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"/>
  </p:notesMasterIdLst>
  <p:sldIdLst>
    <p:sldId id="273" r:id="rId2"/>
    <p:sldId id="276" r:id="rId3"/>
    <p:sldId id="277" r:id="rId4"/>
    <p:sldId id="275" r:id="rId5"/>
    <p:sldId id="274" r:id="rId6"/>
    <p:sldId id="279" r:id="rId7"/>
    <p:sldId id="278" r:id="rId8"/>
    <p:sldId id="281" r:id="rId9"/>
    <p:sldId id="282" r:id="rId10"/>
    <p:sldId id="283" r:id="rId11"/>
    <p:sldId id="280" r:id="rId12"/>
    <p:sldId id="286" r:id="rId13"/>
    <p:sldId id="285" r:id="rId14"/>
    <p:sldId id="284" r:id="rId15"/>
    <p:sldId id="288" r:id="rId16"/>
    <p:sldId id="287" r:id="rId17"/>
    <p:sldId id="289" r:id="rId18"/>
    <p:sldId id="2007578498" r:id="rId19"/>
  </p:sldIdLst>
  <p:sldSz cx="12192000" cy="6858000"/>
  <p:notesSz cx="6858000" cy="9144000"/>
  <p:custDataLst>
    <p:tags r:id="rId2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94E56A"/>
    <a:srgbClr val="D1EDE2"/>
    <a:srgbClr val="D1E8ED"/>
    <a:srgbClr val="D1EDEC"/>
    <a:srgbClr val="D1EDE8"/>
    <a:srgbClr val="DDF0E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342" autoAdjust="0"/>
    <p:restoredTop sz="95441" autoAdjust="0"/>
  </p:normalViewPr>
  <p:slideViewPr>
    <p:cSldViewPr snapToGrid="0" showGuides="1">
      <p:cViewPr varScale="1">
        <p:scale>
          <a:sx n="73" d="100"/>
          <a:sy n="73" d="100"/>
        </p:scale>
        <p:origin x="164" y="52"/>
      </p:cViewPr>
      <p:guideLst/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tags" Target="tags/tag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65B9684-3F92-41AA-8E84-25B07C64828D}" type="datetimeFigureOut">
              <a:rPr lang="zh-CN" altLang="en-US" smtClean="0"/>
              <a:t>2023/8/13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7F9B547-0541-4223-88CA-06B18544377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99927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7F9B547-0541-4223-88CA-06B18544377E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57620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7F9B547-0541-4223-88CA-06B18544377E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66217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7F9B547-0541-4223-88CA-06B18544377E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447917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7F9B547-0541-4223-88CA-06B18544377E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75514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7F9B547-0541-4223-88CA-06B18544377E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822348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7F9B547-0541-4223-88CA-06B18544377E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54300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7F9B547-0541-4223-88CA-06B18544377E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832641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7F9B547-0541-4223-88CA-06B18544377E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34499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模板网，幻灯片演示模板及素材免费下载！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唯一访问网址：</a:t>
            </a:r>
            <a:r>
              <a:rPr lang="en-US" altLang="zh-CN"/>
              <a:t>www.51pptmoban.com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3B662E8-1A79-4E17-9B77-E3602EB815E4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94232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形 26">
            <a:extLst>
              <a:ext uri="{FF2B5EF4-FFF2-40B4-BE49-F238E27FC236}">
                <a16:creationId xmlns:a16="http://schemas.microsoft.com/office/drawing/2014/main" id="{EE8E36FD-1277-09D1-FB43-E39AF6E6650B}"/>
              </a:ext>
            </a:extLst>
          </p:cNvPr>
          <p:cNvSpPr/>
          <p:nvPr userDrawn="1"/>
        </p:nvSpPr>
        <p:spPr>
          <a:xfrm>
            <a:off x="-17935" y="-101599"/>
            <a:ext cx="12124871" cy="7083724"/>
          </a:xfrm>
          <a:custGeom>
            <a:avLst/>
            <a:gdLst>
              <a:gd name="connsiteX0" fmla="*/ 1200054 w 1202550"/>
              <a:gd name="connsiteY0" fmla="*/ 1199585 h 1202550"/>
              <a:gd name="connsiteX1" fmla="*/ 1189013 w 1202550"/>
              <a:gd name="connsiteY1" fmla="*/ 1188615 h 1202550"/>
              <a:gd name="connsiteX2" fmla="*/ 1190309 w 1202550"/>
              <a:gd name="connsiteY2" fmla="*/ 1187439 h 1202550"/>
              <a:gd name="connsiteX3" fmla="*/ 1201782 w 1202550"/>
              <a:gd name="connsiteY3" fmla="*/ 1187439 h 1202550"/>
              <a:gd name="connsiteX4" fmla="*/ 1201782 w 1202550"/>
              <a:gd name="connsiteY4" fmla="*/ 1186839 h 1202550"/>
              <a:gd name="connsiteX5" fmla="*/ 1189613 w 1202550"/>
              <a:gd name="connsiteY5" fmla="*/ 1186839 h 1202550"/>
              <a:gd name="connsiteX6" fmla="*/ 1186804 w 1202550"/>
              <a:gd name="connsiteY6" fmla="*/ 1186263 h 1202550"/>
              <a:gd name="connsiteX7" fmla="*/ 1186804 w 1202550"/>
              <a:gd name="connsiteY7" fmla="*/ 1186263 h 1202550"/>
              <a:gd name="connsiteX8" fmla="*/ 1113931 w 1202550"/>
              <a:gd name="connsiteY8" fmla="*/ 1113174 h 1202550"/>
              <a:gd name="connsiteX9" fmla="*/ 1080327 w 1202550"/>
              <a:gd name="connsiteY9" fmla="*/ 1079378 h 1202550"/>
              <a:gd name="connsiteX10" fmla="*/ 1078671 w 1202550"/>
              <a:gd name="connsiteY10" fmla="*/ 1076977 h 1202550"/>
              <a:gd name="connsiteX11" fmla="*/ 1198206 w 1202550"/>
              <a:gd name="connsiteY11" fmla="*/ 1076977 h 1202550"/>
              <a:gd name="connsiteX12" fmla="*/ 1201782 w 1202550"/>
              <a:gd name="connsiteY12" fmla="*/ 1076977 h 1202550"/>
              <a:gd name="connsiteX13" fmla="*/ 1201782 w 1202550"/>
              <a:gd name="connsiteY13" fmla="*/ 1075177 h 1202550"/>
              <a:gd name="connsiteX14" fmla="*/ 1198806 w 1202550"/>
              <a:gd name="connsiteY14" fmla="*/ 1075177 h 1202550"/>
              <a:gd name="connsiteX15" fmla="*/ 1079127 w 1202550"/>
              <a:gd name="connsiteY15" fmla="*/ 1075177 h 1202550"/>
              <a:gd name="connsiteX16" fmla="*/ 1073918 w 1202550"/>
              <a:gd name="connsiteY16" fmla="*/ 1072993 h 1202550"/>
              <a:gd name="connsiteX17" fmla="*/ 1016311 w 1202550"/>
              <a:gd name="connsiteY17" fmla="*/ 1015266 h 1202550"/>
              <a:gd name="connsiteX18" fmla="*/ 1004502 w 1202550"/>
              <a:gd name="connsiteY18" fmla="*/ 1003264 h 1202550"/>
              <a:gd name="connsiteX19" fmla="*/ 1003517 w 1202550"/>
              <a:gd name="connsiteY19" fmla="*/ 1001704 h 1202550"/>
              <a:gd name="connsiteX20" fmla="*/ 1006374 w 1202550"/>
              <a:gd name="connsiteY20" fmla="*/ 1001512 h 1202550"/>
              <a:gd name="connsiteX21" fmla="*/ 1196214 w 1202550"/>
              <a:gd name="connsiteY21" fmla="*/ 1001512 h 1202550"/>
              <a:gd name="connsiteX22" fmla="*/ 1201806 w 1202550"/>
              <a:gd name="connsiteY22" fmla="*/ 1003072 h 1202550"/>
              <a:gd name="connsiteX23" fmla="*/ 1201806 w 1202550"/>
              <a:gd name="connsiteY23" fmla="*/ 999472 h 1202550"/>
              <a:gd name="connsiteX24" fmla="*/ 1197774 w 1202550"/>
              <a:gd name="connsiteY24" fmla="*/ 998343 h 1202550"/>
              <a:gd name="connsiteX25" fmla="*/ 1154040 w 1202550"/>
              <a:gd name="connsiteY25" fmla="*/ 969300 h 1202550"/>
              <a:gd name="connsiteX26" fmla="*/ 1123652 w 1202550"/>
              <a:gd name="connsiteY26" fmla="*/ 948969 h 1202550"/>
              <a:gd name="connsiteX27" fmla="*/ 1121252 w 1202550"/>
              <a:gd name="connsiteY27" fmla="*/ 946833 h 1202550"/>
              <a:gd name="connsiteX28" fmla="*/ 1198494 w 1202550"/>
              <a:gd name="connsiteY28" fmla="*/ 946833 h 1202550"/>
              <a:gd name="connsiteX29" fmla="*/ 1201782 w 1202550"/>
              <a:gd name="connsiteY29" fmla="*/ 946833 h 1202550"/>
              <a:gd name="connsiteX30" fmla="*/ 1201782 w 1202550"/>
              <a:gd name="connsiteY30" fmla="*/ 945033 h 1202550"/>
              <a:gd name="connsiteX31" fmla="*/ 1199094 w 1202550"/>
              <a:gd name="connsiteY31" fmla="*/ 945033 h 1202550"/>
              <a:gd name="connsiteX32" fmla="*/ 1120628 w 1202550"/>
              <a:gd name="connsiteY32" fmla="*/ 945033 h 1202550"/>
              <a:gd name="connsiteX33" fmla="*/ 1115372 w 1202550"/>
              <a:gd name="connsiteY33" fmla="*/ 943425 h 1202550"/>
              <a:gd name="connsiteX34" fmla="*/ 1059108 w 1202550"/>
              <a:gd name="connsiteY34" fmla="*/ 905860 h 1202550"/>
              <a:gd name="connsiteX35" fmla="*/ 1059108 w 1202550"/>
              <a:gd name="connsiteY35" fmla="*/ 904924 h 1202550"/>
              <a:gd name="connsiteX36" fmla="*/ 1061773 w 1202550"/>
              <a:gd name="connsiteY36" fmla="*/ 904684 h 1202550"/>
              <a:gd name="connsiteX37" fmla="*/ 1201878 w 1202550"/>
              <a:gd name="connsiteY37" fmla="*/ 904684 h 1202550"/>
              <a:gd name="connsiteX38" fmla="*/ 1201878 w 1202550"/>
              <a:gd name="connsiteY38" fmla="*/ 904084 h 1202550"/>
              <a:gd name="connsiteX39" fmla="*/ 1058844 w 1202550"/>
              <a:gd name="connsiteY39" fmla="*/ 904084 h 1202550"/>
              <a:gd name="connsiteX40" fmla="*/ 1055412 w 1202550"/>
              <a:gd name="connsiteY40" fmla="*/ 903460 h 1202550"/>
              <a:gd name="connsiteX41" fmla="*/ 1043290 w 1202550"/>
              <a:gd name="connsiteY41" fmla="*/ 895227 h 1202550"/>
              <a:gd name="connsiteX42" fmla="*/ 1012639 w 1202550"/>
              <a:gd name="connsiteY42" fmla="*/ 874728 h 1202550"/>
              <a:gd name="connsiteX43" fmla="*/ 1010694 w 1202550"/>
              <a:gd name="connsiteY43" fmla="*/ 873360 h 1202550"/>
              <a:gd name="connsiteX44" fmla="*/ 1012543 w 1202550"/>
              <a:gd name="connsiteY44" fmla="*/ 872832 h 1202550"/>
              <a:gd name="connsiteX45" fmla="*/ 1139398 w 1202550"/>
              <a:gd name="connsiteY45" fmla="*/ 872832 h 1202550"/>
              <a:gd name="connsiteX46" fmla="*/ 1143383 w 1202550"/>
              <a:gd name="connsiteY46" fmla="*/ 873888 h 1202550"/>
              <a:gd name="connsiteX47" fmla="*/ 1201230 w 1202550"/>
              <a:gd name="connsiteY47" fmla="*/ 902884 h 1202550"/>
              <a:gd name="connsiteX48" fmla="*/ 1201782 w 1202550"/>
              <a:gd name="connsiteY48" fmla="*/ 902884 h 1202550"/>
              <a:gd name="connsiteX49" fmla="*/ 1201782 w 1202550"/>
              <a:gd name="connsiteY49" fmla="*/ 901083 h 1202550"/>
              <a:gd name="connsiteX50" fmla="*/ 1159009 w 1202550"/>
              <a:gd name="connsiteY50" fmla="*/ 879481 h 1202550"/>
              <a:gd name="connsiteX51" fmla="*/ 1144775 w 1202550"/>
              <a:gd name="connsiteY51" fmla="*/ 872424 h 1202550"/>
              <a:gd name="connsiteX52" fmla="*/ 1142255 w 1202550"/>
              <a:gd name="connsiteY52" fmla="*/ 868343 h 1202550"/>
              <a:gd name="connsiteX53" fmla="*/ 1142255 w 1202550"/>
              <a:gd name="connsiteY53" fmla="*/ 780780 h 1202550"/>
              <a:gd name="connsiteX54" fmla="*/ 1142255 w 1202550"/>
              <a:gd name="connsiteY54" fmla="*/ 738439 h 1202550"/>
              <a:gd name="connsiteX55" fmla="*/ 1152072 w 1202550"/>
              <a:gd name="connsiteY55" fmla="*/ 740719 h 1202550"/>
              <a:gd name="connsiteX56" fmla="*/ 1200558 w 1202550"/>
              <a:gd name="connsiteY56" fmla="*/ 752865 h 1202550"/>
              <a:gd name="connsiteX57" fmla="*/ 1201734 w 1202550"/>
              <a:gd name="connsiteY57" fmla="*/ 752865 h 1202550"/>
              <a:gd name="connsiteX58" fmla="*/ 1201734 w 1202550"/>
              <a:gd name="connsiteY58" fmla="*/ 751065 h 1202550"/>
              <a:gd name="connsiteX59" fmla="*/ 1175043 w 1202550"/>
              <a:gd name="connsiteY59" fmla="*/ 744488 h 1202550"/>
              <a:gd name="connsiteX60" fmla="*/ 1144271 w 1202550"/>
              <a:gd name="connsiteY60" fmla="*/ 736807 h 1202550"/>
              <a:gd name="connsiteX61" fmla="*/ 1142255 w 1202550"/>
              <a:gd name="connsiteY61" fmla="*/ 734190 h 1202550"/>
              <a:gd name="connsiteX62" fmla="*/ 1142255 w 1202550"/>
              <a:gd name="connsiteY62" fmla="*/ 732990 h 1202550"/>
              <a:gd name="connsiteX63" fmla="*/ 1142255 w 1202550"/>
              <a:gd name="connsiteY63" fmla="*/ 606711 h 1202550"/>
              <a:gd name="connsiteX64" fmla="*/ 1145711 w 1202550"/>
              <a:gd name="connsiteY64" fmla="*/ 603158 h 1202550"/>
              <a:gd name="connsiteX65" fmla="*/ 1198518 w 1202550"/>
              <a:gd name="connsiteY65" fmla="*/ 603158 h 1202550"/>
              <a:gd name="connsiteX66" fmla="*/ 1201806 w 1202550"/>
              <a:gd name="connsiteY66" fmla="*/ 603158 h 1202550"/>
              <a:gd name="connsiteX67" fmla="*/ 1201806 w 1202550"/>
              <a:gd name="connsiteY67" fmla="*/ 601358 h 1202550"/>
              <a:gd name="connsiteX68" fmla="*/ 1199718 w 1202550"/>
              <a:gd name="connsiteY68" fmla="*/ 601358 h 1202550"/>
              <a:gd name="connsiteX69" fmla="*/ 1145111 w 1202550"/>
              <a:gd name="connsiteY69" fmla="*/ 601358 h 1202550"/>
              <a:gd name="connsiteX70" fmla="*/ 1142303 w 1202550"/>
              <a:gd name="connsiteY70" fmla="*/ 598718 h 1202550"/>
              <a:gd name="connsiteX71" fmla="*/ 1142303 w 1202550"/>
              <a:gd name="connsiteY71" fmla="*/ 470878 h 1202550"/>
              <a:gd name="connsiteX72" fmla="*/ 1144823 w 1202550"/>
              <a:gd name="connsiteY72" fmla="*/ 467517 h 1202550"/>
              <a:gd name="connsiteX73" fmla="*/ 1199742 w 1202550"/>
              <a:gd name="connsiteY73" fmla="*/ 453811 h 1202550"/>
              <a:gd name="connsiteX74" fmla="*/ 1201782 w 1202550"/>
              <a:gd name="connsiteY74" fmla="*/ 453595 h 1202550"/>
              <a:gd name="connsiteX75" fmla="*/ 1201782 w 1202550"/>
              <a:gd name="connsiteY75" fmla="*/ 451195 h 1202550"/>
              <a:gd name="connsiteX76" fmla="*/ 1184740 w 1202550"/>
              <a:gd name="connsiteY76" fmla="*/ 455636 h 1202550"/>
              <a:gd name="connsiteX77" fmla="*/ 1143815 w 1202550"/>
              <a:gd name="connsiteY77" fmla="*/ 465885 h 1202550"/>
              <a:gd name="connsiteX78" fmla="*/ 1142687 w 1202550"/>
              <a:gd name="connsiteY78" fmla="*/ 466101 h 1202550"/>
              <a:gd name="connsiteX79" fmla="*/ 1142303 w 1202550"/>
              <a:gd name="connsiteY79" fmla="*/ 463701 h 1202550"/>
              <a:gd name="connsiteX80" fmla="*/ 1142303 w 1202550"/>
              <a:gd name="connsiteY80" fmla="*/ 335765 h 1202550"/>
              <a:gd name="connsiteX81" fmla="*/ 1144823 w 1202550"/>
              <a:gd name="connsiteY81" fmla="*/ 332020 h 1202550"/>
              <a:gd name="connsiteX82" fmla="*/ 1198134 w 1202550"/>
              <a:gd name="connsiteY82" fmla="*/ 305473 h 1202550"/>
              <a:gd name="connsiteX83" fmla="*/ 1201854 w 1202550"/>
              <a:gd name="connsiteY83" fmla="*/ 303601 h 1202550"/>
              <a:gd name="connsiteX84" fmla="*/ 1201854 w 1202550"/>
              <a:gd name="connsiteY84" fmla="*/ 301872 h 1202550"/>
              <a:gd name="connsiteX85" fmla="*/ 1201542 w 1202550"/>
              <a:gd name="connsiteY85" fmla="*/ 301872 h 1202550"/>
              <a:gd name="connsiteX86" fmla="*/ 1200222 w 1202550"/>
              <a:gd name="connsiteY86" fmla="*/ 302448 h 1202550"/>
              <a:gd name="connsiteX87" fmla="*/ 1142759 w 1202550"/>
              <a:gd name="connsiteY87" fmla="*/ 330988 h 1202550"/>
              <a:gd name="connsiteX88" fmla="*/ 1141199 w 1202550"/>
              <a:gd name="connsiteY88" fmla="*/ 331852 h 1202550"/>
              <a:gd name="connsiteX89" fmla="*/ 1138342 w 1202550"/>
              <a:gd name="connsiteY89" fmla="*/ 332428 h 1202550"/>
              <a:gd name="connsiteX90" fmla="*/ 1012735 w 1202550"/>
              <a:gd name="connsiteY90" fmla="*/ 332428 h 1202550"/>
              <a:gd name="connsiteX91" fmla="*/ 1010334 w 1202550"/>
              <a:gd name="connsiteY91" fmla="*/ 332188 h 1202550"/>
              <a:gd name="connsiteX92" fmla="*/ 1010334 w 1202550"/>
              <a:gd name="connsiteY92" fmla="*/ 331204 h 1202550"/>
              <a:gd name="connsiteX93" fmla="*/ 1010334 w 1202550"/>
              <a:gd name="connsiteY93" fmla="*/ 331204 h 1202550"/>
              <a:gd name="connsiteX94" fmla="*/ 1052964 w 1202550"/>
              <a:gd name="connsiteY94" fmla="*/ 302833 h 1202550"/>
              <a:gd name="connsiteX95" fmla="*/ 1058772 w 1202550"/>
              <a:gd name="connsiteY95" fmla="*/ 301080 h 1202550"/>
              <a:gd name="connsiteX96" fmla="*/ 1197846 w 1202550"/>
              <a:gd name="connsiteY96" fmla="*/ 301080 h 1202550"/>
              <a:gd name="connsiteX97" fmla="*/ 1201734 w 1202550"/>
              <a:gd name="connsiteY97" fmla="*/ 301080 h 1202550"/>
              <a:gd name="connsiteX98" fmla="*/ 1201734 w 1202550"/>
              <a:gd name="connsiteY98" fmla="*/ 299472 h 1202550"/>
              <a:gd name="connsiteX99" fmla="*/ 1198158 w 1202550"/>
              <a:gd name="connsiteY99" fmla="*/ 299472 h 1202550"/>
              <a:gd name="connsiteX100" fmla="*/ 1059228 w 1202550"/>
              <a:gd name="connsiteY100" fmla="*/ 299472 h 1202550"/>
              <a:gd name="connsiteX101" fmla="*/ 1060981 w 1202550"/>
              <a:gd name="connsiteY101" fmla="*/ 297720 h 1202550"/>
              <a:gd name="connsiteX102" fmla="*/ 1116188 w 1202550"/>
              <a:gd name="connsiteY102" fmla="*/ 261019 h 1202550"/>
              <a:gd name="connsiteX103" fmla="*/ 1119764 w 1202550"/>
              <a:gd name="connsiteY103" fmla="*/ 259843 h 1202550"/>
              <a:gd name="connsiteX104" fmla="*/ 1200990 w 1202550"/>
              <a:gd name="connsiteY104" fmla="*/ 259843 h 1202550"/>
              <a:gd name="connsiteX105" fmla="*/ 1201878 w 1202550"/>
              <a:gd name="connsiteY105" fmla="*/ 259843 h 1202550"/>
              <a:gd name="connsiteX106" fmla="*/ 1201878 w 1202550"/>
              <a:gd name="connsiteY106" fmla="*/ 258043 h 1202550"/>
              <a:gd name="connsiteX107" fmla="*/ 1198590 w 1202550"/>
              <a:gd name="connsiteY107" fmla="*/ 258043 h 1202550"/>
              <a:gd name="connsiteX108" fmla="*/ 1121372 w 1202550"/>
              <a:gd name="connsiteY108" fmla="*/ 258043 h 1202550"/>
              <a:gd name="connsiteX109" fmla="*/ 1123436 w 1202550"/>
              <a:gd name="connsiteY109" fmla="*/ 256123 h 1202550"/>
              <a:gd name="connsiteX110" fmla="*/ 1197678 w 1202550"/>
              <a:gd name="connsiteY110" fmla="*/ 206604 h 1202550"/>
              <a:gd name="connsiteX111" fmla="*/ 1201782 w 1202550"/>
              <a:gd name="connsiteY111" fmla="*/ 205356 h 1202550"/>
              <a:gd name="connsiteX112" fmla="*/ 1201782 w 1202550"/>
              <a:gd name="connsiteY112" fmla="*/ 201756 h 1202550"/>
              <a:gd name="connsiteX113" fmla="*/ 1195397 w 1202550"/>
              <a:gd name="connsiteY113" fmla="*/ 203484 h 1202550"/>
              <a:gd name="connsiteX114" fmla="*/ 1003373 w 1202550"/>
              <a:gd name="connsiteY114" fmla="*/ 203484 h 1202550"/>
              <a:gd name="connsiteX115" fmla="*/ 1004694 w 1202550"/>
              <a:gd name="connsiteY115" fmla="*/ 201324 h 1202550"/>
              <a:gd name="connsiteX116" fmla="*/ 1074302 w 1202550"/>
              <a:gd name="connsiteY116" fmla="*/ 131523 h 1202550"/>
              <a:gd name="connsiteX117" fmla="*/ 1078815 w 1202550"/>
              <a:gd name="connsiteY117" fmla="*/ 129867 h 1202550"/>
              <a:gd name="connsiteX118" fmla="*/ 1198206 w 1202550"/>
              <a:gd name="connsiteY118" fmla="*/ 129867 h 1202550"/>
              <a:gd name="connsiteX119" fmla="*/ 1201782 w 1202550"/>
              <a:gd name="connsiteY119" fmla="*/ 129867 h 1202550"/>
              <a:gd name="connsiteX120" fmla="*/ 1201782 w 1202550"/>
              <a:gd name="connsiteY120" fmla="*/ 127851 h 1202550"/>
              <a:gd name="connsiteX121" fmla="*/ 1198806 w 1202550"/>
              <a:gd name="connsiteY121" fmla="*/ 127851 h 1202550"/>
              <a:gd name="connsiteX122" fmla="*/ 1077951 w 1202550"/>
              <a:gd name="connsiteY122" fmla="*/ 127851 h 1202550"/>
              <a:gd name="connsiteX123" fmla="*/ 1080183 w 1202550"/>
              <a:gd name="connsiteY123" fmla="*/ 125450 h 1202550"/>
              <a:gd name="connsiteX124" fmla="*/ 1184500 w 1202550"/>
              <a:gd name="connsiteY124" fmla="*/ 21253 h 1202550"/>
              <a:gd name="connsiteX125" fmla="*/ 1189301 w 1202550"/>
              <a:gd name="connsiteY125" fmla="*/ 19333 h 1202550"/>
              <a:gd name="connsiteX126" fmla="*/ 1201878 w 1202550"/>
              <a:gd name="connsiteY126" fmla="*/ 19333 h 1202550"/>
              <a:gd name="connsiteX127" fmla="*/ 1201878 w 1202550"/>
              <a:gd name="connsiteY127" fmla="*/ 17461 h 1202550"/>
              <a:gd name="connsiteX128" fmla="*/ 1188365 w 1202550"/>
              <a:gd name="connsiteY128" fmla="*/ 17461 h 1202550"/>
              <a:gd name="connsiteX129" fmla="*/ 1201782 w 1202550"/>
              <a:gd name="connsiteY129" fmla="*/ 4259 h 1202550"/>
              <a:gd name="connsiteX130" fmla="*/ 1201782 w 1202550"/>
              <a:gd name="connsiteY130" fmla="*/ 2171 h 1202550"/>
              <a:gd name="connsiteX131" fmla="*/ 1201158 w 1202550"/>
              <a:gd name="connsiteY131" fmla="*/ 1859 h 1202550"/>
              <a:gd name="connsiteX132" fmla="*/ 1186468 w 1202550"/>
              <a:gd name="connsiteY132" fmla="*/ 16813 h 1202550"/>
              <a:gd name="connsiteX133" fmla="*/ 1184596 w 1202550"/>
              <a:gd name="connsiteY133" fmla="*/ 17557 h 1202550"/>
              <a:gd name="connsiteX134" fmla="*/ 895528 w 1202550"/>
              <a:gd name="connsiteY134" fmla="*/ 17557 h 1202550"/>
              <a:gd name="connsiteX135" fmla="*/ 899656 w 1202550"/>
              <a:gd name="connsiteY135" fmla="*/ 9156 h 1202550"/>
              <a:gd name="connsiteX136" fmla="*/ 903041 w 1202550"/>
              <a:gd name="connsiteY136" fmla="*/ 1955 h 1202550"/>
              <a:gd name="connsiteX137" fmla="*/ 901241 w 1202550"/>
              <a:gd name="connsiteY137" fmla="*/ 1955 h 1202550"/>
              <a:gd name="connsiteX138" fmla="*/ 894352 w 1202550"/>
              <a:gd name="connsiteY138" fmla="*/ 15925 h 1202550"/>
              <a:gd name="connsiteX139" fmla="*/ 891639 w 1202550"/>
              <a:gd name="connsiteY139" fmla="*/ 17677 h 1202550"/>
              <a:gd name="connsiteX140" fmla="*/ 889527 w 1202550"/>
              <a:gd name="connsiteY140" fmla="*/ 17677 h 1202550"/>
              <a:gd name="connsiteX141" fmla="*/ 606772 w 1202550"/>
              <a:gd name="connsiteY141" fmla="*/ 17677 h 1202550"/>
              <a:gd name="connsiteX142" fmla="*/ 602931 w 1202550"/>
              <a:gd name="connsiteY142" fmla="*/ 13980 h 1202550"/>
              <a:gd name="connsiteX143" fmla="*/ 602931 w 1202550"/>
              <a:gd name="connsiteY143" fmla="*/ 1979 h 1202550"/>
              <a:gd name="connsiteX144" fmla="*/ 601131 w 1202550"/>
              <a:gd name="connsiteY144" fmla="*/ 1979 h 1202550"/>
              <a:gd name="connsiteX145" fmla="*/ 601131 w 1202550"/>
              <a:gd name="connsiteY145" fmla="*/ 15469 h 1202550"/>
              <a:gd name="connsiteX146" fmla="*/ 599019 w 1202550"/>
              <a:gd name="connsiteY146" fmla="*/ 17677 h 1202550"/>
              <a:gd name="connsiteX147" fmla="*/ 597171 w 1202550"/>
              <a:gd name="connsiteY147" fmla="*/ 17677 h 1202550"/>
              <a:gd name="connsiteX148" fmla="*/ 313935 w 1202550"/>
              <a:gd name="connsiteY148" fmla="*/ 17677 h 1202550"/>
              <a:gd name="connsiteX149" fmla="*/ 308919 w 1202550"/>
              <a:gd name="connsiteY149" fmla="*/ 14725 h 1202550"/>
              <a:gd name="connsiteX150" fmla="*/ 302438 w 1202550"/>
              <a:gd name="connsiteY150" fmla="*/ 1907 h 1202550"/>
              <a:gd name="connsiteX151" fmla="*/ 300638 w 1202550"/>
              <a:gd name="connsiteY151" fmla="*/ 1907 h 1202550"/>
              <a:gd name="connsiteX152" fmla="*/ 308103 w 1202550"/>
              <a:gd name="connsiteY152" fmla="*/ 17317 h 1202550"/>
              <a:gd name="connsiteX153" fmla="*/ 304958 w 1202550"/>
              <a:gd name="connsiteY153" fmla="*/ 17605 h 1202550"/>
              <a:gd name="connsiteX154" fmla="*/ 20811 w 1202550"/>
              <a:gd name="connsiteY154" fmla="*/ 17605 h 1202550"/>
              <a:gd name="connsiteX155" fmla="*/ 16298 w 1202550"/>
              <a:gd name="connsiteY155" fmla="*/ 15637 h 1202550"/>
              <a:gd name="connsiteX156" fmla="*/ 4585 w 1202550"/>
              <a:gd name="connsiteY156" fmla="*/ 3947 h 1202550"/>
              <a:gd name="connsiteX157" fmla="*/ 3144 w 1202550"/>
              <a:gd name="connsiteY157" fmla="*/ 1835 h 1202550"/>
              <a:gd name="connsiteX158" fmla="*/ 1896 w 1202550"/>
              <a:gd name="connsiteY158" fmla="*/ 2771 h 1202550"/>
              <a:gd name="connsiteX159" fmla="*/ 1896 w 1202550"/>
              <a:gd name="connsiteY159" fmla="*/ 4859 h 1202550"/>
              <a:gd name="connsiteX160" fmla="*/ 3000 w 1202550"/>
              <a:gd name="connsiteY160" fmla="*/ 5003 h 1202550"/>
              <a:gd name="connsiteX161" fmla="*/ 15650 w 1202550"/>
              <a:gd name="connsiteY161" fmla="*/ 17461 h 1202550"/>
              <a:gd name="connsiteX162" fmla="*/ 1896 w 1202550"/>
              <a:gd name="connsiteY162" fmla="*/ 17461 h 1202550"/>
              <a:gd name="connsiteX163" fmla="*/ 1896 w 1202550"/>
              <a:gd name="connsiteY163" fmla="*/ 19261 h 1202550"/>
              <a:gd name="connsiteX164" fmla="*/ 15386 w 1202550"/>
              <a:gd name="connsiteY164" fmla="*/ 19261 h 1202550"/>
              <a:gd name="connsiteX165" fmla="*/ 18770 w 1202550"/>
              <a:gd name="connsiteY165" fmla="*/ 20701 h 1202550"/>
              <a:gd name="connsiteX166" fmla="*/ 19202 w 1202550"/>
              <a:gd name="connsiteY166" fmla="*/ 21109 h 1202550"/>
              <a:gd name="connsiteX167" fmla="*/ 123855 w 1202550"/>
              <a:gd name="connsiteY167" fmla="*/ 125642 h 1202550"/>
              <a:gd name="connsiteX168" fmla="*/ 125584 w 1202550"/>
              <a:gd name="connsiteY168" fmla="*/ 127035 h 1202550"/>
              <a:gd name="connsiteX169" fmla="*/ 123976 w 1202550"/>
              <a:gd name="connsiteY169" fmla="*/ 127923 h 1202550"/>
              <a:gd name="connsiteX170" fmla="*/ 2856 w 1202550"/>
              <a:gd name="connsiteY170" fmla="*/ 127923 h 1202550"/>
              <a:gd name="connsiteX171" fmla="*/ 1944 w 1202550"/>
              <a:gd name="connsiteY171" fmla="*/ 127923 h 1202550"/>
              <a:gd name="connsiteX172" fmla="*/ 1944 w 1202550"/>
              <a:gd name="connsiteY172" fmla="*/ 129723 h 1202550"/>
              <a:gd name="connsiteX173" fmla="*/ 5545 w 1202550"/>
              <a:gd name="connsiteY173" fmla="*/ 129723 h 1202550"/>
              <a:gd name="connsiteX174" fmla="*/ 124552 w 1202550"/>
              <a:gd name="connsiteY174" fmla="*/ 129723 h 1202550"/>
              <a:gd name="connsiteX175" fmla="*/ 130312 w 1202550"/>
              <a:gd name="connsiteY175" fmla="*/ 132123 h 1202550"/>
              <a:gd name="connsiteX176" fmla="*/ 199657 w 1202550"/>
              <a:gd name="connsiteY176" fmla="*/ 201300 h 1202550"/>
              <a:gd name="connsiteX177" fmla="*/ 200953 w 1202550"/>
              <a:gd name="connsiteY177" fmla="*/ 202932 h 1202550"/>
              <a:gd name="connsiteX178" fmla="*/ 198769 w 1202550"/>
              <a:gd name="connsiteY178" fmla="*/ 203316 h 1202550"/>
              <a:gd name="connsiteX179" fmla="*/ 7489 w 1202550"/>
              <a:gd name="connsiteY179" fmla="*/ 203460 h 1202550"/>
              <a:gd name="connsiteX180" fmla="*/ 1896 w 1202550"/>
              <a:gd name="connsiteY180" fmla="*/ 201636 h 1202550"/>
              <a:gd name="connsiteX181" fmla="*/ 1896 w 1202550"/>
              <a:gd name="connsiteY181" fmla="*/ 205236 h 1202550"/>
              <a:gd name="connsiteX182" fmla="*/ 6121 w 1202550"/>
              <a:gd name="connsiteY182" fmla="*/ 206172 h 1202550"/>
              <a:gd name="connsiteX183" fmla="*/ 81874 w 1202550"/>
              <a:gd name="connsiteY183" fmla="*/ 256579 h 1202550"/>
              <a:gd name="connsiteX184" fmla="*/ 83074 w 1202550"/>
              <a:gd name="connsiteY184" fmla="*/ 257443 h 1202550"/>
              <a:gd name="connsiteX185" fmla="*/ 79810 w 1202550"/>
              <a:gd name="connsiteY185" fmla="*/ 257827 h 1202550"/>
              <a:gd name="connsiteX186" fmla="*/ 5233 w 1202550"/>
              <a:gd name="connsiteY186" fmla="*/ 257827 h 1202550"/>
              <a:gd name="connsiteX187" fmla="*/ 1944 w 1202550"/>
              <a:gd name="connsiteY187" fmla="*/ 257827 h 1202550"/>
              <a:gd name="connsiteX188" fmla="*/ 1944 w 1202550"/>
              <a:gd name="connsiteY188" fmla="*/ 259627 h 1202550"/>
              <a:gd name="connsiteX189" fmla="*/ 4345 w 1202550"/>
              <a:gd name="connsiteY189" fmla="*/ 259627 h 1202550"/>
              <a:gd name="connsiteX190" fmla="*/ 84107 w 1202550"/>
              <a:gd name="connsiteY190" fmla="*/ 259627 h 1202550"/>
              <a:gd name="connsiteX191" fmla="*/ 88571 w 1202550"/>
              <a:gd name="connsiteY191" fmla="*/ 260923 h 1202550"/>
              <a:gd name="connsiteX192" fmla="*/ 143178 w 1202550"/>
              <a:gd name="connsiteY192" fmla="*/ 297336 h 1202550"/>
              <a:gd name="connsiteX193" fmla="*/ 145122 w 1202550"/>
              <a:gd name="connsiteY193" fmla="*/ 298944 h 1202550"/>
              <a:gd name="connsiteX194" fmla="*/ 141978 w 1202550"/>
              <a:gd name="connsiteY194" fmla="*/ 299232 h 1202550"/>
              <a:gd name="connsiteX195" fmla="*/ 5545 w 1202550"/>
              <a:gd name="connsiteY195" fmla="*/ 299232 h 1202550"/>
              <a:gd name="connsiteX196" fmla="*/ 1944 w 1202550"/>
              <a:gd name="connsiteY196" fmla="*/ 299232 h 1202550"/>
              <a:gd name="connsiteX197" fmla="*/ 1944 w 1202550"/>
              <a:gd name="connsiteY197" fmla="*/ 303433 h 1202550"/>
              <a:gd name="connsiteX198" fmla="*/ 4729 w 1202550"/>
              <a:gd name="connsiteY198" fmla="*/ 304393 h 1202550"/>
              <a:gd name="connsiteX199" fmla="*/ 59671 w 1202550"/>
              <a:gd name="connsiteY199" fmla="*/ 331780 h 1202550"/>
              <a:gd name="connsiteX200" fmla="*/ 62288 w 1202550"/>
              <a:gd name="connsiteY200" fmla="*/ 336125 h 1202550"/>
              <a:gd name="connsiteX201" fmla="*/ 62288 w 1202550"/>
              <a:gd name="connsiteY201" fmla="*/ 462693 h 1202550"/>
              <a:gd name="connsiteX202" fmla="*/ 62288 w 1202550"/>
              <a:gd name="connsiteY202" fmla="*/ 465765 h 1202550"/>
              <a:gd name="connsiteX203" fmla="*/ 58639 w 1202550"/>
              <a:gd name="connsiteY203" fmla="*/ 465237 h 1202550"/>
              <a:gd name="connsiteX204" fmla="*/ 4849 w 1202550"/>
              <a:gd name="connsiteY204" fmla="*/ 452035 h 1202550"/>
              <a:gd name="connsiteX205" fmla="*/ 1944 w 1202550"/>
              <a:gd name="connsiteY205" fmla="*/ 451795 h 1202550"/>
              <a:gd name="connsiteX206" fmla="*/ 1944 w 1202550"/>
              <a:gd name="connsiteY206" fmla="*/ 453595 h 1202550"/>
              <a:gd name="connsiteX207" fmla="*/ 4585 w 1202550"/>
              <a:gd name="connsiteY207" fmla="*/ 453883 h 1202550"/>
              <a:gd name="connsiteX208" fmla="*/ 59503 w 1202550"/>
              <a:gd name="connsiteY208" fmla="*/ 467493 h 1202550"/>
              <a:gd name="connsiteX209" fmla="*/ 62240 w 1202550"/>
              <a:gd name="connsiteY209" fmla="*/ 471022 h 1202550"/>
              <a:gd name="connsiteX210" fmla="*/ 62240 w 1202550"/>
              <a:gd name="connsiteY210" fmla="*/ 598453 h 1202550"/>
              <a:gd name="connsiteX211" fmla="*/ 62240 w 1202550"/>
              <a:gd name="connsiteY211" fmla="*/ 599654 h 1202550"/>
              <a:gd name="connsiteX212" fmla="*/ 60704 w 1202550"/>
              <a:gd name="connsiteY212" fmla="*/ 601214 h 1202550"/>
              <a:gd name="connsiteX213" fmla="*/ 59503 w 1202550"/>
              <a:gd name="connsiteY213" fmla="*/ 601214 h 1202550"/>
              <a:gd name="connsiteX214" fmla="*/ 3744 w 1202550"/>
              <a:gd name="connsiteY214" fmla="*/ 601214 h 1202550"/>
              <a:gd name="connsiteX215" fmla="*/ 1944 w 1202550"/>
              <a:gd name="connsiteY215" fmla="*/ 601214 h 1202550"/>
              <a:gd name="connsiteX216" fmla="*/ 1944 w 1202550"/>
              <a:gd name="connsiteY216" fmla="*/ 603014 h 1202550"/>
              <a:gd name="connsiteX217" fmla="*/ 13946 w 1202550"/>
              <a:gd name="connsiteY217" fmla="*/ 603014 h 1202550"/>
              <a:gd name="connsiteX218" fmla="*/ 60728 w 1202550"/>
              <a:gd name="connsiteY218" fmla="*/ 603014 h 1202550"/>
              <a:gd name="connsiteX219" fmla="*/ 62240 w 1202550"/>
              <a:gd name="connsiteY219" fmla="*/ 604382 h 1202550"/>
              <a:gd name="connsiteX220" fmla="*/ 62240 w 1202550"/>
              <a:gd name="connsiteY220" fmla="*/ 606470 h 1202550"/>
              <a:gd name="connsiteX221" fmla="*/ 62240 w 1202550"/>
              <a:gd name="connsiteY221" fmla="*/ 733038 h 1202550"/>
              <a:gd name="connsiteX222" fmla="*/ 62240 w 1202550"/>
              <a:gd name="connsiteY222" fmla="*/ 733950 h 1202550"/>
              <a:gd name="connsiteX223" fmla="*/ 60080 w 1202550"/>
              <a:gd name="connsiteY223" fmla="*/ 736783 h 1202550"/>
              <a:gd name="connsiteX224" fmla="*/ 46710 w 1202550"/>
              <a:gd name="connsiteY224" fmla="*/ 740119 h 1202550"/>
              <a:gd name="connsiteX225" fmla="*/ 4297 w 1202550"/>
              <a:gd name="connsiteY225" fmla="*/ 750729 h 1202550"/>
              <a:gd name="connsiteX226" fmla="*/ 1896 w 1202550"/>
              <a:gd name="connsiteY226" fmla="*/ 751089 h 1202550"/>
              <a:gd name="connsiteX227" fmla="*/ 1896 w 1202550"/>
              <a:gd name="connsiteY227" fmla="*/ 752889 h 1202550"/>
              <a:gd name="connsiteX228" fmla="*/ 4537 w 1202550"/>
              <a:gd name="connsiteY228" fmla="*/ 752529 h 1202550"/>
              <a:gd name="connsiteX229" fmla="*/ 59167 w 1202550"/>
              <a:gd name="connsiteY229" fmla="*/ 738847 h 1202550"/>
              <a:gd name="connsiteX230" fmla="*/ 61808 w 1202550"/>
              <a:gd name="connsiteY230" fmla="*/ 738463 h 1202550"/>
              <a:gd name="connsiteX231" fmla="*/ 62168 w 1202550"/>
              <a:gd name="connsiteY231" fmla="*/ 741055 h 1202550"/>
              <a:gd name="connsiteX232" fmla="*/ 62168 w 1202550"/>
              <a:gd name="connsiteY232" fmla="*/ 868511 h 1202550"/>
              <a:gd name="connsiteX233" fmla="*/ 59767 w 1202550"/>
              <a:gd name="connsiteY233" fmla="*/ 872376 h 1202550"/>
              <a:gd name="connsiteX234" fmla="*/ 4561 w 1202550"/>
              <a:gd name="connsiteY234" fmla="*/ 899979 h 1202550"/>
              <a:gd name="connsiteX235" fmla="*/ 1800 w 1202550"/>
              <a:gd name="connsiteY235" fmla="*/ 901083 h 1202550"/>
              <a:gd name="connsiteX236" fmla="*/ 1800 w 1202550"/>
              <a:gd name="connsiteY236" fmla="*/ 902884 h 1202550"/>
              <a:gd name="connsiteX237" fmla="*/ 4537 w 1202550"/>
              <a:gd name="connsiteY237" fmla="*/ 902019 h 1202550"/>
              <a:gd name="connsiteX238" fmla="*/ 60536 w 1202550"/>
              <a:gd name="connsiteY238" fmla="*/ 874032 h 1202550"/>
              <a:gd name="connsiteX239" fmla="*/ 65648 w 1202550"/>
              <a:gd name="connsiteY239" fmla="*/ 872760 h 1202550"/>
              <a:gd name="connsiteX240" fmla="*/ 193704 w 1202550"/>
              <a:gd name="connsiteY240" fmla="*/ 872760 h 1202550"/>
              <a:gd name="connsiteX241" fmla="*/ 193704 w 1202550"/>
              <a:gd name="connsiteY241" fmla="*/ 873312 h 1202550"/>
              <a:gd name="connsiteX242" fmla="*/ 191304 w 1202550"/>
              <a:gd name="connsiteY242" fmla="*/ 874920 h 1202550"/>
              <a:gd name="connsiteX243" fmla="*/ 151123 w 1202550"/>
              <a:gd name="connsiteY243" fmla="*/ 901947 h 1202550"/>
              <a:gd name="connsiteX244" fmla="*/ 148939 w 1202550"/>
              <a:gd name="connsiteY244" fmla="*/ 903508 h 1202550"/>
              <a:gd name="connsiteX245" fmla="*/ 145794 w 1202550"/>
              <a:gd name="connsiteY245" fmla="*/ 904108 h 1202550"/>
              <a:gd name="connsiteX246" fmla="*/ 1896 w 1202550"/>
              <a:gd name="connsiteY246" fmla="*/ 904108 h 1202550"/>
              <a:gd name="connsiteX247" fmla="*/ 1896 w 1202550"/>
              <a:gd name="connsiteY247" fmla="*/ 904708 h 1202550"/>
              <a:gd name="connsiteX248" fmla="*/ 142698 w 1202550"/>
              <a:gd name="connsiteY248" fmla="*/ 904708 h 1202550"/>
              <a:gd name="connsiteX249" fmla="*/ 145098 w 1202550"/>
              <a:gd name="connsiteY249" fmla="*/ 904852 h 1202550"/>
              <a:gd name="connsiteX250" fmla="*/ 145314 w 1202550"/>
              <a:gd name="connsiteY250" fmla="*/ 905908 h 1202550"/>
              <a:gd name="connsiteX251" fmla="*/ 145314 w 1202550"/>
              <a:gd name="connsiteY251" fmla="*/ 905908 h 1202550"/>
              <a:gd name="connsiteX252" fmla="*/ 92772 w 1202550"/>
              <a:gd name="connsiteY252" fmla="*/ 940976 h 1202550"/>
              <a:gd name="connsiteX253" fmla="*/ 79258 w 1202550"/>
              <a:gd name="connsiteY253" fmla="*/ 945153 h 1202550"/>
              <a:gd name="connsiteX254" fmla="*/ 5233 w 1202550"/>
              <a:gd name="connsiteY254" fmla="*/ 945153 h 1202550"/>
              <a:gd name="connsiteX255" fmla="*/ 1944 w 1202550"/>
              <a:gd name="connsiteY255" fmla="*/ 945153 h 1202550"/>
              <a:gd name="connsiteX256" fmla="*/ 1944 w 1202550"/>
              <a:gd name="connsiteY256" fmla="*/ 946953 h 1202550"/>
              <a:gd name="connsiteX257" fmla="*/ 5233 w 1202550"/>
              <a:gd name="connsiteY257" fmla="*/ 946953 h 1202550"/>
              <a:gd name="connsiteX258" fmla="*/ 82858 w 1202550"/>
              <a:gd name="connsiteY258" fmla="*/ 946953 h 1202550"/>
              <a:gd name="connsiteX259" fmla="*/ 81106 w 1202550"/>
              <a:gd name="connsiteY259" fmla="*/ 948753 h 1202550"/>
              <a:gd name="connsiteX260" fmla="*/ 6361 w 1202550"/>
              <a:gd name="connsiteY260" fmla="*/ 998560 h 1202550"/>
              <a:gd name="connsiteX261" fmla="*/ 1944 w 1202550"/>
              <a:gd name="connsiteY261" fmla="*/ 999544 h 1202550"/>
              <a:gd name="connsiteX262" fmla="*/ 1944 w 1202550"/>
              <a:gd name="connsiteY262" fmla="*/ 1003144 h 1202550"/>
              <a:gd name="connsiteX263" fmla="*/ 2256 w 1202550"/>
              <a:gd name="connsiteY263" fmla="*/ 1003144 h 1202550"/>
              <a:gd name="connsiteX264" fmla="*/ 11449 w 1202550"/>
              <a:gd name="connsiteY264" fmla="*/ 1001608 h 1202550"/>
              <a:gd name="connsiteX265" fmla="*/ 197377 w 1202550"/>
              <a:gd name="connsiteY265" fmla="*/ 1001608 h 1202550"/>
              <a:gd name="connsiteX266" fmla="*/ 201241 w 1202550"/>
              <a:gd name="connsiteY266" fmla="*/ 1001920 h 1202550"/>
              <a:gd name="connsiteX267" fmla="*/ 199249 w 1202550"/>
              <a:gd name="connsiteY267" fmla="*/ 1003984 h 1202550"/>
              <a:gd name="connsiteX268" fmla="*/ 129928 w 1202550"/>
              <a:gd name="connsiteY268" fmla="*/ 1073401 h 1202550"/>
              <a:gd name="connsiteX269" fmla="*/ 125512 w 1202550"/>
              <a:gd name="connsiteY269" fmla="*/ 1075273 h 1202550"/>
              <a:gd name="connsiteX270" fmla="*/ 4345 w 1202550"/>
              <a:gd name="connsiteY270" fmla="*/ 1075273 h 1202550"/>
              <a:gd name="connsiteX271" fmla="*/ 1944 w 1202550"/>
              <a:gd name="connsiteY271" fmla="*/ 1075273 h 1202550"/>
              <a:gd name="connsiteX272" fmla="*/ 1944 w 1202550"/>
              <a:gd name="connsiteY272" fmla="*/ 1077073 h 1202550"/>
              <a:gd name="connsiteX273" fmla="*/ 5545 w 1202550"/>
              <a:gd name="connsiteY273" fmla="*/ 1077073 h 1202550"/>
              <a:gd name="connsiteX274" fmla="*/ 125560 w 1202550"/>
              <a:gd name="connsiteY274" fmla="*/ 1077073 h 1202550"/>
              <a:gd name="connsiteX275" fmla="*/ 123423 w 1202550"/>
              <a:gd name="connsiteY275" fmla="*/ 1079762 h 1202550"/>
              <a:gd name="connsiteX276" fmla="*/ 20115 w 1202550"/>
              <a:gd name="connsiteY276" fmla="*/ 1183119 h 1202550"/>
              <a:gd name="connsiteX277" fmla="*/ 17474 w 1202550"/>
              <a:gd name="connsiteY277" fmla="*/ 1185951 h 1202550"/>
              <a:gd name="connsiteX278" fmla="*/ 17474 w 1202550"/>
              <a:gd name="connsiteY278" fmla="*/ 1185951 h 1202550"/>
              <a:gd name="connsiteX279" fmla="*/ 14474 w 1202550"/>
              <a:gd name="connsiteY279" fmla="*/ 1186695 h 1202550"/>
              <a:gd name="connsiteX280" fmla="*/ 1944 w 1202550"/>
              <a:gd name="connsiteY280" fmla="*/ 1186695 h 1202550"/>
              <a:gd name="connsiteX281" fmla="*/ 1944 w 1202550"/>
              <a:gd name="connsiteY281" fmla="*/ 1187295 h 1202550"/>
              <a:gd name="connsiteX282" fmla="*/ 12386 w 1202550"/>
              <a:gd name="connsiteY282" fmla="*/ 1187295 h 1202550"/>
              <a:gd name="connsiteX283" fmla="*/ 15074 w 1202550"/>
              <a:gd name="connsiteY283" fmla="*/ 1188087 h 1202550"/>
              <a:gd name="connsiteX284" fmla="*/ 3912 w 1202550"/>
              <a:gd name="connsiteY284" fmla="*/ 1199321 h 1202550"/>
              <a:gd name="connsiteX285" fmla="*/ 1944 w 1202550"/>
              <a:gd name="connsiteY285" fmla="*/ 1200497 h 1202550"/>
              <a:gd name="connsiteX286" fmla="*/ 2856 w 1202550"/>
              <a:gd name="connsiteY286" fmla="*/ 1201721 h 1202550"/>
              <a:gd name="connsiteX287" fmla="*/ 4345 w 1202550"/>
              <a:gd name="connsiteY287" fmla="*/ 1201721 h 1202550"/>
              <a:gd name="connsiteX288" fmla="*/ 4297 w 1202550"/>
              <a:gd name="connsiteY288" fmla="*/ 1201721 h 1202550"/>
              <a:gd name="connsiteX289" fmla="*/ 18098 w 1202550"/>
              <a:gd name="connsiteY289" fmla="*/ 1187895 h 1202550"/>
              <a:gd name="connsiteX290" fmla="*/ 18098 w 1202550"/>
              <a:gd name="connsiteY290" fmla="*/ 1187895 h 1202550"/>
              <a:gd name="connsiteX291" fmla="*/ 19754 w 1202550"/>
              <a:gd name="connsiteY291" fmla="*/ 1187319 h 1202550"/>
              <a:gd name="connsiteX292" fmla="*/ 304166 w 1202550"/>
              <a:gd name="connsiteY292" fmla="*/ 1187319 h 1202550"/>
              <a:gd name="connsiteX293" fmla="*/ 307454 w 1202550"/>
              <a:gd name="connsiteY293" fmla="*/ 1187439 h 1202550"/>
              <a:gd name="connsiteX294" fmla="*/ 307935 w 1202550"/>
              <a:gd name="connsiteY294" fmla="*/ 1189143 h 1202550"/>
              <a:gd name="connsiteX295" fmla="*/ 302894 w 1202550"/>
              <a:gd name="connsiteY295" fmla="*/ 1198889 h 1202550"/>
              <a:gd name="connsiteX296" fmla="*/ 301310 w 1202550"/>
              <a:gd name="connsiteY296" fmla="*/ 1201721 h 1202550"/>
              <a:gd name="connsiteX297" fmla="*/ 303710 w 1202550"/>
              <a:gd name="connsiteY297" fmla="*/ 1201721 h 1202550"/>
              <a:gd name="connsiteX298" fmla="*/ 310335 w 1202550"/>
              <a:gd name="connsiteY298" fmla="*/ 1187991 h 1202550"/>
              <a:gd name="connsiteX299" fmla="*/ 310335 w 1202550"/>
              <a:gd name="connsiteY299" fmla="*/ 1187991 h 1202550"/>
              <a:gd name="connsiteX300" fmla="*/ 311631 w 1202550"/>
              <a:gd name="connsiteY300" fmla="*/ 1187343 h 1202550"/>
              <a:gd name="connsiteX301" fmla="*/ 597267 w 1202550"/>
              <a:gd name="connsiteY301" fmla="*/ 1187343 h 1202550"/>
              <a:gd name="connsiteX302" fmla="*/ 601179 w 1202550"/>
              <a:gd name="connsiteY302" fmla="*/ 1188135 h 1202550"/>
              <a:gd name="connsiteX303" fmla="*/ 601179 w 1202550"/>
              <a:gd name="connsiteY303" fmla="*/ 1201721 h 1202550"/>
              <a:gd name="connsiteX304" fmla="*/ 602979 w 1202550"/>
              <a:gd name="connsiteY304" fmla="*/ 1201721 h 1202550"/>
              <a:gd name="connsiteX305" fmla="*/ 602979 w 1202550"/>
              <a:gd name="connsiteY305" fmla="*/ 1187991 h 1202550"/>
              <a:gd name="connsiteX306" fmla="*/ 604588 w 1202550"/>
              <a:gd name="connsiteY306" fmla="*/ 1187343 h 1202550"/>
              <a:gd name="connsiteX307" fmla="*/ 889407 w 1202550"/>
              <a:gd name="connsiteY307" fmla="*/ 1187343 h 1202550"/>
              <a:gd name="connsiteX308" fmla="*/ 893440 w 1202550"/>
              <a:gd name="connsiteY308" fmla="*/ 1187919 h 1202550"/>
              <a:gd name="connsiteX309" fmla="*/ 900041 w 1202550"/>
              <a:gd name="connsiteY309" fmla="*/ 1201721 h 1202550"/>
              <a:gd name="connsiteX310" fmla="*/ 902441 w 1202550"/>
              <a:gd name="connsiteY310" fmla="*/ 1201721 h 1202550"/>
              <a:gd name="connsiteX311" fmla="*/ 897040 w 1202550"/>
              <a:gd name="connsiteY311" fmla="*/ 1190752 h 1202550"/>
              <a:gd name="connsiteX312" fmla="*/ 895864 w 1202550"/>
              <a:gd name="connsiteY312" fmla="*/ 1188039 h 1202550"/>
              <a:gd name="connsiteX313" fmla="*/ 897448 w 1202550"/>
              <a:gd name="connsiteY313" fmla="*/ 1187343 h 1202550"/>
              <a:gd name="connsiteX314" fmla="*/ 1182196 w 1202550"/>
              <a:gd name="connsiteY314" fmla="*/ 1187343 h 1202550"/>
              <a:gd name="connsiteX315" fmla="*/ 1186132 w 1202550"/>
              <a:gd name="connsiteY315" fmla="*/ 1188087 h 1202550"/>
              <a:gd name="connsiteX316" fmla="*/ 1197390 w 1202550"/>
              <a:gd name="connsiteY316" fmla="*/ 1199561 h 1202550"/>
              <a:gd name="connsiteX317" fmla="*/ 1199382 w 1202550"/>
              <a:gd name="connsiteY317" fmla="*/ 1201721 h 1202550"/>
              <a:gd name="connsiteX318" fmla="*/ 1201182 w 1202550"/>
              <a:gd name="connsiteY318" fmla="*/ 1201721 h 1202550"/>
              <a:gd name="connsiteX319" fmla="*/ 1200054 w 1202550"/>
              <a:gd name="connsiteY319" fmla="*/ 1199585 h 1202550"/>
              <a:gd name="connsiteX320" fmla="*/ 1040530 w 1202550"/>
              <a:gd name="connsiteY320" fmla="*/ 1042293 h 1202550"/>
              <a:gd name="connsiteX321" fmla="*/ 1071206 w 1202550"/>
              <a:gd name="connsiteY321" fmla="*/ 1073113 h 1202550"/>
              <a:gd name="connsiteX322" fmla="*/ 1073318 w 1202550"/>
              <a:gd name="connsiteY322" fmla="*/ 1075345 h 1202550"/>
              <a:gd name="connsiteX323" fmla="*/ 1069622 w 1202550"/>
              <a:gd name="connsiteY323" fmla="*/ 1075345 h 1202550"/>
              <a:gd name="connsiteX324" fmla="*/ 842601 w 1202550"/>
              <a:gd name="connsiteY324" fmla="*/ 1075345 h 1202550"/>
              <a:gd name="connsiteX325" fmla="*/ 837945 w 1202550"/>
              <a:gd name="connsiteY325" fmla="*/ 1072369 h 1202550"/>
              <a:gd name="connsiteX326" fmla="*/ 815238 w 1202550"/>
              <a:gd name="connsiteY326" fmla="*/ 1026763 h 1202550"/>
              <a:gd name="connsiteX327" fmla="*/ 804173 w 1202550"/>
              <a:gd name="connsiteY327" fmla="*/ 1004512 h 1202550"/>
              <a:gd name="connsiteX328" fmla="*/ 803284 w 1202550"/>
              <a:gd name="connsiteY328" fmla="*/ 1002112 h 1202550"/>
              <a:gd name="connsiteX329" fmla="*/ 806213 w 1202550"/>
              <a:gd name="connsiteY329" fmla="*/ 1001824 h 1202550"/>
              <a:gd name="connsiteX330" fmla="*/ 996941 w 1202550"/>
              <a:gd name="connsiteY330" fmla="*/ 1001824 h 1202550"/>
              <a:gd name="connsiteX331" fmla="*/ 1002173 w 1202550"/>
              <a:gd name="connsiteY331" fmla="*/ 1003984 h 1202550"/>
              <a:gd name="connsiteX332" fmla="*/ 1040530 w 1202550"/>
              <a:gd name="connsiteY332" fmla="*/ 1042173 h 1202550"/>
              <a:gd name="connsiteX333" fmla="*/ 603075 w 1202550"/>
              <a:gd name="connsiteY333" fmla="*/ 1003216 h 1202550"/>
              <a:gd name="connsiteX334" fmla="*/ 604636 w 1202550"/>
              <a:gd name="connsiteY334" fmla="*/ 1001632 h 1202550"/>
              <a:gd name="connsiteX335" fmla="*/ 606724 w 1202550"/>
              <a:gd name="connsiteY335" fmla="*/ 1001632 h 1202550"/>
              <a:gd name="connsiteX336" fmla="*/ 797428 w 1202550"/>
              <a:gd name="connsiteY336" fmla="*/ 1001632 h 1202550"/>
              <a:gd name="connsiteX337" fmla="*/ 802228 w 1202550"/>
              <a:gd name="connsiteY337" fmla="*/ 1004560 h 1202550"/>
              <a:gd name="connsiteX338" fmla="*/ 835976 w 1202550"/>
              <a:gd name="connsiteY338" fmla="*/ 1072393 h 1202550"/>
              <a:gd name="connsiteX339" fmla="*/ 837081 w 1202550"/>
              <a:gd name="connsiteY339" fmla="*/ 1075273 h 1202550"/>
              <a:gd name="connsiteX340" fmla="*/ 606652 w 1202550"/>
              <a:gd name="connsiteY340" fmla="*/ 1075273 h 1202550"/>
              <a:gd name="connsiteX341" fmla="*/ 603051 w 1202550"/>
              <a:gd name="connsiteY341" fmla="*/ 1071625 h 1202550"/>
              <a:gd name="connsiteX342" fmla="*/ 603051 w 1202550"/>
              <a:gd name="connsiteY342" fmla="*/ 1004752 h 1202550"/>
              <a:gd name="connsiteX343" fmla="*/ 603075 w 1202550"/>
              <a:gd name="connsiteY343" fmla="*/ 1003216 h 1202550"/>
              <a:gd name="connsiteX344" fmla="*/ 603075 w 1202550"/>
              <a:gd name="connsiteY344" fmla="*/ 950217 h 1202550"/>
              <a:gd name="connsiteX345" fmla="*/ 603075 w 1202550"/>
              <a:gd name="connsiteY345" fmla="*/ 948417 h 1202550"/>
              <a:gd name="connsiteX346" fmla="*/ 604636 w 1202550"/>
              <a:gd name="connsiteY346" fmla="*/ 946833 h 1202550"/>
              <a:gd name="connsiteX347" fmla="*/ 606436 w 1202550"/>
              <a:gd name="connsiteY347" fmla="*/ 946833 h 1202550"/>
              <a:gd name="connsiteX348" fmla="*/ 770136 w 1202550"/>
              <a:gd name="connsiteY348" fmla="*/ 946833 h 1202550"/>
              <a:gd name="connsiteX349" fmla="*/ 774937 w 1202550"/>
              <a:gd name="connsiteY349" fmla="*/ 949761 h 1202550"/>
              <a:gd name="connsiteX350" fmla="*/ 798388 w 1202550"/>
              <a:gd name="connsiteY350" fmla="*/ 996951 h 1202550"/>
              <a:gd name="connsiteX351" fmla="*/ 799564 w 1202550"/>
              <a:gd name="connsiteY351" fmla="*/ 999520 h 1202550"/>
              <a:gd name="connsiteX352" fmla="*/ 796228 w 1202550"/>
              <a:gd name="connsiteY352" fmla="*/ 999880 h 1202550"/>
              <a:gd name="connsiteX353" fmla="*/ 606772 w 1202550"/>
              <a:gd name="connsiteY353" fmla="*/ 999880 h 1202550"/>
              <a:gd name="connsiteX354" fmla="*/ 603195 w 1202550"/>
              <a:gd name="connsiteY354" fmla="*/ 996423 h 1202550"/>
              <a:gd name="connsiteX355" fmla="*/ 603075 w 1202550"/>
              <a:gd name="connsiteY355" fmla="*/ 950217 h 1202550"/>
              <a:gd name="connsiteX356" fmla="*/ 603075 w 1202550"/>
              <a:gd name="connsiteY356" fmla="*/ 848589 h 1202550"/>
              <a:gd name="connsiteX357" fmla="*/ 605116 w 1202550"/>
              <a:gd name="connsiteY357" fmla="*/ 846549 h 1202550"/>
              <a:gd name="connsiteX358" fmla="*/ 606604 w 1202550"/>
              <a:gd name="connsiteY358" fmla="*/ 846549 h 1202550"/>
              <a:gd name="connsiteX359" fmla="*/ 722082 w 1202550"/>
              <a:gd name="connsiteY359" fmla="*/ 846549 h 1202550"/>
              <a:gd name="connsiteX360" fmla="*/ 723762 w 1202550"/>
              <a:gd name="connsiteY360" fmla="*/ 847509 h 1202550"/>
              <a:gd name="connsiteX361" fmla="*/ 735524 w 1202550"/>
              <a:gd name="connsiteY361" fmla="*/ 871056 h 1202550"/>
              <a:gd name="connsiteX362" fmla="*/ 606628 w 1202550"/>
              <a:gd name="connsiteY362" fmla="*/ 871056 h 1202550"/>
              <a:gd name="connsiteX363" fmla="*/ 605140 w 1202550"/>
              <a:gd name="connsiteY363" fmla="*/ 871056 h 1202550"/>
              <a:gd name="connsiteX364" fmla="*/ 603147 w 1202550"/>
              <a:gd name="connsiteY364" fmla="*/ 868967 h 1202550"/>
              <a:gd name="connsiteX365" fmla="*/ 603147 w 1202550"/>
              <a:gd name="connsiteY365" fmla="*/ 848589 h 1202550"/>
              <a:gd name="connsiteX366" fmla="*/ 603075 w 1202550"/>
              <a:gd name="connsiteY366" fmla="*/ 206989 h 1202550"/>
              <a:gd name="connsiteX367" fmla="*/ 604948 w 1202550"/>
              <a:gd name="connsiteY367" fmla="*/ 205140 h 1202550"/>
              <a:gd name="connsiteX368" fmla="*/ 607036 w 1202550"/>
              <a:gd name="connsiteY368" fmla="*/ 205140 h 1202550"/>
              <a:gd name="connsiteX369" fmla="*/ 795940 w 1202550"/>
              <a:gd name="connsiteY369" fmla="*/ 205140 h 1202550"/>
              <a:gd name="connsiteX370" fmla="*/ 799300 w 1202550"/>
              <a:gd name="connsiteY370" fmla="*/ 205356 h 1202550"/>
              <a:gd name="connsiteX371" fmla="*/ 798436 w 1202550"/>
              <a:gd name="connsiteY371" fmla="*/ 207757 h 1202550"/>
              <a:gd name="connsiteX372" fmla="*/ 774649 w 1202550"/>
              <a:gd name="connsiteY372" fmla="*/ 255451 h 1202550"/>
              <a:gd name="connsiteX373" fmla="*/ 770568 w 1202550"/>
              <a:gd name="connsiteY373" fmla="*/ 257851 h 1202550"/>
              <a:gd name="connsiteX374" fmla="*/ 606244 w 1202550"/>
              <a:gd name="connsiteY374" fmla="*/ 257851 h 1202550"/>
              <a:gd name="connsiteX375" fmla="*/ 605068 w 1202550"/>
              <a:gd name="connsiteY375" fmla="*/ 257851 h 1202550"/>
              <a:gd name="connsiteX376" fmla="*/ 603075 w 1202550"/>
              <a:gd name="connsiteY376" fmla="*/ 255763 h 1202550"/>
              <a:gd name="connsiteX377" fmla="*/ 603051 w 1202550"/>
              <a:gd name="connsiteY377" fmla="*/ 206989 h 1202550"/>
              <a:gd name="connsiteX378" fmla="*/ 1088320 w 1202550"/>
              <a:gd name="connsiteY378" fmla="*/ 477862 h 1202550"/>
              <a:gd name="connsiteX379" fmla="*/ 1086424 w 1202550"/>
              <a:gd name="connsiteY379" fmla="*/ 480263 h 1202550"/>
              <a:gd name="connsiteX380" fmla="*/ 1063453 w 1202550"/>
              <a:gd name="connsiteY380" fmla="*/ 485975 h 1202550"/>
              <a:gd name="connsiteX381" fmla="*/ 1050083 w 1202550"/>
              <a:gd name="connsiteY381" fmla="*/ 489288 h 1202550"/>
              <a:gd name="connsiteX382" fmla="*/ 1047227 w 1202550"/>
              <a:gd name="connsiteY382" fmla="*/ 489936 h 1202550"/>
              <a:gd name="connsiteX383" fmla="*/ 1046915 w 1202550"/>
              <a:gd name="connsiteY383" fmla="*/ 487152 h 1202550"/>
              <a:gd name="connsiteX384" fmla="*/ 1046915 w 1202550"/>
              <a:gd name="connsiteY384" fmla="*/ 383723 h 1202550"/>
              <a:gd name="connsiteX385" fmla="*/ 1049315 w 1202550"/>
              <a:gd name="connsiteY385" fmla="*/ 379666 h 1202550"/>
              <a:gd name="connsiteX386" fmla="*/ 1085320 w 1202550"/>
              <a:gd name="connsiteY386" fmla="*/ 361784 h 1202550"/>
              <a:gd name="connsiteX387" fmla="*/ 1088320 w 1202550"/>
              <a:gd name="connsiteY387" fmla="*/ 360776 h 1202550"/>
              <a:gd name="connsiteX388" fmla="*/ 1088320 w 1202550"/>
              <a:gd name="connsiteY388" fmla="*/ 476686 h 1202550"/>
              <a:gd name="connsiteX389" fmla="*/ 1088320 w 1202550"/>
              <a:gd name="connsiteY389" fmla="*/ 477862 h 1202550"/>
              <a:gd name="connsiteX390" fmla="*/ 1088320 w 1202550"/>
              <a:gd name="connsiteY390" fmla="*/ 819209 h 1202550"/>
              <a:gd name="connsiteX391" fmla="*/ 1088320 w 1202550"/>
              <a:gd name="connsiteY391" fmla="*/ 843428 h 1202550"/>
              <a:gd name="connsiteX392" fmla="*/ 1086112 w 1202550"/>
              <a:gd name="connsiteY392" fmla="*/ 843044 h 1202550"/>
              <a:gd name="connsiteX393" fmla="*/ 1048859 w 1202550"/>
              <a:gd name="connsiteY393" fmla="*/ 824466 h 1202550"/>
              <a:gd name="connsiteX394" fmla="*/ 1046915 w 1202550"/>
              <a:gd name="connsiteY394" fmla="*/ 821297 h 1202550"/>
              <a:gd name="connsiteX395" fmla="*/ 1046915 w 1202550"/>
              <a:gd name="connsiteY395" fmla="*/ 716380 h 1202550"/>
              <a:gd name="connsiteX396" fmla="*/ 1047347 w 1202550"/>
              <a:gd name="connsiteY396" fmla="*/ 714436 h 1202550"/>
              <a:gd name="connsiteX397" fmla="*/ 1059348 w 1202550"/>
              <a:gd name="connsiteY397" fmla="*/ 717484 h 1202550"/>
              <a:gd name="connsiteX398" fmla="*/ 1084912 w 1202550"/>
              <a:gd name="connsiteY398" fmla="*/ 723869 h 1202550"/>
              <a:gd name="connsiteX399" fmla="*/ 1088272 w 1202550"/>
              <a:gd name="connsiteY399" fmla="*/ 728094 h 1202550"/>
              <a:gd name="connsiteX400" fmla="*/ 1088296 w 1202550"/>
              <a:gd name="connsiteY400" fmla="*/ 819209 h 1202550"/>
              <a:gd name="connsiteX401" fmla="*/ 603195 w 1202550"/>
              <a:gd name="connsiteY401" fmla="*/ 819953 h 1202550"/>
              <a:gd name="connsiteX402" fmla="*/ 603195 w 1202550"/>
              <a:gd name="connsiteY402" fmla="*/ 808576 h 1202550"/>
              <a:gd name="connsiteX403" fmla="*/ 604924 w 1202550"/>
              <a:gd name="connsiteY403" fmla="*/ 806848 h 1202550"/>
              <a:gd name="connsiteX404" fmla="*/ 606436 w 1202550"/>
              <a:gd name="connsiteY404" fmla="*/ 806848 h 1202550"/>
              <a:gd name="connsiteX405" fmla="*/ 700600 w 1202550"/>
              <a:gd name="connsiteY405" fmla="*/ 806848 h 1202550"/>
              <a:gd name="connsiteX406" fmla="*/ 705088 w 1202550"/>
              <a:gd name="connsiteY406" fmla="*/ 809680 h 1202550"/>
              <a:gd name="connsiteX407" fmla="*/ 710249 w 1202550"/>
              <a:gd name="connsiteY407" fmla="*/ 820145 h 1202550"/>
              <a:gd name="connsiteX408" fmla="*/ 711353 w 1202550"/>
              <a:gd name="connsiteY408" fmla="*/ 823194 h 1202550"/>
              <a:gd name="connsiteX409" fmla="*/ 606460 w 1202550"/>
              <a:gd name="connsiteY409" fmla="*/ 823194 h 1202550"/>
              <a:gd name="connsiteX410" fmla="*/ 603171 w 1202550"/>
              <a:gd name="connsiteY410" fmla="*/ 819953 h 1202550"/>
              <a:gd name="connsiteX411" fmla="*/ 603195 w 1202550"/>
              <a:gd name="connsiteY411" fmla="*/ 554984 h 1202550"/>
              <a:gd name="connsiteX412" fmla="*/ 603195 w 1202550"/>
              <a:gd name="connsiteY412" fmla="*/ 512115 h 1202550"/>
              <a:gd name="connsiteX413" fmla="*/ 603195 w 1202550"/>
              <a:gd name="connsiteY413" fmla="*/ 510002 h 1202550"/>
              <a:gd name="connsiteX414" fmla="*/ 604516 w 1202550"/>
              <a:gd name="connsiteY414" fmla="*/ 508802 h 1202550"/>
              <a:gd name="connsiteX415" fmla="*/ 692343 w 1202550"/>
              <a:gd name="connsiteY415" fmla="*/ 508802 h 1202550"/>
              <a:gd name="connsiteX416" fmla="*/ 695583 w 1202550"/>
              <a:gd name="connsiteY416" fmla="*/ 511947 h 1202550"/>
              <a:gd name="connsiteX417" fmla="*/ 695583 w 1202550"/>
              <a:gd name="connsiteY417" fmla="*/ 598357 h 1202550"/>
              <a:gd name="connsiteX418" fmla="*/ 695583 w 1202550"/>
              <a:gd name="connsiteY418" fmla="*/ 600158 h 1202550"/>
              <a:gd name="connsiteX419" fmla="*/ 694311 w 1202550"/>
              <a:gd name="connsiteY419" fmla="*/ 601358 h 1202550"/>
              <a:gd name="connsiteX420" fmla="*/ 692511 w 1202550"/>
              <a:gd name="connsiteY420" fmla="*/ 601358 h 1202550"/>
              <a:gd name="connsiteX421" fmla="*/ 606460 w 1202550"/>
              <a:gd name="connsiteY421" fmla="*/ 601358 h 1202550"/>
              <a:gd name="connsiteX422" fmla="*/ 603171 w 1202550"/>
              <a:gd name="connsiteY422" fmla="*/ 597925 h 1202550"/>
              <a:gd name="connsiteX423" fmla="*/ 603195 w 1202550"/>
              <a:gd name="connsiteY423" fmla="*/ 409646 h 1202550"/>
              <a:gd name="connsiteX424" fmla="*/ 603195 w 1202550"/>
              <a:gd name="connsiteY424" fmla="*/ 400957 h 1202550"/>
              <a:gd name="connsiteX425" fmla="*/ 604732 w 1202550"/>
              <a:gd name="connsiteY425" fmla="*/ 399325 h 1202550"/>
              <a:gd name="connsiteX426" fmla="*/ 606820 w 1202550"/>
              <a:gd name="connsiteY426" fmla="*/ 399325 h 1202550"/>
              <a:gd name="connsiteX427" fmla="*/ 698847 w 1202550"/>
              <a:gd name="connsiteY427" fmla="*/ 399325 h 1202550"/>
              <a:gd name="connsiteX428" fmla="*/ 702016 w 1202550"/>
              <a:gd name="connsiteY428" fmla="*/ 399517 h 1202550"/>
              <a:gd name="connsiteX429" fmla="*/ 701416 w 1202550"/>
              <a:gd name="connsiteY429" fmla="*/ 401917 h 1202550"/>
              <a:gd name="connsiteX430" fmla="*/ 697047 w 1202550"/>
              <a:gd name="connsiteY430" fmla="*/ 410774 h 1202550"/>
              <a:gd name="connsiteX431" fmla="*/ 693687 w 1202550"/>
              <a:gd name="connsiteY431" fmla="*/ 412910 h 1202550"/>
              <a:gd name="connsiteX432" fmla="*/ 693087 w 1202550"/>
              <a:gd name="connsiteY432" fmla="*/ 412910 h 1202550"/>
              <a:gd name="connsiteX433" fmla="*/ 606436 w 1202550"/>
              <a:gd name="connsiteY433" fmla="*/ 412910 h 1202550"/>
              <a:gd name="connsiteX434" fmla="*/ 603171 w 1202550"/>
              <a:gd name="connsiteY434" fmla="*/ 409646 h 1202550"/>
              <a:gd name="connsiteX435" fmla="*/ 1045115 w 1202550"/>
              <a:gd name="connsiteY435" fmla="*/ 489096 h 1202550"/>
              <a:gd name="connsiteX436" fmla="*/ 1043602 w 1202550"/>
              <a:gd name="connsiteY436" fmla="*/ 490872 h 1202550"/>
              <a:gd name="connsiteX437" fmla="*/ 1011942 w 1202550"/>
              <a:gd name="connsiteY437" fmla="*/ 498697 h 1202550"/>
              <a:gd name="connsiteX438" fmla="*/ 1011078 w 1202550"/>
              <a:gd name="connsiteY438" fmla="*/ 498697 h 1202550"/>
              <a:gd name="connsiteX439" fmla="*/ 1010742 w 1202550"/>
              <a:gd name="connsiteY439" fmla="*/ 496081 h 1202550"/>
              <a:gd name="connsiteX440" fmla="*/ 1010742 w 1202550"/>
              <a:gd name="connsiteY440" fmla="*/ 401653 h 1202550"/>
              <a:gd name="connsiteX441" fmla="*/ 1013143 w 1202550"/>
              <a:gd name="connsiteY441" fmla="*/ 397740 h 1202550"/>
              <a:gd name="connsiteX442" fmla="*/ 1042906 w 1202550"/>
              <a:gd name="connsiteY442" fmla="*/ 382931 h 1202550"/>
              <a:gd name="connsiteX443" fmla="*/ 1045307 w 1202550"/>
              <a:gd name="connsiteY443" fmla="*/ 382306 h 1202550"/>
              <a:gd name="connsiteX444" fmla="*/ 1045307 w 1202550"/>
              <a:gd name="connsiteY444" fmla="*/ 486936 h 1202550"/>
              <a:gd name="connsiteX445" fmla="*/ 1045115 w 1202550"/>
              <a:gd name="connsiteY445" fmla="*/ 489096 h 1202550"/>
              <a:gd name="connsiteX446" fmla="*/ 1044803 w 1202550"/>
              <a:gd name="connsiteY446" fmla="*/ 822065 h 1202550"/>
              <a:gd name="connsiteX447" fmla="*/ 1042402 w 1202550"/>
              <a:gd name="connsiteY447" fmla="*/ 821177 h 1202550"/>
              <a:gd name="connsiteX448" fmla="*/ 1013191 w 1202550"/>
              <a:gd name="connsiteY448" fmla="*/ 806632 h 1202550"/>
              <a:gd name="connsiteX449" fmla="*/ 1010790 w 1202550"/>
              <a:gd name="connsiteY449" fmla="*/ 802815 h 1202550"/>
              <a:gd name="connsiteX450" fmla="*/ 1010790 w 1202550"/>
              <a:gd name="connsiteY450" fmla="*/ 708099 h 1202550"/>
              <a:gd name="connsiteX451" fmla="*/ 1010790 w 1202550"/>
              <a:gd name="connsiteY451" fmla="*/ 706611 h 1202550"/>
              <a:gd name="connsiteX452" fmla="*/ 1012159 w 1202550"/>
              <a:gd name="connsiteY452" fmla="*/ 705603 h 1202550"/>
              <a:gd name="connsiteX453" fmla="*/ 1013311 w 1202550"/>
              <a:gd name="connsiteY453" fmla="*/ 705891 h 1202550"/>
              <a:gd name="connsiteX454" fmla="*/ 1042930 w 1202550"/>
              <a:gd name="connsiteY454" fmla="*/ 713260 h 1202550"/>
              <a:gd name="connsiteX455" fmla="*/ 1045211 w 1202550"/>
              <a:gd name="connsiteY455" fmla="*/ 716020 h 1202550"/>
              <a:gd name="connsiteX456" fmla="*/ 1045211 w 1202550"/>
              <a:gd name="connsiteY456" fmla="*/ 820625 h 1202550"/>
              <a:gd name="connsiteX457" fmla="*/ 1044803 w 1202550"/>
              <a:gd name="connsiteY457" fmla="*/ 822089 h 1202550"/>
              <a:gd name="connsiteX458" fmla="*/ 697359 w 1202550"/>
              <a:gd name="connsiteY458" fmla="*/ 786733 h 1202550"/>
              <a:gd name="connsiteX459" fmla="*/ 697359 w 1202550"/>
              <a:gd name="connsiteY459" fmla="*/ 700322 h 1202550"/>
              <a:gd name="connsiteX460" fmla="*/ 697359 w 1202550"/>
              <a:gd name="connsiteY460" fmla="*/ 699122 h 1202550"/>
              <a:gd name="connsiteX461" fmla="*/ 699423 w 1202550"/>
              <a:gd name="connsiteY461" fmla="*/ 697130 h 1202550"/>
              <a:gd name="connsiteX462" fmla="*/ 714425 w 1202550"/>
              <a:gd name="connsiteY462" fmla="*/ 697130 h 1202550"/>
              <a:gd name="connsiteX463" fmla="*/ 786074 w 1202550"/>
              <a:gd name="connsiteY463" fmla="*/ 697130 h 1202550"/>
              <a:gd name="connsiteX464" fmla="*/ 788163 w 1202550"/>
              <a:gd name="connsiteY464" fmla="*/ 697130 h 1202550"/>
              <a:gd name="connsiteX465" fmla="*/ 789747 w 1202550"/>
              <a:gd name="connsiteY465" fmla="*/ 698642 h 1202550"/>
              <a:gd name="connsiteX466" fmla="*/ 789747 w 1202550"/>
              <a:gd name="connsiteY466" fmla="*/ 700730 h 1202550"/>
              <a:gd name="connsiteX467" fmla="*/ 789747 w 1202550"/>
              <a:gd name="connsiteY467" fmla="*/ 787381 h 1202550"/>
              <a:gd name="connsiteX468" fmla="*/ 787346 w 1202550"/>
              <a:gd name="connsiteY468" fmla="*/ 789613 h 1202550"/>
              <a:gd name="connsiteX469" fmla="*/ 700936 w 1202550"/>
              <a:gd name="connsiteY469" fmla="*/ 789613 h 1202550"/>
              <a:gd name="connsiteX470" fmla="*/ 698847 w 1202550"/>
              <a:gd name="connsiteY470" fmla="*/ 789613 h 1202550"/>
              <a:gd name="connsiteX471" fmla="*/ 697215 w 1202550"/>
              <a:gd name="connsiteY471" fmla="*/ 787813 h 1202550"/>
              <a:gd name="connsiteX472" fmla="*/ 697359 w 1202550"/>
              <a:gd name="connsiteY472" fmla="*/ 786733 h 1202550"/>
              <a:gd name="connsiteX473" fmla="*/ 1008918 w 1202550"/>
              <a:gd name="connsiteY473" fmla="*/ 781524 h 1202550"/>
              <a:gd name="connsiteX474" fmla="*/ 1008918 w 1202550"/>
              <a:gd name="connsiteY474" fmla="*/ 802215 h 1202550"/>
              <a:gd name="connsiteX475" fmla="*/ 1008606 w 1202550"/>
              <a:gd name="connsiteY475" fmla="*/ 803943 h 1202550"/>
              <a:gd name="connsiteX476" fmla="*/ 1006206 w 1202550"/>
              <a:gd name="connsiteY476" fmla="*/ 803127 h 1202550"/>
              <a:gd name="connsiteX477" fmla="*/ 982203 w 1202550"/>
              <a:gd name="connsiteY477" fmla="*/ 791126 h 1202550"/>
              <a:gd name="connsiteX478" fmla="*/ 980043 w 1202550"/>
              <a:gd name="connsiteY478" fmla="*/ 787429 h 1202550"/>
              <a:gd name="connsiteX479" fmla="*/ 980043 w 1202550"/>
              <a:gd name="connsiteY479" fmla="*/ 718781 h 1202550"/>
              <a:gd name="connsiteX480" fmla="*/ 980043 w 1202550"/>
              <a:gd name="connsiteY480" fmla="*/ 698210 h 1202550"/>
              <a:gd name="connsiteX481" fmla="*/ 982443 w 1202550"/>
              <a:gd name="connsiteY481" fmla="*/ 698210 h 1202550"/>
              <a:gd name="connsiteX482" fmla="*/ 1006254 w 1202550"/>
              <a:gd name="connsiteY482" fmla="*/ 704139 h 1202550"/>
              <a:gd name="connsiteX483" fmla="*/ 1008990 w 1202550"/>
              <a:gd name="connsiteY483" fmla="*/ 707739 h 1202550"/>
              <a:gd name="connsiteX484" fmla="*/ 885735 w 1202550"/>
              <a:gd name="connsiteY484" fmla="*/ 786733 h 1202550"/>
              <a:gd name="connsiteX485" fmla="*/ 885735 w 1202550"/>
              <a:gd name="connsiteY485" fmla="*/ 700322 h 1202550"/>
              <a:gd name="connsiteX486" fmla="*/ 885735 w 1202550"/>
              <a:gd name="connsiteY486" fmla="*/ 699122 h 1202550"/>
              <a:gd name="connsiteX487" fmla="*/ 887799 w 1202550"/>
              <a:gd name="connsiteY487" fmla="*/ 697130 h 1202550"/>
              <a:gd name="connsiteX488" fmla="*/ 902201 w 1202550"/>
              <a:gd name="connsiteY488" fmla="*/ 697130 h 1202550"/>
              <a:gd name="connsiteX489" fmla="*/ 974426 w 1202550"/>
              <a:gd name="connsiteY489" fmla="*/ 697130 h 1202550"/>
              <a:gd name="connsiteX490" fmla="*/ 976538 w 1202550"/>
              <a:gd name="connsiteY490" fmla="*/ 697130 h 1202550"/>
              <a:gd name="connsiteX491" fmla="*/ 978122 w 1202550"/>
              <a:gd name="connsiteY491" fmla="*/ 698642 h 1202550"/>
              <a:gd name="connsiteX492" fmla="*/ 978122 w 1202550"/>
              <a:gd name="connsiteY492" fmla="*/ 700730 h 1202550"/>
              <a:gd name="connsiteX493" fmla="*/ 978122 w 1202550"/>
              <a:gd name="connsiteY493" fmla="*/ 787357 h 1202550"/>
              <a:gd name="connsiteX494" fmla="*/ 975722 w 1202550"/>
              <a:gd name="connsiteY494" fmla="*/ 789613 h 1202550"/>
              <a:gd name="connsiteX495" fmla="*/ 889167 w 1202550"/>
              <a:gd name="connsiteY495" fmla="*/ 789613 h 1202550"/>
              <a:gd name="connsiteX496" fmla="*/ 887079 w 1202550"/>
              <a:gd name="connsiteY496" fmla="*/ 789613 h 1202550"/>
              <a:gd name="connsiteX497" fmla="*/ 885735 w 1202550"/>
              <a:gd name="connsiteY497" fmla="*/ 788125 h 1202550"/>
              <a:gd name="connsiteX498" fmla="*/ 885735 w 1202550"/>
              <a:gd name="connsiteY498" fmla="*/ 786733 h 1202550"/>
              <a:gd name="connsiteX499" fmla="*/ 883935 w 1202550"/>
              <a:gd name="connsiteY499" fmla="*/ 512451 h 1202550"/>
              <a:gd name="connsiteX500" fmla="*/ 883935 w 1202550"/>
              <a:gd name="connsiteY500" fmla="*/ 599030 h 1202550"/>
              <a:gd name="connsiteX501" fmla="*/ 881534 w 1202550"/>
              <a:gd name="connsiteY501" fmla="*/ 601286 h 1202550"/>
              <a:gd name="connsiteX502" fmla="*/ 793683 w 1202550"/>
              <a:gd name="connsiteY502" fmla="*/ 601286 h 1202550"/>
              <a:gd name="connsiteX503" fmla="*/ 791451 w 1202550"/>
              <a:gd name="connsiteY503" fmla="*/ 598886 h 1202550"/>
              <a:gd name="connsiteX504" fmla="*/ 791451 w 1202550"/>
              <a:gd name="connsiteY504" fmla="*/ 512235 h 1202550"/>
              <a:gd name="connsiteX505" fmla="*/ 791451 w 1202550"/>
              <a:gd name="connsiteY505" fmla="*/ 510146 h 1202550"/>
              <a:gd name="connsiteX506" fmla="*/ 792915 w 1202550"/>
              <a:gd name="connsiteY506" fmla="*/ 508778 h 1202550"/>
              <a:gd name="connsiteX507" fmla="*/ 880742 w 1202550"/>
              <a:gd name="connsiteY507" fmla="*/ 508778 h 1202550"/>
              <a:gd name="connsiteX508" fmla="*/ 882254 w 1202550"/>
              <a:gd name="connsiteY508" fmla="*/ 508778 h 1202550"/>
              <a:gd name="connsiteX509" fmla="*/ 883838 w 1202550"/>
              <a:gd name="connsiteY509" fmla="*/ 510266 h 1202550"/>
              <a:gd name="connsiteX510" fmla="*/ 883935 w 1202550"/>
              <a:gd name="connsiteY510" fmla="*/ 512403 h 1202550"/>
              <a:gd name="connsiteX511" fmla="*/ 883935 w 1202550"/>
              <a:gd name="connsiteY511" fmla="*/ 743744 h 1202550"/>
              <a:gd name="connsiteX512" fmla="*/ 883935 w 1202550"/>
              <a:gd name="connsiteY512" fmla="*/ 787453 h 1202550"/>
              <a:gd name="connsiteX513" fmla="*/ 881870 w 1202550"/>
              <a:gd name="connsiteY513" fmla="*/ 789661 h 1202550"/>
              <a:gd name="connsiteX514" fmla="*/ 794931 w 1202550"/>
              <a:gd name="connsiteY514" fmla="*/ 789661 h 1202550"/>
              <a:gd name="connsiteX515" fmla="*/ 791547 w 1202550"/>
              <a:gd name="connsiteY515" fmla="*/ 786349 h 1202550"/>
              <a:gd name="connsiteX516" fmla="*/ 791547 w 1202550"/>
              <a:gd name="connsiteY516" fmla="*/ 700610 h 1202550"/>
              <a:gd name="connsiteX517" fmla="*/ 791547 w 1202550"/>
              <a:gd name="connsiteY517" fmla="*/ 699098 h 1202550"/>
              <a:gd name="connsiteX518" fmla="*/ 793347 w 1202550"/>
              <a:gd name="connsiteY518" fmla="*/ 697178 h 1202550"/>
              <a:gd name="connsiteX519" fmla="*/ 795147 w 1202550"/>
              <a:gd name="connsiteY519" fmla="*/ 697178 h 1202550"/>
              <a:gd name="connsiteX520" fmla="*/ 880598 w 1202550"/>
              <a:gd name="connsiteY520" fmla="*/ 697178 h 1202550"/>
              <a:gd name="connsiteX521" fmla="*/ 883935 w 1202550"/>
              <a:gd name="connsiteY521" fmla="*/ 700514 h 1202550"/>
              <a:gd name="connsiteX522" fmla="*/ 791595 w 1202550"/>
              <a:gd name="connsiteY522" fmla="*/ 692065 h 1202550"/>
              <a:gd name="connsiteX523" fmla="*/ 791595 w 1202550"/>
              <a:gd name="connsiteY523" fmla="*/ 605654 h 1202550"/>
              <a:gd name="connsiteX524" fmla="*/ 794235 w 1202550"/>
              <a:gd name="connsiteY524" fmla="*/ 603038 h 1202550"/>
              <a:gd name="connsiteX525" fmla="*/ 882686 w 1202550"/>
              <a:gd name="connsiteY525" fmla="*/ 603038 h 1202550"/>
              <a:gd name="connsiteX526" fmla="*/ 883982 w 1202550"/>
              <a:gd name="connsiteY526" fmla="*/ 604262 h 1202550"/>
              <a:gd name="connsiteX527" fmla="*/ 883982 w 1202550"/>
              <a:gd name="connsiteY527" fmla="*/ 606350 h 1202550"/>
              <a:gd name="connsiteX528" fmla="*/ 883982 w 1202550"/>
              <a:gd name="connsiteY528" fmla="*/ 692761 h 1202550"/>
              <a:gd name="connsiteX529" fmla="*/ 881390 w 1202550"/>
              <a:gd name="connsiteY529" fmla="*/ 695354 h 1202550"/>
              <a:gd name="connsiteX530" fmla="*/ 793179 w 1202550"/>
              <a:gd name="connsiteY530" fmla="*/ 695354 h 1202550"/>
              <a:gd name="connsiteX531" fmla="*/ 791547 w 1202550"/>
              <a:gd name="connsiteY531" fmla="*/ 693841 h 1202550"/>
              <a:gd name="connsiteX532" fmla="*/ 791595 w 1202550"/>
              <a:gd name="connsiteY532" fmla="*/ 692065 h 1202550"/>
              <a:gd name="connsiteX533" fmla="*/ 882446 w 1202550"/>
              <a:gd name="connsiteY533" fmla="*/ 507002 h 1202550"/>
              <a:gd name="connsiteX534" fmla="*/ 880646 w 1202550"/>
              <a:gd name="connsiteY534" fmla="*/ 507002 h 1202550"/>
              <a:gd name="connsiteX535" fmla="*/ 795195 w 1202550"/>
              <a:gd name="connsiteY535" fmla="*/ 507002 h 1202550"/>
              <a:gd name="connsiteX536" fmla="*/ 791595 w 1202550"/>
              <a:gd name="connsiteY536" fmla="*/ 503258 h 1202550"/>
              <a:gd name="connsiteX537" fmla="*/ 791595 w 1202550"/>
              <a:gd name="connsiteY537" fmla="*/ 417207 h 1202550"/>
              <a:gd name="connsiteX538" fmla="*/ 794235 w 1202550"/>
              <a:gd name="connsiteY538" fmla="*/ 414615 h 1202550"/>
              <a:gd name="connsiteX539" fmla="*/ 881486 w 1202550"/>
              <a:gd name="connsiteY539" fmla="*/ 414615 h 1202550"/>
              <a:gd name="connsiteX540" fmla="*/ 883887 w 1202550"/>
              <a:gd name="connsiteY540" fmla="*/ 417303 h 1202550"/>
              <a:gd name="connsiteX541" fmla="*/ 883887 w 1202550"/>
              <a:gd name="connsiteY541" fmla="*/ 503354 h 1202550"/>
              <a:gd name="connsiteX542" fmla="*/ 883887 w 1202550"/>
              <a:gd name="connsiteY542" fmla="*/ 505442 h 1202550"/>
              <a:gd name="connsiteX543" fmla="*/ 882398 w 1202550"/>
              <a:gd name="connsiteY543" fmla="*/ 507002 h 1202550"/>
              <a:gd name="connsiteX544" fmla="*/ 883070 w 1202550"/>
              <a:gd name="connsiteY544" fmla="*/ 412838 h 1202550"/>
              <a:gd name="connsiteX545" fmla="*/ 794115 w 1202550"/>
              <a:gd name="connsiteY545" fmla="*/ 412838 h 1202550"/>
              <a:gd name="connsiteX546" fmla="*/ 793803 w 1202550"/>
              <a:gd name="connsiteY546" fmla="*/ 412838 h 1202550"/>
              <a:gd name="connsiteX547" fmla="*/ 794475 w 1202550"/>
              <a:gd name="connsiteY547" fmla="*/ 411398 h 1202550"/>
              <a:gd name="connsiteX548" fmla="*/ 805037 w 1202550"/>
              <a:gd name="connsiteY548" fmla="*/ 400789 h 1202550"/>
              <a:gd name="connsiteX549" fmla="*/ 808157 w 1202550"/>
              <a:gd name="connsiteY549" fmla="*/ 399421 h 1202550"/>
              <a:gd name="connsiteX550" fmla="*/ 902825 w 1202550"/>
              <a:gd name="connsiteY550" fmla="*/ 399421 h 1202550"/>
              <a:gd name="connsiteX551" fmla="*/ 903881 w 1202550"/>
              <a:gd name="connsiteY551" fmla="*/ 399589 h 1202550"/>
              <a:gd name="connsiteX552" fmla="*/ 902561 w 1202550"/>
              <a:gd name="connsiteY552" fmla="*/ 400981 h 1202550"/>
              <a:gd name="connsiteX553" fmla="*/ 886383 w 1202550"/>
              <a:gd name="connsiteY553" fmla="*/ 411806 h 1202550"/>
              <a:gd name="connsiteX554" fmla="*/ 883022 w 1202550"/>
              <a:gd name="connsiteY554" fmla="*/ 412838 h 1202550"/>
              <a:gd name="connsiteX555" fmla="*/ 889215 w 1202550"/>
              <a:gd name="connsiteY555" fmla="*/ 603086 h 1202550"/>
              <a:gd name="connsiteX556" fmla="*/ 975890 w 1202550"/>
              <a:gd name="connsiteY556" fmla="*/ 603086 h 1202550"/>
              <a:gd name="connsiteX557" fmla="*/ 978170 w 1202550"/>
              <a:gd name="connsiteY557" fmla="*/ 605486 h 1202550"/>
              <a:gd name="connsiteX558" fmla="*/ 978170 w 1202550"/>
              <a:gd name="connsiteY558" fmla="*/ 693121 h 1202550"/>
              <a:gd name="connsiteX559" fmla="*/ 975770 w 1202550"/>
              <a:gd name="connsiteY559" fmla="*/ 695522 h 1202550"/>
              <a:gd name="connsiteX560" fmla="*/ 886959 w 1202550"/>
              <a:gd name="connsiteY560" fmla="*/ 695522 h 1202550"/>
              <a:gd name="connsiteX561" fmla="*/ 885855 w 1202550"/>
              <a:gd name="connsiteY561" fmla="*/ 694619 h 1202550"/>
              <a:gd name="connsiteX562" fmla="*/ 885855 w 1202550"/>
              <a:gd name="connsiteY562" fmla="*/ 694418 h 1202550"/>
              <a:gd name="connsiteX563" fmla="*/ 885855 w 1202550"/>
              <a:gd name="connsiteY563" fmla="*/ 606374 h 1202550"/>
              <a:gd name="connsiteX564" fmla="*/ 889167 w 1202550"/>
              <a:gd name="connsiteY564" fmla="*/ 603086 h 1202550"/>
              <a:gd name="connsiteX565" fmla="*/ 975626 w 1202550"/>
              <a:gd name="connsiteY565" fmla="*/ 601286 h 1202550"/>
              <a:gd name="connsiteX566" fmla="*/ 886815 w 1202550"/>
              <a:gd name="connsiteY566" fmla="*/ 601286 h 1202550"/>
              <a:gd name="connsiteX567" fmla="*/ 885730 w 1202550"/>
              <a:gd name="connsiteY567" fmla="*/ 600415 h 1202550"/>
              <a:gd name="connsiteX568" fmla="*/ 885735 w 1202550"/>
              <a:gd name="connsiteY568" fmla="*/ 600158 h 1202550"/>
              <a:gd name="connsiteX569" fmla="*/ 885735 w 1202550"/>
              <a:gd name="connsiteY569" fmla="*/ 598069 h 1202550"/>
              <a:gd name="connsiteX570" fmla="*/ 885735 w 1202550"/>
              <a:gd name="connsiteY570" fmla="*/ 511419 h 1202550"/>
              <a:gd name="connsiteX571" fmla="*/ 888351 w 1202550"/>
              <a:gd name="connsiteY571" fmla="*/ 508826 h 1202550"/>
              <a:gd name="connsiteX572" fmla="*/ 975602 w 1202550"/>
              <a:gd name="connsiteY572" fmla="*/ 508826 h 1202550"/>
              <a:gd name="connsiteX573" fmla="*/ 978002 w 1202550"/>
              <a:gd name="connsiteY573" fmla="*/ 511491 h 1202550"/>
              <a:gd name="connsiteX574" fmla="*/ 978002 w 1202550"/>
              <a:gd name="connsiteY574" fmla="*/ 598718 h 1202550"/>
              <a:gd name="connsiteX575" fmla="*/ 975530 w 1202550"/>
              <a:gd name="connsiteY575" fmla="*/ 601286 h 1202550"/>
              <a:gd name="connsiteX576" fmla="*/ 978218 w 1202550"/>
              <a:gd name="connsiteY576" fmla="*/ 503810 h 1202550"/>
              <a:gd name="connsiteX577" fmla="*/ 978218 w 1202550"/>
              <a:gd name="connsiteY577" fmla="*/ 504722 h 1202550"/>
              <a:gd name="connsiteX578" fmla="*/ 975818 w 1202550"/>
              <a:gd name="connsiteY578" fmla="*/ 507122 h 1202550"/>
              <a:gd name="connsiteX579" fmla="*/ 888255 w 1202550"/>
              <a:gd name="connsiteY579" fmla="*/ 507122 h 1202550"/>
              <a:gd name="connsiteX580" fmla="*/ 885855 w 1202550"/>
              <a:gd name="connsiteY580" fmla="*/ 504410 h 1202550"/>
              <a:gd name="connsiteX581" fmla="*/ 885855 w 1202550"/>
              <a:gd name="connsiteY581" fmla="*/ 417999 h 1202550"/>
              <a:gd name="connsiteX582" fmla="*/ 885855 w 1202550"/>
              <a:gd name="connsiteY582" fmla="*/ 415887 h 1202550"/>
              <a:gd name="connsiteX583" fmla="*/ 887151 w 1202550"/>
              <a:gd name="connsiteY583" fmla="*/ 414663 h 1202550"/>
              <a:gd name="connsiteX584" fmla="*/ 975002 w 1202550"/>
              <a:gd name="connsiteY584" fmla="*/ 414663 h 1202550"/>
              <a:gd name="connsiteX585" fmla="*/ 978242 w 1202550"/>
              <a:gd name="connsiteY585" fmla="*/ 417807 h 1202550"/>
              <a:gd name="connsiteX586" fmla="*/ 891399 w 1202550"/>
              <a:gd name="connsiteY586" fmla="*/ 791534 h 1202550"/>
              <a:gd name="connsiteX587" fmla="*/ 976418 w 1202550"/>
              <a:gd name="connsiteY587" fmla="*/ 791534 h 1202550"/>
              <a:gd name="connsiteX588" fmla="*/ 980187 w 1202550"/>
              <a:gd name="connsiteY588" fmla="*/ 792206 h 1202550"/>
              <a:gd name="connsiteX589" fmla="*/ 1003445 w 1202550"/>
              <a:gd name="connsiteY589" fmla="*/ 803919 h 1202550"/>
              <a:gd name="connsiteX590" fmla="*/ 1004574 w 1202550"/>
              <a:gd name="connsiteY590" fmla="*/ 805119 h 1202550"/>
              <a:gd name="connsiteX591" fmla="*/ 1001645 w 1202550"/>
              <a:gd name="connsiteY591" fmla="*/ 805119 h 1202550"/>
              <a:gd name="connsiteX592" fmla="*/ 910842 w 1202550"/>
              <a:gd name="connsiteY592" fmla="*/ 805119 h 1202550"/>
              <a:gd name="connsiteX593" fmla="*/ 905849 w 1202550"/>
              <a:gd name="connsiteY593" fmla="*/ 803607 h 1202550"/>
              <a:gd name="connsiteX594" fmla="*/ 890439 w 1202550"/>
              <a:gd name="connsiteY594" fmla="*/ 793238 h 1202550"/>
              <a:gd name="connsiteX595" fmla="*/ 888807 w 1202550"/>
              <a:gd name="connsiteY595" fmla="*/ 791870 h 1202550"/>
              <a:gd name="connsiteX596" fmla="*/ 891399 w 1202550"/>
              <a:gd name="connsiteY596" fmla="*/ 791534 h 1202550"/>
              <a:gd name="connsiteX597" fmla="*/ 1009014 w 1202550"/>
              <a:gd name="connsiteY597" fmla="*/ 700730 h 1202550"/>
              <a:gd name="connsiteX598" fmla="*/ 1006614 w 1202550"/>
              <a:gd name="connsiteY598" fmla="*/ 702386 h 1202550"/>
              <a:gd name="connsiteX599" fmla="*/ 982611 w 1202550"/>
              <a:gd name="connsiteY599" fmla="*/ 696362 h 1202550"/>
              <a:gd name="connsiteX600" fmla="*/ 980019 w 1202550"/>
              <a:gd name="connsiteY600" fmla="*/ 693025 h 1202550"/>
              <a:gd name="connsiteX601" fmla="*/ 980019 w 1202550"/>
              <a:gd name="connsiteY601" fmla="*/ 605726 h 1202550"/>
              <a:gd name="connsiteX602" fmla="*/ 982611 w 1202550"/>
              <a:gd name="connsiteY602" fmla="*/ 603086 h 1202550"/>
              <a:gd name="connsiteX603" fmla="*/ 1006302 w 1202550"/>
              <a:gd name="connsiteY603" fmla="*/ 603086 h 1202550"/>
              <a:gd name="connsiteX604" fmla="*/ 1009014 w 1202550"/>
              <a:gd name="connsiteY604" fmla="*/ 605942 h 1202550"/>
              <a:gd name="connsiteX605" fmla="*/ 1009014 w 1202550"/>
              <a:gd name="connsiteY605" fmla="*/ 698882 h 1202550"/>
              <a:gd name="connsiteX606" fmla="*/ 1008918 w 1202550"/>
              <a:gd name="connsiteY606" fmla="*/ 700682 h 1202550"/>
              <a:gd name="connsiteX607" fmla="*/ 1009014 w 1202550"/>
              <a:gd name="connsiteY607" fmla="*/ 504698 h 1202550"/>
              <a:gd name="connsiteX608" fmla="*/ 1009014 w 1202550"/>
              <a:gd name="connsiteY608" fmla="*/ 598502 h 1202550"/>
              <a:gd name="connsiteX609" fmla="*/ 1009014 w 1202550"/>
              <a:gd name="connsiteY609" fmla="*/ 599990 h 1202550"/>
              <a:gd name="connsiteX610" fmla="*/ 1007550 w 1202550"/>
              <a:gd name="connsiteY610" fmla="*/ 601334 h 1202550"/>
              <a:gd name="connsiteX611" fmla="*/ 1005750 w 1202550"/>
              <a:gd name="connsiteY611" fmla="*/ 601334 h 1202550"/>
              <a:gd name="connsiteX612" fmla="*/ 983283 w 1202550"/>
              <a:gd name="connsiteY612" fmla="*/ 601334 h 1202550"/>
              <a:gd name="connsiteX613" fmla="*/ 980019 w 1202550"/>
              <a:gd name="connsiteY613" fmla="*/ 598189 h 1202550"/>
              <a:gd name="connsiteX614" fmla="*/ 980019 w 1202550"/>
              <a:gd name="connsiteY614" fmla="*/ 516915 h 1202550"/>
              <a:gd name="connsiteX615" fmla="*/ 980019 w 1202550"/>
              <a:gd name="connsiteY615" fmla="*/ 510314 h 1202550"/>
              <a:gd name="connsiteX616" fmla="*/ 981339 w 1202550"/>
              <a:gd name="connsiteY616" fmla="*/ 508346 h 1202550"/>
              <a:gd name="connsiteX617" fmla="*/ 1008558 w 1202550"/>
              <a:gd name="connsiteY617" fmla="*/ 501601 h 1202550"/>
              <a:gd name="connsiteX618" fmla="*/ 1008894 w 1202550"/>
              <a:gd name="connsiteY618" fmla="*/ 504650 h 1202550"/>
              <a:gd name="connsiteX619" fmla="*/ 1009014 w 1202550"/>
              <a:gd name="connsiteY619" fmla="*/ 496129 h 1202550"/>
              <a:gd name="connsiteX620" fmla="*/ 1009014 w 1202550"/>
              <a:gd name="connsiteY620" fmla="*/ 497929 h 1202550"/>
              <a:gd name="connsiteX621" fmla="*/ 1007692 w 1202550"/>
              <a:gd name="connsiteY621" fmla="*/ 499984 h 1202550"/>
              <a:gd name="connsiteX622" fmla="*/ 1007478 w 1202550"/>
              <a:gd name="connsiteY622" fmla="*/ 500017 h 1202550"/>
              <a:gd name="connsiteX623" fmla="*/ 981075 w 1202550"/>
              <a:gd name="connsiteY623" fmla="*/ 506546 h 1202550"/>
              <a:gd name="connsiteX624" fmla="*/ 980403 w 1202550"/>
              <a:gd name="connsiteY624" fmla="*/ 506546 h 1202550"/>
              <a:gd name="connsiteX625" fmla="*/ 980091 w 1202550"/>
              <a:gd name="connsiteY625" fmla="*/ 504362 h 1202550"/>
              <a:gd name="connsiteX626" fmla="*/ 980091 w 1202550"/>
              <a:gd name="connsiteY626" fmla="*/ 416871 h 1202550"/>
              <a:gd name="connsiteX627" fmla="*/ 981843 w 1202550"/>
              <a:gd name="connsiteY627" fmla="*/ 413534 h 1202550"/>
              <a:gd name="connsiteX628" fmla="*/ 1007574 w 1202550"/>
              <a:gd name="connsiteY628" fmla="*/ 400741 h 1202550"/>
              <a:gd name="connsiteX629" fmla="*/ 1008870 w 1202550"/>
              <a:gd name="connsiteY629" fmla="*/ 400549 h 1202550"/>
              <a:gd name="connsiteX630" fmla="*/ 1009086 w 1202550"/>
              <a:gd name="connsiteY630" fmla="*/ 403597 h 1202550"/>
              <a:gd name="connsiteX631" fmla="*/ 1008918 w 1202550"/>
              <a:gd name="connsiteY631" fmla="*/ 496081 h 1202550"/>
              <a:gd name="connsiteX632" fmla="*/ 985011 w 1202550"/>
              <a:gd name="connsiteY632" fmla="*/ 409958 h 1202550"/>
              <a:gd name="connsiteX633" fmla="*/ 972482 w 1202550"/>
              <a:gd name="connsiteY633" fmla="*/ 412934 h 1202550"/>
              <a:gd name="connsiteX634" fmla="*/ 892480 w 1202550"/>
              <a:gd name="connsiteY634" fmla="*/ 412934 h 1202550"/>
              <a:gd name="connsiteX635" fmla="*/ 889215 w 1202550"/>
              <a:gd name="connsiteY635" fmla="*/ 412934 h 1202550"/>
              <a:gd name="connsiteX636" fmla="*/ 890607 w 1202550"/>
              <a:gd name="connsiteY636" fmla="*/ 411302 h 1202550"/>
              <a:gd name="connsiteX637" fmla="*/ 906545 w 1202550"/>
              <a:gd name="connsiteY637" fmla="*/ 400645 h 1202550"/>
              <a:gd name="connsiteX638" fmla="*/ 910722 w 1202550"/>
              <a:gd name="connsiteY638" fmla="*/ 399421 h 1202550"/>
              <a:gd name="connsiteX639" fmla="*/ 1002125 w 1202550"/>
              <a:gd name="connsiteY639" fmla="*/ 399421 h 1202550"/>
              <a:gd name="connsiteX640" fmla="*/ 1004766 w 1202550"/>
              <a:gd name="connsiteY640" fmla="*/ 400045 h 1202550"/>
              <a:gd name="connsiteX641" fmla="*/ 984891 w 1202550"/>
              <a:gd name="connsiteY641" fmla="*/ 409886 h 1202550"/>
              <a:gd name="connsiteX642" fmla="*/ 909690 w 1202550"/>
              <a:gd name="connsiteY642" fmla="*/ 396276 h 1202550"/>
              <a:gd name="connsiteX643" fmla="*/ 905513 w 1202550"/>
              <a:gd name="connsiteY643" fmla="*/ 397572 h 1202550"/>
              <a:gd name="connsiteX644" fmla="*/ 811229 w 1202550"/>
              <a:gd name="connsiteY644" fmla="*/ 397572 h 1202550"/>
              <a:gd name="connsiteX645" fmla="*/ 808661 w 1202550"/>
              <a:gd name="connsiteY645" fmla="*/ 397188 h 1202550"/>
              <a:gd name="connsiteX646" fmla="*/ 810821 w 1202550"/>
              <a:gd name="connsiteY646" fmla="*/ 394932 h 1202550"/>
              <a:gd name="connsiteX647" fmla="*/ 822967 w 1202550"/>
              <a:gd name="connsiteY647" fmla="*/ 382931 h 1202550"/>
              <a:gd name="connsiteX648" fmla="*/ 826327 w 1202550"/>
              <a:gd name="connsiteY648" fmla="*/ 381394 h 1202550"/>
              <a:gd name="connsiteX649" fmla="*/ 929804 w 1202550"/>
              <a:gd name="connsiteY649" fmla="*/ 381394 h 1202550"/>
              <a:gd name="connsiteX650" fmla="*/ 930884 w 1202550"/>
              <a:gd name="connsiteY650" fmla="*/ 381586 h 1202550"/>
              <a:gd name="connsiteX651" fmla="*/ 929252 w 1202550"/>
              <a:gd name="connsiteY651" fmla="*/ 383147 h 1202550"/>
              <a:gd name="connsiteX652" fmla="*/ 909570 w 1202550"/>
              <a:gd name="connsiteY652" fmla="*/ 396228 h 1202550"/>
              <a:gd name="connsiteX653" fmla="*/ 825199 w 1202550"/>
              <a:gd name="connsiteY653" fmla="*/ 377938 h 1202550"/>
              <a:gd name="connsiteX654" fmla="*/ 821239 w 1202550"/>
              <a:gd name="connsiteY654" fmla="*/ 379546 h 1202550"/>
              <a:gd name="connsiteX655" fmla="*/ 717450 w 1202550"/>
              <a:gd name="connsiteY655" fmla="*/ 379546 h 1202550"/>
              <a:gd name="connsiteX656" fmla="*/ 715265 w 1202550"/>
              <a:gd name="connsiteY656" fmla="*/ 379330 h 1202550"/>
              <a:gd name="connsiteX657" fmla="*/ 715265 w 1202550"/>
              <a:gd name="connsiteY657" fmla="*/ 378034 h 1202550"/>
              <a:gd name="connsiteX658" fmla="*/ 723522 w 1202550"/>
              <a:gd name="connsiteY658" fmla="*/ 361400 h 1202550"/>
              <a:gd name="connsiteX659" fmla="*/ 726331 w 1202550"/>
              <a:gd name="connsiteY659" fmla="*/ 359768 h 1202550"/>
              <a:gd name="connsiteX660" fmla="*/ 727843 w 1202550"/>
              <a:gd name="connsiteY660" fmla="*/ 359768 h 1202550"/>
              <a:gd name="connsiteX661" fmla="*/ 839097 w 1202550"/>
              <a:gd name="connsiteY661" fmla="*/ 359768 h 1202550"/>
              <a:gd name="connsiteX662" fmla="*/ 842385 w 1202550"/>
              <a:gd name="connsiteY662" fmla="*/ 359960 h 1202550"/>
              <a:gd name="connsiteX663" fmla="*/ 841353 w 1202550"/>
              <a:gd name="connsiteY663" fmla="*/ 361616 h 1202550"/>
              <a:gd name="connsiteX664" fmla="*/ 825199 w 1202550"/>
              <a:gd name="connsiteY664" fmla="*/ 377938 h 1202550"/>
              <a:gd name="connsiteX665" fmla="*/ 716106 w 1202550"/>
              <a:gd name="connsiteY665" fmla="*/ 381274 h 1202550"/>
              <a:gd name="connsiteX666" fmla="*/ 755374 w 1202550"/>
              <a:gd name="connsiteY666" fmla="*/ 381274 h 1202550"/>
              <a:gd name="connsiteX667" fmla="*/ 817782 w 1202550"/>
              <a:gd name="connsiteY667" fmla="*/ 381274 h 1202550"/>
              <a:gd name="connsiteX668" fmla="*/ 821479 w 1202550"/>
              <a:gd name="connsiteY668" fmla="*/ 381754 h 1202550"/>
              <a:gd name="connsiteX669" fmla="*/ 806741 w 1202550"/>
              <a:gd name="connsiteY669" fmla="*/ 396372 h 1202550"/>
              <a:gd name="connsiteX670" fmla="*/ 804101 w 1202550"/>
              <a:gd name="connsiteY670" fmla="*/ 397476 h 1202550"/>
              <a:gd name="connsiteX671" fmla="*/ 802588 w 1202550"/>
              <a:gd name="connsiteY671" fmla="*/ 397476 h 1202550"/>
              <a:gd name="connsiteX672" fmla="*/ 706576 w 1202550"/>
              <a:gd name="connsiteY672" fmla="*/ 397476 h 1202550"/>
              <a:gd name="connsiteX673" fmla="*/ 706744 w 1202550"/>
              <a:gd name="connsiteY673" fmla="*/ 395412 h 1202550"/>
              <a:gd name="connsiteX674" fmla="*/ 712721 w 1202550"/>
              <a:gd name="connsiteY674" fmla="*/ 383411 h 1202550"/>
              <a:gd name="connsiteX675" fmla="*/ 716154 w 1202550"/>
              <a:gd name="connsiteY675" fmla="*/ 381274 h 1202550"/>
              <a:gd name="connsiteX676" fmla="*/ 706504 w 1202550"/>
              <a:gd name="connsiteY676" fmla="*/ 399301 h 1202550"/>
              <a:gd name="connsiteX677" fmla="*/ 708017 w 1202550"/>
              <a:gd name="connsiteY677" fmla="*/ 399301 h 1202550"/>
              <a:gd name="connsiteX678" fmla="*/ 799756 w 1202550"/>
              <a:gd name="connsiteY678" fmla="*/ 399301 h 1202550"/>
              <a:gd name="connsiteX679" fmla="*/ 802876 w 1202550"/>
              <a:gd name="connsiteY679" fmla="*/ 399469 h 1202550"/>
              <a:gd name="connsiteX680" fmla="*/ 802180 w 1202550"/>
              <a:gd name="connsiteY680" fmla="*/ 400837 h 1202550"/>
              <a:gd name="connsiteX681" fmla="*/ 791619 w 1202550"/>
              <a:gd name="connsiteY681" fmla="*/ 411446 h 1202550"/>
              <a:gd name="connsiteX682" fmla="*/ 788475 w 1202550"/>
              <a:gd name="connsiteY682" fmla="*/ 412814 h 1202550"/>
              <a:gd name="connsiteX683" fmla="*/ 699447 w 1202550"/>
              <a:gd name="connsiteY683" fmla="*/ 412814 h 1202550"/>
              <a:gd name="connsiteX684" fmla="*/ 698583 w 1202550"/>
              <a:gd name="connsiteY684" fmla="*/ 412814 h 1202550"/>
              <a:gd name="connsiteX685" fmla="*/ 698991 w 1202550"/>
              <a:gd name="connsiteY685" fmla="*/ 410846 h 1202550"/>
              <a:gd name="connsiteX686" fmla="*/ 703792 w 1202550"/>
              <a:gd name="connsiteY686" fmla="*/ 401245 h 1202550"/>
              <a:gd name="connsiteX687" fmla="*/ 706576 w 1202550"/>
              <a:gd name="connsiteY687" fmla="*/ 399301 h 1202550"/>
              <a:gd name="connsiteX688" fmla="*/ 697287 w 1202550"/>
              <a:gd name="connsiteY688" fmla="*/ 691993 h 1202550"/>
              <a:gd name="connsiteX689" fmla="*/ 697287 w 1202550"/>
              <a:gd name="connsiteY689" fmla="*/ 606542 h 1202550"/>
              <a:gd name="connsiteX690" fmla="*/ 697287 w 1202550"/>
              <a:gd name="connsiteY690" fmla="*/ 605030 h 1202550"/>
              <a:gd name="connsiteX691" fmla="*/ 699375 w 1202550"/>
              <a:gd name="connsiteY691" fmla="*/ 603062 h 1202550"/>
              <a:gd name="connsiteX692" fmla="*/ 718578 w 1202550"/>
              <a:gd name="connsiteY692" fmla="*/ 603062 h 1202550"/>
              <a:gd name="connsiteX693" fmla="*/ 788451 w 1202550"/>
              <a:gd name="connsiteY693" fmla="*/ 603062 h 1202550"/>
              <a:gd name="connsiteX694" fmla="*/ 789675 w 1202550"/>
              <a:gd name="connsiteY694" fmla="*/ 604358 h 1202550"/>
              <a:gd name="connsiteX695" fmla="*/ 789675 w 1202550"/>
              <a:gd name="connsiteY695" fmla="*/ 606446 h 1202550"/>
              <a:gd name="connsiteX696" fmla="*/ 789675 w 1202550"/>
              <a:gd name="connsiteY696" fmla="*/ 693121 h 1202550"/>
              <a:gd name="connsiteX697" fmla="*/ 787274 w 1202550"/>
              <a:gd name="connsiteY697" fmla="*/ 695354 h 1202550"/>
              <a:gd name="connsiteX698" fmla="*/ 700864 w 1202550"/>
              <a:gd name="connsiteY698" fmla="*/ 695354 h 1202550"/>
              <a:gd name="connsiteX699" fmla="*/ 698751 w 1202550"/>
              <a:gd name="connsiteY699" fmla="*/ 695354 h 1202550"/>
              <a:gd name="connsiteX700" fmla="*/ 697191 w 1202550"/>
              <a:gd name="connsiteY700" fmla="*/ 693769 h 1202550"/>
              <a:gd name="connsiteX701" fmla="*/ 697359 w 1202550"/>
              <a:gd name="connsiteY701" fmla="*/ 691993 h 1202550"/>
              <a:gd name="connsiteX702" fmla="*/ 788067 w 1202550"/>
              <a:gd name="connsiteY702" fmla="*/ 601286 h 1202550"/>
              <a:gd name="connsiteX703" fmla="*/ 786554 w 1202550"/>
              <a:gd name="connsiteY703" fmla="*/ 601286 h 1202550"/>
              <a:gd name="connsiteX704" fmla="*/ 700600 w 1202550"/>
              <a:gd name="connsiteY704" fmla="*/ 601286 h 1202550"/>
              <a:gd name="connsiteX705" fmla="*/ 697359 w 1202550"/>
              <a:gd name="connsiteY705" fmla="*/ 598117 h 1202550"/>
              <a:gd name="connsiteX706" fmla="*/ 697359 w 1202550"/>
              <a:gd name="connsiteY706" fmla="*/ 512067 h 1202550"/>
              <a:gd name="connsiteX707" fmla="*/ 700528 w 1202550"/>
              <a:gd name="connsiteY707" fmla="*/ 508802 h 1202550"/>
              <a:gd name="connsiteX708" fmla="*/ 788667 w 1202550"/>
              <a:gd name="connsiteY708" fmla="*/ 508802 h 1202550"/>
              <a:gd name="connsiteX709" fmla="*/ 789723 w 1202550"/>
              <a:gd name="connsiteY709" fmla="*/ 509906 h 1202550"/>
              <a:gd name="connsiteX710" fmla="*/ 789723 w 1202550"/>
              <a:gd name="connsiteY710" fmla="*/ 512307 h 1202550"/>
              <a:gd name="connsiteX711" fmla="*/ 789723 w 1202550"/>
              <a:gd name="connsiteY711" fmla="*/ 597733 h 1202550"/>
              <a:gd name="connsiteX712" fmla="*/ 789723 w 1202550"/>
              <a:gd name="connsiteY712" fmla="*/ 599534 h 1202550"/>
              <a:gd name="connsiteX713" fmla="*/ 788139 w 1202550"/>
              <a:gd name="connsiteY713" fmla="*/ 601286 h 1202550"/>
              <a:gd name="connsiteX714" fmla="*/ 699423 w 1202550"/>
              <a:gd name="connsiteY714" fmla="*/ 414687 h 1202550"/>
              <a:gd name="connsiteX715" fmla="*/ 701224 w 1202550"/>
              <a:gd name="connsiteY715" fmla="*/ 414687 h 1202550"/>
              <a:gd name="connsiteX716" fmla="*/ 786074 w 1202550"/>
              <a:gd name="connsiteY716" fmla="*/ 414687 h 1202550"/>
              <a:gd name="connsiteX717" fmla="*/ 788163 w 1202550"/>
              <a:gd name="connsiteY717" fmla="*/ 414687 h 1202550"/>
              <a:gd name="connsiteX718" fmla="*/ 789747 w 1202550"/>
              <a:gd name="connsiteY718" fmla="*/ 416199 h 1202550"/>
              <a:gd name="connsiteX719" fmla="*/ 789747 w 1202550"/>
              <a:gd name="connsiteY719" fmla="*/ 418311 h 1202550"/>
              <a:gd name="connsiteX720" fmla="*/ 789747 w 1202550"/>
              <a:gd name="connsiteY720" fmla="*/ 503498 h 1202550"/>
              <a:gd name="connsiteX721" fmla="*/ 789747 w 1202550"/>
              <a:gd name="connsiteY721" fmla="*/ 505898 h 1202550"/>
              <a:gd name="connsiteX722" fmla="*/ 788475 w 1202550"/>
              <a:gd name="connsiteY722" fmla="*/ 507122 h 1202550"/>
              <a:gd name="connsiteX723" fmla="*/ 786674 w 1202550"/>
              <a:gd name="connsiteY723" fmla="*/ 507122 h 1202550"/>
              <a:gd name="connsiteX724" fmla="*/ 700624 w 1202550"/>
              <a:gd name="connsiteY724" fmla="*/ 507122 h 1202550"/>
              <a:gd name="connsiteX725" fmla="*/ 697359 w 1202550"/>
              <a:gd name="connsiteY725" fmla="*/ 503954 h 1202550"/>
              <a:gd name="connsiteX726" fmla="*/ 697359 w 1202550"/>
              <a:gd name="connsiteY726" fmla="*/ 417783 h 1202550"/>
              <a:gd name="connsiteX727" fmla="*/ 697359 w 1202550"/>
              <a:gd name="connsiteY727" fmla="*/ 416583 h 1202550"/>
              <a:gd name="connsiteX728" fmla="*/ 699423 w 1202550"/>
              <a:gd name="connsiteY728" fmla="*/ 414687 h 1202550"/>
              <a:gd name="connsiteX729" fmla="*/ 698583 w 1202550"/>
              <a:gd name="connsiteY729" fmla="*/ 791726 h 1202550"/>
              <a:gd name="connsiteX730" fmla="*/ 701464 w 1202550"/>
              <a:gd name="connsiteY730" fmla="*/ 791534 h 1202550"/>
              <a:gd name="connsiteX731" fmla="*/ 787538 w 1202550"/>
              <a:gd name="connsiteY731" fmla="*/ 791534 h 1202550"/>
              <a:gd name="connsiteX732" fmla="*/ 792339 w 1202550"/>
              <a:gd name="connsiteY732" fmla="*/ 793502 h 1202550"/>
              <a:gd name="connsiteX733" fmla="*/ 801940 w 1202550"/>
              <a:gd name="connsiteY733" fmla="*/ 803103 h 1202550"/>
              <a:gd name="connsiteX734" fmla="*/ 803308 w 1202550"/>
              <a:gd name="connsiteY734" fmla="*/ 805191 h 1202550"/>
              <a:gd name="connsiteX735" fmla="*/ 800380 w 1202550"/>
              <a:gd name="connsiteY735" fmla="*/ 805191 h 1202550"/>
              <a:gd name="connsiteX736" fmla="*/ 707993 w 1202550"/>
              <a:gd name="connsiteY736" fmla="*/ 805191 h 1202550"/>
              <a:gd name="connsiteX737" fmla="*/ 703528 w 1202550"/>
              <a:gd name="connsiteY737" fmla="*/ 802335 h 1202550"/>
              <a:gd name="connsiteX738" fmla="*/ 699423 w 1202550"/>
              <a:gd name="connsiteY738" fmla="*/ 794006 h 1202550"/>
              <a:gd name="connsiteX739" fmla="*/ 698583 w 1202550"/>
              <a:gd name="connsiteY739" fmla="*/ 791654 h 1202550"/>
              <a:gd name="connsiteX740" fmla="*/ 793635 w 1202550"/>
              <a:gd name="connsiteY740" fmla="*/ 792110 h 1202550"/>
              <a:gd name="connsiteX741" fmla="*/ 793827 w 1202550"/>
              <a:gd name="connsiteY741" fmla="*/ 791534 h 1202550"/>
              <a:gd name="connsiteX742" fmla="*/ 796396 w 1202550"/>
              <a:gd name="connsiteY742" fmla="*/ 791534 h 1202550"/>
              <a:gd name="connsiteX743" fmla="*/ 881774 w 1202550"/>
              <a:gd name="connsiteY743" fmla="*/ 791534 h 1202550"/>
              <a:gd name="connsiteX744" fmla="*/ 886767 w 1202550"/>
              <a:gd name="connsiteY744" fmla="*/ 793046 h 1202550"/>
              <a:gd name="connsiteX745" fmla="*/ 901433 w 1202550"/>
              <a:gd name="connsiteY745" fmla="*/ 802887 h 1202550"/>
              <a:gd name="connsiteX746" fmla="*/ 903833 w 1202550"/>
              <a:gd name="connsiteY746" fmla="*/ 804567 h 1202550"/>
              <a:gd name="connsiteX747" fmla="*/ 902297 w 1202550"/>
              <a:gd name="connsiteY747" fmla="*/ 805143 h 1202550"/>
              <a:gd name="connsiteX748" fmla="*/ 808589 w 1202550"/>
              <a:gd name="connsiteY748" fmla="*/ 805143 h 1202550"/>
              <a:gd name="connsiteX749" fmla="*/ 805565 w 1202550"/>
              <a:gd name="connsiteY749" fmla="*/ 804303 h 1202550"/>
              <a:gd name="connsiteX750" fmla="*/ 793635 w 1202550"/>
              <a:gd name="connsiteY750" fmla="*/ 792038 h 1202550"/>
              <a:gd name="connsiteX751" fmla="*/ 809093 w 1202550"/>
              <a:gd name="connsiteY751" fmla="*/ 806944 h 1202550"/>
              <a:gd name="connsiteX752" fmla="*/ 812045 w 1202550"/>
              <a:gd name="connsiteY752" fmla="*/ 806944 h 1202550"/>
              <a:gd name="connsiteX753" fmla="*/ 904649 w 1202550"/>
              <a:gd name="connsiteY753" fmla="*/ 806944 h 1202550"/>
              <a:gd name="connsiteX754" fmla="*/ 910170 w 1202550"/>
              <a:gd name="connsiteY754" fmla="*/ 808648 h 1202550"/>
              <a:gd name="connsiteX755" fmla="*/ 928580 w 1202550"/>
              <a:gd name="connsiteY755" fmla="*/ 821009 h 1202550"/>
              <a:gd name="connsiteX756" fmla="*/ 930980 w 1202550"/>
              <a:gd name="connsiteY756" fmla="*/ 822834 h 1202550"/>
              <a:gd name="connsiteX757" fmla="*/ 929108 w 1202550"/>
              <a:gd name="connsiteY757" fmla="*/ 823266 h 1202550"/>
              <a:gd name="connsiteX758" fmla="*/ 826903 w 1202550"/>
              <a:gd name="connsiteY758" fmla="*/ 823266 h 1202550"/>
              <a:gd name="connsiteX759" fmla="*/ 822967 w 1202550"/>
              <a:gd name="connsiteY759" fmla="*/ 821657 h 1202550"/>
              <a:gd name="connsiteX760" fmla="*/ 808853 w 1202550"/>
              <a:gd name="connsiteY760" fmla="*/ 807496 h 1202550"/>
              <a:gd name="connsiteX761" fmla="*/ 913914 w 1202550"/>
              <a:gd name="connsiteY761" fmla="*/ 808912 h 1202550"/>
              <a:gd name="connsiteX762" fmla="*/ 911658 w 1202550"/>
              <a:gd name="connsiteY762" fmla="*/ 807064 h 1202550"/>
              <a:gd name="connsiteX763" fmla="*/ 914442 w 1202550"/>
              <a:gd name="connsiteY763" fmla="*/ 806944 h 1202550"/>
              <a:gd name="connsiteX764" fmla="*/ 1007382 w 1202550"/>
              <a:gd name="connsiteY764" fmla="*/ 806944 h 1202550"/>
              <a:gd name="connsiteX765" fmla="*/ 1011150 w 1202550"/>
              <a:gd name="connsiteY765" fmla="*/ 807688 h 1202550"/>
              <a:gd name="connsiteX766" fmla="*/ 1039474 w 1202550"/>
              <a:gd name="connsiteY766" fmla="*/ 822089 h 1202550"/>
              <a:gd name="connsiteX767" fmla="*/ 1040722 w 1202550"/>
              <a:gd name="connsiteY767" fmla="*/ 822810 h 1202550"/>
              <a:gd name="connsiteX768" fmla="*/ 1040578 w 1202550"/>
              <a:gd name="connsiteY768" fmla="*/ 823338 h 1202550"/>
              <a:gd name="connsiteX769" fmla="*/ 1037938 w 1202550"/>
              <a:gd name="connsiteY769" fmla="*/ 823338 h 1202550"/>
              <a:gd name="connsiteX770" fmla="*/ 938397 w 1202550"/>
              <a:gd name="connsiteY770" fmla="*/ 823338 h 1202550"/>
              <a:gd name="connsiteX771" fmla="*/ 932853 w 1202550"/>
              <a:gd name="connsiteY771" fmla="*/ 821657 h 1202550"/>
              <a:gd name="connsiteX772" fmla="*/ 914010 w 1202550"/>
              <a:gd name="connsiteY772" fmla="*/ 808840 h 1202550"/>
              <a:gd name="connsiteX773" fmla="*/ 1010718 w 1202550"/>
              <a:gd name="connsiteY773" fmla="*/ 592885 h 1202550"/>
              <a:gd name="connsiteX774" fmla="*/ 1010718 w 1202550"/>
              <a:gd name="connsiteY774" fmla="*/ 505130 h 1202550"/>
              <a:gd name="connsiteX775" fmla="*/ 1010718 w 1202550"/>
              <a:gd name="connsiteY775" fmla="*/ 502729 h 1202550"/>
              <a:gd name="connsiteX776" fmla="*/ 1012031 w 1202550"/>
              <a:gd name="connsiteY776" fmla="*/ 500627 h 1202550"/>
              <a:gd name="connsiteX777" fmla="*/ 1012231 w 1202550"/>
              <a:gd name="connsiteY777" fmla="*/ 500593 h 1202550"/>
              <a:gd name="connsiteX778" fmla="*/ 1044491 w 1202550"/>
              <a:gd name="connsiteY778" fmla="*/ 492672 h 1202550"/>
              <a:gd name="connsiteX779" fmla="*/ 1045115 w 1202550"/>
              <a:gd name="connsiteY779" fmla="*/ 492840 h 1202550"/>
              <a:gd name="connsiteX780" fmla="*/ 1045115 w 1202550"/>
              <a:gd name="connsiteY780" fmla="*/ 598766 h 1202550"/>
              <a:gd name="connsiteX781" fmla="*/ 1042714 w 1202550"/>
              <a:gd name="connsiteY781" fmla="*/ 601286 h 1202550"/>
              <a:gd name="connsiteX782" fmla="*/ 1030425 w 1202550"/>
              <a:gd name="connsiteY782" fmla="*/ 601286 h 1202550"/>
              <a:gd name="connsiteX783" fmla="*/ 1012735 w 1202550"/>
              <a:gd name="connsiteY783" fmla="*/ 601286 h 1202550"/>
              <a:gd name="connsiteX784" fmla="*/ 1010694 w 1202550"/>
              <a:gd name="connsiteY784" fmla="*/ 599270 h 1202550"/>
              <a:gd name="connsiteX785" fmla="*/ 1010718 w 1202550"/>
              <a:gd name="connsiteY785" fmla="*/ 592693 h 1202550"/>
              <a:gd name="connsiteX786" fmla="*/ 1045115 w 1202550"/>
              <a:gd name="connsiteY786" fmla="*/ 711676 h 1202550"/>
              <a:gd name="connsiteX787" fmla="*/ 1042450 w 1202550"/>
              <a:gd name="connsiteY787" fmla="*/ 711532 h 1202550"/>
              <a:gd name="connsiteX788" fmla="*/ 1013431 w 1202550"/>
              <a:gd name="connsiteY788" fmla="*/ 704331 h 1202550"/>
              <a:gd name="connsiteX789" fmla="*/ 1010718 w 1202550"/>
              <a:gd name="connsiteY789" fmla="*/ 700754 h 1202550"/>
              <a:gd name="connsiteX790" fmla="*/ 1010718 w 1202550"/>
              <a:gd name="connsiteY790" fmla="*/ 614439 h 1202550"/>
              <a:gd name="connsiteX791" fmla="*/ 1010718 w 1202550"/>
              <a:gd name="connsiteY791" fmla="*/ 605150 h 1202550"/>
              <a:gd name="connsiteX792" fmla="*/ 1012759 w 1202550"/>
              <a:gd name="connsiteY792" fmla="*/ 603062 h 1202550"/>
              <a:gd name="connsiteX793" fmla="*/ 1043026 w 1202550"/>
              <a:gd name="connsiteY793" fmla="*/ 603062 h 1202550"/>
              <a:gd name="connsiteX794" fmla="*/ 1045139 w 1202550"/>
              <a:gd name="connsiteY794" fmla="*/ 605294 h 1202550"/>
              <a:gd name="connsiteX795" fmla="*/ 1045139 w 1202550"/>
              <a:gd name="connsiteY795" fmla="*/ 711460 h 1202550"/>
              <a:gd name="connsiteX796" fmla="*/ 1038178 w 1202550"/>
              <a:gd name="connsiteY796" fmla="*/ 383387 h 1202550"/>
              <a:gd name="connsiteX797" fmla="*/ 1011775 w 1202550"/>
              <a:gd name="connsiteY797" fmla="*/ 396660 h 1202550"/>
              <a:gd name="connsiteX798" fmla="*/ 1007190 w 1202550"/>
              <a:gd name="connsiteY798" fmla="*/ 397716 h 1202550"/>
              <a:gd name="connsiteX799" fmla="*/ 914802 w 1202550"/>
              <a:gd name="connsiteY799" fmla="*/ 397716 h 1202550"/>
              <a:gd name="connsiteX800" fmla="*/ 911658 w 1202550"/>
              <a:gd name="connsiteY800" fmla="*/ 397284 h 1202550"/>
              <a:gd name="connsiteX801" fmla="*/ 934245 w 1202550"/>
              <a:gd name="connsiteY801" fmla="*/ 382210 h 1202550"/>
              <a:gd name="connsiteX802" fmla="*/ 937989 w 1202550"/>
              <a:gd name="connsiteY802" fmla="*/ 381538 h 1202550"/>
              <a:gd name="connsiteX803" fmla="*/ 1037194 w 1202550"/>
              <a:gd name="connsiteY803" fmla="*/ 381538 h 1202550"/>
              <a:gd name="connsiteX804" fmla="*/ 1040554 w 1202550"/>
              <a:gd name="connsiteY804" fmla="*/ 381874 h 1202550"/>
              <a:gd name="connsiteX805" fmla="*/ 1038178 w 1202550"/>
              <a:gd name="connsiteY805" fmla="*/ 383195 h 1202550"/>
              <a:gd name="connsiteX806" fmla="*/ 936597 w 1202550"/>
              <a:gd name="connsiteY806" fmla="*/ 378418 h 1202550"/>
              <a:gd name="connsiteX807" fmla="*/ 932421 w 1202550"/>
              <a:gd name="connsiteY807" fmla="*/ 379738 h 1202550"/>
              <a:gd name="connsiteX808" fmla="*/ 828944 w 1202550"/>
              <a:gd name="connsiteY808" fmla="*/ 379738 h 1202550"/>
              <a:gd name="connsiteX809" fmla="*/ 826975 w 1202550"/>
              <a:gd name="connsiteY809" fmla="*/ 379618 h 1202550"/>
              <a:gd name="connsiteX810" fmla="*/ 828392 w 1202550"/>
              <a:gd name="connsiteY810" fmla="*/ 377674 h 1202550"/>
              <a:gd name="connsiteX811" fmla="*/ 844258 w 1202550"/>
              <a:gd name="connsiteY811" fmla="*/ 361736 h 1202550"/>
              <a:gd name="connsiteX812" fmla="*/ 848746 w 1202550"/>
              <a:gd name="connsiteY812" fmla="*/ 359936 h 1202550"/>
              <a:gd name="connsiteX813" fmla="*/ 894640 w 1202550"/>
              <a:gd name="connsiteY813" fmla="*/ 359936 h 1202550"/>
              <a:gd name="connsiteX814" fmla="*/ 960024 w 1202550"/>
              <a:gd name="connsiteY814" fmla="*/ 359936 h 1202550"/>
              <a:gd name="connsiteX815" fmla="*/ 963384 w 1202550"/>
              <a:gd name="connsiteY815" fmla="*/ 360224 h 1202550"/>
              <a:gd name="connsiteX816" fmla="*/ 961536 w 1202550"/>
              <a:gd name="connsiteY816" fmla="*/ 361784 h 1202550"/>
              <a:gd name="connsiteX817" fmla="*/ 936597 w 1202550"/>
              <a:gd name="connsiteY817" fmla="*/ 378226 h 1202550"/>
              <a:gd name="connsiteX818" fmla="*/ 842121 w 1202550"/>
              <a:gd name="connsiteY818" fmla="*/ 358159 h 1202550"/>
              <a:gd name="connsiteX819" fmla="*/ 729067 w 1202550"/>
              <a:gd name="connsiteY819" fmla="*/ 358159 h 1202550"/>
              <a:gd name="connsiteX820" fmla="*/ 726211 w 1202550"/>
              <a:gd name="connsiteY820" fmla="*/ 358159 h 1202550"/>
              <a:gd name="connsiteX821" fmla="*/ 726691 w 1202550"/>
              <a:gd name="connsiteY821" fmla="*/ 355759 h 1202550"/>
              <a:gd name="connsiteX822" fmla="*/ 735284 w 1202550"/>
              <a:gd name="connsiteY822" fmla="*/ 338621 h 1202550"/>
              <a:gd name="connsiteX823" fmla="*/ 737468 w 1202550"/>
              <a:gd name="connsiteY823" fmla="*/ 333820 h 1202550"/>
              <a:gd name="connsiteX824" fmla="*/ 740325 w 1202550"/>
              <a:gd name="connsiteY824" fmla="*/ 333268 h 1202550"/>
              <a:gd name="connsiteX825" fmla="*/ 866484 w 1202550"/>
              <a:gd name="connsiteY825" fmla="*/ 333268 h 1202550"/>
              <a:gd name="connsiteX826" fmla="*/ 868885 w 1202550"/>
              <a:gd name="connsiteY826" fmla="*/ 333460 h 1202550"/>
              <a:gd name="connsiteX827" fmla="*/ 869053 w 1202550"/>
              <a:gd name="connsiteY827" fmla="*/ 334445 h 1202550"/>
              <a:gd name="connsiteX828" fmla="*/ 847450 w 1202550"/>
              <a:gd name="connsiteY828" fmla="*/ 356047 h 1202550"/>
              <a:gd name="connsiteX829" fmla="*/ 842121 w 1202550"/>
              <a:gd name="connsiteY829" fmla="*/ 357967 h 1202550"/>
              <a:gd name="connsiteX830" fmla="*/ 735068 w 1202550"/>
              <a:gd name="connsiteY830" fmla="*/ 335021 h 1202550"/>
              <a:gd name="connsiteX831" fmla="*/ 735068 w 1202550"/>
              <a:gd name="connsiteY831" fmla="*/ 335021 h 1202550"/>
              <a:gd name="connsiteX832" fmla="*/ 725035 w 1202550"/>
              <a:gd name="connsiteY832" fmla="*/ 354727 h 1202550"/>
              <a:gd name="connsiteX833" fmla="*/ 724243 w 1202550"/>
              <a:gd name="connsiteY833" fmla="*/ 356335 h 1202550"/>
              <a:gd name="connsiteX834" fmla="*/ 721530 w 1202550"/>
              <a:gd name="connsiteY834" fmla="*/ 358111 h 1202550"/>
              <a:gd name="connsiteX835" fmla="*/ 720042 w 1202550"/>
              <a:gd name="connsiteY835" fmla="*/ 358111 h 1202550"/>
              <a:gd name="connsiteX836" fmla="*/ 606772 w 1202550"/>
              <a:gd name="connsiteY836" fmla="*/ 358111 h 1202550"/>
              <a:gd name="connsiteX837" fmla="*/ 603123 w 1202550"/>
              <a:gd name="connsiteY837" fmla="*/ 354391 h 1202550"/>
              <a:gd name="connsiteX838" fmla="*/ 603123 w 1202550"/>
              <a:gd name="connsiteY838" fmla="*/ 334012 h 1202550"/>
              <a:gd name="connsiteX839" fmla="*/ 604636 w 1202550"/>
              <a:gd name="connsiteY839" fmla="*/ 333220 h 1202550"/>
              <a:gd name="connsiteX840" fmla="*/ 731587 w 1202550"/>
              <a:gd name="connsiteY840" fmla="*/ 333220 h 1202550"/>
              <a:gd name="connsiteX841" fmla="*/ 734564 w 1202550"/>
              <a:gd name="connsiteY841" fmla="*/ 333340 h 1202550"/>
              <a:gd name="connsiteX842" fmla="*/ 735068 w 1202550"/>
              <a:gd name="connsiteY842" fmla="*/ 334829 h 1202550"/>
              <a:gd name="connsiteX843" fmla="*/ 605140 w 1202550"/>
              <a:gd name="connsiteY843" fmla="*/ 359720 h 1202550"/>
              <a:gd name="connsiteX844" fmla="*/ 606652 w 1202550"/>
              <a:gd name="connsiteY844" fmla="*/ 359720 h 1202550"/>
              <a:gd name="connsiteX845" fmla="*/ 721866 w 1202550"/>
              <a:gd name="connsiteY845" fmla="*/ 359720 h 1202550"/>
              <a:gd name="connsiteX846" fmla="*/ 721242 w 1202550"/>
              <a:gd name="connsiteY846" fmla="*/ 362312 h 1202550"/>
              <a:gd name="connsiteX847" fmla="*/ 714041 w 1202550"/>
              <a:gd name="connsiteY847" fmla="*/ 377074 h 1202550"/>
              <a:gd name="connsiteX848" fmla="*/ 709913 w 1202550"/>
              <a:gd name="connsiteY848" fmla="*/ 379474 h 1202550"/>
              <a:gd name="connsiteX849" fmla="*/ 630703 w 1202550"/>
              <a:gd name="connsiteY849" fmla="*/ 379474 h 1202550"/>
              <a:gd name="connsiteX850" fmla="*/ 606028 w 1202550"/>
              <a:gd name="connsiteY850" fmla="*/ 379474 h 1202550"/>
              <a:gd name="connsiteX851" fmla="*/ 603171 w 1202550"/>
              <a:gd name="connsiteY851" fmla="*/ 376786 h 1202550"/>
              <a:gd name="connsiteX852" fmla="*/ 603171 w 1202550"/>
              <a:gd name="connsiteY852" fmla="*/ 361784 h 1202550"/>
              <a:gd name="connsiteX853" fmla="*/ 605140 w 1202550"/>
              <a:gd name="connsiteY853" fmla="*/ 359720 h 1202550"/>
              <a:gd name="connsiteX854" fmla="*/ 605140 w 1202550"/>
              <a:gd name="connsiteY854" fmla="*/ 381322 h 1202550"/>
              <a:gd name="connsiteX855" fmla="*/ 606628 w 1202550"/>
              <a:gd name="connsiteY855" fmla="*/ 381322 h 1202550"/>
              <a:gd name="connsiteX856" fmla="*/ 707993 w 1202550"/>
              <a:gd name="connsiteY856" fmla="*/ 381322 h 1202550"/>
              <a:gd name="connsiteX857" fmla="*/ 711089 w 1202550"/>
              <a:gd name="connsiteY857" fmla="*/ 381538 h 1202550"/>
              <a:gd name="connsiteX858" fmla="*/ 710537 w 1202550"/>
              <a:gd name="connsiteY858" fmla="*/ 383651 h 1202550"/>
              <a:gd name="connsiteX859" fmla="*/ 704704 w 1202550"/>
              <a:gd name="connsiteY859" fmla="*/ 395460 h 1202550"/>
              <a:gd name="connsiteX860" fmla="*/ 701248 w 1202550"/>
              <a:gd name="connsiteY860" fmla="*/ 397524 h 1202550"/>
              <a:gd name="connsiteX861" fmla="*/ 700047 w 1202550"/>
              <a:gd name="connsiteY861" fmla="*/ 397524 h 1202550"/>
              <a:gd name="connsiteX862" fmla="*/ 606436 w 1202550"/>
              <a:gd name="connsiteY862" fmla="*/ 397524 h 1202550"/>
              <a:gd name="connsiteX863" fmla="*/ 603171 w 1202550"/>
              <a:gd name="connsiteY863" fmla="*/ 394308 h 1202550"/>
              <a:gd name="connsiteX864" fmla="*/ 603171 w 1202550"/>
              <a:gd name="connsiteY864" fmla="*/ 383219 h 1202550"/>
              <a:gd name="connsiteX865" fmla="*/ 605068 w 1202550"/>
              <a:gd name="connsiteY865" fmla="*/ 381322 h 1202550"/>
              <a:gd name="connsiteX866" fmla="*/ 695583 w 1202550"/>
              <a:gd name="connsiteY866" fmla="*/ 700802 h 1202550"/>
              <a:gd name="connsiteX867" fmla="*/ 695583 w 1202550"/>
              <a:gd name="connsiteY867" fmla="*/ 785941 h 1202550"/>
              <a:gd name="connsiteX868" fmla="*/ 695583 w 1202550"/>
              <a:gd name="connsiteY868" fmla="*/ 788053 h 1202550"/>
              <a:gd name="connsiteX869" fmla="*/ 693807 w 1202550"/>
              <a:gd name="connsiteY869" fmla="*/ 789661 h 1202550"/>
              <a:gd name="connsiteX870" fmla="*/ 692319 w 1202550"/>
              <a:gd name="connsiteY870" fmla="*/ 789661 h 1202550"/>
              <a:gd name="connsiteX871" fmla="*/ 606580 w 1202550"/>
              <a:gd name="connsiteY871" fmla="*/ 789661 h 1202550"/>
              <a:gd name="connsiteX872" fmla="*/ 603171 w 1202550"/>
              <a:gd name="connsiteY872" fmla="*/ 786349 h 1202550"/>
              <a:gd name="connsiteX873" fmla="*/ 603171 w 1202550"/>
              <a:gd name="connsiteY873" fmla="*/ 700610 h 1202550"/>
              <a:gd name="connsiteX874" fmla="*/ 606460 w 1202550"/>
              <a:gd name="connsiteY874" fmla="*/ 697178 h 1202550"/>
              <a:gd name="connsiteX875" fmla="*/ 691911 w 1202550"/>
              <a:gd name="connsiteY875" fmla="*/ 697178 h 1202550"/>
              <a:gd name="connsiteX876" fmla="*/ 693999 w 1202550"/>
              <a:gd name="connsiteY876" fmla="*/ 697178 h 1202550"/>
              <a:gd name="connsiteX877" fmla="*/ 695559 w 1202550"/>
              <a:gd name="connsiteY877" fmla="*/ 698714 h 1202550"/>
              <a:gd name="connsiteX878" fmla="*/ 695583 w 1202550"/>
              <a:gd name="connsiteY878" fmla="*/ 700802 h 1202550"/>
              <a:gd name="connsiteX879" fmla="*/ 603171 w 1202550"/>
              <a:gd name="connsiteY879" fmla="*/ 606423 h 1202550"/>
              <a:gd name="connsiteX880" fmla="*/ 603171 w 1202550"/>
              <a:gd name="connsiteY880" fmla="*/ 604310 h 1202550"/>
              <a:gd name="connsiteX881" fmla="*/ 604492 w 1202550"/>
              <a:gd name="connsiteY881" fmla="*/ 603086 h 1202550"/>
              <a:gd name="connsiteX882" fmla="*/ 692943 w 1202550"/>
              <a:gd name="connsiteY882" fmla="*/ 603086 h 1202550"/>
              <a:gd name="connsiteX883" fmla="*/ 695559 w 1202550"/>
              <a:gd name="connsiteY883" fmla="*/ 605678 h 1202550"/>
              <a:gd name="connsiteX884" fmla="*/ 695559 w 1202550"/>
              <a:gd name="connsiteY884" fmla="*/ 691753 h 1202550"/>
              <a:gd name="connsiteX885" fmla="*/ 695559 w 1202550"/>
              <a:gd name="connsiteY885" fmla="*/ 694153 h 1202550"/>
              <a:gd name="connsiteX886" fmla="*/ 694287 w 1202550"/>
              <a:gd name="connsiteY886" fmla="*/ 695378 h 1202550"/>
              <a:gd name="connsiteX887" fmla="*/ 606412 w 1202550"/>
              <a:gd name="connsiteY887" fmla="*/ 695378 h 1202550"/>
              <a:gd name="connsiteX888" fmla="*/ 603171 w 1202550"/>
              <a:gd name="connsiteY888" fmla="*/ 692185 h 1202550"/>
              <a:gd name="connsiteX889" fmla="*/ 604876 w 1202550"/>
              <a:gd name="connsiteY889" fmla="*/ 791462 h 1202550"/>
              <a:gd name="connsiteX890" fmla="*/ 606676 w 1202550"/>
              <a:gd name="connsiteY890" fmla="*/ 791462 h 1202550"/>
              <a:gd name="connsiteX891" fmla="*/ 692751 w 1202550"/>
              <a:gd name="connsiteY891" fmla="*/ 791462 h 1202550"/>
              <a:gd name="connsiteX892" fmla="*/ 697551 w 1202550"/>
              <a:gd name="connsiteY892" fmla="*/ 794438 h 1202550"/>
              <a:gd name="connsiteX893" fmla="*/ 702712 w 1202550"/>
              <a:gd name="connsiteY893" fmla="*/ 805143 h 1202550"/>
              <a:gd name="connsiteX894" fmla="*/ 606772 w 1202550"/>
              <a:gd name="connsiteY894" fmla="*/ 805143 h 1202550"/>
              <a:gd name="connsiteX895" fmla="*/ 603195 w 1202550"/>
              <a:gd name="connsiteY895" fmla="*/ 801687 h 1202550"/>
              <a:gd name="connsiteX896" fmla="*/ 603195 w 1202550"/>
              <a:gd name="connsiteY896" fmla="*/ 793286 h 1202550"/>
              <a:gd name="connsiteX897" fmla="*/ 604876 w 1202550"/>
              <a:gd name="connsiteY897" fmla="*/ 791534 h 1202550"/>
              <a:gd name="connsiteX898" fmla="*/ 707032 w 1202550"/>
              <a:gd name="connsiteY898" fmla="*/ 809560 h 1202550"/>
              <a:gd name="connsiteX899" fmla="*/ 706168 w 1202550"/>
              <a:gd name="connsiteY899" fmla="*/ 807160 h 1202550"/>
              <a:gd name="connsiteX900" fmla="*/ 709121 w 1202550"/>
              <a:gd name="connsiteY900" fmla="*/ 806968 h 1202550"/>
              <a:gd name="connsiteX901" fmla="*/ 802732 w 1202550"/>
              <a:gd name="connsiteY901" fmla="*/ 806968 h 1202550"/>
              <a:gd name="connsiteX902" fmla="*/ 807725 w 1202550"/>
              <a:gd name="connsiteY902" fmla="*/ 808960 h 1202550"/>
              <a:gd name="connsiteX903" fmla="*/ 819558 w 1202550"/>
              <a:gd name="connsiteY903" fmla="*/ 820961 h 1202550"/>
              <a:gd name="connsiteX904" fmla="*/ 821287 w 1202550"/>
              <a:gd name="connsiteY904" fmla="*/ 823026 h 1202550"/>
              <a:gd name="connsiteX905" fmla="*/ 819078 w 1202550"/>
              <a:gd name="connsiteY905" fmla="*/ 823386 h 1202550"/>
              <a:gd name="connsiteX906" fmla="*/ 716490 w 1202550"/>
              <a:gd name="connsiteY906" fmla="*/ 823386 h 1202550"/>
              <a:gd name="connsiteX907" fmla="*/ 712649 w 1202550"/>
              <a:gd name="connsiteY907" fmla="*/ 820985 h 1202550"/>
              <a:gd name="connsiteX908" fmla="*/ 707032 w 1202550"/>
              <a:gd name="connsiteY908" fmla="*/ 809560 h 1202550"/>
              <a:gd name="connsiteX909" fmla="*/ 717570 w 1202550"/>
              <a:gd name="connsiteY909" fmla="*/ 824970 h 1202550"/>
              <a:gd name="connsiteX910" fmla="*/ 821263 w 1202550"/>
              <a:gd name="connsiteY910" fmla="*/ 824970 h 1202550"/>
              <a:gd name="connsiteX911" fmla="*/ 825463 w 1202550"/>
              <a:gd name="connsiteY911" fmla="*/ 826674 h 1202550"/>
              <a:gd name="connsiteX912" fmla="*/ 841689 w 1202550"/>
              <a:gd name="connsiteY912" fmla="*/ 843092 h 1202550"/>
              <a:gd name="connsiteX913" fmla="*/ 842649 w 1202550"/>
              <a:gd name="connsiteY913" fmla="*/ 844796 h 1202550"/>
              <a:gd name="connsiteX914" fmla="*/ 839793 w 1202550"/>
              <a:gd name="connsiteY914" fmla="*/ 844796 h 1202550"/>
              <a:gd name="connsiteX915" fmla="*/ 727699 w 1202550"/>
              <a:gd name="connsiteY915" fmla="*/ 844796 h 1202550"/>
              <a:gd name="connsiteX916" fmla="*/ 723138 w 1202550"/>
              <a:gd name="connsiteY916" fmla="*/ 842108 h 1202550"/>
              <a:gd name="connsiteX917" fmla="*/ 716130 w 1202550"/>
              <a:gd name="connsiteY917" fmla="*/ 827874 h 1202550"/>
              <a:gd name="connsiteX918" fmla="*/ 715097 w 1202550"/>
              <a:gd name="connsiteY918" fmla="*/ 825162 h 1202550"/>
              <a:gd name="connsiteX919" fmla="*/ 717570 w 1202550"/>
              <a:gd name="connsiteY919" fmla="*/ 824970 h 1202550"/>
              <a:gd name="connsiteX920" fmla="*/ 827383 w 1202550"/>
              <a:gd name="connsiteY920" fmla="*/ 825978 h 1202550"/>
              <a:gd name="connsiteX921" fmla="*/ 827383 w 1202550"/>
              <a:gd name="connsiteY921" fmla="*/ 824970 h 1202550"/>
              <a:gd name="connsiteX922" fmla="*/ 830000 w 1202550"/>
              <a:gd name="connsiteY922" fmla="*/ 824970 h 1202550"/>
              <a:gd name="connsiteX923" fmla="*/ 931941 w 1202550"/>
              <a:gd name="connsiteY923" fmla="*/ 824970 h 1202550"/>
              <a:gd name="connsiteX924" fmla="*/ 936933 w 1202550"/>
              <a:gd name="connsiteY924" fmla="*/ 826482 h 1202550"/>
              <a:gd name="connsiteX925" fmla="*/ 961344 w 1202550"/>
              <a:gd name="connsiteY925" fmla="*/ 842828 h 1202550"/>
              <a:gd name="connsiteX926" fmla="*/ 963264 w 1202550"/>
              <a:gd name="connsiteY926" fmla="*/ 844196 h 1202550"/>
              <a:gd name="connsiteX927" fmla="*/ 961824 w 1202550"/>
              <a:gd name="connsiteY927" fmla="*/ 844772 h 1202550"/>
              <a:gd name="connsiteX928" fmla="*/ 848170 w 1202550"/>
              <a:gd name="connsiteY928" fmla="*/ 844772 h 1202550"/>
              <a:gd name="connsiteX929" fmla="*/ 845170 w 1202550"/>
              <a:gd name="connsiteY929" fmla="*/ 843860 h 1202550"/>
              <a:gd name="connsiteX930" fmla="*/ 827383 w 1202550"/>
              <a:gd name="connsiteY930" fmla="*/ 825978 h 1202550"/>
              <a:gd name="connsiteX931" fmla="*/ 851602 w 1202550"/>
              <a:gd name="connsiteY931" fmla="*/ 846549 h 1202550"/>
              <a:gd name="connsiteX932" fmla="*/ 964417 w 1202550"/>
              <a:gd name="connsiteY932" fmla="*/ 846549 h 1202550"/>
              <a:gd name="connsiteX933" fmla="*/ 969409 w 1202550"/>
              <a:gd name="connsiteY933" fmla="*/ 848061 h 1202550"/>
              <a:gd name="connsiteX934" fmla="*/ 1000613 w 1202550"/>
              <a:gd name="connsiteY934" fmla="*/ 868895 h 1202550"/>
              <a:gd name="connsiteX935" fmla="*/ 1003013 w 1202550"/>
              <a:gd name="connsiteY935" fmla="*/ 871080 h 1202550"/>
              <a:gd name="connsiteX936" fmla="*/ 1000613 w 1202550"/>
              <a:gd name="connsiteY936" fmla="*/ 871080 h 1202550"/>
              <a:gd name="connsiteX937" fmla="*/ 875317 w 1202550"/>
              <a:gd name="connsiteY937" fmla="*/ 871080 h 1202550"/>
              <a:gd name="connsiteX938" fmla="*/ 870853 w 1202550"/>
              <a:gd name="connsiteY938" fmla="*/ 869279 h 1202550"/>
              <a:gd name="connsiteX939" fmla="*/ 850546 w 1202550"/>
              <a:gd name="connsiteY939" fmla="*/ 848901 h 1202550"/>
              <a:gd name="connsiteX940" fmla="*/ 848818 w 1202550"/>
              <a:gd name="connsiteY940" fmla="*/ 846500 h 1202550"/>
              <a:gd name="connsiteX941" fmla="*/ 965281 w 1202550"/>
              <a:gd name="connsiteY941" fmla="*/ 843164 h 1202550"/>
              <a:gd name="connsiteX942" fmla="*/ 941638 w 1202550"/>
              <a:gd name="connsiteY942" fmla="*/ 827346 h 1202550"/>
              <a:gd name="connsiteX943" fmla="*/ 938949 w 1202550"/>
              <a:gd name="connsiteY943" fmla="*/ 825258 h 1202550"/>
              <a:gd name="connsiteX944" fmla="*/ 941350 w 1202550"/>
              <a:gd name="connsiteY944" fmla="*/ 824970 h 1202550"/>
              <a:gd name="connsiteX945" fmla="*/ 1043386 w 1202550"/>
              <a:gd name="connsiteY945" fmla="*/ 824970 h 1202550"/>
              <a:gd name="connsiteX946" fmla="*/ 1047155 w 1202550"/>
              <a:gd name="connsiteY946" fmla="*/ 825690 h 1202550"/>
              <a:gd name="connsiteX947" fmla="*/ 1082463 w 1202550"/>
              <a:gd name="connsiteY947" fmla="*/ 843404 h 1202550"/>
              <a:gd name="connsiteX948" fmla="*/ 1084024 w 1202550"/>
              <a:gd name="connsiteY948" fmla="*/ 844772 h 1202550"/>
              <a:gd name="connsiteX949" fmla="*/ 1081383 w 1202550"/>
              <a:gd name="connsiteY949" fmla="*/ 844772 h 1202550"/>
              <a:gd name="connsiteX950" fmla="*/ 970513 w 1202550"/>
              <a:gd name="connsiteY950" fmla="*/ 844772 h 1202550"/>
              <a:gd name="connsiteX951" fmla="*/ 965233 w 1202550"/>
              <a:gd name="connsiteY951" fmla="*/ 843164 h 1202550"/>
              <a:gd name="connsiteX952" fmla="*/ 1088344 w 1202550"/>
              <a:gd name="connsiteY952" fmla="*/ 722789 h 1202550"/>
              <a:gd name="connsiteX953" fmla="*/ 1079511 w 1202550"/>
              <a:gd name="connsiteY953" fmla="*/ 720605 h 1202550"/>
              <a:gd name="connsiteX954" fmla="*/ 1049891 w 1202550"/>
              <a:gd name="connsiteY954" fmla="*/ 713212 h 1202550"/>
              <a:gd name="connsiteX955" fmla="*/ 1046963 w 1202550"/>
              <a:gd name="connsiteY955" fmla="*/ 709539 h 1202550"/>
              <a:gd name="connsiteX956" fmla="*/ 1046963 w 1202550"/>
              <a:gd name="connsiteY956" fmla="*/ 606326 h 1202550"/>
              <a:gd name="connsiteX957" fmla="*/ 1050347 w 1202550"/>
              <a:gd name="connsiteY957" fmla="*/ 603014 h 1202550"/>
              <a:gd name="connsiteX958" fmla="*/ 1085128 w 1202550"/>
              <a:gd name="connsiteY958" fmla="*/ 603014 h 1202550"/>
              <a:gd name="connsiteX959" fmla="*/ 1087240 w 1202550"/>
              <a:gd name="connsiteY959" fmla="*/ 603014 h 1202550"/>
              <a:gd name="connsiteX960" fmla="*/ 1088344 w 1202550"/>
              <a:gd name="connsiteY960" fmla="*/ 603917 h 1202550"/>
              <a:gd name="connsiteX961" fmla="*/ 1088344 w 1202550"/>
              <a:gd name="connsiteY961" fmla="*/ 604118 h 1202550"/>
              <a:gd name="connsiteX962" fmla="*/ 1088344 w 1202550"/>
              <a:gd name="connsiteY962" fmla="*/ 722693 h 1202550"/>
              <a:gd name="connsiteX963" fmla="*/ 1085056 w 1202550"/>
              <a:gd name="connsiteY963" fmla="*/ 601286 h 1202550"/>
              <a:gd name="connsiteX964" fmla="*/ 1049315 w 1202550"/>
              <a:gd name="connsiteY964" fmla="*/ 601286 h 1202550"/>
              <a:gd name="connsiteX965" fmla="*/ 1046915 w 1202550"/>
              <a:gd name="connsiteY965" fmla="*/ 598886 h 1202550"/>
              <a:gd name="connsiteX966" fmla="*/ 1046915 w 1202550"/>
              <a:gd name="connsiteY966" fmla="*/ 494496 h 1202550"/>
              <a:gd name="connsiteX967" fmla="*/ 1049315 w 1202550"/>
              <a:gd name="connsiteY967" fmla="*/ 491376 h 1202550"/>
              <a:gd name="connsiteX968" fmla="*/ 1086184 w 1202550"/>
              <a:gd name="connsiteY968" fmla="*/ 482159 h 1202550"/>
              <a:gd name="connsiteX969" fmla="*/ 1088224 w 1202550"/>
              <a:gd name="connsiteY969" fmla="*/ 482159 h 1202550"/>
              <a:gd name="connsiteX970" fmla="*/ 1088224 w 1202550"/>
              <a:gd name="connsiteY970" fmla="*/ 485231 h 1202550"/>
              <a:gd name="connsiteX971" fmla="*/ 1088224 w 1202550"/>
              <a:gd name="connsiteY971" fmla="*/ 598045 h 1202550"/>
              <a:gd name="connsiteX972" fmla="*/ 1085008 w 1202550"/>
              <a:gd name="connsiteY972" fmla="*/ 601286 h 1202550"/>
              <a:gd name="connsiteX973" fmla="*/ 1081263 w 1202550"/>
              <a:gd name="connsiteY973" fmla="*/ 361736 h 1202550"/>
              <a:gd name="connsiteX974" fmla="*/ 1047659 w 1202550"/>
              <a:gd name="connsiteY974" fmla="*/ 378538 h 1202550"/>
              <a:gd name="connsiteX975" fmla="*/ 1043074 w 1202550"/>
              <a:gd name="connsiteY975" fmla="*/ 379618 h 1202550"/>
              <a:gd name="connsiteX976" fmla="*/ 941830 w 1202550"/>
              <a:gd name="connsiteY976" fmla="*/ 379618 h 1202550"/>
              <a:gd name="connsiteX977" fmla="*/ 939237 w 1202550"/>
              <a:gd name="connsiteY977" fmla="*/ 379354 h 1202550"/>
              <a:gd name="connsiteX978" fmla="*/ 940294 w 1202550"/>
              <a:gd name="connsiteY978" fmla="*/ 378130 h 1202550"/>
              <a:gd name="connsiteX979" fmla="*/ 965953 w 1202550"/>
              <a:gd name="connsiteY979" fmla="*/ 360968 h 1202550"/>
              <a:gd name="connsiteX980" fmla="*/ 969865 w 1202550"/>
              <a:gd name="connsiteY980" fmla="*/ 359816 h 1202550"/>
              <a:gd name="connsiteX981" fmla="*/ 1081671 w 1202550"/>
              <a:gd name="connsiteY981" fmla="*/ 359816 h 1202550"/>
              <a:gd name="connsiteX982" fmla="*/ 1084072 w 1202550"/>
              <a:gd name="connsiteY982" fmla="*/ 360272 h 1202550"/>
              <a:gd name="connsiteX983" fmla="*/ 1081215 w 1202550"/>
              <a:gd name="connsiteY983" fmla="*/ 361736 h 1202550"/>
              <a:gd name="connsiteX984" fmla="*/ 967873 w 1202550"/>
              <a:gd name="connsiteY984" fmla="*/ 357607 h 1202550"/>
              <a:gd name="connsiteX985" fmla="*/ 964177 w 1202550"/>
              <a:gd name="connsiteY985" fmla="*/ 358279 h 1202550"/>
              <a:gd name="connsiteX986" fmla="*/ 849538 w 1202550"/>
              <a:gd name="connsiteY986" fmla="*/ 358279 h 1202550"/>
              <a:gd name="connsiteX987" fmla="*/ 848386 w 1202550"/>
              <a:gd name="connsiteY987" fmla="*/ 357031 h 1202550"/>
              <a:gd name="connsiteX988" fmla="*/ 871837 w 1202550"/>
              <a:gd name="connsiteY988" fmla="*/ 333604 h 1202550"/>
              <a:gd name="connsiteX989" fmla="*/ 874693 w 1202550"/>
              <a:gd name="connsiteY989" fmla="*/ 333028 h 1202550"/>
              <a:gd name="connsiteX990" fmla="*/ 1000421 w 1202550"/>
              <a:gd name="connsiteY990" fmla="*/ 333028 h 1202550"/>
              <a:gd name="connsiteX991" fmla="*/ 1002821 w 1202550"/>
              <a:gd name="connsiteY991" fmla="*/ 333244 h 1202550"/>
              <a:gd name="connsiteX992" fmla="*/ 1002821 w 1202550"/>
              <a:gd name="connsiteY992" fmla="*/ 334252 h 1202550"/>
              <a:gd name="connsiteX993" fmla="*/ 967825 w 1202550"/>
              <a:gd name="connsiteY993" fmla="*/ 357607 h 1202550"/>
              <a:gd name="connsiteX994" fmla="*/ 871285 w 1202550"/>
              <a:gd name="connsiteY994" fmla="*/ 331852 h 1202550"/>
              <a:gd name="connsiteX995" fmla="*/ 868429 w 1202550"/>
              <a:gd name="connsiteY995" fmla="*/ 332428 h 1202550"/>
              <a:gd name="connsiteX996" fmla="*/ 741765 w 1202550"/>
              <a:gd name="connsiteY996" fmla="*/ 332428 h 1202550"/>
              <a:gd name="connsiteX997" fmla="*/ 738692 w 1202550"/>
              <a:gd name="connsiteY997" fmla="*/ 331708 h 1202550"/>
              <a:gd name="connsiteX998" fmla="*/ 738692 w 1202550"/>
              <a:gd name="connsiteY998" fmla="*/ 331708 h 1202550"/>
              <a:gd name="connsiteX999" fmla="*/ 753094 w 1202550"/>
              <a:gd name="connsiteY999" fmla="*/ 302472 h 1202550"/>
              <a:gd name="connsiteX1000" fmla="*/ 755494 w 1202550"/>
              <a:gd name="connsiteY1000" fmla="*/ 301128 h 1202550"/>
              <a:gd name="connsiteX1001" fmla="*/ 757007 w 1202550"/>
              <a:gd name="connsiteY1001" fmla="*/ 301128 h 1202550"/>
              <a:gd name="connsiteX1002" fmla="*/ 902009 w 1202550"/>
              <a:gd name="connsiteY1002" fmla="*/ 301128 h 1202550"/>
              <a:gd name="connsiteX1003" fmla="*/ 901697 w 1202550"/>
              <a:gd name="connsiteY1003" fmla="*/ 299472 h 1202550"/>
              <a:gd name="connsiteX1004" fmla="*/ 756623 w 1202550"/>
              <a:gd name="connsiteY1004" fmla="*/ 299472 h 1202550"/>
              <a:gd name="connsiteX1005" fmla="*/ 754822 w 1202550"/>
              <a:gd name="connsiteY1005" fmla="*/ 299472 h 1202550"/>
              <a:gd name="connsiteX1006" fmla="*/ 759983 w 1202550"/>
              <a:gd name="connsiteY1006" fmla="*/ 288911 h 1202550"/>
              <a:gd name="connsiteX1007" fmla="*/ 773329 w 1202550"/>
              <a:gd name="connsiteY1007" fmla="*/ 262099 h 1202550"/>
              <a:gd name="connsiteX1008" fmla="*/ 776929 w 1202550"/>
              <a:gd name="connsiteY1008" fmla="*/ 259843 h 1202550"/>
              <a:gd name="connsiteX1009" fmla="*/ 940582 w 1202550"/>
              <a:gd name="connsiteY1009" fmla="*/ 259843 h 1202550"/>
              <a:gd name="connsiteX1010" fmla="*/ 942670 w 1202550"/>
              <a:gd name="connsiteY1010" fmla="*/ 260059 h 1202550"/>
              <a:gd name="connsiteX1011" fmla="*/ 941350 w 1202550"/>
              <a:gd name="connsiteY1011" fmla="*/ 261859 h 1202550"/>
              <a:gd name="connsiteX1012" fmla="*/ 905561 w 1202550"/>
              <a:gd name="connsiteY1012" fmla="*/ 297696 h 1202550"/>
              <a:gd name="connsiteX1013" fmla="*/ 901697 w 1202550"/>
              <a:gd name="connsiteY1013" fmla="*/ 299472 h 1202550"/>
              <a:gd name="connsiteX1014" fmla="*/ 778009 w 1202550"/>
              <a:gd name="connsiteY1014" fmla="*/ 258019 h 1202550"/>
              <a:gd name="connsiteX1015" fmla="*/ 775993 w 1202550"/>
              <a:gd name="connsiteY1015" fmla="*/ 257803 h 1202550"/>
              <a:gd name="connsiteX1016" fmla="*/ 776593 w 1202550"/>
              <a:gd name="connsiteY1016" fmla="*/ 255595 h 1202550"/>
              <a:gd name="connsiteX1017" fmla="*/ 800596 w 1202550"/>
              <a:gd name="connsiteY1017" fmla="*/ 207349 h 1202550"/>
              <a:gd name="connsiteX1018" fmla="*/ 804269 w 1202550"/>
              <a:gd name="connsiteY1018" fmla="*/ 205188 h 1202550"/>
              <a:gd name="connsiteX1019" fmla="*/ 885231 w 1202550"/>
              <a:gd name="connsiteY1019" fmla="*/ 205188 h 1202550"/>
              <a:gd name="connsiteX1020" fmla="*/ 997109 w 1202550"/>
              <a:gd name="connsiteY1020" fmla="*/ 205188 h 1202550"/>
              <a:gd name="connsiteX1021" fmla="*/ 995933 w 1202550"/>
              <a:gd name="connsiteY1021" fmla="*/ 207133 h 1202550"/>
              <a:gd name="connsiteX1022" fmla="*/ 946846 w 1202550"/>
              <a:gd name="connsiteY1022" fmla="*/ 256267 h 1202550"/>
              <a:gd name="connsiteX1023" fmla="*/ 942934 w 1202550"/>
              <a:gd name="connsiteY1023" fmla="*/ 257923 h 1202550"/>
              <a:gd name="connsiteX1024" fmla="*/ 778009 w 1202550"/>
              <a:gd name="connsiteY1024" fmla="*/ 257923 h 1202550"/>
              <a:gd name="connsiteX1025" fmla="*/ 797740 w 1202550"/>
              <a:gd name="connsiteY1025" fmla="*/ 203460 h 1202550"/>
              <a:gd name="connsiteX1026" fmla="*/ 606364 w 1202550"/>
              <a:gd name="connsiteY1026" fmla="*/ 203460 h 1202550"/>
              <a:gd name="connsiteX1027" fmla="*/ 603075 w 1202550"/>
              <a:gd name="connsiteY1027" fmla="*/ 200316 h 1202550"/>
              <a:gd name="connsiteX1028" fmla="*/ 603075 w 1202550"/>
              <a:gd name="connsiteY1028" fmla="*/ 133107 h 1202550"/>
              <a:gd name="connsiteX1029" fmla="*/ 606220 w 1202550"/>
              <a:gd name="connsiteY1029" fmla="*/ 129843 h 1202550"/>
              <a:gd name="connsiteX1030" fmla="*/ 836985 w 1202550"/>
              <a:gd name="connsiteY1030" fmla="*/ 129843 h 1202550"/>
              <a:gd name="connsiteX1031" fmla="*/ 836025 w 1202550"/>
              <a:gd name="connsiteY1031" fmla="*/ 132675 h 1202550"/>
              <a:gd name="connsiteX1032" fmla="*/ 802132 w 1202550"/>
              <a:gd name="connsiteY1032" fmla="*/ 200796 h 1202550"/>
              <a:gd name="connsiteX1033" fmla="*/ 797740 w 1202550"/>
              <a:gd name="connsiteY1033" fmla="*/ 203460 h 1202550"/>
              <a:gd name="connsiteX1034" fmla="*/ 603075 w 1202550"/>
              <a:gd name="connsiteY1034" fmla="*/ 262171 h 1202550"/>
              <a:gd name="connsiteX1035" fmla="*/ 605308 w 1202550"/>
              <a:gd name="connsiteY1035" fmla="*/ 259771 h 1202550"/>
              <a:gd name="connsiteX1036" fmla="*/ 772393 w 1202550"/>
              <a:gd name="connsiteY1036" fmla="*/ 259771 h 1202550"/>
              <a:gd name="connsiteX1037" fmla="*/ 759431 w 1202550"/>
              <a:gd name="connsiteY1037" fmla="*/ 285718 h 1202550"/>
              <a:gd name="connsiteX1038" fmla="*/ 753430 w 1202550"/>
              <a:gd name="connsiteY1038" fmla="*/ 297720 h 1202550"/>
              <a:gd name="connsiteX1039" fmla="*/ 750910 w 1202550"/>
              <a:gd name="connsiteY1039" fmla="*/ 299304 h 1202550"/>
              <a:gd name="connsiteX1040" fmla="*/ 749110 w 1202550"/>
              <a:gd name="connsiteY1040" fmla="*/ 299304 h 1202550"/>
              <a:gd name="connsiteX1041" fmla="*/ 606772 w 1202550"/>
              <a:gd name="connsiteY1041" fmla="*/ 299304 h 1202550"/>
              <a:gd name="connsiteX1042" fmla="*/ 603099 w 1202550"/>
              <a:gd name="connsiteY1042" fmla="*/ 295656 h 1202550"/>
              <a:gd name="connsiteX1043" fmla="*/ 603075 w 1202550"/>
              <a:gd name="connsiteY1043" fmla="*/ 262099 h 1202550"/>
              <a:gd name="connsiteX1044" fmla="*/ 605236 w 1202550"/>
              <a:gd name="connsiteY1044" fmla="*/ 301200 h 1202550"/>
              <a:gd name="connsiteX1045" fmla="*/ 751054 w 1202550"/>
              <a:gd name="connsiteY1045" fmla="*/ 301200 h 1202550"/>
              <a:gd name="connsiteX1046" fmla="*/ 750838 w 1202550"/>
              <a:gd name="connsiteY1046" fmla="*/ 303001 h 1202550"/>
              <a:gd name="connsiteX1047" fmla="*/ 737444 w 1202550"/>
              <a:gd name="connsiteY1047" fmla="*/ 329764 h 1202550"/>
              <a:gd name="connsiteX1048" fmla="*/ 736220 w 1202550"/>
              <a:gd name="connsiteY1048" fmla="*/ 331780 h 1202550"/>
              <a:gd name="connsiteX1049" fmla="*/ 732548 w 1202550"/>
              <a:gd name="connsiteY1049" fmla="*/ 332476 h 1202550"/>
              <a:gd name="connsiteX1050" fmla="*/ 637016 w 1202550"/>
              <a:gd name="connsiteY1050" fmla="*/ 332476 h 1202550"/>
              <a:gd name="connsiteX1051" fmla="*/ 606484 w 1202550"/>
              <a:gd name="connsiteY1051" fmla="*/ 332476 h 1202550"/>
              <a:gd name="connsiteX1052" fmla="*/ 603123 w 1202550"/>
              <a:gd name="connsiteY1052" fmla="*/ 331780 h 1202550"/>
              <a:gd name="connsiteX1053" fmla="*/ 603123 w 1202550"/>
              <a:gd name="connsiteY1053" fmla="*/ 303313 h 1202550"/>
              <a:gd name="connsiteX1054" fmla="*/ 605236 w 1202550"/>
              <a:gd name="connsiteY1054" fmla="*/ 301128 h 1202550"/>
              <a:gd name="connsiteX1055" fmla="*/ 605236 w 1202550"/>
              <a:gd name="connsiteY1055" fmla="*/ 414687 h 1202550"/>
              <a:gd name="connsiteX1056" fmla="*/ 607036 w 1202550"/>
              <a:gd name="connsiteY1056" fmla="*/ 414687 h 1202550"/>
              <a:gd name="connsiteX1057" fmla="*/ 691886 w 1202550"/>
              <a:gd name="connsiteY1057" fmla="*/ 414687 h 1202550"/>
              <a:gd name="connsiteX1058" fmla="*/ 693999 w 1202550"/>
              <a:gd name="connsiteY1058" fmla="*/ 414687 h 1202550"/>
              <a:gd name="connsiteX1059" fmla="*/ 695559 w 1202550"/>
              <a:gd name="connsiteY1059" fmla="*/ 416223 h 1202550"/>
              <a:gd name="connsiteX1060" fmla="*/ 695559 w 1202550"/>
              <a:gd name="connsiteY1060" fmla="*/ 418311 h 1202550"/>
              <a:gd name="connsiteX1061" fmla="*/ 695559 w 1202550"/>
              <a:gd name="connsiteY1061" fmla="*/ 503498 h 1202550"/>
              <a:gd name="connsiteX1062" fmla="*/ 695559 w 1202550"/>
              <a:gd name="connsiteY1062" fmla="*/ 505898 h 1202550"/>
              <a:gd name="connsiteX1063" fmla="*/ 694287 w 1202550"/>
              <a:gd name="connsiteY1063" fmla="*/ 507122 h 1202550"/>
              <a:gd name="connsiteX1064" fmla="*/ 692487 w 1202550"/>
              <a:gd name="connsiteY1064" fmla="*/ 507122 h 1202550"/>
              <a:gd name="connsiteX1065" fmla="*/ 606436 w 1202550"/>
              <a:gd name="connsiteY1065" fmla="*/ 507122 h 1202550"/>
              <a:gd name="connsiteX1066" fmla="*/ 603171 w 1202550"/>
              <a:gd name="connsiteY1066" fmla="*/ 503930 h 1202550"/>
              <a:gd name="connsiteX1067" fmla="*/ 603171 w 1202550"/>
              <a:gd name="connsiteY1067" fmla="*/ 417759 h 1202550"/>
              <a:gd name="connsiteX1068" fmla="*/ 603171 w 1202550"/>
              <a:gd name="connsiteY1068" fmla="*/ 416583 h 1202550"/>
              <a:gd name="connsiteX1069" fmla="*/ 605236 w 1202550"/>
              <a:gd name="connsiteY1069" fmla="*/ 414687 h 1202550"/>
              <a:gd name="connsiteX1070" fmla="*/ 605236 w 1202550"/>
              <a:gd name="connsiteY1070" fmla="*/ 825138 h 1202550"/>
              <a:gd name="connsiteX1071" fmla="*/ 606724 w 1202550"/>
              <a:gd name="connsiteY1071" fmla="*/ 825138 h 1202550"/>
              <a:gd name="connsiteX1072" fmla="*/ 709577 w 1202550"/>
              <a:gd name="connsiteY1072" fmla="*/ 825138 h 1202550"/>
              <a:gd name="connsiteX1073" fmla="*/ 714113 w 1202550"/>
              <a:gd name="connsiteY1073" fmla="*/ 827898 h 1202550"/>
              <a:gd name="connsiteX1074" fmla="*/ 721146 w 1202550"/>
              <a:gd name="connsiteY1074" fmla="*/ 842132 h 1202550"/>
              <a:gd name="connsiteX1075" fmla="*/ 722130 w 1202550"/>
              <a:gd name="connsiteY1075" fmla="*/ 844988 h 1202550"/>
              <a:gd name="connsiteX1076" fmla="*/ 606772 w 1202550"/>
              <a:gd name="connsiteY1076" fmla="*/ 844988 h 1202550"/>
              <a:gd name="connsiteX1077" fmla="*/ 603123 w 1202550"/>
              <a:gd name="connsiteY1077" fmla="*/ 841316 h 1202550"/>
              <a:gd name="connsiteX1078" fmla="*/ 603123 w 1202550"/>
              <a:gd name="connsiteY1078" fmla="*/ 827226 h 1202550"/>
              <a:gd name="connsiteX1079" fmla="*/ 605188 w 1202550"/>
              <a:gd name="connsiteY1079" fmla="*/ 824946 h 1202550"/>
              <a:gd name="connsiteX1080" fmla="*/ 726787 w 1202550"/>
              <a:gd name="connsiteY1080" fmla="*/ 849309 h 1202550"/>
              <a:gd name="connsiteX1081" fmla="*/ 725704 w 1202550"/>
              <a:gd name="connsiteY1081" fmla="*/ 847043 h 1202550"/>
              <a:gd name="connsiteX1082" fmla="*/ 727973 w 1202550"/>
              <a:gd name="connsiteY1082" fmla="*/ 845960 h 1202550"/>
              <a:gd name="connsiteX1083" fmla="*/ 728803 w 1202550"/>
              <a:gd name="connsiteY1083" fmla="*/ 846572 h 1202550"/>
              <a:gd name="connsiteX1084" fmla="*/ 842145 w 1202550"/>
              <a:gd name="connsiteY1084" fmla="*/ 846572 h 1202550"/>
              <a:gd name="connsiteX1085" fmla="*/ 847354 w 1202550"/>
              <a:gd name="connsiteY1085" fmla="*/ 848733 h 1202550"/>
              <a:gd name="connsiteX1086" fmla="*/ 867012 w 1202550"/>
              <a:gd name="connsiteY1086" fmla="*/ 868511 h 1202550"/>
              <a:gd name="connsiteX1087" fmla="*/ 868933 w 1202550"/>
              <a:gd name="connsiteY1087" fmla="*/ 870792 h 1202550"/>
              <a:gd name="connsiteX1088" fmla="*/ 866676 w 1202550"/>
              <a:gd name="connsiteY1088" fmla="*/ 871104 h 1202550"/>
              <a:gd name="connsiteX1089" fmla="*/ 740445 w 1202550"/>
              <a:gd name="connsiteY1089" fmla="*/ 871104 h 1202550"/>
              <a:gd name="connsiteX1090" fmla="*/ 736364 w 1202550"/>
              <a:gd name="connsiteY1090" fmla="*/ 868703 h 1202550"/>
              <a:gd name="connsiteX1091" fmla="*/ 726787 w 1202550"/>
              <a:gd name="connsiteY1091" fmla="*/ 849309 h 1202550"/>
              <a:gd name="connsiteX1092" fmla="*/ 741189 w 1202550"/>
              <a:gd name="connsiteY1092" fmla="*/ 872856 h 1202550"/>
              <a:gd name="connsiteX1093" fmla="*/ 869221 w 1202550"/>
              <a:gd name="connsiteY1093" fmla="*/ 872856 h 1202550"/>
              <a:gd name="connsiteX1094" fmla="*/ 873157 w 1202550"/>
              <a:gd name="connsiteY1094" fmla="*/ 874440 h 1202550"/>
              <a:gd name="connsiteX1095" fmla="*/ 899824 w 1202550"/>
              <a:gd name="connsiteY1095" fmla="*/ 901179 h 1202550"/>
              <a:gd name="connsiteX1096" fmla="*/ 901793 w 1202550"/>
              <a:gd name="connsiteY1096" fmla="*/ 903412 h 1202550"/>
              <a:gd name="connsiteX1097" fmla="*/ 898168 w 1202550"/>
              <a:gd name="connsiteY1097" fmla="*/ 904156 h 1202550"/>
              <a:gd name="connsiteX1098" fmla="*/ 757343 w 1202550"/>
              <a:gd name="connsiteY1098" fmla="*/ 904156 h 1202550"/>
              <a:gd name="connsiteX1099" fmla="*/ 753718 w 1202550"/>
              <a:gd name="connsiteY1099" fmla="*/ 903436 h 1202550"/>
              <a:gd name="connsiteX1100" fmla="*/ 753718 w 1202550"/>
              <a:gd name="connsiteY1100" fmla="*/ 903436 h 1202550"/>
              <a:gd name="connsiteX1101" fmla="*/ 740661 w 1202550"/>
              <a:gd name="connsiteY1101" fmla="*/ 877152 h 1202550"/>
              <a:gd name="connsiteX1102" fmla="*/ 738812 w 1202550"/>
              <a:gd name="connsiteY1102" fmla="*/ 873216 h 1202550"/>
              <a:gd name="connsiteX1103" fmla="*/ 741189 w 1202550"/>
              <a:gd name="connsiteY1103" fmla="*/ 872856 h 1202550"/>
              <a:gd name="connsiteX1104" fmla="*/ 756167 w 1202550"/>
              <a:gd name="connsiteY1104" fmla="*/ 904780 h 1202550"/>
              <a:gd name="connsiteX1105" fmla="*/ 758567 w 1202550"/>
              <a:gd name="connsiteY1105" fmla="*/ 904780 h 1202550"/>
              <a:gd name="connsiteX1106" fmla="*/ 900593 w 1202550"/>
              <a:gd name="connsiteY1106" fmla="*/ 904780 h 1202550"/>
              <a:gd name="connsiteX1107" fmla="*/ 904217 w 1202550"/>
              <a:gd name="connsiteY1107" fmla="*/ 905524 h 1202550"/>
              <a:gd name="connsiteX1108" fmla="*/ 905801 w 1202550"/>
              <a:gd name="connsiteY1108" fmla="*/ 907276 h 1202550"/>
              <a:gd name="connsiteX1109" fmla="*/ 942046 w 1202550"/>
              <a:gd name="connsiteY1109" fmla="*/ 943521 h 1202550"/>
              <a:gd name="connsiteX1110" fmla="*/ 943174 w 1202550"/>
              <a:gd name="connsiteY1110" fmla="*/ 944745 h 1202550"/>
              <a:gd name="connsiteX1111" fmla="*/ 940414 w 1202550"/>
              <a:gd name="connsiteY1111" fmla="*/ 945153 h 1202550"/>
              <a:gd name="connsiteX1112" fmla="*/ 777385 w 1202550"/>
              <a:gd name="connsiteY1112" fmla="*/ 945153 h 1202550"/>
              <a:gd name="connsiteX1113" fmla="*/ 773329 w 1202550"/>
              <a:gd name="connsiteY1113" fmla="*/ 942633 h 1202550"/>
              <a:gd name="connsiteX1114" fmla="*/ 754990 w 1202550"/>
              <a:gd name="connsiteY1114" fmla="*/ 905620 h 1202550"/>
              <a:gd name="connsiteX1115" fmla="*/ 756143 w 1202550"/>
              <a:gd name="connsiteY1115" fmla="*/ 904780 h 1202550"/>
              <a:gd name="connsiteX1116" fmla="*/ 947614 w 1202550"/>
              <a:gd name="connsiteY1116" fmla="*/ 948969 h 1202550"/>
              <a:gd name="connsiteX1117" fmla="*/ 995861 w 1202550"/>
              <a:gd name="connsiteY1117" fmla="*/ 997431 h 1202550"/>
              <a:gd name="connsiteX1118" fmla="*/ 997709 w 1202550"/>
              <a:gd name="connsiteY1118" fmla="*/ 999376 h 1202550"/>
              <a:gd name="connsiteX1119" fmla="*/ 994564 w 1202550"/>
              <a:gd name="connsiteY1119" fmla="*/ 999808 h 1202550"/>
              <a:gd name="connsiteX1120" fmla="*/ 804941 w 1202550"/>
              <a:gd name="connsiteY1120" fmla="*/ 999808 h 1202550"/>
              <a:gd name="connsiteX1121" fmla="*/ 800428 w 1202550"/>
              <a:gd name="connsiteY1121" fmla="*/ 996999 h 1202550"/>
              <a:gd name="connsiteX1122" fmla="*/ 776977 w 1202550"/>
              <a:gd name="connsiteY1122" fmla="*/ 949785 h 1202550"/>
              <a:gd name="connsiteX1123" fmla="*/ 775801 w 1202550"/>
              <a:gd name="connsiteY1123" fmla="*/ 946761 h 1202550"/>
              <a:gd name="connsiteX1124" fmla="*/ 778873 w 1202550"/>
              <a:gd name="connsiteY1124" fmla="*/ 946761 h 1202550"/>
              <a:gd name="connsiteX1125" fmla="*/ 942334 w 1202550"/>
              <a:gd name="connsiteY1125" fmla="*/ 946761 h 1202550"/>
              <a:gd name="connsiteX1126" fmla="*/ 947614 w 1202550"/>
              <a:gd name="connsiteY1126" fmla="*/ 948969 h 1202550"/>
              <a:gd name="connsiteX1127" fmla="*/ 1118732 w 1202550"/>
              <a:gd name="connsiteY1127" fmla="*/ 947841 h 1202550"/>
              <a:gd name="connsiteX1128" fmla="*/ 1194845 w 1202550"/>
              <a:gd name="connsiteY1128" fmla="*/ 998800 h 1202550"/>
              <a:gd name="connsiteX1129" fmla="*/ 1195301 w 1202550"/>
              <a:gd name="connsiteY1129" fmla="*/ 999184 h 1202550"/>
              <a:gd name="connsiteX1130" fmla="*/ 1193909 w 1202550"/>
              <a:gd name="connsiteY1130" fmla="*/ 999808 h 1202550"/>
              <a:gd name="connsiteX1131" fmla="*/ 1192109 w 1202550"/>
              <a:gd name="connsiteY1131" fmla="*/ 999808 h 1202550"/>
              <a:gd name="connsiteX1132" fmla="*/ 1004382 w 1202550"/>
              <a:gd name="connsiteY1132" fmla="*/ 999808 h 1202550"/>
              <a:gd name="connsiteX1133" fmla="*/ 998357 w 1202550"/>
              <a:gd name="connsiteY1133" fmla="*/ 997407 h 1202550"/>
              <a:gd name="connsiteX1134" fmla="*/ 950711 w 1202550"/>
              <a:gd name="connsiteY1134" fmla="*/ 949665 h 1202550"/>
              <a:gd name="connsiteX1135" fmla="*/ 948599 w 1202550"/>
              <a:gd name="connsiteY1135" fmla="*/ 947265 h 1202550"/>
              <a:gd name="connsiteX1136" fmla="*/ 950639 w 1202550"/>
              <a:gd name="connsiteY1136" fmla="*/ 946809 h 1202550"/>
              <a:gd name="connsiteX1137" fmla="*/ 1114963 w 1202550"/>
              <a:gd name="connsiteY1137" fmla="*/ 946809 h 1202550"/>
              <a:gd name="connsiteX1138" fmla="*/ 1118660 w 1202550"/>
              <a:gd name="connsiteY1138" fmla="*/ 947841 h 1202550"/>
              <a:gd name="connsiteX1139" fmla="*/ 1054884 w 1202550"/>
              <a:gd name="connsiteY1139" fmla="*/ 905260 h 1202550"/>
              <a:gd name="connsiteX1140" fmla="*/ 1098761 w 1202550"/>
              <a:gd name="connsiteY1140" fmla="*/ 934495 h 1202550"/>
              <a:gd name="connsiteX1141" fmla="*/ 1112179 w 1202550"/>
              <a:gd name="connsiteY1141" fmla="*/ 943521 h 1202550"/>
              <a:gd name="connsiteX1142" fmla="*/ 1113547 w 1202550"/>
              <a:gd name="connsiteY1142" fmla="*/ 944817 h 1202550"/>
              <a:gd name="connsiteX1143" fmla="*/ 1111291 w 1202550"/>
              <a:gd name="connsiteY1143" fmla="*/ 945033 h 1202550"/>
              <a:gd name="connsiteX1144" fmla="*/ 948527 w 1202550"/>
              <a:gd name="connsiteY1144" fmla="*/ 945033 h 1202550"/>
              <a:gd name="connsiteX1145" fmla="*/ 944374 w 1202550"/>
              <a:gd name="connsiteY1145" fmla="*/ 943233 h 1202550"/>
              <a:gd name="connsiteX1146" fmla="*/ 907121 w 1202550"/>
              <a:gd name="connsiteY1146" fmla="*/ 905884 h 1202550"/>
              <a:gd name="connsiteX1147" fmla="*/ 907121 w 1202550"/>
              <a:gd name="connsiteY1147" fmla="*/ 905884 h 1202550"/>
              <a:gd name="connsiteX1148" fmla="*/ 907577 w 1202550"/>
              <a:gd name="connsiteY1148" fmla="*/ 904804 h 1202550"/>
              <a:gd name="connsiteX1149" fmla="*/ 910266 w 1202550"/>
              <a:gd name="connsiteY1149" fmla="*/ 904804 h 1202550"/>
              <a:gd name="connsiteX1150" fmla="*/ 1051403 w 1202550"/>
              <a:gd name="connsiteY1150" fmla="*/ 904804 h 1202550"/>
              <a:gd name="connsiteX1151" fmla="*/ 1054812 w 1202550"/>
              <a:gd name="connsiteY1151" fmla="*/ 905260 h 1202550"/>
              <a:gd name="connsiteX1152" fmla="*/ 1051740 w 1202550"/>
              <a:gd name="connsiteY1152" fmla="*/ 903004 h 1202550"/>
              <a:gd name="connsiteX1153" fmla="*/ 1051740 w 1202550"/>
              <a:gd name="connsiteY1153" fmla="*/ 903916 h 1202550"/>
              <a:gd name="connsiteX1154" fmla="*/ 1049099 w 1202550"/>
              <a:gd name="connsiteY1154" fmla="*/ 904156 h 1202550"/>
              <a:gd name="connsiteX1155" fmla="*/ 907985 w 1202550"/>
              <a:gd name="connsiteY1155" fmla="*/ 904156 h 1202550"/>
              <a:gd name="connsiteX1156" fmla="*/ 904841 w 1202550"/>
              <a:gd name="connsiteY1156" fmla="*/ 903580 h 1202550"/>
              <a:gd name="connsiteX1157" fmla="*/ 904841 w 1202550"/>
              <a:gd name="connsiteY1157" fmla="*/ 903580 h 1202550"/>
              <a:gd name="connsiteX1158" fmla="*/ 874045 w 1202550"/>
              <a:gd name="connsiteY1158" fmla="*/ 872856 h 1202550"/>
              <a:gd name="connsiteX1159" fmla="*/ 1003541 w 1202550"/>
              <a:gd name="connsiteY1159" fmla="*/ 872856 h 1202550"/>
              <a:gd name="connsiteX1160" fmla="*/ 1008798 w 1202550"/>
              <a:gd name="connsiteY1160" fmla="*/ 874440 h 1202550"/>
              <a:gd name="connsiteX1161" fmla="*/ 1051668 w 1202550"/>
              <a:gd name="connsiteY1161" fmla="*/ 903004 h 1202550"/>
              <a:gd name="connsiteX1162" fmla="*/ 1133902 w 1202550"/>
              <a:gd name="connsiteY1162" fmla="*/ 871056 h 1202550"/>
              <a:gd name="connsiteX1163" fmla="*/ 1010046 w 1202550"/>
              <a:gd name="connsiteY1163" fmla="*/ 871056 h 1202550"/>
              <a:gd name="connsiteX1164" fmla="*/ 1004766 w 1202550"/>
              <a:gd name="connsiteY1164" fmla="*/ 869495 h 1202550"/>
              <a:gd name="connsiteX1165" fmla="*/ 973562 w 1202550"/>
              <a:gd name="connsiteY1165" fmla="*/ 848661 h 1202550"/>
              <a:gd name="connsiteX1166" fmla="*/ 971353 w 1202550"/>
              <a:gd name="connsiteY1166" fmla="*/ 847101 h 1202550"/>
              <a:gd name="connsiteX1167" fmla="*/ 973130 w 1202550"/>
              <a:gd name="connsiteY1167" fmla="*/ 846549 h 1202550"/>
              <a:gd name="connsiteX1168" fmla="*/ 1086832 w 1202550"/>
              <a:gd name="connsiteY1168" fmla="*/ 846549 h 1202550"/>
              <a:gd name="connsiteX1169" fmla="*/ 1090576 w 1202550"/>
              <a:gd name="connsiteY1169" fmla="*/ 847365 h 1202550"/>
              <a:gd name="connsiteX1170" fmla="*/ 1135006 w 1202550"/>
              <a:gd name="connsiteY1170" fmla="*/ 869687 h 1202550"/>
              <a:gd name="connsiteX1171" fmla="*/ 1136542 w 1202550"/>
              <a:gd name="connsiteY1171" fmla="*/ 871056 h 1202550"/>
              <a:gd name="connsiteX1172" fmla="*/ 1140575 w 1202550"/>
              <a:gd name="connsiteY1172" fmla="*/ 868655 h 1202550"/>
              <a:gd name="connsiteX1173" fmla="*/ 1140575 w 1202550"/>
              <a:gd name="connsiteY1173" fmla="*/ 869639 h 1202550"/>
              <a:gd name="connsiteX1174" fmla="*/ 1138414 w 1202550"/>
              <a:gd name="connsiteY1174" fmla="*/ 869159 h 1202550"/>
              <a:gd name="connsiteX1175" fmla="*/ 1092329 w 1202550"/>
              <a:gd name="connsiteY1175" fmla="*/ 846164 h 1202550"/>
              <a:gd name="connsiteX1176" fmla="*/ 1090216 w 1202550"/>
              <a:gd name="connsiteY1176" fmla="*/ 842756 h 1202550"/>
              <a:gd name="connsiteX1177" fmla="*/ 1090216 w 1202550"/>
              <a:gd name="connsiteY1177" fmla="*/ 727014 h 1202550"/>
              <a:gd name="connsiteX1178" fmla="*/ 1090216 w 1202550"/>
              <a:gd name="connsiteY1178" fmla="*/ 725549 h 1202550"/>
              <a:gd name="connsiteX1179" fmla="*/ 1092857 w 1202550"/>
              <a:gd name="connsiteY1179" fmla="*/ 725789 h 1202550"/>
              <a:gd name="connsiteX1180" fmla="*/ 1138150 w 1202550"/>
              <a:gd name="connsiteY1180" fmla="*/ 737167 h 1202550"/>
              <a:gd name="connsiteX1181" fmla="*/ 1140551 w 1202550"/>
              <a:gd name="connsiteY1181" fmla="*/ 740047 h 1202550"/>
              <a:gd name="connsiteX1182" fmla="*/ 1140575 w 1202550"/>
              <a:gd name="connsiteY1182" fmla="*/ 735319 h 1202550"/>
              <a:gd name="connsiteX1183" fmla="*/ 1138318 w 1202550"/>
              <a:gd name="connsiteY1183" fmla="*/ 735319 h 1202550"/>
              <a:gd name="connsiteX1184" fmla="*/ 1092449 w 1202550"/>
              <a:gd name="connsiteY1184" fmla="*/ 723797 h 1202550"/>
              <a:gd name="connsiteX1185" fmla="*/ 1090192 w 1202550"/>
              <a:gd name="connsiteY1185" fmla="*/ 720845 h 1202550"/>
              <a:gd name="connsiteX1186" fmla="*/ 1090192 w 1202550"/>
              <a:gd name="connsiteY1186" fmla="*/ 605630 h 1202550"/>
              <a:gd name="connsiteX1187" fmla="*/ 1090192 w 1202550"/>
              <a:gd name="connsiteY1187" fmla="*/ 604310 h 1202550"/>
              <a:gd name="connsiteX1188" fmla="*/ 1091488 w 1202550"/>
              <a:gd name="connsiteY1188" fmla="*/ 603110 h 1202550"/>
              <a:gd name="connsiteX1189" fmla="*/ 1139494 w 1202550"/>
              <a:gd name="connsiteY1189" fmla="*/ 603110 h 1202550"/>
              <a:gd name="connsiteX1190" fmla="*/ 1140577 w 1202550"/>
              <a:gd name="connsiteY1190" fmla="*/ 603929 h 1202550"/>
              <a:gd name="connsiteX1191" fmla="*/ 1140575 w 1202550"/>
              <a:gd name="connsiteY1191" fmla="*/ 604214 h 1202550"/>
              <a:gd name="connsiteX1192" fmla="*/ 1140575 w 1202550"/>
              <a:gd name="connsiteY1192" fmla="*/ 606014 h 1202550"/>
              <a:gd name="connsiteX1193" fmla="*/ 1140575 w 1202550"/>
              <a:gd name="connsiteY1193" fmla="*/ 735391 h 1202550"/>
              <a:gd name="connsiteX1194" fmla="*/ 1139086 w 1202550"/>
              <a:gd name="connsiteY1194" fmla="*/ 601214 h 1202550"/>
              <a:gd name="connsiteX1195" fmla="*/ 1137286 w 1202550"/>
              <a:gd name="connsiteY1195" fmla="*/ 601214 h 1202550"/>
              <a:gd name="connsiteX1196" fmla="*/ 1093145 w 1202550"/>
              <a:gd name="connsiteY1196" fmla="*/ 601214 h 1202550"/>
              <a:gd name="connsiteX1197" fmla="*/ 1091344 w 1202550"/>
              <a:gd name="connsiteY1197" fmla="*/ 601214 h 1202550"/>
              <a:gd name="connsiteX1198" fmla="*/ 1090096 w 1202550"/>
              <a:gd name="connsiteY1198" fmla="*/ 599990 h 1202550"/>
              <a:gd name="connsiteX1199" fmla="*/ 1090096 w 1202550"/>
              <a:gd name="connsiteY1199" fmla="*/ 597877 h 1202550"/>
              <a:gd name="connsiteX1200" fmla="*/ 1090096 w 1202550"/>
              <a:gd name="connsiteY1200" fmla="*/ 484583 h 1202550"/>
              <a:gd name="connsiteX1201" fmla="*/ 1093361 w 1202550"/>
              <a:gd name="connsiteY1201" fmla="*/ 480311 h 1202550"/>
              <a:gd name="connsiteX1202" fmla="*/ 1138966 w 1202550"/>
              <a:gd name="connsiteY1202" fmla="*/ 468933 h 1202550"/>
              <a:gd name="connsiteX1203" fmla="*/ 1140503 w 1202550"/>
              <a:gd name="connsiteY1203" fmla="*/ 468597 h 1202550"/>
              <a:gd name="connsiteX1204" fmla="*/ 1140503 w 1202550"/>
              <a:gd name="connsiteY1204" fmla="*/ 597805 h 1202550"/>
              <a:gd name="connsiteX1205" fmla="*/ 1140503 w 1202550"/>
              <a:gd name="connsiteY1205" fmla="*/ 599606 h 1202550"/>
              <a:gd name="connsiteX1206" fmla="*/ 1139014 w 1202550"/>
              <a:gd name="connsiteY1206" fmla="*/ 601286 h 1202550"/>
              <a:gd name="connsiteX1207" fmla="*/ 1138558 w 1202550"/>
              <a:gd name="connsiteY1207" fmla="*/ 335165 h 1202550"/>
              <a:gd name="connsiteX1208" fmla="*/ 1140575 w 1202550"/>
              <a:gd name="connsiteY1208" fmla="*/ 334324 h 1202550"/>
              <a:gd name="connsiteX1209" fmla="*/ 1140575 w 1202550"/>
              <a:gd name="connsiteY1209" fmla="*/ 463077 h 1202550"/>
              <a:gd name="connsiteX1210" fmla="*/ 1140575 w 1202550"/>
              <a:gd name="connsiteY1210" fmla="*/ 464877 h 1202550"/>
              <a:gd name="connsiteX1211" fmla="*/ 1138822 w 1202550"/>
              <a:gd name="connsiteY1211" fmla="*/ 467109 h 1202550"/>
              <a:gd name="connsiteX1212" fmla="*/ 1090624 w 1202550"/>
              <a:gd name="connsiteY1212" fmla="*/ 479111 h 1202550"/>
              <a:gd name="connsiteX1213" fmla="*/ 1090168 w 1202550"/>
              <a:gd name="connsiteY1213" fmla="*/ 476710 h 1202550"/>
              <a:gd name="connsiteX1214" fmla="*/ 1090168 w 1202550"/>
              <a:gd name="connsiteY1214" fmla="*/ 361496 h 1202550"/>
              <a:gd name="connsiteX1215" fmla="*/ 1092185 w 1202550"/>
              <a:gd name="connsiteY1215" fmla="*/ 358015 h 1202550"/>
              <a:gd name="connsiteX1216" fmla="*/ 1138486 w 1202550"/>
              <a:gd name="connsiteY1216" fmla="*/ 335237 h 1202550"/>
              <a:gd name="connsiteX1217" fmla="*/ 1134742 w 1202550"/>
              <a:gd name="connsiteY1217" fmla="*/ 332956 h 1202550"/>
              <a:gd name="connsiteX1218" fmla="*/ 1137142 w 1202550"/>
              <a:gd name="connsiteY1218" fmla="*/ 333244 h 1202550"/>
              <a:gd name="connsiteX1219" fmla="*/ 1136590 w 1202550"/>
              <a:gd name="connsiteY1219" fmla="*/ 334156 h 1202550"/>
              <a:gd name="connsiteX1220" fmla="*/ 1136590 w 1202550"/>
              <a:gd name="connsiteY1220" fmla="*/ 334156 h 1202550"/>
              <a:gd name="connsiteX1221" fmla="*/ 1094009 w 1202550"/>
              <a:gd name="connsiteY1221" fmla="*/ 355399 h 1202550"/>
              <a:gd name="connsiteX1222" fmla="*/ 1083471 w 1202550"/>
              <a:gd name="connsiteY1222" fmla="*/ 357799 h 1202550"/>
              <a:gd name="connsiteX1223" fmla="*/ 975290 w 1202550"/>
              <a:gd name="connsiteY1223" fmla="*/ 357799 h 1202550"/>
              <a:gd name="connsiteX1224" fmla="*/ 971185 w 1202550"/>
              <a:gd name="connsiteY1224" fmla="*/ 357439 h 1202550"/>
              <a:gd name="connsiteX1225" fmla="*/ 1006998 w 1202550"/>
              <a:gd name="connsiteY1225" fmla="*/ 333436 h 1202550"/>
              <a:gd name="connsiteX1226" fmla="*/ 1009830 w 1202550"/>
              <a:gd name="connsiteY1226" fmla="*/ 332860 h 1202550"/>
              <a:gd name="connsiteX1227" fmla="*/ 1006302 w 1202550"/>
              <a:gd name="connsiteY1227" fmla="*/ 331780 h 1202550"/>
              <a:gd name="connsiteX1228" fmla="*/ 1006302 w 1202550"/>
              <a:gd name="connsiteY1228" fmla="*/ 331780 h 1202550"/>
              <a:gd name="connsiteX1229" fmla="*/ 1003469 w 1202550"/>
              <a:gd name="connsiteY1229" fmla="*/ 332356 h 1202550"/>
              <a:gd name="connsiteX1230" fmla="*/ 877310 w 1202550"/>
              <a:gd name="connsiteY1230" fmla="*/ 332356 h 1202550"/>
              <a:gd name="connsiteX1231" fmla="*/ 874309 w 1202550"/>
              <a:gd name="connsiteY1231" fmla="*/ 331564 h 1202550"/>
              <a:gd name="connsiteX1232" fmla="*/ 876038 w 1202550"/>
              <a:gd name="connsiteY1232" fmla="*/ 329164 h 1202550"/>
              <a:gd name="connsiteX1233" fmla="*/ 900041 w 1202550"/>
              <a:gd name="connsiteY1233" fmla="*/ 305161 h 1202550"/>
              <a:gd name="connsiteX1234" fmla="*/ 904265 w 1202550"/>
              <a:gd name="connsiteY1234" fmla="*/ 301464 h 1202550"/>
              <a:gd name="connsiteX1235" fmla="*/ 905633 w 1202550"/>
              <a:gd name="connsiteY1235" fmla="*/ 300984 h 1202550"/>
              <a:gd name="connsiteX1236" fmla="*/ 1048427 w 1202550"/>
              <a:gd name="connsiteY1236" fmla="*/ 300984 h 1202550"/>
              <a:gd name="connsiteX1237" fmla="*/ 1051740 w 1202550"/>
              <a:gd name="connsiteY1237" fmla="*/ 301344 h 1202550"/>
              <a:gd name="connsiteX1238" fmla="*/ 1006230 w 1202550"/>
              <a:gd name="connsiteY1238" fmla="*/ 331852 h 1202550"/>
              <a:gd name="connsiteX1239" fmla="*/ 1111507 w 1202550"/>
              <a:gd name="connsiteY1239" fmla="*/ 261643 h 1202550"/>
              <a:gd name="connsiteX1240" fmla="*/ 1057164 w 1202550"/>
              <a:gd name="connsiteY1240" fmla="*/ 297864 h 1202550"/>
              <a:gd name="connsiteX1241" fmla="*/ 1052364 w 1202550"/>
              <a:gd name="connsiteY1241" fmla="*/ 299280 h 1202550"/>
              <a:gd name="connsiteX1242" fmla="*/ 907361 w 1202550"/>
              <a:gd name="connsiteY1242" fmla="*/ 299280 h 1202550"/>
              <a:gd name="connsiteX1243" fmla="*/ 908658 w 1202550"/>
              <a:gd name="connsiteY1243" fmla="*/ 297144 h 1202550"/>
              <a:gd name="connsiteX1244" fmla="*/ 944446 w 1202550"/>
              <a:gd name="connsiteY1244" fmla="*/ 261283 h 1202550"/>
              <a:gd name="connsiteX1245" fmla="*/ 948359 w 1202550"/>
              <a:gd name="connsiteY1245" fmla="*/ 259651 h 1202550"/>
              <a:gd name="connsiteX1246" fmla="*/ 1111147 w 1202550"/>
              <a:gd name="connsiteY1246" fmla="*/ 259651 h 1202550"/>
              <a:gd name="connsiteX1247" fmla="*/ 1113379 w 1202550"/>
              <a:gd name="connsiteY1247" fmla="*/ 259651 h 1202550"/>
              <a:gd name="connsiteX1248" fmla="*/ 1113523 w 1202550"/>
              <a:gd name="connsiteY1248" fmla="*/ 260203 h 1202550"/>
              <a:gd name="connsiteX1249" fmla="*/ 1111435 w 1202550"/>
              <a:gd name="connsiteY1249" fmla="*/ 261715 h 1202550"/>
              <a:gd name="connsiteX1250" fmla="*/ 1193213 w 1202550"/>
              <a:gd name="connsiteY1250" fmla="*/ 205140 h 1202550"/>
              <a:gd name="connsiteX1251" fmla="*/ 1195277 w 1202550"/>
              <a:gd name="connsiteY1251" fmla="*/ 205140 h 1202550"/>
              <a:gd name="connsiteX1252" fmla="*/ 1194341 w 1202550"/>
              <a:gd name="connsiteY1252" fmla="*/ 206484 h 1202550"/>
              <a:gd name="connsiteX1253" fmla="*/ 1118804 w 1202550"/>
              <a:gd name="connsiteY1253" fmla="*/ 256891 h 1202550"/>
              <a:gd name="connsiteX1254" fmla="*/ 1114267 w 1202550"/>
              <a:gd name="connsiteY1254" fmla="*/ 257971 h 1202550"/>
              <a:gd name="connsiteX1255" fmla="*/ 948527 w 1202550"/>
              <a:gd name="connsiteY1255" fmla="*/ 257971 h 1202550"/>
              <a:gd name="connsiteX1256" fmla="*/ 950207 w 1202550"/>
              <a:gd name="connsiteY1256" fmla="*/ 255571 h 1202550"/>
              <a:gd name="connsiteX1257" fmla="*/ 998933 w 1202550"/>
              <a:gd name="connsiteY1257" fmla="*/ 206773 h 1202550"/>
              <a:gd name="connsiteX1258" fmla="*/ 1003109 w 1202550"/>
              <a:gd name="connsiteY1258" fmla="*/ 205044 h 1202550"/>
              <a:gd name="connsiteX1259" fmla="*/ 1071374 w 1202550"/>
              <a:gd name="connsiteY1259" fmla="*/ 131907 h 1202550"/>
              <a:gd name="connsiteX1260" fmla="*/ 1001357 w 1202550"/>
              <a:gd name="connsiteY1260" fmla="*/ 201852 h 1202550"/>
              <a:gd name="connsiteX1261" fmla="*/ 997085 w 1202550"/>
              <a:gd name="connsiteY1261" fmla="*/ 203364 h 1202550"/>
              <a:gd name="connsiteX1262" fmla="*/ 803140 w 1202550"/>
              <a:gd name="connsiteY1262" fmla="*/ 203364 h 1202550"/>
              <a:gd name="connsiteX1263" fmla="*/ 804173 w 1202550"/>
              <a:gd name="connsiteY1263" fmla="*/ 200364 h 1202550"/>
              <a:gd name="connsiteX1264" fmla="*/ 838161 w 1202550"/>
              <a:gd name="connsiteY1264" fmla="*/ 132291 h 1202550"/>
              <a:gd name="connsiteX1265" fmla="*/ 842193 w 1202550"/>
              <a:gd name="connsiteY1265" fmla="*/ 129723 h 1202550"/>
              <a:gd name="connsiteX1266" fmla="*/ 1070102 w 1202550"/>
              <a:gd name="connsiteY1266" fmla="*/ 129723 h 1202550"/>
              <a:gd name="connsiteX1267" fmla="*/ 1072694 w 1202550"/>
              <a:gd name="connsiteY1267" fmla="*/ 129723 h 1202550"/>
              <a:gd name="connsiteX1268" fmla="*/ 1071374 w 1202550"/>
              <a:gd name="connsiteY1268" fmla="*/ 131907 h 1202550"/>
              <a:gd name="connsiteX1269" fmla="*/ 893224 w 1202550"/>
              <a:gd name="connsiteY1269" fmla="*/ 22141 h 1202550"/>
              <a:gd name="connsiteX1270" fmla="*/ 897712 w 1202550"/>
              <a:gd name="connsiteY1270" fmla="*/ 19309 h 1202550"/>
              <a:gd name="connsiteX1271" fmla="*/ 1180252 w 1202550"/>
              <a:gd name="connsiteY1271" fmla="*/ 19309 h 1202550"/>
              <a:gd name="connsiteX1272" fmla="*/ 1183108 w 1202550"/>
              <a:gd name="connsiteY1272" fmla="*/ 19309 h 1202550"/>
              <a:gd name="connsiteX1273" fmla="*/ 1181260 w 1202550"/>
              <a:gd name="connsiteY1273" fmla="*/ 21949 h 1202550"/>
              <a:gd name="connsiteX1274" fmla="*/ 1131646 w 1202550"/>
              <a:gd name="connsiteY1274" fmla="*/ 71636 h 1202550"/>
              <a:gd name="connsiteX1275" fmla="*/ 1077399 w 1202550"/>
              <a:gd name="connsiteY1275" fmla="*/ 125954 h 1202550"/>
              <a:gd name="connsiteX1276" fmla="*/ 1072430 w 1202550"/>
              <a:gd name="connsiteY1276" fmla="*/ 127995 h 1202550"/>
              <a:gd name="connsiteX1277" fmla="*/ 843849 w 1202550"/>
              <a:gd name="connsiteY1277" fmla="*/ 127995 h 1202550"/>
              <a:gd name="connsiteX1278" fmla="*/ 840417 w 1202550"/>
              <a:gd name="connsiteY1278" fmla="*/ 127995 h 1202550"/>
              <a:gd name="connsiteX1279" fmla="*/ 841929 w 1202550"/>
              <a:gd name="connsiteY1279" fmla="*/ 124826 h 1202550"/>
              <a:gd name="connsiteX1280" fmla="*/ 893224 w 1202550"/>
              <a:gd name="connsiteY1280" fmla="*/ 22141 h 1202550"/>
              <a:gd name="connsiteX1281" fmla="*/ 602955 w 1202550"/>
              <a:gd name="connsiteY1281" fmla="*/ 126434 h 1202550"/>
              <a:gd name="connsiteX1282" fmla="*/ 602955 w 1202550"/>
              <a:gd name="connsiteY1282" fmla="*/ 124634 h 1202550"/>
              <a:gd name="connsiteX1283" fmla="*/ 602955 w 1202550"/>
              <a:gd name="connsiteY1283" fmla="*/ 22694 h 1202550"/>
              <a:gd name="connsiteX1284" fmla="*/ 606340 w 1202550"/>
              <a:gd name="connsiteY1284" fmla="*/ 19381 h 1202550"/>
              <a:gd name="connsiteX1285" fmla="*/ 891976 w 1202550"/>
              <a:gd name="connsiteY1285" fmla="*/ 19381 h 1202550"/>
              <a:gd name="connsiteX1286" fmla="*/ 890943 w 1202550"/>
              <a:gd name="connsiteY1286" fmla="*/ 22381 h 1202550"/>
              <a:gd name="connsiteX1287" fmla="*/ 839601 w 1202550"/>
              <a:gd name="connsiteY1287" fmla="*/ 125522 h 1202550"/>
              <a:gd name="connsiteX1288" fmla="*/ 835496 w 1202550"/>
              <a:gd name="connsiteY1288" fmla="*/ 127923 h 1202550"/>
              <a:gd name="connsiteX1289" fmla="*/ 606100 w 1202550"/>
              <a:gd name="connsiteY1289" fmla="*/ 127923 h 1202550"/>
              <a:gd name="connsiteX1290" fmla="*/ 604612 w 1202550"/>
              <a:gd name="connsiteY1290" fmla="*/ 127923 h 1202550"/>
              <a:gd name="connsiteX1291" fmla="*/ 602955 w 1202550"/>
              <a:gd name="connsiteY1291" fmla="*/ 126434 h 1202550"/>
              <a:gd name="connsiteX1292" fmla="*/ 602475 w 1202550"/>
              <a:gd name="connsiteY1292" fmla="*/ 878785 h 1202550"/>
              <a:gd name="connsiteX1293" fmla="*/ 603003 w 1202550"/>
              <a:gd name="connsiteY1293" fmla="*/ 876552 h 1202550"/>
              <a:gd name="connsiteX1294" fmla="*/ 603003 w 1202550"/>
              <a:gd name="connsiteY1294" fmla="*/ 876552 h 1202550"/>
              <a:gd name="connsiteX1295" fmla="*/ 607036 w 1202550"/>
              <a:gd name="connsiteY1295" fmla="*/ 872856 h 1202550"/>
              <a:gd name="connsiteX1296" fmla="*/ 732860 w 1202550"/>
              <a:gd name="connsiteY1296" fmla="*/ 872856 h 1202550"/>
              <a:gd name="connsiteX1297" fmla="*/ 734348 w 1202550"/>
              <a:gd name="connsiteY1297" fmla="*/ 872856 h 1202550"/>
              <a:gd name="connsiteX1298" fmla="*/ 737516 w 1202550"/>
              <a:gd name="connsiteY1298" fmla="*/ 874824 h 1202550"/>
              <a:gd name="connsiteX1299" fmla="*/ 750550 w 1202550"/>
              <a:gd name="connsiteY1299" fmla="*/ 901083 h 1202550"/>
              <a:gd name="connsiteX1300" fmla="*/ 751318 w 1202550"/>
              <a:gd name="connsiteY1300" fmla="*/ 902379 h 1202550"/>
              <a:gd name="connsiteX1301" fmla="*/ 751318 w 1202550"/>
              <a:gd name="connsiteY1301" fmla="*/ 902379 h 1202550"/>
              <a:gd name="connsiteX1302" fmla="*/ 751078 w 1202550"/>
              <a:gd name="connsiteY1302" fmla="*/ 903988 h 1202550"/>
              <a:gd name="connsiteX1303" fmla="*/ 748678 w 1202550"/>
              <a:gd name="connsiteY1303" fmla="*/ 904180 h 1202550"/>
              <a:gd name="connsiteX1304" fmla="*/ 606172 w 1202550"/>
              <a:gd name="connsiteY1304" fmla="*/ 904180 h 1202550"/>
              <a:gd name="connsiteX1305" fmla="*/ 603147 w 1202550"/>
              <a:gd name="connsiteY1305" fmla="*/ 903532 h 1202550"/>
              <a:gd name="connsiteX1306" fmla="*/ 602475 w 1202550"/>
              <a:gd name="connsiteY1306" fmla="*/ 901131 h 1202550"/>
              <a:gd name="connsiteX1307" fmla="*/ 602475 w 1202550"/>
              <a:gd name="connsiteY1307" fmla="*/ 878785 h 1202550"/>
              <a:gd name="connsiteX1308" fmla="*/ 425957 w 1202550"/>
              <a:gd name="connsiteY1308" fmla="*/ 945561 h 1202550"/>
              <a:gd name="connsiteX1309" fmla="*/ 263793 w 1202550"/>
              <a:gd name="connsiteY1309" fmla="*/ 945561 h 1202550"/>
              <a:gd name="connsiteX1310" fmla="*/ 261393 w 1202550"/>
              <a:gd name="connsiteY1310" fmla="*/ 945441 h 1202550"/>
              <a:gd name="connsiteX1311" fmla="*/ 261057 w 1202550"/>
              <a:gd name="connsiteY1311" fmla="*/ 944337 h 1202550"/>
              <a:gd name="connsiteX1312" fmla="*/ 292021 w 1202550"/>
              <a:gd name="connsiteY1312" fmla="*/ 913277 h 1202550"/>
              <a:gd name="connsiteX1313" fmla="*/ 300086 w 1202550"/>
              <a:gd name="connsiteY1313" fmla="*/ 905332 h 1202550"/>
              <a:gd name="connsiteX1314" fmla="*/ 304142 w 1202550"/>
              <a:gd name="connsiteY1314" fmla="*/ 904756 h 1202550"/>
              <a:gd name="connsiteX1315" fmla="*/ 436495 w 1202550"/>
              <a:gd name="connsiteY1315" fmla="*/ 904756 h 1202550"/>
              <a:gd name="connsiteX1316" fmla="*/ 446672 w 1202550"/>
              <a:gd name="connsiteY1316" fmla="*/ 904756 h 1202550"/>
              <a:gd name="connsiteX1317" fmla="*/ 449432 w 1202550"/>
              <a:gd name="connsiteY1317" fmla="*/ 905476 h 1202550"/>
              <a:gd name="connsiteX1318" fmla="*/ 441895 w 1202550"/>
              <a:gd name="connsiteY1318" fmla="*/ 920742 h 1202550"/>
              <a:gd name="connsiteX1319" fmla="*/ 429702 w 1202550"/>
              <a:gd name="connsiteY1319" fmla="*/ 945009 h 1202550"/>
              <a:gd name="connsiteX1320" fmla="*/ 425957 w 1202550"/>
              <a:gd name="connsiteY1320" fmla="*/ 945561 h 1202550"/>
              <a:gd name="connsiteX1321" fmla="*/ 427854 w 1202550"/>
              <a:gd name="connsiteY1321" fmla="*/ 948921 h 1202550"/>
              <a:gd name="connsiteX1322" fmla="*/ 403490 w 1202550"/>
              <a:gd name="connsiteY1322" fmla="*/ 997671 h 1202550"/>
              <a:gd name="connsiteX1323" fmla="*/ 400106 w 1202550"/>
              <a:gd name="connsiteY1323" fmla="*/ 999832 h 1202550"/>
              <a:gd name="connsiteX1324" fmla="*/ 398618 w 1202550"/>
              <a:gd name="connsiteY1324" fmla="*/ 999832 h 1202550"/>
              <a:gd name="connsiteX1325" fmla="*/ 210290 w 1202550"/>
              <a:gd name="connsiteY1325" fmla="*/ 999832 h 1202550"/>
              <a:gd name="connsiteX1326" fmla="*/ 206282 w 1202550"/>
              <a:gd name="connsiteY1326" fmla="*/ 999448 h 1202550"/>
              <a:gd name="connsiteX1327" fmla="*/ 215595 w 1202550"/>
              <a:gd name="connsiteY1327" fmla="*/ 990230 h 1202550"/>
              <a:gd name="connsiteX1328" fmla="*/ 257120 w 1202550"/>
              <a:gd name="connsiteY1328" fmla="*/ 948657 h 1202550"/>
              <a:gd name="connsiteX1329" fmla="*/ 261561 w 1202550"/>
              <a:gd name="connsiteY1329" fmla="*/ 946809 h 1202550"/>
              <a:gd name="connsiteX1330" fmla="*/ 425909 w 1202550"/>
              <a:gd name="connsiteY1330" fmla="*/ 946809 h 1202550"/>
              <a:gd name="connsiteX1331" fmla="*/ 428166 w 1202550"/>
              <a:gd name="connsiteY1331" fmla="*/ 946809 h 1202550"/>
              <a:gd name="connsiteX1332" fmla="*/ 427854 w 1202550"/>
              <a:gd name="connsiteY1332" fmla="*/ 948921 h 1202550"/>
              <a:gd name="connsiteX1333" fmla="*/ 447056 w 1202550"/>
              <a:gd name="connsiteY1333" fmla="*/ 904132 h 1202550"/>
              <a:gd name="connsiteX1334" fmla="*/ 306182 w 1202550"/>
              <a:gd name="connsiteY1334" fmla="*/ 904132 h 1202550"/>
              <a:gd name="connsiteX1335" fmla="*/ 302582 w 1202550"/>
              <a:gd name="connsiteY1335" fmla="*/ 903340 h 1202550"/>
              <a:gd name="connsiteX1336" fmla="*/ 304310 w 1202550"/>
              <a:gd name="connsiteY1336" fmla="*/ 900939 h 1202550"/>
              <a:gd name="connsiteX1337" fmla="*/ 328913 w 1202550"/>
              <a:gd name="connsiteY1337" fmla="*/ 876384 h 1202550"/>
              <a:gd name="connsiteX1338" fmla="*/ 332490 w 1202550"/>
              <a:gd name="connsiteY1338" fmla="*/ 873288 h 1202550"/>
              <a:gd name="connsiteX1339" fmla="*/ 333858 w 1202550"/>
              <a:gd name="connsiteY1339" fmla="*/ 872808 h 1202550"/>
              <a:gd name="connsiteX1340" fmla="*/ 465346 w 1202550"/>
              <a:gd name="connsiteY1340" fmla="*/ 872808 h 1202550"/>
              <a:gd name="connsiteX1341" fmla="*/ 464794 w 1202550"/>
              <a:gd name="connsiteY1341" fmla="*/ 875088 h 1202550"/>
              <a:gd name="connsiteX1342" fmla="*/ 451136 w 1202550"/>
              <a:gd name="connsiteY1342" fmla="*/ 901947 h 1202550"/>
              <a:gd name="connsiteX1343" fmla="*/ 450632 w 1202550"/>
              <a:gd name="connsiteY1343" fmla="*/ 903316 h 1202550"/>
              <a:gd name="connsiteX1344" fmla="*/ 450632 w 1202550"/>
              <a:gd name="connsiteY1344" fmla="*/ 903316 h 1202550"/>
              <a:gd name="connsiteX1345" fmla="*/ 446984 w 1202550"/>
              <a:gd name="connsiteY1345" fmla="*/ 904132 h 1202550"/>
              <a:gd name="connsiteX1346" fmla="*/ 64040 w 1202550"/>
              <a:gd name="connsiteY1346" fmla="*/ 597853 h 1202550"/>
              <a:gd name="connsiteX1347" fmla="*/ 64040 w 1202550"/>
              <a:gd name="connsiteY1347" fmla="*/ 472270 h 1202550"/>
              <a:gd name="connsiteX1348" fmla="*/ 64376 w 1202550"/>
              <a:gd name="connsiteY1348" fmla="*/ 469005 h 1202550"/>
              <a:gd name="connsiteX1349" fmla="*/ 69105 w 1202550"/>
              <a:gd name="connsiteY1349" fmla="*/ 469893 h 1202550"/>
              <a:gd name="connsiteX1350" fmla="*/ 112094 w 1202550"/>
              <a:gd name="connsiteY1350" fmla="*/ 480599 h 1202550"/>
              <a:gd name="connsiteX1351" fmla="*/ 114734 w 1202550"/>
              <a:gd name="connsiteY1351" fmla="*/ 483911 h 1202550"/>
              <a:gd name="connsiteX1352" fmla="*/ 114734 w 1202550"/>
              <a:gd name="connsiteY1352" fmla="*/ 598405 h 1202550"/>
              <a:gd name="connsiteX1353" fmla="*/ 114734 w 1202550"/>
              <a:gd name="connsiteY1353" fmla="*/ 599894 h 1202550"/>
              <a:gd name="connsiteX1354" fmla="*/ 113270 w 1202550"/>
              <a:gd name="connsiteY1354" fmla="*/ 601262 h 1202550"/>
              <a:gd name="connsiteX1355" fmla="*/ 111782 w 1202550"/>
              <a:gd name="connsiteY1355" fmla="*/ 601262 h 1202550"/>
              <a:gd name="connsiteX1356" fmla="*/ 67016 w 1202550"/>
              <a:gd name="connsiteY1356" fmla="*/ 601262 h 1202550"/>
              <a:gd name="connsiteX1357" fmla="*/ 65528 w 1202550"/>
              <a:gd name="connsiteY1357" fmla="*/ 601262 h 1202550"/>
              <a:gd name="connsiteX1358" fmla="*/ 64040 w 1202550"/>
              <a:gd name="connsiteY1358" fmla="*/ 599630 h 1202550"/>
              <a:gd name="connsiteX1359" fmla="*/ 64040 w 1202550"/>
              <a:gd name="connsiteY1359" fmla="*/ 597853 h 1202550"/>
              <a:gd name="connsiteX1360" fmla="*/ 114710 w 1202550"/>
              <a:gd name="connsiteY1360" fmla="*/ 477238 h 1202550"/>
              <a:gd name="connsiteX1361" fmla="*/ 114710 w 1202550"/>
              <a:gd name="connsiteY1361" fmla="*/ 479207 h 1202550"/>
              <a:gd name="connsiteX1362" fmla="*/ 105421 w 1202550"/>
              <a:gd name="connsiteY1362" fmla="*/ 477046 h 1202550"/>
              <a:gd name="connsiteX1363" fmla="*/ 66704 w 1202550"/>
              <a:gd name="connsiteY1363" fmla="*/ 467493 h 1202550"/>
              <a:gd name="connsiteX1364" fmla="*/ 64136 w 1202550"/>
              <a:gd name="connsiteY1364" fmla="*/ 464085 h 1202550"/>
              <a:gd name="connsiteX1365" fmla="*/ 64136 w 1202550"/>
              <a:gd name="connsiteY1365" fmla="*/ 337277 h 1202550"/>
              <a:gd name="connsiteX1366" fmla="*/ 64520 w 1202550"/>
              <a:gd name="connsiteY1366" fmla="*/ 334540 h 1202550"/>
              <a:gd name="connsiteX1367" fmla="*/ 73281 w 1202550"/>
              <a:gd name="connsiteY1367" fmla="*/ 338789 h 1202550"/>
              <a:gd name="connsiteX1368" fmla="*/ 112406 w 1202550"/>
              <a:gd name="connsiteY1368" fmla="*/ 358303 h 1202550"/>
              <a:gd name="connsiteX1369" fmla="*/ 114710 w 1202550"/>
              <a:gd name="connsiteY1369" fmla="*/ 361880 h 1202550"/>
              <a:gd name="connsiteX1370" fmla="*/ 114710 w 1202550"/>
              <a:gd name="connsiteY1370" fmla="*/ 477238 h 1202550"/>
              <a:gd name="connsiteX1371" fmla="*/ 113390 w 1202550"/>
              <a:gd name="connsiteY1371" fmla="*/ 356695 h 1202550"/>
              <a:gd name="connsiteX1372" fmla="*/ 68913 w 1202550"/>
              <a:gd name="connsiteY1372" fmla="*/ 334517 h 1202550"/>
              <a:gd name="connsiteX1373" fmla="*/ 68097 w 1202550"/>
              <a:gd name="connsiteY1373" fmla="*/ 334204 h 1202550"/>
              <a:gd name="connsiteX1374" fmla="*/ 68097 w 1202550"/>
              <a:gd name="connsiteY1374" fmla="*/ 333268 h 1202550"/>
              <a:gd name="connsiteX1375" fmla="*/ 70737 w 1202550"/>
              <a:gd name="connsiteY1375" fmla="*/ 333028 h 1202550"/>
              <a:gd name="connsiteX1376" fmla="*/ 194376 w 1202550"/>
              <a:gd name="connsiteY1376" fmla="*/ 333028 h 1202550"/>
              <a:gd name="connsiteX1377" fmla="*/ 197521 w 1202550"/>
              <a:gd name="connsiteY1377" fmla="*/ 333580 h 1202550"/>
              <a:gd name="connsiteX1378" fmla="*/ 233525 w 1202550"/>
              <a:gd name="connsiteY1378" fmla="*/ 357439 h 1202550"/>
              <a:gd name="connsiteX1379" fmla="*/ 230117 w 1202550"/>
              <a:gd name="connsiteY1379" fmla="*/ 357895 h 1202550"/>
              <a:gd name="connsiteX1380" fmla="*/ 118575 w 1202550"/>
              <a:gd name="connsiteY1380" fmla="*/ 357895 h 1202550"/>
              <a:gd name="connsiteX1381" fmla="*/ 113318 w 1202550"/>
              <a:gd name="connsiteY1381" fmla="*/ 356695 h 1202550"/>
              <a:gd name="connsiteX1382" fmla="*/ 263889 w 1202550"/>
              <a:gd name="connsiteY1382" fmla="*/ 259747 h 1202550"/>
              <a:gd name="connsiteX1383" fmla="*/ 427349 w 1202550"/>
              <a:gd name="connsiteY1383" fmla="*/ 259747 h 1202550"/>
              <a:gd name="connsiteX1384" fmla="*/ 430950 w 1202550"/>
              <a:gd name="connsiteY1384" fmla="*/ 261571 h 1202550"/>
              <a:gd name="connsiteX1385" fmla="*/ 448736 w 1202550"/>
              <a:gd name="connsiteY1385" fmla="*/ 297216 h 1202550"/>
              <a:gd name="connsiteX1386" fmla="*/ 449216 w 1202550"/>
              <a:gd name="connsiteY1386" fmla="*/ 299352 h 1202550"/>
              <a:gd name="connsiteX1387" fmla="*/ 445952 w 1202550"/>
              <a:gd name="connsiteY1387" fmla="*/ 299352 h 1202550"/>
              <a:gd name="connsiteX1388" fmla="*/ 303494 w 1202550"/>
              <a:gd name="connsiteY1388" fmla="*/ 299352 h 1202550"/>
              <a:gd name="connsiteX1389" fmla="*/ 298285 w 1202550"/>
              <a:gd name="connsiteY1389" fmla="*/ 297168 h 1202550"/>
              <a:gd name="connsiteX1390" fmla="*/ 263529 w 1202550"/>
              <a:gd name="connsiteY1390" fmla="*/ 262363 h 1202550"/>
              <a:gd name="connsiteX1391" fmla="*/ 260817 w 1202550"/>
              <a:gd name="connsiteY1391" fmla="*/ 260395 h 1202550"/>
              <a:gd name="connsiteX1392" fmla="*/ 263817 w 1202550"/>
              <a:gd name="connsiteY1392" fmla="*/ 259747 h 1202550"/>
              <a:gd name="connsiteX1393" fmla="*/ 257144 w 1202550"/>
              <a:gd name="connsiteY1393" fmla="*/ 255931 h 1202550"/>
              <a:gd name="connsiteX1394" fmla="*/ 209138 w 1202550"/>
              <a:gd name="connsiteY1394" fmla="*/ 208069 h 1202550"/>
              <a:gd name="connsiteX1395" fmla="*/ 206354 w 1202550"/>
              <a:gd name="connsiteY1395" fmla="*/ 205668 h 1202550"/>
              <a:gd name="connsiteX1396" fmla="*/ 209882 w 1202550"/>
              <a:gd name="connsiteY1396" fmla="*/ 205212 h 1202550"/>
              <a:gd name="connsiteX1397" fmla="*/ 399506 w 1202550"/>
              <a:gd name="connsiteY1397" fmla="*/ 205212 h 1202550"/>
              <a:gd name="connsiteX1398" fmla="*/ 404067 w 1202550"/>
              <a:gd name="connsiteY1398" fmla="*/ 207925 h 1202550"/>
              <a:gd name="connsiteX1399" fmla="*/ 427469 w 1202550"/>
              <a:gd name="connsiteY1399" fmla="*/ 254803 h 1202550"/>
              <a:gd name="connsiteX1400" fmla="*/ 428574 w 1202550"/>
              <a:gd name="connsiteY1400" fmla="*/ 257803 h 1202550"/>
              <a:gd name="connsiteX1401" fmla="*/ 425597 w 1202550"/>
              <a:gd name="connsiteY1401" fmla="*/ 258043 h 1202550"/>
              <a:gd name="connsiteX1402" fmla="*/ 262185 w 1202550"/>
              <a:gd name="connsiteY1402" fmla="*/ 258043 h 1202550"/>
              <a:gd name="connsiteX1403" fmla="*/ 257072 w 1202550"/>
              <a:gd name="connsiteY1403" fmla="*/ 255931 h 1202550"/>
              <a:gd name="connsiteX1404" fmla="*/ 601347 w 1202550"/>
              <a:gd name="connsiteY1404" fmla="*/ 296736 h 1202550"/>
              <a:gd name="connsiteX1405" fmla="*/ 598731 w 1202550"/>
              <a:gd name="connsiteY1405" fmla="*/ 299352 h 1202550"/>
              <a:gd name="connsiteX1406" fmla="*/ 454089 w 1202550"/>
              <a:gd name="connsiteY1406" fmla="*/ 299352 h 1202550"/>
              <a:gd name="connsiteX1407" fmla="*/ 450800 w 1202550"/>
              <a:gd name="connsiteY1407" fmla="*/ 297504 h 1202550"/>
              <a:gd name="connsiteX1408" fmla="*/ 432630 w 1202550"/>
              <a:gd name="connsiteY1408" fmla="*/ 261043 h 1202550"/>
              <a:gd name="connsiteX1409" fmla="*/ 432150 w 1202550"/>
              <a:gd name="connsiteY1409" fmla="*/ 259723 h 1202550"/>
              <a:gd name="connsiteX1410" fmla="*/ 597771 w 1202550"/>
              <a:gd name="connsiteY1410" fmla="*/ 259723 h 1202550"/>
              <a:gd name="connsiteX1411" fmla="*/ 601347 w 1202550"/>
              <a:gd name="connsiteY1411" fmla="*/ 263396 h 1202550"/>
              <a:gd name="connsiteX1412" fmla="*/ 601275 w 1202550"/>
              <a:gd name="connsiteY1412" fmla="*/ 296712 h 1202550"/>
              <a:gd name="connsiteX1413" fmla="*/ 601347 w 1202550"/>
              <a:gd name="connsiteY1413" fmla="*/ 331732 h 1202550"/>
              <a:gd name="connsiteX1414" fmla="*/ 597699 w 1202550"/>
              <a:gd name="connsiteY1414" fmla="*/ 332428 h 1202550"/>
              <a:gd name="connsiteX1415" fmla="*/ 510136 w 1202550"/>
              <a:gd name="connsiteY1415" fmla="*/ 332428 h 1202550"/>
              <a:gd name="connsiteX1416" fmla="*/ 471515 w 1202550"/>
              <a:gd name="connsiteY1416" fmla="*/ 332428 h 1202550"/>
              <a:gd name="connsiteX1417" fmla="*/ 468107 w 1202550"/>
              <a:gd name="connsiteY1417" fmla="*/ 331804 h 1202550"/>
              <a:gd name="connsiteX1418" fmla="*/ 452937 w 1202550"/>
              <a:gd name="connsiteY1418" fmla="*/ 301632 h 1202550"/>
              <a:gd name="connsiteX1419" fmla="*/ 455337 w 1202550"/>
              <a:gd name="connsiteY1419" fmla="*/ 301176 h 1202550"/>
              <a:gd name="connsiteX1420" fmla="*/ 598419 w 1202550"/>
              <a:gd name="connsiteY1420" fmla="*/ 301176 h 1202550"/>
              <a:gd name="connsiteX1421" fmla="*/ 599907 w 1202550"/>
              <a:gd name="connsiteY1421" fmla="*/ 301176 h 1202550"/>
              <a:gd name="connsiteX1422" fmla="*/ 601227 w 1202550"/>
              <a:gd name="connsiteY1422" fmla="*/ 302352 h 1202550"/>
              <a:gd name="connsiteX1423" fmla="*/ 601227 w 1202550"/>
              <a:gd name="connsiteY1423" fmla="*/ 303265 h 1202550"/>
              <a:gd name="connsiteX1424" fmla="*/ 601227 w 1202550"/>
              <a:gd name="connsiteY1424" fmla="*/ 331756 h 1202550"/>
              <a:gd name="connsiteX1425" fmla="*/ 601515 w 1202550"/>
              <a:gd name="connsiteY1425" fmla="*/ 396036 h 1202550"/>
              <a:gd name="connsiteX1426" fmla="*/ 599907 w 1202550"/>
              <a:gd name="connsiteY1426" fmla="*/ 397548 h 1202550"/>
              <a:gd name="connsiteX1427" fmla="*/ 598107 w 1202550"/>
              <a:gd name="connsiteY1427" fmla="*/ 397548 h 1202550"/>
              <a:gd name="connsiteX1428" fmla="*/ 504279 w 1202550"/>
              <a:gd name="connsiteY1428" fmla="*/ 397548 h 1202550"/>
              <a:gd name="connsiteX1429" fmla="*/ 499718 w 1202550"/>
              <a:gd name="connsiteY1429" fmla="*/ 394812 h 1202550"/>
              <a:gd name="connsiteX1430" fmla="*/ 494294 w 1202550"/>
              <a:gd name="connsiteY1430" fmla="*/ 383819 h 1202550"/>
              <a:gd name="connsiteX1431" fmla="*/ 493574 w 1202550"/>
              <a:gd name="connsiteY1431" fmla="*/ 381610 h 1202550"/>
              <a:gd name="connsiteX1432" fmla="*/ 496502 w 1202550"/>
              <a:gd name="connsiteY1432" fmla="*/ 381322 h 1202550"/>
              <a:gd name="connsiteX1433" fmla="*/ 598419 w 1202550"/>
              <a:gd name="connsiteY1433" fmla="*/ 381322 h 1202550"/>
              <a:gd name="connsiteX1434" fmla="*/ 599907 w 1202550"/>
              <a:gd name="connsiteY1434" fmla="*/ 381322 h 1202550"/>
              <a:gd name="connsiteX1435" fmla="*/ 601515 w 1202550"/>
              <a:gd name="connsiteY1435" fmla="*/ 382835 h 1202550"/>
              <a:gd name="connsiteX1436" fmla="*/ 601395 w 1202550"/>
              <a:gd name="connsiteY1436" fmla="*/ 396012 h 1202550"/>
              <a:gd name="connsiteX1437" fmla="*/ 601515 w 1202550"/>
              <a:gd name="connsiteY1437" fmla="*/ 417903 h 1202550"/>
              <a:gd name="connsiteX1438" fmla="*/ 601515 w 1202550"/>
              <a:gd name="connsiteY1438" fmla="*/ 503642 h 1202550"/>
              <a:gd name="connsiteX1439" fmla="*/ 601515 w 1202550"/>
              <a:gd name="connsiteY1439" fmla="*/ 505442 h 1202550"/>
              <a:gd name="connsiteX1440" fmla="*/ 600003 w 1202550"/>
              <a:gd name="connsiteY1440" fmla="*/ 507026 h 1202550"/>
              <a:gd name="connsiteX1441" fmla="*/ 598203 w 1202550"/>
              <a:gd name="connsiteY1441" fmla="*/ 507026 h 1202550"/>
              <a:gd name="connsiteX1442" fmla="*/ 512296 w 1202550"/>
              <a:gd name="connsiteY1442" fmla="*/ 507026 h 1202550"/>
              <a:gd name="connsiteX1443" fmla="*/ 508984 w 1202550"/>
              <a:gd name="connsiteY1443" fmla="*/ 503618 h 1202550"/>
              <a:gd name="connsiteX1444" fmla="*/ 508984 w 1202550"/>
              <a:gd name="connsiteY1444" fmla="*/ 417543 h 1202550"/>
              <a:gd name="connsiteX1445" fmla="*/ 511888 w 1202550"/>
              <a:gd name="connsiteY1445" fmla="*/ 414615 h 1202550"/>
              <a:gd name="connsiteX1446" fmla="*/ 597651 w 1202550"/>
              <a:gd name="connsiteY1446" fmla="*/ 414615 h 1202550"/>
              <a:gd name="connsiteX1447" fmla="*/ 599739 w 1202550"/>
              <a:gd name="connsiteY1447" fmla="*/ 414615 h 1202550"/>
              <a:gd name="connsiteX1448" fmla="*/ 601371 w 1202550"/>
              <a:gd name="connsiteY1448" fmla="*/ 416391 h 1202550"/>
              <a:gd name="connsiteX1449" fmla="*/ 601371 w 1202550"/>
              <a:gd name="connsiteY1449" fmla="*/ 417879 h 1202550"/>
              <a:gd name="connsiteX1450" fmla="*/ 601515 w 1202550"/>
              <a:gd name="connsiteY1450" fmla="*/ 843620 h 1202550"/>
              <a:gd name="connsiteX1451" fmla="*/ 600171 w 1202550"/>
              <a:gd name="connsiteY1451" fmla="*/ 844772 h 1202550"/>
              <a:gd name="connsiteX1452" fmla="*/ 485509 w 1202550"/>
              <a:gd name="connsiteY1452" fmla="*/ 844772 h 1202550"/>
              <a:gd name="connsiteX1453" fmla="*/ 482604 w 1202550"/>
              <a:gd name="connsiteY1453" fmla="*/ 844580 h 1202550"/>
              <a:gd name="connsiteX1454" fmla="*/ 483420 w 1202550"/>
              <a:gd name="connsiteY1454" fmla="*/ 842180 h 1202550"/>
              <a:gd name="connsiteX1455" fmla="*/ 490621 w 1202550"/>
              <a:gd name="connsiteY1455" fmla="*/ 827418 h 1202550"/>
              <a:gd name="connsiteX1456" fmla="*/ 494510 w 1202550"/>
              <a:gd name="connsiteY1456" fmla="*/ 825018 h 1202550"/>
              <a:gd name="connsiteX1457" fmla="*/ 555958 w 1202550"/>
              <a:gd name="connsiteY1457" fmla="*/ 825018 h 1202550"/>
              <a:gd name="connsiteX1458" fmla="*/ 600027 w 1202550"/>
              <a:gd name="connsiteY1458" fmla="*/ 825018 h 1202550"/>
              <a:gd name="connsiteX1459" fmla="*/ 601275 w 1202550"/>
              <a:gd name="connsiteY1459" fmla="*/ 826266 h 1202550"/>
              <a:gd name="connsiteX1460" fmla="*/ 601371 w 1202550"/>
              <a:gd name="connsiteY1460" fmla="*/ 843596 h 1202550"/>
              <a:gd name="connsiteX1461" fmla="*/ 154747 w 1202550"/>
              <a:gd name="connsiteY1461" fmla="*/ 601286 h 1202550"/>
              <a:gd name="connsiteX1462" fmla="*/ 119655 w 1202550"/>
              <a:gd name="connsiteY1462" fmla="*/ 601286 h 1202550"/>
              <a:gd name="connsiteX1463" fmla="*/ 116439 w 1202550"/>
              <a:gd name="connsiteY1463" fmla="*/ 598141 h 1202550"/>
              <a:gd name="connsiteX1464" fmla="*/ 116439 w 1202550"/>
              <a:gd name="connsiteY1464" fmla="*/ 481751 h 1202550"/>
              <a:gd name="connsiteX1465" fmla="*/ 146490 w 1202550"/>
              <a:gd name="connsiteY1465" fmla="*/ 489240 h 1202550"/>
              <a:gd name="connsiteX1466" fmla="*/ 155203 w 1202550"/>
              <a:gd name="connsiteY1466" fmla="*/ 491424 h 1202550"/>
              <a:gd name="connsiteX1467" fmla="*/ 157604 w 1202550"/>
              <a:gd name="connsiteY1467" fmla="*/ 494640 h 1202550"/>
              <a:gd name="connsiteX1468" fmla="*/ 157604 w 1202550"/>
              <a:gd name="connsiteY1468" fmla="*/ 598381 h 1202550"/>
              <a:gd name="connsiteX1469" fmla="*/ 154747 w 1202550"/>
              <a:gd name="connsiteY1469" fmla="*/ 601286 h 1202550"/>
              <a:gd name="connsiteX1470" fmla="*/ 116343 w 1202550"/>
              <a:gd name="connsiteY1470" fmla="*/ 606374 h 1202550"/>
              <a:gd name="connsiteX1471" fmla="*/ 119487 w 1202550"/>
              <a:gd name="connsiteY1471" fmla="*/ 603086 h 1202550"/>
              <a:gd name="connsiteX1472" fmla="*/ 154939 w 1202550"/>
              <a:gd name="connsiteY1472" fmla="*/ 603086 h 1202550"/>
              <a:gd name="connsiteX1473" fmla="*/ 157628 w 1202550"/>
              <a:gd name="connsiteY1473" fmla="*/ 605678 h 1202550"/>
              <a:gd name="connsiteX1474" fmla="*/ 157628 w 1202550"/>
              <a:gd name="connsiteY1474" fmla="*/ 709923 h 1202550"/>
              <a:gd name="connsiteX1475" fmla="*/ 155227 w 1202550"/>
              <a:gd name="connsiteY1475" fmla="*/ 712900 h 1202550"/>
              <a:gd name="connsiteX1476" fmla="*/ 118359 w 1202550"/>
              <a:gd name="connsiteY1476" fmla="*/ 722165 h 1202550"/>
              <a:gd name="connsiteX1477" fmla="*/ 116607 w 1202550"/>
              <a:gd name="connsiteY1477" fmla="*/ 722165 h 1202550"/>
              <a:gd name="connsiteX1478" fmla="*/ 116367 w 1202550"/>
              <a:gd name="connsiteY1478" fmla="*/ 719237 h 1202550"/>
              <a:gd name="connsiteX1479" fmla="*/ 157532 w 1202550"/>
              <a:gd name="connsiteY1479" fmla="*/ 487536 h 1202550"/>
              <a:gd name="connsiteX1480" fmla="*/ 157532 w 1202550"/>
              <a:gd name="connsiteY1480" fmla="*/ 489768 h 1202550"/>
              <a:gd name="connsiteX1481" fmla="*/ 154579 w 1202550"/>
              <a:gd name="connsiteY1481" fmla="*/ 489360 h 1202550"/>
              <a:gd name="connsiteX1482" fmla="*/ 119127 w 1202550"/>
              <a:gd name="connsiteY1482" fmla="*/ 480551 h 1202550"/>
              <a:gd name="connsiteX1483" fmla="*/ 116439 w 1202550"/>
              <a:gd name="connsiteY1483" fmla="*/ 477286 h 1202550"/>
              <a:gd name="connsiteX1484" fmla="*/ 116439 w 1202550"/>
              <a:gd name="connsiteY1484" fmla="*/ 360872 h 1202550"/>
              <a:gd name="connsiteX1485" fmla="*/ 118455 w 1202550"/>
              <a:gd name="connsiteY1485" fmla="*/ 361352 h 1202550"/>
              <a:gd name="connsiteX1486" fmla="*/ 155443 w 1202550"/>
              <a:gd name="connsiteY1486" fmla="*/ 379786 h 1202550"/>
              <a:gd name="connsiteX1487" fmla="*/ 157652 w 1202550"/>
              <a:gd name="connsiteY1487" fmla="*/ 383459 h 1202550"/>
              <a:gd name="connsiteX1488" fmla="*/ 157628 w 1202550"/>
              <a:gd name="connsiteY1488" fmla="*/ 487536 h 1202550"/>
              <a:gd name="connsiteX1489" fmla="*/ 157532 w 1202550"/>
              <a:gd name="connsiteY1489" fmla="*/ 378802 h 1202550"/>
              <a:gd name="connsiteX1490" fmla="*/ 121647 w 1202550"/>
              <a:gd name="connsiteY1490" fmla="*/ 360824 h 1202550"/>
              <a:gd name="connsiteX1491" fmla="*/ 120711 w 1202550"/>
              <a:gd name="connsiteY1491" fmla="*/ 360176 h 1202550"/>
              <a:gd name="connsiteX1492" fmla="*/ 124240 w 1202550"/>
              <a:gd name="connsiteY1492" fmla="*/ 359744 h 1202550"/>
              <a:gd name="connsiteX1493" fmla="*/ 234293 w 1202550"/>
              <a:gd name="connsiteY1493" fmla="*/ 359744 h 1202550"/>
              <a:gd name="connsiteX1494" fmla="*/ 238278 w 1202550"/>
              <a:gd name="connsiteY1494" fmla="*/ 360656 h 1202550"/>
              <a:gd name="connsiteX1495" fmla="*/ 264681 w 1202550"/>
              <a:gd name="connsiteY1495" fmla="*/ 378298 h 1202550"/>
              <a:gd name="connsiteX1496" fmla="*/ 265401 w 1202550"/>
              <a:gd name="connsiteY1496" fmla="*/ 379282 h 1202550"/>
              <a:gd name="connsiteX1497" fmla="*/ 263001 w 1202550"/>
              <a:gd name="connsiteY1497" fmla="*/ 379522 h 1202550"/>
              <a:gd name="connsiteX1498" fmla="*/ 161276 w 1202550"/>
              <a:gd name="connsiteY1498" fmla="*/ 379522 h 1202550"/>
              <a:gd name="connsiteX1499" fmla="*/ 157508 w 1202550"/>
              <a:gd name="connsiteY1499" fmla="*/ 378802 h 1202550"/>
              <a:gd name="connsiteX1500" fmla="*/ 332514 w 1202550"/>
              <a:gd name="connsiteY1500" fmla="*/ 333676 h 1202550"/>
              <a:gd name="connsiteX1501" fmla="*/ 352868 w 1202550"/>
              <a:gd name="connsiteY1501" fmla="*/ 354007 h 1202550"/>
              <a:gd name="connsiteX1502" fmla="*/ 356325 w 1202550"/>
              <a:gd name="connsiteY1502" fmla="*/ 357079 h 1202550"/>
              <a:gd name="connsiteX1503" fmla="*/ 352988 w 1202550"/>
              <a:gd name="connsiteY1503" fmla="*/ 357895 h 1202550"/>
              <a:gd name="connsiteX1504" fmla="*/ 320584 w 1202550"/>
              <a:gd name="connsiteY1504" fmla="*/ 357895 h 1202550"/>
              <a:gd name="connsiteX1505" fmla="*/ 240510 w 1202550"/>
              <a:gd name="connsiteY1505" fmla="*/ 357895 h 1202550"/>
              <a:gd name="connsiteX1506" fmla="*/ 234965 w 1202550"/>
              <a:gd name="connsiteY1506" fmla="*/ 356215 h 1202550"/>
              <a:gd name="connsiteX1507" fmla="*/ 201769 w 1202550"/>
              <a:gd name="connsiteY1507" fmla="*/ 334156 h 1202550"/>
              <a:gd name="connsiteX1508" fmla="*/ 201985 w 1202550"/>
              <a:gd name="connsiteY1508" fmla="*/ 333100 h 1202550"/>
              <a:gd name="connsiteX1509" fmla="*/ 204674 w 1202550"/>
              <a:gd name="connsiteY1509" fmla="*/ 332980 h 1202550"/>
              <a:gd name="connsiteX1510" fmla="*/ 329105 w 1202550"/>
              <a:gd name="connsiteY1510" fmla="*/ 332980 h 1202550"/>
              <a:gd name="connsiteX1511" fmla="*/ 332490 w 1202550"/>
              <a:gd name="connsiteY1511" fmla="*/ 333676 h 1202550"/>
              <a:gd name="connsiteX1512" fmla="*/ 302870 w 1202550"/>
              <a:gd name="connsiteY1512" fmla="*/ 301464 h 1202550"/>
              <a:gd name="connsiteX1513" fmla="*/ 305966 w 1202550"/>
              <a:gd name="connsiteY1513" fmla="*/ 301128 h 1202550"/>
              <a:gd name="connsiteX1514" fmla="*/ 447776 w 1202550"/>
              <a:gd name="connsiteY1514" fmla="*/ 301128 h 1202550"/>
              <a:gd name="connsiteX1515" fmla="*/ 452025 w 1202550"/>
              <a:gd name="connsiteY1515" fmla="*/ 303817 h 1202550"/>
              <a:gd name="connsiteX1516" fmla="*/ 464578 w 1202550"/>
              <a:gd name="connsiteY1516" fmla="*/ 329020 h 1202550"/>
              <a:gd name="connsiteX1517" fmla="*/ 465682 w 1202550"/>
              <a:gd name="connsiteY1517" fmla="*/ 331756 h 1202550"/>
              <a:gd name="connsiteX1518" fmla="*/ 462010 w 1202550"/>
              <a:gd name="connsiteY1518" fmla="*/ 332452 h 1202550"/>
              <a:gd name="connsiteX1519" fmla="*/ 367366 w 1202550"/>
              <a:gd name="connsiteY1519" fmla="*/ 332452 h 1202550"/>
              <a:gd name="connsiteX1520" fmla="*/ 336546 w 1202550"/>
              <a:gd name="connsiteY1520" fmla="*/ 332452 h 1202550"/>
              <a:gd name="connsiteX1521" fmla="*/ 333114 w 1202550"/>
              <a:gd name="connsiteY1521" fmla="*/ 331852 h 1202550"/>
              <a:gd name="connsiteX1522" fmla="*/ 507207 w 1202550"/>
              <a:gd name="connsiteY1522" fmla="*/ 512403 h 1202550"/>
              <a:gd name="connsiteX1523" fmla="*/ 507207 w 1202550"/>
              <a:gd name="connsiteY1523" fmla="*/ 599030 h 1202550"/>
              <a:gd name="connsiteX1524" fmla="*/ 504807 w 1202550"/>
              <a:gd name="connsiteY1524" fmla="*/ 601286 h 1202550"/>
              <a:gd name="connsiteX1525" fmla="*/ 418228 w 1202550"/>
              <a:gd name="connsiteY1525" fmla="*/ 601286 h 1202550"/>
              <a:gd name="connsiteX1526" fmla="*/ 416140 w 1202550"/>
              <a:gd name="connsiteY1526" fmla="*/ 601286 h 1202550"/>
              <a:gd name="connsiteX1527" fmla="*/ 414796 w 1202550"/>
              <a:gd name="connsiteY1527" fmla="*/ 599798 h 1202550"/>
              <a:gd name="connsiteX1528" fmla="*/ 414796 w 1202550"/>
              <a:gd name="connsiteY1528" fmla="*/ 598309 h 1202550"/>
              <a:gd name="connsiteX1529" fmla="*/ 414796 w 1202550"/>
              <a:gd name="connsiteY1529" fmla="*/ 511899 h 1202550"/>
              <a:gd name="connsiteX1530" fmla="*/ 414796 w 1202550"/>
              <a:gd name="connsiteY1530" fmla="*/ 510699 h 1202550"/>
              <a:gd name="connsiteX1531" fmla="*/ 416860 w 1202550"/>
              <a:gd name="connsiteY1531" fmla="*/ 508706 h 1202550"/>
              <a:gd name="connsiteX1532" fmla="*/ 431262 w 1202550"/>
              <a:gd name="connsiteY1532" fmla="*/ 508706 h 1202550"/>
              <a:gd name="connsiteX1533" fmla="*/ 503559 w 1202550"/>
              <a:gd name="connsiteY1533" fmla="*/ 508706 h 1202550"/>
              <a:gd name="connsiteX1534" fmla="*/ 505671 w 1202550"/>
              <a:gd name="connsiteY1534" fmla="*/ 508706 h 1202550"/>
              <a:gd name="connsiteX1535" fmla="*/ 507255 w 1202550"/>
              <a:gd name="connsiteY1535" fmla="*/ 510218 h 1202550"/>
              <a:gd name="connsiteX1536" fmla="*/ 507183 w 1202550"/>
              <a:gd name="connsiteY1536" fmla="*/ 512403 h 1202550"/>
              <a:gd name="connsiteX1537" fmla="*/ 507207 w 1202550"/>
              <a:gd name="connsiteY1537" fmla="*/ 786661 h 1202550"/>
              <a:gd name="connsiteX1538" fmla="*/ 507207 w 1202550"/>
              <a:gd name="connsiteY1538" fmla="*/ 788461 h 1202550"/>
              <a:gd name="connsiteX1539" fmla="*/ 505935 w 1202550"/>
              <a:gd name="connsiteY1539" fmla="*/ 789661 h 1202550"/>
              <a:gd name="connsiteX1540" fmla="*/ 504135 w 1202550"/>
              <a:gd name="connsiteY1540" fmla="*/ 789661 h 1202550"/>
              <a:gd name="connsiteX1541" fmla="*/ 418060 w 1202550"/>
              <a:gd name="connsiteY1541" fmla="*/ 789661 h 1202550"/>
              <a:gd name="connsiteX1542" fmla="*/ 414796 w 1202550"/>
              <a:gd name="connsiteY1542" fmla="*/ 786229 h 1202550"/>
              <a:gd name="connsiteX1543" fmla="*/ 414796 w 1202550"/>
              <a:gd name="connsiteY1543" fmla="*/ 700490 h 1202550"/>
              <a:gd name="connsiteX1544" fmla="*/ 414796 w 1202550"/>
              <a:gd name="connsiteY1544" fmla="*/ 698378 h 1202550"/>
              <a:gd name="connsiteX1545" fmla="*/ 416116 w 1202550"/>
              <a:gd name="connsiteY1545" fmla="*/ 697178 h 1202550"/>
              <a:gd name="connsiteX1546" fmla="*/ 503943 w 1202550"/>
              <a:gd name="connsiteY1546" fmla="*/ 697178 h 1202550"/>
              <a:gd name="connsiteX1547" fmla="*/ 507183 w 1202550"/>
              <a:gd name="connsiteY1547" fmla="*/ 700346 h 1202550"/>
              <a:gd name="connsiteX1548" fmla="*/ 414748 w 1202550"/>
              <a:gd name="connsiteY1548" fmla="*/ 692089 h 1202550"/>
              <a:gd name="connsiteX1549" fmla="*/ 414748 w 1202550"/>
              <a:gd name="connsiteY1549" fmla="*/ 606014 h 1202550"/>
              <a:gd name="connsiteX1550" fmla="*/ 417652 w 1202550"/>
              <a:gd name="connsiteY1550" fmla="*/ 603086 h 1202550"/>
              <a:gd name="connsiteX1551" fmla="*/ 505959 w 1202550"/>
              <a:gd name="connsiteY1551" fmla="*/ 603086 h 1202550"/>
              <a:gd name="connsiteX1552" fmla="*/ 507255 w 1202550"/>
              <a:gd name="connsiteY1552" fmla="*/ 604286 h 1202550"/>
              <a:gd name="connsiteX1553" fmla="*/ 507255 w 1202550"/>
              <a:gd name="connsiteY1553" fmla="*/ 606398 h 1202550"/>
              <a:gd name="connsiteX1554" fmla="*/ 507255 w 1202550"/>
              <a:gd name="connsiteY1554" fmla="*/ 692449 h 1202550"/>
              <a:gd name="connsiteX1555" fmla="*/ 504375 w 1202550"/>
              <a:gd name="connsiteY1555" fmla="*/ 695378 h 1202550"/>
              <a:gd name="connsiteX1556" fmla="*/ 417964 w 1202550"/>
              <a:gd name="connsiteY1556" fmla="*/ 695378 h 1202550"/>
              <a:gd name="connsiteX1557" fmla="*/ 416764 w 1202550"/>
              <a:gd name="connsiteY1557" fmla="*/ 695378 h 1202550"/>
              <a:gd name="connsiteX1558" fmla="*/ 414820 w 1202550"/>
              <a:gd name="connsiteY1558" fmla="*/ 693289 h 1202550"/>
              <a:gd name="connsiteX1559" fmla="*/ 414748 w 1202550"/>
              <a:gd name="connsiteY1559" fmla="*/ 692089 h 1202550"/>
              <a:gd name="connsiteX1560" fmla="*/ 507135 w 1202550"/>
              <a:gd name="connsiteY1560" fmla="*/ 416055 h 1202550"/>
              <a:gd name="connsiteX1561" fmla="*/ 507135 w 1202550"/>
              <a:gd name="connsiteY1561" fmla="*/ 418143 h 1202550"/>
              <a:gd name="connsiteX1562" fmla="*/ 507135 w 1202550"/>
              <a:gd name="connsiteY1562" fmla="*/ 503498 h 1202550"/>
              <a:gd name="connsiteX1563" fmla="*/ 507135 w 1202550"/>
              <a:gd name="connsiteY1563" fmla="*/ 505898 h 1202550"/>
              <a:gd name="connsiteX1564" fmla="*/ 505863 w 1202550"/>
              <a:gd name="connsiteY1564" fmla="*/ 507122 h 1202550"/>
              <a:gd name="connsiteX1565" fmla="*/ 504063 w 1202550"/>
              <a:gd name="connsiteY1565" fmla="*/ 507122 h 1202550"/>
              <a:gd name="connsiteX1566" fmla="*/ 418060 w 1202550"/>
              <a:gd name="connsiteY1566" fmla="*/ 507122 h 1202550"/>
              <a:gd name="connsiteX1567" fmla="*/ 414796 w 1202550"/>
              <a:gd name="connsiteY1567" fmla="*/ 503954 h 1202550"/>
              <a:gd name="connsiteX1568" fmla="*/ 414796 w 1202550"/>
              <a:gd name="connsiteY1568" fmla="*/ 417783 h 1202550"/>
              <a:gd name="connsiteX1569" fmla="*/ 414796 w 1202550"/>
              <a:gd name="connsiteY1569" fmla="*/ 416583 h 1202550"/>
              <a:gd name="connsiteX1570" fmla="*/ 416860 w 1202550"/>
              <a:gd name="connsiteY1570" fmla="*/ 414615 h 1202550"/>
              <a:gd name="connsiteX1571" fmla="*/ 418660 w 1202550"/>
              <a:gd name="connsiteY1571" fmla="*/ 414615 h 1202550"/>
              <a:gd name="connsiteX1572" fmla="*/ 503559 w 1202550"/>
              <a:gd name="connsiteY1572" fmla="*/ 414615 h 1202550"/>
              <a:gd name="connsiteX1573" fmla="*/ 505647 w 1202550"/>
              <a:gd name="connsiteY1573" fmla="*/ 414615 h 1202550"/>
              <a:gd name="connsiteX1574" fmla="*/ 507183 w 1202550"/>
              <a:gd name="connsiteY1574" fmla="*/ 416127 h 1202550"/>
              <a:gd name="connsiteX1575" fmla="*/ 503055 w 1202550"/>
              <a:gd name="connsiteY1575" fmla="*/ 412742 h 1202550"/>
              <a:gd name="connsiteX1576" fmla="*/ 417268 w 1202550"/>
              <a:gd name="connsiteY1576" fmla="*/ 412742 h 1202550"/>
              <a:gd name="connsiteX1577" fmla="*/ 412084 w 1202550"/>
              <a:gd name="connsiteY1577" fmla="*/ 410558 h 1202550"/>
              <a:gd name="connsiteX1578" fmla="*/ 402986 w 1202550"/>
              <a:gd name="connsiteY1578" fmla="*/ 401413 h 1202550"/>
              <a:gd name="connsiteX1579" fmla="*/ 401258 w 1202550"/>
              <a:gd name="connsiteY1579" fmla="*/ 399565 h 1202550"/>
              <a:gd name="connsiteX1580" fmla="*/ 404475 w 1202550"/>
              <a:gd name="connsiteY1580" fmla="*/ 399205 h 1202550"/>
              <a:gd name="connsiteX1581" fmla="*/ 496838 w 1202550"/>
              <a:gd name="connsiteY1581" fmla="*/ 399205 h 1202550"/>
              <a:gd name="connsiteX1582" fmla="*/ 501183 w 1202550"/>
              <a:gd name="connsiteY1582" fmla="*/ 401821 h 1202550"/>
              <a:gd name="connsiteX1583" fmla="*/ 506559 w 1202550"/>
              <a:gd name="connsiteY1583" fmla="*/ 412742 h 1202550"/>
              <a:gd name="connsiteX1584" fmla="*/ 412948 w 1202550"/>
              <a:gd name="connsiteY1584" fmla="*/ 418143 h 1202550"/>
              <a:gd name="connsiteX1585" fmla="*/ 412948 w 1202550"/>
              <a:gd name="connsiteY1585" fmla="*/ 503282 h 1202550"/>
              <a:gd name="connsiteX1586" fmla="*/ 412948 w 1202550"/>
              <a:gd name="connsiteY1586" fmla="*/ 505370 h 1202550"/>
              <a:gd name="connsiteX1587" fmla="*/ 411387 w 1202550"/>
              <a:gd name="connsiteY1587" fmla="*/ 506930 h 1202550"/>
              <a:gd name="connsiteX1588" fmla="*/ 409899 w 1202550"/>
              <a:gd name="connsiteY1588" fmla="*/ 506930 h 1202550"/>
              <a:gd name="connsiteX1589" fmla="*/ 323896 w 1202550"/>
              <a:gd name="connsiteY1589" fmla="*/ 506930 h 1202550"/>
              <a:gd name="connsiteX1590" fmla="*/ 320608 w 1202550"/>
              <a:gd name="connsiteY1590" fmla="*/ 503786 h 1202550"/>
              <a:gd name="connsiteX1591" fmla="*/ 320608 w 1202550"/>
              <a:gd name="connsiteY1591" fmla="*/ 417375 h 1202550"/>
              <a:gd name="connsiteX1592" fmla="*/ 323560 w 1202550"/>
              <a:gd name="connsiteY1592" fmla="*/ 414494 h 1202550"/>
              <a:gd name="connsiteX1593" fmla="*/ 404811 w 1202550"/>
              <a:gd name="connsiteY1593" fmla="*/ 414494 h 1202550"/>
              <a:gd name="connsiteX1594" fmla="*/ 411387 w 1202550"/>
              <a:gd name="connsiteY1594" fmla="*/ 414494 h 1202550"/>
              <a:gd name="connsiteX1595" fmla="*/ 412996 w 1202550"/>
              <a:gd name="connsiteY1595" fmla="*/ 416007 h 1202550"/>
              <a:gd name="connsiteX1596" fmla="*/ 412996 w 1202550"/>
              <a:gd name="connsiteY1596" fmla="*/ 418215 h 1202550"/>
              <a:gd name="connsiteX1597" fmla="*/ 159428 w 1202550"/>
              <a:gd name="connsiteY1597" fmla="*/ 657453 h 1202550"/>
              <a:gd name="connsiteX1598" fmla="*/ 159428 w 1202550"/>
              <a:gd name="connsiteY1598" fmla="*/ 607047 h 1202550"/>
              <a:gd name="connsiteX1599" fmla="*/ 159428 w 1202550"/>
              <a:gd name="connsiteY1599" fmla="*/ 604934 h 1202550"/>
              <a:gd name="connsiteX1600" fmla="*/ 161276 w 1202550"/>
              <a:gd name="connsiteY1600" fmla="*/ 602990 h 1202550"/>
              <a:gd name="connsiteX1601" fmla="*/ 192144 w 1202550"/>
              <a:gd name="connsiteY1601" fmla="*/ 602990 h 1202550"/>
              <a:gd name="connsiteX1602" fmla="*/ 193944 w 1202550"/>
              <a:gd name="connsiteY1602" fmla="*/ 604670 h 1202550"/>
              <a:gd name="connsiteX1603" fmla="*/ 193944 w 1202550"/>
              <a:gd name="connsiteY1603" fmla="*/ 606470 h 1202550"/>
              <a:gd name="connsiteX1604" fmla="*/ 193944 w 1202550"/>
              <a:gd name="connsiteY1604" fmla="*/ 700082 h 1202550"/>
              <a:gd name="connsiteX1605" fmla="*/ 193944 w 1202550"/>
              <a:gd name="connsiteY1605" fmla="*/ 701570 h 1202550"/>
              <a:gd name="connsiteX1606" fmla="*/ 192144 w 1202550"/>
              <a:gd name="connsiteY1606" fmla="*/ 703779 h 1202550"/>
              <a:gd name="connsiteX1607" fmla="*/ 161660 w 1202550"/>
              <a:gd name="connsiteY1607" fmla="*/ 711388 h 1202550"/>
              <a:gd name="connsiteX1608" fmla="*/ 159452 w 1202550"/>
              <a:gd name="connsiteY1608" fmla="*/ 709635 h 1202550"/>
              <a:gd name="connsiteX1609" fmla="*/ 159452 w 1202550"/>
              <a:gd name="connsiteY1609" fmla="*/ 687457 h 1202550"/>
              <a:gd name="connsiteX1610" fmla="*/ 193920 w 1202550"/>
              <a:gd name="connsiteY1610" fmla="*/ 497377 h 1202550"/>
              <a:gd name="connsiteX1611" fmla="*/ 193776 w 1202550"/>
              <a:gd name="connsiteY1611" fmla="*/ 499129 h 1202550"/>
              <a:gd name="connsiteX1612" fmla="*/ 182687 w 1202550"/>
              <a:gd name="connsiteY1612" fmla="*/ 496297 h 1202550"/>
              <a:gd name="connsiteX1613" fmla="*/ 161780 w 1202550"/>
              <a:gd name="connsiteY1613" fmla="*/ 491088 h 1202550"/>
              <a:gd name="connsiteX1614" fmla="*/ 159380 w 1202550"/>
              <a:gd name="connsiteY1614" fmla="*/ 488136 h 1202550"/>
              <a:gd name="connsiteX1615" fmla="*/ 159380 w 1202550"/>
              <a:gd name="connsiteY1615" fmla="*/ 384083 h 1202550"/>
              <a:gd name="connsiteX1616" fmla="*/ 159644 w 1202550"/>
              <a:gd name="connsiteY1616" fmla="*/ 382330 h 1202550"/>
              <a:gd name="connsiteX1617" fmla="*/ 161828 w 1202550"/>
              <a:gd name="connsiteY1617" fmla="*/ 382955 h 1202550"/>
              <a:gd name="connsiteX1618" fmla="*/ 191928 w 1202550"/>
              <a:gd name="connsiteY1618" fmla="*/ 397884 h 1202550"/>
              <a:gd name="connsiteX1619" fmla="*/ 193968 w 1202550"/>
              <a:gd name="connsiteY1619" fmla="*/ 401029 h 1202550"/>
              <a:gd name="connsiteX1620" fmla="*/ 193920 w 1202550"/>
              <a:gd name="connsiteY1620" fmla="*/ 497377 h 1202550"/>
              <a:gd name="connsiteX1621" fmla="*/ 193632 w 1202550"/>
              <a:gd name="connsiteY1621" fmla="*/ 396852 h 1202550"/>
              <a:gd name="connsiteX1622" fmla="*/ 164829 w 1202550"/>
              <a:gd name="connsiteY1622" fmla="*/ 382451 h 1202550"/>
              <a:gd name="connsiteX1623" fmla="*/ 164349 w 1202550"/>
              <a:gd name="connsiteY1623" fmla="*/ 381634 h 1202550"/>
              <a:gd name="connsiteX1624" fmla="*/ 166461 w 1202550"/>
              <a:gd name="connsiteY1624" fmla="*/ 381418 h 1202550"/>
              <a:gd name="connsiteX1625" fmla="*/ 267273 w 1202550"/>
              <a:gd name="connsiteY1625" fmla="*/ 381418 h 1202550"/>
              <a:gd name="connsiteX1626" fmla="*/ 270946 w 1202550"/>
              <a:gd name="connsiteY1626" fmla="*/ 382378 h 1202550"/>
              <a:gd name="connsiteX1627" fmla="*/ 292141 w 1202550"/>
              <a:gd name="connsiteY1627" fmla="*/ 396492 h 1202550"/>
              <a:gd name="connsiteX1628" fmla="*/ 292885 w 1202550"/>
              <a:gd name="connsiteY1628" fmla="*/ 396924 h 1202550"/>
              <a:gd name="connsiteX1629" fmla="*/ 290868 w 1202550"/>
              <a:gd name="connsiteY1629" fmla="*/ 397620 h 1202550"/>
              <a:gd name="connsiteX1630" fmla="*/ 197257 w 1202550"/>
              <a:gd name="connsiteY1630" fmla="*/ 397620 h 1202550"/>
              <a:gd name="connsiteX1631" fmla="*/ 193632 w 1202550"/>
              <a:gd name="connsiteY1631" fmla="*/ 396852 h 1202550"/>
              <a:gd name="connsiteX1632" fmla="*/ 318736 w 1202550"/>
              <a:gd name="connsiteY1632" fmla="*/ 417591 h 1202550"/>
              <a:gd name="connsiteX1633" fmla="*/ 318736 w 1202550"/>
              <a:gd name="connsiteY1633" fmla="*/ 504002 h 1202550"/>
              <a:gd name="connsiteX1634" fmla="*/ 318736 w 1202550"/>
              <a:gd name="connsiteY1634" fmla="*/ 505490 h 1202550"/>
              <a:gd name="connsiteX1635" fmla="*/ 317224 w 1202550"/>
              <a:gd name="connsiteY1635" fmla="*/ 507074 h 1202550"/>
              <a:gd name="connsiteX1636" fmla="*/ 315711 w 1202550"/>
              <a:gd name="connsiteY1636" fmla="*/ 507074 h 1202550"/>
              <a:gd name="connsiteX1637" fmla="*/ 229733 w 1202550"/>
              <a:gd name="connsiteY1637" fmla="*/ 507074 h 1202550"/>
              <a:gd name="connsiteX1638" fmla="*/ 226420 w 1202550"/>
              <a:gd name="connsiteY1638" fmla="*/ 503642 h 1202550"/>
              <a:gd name="connsiteX1639" fmla="*/ 226420 w 1202550"/>
              <a:gd name="connsiteY1639" fmla="*/ 417231 h 1202550"/>
              <a:gd name="connsiteX1640" fmla="*/ 229037 w 1202550"/>
              <a:gd name="connsiteY1640" fmla="*/ 414615 h 1202550"/>
              <a:gd name="connsiteX1641" fmla="*/ 315087 w 1202550"/>
              <a:gd name="connsiteY1641" fmla="*/ 414615 h 1202550"/>
              <a:gd name="connsiteX1642" fmla="*/ 316888 w 1202550"/>
              <a:gd name="connsiteY1642" fmla="*/ 414615 h 1202550"/>
              <a:gd name="connsiteX1643" fmla="*/ 318808 w 1202550"/>
              <a:gd name="connsiteY1643" fmla="*/ 416391 h 1202550"/>
              <a:gd name="connsiteX1644" fmla="*/ 318736 w 1202550"/>
              <a:gd name="connsiteY1644" fmla="*/ 417591 h 1202550"/>
              <a:gd name="connsiteX1645" fmla="*/ 318736 w 1202550"/>
              <a:gd name="connsiteY1645" fmla="*/ 786733 h 1202550"/>
              <a:gd name="connsiteX1646" fmla="*/ 318736 w 1202550"/>
              <a:gd name="connsiteY1646" fmla="*/ 788533 h 1202550"/>
              <a:gd name="connsiteX1647" fmla="*/ 317512 w 1202550"/>
              <a:gd name="connsiteY1647" fmla="*/ 789781 h 1202550"/>
              <a:gd name="connsiteX1648" fmla="*/ 315423 w 1202550"/>
              <a:gd name="connsiteY1648" fmla="*/ 789781 h 1202550"/>
              <a:gd name="connsiteX1649" fmla="*/ 229757 w 1202550"/>
              <a:gd name="connsiteY1649" fmla="*/ 789781 h 1202550"/>
              <a:gd name="connsiteX1650" fmla="*/ 226420 w 1202550"/>
              <a:gd name="connsiteY1650" fmla="*/ 786397 h 1202550"/>
              <a:gd name="connsiteX1651" fmla="*/ 226420 w 1202550"/>
              <a:gd name="connsiteY1651" fmla="*/ 700946 h 1202550"/>
              <a:gd name="connsiteX1652" fmla="*/ 226420 w 1202550"/>
              <a:gd name="connsiteY1652" fmla="*/ 698858 h 1202550"/>
              <a:gd name="connsiteX1653" fmla="*/ 228004 w 1202550"/>
              <a:gd name="connsiteY1653" fmla="*/ 697298 h 1202550"/>
              <a:gd name="connsiteX1654" fmla="*/ 315519 w 1202550"/>
              <a:gd name="connsiteY1654" fmla="*/ 697298 h 1202550"/>
              <a:gd name="connsiteX1655" fmla="*/ 318808 w 1202550"/>
              <a:gd name="connsiteY1655" fmla="*/ 700394 h 1202550"/>
              <a:gd name="connsiteX1656" fmla="*/ 318736 w 1202550"/>
              <a:gd name="connsiteY1656" fmla="*/ 606518 h 1202550"/>
              <a:gd name="connsiteX1657" fmla="*/ 318736 w 1202550"/>
              <a:gd name="connsiteY1657" fmla="*/ 692929 h 1202550"/>
              <a:gd name="connsiteX1658" fmla="*/ 316144 w 1202550"/>
              <a:gd name="connsiteY1658" fmla="*/ 695522 h 1202550"/>
              <a:gd name="connsiteX1659" fmla="*/ 228053 w 1202550"/>
              <a:gd name="connsiteY1659" fmla="*/ 695522 h 1202550"/>
              <a:gd name="connsiteX1660" fmla="*/ 226420 w 1202550"/>
              <a:gd name="connsiteY1660" fmla="*/ 694009 h 1202550"/>
              <a:gd name="connsiteX1661" fmla="*/ 226420 w 1202550"/>
              <a:gd name="connsiteY1661" fmla="*/ 691921 h 1202550"/>
              <a:gd name="connsiteX1662" fmla="*/ 226420 w 1202550"/>
              <a:gd name="connsiteY1662" fmla="*/ 606711 h 1202550"/>
              <a:gd name="connsiteX1663" fmla="*/ 226420 w 1202550"/>
              <a:gd name="connsiteY1663" fmla="*/ 604310 h 1202550"/>
              <a:gd name="connsiteX1664" fmla="*/ 227239 w 1202550"/>
              <a:gd name="connsiteY1664" fmla="*/ 603228 h 1202550"/>
              <a:gd name="connsiteX1665" fmla="*/ 227524 w 1202550"/>
              <a:gd name="connsiteY1665" fmla="*/ 603230 h 1202550"/>
              <a:gd name="connsiteX1666" fmla="*/ 315687 w 1202550"/>
              <a:gd name="connsiteY1666" fmla="*/ 603230 h 1202550"/>
              <a:gd name="connsiteX1667" fmla="*/ 317200 w 1202550"/>
              <a:gd name="connsiteY1667" fmla="*/ 603230 h 1202550"/>
              <a:gd name="connsiteX1668" fmla="*/ 318784 w 1202550"/>
              <a:gd name="connsiteY1668" fmla="*/ 604766 h 1202550"/>
              <a:gd name="connsiteX1669" fmla="*/ 318736 w 1202550"/>
              <a:gd name="connsiteY1669" fmla="*/ 606398 h 1202550"/>
              <a:gd name="connsiteX1670" fmla="*/ 318736 w 1202550"/>
              <a:gd name="connsiteY1670" fmla="*/ 600302 h 1202550"/>
              <a:gd name="connsiteX1671" fmla="*/ 317656 w 1202550"/>
              <a:gd name="connsiteY1671" fmla="*/ 601406 h 1202550"/>
              <a:gd name="connsiteX1672" fmla="*/ 315879 w 1202550"/>
              <a:gd name="connsiteY1672" fmla="*/ 601406 h 1202550"/>
              <a:gd name="connsiteX1673" fmla="*/ 229013 w 1202550"/>
              <a:gd name="connsiteY1673" fmla="*/ 601406 h 1202550"/>
              <a:gd name="connsiteX1674" fmla="*/ 226420 w 1202550"/>
              <a:gd name="connsiteY1674" fmla="*/ 598766 h 1202550"/>
              <a:gd name="connsiteX1675" fmla="*/ 226420 w 1202550"/>
              <a:gd name="connsiteY1675" fmla="*/ 511707 h 1202550"/>
              <a:gd name="connsiteX1676" fmla="*/ 229325 w 1202550"/>
              <a:gd name="connsiteY1676" fmla="*/ 508802 h 1202550"/>
              <a:gd name="connsiteX1677" fmla="*/ 316336 w 1202550"/>
              <a:gd name="connsiteY1677" fmla="*/ 508802 h 1202550"/>
              <a:gd name="connsiteX1678" fmla="*/ 318880 w 1202550"/>
              <a:gd name="connsiteY1678" fmla="*/ 511443 h 1202550"/>
              <a:gd name="connsiteX1679" fmla="*/ 318880 w 1202550"/>
              <a:gd name="connsiteY1679" fmla="*/ 598093 h 1202550"/>
              <a:gd name="connsiteX1680" fmla="*/ 318736 w 1202550"/>
              <a:gd name="connsiteY1680" fmla="*/ 600182 h 1202550"/>
              <a:gd name="connsiteX1681" fmla="*/ 313263 w 1202550"/>
              <a:gd name="connsiteY1681" fmla="*/ 412910 h 1202550"/>
              <a:gd name="connsiteX1682" fmla="*/ 227884 w 1202550"/>
              <a:gd name="connsiteY1682" fmla="*/ 412910 h 1202550"/>
              <a:gd name="connsiteX1683" fmla="*/ 224404 w 1202550"/>
              <a:gd name="connsiteY1683" fmla="*/ 412286 h 1202550"/>
              <a:gd name="connsiteX1684" fmla="*/ 200857 w 1202550"/>
              <a:gd name="connsiteY1684" fmla="*/ 400453 h 1202550"/>
              <a:gd name="connsiteX1685" fmla="*/ 200281 w 1202550"/>
              <a:gd name="connsiteY1685" fmla="*/ 399637 h 1202550"/>
              <a:gd name="connsiteX1686" fmla="*/ 203305 w 1202550"/>
              <a:gd name="connsiteY1686" fmla="*/ 399421 h 1202550"/>
              <a:gd name="connsiteX1687" fmla="*/ 293245 w 1202550"/>
              <a:gd name="connsiteY1687" fmla="*/ 399421 h 1202550"/>
              <a:gd name="connsiteX1688" fmla="*/ 299053 w 1202550"/>
              <a:gd name="connsiteY1688" fmla="*/ 401221 h 1202550"/>
              <a:gd name="connsiteX1689" fmla="*/ 313239 w 1202550"/>
              <a:gd name="connsiteY1689" fmla="*/ 410822 h 1202550"/>
              <a:gd name="connsiteX1690" fmla="*/ 315639 w 1202550"/>
              <a:gd name="connsiteY1690" fmla="*/ 412670 h 1202550"/>
              <a:gd name="connsiteX1691" fmla="*/ 313335 w 1202550"/>
              <a:gd name="connsiteY1691" fmla="*/ 412790 h 1202550"/>
              <a:gd name="connsiteX1692" fmla="*/ 195648 w 1202550"/>
              <a:gd name="connsiteY1692" fmla="*/ 401701 h 1202550"/>
              <a:gd name="connsiteX1693" fmla="*/ 195648 w 1202550"/>
              <a:gd name="connsiteY1693" fmla="*/ 400573 h 1202550"/>
              <a:gd name="connsiteX1694" fmla="*/ 197905 w 1202550"/>
              <a:gd name="connsiteY1694" fmla="*/ 401245 h 1202550"/>
              <a:gd name="connsiteX1695" fmla="*/ 222316 w 1202550"/>
              <a:gd name="connsiteY1695" fmla="*/ 413366 h 1202550"/>
              <a:gd name="connsiteX1696" fmla="*/ 224476 w 1202550"/>
              <a:gd name="connsiteY1696" fmla="*/ 417039 h 1202550"/>
              <a:gd name="connsiteX1697" fmla="*/ 224476 w 1202550"/>
              <a:gd name="connsiteY1697" fmla="*/ 469485 h 1202550"/>
              <a:gd name="connsiteX1698" fmla="*/ 224476 w 1202550"/>
              <a:gd name="connsiteY1698" fmla="*/ 503498 h 1202550"/>
              <a:gd name="connsiteX1699" fmla="*/ 224236 w 1202550"/>
              <a:gd name="connsiteY1699" fmla="*/ 506474 h 1202550"/>
              <a:gd name="connsiteX1700" fmla="*/ 220492 w 1202550"/>
              <a:gd name="connsiteY1700" fmla="*/ 505778 h 1202550"/>
              <a:gd name="connsiteX1701" fmla="*/ 197833 w 1202550"/>
              <a:gd name="connsiteY1701" fmla="*/ 500185 h 1202550"/>
              <a:gd name="connsiteX1702" fmla="*/ 195432 w 1202550"/>
              <a:gd name="connsiteY1702" fmla="*/ 497473 h 1202550"/>
              <a:gd name="connsiteX1703" fmla="*/ 195744 w 1202550"/>
              <a:gd name="connsiteY1703" fmla="*/ 401581 h 1202550"/>
              <a:gd name="connsiteX1704" fmla="*/ 195648 w 1202550"/>
              <a:gd name="connsiteY1704" fmla="*/ 606687 h 1202550"/>
              <a:gd name="connsiteX1705" fmla="*/ 195648 w 1202550"/>
              <a:gd name="connsiteY1705" fmla="*/ 605486 h 1202550"/>
              <a:gd name="connsiteX1706" fmla="*/ 198049 w 1202550"/>
              <a:gd name="connsiteY1706" fmla="*/ 603206 h 1202550"/>
              <a:gd name="connsiteX1707" fmla="*/ 222340 w 1202550"/>
              <a:gd name="connsiteY1707" fmla="*/ 603206 h 1202550"/>
              <a:gd name="connsiteX1708" fmla="*/ 224740 w 1202550"/>
              <a:gd name="connsiteY1708" fmla="*/ 605606 h 1202550"/>
              <a:gd name="connsiteX1709" fmla="*/ 224740 w 1202550"/>
              <a:gd name="connsiteY1709" fmla="*/ 693697 h 1202550"/>
              <a:gd name="connsiteX1710" fmla="*/ 222988 w 1202550"/>
              <a:gd name="connsiteY1710" fmla="*/ 696242 h 1202550"/>
              <a:gd name="connsiteX1711" fmla="*/ 196873 w 1202550"/>
              <a:gd name="connsiteY1711" fmla="*/ 702723 h 1202550"/>
              <a:gd name="connsiteX1712" fmla="*/ 196057 w 1202550"/>
              <a:gd name="connsiteY1712" fmla="*/ 702723 h 1202550"/>
              <a:gd name="connsiteX1713" fmla="*/ 195840 w 1202550"/>
              <a:gd name="connsiteY1713" fmla="*/ 699602 h 1202550"/>
              <a:gd name="connsiteX1714" fmla="*/ 195720 w 1202550"/>
              <a:gd name="connsiteY1714" fmla="*/ 606567 h 1202550"/>
              <a:gd name="connsiteX1715" fmla="*/ 224452 w 1202550"/>
              <a:gd name="connsiteY1715" fmla="*/ 512115 h 1202550"/>
              <a:gd name="connsiteX1716" fmla="*/ 224452 w 1202550"/>
              <a:gd name="connsiteY1716" fmla="*/ 598165 h 1202550"/>
              <a:gd name="connsiteX1717" fmla="*/ 221332 w 1202550"/>
              <a:gd name="connsiteY1717" fmla="*/ 601406 h 1202550"/>
              <a:gd name="connsiteX1718" fmla="*/ 198409 w 1202550"/>
              <a:gd name="connsiteY1718" fmla="*/ 601406 h 1202550"/>
              <a:gd name="connsiteX1719" fmla="*/ 195720 w 1202550"/>
              <a:gd name="connsiteY1719" fmla="*/ 598886 h 1202550"/>
              <a:gd name="connsiteX1720" fmla="*/ 195720 w 1202550"/>
              <a:gd name="connsiteY1720" fmla="*/ 503834 h 1202550"/>
              <a:gd name="connsiteX1721" fmla="*/ 195720 w 1202550"/>
              <a:gd name="connsiteY1721" fmla="*/ 501697 h 1202550"/>
              <a:gd name="connsiteX1722" fmla="*/ 223180 w 1202550"/>
              <a:gd name="connsiteY1722" fmla="*/ 508298 h 1202550"/>
              <a:gd name="connsiteX1723" fmla="*/ 224644 w 1202550"/>
              <a:gd name="connsiteY1723" fmla="*/ 510170 h 1202550"/>
              <a:gd name="connsiteX1724" fmla="*/ 224620 w 1202550"/>
              <a:gd name="connsiteY1724" fmla="*/ 511995 h 1202550"/>
              <a:gd name="connsiteX1725" fmla="*/ 195648 w 1202550"/>
              <a:gd name="connsiteY1725" fmla="*/ 802167 h 1202550"/>
              <a:gd name="connsiteX1726" fmla="*/ 195648 w 1202550"/>
              <a:gd name="connsiteY1726" fmla="*/ 707451 h 1202550"/>
              <a:gd name="connsiteX1727" fmla="*/ 198049 w 1202550"/>
              <a:gd name="connsiteY1727" fmla="*/ 704259 h 1202550"/>
              <a:gd name="connsiteX1728" fmla="*/ 223036 w 1202550"/>
              <a:gd name="connsiteY1728" fmla="*/ 697922 h 1202550"/>
              <a:gd name="connsiteX1729" fmla="*/ 224356 w 1202550"/>
              <a:gd name="connsiteY1729" fmla="*/ 697778 h 1202550"/>
              <a:gd name="connsiteX1730" fmla="*/ 224620 w 1202550"/>
              <a:gd name="connsiteY1730" fmla="*/ 700970 h 1202550"/>
              <a:gd name="connsiteX1731" fmla="*/ 224620 w 1202550"/>
              <a:gd name="connsiteY1731" fmla="*/ 786997 h 1202550"/>
              <a:gd name="connsiteX1732" fmla="*/ 221908 w 1202550"/>
              <a:gd name="connsiteY1732" fmla="*/ 791534 h 1202550"/>
              <a:gd name="connsiteX1733" fmla="*/ 198865 w 1202550"/>
              <a:gd name="connsiteY1733" fmla="*/ 802959 h 1202550"/>
              <a:gd name="connsiteX1734" fmla="*/ 196105 w 1202550"/>
              <a:gd name="connsiteY1734" fmla="*/ 804039 h 1202550"/>
              <a:gd name="connsiteX1735" fmla="*/ 195744 w 1202550"/>
              <a:gd name="connsiteY1735" fmla="*/ 802047 h 1202550"/>
              <a:gd name="connsiteX1736" fmla="*/ 202489 w 1202550"/>
              <a:gd name="connsiteY1736" fmla="*/ 803223 h 1202550"/>
              <a:gd name="connsiteX1737" fmla="*/ 223084 w 1202550"/>
              <a:gd name="connsiteY1737" fmla="*/ 792854 h 1202550"/>
              <a:gd name="connsiteX1738" fmla="*/ 228509 w 1202550"/>
              <a:gd name="connsiteY1738" fmla="*/ 791558 h 1202550"/>
              <a:gd name="connsiteX1739" fmla="*/ 312783 w 1202550"/>
              <a:gd name="connsiteY1739" fmla="*/ 791558 h 1202550"/>
              <a:gd name="connsiteX1740" fmla="*/ 315471 w 1202550"/>
              <a:gd name="connsiteY1740" fmla="*/ 791558 h 1202550"/>
              <a:gd name="connsiteX1741" fmla="*/ 314343 w 1202550"/>
              <a:gd name="connsiteY1741" fmla="*/ 793070 h 1202550"/>
              <a:gd name="connsiteX1742" fmla="*/ 297901 w 1202550"/>
              <a:gd name="connsiteY1742" fmla="*/ 804063 h 1202550"/>
              <a:gd name="connsiteX1743" fmla="*/ 294589 w 1202550"/>
              <a:gd name="connsiteY1743" fmla="*/ 805191 h 1202550"/>
              <a:gd name="connsiteX1744" fmla="*/ 200737 w 1202550"/>
              <a:gd name="connsiteY1744" fmla="*/ 805191 h 1202550"/>
              <a:gd name="connsiteX1745" fmla="*/ 199201 w 1202550"/>
              <a:gd name="connsiteY1745" fmla="*/ 804951 h 1202550"/>
              <a:gd name="connsiteX1746" fmla="*/ 202585 w 1202550"/>
              <a:gd name="connsiteY1746" fmla="*/ 803103 h 1202550"/>
              <a:gd name="connsiteX1747" fmla="*/ 295141 w 1202550"/>
              <a:gd name="connsiteY1747" fmla="*/ 808168 h 1202550"/>
              <a:gd name="connsiteX1748" fmla="*/ 299029 w 1202550"/>
              <a:gd name="connsiteY1748" fmla="*/ 806968 h 1202550"/>
              <a:gd name="connsiteX1749" fmla="*/ 393505 w 1202550"/>
              <a:gd name="connsiteY1749" fmla="*/ 806968 h 1202550"/>
              <a:gd name="connsiteX1750" fmla="*/ 395641 w 1202550"/>
              <a:gd name="connsiteY1750" fmla="*/ 807472 h 1202550"/>
              <a:gd name="connsiteX1751" fmla="*/ 379799 w 1202550"/>
              <a:gd name="connsiteY1751" fmla="*/ 823290 h 1202550"/>
              <a:gd name="connsiteX1752" fmla="*/ 376943 w 1202550"/>
              <a:gd name="connsiteY1752" fmla="*/ 823866 h 1202550"/>
              <a:gd name="connsiteX1753" fmla="*/ 275530 w 1202550"/>
              <a:gd name="connsiteY1753" fmla="*/ 823866 h 1202550"/>
              <a:gd name="connsiteX1754" fmla="*/ 273130 w 1202550"/>
              <a:gd name="connsiteY1754" fmla="*/ 823602 h 1202550"/>
              <a:gd name="connsiteX1755" fmla="*/ 273274 w 1202550"/>
              <a:gd name="connsiteY1755" fmla="*/ 822714 h 1202550"/>
              <a:gd name="connsiteX1756" fmla="*/ 295237 w 1202550"/>
              <a:gd name="connsiteY1756" fmla="*/ 808048 h 1202550"/>
              <a:gd name="connsiteX1757" fmla="*/ 300806 w 1202550"/>
              <a:gd name="connsiteY1757" fmla="*/ 805167 h 1202550"/>
              <a:gd name="connsiteX1758" fmla="*/ 301958 w 1202550"/>
              <a:gd name="connsiteY1758" fmla="*/ 803655 h 1202550"/>
              <a:gd name="connsiteX1759" fmla="*/ 318376 w 1202550"/>
              <a:gd name="connsiteY1759" fmla="*/ 792686 h 1202550"/>
              <a:gd name="connsiteX1760" fmla="*/ 321688 w 1202550"/>
              <a:gd name="connsiteY1760" fmla="*/ 791558 h 1202550"/>
              <a:gd name="connsiteX1761" fmla="*/ 410067 w 1202550"/>
              <a:gd name="connsiteY1761" fmla="*/ 791558 h 1202550"/>
              <a:gd name="connsiteX1762" fmla="*/ 410739 w 1202550"/>
              <a:gd name="connsiteY1762" fmla="*/ 791558 h 1202550"/>
              <a:gd name="connsiteX1763" fmla="*/ 410019 w 1202550"/>
              <a:gd name="connsiteY1763" fmla="*/ 792998 h 1202550"/>
              <a:gd name="connsiteX1764" fmla="*/ 399218 w 1202550"/>
              <a:gd name="connsiteY1764" fmla="*/ 803823 h 1202550"/>
              <a:gd name="connsiteX1765" fmla="*/ 396362 w 1202550"/>
              <a:gd name="connsiteY1765" fmla="*/ 805071 h 1202550"/>
              <a:gd name="connsiteX1766" fmla="*/ 300902 w 1202550"/>
              <a:gd name="connsiteY1766" fmla="*/ 805047 h 1202550"/>
              <a:gd name="connsiteX1767" fmla="*/ 410427 w 1202550"/>
              <a:gd name="connsiteY1767" fmla="*/ 789781 h 1202550"/>
              <a:gd name="connsiteX1768" fmla="*/ 323296 w 1202550"/>
              <a:gd name="connsiteY1768" fmla="*/ 789781 h 1202550"/>
              <a:gd name="connsiteX1769" fmla="*/ 320608 w 1202550"/>
              <a:gd name="connsiteY1769" fmla="*/ 786949 h 1202550"/>
              <a:gd name="connsiteX1770" fmla="*/ 320608 w 1202550"/>
              <a:gd name="connsiteY1770" fmla="*/ 700298 h 1202550"/>
              <a:gd name="connsiteX1771" fmla="*/ 320608 w 1202550"/>
              <a:gd name="connsiteY1771" fmla="*/ 698498 h 1202550"/>
              <a:gd name="connsiteX1772" fmla="*/ 321928 w 1202550"/>
              <a:gd name="connsiteY1772" fmla="*/ 697298 h 1202550"/>
              <a:gd name="connsiteX1773" fmla="*/ 410355 w 1202550"/>
              <a:gd name="connsiteY1773" fmla="*/ 697298 h 1202550"/>
              <a:gd name="connsiteX1774" fmla="*/ 412996 w 1202550"/>
              <a:gd name="connsiteY1774" fmla="*/ 699842 h 1202550"/>
              <a:gd name="connsiteX1775" fmla="*/ 412996 w 1202550"/>
              <a:gd name="connsiteY1775" fmla="*/ 787381 h 1202550"/>
              <a:gd name="connsiteX1776" fmla="*/ 410523 w 1202550"/>
              <a:gd name="connsiteY1776" fmla="*/ 789661 h 1202550"/>
              <a:gd name="connsiteX1777" fmla="*/ 412828 w 1202550"/>
              <a:gd name="connsiteY1777" fmla="*/ 691897 h 1202550"/>
              <a:gd name="connsiteX1778" fmla="*/ 412828 w 1202550"/>
              <a:gd name="connsiteY1778" fmla="*/ 694297 h 1202550"/>
              <a:gd name="connsiteX1779" fmla="*/ 411531 w 1202550"/>
              <a:gd name="connsiteY1779" fmla="*/ 695498 h 1202550"/>
              <a:gd name="connsiteX1780" fmla="*/ 323680 w 1202550"/>
              <a:gd name="connsiteY1780" fmla="*/ 695498 h 1202550"/>
              <a:gd name="connsiteX1781" fmla="*/ 320440 w 1202550"/>
              <a:gd name="connsiteY1781" fmla="*/ 692305 h 1202550"/>
              <a:gd name="connsiteX1782" fmla="*/ 320440 w 1202550"/>
              <a:gd name="connsiteY1782" fmla="*/ 606398 h 1202550"/>
              <a:gd name="connsiteX1783" fmla="*/ 323872 w 1202550"/>
              <a:gd name="connsiteY1783" fmla="*/ 603086 h 1202550"/>
              <a:gd name="connsiteX1784" fmla="*/ 410283 w 1202550"/>
              <a:gd name="connsiteY1784" fmla="*/ 603086 h 1202550"/>
              <a:gd name="connsiteX1785" fmla="*/ 412876 w 1202550"/>
              <a:gd name="connsiteY1785" fmla="*/ 605702 h 1202550"/>
              <a:gd name="connsiteX1786" fmla="*/ 412876 w 1202550"/>
              <a:gd name="connsiteY1786" fmla="*/ 691777 h 1202550"/>
              <a:gd name="connsiteX1787" fmla="*/ 410259 w 1202550"/>
              <a:gd name="connsiteY1787" fmla="*/ 601406 h 1202550"/>
              <a:gd name="connsiteX1788" fmla="*/ 321448 w 1202550"/>
              <a:gd name="connsiteY1788" fmla="*/ 601406 h 1202550"/>
              <a:gd name="connsiteX1789" fmla="*/ 320363 w 1202550"/>
              <a:gd name="connsiteY1789" fmla="*/ 600535 h 1202550"/>
              <a:gd name="connsiteX1790" fmla="*/ 320368 w 1202550"/>
              <a:gd name="connsiteY1790" fmla="*/ 600278 h 1202550"/>
              <a:gd name="connsiteX1791" fmla="*/ 320368 w 1202550"/>
              <a:gd name="connsiteY1791" fmla="*/ 598189 h 1202550"/>
              <a:gd name="connsiteX1792" fmla="*/ 320368 w 1202550"/>
              <a:gd name="connsiteY1792" fmla="*/ 511539 h 1202550"/>
              <a:gd name="connsiteX1793" fmla="*/ 322984 w 1202550"/>
              <a:gd name="connsiteY1793" fmla="*/ 508946 h 1202550"/>
              <a:gd name="connsiteX1794" fmla="*/ 410235 w 1202550"/>
              <a:gd name="connsiteY1794" fmla="*/ 508946 h 1202550"/>
              <a:gd name="connsiteX1795" fmla="*/ 412756 w 1202550"/>
              <a:gd name="connsiteY1795" fmla="*/ 511611 h 1202550"/>
              <a:gd name="connsiteX1796" fmla="*/ 412756 w 1202550"/>
              <a:gd name="connsiteY1796" fmla="*/ 598838 h 1202550"/>
              <a:gd name="connsiteX1797" fmla="*/ 410427 w 1202550"/>
              <a:gd name="connsiteY1797" fmla="*/ 601286 h 1202550"/>
              <a:gd name="connsiteX1798" fmla="*/ 410883 w 1202550"/>
              <a:gd name="connsiteY1798" fmla="*/ 412358 h 1202550"/>
              <a:gd name="connsiteX1799" fmla="*/ 410595 w 1202550"/>
              <a:gd name="connsiteY1799" fmla="*/ 412934 h 1202550"/>
              <a:gd name="connsiteX1800" fmla="*/ 407955 w 1202550"/>
              <a:gd name="connsiteY1800" fmla="*/ 412934 h 1202550"/>
              <a:gd name="connsiteX1801" fmla="*/ 322576 w 1202550"/>
              <a:gd name="connsiteY1801" fmla="*/ 412934 h 1202550"/>
              <a:gd name="connsiteX1802" fmla="*/ 317560 w 1202550"/>
              <a:gd name="connsiteY1802" fmla="*/ 411446 h 1202550"/>
              <a:gd name="connsiteX1803" fmla="*/ 300518 w 1202550"/>
              <a:gd name="connsiteY1803" fmla="*/ 400045 h 1202550"/>
              <a:gd name="connsiteX1804" fmla="*/ 303566 w 1202550"/>
              <a:gd name="connsiteY1804" fmla="*/ 399445 h 1202550"/>
              <a:gd name="connsiteX1805" fmla="*/ 346771 w 1202550"/>
              <a:gd name="connsiteY1805" fmla="*/ 399445 h 1202550"/>
              <a:gd name="connsiteX1806" fmla="*/ 395305 w 1202550"/>
              <a:gd name="connsiteY1806" fmla="*/ 399445 h 1202550"/>
              <a:gd name="connsiteX1807" fmla="*/ 400106 w 1202550"/>
              <a:gd name="connsiteY1807" fmla="*/ 401413 h 1202550"/>
              <a:gd name="connsiteX1808" fmla="*/ 411051 w 1202550"/>
              <a:gd name="connsiteY1808" fmla="*/ 412286 h 1202550"/>
              <a:gd name="connsiteX1809" fmla="*/ 392017 w 1202550"/>
              <a:gd name="connsiteY1809" fmla="*/ 397620 h 1202550"/>
              <a:gd name="connsiteX1810" fmla="*/ 298933 w 1202550"/>
              <a:gd name="connsiteY1810" fmla="*/ 397620 h 1202550"/>
              <a:gd name="connsiteX1811" fmla="*/ 295813 w 1202550"/>
              <a:gd name="connsiteY1811" fmla="*/ 396852 h 1202550"/>
              <a:gd name="connsiteX1812" fmla="*/ 274210 w 1202550"/>
              <a:gd name="connsiteY1812" fmla="*/ 382330 h 1202550"/>
              <a:gd name="connsiteX1813" fmla="*/ 273730 w 1202550"/>
              <a:gd name="connsiteY1813" fmla="*/ 381418 h 1202550"/>
              <a:gd name="connsiteX1814" fmla="*/ 277019 w 1202550"/>
              <a:gd name="connsiteY1814" fmla="*/ 381418 h 1202550"/>
              <a:gd name="connsiteX1815" fmla="*/ 377183 w 1202550"/>
              <a:gd name="connsiteY1815" fmla="*/ 381418 h 1202550"/>
              <a:gd name="connsiteX1816" fmla="*/ 382416 w 1202550"/>
              <a:gd name="connsiteY1816" fmla="*/ 383603 h 1202550"/>
              <a:gd name="connsiteX1817" fmla="*/ 395905 w 1202550"/>
              <a:gd name="connsiteY1817" fmla="*/ 397068 h 1202550"/>
              <a:gd name="connsiteX1818" fmla="*/ 392185 w 1202550"/>
              <a:gd name="connsiteY1818" fmla="*/ 397500 h 1202550"/>
              <a:gd name="connsiteX1819" fmla="*/ 374015 w 1202550"/>
              <a:gd name="connsiteY1819" fmla="*/ 379618 h 1202550"/>
              <a:gd name="connsiteX1820" fmla="*/ 304022 w 1202550"/>
              <a:gd name="connsiteY1820" fmla="*/ 379618 h 1202550"/>
              <a:gd name="connsiteX1821" fmla="*/ 272530 w 1202550"/>
              <a:gd name="connsiteY1821" fmla="*/ 379618 h 1202550"/>
              <a:gd name="connsiteX1822" fmla="*/ 267729 w 1202550"/>
              <a:gd name="connsiteY1822" fmla="*/ 378178 h 1202550"/>
              <a:gd name="connsiteX1823" fmla="*/ 243534 w 1202550"/>
              <a:gd name="connsiteY1823" fmla="*/ 362048 h 1202550"/>
              <a:gd name="connsiteX1824" fmla="*/ 241134 w 1202550"/>
              <a:gd name="connsiteY1824" fmla="*/ 360104 h 1202550"/>
              <a:gd name="connsiteX1825" fmla="*/ 244159 w 1202550"/>
              <a:gd name="connsiteY1825" fmla="*/ 359792 h 1202550"/>
              <a:gd name="connsiteX1826" fmla="*/ 355724 w 1202550"/>
              <a:gd name="connsiteY1826" fmla="*/ 359792 h 1202550"/>
              <a:gd name="connsiteX1827" fmla="*/ 360525 w 1202550"/>
              <a:gd name="connsiteY1827" fmla="*/ 361760 h 1202550"/>
              <a:gd name="connsiteX1828" fmla="*/ 375767 w 1202550"/>
              <a:gd name="connsiteY1828" fmla="*/ 377050 h 1202550"/>
              <a:gd name="connsiteX1829" fmla="*/ 377711 w 1202550"/>
              <a:gd name="connsiteY1829" fmla="*/ 379114 h 1202550"/>
              <a:gd name="connsiteX1830" fmla="*/ 374183 w 1202550"/>
              <a:gd name="connsiteY1830" fmla="*/ 379498 h 1202550"/>
              <a:gd name="connsiteX1831" fmla="*/ 159716 w 1202550"/>
              <a:gd name="connsiteY1831" fmla="*/ 492840 h 1202550"/>
              <a:gd name="connsiteX1832" fmla="*/ 161780 w 1202550"/>
              <a:gd name="connsiteY1832" fmla="*/ 493080 h 1202550"/>
              <a:gd name="connsiteX1833" fmla="*/ 191688 w 1202550"/>
              <a:gd name="connsiteY1833" fmla="*/ 500497 h 1202550"/>
              <a:gd name="connsiteX1834" fmla="*/ 193920 w 1202550"/>
              <a:gd name="connsiteY1834" fmla="*/ 503498 h 1202550"/>
              <a:gd name="connsiteX1835" fmla="*/ 193920 w 1202550"/>
              <a:gd name="connsiteY1835" fmla="*/ 598790 h 1202550"/>
              <a:gd name="connsiteX1836" fmla="*/ 191520 w 1202550"/>
              <a:gd name="connsiteY1836" fmla="*/ 601190 h 1202550"/>
              <a:gd name="connsiteX1837" fmla="*/ 161852 w 1202550"/>
              <a:gd name="connsiteY1837" fmla="*/ 601190 h 1202550"/>
              <a:gd name="connsiteX1838" fmla="*/ 159452 w 1202550"/>
              <a:gd name="connsiteY1838" fmla="*/ 598790 h 1202550"/>
              <a:gd name="connsiteX1839" fmla="*/ 159452 w 1202550"/>
              <a:gd name="connsiteY1839" fmla="*/ 557168 h 1202550"/>
              <a:gd name="connsiteX1840" fmla="*/ 159452 w 1202550"/>
              <a:gd name="connsiteY1840" fmla="*/ 496321 h 1202550"/>
              <a:gd name="connsiteX1841" fmla="*/ 159716 w 1202550"/>
              <a:gd name="connsiteY1841" fmla="*/ 492840 h 1202550"/>
              <a:gd name="connsiteX1842" fmla="*/ 159428 w 1202550"/>
              <a:gd name="connsiteY1842" fmla="*/ 716980 h 1202550"/>
              <a:gd name="connsiteX1843" fmla="*/ 159428 w 1202550"/>
              <a:gd name="connsiteY1843" fmla="*/ 716092 h 1202550"/>
              <a:gd name="connsiteX1844" fmla="*/ 161612 w 1202550"/>
              <a:gd name="connsiteY1844" fmla="*/ 713236 h 1202550"/>
              <a:gd name="connsiteX1845" fmla="*/ 177862 w 1202550"/>
              <a:gd name="connsiteY1845" fmla="*/ 709203 h 1202550"/>
              <a:gd name="connsiteX1846" fmla="*/ 190944 w 1202550"/>
              <a:gd name="connsiteY1846" fmla="*/ 705915 h 1202550"/>
              <a:gd name="connsiteX1847" fmla="*/ 193920 w 1202550"/>
              <a:gd name="connsiteY1847" fmla="*/ 705579 h 1202550"/>
              <a:gd name="connsiteX1848" fmla="*/ 193920 w 1202550"/>
              <a:gd name="connsiteY1848" fmla="*/ 708699 h 1202550"/>
              <a:gd name="connsiteX1849" fmla="*/ 193920 w 1202550"/>
              <a:gd name="connsiteY1849" fmla="*/ 802311 h 1202550"/>
              <a:gd name="connsiteX1850" fmla="*/ 191184 w 1202550"/>
              <a:gd name="connsiteY1850" fmla="*/ 806848 h 1202550"/>
              <a:gd name="connsiteX1851" fmla="*/ 162380 w 1202550"/>
              <a:gd name="connsiteY1851" fmla="*/ 821105 h 1202550"/>
              <a:gd name="connsiteX1852" fmla="*/ 159668 w 1202550"/>
              <a:gd name="connsiteY1852" fmla="*/ 822257 h 1202550"/>
              <a:gd name="connsiteX1853" fmla="*/ 159284 w 1202550"/>
              <a:gd name="connsiteY1853" fmla="*/ 819281 h 1202550"/>
              <a:gd name="connsiteX1854" fmla="*/ 159428 w 1202550"/>
              <a:gd name="connsiteY1854" fmla="*/ 716980 h 1202550"/>
              <a:gd name="connsiteX1855" fmla="*/ 165453 w 1202550"/>
              <a:gd name="connsiteY1855" fmla="*/ 821753 h 1202550"/>
              <a:gd name="connsiteX1856" fmla="*/ 192984 w 1202550"/>
              <a:gd name="connsiteY1856" fmla="*/ 807880 h 1202550"/>
              <a:gd name="connsiteX1857" fmla="*/ 196969 w 1202550"/>
              <a:gd name="connsiteY1857" fmla="*/ 806848 h 1202550"/>
              <a:gd name="connsiteX1858" fmla="*/ 291084 w 1202550"/>
              <a:gd name="connsiteY1858" fmla="*/ 806848 h 1202550"/>
              <a:gd name="connsiteX1859" fmla="*/ 293293 w 1202550"/>
              <a:gd name="connsiteY1859" fmla="*/ 806968 h 1202550"/>
              <a:gd name="connsiteX1860" fmla="*/ 291564 w 1202550"/>
              <a:gd name="connsiteY1860" fmla="*/ 808216 h 1202550"/>
              <a:gd name="connsiteX1861" fmla="*/ 271666 w 1202550"/>
              <a:gd name="connsiteY1861" fmla="*/ 821561 h 1202550"/>
              <a:gd name="connsiteX1862" fmla="*/ 266409 w 1202550"/>
              <a:gd name="connsiteY1862" fmla="*/ 823170 h 1202550"/>
              <a:gd name="connsiteX1863" fmla="*/ 223540 w 1202550"/>
              <a:gd name="connsiteY1863" fmla="*/ 823170 h 1202550"/>
              <a:gd name="connsiteX1864" fmla="*/ 163892 w 1202550"/>
              <a:gd name="connsiteY1864" fmla="*/ 823170 h 1202550"/>
              <a:gd name="connsiteX1865" fmla="*/ 165453 w 1202550"/>
              <a:gd name="connsiteY1865" fmla="*/ 821753 h 1202550"/>
              <a:gd name="connsiteX1866" fmla="*/ 269554 w 1202550"/>
              <a:gd name="connsiteY1866" fmla="*/ 825138 h 1202550"/>
              <a:gd name="connsiteX1867" fmla="*/ 272338 w 1202550"/>
              <a:gd name="connsiteY1867" fmla="*/ 824466 h 1202550"/>
              <a:gd name="connsiteX1868" fmla="*/ 375551 w 1202550"/>
              <a:gd name="connsiteY1868" fmla="*/ 824466 h 1202550"/>
              <a:gd name="connsiteX1869" fmla="*/ 377615 w 1202550"/>
              <a:gd name="connsiteY1869" fmla="*/ 824682 h 1202550"/>
              <a:gd name="connsiteX1870" fmla="*/ 377807 w 1202550"/>
              <a:gd name="connsiteY1870" fmla="*/ 825666 h 1202550"/>
              <a:gd name="connsiteX1871" fmla="*/ 358413 w 1202550"/>
              <a:gd name="connsiteY1871" fmla="*/ 844868 h 1202550"/>
              <a:gd name="connsiteX1872" fmla="*/ 355580 w 1202550"/>
              <a:gd name="connsiteY1872" fmla="*/ 845420 h 1202550"/>
              <a:gd name="connsiteX1873" fmla="*/ 243102 w 1202550"/>
              <a:gd name="connsiteY1873" fmla="*/ 845420 h 1202550"/>
              <a:gd name="connsiteX1874" fmla="*/ 240702 w 1202550"/>
              <a:gd name="connsiteY1874" fmla="*/ 845180 h 1202550"/>
              <a:gd name="connsiteX1875" fmla="*/ 240702 w 1202550"/>
              <a:gd name="connsiteY1875" fmla="*/ 844292 h 1202550"/>
              <a:gd name="connsiteX1876" fmla="*/ 269554 w 1202550"/>
              <a:gd name="connsiteY1876" fmla="*/ 825138 h 1202550"/>
              <a:gd name="connsiteX1877" fmla="*/ 362253 w 1202550"/>
              <a:gd name="connsiteY1877" fmla="*/ 843164 h 1202550"/>
              <a:gd name="connsiteX1878" fmla="*/ 380496 w 1202550"/>
              <a:gd name="connsiteY1878" fmla="*/ 825066 h 1202550"/>
              <a:gd name="connsiteX1879" fmla="*/ 380496 w 1202550"/>
              <a:gd name="connsiteY1879" fmla="*/ 825066 h 1202550"/>
              <a:gd name="connsiteX1880" fmla="*/ 383352 w 1202550"/>
              <a:gd name="connsiteY1880" fmla="*/ 824466 h 1202550"/>
              <a:gd name="connsiteX1881" fmla="*/ 486877 w 1202550"/>
              <a:gd name="connsiteY1881" fmla="*/ 824466 h 1202550"/>
              <a:gd name="connsiteX1882" fmla="*/ 489661 w 1202550"/>
              <a:gd name="connsiteY1882" fmla="*/ 825162 h 1202550"/>
              <a:gd name="connsiteX1883" fmla="*/ 483612 w 1202550"/>
              <a:gd name="connsiteY1883" fmla="*/ 837667 h 1202550"/>
              <a:gd name="connsiteX1884" fmla="*/ 480060 w 1202550"/>
              <a:gd name="connsiteY1884" fmla="*/ 844868 h 1202550"/>
              <a:gd name="connsiteX1885" fmla="*/ 476964 w 1202550"/>
              <a:gd name="connsiteY1885" fmla="*/ 845516 h 1202550"/>
              <a:gd name="connsiteX1886" fmla="*/ 364342 w 1202550"/>
              <a:gd name="connsiteY1886" fmla="*/ 845516 h 1202550"/>
              <a:gd name="connsiteX1887" fmla="*/ 361365 w 1202550"/>
              <a:gd name="connsiteY1887" fmla="*/ 844700 h 1202550"/>
              <a:gd name="connsiteX1888" fmla="*/ 362253 w 1202550"/>
              <a:gd name="connsiteY1888" fmla="*/ 843044 h 1202550"/>
              <a:gd name="connsiteX1889" fmla="*/ 490861 w 1202550"/>
              <a:gd name="connsiteY1889" fmla="*/ 823218 h 1202550"/>
              <a:gd name="connsiteX1890" fmla="*/ 490861 w 1202550"/>
              <a:gd name="connsiteY1890" fmla="*/ 823218 h 1202550"/>
              <a:gd name="connsiteX1891" fmla="*/ 487765 w 1202550"/>
              <a:gd name="connsiteY1891" fmla="*/ 823866 h 1202550"/>
              <a:gd name="connsiteX1892" fmla="*/ 385944 w 1202550"/>
              <a:gd name="connsiteY1892" fmla="*/ 823866 h 1202550"/>
              <a:gd name="connsiteX1893" fmla="*/ 382968 w 1202550"/>
              <a:gd name="connsiteY1893" fmla="*/ 823074 h 1202550"/>
              <a:gd name="connsiteX1894" fmla="*/ 384672 w 1202550"/>
              <a:gd name="connsiteY1894" fmla="*/ 820673 h 1202550"/>
              <a:gd name="connsiteX1895" fmla="*/ 394849 w 1202550"/>
              <a:gd name="connsiteY1895" fmla="*/ 810520 h 1202550"/>
              <a:gd name="connsiteX1896" fmla="*/ 398450 w 1202550"/>
              <a:gd name="connsiteY1896" fmla="*/ 807448 h 1202550"/>
              <a:gd name="connsiteX1897" fmla="*/ 399818 w 1202550"/>
              <a:gd name="connsiteY1897" fmla="*/ 806944 h 1202550"/>
              <a:gd name="connsiteX1898" fmla="*/ 498878 w 1202550"/>
              <a:gd name="connsiteY1898" fmla="*/ 806944 h 1202550"/>
              <a:gd name="connsiteX1899" fmla="*/ 494774 w 1202550"/>
              <a:gd name="connsiteY1899" fmla="*/ 805287 h 1202550"/>
              <a:gd name="connsiteX1900" fmla="*/ 404811 w 1202550"/>
              <a:gd name="connsiteY1900" fmla="*/ 805167 h 1202550"/>
              <a:gd name="connsiteX1901" fmla="*/ 401738 w 1202550"/>
              <a:gd name="connsiteY1901" fmla="*/ 805167 h 1202550"/>
              <a:gd name="connsiteX1902" fmla="*/ 402314 w 1202550"/>
              <a:gd name="connsiteY1902" fmla="*/ 803655 h 1202550"/>
              <a:gd name="connsiteX1903" fmla="*/ 413116 w 1202550"/>
              <a:gd name="connsiteY1903" fmla="*/ 792806 h 1202550"/>
              <a:gd name="connsiteX1904" fmla="*/ 415972 w 1202550"/>
              <a:gd name="connsiteY1904" fmla="*/ 791558 h 1202550"/>
              <a:gd name="connsiteX1905" fmla="*/ 505359 w 1202550"/>
              <a:gd name="connsiteY1905" fmla="*/ 791558 h 1202550"/>
              <a:gd name="connsiteX1906" fmla="*/ 506487 w 1202550"/>
              <a:gd name="connsiteY1906" fmla="*/ 791774 h 1202550"/>
              <a:gd name="connsiteX1907" fmla="*/ 502167 w 1202550"/>
              <a:gd name="connsiteY1907" fmla="*/ 800703 h 1202550"/>
              <a:gd name="connsiteX1908" fmla="*/ 494774 w 1202550"/>
              <a:gd name="connsiteY1908" fmla="*/ 805167 h 1202550"/>
              <a:gd name="connsiteX1909" fmla="*/ 505287 w 1202550"/>
              <a:gd name="connsiteY1909" fmla="*/ 798398 h 1202550"/>
              <a:gd name="connsiteX1910" fmla="*/ 507928 w 1202550"/>
              <a:gd name="connsiteY1910" fmla="*/ 793046 h 1202550"/>
              <a:gd name="connsiteX1911" fmla="*/ 510328 w 1202550"/>
              <a:gd name="connsiteY1911" fmla="*/ 791582 h 1202550"/>
              <a:gd name="connsiteX1912" fmla="*/ 511816 w 1202550"/>
              <a:gd name="connsiteY1912" fmla="*/ 791582 h 1202550"/>
              <a:gd name="connsiteX1913" fmla="*/ 598227 w 1202550"/>
              <a:gd name="connsiteY1913" fmla="*/ 791582 h 1202550"/>
              <a:gd name="connsiteX1914" fmla="*/ 601539 w 1202550"/>
              <a:gd name="connsiteY1914" fmla="*/ 794990 h 1202550"/>
              <a:gd name="connsiteX1915" fmla="*/ 601539 w 1202550"/>
              <a:gd name="connsiteY1915" fmla="*/ 802791 h 1202550"/>
              <a:gd name="connsiteX1916" fmla="*/ 599019 w 1202550"/>
              <a:gd name="connsiteY1916" fmla="*/ 805191 h 1202550"/>
              <a:gd name="connsiteX1917" fmla="*/ 502143 w 1202550"/>
              <a:gd name="connsiteY1917" fmla="*/ 805191 h 1202550"/>
              <a:gd name="connsiteX1918" fmla="*/ 505287 w 1202550"/>
              <a:gd name="connsiteY1918" fmla="*/ 798278 h 1202550"/>
              <a:gd name="connsiteX1919" fmla="*/ 508984 w 1202550"/>
              <a:gd name="connsiteY1919" fmla="*/ 666718 h 1202550"/>
              <a:gd name="connsiteX1920" fmla="*/ 508984 w 1202550"/>
              <a:gd name="connsiteY1920" fmla="*/ 606014 h 1202550"/>
              <a:gd name="connsiteX1921" fmla="*/ 511888 w 1202550"/>
              <a:gd name="connsiteY1921" fmla="*/ 603086 h 1202550"/>
              <a:gd name="connsiteX1922" fmla="*/ 600051 w 1202550"/>
              <a:gd name="connsiteY1922" fmla="*/ 603086 h 1202550"/>
              <a:gd name="connsiteX1923" fmla="*/ 601371 w 1202550"/>
              <a:gd name="connsiteY1923" fmla="*/ 604286 h 1202550"/>
              <a:gd name="connsiteX1924" fmla="*/ 601371 w 1202550"/>
              <a:gd name="connsiteY1924" fmla="*/ 606398 h 1202550"/>
              <a:gd name="connsiteX1925" fmla="*/ 601371 w 1202550"/>
              <a:gd name="connsiteY1925" fmla="*/ 692161 h 1202550"/>
              <a:gd name="connsiteX1926" fmla="*/ 598203 w 1202550"/>
              <a:gd name="connsiteY1926" fmla="*/ 695354 h 1202550"/>
              <a:gd name="connsiteX1927" fmla="*/ 512440 w 1202550"/>
              <a:gd name="connsiteY1927" fmla="*/ 695354 h 1202550"/>
              <a:gd name="connsiteX1928" fmla="*/ 510928 w 1202550"/>
              <a:gd name="connsiteY1928" fmla="*/ 695354 h 1202550"/>
              <a:gd name="connsiteX1929" fmla="*/ 508960 w 1202550"/>
              <a:gd name="connsiteY1929" fmla="*/ 693265 h 1202550"/>
              <a:gd name="connsiteX1930" fmla="*/ 508984 w 1202550"/>
              <a:gd name="connsiteY1930" fmla="*/ 666718 h 1202550"/>
              <a:gd name="connsiteX1931" fmla="*/ 601371 w 1202550"/>
              <a:gd name="connsiteY1931" fmla="*/ 788581 h 1202550"/>
              <a:gd name="connsiteX1932" fmla="*/ 600099 w 1202550"/>
              <a:gd name="connsiteY1932" fmla="*/ 789781 h 1202550"/>
              <a:gd name="connsiteX1933" fmla="*/ 598299 w 1202550"/>
              <a:gd name="connsiteY1933" fmla="*/ 789781 h 1202550"/>
              <a:gd name="connsiteX1934" fmla="*/ 512272 w 1202550"/>
              <a:gd name="connsiteY1934" fmla="*/ 789781 h 1202550"/>
              <a:gd name="connsiteX1935" fmla="*/ 508984 w 1202550"/>
              <a:gd name="connsiteY1935" fmla="*/ 786349 h 1202550"/>
              <a:gd name="connsiteX1936" fmla="*/ 508984 w 1202550"/>
              <a:gd name="connsiteY1936" fmla="*/ 700490 h 1202550"/>
              <a:gd name="connsiteX1937" fmla="*/ 512392 w 1202550"/>
              <a:gd name="connsiteY1937" fmla="*/ 697178 h 1202550"/>
              <a:gd name="connsiteX1938" fmla="*/ 598131 w 1202550"/>
              <a:gd name="connsiteY1938" fmla="*/ 697178 h 1202550"/>
              <a:gd name="connsiteX1939" fmla="*/ 601371 w 1202550"/>
              <a:gd name="connsiteY1939" fmla="*/ 700322 h 1202550"/>
              <a:gd name="connsiteX1940" fmla="*/ 601371 w 1202550"/>
              <a:gd name="connsiteY1940" fmla="*/ 786373 h 1202550"/>
              <a:gd name="connsiteX1941" fmla="*/ 601371 w 1202550"/>
              <a:gd name="connsiteY1941" fmla="*/ 788461 h 1202550"/>
              <a:gd name="connsiteX1942" fmla="*/ 601371 w 1202550"/>
              <a:gd name="connsiteY1942" fmla="*/ 512547 h 1202550"/>
              <a:gd name="connsiteX1943" fmla="*/ 601371 w 1202550"/>
              <a:gd name="connsiteY1943" fmla="*/ 599030 h 1202550"/>
              <a:gd name="connsiteX1944" fmla="*/ 598971 w 1202550"/>
              <a:gd name="connsiteY1944" fmla="*/ 601286 h 1202550"/>
              <a:gd name="connsiteX1945" fmla="*/ 512416 w 1202550"/>
              <a:gd name="connsiteY1945" fmla="*/ 601286 h 1202550"/>
              <a:gd name="connsiteX1946" fmla="*/ 510328 w 1202550"/>
              <a:gd name="connsiteY1946" fmla="*/ 601286 h 1202550"/>
              <a:gd name="connsiteX1947" fmla="*/ 508984 w 1202550"/>
              <a:gd name="connsiteY1947" fmla="*/ 599798 h 1202550"/>
              <a:gd name="connsiteX1948" fmla="*/ 508984 w 1202550"/>
              <a:gd name="connsiteY1948" fmla="*/ 598309 h 1202550"/>
              <a:gd name="connsiteX1949" fmla="*/ 508984 w 1202550"/>
              <a:gd name="connsiteY1949" fmla="*/ 511899 h 1202550"/>
              <a:gd name="connsiteX1950" fmla="*/ 508984 w 1202550"/>
              <a:gd name="connsiteY1950" fmla="*/ 510699 h 1202550"/>
              <a:gd name="connsiteX1951" fmla="*/ 511048 w 1202550"/>
              <a:gd name="connsiteY1951" fmla="*/ 508706 h 1202550"/>
              <a:gd name="connsiteX1952" fmla="*/ 525450 w 1202550"/>
              <a:gd name="connsiteY1952" fmla="*/ 508706 h 1202550"/>
              <a:gd name="connsiteX1953" fmla="*/ 597675 w 1202550"/>
              <a:gd name="connsiteY1953" fmla="*/ 508706 h 1202550"/>
              <a:gd name="connsiteX1954" fmla="*/ 599787 w 1202550"/>
              <a:gd name="connsiteY1954" fmla="*/ 508706 h 1202550"/>
              <a:gd name="connsiteX1955" fmla="*/ 601371 w 1202550"/>
              <a:gd name="connsiteY1955" fmla="*/ 510218 h 1202550"/>
              <a:gd name="connsiteX1956" fmla="*/ 601371 w 1202550"/>
              <a:gd name="connsiteY1956" fmla="*/ 512403 h 1202550"/>
              <a:gd name="connsiteX1957" fmla="*/ 601371 w 1202550"/>
              <a:gd name="connsiteY1957" fmla="*/ 411470 h 1202550"/>
              <a:gd name="connsiteX1958" fmla="*/ 599739 w 1202550"/>
              <a:gd name="connsiteY1958" fmla="*/ 412958 h 1202550"/>
              <a:gd name="connsiteX1959" fmla="*/ 597963 w 1202550"/>
              <a:gd name="connsiteY1959" fmla="*/ 412958 h 1202550"/>
              <a:gd name="connsiteX1960" fmla="*/ 511888 w 1202550"/>
              <a:gd name="connsiteY1960" fmla="*/ 412958 h 1202550"/>
              <a:gd name="connsiteX1961" fmla="*/ 507087 w 1202550"/>
              <a:gd name="connsiteY1961" fmla="*/ 409958 h 1202550"/>
              <a:gd name="connsiteX1962" fmla="*/ 502935 w 1202550"/>
              <a:gd name="connsiteY1962" fmla="*/ 401653 h 1202550"/>
              <a:gd name="connsiteX1963" fmla="*/ 502335 w 1202550"/>
              <a:gd name="connsiteY1963" fmla="*/ 399709 h 1202550"/>
              <a:gd name="connsiteX1964" fmla="*/ 505215 w 1202550"/>
              <a:gd name="connsiteY1964" fmla="*/ 399397 h 1202550"/>
              <a:gd name="connsiteX1965" fmla="*/ 598155 w 1202550"/>
              <a:gd name="connsiteY1965" fmla="*/ 399397 h 1202550"/>
              <a:gd name="connsiteX1966" fmla="*/ 599667 w 1202550"/>
              <a:gd name="connsiteY1966" fmla="*/ 399397 h 1202550"/>
              <a:gd name="connsiteX1967" fmla="*/ 601275 w 1202550"/>
              <a:gd name="connsiteY1967" fmla="*/ 400885 h 1202550"/>
              <a:gd name="connsiteX1968" fmla="*/ 601395 w 1202550"/>
              <a:gd name="connsiteY1968" fmla="*/ 411326 h 1202550"/>
              <a:gd name="connsiteX1969" fmla="*/ 497846 w 1202550"/>
              <a:gd name="connsiteY1969" fmla="*/ 395436 h 1202550"/>
              <a:gd name="connsiteX1970" fmla="*/ 498518 w 1202550"/>
              <a:gd name="connsiteY1970" fmla="*/ 397332 h 1202550"/>
              <a:gd name="connsiteX1971" fmla="*/ 495518 w 1202550"/>
              <a:gd name="connsiteY1971" fmla="*/ 397644 h 1202550"/>
              <a:gd name="connsiteX1972" fmla="*/ 401906 w 1202550"/>
              <a:gd name="connsiteY1972" fmla="*/ 397644 h 1202550"/>
              <a:gd name="connsiteX1973" fmla="*/ 396698 w 1202550"/>
              <a:gd name="connsiteY1973" fmla="*/ 395412 h 1202550"/>
              <a:gd name="connsiteX1974" fmla="*/ 383424 w 1202550"/>
              <a:gd name="connsiteY1974" fmla="*/ 382162 h 1202550"/>
              <a:gd name="connsiteX1975" fmla="*/ 385344 w 1202550"/>
              <a:gd name="connsiteY1975" fmla="*/ 381418 h 1202550"/>
              <a:gd name="connsiteX1976" fmla="*/ 488557 w 1202550"/>
              <a:gd name="connsiteY1976" fmla="*/ 381418 h 1202550"/>
              <a:gd name="connsiteX1977" fmla="*/ 491797 w 1202550"/>
              <a:gd name="connsiteY1977" fmla="*/ 383363 h 1202550"/>
              <a:gd name="connsiteX1978" fmla="*/ 497870 w 1202550"/>
              <a:gd name="connsiteY1978" fmla="*/ 395292 h 1202550"/>
              <a:gd name="connsiteX1979" fmla="*/ 487165 w 1202550"/>
              <a:gd name="connsiteY1979" fmla="*/ 379642 h 1202550"/>
              <a:gd name="connsiteX1980" fmla="*/ 383448 w 1202550"/>
              <a:gd name="connsiteY1980" fmla="*/ 379642 h 1202550"/>
              <a:gd name="connsiteX1981" fmla="*/ 379247 w 1202550"/>
              <a:gd name="connsiteY1981" fmla="*/ 377890 h 1202550"/>
              <a:gd name="connsiteX1982" fmla="*/ 363717 w 1202550"/>
              <a:gd name="connsiteY1982" fmla="*/ 362480 h 1202550"/>
              <a:gd name="connsiteX1983" fmla="*/ 361557 w 1202550"/>
              <a:gd name="connsiteY1983" fmla="*/ 360224 h 1202550"/>
              <a:gd name="connsiteX1984" fmla="*/ 364774 w 1202550"/>
              <a:gd name="connsiteY1984" fmla="*/ 359816 h 1202550"/>
              <a:gd name="connsiteX1985" fmla="*/ 476892 w 1202550"/>
              <a:gd name="connsiteY1985" fmla="*/ 359816 h 1202550"/>
              <a:gd name="connsiteX1986" fmla="*/ 481428 w 1202550"/>
              <a:gd name="connsiteY1986" fmla="*/ 362600 h 1202550"/>
              <a:gd name="connsiteX1987" fmla="*/ 488317 w 1202550"/>
              <a:gd name="connsiteY1987" fmla="*/ 376546 h 1202550"/>
              <a:gd name="connsiteX1988" fmla="*/ 489445 w 1202550"/>
              <a:gd name="connsiteY1988" fmla="*/ 379282 h 1202550"/>
              <a:gd name="connsiteX1989" fmla="*/ 487189 w 1202550"/>
              <a:gd name="connsiteY1989" fmla="*/ 379498 h 1202550"/>
              <a:gd name="connsiteX1990" fmla="*/ 476124 w 1202550"/>
              <a:gd name="connsiteY1990" fmla="*/ 358039 h 1202550"/>
              <a:gd name="connsiteX1991" fmla="*/ 361701 w 1202550"/>
              <a:gd name="connsiteY1991" fmla="*/ 358039 h 1202550"/>
              <a:gd name="connsiteX1992" fmla="*/ 357501 w 1202550"/>
              <a:gd name="connsiteY1992" fmla="*/ 356311 h 1202550"/>
              <a:gd name="connsiteX1993" fmla="*/ 335466 w 1202550"/>
              <a:gd name="connsiteY1993" fmla="*/ 334324 h 1202550"/>
              <a:gd name="connsiteX1994" fmla="*/ 335754 w 1202550"/>
              <a:gd name="connsiteY1994" fmla="*/ 333244 h 1202550"/>
              <a:gd name="connsiteX1995" fmla="*/ 338442 w 1202550"/>
              <a:gd name="connsiteY1995" fmla="*/ 333100 h 1202550"/>
              <a:gd name="connsiteX1996" fmla="*/ 463474 w 1202550"/>
              <a:gd name="connsiteY1996" fmla="*/ 333100 h 1202550"/>
              <a:gd name="connsiteX1997" fmla="*/ 466882 w 1202550"/>
              <a:gd name="connsiteY1997" fmla="*/ 333724 h 1202550"/>
              <a:gd name="connsiteX1998" fmla="*/ 478884 w 1202550"/>
              <a:gd name="connsiteY1998" fmla="*/ 357439 h 1202550"/>
              <a:gd name="connsiteX1999" fmla="*/ 476148 w 1202550"/>
              <a:gd name="connsiteY1999" fmla="*/ 357895 h 1202550"/>
              <a:gd name="connsiteX2000" fmla="*/ 300902 w 1202550"/>
              <a:gd name="connsiteY2000" fmla="*/ 302448 h 1202550"/>
              <a:gd name="connsiteX2001" fmla="*/ 329033 w 1202550"/>
              <a:gd name="connsiteY2001" fmla="*/ 330676 h 1202550"/>
              <a:gd name="connsiteX2002" fmla="*/ 329945 w 1202550"/>
              <a:gd name="connsiteY2002" fmla="*/ 331852 h 1202550"/>
              <a:gd name="connsiteX2003" fmla="*/ 326297 w 1202550"/>
              <a:gd name="connsiteY2003" fmla="*/ 332548 h 1202550"/>
              <a:gd name="connsiteX2004" fmla="*/ 232997 w 1202550"/>
              <a:gd name="connsiteY2004" fmla="*/ 332548 h 1202550"/>
              <a:gd name="connsiteX2005" fmla="*/ 201553 w 1202550"/>
              <a:gd name="connsiteY2005" fmla="*/ 332548 h 1202550"/>
              <a:gd name="connsiteX2006" fmla="*/ 198121 w 1202550"/>
              <a:gd name="connsiteY2006" fmla="*/ 331948 h 1202550"/>
              <a:gd name="connsiteX2007" fmla="*/ 166269 w 1202550"/>
              <a:gd name="connsiteY2007" fmla="*/ 310658 h 1202550"/>
              <a:gd name="connsiteX2008" fmla="*/ 153115 w 1202550"/>
              <a:gd name="connsiteY2008" fmla="*/ 301680 h 1202550"/>
              <a:gd name="connsiteX2009" fmla="*/ 155251 w 1202550"/>
              <a:gd name="connsiteY2009" fmla="*/ 301152 h 1202550"/>
              <a:gd name="connsiteX2010" fmla="*/ 297613 w 1202550"/>
              <a:gd name="connsiteY2010" fmla="*/ 301152 h 1202550"/>
              <a:gd name="connsiteX2011" fmla="*/ 301022 w 1202550"/>
              <a:gd name="connsiteY2011" fmla="*/ 302304 h 1202550"/>
              <a:gd name="connsiteX2012" fmla="*/ 116439 w 1202550"/>
              <a:gd name="connsiteY2012" fmla="*/ 840740 h 1202550"/>
              <a:gd name="connsiteX2013" fmla="*/ 116439 w 1202550"/>
              <a:gd name="connsiteY2013" fmla="*/ 727782 h 1202550"/>
              <a:gd name="connsiteX2014" fmla="*/ 116439 w 1202550"/>
              <a:gd name="connsiteY2014" fmla="*/ 726269 h 1202550"/>
              <a:gd name="connsiteX2015" fmla="*/ 118239 w 1202550"/>
              <a:gd name="connsiteY2015" fmla="*/ 724109 h 1202550"/>
              <a:gd name="connsiteX2016" fmla="*/ 155395 w 1202550"/>
              <a:gd name="connsiteY2016" fmla="*/ 714820 h 1202550"/>
              <a:gd name="connsiteX2017" fmla="*/ 157628 w 1202550"/>
              <a:gd name="connsiteY2017" fmla="*/ 716524 h 1202550"/>
              <a:gd name="connsiteX2018" fmla="*/ 157628 w 1202550"/>
              <a:gd name="connsiteY2018" fmla="*/ 728526 h 1202550"/>
              <a:gd name="connsiteX2019" fmla="*/ 157628 w 1202550"/>
              <a:gd name="connsiteY2019" fmla="*/ 820217 h 1202550"/>
              <a:gd name="connsiteX2020" fmla="*/ 154771 w 1202550"/>
              <a:gd name="connsiteY2020" fmla="*/ 825018 h 1202550"/>
              <a:gd name="connsiteX2021" fmla="*/ 119391 w 1202550"/>
              <a:gd name="connsiteY2021" fmla="*/ 842612 h 1202550"/>
              <a:gd name="connsiteX2022" fmla="*/ 116655 w 1202550"/>
              <a:gd name="connsiteY2022" fmla="*/ 843668 h 1202550"/>
              <a:gd name="connsiteX2023" fmla="*/ 116439 w 1202550"/>
              <a:gd name="connsiteY2023" fmla="*/ 840740 h 1202550"/>
              <a:gd name="connsiteX2024" fmla="*/ 122487 w 1202550"/>
              <a:gd name="connsiteY2024" fmla="*/ 843140 h 1202550"/>
              <a:gd name="connsiteX2025" fmla="*/ 157052 w 1202550"/>
              <a:gd name="connsiteY2025" fmla="*/ 825858 h 1202550"/>
              <a:gd name="connsiteX2026" fmla="*/ 160748 w 1202550"/>
              <a:gd name="connsiteY2026" fmla="*/ 824874 h 1202550"/>
              <a:gd name="connsiteX2027" fmla="*/ 264513 w 1202550"/>
              <a:gd name="connsiteY2027" fmla="*/ 824874 h 1202550"/>
              <a:gd name="connsiteX2028" fmla="*/ 265401 w 1202550"/>
              <a:gd name="connsiteY2028" fmla="*/ 824874 h 1202550"/>
              <a:gd name="connsiteX2029" fmla="*/ 264513 w 1202550"/>
              <a:gd name="connsiteY2029" fmla="*/ 826146 h 1202550"/>
              <a:gd name="connsiteX2030" fmla="*/ 238350 w 1202550"/>
              <a:gd name="connsiteY2030" fmla="*/ 843620 h 1202550"/>
              <a:gd name="connsiteX2031" fmla="*/ 235301 w 1202550"/>
              <a:gd name="connsiteY2031" fmla="*/ 844604 h 1202550"/>
              <a:gd name="connsiteX2032" fmla="*/ 121335 w 1202550"/>
              <a:gd name="connsiteY2032" fmla="*/ 844604 h 1202550"/>
              <a:gd name="connsiteX2033" fmla="*/ 120567 w 1202550"/>
              <a:gd name="connsiteY2033" fmla="*/ 844388 h 1202550"/>
              <a:gd name="connsiteX2034" fmla="*/ 122487 w 1202550"/>
              <a:gd name="connsiteY2034" fmla="*/ 843212 h 1202550"/>
              <a:gd name="connsiteX2035" fmla="*/ 237126 w 1202550"/>
              <a:gd name="connsiteY2035" fmla="*/ 846741 h 1202550"/>
              <a:gd name="connsiteX2036" fmla="*/ 240822 w 1202550"/>
              <a:gd name="connsiteY2036" fmla="*/ 846068 h 1202550"/>
              <a:gd name="connsiteX2037" fmla="*/ 342427 w 1202550"/>
              <a:gd name="connsiteY2037" fmla="*/ 846068 h 1202550"/>
              <a:gd name="connsiteX2038" fmla="*/ 354716 w 1202550"/>
              <a:gd name="connsiteY2038" fmla="*/ 846068 h 1202550"/>
              <a:gd name="connsiteX2039" fmla="*/ 356061 w 1202550"/>
              <a:gd name="connsiteY2039" fmla="*/ 847221 h 1202550"/>
              <a:gd name="connsiteX2040" fmla="*/ 333834 w 1202550"/>
              <a:gd name="connsiteY2040" fmla="*/ 869519 h 1202550"/>
              <a:gd name="connsiteX2041" fmla="*/ 329945 w 1202550"/>
              <a:gd name="connsiteY2041" fmla="*/ 871176 h 1202550"/>
              <a:gd name="connsiteX2042" fmla="*/ 203137 w 1202550"/>
              <a:gd name="connsiteY2042" fmla="*/ 871176 h 1202550"/>
              <a:gd name="connsiteX2043" fmla="*/ 201841 w 1202550"/>
              <a:gd name="connsiteY2043" fmla="*/ 871176 h 1202550"/>
              <a:gd name="connsiteX2044" fmla="*/ 203617 w 1202550"/>
              <a:gd name="connsiteY2044" fmla="*/ 869327 h 1202550"/>
              <a:gd name="connsiteX2045" fmla="*/ 234821 w 1202550"/>
              <a:gd name="connsiteY2045" fmla="*/ 848541 h 1202550"/>
              <a:gd name="connsiteX2046" fmla="*/ 237126 w 1202550"/>
              <a:gd name="connsiteY2046" fmla="*/ 846741 h 1202550"/>
              <a:gd name="connsiteX2047" fmla="*/ 464842 w 1202550"/>
              <a:gd name="connsiteY2047" fmla="*/ 871152 h 1202550"/>
              <a:gd name="connsiteX2048" fmla="*/ 463330 w 1202550"/>
              <a:gd name="connsiteY2048" fmla="*/ 871152 h 1202550"/>
              <a:gd name="connsiteX2049" fmla="*/ 335010 w 1202550"/>
              <a:gd name="connsiteY2049" fmla="*/ 871152 h 1202550"/>
              <a:gd name="connsiteX2050" fmla="*/ 359013 w 1202550"/>
              <a:gd name="connsiteY2050" fmla="*/ 846621 h 1202550"/>
              <a:gd name="connsiteX2051" fmla="*/ 359013 w 1202550"/>
              <a:gd name="connsiteY2051" fmla="*/ 846621 h 1202550"/>
              <a:gd name="connsiteX2052" fmla="*/ 361845 w 1202550"/>
              <a:gd name="connsiteY2052" fmla="*/ 846044 h 1202550"/>
              <a:gd name="connsiteX2053" fmla="*/ 476172 w 1202550"/>
              <a:gd name="connsiteY2053" fmla="*/ 846044 h 1202550"/>
              <a:gd name="connsiteX2054" fmla="*/ 478956 w 1202550"/>
              <a:gd name="connsiteY2054" fmla="*/ 846741 h 1202550"/>
              <a:gd name="connsiteX2055" fmla="*/ 474827 w 1202550"/>
              <a:gd name="connsiteY2055" fmla="*/ 855382 h 1202550"/>
              <a:gd name="connsiteX2056" fmla="*/ 467914 w 1202550"/>
              <a:gd name="connsiteY2056" fmla="*/ 869327 h 1202550"/>
              <a:gd name="connsiteX2057" fmla="*/ 464866 w 1202550"/>
              <a:gd name="connsiteY2057" fmla="*/ 871056 h 1202550"/>
              <a:gd name="connsiteX2058" fmla="*/ 470027 w 1202550"/>
              <a:gd name="connsiteY2058" fmla="*/ 868751 h 1202550"/>
              <a:gd name="connsiteX2059" fmla="*/ 480012 w 1202550"/>
              <a:gd name="connsiteY2059" fmla="*/ 848661 h 1202550"/>
              <a:gd name="connsiteX2060" fmla="*/ 483420 w 1202550"/>
              <a:gd name="connsiteY2060" fmla="*/ 846525 h 1202550"/>
              <a:gd name="connsiteX2061" fmla="*/ 598851 w 1202550"/>
              <a:gd name="connsiteY2061" fmla="*/ 846525 h 1202550"/>
              <a:gd name="connsiteX2062" fmla="*/ 601251 w 1202550"/>
              <a:gd name="connsiteY2062" fmla="*/ 848925 h 1202550"/>
              <a:gd name="connsiteX2063" fmla="*/ 601251 w 1202550"/>
              <a:gd name="connsiteY2063" fmla="*/ 869015 h 1202550"/>
              <a:gd name="connsiteX2064" fmla="*/ 599211 w 1202550"/>
              <a:gd name="connsiteY2064" fmla="*/ 871032 h 1202550"/>
              <a:gd name="connsiteX2065" fmla="*/ 598011 w 1202550"/>
              <a:gd name="connsiteY2065" fmla="*/ 871032 h 1202550"/>
              <a:gd name="connsiteX2066" fmla="*/ 469523 w 1202550"/>
              <a:gd name="connsiteY2066" fmla="*/ 871032 h 1202550"/>
              <a:gd name="connsiteX2067" fmla="*/ 469955 w 1202550"/>
              <a:gd name="connsiteY2067" fmla="*/ 868751 h 1202550"/>
              <a:gd name="connsiteX2068" fmla="*/ 601371 w 1202550"/>
              <a:gd name="connsiteY2068" fmla="*/ 821513 h 1202550"/>
              <a:gd name="connsiteX2069" fmla="*/ 599595 w 1202550"/>
              <a:gd name="connsiteY2069" fmla="*/ 823170 h 1202550"/>
              <a:gd name="connsiteX2070" fmla="*/ 598395 w 1202550"/>
              <a:gd name="connsiteY2070" fmla="*/ 823170 h 1202550"/>
              <a:gd name="connsiteX2071" fmla="*/ 492782 w 1202550"/>
              <a:gd name="connsiteY2071" fmla="*/ 823170 h 1202550"/>
              <a:gd name="connsiteX2072" fmla="*/ 497270 w 1202550"/>
              <a:gd name="connsiteY2072" fmla="*/ 814168 h 1202550"/>
              <a:gd name="connsiteX2073" fmla="*/ 499886 w 1202550"/>
              <a:gd name="connsiteY2073" fmla="*/ 808792 h 1202550"/>
              <a:gd name="connsiteX2074" fmla="*/ 503127 w 1202550"/>
              <a:gd name="connsiteY2074" fmla="*/ 806848 h 1202550"/>
              <a:gd name="connsiteX2075" fmla="*/ 534595 w 1202550"/>
              <a:gd name="connsiteY2075" fmla="*/ 806848 h 1202550"/>
              <a:gd name="connsiteX2076" fmla="*/ 597579 w 1202550"/>
              <a:gd name="connsiteY2076" fmla="*/ 806848 h 1202550"/>
              <a:gd name="connsiteX2077" fmla="*/ 599379 w 1202550"/>
              <a:gd name="connsiteY2077" fmla="*/ 806848 h 1202550"/>
              <a:gd name="connsiteX2078" fmla="*/ 601299 w 1202550"/>
              <a:gd name="connsiteY2078" fmla="*/ 808624 h 1202550"/>
              <a:gd name="connsiteX2079" fmla="*/ 601395 w 1202550"/>
              <a:gd name="connsiteY2079" fmla="*/ 821513 h 1202550"/>
              <a:gd name="connsiteX2080" fmla="*/ 601371 w 1202550"/>
              <a:gd name="connsiteY2080" fmla="*/ 377698 h 1202550"/>
              <a:gd name="connsiteX2081" fmla="*/ 599475 w 1202550"/>
              <a:gd name="connsiteY2081" fmla="*/ 379522 h 1202550"/>
              <a:gd name="connsiteX2082" fmla="*/ 597675 w 1202550"/>
              <a:gd name="connsiteY2082" fmla="*/ 379522 h 1202550"/>
              <a:gd name="connsiteX2083" fmla="*/ 493022 w 1202550"/>
              <a:gd name="connsiteY2083" fmla="*/ 379522 h 1202550"/>
              <a:gd name="connsiteX2084" fmla="*/ 491557 w 1202550"/>
              <a:gd name="connsiteY2084" fmla="*/ 378682 h 1202550"/>
              <a:gd name="connsiteX2085" fmla="*/ 482364 w 1202550"/>
              <a:gd name="connsiteY2085" fmla="*/ 360272 h 1202550"/>
              <a:gd name="connsiteX2086" fmla="*/ 485461 w 1202550"/>
              <a:gd name="connsiteY2086" fmla="*/ 359768 h 1202550"/>
              <a:gd name="connsiteX2087" fmla="*/ 598275 w 1202550"/>
              <a:gd name="connsiteY2087" fmla="*/ 359768 h 1202550"/>
              <a:gd name="connsiteX2088" fmla="*/ 599475 w 1202550"/>
              <a:gd name="connsiteY2088" fmla="*/ 359768 h 1202550"/>
              <a:gd name="connsiteX2089" fmla="*/ 601419 w 1202550"/>
              <a:gd name="connsiteY2089" fmla="*/ 361544 h 1202550"/>
              <a:gd name="connsiteX2090" fmla="*/ 601395 w 1202550"/>
              <a:gd name="connsiteY2090" fmla="*/ 377698 h 1202550"/>
              <a:gd name="connsiteX2091" fmla="*/ 599715 w 1202550"/>
              <a:gd name="connsiteY2091" fmla="*/ 357919 h 1202550"/>
              <a:gd name="connsiteX2092" fmla="*/ 597915 w 1202550"/>
              <a:gd name="connsiteY2092" fmla="*/ 357919 h 1202550"/>
              <a:gd name="connsiteX2093" fmla="*/ 484309 w 1202550"/>
              <a:gd name="connsiteY2093" fmla="*/ 357919 h 1202550"/>
              <a:gd name="connsiteX2094" fmla="*/ 479508 w 1202550"/>
              <a:gd name="connsiteY2094" fmla="*/ 354943 h 1202550"/>
              <a:gd name="connsiteX2095" fmla="*/ 468875 w 1202550"/>
              <a:gd name="connsiteY2095" fmla="*/ 333868 h 1202550"/>
              <a:gd name="connsiteX2096" fmla="*/ 469187 w 1202550"/>
              <a:gd name="connsiteY2096" fmla="*/ 333460 h 1202550"/>
              <a:gd name="connsiteX2097" fmla="*/ 472379 w 1202550"/>
              <a:gd name="connsiteY2097" fmla="*/ 332956 h 1202550"/>
              <a:gd name="connsiteX2098" fmla="*/ 598059 w 1202550"/>
              <a:gd name="connsiteY2098" fmla="*/ 332956 h 1202550"/>
              <a:gd name="connsiteX2099" fmla="*/ 601155 w 1202550"/>
              <a:gd name="connsiteY2099" fmla="*/ 333604 h 1202550"/>
              <a:gd name="connsiteX2100" fmla="*/ 601299 w 1202550"/>
              <a:gd name="connsiteY2100" fmla="*/ 356071 h 1202550"/>
              <a:gd name="connsiteX2101" fmla="*/ 599739 w 1202550"/>
              <a:gd name="connsiteY2101" fmla="*/ 357919 h 1202550"/>
              <a:gd name="connsiteX2102" fmla="*/ 599187 w 1202550"/>
              <a:gd name="connsiteY2102" fmla="*/ 257947 h 1202550"/>
              <a:gd name="connsiteX2103" fmla="*/ 597699 w 1202550"/>
              <a:gd name="connsiteY2103" fmla="*/ 257947 h 1202550"/>
              <a:gd name="connsiteX2104" fmla="*/ 434214 w 1202550"/>
              <a:gd name="connsiteY2104" fmla="*/ 257947 h 1202550"/>
              <a:gd name="connsiteX2105" fmla="*/ 429414 w 1202550"/>
              <a:gd name="connsiteY2105" fmla="*/ 255043 h 1202550"/>
              <a:gd name="connsiteX2106" fmla="*/ 405987 w 1202550"/>
              <a:gd name="connsiteY2106" fmla="*/ 208141 h 1202550"/>
              <a:gd name="connsiteX2107" fmla="*/ 404835 w 1202550"/>
              <a:gd name="connsiteY2107" fmla="*/ 205092 h 1202550"/>
              <a:gd name="connsiteX2108" fmla="*/ 597603 w 1202550"/>
              <a:gd name="connsiteY2108" fmla="*/ 205092 h 1202550"/>
              <a:gd name="connsiteX2109" fmla="*/ 601179 w 1202550"/>
              <a:gd name="connsiteY2109" fmla="*/ 208525 h 1202550"/>
              <a:gd name="connsiteX2110" fmla="*/ 601179 w 1202550"/>
              <a:gd name="connsiteY2110" fmla="*/ 254418 h 1202550"/>
              <a:gd name="connsiteX2111" fmla="*/ 601179 w 1202550"/>
              <a:gd name="connsiteY2111" fmla="*/ 255907 h 1202550"/>
              <a:gd name="connsiteX2112" fmla="*/ 599211 w 1202550"/>
              <a:gd name="connsiteY2112" fmla="*/ 257947 h 1202550"/>
              <a:gd name="connsiteX2113" fmla="*/ 601251 w 1202550"/>
              <a:gd name="connsiteY2113" fmla="*/ 199284 h 1202550"/>
              <a:gd name="connsiteX2114" fmla="*/ 601251 w 1202550"/>
              <a:gd name="connsiteY2114" fmla="*/ 201396 h 1202550"/>
              <a:gd name="connsiteX2115" fmla="*/ 599163 w 1202550"/>
              <a:gd name="connsiteY2115" fmla="*/ 203340 h 1202550"/>
              <a:gd name="connsiteX2116" fmla="*/ 597363 w 1202550"/>
              <a:gd name="connsiteY2116" fmla="*/ 203340 h 1202550"/>
              <a:gd name="connsiteX2117" fmla="*/ 407019 w 1202550"/>
              <a:gd name="connsiteY2117" fmla="*/ 203340 h 1202550"/>
              <a:gd name="connsiteX2118" fmla="*/ 404907 w 1202550"/>
              <a:gd name="connsiteY2118" fmla="*/ 203340 h 1202550"/>
              <a:gd name="connsiteX2119" fmla="*/ 403058 w 1202550"/>
              <a:gd name="connsiteY2119" fmla="*/ 202188 h 1202550"/>
              <a:gd name="connsiteX2120" fmla="*/ 402386 w 1202550"/>
              <a:gd name="connsiteY2120" fmla="*/ 200844 h 1202550"/>
              <a:gd name="connsiteX2121" fmla="*/ 368326 w 1202550"/>
              <a:gd name="connsiteY2121" fmla="*/ 132843 h 1202550"/>
              <a:gd name="connsiteX2122" fmla="*/ 367150 w 1202550"/>
              <a:gd name="connsiteY2122" fmla="*/ 129747 h 1202550"/>
              <a:gd name="connsiteX2123" fmla="*/ 597411 w 1202550"/>
              <a:gd name="connsiteY2123" fmla="*/ 129747 h 1202550"/>
              <a:gd name="connsiteX2124" fmla="*/ 601155 w 1202550"/>
              <a:gd name="connsiteY2124" fmla="*/ 133635 h 1202550"/>
              <a:gd name="connsiteX2125" fmla="*/ 601275 w 1202550"/>
              <a:gd name="connsiteY2125" fmla="*/ 199284 h 1202550"/>
              <a:gd name="connsiteX2126" fmla="*/ 314943 w 1202550"/>
              <a:gd name="connsiteY2126" fmla="*/ 19357 h 1202550"/>
              <a:gd name="connsiteX2127" fmla="*/ 597507 w 1202550"/>
              <a:gd name="connsiteY2127" fmla="*/ 19357 h 1202550"/>
              <a:gd name="connsiteX2128" fmla="*/ 601155 w 1202550"/>
              <a:gd name="connsiteY2128" fmla="*/ 23030 h 1202550"/>
              <a:gd name="connsiteX2129" fmla="*/ 601155 w 1202550"/>
              <a:gd name="connsiteY2129" fmla="*/ 124418 h 1202550"/>
              <a:gd name="connsiteX2130" fmla="*/ 601155 w 1202550"/>
              <a:gd name="connsiteY2130" fmla="*/ 125018 h 1202550"/>
              <a:gd name="connsiteX2131" fmla="*/ 598251 w 1202550"/>
              <a:gd name="connsiteY2131" fmla="*/ 127923 h 1202550"/>
              <a:gd name="connsiteX2132" fmla="*/ 368470 w 1202550"/>
              <a:gd name="connsiteY2132" fmla="*/ 127923 h 1202550"/>
              <a:gd name="connsiteX2133" fmla="*/ 364630 w 1202550"/>
              <a:gd name="connsiteY2133" fmla="*/ 125522 h 1202550"/>
              <a:gd name="connsiteX2134" fmla="*/ 334986 w 1202550"/>
              <a:gd name="connsiteY2134" fmla="*/ 66307 h 1202550"/>
              <a:gd name="connsiteX2135" fmla="*/ 312975 w 1202550"/>
              <a:gd name="connsiteY2135" fmla="*/ 22405 h 1202550"/>
              <a:gd name="connsiteX2136" fmla="*/ 311487 w 1202550"/>
              <a:gd name="connsiteY2136" fmla="*/ 19237 h 1202550"/>
              <a:gd name="connsiteX2137" fmla="*/ 126928 w 1202550"/>
              <a:gd name="connsiteY2137" fmla="*/ 126074 h 1202550"/>
              <a:gd name="connsiteX2138" fmla="*/ 63080 w 1202550"/>
              <a:gd name="connsiteY2138" fmla="*/ 62298 h 1202550"/>
              <a:gd name="connsiteX2139" fmla="*/ 25539 w 1202550"/>
              <a:gd name="connsiteY2139" fmla="*/ 24758 h 1202550"/>
              <a:gd name="connsiteX2140" fmla="*/ 20595 w 1202550"/>
              <a:gd name="connsiteY2140" fmla="*/ 19789 h 1202550"/>
              <a:gd name="connsiteX2141" fmla="*/ 23739 w 1202550"/>
              <a:gd name="connsiteY2141" fmla="*/ 19381 h 1202550"/>
              <a:gd name="connsiteX2142" fmla="*/ 305606 w 1202550"/>
              <a:gd name="connsiteY2142" fmla="*/ 19381 h 1202550"/>
              <a:gd name="connsiteX2143" fmla="*/ 308007 w 1202550"/>
              <a:gd name="connsiteY2143" fmla="*/ 19381 h 1202550"/>
              <a:gd name="connsiteX2144" fmla="*/ 309879 w 1202550"/>
              <a:gd name="connsiteY2144" fmla="*/ 20533 h 1202550"/>
              <a:gd name="connsiteX2145" fmla="*/ 310695 w 1202550"/>
              <a:gd name="connsiteY2145" fmla="*/ 22117 h 1202550"/>
              <a:gd name="connsiteX2146" fmla="*/ 345139 w 1202550"/>
              <a:gd name="connsiteY2146" fmla="*/ 90646 h 1202550"/>
              <a:gd name="connsiteX2147" fmla="*/ 362325 w 1202550"/>
              <a:gd name="connsiteY2147" fmla="*/ 124922 h 1202550"/>
              <a:gd name="connsiteX2148" fmla="*/ 363573 w 1202550"/>
              <a:gd name="connsiteY2148" fmla="*/ 127587 h 1202550"/>
              <a:gd name="connsiteX2149" fmla="*/ 360525 w 1202550"/>
              <a:gd name="connsiteY2149" fmla="*/ 127923 h 1202550"/>
              <a:gd name="connsiteX2150" fmla="*/ 131728 w 1202550"/>
              <a:gd name="connsiteY2150" fmla="*/ 127923 h 1202550"/>
              <a:gd name="connsiteX2151" fmla="*/ 126928 w 1202550"/>
              <a:gd name="connsiteY2151" fmla="*/ 126074 h 1202550"/>
              <a:gd name="connsiteX2152" fmla="*/ 168309 w 1202550"/>
              <a:gd name="connsiteY2152" fmla="*/ 167264 h 1202550"/>
              <a:gd name="connsiteX2153" fmla="*/ 133265 w 1202550"/>
              <a:gd name="connsiteY2153" fmla="*/ 132315 h 1202550"/>
              <a:gd name="connsiteX2154" fmla="*/ 131392 w 1202550"/>
              <a:gd name="connsiteY2154" fmla="*/ 129915 h 1202550"/>
              <a:gd name="connsiteX2155" fmla="*/ 133793 w 1202550"/>
              <a:gd name="connsiteY2155" fmla="*/ 129651 h 1202550"/>
              <a:gd name="connsiteX2156" fmla="*/ 362061 w 1202550"/>
              <a:gd name="connsiteY2156" fmla="*/ 129651 h 1202550"/>
              <a:gd name="connsiteX2157" fmla="*/ 366046 w 1202550"/>
              <a:gd name="connsiteY2157" fmla="*/ 132267 h 1202550"/>
              <a:gd name="connsiteX2158" fmla="*/ 394345 w 1202550"/>
              <a:gd name="connsiteY2158" fmla="*/ 188794 h 1202550"/>
              <a:gd name="connsiteX2159" fmla="*/ 400178 w 1202550"/>
              <a:gd name="connsiteY2159" fmla="*/ 200268 h 1202550"/>
              <a:gd name="connsiteX2160" fmla="*/ 401378 w 1202550"/>
              <a:gd name="connsiteY2160" fmla="*/ 203004 h 1202550"/>
              <a:gd name="connsiteX2161" fmla="*/ 398258 w 1202550"/>
              <a:gd name="connsiteY2161" fmla="*/ 203292 h 1202550"/>
              <a:gd name="connsiteX2162" fmla="*/ 207506 w 1202550"/>
              <a:gd name="connsiteY2162" fmla="*/ 203292 h 1202550"/>
              <a:gd name="connsiteX2163" fmla="*/ 202273 w 1202550"/>
              <a:gd name="connsiteY2163" fmla="*/ 201132 h 1202550"/>
              <a:gd name="connsiteX2164" fmla="*/ 168309 w 1202550"/>
              <a:gd name="connsiteY2164" fmla="*/ 167264 h 1202550"/>
              <a:gd name="connsiteX2165" fmla="*/ 84875 w 1202550"/>
              <a:gd name="connsiteY2165" fmla="*/ 256387 h 1202550"/>
              <a:gd name="connsiteX2166" fmla="*/ 11761 w 1202550"/>
              <a:gd name="connsiteY2166" fmla="*/ 207733 h 1202550"/>
              <a:gd name="connsiteX2167" fmla="*/ 8521 w 1202550"/>
              <a:gd name="connsiteY2167" fmla="*/ 205524 h 1202550"/>
              <a:gd name="connsiteX2168" fmla="*/ 11857 w 1202550"/>
              <a:gd name="connsiteY2168" fmla="*/ 205164 h 1202550"/>
              <a:gd name="connsiteX2169" fmla="*/ 200809 w 1202550"/>
              <a:gd name="connsiteY2169" fmla="*/ 205164 h 1202550"/>
              <a:gd name="connsiteX2170" fmla="*/ 205754 w 1202550"/>
              <a:gd name="connsiteY2170" fmla="*/ 207253 h 1202550"/>
              <a:gd name="connsiteX2171" fmla="*/ 253760 w 1202550"/>
              <a:gd name="connsiteY2171" fmla="*/ 255427 h 1202550"/>
              <a:gd name="connsiteX2172" fmla="*/ 255704 w 1202550"/>
              <a:gd name="connsiteY2172" fmla="*/ 257995 h 1202550"/>
              <a:gd name="connsiteX2173" fmla="*/ 252608 w 1202550"/>
              <a:gd name="connsiteY2173" fmla="*/ 257995 h 1202550"/>
              <a:gd name="connsiteX2174" fmla="*/ 90059 w 1202550"/>
              <a:gd name="connsiteY2174" fmla="*/ 257995 h 1202550"/>
              <a:gd name="connsiteX2175" fmla="*/ 84875 w 1202550"/>
              <a:gd name="connsiteY2175" fmla="*/ 256387 h 1202550"/>
              <a:gd name="connsiteX2176" fmla="*/ 93420 w 1202550"/>
              <a:gd name="connsiteY2176" fmla="*/ 262075 h 1202550"/>
              <a:gd name="connsiteX2177" fmla="*/ 91019 w 1202550"/>
              <a:gd name="connsiteY2177" fmla="*/ 259675 h 1202550"/>
              <a:gd name="connsiteX2178" fmla="*/ 93876 w 1202550"/>
              <a:gd name="connsiteY2178" fmla="*/ 259675 h 1202550"/>
              <a:gd name="connsiteX2179" fmla="*/ 255440 w 1202550"/>
              <a:gd name="connsiteY2179" fmla="*/ 259675 h 1202550"/>
              <a:gd name="connsiteX2180" fmla="*/ 260409 w 1202550"/>
              <a:gd name="connsiteY2180" fmla="*/ 261715 h 1202550"/>
              <a:gd name="connsiteX2181" fmla="*/ 295189 w 1202550"/>
              <a:gd name="connsiteY2181" fmla="*/ 296448 h 1202550"/>
              <a:gd name="connsiteX2182" fmla="*/ 297589 w 1202550"/>
              <a:gd name="connsiteY2182" fmla="*/ 299304 h 1202550"/>
              <a:gd name="connsiteX2183" fmla="*/ 294301 w 1202550"/>
              <a:gd name="connsiteY2183" fmla="*/ 299304 h 1202550"/>
              <a:gd name="connsiteX2184" fmla="*/ 152803 w 1202550"/>
              <a:gd name="connsiteY2184" fmla="*/ 299304 h 1202550"/>
              <a:gd name="connsiteX2185" fmla="*/ 146994 w 1202550"/>
              <a:gd name="connsiteY2185" fmla="*/ 297552 h 1202550"/>
              <a:gd name="connsiteX2186" fmla="*/ 93420 w 1202550"/>
              <a:gd name="connsiteY2186" fmla="*/ 262075 h 1202550"/>
              <a:gd name="connsiteX2187" fmla="*/ 60007 w 1202550"/>
              <a:gd name="connsiteY2187" fmla="*/ 330100 h 1202550"/>
              <a:gd name="connsiteX2188" fmla="*/ 5593 w 1202550"/>
              <a:gd name="connsiteY2188" fmla="*/ 302977 h 1202550"/>
              <a:gd name="connsiteX2189" fmla="*/ 3192 w 1202550"/>
              <a:gd name="connsiteY2189" fmla="*/ 301128 h 1202550"/>
              <a:gd name="connsiteX2190" fmla="*/ 6025 w 1202550"/>
              <a:gd name="connsiteY2190" fmla="*/ 301128 h 1202550"/>
              <a:gd name="connsiteX2191" fmla="*/ 145794 w 1202550"/>
              <a:gd name="connsiteY2191" fmla="*/ 301128 h 1202550"/>
              <a:gd name="connsiteX2192" fmla="*/ 151339 w 1202550"/>
              <a:gd name="connsiteY2192" fmla="*/ 302833 h 1202550"/>
              <a:gd name="connsiteX2193" fmla="*/ 194256 w 1202550"/>
              <a:gd name="connsiteY2193" fmla="*/ 331372 h 1202550"/>
              <a:gd name="connsiteX2194" fmla="*/ 194472 w 1202550"/>
              <a:gd name="connsiteY2194" fmla="*/ 332236 h 1202550"/>
              <a:gd name="connsiteX2195" fmla="*/ 191832 w 1202550"/>
              <a:gd name="connsiteY2195" fmla="*/ 332476 h 1202550"/>
              <a:gd name="connsiteX2196" fmla="*/ 66272 w 1202550"/>
              <a:gd name="connsiteY2196" fmla="*/ 332476 h 1202550"/>
              <a:gd name="connsiteX2197" fmla="*/ 63152 w 1202550"/>
              <a:gd name="connsiteY2197" fmla="*/ 331876 h 1202550"/>
              <a:gd name="connsiteX2198" fmla="*/ 60007 w 1202550"/>
              <a:gd name="connsiteY2198" fmla="*/ 330100 h 1202550"/>
              <a:gd name="connsiteX2199" fmla="*/ 64064 w 1202550"/>
              <a:gd name="connsiteY2199" fmla="*/ 732534 h 1202550"/>
              <a:gd name="connsiteX2200" fmla="*/ 64064 w 1202550"/>
              <a:gd name="connsiteY2200" fmla="*/ 606326 h 1202550"/>
              <a:gd name="connsiteX2201" fmla="*/ 64064 w 1202550"/>
              <a:gd name="connsiteY2201" fmla="*/ 606014 h 1202550"/>
              <a:gd name="connsiteX2202" fmla="*/ 67016 w 1202550"/>
              <a:gd name="connsiteY2202" fmla="*/ 603086 h 1202550"/>
              <a:gd name="connsiteX2203" fmla="*/ 111950 w 1202550"/>
              <a:gd name="connsiteY2203" fmla="*/ 603086 h 1202550"/>
              <a:gd name="connsiteX2204" fmla="*/ 114638 w 1202550"/>
              <a:gd name="connsiteY2204" fmla="*/ 605654 h 1202550"/>
              <a:gd name="connsiteX2205" fmla="*/ 114638 w 1202550"/>
              <a:gd name="connsiteY2205" fmla="*/ 720869 h 1202550"/>
              <a:gd name="connsiteX2206" fmla="*/ 112238 w 1202550"/>
              <a:gd name="connsiteY2206" fmla="*/ 723797 h 1202550"/>
              <a:gd name="connsiteX2207" fmla="*/ 65816 w 1202550"/>
              <a:gd name="connsiteY2207" fmla="*/ 735511 h 1202550"/>
              <a:gd name="connsiteX2208" fmla="*/ 64304 w 1202550"/>
              <a:gd name="connsiteY2208" fmla="*/ 735511 h 1202550"/>
              <a:gd name="connsiteX2209" fmla="*/ 64064 w 1202550"/>
              <a:gd name="connsiteY2209" fmla="*/ 732534 h 1202550"/>
              <a:gd name="connsiteX2210" fmla="*/ 64304 w 1202550"/>
              <a:gd name="connsiteY2210" fmla="*/ 869879 h 1202550"/>
              <a:gd name="connsiteX2211" fmla="*/ 63992 w 1202550"/>
              <a:gd name="connsiteY2211" fmla="*/ 866855 h 1202550"/>
              <a:gd name="connsiteX2212" fmla="*/ 63992 w 1202550"/>
              <a:gd name="connsiteY2212" fmla="*/ 740911 h 1202550"/>
              <a:gd name="connsiteX2213" fmla="*/ 63992 w 1202550"/>
              <a:gd name="connsiteY2213" fmla="*/ 739711 h 1202550"/>
              <a:gd name="connsiteX2214" fmla="*/ 66104 w 1202550"/>
              <a:gd name="connsiteY2214" fmla="*/ 737167 h 1202550"/>
              <a:gd name="connsiteX2215" fmla="*/ 108806 w 1202550"/>
              <a:gd name="connsiteY2215" fmla="*/ 726534 h 1202550"/>
              <a:gd name="connsiteX2216" fmla="*/ 114302 w 1202550"/>
              <a:gd name="connsiteY2216" fmla="*/ 725381 h 1202550"/>
              <a:gd name="connsiteX2217" fmla="*/ 114566 w 1202550"/>
              <a:gd name="connsiteY2217" fmla="*/ 728382 h 1202550"/>
              <a:gd name="connsiteX2218" fmla="*/ 114566 w 1202550"/>
              <a:gd name="connsiteY2218" fmla="*/ 842012 h 1202550"/>
              <a:gd name="connsiteX2219" fmla="*/ 111998 w 1202550"/>
              <a:gd name="connsiteY2219" fmla="*/ 846356 h 1202550"/>
              <a:gd name="connsiteX2220" fmla="*/ 66680 w 1202550"/>
              <a:gd name="connsiteY2220" fmla="*/ 868919 h 1202550"/>
              <a:gd name="connsiteX2221" fmla="*/ 64304 w 1202550"/>
              <a:gd name="connsiteY2221" fmla="*/ 869879 h 1202550"/>
              <a:gd name="connsiteX2222" fmla="*/ 70041 w 1202550"/>
              <a:gd name="connsiteY2222" fmla="*/ 871032 h 1202550"/>
              <a:gd name="connsiteX2223" fmla="*/ 68025 w 1202550"/>
              <a:gd name="connsiteY2223" fmla="*/ 870816 h 1202550"/>
              <a:gd name="connsiteX2224" fmla="*/ 70161 w 1202550"/>
              <a:gd name="connsiteY2224" fmla="*/ 869351 h 1202550"/>
              <a:gd name="connsiteX2225" fmla="*/ 113798 w 1202550"/>
              <a:gd name="connsiteY2225" fmla="*/ 847509 h 1202550"/>
              <a:gd name="connsiteX2226" fmla="*/ 117783 w 1202550"/>
              <a:gd name="connsiteY2226" fmla="*/ 846525 h 1202550"/>
              <a:gd name="connsiteX2227" fmla="*/ 231101 w 1202550"/>
              <a:gd name="connsiteY2227" fmla="*/ 846525 h 1202550"/>
              <a:gd name="connsiteX2228" fmla="*/ 233093 w 1202550"/>
              <a:gd name="connsiteY2228" fmla="*/ 846837 h 1202550"/>
              <a:gd name="connsiteX2229" fmla="*/ 231101 w 1202550"/>
              <a:gd name="connsiteY2229" fmla="*/ 848493 h 1202550"/>
              <a:gd name="connsiteX2230" fmla="*/ 199465 w 1202550"/>
              <a:gd name="connsiteY2230" fmla="*/ 869639 h 1202550"/>
              <a:gd name="connsiteX2231" fmla="*/ 195024 w 1202550"/>
              <a:gd name="connsiteY2231" fmla="*/ 871032 h 1202550"/>
              <a:gd name="connsiteX2232" fmla="*/ 70113 w 1202550"/>
              <a:gd name="connsiteY2232" fmla="*/ 871032 h 1202550"/>
              <a:gd name="connsiteX2233" fmla="*/ 152659 w 1202550"/>
              <a:gd name="connsiteY2233" fmla="*/ 903028 h 1202550"/>
              <a:gd name="connsiteX2234" fmla="*/ 179518 w 1202550"/>
              <a:gd name="connsiteY2234" fmla="*/ 885313 h 1202550"/>
              <a:gd name="connsiteX2235" fmla="*/ 196465 w 1202550"/>
              <a:gd name="connsiteY2235" fmla="*/ 874008 h 1202550"/>
              <a:gd name="connsiteX2236" fmla="*/ 200353 w 1202550"/>
              <a:gd name="connsiteY2236" fmla="*/ 872832 h 1202550"/>
              <a:gd name="connsiteX2237" fmla="*/ 327761 w 1202550"/>
              <a:gd name="connsiteY2237" fmla="*/ 872832 h 1202550"/>
              <a:gd name="connsiteX2238" fmla="*/ 330017 w 1202550"/>
              <a:gd name="connsiteY2238" fmla="*/ 873264 h 1202550"/>
              <a:gd name="connsiteX2239" fmla="*/ 328433 w 1202550"/>
              <a:gd name="connsiteY2239" fmla="*/ 874872 h 1202550"/>
              <a:gd name="connsiteX2240" fmla="*/ 302030 w 1202550"/>
              <a:gd name="connsiteY2240" fmla="*/ 901155 h 1202550"/>
              <a:gd name="connsiteX2241" fmla="*/ 300014 w 1202550"/>
              <a:gd name="connsiteY2241" fmla="*/ 903364 h 1202550"/>
              <a:gd name="connsiteX2242" fmla="*/ 300014 w 1202550"/>
              <a:gd name="connsiteY2242" fmla="*/ 903364 h 1202550"/>
              <a:gd name="connsiteX2243" fmla="*/ 296389 w 1202550"/>
              <a:gd name="connsiteY2243" fmla="*/ 904108 h 1202550"/>
              <a:gd name="connsiteX2244" fmla="*/ 244831 w 1202550"/>
              <a:gd name="connsiteY2244" fmla="*/ 904108 h 1202550"/>
              <a:gd name="connsiteX2245" fmla="*/ 155851 w 1202550"/>
              <a:gd name="connsiteY2245" fmla="*/ 904108 h 1202550"/>
              <a:gd name="connsiteX2246" fmla="*/ 152851 w 1202550"/>
              <a:gd name="connsiteY2246" fmla="*/ 903988 h 1202550"/>
              <a:gd name="connsiteX2247" fmla="*/ 152731 w 1202550"/>
              <a:gd name="connsiteY2247" fmla="*/ 903028 h 1202550"/>
              <a:gd name="connsiteX2248" fmla="*/ 149467 w 1202550"/>
              <a:gd name="connsiteY2248" fmla="*/ 905284 h 1202550"/>
              <a:gd name="connsiteX2249" fmla="*/ 152323 w 1202550"/>
              <a:gd name="connsiteY2249" fmla="*/ 904732 h 1202550"/>
              <a:gd name="connsiteX2250" fmla="*/ 294733 w 1202550"/>
              <a:gd name="connsiteY2250" fmla="*/ 904732 h 1202550"/>
              <a:gd name="connsiteX2251" fmla="*/ 297733 w 1202550"/>
              <a:gd name="connsiteY2251" fmla="*/ 905524 h 1202550"/>
              <a:gd name="connsiteX2252" fmla="*/ 259328 w 1202550"/>
              <a:gd name="connsiteY2252" fmla="*/ 943929 h 1202550"/>
              <a:gd name="connsiteX2253" fmla="*/ 256688 w 1202550"/>
              <a:gd name="connsiteY2253" fmla="*/ 945009 h 1202550"/>
              <a:gd name="connsiteX2254" fmla="*/ 254888 w 1202550"/>
              <a:gd name="connsiteY2254" fmla="*/ 945009 h 1202550"/>
              <a:gd name="connsiteX2255" fmla="*/ 90947 w 1202550"/>
              <a:gd name="connsiteY2255" fmla="*/ 945009 h 1202550"/>
              <a:gd name="connsiteX2256" fmla="*/ 90827 w 1202550"/>
              <a:gd name="connsiteY2256" fmla="*/ 944433 h 1202550"/>
              <a:gd name="connsiteX2257" fmla="*/ 200737 w 1202550"/>
              <a:gd name="connsiteY2257" fmla="*/ 999856 h 1202550"/>
              <a:gd name="connsiteX2258" fmla="*/ 11497 w 1202550"/>
              <a:gd name="connsiteY2258" fmla="*/ 999856 h 1202550"/>
              <a:gd name="connsiteX2259" fmla="*/ 8401 w 1202550"/>
              <a:gd name="connsiteY2259" fmla="*/ 999424 h 1202550"/>
              <a:gd name="connsiteX2260" fmla="*/ 16034 w 1202550"/>
              <a:gd name="connsiteY2260" fmla="*/ 994311 h 1202550"/>
              <a:gd name="connsiteX2261" fmla="*/ 84851 w 1202550"/>
              <a:gd name="connsiteY2261" fmla="*/ 948369 h 1202550"/>
              <a:gd name="connsiteX2262" fmla="*/ 89819 w 1202550"/>
              <a:gd name="connsiteY2262" fmla="*/ 946833 h 1202550"/>
              <a:gd name="connsiteX2263" fmla="*/ 252680 w 1202550"/>
              <a:gd name="connsiteY2263" fmla="*/ 946833 h 1202550"/>
              <a:gd name="connsiteX2264" fmla="*/ 255608 w 1202550"/>
              <a:gd name="connsiteY2264" fmla="*/ 946833 h 1202550"/>
              <a:gd name="connsiteX2265" fmla="*/ 253952 w 1202550"/>
              <a:gd name="connsiteY2265" fmla="*/ 949233 h 1202550"/>
              <a:gd name="connsiteX2266" fmla="*/ 205298 w 1202550"/>
              <a:gd name="connsiteY2266" fmla="*/ 997959 h 1202550"/>
              <a:gd name="connsiteX2267" fmla="*/ 200809 w 1202550"/>
              <a:gd name="connsiteY2267" fmla="*/ 999856 h 1202550"/>
              <a:gd name="connsiteX2268" fmla="*/ 133409 w 1202550"/>
              <a:gd name="connsiteY2268" fmla="*/ 1072609 h 1202550"/>
              <a:gd name="connsiteX2269" fmla="*/ 175174 w 1202550"/>
              <a:gd name="connsiteY2269" fmla="*/ 1030820 h 1202550"/>
              <a:gd name="connsiteX2270" fmla="*/ 202225 w 1202550"/>
              <a:gd name="connsiteY2270" fmla="*/ 1003576 h 1202550"/>
              <a:gd name="connsiteX2271" fmla="*/ 207026 w 1202550"/>
              <a:gd name="connsiteY2271" fmla="*/ 1001608 h 1202550"/>
              <a:gd name="connsiteX2272" fmla="*/ 398378 w 1202550"/>
              <a:gd name="connsiteY2272" fmla="*/ 1001608 h 1202550"/>
              <a:gd name="connsiteX2273" fmla="*/ 400994 w 1202550"/>
              <a:gd name="connsiteY2273" fmla="*/ 1001896 h 1202550"/>
              <a:gd name="connsiteX2274" fmla="*/ 400178 w 1202550"/>
              <a:gd name="connsiteY2274" fmla="*/ 1004296 h 1202550"/>
              <a:gd name="connsiteX2275" fmla="*/ 365926 w 1202550"/>
              <a:gd name="connsiteY2275" fmla="*/ 1072897 h 1202550"/>
              <a:gd name="connsiteX2276" fmla="*/ 362301 w 1202550"/>
              <a:gd name="connsiteY2276" fmla="*/ 1075129 h 1202550"/>
              <a:gd name="connsiteX2277" fmla="*/ 133433 w 1202550"/>
              <a:gd name="connsiteY2277" fmla="*/ 1075129 h 1202550"/>
              <a:gd name="connsiteX2278" fmla="*/ 131344 w 1202550"/>
              <a:gd name="connsiteY2278" fmla="*/ 1075129 h 1202550"/>
              <a:gd name="connsiteX2279" fmla="*/ 133409 w 1202550"/>
              <a:gd name="connsiteY2279" fmla="*/ 1072609 h 1202550"/>
              <a:gd name="connsiteX2280" fmla="*/ 309735 w 1202550"/>
              <a:gd name="connsiteY2280" fmla="*/ 1185183 h 1202550"/>
              <a:gd name="connsiteX2281" fmla="*/ 309111 w 1202550"/>
              <a:gd name="connsiteY2281" fmla="*/ 1186191 h 1202550"/>
              <a:gd name="connsiteX2282" fmla="*/ 307478 w 1202550"/>
              <a:gd name="connsiteY2282" fmla="*/ 1186791 h 1202550"/>
              <a:gd name="connsiteX2283" fmla="*/ 23811 w 1202550"/>
              <a:gd name="connsiteY2283" fmla="*/ 1186791 h 1202550"/>
              <a:gd name="connsiteX2284" fmla="*/ 20835 w 1202550"/>
              <a:gd name="connsiteY2284" fmla="*/ 1186671 h 1202550"/>
              <a:gd name="connsiteX2285" fmla="*/ 20379 w 1202550"/>
              <a:gd name="connsiteY2285" fmla="*/ 1185615 h 1202550"/>
              <a:gd name="connsiteX2286" fmla="*/ 22539 w 1202550"/>
              <a:gd name="connsiteY2286" fmla="*/ 1183527 h 1202550"/>
              <a:gd name="connsiteX2287" fmla="*/ 126712 w 1202550"/>
              <a:gd name="connsiteY2287" fmla="*/ 1079306 h 1202550"/>
              <a:gd name="connsiteX2288" fmla="*/ 132449 w 1202550"/>
              <a:gd name="connsiteY2288" fmla="*/ 1076905 h 1202550"/>
              <a:gd name="connsiteX2289" fmla="*/ 360021 w 1202550"/>
              <a:gd name="connsiteY2289" fmla="*/ 1076905 h 1202550"/>
              <a:gd name="connsiteX2290" fmla="*/ 363237 w 1202550"/>
              <a:gd name="connsiteY2290" fmla="*/ 1076905 h 1202550"/>
              <a:gd name="connsiteX2291" fmla="*/ 363045 w 1202550"/>
              <a:gd name="connsiteY2291" fmla="*/ 1078658 h 1202550"/>
              <a:gd name="connsiteX2292" fmla="*/ 309735 w 1202550"/>
              <a:gd name="connsiteY2292" fmla="*/ 1185183 h 1202550"/>
              <a:gd name="connsiteX2293" fmla="*/ 601203 w 1202550"/>
              <a:gd name="connsiteY2293" fmla="*/ 1185975 h 1202550"/>
              <a:gd name="connsiteX2294" fmla="*/ 599691 w 1202550"/>
              <a:gd name="connsiteY2294" fmla="*/ 1186767 h 1202550"/>
              <a:gd name="connsiteX2295" fmla="*/ 315519 w 1202550"/>
              <a:gd name="connsiteY2295" fmla="*/ 1186767 h 1202550"/>
              <a:gd name="connsiteX2296" fmla="*/ 311559 w 1202550"/>
              <a:gd name="connsiteY2296" fmla="*/ 1186071 h 1202550"/>
              <a:gd name="connsiteX2297" fmla="*/ 312711 w 1202550"/>
              <a:gd name="connsiteY2297" fmla="*/ 1183335 h 1202550"/>
              <a:gd name="connsiteX2298" fmla="*/ 358533 w 1202550"/>
              <a:gd name="connsiteY2298" fmla="*/ 1091571 h 1202550"/>
              <a:gd name="connsiteX2299" fmla="*/ 364846 w 1202550"/>
              <a:gd name="connsiteY2299" fmla="*/ 1078994 h 1202550"/>
              <a:gd name="connsiteX2300" fmla="*/ 368302 w 1202550"/>
              <a:gd name="connsiteY2300" fmla="*/ 1076977 h 1202550"/>
              <a:gd name="connsiteX2301" fmla="*/ 369502 w 1202550"/>
              <a:gd name="connsiteY2301" fmla="*/ 1076977 h 1202550"/>
              <a:gd name="connsiteX2302" fmla="*/ 597531 w 1202550"/>
              <a:gd name="connsiteY2302" fmla="*/ 1076977 h 1202550"/>
              <a:gd name="connsiteX2303" fmla="*/ 601251 w 1202550"/>
              <a:gd name="connsiteY2303" fmla="*/ 1080578 h 1202550"/>
              <a:gd name="connsiteX2304" fmla="*/ 601251 w 1202550"/>
              <a:gd name="connsiteY2304" fmla="*/ 1185855 h 1202550"/>
              <a:gd name="connsiteX2305" fmla="*/ 601203 w 1202550"/>
              <a:gd name="connsiteY2305" fmla="*/ 1073017 h 1202550"/>
              <a:gd name="connsiteX2306" fmla="*/ 598803 w 1202550"/>
              <a:gd name="connsiteY2306" fmla="*/ 1075297 h 1202550"/>
              <a:gd name="connsiteX2307" fmla="*/ 367270 w 1202550"/>
              <a:gd name="connsiteY2307" fmla="*/ 1075297 h 1202550"/>
              <a:gd name="connsiteX2308" fmla="*/ 368278 w 1202550"/>
              <a:gd name="connsiteY2308" fmla="*/ 1072393 h 1202550"/>
              <a:gd name="connsiteX2309" fmla="*/ 402218 w 1202550"/>
              <a:gd name="connsiteY2309" fmla="*/ 1004344 h 1202550"/>
              <a:gd name="connsiteX2310" fmla="*/ 406515 w 1202550"/>
              <a:gd name="connsiteY2310" fmla="*/ 1001656 h 1202550"/>
              <a:gd name="connsiteX2311" fmla="*/ 598107 w 1202550"/>
              <a:gd name="connsiteY2311" fmla="*/ 1001656 h 1202550"/>
              <a:gd name="connsiteX2312" fmla="*/ 598995 w 1202550"/>
              <a:gd name="connsiteY2312" fmla="*/ 1001656 h 1202550"/>
              <a:gd name="connsiteX2313" fmla="*/ 601395 w 1202550"/>
              <a:gd name="connsiteY2313" fmla="*/ 1004056 h 1202550"/>
              <a:gd name="connsiteX2314" fmla="*/ 601155 w 1202550"/>
              <a:gd name="connsiteY2314" fmla="*/ 1072945 h 1202550"/>
              <a:gd name="connsiteX2315" fmla="*/ 599811 w 1202550"/>
              <a:gd name="connsiteY2315" fmla="*/ 999904 h 1202550"/>
              <a:gd name="connsiteX2316" fmla="*/ 597411 w 1202550"/>
              <a:gd name="connsiteY2316" fmla="*/ 999904 h 1202550"/>
              <a:gd name="connsiteX2317" fmla="*/ 408507 w 1202550"/>
              <a:gd name="connsiteY2317" fmla="*/ 999904 h 1202550"/>
              <a:gd name="connsiteX2318" fmla="*/ 405099 w 1202550"/>
              <a:gd name="connsiteY2318" fmla="*/ 999640 h 1202550"/>
              <a:gd name="connsiteX2319" fmla="*/ 406035 w 1202550"/>
              <a:gd name="connsiteY2319" fmla="*/ 996951 h 1202550"/>
              <a:gd name="connsiteX2320" fmla="*/ 429678 w 1202550"/>
              <a:gd name="connsiteY2320" fmla="*/ 949521 h 1202550"/>
              <a:gd name="connsiteX2321" fmla="*/ 433974 w 1202550"/>
              <a:gd name="connsiteY2321" fmla="*/ 946857 h 1202550"/>
              <a:gd name="connsiteX2322" fmla="*/ 597987 w 1202550"/>
              <a:gd name="connsiteY2322" fmla="*/ 946857 h 1202550"/>
              <a:gd name="connsiteX2323" fmla="*/ 601323 w 1202550"/>
              <a:gd name="connsiteY2323" fmla="*/ 950241 h 1202550"/>
              <a:gd name="connsiteX2324" fmla="*/ 601323 w 1202550"/>
              <a:gd name="connsiteY2324" fmla="*/ 996423 h 1202550"/>
              <a:gd name="connsiteX2325" fmla="*/ 601323 w 1202550"/>
              <a:gd name="connsiteY2325" fmla="*/ 998199 h 1202550"/>
              <a:gd name="connsiteX2326" fmla="*/ 599763 w 1202550"/>
              <a:gd name="connsiteY2326" fmla="*/ 999832 h 1202550"/>
              <a:gd name="connsiteX2327" fmla="*/ 601923 w 1202550"/>
              <a:gd name="connsiteY2327" fmla="*/ 942296 h 1202550"/>
              <a:gd name="connsiteX2328" fmla="*/ 601275 w 1202550"/>
              <a:gd name="connsiteY2328" fmla="*/ 945081 h 1202550"/>
              <a:gd name="connsiteX2329" fmla="*/ 601275 w 1202550"/>
              <a:gd name="connsiteY2329" fmla="*/ 945081 h 1202550"/>
              <a:gd name="connsiteX2330" fmla="*/ 597675 w 1202550"/>
              <a:gd name="connsiteY2330" fmla="*/ 945201 h 1202550"/>
              <a:gd name="connsiteX2331" fmla="*/ 435558 w 1202550"/>
              <a:gd name="connsiteY2331" fmla="*/ 945201 h 1202550"/>
              <a:gd name="connsiteX2332" fmla="*/ 432318 w 1202550"/>
              <a:gd name="connsiteY2332" fmla="*/ 944985 h 1202550"/>
              <a:gd name="connsiteX2333" fmla="*/ 433518 w 1202550"/>
              <a:gd name="connsiteY2333" fmla="*/ 941984 h 1202550"/>
              <a:gd name="connsiteX2334" fmla="*/ 450104 w 1202550"/>
              <a:gd name="connsiteY2334" fmla="*/ 908788 h 1202550"/>
              <a:gd name="connsiteX2335" fmla="*/ 451904 w 1202550"/>
              <a:gd name="connsiteY2335" fmla="*/ 905428 h 1202550"/>
              <a:gd name="connsiteX2336" fmla="*/ 451904 w 1202550"/>
              <a:gd name="connsiteY2336" fmla="*/ 905428 h 1202550"/>
              <a:gd name="connsiteX2337" fmla="*/ 454761 w 1202550"/>
              <a:gd name="connsiteY2337" fmla="*/ 904924 h 1202550"/>
              <a:gd name="connsiteX2338" fmla="*/ 598155 w 1202550"/>
              <a:gd name="connsiteY2338" fmla="*/ 904924 h 1202550"/>
              <a:gd name="connsiteX2339" fmla="*/ 601203 w 1202550"/>
              <a:gd name="connsiteY2339" fmla="*/ 905596 h 1202550"/>
              <a:gd name="connsiteX2340" fmla="*/ 601875 w 1202550"/>
              <a:gd name="connsiteY2340" fmla="*/ 908308 h 1202550"/>
              <a:gd name="connsiteX2341" fmla="*/ 601971 w 1202550"/>
              <a:gd name="connsiteY2341" fmla="*/ 942128 h 1202550"/>
              <a:gd name="connsiteX2342" fmla="*/ 601923 w 1202550"/>
              <a:gd name="connsiteY2342" fmla="*/ 900627 h 1202550"/>
              <a:gd name="connsiteX2343" fmla="*/ 601227 w 1202550"/>
              <a:gd name="connsiteY2343" fmla="*/ 903652 h 1202550"/>
              <a:gd name="connsiteX2344" fmla="*/ 597603 w 1202550"/>
              <a:gd name="connsiteY2344" fmla="*/ 904300 h 1202550"/>
              <a:gd name="connsiteX2345" fmla="*/ 456225 w 1202550"/>
              <a:gd name="connsiteY2345" fmla="*/ 904300 h 1202550"/>
              <a:gd name="connsiteX2346" fmla="*/ 453537 w 1202550"/>
              <a:gd name="connsiteY2346" fmla="*/ 904300 h 1202550"/>
              <a:gd name="connsiteX2347" fmla="*/ 453081 w 1202550"/>
              <a:gd name="connsiteY2347" fmla="*/ 902572 h 1202550"/>
              <a:gd name="connsiteX2348" fmla="*/ 453081 w 1202550"/>
              <a:gd name="connsiteY2348" fmla="*/ 902572 h 1202550"/>
              <a:gd name="connsiteX2349" fmla="*/ 462034 w 1202550"/>
              <a:gd name="connsiteY2349" fmla="*/ 885001 h 1202550"/>
              <a:gd name="connsiteX2350" fmla="*/ 467074 w 1202550"/>
              <a:gd name="connsiteY2350" fmla="*/ 874824 h 1202550"/>
              <a:gd name="connsiteX2351" fmla="*/ 469811 w 1202550"/>
              <a:gd name="connsiteY2351" fmla="*/ 873096 h 1202550"/>
              <a:gd name="connsiteX2352" fmla="*/ 470699 w 1202550"/>
              <a:gd name="connsiteY2352" fmla="*/ 873096 h 1202550"/>
              <a:gd name="connsiteX2353" fmla="*/ 599187 w 1202550"/>
              <a:gd name="connsiteY2353" fmla="*/ 873096 h 1202550"/>
              <a:gd name="connsiteX2354" fmla="*/ 601299 w 1202550"/>
              <a:gd name="connsiteY2354" fmla="*/ 873096 h 1202550"/>
              <a:gd name="connsiteX2355" fmla="*/ 601899 w 1202550"/>
              <a:gd name="connsiteY2355" fmla="*/ 875880 h 1202550"/>
              <a:gd name="connsiteX2356" fmla="*/ 601971 w 1202550"/>
              <a:gd name="connsiteY2356" fmla="*/ 900459 h 1202550"/>
              <a:gd name="connsiteX2357" fmla="*/ 602523 w 1202550"/>
              <a:gd name="connsiteY2357" fmla="*/ 942296 h 1202550"/>
              <a:gd name="connsiteX2358" fmla="*/ 602523 w 1202550"/>
              <a:gd name="connsiteY2358" fmla="*/ 908308 h 1202550"/>
              <a:gd name="connsiteX2359" fmla="*/ 603219 w 1202550"/>
              <a:gd name="connsiteY2359" fmla="*/ 905572 h 1202550"/>
              <a:gd name="connsiteX2360" fmla="*/ 606820 w 1202550"/>
              <a:gd name="connsiteY2360" fmla="*/ 904924 h 1202550"/>
              <a:gd name="connsiteX2361" fmla="*/ 748750 w 1202550"/>
              <a:gd name="connsiteY2361" fmla="*/ 904924 h 1202550"/>
              <a:gd name="connsiteX2362" fmla="*/ 752494 w 1202550"/>
              <a:gd name="connsiteY2362" fmla="*/ 905476 h 1202550"/>
              <a:gd name="connsiteX2363" fmla="*/ 753598 w 1202550"/>
              <a:gd name="connsiteY2363" fmla="*/ 907252 h 1202550"/>
              <a:gd name="connsiteX2364" fmla="*/ 771552 w 1202550"/>
              <a:gd name="connsiteY2364" fmla="*/ 943257 h 1202550"/>
              <a:gd name="connsiteX2365" fmla="*/ 772273 w 1202550"/>
              <a:gd name="connsiteY2365" fmla="*/ 944817 h 1202550"/>
              <a:gd name="connsiteX2366" fmla="*/ 770232 w 1202550"/>
              <a:gd name="connsiteY2366" fmla="*/ 945297 h 1202550"/>
              <a:gd name="connsiteX2367" fmla="*/ 605212 w 1202550"/>
              <a:gd name="connsiteY2367" fmla="*/ 945297 h 1202550"/>
              <a:gd name="connsiteX2368" fmla="*/ 603123 w 1202550"/>
              <a:gd name="connsiteY2368" fmla="*/ 945177 h 1202550"/>
              <a:gd name="connsiteX2369" fmla="*/ 602475 w 1202550"/>
              <a:gd name="connsiteY2369" fmla="*/ 942128 h 1202550"/>
              <a:gd name="connsiteX2370" fmla="*/ 891783 w 1202550"/>
              <a:gd name="connsiteY2370" fmla="*/ 1186599 h 1202550"/>
              <a:gd name="connsiteX2371" fmla="*/ 888807 w 1202550"/>
              <a:gd name="connsiteY2371" fmla="*/ 1186719 h 1202550"/>
              <a:gd name="connsiteX2372" fmla="*/ 606772 w 1202550"/>
              <a:gd name="connsiteY2372" fmla="*/ 1186719 h 1202550"/>
              <a:gd name="connsiteX2373" fmla="*/ 603075 w 1202550"/>
              <a:gd name="connsiteY2373" fmla="*/ 1186095 h 1202550"/>
              <a:gd name="connsiteX2374" fmla="*/ 602955 w 1202550"/>
              <a:gd name="connsiteY2374" fmla="*/ 1182783 h 1202550"/>
              <a:gd name="connsiteX2375" fmla="*/ 602955 w 1202550"/>
              <a:gd name="connsiteY2375" fmla="*/ 1080530 h 1202550"/>
              <a:gd name="connsiteX2376" fmla="*/ 602955 w 1202550"/>
              <a:gd name="connsiteY2376" fmla="*/ 1079330 h 1202550"/>
              <a:gd name="connsiteX2377" fmla="*/ 605356 w 1202550"/>
              <a:gd name="connsiteY2377" fmla="*/ 1077049 h 1202550"/>
              <a:gd name="connsiteX2378" fmla="*/ 834488 w 1202550"/>
              <a:gd name="connsiteY2378" fmla="*/ 1077049 h 1202550"/>
              <a:gd name="connsiteX2379" fmla="*/ 836289 w 1202550"/>
              <a:gd name="connsiteY2379" fmla="*/ 1077049 h 1202550"/>
              <a:gd name="connsiteX2380" fmla="*/ 839289 w 1202550"/>
              <a:gd name="connsiteY2380" fmla="*/ 1078874 h 1202550"/>
              <a:gd name="connsiteX2381" fmla="*/ 846490 w 1202550"/>
              <a:gd name="connsiteY2381" fmla="*/ 1093275 h 1202550"/>
              <a:gd name="connsiteX2382" fmla="*/ 891639 w 1202550"/>
              <a:gd name="connsiteY2382" fmla="*/ 1183887 h 1202550"/>
              <a:gd name="connsiteX2383" fmla="*/ 892288 w 1202550"/>
              <a:gd name="connsiteY2383" fmla="*/ 1184871 h 1202550"/>
              <a:gd name="connsiteX2384" fmla="*/ 891783 w 1202550"/>
              <a:gd name="connsiteY2384" fmla="*/ 1186599 h 1202550"/>
              <a:gd name="connsiteX2385" fmla="*/ 1182220 w 1202550"/>
              <a:gd name="connsiteY2385" fmla="*/ 1186599 h 1202550"/>
              <a:gd name="connsiteX2386" fmla="*/ 898648 w 1202550"/>
              <a:gd name="connsiteY2386" fmla="*/ 1186599 h 1202550"/>
              <a:gd name="connsiteX2387" fmla="*/ 894664 w 1202550"/>
              <a:gd name="connsiteY2387" fmla="*/ 1185951 h 1202550"/>
              <a:gd name="connsiteX2388" fmla="*/ 840537 w 1202550"/>
              <a:gd name="connsiteY2388" fmla="*/ 1077265 h 1202550"/>
              <a:gd name="connsiteX2389" fmla="*/ 843273 w 1202550"/>
              <a:gd name="connsiteY2389" fmla="*/ 1076929 h 1202550"/>
              <a:gd name="connsiteX2390" fmla="*/ 1072670 w 1202550"/>
              <a:gd name="connsiteY2390" fmla="*/ 1076929 h 1202550"/>
              <a:gd name="connsiteX2391" fmla="*/ 1077111 w 1202550"/>
              <a:gd name="connsiteY2391" fmla="*/ 1078802 h 1202550"/>
              <a:gd name="connsiteX2392" fmla="*/ 1112059 w 1202550"/>
              <a:gd name="connsiteY2392" fmla="*/ 1113822 h 1202550"/>
              <a:gd name="connsiteX2393" fmla="*/ 1180900 w 1202550"/>
              <a:gd name="connsiteY2393" fmla="*/ 1182807 h 1202550"/>
              <a:gd name="connsiteX2394" fmla="*/ 1183732 w 1202550"/>
              <a:gd name="connsiteY2394" fmla="*/ 1185903 h 1202550"/>
              <a:gd name="connsiteX2395" fmla="*/ 1182196 w 1202550"/>
              <a:gd name="connsiteY2395" fmla="*/ 1186695 h 120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</a:cxnLst>
            <a:rect l="l" t="t" r="r" b="b"/>
            <a:pathLst>
              <a:path w="1202550" h="1202550">
                <a:moveTo>
                  <a:pt x="1200054" y="1199585"/>
                </a:moveTo>
                <a:lnTo>
                  <a:pt x="1189013" y="1188615"/>
                </a:lnTo>
                <a:cubicBezTo>
                  <a:pt x="1188533" y="1187223"/>
                  <a:pt x="1189661" y="1187463"/>
                  <a:pt x="1190309" y="1187439"/>
                </a:cubicBezTo>
                <a:lnTo>
                  <a:pt x="1201782" y="1187439"/>
                </a:lnTo>
                <a:lnTo>
                  <a:pt x="1201782" y="1186839"/>
                </a:lnTo>
                <a:lnTo>
                  <a:pt x="1189613" y="1186839"/>
                </a:lnTo>
                <a:cubicBezTo>
                  <a:pt x="1188653" y="1186839"/>
                  <a:pt x="1187620" y="1187055"/>
                  <a:pt x="1186804" y="1186263"/>
                </a:cubicBezTo>
                <a:lnTo>
                  <a:pt x="1186804" y="1186263"/>
                </a:lnTo>
                <a:lnTo>
                  <a:pt x="1113931" y="1113174"/>
                </a:lnTo>
                <a:cubicBezTo>
                  <a:pt x="1102729" y="1101972"/>
                  <a:pt x="1091529" y="1090707"/>
                  <a:pt x="1080327" y="1079378"/>
                </a:cubicBezTo>
                <a:cubicBezTo>
                  <a:pt x="1079727" y="1078778"/>
                  <a:pt x="1078839" y="1078345"/>
                  <a:pt x="1078671" y="1076977"/>
                </a:cubicBezTo>
                <a:lnTo>
                  <a:pt x="1198206" y="1076977"/>
                </a:lnTo>
                <a:cubicBezTo>
                  <a:pt x="1199406" y="1076977"/>
                  <a:pt x="1200606" y="1076977"/>
                  <a:pt x="1201782" y="1076977"/>
                </a:cubicBezTo>
                <a:lnTo>
                  <a:pt x="1201782" y="1075177"/>
                </a:lnTo>
                <a:cubicBezTo>
                  <a:pt x="1200798" y="1075177"/>
                  <a:pt x="1199790" y="1075177"/>
                  <a:pt x="1198806" y="1075177"/>
                </a:cubicBezTo>
                <a:cubicBezTo>
                  <a:pt x="1158913" y="1075177"/>
                  <a:pt x="1119020" y="1075177"/>
                  <a:pt x="1079127" y="1075177"/>
                </a:cubicBezTo>
                <a:cubicBezTo>
                  <a:pt x="1077156" y="1075242"/>
                  <a:pt x="1075253" y="1074445"/>
                  <a:pt x="1073918" y="1072993"/>
                </a:cubicBezTo>
                <a:cubicBezTo>
                  <a:pt x="1054716" y="1053790"/>
                  <a:pt x="1035513" y="1034547"/>
                  <a:pt x="1016311" y="1015266"/>
                </a:cubicBezTo>
                <a:cubicBezTo>
                  <a:pt x="1012351" y="1011305"/>
                  <a:pt x="1008438" y="1007297"/>
                  <a:pt x="1004502" y="1003264"/>
                </a:cubicBezTo>
                <a:cubicBezTo>
                  <a:pt x="1004118" y="1002856"/>
                  <a:pt x="1003541" y="1002568"/>
                  <a:pt x="1003517" y="1001704"/>
                </a:cubicBezTo>
                <a:cubicBezTo>
                  <a:pt x="1004446" y="1001449"/>
                  <a:pt x="1005418" y="1001385"/>
                  <a:pt x="1006374" y="1001512"/>
                </a:cubicBezTo>
                <a:cubicBezTo>
                  <a:pt x="1069646" y="1001512"/>
                  <a:pt x="1132925" y="1001512"/>
                  <a:pt x="1196214" y="1001512"/>
                </a:cubicBezTo>
                <a:cubicBezTo>
                  <a:pt x="1198182" y="1001543"/>
                  <a:pt x="1200107" y="1002081"/>
                  <a:pt x="1201806" y="1003072"/>
                </a:cubicBezTo>
                <a:lnTo>
                  <a:pt x="1201806" y="999472"/>
                </a:lnTo>
                <a:cubicBezTo>
                  <a:pt x="1200126" y="1000336"/>
                  <a:pt x="1198974" y="999160"/>
                  <a:pt x="1197774" y="998343"/>
                </a:cubicBezTo>
                <a:lnTo>
                  <a:pt x="1154040" y="969300"/>
                </a:lnTo>
                <a:cubicBezTo>
                  <a:pt x="1143911" y="962531"/>
                  <a:pt x="1133782" y="955755"/>
                  <a:pt x="1123652" y="948969"/>
                </a:cubicBezTo>
                <a:cubicBezTo>
                  <a:pt x="1122671" y="948494"/>
                  <a:pt x="1121838" y="947755"/>
                  <a:pt x="1121252" y="946833"/>
                </a:cubicBezTo>
                <a:lnTo>
                  <a:pt x="1198494" y="946833"/>
                </a:lnTo>
                <a:cubicBezTo>
                  <a:pt x="1199598" y="946833"/>
                  <a:pt x="1200702" y="946833"/>
                  <a:pt x="1201782" y="946833"/>
                </a:cubicBezTo>
                <a:lnTo>
                  <a:pt x="1201782" y="945033"/>
                </a:lnTo>
                <a:cubicBezTo>
                  <a:pt x="1200894" y="945033"/>
                  <a:pt x="1200006" y="945033"/>
                  <a:pt x="1199094" y="945033"/>
                </a:cubicBezTo>
                <a:cubicBezTo>
                  <a:pt x="1172962" y="945033"/>
                  <a:pt x="1146808" y="945033"/>
                  <a:pt x="1120628" y="945033"/>
                </a:cubicBezTo>
                <a:cubicBezTo>
                  <a:pt x="1118751" y="945062"/>
                  <a:pt x="1116912" y="944498"/>
                  <a:pt x="1115372" y="943425"/>
                </a:cubicBezTo>
                <a:cubicBezTo>
                  <a:pt x="1096649" y="930864"/>
                  <a:pt x="1077896" y="918341"/>
                  <a:pt x="1059108" y="905860"/>
                </a:cubicBezTo>
                <a:cubicBezTo>
                  <a:pt x="1058724" y="905596"/>
                  <a:pt x="1058604" y="905164"/>
                  <a:pt x="1059108" y="904924"/>
                </a:cubicBezTo>
                <a:cubicBezTo>
                  <a:pt x="1059963" y="904629"/>
                  <a:pt x="1060877" y="904545"/>
                  <a:pt x="1061773" y="904684"/>
                </a:cubicBezTo>
                <a:lnTo>
                  <a:pt x="1201878" y="904684"/>
                </a:lnTo>
                <a:lnTo>
                  <a:pt x="1201878" y="904084"/>
                </a:lnTo>
                <a:lnTo>
                  <a:pt x="1058844" y="904084"/>
                </a:lnTo>
                <a:cubicBezTo>
                  <a:pt x="1057692" y="904084"/>
                  <a:pt x="1056444" y="904468"/>
                  <a:pt x="1055412" y="903460"/>
                </a:cubicBezTo>
                <a:cubicBezTo>
                  <a:pt x="1051379" y="900723"/>
                  <a:pt x="1047347" y="897939"/>
                  <a:pt x="1043290" y="895227"/>
                </a:cubicBezTo>
                <a:lnTo>
                  <a:pt x="1012639" y="874728"/>
                </a:lnTo>
                <a:lnTo>
                  <a:pt x="1010694" y="873360"/>
                </a:lnTo>
                <a:cubicBezTo>
                  <a:pt x="1011126" y="872424"/>
                  <a:pt x="1011919" y="872832"/>
                  <a:pt x="1012543" y="872832"/>
                </a:cubicBezTo>
                <a:lnTo>
                  <a:pt x="1139398" y="872832"/>
                </a:lnTo>
                <a:cubicBezTo>
                  <a:pt x="1140793" y="872853"/>
                  <a:pt x="1142161" y="873216"/>
                  <a:pt x="1143383" y="873888"/>
                </a:cubicBezTo>
                <a:cubicBezTo>
                  <a:pt x="1162585" y="883489"/>
                  <a:pt x="1181867" y="893155"/>
                  <a:pt x="1201230" y="902884"/>
                </a:cubicBezTo>
                <a:cubicBezTo>
                  <a:pt x="1201413" y="902910"/>
                  <a:pt x="1201600" y="902910"/>
                  <a:pt x="1201782" y="902884"/>
                </a:cubicBezTo>
                <a:lnTo>
                  <a:pt x="1201782" y="901083"/>
                </a:lnTo>
                <a:lnTo>
                  <a:pt x="1159009" y="879481"/>
                </a:lnTo>
                <a:cubicBezTo>
                  <a:pt x="1154208" y="877080"/>
                  <a:pt x="1149576" y="874680"/>
                  <a:pt x="1144775" y="872424"/>
                </a:cubicBezTo>
                <a:cubicBezTo>
                  <a:pt x="1143078" y="871828"/>
                  <a:pt x="1142029" y="870127"/>
                  <a:pt x="1142255" y="868343"/>
                </a:cubicBezTo>
                <a:cubicBezTo>
                  <a:pt x="1142255" y="839156"/>
                  <a:pt x="1142255" y="809968"/>
                  <a:pt x="1142255" y="780780"/>
                </a:cubicBezTo>
                <a:lnTo>
                  <a:pt x="1142255" y="738439"/>
                </a:lnTo>
                <a:cubicBezTo>
                  <a:pt x="1145567" y="739010"/>
                  <a:pt x="1148846" y="739771"/>
                  <a:pt x="1152072" y="740719"/>
                </a:cubicBezTo>
                <a:lnTo>
                  <a:pt x="1200558" y="752865"/>
                </a:lnTo>
                <a:cubicBezTo>
                  <a:pt x="1200949" y="752901"/>
                  <a:pt x="1201343" y="752901"/>
                  <a:pt x="1201734" y="752865"/>
                </a:cubicBezTo>
                <a:lnTo>
                  <a:pt x="1201734" y="751065"/>
                </a:lnTo>
                <a:lnTo>
                  <a:pt x="1175043" y="744488"/>
                </a:lnTo>
                <a:cubicBezTo>
                  <a:pt x="1164770" y="741943"/>
                  <a:pt x="1154544" y="739279"/>
                  <a:pt x="1144271" y="736807"/>
                </a:cubicBezTo>
                <a:cubicBezTo>
                  <a:pt x="1142663" y="736423"/>
                  <a:pt x="1142039" y="735775"/>
                  <a:pt x="1142255" y="734190"/>
                </a:cubicBezTo>
                <a:cubicBezTo>
                  <a:pt x="1142279" y="733790"/>
                  <a:pt x="1142279" y="733389"/>
                  <a:pt x="1142255" y="732990"/>
                </a:cubicBezTo>
                <a:lnTo>
                  <a:pt x="1142255" y="606711"/>
                </a:lnTo>
                <a:cubicBezTo>
                  <a:pt x="1142255" y="602606"/>
                  <a:pt x="1141871" y="603182"/>
                  <a:pt x="1145711" y="603158"/>
                </a:cubicBezTo>
                <a:lnTo>
                  <a:pt x="1198518" y="603158"/>
                </a:lnTo>
                <a:cubicBezTo>
                  <a:pt x="1199622" y="603158"/>
                  <a:pt x="1200726" y="603158"/>
                  <a:pt x="1201806" y="603158"/>
                </a:cubicBezTo>
                <a:lnTo>
                  <a:pt x="1201806" y="601358"/>
                </a:lnTo>
                <a:cubicBezTo>
                  <a:pt x="1201110" y="601358"/>
                  <a:pt x="1200414" y="601358"/>
                  <a:pt x="1199718" y="601358"/>
                </a:cubicBezTo>
                <a:lnTo>
                  <a:pt x="1145111" y="601358"/>
                </a:lnTo>
                <a:cubicBezTo>
                  <a:pt x="1142087" y="601358"/>
                  <a:pt x="1142303" y="601694"/>
                  <a:pt x="1142303" y="598718"/>
                </a:cubicBezTo>
                <a:lnTo>
                  <a:pt x="1142303" y="470878"/>
                </a:lnTo>
                <a:cubicBezTo>
                  <a:pt x="1142303" y="467685"/>
                  <a:pt x="1141943" y="468237"/>
                  <a:pt x="1144823" y="467517"/>
                </a:cubicBezTo>
                <a:cubicBezTo>
                  <a:pt x="1163130" y="462909"/>
                  <a:pt x="1181435" y="458341"/>
                  <a:pt x="1199742" y="453811"/>
                </a:cubicBezTo>
                <a:cubicBezTo>
                  <a:pt x="1200383" y="453526"/>
                  <a:pt x="1201096" y="453451"/>
                  <a:pt x="1201782" y="453595"/>
                </a:cubicBezTo>
                <a:lnTo>
                  <a:pt x="1201782" y="451195"/>
                </a:lnTo>
                <a:cubicBezTo>
                  <a:pt x="1196190" y="453019"/>
                  <a:pt x="1190429" y="454195"/>
                  <a:pt x="1184740" y="455636"/>
                </a:cubicBezTo>
                <a:lnTo>
                  <a:pt x="1143815" y="465885"/>
                </a:lnTo>
                <a:lnTo>
                  <a:pt x="1142687" y="466101"/>
                </a:lnTo>
                <a:cubicBezTo>
                  <a:pt x="1142264" y="465376"/>
                  <a:pt x="1142128" y="464522"/>
                  <a:pt x="1142303" y="463701"/>
                </a:cubicBezTo>
                <a:cubicBezTo>
                  <a:pt x="1142303" y="421071"/>
                  <a:pt x="1142303" y="378425"/>
                  <a:pt x="1142303" y="335765"/>
                </a:cubicBezTo>
                <a:cubicBezTo>
                  <a:pt x="1142159" y="334080"/>
                  <a:pt x="1143208" y="332522"/>
                  <a:pt x="1144823" y="332020"/>
                </a:cubicBezTo>
                <a:lnTo>
                  <a:pt x="1198134" y="305473"/>
                </a:lnTo>
                <a:lnTo>
                  <a:pt x="1201854" y="303601"/>
                </a:lnTo>
                <a:lnTo>
                  <a:pt x="1201854" y="301872"/>
                </a:lnTo>
                <a:lnTo>
                  <a:pt x="1201542" y="301872"/>
                </a:lnTo>
                <a:cubicBezTo>
                  <a:pt x="1201062" y="301959"/>
                  <a:pt x="1200611" y="302156"/>
                  <a:pt x="1200222" y="302448"/>
                </a:cubicBezTo>
                <a:lnTo>
                  <a:pt x="1142759" y="330988"/>
                </a:lnTo>
                <a:cubicBezTo>
                  <a:pt x="1142231" y="331252"/>
                  <a:pt x="1141727" y="331564"/>
                  <a:pt x="1141199" y="331852"/>
                </a:cubicBezTo>
                <a:cubicBezTo>
                  <a:pt x="1140359" y="332644"/>
                  <a:pt x="1139326" y="332428"/>
                  <a:pt x="1138342" y="332428"/>
                </a:cubicBezTo>
                <a:lnTo>
                  <a:pt x="1012735" y="332428"/>
                </a:lnTo>
                <a:cubicBezTo>
                  <a:pt x="1011928" y="332565"/>
                  <a:pt x="1011098" y="332481"/>
                  <a:pt x="1010334" y="332188"/>
                </a:cubicBezTo>
                <a:cubicBezTo>
                  <a:pt x="1009902" y="331948"/>
                  <a:pt x="1009974" y="331540"/>
                  <a:pt x="1010334" y="331204"/>
                </a:cubicBezTo>
                <a:lnTo>
                  <a:pt x="1010334" y="331204"/>
                </a:lnTo>
                <a:cubicBezTo>
                  <a:pt x="1024544" y="321764"/>
                  <a:pt x="1038754" y="312307"/>
                  <a:pt x="1052964" y="302833"/>
                </a:cubicBezTo>
                <a:cubicBezTo>
                  <a:pt x="1054668" y="301652"/>
                  <a:pt x="1056701" y="301040"/>
                  <a:pt x="1058772" y="301080"/>
                </a:cubicBezTo>
                <a:cubicBezTo>
                  <a:pt x="1105177" y="301080"/>
                  <a:pt x="1151537" y="301080"/>
                  <a:pt x="1197846" y="301080"/>
                </a:cubicBezTo>
                <a:cubicBezTo>
                  <a:pt x="1199142" y="301080"/>
                  <a:pt x="1200438" y="301080"/>
                  <a:pt x="1201734" y="301080"/>
                </a:cubicBezTo>
                <a:lnTo>
                  <a:pt x="1201734" y="299472"/>
                </a:lnTo>
                <a:cubicBezTo>
                  <a:pt x="1200558" y="299472"/>
                  <a:pt x="1199334" y="299472"/>
                  <a:pt x="1198158" y="299472"/>
                </a:cubicBezTo>
                <a:lnTo>
                  <a:pt x="1059228" y="299472"/>
                </a:lnTo>
                <a:cubicBezTo>
                  <a:pt x="1059560" y="298680"/>
                  <a:pt x="1060189" y="298051"/>
                  <a:pt x="1060981" y="297720"/>
                </a:cubicBezTo>
                <a:lnTo>
                  <a:pt x="1116188" y="261019"/>
                </a:lnTo>
                <a:cubicBezTo>
                  <a:pt x="1117222" y="260251"/>
                  <a:pt x="1118477" y="259841"/>
                  <a:pt x="1119764" y="259843"/>
                </a:cubicBezTo>
                <a:cubicBezTo>
                  <a:pt x="1146839" y="259843"/>
                  <a:pt x="1173915" y="259843"/>
                  <a:pt x="1200990" y="259843"/>
                </a:cubicBezTo>
                <a:cubicBezTo>
                  <a:pt x="1201285" y="259819"/>
                  <a:pt x="1201583" y="259819"/>
                  <a:pt x="1201878" y="259843"/>
                </a:cubicBezTo>
                <a:lnTo>
                  <a:pt x="1201878" y="258043"/>
                </a:lnTo>
                <a:cubicBezTo>
                  <a:pt x="1200798" y="258043"/>
                  <a:pt x="1199694" y="258043"/>
                  <a:pt x="1198590" y="258043"/>
                </a:cubicBezTo>
                <a:lnTo>
                  <a:pt x="1121372" y="258043"/>
                </a:lnTo>
                <a:cubicBezTo>
                  <a:pt x="1121828" y="256867"/>
                  <a:pt x="1122740" y="256579"/>
                  <a:pt x="1123436" y="256123"/>
                </a:cubicBezTo>
                <a:lnTo>
                  <a:pt x="1197678" y="206604"/>
                </a:lnTo>
                <a:cubicBezTo>
                  <a:pt x="1198775" y="205566"/>
                  <a:pt x="1200294" y="205104"/>
                  <a:pt x="1201782" y="205356"/>
                </a:cubicBezTo>
                <a:lnTo>
                  <a:pt x="1201782" y="201756"/>
                </a:lnTo>
                <a:cubicBezTo>
                  <a:pt x="1199927" y="203070"/>
                  <a:pt x="1197663" y="203682"/>
                  <a:pt x="1195397" y="203484"/>
                </a:cubicBezTo>
                <a:lnTo>
                  <a:pt x="1003373" y="203484"/>
                </a:lnTo>
                <a:cubicBezTo>
                  <a:pt x="1003373" y="202188"/>
                  <a:pt x="1004190" y="201828"/>
                  <a:pt x="1004694" y="201324"/>
                </a:cubicBezTo>
                <a:cubicBezTo>
                  <a:pt x="1027928" y="178073"/>
                  <a:pt x="1051132" y="154806"/>
                  <a:pt x="1074302" y="131523"/>
                </a:cubicBezTo>
                <a:cubicBezTo>
                  <a:pt x="1075490" y="130334"/>
                  <a:pt x="1077140" y="129728"/>
                  <a:pt x="1078815" y="129867"/>
                </a:cubicBezTo>
                <a:lnTo>
                  <a:pt x="1198206" y="129867"/>
                </a:lnTo>
                <a:cubicBezTo>
                  <a:pt x="1199406" y="129867"/>
                  <a:pt x="1200606" y="129867"/>
                  <a:pt x="1201782" y="129867"/>
                </a:cubicBezTo>
                <a:lnTo>
                  <a:pt x="1201782" y="127851"/>
                </a:lnTo>
                <a:cubicBezTo>
                  <a:pt x="1200798" y="127851"/>
                  <a:pt x="1199790" y="127851"/>
                  <a:pt x="1198806" y="127851"/>
                </a:cubicBezTo>
                <a:lnTo>
                  <a:pt x="1077951" y="127851"/>
                </a:lnTo>
                <a:lnTo>
                  <a:pt x="1080183" y="125450"/>
                </a:lnTo>
                <a:cubicBezTo>
                  <a:pt x="1115019" y="90806"/>
                  <a:pt x="1149792" y="56074"/>
                  <a:pt x="1184500" y="21253"/>
                </a:cubicBezTo>
                <a:cubicBezTo>
                  <a:pt x="1185724" y="19915"/>
                  <a:pt x="1187491" y="19209"/>
                  <a:pt x="1189301" y="19333"/>
                </a:cubicBezTo>
                <a:cubicBezTo>
                  <a:pt x="1193501" y="19333"/>
                  <a:pt x="1197702" y="19333"/>
                  <a:pt x="1201878" y="19333"/>
                </a:cubicBezTo>
                <a:lnTo>
                  <a:pt x="1201878" y="17461"/>
                </a:lnTo>
                <a:lnTo>
                  <a:pt x="1188365" y="17461"/>
                </a:lnTo>
                <a:cubicBezTo>
                  <a:pt x="1193165" y="12804"/>
                  <a:pt x="1197246" y="8316"/>
                  <a:pt x="1201782" y="4259"/>
                </a:cubicBezTo>
                <a:cubicBezTo>
                  <a:pt x="1201782" y="3563"/>
                  <a:pt x="1201782" y="2867"/>
                  <a:pt x="1201782" y="2171"/>
                </a:cubicBezTo>
                <a:cubicBezTo>
                  <a:pt x="1201782" y="1475"/>
                  <a:pt x="1201350" y="2003"/>
                  <a:pt x="1201158" y="1859"/>
                </a:cubicBezTo>
                <a:cubicBezTo>
                  <a:pt x="1196478" y="7068"/>
                  <a:pt x="1191317" y="11796"/>
                  <a:pt x="1186468" y="16813"/>
                </a:cubicBezTo>
                <a:cubicBezTo>
                  <a:pt x="1185998" y="17344"/>
                  <a:pt x="1185304" y="17621"/>
                  <a:pt x="1184596" y="17557"/>
                </a:cubicBezTo>
                <a:lnTo>
                  <a:pt x="895528" y="17557"/>
                </a:lnTo>
                <a:cubicBezTo>
                  <a:pt x="897040" y="14484"/>
                  <a:pt x="898408" y="11844"/>
                  <a:pt x="899656" y="9156"/>
                </a:cubicBezTo>
                <a:cubicBezTo>
                  <a:pt x="901020" y="6873"/>
                  <a:pt x="902153" y="4461"/>
                  <a:pt x="903041" y="1955"/>
                </a:cubicBezTo>
                <a:lnTo>
                  <a:pt x="901241" y="1955"/>
                </a:lnTo>
                <a:cubicBezTo>
                  <a:pt x="898840" y="6611"/>
                  <a:pt x="896584" y="11244"/>
                  <a:pt x="894352" y="15925"/>
                </a:cubicBezTo>
                <a:cubicBezTo>
                  <a:pt x="893752" y="17149"/>
                  <a:pt x="893080" y="17869"/>
                  <a:pt x="891639" y="17677"/>
                </a:cubicBezTo>
                <a:cubicBezTo>
                  <a:pt x="890936" y="17629"/>
                  <a:pt x="890230" y="17629"/>
                  <a:pt x="889527" y="17677"/>
                </a:cubicBezTo>
                <a:lnTo>
                  <a:pt x="606772" y="17677"/>
                </a:lnTo>
                <a:cubicBezTo>
                  <a:pt x="602931" y="17677"/>
                  <a:pt x="602907" y="17677"/>
                  <a:pt x="602931" y="13980"/>
                </a:cubicBezTo>
                <a:cubicBezTo>
                  <a:pt x="602955" y="10284"/>
                  <a:pt x="602931" y="5987"/>
                  <a:pt x="602931" y="1979"/>
                </a:cubicBezTo>
                <a:lnTo>
                  <a:pt x="601131" y="1979"/>
                </a:lnTo>
                <a:cubicBezTo>
                  <a:pt x="601131" y="6467"/>
                  <a:pt x="601131" y="10980"/>
                  <a:pt x="601131" y="15469"/>
                </a:cubicBezTo>
                <a:cubicBezTo>
                  <a:pt x="601131" y="17605"/>
                  <a:pt x="601131" y="17629"/>
                  <a:pt x="599019" y="17677"/>
                </a:cubicBezTo>
                <a:lnTo>
                  <a:pt x="597171" y="17677"/>
                </a:lnTo>
                <a:cubicBezTo>
                  <a:pt x="502760" y="17677"/>
                  <a:pt x="408346" y="17677"/>
                  <a:pt x="313935" y="17677"/>
                </a:cubicBezTo>
                <a:cubicBezTo>
                  <a:pt x="311768" y="18037"/>
                  <a:pt x="309656" y="16793"/>
                  <a:pt x="308919" y="14725"/>
                </a:cubicBezTo>
                <a:cubicBezTo>
                  <a:pt x="306950" y="10356"/>
                  <a:pt x="304622" y="6179"/>
                  <a:pt x="302438" y="1907"/>
                </a:cubicBezTo>
                <a:lnTo>
                  <a:pt x="300638" y="1907"/>
                </a:lnTo>
                <a:lnTo>
                  <a:pt x="308103" y="17317"/>
                </a:lnTo>
                <a:cubicBezTo>
                  <a:pt x="307082" y="17615"/>
                  <a:pt x="306014" y="17713"/>
                  <a:pt x="304958" y="17605"/>
                </a:cubicBezTo>
                <a:cubicBezTo>
                  <a:pt x="210242" y="17605"/>
                  <a:pt x="115526" y="17605"/>
                  <a:pt x="20811" y="17605"/>
                </a:cubicBezTo>
                <a:cubicBezTo>
                  <a:pt x="19091" y="17640"/>
                  <a:pt x="17442" y="16921"/>
                  <a:pt x="16298" y="15637"/>
                </a:cubicBezTo>
                <a:cubicBezTo>
                  <a:pt x="12410" y="11676"/>
                  <a:pt x="8449" y="7860"/>
                  <a:pt x="4585" y="3947"/>
                </a:cubicBezTo>
                <a:cubicBezTo>
                  <a:pt x="4009" y="3347"/>
                  <a:pt x="3024" y="2963"/>
                  <a:pt x="3144" y="1835"/>
                </a:cubicBezTo>
                <a:cubicBezTo>
                  <a:pt x="2568" y="1835"/>
                  <a:pt x="1704" y="1523"/>
                  <a:pt x="1896" y="2771"/>
                </a:cubicBezTo>
                <a:cubicBezTo>
                  <a:pt x="1957" y="3466"/>
                  <a:pt x="1957" y="4165"/>
                  <a:pt x="1896" y="4859"/>
                </a:cubicBezTo>
                <a:cubicBezTo>
                  <a:pt x="2254" y="4651"/>
                  <a:pt x="2708" y="4710"/>
                  <a:pt x="3000" y="5003"/>
                </a:cubicBezTo>
                <a:lnTo>
                  <a:pt x="15650" y="17461"/>
                </a:lnTo>
                <a:lnTo>
                  <a:pt x="1896" y="17461"/>
                </a:lnTo>
                <a:lnTo>
                  <a:pt x="1896" y="19261"/>
                </a:lnTo>
                <a:cubicBezTo>
                  <a:pt x="6409" y="19261"/>
                  <a:pt x="10897" y="19261"/>
                  <a:pt x="15386" y="19261"/>
                </a:cubicBezTo>
                <a:cubicBezTo>
                  <a:pt x="16688" y="19121"/>
                  <a:pt x="17969" y="19666"/>
                  <a:pt x="18770" y="20701"/>
                </a:cubicBezTo>
                <a:cubicBezTo>
                  <a:pt x="18770" y="20845"/>
                  <a:pt x="19058" y="20965"/>
                  <a:pt x="19202" y="21109"/>
                </a:cubicBezTo>
                <a:lnTo>
                  <a:pt x="123855" y="125642"/>
                </a:lnTo>
                <a:cubicBezTo>
                  <a:pt x="124404" y="126139"/>
                  <a:pt x="124981" y="126604"/>
                  <a:pt x="125584" y="127035"/>
                </a:cubicBezTo>
                <a:cubicBezTo>
                  <a:pt x="125224" y="128235"/>
                  <a:pt x="124504" y="127923"/>
                  <a:pt x="123976" y="127923"/>
                </a:cubicBezTo>
                <a:lnTo>
                  <a:pt x="2856" y="127923"/>
                </a:lnTo>
                <a:cubicBezTo>
                  <a:pt x="2544" y="127923"/>
                  <a:pt x="2256" y="127923"/>
                  <a:pt x="1944" y="127923"/>
                </a:cubicBezTo>
                <a:lnTo>
                  <a:pt x="1944" y="129723"/>
                </a:lnTo>
                <a:cubicBezTo>
                  <a:pt x="3144" y="129723"/>
                  <a:pt x="4345" y="129723"/>
                  <a:pt x="5545" y="129723"/>
                </a:cubicBezTo>
                <a:cubicBezTo>
                  <a:pt x="45230" y="129723"/>
                  <a:pt x="84899" y="129723"/>
                  <a:pt x="124552" y="129723"/>
                </a:cubicBezTo>
                <a:cubicBezTo>
                  <a:pt x="126732" y="129630"/>
                  <a:pt x="128842" y="130509"/>
                  <a:pt x="130312" y="132123"/>
                </a:cubicBezTo>
                <a:cubicBezTo>
                  <a:pt x="153371" y="155198"/>
                  <a:pt x="176486" y="178257"/>
                  <a:pt x="199657" y="201300"/>
                </a:cubicBezTo>
                <a:cubicBezTo>
                  <a:pt x="200137" y="201780"/>
                  <a:pt x="200761" y="202164"/>
                  <a:pt x="200953" y="202932"/>
                </a:cubicBezTo>
                <a:cubicBezTo>
                  <a:pt x="200329" y="203676"/>
                  <a:pt x="199489" y="203316"/>
                  <a:pt x="198769" y="203316"/>
                </a:cubicBezTo>
                <a:cubicBezTo>
                  <a:pt x="135017" y="203412"/>
                  <a:pt x="71257" y="203460"/>
                  <a:pt x="7489" y="203460"/>
                </a:cubicBezTo>
                <a:cubicBezTo>
                  <a:pt x="5281" y="203460"/>
                  <a:pt x="3864" y="202020"/>
                  <a:pt x="1896" y="201636"/>
                </a:cubicBezTo>
                <a:lnTo>
                  <a:pt x="1896" y="205236"/>
                </a:lnTo>
                <a:cubicBezTo>
                  <a:pt x="3373" y="204940"/>
                  <a:pt x="4907" y="205280"/>
                  <a:pt x="6121" y="206172"/>
                </a:cubicBezTo>
                <a:lnTo>
                  <a:pt x="81874" y="256579"/>
                </a:lnTo>
                <a:cubicBezTo>
                  <a:pt x="82210" y="256795"/>
                  <a:pt x="82498" y="257035"/>
                  <a:pt x="83074" y="257443"/>
                </a:cubicBezTo>
                <a:cubicBezTo>
                  <a:pt x="82042" y="257865"/>
                  <a:pt x="80913" y="258000"/>
                  <a:pt x="79810" y="257827"/>
                </a:cubicBezTo>
                <a:lnTo>
                  <a:pt x="5233" y="257827"/>
                </a:lnTo>
                <a:cubicBezTo>
                  <a:pt x="4153" y="257827"/>
                  <a:pt x="3048" y="257827"/>
                  <a:pt x="1944" y="257827"/>
                </a:cubicBezTo>
                <a:lnTo>
                  <a:pt x="1944" y="259627"/>
                </a:lnTo>
                <a:cubicBezTo>
                  <a:pt x="2760" y="259627"/>
                  <a:pt x="3552" y="259627"/>
                  <a:pt x="4345" y="259627"/>
                </a:cubicBezTo>
                <a:cubicBezTo>
                  <a:pt x="30940" y="259627"/>
                  <a:pt x="57527" y="259627"/>
                  <a:pt x="84107" y="259627"/>
                </a:cubicBezTo>
                <a:cubicBezTo>
                  <a:pt x="85693" y="259584"/>
                  <a:pt x="87254" y="260038"/>
                  <a:pt x="88571" y="260923"/>
                </a:cubicBezTo>
                <a:cubicBezTo>
                  <a:pt x="106749" y="273100"/>
                  <a:pt x="124952" y="285238"/>
                  <a:pt x="143178" y="297336"/>
                </a:cubicBezTo>
                <a:cubicBezTo>
                  <a:pt x="143947" y="297705"/>
                  <a:pt x="144614" y="298258"/>
                  <a:pt x="145122" y="298944"/>
                </a:cubicBezTo>
                <a:cubicBezTo>
                  <a:pt x="144122" y="299335"/>
                  <a:pt x="143032" y="299434"/>
                  <a:pt x="141978" y="299232"/>
                </a:cubicBezTo>
                <a:lnTo>
                  <a:pt x="5545" y="299232"/>
                </a:lnTo>
                <a:cubicBezTo>
                  <a:pt x="4345" y="299232"/>
                  <a:pt x="3144" y="299232"/>
                  <a:pt x="1944" y="299232"/>
                </a:cubicBezTo>
                <a:lnTo>
                  <a:pt x="1944" y="303433"/>
                </a:lnTo>
                <a:cubicBezTo>
                  <a:pt x="3048" y="303241"/>
                  <a:pt x="3840" y="303961"/>
                  <a:pt x="4729" y="304393"/>
                </a:cubicBezTo>
                <a:cubicBezTo>
                  <a:pt x="23043" y="313514"/>
                  <a:pt x="41333" y="322707"/>
                  <a:pt x="59671" y="331780"/>
                </a:cubicBezTo>
                <a:cubicBezTo>
                  <a:pt x="61441" y="332452"/>
                  <a:pt x="62522" y="334248"/>
                  <a:pt x="62288" y="336125"/>
                </a:cubicBezTo>
                <a:cubicBezTo>
                  <a:pt x="62288" y="378322"/>
                  <a:pt x="62288" y="420512"/>
                  <a:pt x="62288" y="462693"/>
                </a:cubicBezTo>
                <a:lnTo>
                  <a:pt x="62288" y="465765"/>
                </a:lnTo>
                <a:cubicBezTo>
                  <a:pt x="61046" y="465935"/>
                  <a:pt x="59782" y="465753"/>
                  <a:pt x="58639" y="465237"/>
                </a:cubicBezTo>
                <a:lnTo>
                  <a:pt x="4849" y="452035"/>
                </a:lnTo>
                <a:cubicBezTo>
                  <a:pt x="3912" y="451795"/>
                  <a:pt x="2952" y="451291"/>
                  <a:pt x="1944" y="451795"/>
                </a:cubicBezTo>
                <a:lnTo>
                  <a:pt x="1944" y="453595"/>
                </a:lnTo>
                <a:cubicBezTo>
                  <a:pt x="2834" y="453461"/>
                  <a:pt x="3744" y="453559"/>
                  <a:pt x="4585" y="453883"/>
                </a:cubicBezTo>
                <a:lnTo>
                  <a:pt x="59503" y="467493"/>
                </a:lnTo>
                <a:cubicBezTo>
                  <a:pt x="62216" y="468165"/>
                  <a:pt x="62240" y="468165"/>
                  <a:pt x="62240" y="471022"/>
                </a:cubicBezTo>
                <a:lnTo>
                  <a:pt x="62240" y="598453"/>
                </a:lnTo>
                <a:cubicBezTo>
                  <a:pt x="62240" y="598838"/>
                  <a:pt x="62240" y="599246"/>
                  <a:pt x="62240" y="599654"/>
                </a:cubicBezTo>
                <a:cubicBezTo>
                  <a:pt x="62240" y="600758"/>
                  <a:pt x="61928" y="601358"/>
                  <a:pt x="60704" y="601214"/>
                </a:cubicBezTo>
                <a:cubicBezTo>
                  <a:pt x="60304" y="601190"/>
                  <a:pt x="59903" y="601190"/>
                  <a:pt x="59503" y="601214"/>
                </a:cubicBezTo>
                <a:lnTo>
                  <a:pt x="3744" y="601214"/>
                </a:lnTo>
                <a:cubicBezTo>
                  <a:pt x="3144" y="601214"/>
                  <a:pt x="2544" y="601214"/>
                  <a:pt x="1944" y="601214"/>
                </a:cubicBezTo>
                <a:lnTo>
                  <a:pt x="1944" y="603014"/>
                </a:lnTo>
                <a:cubicBezTo>
                  <a:pt x="5953" y="603014"/>
                  <a:pt x="9937" y="603014"/>
                  <a:pt x="13946" y="603014"/>
                </a:cubicBezTo>
                <a:lnTo>
                  <a:pt x="60728" y="603014"/>
                </a:lnTo>
                <a:cubicBezTo>
                  <a:pt x="61712" y="603014"/>
                  <a:pt x="62240" y="603350"/>
                  <a:pt x="62240" y="604382"/>
                </a:cubicBezTo>
                <a:cubicBezTo>
                  <a:pt x="62240" y="605414"/>
                  <a:pt x="62240" y="605774"/>
                  <a:pt x="62240" y="606470"/>
                </a:cubicBezTo>
                <a:lnTo>
                  <a:pt x="62240" y="733038"/>
                </a:lnTo>
                <a:cubicBezTo>
                  <a:pt x="62240" y="733350"/>
                  <a:pt x="62240" y="733638"/>
                  <a:pt x="62240" y="733950"/>
                </a:cubicBezTo>
                <a:cubicBezTo>
                  <a:pt x="62480" y="735631"/>
                  <a:pt x="61832" y="736351"/>
                  <a:pt x="60080" y="736783"/>
                </a:cubicBezTo>
                <a:cubicBezTo>
                  <a:pt x="55591" y="737767"/>
                  <a:pt x="51174" y="739015"/>
                  <a:pt x="46710" y="740119"/>
                </a:cubicBezTo>
                <a:lnTo>
                  <a:pt x="4297" y="750729"/>
                </a:lnTo>
                <a:cubicBezTo>
                  <a:pt x="3523" y="750983"/>
                  <a:pt x="2711" y="751105"/>
                  <a:pt x="1896" y="751089"/>
                </a:cubicBezTo>
                <a:lnTo>
                  <a:pt x="1896" y="752889"/>
                </a:lnTo>
                <a:cubicBezTo>
                  <a:pt x="2792" y="752975"/>
                  <a:pt x="3696" y="752853"/>
                  <a:pt x="4537" y="752529"/>
                </a:cubicBezTo>
                <a:lnTo>
                  <a:pt x="59167" y="738847"/>
                </a:lnTo>
                <a:cubicBezTo>
                  <a:pt x="60012" y="738540"/>
                  <a:pt x="60910" y="738408"/>
                  <a:pt x="61808" y="738463"/>
                </a:cubicBezTo>
                <a:cubicBezTo>
                  <a:pt x="62456" y="739255"/>
                  <a:pt x="62168" y="740191"/>
                  <a:pt x="62168" y="741055"/>
                </a:cubicBezTo>
                <a:cubicBezTo>
                  <a:pt x="62168" y="783541"/>
                  <a:pt x="62168" y="826026"/>
                  <a:pt x="62168" y="868511"/>
                </a:cubicBezTo>
                <a:cubicBezTo>
                  <a:pt x="62358" y="870199"/>
                  <a:pt x="61365" y="871797"/>
                  <a:pt x="59767" y="872376"/>
                </a:cubicBezTo>
                <a:cubicBezTo>
                  <a:pt x="41333" y="881514"/>
                  <a:pt x="22931" y="890714"/>
                  <a:pt x="4561" y="899979"/>
                </a:cubicBezTo>
                <a:cubicBezTo>
                  <a:pt x="3723" y="900526"/>
                  <a:pt x="2785" y="900903"/>
                  <a:pt x="1800" y="901083"/>
                </a:cubicBezTo>
                <a:lnTo>
                  <a:pt x="1800" y="902884"/>
                </a:lnTo>
                <a:cubicBezTo>
                  <a:pt x="2952" y="903364"/>
                  <a:pt x="3696" y="902428"/>
                  <a:pt x="4537" y="902019"/>
                </a:cubicBezTo>
                <a:cubicBezTo>
                  <a:pt x="23211" y="892706"/>
                  <a:pt x="41877" y="883376"/>
                  <a:pt x="60536" y="874032"/>
                </a:cubicBezTo>
                <a:cubicBezTo>
                  <a:pt x="62109" y="873194"/>
                  <a:pt x="63865" y="872757"/>
                  <a:pt x="65648" y="872760"/>
                </a:cubicBezTo>
                <a:lnTo>
                  <a:pt x="193704" y="872760"/>
                </a:lnTo>
                <a:lnTo>
                  <a:pt x="193704" y="873312"/>
                </a:lnTo>
                <a:lnTo>
                  <a:pt x="191304" y="874920"/>
                </a:lnTo>
                <a:lnTo>
                  <a:pt x="151123" y="901947"/>
                </a:lnTo>
                <a:cubicBezTo>
                  <a:pt x="150379" y="902428"/>
                  <a:pt x="149659" y="902980"/>
                  <a:pt x="148939" y="903508"/>
                </a:cubicBezTo>
                <a:cubicBezTo>
                  <a:pt x="148219" y="904036"/>
                  <a:pt x="146874" y="904108"/>
                  <a:pt x="145794" y="904108"/>
                </a:cubicBezTo>
                <a:lnTo>
                  <a:pt x="1896" y="904108"/>
                </a:lnTo>
                <a:lnTo>
                  <a:pt x="1896" y="904708"/>
                </a:lnTo>
                <a:lnTo>
                  <a:pt x="142698" y="904708"/>
                </a:lnTo>
                <a:cubicBezTo>
                  <a:pt x="143501" y="904684"/>
                  <a:pt x="144304" y="904732"/>
                  <a:pt x="145098" y="904852"/>
                </a:cubicBezTo>
                <a:cubicBezTo>
                  <a:pt x="145722" y="904852"/>
                  <a:pt x="145794" y="905428"/>
                  <a:pt x="145314" y="905908"/>
                </a:cubicBezTo>
                <a:lnTo>
                  <a:pt x="145314" y="905908"/>
                </a:lnTo>
                <a:cubicBezTo>
                  <a:pt x="127792" y="917573"/>
                  <a:pt x="110174" y="929119"/>
                  <a:pt x="92772" y="940976"/>
                </a:cubicBezTo>
                <a:cubicBezTo>
                  <a:pt x="88846" y="943811"/>
                  <a:pt x="84098" y="945278"/>
                  <a:pt x="79258" y="945153"/>
                </a:cubicBezTo>
                <a:cubicBezTo>
                  <a:pt x="54583" y="944937"/>
                  <a:pt x="29908" y="945153"/>
                  <a:pt x="5233" y="945153"/>
                </a:cubicBezTo>
                <a:cubicBezTo>
                  <a:pt x="4153" y="945153"/>
                  <a:pt x="3048" y="945153"/>
                  <a:pt x="1944" y="945153"/>
                </a:cubicBezTo>
                <a:lnTo>
                  <a:pt x="1944" y="946953"/>
                </a:lnTo>
                <a:cubicBezTo>
                  <a:pt x="3048" y="946953"/>
                  <a:pt x="4153" y="946953"/>
                  <a:pt x="5233" y="946953"/>
                </a:cubicBezTo>
                <a:lnTo>
                  <a:pt x="82858" y="946953"/>
                </a:lnTo>
                <a:cubicBezTo>
                  <a:pt x="82594" y="948129"/>
                  <a:pt x="81730" y="948345"/>
                  <a:pt x="81106" y="948753"/>
                </a:cubicBezTo>
                <a:lnTo>
                  <a:pt x="6361" y="998560"/>
                </a:lnTo>
                <a:cubicBezTo>
                  <a:pt x="4993" y="999472"/>
                  <a:pt x="3672" y="1000336"/>
                  <a:pt x="1944" y="999544"/>
                </a:cubicBezTo>
                <a:lnTo>
                  <a:pt x="1944" y="1003144"/>
                </a:lnTo>
                <a:cubicBezTo>
                  <a:pt x="1944" y="1003144"/>
                  <a:pt x="2184" y="1003144"/>
                  <a:pt x="2256" y="1003144"/>
                </a:cubicBezTo>
                <a:cubicBezTo>
                  <a:pt x="5065" y="1001176"/>
                  <a:pt x="8305" y="1001608"/>
                  <a:pt x="11449" y="1001608"/>
                </a:cubicBezTo>
                <a:lnTo>
                  <a:pt x="197377" y="1001608"/>
                </a:lnTo>
                <a:cubicBezTo>
                  <a:pt x="198673" y="1001473"/>
                  <a:pt x="199983" y="1001579"/>
                  <a:pt x="201241" y="1001920"/>
                </a:cubicBezTo>
                <a:lnTo>
                  <a:pt x="199249" y="1003984"/>
                </a:lnTo>
                <a:cubicBezTo>
                  <a:pt x="176142" y="1027171"/>
                  <a:pt x="153035" y="1050310"/>
                  <a:pt x="129928" y="1073401"/>
                </a:cubicBezTo>
                <a:cubicBezTo>
                  <a:pt x="128802" y="1074642"/>
                  <a:pt x="127187" y="1075328"/>
                  <a:pt x="125512" y="1075273"/>
                </a:cubicBezTo>
                <a:cubicBezTo>
                  <a:pt x="85123" y="1075273"/>
                  <a:pt x="44734" y="1075273"/>
                  <a:pt x="4345" y="1075273"/>
                </a:cubicBezTo>
                <a:cubicBezTo>
                  <a:pt x="3552" y="1075273"/>
                  <a:pt x="2760" y="1075273"/>
                  <a:pt x="1944" y="1075273"/>
                </a:cubicBezTo>
                <a:lnTo>
                  <a:pt x="1944" y="1077073"/>
                </a:lnTo>
                <a:cubicBezTo>
                  <a:pt x="3144" y="1077073"/>
                  <a:pt x="4345" y="1077073"/>
                  <a:pt x="5545" y="1077073"/>
                </a:cubicBezTo>
                <a:lnTo>
                  <a:pt x="125560" y="1077073"/>
                </a:lnTo>
                <a:cubicBezTo>
                  <a:pt x="125055" y="1078117"/>
                  <a:pt x="124326" y="1079034"/>
                  <a:pt x="123423" y="1079762"/>
                </a:cubicBezTo>
                <a:lnTo>
                  <a:pt x="20115" y="1183119"/>
                </a:lnTo>
                <a:cubicBezTo>
                  <a:pt x="19226" y="1184031"/>
                  <a:pt x="18362" y="1184991"/>
                  <a:pt x="17474" y="1185951"/>
                </a:cubicBezTo>
                <a:lnTo>
                  <a:pt x="17474" y="1185951"/>
                </a:lnTo>
                <a:cubicBezTo>
                  <a:pt x="16706" y="1187055"/>
                  <a:pt x="15506" y="1186695"/>
                  <a:pt x="14474" y="1186695"/>
                </a:cubicBezTo>
                <a:cubicBezTo>
                  <a:pt x="10297" y="1186695"/>
                  <a:pt x="6121" y="1186695"/>
                  <a:pt x="1944" y="1186695"/>
                </a:cubicBezTo>
                <a:lnTo>
                  <a:pt x="1944" y="1187295"/>
                </a:lnTo>
                <a:lnTo>
                  <a:pt x="12386" y="1187295"/>
                </a:lnTo>
                <a:cubicBezTo>
                  <a:pt x="13346" y="1187295"/>
                  <a:pt x="14426" y="1187007"/>
                  <a:pt x="15074" y="1188087"/>
                </a:cubicBezTo>
                <a:lnTo>
                  <a:pt x="3912" y="1199321"/>
                </a:lnTo>
                <a:cubicBezTo>
                  <a:pt x="3360" y="1199873"/>
                  <a:pt x="2904" y="1200593"/>
                  <a:pt x="1944" y="1200497"/>
                </a:cubicBezTo>
                <a:cubicBezTo>
                  <a:pt x="1944" y="1201097"/>
                  <a:pt x="1632" y="1201961"/>
                  <a:pt x="2856" y="1201721"/>
                </a:cubicBezTo>
                <a:cubicBezTo>
                  <a:pt x="3351" y="1201673"/>
                  <a:pt x="3850" y="1201673"/>
                  <a:pt x="4345" y="1201721"/>
                </a:cubicBezTo>
                <a:lnTo>
                  <a:pt x="4297" y="1201721"/>
                </a:lnTo>
                <a:lnTo>
                  <a:pt x="18098" y="1187895"/>
                </a:lnTo>
                <a:lnTo>
                  <a:pt x="18098" y="1187895"/>
                </a:lnTo>
                <a:cubicBezTo>
                  <a:pt x="18558" y="1187502"/>
                  <a:pt x="19149" y="1187295"/>
                  <a:pt x="19754" y="1187319"/>
                </a:cubicBezTo>
                <a:lnTo>
                  <a:pt x="304166" y="1187319"/>
                </a:lnTo>
                <a:cubicBezTo>
                  <a:pt x="305263" y="1187264"/>
                  <a:pt x="306365" y="1187302"/>
                  <a:pt x="307454" y="1187439"/>
                </a:cubicBezTo>
                <a:cubicBezTo>
                  <a:pt x="308583" y="1187607"/>
                  <a:pt x="308655" y="1188327"/>
                  <a:pt x="307935" y="1189143"/>
                </a:cubicBezTo>
                <a:lnTo>
                  <a:pt x="302894" y="1198889"/>
                </a:lnTo>
                <a:cubicBezTo>
                  <a:pt x="302390" y="1199849"/>
                  <a:pt x="301838" y="1200785"/>
                  <a:pt x="301310" y="1201721"/>
                </a:cubicBezTo>
                <a:lnTo>
                  <a:pt x="303710" y="1201721"/>
                </a:lnTo>
                <a:cubicBezTo>
                  <a:pt x="305606" y="1196920"/>
                  <a:pt x="308199" y="1192600"/>
                  <a:pt x="310335" y="1187991"/>
                </a:cubicBezTo>
                <a:lnTo>
                  <a:pt x="310335" y="1187991"/>
                </a:lnTo>
                <a:cubicBezTo>
                  <a:pt x="310649" y="1187593"/>
                  <a:pt x="311124" y="1187355"/>
                  <a:pt x="311631" y="1187343"/>
                </a:cubicBezTo>
                <a:lnTo>
                  <a:pt x="597267" y="1187343"/>
                </a:lnTo>
                <a:cubicBezTo>
                  <a:pt x="598587" y="1187343"/>
                  <a:pt x="600099" y="1186743"/>
                  <a:pt x="601179" y="1188135"/>
                </a:cubicBezTo>
                <a:lnTo>
                  <a:pt x="601179" y="1201721"/>
                </a:lnTo>
                <a:lnTo>
                  <a:pt x="602979" y="1201721"/>
                </a:lnTo>
                <a:cubicBezTo>
                  <a:pt x="602811" y="1197136"/>
                  <a:pt x="602787" y="1192552"/>
                  <a:pt x="602979" y="1187991"/>
                </a:cubicBezTo>
                <a:cubicBezTo>
                  <a:pt x="603383" y="1187533"/>
                  <a:pt x="603978" y="1187290"/>
                  <a:pt x="604588" y="1187343"/>
                </a:cubicBezTo>
                <a:lnTo>
                  <a:pt x="889407" y="1187343"/>
                </a:lnTo>
                <a:cubicBezTo>
                  <a:pt x="890751" y="1187343"/>
                  <a:pt x="892216" y="1186887"/>
                  <a:pt x="893440" y="1187919"/>
                </a:cubicBezTo>
                <a:cubicBezTo>
                  <a:pt x="895958" y="1192362"/>
                  <a:pt x="898164" y="1196973"/>
                  <a:pt x="900041" y="1201721"/>
                </a:cubicBezTo>
                <a:lnTo>
                  <a:pt x="902441" y="1201721"/>
                </a:lnTo>
                <a:cubicBezTo>
                  <a:pt x="900641" y="1198072"/>
                  <a:pt x="898816" y="1194520"/>
                  <a:pt x="897040" y="1190752"/>
                </a:cubicBezTo>
                <a:cubicBezTo>
                  <a:pt x="896498" y="1189921"/>
                  <a:pt x="896099" y="1189004"/>
                  <a:pt x="895864" y="1188039"/>
                </a:cubicBezTo>
                <a:cubicBezTo>
                  <a:pt x="896236" y="1187547"/>
                  <a:pt x="896836" y="1187286"/>
                  <a:pt x="897448" y="1187343"/>
                </a:cubicBezTo>
                <a:lnTo>
                  <a:pt x="1182196" y="1187343"/>
                </a:lnTo>
                <a:cubicBezTo>
                  <a:pt x="1183516" y="1187343"/>
                  <a:pt x="1185028" y="1186767"/>
                  <a:pt x="1186132" y="1188087"/>
                </a:cubicBezTo>
                <a:cubicBezTo>
                  <a:pt x="1189877" y="1191928"/>
                  <a:pt x="1193645" y="1195720"/>
                  <a:pt x="1197390" y="1199561"/>
                </a:cubicBezTo>
                <a:cubicBezTo>
                  <a:pt x="1198086" y="1200257"/>
                  <a:pt x="1198734" y="1201001"/>
                  <a:pt x="1199382" y="1201721"/>
                </a:cubicBezTo>
                <a:lnTo>
                  <a:pt x="1201182" y="1201721"/>
                </a:lnTo>
                <a:cubicBezTo>
                  <a:pt x="1201494" y="1200617"/>
                  <a:pt x="1200678" y="1200065"/>
                  <a:pt x="1200054" y="1199585"/>
                </a:cubicBezTo>
                <a:close/>
                <a:moveTo>
                  <a:pt x="1040530" y="1042293"/>
                </a:moveTo>
                <a:cubicBezTo>
                  <a:pt x="1050787" y="1052566"/>
                  <a:pt x="1061012" y="1062840"/>
                  <a:pt x="1071206" y="1073113"/>
                </a:cubicBezTo>
                <a:cubicBezTo>
                  <a:pt x="1071758" y="1073665"/>
                  <a:pt x="1072262" y="1074241"/>
                  <a:pt x="1073318" y="1075345"/>
                </a:cubicBezTo>
                <a:lnTo>
                  <a:pt x="1069622" y="1075345"/>
                </a:lnTo>
                <a:cubicBezTo>
                  <a:pt x="993964" y="1075345"/>
                  <a:pt x="918290" y="1075345"/>
                  <a:pt x="842601" y="1075345"/>
                </a:cubicBezTo>
                <a:cubicBezTo>
                  <a:pt x="840544" y="1075566"/>
                  <a:pt x="838607" y="1074330"/>
                  <a:pt x="837945" y="1072369"/>
                </a:cubicBezTo>
                <a:cubicBezTo>
                  <a:pt x="830480" y="1057103"/>
                  <a:pt x="822823" y="1041957"/>
                  <a:pt x="815238" y="1026763"/>
                </a:cubicBezTo>
                <a:cubicBezTo>
                  <a:pt x="811541" y="1019370"/>
                  <a:pt x="807845" y="1011929"/>
                  <a:pt x="804173" y="1004512"/>
                </a:cubicBezTo>
                <a:cubicBezTo>
                  <a:pt x="803788" y="1003720"/>
                  <a:pt x="803140" y="1003024"/>
                  <a:pt x="803284" y="1002112"/>
                </a:cubicBezTo>
                <a:cubicBezTo>
                  <a:pt x="804213" y="1001742"/>
                  <a:pt x="805229" y="1001641"/>
                  <a:pt x="806213" y="1001824"/>
                </a:cubicBezTo>
                <a:cubicBezTo>
                  <a:pt x="869804" y="1001824"/>
                  <a:pt x="933381" y="1001824"/>
                  <a:pt x="996941" y="1001824"/>
                </a:cubicBezTo>
                <a:cubicBezTo>
                  <a:pt x="998918" y="1001738"/>
                  <a:pt x="1000831" y="1002530"/>
                  <a:pt x="1002173" y="1003984"/>
                </a:cubicBezTo>
                <a:cubicBezTo>
                  <a:pt x="1014823" y="1016610"/>
                  <a:pt x="1027761" y="1029379"/>
                  <a:pt x="1040530" y="1042173"/>
                </a:cubicBezTo>
                <a:close/>
                <a:moveTo>
                  <a:pt x="603075" y="1003216"/>
                </a:moveTo>
                <a:cubicBezTo>
                  <a:pt x="602955" y="1002016"/>
                  <a:pt x="603507" y="1001584"/>
                  <a:pt x="604636" y="1001632"/>
                </a:cubicBezTo>
                <a:cubicBezTo>
                  <a:pt x="605332" y="1001632"/>
                  <a:pt x="606028" y="1001632"/>
                  <a:pt x="606724" y="1001632"/>
                </a:cubicBezTo>
                <a:cubicBezTo>
                  <a:pt x="670315" y="1001632"/>
                  <a:pt x="733885" y="1001632"/>
                  <a:pt x="797428" y="1001632"/>
                </a:cubicBezTo>
                <a:cubicBezTo>
                  <a:pt x="799516" y="1001370"/>
                  <a:pt x="801506" y="1002585"/>
                  <a:pt x="802228" y="1004560"/>
                </a:cubicBezTo>
                <a:cubicBezTo>
                  <a:pt x="813430" y="1027188"/>
                  <a:pt x="824678" y="1049799"/>
                  <a:pt x="835976" y="1072393"/>
                </a:cubicBezTo>
                <a:cubicBezTo>
                  <a:pt x="836541" y="1073266"/>
                  <a:pt x="836915" y="1074248"/>
                  <a:pt x="837081" y="1075273"/>
                </a:cubicBezTo>
                <a:lnTo>
                  <a:pt x="606652" y="1075273"/>
                </a:lnTo>
                <a:cubicBezTo>
                  <a:pt x="603051" y="1075273"/>
                  <a:pt x="603051" y="1075273"/>
                  <a:pt x="603051" y="1071625"/>
                </a:cubicBezTo>
                <a:cubicBezTo>
                  <a:pt x="603051" y="1049319"/>
                  <a:pt x="603051" y="1027027"/>
                  <a:pt x="603051" y="1004752"/>
                </a:cubicBezTo>
                <a:cubicBezTo>
                  <a:pt x="603075" y="1004200"/>
                  <a:pt x="603123" y="1003696"/>
                  <a:pt x="603075" y="1003216"/>
                </a:cubicBezTo>
                <a:close/>
                <a:moveTo>
                  <a:pt x="603075" y="950217"/>
                </a:moveTo>
                <a:cubicBezTo>
                  <a:pt x="603075" y="949617"/>
                  <a:pt x="603075" y="948993"/>
                  <a:pt x="603075" y="948417"/>
                </a:cubicBezTo>
                <a:cubicBezTo>
                  <a:pt x="603075" y="947265"/>
                  <a:pt x="603483" y="946761"/>
                  <a:pt x="604636" y="946833"/>
                </a:cubicBezTo>
                <a:cubicBezTo>
                  <a:pt x="605236" y="946833"/>
                  <a:pt x="605836" y="946833"/>
                  <a:pt x="606436" y="946833"/>
                </a:cubicBezTo>
                <a:cubicBezTo>
                  <a:pt x="660987" y="946833"/>
                  <a:pt x="715553" y="946833"/>
                  <a:pt x="770136" y="946833"/>
                </a:cubicBezTo>
                <a:cubicBezTo>
                  <a:pt x="772229" y="946543"/>
                  <a:pt x="774238" y="947767"/>
                  <a:pt x="774937" y="949761"/>
                </a:cubicBezTo>
                <a:cubicBezTo>
                  <a:pt x="782666" y="965531"/>
                  <a:pt x="790563" y="981229"/>
                  <a:pt x="798388" y="996951"/>
                </a:cubicBezTo>
                <a:cubicBezTo>
                  <a:pt x="798772" y="997719"/>
                  <a:pt x="799108" y="998535"/>
                  <a:pt x="799564" y="999520"/>
                </a:cubicBezTo>
                <a:cubicBezTo>
                  <a:pt x="798491" y="999882"/>
                  <a:pt x="797353" y="1000004"/>
                  <a:pt x="796228" y="999880"/>
                </a:cubicBezTo>
                <a:lnTo>
                  <a:pt x="606772" y="999880"/>
                </a:lnTo>
                <a:cubicBezTo>
                  <a:pt x="602643" y="999880"/>
                  <a:pt x="603195" y="1000216"/>
                  <a:pt x="603195" y="996423"/>
                </a:cubicBezTo>
                <a:cubicBezTo>
                  <a:pt x="603099" y="981013"/>
                  <a:pt x="603059" y="965611"/>
                  <a:pt x="603075" y="950217"/>
                </a:cubicBezTo>
                <a:close/>
                <a:moveTo>
                  <a:pt x="603075" y="848589"/>
                </a:moveTo>
                <a:cubicBezTo>
                  <a:pt x="603075" y="847005"/>
                  <a:pt x="603555" y="846356"/>
                  <a:pt x="605116" y="846549"/>
                </a:cubicBezTo>
                <a:cubicBezTo>
                  <a:pt x="605596" y="846549"/>
                  <a:pt x="606100" y="846549"/>
                  <a:pt x="606604" y="846549"/>
                </a:cubicBezTo>
                <a:lnTo>
                  <a:pt x="722082" y="846549"/>
                </a:lnTo>
                <a:cubicBezTo>
                  <a:pt x="722793" y="846467"/>
                  <a:pt x="723472" y="846856"/>
                  <a:pt x="723762" y="847509"/>
                </a:cubicBezTo>
                <a:cubicBezTo>
                  <a:pt x="727555" y="855166"/>
                  <a:pt x="731395" y="862823"/>
                  <a:pt x="735524" y="871056"/>
                </a:cubicBezTo>
                <a:lnTo>
                  <a:pt x="606628" y="871056"/>
                </a:lnTo>
                <a:cubicBezTo>
                  <a:pt x="606133" y="871020"/>
                  <a:pt x="605634" y="871020"/>
                  <a:pt x="605140" y="871056"/>
                </a:cubicBezTo>
                <a:cubicBezTo>
                  <a:pt x="603483" y="871272"/>
                  <a:pt x="603147" y="870456"/>
                  <a:pt x="603147" y="868967"/>
                </a:cubicBezTo>
                <a:cubicBezTo>
                  <a:pt x="603195" y="862174"/>
                  <a:pt x="603219" y="855382"/>
                  <a:pt x="603147" y="848589"/>
                </a:cubicBezTo>
                <a:close/>
                <a:moveTo>
                  <a:pt x="603075" y="206989"/>
                </a:moveTo>
                <a:cubicBezTo>
                  <a:pt x="603075" y="205548"/>
                  <a:pt x="603507" y="204972"/>
                  <a:pt x="604948" y="205140"/>
                </a:cubicBezTo>
                <a:cubicBezTo>
                  <a:pt x="605644" y="205176"/>
                  <a:pt x="606340" y="205176"/>
                  <a:pt x="607036" y="205140"/>
                </a:cubicBezTo>
                <a:lnTo>
                  <a:pt x="795940" y="205140"/>
                </a:lnTo>
                <a:cubicBezTo>
                  <a:pt x="797063" y="205023"/>
                  <a:pt x="798201" y="205096"/>
                  <a:pt x="799300" y="205356"/>
                </a:cubicBezTo>
                <a:cubicBezTo>
                  <a:pt x="799233" y="206220"/>
                  <a:pt x="798935" y="207049"/>
                  <a:pt x="798436" y="207757"/>
                </a:cubicBezTo>
                <a:cubicBezTo>
                  <a:pt x="790491" y="223647"/>
                  <a:pt x="782522" y="239513"/>
                  <a:pt x="774649" y="255451"/>
                </a:cubicBezTo>
                <a:cubicBezTo>
                  <a:pt x="774003" y="257092"/>
                  <a:pt x="772318" y="258084"/>
                  <a:pt x="770568" y="257851"/>
                </a:cubicBezTo>
                <a:cubicBezTo>
                  <a:pt x="715794" y="257851"/>
                  <a:pt x="661019" y="257851"/>
                  <a:pt x="606244" y="257851"/>
                </a:cubicBezTo>
                <a:cubicBezTo>
                  <a:pt x="605853" y="257815"/>
                  <a:pt x="605459" y="257815"/>
                  <a:pt x="605068" y="257851"/>
                </a:cubicBezTo>
                <a:cubicBezTo>
                  <a:pt x="603387" y="258091"/>
                  <a:pt x="603075" y="257227"/>
                  <a:pt x="603075" y="255763"/>
                </a:cubicBezTo>
                <a:cubicBezTo>
                  <a:pt x="603092" y="239537"/>
                  <a:pt x="603083" y="223279"/>
                  <a:pt x="603051" y="206989"/>
                </a:cubicBezTo>
                <a:close/>
                <a:moveTo>
                  <a:pt x="1088320" y="477862"/>
                </a:moveTo>
                <a:cubicBezTo>
                  <a:pt x="1088512" y="479351"/>
                  <a:pt x="1087864" y="479879"/>
                  <a:pt x="1086424" y="480263"/>
                </a:cubicBezTo>
                <a:cubicBezTo>
                  <a:pt x="1078743" y="482087"/>
                  <a:pt x="1071110" y="484055"/>
                  <a:pt x="1063453" y="485975"/>
                </a:cubicBezTo>
                <a:lnTo>
                  <a:pt x="1050083" y="489288"/>
                </a:lnTo>
                <a:cubicBezTo>
                  <a:pt x="1049147" y="489528"/>
                  <a:pt x="1048163" y="489720"/>
                  <a:pt x="1047227" y="489936"/>
                </a:cubicBezTo>
                <a:cubicBezTo>
                  <a:pt x="1046881" y="489050"/>
                  <a:pt x="1046773" y="488090"/>
                  <a:pt x="1046915" y="487152"/>
                </a:cubicBezTo>
                <a:cubicBezTo>
                  <a:pt x="1046915" y="452683"/>
                  <a:pt x="1046915" y="418208"/>
                  <a:pt x="1046915" y="383723"/>
                </a:cubicBezTo>
                <a:cubicBezTo>
                  <a:pt x="1046694" y="381980"/>
                  <a:pt x="1047683" y="380309"/>
                  <a:pt x="1049315" y="379666"/>
                </a:cubicBezTo>
                <a:cubicBezTo>
                  <a:pt x="1061317" y="373785"/>
                  <a:pt x="1073318" y="367665"/>
                  <a:pt x="1085320" y="361784"/>
                </a:cubicBezTo>
                <a:cubicBezTo>
                  <a:pt x="1086177" y="361119"/>
                  <a:pt x="1087235" y="360764"/>
                  <a:pt x="1088320" y="360776"/>
                </a:cubicBezTo>
                <a:lnTo>
                  <a:pt x="1088320" y="476686"/>
                </a:lnTo>
                <a:cubicBezTo>
                  <a:pt x="1088296" y="477078"/>
                  <a:pt x="1088296" y="477471"/>
                  <a:pt x="1088320" y="477862"/>
                </a:cubicBezTo>
                <a:close/>
                <a:moveTo>
                  <a:pt x="1088320" y="819209"/>
                </a:moveTo>
                <a:lnTo>
                  <a:pt x="1088320" y="843428"/>
                </a:lnTo>
                <a:cubicBezTo>
                  <a:pt x="1087384" y="844076"/>
                  <a:pt x="1086760" y="843428"/>
                  <a:pt x="1086112" y="843044"/>
                </a:cubicBezTo>
                <a:cubicBezTo>
                  <a:pt x="1073678" y="836851"/>
                  <a:pt x="1061293" y="830611"/>
                  <a:pt x="1048859" y="824466"/>
                </a:cubicBezTo>
                <a:cubicBezTo>
                  <a:pt x="1047544" y="824003"/>
                  <a:pt x="1046732" y="822680"/>
                  <a:pt x="1046915" y="821297"/>
                </a:cubicBezTo>
                <a:cubicBezTo>
                  <a:pt x="1046915" y="786318"/>
                  <a:pt x="1046915" y="751345"/>
                  <a:pt x="1046915" y="716380"/>
                </a:cubicBezTo>
                <a:cubicBezTo>
                  <a:pt x="1046804" y="715701"/>
                  <a:pt x="1046958" y="715005"/>
                  <a:pt x="1047347" y="714436"/>
                </a:cubicBezTo>
                <a:lnTo>
                  <a:pt x="1059348" y="717484"/>
                </a:lnTo>
                <a:cubicBezTo>
                  <a:pt x="1067870" y="719621"/>
                  <a:pt x="1076391" y="721709"/>
                  <a:pt x="1084912" y="723869"/>
                </a:cubicBezTo>
                <a:cubicBezTo>
                  <a:pt x="1088776" y="724853"/>
                  <a:pt x="1088272" y="724109"/>
                  <a:pt x="1088272" y="728094"/>
                </a:cubicBezTo>
                <a:cubicBezTo>
                  <a:pt x="1088320" y="758465"/>
                  <a:pt x="1088327" y="788838"/>
                  <a:pt x="1088296" y="819209"/>
                </a:cubicBezTo>
                <a:close/>
                <a:moveTo>
                  <a:pt x="603195" y="819953"/>
                </a:moveTo>
                <a:cubicBezTo>
                  <a:pt x="603195" y="816161"/>
                  <a:pt x="603195" y="812368"/>
                  <a:pt x="603195" y="808576"/>
                </a:cubicBezTo>
                <a:cubicBezTo>
                  <a:pt x="603195" y="807256"/>
                  <a:pt x="603651" y="806727"/>
                  <a:pt x="604924" y="806848"/>
                </a:cubicBezTo>
                <a:cubicBezTo>
                  <a:pt x="605428" y="806848"/>
                  <a:pt x="605932" y="806848"/>
                  <a:pt x="606436" y="806848"/>
                </a:cubicBezTo>
                <a:cubicBezTo>
                  <a:pt x="637832" y="806848"/>
                  <a:pt x="669220" y="806848"/>
                  <a:pt x="700600" y="806848"/>
                </a:cubicBezTo>
                <a:cubicBezTo>
                  <a:pt x="702585" y="806576"/>
                  <a:pt x="704478" y="807772"/>
                  <a:pt x="705088" y="809680"/>
                </a:cubicBezTo>
                <a:cubicBezTo>
                  <a:pt x="706672" y="813232"/>
                  <a:pt x="708545" y="816665"/>
                  <a:pt x="710249" y="820145"/>
                </a:cubicBezTo>
                <a:cubicBezTo>
                  <a:pt x="710868" y="821053"/>
                  <a:pt x="711250" y="822101"/>
                  <a:pt x="711353" y="823194"/>
                </a:cubicBezTo>
                <a:lnTo>
                  <a:pt x="606460" y="823194"/>
                </a:lnTo>
                <a:cubicBezTo>
                  <a:pt x="602811" y="823146"/>
                  <a:pt x="603195" y="823458"/>
                  <a:pt x="603171" y="819953"/>
                </a:cubicBezTo>
                <a:close/>
                <a:moveTo>
                  <a:pt x="603195" y="554984"/>
                </a:moveTo>
                <a:lnTo>
                  <a:pt x="603195" y="512115"/>
                </a:lnTo>
                <a:cubicBezTo>
                  <a:pt x="603195" y="511419"/>
                  <a:pt x="603195" y="510723"/>
                  <a:pt x="603195" y="510002"/>
                </a:cubicBezTo>
                <a:cubicBezTo>
                  <a:pt x="603195" y="509282"/>
                  <a:pt x="603675" y="508778"/>
                  <a:pt x="604516" y="508802"/>
                </a:cubicBezTo>
                <a:lnTo>
                  <a:pt x="692343" y="508802"/>
                </a:lnTo>
                <a:cubicBezTo>
                  <a:pt x="695919" y="508802"/>
                  <a:pt x="695583" y="508298"/>
                  <a:pt x="695583" y="511947"/>
                </a:cubicBezTo>
                <a:lnTo>
                  <a:pt x="695583" y="598357"/>
                </a:lnTo>
                <a:cubicBezTo>
                  <a:pt x="695583" y="598958"/>
                  <a:pt x="695583" y="599558"/>
                  <a:pt x="695583" y="600158"/>
                </a:cubicBezTo>
                <a:cubicBezTo>
                  <a:pt x="695583" y="600758"/>
                  <a:pt x="695151" y="601406"/>
                  <a:pt x="694311" y="601358"/>
                </a:cubicBezTo>
                <a:cubicBezTo>
                  <a:pt x="693471" y="601310"/>
                  <a:pt x="693111" y="601358"/>
                  <a:pt x="692511" y="601358"/>
                </a:cubicBezTo>
                <a:lnTo>
                  <a:pt x="606460" y="601358"/>
                </a:lnTo>
                <a:cubicBezTo>
                  <a:pt x="602619" y="601358"/>
                  <a:pt x="603195" y="601622"/>
                  <a:pt x="603171" y="597925"/>
                </a:cubicBezTo>
                <a:close/>
                <a:moveTo>
                  <a:pt x="603195" y="409646"/>
                </a:moveTo>
                <a:cubicBezTo>
                  <a:pt x="603195" y="406742"/>
                  <a:pt x="603195" y="403837"/>
                  <a:pt x="603195" y="400957"/>
                </a:cubicBezTo>
                <a:cubicBezTo>
                  <a:pt x="603195" y="399829"/>
                  <a:pt x="603555" y="399277"/>
                  <a:pt x="604732" y="399325"/>
                </a:cubicBezTo>
                <a:cubicBezTo>
                  <a:pt x="605428" y="399325"/>
                  <a:pt x="606124" y="399325"/>
                  <a:pt x="606820" y="399325"/>
                </a:cubicBezTo>
                <a:lnTo>
                  <a:pt x="698847" y="399325"/>
                </a:lnTo>
                <a:cubicBezTo>
                  <a:pt x="699906" y="399207"/>
                  <a:pt x="700979" y="399272"/>
                  <a:pt x="702016" y="399517"/>
                </a:cubicBezTo>
                <a:cubicBezTo>
                  <a:pt x="702400" y="400501"/>
                  <a:pt x="701752" y="401149"/>
                  <a:pt x="701416" y="401917"/>
                </a:cubicBezTo>
                <a:cubicBezTo>
                  <a:pt x="699975" y="404893"/>
                  <a:pt x="698415" y="407798"/>
                  <a:pt x="697047" y="410774"/>
                </a:cubicBezTo>
                <a:cubicBezTo>
                  <a:pt x="696327" y="412286"/>
                  <a:pt x="695487" y="413174"/>
                  <a:pt x="693687" y="412910"/>
                </a:cubicBezTo>
                <a:cubicBezTo>
                  <a:pt x="693488" y="412886"/>
                  <a:pt x="693286" y="412886"/>
                  <a:pt x="693087" y="412910"/>
                </a:cubicBezTo>
                <a:lnTo>
                  <a:pt x="606436" y="412910"/>
                </a:lnTo>
                <a:cubicBezTo>
                  <a:pt x="602811" y="412814"/>
                  <a:pt x="603195" y="413126"/>
                  <a:pt x="603171" y="409646"/>
                </a:cubicBezTo>
                <a:close/>
                <a:moveTo>
                  <a:pt x="1045115" y="489096"/>
                </a:moveTo>
                <a:cubicBezTo>
                  <a:pt x="1045235" y="490248"/>
                  <a:pt x="1044635" y="490632"/>
                  <a:pt x="1043602" y="490872"/>
                </a:cubicBezTo>
                <a:lnTo>
                  <a:pt x="1011942" y="498697"/>
                </a:lnTo>
                <a:cubicBezTo>
                  <a:pt x="1011654" y="498733"/>
                  <a:pt x="1011366" y="498733"/>
                  <a:pt x="1011078" y="498697"/>
                </a:cubicBezTo>
                <a:cubicBezTo>
                  <a:pt x="1010478" y="497881"/>
                  <a:pt x="1010742" y="496945"/>
                  <a:pt x="1010742" y="496081"/>
                </a:cubicBezTo>
                <a:cubicBezTo>
                  <a:pt x="1010742" y="464620"/>
                  <a:pt x="1010742" y="433145"/>
                  <a:pt x="1010742" y="401653"/>
                </a:cubicBezTo>
                <a:cubicBezTo>
                  <a:pt x="1010538" y="399949"/>
                  <a:pt x="1011532" y="398331"/>
                  <a:pt x="1013143" y="397740"/>
                </a:cubicBezTo>
                <a:cubicBezTo>
                  <a:pt x="1023104" y="392940"/>
                  <a:pt x="1032993" y="387851"/>
                  <a:pt x="1042906" y="382931"/>
                </a:cubicBezTo>
                <a:cubicBezTo>
                  <a:pt x="1043588" y="382402"/>
                  <a:pt x="1044455" y="382177"/>
                  <a:pt x="1045307" y="382306"/>
                </a:cubicBezTo>
                <a:lnTo>
                  <a:pt x="1045307" y="486936"/>
                </a:lnTo>
                <a:cubicBezTo>
                  <a:pt x="1045115" y="487728"/>
                  <a:pt x="1045067" y="488424"/>
                  <a:pt x="1045115" y="489096"/>
                </a:cubicBezTo>
                <a:close/>
                <a:moveTo>
                  <a:pt x="1044803" y="822065"/>
                </a:moveTo>
                <a:cubicBezTo>
                  <a:pt x="1043867" y="822209"/>
                  <a:pt x="1043146" y="821561"/>
                  <a:pt x="1042402" y="821177"/>
                </a:cubicBezTo>
                <a:cubicBezTo>
                  <a:pt x="1032657" y="816377"/>
                  <a:pt x="1022960" y="811408"/>
                  <a:pt x="1013191" y="806632"/>
                </a:cubicBezTo>
                <a:cubicBezTo>
                  <a:pt x="1011606" y="806065"/>
                  <a:pt x="1010615" y="804488"/>
                  <a:pt x="1010790" y="802815"/>
                </a:cubicBezTo>
                <a:cubicBezTo>
                  <a:pt x="1010790" y="771258"/>
                  <a:pt x="1010790" y="739687"/>
                  <a:pt x="1010790" y="708099"/>
                </a:cubicBezTo>
                <a:cubicBezTo>
                  <a:pt x="1010790" y="707595"/>
                  <a:pt x="1010790" y="707091"/>
                  <a:pt x="1010790" y="706611"/>
                </a:cubicBezTo>
                <a:cubicBezTo>
                  <a:pt x="1010790" y="705627"/>
                  <a:pt x="1011318" y="705411"/>
                  <a:pt x="1012159" y="705603"/>
                </a:cubicBezTo>
                <a:lnTo>
                  <a:pt x="1013311" y="705891"/>
                </a:lnTo>
                <a:cubicBezTo>
                  <a:pt x="1023176" y="708291"/>
                  <a:pt x="1033041" y="710860"/>
                  <a:pt x="1042930" y="713260"/>
                </a:cubicBezTo>
                <a:cubicBezTo>
                  <a:pt x="1044539" y="713668"/>
                  <a:pt x="1045211" y="714196"/>
                  <a:pt x="1045211" y="716020"/>
                </a:cubicBezTo>
                <a:cubicBezTo>
                  <a:pt x="1045211" y="750873"/>
                  <a:pt x="1045211" y="785742"/>
                  <a:pt x="1045211" y="820625"/>
                </a:cubicBezTo>
                <a:cubicBezTo>
                  <a:pt x="1045115" y="821105"/>
                  <a:pt x="1045259" y="821633"/>
                  <a:pt x="1044803" y="822089"/>
                </a:cubicBezTo>
                <a:close/>
                <a:moveTo>
                  <a:pt x="697359" y="786733"/>
                </a:moveTo>
                <a:lnTo>
                  <a:pt x="697359" y="700322"/>
                </a:lnTo>
                <a:cubicBezTo>
                  <a:pt x="697383" y="699921"/>
                  <a:pt x="697383" y="699523"/>
                  <a:pt x="697359" y="699122"/>
                </a:cubicBezTo>
                <a:cubicBezTo>
                  <a:pt x="697119" y="697466"/>
                  <a:pt x="697959" y="697106"/>
                  <a:pt x="699423" y="697130"/>
                </a:cubicBezTo>
                <a:cubicBezTo>
                  <a:pt x="704416" y="697130"/>
                  <a:pt x="709433" y="697130"/>
                  <a:pt x="714425" y="697130"/>
                </a:cubicBezTo>
                <a:lnTo>
                  <a:pt x="786074" y="697130"/>
                </a:lnTo>
                <a:cubicBezTo>
                  <a:pt x="786770" y="697130"/>
                  <a:pt x="787466" y="697130"/>
                  <a:pt x="788163" y="697130"/>
                </a:cubicBezTo>
                <a:cubicBezTo>
                  <a:pt x="789291" y="697130"/>
                  <a:pt x="789843" y="697442"/>
                  <a:pt x="789747" y="698642"/>
                </a:cubicBezTo>
                <a:cubicBezTo>
                  <a:pt x="789747" y="699338"/>
                  <a:pt x="789747" y="700034"/>
                  <a:pt x="789747" y="700730"/>
                </a:cubicBezTo>
                <a:lnTo>
                  <a:pt x="789747" y="787381"/>
                </a:lnTo>
                <a:cubicBezTo>
                  <a:pt x="789747" y="789565"/>
                  <a:pt x="789747" y="789613"/>
                  <a:pt x="787346" y="789613"/>
                </a:cubicBezTo>
                <a:lnTo>
                  <a:pt x="700936" y="789613"/>
                </a:lnTo>
                <a:cubicBezTo>
                  <a:pt x="700240" y="789613"/>
                  <a:pt x="699543" y="789613"/>
                  <a:pt x="698847" y="789613"/>
                </a:cubicBezTo>
                <a:cubicBezTo>
                  <a:pt x="697455" y="789757"/>
                  <a:pt x="697095" y="789037"/>
                  <a:pt x="697215" y="787813"/>
                </a:cubicBezTo>
                <a:cubicBezTo>
                  <a:pt x="697282" y="787456"/>
                  <a:pt x="697333" y="787095"/>
                  <a:pt x="697359" y="786733"/>
                </a:cubicBezTo>
                <a:close/>
                <a:moveTo>
                  <a:pt x="1008918" y="781524"/>
                </a:moveTo>
                <a:lnTo>
                  <a:pt x="1008918" y="802215"/>
                </a:lnTo>
                <a:cubicBezTo>
                  <a:pt x="1009019" y="802810"/>
                  <a:pt x="1008909" y="803420"/>
                  <a:pt x="1008606" y="803943"/>
                </a:cubicBezTo>
                <a:cubicBezTo>
                  <a:pt x="1007622" y="804207"/>
                  <a:pt x="1006902" y="803511"/>
                  <a:pt x="1006206" y="803127"/>
                </a:cubicBezTo>
                <a:cubicBezTo>
                  <a:pt x="998165" y="799119"/>
                  <a:pt x="990196" y="794990"/>
                  <a:pt x="982203" y="791126"/>
                </a:cubicBezTo>
                <a:cubicBezTo>
                  <a:pt x="980715" y="790542"/>
                  <a:pt x="979822" y="789013"/>
                  <a:pt x="980043" y="787429"/>
                </a:cubicBezTo>
                <a:cubicBezTo>
                  <a:pt x="980043" y="764554"/>
                  <a:pt x="980043" y="741655"/>
                  <a:pt x="980043" y="718781"/>
                </a:cubicBezTo>
                <a:lnTo>
                  <a:pt x="980043" y="698210"/>
                </a:lnTo>
                <a:cubicBezTo>
                  <a:pt x="981027" y="697610"/>
                  <a:pt x="981747" y="698090"/>
                  <a:pt x="982443" y="698210"/>
                </a:cubicBezTo>
                <a:cubicBezTo>
                  <a:pt x="990388" y="700202"/>
                  <a:pt x="998285" y="702266"/>
                  <a:pt x="1006254" y="704139"/>
                </a:cubicBezTo>
                <a:cubicBezTo>
                  <a:pt x="1009494" y="704907"/>
                  <a:pt x="1008990" y="705267"/>
                  <a:pt x="1008990" y="707739"/>
                </a:cubicBezTo>
                <a:close/>
                <a:moveTo>
                  <a:pt x="885735" y="786733"/>
                </a:moveTo>
                <a:lnTo>
                  <a:pt x="885735" y="700322"/>
                </a:lnTo>
                <a:cubicBezTo>
                  <a:pt x="885759" y="699921"/>
                  <a:pt x="885759" y="699523"/>
                  <a:pt x="885735" y="699122"/>
                </a:cubicBezTo>
                <a:cubicBezTo>
                  <a:pt x="885495" y="697466"/>
                  <a:pt x="886311" y="697106"/>
                  <a:pt x="887799" y="697130"/>
                </a:cubicBezTo>
                <a:cubicBezTo>
                  <a:pt x="892600" y="697130"/>
                  <a:pt x="897400" y="697130"/>
                  <a:pt x="902201" y="697130"/>
                </a:cubicBezTo>
                <a:lnTo>
                  <a:pt x="974426" y="697130"/>
                </a:lnTo>
                <a:cubicBezTo>
                  <a:pt x="975146" y="697130"/>
                  <a:pt x="975842" y="697130"/>
                  <a:pt x="976538" y="697130"/>
                </a:cubicBezTo>
                <a:cubicBezTo>
                  <a:pt x="977666" y="697130"/>
                  <a:pt x="978218" y="697442"/>
                  <a:pt x="978122" y="698642"/>
                </a:cubicBezTo>
                <a:cubicBezTo>
                  <a:pt x="978122" y="699338"/>
                  <a:pt x="978122" y="700034"/>
                  <a:pt x="978122" y="700730"/>
                </a:cubicBezTo>
                <a:lnTo>
                  <a:pt x="978122" y="787357"/>
                </a:lnTo>
                <a:cubicBezTo>
                  <a:pt x="978122" y="789757"/>
                  <a:pt x="978122" y="789613"/>
                  <a:pt x="975722" y="789613"/>
                </a:cubicBezTo>
                <a:lnTo>
                  <a:pt x="889167" y="789613"/>
                </a:lnTo>
                <a:cubicBezTo>
                  <a:pt x="888471" y="789613"/>
                  <a:pt x="887775" y="789613"/>
                  <a:pt x="887079" y="789613"/>
                </a:cubicBezTo>
                <a:cubicBezTo>
                  <a:pt x="885999" y="789613"/>
                  <a:pt x="885663" y="789109"/>
                  <a:pt x="885735" y="788125"/>
                </a:cubicBezTo>
                <a:cubicBezTo>
                  <a:pt x="885759" y="787669"/>
                  <a:pt x="885735" y="787189"/>
                  <a:pt x="885735" y="786733"/>
                </a:cubicBezTo>
                <a:close/>
                <a:moveTo>
                  <a:pt x="883935" y="512451"/>
                </a:moveTo>
                <a:lnTo>
                  <a:pt x="883935" y="599030"/>
                </a:lnTo>
                <a:cubicBezTo>
                  <a:pt x="883935" y="601430"/>
                  <a:pt x="883935" y="601286"/>
                  <a:pt x="881534" y="601286"/>
                </a:cubicBezTo>
                <a:lnTo>
                  <a:pt x="793683" y="601286"/>
                </a:lnTo>
                <a:cubicBezTo>
                  <a:pt x="791499" y="601286"/>
                  <a:pt x="791451" y="601286"/>
                  <a:pt x="791451" y="598886"/>
                </a:cubicBezTo>
                <a:lnTo>
                  <a:pt x="791451" y="512235"/>
                </a:lnTo>
                <a:cubicBezTo>
                  <a:pt x="791451" y="511539"/>
                  <a:pt x="791451" y="510843"/>
                  <a:pt x="791451" y="510146"/>
                </a:cubicBezTo>
                <a:cubicBezTo>
                  <a:pt x="791451" y="509090"/>
                  <a:pt x="791955" y="508730"/>
                  <a:pt x="792915" y="508778"/>
                </a:cubicBezTo>
                <a:lnTo>
                  <a:pt x="880742" y="508778"/>
                </a:lnTo>
                <a:cubicBezTo>
                  <a:pt x="881246" y="508778"/>
                  <a:pt x="881750" y="508778"/>
                  <a:pt x="882254" y="508778"/>
                </a:cubicBezTo>
                <a:cubicBezTo>
                  <a:pt x="883358" y="508658"/>
                  <a:pt x="883935" y="509090"/>
                  <a:pt x="883838" y="510266"/>
                </a:cubicBezTo>
                <a:cubicBezTo>
                  <a:pt x="883887" y="510987"/>
                  <a:pt x="883935" y="511707"/>
                  <a:pt x="883935" y="512403"/>
                </a:cubicBezTo>
                <a:close/>
                <a:moveTo>
                  <a:pt x="883935" y="743744"/>
                </a:moveTo>
                <a:lnTo>
                  <a:pt x="883935" y="787453"/>
                </a:lnTo>
                <a:cubicBezTo>
                  <a:pt x="883935" y="789613"/>
                  <a:pt x="883935" y="789613"/>
                  <a:pt x="881870" y="789661"/>
                </a:cubicBezTo>
                <a:lnTo>
                  <a:pt x="794931" y="789661"/>
                </a:lnTo>
                <a:cubicBezTo>
                  <a:pt x="791019" y="789661"/>
                  <a:pt x="791547" y="790021"/>
                  <a:pt x="791547" y="786349"/>
                </a:cubicBezTo>
                <a:lnTo>
                  <a:pt x="791547" y="700610"/>
                </a:lnTo>
                <a:cubicBezTo>
                  <a:pt x="791547" y="700106"/>
                  <a:pt x="791547" y="699602"/>
                  <a:pt x="791547" y="699098"/>
                </a:cubicBezTo>
                <a:cubicBezTo>
                  <a:pt x="791403" y="697730"/>
                  <a:pt x="791859" y="696986"/>
                  <a:pt x="793347" y="697178"/>
                </a:cubicBezTo>
                <a:cubicBezTo>
                  <a:pt x="793947" y="697178"/>
                  <a:pt x="794547" y="697178"/>
                  <a:pt x="795147" y="697178"/>
                </a:cubicBezTo>
                <a:lnTo>
                  <a:pt x="880598" y="697178"/>
                </a:lnTo>
                <a:cubicBezTo>
                  <a:pt x="884319" y="697178"/>
                  <a:pt x="883935" y="696650"/>
                  <a:pt x="883935" y="700514"/>
                </a:cubicBezTo>
                <a:close/>
                <a:moveTo>
                  <a:pt x="791595" y="692065"/>
                </a:moveTo>
                <a:lnTo>
                  <a:pt x="791595" y="605654"/>
                </a:lnTo>
                <a:cubicBezTo>
                  <a:pt x="791595" y="603062"/>
                  <a:pt x="791595" y="603038"/>
                  <a:pt x="794235" y="603038"/>
                </a:cubicBezTo>
                <a:lnTo>
                  <a:pt x="882686" y="603038"/>
                </a:lnTo>
                <a:cubicBezTo>
                  <a:pt x="883550" y="603038"/>
                  <a:pt x="883982" y="603374"/>
                  <a:pt x="883982" y="604262"/>
                </a:cubicBezTo>
                <a:cubicBezTo>
                  <a:pt x="883982" y="605150"/>
                  <a:pt x="883982" y="605654"/>
                  <a:pt x="883982" y="606350"/>
                </a:cubicBezTo>
                <a:lnTo>
                  <a:pt x="883982" y="692761"/>
                </a:lnTo>
                <a:cubicBezTo>
                  <a:pt x="883982" y="695594"/>
                  <a:pt x="883982" y="695354"/>
                  <a:pt x="881390" y="695354"/>
                </a:cubicBezTo>
                <a:lnTo>
                  <a:pt x="793179" y="695354"/>
                </a:lnTo>
                <a:cubicBezTo>
                  <a:pt x="792075" y="695354"/>
                  <a:pt x="791451" y="695066"/>
                  <a:pt x="791547" y="693841"/>
                </a:cubicBezTo>
                <a:cubicBezTo>
                  <a:pt x="791595" y="693265"/>
                  <a:pt x="791595" y="692665"/>
                  <a:pt x="791595" y="692065"/>
                </a:cubicBezTo>
                <a:close/>
                <a:moveTo>
                  <a:pt x="882446" y="507002"/>
                </a:moveTo>
                <a:cubicBezTo>
                  <a:pt x="881846" y="507002"/>
                  <a:pt x="881246" y="507002"/>
                  <a:pt x="880646" y="507002"/>
                </a:cubicBezTo>
                <a:lnTo>
                  <a:pt x="795195" y="507002"/>
                </a:lnTo>
                <a:cubicBezTo>
                  <a:pt x="791043" y="507002"/>
                  <a:pt x="791595" y="507458"/>
                  <a:pt x="791595" y="503258"/>
                </a:cubicBezTo>
                <a:lnTo>
                  <a:pt x="791595" y="417207"/>
                </a:lnTo>
                <a:cubicBezTo>
                  <a:pt x="791595" y="414638"/>
                  <a:pt x="791595" y="414615"/>
                  <a:pt x="794235" y="414615"/>
                </a:cubicBezTo>
                <a:lnTo>
                  <a:pt x="881486" y="414615"/>
                </a:lnTo>
                <a:cubicBezTo>
                  <a:pt x="883887" y="414615"/>
                  <a:pt x="883887" y="414615"/>
                  <a:pt x="883887" y="417303"/>
                </a:cubicBezTo>
                <a:lnTo>
                  <a:pt x="883887" y="503354"/>
                </a:lnTo>
                <a:cubicBezTo>
                  <a:pt x="883887" y="504050"/>
                  <a:pt x="883887" y="504746"/>
                  <a:pt x="883887" y="505442"/>
                </a:cubicBezTo>
                <a:cubicBezTo>
                  <a:pt x="884031" y="506594"/>
                  <a:pt x="883574" y="507122"/>
                  <a:pt x="882398" y="507002"/>
                </a:cubicBezTo>
                <a:close/>
                <a:moveTo>
                  <a:pt x="883070" y="412838"/>
                </a:moveTo>
                <a:cubicBezTo>
                  <a:pt x="853434" y="412838"/>
                  <a:pt x="823783" y="412838"/>
                  <a:pt x="794115" y="412838"/>
                </a:cubicBezTo>
                <a:lnTo>
                  <a:pt x="793803" y="412838"/>
                </a:lnTo>
                <a:cubicBezTo>
                  <a:pt x="793371" y="412070"/>
                  <a:pt x="794091" y="411782"/>
                  <a:pt x="794475" y="411398"/>
                </a:cubicBezTo>
                <a:cubicBezTo>
                  <a:pt x="797980" y="407870"/>
                  <a:pt x="801556" y="404365"/>
                  <a:pt x="805037" y="400789"/>
                </a:cubicBezTo>
                <a:cubicBezTo>
                  <a:pt x="805834" y="399908"/>
                  <a:pt x="806969" y="399409"/>
                  <a:pt x="808157" y="399421"/>
                </a:cubicBezTo>
                <a:lnTo>
                  <a:pt x="902825" y="399421"/>
                </a:lnTo>
                <a:cubicBezTo>
                  <a:pt x="903180" y="399454"/>
                  <a:pt x="903533" y="399509"/>
                  <a:pt x="903881" y="399589"/>
                </a:cubicBezTo>
                <a:cubicBezTo>
                  <a:pt x="903641" y="400501"/>
                  <a:pt x="903017" y="400693"/>
                  <a:pt x="902561" y="400981"/>
                </a:cubicBezTo>
                <a:cubicBezTo>
                  <a:pt x="897160" y="404605"/>
                  <a:pt x="891760" y="408182"/>
                  <a:pt x="886383" y="411806"/>
                </a:cubicBezTo>
                <a:cubicBezTo>
                  <a:pt x="885401" y="412500"/>
                  <a:pt x="884225" y="412862"/>
                  <a:pt x="883022" y="412838"/>
                </a:cubicBezTo>
                <a:close/>
                <a:moveTo>
                  <a:pt x="889215" y="603086"/>
                </a:moveTo>
                <a:lnTo>
                  <a:pt x="975890" y="603086"/>
                </a:lnTo>
                <a:cubicBezTo>
                  <a:pt x="978122" y="603086"/>
                  <a:pt x="978170" y="603086"/>
                  <a:pt x="978170" y="605486"/>
                </a:cubicBezTo>
                <a:lnTo>
                  <a:pt x="978170" y="693121"/>
                </a:lnTo>
                <a:cubicBezTo>
                  <a:pt x="978170" y="695522"/>
                  <a:pt x="978170" y="695522"/>
                  <a:pt x="975770" y="695522"/>
                </a:cubicBezTo>
                <a:lnTo>
                  <a:pt x="886959" y="695522"/>
                </a:lnTo>
                <a:cubicBezTo>
                  <a:pt x="886404" y="695577"/>
                  <a:pt x="885910" y="695174"/>
                  <a:pt x="885855" y="694619"/>
                </a:cubicBezTo>
                <a:cubicBezTo>
                  <a:pt x="885848" y="694552"/>
                  <a:pt x="885848" y="694485"/>
                  <a:pt x="885855" y="694418"/>
                </a:cubicBezTo>
                <a:lnTo>
                  <a:pt x="885855" y="606374"/>
                </a:lnTo>
                <a:cubicBezTo>
                  <a:pt x="885735" y="602654"/>
                  <a:pt x="885423" y="603086"/>
                  <a:pt x="889167" y="603086"/>
                </a:cubicBezTo>
                <a:close/>
                <a:moveTo>
                  <a:pt x="975626" y="601286"/>
                </a:moveTo>
                <a:lnTo>
                  <a:pt x="886815" y="601286"/>
                </a:lnTo>
                <a:cubicBezTo>
                  <a:pt x="886275" y="601346"/>
                  <a:pt x="885788" y="600955"/>
                  <a:pt x="885730" y="600415"/>
                </a:cubicBezTo>
                <a:cubicBezTo>
                  <a:pt x="885720" y="600331"/>
                  <a:pt x="885723" y="600242"/>
                  <a:pt x="885735" y="600158"/>
                </a:cubicBezTo>
                <a:cubicBezTo>
                  <a:pt x="885735" y="599462"/>
                  <a:pt x="885735" y="598766"/>
                  <a:pt x="885735" y="598069"/>
                </a:cubicBezTo>
                <a:lnTo>
                  <a:pt x="885735" y="511419"/>
                </a:lnTo>
                <a:cubicBezTo>
                  <a:pt x="885735" y="508850"/>
                  <a:pt x="885735" y="508826"/>
                  <a:pt x="888351" y="508826"/>
                </a:cubicBezTo>
                <a:lnTo>
                  <a:pt x="975602" y="508826"/>
                </a:lnTo>
                <a:cubicBezTo>
                  <a:pt x="978002" y="508826"/>
                  <a:pt x="978002" y="508826"/>
                  <a:pt x="978002" y="511491"/>
                </a:cubicBezTo>
                <a:lnTo>
                  <a:pt x="978002" y="598718"/>
                </a:lnTo>
                <a:cubicBezTo>
                  <a:pt x="978122" y="601502"/>
                  <a:pt x="978362" y="601286"/>
                  <a:pt x="975530" y="601286"/>
                </a:cubicBezTo>
                <a:close/>
                <a:moveTo>
                  <a:pt x="978218" y="503810"/>
                </a:moveTo>
                <a:lnTo>
                  <a:pt x="978218" y="504722"/>
                </a:lnTo>
                <a:cubicBezTo>
                  <a:pt x="978218" y="506954"/>
                  <a:pt x="978218" y="507122"/>
                  <a:pt x="975818" y="507122"/>
                </a:cubicBezTo>
                <a:lnTo>
                  <a:pt x="888255" y="507122"/>
                </a:lnTo>
                <a:cubicBezTo>
                  <a:pt x="885855" y="507122"/>
                  <a:pt x="885855" y="507122"/>
                  <a:pt x="885855" y="504410"/>
                </a:cubicBezTo>
                <a:lnTo>
                  <a:pt x="885855" y="417999"/>
                </a:lnTo>
                <a:cubicBezTo>
                  <a:pt x="885855" y="417279"/>
                  <a:pt x="885855" y="416583"/>
                  <a:pt x="885855" y="415887"/>
                </a:cubicBezTo>
                <a:cubicBezTo>
                  <a:pt x="885855" y="415191"/>
                  <a:pt x="886311" y="414638"/>
                  <a:pt x="887151" y="414663"/>
                </a:cubicBezTo>
                <a:lnTo>
                  <a:pt x="975002" y="414663"/>
                </a:lnTo>
                <a:cubicBezTo>
                  <a:pt x="978578" y="414663"/>
                  <a:pt x="978242" y="414158"/>
                  <a:pt x="978242" y="417807"/>
                </a:cubicBezTo>
                <a:close/>
                <a:moveTo>
                  <a:pt x="891399" y="791534"/>
                </a:moveTo>
                <a:lnTo>
                  <a:pt x="976418" y="791534"/>
                </a:lnTo>
                <a:cubicBezTo>
                  <a:pt x="977709" y="791447"/>
                  <a:pt x="979003" y="791678"/>
                  <a:pt x="980187" y="792206"/>
                </a:cubicBezTo>
                <a:cubicBezTo>
                  <a:pt x="987916" y="796142"/>
                  <a:pt x="995692" y="800031"/>
                  <a:pt x="1003445" y="803919"/>
                </a:cubicBezTo>
                <a:cubicBezTo>
                  <a:pt x="1003878" y="804111"/>
                  <a:pt x="1004406" y="804207"/>
                  <a:pt x="1004574" y="805119"/>
                </a:cubicBezTo>
                <a:lnTo>
                  <a:pt x="1001645" y="805119"/>
                </a:lnTo>
                <a:cubicBezTo>
                  <a:pt x="971370" y="805119"/>
                  <a:pt x="941102" y="805119"/>
                  <a:pt x="910842" y="805119"/>
                </a:cubicBezTo>
                <a:cubicBezTo>
                  <a:pt x="909058" y="805167"/>
                  <a:pt x="907306" y="804637"/>
                  <a:pt x="905849" y="803607"/>
                </a:cubicBezTo>
                <a:cubicBezTo>
                  <a:pt x="900761" y="800103"/>
                  <a:pt x="895576" y="796694"/>
                  <a:pt x="890439" y="793238"/>
                </a:cubicBezTo>
                <a:cubicBezTo>
                  <a:pt x="889782" y="792935"/>
                  <a:pt x="889218" y="792465"/>
                  <a:pt x="888807" y="791870"/>
                </a:cubicBezTo>
                <a:cubicBezTo>
                  <a:pt x="889647" y="791126"/>
                  <a:pt x="890583" y="791534"/>
                  <a:pt x="891399" y="791534"/>
                </a:cubicBezTo>
                <a:close/>
                <a:moveTo>
                  <a:pt x="1009014" y="700730"/>
                </a:moveTo>
                <a:cubicBezTo>
                  <a:pt x="1009014" y="702819"/>
                  <a:pt x="1008846" y="702915"/>
                  <a:pt x="1006614" y="702386"/>
                </a:cubicBezTo>
                <a:lnTo>
                  <a:pt x="982611" y="696362"/>
                </a:lnTo>
                <a:cubicBezTo>
                  <a:pt x="980019" y="695714"/>
                  <a:pt x="980019" y="695690"/>
                  <a:pt x="980019" y="693025"/>
                </a:cubicBezTo>
                <a:lnTo>
                  <a:pt x="980019" y="605726"/>
                </a:lnTo>
                <a:cubicBezTo>
                  <a:pt x="980019" y="603110"/>
                  <a:pt x="980019" y="603086"/>
                  <a:pt x="982611" y="603086"/>
                </a:cubicBezTo>
                <a:lnTo>
                  <a:pt x="1006302" y="603086"/>
                </a:lnTo>
                <a:cubicBezTo>
                  <a:pt x="1008990" y="603086"/>
                  <a:pt x="1009014" y="603086"/>
                  <a:pt x="1009014" y="605942"/>
                </a:cubicBezTo>
                <a:lnTo>
                  <a:pt x="1009014" y="698882"/>
                </a:lnTo>
                <a:cubicBezTo>
                  <a:pt x="1008918" y="699482"/>
                  <a:pt x="1008942" y="700082"/>
                  <a:pt x="1008918" y="700682"/>
                </a:cubicBezTo>
                <a:close/>
                <a:moveTo>
                  <a:pt x="1009014" y="504698"/>
                </a:moveTo>
                <a:cubicBezTo>
                  <a:pt x="1009014" y="535966"/>
                  <a:pt x="1009014" y="567233"/>
                  <a:pt x="1009014" y="598502"/>
                </a:cubicBezTo>
                <a:cubicBezTo>
                  <a:pt x="1009014" y="599006"/>
                  <a:pt x="1009014" y="599510"/>
                  <a:pt x="1009014" y="599990"/>
                </a:cubicBezTo>
                <a:cubicBezTo>
                  <a:pt x="1009014" y="601094"/>
                  <a:pt x="1008510" y="601382"/>
                  <a:pt x="1007550" y="601334"/>
                </a:cubicBezTo>
                <a:cubicBezTo>
                  <a:pt x="1006590" y="601286"/>
                  <a:pt x="1006350" y="601334"/>
                  <a:pt x="1005750" y="601334"/>
                </a:cubicBezTo>
                <a:lnTo>
                  <a:pt x="983283" y="601334"/>
                </a:lnTo>
                <a:cubicBezTo>
                  <a:pt x="979562" y="601334"/>
                  <a:pt x="980019" y="601574"/>
                  <a:pt x="980019" y="598189"/>
                </a:cubicBezTo>
                <a:lnTo>
                  <a:pt x="980019" y="516915"/>
                </a:lnTo>
                <a:cubicBezTo>
                  <a:pt x="980019" y="514707"/>
                  <a:pt x="980019" y="512523"/>
                  <a:pt x="980019" y="510314"/>
                </a:cubicBezTo>
                <a:cubicBezTo>
                  <a:pt x="980019" y="509306"/>
                  <a:pt x="980259" y="508610"/>
                  <a:pt x="981339" y="508346"/>
                </a:cubicBezTo>
                <a:lnTo>
                  <a:pt x="1008558" y="501601"/>
                </a:lnTo>
                <a:cubicBezTo>
                  <a:pt x="1009024" y="502547"/>
                  <a:pt x="1009141" y="503625"/>
                  <a:pt x="1008894" y="504650"/>
                </a:cubicBezTo>
                <a:close/>
                <a:moveTo>
                  <a:pt x="1009014" y="496129"/>
                </a:moveTo>
                <a:cubicBezTo>
                  <a:pt x="1009014" y="496729"/>
                  <a:pt x="1009014" y="497329"/>
                  <a:pt x="1009014" y="497929"/>
                </a:cubicBezTo>
                <a:cubicBezTo>
                  <a:pt x="1009216" y="498863"/>
                  <a:pt x="1008625" y="499782"/>
                  <a:pt x="1007692" y="499984"/>
                </a:cubicBezTo>
                <a:cubicBezTo>
                  <a:pt x="1007622" y="500000"/>
                  <a:pt x="1007550" y="500010"/>
                  <a:pt x="1007478" y="500017"/>
                </a:cubicBezTo>
                <a:cubicBezTo>
                  <a:pt x="998645" y="502153"/>
                  <a:pt x="989860" y="504362"/>
                  <a:pt x="981075" y="506546"/>
                </a:cubicBezTo>
                <a:cubicBezTo>
                  <a:pt x="980851" y="506575"/>
                  <a:pt x="980626" y="506575"/>
                  <a:pt x="980403" y="506546"/>
                </a:cubicBezTo>
                <a:cubicBezTo>
                  <a:pt x="979803" y="505946"/>
                  <a:pt x="980091" y="505106"/>
                  <a:pt x="980091" y="504362"/>
                </a:cubicBezTo>
                <a:cubicBezTo>
                  <a:pt x="980091" y="475191"/>
                  <a:pt x="980091" y="446027"/>
                  <a:pt x="980091" y="416871"/>
                </a:cubicBezTo>
                <a:cubicBezTo>
                  <a:pt x="980091" y="415383"/>
                  <a:pt x="980235" y="414326"/>
                  <a:pt x="981843" y="413534"/>
                </a:cubicBezTo>
                <a:cubicBezTo>
                  <a:pt x="990460" y="409358"/>
                  <a:pt x="999005" y="405013"/>
                  <a:pt x="1007574" y="400741"/>
                </a:cubicBezTo>
                <a:cubicBezTo>
                  <a:pt x="1007951" y="400472"/>
                  <a:pt x="1008433" y="400400"/>
                  <a:pt x="1008870" y="400549"/>
                </a:cubicBezTo>
                <a:cubicBezTo>
                  <a:pt x="1009141" y="401540"/>
                  <a:pt x="1009216" y="402577"/>
                  <a:pt x="1009086" y="403597"/>
                </a:cubicBezTo>
                <a:cubicBezTo>
                  <a:pt x="1008990" y="434386"/>
                  <a:pt x="1008935" y="465213"/>
                  <a:pt x="1008918" y="496081"/>
                </a:cubicBezTo>
                <a:close/>
                <a:moveTo>
                  <a:pt x="985011" y="409958"/>
                </a:moveTo>
                <a:cubicBezTo>
                  <a:pt x="981166" y="412029"/>
                  <a:pt x="976845" y="413054"/>
                  <a:pt x="972482" y="412934"/>
                </a:cubicBezTo>
                <a:cubicBezTo>
                  <a:pt x="945814" y="412790"/>
                  <a:pt x="919147" y="412934"/>
                  <a:pt x="892480" y="412934"/>
                </a:cubicBezTo>
                <a:lnTo>
                  <a:pt x="889215" y="412934"/>
                </a:lnTo>
                <a:cubicBezTo>
                  <a:pt x="889215" y="411830"/>
                  <a:pt x="890079" y="411662"/>
                  <a:pt x="890607" y="411302"/>
                </a:cubicBezTo>
                <a:cubicBezTo>
                  <a:pt x="895912" y="407750"/>
                  <a:pt x="901265" y="404245"/>
                  <a:pt x="906545" y="400645"/>
                </a:cubicBezTo>
                <a:cubicBezTo>
                  <a:pt x="907769" y="399797"/>
                  <a:pt x="909234" y="399368"/>
                  <a:pt x="910722" y="399421"/>
                </a:cubicBezTo>
                <a:lnTo>
                  <a:pt x="1002125" y="399421"/>
                </a:lnTo>
                <a:cubicBezTo>
                  <a:pt x="1003054" y="399236"/>
                  <a:pt x="1004017" y="399464"/>
                  <a:pt x="1004766" y="400045"/>
                </a:cubicBezTo>
                <a:cubicBezTo>
                  <a:pt x="997853" y="403333"/>
                  <a:pt x="991252" y="406429"/>
                  <a:pt x="984891" y="409886"/>
                </a:cubicBezTo>
                <a:close/>
                <a:moveTo>
                  <a:pt x="909690" y="396276"/>
                </a:moveTo>
                <a:cubicBezTo>
                  <a:pt x="908470" y="397143"/>
                  <a:pt x="907009" y="397596"/>
                  <a:pt x="905513" y="397572"/>
                </a:cubicBezTo>
                <a:lnTo>
                  <a:pt x="811229" y="397572"/>
                </a:lnTo>
                <a:cubicBezTo>
                  <a:pt x="810353" y="397673"/>
                  <a:pt x="809468" y="397541"/>
                  <a:pt x="808661" y="397188"/>
                </a:cubicBezTo>
                <a:cubicBezTo>
                  <a:pt x="809501" y="396300"/>
                  <a:pt x="810149" y="395604"/>
                  <a:pt x="810821" y="394932"/>
                </a:cubicBezTo>
                <a:cubicBezTo>
                  <a:pt x="814878" y="390924"/>
                  <a:pt x="818958" y="386939"/>
                  <a:pt x="822967" y="382931"/>
                </a:cubicBezTo>
                <a:cubicBezTo>
                  <a:pt x="823812" y="381954"/>
                  <a:pt x="825038" y="381394"/>
                  <a:pt x="826327" y="381394"/>
                </a:cubicBezTo>
                <a:lnTo>
                  <a:pt x="929804" y="381394"/>
                </a:lnTo>
                <a:cubicBezTo>
                  <a:pt x="930169" y="381430"/>
                  <a:pt x="930529" y="381493"/>
                  <a:pt x="930884" y="381586"/>
                </a:cubicBezTo>
                <a:cubicBezTo>
                  <a:pt x="930500" y="382570"/>
                  <a:pt x="929780" y="382787"/>
                  <a:pt x="929252" y="383147"/>
                </a:cubicBezTo>
                <a:cubicBezTo>
                  <a:pt x="922699" y="387467"/>
                  <a:pt x="916099" y="391812"/>
                  <a:pt x="909570" y="396228"/>
                </a:cubicBezTo>
                <a:close/>
                <a:moveTo>
                  <a:pt x="825199" y="377938"/>
                </a:moveTo>
                <a:cubicBezTo>
                  <a:pt x="824184" y="379035"/>
                  <a:pt x="822732" y="379623"/>
                  <a:pt x="821239" y="379546"/>
                </a:cubicBezTo>
                <a:cubicBezTo>
                  <a:pt x="786643" y="379546"/>
                  <a:pt x="752045" y="379546"/>
                  <a:pt x="717450" y="379546"/>
                </a:cubicBezTo>
                <a:cubicBezTo>
                  <a:pt x="716715" y="379661"/>
                  <a:pt x="715964" y="379587"/>
                  <a:pt x="715265" y="379330"/>
                </a:cubicBezTo>
                <a:cubicBezTo>
                  <a:pt x="715040" y="378927"/>
                  <a:pt x="715040" y="378437"/>
                  <a:pt x="715265" y="378034"/>
                </a:cubicBezTo>
                <a:cubicBezTo>
                  <a:pt x="718026" y="372489"/>
                  <a:pt x="720834" y="366969"/>
                  <a:pt x="723522" y="361400"/>
                </a:cubicBezTo>
                <a:cubicBezTo>
                  <a:pt x="723892" y="360209"/>
                  <a:pt x="725114" y="359499"/>
                  <a:pt x="726331" y="359768"/>
                </a:cubicBezTo>
                <a:cubicBezTo>
                  <a:pt x="726835" y="359768"/>
                  <a:pt x="727339" y="359768"/>
                  <a:pt x="727843" y="359768"/>
                </a:cubicBezTo>
                <a:lnTo>
                  <a:pt x="839097" y="359768"/>
                </a:lnTo>
                <a:cubicBezTo>
                  <a:pt x="840196" y="359650"/>
                  <a:pt x="841308" y="359715"/>
                  <a:pt x="842385" y="359960"/>
                </a:cubicBezTo>
                <a:cubicBezTo>
                  <a:pt x="842601" y="360872"/>
                  <a:pt x="841809" y="361184"/>
                  <a:pt x="841353" y="361616"/>
                </a:cubicBezTo>
                <a:cubicBezTo>
                  <a:pt x="836097" y="367041"/>
                  <a:pt x="830624" y="372441"/>
                  <a:pt x="825199" y="377938"/>
                </a:cubicBezTo>
                <a:close/>
                <a:moveTo>
                  <a:pt x="716106" y="381274"/>
                </a:moveTo>
                <a:cubicBezTo>
                  <a:pt x="729211" y="381274"/>
                  <a:pt x="742293" y="381274"/>
                  <a:pt x="755374" y="381274"/>
                </a:cubicBezTo>
                <a:lnTo>
                  <a:pt x="817782" y="381274"/>
                </a:lnTo>
                <a:cubicBezTo>
                  <a:pt x="819035" y="381106"/>
                  <a:pt x="820310" y="381272"/>
                  <a:pt x="821479" y="381754"/>
                </a:cubicBezTo>
                <a:cubicBezTo>
                  <a:pt x="816390" y="386819"/>
                  <a:pt x="811541" y="391572"/>
                  <a:pt x="806741" y="396372"/>
                </a:cubicBezTo>
                <a:cubicBezTo>
                  <a:pt x="806083" y="397136"/>
                  <a:pt x="805106" y="397546"/>
                  <a:pt x="804101" y="397476"/>
                </a:cubicBezTo>
                <a:cubicBezTo>
                  <a:pt x="803596" y="397476"/>
                  <a:pt x="803092" y="397476"/>
                  <a:pt x="802588" y="397476"/>
                </a:cubicBezTo>
                <a:lnTo>
                  <a:pt x="706576" y="397476"/>
                </a:lnTo>
                <a:cubicBezTo>
                  <a:pt x="705880" y="396540"/>
                  <a:pt x="706456" y="395988"/>
                  <a:pt x="706744" y="395412"/>
                </a:cubicBezTo>
                <a:cubicBezTo>
                  <a:pt x="708737" y="391380"/>
                  <a:pt x="710849" y="387395"/>
                  <a:pt x="712721" y="383411"/>
                </a:cubicBezTo>
                <a:cubicBezTo>
                  <a:pt x="713218" y="381978"/>
                  <a:pt x="714649" y="381090"/>
                  <a:pt x="716154" y="381274"/>
                </a:cubicBezTo>
                <a:close/>
                <a:moveTo>
                  <a:pt x="706504" y="399301"/>
                </a:moveTo>
                <a:cubicBezTo>
                  <a:pt x="707008" y="399337"/>
                  <a:pt x="707512" y="399337"/>
                  <a:pt x="708017" y="399301"/>
                </a:cubicBezTo>
                <a:lnTo>
                  <a:pt x="799756" y="399301"/>
                </a:lnTo>
                <a:cubicBezTo>
                  <a:pt x="800798" y="399185"/>
                  <a:pt x="801851" y="399243"/>
                  <a:pt x="802876" y="399469"/>
                </a:cubicBezTo>
                <a:cubicBezTo>
                  <a:pt x="803044" y="400261"/>
                  <a:pt x="802516" y="400501"/>
                  <a:pt x="802180" y="400837"/>
                </a:cubicBezTo>
                <a:cubicBezTo>
                  <a:pt x="798676" y="404389"/>
                  <a:pt x="795099" y="407894"/>
                  <a:pt x="791619" y="411446"/>
                </a:cubicBezTo>
                <a:cubicBezTo>
                  <a:pt x="790822" y="412341"/>
                  <a:pt x="789672" y="412843"/>
                  <a:pt x="788475" y="412814"/>
                </a:cubicBezTo>
                <a:cubicBezTo>
                  <a:pt x="758807" y="412814"/>
                  <a:pt x="729132" y="412814"/>
                  <a:pt x="699447" y="412814"/>
                </a:cubicBezTo>
                <a:cubicBezTo>
                  <a:pt x="699159" y="412829"/>
                  <a:pt x="698871" y="412829"/>
                  <a:pt x="698583" y="412814"/>
                </a:cubicBezTo>
                <a:cubicBezTo>
                  <a:pt x="698127" y="411998"/>
                  <a:pt x="698703" y="411446"/>
                  <a:pt x="698991" y="410846"/>
                </a:cubicBezTo>
                <a:cubicBezTo>
                  <a:pt x="700576" y="407630"/>
                  <a:pt x="702232" y="404437"/>
                  <a:pt x="703792" y="401245"/>
                </a:cubicBezTo>
                <a:cubicBezTo>
                  <a:pt x="704440" y="399853"/>
                  <a:pt x="705184" y="399133"/>
                  <a:pt x="706576" y="399301"/>
                </a:cubicBezTo>
                <a:close/>
                <a:moveTo>
                  <a:pt x="697287" y="691993"/>
                </a:moveTo>
                <a:lnTo>
                  <a:pt x="697287" y="606542"/>
                </a:lnTo>
                <a:cubicBezTo>
                  <a:pt x="697287" y="606038"/>
                  <a:pt x="697287" y="605534"/>
                  <a:pt x="697287" y="605030"/>
                </a:cubicBezTo>
                <a:cubicBezTo>
                  <a:pt x="697071" y="603374"/>
                  <a:pt x="697911" y="603062"/>
                  <a:pt x="699375" y="603062"/>
                </a:cubicBezTo>
                <a:cubicBezTo>
                  <a:pt x="705784" y="603062"/>
                  <a:pt x="712169" y="603062"/>
                  <a:pt x="718578" y="603062"/>
                </a:cubicBezTo>
                <a:lnTo>
                  <a:pt x="788451" y="603062"/>
                </a:lnTo>
                <a:cubicBezTo>
                  <a:pt x="789363" y="603062"/>
                  <a:pt x="789699" y="603494"/>
                  <a:pt x="789675" y="604358"/>
                </a:cubicBezTo>
                <a:cubicBezTo>
                  <a:pt x="789651" y="605222"/>
                  <a:pt x="789675" y="605750"/>
                  <a:pt x="789675" y="606446"/>
                </a:cubicBezTo>
                <a:lnTo>
                  <a:pt x="789675" y="693121"/>
                </a:lnTo>
                <a:cubicBezTo>
                  <a:pt x="789675" y="695306"/>
                  <a:pt x="789675" y="695330"/>
                  <a:pt x="787274" y="695354"/>
                </a:cubicBezTo>
                <a:lnTo>
                  <a:pt x="700864" y="695354"/>
                </a:lnTo>
                <a:cubicBezTo>
                  <a:pt x="700144" y="695354"/>
                  <a:pt x="699447" y="695354"/>
                  <a:pt x="698751" y="695354"/>
                </a:cubicBezTo>
                <a:cubicBezTo>
                  <a:pt x="697599" y="695354"/>
                  <a:pt x="697095" y="694922"/>
                  <a:pt x="697191" y="693769"/>
                </a:cubicBezTo>
                <a:cubicBezTo>
                  <a:pt x="697407" y="693121"/>
                  <a:pt x="697359" y="692593"/>
                  <a:pt x="697359" y="691993"/>
                </a:cubicBezTo>
                <a:close/>
                <a:moveTo>
                  <a:pt x="788067" y="601286"/>
                </a:moveTo>
                <a:cubicBezTo>
                  <a:pt x="787562" y="601286"/>
                  <a:pt x="787058" y="601286"/>
                  <a:pt x="786554" y="601286"/>
                </a:cubicBezTo>
                <a:lnTo>
                  <a:pt x="700600" y="601286"/>
                </a:lnTo>
                <a:cubicBezTo>
                  <a:pt x="696879" y="601286"/>
                  <a:pt x="697359" y="601526"/>
                  <a:pt x="697359" y="598117"/>
                </a:cubicBezTo>
                <a:lnTo>
                  <a:pt x="697359" y="512067"/>
                </a:lnTo>
                <a:cubicBezTo>
                  <a:pt x="697359" y="508514"/>
                  <a:pt x="696951" y="508802"/>
                  <a:pt x="700528" y="508802"/>
                </a:cubicBezTo>
                <a:lnTo>
                  <a:pt x="788667" y="508802"/>
                </a:lnTo>
                <a:cubicBezTo>
                  <a:pt x="789411" y="508802"/>
                  <a:pt x="789723" y="509186"/>
                  <a:pt x="789723" y="509906"/>
                </a:cubicBezTo>
                <a:cubicBezTo>
                  <a:pt x="789723" y="510627"/>
                  <a:pt x="789723" y="511491"/>
                  <a:pt x="789723" y="512307"/>
                </a:cubicBezTo>
                <a:lnTo>
                  <a:pt x="789723" y="597733"/>
                </a:lnTo>
                <a:cubicBezTo>
                  <a:pt x="789723" y="598333"/>
                  <a:pt x="789723" y="598934"/>
                  <a:pt x="789723" y="599534"/>
                </a:cubicBezTo>
                <a:cubicBezTo>
                  <a:pt x="789867" y="600758"/>
                  <a:pt x="789507" y="601454"/>
                  <a:pt x="788139" y="601286"/>
                </a:cubicBezTo>
                <a:close/>
                <a:moveTo>
                  <a:pt x="699423" y="414687"/>
                </a:moveTo>
                <a:cubicBezTo>
                  <a:pt x="700024" y="414687"/>
                  <a:pt x="700624" y="414687"/>
                  <a:pt x="701224" y="414687"/>
                </a:cubicBezTo>
                <a:lnTo>
                  <a:pt x="786074" y="414687"/>
                </a:lnTo>
                <a:cubicBezTo>
                  <a:pt x="786770" y="414687"/>
                  <a:pt x="787490" y="414687"/>
                  <a:pt x="788163" y="414687"/>
                </a:cubicBezTo>
                <a:cubicBezTo>
                  <a:pt x="789315" y="414687"/>
                  <a:pt x="789843" y="415023"/>
                  <a:pt x="789747" y="416199"/>
                </a:cubicBezTo>
                <a:cubicBezTo>
                  <a:pt x="789747" y="416895"/>
                  <a:pt x="789747" y="417615"/>
                  <a:pt x="789747" y="418311"/>
                </a:cubicBezTo>
                <a:lnTo>
                  <a:pt x="789747" y="503498"/>
                </a:lnTo>
                <a:cubicBezTo>
                  <a:pt x="789747" y="504290"/>
                  <a:pt x="789747" y="505106"/>
                  <a:pt x="789747" y="505898"/>
                </a:cubicBezTo>
                <a:cubicBezTo>
                  <a:pt x="789747" y="506690"/>
                  <a:pt x="789339" y="507146"/>
                  <a:pt x="788475" y="507122"/>
                </a:cubicBezTo>
                <a:cubicBezTo>
                  <a:pt x="787610" y="507098"/>
                  <a:pt x="787274" y="507122"/>
                  <a:pt x="786674" y="507122"/>
                </a:cubicBezTo>
                <a:lnTo>
                  <a:pt x="700624" y="507122"/>
                </a:lnTo>
                <a:cubicBezTo>
                  <a:pt x="696999" y="507122"/>
                  <a:pt x="697359" y="507434"/>
                  <a:pt x="697359" y="503954"/>
                </a:cubicBezTo>
                <a:lnTo>
                  <a:pt x="697359" y="417783"/>
                </a:lnTo>
                <a:cubicBezTo>
                  <a:pt x="697383" y="417382"/>
                  <a:pt x="697383" y="416984"/>
                  <a:pt x="697359" y="416583"/>
                </a:cubicBezTo>
                <a:cubicBezTo>
                  <a:pt x="697119" y="414927"/>
                  <a:pt x="697983" y="414446"/>
                  <a:pt x="699423" y="414687"/>
                </a:cubicBezTo>
                <a:close/>
                <a:moveTo>
                  <a:pt x="698583" y="791726"/>
                </a:moveTo>
                <a:cubicBezTo>
                  <a:pt x="699522" y="791481"/>
                  <a:pt x="700501" y="791416"/>
                  <a:pt x="701464" y="791534"/>
                </a:cubicBezTo>
                <a:cubicBezTo>
                  <a:pt x="730155" y="791534"/>
                  <a:pt x="758848" y="791534"/>
                  <a:pt x="787538" y="791534"/>
                </a:cubicBezTo>
                <a:cubicBezTo>
                  <a:pt x="789358" y="791411"/>
                  <a:pt x="791129" y="792136"/>
                  <a:pt x="792339" y="793502"/>
                </a:cubicBezTo>
                <a:cubicBezTo>
                  <a:pt x="795435" y="796766"/>
                  <a:pt x="798676" y="799887"/>
                  <a:pt x="801940" y="803103"/>
                </a:cubicBezTo>
                <a:cubicBezTo>
                  <a:pt x="802468" y="803631"/>
                  <a:pt x="803260" y="804015"/>
                  <a:pt x="803308" y="805191"/>
                </a:cubicBezTo>
                <a:lnTo>
                  <a:pt x="800380" y="805191"/>
                </a:lnTo>
                <a:cubicBezTo>
                  <a:pt x="769591" y="805191"/>
                  <a:pt x="738796" y="805191"/>
                  <a:pt x="707993" y="805191"/>
                </a:cubicBezTo>
                <a:cubicBezTo>
                  <a:pt x="706005" y="805467"/>
                  <a:pt x="704111" y="804255"/>
                  <a:pt x="703528" y="802335"/>
                </a:cubicBezTo>
                <a:cubicBezTo>
                  <a:pt x="702280" y="799503"/>
                  <a:pt x="700768" y="796790"/>
                  <a:pt x="699423" y="794006"/>
                </a:cubicBezTo>
                <a:cubicBezTo>
                  <a:pt x="698919" y="793262"/>
                  <a:pt x="698247" y="792638"/>
                  <a:pt x="698583" y="791654"/>
                </a:cubicBezTo>
                <a:close/>
                <a:moveTo>
                  <a:pt x="793635" y="792110"/>
                </a:moveTo>
                <a:lnTo>
                  <a:pt x="793827" y="791534"/>
                </a:lnTo>
                <a:lnTo>
                  <a:pt x="796396" y="791534"/>
                </a:lnTo>
                <a:cubicBezTo>
                  <a:pt x="824863" y="791534"/>
                  <a:pt x="853324" y="791534"/>
                  <a:pt x="881774" y="791534"/>
                </a:cubicBezTo>
                <a:cubicBezTo>
                  <a:pt x="883558" y="791483"/>
                  <a:pt x="885310" y="792014"/>
                  <a:pt x="886767" y="793046"/>
                </a:cubicBezTo>
                <a:cubicBezTo>
                  <a:pt x="891567" y="796382"/>
                  <a:pt x="896536" y="799599"/>
                  <a:pt x="901433" y="802887"/>
                </a:cubicBezTo>
                <a:cubicBezTo>
                  <a:pt x="902249" y="803415"/>
                  <a:pt x="903065" y="804015"/>
                  <a:pt x="903833" y="804567"/>
                </a:cubicBezTo>
                <a:cubicBezTo>
                  <a:pt x="903521" y="805527"/>
                  <a:pt x="902801" y="805143"/>
                  <a:pt x="902297" y="805143"/>
                </a:cubicBezTo>
                <a:lnTo>
                  <a:pt x="808589" y="805143"/>
                </a:lnTo>
                <a:cubicBezTo>
                  <a:pt x="807507" y="805338"/>
                  <a:pt x="806393" y="805028"/>
                  <a:pt x="805565" y="804303"/>
                </a:cubicBezTo>
                <a:cubicBezTo>
                  <a:pt x="801628" y="800127"/>
                  <a:pt x="797620" y="796094"/>
                  <a:pt x="793635" y="792038"/>
                </a:cubicBezTo>
                <a:close/>
                <a:moveTo>
                  <a:pt x="809093" y="806944"/>
                </a:moveTo>
                <a:lnTo>
                  <a:pt x="812045" y="806944"/>
                </a:lnTo>
                <a:cubicBezTo>
                  <a:pt x="842913" y="806944"/>
                  <a:pt x="873781" y="806944"/>
                  <a:pt x="904649" y="806944"/>
                </a:cubicBezTo>
                <a:cubicBezTo>
                  <a:pt x="906625" y="806903"/>
                  <a:pt x="908562" y="807500"/>
                  <a:pt x="910170" y="808648"/>
                </a:cubicBezTo>
                <a:cubicBezTo>
                  <a:pt x="916267" y="812824"/>
                  <a:pt x="922459" y="816881"/>
                  <a:pt x="928580" y="821009"/>
                </a:cubicBezTo>
                <a:cubicBezTo>
                  <a:pt x="929492" y="821456"/>
                  <a:pt x="930306" y="822075"/>
                  <a:pt x="930980" y="822834"/>
                </a:cubicBezTo>
                <a:cubicBezTo>
                  <a:pt x="930500" y="823650"/>
                  <a:pt x="929708" y="823266"/>
                  <a:pt x="929108" y="823266"/>
                </a:cubicBezTo>
                <a:cubicBezTo>
                  <a:pt x="895055" y="823266"/>
                  <a:pt x="860988" y="823266"/>
                  <a:pt x="826903" y="823266"/>
                </a:cubicBezTo>
                <a:cubicBezTo>
                  <a:pt x="825415" y="823350"/>
                  <a:pt x="823970" y="822759"/>
                  <a:pt x="822967" y="821657"/>
                </a:cubicBezTo>
                <a:cubicBezTo>
                  <a:pt x="818310" y="816857"/>
                  <a:pt x="813558" y="812224"/>
                  <a:pt x="808853" y="807496"/>
                </a:cubicBezTo>
                <a:close/>
                <a:moveTo>
                  <a:pt x="913914" y="808912"/>
                </a:moveTo>
                <a:cubicBezTo>
                  <a:pt x="913038" y="808463"/>
                  <a:pt x="912270" y="807834"/>
                  <a:pt x="911658" y="807064"/>
                </a:cubicBezTo>
                <a:cubicBezTo>
                  <a:pt x="912738" y="807064"/>
                  <a:pt x="913602" y="806944"/>
                  <a:pt x="914442" y="806944"/>
                </a:cubicBezTo>
                <a:lnTo>
                  <a:pt x="1007382" y="806944"/>
                </a:lnTo>
                <a:cubicBezTo>
                  <a:pt x="1008681" y="806881"/>
                  <a:pt x="1009974" y="807136"/>
                  <a:pt x="1011150" y="807688"/>
                </a:cubicBezTo>
                <a:cubicBezTo>
                  <a:pt x="1020560" y="812488"/>
                  <a:pt x="1030041" y="817289"/>
                  <a:pt x="1039474" y="822089"/>
                </a:cubicBezTo>
                <a:cubicBezTo>
                  <a:pt x="1039906" y="822305"/>
                  <a:pt x="1040314" y="822569"/>
                  <a:pt x="1040722" y="822810"/>
                </a:cubicBezTo>
                <a:lnTo>
                  <a:pt x="1040578" y="823338"/>
                </a:lnTo>
                <a:lnTo>
                  <a:pt x="1037938" y="823338"/>
                </a:lnTo>
                <a:cubicBezTo>
                  <a:pt x="1004766" y="823338"/>
                  <a:pt x="971586" y="823338"/>
                  <a:pt x="938397" y="823338"/>
                </a:cubicBezTo>
                <a:cubicBezTo>
                  <a:pt x="936415" y="823395"/>
                  <a:pt x="934468" y="822805"/>
                  <a:pt x="932853" y="821657"/>
                </a:cubicBezTo>
                <a:cubicBezTo>
                  <a:pt x="926588" y="817241"/>
                  <a:pt x="920227" y="813136"/>
                  <a:pt x="914010" y="808840"/>
                </a:cubicBezTo>
                <a:close/>
                <a:moveTo>
                  <a:pt x="1010718" y="592885"/>
                </a:moveTo>
                <a:lnTo>
                  <a:pt x="1010718" y="505130"/>
                </a:lnTo>
                <a:cubicBezTo>
                  <a:pt x="1010718" y="504338"/>
                  <a:pt x="1010718" y="503522"/>
                  <a:pt x="1010718" y="502729"/>
                </a:cubicBezTo>
                <a:cubicBezTo>
                  <a:pt x="1010500" y="501786"/>
                  <a:pt x="1011088" y="500845"/>
                  <a:pt x="1012031" y="500627"/>
                </a:cubicBezTo>
                <a:cubicBezTo>
                  <a:pt x="1012096" y="500612"/>
                  <a:pt x="1012163" y="500600"/>
                  <a:pt x="1012231" y="500593"/>
                </a:cubicBezTo>
                <a:lnTo>
                  <a:pt x="1044491" y="492672"/>
                </a:lnTo>
                <a:cubicBezTo>
                  <a:pt x="1044491" y="492672"/>
                  <a:pt x="1044683" y="492672"/>
                  <a:pt x="1045115" y="492840"/>
                </a:cubicBezTo>
                <a:lnTo>
                  <a:pt x="1045115" y="598766"/>
                </a:lnTo>
                <a:cubicBezTo>
                  <a:pt x="1045115" y="601166"/>
                  <a:pt x="1045115" y="601166"/>
                  <a:pt x="1042714" y="601286"/>
                </a:cubicBezTo>
                <a:lnTo>
                  <a:pt x="1030425" y="601286"/>
                </a:lnTo>
                <a:cubicBezTo>
                  <a:pt x="1024520" y="601286"/>
                  <a:pt x="1018615" y="601286"/>
                  <a:pt x="1012735" y="601286"/>
                </a:cubicBezTo>
                <a:cubicBezTo>
                  <a:pt x="1011150" y="601286"/>
                  <a:pt x="1010622" y="600830"/>
                  <a:pt x="1010694" y="599270"/>
                </a:cubicBezTo>
                <a:cubicBezTo>
                  <a:pt x="1010814" y="597109"/>
                  <a:pt x="1010718" y="594901"/>
                  <a:pt x="1010718" y="592693"/>
                </a:cubicBezTo>
                <a:close/>
                <a:moveTo>
                  <a:pt x="1045115" y="711676"/>
                </a:moveTo>
                <a:cubicBezTo>
                  <a:pt x="1044234" y="711916"/>
                  <a:pt x="1043300" y="711865"/>
                  <a:pt x="1042450" y="711532"/>
                </a:cubicBezTo>
                <a:lnTo>
                  <a:pt x="1013431" y="704331"/>
                </a:lnTo>
                <a:cubicBezTo>
                  <a:pt x="1010742" y="703635"/>
                  <a:pt x="1010718" y="703635"/>
                  <a:pt x="1010718" y="700754"/>
                </a:cubicBezTo>
                <a:lnTo>
                  <a:pt x="1010718" y="614439"/>
                </a:lnTo>
                <a:cubicBezTo>
                  <a:pt x="1010718" y="611343"/>
                  <a:pt x="1010718" y="608247"/>
                  <a:pt x="1010718" y="605150"/>
                </a:cubicBezTo>
                <a:cubicBezTo>
                  <a:pt x="1010718" y="603638"/>
                  <a:pt x="1011102" y="603038"/>
                  <a:pt x="1012759" y="603062"/>
                </a:cubicBezTo>
                <a:cubicBezTo>
                  <a:pt x="1022840" y="603062"/>
                  <a:pt x="1032921" y="603062"/>
                  <a:pt x="1043026" y="603062"/>
                </a:cubicBezTo>
                <a:cubicBezTo>
                  <a:pt x="1045091" y="603062"/>
                  <a:pt x="1045091" y="603062"/>
                  <a:pt x="1045139" y="605294"/>
                </a:cubicBezTo>
                <a:lnTo>
                  <a:pt x="1045139" y="711460"/>
                </a:lnTo>
                <a:close/>
                <a:moveTo>
                  <a:pt x="1038178" y="383387"/>
                </a:moveTo>
                <a:cubicBezTo>
                  <a:pt x="1029345" y="387803"/>
                  <a:pt x="1020512" y="392196"/>
                  <a:pt x="1011775" y="396660"/>
                </a:cubicBezTo>
                <a:cubicBezTo>
                  <a:pt x="1010356" y="397380"/>
                  <a:pt x="1008781" y="397745"/>
                  <a:pt x="1007190" y="397716"/>
                </a:cubicBezTo>
                <a:lnTo>
                  <a:pt x="914802" y="397716"/>
                </a:lnTo>
                <a:cubicBezTo>
                  <a:pt x="913734" y="397815"/>
                  <a:pt x="912659" y="397666"/>
                  <a:pt x="911658" y="397284"/>
                </a:cubicBezTo>
                <a:cubicBezTo>
                  <a:pt x="919483" y="392076"/>
                  <a:pt x="926876" y="387155"/>
                  <a:pt x="934245" y="382210"/>
                </a:cubicBezTo>
                <a:cubicBezTo>
                  <a:pt x="935390" y="381591"/>
                  <a:pt x="936700" y="381356"/>
                  <a:pt x="937989" y="381538"/>
                </a:cubicBezTo>
                <a:lnTo>
                  <a:pt x="1037194" y="381538"/>
                </a:lnTo>
                <a:cubicBezTo>
                  <a:pt x="1038324" y="381397"/>
                  <a:pt x="1039474" y="381512"/>
                  <a:pt x="1040554" y="381874"/>
                </a:cubicBezTo>
                <a:cubicBezTo>
                  <a:pt x="1039863" y="382477"/>
                  <a:pt x="1039054" y="382926"/>
                  <a:pt x="1038178" y="383195"/>
                </a:cubicBezTo>
                <a:close/>
                <a:moveTo>
                  <a:pt x="936597" y="378418"/>
                </a:moveTo>
                <a:cubicBezTo>
                  <a:pt x="935375" y="379282"/>
                  <a:pt x="933916" y="379743"/>
                  <a:pt x="932421" y="379738"/>
                </a:cubicBezTo>
                <a:cubicBezTo>
                  <a:pt x="897921" y="379738"/>
                  <a:pt x="863429" y="379738"/>
                  <a:pt x="828944" y="379738"/>
                </a:cubicBezTo>
                <a:cubicBezTo>
                  <a:pt x="828368" y="379738"/>
                  <a:pt x="827768" y="379738"/>
                  <a:pt x="826975" y="379618"/>
                </a:cubicBezTo>
                <a:cubicBezTo>
                  <a:pt x="827254" y="378848"/>
                  <a:pt x="827743" y="378173"/>
                  <a:pt x="828392" y="377674"/>
                </a:cubicBezTo>
                <a:cubicBezTo>
                  <a:pt x="833696" y="372369"/>
                  <a:pt x="839049" y="367113"/>
                  <a:pt x="844258" y="361736"/>
                </a:cubicBezTo>
                <a:cubicBezTo>
                  <a:pt x="845402" y="360485"/>
                  <a:pt x="847054" y="359825"/>
                  <a:pt x="848746" y="359936"/>
                </a:cubicBezTo>
                <a:cubicBezTo>
                  <a:pt x="864036" y="359936"/>
                  <a:pt x="879326" y="359936"/>
                  <a:pt x="894640" y="359936"/>
                </a:cubicBezTo>
                <a:lnTo>
                  <a:pt x="960024" y="359936"/>
                </a:lnTo>
                <a:cubicBezTo>
                  <a:pt x="961152" y="359775"/>
                  <a:pt x="962302" y="359873"/>
                  <a:pt x="963384" y="360224"/>
                </a:cubicBezTo>
                <a:cubicBezTo>
                  <a:pt x="962928" y="360908"/>
                  <a:pt x="962288" y="361450"/>
                  <a:pt x="961536" y="361784"/>
                </a:cubicBezTo>
                <a:cubicBezTo>
                  <a:pt x="953231" y="367137"/>
                  <a:pt x="944902" y="372657"/>
                  <a:pt x="936597" y="378226"/>
                </a:cubicBezTo>
                <a:close/>
                <a:moveTo>
                  <a:pt x="842121" y="358159"/>
                </a:moveTo>
                <a:cubicBezTo>
                  <a:pt x="804437" y="358159"/>
                  <a:pt x="766752" y="358159"/>
                  <a:pt x="729067" y="358159"/>
                </a:cubicBezTo>
                <a:lnTo>
                  <a:pt x="726211" y="358159"/>
                </a:lnTo>
                <a:cubicBezTo>
                  <a:pt x="725683" y="357007"/>
                  <a:pt x="726355" y="356383"/>
                  <a:pt x="726691" y="355759"/>
                </a:cubicBezTo>
                <a:cubicBezTo>
                  <a:pt x="729523" y="350022"/>
                  <a:pt x="732332" y="344286"/>
                  <a:pt x="735284" y="338621"/>
                </a:cubicBezTo>
                <a:cubicBezTo>
                  <a:pt x="736100" y="337061"/>
                  <a:pt x="736100" y="335141"/>
                  <a:pt x="737468" y="333820"/>
                </a:cubicBezTo>
                <a:cubicBezTo>
                  <a:pt x="738308" y="333052"/>
                  <a:pt x="739340" y="333268"/>
                  <a:pt x="740325" y="333268"/>
                </a:cubicBezTo>
                <a:lnTo>
                  <a:pt x="866484" y="333268"/>
                </a:lnTo>
                <a:cubicBezTo>
                  <a:pt x="867288" y="333244"/>
                  <a:pt x="868095" y="333309"/>
                  <a:pt x="868885" y="333460"/>
                </a:cubicBezTo>
                <a:cubicBezTo>
                  <a:pt x="869317" y="333580"/>
                  <a:pt x="869341" y="334060"/>
                  <a:pt x="869053" y="334445"/>
                </a:cubicBezTo>
                <a:cubicBezTo>
                  <a:pt x="861852" y="341645"/>
                  <a:pt x="854651" y="348846"/>
                  <a:pt x="847450" y="356047"/>
                </a:cubicBezTo>
                <a:cubicBezTo>
                  <a:pt x="846051" y="357454"/>
                  <a:pt x="844094" y="358157"/>
                  <a:pt x="842121" y="357967"/>
                </a:cubicBezTo>
                <a:close/>
                <a:moveTo>
                  <a:pt x="735068" y="335021"/>
                </a:moveTo>
                <a:lnTo>
                  <a:pt x="735068" y="335021"/>
                </a:lnTo>
                <a:lnTo>
                  <a:pt x="725035" y="354727"/>
                </a:lnTo>
                <a:cubicBezTo>
                  <a:pt x="724771" y="355255"/>
                  <a:pt x="724459" y="355783"/>
                  <a:pt x="724243" y="356335"/>
                </a:cubicBezTo>
                <a:cubicBezTo>
                  <a:pt x="723935" y="357540"/>
                  <a:pt x="722759" y="358311"/>
                  <a:pt x="721530" y="358111"/>
                </a:cubicBezTo>
                <a:cubicBezTo>
                  <a:pt x="721050" y="358111"/>
                  <a:pt x="720546" y="358111"/>
                  <a:pt x="720042" y="358111"/>
                </a:cubicBezTo>
                <a:lnTo>
                  <a:pt x="606772" y="358111"/>
                </a:lnTo>
                <a:cubicBezTo>
                  <a:pt x="602499" y="358111"/>
                  <a:pt x="603147" y="358375"/>
                  <a:pt x="603123" y="354391"/>
                </a:cubicBezTo>
                <a:cubicBezTo>
                  <a:pt x="603123" y="347591"/>
                  <a:pt x="603123" y="340798"/>
                  <a:pt x="603123" y="334012"/>
                </a:cubicBezTo>
                <a:cubicBezTo>
                  <a:pt x="603431" y="333477"/>
                  <a:pt x="604021" y="333168"/>
                  <a:pt x="604636" y="333220"/>
                </a:cubicBezTo>
                <a:lnTo>
                  <a:pt x="731587" y="333220"/>
                </a:lnTo>
                <a:cubicBezTo>
                  <a:pt x="732581" y="333177"/>
                  <a:pt x="733577" y="333216"/>
                  <a:pt x="734564" y="333340"/>
                </a:cubicBezTo>
                <a:cubicBezTo>
                  <a:pt x="735716" y="333316"/>
                  <a:pt x="735812" y="334012"/>
                  <a:pt x="735068" y="334829"/>
                </a:cubicBezTo>
                <a:close/>
                <a:moveTo>
                  <a:pt x="605140" y="359720"/>
                </a:moveTo>
                <a:cubicBezTo>
                  <a:pt x="605644" y="359720"/>
                  <a:pt x="606148" y="359720"/>
                  <a:pt x="606652" y="359720"/>
                </a:cubicBezTo>
                <a:lnTo>
                  <a:pt x="721866" y="359720"/>
                </a:lnTo>
                <a:cubicBezTo>
                  <a:pt x="722063" y="360634"/>
                  <a:pt x="721835" y="361587"/>
                  <a:pt x="721242" y="362312"/>
                </a:cubicBezTo>
                <a:cubicBezTo>
                  <a:pt x="718842" y="367257"/>
                  <a:pt x="716250" y="372105"/>
                  <a:pt x="714041" y="377074"/>
                </a:cubicBezTo>
                <a:cubicBezTo>
                  <a:pt x="713398" y="378742"/>
                  <a:pt x="711682" y="379741"/>
                  <a:pt x="709913" y="379474"/>
                </a:cubicBezTo>
                <a:cubicBezTo>
                  <a:pt x="683526" y="379474"/>
                  <a:pt x="657123" y="379474"/>
                  <a:pt x="630703" y="379474"/>
                </a:cubicBezTo>
                <a:lnTo>
                  <a:pt x="606028" y="379474"/>
                </a:lnTo>
                <a:cubicBezTo>
                  <a:pt x="603195" y="379474"/>
                  <a:pt x="603171" y="379474"/>
                  <a:pt x="603171" y="376786"/>
                </a:cubicBezTo>
                <a:cubicBezTo>
                  <a:pt x="603171" y="371793"/>
                  <a:pt x="603171" y="366801"/>
                  <a:pt x="603171" y="361784"/>
                </a:cubicBezTo>
                <a:cubicBezTo>
                  <a:pt x="603123" y="360296"/>
                  <a:pt x="603531" y="359480"/>
                  <a:pt x="605140" y="359720"/>
                </a:cubicBezTo>
                <a:close/>
                <a:moveTo>
                  <a:pt x="605140" y="381322"/>
                </a:moveTo>
                <a:cubicBezTo>
                  <a:pt x="605644" y="381322"/>
                  <a:pt x="606148" y="381322"/>
                  <a:pt x="606628" y="381322"/>
                </a:cubicBezTo>
                <a:lnTo>
                  <a:pt x="707993" y="381322"/>
                </a:lnTo>
                <a:cubicBezTo>
                  <a:pt x="709029" y="381198"/>
                  <a:pt x="710081" y="381272"/>
                  <a:pt x="711089" y="381538"/>
                </a:cubicBezTo>
                <a:cubicBezTo>
                  <a:pt x="711401" y="382498"/>
                  <a:pt x="710849" y="383051"/>
                  <a:pt x="710537" y="383651"/>
                </a:cubicBezTo>
                <a:cubicBezTo>
                  <a:pt x="708593" y="387587"/>
                  <a:pt x="706528" y="391476"/>
                  <a:pt x="704704" y="395460"/>
                </a:cubicBezTo>
                <a:cubicBezTo>
                  <a:pt x="704272" y="396948"/>
                  <a:pt x="702762" y="397851"/>
                  <a:pt x="701248" y="397524"/>
                </a:cubicBezTo>
                <a:cubicBezTo>
                  <a:pt x="700849" y="397488"/>
                  <a:pt x="700446" y="397488"/>
                  <a:pt x="700047" y="397524"/>
                </a:cubicBezTo>
                <a:lnTo>
                  <a:pt x="606436" y="397524"/>
                </a:lnTo>
                <a:cubicBezTo>
                  <a:pt x="602715" y="397524"/>
                  <a:pt x="603195" y="397524"/>
                  <a:pt x="603171" y="394308"/>
                </a:cubicBezTo>
                <a:cubicBezTo>
                  <a:pt x="603171" y="390612"/>
                  <a:pt x="603171" y="386915"/>
                  <a:pt x="603171" y="383219"/>
                </a:cubicBezTo>
                <a:cubicBezTo>
                  <a:pt x="603123" y="381730"/>
                  <a:pt x="603675" y="381202"/>
                  <a:pt x="605068" y="381322"/>
                </a:cubicBezTo>
                <a:close/>
                <a:moveTo>
                  <a:pt x="695583" y="700802"/>
                </a:moveTo>
                <a:lnTo>
                  <a:pt x="695583" y="785941"/>
                </a:lnTo>
                <a:cubicBezTo>
                  <a:pt x="695535" y="786644"/>
                  <a:pt x="695535" y="787350"/>
                  <a:pt x="695583" y="788053"/>
                </a:cubicBezTo>
                <a:cubicBezTo>
                  <a:pt x="695727" y="789421"/>
                  <a:pt x="695007" y="789781"/>
                  <a:pt x="693807" y="789661"/>
                </a:cubicBezTo>
                <a:cubicBezTo>
                  <a:pt x="693303" y="789661"/>
                  <a:pt x="692799" y="789661"/>
                  <a:pt x="692319" y="789661"/>
                </a:cubicBezTo>
                <a:lnTo>
                  <a:pt x="606580" y="789661"/>
                </a:lnTo>
                <a:cubicBezTo>
                  <a:pt x="602643" y="789661"/>
                  <a:pt x="603171" y="790021"/>
                  <a:pt x="603171" y="786349"/>
                </a:cubicBezTo>
                <a:lnTo>
                  <a:pt x="603171" y="700610"/>
                </a:lnTo>
                <a:cubicBezTo>
                  <a:pt x="603171" y="696866"/>
                  <a:pt x="602715" y="697178"/>
                  <a:pt x="606460" y="697178"/>
                </a:cubicBezTo>
                <a:lnTo>
                  <a:pt x="691911" y="697178"/>
                </a:lnTo>
                <a:cubicBezTo>
                  <a:pt x="692607" y="697178"/>
                  <a:pt x="693303" y="697178"/>
                  <a:pt x="693999" y="697178"/>
                </a:cubicBezTo>
                <a:cubicBezTo>
                  <a:pt x="695175" y="697178"/>
                  <a:pt x="695655" y="697562"/>
                  <a:pt x="695559" y="698714"/>
                </a:cubicBezTo>
                <a:cubicBezTo>
                  <a:pt x="695583" y="699410"/>
                  <a:pt x="695583" y="700106"/>
                  <a:pt x="695583" y="700802"/>
                </a:cubicBezTo>
                <a:close/>
                <a:moveTo>
                  <a:pt x="603171" y="606423"/>
                </a:moveTo>
                <a:cubicBezTo>
                  <a:pt x="603171" y="605726"/>
                  <a:pt x="603171" y="605030"/>
                  <a:pt x="603171" y="604310"/>
                </a:cubicBezTo>
                <a:cubicBezTo>
                  <a:pt x="603171" y="603590"/>
                  <a:pt x="603627" y="603086"/>
                  <a:pt x="604492" y="603086"/>
                </a:cubicBezTo>
                <a:lnTo>
                  <a:pt x="692943" y="603086"/>
                </a:lnTo>
                <a:cubicBezTo>
                  <a:pt x="695535" y="603086"/>
                  <a:pt x="695559" y="603086"/>
                  <a:pt x="695559" y="605678"/>
                </a:cubicBezTo>
                <a:lnTo>
                  <a:pt x="695559" y="691753"/>
                </a:lnTo>
                <a:cubicBezTo>
                  <a:pt x="695559" y="692545"/>
                  <a:pt x="695559" y="693361"/>
                  <a:pt x="695559" y="694153"/>
                </a:cubicBezTo>
                <a:cubicBezTo>
                  <a:pt x="695559" y="694946"/>
                  <a:pt x="695151" y="695402"/>
                  <a:pt x="694287" y="695378"/>
                </a:cubicBezTo>
                <a:lnTo>
                  <a:pt x="606412" y="695378"/>
                </a:lnTo>
                <a:cubicBezTo>
                  <a:pt x="602811" y="695378"/>
                  <a:pt x="603171" y="695666"/>
                  <a:pt x="603171" y="692185"/>
                </a:cubicBezTo>
                <a:close/>
                <a:moveTo>
                  <a:pt x="604876" y="791462"/>
                </a:moveTo>
                <a:cubicBezTo>
                  <a:pt x="605476" y="791462"/>
                  <a:pt x="606076" y="791462"/>
                  <a:pt x="606676" y="791462"/>
                </a:cubicBezTo>
                <a:cubicBezTo>
                  <a:pt x="635479" y="791462"/>
                  <a:pt x="664067" y="791462"/>
                  <a:pt x="692751" y="791462"/>
                </a:cubicBezTo>
                <a:cubicBezTo>
                  <a:pt x="694873" y="791104"/>
                  <a:pt x="696930" y="792379"/>
                  <a:pt x="697551" y="794438"/>
                </a:cubicBezTo>
                <a:cubicBezTo>
                  <a:pt x="699015" y="797894"/>
                  <a:pt x="700816" y="801231"/>
                  <a:pt x="702712" y="805143"/>
                </a:cubicBezTo>
                <a:lnTo>
                  <a:pt x="606772" y="805143"/>
                </a:lnTo>
                <a:cubicBezTo>
                  <a:pt x="602763" y="805143"/>
                  <a:pt x="603219" y="805599"/>
                  <a:pt x="603195" y="801687"/>
                </a:cubicBezTo>
                <a:cubicBezTo>
                  <a:pt x="603195" y="798879"/>
                  <a:pt x="603195" y="796094"/>
                  <a:pt x="603195" y="793286"/>
                </a:cubicBezTo>
                <a:cubicBezTo>
                  <a:pt x="603123" y="791918"/>
                  <a:pt x="603579" y="791342"/>
                  <a:pt x="604876" y="791534"/>
                </a:cubicBezTo>
                <a:close/>
                <a:moveTo>
                  <a:pt x="707032" y="809560"/>
                </a:moveTo>
                <a:cubicBezTo>
                  <a:pt x="706648" y="808768"/>
                  <a:pt x="705952" y="808072"/>
                  <a:pt x="706168" y="807160"/>
                </a:cubicBezTo>
                <a:cubicBezTo>
                  <a:pt x="707131" y="806905"/>
                  <a:pt x="708134" y="806838"/>
                  <a:pt x="709121" y="806968"/>
                </a:cubicBezTo>
                <a:cubicBezTo>
                  <a:pt x="740325" y="806968"/>
                  <a:pt x="771528" y="806968"/>
                  <a:pt x="802732" y="806968"/>
                </a:cubicBezTo>
                <a:cubicBezTo>
                  <a:pt x="804614" y="806838"/>
                  <a:pt x="806450" y="807570"/>
                  <a:pt x="807725" y="808960"/>
                </a:cubicBezTo>
                <a:cubicBezTo>
                  <a:pt x="811565" y="813016"/>
                  <a:pt x="815598" y="816905"/>
                  <a:pt x="819558" y="820961"/>
                </a:cubicBezTo>
                <a:cubicBezTo>
                  <a:pt x="820281" y="821511"/>
                  <a:pt x="820871" y="822217"/>
                  <a:pt x="821287" y="823026"/>
                </a:cubicBezTo>
                <a:cubicBezTo>
                  <a:pt x="820639" y="823698"/>
                  <a:pt x="819798" y="823386"/>
                  <a:pt x="819078" y="823386"/>
                </a:cubicBezTo>
                <a:cubicBezTo>
                  <a:pt x="784881" y="823386"/>
                  <a:pt x="750687" y="823386"/>
                  <a:pt x="716490" y="823386"/>
                </a:cubicBezTo>
                <a:cubicBezTo>
                  <a:pt x="714793" y="823642"/>
                  <a:pt x="713163" y="822622"/>
                  <a:pt x="712649" y="820985"/>
                </a:cubicBezTo>
                <a:cubicBezTo>
                  <a:pt x="710897" y="817001"/>
                  <a:pt x="708881" y="813328"/>
                  <a:pt x="707032" y="809560"/>
                </a:cubicBezTo>
                <a:close/>
                <a:moveTo>
                  <a:pt x="717570" y="824970"/>
                </a:moveTo>
                <a:cubicBezTo>
                  <a:pt x="752134" y="824970"/>
                  <a:pt x="786698" y="824970"/>
                  <a:pt x="821263" y="824970"/>
                </a:cubicBezTo>
                <a:cubicBezTo>
                  <a:pt x="822849" y="824874"/>
                  <a:pt x="824393" y="825500"/>
                  <a:pt x="825463" y="826674"/>
                </a:cubicBezTo>
                <a:cubicBezTo>
                  <a:pt x="830816" y="832195"/>
                  <a:pt x="836289" y="837619"/>
                  <a:pt x="841689" y="843092"/>
                </a:cubicBezTo>
                <a:cubicBezTo>
                  <a:pt x="842073" y="843476"/>
                  <a:pt x="842673" y="843764"/>
                  <a:pt x="842649" y="844796"/>
                </a:cubicBezTo>
                <a:lnTo>
                  <a:pt x="839793" y="844796"/>
                </a:lnTo>
                <a:cubicBezTo>
                  <a:pt x="802444" y="844796"/>
                  <a:pt x="765079" y="844796"/>
                  <a:pt x="727699" y="844796"/>
                </a:cubicBezTo>
                <a:cubicBezTo>
                  <a:pt x="725731" y="845111"/>
                  <a:pt x="723815" y="843983"/>
                  <a:pt x="723138" y="842108"/>
                </a:cubicBezTo>
                <a:cubicBezTo>
                  <a:pt x="720978" y="837307"/>
                  <a:pt x="718338" y="832507"/>
                  <a:pt x="716130" y="827874"/>
                </a:cubicBezTo>
                <a:cubicBezTo>
                  <a:pt x="715585" y="827060"/>
                  <a:pt x="715232" y="826132"/>
                  <a:pt x="715097" y="825162"/>
                </a:cubicBezTo>
                <a:cubicBezTo>
                  <a:pt x="715894" y="824905"/>
                  <a:pt x="716742" y="824838"/>
                  <a:pt x="717570" y="824970"/>
                </a:cubicBezTo>
                <a:close/>
                <a:moveTo>
                  <a:pt x="827383" y="825978"/>
                </a:moveTo>
                <a:cubicBezTo>
                  <a:pt x="827215" y="825810"/>
                  <a:pt x="826903" y="825594"/>
                  <a:pt x="827383" y="824970"/>
                </a:cubicBezTo>
                <a:lnTo>
                  <a:pt x="830000" y="824970"/>
                </a:lnTo>
                <a:cubicBezTo>
                  <a:pt x="863988" y="824970"/>
                  <a:pt x="897969" y="824970"/>
                  <a:pt x="931941" y="824970"/>
                </a:cubicBezTo>
                <a:cubicBezTo>
                  <a:pt x="933724" y="824931"/>
                  <a:pt x="935471" y="825462"/>
                  <a:pt x="936933" y="826482"/>
                </a:cubicBezTo>
                <a:cubicBezTo>
                  <a:pt x="945046" y="831979"/>
                  <a:pt x="953207" y="837379"/>
                  <a:pt x="961344" y="842828"/>
                </a:cubicBezTo>
                <a:lnTo>
                  <a:pt x="963264" y="844196"/>
                </a:lnTo>
                <a:cubicBezTo>
                  <a:pt x="963048" y="845180"/>
                  <a:pt x="962304" y="844772"/>
                  <a:pt x="961824" y="844772"/>
                </a:cubicBezTo>
                <a:lnTo>
                  <a:pt x="848170" y="844772"/>
                </a:lnTo>
                <a:cubicBezTo>
                  <a:pt x="847085" y="844928"/>
                  <a:pt x="845986" y="844595"/>
                  <a:pt x="845170" y="843860"/>
                </a:cubicBezTo>
                <a:cubicBezTo>
                  <a:pt x="839265" y="837859"/>
                  <a:pt x="833312" y="831931"/>
                  <a:pt x="827383" y="825978"/>
                </a:cubicBezTo>
                <a:close/>
                <a:moveTo>
                  <a:pt x="851602" y="846549"/>
                </a:moveTo>
                <a:cubicBezTo>
                  <a:pt x="889160" y="846549"/>
                  <a:pt x="926763" y="846549"/>
                  <a:pt x="964417" y="846549"/>
                </a:cubicBezTo>
                <a:cubicBezTo>
                  <a:pt x="966198" y="846512"/>
                  <a:pt x="967945" y="847043"/>
                  <a:pt x="969409" y="848061"/>
                </a:cubicBezTo>
                <a:cubicBezTo>
                  <a:pt x="979755" y="855046"/>
                  <a:pt x="990148" y="861934"/>
                  <a:pt x="1000613" y="868895"/>
                </a:cubicBezTo>
                <a:cubicBezTo>
                  <a:pt x="1001628" y="869347"/>
                  <a:pt x="1002469" y="870112"/>
                  <a:pt x="1003013" y="871080"/>
                </a:cubicBezTo>
                <a:lnTo>
                  <a:pt x="1000613" y="871080"/>
                </a:lnTo>
                <a:cubicBezTo>
                  <a:pt x="958848" y="871080"/>
                  <a:pt x="917083" y="871080"/>
                  <a:pt x="875317" y="871080"/>
                </a:cubicBezTo>
                <a:cubicBezTo>
                  <a:pt x="873635" y="871183"/>
                  <a:pt x="871993" y="870523"/>
                  <a:pt x="870853" y="869279"/>
                </a:cubicBezTo>
                <a:cubicBezTo>
                  <a:pt x="864132" y="862439"/>
                  <a:pt x="857315" y="855694"/>
                  <a:pt x="850546" y="848901"/>
                </a:cubicBezTo>
                <a:cubicBezTo>
                  <a:pt x="849733" y="848303"/>
                  <a:pt x="849128" y="847463"/>
                  <a:pt x="848818" y="846500"/>
                </a:cubicBezTo>
                <a:close/>
                <a:moveTo>
                  <a:pt x="965281" y="843164"/>
                </a:moveTo>
                <a:cubicBezTo>
                  <a:pt x="957456" y="837835"/>
                  <a:pt x="949535" y="832627"/>
                  <a:pt x="941638" y="827346"/>
                </a:cubicBezTo>
                <a:cubicBezTo>
                  <a:pt x="940620" y="826820"/>
                  <a:pt x="939710" y="826115"/>
                  <a:pt x="938949" y="825258"/>
                </a:cubicBezTo>
                <a:cubicBezTo>
                  <a:pt x="939698" y="824910"/>
                  <a:pt x="940538" y="824809"/>
                  <a:pt x="941350" y="824970"/>
                </a:cubicBezTo>
                <a:lnTo>
                  <a:pt x="1043386" y="824970"/>
                </a:lnTo>
                <a:cubicBezTo>
                  <a:pt x="1044683" y="824900"/>
                  <a:pt x="1045976" y="825147"/>
                  <a:pt x="1047155" y="825690"/>
                </a:cubicBezTo>
                <a:cubicBezTo>
                  <a:pt x="1058885" y="831611"/>
                  <a:pt x="1070654" y="837516"/>
                  <a:pt x="1082463" y="843404"/>
                </a:cubicBezTo>
                <a:cubicBezTo>
                  <a:pt x="1083164" y="843601"/>
                  <a:pt x="1083738" y="844103"/>
                  <a:pt x="1084024" y="844772"/>
                </a:cubicBezTo>
                <a:lnTo>
                  <a:pt x="1081383" y="844772"/>
                </a:lnTo>
                <a:cubicBezTo>
                  <a:pt x="1044419" y="844772"/>
                  <a:pt x="1007461" y="844772"/>
                  <a:pt x="970513" y="844772"/>
                </a:cubicBezTo>
                <a:cubicBezTo>
                  <a:pt x="968627" y="844813"/>
                  <a:pt x="966776" y="844251"/>
                  <a:pt x="965233" y="843164"/>
                </a:cubicBezTo>
                <a:close/>
                <a:moveTo>
                  <a:pt x="1088344" y="722789"/>
                </a:moveTo>
                <a:lnTo>
                  <a:pt x="1079511" y="720605"/>
                </a:lnTo>
                <a:lnTo>
                  <a:pt x="1049891" y="713212"/>
                </a:lnTo>
                <a:cubicBezTo>
                  <a:pt x="1046963" y="712468"/>
                  <a:pt x="1046963" y="712468"/>
                  <a:pt x="1046963" y="709539"/>
                </a:cubicBezTo>
                <a:lnTo>
                  <a:pt x="1046963" y="606326"/>
                </a:lnTo>
                <a:cubicBezTo>
                  <a:pt x="1046963" y="602486"/>
                  <a:pt x="1046675" y="603038"/>
                  <a:pt x="1050347" y="603014"/>
                </a:cubicBezTo>
                <a:cubicBezTo>
                  <a:pt x="1061941" y="603014"/>
                  <a:pt x="1073534" y="603014"/>
                  <a:pt x="1085128" y="603014"/>
                </a:cubicBezTo>
                <a:lnTo>
                  <a:pt x="1087240" y="603014"/>
                </a:lnTo>
                <a:cubicBezTo>
                  <a:pt x="1087794" y="602959"/>
                  <a:pt x="1088289" y="603362"/>
                  <a:pt x="1088344" y="603917"/>
                </a:cubicBezTo>
                <a:cubicBezTo>
                  <a:pt x="1088351" y="603984"/>
                  <a:pt x="1088351" y="604051"/>
                  <a:pt x="1088344" y="604118"/>
                </a:cubicBezTo>
                <a:lnTo>
                  <a:pt x="1088344" y="722693"/>
                </a:lnTo>
                <a:close/>
                <a:moveTo>
                  <a:pt x="1085056" y="601286"/>
                </a:moveTo>
                <a:lnTo>
                  <a:pt x="1049315" y="601286"/>
                </a:lnTo>
                <a:cubicBezTo>
                  <a:pt x="1046915" y="601286"/>
                  <a:pt x="1046915" y="601286"/>
                  <a:pt x="1046915" y="598886"/>
                </a:cubicBezTo>
                <a:lnTo>
                  <a:pt x="1046915" y="494496"/>
                </a:lnTo>
                <a:cubicBezTo>
                  <a:pt x="1046915" y="492096"/>
                  <a:pt x="1046915" y="492096"/>
                  <a:pt x="1049315" y="491376"/>
                </a:cubicBezTo>
                <a:lnTo>
                  <a:pt x="1086184" y="482159"/>
                </a:lnTo>
                <a:cubicBezTo>
                  <a:pt x="1086844" y="481924"/>
                  <a:pt x="1087564" y="481924"/>
                  <a:pt x="1088224" y="482159"/>
                </a:cubicBezTo>
                <a:lnTo>
                  <a:pt x="1088224" y="485231"/>
                </a:lnTo>
                <a:cubicBezTo>
                  <a:pt x="1088224" y="522820"/>
                  <a:pt x="1088224" y="560426"/>
                  <a:pt x="1088224" y="598045"/>
                </a:cubicBezTo>
                <a:cubicBezTo>
                  <a:pt x="1088296" y="601574"/>
                  <a:pt x="1088848" y="601286"/>
                  <a:pt x="1085008" y="601286"/>
                </a:cubicBezTo>
                <a:close/>
                <a:moveTo>
                  <a:pt x="1081263" y="361736"/>
                </a:moveTo>
                <a:lnTo>
                  <a:pt x="1047659" y="378538"/>
                </a:lnTo>
                <a:cubicBezTo>
                  <a:pt x="1046238" y="379256"/>
                  <a:pt x="1044666" y="379625"/>
                  <a:pt x="1043074" y="379618"/>
                </a:cubicBezTo>
                <a:lnTo>
                  <a:pt x="941830" y="379618"/>
                </a:lnTo>
                <a:cubicBezTo>
                  <a:pt x="940958" y="379784"/>
                  <a:pt x="940058" y="379693"/>
                  <a:pt x="939237" y="379354"/>
                </a:cubicBezTo>
                <a:cubicBezTo>
                  <a:pt x="939117" y="378514"/>
                  <a:pt x="939861" y="378418"/>
                  <a:pt x="940294" y="378130"/>
                </a:cubicBezTo>
                <a:lnTo>
                  <a:pt x="965953" y="360968"/>
                </a:lnTo>
                <a:cubicBezTo>
                  <a:pt x="967100" y="360173"/>
                  <a:pt x="968471" y="359770"/>
                  <a:pt x="969865" y="359816"/>
                </a:cubicBezTo>
                <a:lnTo>
                  <a:pt x="1081671" y="359816"/>
                </a:lnTo>
                <a:cubicBezTo>
                  <a:pt x="1082497" y="359758"/>
                  <a:pt x="1083325" y="359914"/>
                  <a:pt x="1084072" y="360272"/>
                </a:cubicBezTo>
                <a:cubicBezTo>
                  <a:pt x="1082943" y="360848"/>
                  <a:pt x="1082031" y="361304"/>
                  <a:pt x="1081215" y="361736"/>
                </a:cubicBezTo>
                <a:close/>
                <a:moveTo>
                  <a:pt x="967873" y="357607"/>
                </a:moveTo>
                <a:cubicBezTo>
                  <a:pt x="966793" y="358711"/>
                  <a:pt x="965473" y="358279"/>
                  <a:pt x="964177" y="358279"/>
                </a:cubicBezTo>
                <a:lnTo>
                  <a:pt x="849538" y="358279"/>
                </a:lnTo>
                <a:cubicBezTo>
                  <a:pt x="848842" y="358279"/>
                  <a:pt x="847714" y="358399"/>
                  <a:pt x="848386" y="357031"/>
                </a:cubicBezTo>
                <a:lnTo>
                  <a:pt x="871837" y="333604"/>
                </a:lnTo>
                <a:cubicBezTo>
                  <a:pt x="872677" y="332812"/>
                  <a:pt x="873709" y="333028"/>
                  <a:pt x="874693" y="333028"/>
                </a:cubicBezTo>
                <a:lnTo>
                  <a:pt x="1000421" y="333028"/>
                </a:lnTo>
                <a:cubicBezTo>
                  <a:pt x="1001225" y="332884"/>
                  <a:pt x="1002056" y="332959"/>
                  <a:pt x="1002821" y="333244"/>
                </a:cubicBezTo>
                <a:cubicBezTo>
                  <a:pt x="1003253" y="333484"/>
                  <a:pt x="1003205" y="333892"/>
                  <a:pt x="1002821" y="334252"/>
                </a:cubicBezTo>
                <a:cubicBezTo>
                  <a:pt x="991036" y="341957"/>
                  <a:pt x="979298" y="349590"/>
                  <a:pt x="967825" y="357607"/>
                </a:cubicBezTo>
                <a:close/>
                <a:moveTo>
                  <a:pt x="871285" y="331852"/>
                </a:moveTo>
                <a:cubicBezTo>
                  <a:pt x="870445" y="332644"/>
                  <a:pt x="869413" y="332428"/>
                  <a:pt x="868429" y="332428"/>
                </a:cubicBezTo>
                <a:lnTo>
                  <a:pt x="741765" y="332428"/>
                </a:lnTo>
                <a:cubicBezTo>
                  <a:pt x="740709" y="332428"/>
                  <a:pt x="739508" y="332764"/>
                  <a:pt x="738692" y="331708"/>
                </a:cubicBezTo>
                <a:lnTo>
                  <a:pt x="738692" y="331708"/>
                </a:lnTo>
                <a:cubicBezTo>
                  <a:pt x="743493" y="321963"/>
                  <a:pt x="748294" y="312218"/>
                  <a:pt x="753094" y="302472"/>
                </a:cubicBezTo>
                <a:cubicBezTo>
                  <a:pt x="753425" y="301472"/>
                  <a:pt x="754467" y="300888"/>
                  <a:pt x="755494" y="301128"/>
                </a:cubicBezTo>
                <a:cubicBezTo>
                  <a:pt x="755999" y="301128"/>
                  <a:pt x="756503" y="301128"/>
                  <a:pt x="757007" y="301128"/>
                </a:cubicBezTo>
                <a:lnTo>
                  <a:pt x="902009" y="301128"/>
                </a:lnTo>
                <a:close/>
                <a:moveTo>
                  <a:pt x="901697" y="299472"/>
                </a:moveTo>
                <a:cubicBezTo>
                  <a:pt x="853338" y="299472"/>
                  <a:pt x="804981" y="299472"/>
                  <a:pt x="756623" y="299472"/>
                </a:cubicBezTo>
                <a:lnTo>
                  <a:pt x="754822" y="299472"/>
                </a:lnTo>
                <a:cubicBezTo>
                  <a:pt x="756671" y="295656"/>
                  <a:pt x="758303" y="292271"/>
                  <a:pt x="759983" y="288911"/>
                </a:cubicBezTo>
                <a:cubicBezTo>
                  <a:pt x="764424" y="279982"/>
                  <a:pt x="768936" y="271077"/>
                  <a:pt x="773329" y="262099"/>
                </a:cubicBezTo>
                <a:cubicBezTo>
                  <a:pt x="773857" y="260599"/>
                  <a:pt x="775350" y="259663"/>
                  <a:pt x="776929" y="259843"/>
                </a:cubicBezTo>
                <a:cubicBezTo>
                  <a:pt x="831464" y="259843"/>
                  <a:pt x="886016" y="259843"/>
                  <a:pt x="940582" y="259843"/>
                </a:cubicBezTo>
                <a:cubicBezTo>
                  <a:pt x="941285" y="259726"/>
                  <a:pt x="942007" y="259800"/>
                  <a:pt x="942670" y="260059"/>
                </a:cubicBezTo>
                <a:cubicBezTo>
                  <a:pt x="942670" y="260971"/>
                  <a:pt x="941854" y="261331"/>
                  <a:pt x="941350" y="261859"/>
                </a:cubicBezTo>
                <a:cubicBezTo>
                  <a:pt x="929427" y="273813"/>
                  <a:pt x="917498" y="285759"/>
                  <a:pt x="905561" y="297696"/>
                </a:cubicBezTo>
                <a:cubicBezTo>
                  <a:pt x="904599" y="298829"/>
                  <a:pt x="903185" y="299479"/>
                  <a:pt x="901697" y="299472"/>
                </a:cubicBezTo>
                <a:close/>
                <a:moveTo>
                  <a:pt x="778009" y="258019"/>
                </a:moveTo>
                <a:cubicBezTo>
                  <a:pt x="777330" y="258153"/>
                  <a:pt x="776627" y="258079"/>
                  <a:pt x="775993" y="257803"/>
                </a:cubicBezTo>
                <a:cubicBezTo>
                  <a:pt x="775585" y="256891"/>
                  <a:pt x="776257" y="256267"/>
                  <a:pt x="776593" y="255595"/>
                </a:cubicBezTo>
                <a:cubicBezTo>
                  <a:pt x="784610" y="239513"/>
                  <a:pt x="792699" y="223455"/>
                  <a:pt x="800596" y="207349"/>
                </a:cubicBezTo>
                <a:cubicBezTo>
                  <a:pt x="801172" y="205864"/>
                  <a:pt x="802692" y="204970"/>
                  <a:pt x="804269" y="205188"/>
                </a:cubicBezTo>
                <a:cubicBezTo>
                  <a:pt x="831279" y="205188"/>
                  <a:pt x="858268" y="205188"/>
                  <a:pt x="885231" y="205188"/>
                </a:cubicBezTo>
                <a:lnTo>
                  <a:pt x="997109" y="205188"/>
                </a:lnTo>
                <a:cubicBezTo>
                  <a:pt x="997325" y="206316"/>
                  <a:pt x="996437" y="206653"/>
                  <a:pt x="995933" y="207133"/>
                </a:cubicBezTo>
                <a:cubicBezTo>
                  <a:pt x="979610" y="223519"/>
                  <a:pt x="963248" y="239897"/>
                  <a:pt x="946846" y="256267"/>
                </a:cubicBezTo>
                <a:cubicBezTo>
                  <a:pt x="945853" y="257371"/>
                  <a:pt x="944420" y="257978"/>
                  <a:pt x="942934" y="257923"/>
                </a:cubicBezTo>
                <a:cubicBezTo>
                  <a:pt x="887967" y="257906"/>
                  <a:pt x="832993" y="257906"/>
                  <a:pt x="778009" y="257923"/>
                </a:cubicBezTo>
                <a:close/>
                <a:moveTo>
                  <a:pt x="797740" y="203460"/>
                </a:moveTo>
                <a:cubicBezTo>
                  <a:pt x="733971" y="203460"/>
                  <a:pt x="670181" y="203460"/>
                  <a:pt x="606364" y="203460"/>
                </a:cubicBezTo>
                <a:cubicBezTo>
                  <a:pt x="602787" y="203460"/>
                  <a:pt x="603075" y="203868"/>
                  <a:pt x="603075" y="200316"/>
                </a:cubicBezTo>
                <a:cubicBezTo>
                  <a:pt x="603075" y="177913"/>
                  <a:pt x="603075" y="155510"/>
                  <a:pt x="603075" y="133107"/>
                </a:cubicBezTo>
                <a:cubicBezTo>
                  <a:pt x="603075" y="129387"/>
                  <a:pt x="602811" y="129843"/>
                  <a:pt x="606220" y="129843"/>
                </a:cubicBezTo>
                <a:lnTo>
                  <a:pt x="836985" y="129843"/>
                </a:lnTo>
                <a:cubicBezTo>
                  <a:pt x="836944" y="130860"/>
                  <a:pt x="836610" y="131843"/>
                  <a:pt x="836025" y="132675"/>
                </a:cubicBezTo>
                <a:cubicBezTo>
                  <a:pt x="824712" y="155382"/>
                  <a:pt x="813414" y="178089"/>
                  <a:pt x="802132" y="200796"/>
                </a:cubicBezTo>
                <a:cubicBezTo>
                  <a:pt x="801482" y="202610"/>
                  <a:pt x="799650" y="203721"/>
                  <a:pt x="797740" y="203460"/>
                </a:cubicBezTo>
                <a:close/>
                <a:moveTo>
                  <a:pt x="603075" y="262171"/>
                </a:moveTo>
                <a:cubicBezTo>
                  <a:pt x="603075" y="259771"/>
                  <a:pt x="603075" y="259771"/>
                  <a:pt x="605308" y="259771"/>
                </a:cubicBezTo>
                <a:lnTo>
                  <a:pt x="772393" y="259771"/>
                </a:lnTo>
                <a:cubicBezTo>
                  <a:pt x="767904" y="268772"/>
                  <a:pt x="763679" y="277269"/>
                  <a:pt x="759431" y="285718"/>
                </a:cubicBezTo>
                <a:cubicBezTo>
                  <a:pt x="757439" y="289751"/>
                  <a:pt x="755398" y="293759"/>
                  <a:pt x="753430" y="297720"/>
                </a:cubicBezTo>
                <a:cubicBezTo>
                  <a:pt x="752878" y="298824"/>
                  <a:pt x="752230" y="299496"/>
                  <a:pt x="750910" y="299304"/>
                </a:cubicBezTo>
                <a:cubicBezTo>
                  <a:pt x="750310" y="299268"/>
                  <a:pt x="749710" y="299268"/>
                  <a:pt x="749110" y="299304"/>
                </a:cubicBezTo>
                <a:lnTo>
                  <a:pt x="606772" y="299304"/>
                </a:lnTo>
                <a:cubicBezTo>
                  <a:pt x="602619" y="299304"/>
                  <a:pt x="603123" y="299832"/>
                  <a:pt x="603099" y="295656"/>
                </a:cubicBezTo>
                <a:cubicBezTo>
                  <a:pt x="603051" y="284470"/>
                  <a:pt x="603075" y="273285"/>
                  <a:pt x="603075" y="262099"/>
                </a:cubicBezTo>
                <a:close/>
                <a:moveTo>
                  <a:pt x="605236" y="301200"/>
                </a:moveTo>
                <a:lnTo>
                  <a:pt x="751054" y="301200"/>
                </a:lnTo>
                <a:cubicBezTo>
                  <a:pt x="751534" y="301992"/>
                  <a:pt x="751054" y="302496"/>
                  <a:pt x="750838" y="303001"/>
                </a:cubicBezTo>
                <a:cubicBezTo>
                  <a:pt x="746373" y="311930"/>
                  <a:pt x="741933" y="320859"/>
                  <a:pt x="737444" y="329764"/>
                </a:cubicBezTo>
                <a:cubicBezTo>
                  <a:pt x="737075" y="330458"/>
                  <a:pt x="736664" y="331132"/>
                  <a:pt x="736220" y="331780"/>
                </a:cubicBezTo>
                <a:cubicBezTo>
                  <a:pt x="735188" y="332980"/>
                  <a:pt x="733820" y="332476"/>
                  <a:pt x="732548" y="332476"/>
                </a:cubicBezTo>
                <a:lnTo>
                  <a:pt x="637016" y="332476"/>
                </a:lnTo>
                <a:cubicBezTo>
                  <a:pt x="626838" y="332476"/>
                  <a:pt x="616661" y="332476"/>
                  <a:pt x="606484" y="332476"/>
                </a:cubicBezTo>
                <a:cubicBezTo>
                  <a:pt x="605332" y="332476"/>
                  <a:pt x="604084" y="332908"/>
                  <a:pt x="603123" y="331780"/>
                </a:cubicBezTo>
                <a:cubicBezTo>
                  <a:pt x="603123" y="322179"/>
                  <a:pt x="603123" y="312794"/>
                  <a:pt x="603123" y="303313"/>
                </a:cubicBezTo>
                <a:cubicBezTo>
                  <a:pt x="603075" y="301176"/>
                  <a:pt x="603123" y="301176"/>
                  <a:pt x="605236" y="301128"/>
                </a:cubicBezTo>
                <a:close/>
                <a:moveTo>
                  <a:pt x="605236" y="414687"/>
                </a:moveTo>
                <a:cubicBezTo>
                  <a:pt x="605836" y="414687"/>
                  <a:pt x="606436" y="414687"/>
                  <a:pt x="607036" y="414687"/>
                </a:cubicBezTo>
                <a:lnTo>
                  <a:pt x="691886" y="414687"/>
                </a:lnTo>
                <a:cubicBezTo>
                  <a:pt x="692607" y="414687"/>
                  <a:pt x="693303" y="414687"/>
                  <a:pt x="693999" y="414687"/>
                </a:cubicBezTo>
                <a:cubicBezTo>
                  <a:pt x="695151" y="414687"/>
                  <a:pt x="695655" y="415047"/>
                  <a:pt x="695559" y="416223"/>
                </a:cubicBezTo>
                <a:cubicBezTo>
                  <a:pt x="695559" y="416919"/>
                  <a:pt x="695559" y="417615"/>
                  <a:pt x="695559" y="418311"/>
                </a:cubicBezTo>
                <a:lnTo>
                  <a:pt x="695559" y="503498"/>
                </a:lnTo>
                <a:cubicBezTo>
                  <a:pt x="695559" y="504314"/>
                  <a:pt x="695559" y="505106"/>
                  <a:pt x="695559" y="505898"/>
                </a:cubicBezTo>
                <a:cubicBezTo>
                  <a:pt x="695559" y="506690"/>
                  <a:pt x="695127" y="507146"/>
                  <a:pt x="694287" y="507122"/>
                </a:cubicBezTo>
                <a:cubicBezTo>
                  <a:pt x="693447" y="507098"/>
                  <a:pt x="693087" y="507122"/>
                  <a:pt x="692487" y="507122"/>
                </a:cubicBezTo>
                <a:lnTo>
                  <a:pt x="606436" y="507122"/>
                </a:lnTo>
                <a:cubicBezTo>
                  <a:pt x="602811" y="507122"/>
                  <a:pt x="603171" y="507410"/>
                  <a:pt x="603171" y="503930"/>
                </a:cubicBezTo>
                <a:lnTo>
                  <a:pt x="603171" y="417759"/>
                </a:lnTo>
                <a:cubicBezTo>
                  <a:pt x="603195" y="417368"/>
                  <a:pt x="603195" y="416974"/>
                  <a:pt x="603171" y="416583"/>
                </a:cubicBezTo>
                <a:cubicBezTo>
                  <a:pt x="602931" y="414903"/>
                  <a:pt x="603771" y="414446"/>
                  <a:pt x="605236" y="414687"/>
                </a:cubicBezTo>
                <a:close/>
                <a:moveTo>
                  <a:pt x="605236" y="825138"/>
                </a:moveTo>
                <a:cubicBezTo>
                  <a:pt x="605730" y="825174"/>
                  <a:pt x="606229" y="825174"/>
                  <a:pt x="606724" y="825138"/>
                </a:cubicBezTo>
                <a:cubicBezTo>
                  <a:pt x="641017" y="825138"/>
                  <a:pt x="675300" y="825138"/>
                  <a:pt x="709577" y="825138"/>
                </a:cubicBezTo>
                <a:cubicBezTo>
                  <a:pt x="711552" y="824864"/>
                  <a:pt x="713448" y="826019"/>
                  <a:pt x="714113" y="827898"/>
                </a:cubicBezTo>
                <a:cubicBezTo>
                  <a:pt x="716298" y="832699"/>
                  <a:pt x="718794" y="837379"/>
                  <a:pt x="721146" y="842132"/>
                </a:cubicBezTo>
                <a:cubicBezTo>
                  <a:pt x="721727" y="842977"/>
                  <a:pt x="722068" y="843966"/>
                  <a:pt x="722130" y="844988"/>
                </a:cubicBezTo>
                <a:lnTo>
                  <a:pt x="606772" y="844988"/>
                </a:lnTo>
                <a:cubicBezTo>
                  <a:pt x="602595" y="844988"/>
                  <a:pt x="603147" y="845468"/>
                  <a:pt x="603123" y="841316"/>
                </a:cubicBezTo>
                <a:cubicBezTo>
                  <a:pt x="603123" y="836515"/>
                  <a:pt x="603123" y="831907"/>
                  <a:pt x="603123" y="827226"/>
                </a:cubicBezTo>
                <a:cubicBezTo>
                  <a:pt x="603123" y="825402"/>
                  <a:pt x="603627" y="824754"/>
                  <a:pt x="605188" y="824946"/>
                </a:cubicBezTo>
                <a:close/>
                <a:moveTo>
                  <a:pt x="726787" y="849309"/>
                </a:moveTo>
                <a:cubicBezTo>
                  <a:pt x="725863" y="848982"/>
                  <a:pt x="725378" y="847967"/>
                  <a:pt x="725704" y="847043"/>
                </a:cubicBezTo>
                <a:cubicBezTo>
                  <a:pt x="726031" y="846116"/>
                  <a:pt x="727046" y="845632"/>
                  <a:pt x="727973" y="845960"/>
                </a:cubicBezTo>
                <a:cubicBezTo>
                  <a:pt x="728304" y="846078"/>
                  <a:pt x="728592" y="846289"/>
                  <a:pt x="728803" y="846572"/>
                </a:cubicBezTo>
                <a:cubicBezTo>
                  <a:pt x="766584" y="846572"/>
                  <a:pt x="804365" y="846572"/>
                  <a:pt x="842145" y="846572"/>
                </a:cubicBezTo>
                <a:cubicBezTo>
                  <a:pt x="844118" y="846472"/>
                  <a:pt x="846031" y="847264"/>
                  <a:pt x="847354" y="848733"/>
                </a:cubicBezTo>
                <a:cubicBezTo>
                  <a:pt x="853835" y="855406"/>
                  <a:pt x="860460" y="861910"/>
                  <a:pt x="867012" y="868511"/>
                </a:cubicBezTo>
                <a:cubicBezTo>
                  <a:pt x="867708" y="869183"/>
                  <a:pt x="868597" y="869711"/>
                  <a:pt x="868933" y="870792"/>
                </a:cubicBezTo>
                <a:cubicBezTo>
                  <a:pt x="868237" y="871416"/>
                  <a:pt x="867420" y="871104"/>
                  <a:pt x="866676" y="871104"/>
                </a:cubicBezTo>
                <a:cubicBezTo>
                  <a:pt x="824592" y="871104"/>
                  <a:pt x="782515" y="871104"/>
                  <a:pt x="740445" y="871104"/>
                </a:cubicBezTo>
                <a:cubicBezTo>
                  <a:pt x="738695" y="871336"/>
                  <a:pt x="737010" y="870345"/>
                  <a:pt x="736364" y="868703"/>
                </a:cubicBezTo>
                <a:cubicBezTo>
                  <a:pt x="733316" y="862126"/>
                  <a:pt x="730027" y="855742"/>
                  <a:pt x="726787" y="849309"/>
                </a:cubicBezTo>
                <a:close/>
                <a:moveTo>
                  <a:pt x="741189" y="872856"/>
                </a:moveTo>
                <a:lnTo>
                  <a:pt x="869221" y="872856"/>
                </a:lnTo>
                <a:cubicBezTo>
                  <a:pt x="870704" y="872772"/>
                  <a:pt x="872147" y="873353"/>
                  <a:pt x="873157" y="874440"/>
                </a:cubicBezTo>
                <a:cubicBezTo>
                  <a:pt x="882014" y="883393"/>
                  <a:pt x="890943" y="892274"/>
                  <a:pt x="899824" y="901179"/>
                </a:cubicBezTo>
                <a:cubicBezTo>
                  <a:pt x="900521" y="901875"/>
                  <a:pt x="901145" y="902667"/>
                  <a:pt x="901793" y="903412"/>
                </a:cubicBezTo>
                <a:cubicBezTo>
                  <a:pt x="900809" y="904684"/>
                  <a:pt x="899392" y="904156"/>
                  <a:pt x="898168" y="904156"/>
                </a:cubicBezTo>
                <a:lnTo>
                  <a:pt x="757343" y="904156"/>
                </a:lnTo>
                <a:cubicBezTo>
                  <a:pt x="756119" y="904156"/>
                  <a:pt x="754726" y="904660"/>
                  <a:pt x="753718" y="903436"/>
                </a:cubicBezTo>
                <a:lnTo>
                  <a:pt x="753718" y="903436"/>
                </a:lnTo>
                <a:cubicBezTo>
                  <a:pt x="749350" y="894667"/>
                  <a:pt x="744998" y="885906"/>
                  <a:pt x="740661" y="877152"/>
                </a:cubicBezTo>
                <a:cubicBezTo>
                  <a:pt x="740061" y="875904"/>
                  <a:pt x="739484" y="874752"/>
                  <a:pt x="738812" y="873216"/>
                </a:cubicBezTo>
                <a:cubicBezTo>
                  <a:pt x="739552" y="872865"/>
                  <a:pt x="740377" y="872738"/>
                  <a:pt x="741189" y="872856"/>
                </a:cubicBezTo>
                <a:close/>
                <a:moveTo>
                  <a:pt x="756167" y="904780"/>
                </a:moveTo>
                <a:cubicBezTo>
                  <a:pt x="756959" y="904780"/>
                  <a:pt x="757751" y="904780"/>
                  <a:pt x="758567" y="904780"/>
                </a:cubicBezTo>
                <a:lnTo>
                  <a:pt x="900593" y="904780"/>
                </a:lnTo>
                <a:cubicBezTo>
                  <a:pt x="901817" y="904780"/>
                  <a:pt x="903233" y="904252"/>
                  <a:pt x="904217" y="905524"/>
                </a:cubicBezTo>
                <a:cubicBezTo>
                  <a:pt x="904745" y="906124"/>
                  <a:pt x="905249" y="906724"/>
                  <a:pt x="905801" y="907276"/>
                </a:cubicBezTo>
                <a:cubicBezTo>
                  <a:pt x="917868" y="919374"/>
                  <a:pt x="929948" y="931454"/>
                  <a:pt x="942046" y="943521"/>
                </a:cubicBezTo>
                <a:cubicBezTo>
                  <a:pt x="942382" y="943857"/>
                  <a:pt x="942694" y="944217"/>
                  <a:pt x="943174" y="944745"/>
                </a:cubicBezTo>
                <a:cubicBezTo>
                  <a:pt x="942300" y="945102"/>
                  <a:pt x="941352" y="945244"/>
                  <a:pt x="940414" y="945153"/>
                </a:cubicBezTo>
                <a:cubicBezTo>
                  <a:pt x="886006" y="945153"/>
                  <a:pt x="831663" y="945153"/>
                  <a:pt x="777385" y="945153"/>
                </a:cubicBezTo>
                <a:cubicBezTo>
                  <a:pt x="775614" y="945350"/>
                  <a:pt x="773938" y="944308"/>
                  <a:pt x="773329" y="942633"/>
                </a:cubicBezTo>
                <a:cubicBezTo>
                  <a:pt x="767304" y="930247"/>
                  <a:pt x="761135" y="917933"/>
                  <a:pt x="754990" y="905620"/>
                </a:cubicBezTo>
                <a:cubicBezTo>
                  <a:pt x="755194" y="905152"/>
                  <a:pt x="755636" y="904833"/>
                  <a:pt x="756143" y="904780"/>
                </a:cubicBezTo>
                <a:close/>
                <a:moveTo>
                  <a:pt x="947614" y="948969"/>
                </a:moveTo>
                <a:cubicBezTo>
                  <a:pt x="963617" y="965178"/>
                  <a:pt x="979699" y="981333"/>
                  <a:pt x="995861" y="997431"/>
                </a:cubicBezTo>
                <a:cubicBezTo>
                  <a:pt x="996461" y="998031"/>
                  <a:pt x="997037" y="998679"/>
                  <a:pt x="997709" y="999376"/>
                </a:cubicBezTo>
                <a:cubicBezTo>
                  <a:pt x="996732" y="999844"/>
                  <a:pt x="995632" y="999995"/>
                  <a:pt x="994564" y="999808"/>
                </a:cubicBezTo>
                <a:cubicBezTo>
                  <a:pt x="931388" y="999808"/>
                  <a:pt x="868181" y="999808"/>
                  <a:pt x="804941" y="999808"/>
                </a:cubicBezTo>
                <a:cubicBezTo>
                  <a:pt x="802965" y="1000045"/>
                  <a:pt x="801088" y="998876"/>
                  <a:pt x="800428" y="996999"/>
                </a:cubicBezTo>
                <a:cubicBezTo>
                  <a:pt x="792675" y="981229"/>
                  <a:pt x="784802" y="965507"/>
                  <a:pt x="776977" y="949785"/>
                </a:cubicBezTo>
                <a:cubicBezTo>
                  <a:pt x="776391" y="948864"/>
                  <a:pt x="775993" y="947836"/>
                  <a:pt x="775801" y="946761"/>
                </a:cubicBezTo>
                <a:lnTo>
                  <a:pt x="778873" y="946761"/>
                </a:lnTo>
                <a:cubicBezTo>
                  <a:pt x="833360" y="946761"/>
                  <a:pt x="887847" y="946761"/>
                  <a:pt x="942334" y="946761"/>
                </a:cubicBezTo>
                <a:cubicBezTo>
                  <a:pt x="944338" y="946663"/>
                  <a:pt x="946277" y="947474"/>
                  <a:pt x="947614" y="948969"/>
                </a:cubicBezTo>
                <a:close/>
                <a:moveTo>
                  <a:pt x="1118732" y="947841"/>
                </a:moveTo>
                <a:lnTo>
                  <a:pt x="1194845" y="998800"/>
                </a:lnTo>
                <a:lnTo>
                  <a:pt x="1195301" y="999184"/>
                </a:lnTo>
                <a:cubicBezTo>
                  <a:pt x="1195157" y="1000120"/>
                  <a:pt x="1194413" y="999760"/>
                  <a:pt x="1193909" y="999808"/>
                </a:cubicBezTo>
                <a:cubicBezTo>
                  <a:pt x="1193309" y="999844"/>
                  <a:pt x="1192709" y="999844"/>
                  <a:pt x="1192109" y="999808"/>
                </a:cubicBezTo>
                <a:cubicBezTo>
                  <a:pt x="1129526" y="999808"/>
                  <a:pt x="1066950" y="999808"/>
                  <a:pt x="1004382" y="999808"/>
                </a:cubicBezTo>
                <a:cubicBezTo>
                  <a:pt x="1002118" y="999940"/>
                  <a:pt x="999910" y="999061"/>
                  <a:pt x="998357" y="997407"/>
                </a:cubicBezTo>
                <a:cubicBezTo>
                  <a:pt x="982539" y="981445"/>
                  <a:pt x="966601" y="965579"/>
                  <a:pt x="950711" y="949665"/>
                </a:cubicBezTo>
                <a:cubicBezTo>
                  <a:pt x="949864" y="949003"/>
                  <a:pt x="949148" y="948189"/>
                  <a:pt x="948599" y="947265"/>
                </a:cubicBezTo>
                <a:cubicBezTo>
                  <a:pt x="949247" y="946473"/>
                  <a:pt x="949991" y="946809"/>
                  <a:pt x="950639" y="946809"/>
                </a:cubicBezTo>
                <a:lnTo>
                  <a:pt x="1114963" y="946809"/>
                </a:lnTo>
                <a:cubicBezTo>
                  <a:pt x="1116274" y="946759"/>
                  <a:pt x="1117565" y="947121"/>
                  <a:pt x="1118660" y="947841"/>
                </a:cubicBezTo>
                <a:close/>
                <a:moveTo>
                  <a:pt x="1054884" y="905260"/>
                </a:moveTo>
                <a:lnTo>
                  <a:pt x="1098761" y="934495"/>
                </a:lnTo>
                <a:lnTo>
                  <a:pt x="1112179" y="943521"/>
                </a:lnTo>
                <a:cubicBezTo>
                  <a:pt x="1112659" y="943833"/>
                  <a:pt x="1113259" y="944001"/>
                  <a:pt x="1113547" y="944817"/>
                </a:cubicBezTo>
                <a:cubicBezTo>
                  <a:pt x="1112822" y="945069"/>
                  <a:pt x="1112049" y="945141"/>
                  <a:pt x="1111291" y="945033"/>
                </a:cubicBezTo>
                <a:cubicBezTo>
                  <a:pt x="1057013" y="945033"/>
                  <a:pt x="1002757" y="945033"/>
                  <a:pt x="948527" y="945033"/>
                </a:cubicBezTo>
                <a:cubicBezTo>
                  <a:pt x="946945" y="945074"/>
                  <a:pt x="945425" y="944414"/>
                  <a:pt x="944374" y="943233"/>
                </a:cubicBezTo>
                <a:cubicBezTo>
                  <a:pt x="931988" y="930751"/>
                  <a:pt x="919572" y="918301"/>
                  <a:pt x="907121" y="905884"/>
                </a:cubicBezTo>
                <a:lnTo>
                  <a:pt x="907121" y="905884"/>
                </a:lnTo>
                <a:cubicBezTo>
                  <a:pt x="906785" y="905308"/>
                  <a:pt x="906977" y="904876"/>
                  <a:pt x="907577" y="904804"/>
                </a:cubicBezTo>
                <a:cubicBezTo>
                  <a:pt x="908473" y="904744"/>
                  <a:pt x="909370" y="904744"/>
                  <a:pt x="910266" y="904804"/>
                </a:cubicBezTo>
                <a:lnTo>
                  <a:pt x="1051403" y="904804"/>
                </a:lnTo>
                <a:cubicBezTo>
                  <a:pt x="1052508" y="904756"/>
                  <a:pt x="1053756" y="904348"/>
                  <a:pt x="1054812" y="905260"/>
                </a:cubicBezTo>
                <a:close/>
                <a:moveTo>
                  <a:pt x="1051740" y="903004"/>
                </a:moveTo>
                <a:cubicBezTo>
                  <a:pt x="1052148" y="903268"/>
                  <a:pt x="1052292" y="903700"/>
                  <a:pt x="1051740" y="903916"/>
                </a:cubicBezTo>
                <a:cubicBezTo>
                  <a:pt x="1050892" y="904211"/>
                  <a:pt x="1049985" y="904295"/>
                  <a:pt x="1049099" y="904156"/>
                </a:cubicBezTo>
                <a:lnTo>
                  <a:pt x="907985" y="904156"/>
                </a:lnTo>
                <a:cubicBezTo>
                  <a:pt x="906905" y="904156"/>
                  <a:pt x="905753" y="904420"/>
                  <a:pt x="904841" y="903580"/>
                </a:cubicBezTo>
                <a:lnTo>
                  <a:pt x="904841" y="903580"/>
                </a:lnTo>
                <a:lnTo>
                  <a:pt x="874045" y="872856"/>
                </a:lnTo>
                <a:lnTo>
                  <a:pt x="1003541" y="872856"/>
                </a:lnTo>
                <a:cubicBezTo>
                  <a:pt x="1005418" y="872810"/>
                  <a:pt x="1007260" y="873365"/>
                  <a:pt x="1008798" y="874440"/>
                </a:cubicBezTo>
                <a:cubicBezTo>
                  <a:pt x="1023056" y="883993"/>
                  <a:pt x="1037362" y="893474"/>
                  <a:pt x="1051668" y="903004"/>
                </a:cubicBezTo>
                <a:close/>
                <a:moveTo>
                  <a:pt x="1133902" y="871056"/>
                </a:moveTo>
                <a:cubicBezTo>
                  <a:pt x="1092617" y="871056"/>
                  <a:pt x="1051331" y="871056"/>
                  <a:pt x="1010046" y="871056"/>
                </a:cubicBezTo>
                <a:cubicBezTo>
                  <a:pt x="1008164" y="871111"/>
                  <a:pt x="1006316" y="870563"/>
                  <a:pt x="1004766" y="869495"/>
                </a:cubicBezTo>
                <a:cubicBezTo>
                  <a:pt x="994420" y="862511"/>
                  <a:pt x="984027" y="855598"/>
                  <a:pt x="973562" y="848661"/>
                </a:cubicBezTo>
                <a:lnTo>
                  <a:pt x="971353" y="847101"/>
                </a:lnTo>
                <a:cubicBezTo>
                  <a:pt x="971737" y="846116"/>
                  <a:pt x="972554" y="846549"/>
                  <a:pt x="973130" y="846549"/>
                </a:cubicBezTo>
                <a:lnTo>
                  <a:pt x="1086832" y="846549"/>
                </a:lnTo>
                <a:cubicBezTo>
                  <a:pt x="1088128" y="846515"/>
                  <a:pt x="1089412" y="846796"/>
                  <a:pt x="1090576" y="847365"/>
                </a:cubicBezTo>
                <a:cubicBezTo>
                  <a:pt x="1105362" y="854837"/>
                  <a:pt x="1120172" y="862278"/>
                  <a:pt x="1135006" y="869687"/>
                </a:cubicBezTo>
                <a:cubicBezTo>
                  <a:pt x="1135697" y="869889"/>
                  <a:pt x="1136261" y="870393"/>
                  <a:pt x="1136542" y="871056"/>
                </a:cubicBezTo>
                <a:close/>
                <a:moveTo>
                  <a:pt x="1140575" y="868655"/>
                </a:moveTo>
                <a:cubicBezTo>
                  <a:pt x="1140575" y="868967"/>
                  <a:pt x="1140575" y="869255"/>
                  <a:pt x="1140575" y="869639"/>
                </a:cubicBezTo>
                <a:cubicBezTo>
                  <a:pt x="1139566" y="870023"/>
                  <a:pt x="1138990" y="869447"/>
                  <a:pt x="1138414" y="869159"/>
                </a:cubicBezTo>
                <a:cubicBezTo>
                  <a:pt x="1123052" y="861502"/>
                  <a:pt x="1107715" y="853773"/>
                  <a:pt x="1092329" y="846164"/>
                </a:cubicBezTo>
                <a:cubicBezTo>
                  <a:pt x="1090922" y="845653"/>
                  <a:pt x="1090048" y="844244"/>
                  <a:pt x="1090216" y="842756"/>
                </a:cubicBezTo>
                <a:cubicBezTo>
                  <a:pt x="1090216" y="804176"/>
                  <a:pt x="1090216" y="765594"/>
                  <a:pt x="1090216" y="727014"/>
                </a:cubicBezTo>
                <a:cubicBezTo>
                  <a:pt x="1090216" y="726534"/>
                  <a:pt x="1090216" y="726053"/>
                  <a:pt x="1090216" y="725549"/>
                </a:cubicBezTo>
                <a:cubicBezTo>
                  <a:pt x="1091224" y="725045"/>
                  <a:pt x="1092041" y="725549"/>
                  <a:pt x="1092857" y="725789"/>
                </a:cubicBezTo>
                <a:lnTo>
                  <a:pt x="1138150" y="737167"/>
                </a:lnTo>
                <a:cubicBezTo>
                  <a:pt x="1140551" y="737743"/>
                  <a:pt x="1140551" y="737767"/>
                  <a:pt x="1140551" y="740047"/>
                </a:cubicBezTo>
                <a:close/>
                <a:moveTo>
                  <a:pt x="1140575" y="735319"/>
                </a:moveTo>
                <a:cubicBezTo>
                  <a:pt x="1139850" y="735609"/>
                  <a:pt x="1139043" y="735609"/>
                  <a:pt x="1138318" y="735319"/>
                </a:cubicBezTo>
                <a:lnTo>
                  <a:pt x="1092449" y="723797"/>
                </a:lnTo>
                <a:cubicBezTo>
                  <a:pt x="1090192" y="723221"/>
                  <a:pt x="1090192" y="723197"/>
                  <a:pt x="1090192" y="720845"/>
                </a:cubicBezTo>
                <a:cubicBezTo>
                  <a:pt x="1090192" y="682440"/>
                  <a:pt x="1090192" y="644035"/>
                  <a:pt x="1090192" y="605630"/>
                </a:cubicBezTo>
                <a:lnTo>
                  <a:pt x="1090192" y="604310"/>
                </a:lnTo>
                <a:cubicBezTo>
                  <a:pt x="1090192" y="603422"/>
                  <a:pt x="1090648" y="603086"/>
                  <a:pt x="1091488" y="603110"/>
                </a:cubicBezTo>
                <a:lnTo>
                  <a:pt x="1139494" y="603110"/>
                </a:lnTo>
                <a:cubicBezTo>
                  <a:pt x="1140020" y="603038"/>
                  <a:pt x="1140505" y="603403"/>
                  <a:pt x="1140577" y="603929"/>
                </a:cubicBezTo>
                <a:cubicBezTo>
                  <a:pt x="1140591" y="604025"/>
                  <a:pt x="1140589" y="604121"/>
                  <a:pt x="1140575" y="604214"/>
                </a:cubicBezTo>
                <a:cubicBezTo>
                  <a:pt x="1140575" y="604814"/>
                  <a:pt x="1140575" y="605414"/>
                  <a:pt x="1140575" y="606014"/>
                </a:cubicBezTo>
                <a:lnTo>
                  <a:pt x="1140575" y="735391"/>
                </a:lnTo>
                <a:close/>
                <a:moveTo>
                  <a:pt x="1139086" y="601214"/>
                </a:moveTo>
                <a:cubicBezTo>
                  <a:pt x="1138486" y="601214"/>
                  <a:pt x="1137886" y="601214"/>
                  <a:pt x="1137286" y="601214"/>
                </a:cubicBezTo>
                <a:lnTo>
                  <a:pt x="1093145" y="601214"/>
                </a:lnTo>
                <a:cubicBezTo>
                  <a:pt x="1092545" y="601214"/>
                  <a:pt x="1091945" y="601214"/>
                  <a:pt x="1091344" y="601214"/>
                </a:cubicBezTo>
                <a:cubicBezTo>
                  <a:pt x="1090744" y="601214"/>
                  <a:pt x="1090072" y="600878"/>
                  <a:pt x="1090096" y="599990"/>
                </a:cubicBezTo>
                <a:cubicBezTo>
                  <a:pt x="1090120" y="599102"/>
                  <a:pt x="1090096" y="598598"/>
                  <a:pt x="1090096" y="597877"/>
                </a:cubicBezTo>
                <a:cubicBezTo>
                  <a:pt x="1090096" y="560128"/>
                  <a:pt x="1090096" y="522364"/>
                  <a:pt x="1090096" y="484583"/>
                </a:cubicBezTo>
                <a:cubicBezTo>
                  <a:pt x="1090096" y="480935"/>
                  <a:pt x="1089280" y="481319"/>
                  <a:pt x="1093361" y="480311"/>
                </a:cubicBezTo>
                <a:lnTo>
                  <a:pt x="1138966" y="468933"/>
                </a:lnTo>
                <a:lnTo>
                  <a:pt x="1140503" y="468597"/>
                </a:lnTo>
                <a:lnTo>
                  <a:pt x="1140503" y="597805"/>
                </a:lnTo>
                <a:cubicBezTo>
                  <a:pt x="1140503" y="598405"/>
                  <a:pt x="1140503" y="599006"/>
                  <a:pt x="1140503" y="599606"/>
                </a:cubicBezTo>
                <a:cubicBezTo>
                  <a:pt x="1140599" y="600782"/>
                  <a:pt x="1140215" y="601382"/>
                  <a:pt x="1139014" y="601286"/>
                </a:cubicBezTo>
                <a:close/>
                <a:moveTo>
                  <a:pt x="1138558" y="335165"/>
                </a:moveTo>
                <a:cubicBezTo>
                  <a:pt x="1139062" y="334901"/>
                  <a:pt x="1139614" y="334708"/>
                  <a:pt x="1140575" y="334324"/>
                </a:cubicBezTo>
                <a:lnTo>
                  <a:pt x="1140575" y="463077"/>
                </a:lnTo>
                <a:cubicBezTo>
                  <a:pt x="1140527" y="463677"/>
                  <a:pt x="1140527" y="464277"/>
                  <a:pt x="1140575" y="464877"/>
                </a:cubicBezTo>
                <a:cubicBezTo>
                  <a:pt x="1140791" y="466293"/>
                  <a:pt x="1140047" y="466797"/>
                  <a:pt x="1138822" y="467109"/>
                </a:cubicBezTo>
                <a:lnTo>
                  <a:pt x="1090624" y="479111"/>
                </a:lnTo>
                <a:cubicBezTo>
                  <a:pt x="1089904" y="478366"/>
                  <a:pt x="1090168" y="477550"/>
                  <a:pt x="1090168" y="476710"/>
                </a:cubicBezTo>
                <a:cubicBezTo>
                  <a:pt x="1090168" y="438305"/>
                  <a:pt x="1090168" y="399901"/>
                  <a:pt x="1090168" y="361496"/>
                </a:cubicBezTo>
                <a:cubicBezTo>
                  <a:pt x="1089943" y="360008"/>
                  <a:pt x="1090780" y="358560"/>
                  <a:pt x="1092185" y="358015"/>
                </a:cubicBezTo>
                <a:cubicBezTo>
                  <a:pt x="1107571" y="350647"/>
                  <a:pt x="1123028" y="342918"/>
                  <a:pt x="1138486" y="335237"/>
                </a:cubicBezTo>
                <a:close/>
                <a:moveTo>
                  <a:pt x="1134742" y="332956"/>
                </a:moveTo>
                <a:cubicBezTo>
                  <a:pt x="1135534" y="332956"/>
                  <a:pt x="1136446" y="332668"/>
                  <a:pt x="1137142" y="333244"/>
                </a:cubicBezTo>
                <a:cubicBezTo>
                  <a:pt x="1137838" y="333820"/>
                  <a:pt x="1137142" y="334036"/>
                  <a:pt x="1136590" y="334156"/>
                </a:cubicBezTo>
                <a:lnTo>
                  <a:pt x="1136590" y="334156"/>
                </a:lnTo>
                <a:cubicBezTo>
                  <a:pt x="1122380" y="341213"/>
                  <a:pt x="1108147" y="348222"/>
                  <a:pt x="1094009" y="355399"/>
                </a:cubicBezTo>
                <a:cubicBezTo>
                  <a:pt x="1090752" y="357063"/>
                  <a:pt x="1087130" y="357888"/>
                  <a:pt x="1083471" y="357799"/>
                </a:cubicBezTo>
                <a:cubicBezTo>
                  <a:pt x="1047467" y="357799"/>
                  <a:pt x="1011462" y="357799"/>
                  <a:pt x="975290" y="357799"/>
                </a:cubicBezTo>
                <a:cubicBezTo>
                  <a:pt x="973912" y="357919"/>
                  <a:pt x="972522" y="357799"/>
                  <a:pt x="971185" y="357439"/>
                </a:cubicBezTo>
                <a:lnTo>
                  <a:pt x="1006998" y="333436"/>
                </a:lnTo>
                <a:cubicBezTo>
                  <a:pt x="1007814" y="332644"/>
                  <a:pt x="1008870" y="332860"/>
                  <a:pt x="1009830" y="332860"/>
                </a:cubicBezTo>
                <a:close/>
                <a:moveTo>
                  <a:pt x="1006302" y="331780"/>
                </a:moveTo>
                <a:lnTo>
                  <a:pt x="1006302" y="331780"/>
                </a:lnTo>
                <a:cubicBezTo>
                  <a:pt x="1005486" y="332572"/>
                  <a:pt x="1004430" y="332356"/>
                  <a:pt x="1003469" y="332356"/>
                </a:cubicBezTo>
                <a:lnTo>
                  <a:pt x="877310" y="332356"/>
                </a:lnTo>
                <a:cubicBezTo>
                  <a:pt x="876278" y="332356"/>
                  <a:pt x="875053" y="332764"/>
                  <a:pt x="874309" y="331564"/>
                </a:cubicBezTo>
                <a:cubicBezTo>
                  <a:pt x="874477" y="330460"/>
                  <a:pt x="875365" y="329908"/>
                  <a:pt x="876038" y="329164"/>
                </a:cubicBezTo>
                <a:cubicBezTo>
                  <a:pt x="884038" y="321164"/>
                  <a:pt x="892040" y="313161"/>
                  <a:pt x="900041" y="305161"/>
                </a:cubicBezTo>
                <a:cubicBezTo>
                  <a:pt x="901361" y="303841"/>
                  <a:pt x="902873" y="302761"/>
                  <a:pt x="904265" y="301464"/>
                </a:cubicBezTo>
                <a:cubicBezTo>
                  <a:pt x="904649" y="301145"/>
                  <a:pt x="905134" y="300975"/>
                  <a:pt x="905633" y="300984"/>
                </a:cubicBezTo>
                <a:lnTo>
                  <a:pt x="1048427" y="300984"/>
                </a:lnTo>
                <a:cubicBezTo>
                  <a:pt x="1049543" y="300843"/>
                  <a:pt x="1050679" y="300968"/>
                  <a:pt x="1051740" y="301344"/>
                </a:cubicBezTo>
                <a:cubicBezTo>
                  <a:pt x="1036426" y="311738"/>
                  <a:pt x="1021280" y="321795"/>
                  <a:pt x="1006230" y="331852"/>
                </a:cubicBezTo>
                <a:close/>
                <a:moveTo>
                  <a:pt x="1111507" y="261643"/>
                </a:moveTo>
                <a:cubicBezTo>
                  <a:pt x="1093377" y="273724"/>
                  <a:pt x="1075262" y="285798"/>
                  <a:pt x="1057164" y="297864"/>
                </a:cubicBezTo>
                <a:cubicBezTo>
                  <a:pt x="1055758" y="298841"/>
                  <a:pt x="1054075" y="299338"/>
                  <a:pt x="1052364" y="299280"/>
                </a:cubicBezTo>
                <a:lnTo>
                  <a:pt x="907361" y="299280"/>
                </a:lnTo>
                <a:cubicBezTo>
                  <a:pt x="907361" y="298032"/>
                  <a:pt x="908154" y="297648"/>
                  <a:pt x="908658" y="297144"/>
                </a:cubicBezTo>
                <a:cubicBezTo>
                  <a:pt x="920594" y="285190"/>
                  <a:pt x="932524" y="273237"/>
                  <a:pt x="944446" y="261283"/>
                </a:cubicBezTo>
                <a:cubicBezTo>
                  <a:pt x="945452" y="260196"/>
                  <a:pt x="946880" y="259601"/>
                  <a:pt x="948359" y="259651"/>
                </a:cubicBezTo>
                <a:cubicBezTo>
                  <a:pt x="1002637" y="259651"/>
                  <a:pt x="1056900" y="259651"/>
                  <a:pt x="1111147" y="259651"/>
                </a:cubicBezTo>
                <a:lnTo>
                  <a:pt x="1113379" y="259651"/>
                </a:lnTo>
                <a:lnTo>
                  <a:pt x="1113523" y="260203"/>
                </a:lnTo>
                <a:cubicBezTo>
                  <a:pt x="1112827" y="260755"/>
                  <a:pt x="1112131" y="261259"/>
                  <a:pt x="1111435" y="261715"/>
                </a:cubicBezTo>
                <a:close/>
                <a:moveTo>
                  <a:pt x="1193213" y="205140"/>
                </a:moveTo>
                <a:lnTo>
                  <a:pt x="1195277" y="205140"/>
                </a:lnTo>
                <a:cubicBezTo>
                  <a:pt x="1195542" y="206124"/>
                  <a:pt x="1194749" y="206196"/>
                  <a:pt x="1194341" y="206484"/>
                </a:cubicBezTo>
                <a:cubicBezTo>
                  <a:pt x="1169155" y="223287"/>
                  <a:pt x="1143976" y="240089"/>
                  <a:pt x="1118804" y="256891"/>
                </a:cubicBezTo>
                <a:cubicBezTo>
                  <a:pt x="1117445" y="257724"/>
                  <a:pt x="1115856" y="258101"/>
                  <a:pt x="1114267" y="257971"/>
                </a:cubicBezTo>
                <a:lnTo>
                  <a:pt x="948527" y="257971"/>
                </a:lnTo>
                <a:cubicBezTo>
                  <a:pt x="948831" y="257020"/>
                  <a:pt x="949417" y="256183"/>
                  <a:pt x="950207" y="255571"/>
                </a:cubicBezTo>
                <a:cubicBezTo>
                  <a:pt x="966433" y="239329"/>
                  <a:pt x="982676" y="223063"/>
                  <a:pt x="998933" y="206773"/>
                </a:cubicBezTo>
                <a:cubicBezTo>
                  <a:pt x="1000001" y="205608"/>
                  <a:pt x="1001530" y="204975"/>
                  <a:pt x="1003109" y="205044"/>
                </a:cubicBezTo>
                <a:close/>
                <a:moveTo>
                  <a:pt x="1071374" y="131907"/>
                </a:moveTo>
                <a:cubicBezTo>
                  <a:pt x="1048074" y="155222"/>
                  <a:pt x="1024736" y="178537"/>
                  <a:pt x="1001357" y="201852"/>
                </a:cubicBezTo>
                <a:cubicBezTo>
                  <a:pt x="1000222" y="202955"/>
                  <a:pt x="998662" y="203508"/>
                  <a:pt x="997085" y="203364"/>
                </a:cubicBezTo>
                <a:lnTo>
                  <a:pt x="803140" y="203364"/>
                </a:lnTo>
                <a:cubicBezTo>
                  <a:pt x="803181" y="202284"/>
                  <a:pt x="803539" y="201240"/>
                  <a:pt x="804173" y="200364"/>
                </a:cubicBezTo>
                <a:cubicBezTo>
                  <a:pt x="815502" y="177689"/>
                  <a:pt x="826831" y="154998"/>
                  <a:pt x="838161" y="132291"/>
                </a:cubicBezTo>
                <a:cubicBezTo>
                  <a:pt x="838751" y="130607"/>
                  <a:pt x="840417" y="129545"/>
                  <a:pt x="842193" y="129723"/>
                </a:cubicBezTo>
                <a:cubicBezTo>
                  <a:pt x="918170" y="129723"/>
                  <a:pt x="994139" y="129723"/>
                  <a:pt x="1070102" y="129723"/>
                </a:cubicBezTo>
                <a:lnTo>
                  <a:pt x="1072694" y="129723"/>
                </a:lnTo>
                <a:cubicBezTo>
                  <a:pt x="1072694" y="130995"/>
                  <a:pt x="1071878" y="131451"/>
                  <a:pt x="1071374" y="131907"/>
                </a:cubicBezTo>
                <a:close/>
                <a:moveTo>
                  <a:pt x="893224" y="22141"/>
                </a:moveTo>
                <a:cubicBezTo>
                  <a:pt x="893874" y="20264"/>
                  <a:pt x="895737" y="19088"/>
                  <a:pt x="897712" y="19309"/>
                </a:cubicBezTo>
                <a:cubicBezTo>
                  <a:pt x="991883" y="19309"/>
                  <a:pt x="1086064" y="19309"/>
                  <a:pt x="1180252" y="19309"/>
                </a:cubicBezTo>
                <a:lnTo>
                  <a:pt x="1183108" y="19309"/>
                </a:lnTo>
                <a:cubicBezTo>
                  <a:pt x="1183108" y="20701"/>
                  <a:pt x="1181980" y="21229"/>
                  <a:pt x="1181260" y="21949"/>
                </a:cubicBezTo>
                <a:cubicBezTo>
                  <a:pt x="1164714" y="38543"/>
                  <a:pt x="1148176" y="55105"/>
                  <a:pt x="1131646" y="71636"/>
                </a:cubicBezTo>
                <a:cubicBezTo>
                  <a:pt x="1113547" y="89734"/>
                  <a:pt x="1095466" y="107840"/>
                  <a:pt x="1077399" y="125954"/>
                </a:cubicBezTo>
                <a:cubicBezTo>
                  <a:pt x="1076124" y="127335"/>
                  <a:pt x="1074307" y="128082"/>
                  <a:pt x="1072430" y="127995"/>
                </a:cubicBezTo>
                <a:cubicBezTo>
                  <a:pt x="996245" y="127995"/>
                  <a:pt x="920052" y="127995"/>
                  <a:pt x="843849" y="127995"/>
                </a:cubicBezTo>
                <a:lnTo>
                  <a:pt x="840417" y="127995"/>
                </a:lnTo>
                <a:lnTo>
                  <a:pt x="841929" y="124826"/>
                </a:lnTo>
                <a:cubicBezTo>
                  <a:pt x="859051" y="90598"/>
                  <a:pt x="876150" y="56370"/>
                  <a:pt x="893224" y="22141"/>
                </a:cubicBezTo>
                <a:close/>
                <a:moveTo>
                  <a:pt x="602955" y="126434"/>
                </a:moveTo>
                <a:cubicBezTo>
                  <a:pt x="602991" y="125835"/>
                  <a:pt x="602991" y="125234"/>
                  <a:pt x="602955" y="124634"/>
                </a:cubicBezTo>
                <a:lnTo>
                  <a:pt x="602955" y="22694"/>
                </a:lnTo>
                <a:cubicBezTo>
                  <a:pt x="602955" y="18829"/>
                  <a:pt x="602643" y="19381"/>
                  <a:pt x="606340" y="19381"/>
                </a:cubicBezTo>
                <a:lnTo>
                  <a:pt x="891976" y="19381"/>
                </a:lnTo>
                <a:cubicBezTo>
                  <a:pt x="891952" y="20464"/>
                  <a:pt x="891589" y="21512"/>
                  <a:pt x="890943" y="22381"/>
                </a:cubicBezTo>
                <a:cubicBezTo>
                  <a:pt x="873836" y="56690"/>
                  <a:pt x="856722" y="91070"/>
                  <a:pt x="839601" y="125522"/>
                </a:cubicBezTo>
                <a:cubicBezTo>
                  <a:pt x="838946" y="127169"/>
                  <a:pt x="837253" y="128159"/>
                  <a:pt x="835496" y="127923"/>
                </a:cubicBezTo>
                <a:cubicBezTo>
                  <a:pt x="759054" y="127923"/>
                  <a:pt x="682590" y="127923"/>
                  <a:pt x="606100" y="127923"/>
                </a:cubicBezTo>
                <a:cubicBezTo>
                  <a:pt x="605596" y="127923"/>
                  <a:pt x="605092" y="127923"/>
                  <a:pt x="604612" y="127923"/>
                </a:cubicBezTo>
                <a:cubicBezTo>
                  <a:pt x="603387" y="128067"/>
                  <a:pt x="602859" y="127635"/>
                  <a:pt x="602955" y="126434"/>
                </a:cubicBezTo>
                <a:close/>
                <a:moveTo>
                  <a:pt x="602475" y="878785"/>
                </a:moveTo>
                <a:cubicBezTo>
                  <a:pt x="602343" y="878000"/>
                  <a:pt x="602533" y="877196"/>
                  <a:pt x="603003" y="876552"/>
                </a:cubicBezTo>
                <a:lnTo>
                  <a:pt x="603003" y="876552"/>
                </a:lnTo>
                <a:cubicBezTo>
                  <a:pt x="603339" y="872856"/>
                  <a:pt x="603339" y="872856"/>
                  <a:pt x="607036" y="872856"/>
                </a:cubicBezTo>
                <a:lnTo>
                  <a:pt x="732860" y="872856"/>
                </a:lnTo>
                <a:cubicBezTo>
                  <a:pt x="733354" y="872904"/>
                  <a:pt x="733853" y="872904"/>
                  <a:pt x="734348" y="872856"/>
                </a:cubicBezTo>
                <a:cubicBezTo>
                  <a:pt x="736004" y="872616"/>
                  <a:pt x="736748" y="873360"/>
                  <a:pt x="737516" y="874824"/>
                </a:cubicBezTo>
                <a:cubicBezTo>
                  <a:pt x="741789" y="883609"/>
                  <a:pt x="746205" y="892346"/>
                  <a:pt x="750550" y="901083"/>
                </a:cubicBezTo>
                <a:cubicBezTo>
                  <a:pt x="750783" y="901530"/>
                  <a:pt x="751040" y="901962"/>
                  <a:pt x="751318" y="902379"/>
                </a:cubicBezTo>
                <a:lnTo>
                  <a:pt x="751318" y="902379"/>
                </a:lnTo>
                <a:cubicBezTo>
                  <a:pt x="751918" y="903004"/>
                  <a:pt x="752014" y="903700"/>
                  <a:pt x="751078" y="903988"/>
                </a:cubicBezTo>
                <a:cubicBezTo>
                  <a:pt x="750293" y="904180"/>
                  <a:pt x="749482" y="904245"/>
                  <a:pt x="748678" y="904180"/>
                </a:cubicBezTo>
                <a:lnTo>
                  <a:pt x="606172" y="904180"/>
                </a:lnTo>
                <a:cubicBezTo>
                  <a:pt x="605140" y="904180"/>
                  <a:pt x="603988" y="904540"/>
                  <a:pt x="603147" y="903532"/>
                </a:cubicBezTo>
                <a:cubicBezTo>
                  <a:pt x="602307" y="902908"/>
                  <a:pt x="602475" y="901971"/>
                  <a:pt x="602475" y="901131"/>
                </a:cubicBezTo>
                <a:cubicBezTo>
                  <a:pt x="602459" y="893674"/>
                  <a:pt x="602459" y="886225"/>
                  <a:pt x="602475" y="878785"/>
                </a:cubicBezTo>
                <a:close/>
                <a:moveTo>
                  <a:pt x="425957" y="945561"/>
                </a:moveTo>
                <a:lnTo>
                  <a:pt x="263793" y="945561"/>
                </a:lnTo>
                <a:cubicBezTo>
                  <a:pt x="262991" y="945594"/>
                  <a:pt x="262187" y="945554"/>
                  <a:pt x="261393" y="945441"/>
                </a:cubicBezTo>
                <a:cubicBezTo>
                  <a:pt x="260721" y="945441"/>
                  <a:pt x="260697" y="944841"/>
                  <a:pt x="261057" y="944337"/>
                </a:cubicBezTo>
                <a:lnTo>
                  <a:pt x="292021" y="913277"/>
                </a:lnTo>
                <a:cubicBezTo>
                  <a:pt x="294685" y="910589"/>
                  <a:pt x="297397" y="907972"/>
                  <a:pt x="300086" y="905332"/>
                </a:cubicBezTo>
                <a:cubicBezTo>
                  <a:pt x="301310" y="904324"/>
                  <a:pt x="302774" y="904756"/>
                  <a:pt x="304142" y="904756"/>
                </a:cubicBezTo>
                <a:lnTo>
                  <a:pt x="436495" y="904756"/>
                </a:lnTo>
                <a:cubicBezTo>
                  <a:pt x="439879" y="904756"/>
                  <a:pt x="443263" y="904756"/>
                  <a:pt x="446672" y="904756"/>
                </a:cubicBezTo>
                <a:cubicBezTo>
                  <a:pt x="447632" y="904756"/>
                  <a:pt x="448712" y="904492"/>
                  <a:pt x="449432" y="905476"/>
                </a:cubicBezTo>
                <a:cubicBezTo>
                  <a:pt x="446912" y="910564"/>
                  <a:pt x="444440" y="915653"/>
                  <a:pt x="441895" y="920742"/>
                </a:cubicBezTo>
                <a:cubicBezTo>
                  <a:pt x="437863" y="928831"/>
                  <a:pt x="433758" y="936920"/>
                  <a:pt x="429702" y="945009"/>
                </a:cubicBezTo>
                <a:cubicBezTo>
                  <a:pt x="428574" y="945945"/>
                  <a:pt x="427229" y="945561"/>
                  <a:pt x="425957" y="945561"/>
                </a:cubicBezTo>
                <a:close/>
                <a:moveTo>
                  <a:pt x="427854" y="948921"/>
                </a:moveTo>
                <a:cubicBezTo>
                  <a:pt x="419740" y="965164"/>
                  <a:pt x="411620" y="981414"/>
                  <a:pt x="403490" y="997671"/>
                </a:cubicBezTo>
                <a:cubicBezTo>
                  <a:pt x="402746" y="999208"/>
                  <a:pt x="401906" y="1000072"/>
                  <a:pt x="400106" y="999832"/>
                </a:cubicBezTo>
                <a:cubicBezTo>
                  <a:pt x="399612" y="999796"/>
                  <a:pt x="399112" y="999796"/>
                  <a:pt x="398618" y="999832"/>
                </a:cubicBezTo>
                <a:lnTo>
                  <a:pt x="210290" y="999832"/>
                </a:lnTo>
                <a:cubicBezTo>
                  <a:pt x="208942" y="999956"/>
                  <a:pt x="207582" y="999827"/>
                  <a:pt x="206282" y="999448"/>
                </a:cubicBezTo>
                <a:cubicBezTo>
                  <a:pt x="209642" y="996135"/>
                  <a:pt x="212619" y="993207"/>
                  <a:pt x="215595" y="990230"/>
                </a:cubicBezTo>
                <a:cubicBezTo>
                  <a:pt x="229453" y="976388"/>
                  <a:pt x="243294" y="962531"/>
                  <a:pt x="257120" y="948657"/>
                </a:cubicBezTo>
                <a:cubicBezTo>
                  <a:pt x="258253" y="947414"/>
                  <a:pt x="259880" y="946739"/>
                  <a:pt x="261561" y="946809"/>
                </a:cubicBezTo>
                <a:cubicBezTo>
                  <a:pt x="316336" y="946809"/>
                  <a:pt x="371118" y="946809"/>
                  <a:pt x="425909" y="946809"/>
                </a:cubicBezTo>
                <a:lnTo>
                  <a:pt x="428166" y="946809"/>
                </a:lnTo>
                <a:cubicBezTo>
                  <a:pt x="428742" y="947769"/>
                  <a:pt x="428142" y="948321"/>
                  <a:pt x="427854" y="948921"/>
                </a:cubicBezTo>
                <a:close/>
                <a:moveTo>
                  <a:pt x="447056" y="904132"/>
                </a:moveTo>
                <a:lnTo>
                  <a:pt x="306182" y="904132"/>
                </a:lnTo>
                <a:cubicBezTo>
                  <a:pt x="304958" y="904132"/>
                  <a:pt x="303542" y="904684"/>
                  <a:pt x="302582" y="903340"/>
                </a:cubicBezTo>
                <a:cubicBezTo>
                  <a:pt x="302750" y="902235"/>
                  <a:pt x="303638" y="901683"/>
                  <a:pt x="304310" y="900939"/>
                </a:cubicBezTo>
                <a:cubicBezTo>
                  <a:pt x="312502" y="892747"/>
                  <a:pt x="320704" y="884562"/>
                  <a:pt x="328913" y="876384"/>
                </a:cubicBezTo>
                <a:cubicBezTo>
                  <a:pt x="330017" y="875256"/>
                  <a:pt x="331313" y="874344"/>
                  <a:pt x="332490" y="873288"/>
                </a:cubicBezTo>
                <a:cubicBezTo>
                  <a:pt x="332874" y="872969"/>
                  <a:pt x="333358" y="872798"/>
                  <a:pt x="333858" y="872808"/>
                </a:cubicBezTo>
                <a:lnTo>
                  <a:pt x="465346" y="872808"/>
                </a:lnTo>
                <a:cubicBezTo>
                  <a:pt x="465826" y="873840"/>
                  <a:pt x="465130" y="874440"/>
                  <a:pt x="464794" y="875088"/>
                </a:cubicBezTo>
                <a:cubicBezTo>
                  <a:pt x="460234" y="884096"/>
                  <a:pt x="455680" y="893050"/>
                  <a:pt x="451136" y="901947"/>
                </a:cubicBezTo>
                <a:cubicBezTo>
                  <a:pt x="450853" y="902353"/>
                  <a:pt x="450680" y="902824"/>
                  <a:pt x="450632" y="903316"/>
                </a:cubicBezTo>
                <a:lnTo>
                  <a:pt x="450632" y="903316"/>
                </a:lnTo>
                <a:cubicBezTo>
                  <a:pt x="449624" y="904636"/>
                  <a:pt x="448352" y="904132"/>
                  <a:pt x="446984" y="904132"/>
                </a:cubicBezTo>
                <a:close/>
                <a:moveTo>
                  <a:pt x="64040" y="597853"/>
                </a:moveTo>
                <a:cubicBezTo>
                  <a:pt x="64040" y="555992"/>
                  <a:pt x="64040" y="514131"/>
                  <a:pt x="64040" y="472270"/>
                </a:cubicBezTo>
                <a:cubicBezTo>
                  <a:pt x="63843" y="471173"/>
                  <a:pt x="63959" y="470040"/>
                  <a:pt x="64376" y="469005"/>
                </a:cubicBezTo>
                <a:cubicBezTo>
                  <a:pt x="65987" y="469073"/>
                  <a:pt x="67579" y="469373"/>
                  <a:pt x="69105" y="469893"/>
                </a:cubicBezTo>
                <a:lnTo>
                  <a:pt x="112094" y="480599"/>
                </a:lnTo>
                <a:cubicBezTo>
                  <a:pt x="114710" y="481247"/>
                  <a:pt x="114734" y="481247"/>
                  <a:pt x="114734" y="483911"/>
                </a:cubicBezTo>
                <a:lnTo>
                  <a:pt x="114734" y="598405"/>
                </a:lnTo>
                <a:cubicBezTo>
                  <a:pt x="114734" y="598910"/>
                  <a:pt x="114734" y="599414"/>
                  <a:pt x="114734" y="599894"/>
                </a:cubicBezTo>
                <a:cubicBezTo>
                  <a:pt x="114734" y="600974"/>
                  <a:pt x="114230" y="601310"/>
                  <a:pt x="113270" y="601262"/>
                </a:cubicBezTo>
                <a:cubicBezTo>
                  <a:pt x="112766" y="601262"/>
                  <a:pt x="112286" y="601262"/>
                  <a:pt x="111782" y="601262"/>
                </a:cubicBezTo>
                <a:lnTo>
                  <a:pt x="67016" y="601262"/>
                </a:lnTo>
                <a:cubicBezTo>
                  <a:pt x="66512" y="601262"/>
                  <a:pt x="66008" y="601262"/>
                  <a:pt x="65528" y="601262"/>
                </a:cubicBezTo>
                <a:cubicBezTo>
                  <a:pt x="64256" y="601406"/>
                  <a:pt x="63992" y="600686"/>
                  <a:pt x="64040" y="599630"/>
                </a:cubicBezTo>
                <a:cubicBezTo>
                  <a:pt x="64064" y="599054"/>
                  <a:pt x="64040" y="598453"/>
                  <a:pt x="64040" y="597853"/>
                </a:cubicBezTo>
                <a:close/>
                <a:moveTo>
                  <a:pt x="114710" y="477238"/>
                </a:moveTo>
                <a:cubicBezTo>
                  <a:pt x="114710" y="477838"/>
                  <a:pt x="114710" y="478438"/>
                  <a:pt x="114710" y="479207"/>
                </a:cubicBezTo>
                <a:cubicBezTo>
                  <a:pt x="111575" y="478669"/>
                  <a:pt x="108473" y="477946"/>
                  <a:pt x="105421" y="477046"/>
                </a:cubicBezTo>
                <a:lnTo>
                  <a:pt x="66704" y="467493"/>
                </a:lnTo>
                <a:cubicBezTo>
                  <a:pt x="64160" y="466845"/>
                  <a:pt x="64136" y="466845"/>
                  <a:pt x="64136" y="464085"/>
                </a:cubicBezTo>
                <a:cubicBezTo>
                  <a:pt x="64136" y="421808"/>
                  <a:pt x="64136" y="379539"/>
                  <a:pt x="64136" y="337277"/>
                </a:cubicBezTo>
                <a:cubicBezTo>
                  <a:pt x="64023" y="336348"/>
                  <a:pt x="64156" y="335405"/>
                  <a:pt x="64520" y="334540"/>
                </a:cubicBezTo>
                <a:cubicBezTo>
                  <a:pt x="67592" y="336029"/>
                  <a:pt x="70449" y="337373"/>
                  <a:pt x="73281" y="338789"/>
                </a:cubicBezTo>
                <a:cubicBezTo>
                  <a:pt x="86339" y="345294"/>
                  <a:pt x="99348" y="351847"/>
                  <a:pt x="112406" y="358303"/>
                </a:cubicBezTo>
                <a:cubicBezTo>
                  <a:pt x="113904" y="358827"/>
                  <a:pt x="114854" y="360301"/>
                  <a:pt x="114710" y="361880"/>
                </a:cubicBezTo>
                <a:cubicBezTo>
                  <a:pt x="114630" y="400285"/>
                  <a:pt x="114630" y="438738"/>
                  <a:pt x="114710" y="477238"/>
                </a:cubicBezTo>
                <a:close/>
                <a:moveTo>
                  <a:pt x="113390" y="356695"/>
                </a:moveTo>
                <a:cubicBezTo>
                  <a:pt x="98572" y="349271"/>
                  <a:pt x="83746" y="341878"/>
                  <a:pt x="68913" y="334517"/>
                </a:cubicBezTo>
                <a:cubicBezTo>
                  <a:pt x="68649" y="334392"/>
                  <a:pt x="68376" y="334288"/>
                  <a:pt x="68097" y="334204"/>
                </a:cubicBezTo>
                <a:cubicBezTo>
                  <a:pt x="67688" y="333916"/>
                  <a:pt x="67568" y="333508"/>
                  <a:pt x="68097" y="333268"/>
                </a:cubicBezTo>
                <a:cubicBezTo>
                  <a:pt x="68941" y="332959"/>
                  <a:pt x="69851" y="332877"/>
                  <a:pt x="70737" y="333028"/>
                </a:cubicBezTo>
                <a:lnTo>
                  <a:pt x="194376" y="333028"/>
                </a:lnTo>
                <a:cubicBezTo>
                  <a:pt x="195432" y="333028"/>
                  <a:pt x="196585" y="332740"/>
                  <a:pt x="197521" y="333580"/>
                </a:cubicBezTo>
                <a:lnTo>
                  <a:pt x="233525" y="357439"/>
                </a:lnTo>
                <a:cubicBezTo>
                  <a:pt x="232446" y="357879"/>
                  <a:pt x="231273" y="358035"/>
                  <a:pt x="230117" y="357895"/>
                </a:cubicBezTo>
                <a:cubicBezTo>
                  <a:pt x="192928" y="357895"/>
                  <a:pt x="155748" y="357895"/>
                  <a:pt x="118575" y="357895"/>
                </a:cubicBezTo>
                <a:cubicBezTo>
                  <a:pt x="116750" y="357939"/>
                  <a:pt x="114944" y="357526"/>
                  <a:pt x="113318" y="356695"/>
                </a:cubicBezTo>
                <a:close/>
                <a:moveTo>
                  <a:pt x="263889" y="259747"/>
                </a:moveTo>
                <a:lnTo>
                  <a:pt x="427349" y="259747"/>
                </a:lnTo>
                <a:cubicBezTo>
                  <a:pt x="428886" y="259747"/>
                  <a:pt x="430062" y="259747"/>
                  <a:pt x="430950" y="261571"/>
                </a:cubicBezTo>
                <a:cubicBezTo>
                  <a:pt x="436783" y="273573"/>
                  <a:pt x="442807" y="285358"/>
                  <a:pt x="448736" y="297216"/>
                </a:cubicBezTo>
                <a:cubicBezTo>
                  <a:pt x="449048" y="297816"/>
                  <a:pt x="449600" y="298368"/>
                  <a:pt x="449216" y="299352"/>
                </a:cubicBezTo>
                <a:lnTo>
                  <a:pt x="445952" y="299352"/>
                </a:lnTo>
                <a:cubicBezTo>
                  <a:pt x="398474" y="299352"/>
                  <a:pt x="350989" y="299352"/>
                  <a:pt x="303494" y="299352"/>
                </a:cubicBezTo>
                <a:cubicBezTo>
                  <a:pt x="301519" y="299439"/>
                  <a:pt x="299608" y="298637"/>
                  <a:pt x="298285" y="297168"/>
                </a:cubicBezTo>
                <a:cubicBezTo>
                  <a:pt x="286733" y="285502"/>
                  <a:pt x="275146" y="273902"/>
                  <a:pt x="263529" y="262363"/>
                </a:cubicBezTo>
                <a:cubicBezTo>
                  <a:pt x="262674" y="261643"/>
                  <a:pt x="261767" y="260983"/>
                  <a:pt x="260817" y="260395"/>
                </a:cubicBezTo>
                <a:cubicBezTo>
                  <a:pt x="261705" y="259822"/>
                  <a:pt x="262770" y="259591"/>
                  <a:pt x="263817" y="259747"/>
                </a:cubicBezTo>
                <a:close/>
                <a:moveTo>
                  <a:pt x="257144" y="255931"/>
                </a:moveTo>
                <a:cubicBezTo>
                  <a:pt x="241142" y="239929"/>
                  <a:pt x="225140" y="223975"/>
                  <a:pt x="209138" y="208069"/>
                </a:cubicBezTo>
                <a:cubicBezTo>
                  <a:pt x="208370" y="207301"/>
                  <a:pt x="207506" y="206604"/>
                  <a:pt x="206354" y="205668"/>
                </a:cubicBezTo>
                <a:cubicBezTo>
                  <a:pt x="207475" y="205232"/>
                  <a:pt x="208686" y="205076"/>
                  <a:pt x="209882" y="205212"/>
                </a:cubicBezTo>
                <a:cubicBezTo>
                  <a:pt x="273058" y="205212"/>
                  <a:pt x="336265" y="205212"/>
                  <a:pt x="399506" y="205212"/>
                </a:cubicBezTo>
                <a:cubicBezTo>
                  <a:pt x="401472" y="204949"/>
                  <a:pt x="403361" y="206072"/>
                  <a:pt x="404067" y="207925"/>
                </a:cubicBezTo>
                <a:cubicBezTo>
                  <a:pt x="411771" y="223599"/>
                  <a:pt x="419668" y="239129"/>
                  <a:pt x="427469" y="254803"/>
                </a:cubicBezTo>
                <a:cubicBezTo>
                  <a:pt x="427926" y="255739"/>
                  <a:pt x="428742" y="256603"/>
                  <a:pt x="428574" y="257803"/>
                </a:cubicBezTo>
                <a:cubicBezTo>
                  <a:pt x="427613" y="258108"/>
                  <a:pt x="426596" y="258189"/>
                  <a:pt x="425597" y="258043"/>
                </a:cubicBezTo>
                <a:cubicBezTo>
                  <a:pt x="371190" y="258043"/>
                  <a:pt x="316720" y="258043"/>
                  <a:pt x="262185" y="258043"/>
                </a:cubicBezTo>
                <a:cubicBezTo>
                  <a:pt x="260245" y="258165"/>
                  <a:pt x="258359" y="257388"/>
                  <a:pt x="257072" y="255931"/>
                </a:cubicBezTo>
                <a:close/>
                <a:moveTo>
                  <a:pt x="601347" y="296736"/>
                </a:moveTo>
                <a:cubicBezTo>
                  <a:pt x="601347" y="299328"/>
                  <a:pt x="601347" y="299352"/>
                  <a:pt x="598731" y="299352"/>
                </a:cubicBezTo>
                <a:lnTo>
                  <a:pt x="454089" y="299352"/>
                </a:lnTo>
                <a:cubicBezTo>
                  <a:pt x="452699" y="299561"/>
                  <a:pt x="451345" y="298800"/>
                  <a:pt x="450800" y="297504"/>
                </a:cubicBezTo>
                <a:cubicBezTo>
                  <a:pt x="444800" y="285310"/>
                  <a:pt x="438799" y="273189"/>
                  <a:pt x="432630" y="261043"/>
                </a:cubicBezTo>
                <a:cubicBezTo>
                  <a:pt x="432630" y="260779"/>
                  <a:pt x="432438" y="260491"/>
                  <a:pt x="432150" y="259723"/>
                </a:cubicBezTo>
                <a:lnTo>
                  <a:pt x="597771" y="259723"/>
                </a:lnTo>
                <a:cubicBezTo>
                  <a:pt x="602019" y="259723"/>
                  <a:pt x="601347" y="259195"/>
                  <a:pt x="601347" y="263396"/>
                </a:cubicBezTo>
                <a:cubicBezTo>
                  <a:pt x="601299" y="274509"/>
                  <a:pt x="601275" y="285622"/>
                  <a:pt x="601275" y="296712"/>
                </a:cubicBezTo>
                <a:close/>
                <a:moveTo>
                  <a:pt x="601347" y="331732"/>
                </a:moveTo>
                <a:cubicBezTo>
                  <a:pt x="600315" y="332932"/>
                  <a:pt x="598947" y="332428"/>
                  <a:pt x="597699" y="332428"/>
                </a:cubicBezTo>
                <a:lnTo>
                  <a:pt x="510136" y="332428"/>
                </a:lnTo>
                <a:cubicBezTo>
                  <a:pt x="497270" y="332428"/>
                  <a:pt x="484381" y="332428"/>
                  <a:pt x="471515" y="332428"/>
                </a:cubicBezTo>
                <a:cubicBezTo>
                  <a:pt x="470363" y="332428"/>
                  <a:pt x="469115" y="332812"/>
                  <a:pt x="468107" y="331804"/>
                </a:cubicBezTo>
                <a:lnTo>
                  <a:pt x="452937" y="301632"/>
                </a:lnTo>
                <a:cubicBezTo>
                  <a:pt x="453642" y="301162"/>
                  <a:pt x="454509" y="300999"/>
                  <a:pt x="455337" y="301176"/>
                </a:cubicBezTo>
                <a:lnTo>
                  <a:pt x="598419" y="301176"/>
                </a:lnTo>
                <a:cubicBezTo>
                  <a:pt x="598923" y="301176"/>
                  <a:pt x="599427" y="301176"/>
                  <a:pt x="599907" y="301176"/>
                </a:cubicBezTo>
                <a:cubicBezTo>
                  <a:pt x="600747" y="301176"/>
                  <a:pt x="601275" y="301416"/>
                  <a:pt x="601227" y="302352"/>
                </a:cubicBezTo>
                <a:cubicBezTo>
                  <a:pt x="601227" y="302665"/>
                  <a:pt x="601227" y="302953"/>
                  <a:pt x="601227" y="303265"/>
                </a:cubicBezTo>
                <a:cubicBezTo>
                  <a:pt x="601227" y="312746"/>
                  <a:pt x="601227" y="322251"/>
                  <a:pt x="601227" y="331756"/>
                </a:cubicBezTo>
                <a:close/>
                <a:moveTo>
                  <a:pt x="601515" y="396036"/>
                </a:moveTo>
                <a:cubicBezTo>
                  <a:pt x="601515" y="397284"/>
                  <a:pt x="600963" y="397596"/>
                  <a:pt x="599907" y="397548"/>
                </a:cubicBezTo>
                <a:cubicBezTo>
                  <a:pt x="599307" y="397548"/>
                  <a:pt x="598707" y="397548"/>
                  <a:pt x="598107" y="397548"/>
                </a:cubicBezTo>
                <a:cubicBezTo>
                  <a:pt x="566838" y="397548"/>
                  <a:pt x="535562" y="397548"/>
                  <a:pt x="504279" y="397548"/>
                </a:cubicBezTo>
                <a:cubicBezTo>
                  <a:pt x="502289" y="397899"/>
                  <a:pt x="500345" y="396732"/>
                  <a:pt x="499718" y="394812"/>
                </a:cubicBezTo>
                <a:cubicBezTo>
                  <a:pt x="498134" y="391068"/>
                  <a:pt x="496094" y="387491"/>
                  <a:pt x="494294" y="383819"/>
                </a:cubicBezTo>
                <a:cubicBezTo>
                  <a:pt x="493958" y="383123"/>
                  <a:pt x="493334" y="382498"/>
                  <a:pt x="493574" y="381610"/>
                </a:cubicBezTo>
                <a:cubicBezTo>
                  <a:pt x="494510" y="381265"/>
                  <a:pt x="495518" y="381164"/>
                  <a:pt x="496502" y="381322"/>
                </a:cubicBezTo>
                <a:lnTo>
                  <a:pt x="598419" y="381322"/>
                </a:lnTo>
                <a:cubicBezTo>
                  <a:pt x="598899" y="381322"/>
                  <a:pt x="599403" y="381322"/>
                  <a:pt x="599907" y="381322"/>
                </a:cubicBezTo>
                <a:cubicBezTo>
                  <a:pt x="600987" y="381322"/>
                  <a:pt x="601539" y="381586"/>
                  <a:pt x="601515" y="382835"/>
                </a:cubicBezTo>
                <a:cubicBezTo>
                  <a:pt x="601354" y="387234"/>
                  <a:pt x="601316" y="391627"/>
                  <a:pt x="601395" y="396012"/>
                </a:cubicBezTo>
                <a:close/>
                <a:moveTo>
                  <a:pt x="601515" y="417903"/>
                </a:moveTo>
                <a:lnTo>
                  <a:pt x="601515" y="503642"/>
                </a:lnTo>
                <a:cubicBezTo>
                  <a:pt x="601515" y="504242"/>
                  <a:pt x="601515" y="504842"/>
                  <a:pt x="601515" y="505442"/>
                </a:cubicBezTo>
                <a:cubicBezTo>
                  <a:pt x="601515" y="506570"/>
                  <a:pt x="601203" y="507146"/>
                  <a:pt x="600003" y="507026"/>
                </a:cubicBezTo>
                <a:cubicBezTo>
                  <a:pt x="599403" y="507026"/>
                  <a:pt x="598803" y="507026"/>
                  <a:pt x="598203" y="507026"/>
                </a:cubicBezTo>
                <a:lnTo>
                  <a:pt x="512296" y="507026"/>
                </a:lnTo>
                <a:cubicBezTo>
                  <a:pt x="508552" y="507026"/>
                  <a:pt x="508984" y="507362"/>
                  <a:pt x="508984" y="503618"/>
                </a:cubicBezTo>
                <a:lnTo>
                  <a:pt x="508984" y="417543"/>
                </a:lnTo>
                <a:cubicBezTo>
                  <a:pt x="508984" y="414446"/>
                  <a:pt x="508720" y="414615"/>
                  <a:pt x="511888" y="414615"/>
                </a:cubicBezTo>
                <a:lnTo>
                  <a:pt x="597651" y="414615"/>
                </a:lnTo>
                <a:cubicBezTo>
                  <a:pt x="598347" y="414651"/>
                  <a:pt x="599043" y="414651"/>
                  <a:pt x="599739" y="414615"/>
                </a:cubicBezTo>
                <a:cubicBezTo>
                  <a:pt x="601107" y="414470"/>
                  <a:pt x="601467" y="415191"/>
                  <a:pt x="601371" y="416391"/>
                </a:cubicBezTo>
                <a:cubicBezTo>
                  <a:pt x="601347" y="416871"/>
                  <a:pt x="601371" y="417375"/>
                  <a:pt x="601371" y="417879"/>
                </a:cubicBezTo>
                <a:close/>
                <a:moveTo>
                  <a:pt x="601515" y="843620"/>
                </a:moveTo>
                <a:cubicBezTo>
                  <a:pt x="601515" y="844556"/>
                  <a:pt x="600987" y="844820"/>
                  <a:pt x="600171" y="844772"/>
                </a:cubicBezTo>
                <a:lnTo>
                  <a:pt x="485509" y="844772"/>
                </a:lnTo>
                <a:cubicBezTo>
                  <a:pt x="484537" y="844890"/>
                  <a:pt x="483552" y="844823"/>
                  <a:pt x="482604" y="844580"/>
                </a:cubicBezTo>
                <a:cubicBezTo>
                  <a:pt x="482340" y="843500"/>
                  <a:pt x="483060" y="842828"/>
                  <a:pt x="483420" y="842180"/>
                </a:cubicBezTo>
                <a:cubicBezTo>
                  <a:pt x="485821" y="837259"/>
                  <a:pt x="488437" y="832387"/>
                  <a:pt x="490621" y="827418"/>
                </a:cubicBezTo>
                <a:cubicBezTo>
                  <a:pt x="491164" y="825781"/>
                  <a:pt x="492803" y="824768"/>
                  <a:pt x="494510" y="825018"/>
                </a:cubicBezTo>
                <a:cubicBezTo>
                  <a:pt x="514984" y="825018"/>
                  <a:pt x="535483" y="825018"/>
                  <a:pt x="555958" y="825018"/>
                </a:cubicBezTo>
                <a:lnTo>
                  <a:pt x="600027" y="825018"/>
                </a:lnTo>
                <a:cubicBezTo>
                  <a:pt x="600939" y="825018"/>
                  <a:pt x="601275" y="825402"/>
                  <a:pt x="601275" y="826266"/>
                </a:cubicBezTo>
                <a:cubicBezTo>
                  <a:pt x="601347" y="832003"/>
                  <a:pt x="601347" y="837811"/>
                  <a:pt x="601371" y="843596"/>
                </a:cubicBezTo>
                <a:close/>
                <a:moveTo>
                  <a:pt x="154747" y="601286"/>
                </a:moveTo>
                <a:lnTo>
                  <a:pt x="119655" y="601286"/>
                </a:lnTo>
                <a:cubicBezTo>
                  <a:pt x="115982" y="601286"/>
                  <a:pt x="116439" y="601766"/>
                  <a:pt x="116439" y="598141"/>
                </a:cubicBezTo>
                <a:lnTo>
                  <a:pt x="116439" y="481751"/>
                </a:lnTo>
                <a:lnTo>
                  <a:pt x="146490" y="489240"/>
                </a:lnTo>
                <a:lnTo>
                  <a:pt x="155203" y="491424"/>
                </a:lnTo>
                <a:cubicBezTo>
                  <a:pt x="157604" y="492024"/>
                  <a:pt x="157604" y="492048"/>
                  <a:pt x="157604" y="494640"/>
                </a:cubicBezTo>
                <a:lnTo>
                  <a:pt x="157604" y="598381"/>
                </a:lnTo>
                <a:cubicBezTo>
                  <a:pt x="157604" y="601574"/>
                  <a:pt x="157916" y="601286"/>
                  <a:pt x="154747" y="601286"/>
                </a:cubicBezTo>
                <a:close/>
                <a:moveTo>
                  <a:pt x="116343" y="606374"/>
                </a:moveTo>
                <a:cubicBezTo>
                  <a:pt x="116343" y="602630"/>
                  <a:pt x="116079" y="603086"/>
                  <a:pt x="119487" y="603086"/>
                </a:cubicBezTo>
                <a:lnTo>
                  <a:pt x="154939" y="603086"/>
                </a:lnTo>
                <a:cubicBezTo>
                  <a:pt x="157580" y="603086"/>
                  <a:pt x="157628" y="603086"/>
                  <a:pt x="157628" y="605678"/>
                </a:cubicBezTo>
                <a:lnTo>
                  <a:pt x="157628" y="709923"/>
                </a:lnTo>
                <a:cubicBezTo>
                  <a:pt x="157628" y="712324"/>
                  <a:pt x="157628" y="712324"/>
                  <a:pt x="155227" y="712900"/>
                </a:cubicBezTo>
                <a:lnTo>
                  <a:pt x="118359" y="722165"/>
                </a:lnTo>
                <a:cubicBezTo>
                  <a:pt x="117796" y="722386"/>
                  <a:pt x="117170" y="722386"/>
                  <a:pt x="116607" y="722165"/>
                </a:cubicBezTo>
                <a:cubicBezTo>
                  <a:pt x="116311" y="721219"/>
                  <a:pt x="116229" y="720218"/>
                  <a:pt x="116367" y="719237"/>
                </a:cubicBezTo>
                <a:close/>
                <a:moveTo>
                  <a:pt x="157532" y="487536"/>
                </a:moveTo>
                <a:cubicBezTo>
                  <a:pt x="157532" y="488232"/>
                  <a:pt x="157532" y="488904"/>
                  <a:pt x="157532" y="489768"/>
                </a:cubicBezTo>
                <a:cubicBezTo>
                  <a:pt x="156529" y="489871"/>
                  <a:pt x="155517" y="489730"/>
                  <a:pt x="154579" y="489360"/>
                </a:cubicBezTo>
                <a:lnTo>
                  <a:pt x="119127" y="480551"/>
                </a:lnTo>
                <a:cubicBezTo>
                  <a:pt x="115814" y="479711"/>
                  <a:pt x="116439" y="479999"/>
                  <a:pt x="116439" y="477286"/>
                </a:cubicBezTo>
                <a:lnTo>
                  <a:pt x="116439" y="360872"/>
                </a:lnTo>
                <a:cubicBezTo>
                  <a:pt x="117149" y="360718"/>
                  <a:pt x="117890" y="360896"/>
                  <a:pt x="118455" y="361352"/>
                </a:cubicBezTo>
                <a:cubicBezTo>
                  <a:pt x="130768" y="367497"/>
                  <a:pt x="143082" y="373713"/>
                  <a:pt x="155443" y="379786"/>
                </a:cubicBezTo>
                <a:cubicBezTo>
                  <a:pt x="156935" y="380357"/>
                  <a:pt x="157846" y="381872"/>
                  <a:pt x="157652" y="383459"/>
                </a:cubicBezTo>
                <a:cubicBezTo>
                  <a:pt x="157604" y="418150"/>
                  <a:pt x="157596" y="452844"/>
                  <a:pt x="157628" y="487536"/>
                </a:cubicBezTo>
                <a:close/>
                <a:moveTo>
                  <a:pt x="157532" y="378802"/>
                </a:moveTo>
                <a:cubicBezTo>
                  <a:pt x="145610" y="372770"/>
                  <a:pt x="133649" y="366777"/>
                  <a:pt x="121647" y="360824"/>
                </a:cubicBezTo>
                <a:cubicBezTo>
                  <a:pt x="121323" y="360625"/>
                  <a:pt x="121011" y="360409"/>
                  <a:pt x="120711" y="360176"/>
                </a:cubicBezTo>
                <a:cubicBezTo>
                  <a:pt x="121819" y="359688"/>
                  <a:pt x="123047" y="359537"/>
                  <a:pt x="124240" y="359744"/>
                </a:cubicBezTo>
                <a:lnTo>
                  <a:pt x="234293" y="359744"/>
                </a:lnTo>
                <a:cubicBezTo>
                  <a:pt x="235684" y="359628"/>
                  <a:pt x="237076" y="359948"/>
                  <a:pt x="238278" y="360656"/>
                </a:cubicBezTo>
                <a:cubicBezTo>
                  <a:pt x="247063" y="366585"/>
                  <a:pt x="255896" y="372417"/>
                  <a:pt x="264681" y="378298"/>
                </a:cubicBezTo>
                <a:cubicBezTo>
                  <a:pt x="264969" y="378490"/>
                  <a:pt x="265425" y="378586"/>
                  <a:pt x="265401" y="379282"/>
                </a:cubicBezTo>
                <a:cubicBezTo>
                  <a:pt x="264638" y="379577"/>
                  <a:pt x="263807" y="379661"/>
                  <a:pt x="263001" y="379522"/>
                </a:cubicBezTo>
                <a:lnTo>
                  <a:pt x="161276" y="379522"/>
                </a:lnTo>
                <a:cubicBezTo>
                  <a:pt x="159981" y="379580"/>
                  <a:pt x="158690" y="379332"/>
                  <a:pt x="157508" y="378802"/>
                </a:cubicBezTo>
                <a:close/>
                <a:moveTo>
                  <a:pt x="332514" y="333676"/>
                </a:moveTo>
                <a:cubicBezTo>
                  <a:pt x="339282" y="340476"/>
                  <a:pt x="346068" y="347255"/>
                  <a:pt x="352868" y="354007"/>
                </a:cubicBezTo>
                <a:cubicBezTo>
                  <a:pt x="353924" y="355063"/>
                  <a:pt x="355100" y="355999"/>
                  <a:pt x="356325" y="357079"/>
                </a:cubicBezTo>
                <a:cubicBezTo>
                  <a:pt x="355124" y="358279"/>
                  <a:pt x="353924" y="357895"/>
                  <a:pt x="352988" y="357895"/>
                </a:cubicBezTo>
                <a:lnTo>
                  <a:pt x="320584" y="357895"/>
                </a:lnTo>
                <a:cubicBezTo>
                  <a:pt x="293893" y="357895"/>
                  <a:pt x="267201" y="357895"/>
                  <a:pt x="240510" y="357895"/>
                </a:cubicBezTo>
                <a:cubicBezTo>
                  <a:pt x="238533" y="357919"/>
                  <a:pt x="236597" y="357334"/>
                  <a:pt x="234965" y="356215"/>
                </a:cubicBezTo>
                <a:cubicBezTo>
                  <a:pt x="223924" y="348822"/>
                  <a:pt x="212835" y="341501"/>
                  <a:pt x="201769" y="334156"/>
                </a:cubicBezTo>
                <a:cubicBezTo>
                  <a:pt x="201289" y="333700"/>
                  <a:pt x="201361" y="333220"/>
                  <a:pt x="201985" y="333100"/>
                </a:cubicBezTo>
                <a:cubicBezTo>
                  <a:pt x="202877" y="332987"/>
                  <a:pt x="203776" y="332949"/>
                  <a:pt x="204674" y="332980"/>
                </a:cubicBezTo>
                <a:lnTo>
                  <a:pt x="329105" y="332980"/>
                </a:lnTo>
                <a:cubicBezTo>
                  <a:pt x="330233" y="333076"/>
                  <a:pt x="331505" y="332644"/>
                  <a:pt x="332490" y="333676"/>
                </a:cubicBezTo>
                <a:close/>
                <a:moveTo>
                  <a:pt x="302870" y="301464"/>
                </a:moveTo>
                <a:cubicBezTo>
                  <a:pt x="303859" y="301104"/>
                  <a:pt x="304922" y="300989"/>
                  <a:pt x="305966" y="301128"/>
                </a:cubicBezTo>
                <a:cubicBezTo>
                  <a:pt x="353252" y="301128"/>
                  <a:pt x="400521" y="301128"/>
                  <a:pt x="447776" y="301128"/>
                </a:cubicBezTo>
                <a:cubicBezTo>
                  <a:pt x="449651" y="300905"/>
                  <a:pt x="451424" y="302028"/>
                  <a:pt x="452025" y="303817"/>
                </a:cubicBezTo>
                <a:cubicBezTo>
                  <a:pt x="456105" y="312266"/>
                  <a:pt x="460378" y="320619"/>
                  <a:pt x="464578" y="329020"/>
                </a:cubicBezTo>
                <a:cubicBezTo>
                  <a:pt x="465130" y="329846"/>
                  <a:pt x="465507" y="330777"/>
                  <a:pt x="465682" y="331756"/>
                </a:cubicBezTo>
                <a:cubicBezTo>
                  <a:pt x="464626" y="332956"/>
                  <a:pt x="463282" y="332452"/>
                  <a:pt x="462010" y="332452"/>
                </a:cubicBezTo>
                <a:lnTo>
                  <a:pt x="367366" y="332452"/>
                </a:lnTo>
                <a:cubicBezTo>
                  <a:pt x="357093" y="332452"/>
                  <a:pt x="346819" y="332452"/>
                  <a:pt x="336546" y="332452"/>
                </a:cubicBezTo>
                <a:cubicBezTo>
                  <a:pt x="335370" y="332452"/>
                  <a:pt x="334146" y="332836"/>
                  <a:pt x="333114" y="331852"/>
                </a:cubicBezTo>
                <a:close/>
                <a:moveTo>
                  <a:pt x="507207" y="512403"/>
                </a:moveTo>
                <a:lnTo>
                  <a:pt x="507207" y="599030"/>
                </a:lnTo>
                <a:cubicBezTo>
                  <a:pt x="507207" y="601430"/>
                  <a:pt x="507207" y="601286"/>
                  <a:pt x="504807" y="601286"/>
                </a:cubicBezTo>
                <a:lnTo>
                  <a:pt x="418228" y="601286"/>
                </a:lnTo>
                <a:cubicBezTo>
                  <a:pt x="417532" y="601286"/>
                  <a:pt x="416836" y="601286"/>
                  <a:pt x="416140" y="601286"/>
                </a:cubicBezTo>
                <a:cubicBezTo>
                  <a:pt x="415060" y="601286"/>
                  <a:pt x="414724" y="600782"/>
                  <a:pt x="414796" y="599798"/>
                </a:cubicBezTo>
                <a:cubicBezTo>
                  <a:pt x="414796" y="599294"/>
                  <a:pt x="414796" y="598814"/>
                  <a:pt x="414796" y="598309"/>
                </a:cubicBezTo>
                <a:lnTo>
                  <a:pt x="414796" y="511899"/>
                </a:lnTo>
                <a:cubicBezTo>
                  <a:pt x="414820" y="511498"/>
                  <a:pt x="414820" y="511099"/>
                  <a:pt x="414796" y="510699"/>
                </a:cubicBezTo>
                <a:cubicBezTo>
                  <a:pt x="414556" y="509042"/>
                  <a:pt x="415372" y="508682"/>
                  <a:pt x="416860" y="508706"/>
                </a:cubicBezTo>
                <a:cubicBezTo>
                  <a:pt x="421661" y="508706"/>
                  <a:pt x="426461" y="508706"/>
                  <a:pt x="431262" y="508706"/>
                </a:cubicBezTo>
                <a:lnTo>
                  <a:pt x="503559" y="508706"/>
                </a:lnTo>
                <a:cubicBezTo>
                  <a:pt x="504279" y="508706"/>
                  <a:pt x="504975" y="508706"/>
                  <a:pt x="505671" y="508706"/>
                </a:cubicBezTo>
                <a:cubicBezTo>
                  <a:pt x="506799" y="508706"/>
                  <a:pt x="507351" y="509018"/>
                  <a:pt x="507255" y="510218"/>
                </a:cubicBezTo>
                <a:cubicBezTo>
                  <a:pt x="507135" y="511011"/>
                  <a:pt x="507183" y="511707"/>
                  <a:pt x="507183" y="512403"/>
                </a:cubicBezTo>
                <a:close/>
                <a:moveTo>
                  <a:pt x="507207" y="786661"/>
                </a:moveTo>
                <a:cubicBezTo>
                  <a:pt x="507207" y="787261"/>
                  <a:pt x="507207" y="787861"/>
                  <a:pt x="507207" y="788461"/>
                </a:cubicBezTo>
                <a:cubicBezTo>
                  <a:pt x="507207" y="789061"/>
                  <a:pt x="506775" y="789709"/>
                  <a:pt x="505935" y="789661"/>
                </a:cubicBezTo>
                <a:cubicBezTo>
                  <a:pt x="505095" y="789613"/>
                  <a:pt x="504735" y="789661"/>
                  <a:pt x="504135" y="789661"/>
                </a:cubicBezTo>
                <a:lnTo>
                  <a:pt x="418060" y="789661"/>
                </a:lnTo>
                <a:cubicBezTo>
                  <a:pt x="414244" y="789661"/>
                  <a:pt x="414820" y="789925"/>
                  <a:pt x="414796" y="786229"/>
                </a:cubicBezTo>
                <a:lnTo>
                  <a:pt x="414796" y="700490"/>
                </a:lnTo>
                <a:cubicBezTo>
                  <a:pt x="414796" y="699794"/>
                  <a:pt x="414796" y="699074"/>
                  <a:pt x="414796" y="698378"/>
                </a:cubicBezTo>
                <a:cubicBezTo>
                  <a:pt x="414796" y="697682"/>
                  <a:pt x="415276" y="697154"/>
                  <a:pt x="416116" y="697178"/>
                </a:cubicBezTo>
                <a:lnTo>
                  <a:pt x="503943" y="697178"/>
                </a:lnTo>
                <a:cubicBezTo>
                  <a:pt x="507519" y="697178"/>
                  <a:pt x="507183" y="696674"/>
                  <a:pt x="507183" y="700346"/>
                </a:cubicBezTo>
                <a:close/>
                <a:moveTo>
                  <a:pt x="414748" y="692089"/>
                </a:moveTo>
                <a:lnTo>
                  <a:pt x="414748" y="606014"/>
                </a:lnTo>
                <a:cubicBezTo>
                  <a:pt x="414748" y="602894"/>
                  <a:pt x="414532" y="603086"/>
                  <a:pt x="417652" y="603086"/>
                </a:cubicBezTo>
                <a:lnTo>
                  <a:pt x="505959" y="603086"/>
                </a:lnTo>
                <a:cubicBezTo>
                  <a:pt x="506799" y="603086"/>
                  <a:pt x="507255" y="603398"/>
                  <a:pt x="507255" y="604286"/>
                </a:cubicBezTo>
                <a:cubicBezTo>
                  <a:pt x="507255" y="605174"/>
                  <a:pt x="507255" y="605702"/>
                  <a:pt x="507255" y="606398"/>
                </a:cubicBezTo>
                <a:lnTo>
                  <a:pt x="507255" y="692449"/>
                </a:lnTo>
                <a:cubicBezTo>
                  <a:pt x="507255" y="695762"/>
                  <a:pt x="507447" y="695378"/>
                  <a:pt x="504375" y="695378"/>
                </a:cubicBezTo>
                <a:lnTo>
                  <a:pt x="417964" y="695378"/>
                </a:lnTo>
                <a:cubicBezTo>
                  <a:pt x="417563" y="695354"/>
                  <a:pt x="417165" y="695354"/>
                  <a:pt x="416764" y="695378"/>
                </a:cubicBezTo>
                <a:cubicBezTo>
                  <a:pt x="415108" y="695594"/>
                  <a:pt x="414652" y="694754"/>
                  <a:pt x="414820" y="693289"/>
                </a:cubicBezTo>
                <a:cubicBezTo>
                  <a:pt x="414820" y="692889"/>
                  <a:pt x="414796" y="692488"/>
                  <a:pt x="414748" y="692089"/>
                </a:cubicBezTo>
                <a:close/>
                <a:moveTo>
                  <a:pt x="507135" y="416055"/>
                </a:moveTo>
                <a:cubicBezTo>
                  <a:pt x="507135" y="416751"/>
                  <a:pt x="507135" y="417447"/>
                  <a:pt x="507135" y="418143"/>
                </a:cubicBezTo>
                <a:lnTo>
                  <a:pt x="507135" y="503498"/>
                </a:lnTo>
                <a:cubicBezTo>
                  <a:pt x="507135" y="504290"/>
                  <a:pt x="507135" y="505106"/>
                  <a:pt x="507135" y="505898"/>
                </a:cubicBezTo>
                <a:cubicBezTo>
                  <a:pt x="507135" y="506690"/>
                  <a:pt x="506727" y="507146"/>
                  <a:pt x="505863" y="507122"/>
                </a:cubicBezTo>
                <a:cubicBezTo>
                  <a:pt x="504999" y="507098"/>
                  <a:pt x="504663" y="507122"/>
                  <a:pt x="504063" y="507122"/>
                </a:cubicBezTo>
                <a:lnTo>
                  <a:pt x="418060" y="507122"/>
                </a:lnTo>
                <a:cubicBezTo>
                  <a:pt x="414460" y="507122"/>
                  <a:pt x="414796" y="507434"/>
                  <a:pt x="414796" y="503954"/>
                </a:cubicBezTo>
                <a:lnTo>
                  <a:pt x="414796" y="417783"/>
                </a:lnTo>
                <a:cubicBezTo>
                  <a:pt x="414820" y="417382"/>
                  <a:pt x="414820" y="416984"/>
                  <a:pt x="414796" y="416583"/>
                </a:cubicBezTo>
                <a:cubicBezTo>
                  <a:pt x="414556" y="414951"/>
                  <a:pt x="415372" y="414446"/>
                  <a:pt x="416860" y="414615"/>
                </a:cubicBezTo>
                <a:cubicBezTo>
                  <a:pt x="417460" y="414615"/>
                  <a:pt x="418060" y="414615"/>
                  <a:pt x="418660" y="414615"/>
                </a:cubicBezTo>
                <a:lnTo>
                  <a:pt x="503559" y="414615"/>
                </a:lnTo>
                <a:cubicBezTo>
                  <a:pt x="504255" y="414615"/>
                  <a:pt x="504951" y="414615"/>
                  <a:pt x="505647" y="414615"/>
                </a:cubicBezTo>
                <a:cubicBezTo>
                  <a:pt x="506751" y="414518"/>
                  <a:pt x="507279" y="414951"/>
                  <a:pt x="507183" y="416127"/>
                </a:cubicBezTo>
                <a:close/>
                <a:moveTo>
                  <a:pt x="503055" y="412742"/>
                </a:moveTo>
                <a:cubicBezTo>
                  <a:pt x="474460" y="412742"/>
                  <a:pt x="445863" y="412742"/>
                  <a:pt x="417268" y="412742"/>
                </a:cubicBezTo>
                <a:cubicBezTo>
                  <a:pt x="415295" y="412860"/>
                  <a:pt x="413377" y="412053"/>
                  <a:pt x="412084" y="410558"/>
                </a:cubicBezTo>
                <a:cubicBezTo>
                  <a:pt x="409155" y="407414"/>
                  <a:pt x="406035" y="404461"/>
                  <a:pt x="402986" y="401413"/>
                </a:cubicBezTo>
                <a:lnTo>
                  <a:pt x="401258" y="399565"/>
                </a:lnTo>
                <a:cubicBezTo>
                  <a:pt x="402290" y="399202"/>
                  <a:pt x="403390" y="399080"/>
                  <a:pt x="404475" y="399205"/>
                </a:cubicBezTo>
                <a:cubicBezTo>
                  <a:pt x="435246" y="399205"/>
                  <a:pt x="466035" y="399205"/>
                  <a:pt x="496838" y="399205"/>
                </a:cubicBezTo>
                <a:cubicBezTo>
                  <a:pt x="498730" y="398905"/>
                  <a:pt x="500563" y="400009"/>
                  <a:pt x="501183" y="401821"/>
                </a:cubicBezTo>
                <a:cubicBezTo>
                  <a:pt x="502719" y="405373"/>
                  <a:pt x="504591" y="408782"/>
                  <a:pt x="506559" y="412742"/>
                </a:cubicBezTo>
                <a:close/>
                <a:moveTo>
                  <a:pt x="412948" y="418143"/>
                </a:moveTo>
                <a:lnTo>
                  <a:pt x="412948" y="503282"/>
                </a:lnTo>
                <a:cubicBezTo>
                  <a:pt x="412948" y="503978"/>
                  <a:pt x="412948" y="504698"/>
                  <a:pt x="412948" y="505370"/>
                </a:cubicBezTo>
                <a:cubicBezTo>
                  <a:pt x="412948" y="506546"/>
                  <a:pt x="412564" y="507050"/>
                  <a:pt x="411387" y="506930"/>
                </a:cubicBezTo>
                <a:cubicBezTo>
                  <a:pt x="410907" y="506930"/>
                  <a:pt x="410403" y="506930"/>
                  <a:pt x="409899" y="506930"/>
                </a:cubicBezTo>
                <a:lnTo>
                  <a:pt x="323896" y="506930"/>
                </a:lnTo>
                <a:cubicBezTo>
                  <a:pt x="320272" y="506930"/>
                  <a:pt x="320608" y="507242"/>
                  <a:pt x="320608" y="503786"/>
                </a:cubicBezTo>
                <a:lnTo>
                  <a:pt x="320608" y="417375"/>
                </a:lnTo>
                <a:cubicBezTo>
                  <a:pt x="320608" y="414302"/>
                  <a:pt x="320368" y="414494"/>
                  <a:pt x="323560" y="414494"/>
                </a:cubicBezTo>
                <a:lnTo>
                  <a:pt x="404811" y="414494"/>
                </a:lnTo>
                <a:cubicBezTo>
                  <a:pt x="406995" y="414494"/>
                  <a:pt x="409203" y="414494"/>
                  <a:pt x="411387" y="414494"/>
                </a:cubicBezTo>
                <a:cubicBezTo>
                  <a:pt x="412516" y="414494"/>
                  <a:pt x="413092" y="414807"/>
                  <a:pt x="412996" y="416007"/>
                </a:cubicBezTo>
                <a:cubicBezTo>
                  <a:pt x="412948" y="416799"/>
                  <a:pt x="412996" y="417495"/>
                  <a:pt x="412996" y="418215"/>
                </a:cubicBezTo>
                <a:close/>
                <a:moveTo>
                  <a:pt x="159428" y="657453"/>
                </a:moveTo>
                <a:lnTo>
                  <a:pt x="159428" y="607047"/>
                </a:lnTo>
                <a:cubicBezTo>
                  <a:pt x="159428" y="606350"/>
                  <a:pt x="159428" y="605630"/>
                  <a:pt x="159428" y="604934"/>
                </a:cubicBezTo>
                <a:cubicBezTo>
                  <a:pt x="159428" y="603590"/>
                  <a:pt x="159788" y="602990"/>
                  <a:pt x="161276" y="602990"/>
                </a:cubicBezTo>
                <a:cubicBezTo>
                  <a:pt x="171566" y="602990"/>
                  <a:pt x="181855" y="602990"/>
                  <a:pt x="192144" y="602990"/>
                </a:cubicBezTo>
                <a:cubicBezTo>
                  <a:pt x="193392" y="602990"/>
                  <a:pt x="194064" y="603302"/>
                  <a:pt x="193944" y="604670"/>
                </a:cubicBezTo>
                <a:cubicBezTo>
                  <a:pt x="193908" y="605270"/>
                  <a:pt x="193908" y="605870"/>
                  <a:pt x="193944" y="606470"/>
                </a:cubicBezTo>
                <a:lnTo>
                  <a:pt x="193944" y="700082"/>
                </a:lnTo>
                <a:cubicBezTo>
                  <a:pt x="193908" y="700577"/>
                  <a:pt x="193908" y="701076"/>
                  <a:pt x="193944" y="701570"/>
                </a:cubicBezTo>
                <a:cubicBezTo>
                  <a:pt x="194136" y="702987"/>
                  <a:pt x="193392" y="703467"/>
                  <a:pt x="192144" y="703779"/>
                </a:cubicBezTo>
                <a:lnTo>
                  <a:pt x="161660" y="711388"/>
                </a:lnTo>
                <a:cubicBezTo>
                  <a:pt x="159572" y="711916"/>
                  <a:pt x="159452" y="711820"/>
                  <a:pt x="159452" y="709635"/>
                </a:cubicBezTo>
                <a:cubicBezTo>
                  <a:pt x="159452" y="702242"/>
                  <a:pt x="159452" y="694850"/>
                  <a:pt x="159452" y="687457"/>
                </a:cubicBezTo>
                <a:close/>
                <a:moveTo>
                  <a:pt x="193920" y="497377"/>
                </a:moveTo>
                <a:cubicBezTo>
                  <a:pt x="193920" y="497881"/>
                  <a:pt x="193920" y="498361"/>
                  <a:pt x="193776" y="499129"/>
                </a:cubicBezTo>
                <a:lnTo>
                  <a:pt x="182687" y="496297"/>
                </a:lnTo>
                <a:lnTo>
                  <a:pt x="161780" y="491088"/>
                </a:lnTo>
                <a:cubicBezTo>
                  <a:pt x="159380" y="490512"/>
                  <a:pt x="159380" y="490488"/>
                  <a:pt x="159380" y="488136"/>
                </a:cubicBezTo>
                <a:cubicBezTo>
                  <a:pt x="159380" y="453459"/>
                  <a:pt x="159380" y="418774"/>
                  <a:pt x="159380" y="384083"/>
                </a:cubicBezTo>
                <a:cubicBezTo>
                  <a:pt x="159288" y="383485"/>
                  <a:pt x="159380" y="382875"/>
                  <a:pt x="159644" y="382330"/>
                </a:cubicBezTo>
                <a:cubicBezTo>
                  <a:pt x="160508" y="381994"/>
                  <a:pt x="161156" y="382619"/>
                  <a:pt x="161828" y="382955"/>
                </a:cubicBezTo>
                <a:cubicBezTo>
                  <a:pt x="171933" y="387995"/>
                  <a:pt x="181919" y="393084"/>
                  <a:pt x="191928" y="397884"/>
                </a:cubicBezTo>
                <a:cubicBezTo>
                  <a:pt x="193254" y="398333"/>
                  <a:pt x="194098" y="399634"/>
                  <a:pt x="193968" y="401029"/>
                </a:cubicBezTo>
                <a:cubicBezTo>
                  <a:pt x="193936" y="433193"/>
                  <a:pt x="193920" y="465309"/>
                  <a:pt x="193920" y="497377"/>
                </a:cubicBezTo>
                <a:close/>
                <a:moveTo>
                  <a:pt x="193632" y="396852"/>
                </a:moveTo>
                <a:cubicBezTo>
                  <a:pt x="184031" y="392052"/>
                  <a:pt x="174430" y="387251"/>
                  <a:pt x="164829" y="382451"/>
                </a:cubicBezTo>
                <a:cubicBezTo>
                  <a:pt x="164613" y="382330"/>
                  <a:pt x="164229" y="382282"/>
                  <a:pt x="164349" y="381634"/>
                </a:cubicBezTo>
                <a:cubicBezTo>
                  <a:pt x="165021" y="381375"/>
                  <a:pt x="165750" y="381301"/>
                  <a:pt x="166461" y="381418"/>
                </a:cubicBezTo>
                <a:lnTo>
                  <a:pt x="267273" y="381418"/>
                </a:lnTo>
                <a:cubicBezTo>
                  <a:pt x="268570" y="381339"/>
                  <a:pt x="269856" y="381675"/>
                  <a:pt x="270946" y="382378"/>
                </a:cubicBezTo>
                <a:cubicBezTo>
                  <a:pt x="278003" y="387179"/>
                  <a:pt x="285084" y="391788"/>
                  <a:pt x="292141" y="396492"/>
                </a:cubicBezTo>
                <a:cubicBezTo>
                  <a:pt x="292381" y="396660"/>
                  <a:pt x="292645" y="396780"/>
                  <a:pt x="292885" y="396924"/>
                </a:cubicBezTo>
                <a:cubicBezTo>
                  <a:pt x="292237" y="397908"/>
                  <a:pt x="291492" y="397620"/>
                  <a:pt x="290868" y="397620"/>
                </a:cubicBezTo>
                <a:lnTo>
                  <a:pt x="197257" y="397620"/>
                </a:lnTo>
                <a:cubicBezTo>
                  <a:pt x="196004" y="397666"/>
                  <a:pt x="194759" y="397402"/>
                  <a:pt x="193632" y="396852"/>
                </a:cubicBezTo>
                <a:close/>
                <a:moveTo>
                  <a:pt x="318736" y="417591"/>
                </a:moveTo>
                <a:lnTo>
                  <a:pt x="318736" y="504002"/>
                </a:lnTo>
                <a:cubicBezTo>
                  <a:pt x="318736" y="504506"/>
                  <a:pt x="318736" y="505010"/>
                  <a:pt x="318736" y="505490"/>
                </a:cubicBezTo>
                <a:cubicBezTo>
                  <a:pt x="318736" y="506618"/>
                  <a:pt x="318400" y="507194"/>
                  <a:pt x="317224" y="507074"/>
                </a:cubicBezTo>
                <a:cubicBezTo>
                  <a:pt x="316720" y="507074"/>
                  <a:pt x="316216" y="507074"/>
                  <a:pt x="315711" y="507074"/>
                </a:cubicBezTo>
                <a:lnTo>
                  <a:pt x="229733" y="507074"/>
                </a:lnTo>
                <a:cubicBezTo>
                  <a:pt x="225988" y="507074"/>
                  <a:pt x="226420" y="507386"/>
                  <a:pt x="226420" y="503642"/>
                </a:cubicBezTo>
                <a:lnTo>
                  <a:pt x="226420" y="417231"/>
                </a:lnTo>
                <a:cubicBezTo>
                  <a:pt x="226420" y="414638"/>
                  <a:pt x="226420" y="414615"/>
                  <a:pt x="229037" y="414615"/>
                </a:cubicBezTo>
                <a:lnTo>
                  <a:pt x="315087" y="414615"/>
                </a:lnTo>
                <a:cubicBezTo>
                  <a:pt x="315687" y="414615"/>
                  <a:pt x="316288" y="414615"/>
                  <a:pt x="316888" y="414615"/>
                </a:cubicBezTo>
                <a:cubicBezTo>
                  <a:pt x="318232" y="414470"/>
                  <a:pt x="319024" y="414855"/>
                  <a:pt x="318808" y="416391"/>
                </a:cubicBezTo>
                <a:cubicBezTo>
                  <a:pt x="318760" y="416789"/>
                  <a:pt x="318736" y="417190"/>
                  <a:pt x="318736" y="417591"/>
                </a:cubicBezTo>
                <a:close/>
                <a:moveTo>
                  <a:pt x="318736" y="786733"/>
                </a:moveTo>
                <a:cubicBezTo>
                  <a:pt x="318736" y="787333"/>
                  <a:pt x="318736" y="787933"/>
                  <a:pt x="318736" y="788533"/>
                </a:cubicBezTo>
                <a:cubicBezTo>
                  <a:pt x="318736" y="789133"/>
                  <a:pt x="318400" y="789805"/>
                  <a:pt x="317512" y="789781"/>
                </a:cubicBezTo>
                <a:cubicBezTo>
                  <a:pt x="316624" y="789757"/>
                  <a:pt x="316120" y="789781"/>
                  <a:pt x="315423" y="789781"/>
                </a:cubicBezTo>
                <a:lnTo>
                  <a:pt x="229757" y="789781"/>
                </a:lnTo>
                <a:cubicBezTo>
                  <a:pt x="225892" y="789781"/>
                  <a:pt x="226444" y="790093"/>
                  <a:pt x="226420" y="786397"/>
                </a:cubicBezTo>
                <a:lnTo>
                  <a:pt x="226420" y="700946"/>
                </a:lnTo>
                <a:cubicBezTo>
                  <a:pt x="226420" y="700250"/>
                  <a:pt x="226420" y="699554"/>
                  <a:pt x="226420" y="698858"/>
                </a:cubicBezTo>
                <a:cubicBezTo>
                  <a:pt x="226420" y="697682"/>
                  <a:pt x="226852" y="697202"/>
                  <a:pt x="228004" y="697298"/>
                </a:cubicBezTo>
                <a:lnTo>
                  <a:pt x="315519" y="697298"/>
                </a:lnTo>
                <a:cubicBezTo>
                  <a:pt x="319144" y="697298"/>
                  <a:pt x="318808" y="696794"/>
                  <a:pt x="318808" y="700394"/>
                </a:cubicBezTo>
                <a:close/>
                <a:moveTo>
                  <a:pt x="318736" y="606518"/>
                </a:moveTo>
                <a:lnTo>
                  <a:pt x="318736" y="692929"/>
                </a:lnTo>
                <a:cubicBezTo>
                  <a:pt x="318736" y="695762"/>
                  <a:pt x="318736" y="695522"/>
                  <a:pt x="316144" y="695522"/>
                </a:cubicBezTo>
                <a:lnTo>
                  <a:pt x="228053" y="695522"/>
                </a:lnTo>
                <a:cubicBezTo>
                  <a:pt x="226948" y="695522"/>
                  <a:pt x="226324" y="695234"/>
                  <a:pt x="226420" y="694009"/>
                </a:cubicBezTo>
                <a:cubicBezTo>
                  <a:pt x="226420" y="693313"/>
                  <a:pt x="226420" y="692617"/>
                  <a:pt x="226420" y="691921"/>
                </a:cubicBezTo>
                <a:lnTo>
                  <a:pt x="226420" y="606711"/>
                </a:lnTo>
                <a:cubicBezTo>
                  <a:pt x="226420" y="605918"/>
                  <a:pt x="226420" y="605126"/>
                  <a:pt x="226420" y="604310"/>
                </a:cubicBezTo>
                <a:cubicBezTo>
                  <a:pt x="226347" y="603785"/>
                  <a:pt x="226714" y="603300"/>
                  <a:pt x="227239" y="603228"/>
                </a:cubicBezTo>
                <a:cubicBezTo>
                  <a:pt x="227334" y="603213"/>
                  <a:pt x="227430" y="603216"/>
                  <a:pt x="227524" y="603230"/>
                </a:cubicBezTo>
                <a:lnTo>
                  <a:pt x="315687" y="603230"/>
                </a:lnTo>
                <a:cubicBezTo>
                  <a:pt x="316192" y="603230"/>
                  <a:pt x="316696" y="603230"/>
                  <a:pt x="317200" y="603230"/>
                </a:cubicBezTo>
                <a:cubicBezTo>
                  <a:pt x="318328" y="603230"/>
                  <a:pt x="318880" y="603566"/>
                  <a:pt x="318784" y="604766"/>
                </a:cubicBezTo>
                <a:cubicBezTo>
                  <a:pt x="318736" y="605198"/>
                  <a:pt x="318736" y="605798"/>
                  <a:pt x="318736" y="606398"/>
                </a:cubicBezTo>
                <a:close/>
                <a:moveTo>
                  <a:pt x="318736" y="600302"/>
                </a:moveTo>
                <a:cubicBezTo>
                  <a:pt x="318736" y="601046"/>
                  <a:pt x="318424" y="601406"/>
                  <a:pt x="317656" y="601406"/>
                </a:cubicBezTo>
                <a:cubicBezTo>
                  <a:pt x="316888" y="601406"/>
                  <a:pt x="316480" y="601406"/>
                  <a:pt x="315879" y="601406"/>
                </a:cubicBezTo>
                <a:lnTo>
                  <a:pt x="229013" y="601406"/>
                </a:lnTo>
                <a:cubicBezTo>
                  <a:pt x="226444" y="601406"/>
                  <a:pt x="226420" y="601406"/>
                  <a:pt x="226420" y="598766"/>
                </a:cubicBezTo>
                <a:lnTo>
                  <a:pt x="226420" y="511707"/>
                </a:lnTo>
                <a:cubicBezTo>
                  <a:pt x="226420" y="508634"/>
                  <a:pt x="226156" y="508802"/>
                  <a:pt x="229325" y="508802"/>
                </a:cubicBezTo>
                <a:lnTo>
                  <a:pt x="316336" y="508802"/>
                </a:lnTo>
                <a:cubicBezTo>
                  <a:pt x="318856" y="508802"/>
                  <a:pt x="318880" y="508802"/>
                  <a:pt x="318880" y="511443"/>
                </a:cubicBezTo>
                <a:lnTo>
                  <a:pt x="318880" y="598093"/>
                </a:lnTo>
                <a:cubicBezTo>
                  <a:pt x="318736" y="598790"/>
                  <a:pt x="318736" y="599510"/>
                  <a:pt x="318736" y="600182"/>
                </a:cubicBezTo>
                <a:close/>
                <a:moveTo>
                  <a:pt x="313263" y="412910"/>
                </a:moveTo>
                <a:lnTo>
                  <a:pt x="227884" y="412910"/>
                </a:lnTo>
                <a:cubicBezTo>
                  <a:pt x="226691" y="412989"/>
                  <a:pt x="225496" y="412773"/>
                  <a:pt x="224404" y="412286"/>
                </a:cubicBezTo>
                <a:cubicBezTo>
                  <a:pt x="216579" y="408302"/>
                  <a:pt x="208706" y="404389"/>
                  <a:pt x="200857" y="400453"/>
                </a:cubicBezTo>
                <a:cubicBezTo>
                  <a:pt x="200617" y="400333"/>
                  <a:pt x="200281" y="400285"/>
                  <a:pt x="200281" y="399637"/>
                </a:cubicBezTo>
                <a:cubicBezTo>
                  <a:pt x="201266" y="399375"/>
                  <a:pt x="202293" y="399301"/>
                  <a:pt x="203305" y="399421"/>
                </a:cubicBezTo>
                <a:cubicBezTo>
                  <a:pt x="233293" y="399421"/>
                  <a:pt x="263272" y="399421"/>
                  <a:pt x="293245" y="399421"/>
                </a:cubicBezTo>
                <a:cubicBezTo>
                  <a:pt x="295326" y="399375"/>
                  <a:pt x="297364" y="400006"/>
                  <a:pt x="299053" y="401221"/>
                </a:cubicBezTo>
                <a:cubicBezTo>
                  <a:pt x="303854" y="404461"/>
                  <a:pt x="308655" y="407534"/>
                  <a:pt x="313239" y="410822"/>
                </a:cubicBezTo>
                <a:cubicBezTo>
                  <a:pt x="314185" y="411220"/>
                  <a:pt x="315013" y="411857"/>
                  <a:pt x="315639" y="412670"/>
                </a:cubicBezTo>
                <a:cubicBezTo>
                  <a:pt x="314895" y="413102"/>
                  <a:pt x="314055" y="412790"/>
                  <a:pt x="313335" y="412790"/>
                </a:cubicBezTo>
                <a:close/>
                <a:moveTo>
                  <a:pt x="195648" y="401701"/>
                </a:moveTo>
                <a:cubicBezTo>
                  <a:pt x="195624" y="401326"/>
                  <a:pt x="195624" y="400947"/>
                  <a:pt x="195648" y="400573"/>
                </a:cubicBezTo>
                <a:cubicBezTo>
                  <a:pt x="196609" y="400261"/>
                  <a:pt x="197233" y="400909"/>
                  <a:pt x="197905" y="401245"/>
                </a:cubicBezTo>
                <a:cubicBezTo>
                  <a:pt x="206042" y="405277"/>
                  <a:pt x="214131" y="409406"/>
                  <a:pt x="222316" y="413366"/>
                </a:cubicBezTo>
                <a:cubicBezTo>
                  <a:pt x="223807" y="413935"/>
                  <a:pt x="224704" y="415459"/>
                  <a:pt x="224476" y="417039"/>
                </a:cubicBezTo>
                <a:cubicBezTo>
                  <a:pt x="224476" y="434513"/>
                  <a:pt x="224476" y="451987"/>
                  <a:pt x="224476" y="469485"/>
                </a:cubicBezTo>
                <a:lnTo>
                  <a:pt x="224476" y="503498"/>
                </a:lnTo>
                <a:cubicBezTo>
                  <a:pt x="224624" y="504496"/>
                  <a:pt x="224542" y="505514"/>
                  <a:pt x="224236" y="506474"/>
                </a:cubicBezTo>
                <a:cubicBezTo>
                  <a:pt x="222954" y="506493"/>
                  <a:pt x="221681" y="506258"/>
                  <a:pt x="220492" y="505778"/>
                </a:cubicBezTo>
                <a:lnTo>
                  <a:pt x="197833" y="500185"/>
                </a:lnTo>
                <a:cubicBezTo>
                  <a:pt x="196297" y="499825"/>
                  <a:pt x="195432" y="499345"/>
                  <a:pt x="195432" y="497473"/>
                </a:cubicBezTo>
                <a:cubicBezTo>
                  <a:pt x="195672" y="465518"/>
                  <a:pt x="195776" y="433553"/>
                  <a:pt x="195744" y="401581"/>
                </a:cubicBezTo>
                <a:close/>
                <a:moveTo>
                  <a:pt x="195648" y="606687"/>
                </a:moveTo>
                <a:lnTo>
                  <a:pt x="195648" y="605486"/>
                </a:lnTo>
                <a:cubicBezTo>
                  <a:pt x="195648" y="603254"/>
                  <a:pt x="195648" y="603206"/>
                  <a:pt x="198049" y="603206"/>
                </a:cubicBezTo>
                <a:lnTo>
                  <a:pt x="222340" y="603206"/>
                </a:lnTo>
                <a:cubicBezTo>
                  <a:pt x="224572" y="603206"/>
                  <a:pt x="224740" y="603206"/>
                  <a:pt x="224740" y="605606"/>
                </a:cubicBezTo>
                <a:cubicBezTo>
                  <a:pt x="224740" y="634986"/>
                  <a:pt x="224740" y="664349"/>
                  <a:pt x="224740" y="693697"/>
                </a:cubicBezTo>
                <a:cubicBezTo>
                  <a:pt x="224740" y="695018"/>
                  <a:pt x="224740" y="695858"/>
                  <a:pt x="222988" y="696242"/>
                </a:cubicBezTo>
                <a:cubicBezTo>
                  <a:pt x="214251" y="698330"/>
                  <a:pt x="205562" y="700562"/>
                  <a:pt x="196873" y="702723"/>
                </a:cubicBezTo>
                <a:cubicBezTo>
                  <a:pt x="196601" y="702751"/>
                  <a:pt x="196328" y="702751"/>
                  <a:pt x="196057" y="702723"/>
                </a:cubicBezTo>
                <a:cubicBezTo>
                  <a:pt x="195785" y="701705"/>
                  <a:pt x="195712" y="700646"/>
                  <a:pt x="195840" y="699602"/>
                </a:cubicBezTo>
                <a:cubicBezTo>
                  <a:pt x="195761" y="668559"/>
                  <a:pt x="195720" y="637547"/>
                  <a:pt x="195720" y="606567"/>
                </a:cubicBezTo>
                <a:close/>
                <a:moveTo>
                  <a:pt x="224452" y="512115"/>
                </a:moveTo>
                <a:lnTo>
                  <a:pt x="224452" y="598165"/>
                </a:lnTo>
                <a:cubicBezTo>
                  <a:pt x="224452" y="601862"/>
                  <a:pt x="224908" y="601382"/>
                  <a:pt x="221332" y="601406"/>
                </a:cubicBezTo>
                <a:lnTo>
                  <a:pt x="198409" y="601406"/>
                </a:lnTo>
                <a:cubicBezTo>
                  <a:pt x="195744" y="601406"/>
                  <a:pt x="195720" y="601406"/>
                  <a:pt x="195720" y="598886"/>
                </a:cubicBezTo>
                <a:lnTo>
                  <a:pt x="195720" y="503834"/>
                </a:lnTo>
                <a:cubicBezTo>
                  <a:pt x="195720" y="503234"/>
                  <a:pt x="195720" y="502634"/>
                  <a:pt x="195720" y="501697"/>
                </a:cubicBezTo>
                <a:lnTo>
                  <a:pt x="223180" y="508298"/>
                </a:lnTo>
                <a:cubicBezTo>
                  <a:pt x="224188" y="508538"/>
                  <a:pt x="224740" y="509042"/>
                  <a:pt x="224644" y="510170"/>
                </a:cubicBezTo>
                <a:cubicBezTo>
                  <a:pt x="224599" y="510778"/>
                  <a:pt x="224591" y="511387"/>
                  <a:pt x="224620" y="511995"/>
                </a:cubicBezTo>
                <a:close/>
                <a:moveTo>
                  <a:pt x="195648" y="802167"/>
                </a:moveTo>
                <a:cubicBezTo>
                  <a:pt x="195648" y="770610"/>
                  <a:pt x="195648" y="739039"/>
                  <a:pt x="195648" y="707451"/>
                </a:cubicBezTo>
                <a:cubicBezTo>
                  <a:pt x="195648" y="704883"/>
                  <a:pt x="195648" y="704859"/>
                  <a:pt x="198049" y="704259"/>
                </a:cubicBezTo>
                <a:lnTo>
                  <a:pt x="223036" y="697922"/>
                </a:lnTo>
                <a:cubicBezTo>
                  <a:pt x="223472" y="697843"/>
                  <a:pt x="223913" y="697795"/>
                  <a:pt x="224356" y="697778"/>
                </a:cubicBezTo>
                <a:cubicBezTo>
                  <a:pt x="224649" y="698815"/>
                  <a:pt x="224738" y="699900"/>
                  <a:pt x="224620" y="700970"/>
                </a:cubicBezTo>
                <a:cubicBezTo>
                  <a:pt x="224620" y="729647"/>
                  <a:pt x="224620" y="758321"/>
                  <a:pt x="224620" y="786997"/>
                </a:cubicBezTo>
                <a:cubicBezTo>
                  <a:pt x="224910" y="788963"/>
                  <a:pt x="223775" y="790859"/>
                  <a:pt x="221908" y="791534"/>
                </a:cubicBezTo>
                <a:cubicBezTo>
                  <a:pt x="214155" y="795206"/>
                  <a:pt x="206546" y="799143"/>
                  <a:pt x="198865" y="802959"/>
                </a:cubicBezTo>
                <a:cubicBezTo>
                  <a:pt x="198057" y="803557"/>
                  <a:pt x="197104" y="803931"/>
                  <a:pt x="196105" y="804039"/>
                </a:cubicBezTo>
                <a:cubicBezTo>
                  <a:pt x="195480" y="803535"/>
                  <a:pt x="195744" y="802671"/>
                  <a:pt x="195744" y="802047"/>
                </a:cubicBezTo>
                <a:close/>
                <a:moveTo>
                  <a:pt x="202489" y="803223"/>
                </a:moveTo>
                <a:cubicBezTo>
                  <a:pt x="209354" y="799767"/>
                  <a:pt x="216243" y="796358"/>
                  <a:pt x="223084" y="792854"/>
                </a:cubicBezTo>
                <a:cubicBezTo>
                  <a:pt x="224759" y="791985"/>
                  <a:pt x="226621" y="791538"/>
                  <a:pt x="228509" y="791558"/>
                </a:cubicBezTo>
                <a:cubicBezTo>
                  <a:pt x="256592" y="791558"/>
                  <a:pt x="284683" y="791558"/>
                  <a:pt x="312783" y="791558"/>
                </a:cubicBezTo>
                <a:lnTo>
                  <a:pt x="315471" y="791558"/>
                </a:lnTo>
                <a:cubicBezTo>
                  <a:pt x="315783" y="792638"/>
                  <a:pt x="314847" y="792758"/>
                  <a:pt x="314343" y="793070"/>
                </a:cubicBezTo>
                <a:cubicBezTo>
                  <a:pt x="308895" y="796766"/>
                  <a:pt x="303374" y="800271"/>
                  <a:pt x="297901" y="804063"/>
                </a:cubicBezTo>
                <a:cubicBezTo>
                  <a:pt x="296946" y="804786"/>
                  <a:pt x="295787" y="805182"/>
                  <a:pt x="294589" y="805191"/>
                </a:cubicBezTo>
                <a:cubicBezTo>
                  <a:pt x="263306" y="805191"/>
                  <a:pt x="232021" y="805191"/>
                  <a:pt x="200737" y="805191"/>
                </a:cubicBezTo>
                <a:cubicBezTo>
                  <a:pt x="200221" y="805141"/>
                  <a:pt x="199708" y="805059"/>
                  <a:pt x="199201" y="804951"/>
                </a:cubicBezTo>
                <a:cubicBezTo>
                  <a:pt x="200833" y="804015"/>
                  <a:pt x="201697" y="803535"/>
                  <a:pt x="202585" y="803103"/>
                </a:cubicBezTo>
                <a:close/>
                <a:moveTo>
                  <a:pt x="295141" y="808168"/>
                </a:moveTo>
                <a:cubicBezTo>
                  <a:pt x="296271" y="807354"/>
                  <a:pt x="297637" y="806932"/>
                  <a:pt x="299029" y="806968"/>
                </a:cubicBezTo>
                <a:lnTo>
                  <a:pt x="393505" y="806968"/>
                </a:lnTo>
                <a:cubicBezTo>
                  <a:pt x="394153" y="806968"/>
                  <a:pt x="394897" y="806680"/>
                  <a:pt x="395641" y="807472"/>
                </a:cubicBezTo>
                <a:lnTo>
                  <a:pt x="379799" y="823290"/>
                </a:lnTo>
                <a:cubicBezTo>
                  <a:pt x="378983" y="824082"/>
                  <a:pt x="377927" y="823866"/>
                  <a:pt x="376943" y="823866"/>
                </a:cubicBezTo>
                <a:lnTo>
                  <a:pt x="275530" y="823866"/>
                </a:lnTo>
                <a:cubicBezTo>
                  <a:pt x="274722" y="823904"/>
                  <a:pt x="273913" y="823815"/>
                  <a:pt x="273130" y="823602"/>
                </a:cubicBezTo>
                <a:cubicBezTo>
                  <a:pt x="272722" y="823482"/>
                  <a:pt x="272866" y="822978"/>
                  <a:pt x="273274" y="822714"/>
                </a:cubicBezTo>
                <a:cubicBezTo>
                  <a:pt x="280595" y="817769"/>
                  <a:pt x="287940" y="812920"/>
                  <a:pt x="295237" y="808048"/>
                </a:cubicBezTo>
                <a:close/>
                <a:moveTo>
                  <a:pt x="300806" y="805167"/>
                </a:moveTo>
                <a:cubicBezTo>
                  <a:pt x="300518" y="804087"/>
                  <a:pt x="301454" y="803991"/>
                  <a:pt x="301958" y="803655"/>
                </a:cubicBezTo>
                <a:cubicBezTo>
                  <a:pt x="307406" y="799983"/>
                  <a:pt x="312903" y="796454"/>
                  <a:pt x="318376" y="792686"/>
                </a:cubicBezTo>
                <a:cubicBezTo>
                  <a:pt x="319331" y="791963"/>
                  <a:pt x="320490" y="791567"/>
                  <a:pt x="321688" y="791558"/>
                </a:cubicBezTo>
                <a:lnTo>
                  <a:pt x="410067" y="791558"/>
                </a:lnTo>
                <a:cubicBezTo>
                  <a:pt x="410235" y="791558"/>
                  <a:pt x="410427" y="791558"/>
                  <a:pt x="410739" y="791558"/>
                </a:cubicBezTo>
                <a:cubicBezTo>
                  <a:pt x="410785" y="792134"/>
                  <a:pt x="410507" y="792688"/>
                  <a:pt x="410019" y="792998"/>
                </a:cubicBezTo>
                <a:cubicBezTo>
                  <a:pt x="406419" y="796598"/>
                  <a:pt x="402818" y="800199"/>
                  <a:pt x="399218" y="803823"/>
                </a:cubicBezTo>
                <a:cubicBezTo>
                  <a:pt x="398495" y="804637"/>
                  <a:pt x="397451" y="805093"/>
                  <a:pt x="396362" y="805071"/>
                </a:cubicBezTo>
                <a:cubicBezTo>
                  <a:pt x="364582" y="805040"/>
                  <a:pt x="332761" y="805030"/>
                  <a:pt x="300902" y="805047"/>
                </a:cubicBezTo>
                <a:close/>
                <a:moveTo>
                  <a:pt x="410427" y="789781"/>
                </a:moveTo>
                <a:lnTo>
                  <a:pt x="323296" y="789781"/>
                </a:lnTo>
                <a:cubicBezTo>
                  <a:pt x="320632" y="789781"/>
                  <a:pt x="320608" y="789781"/>
                  <a:pt x="320608" y="786949"/>
                </a:cubicBezTo>
                <a:lnTo>
                  <a:pt x="320608" y="700298"/>
                </a:lnTo>
                <a:cubicBezTo>
                  <a:pt x="320608" y="699698"/>
                  <a:pt x="320608" y="699098"/>
                  <a:pt x="320608" y="698498"/>
                </a:cubicBezTo>
                <a:cubicBezTo>
                  <a:pt x="320608" y="697898"/>
                  <a:pt x="321088" y="697274"/>
                  <a:pt x="321928" y="697298"/>
                </a:cubicBezTo>
                <a:lnTo>
                  <a:pt x="410355" y="697298"/>
                </a:lnTo>
                <a:cubicBezTo>
                  <a:pt x="413140" y="697298"/>
                  <a:pt x="412996" y="697058"/>
                  <a:pt x="412996" y="699842"/>
                </a:cubicBezTo>
                <a:lnTo>
                  <a:pt x="412996" y="787381"/>
                </a:lnTo>
                <a:cubicBezTo>
                  <a:pt x="412996" y="789637"/>
                  <a:pt x="412972" y="789661"/>
                  <a:pt x="410523" y="789661"/>
                </a:cubicBezTo>
                <a:close/>
                <a:moveTo>
                  <a:pt x="412828" y="691897"/>
                </a:moveTo>
                <a:cubicBezTo>
                  <a:pt x="412828" y="692689"/>
                  <a:pt x="412828" y="693481"/>
                  <a:pt x="412828" y="694297"/>
                </a:cubicBezTo>
                <a:cubicBezTo>
                  <a:pt x="412828" y="695114"/>
                  <a:pt x="412396" y="695522"/>
                  <a:pt x="411531" y="695498"/>
                </a:cubicBezTo>
                <a:lnTo>
                  <a:pt x="323680" y="695498"/>
                </a:lnTo>
                <a:cubicBezTo>
                  <a:pt x="320056" y="695498"/>
                  <a:pt x="320440" y="695786"/>
                  <a:pt x="320440" y="692305"/>
                </a:cubicBezTo>
                <a:lnTo>
                  <a:pt x="320440" y="606398"/>
                </a:lnTo>
                <a:cubicBezTo>
                  <a:pt x="320440" y="602678"/>
                  <a:pt x="320104" y="603086"/>
                  <a:pt x="323872" y="603086"/>
                </a:cubicBezTo>
                <a:lnTo>
                  <a:pt x="410283" y="603086"/>
                </a:lnTo>
                <a:cubicBezTo>
                  <a:pt x="412852" y="603086"/>
                  <a:pt x="412876" y="603086"/>
                  <a:pt x="412876" y="605702"/>
                </a:cubicBezTo>
                <a:lnTo>
                  <a:pt x="412876" y="691777"/>
                </a:lnTo>
                <a:close/>
                <a:moveTo>
                  <a:pt x="410259" y="601406"/>
                </a:moveTo>
                <a:lnTo>
                  <a:pt x="321448" y="601406"/>
                </a:lnTo>
                <a:cubicBezTo>
                  <a:pt x="320908" y="601466"/>
                  <a:pt x="320421" y="601075"/>
                  <a:pt x="320363" y="600535"/>
                </a:cubicBezTo>
                <a:cubicBezTo>
                  <a:pt x="320354" y="600451"/>
                  <a:pt x="320356" y="600362"/>
                  <a:pt x="320368" y="600278"/>
                </a:cubicBezTo>
                <a:cubicBezTo>
                  <a:pt x="320368" y="599582"/>
                  <a:pt x="320368" y="598886"/>
                  <a:pt x="320368" y="598189"/>
                </a:cubicBezTo>
                <a:lnTo>
                  <a:pt x="320368" y="511539"/>
                </a:lnTo>
                <a:cubicBezTo>
                  <a:pt x="320368" y="508970"/>
                  <a:pt x="320368" y="508946"/>
                  <a:pt x="322984" y="508946"/>
                </a:cubicBezTo>
                <a:lnTo>
                  <a:pt x="410235" y="508946"/>
                </a:lnTo>
                <a:cubicBezTo>
                  <a:pt x="412636" y="508946"/>
                  <a:pt x="412756" y="508946"/>
                  <a:pt x="412756" y="511611"/>
                </a:cubicBezTo>
                <a:lnTo>
                  <a:pt x="412756" y="598838"/>
                </a:lnTo>
                <a:cubicBezTo>
                  <a:pt x="412996" y="601502"/>
                  <a:pt x="413236" y="601286"/>
                  <a:pt x="410427" y="601286"/>
                </a:cubicBezTo>
                <a:close/>
                <a:moveTo>
                  <a:pt x="410883" y="412358"/>
                </a:moveTo>
                <a:lnTo>
                  <a:pt x="410595" y="412934"/>
                </a:lnTo>
                <a:lnTo>
                  <a:pt x="407955" y="412934"/>
                </a:lnTo>
                <a:cubicBezTo>
                  <a:pt x="379487" y="412934"/>
                  <a:pt x="351027" y="412934"/>
                  <a:pt x="322576" y="412934"/>
                </a:cubicBezTo>
                <a:cubicBezTo>
                  <a:pt x="320788" y="412994"/>
                  <a:pt x="319026" y="412471"/>
                  <a:pt x="317560" y="411446"/>
                </a:cubicBezTo>
                <a:cubicBezTo>
                  <a:pt x="311967" y="407630"/>
                  <a:pt x="306302" y="403909"/>
                  <a:pt x="300518" y="400045"/>
                </a:cubicBezTo>
                <a:cubicBezTo>
                  <a:pt x="301430" y="399037"/>
                  <a:pt x="302582" y="399445"/>
                  <a:pt x="303566" y="399445"/>
                </a:cubicBezTo>
                <a:cubicBezTo>
                  <a:pt x="317968" y="399445"/>
                  <a:pt x="332370" y="399445"/>
                  <a:pt x="346771" y="399445"/>
                </a:cubicBezTo>
                <a:cubicBezTo>
                  <a:pt x="362949" y="399445"/>
                  <a:pt x="379127" y="399445"/>
                  <a:pt x="395305" y="399445"/>
                </a:cubicBezTo>
                <a:cubicBezTo>
                  <a:pt x="397125" y="399322"/>
                  <a:pt x="398896" y="400047"/>
                  <a:pt x="400106" y="401413"/>
                </a:cubicBezTo>
                <a:cubicBezTo>
                  <a:pt x="403658" y="405085"/>
                  <a:pt x="407379" y="408590"/>
                  <a:pt x="411051" y="412286"/>
                </a:cubicBezTo>
                <a:close/>
                <a:moveTo>
                  <a:pt x="392017" y="397620"/>
                </a:moveTo>
                <a:lnTo>
                  <a:pt x="298933" y="397620"/>
                </a:lnTo>
                <a:cubicBezTo>
                  <a:pt x="297839" y="397702"/>
                  <a:pt x="296747" y="397433"/>
                  <a:pt x="295813" y="396852"/>
                </a:cubicBezTo>
                <a:cubicBezTo>
                  <a:pt x="288612" y="392052"/>
                  <a:pt x="281411" y="387251"/>
                  <a:pt x="274210" y="382330"/>
                </a:cubicBezTo>
                <a:cubicBezTo>
                  <a:pt x="274210" y="382330"/>
                  <a:pt x="274042" y="382042"/>
                  <a:pt x="273730" y="381418"/>
                </a:cubicBezTo>
                <a:lnTo>
                  <a:pt x="277019" y="381418"/>
                </a:lnTo>
                <a:cubicBezTo>
                  <a:pt x="310400" y="381418"/>
                  <a:pt x="343788" y="381418"/>
                  <a:pt x="377183" y="381418"/>
                </a:cubicBezTo>
                <a:cubicBezTo>
                  <a:pt x="379166" y="381325"/>
                  <a:pt x="381086" y="382126"/>
                  <a:pt x="382416" y="383603"/>
                </a:cubicBezTo>
                <a:cubicBezTo>
                  <a:pt x="386760" y="388115"/>
                  <a:pt x="391273" y="392484"/>
                  <a:pt x="395905" y="397068"/>
                </a:cubicBezTo>
                <a:cubicBezTo>
                  <a:pt x="394753" y="397642"/>
                  <a:pt x="393438" y="397793"/>
                  <a:pt x="392185" y="397500"/>
                </a:cubicBezTo>
                <a:close/>
                <a:moveTo>
                  <a:pt x="374015" y="379618"/>
                </a:moveTo>
                <a:lnTo>
                  <a:pt x="304022" y="379618"/>
                </a:lnTo>
                <a:cubicBezTo>
                  <a:pt x="293533" y="379618"/>
                  <a:pt x="283019" y="379618"/>
                  <a:pt x="272530" y="379618"/>
                </a:cubicBezTo>
                <a:cubicBezTo>
                  <a:pt x="270816" y="379666"/>
                  <a:pt x="269134" y="379162"/>
                  <a:pt x="267729" y="378178"/>
                </a:cubicBezTo>
                <a:cubicBezTo>
                  <a:pt x="259688" y="372753"/>
                  <a:pt x="251599" y="367425"/>
                  <a:pt x="243534" y="362048"/>
                </a:cubicBezTo>
                <a:cubicBezTo>
                  <a:pt x="242610" y="361570"/>
                  <a:pt x="241792" y="360910"/>
                  <a:pt x="241134" y="360104"/>
                </a:cubicBezTo>
                <a:cubicBezTo>
                  <a:pt x="242106" y="359772"/>
                  <a:pt x="243141" y="359664"/>
                  <a:pt x="244159" y="359792"/>
                </a:cubicBezTo>
                <a:cubicBezTo>
                  <a:pt x="281346" y="359792"/>
                  <a:pt x="318537" y="359792"/>
                  <a:pt x="355724" y="359792"/>
                </a:cubicBezTo>
                <a:cubicBezTo>
                  <a:pt x="357539" y="359691"/>
                  <a:pt x="359303" y="360413"/>
                  <a:pt x="360525" y="361760"/>
                </a:cubicBezTo>
                <a:cubicBezTo>
                  <a:pt x="365542" y="366921"/>
                  <a:pt x="370678" y="371961"/>
                  <a:pt x="375767" y="377050"/>
                </a:cubicBezTo>
                <a:cubicBezTo>
                  <a:pt x="376391" y="377674"/>
                  <a:pt x="376967" y="378322"/>
                  <a:pt x="377711" y="379114"/>
                </a:cubicBezTo>
                <a:cubicBezTo>
                  <a:pt x="376617" y="379652"/>
                  <a:pt x="375369" y="379786"/>
                  <a:pt x="374183" y="379498"/>
                </a:cubicBezTo>
                <a:close/>
                <a:moveTo>
                  <a:pt x="159716" y="492840"/>
                </a:moveTo>
                <a:cubicBezTo>
                  <a:pt x="160508" y="492480"/>
                  <a:pt x="161132" y="492840"/>
                  <a:pt x="161780" y="493080"/>
                </a:cubicBezTo>
                <a:cubicBezTo>
                  <a:pt x="171765" y="495481"/>
                  <a:pt x="181727" y="498001"/>
                  <a:pt x="191688" y="500497"/>
                </a:cubicBezTo>
                <a:cubicBezTo>
                  <a:pt x="193920" y="501097"/>
                  <a:pt x="193920" y="501097"/>
                  <a:pt x="193920" y="503498"/>
                </a:cubicBezTo>
                <a:lnTo>
                  <a:pt x="193920" y="598790"/>
                </a:lnTo>
                <a:cubicBezTo>
                  <a:pt x="193920" y="601190"/>
                  <a:pt x="193920" y="601190"/>
                  <a:pt x="191520" y="601190"/>
                </a:cubicBezTo>
                <a:lnTo>
                  <a:pt x="161852" y="601190"/>
                </a:lnTo>
                <a:cubicBezTo>
                  <a:pt x="159308" y="601190"/>
                  <a:pt x="159452" y="601190"/>
                  <a:pt x="159452" y="598790"/>
                </a:cubicBezTo>
                <a:lnTo>
                  <a:pt x="159452" y="557168"/>
                </a:lnTo>
                <a:cubicBezTo>
                  <a:pt x="159452" y="536879"/>
                  <a:pt x="159452" y="516596"/>
                  <a:pt x="159452" y="496321"/>
                </a:cubicBezTo>
                <a:cubicBezTo>
                  <a:pt x="159263" y="495157"/>
                  <a:pt x="159353" y="493964"/>
                  <a:pt x="159716" y="492840"/>
                </a:cubicBezTo>
                <a:close/>
                <a:moveTo>
                  <a:pt x="159428" y="716980"/>
                </a:moveTo>
                <a:cubicBezTo>
                  <a:pt x="159452" y="716685"/>
                  <a:pt x="159452" y="716387"/>
                  <a:pt x="159428" y="716092"/>
                </a:cubicBezTo>
                <a:cubicBezTo>
                  <a:pt x="159212" y="714412"/>
                  <a:pt x="159836" y="713692"/>
                  <a:pt x="161612" y="713236"/>
                </a:cubicBezTo>
                <a:cubicBezTo>
                  <a:pt x="167061" y="712036"/>
                  <a:pt x="172462" y="710571"/>
                  <a:pt x="177862" y="709203"/>
                </a:cubicBezTo>
                <a:lnTo>
                  <a:pt x="190944" y="705915"/>
                </a:lnTo>
                <a:cubicBezTo>
                  <a:pt x="191898" y="705579"/>
                  <a:pt x="192915" y="705464"/>
                  <a:pt x="193920" y="705579"/>
                </a:cubicBezTo>
                <a:lnTo>
                  <a:pt x="193920" y="708699"/>
                </a:lnTo>
                <a:cubicBezTo>
                  <a:pt x="193920" y="739886"/>
                  <a:pt x="193920" y="771090"/>
                  <a:pt x="193920" y="802311"/>
                </a:cubicBezTo>
                <a:cubicBezTo>
                  <a:pt x="194178" y="804277"/>
                  <a:pt x="193043" y="806159"/>
                  <a:pt x="191184" y="806848"/>
                </a:cubicBezTo>
                <a:cubicBezTo>
                  <a:pt x="181583" y="811504"/>
                  <a:pt x="171982" y="816449"/>
                  <a:pt x="162380" y="821105"/>
                </a:cubicBezTo>
                <a:cubicBezTo>
                  <a:pt x="161543" y="821631"/>
                  <a:pt x="160627" y="822020"/>
                  <a:pt x="159668" y="822257"/>
                </a:cubicBezTo>
                <a:cubicBezTo>
                  <a:pt x="159202" y="821338"/>
                  <a:pt x="159067" y="820287"/>
                  <a:pt x="159284" y="819281"/>
                </a:cubicBezTo>
                <a:cubicBezTo>
                  <a:pt x="159380" y="785166"/>
                  <a:pt x="159428" y="751065"/>
                  <a:pt x="159428" y="716980"/>
                </a:cubicBezTo>
                <a:close/>
                <a:moveTo>
                  <a:pt x="165453" y="821753"/>
                </a:moveTo>
                <a:lnTo>
                  <a:pt x="192984" y="807880"/>
                </a:lnTo>
                <a:cubicBezTo>
                  <a:pt x="194208" y="807215"/>
                  <a:pt x="195576" y="806860"/>
                  <a:pt x="196969" y="806848"/>
                </a:cubicBezTo>
                <a:lnTo>
                  <a:pt x="291084" y="806848"/>
                </a:lnTo>
                <a:cubicBezTo>
                  <a:pt x="291564" y="806848"/>
                  <a:pt x="292045" y="806848"/>
                  <a:pt x="293293" y="806968"/>
                </a:cubicBezTo>
                <a:lnTo>
                  <a:pt x="291564" y="808216"/>
                </a:lnTo>
                <a:cubicBezTo>
                  <a:pt x="284916" y="812656"/>
                  <a:pt x="278267" y="817073"/>
                  <a:pt x="271666" y="821561"/>
                </a:cubicBezTo>
                <a:cubicBezTo>
                  <a:pt x="270137" y="822661"/>
                  <a:pt x="268291" y="823225"/>
                  <a:pt x="266409" y="823170"/>
                </a:cubicBezTo>
                <a:cubicBezTo>
                  <a:pt x="252007" y="823170"/>
                  <a:pt x="237822" y="823170"/>
                  <a:pt x="223540" y="823170"/>
                </a:cubicBezTo>
                <a:lnTo>
                  <a:pt x="163892" y="823170"/>
                </a:lnTo>
                <a:cubicBezTo>
                  <a:pt x="164109" y="822113"/>
                  <a:pt x="164877" y="822041"/>
                  <a:pt x="165453" y="821753"/>
                </a:cubicBezTo>
                <a:close/>
                <a:moveTo>
                  <a:pt x="269554" y="825138"/>
                </a:moveTo>
                <a:cubicBezTo>
                  <a:pt x="270322" y="824250"/>
                  <a:pt x="271354" y="824466"/>
                  <a:pt x="272338" y="824466"/>
                </a:cubicBezTo>
                <a:lnTo>
                  <a:pt x="375551" y="824466"/>
                </a:lnTo>
                <a:cubicBezTo>
                  <a:pt x="376245" y="824451"/>
                  <a:pt x="376938" y="824523"/>
                  <a:pt x="377615" y="824682"/>
                </a:cubicBezTo>
                <a:cubicBezTo>
                  <a:pt x="378047" y="824802"/>
                  <a:pt x="378071" y="825258"/>
                  <a:pt x="377807" y="825666"/>
                </a:cubicBezTo>
                <a:lnTo>
                  <a:pt x="358413" y="844868"/>
                </a:lnTo>
                <a:cubicBezTo>
                  <a:pt x="357597" y="845636"/>
                  <a:pt x="356541" y="845420"/>
                  <a:pt x="355580" y="845420"/>
                </a:cubicBezTo>
                <a:lnTo>
                  <a:pt x="243102" y="845420"/>
                </a:lnTo>
                <a:cubicBezTo>
                  <a:pt x="242293" y="845466"/>
                  <a:pt x="241485" y="845387"/>
                  <a:pt x="240702" y="845180"/>
                </a:cubicBezTo>
                <a:cubicBezTo>
                  <a:pt x="240270" y="845060"/>
                  <a:pt x="240414" y="844532"/>
                  <a:pt x="240702" y="844292"/>
                </a:cubicBezTo>
                <a:cubicBezTo>
                  <a:pt x="250495" y="837907"/>
                  <a:pt x="260121" y="831619"/>
                  <a:pt x="269554" y="825138"/>
                </a:cubicBezTo>
                <a:close/>
                <a:moveTo>
                  <a:pt x="362253" y="843164"/>
                </a:moveTo>
                <a:lnTo>
                  <a:pt x="380496" y="825066"/>
                </a:lnTo>
                <a:lnTo>
                  <a:pt x="380496" y="825066"/>
                </a:lnTo>
                <a:cubicBezTo>
                  <a:pt x="381336" y="824274"/>
                  <a:pt x="382368" y="824466"/>
                  <a:pt x="383352" y="824466"/>
                </a:cubicBezTo>
                <a:lnTo>
                  <a:pt x="486877" y="824466"/>
                </a:lnTo>
                <a:cubicBezTo>
                  <a:pt x="487837" y="824466"/>
                  <a:pt x="488917" y="824226"/>
                  <a:pt x="489661" y="825162"/>
                </a:cubicBezTo>
                <a:cubicBezTo>
                  <a:pt x="487981" y="829506"/>
                  <a:pt x="485605" y="833491"/>
                  <a:pt x="483612" y="837667"/>
                </a:cubicBezTo>
                <a:cubicBezTo>
                  <a:pt x="482484" y="840068"/>
                  <a:pt x="481212" y="842468"/>
                  <a:pt x="480060" y="844868"/>
                </a:cubicBezTo>
                <a:cubicBezTo>
                  <a:pt x="479196" y="845852"/>
                  <a:pt x="478020" y="845516"/>
                  <a:pt x="476964" y="845516"/>
                </a:cubicBezTo>
                <a:lnTo>
                  <a:pt x="364342" y="845516"/>
                </a:lnTo>
                <a:cubicBezTo>
                  <a:pt x="363309" y="845516"/>
                  <a:pt x="362109" y="845900"/>
                  <a:pt x="361365" y="844700"/>
                </a:cubicBezTo>
                <a:cubicBezTo>
                  <a:pt x="361447" y="844057"/>
                  <a:pt x="361761" y="843466"/>
                  <a:pt x="362253" y="843044"/>
                </a:cubicBezTo>
                <a:close/>
                <a:moveTo>
                  <a:pt x="490861" y="823218"/>
                </a:moveTo>
                <a:lnTo>
                  <a:pt x="490861" y="823218"/>
                </a:lnTo>
                <a:cubicBezTo>
                  <a:pt x="489997" y="824202"/>
                  <a:pt x="488821" y="823866"/>
                  <a:pt x="487765" y="823866"/>
                </a:cubicBezTo>
                <a:lnTo>
                  <a:pt x="385944" y="823866"/>
                </a:lnTo>
                <a:cubicBezTo>
                  <a:pt x="384912" y="823866"/>
                  <a:pt x="383688" y="824274"/>
                  <a:pt x="382968" y="823074"/>
                </a:cubicBezTo>
                <a:cubicBezTo>
                  <a:pt x="383112" y="821969"/>
                  <a:pt x="384000" y="821417"/>
                  <a:pt x="384672" y="820673"/>
                </a:cubicBezTo>
                <a:cubicBezTo>
                  <a:pt x="388057" y="817265"/>
                  <a:pt x="391441" y="813856"/>
                  <a:pt x="394849" y="810520"/>
                </a:cubicBezTo>
                <a:cubicBezTo>
                  <a:pt x="395977" y="809416"/>
                  <a:pt x="397250" y="808480"/>
                  <a:pt x="398450" y="807448"/>
                </a:cubicBezTo>
                <a:cubicBezTo>
                  <a:pt x="398824" y="807109"/>
                  <a:pt x="399314" y="806927"/>
                  <a:pt x="399818" y="806944"/>
                </a:cubicBezTo>
                <a:lnTo>
                  <a:pt x="498878" y="806944"/>
                </a:lnTo>
                <a:close/>
                <a:moveTo>
                  <a:pt x="494774" y="805287"/>
                </a:moveTo>
                <a:cubicBezTo>
                  <a:pt x="464794" y="805095"/>
                  <a:pt x="434766" y="805167"/>
                  <a:pt x="404811" y="805167"/>
                </a:cubicBezTo>
                <a:lnTo>
                  <a:pt x="401738" y="805167"/>
                </a:lnTo>
                <a:cubicBezTo>
                  <a:pt x="401474" y="804231"/>
                  <a:pt x="402002" y="803967"/>
                  <a:pt x="402314" y="803655"/>
                </a:cubicBezTo>
                <a:cubicBezTo>
                  <a:pt x="405915" y="800031"/>
                  <a:pt x="409515" y="796454"/>
                  <a:pt x="413116" y="792806"/>
                </a:cubicBezTo>
                <a:cubicBezTo>
                  <a:pt x="413838" y="791992"/>
                  <a:pt x="414882" y="791536"/>
                  <a:pt x="415972" y="791558"/>
                </a:cubicBezTo>
                <a:lnTo>
                  <a:pt x="505359" y="791558"/>
                </a:lnTo>
                <a:cubicBezTo>
                  <a:pt x="505741" y="791601"/>
                  <a:pt x="506118" y="791673"/>
                  <a:pt x="506487" y="791774"/>
                </a:cubicBezTo>
                <a:cubicBezTo>
                  <a:pt x="504894" y="794673"/>
                  <a:pt x="503451" y="797652"/>
                  <a:pt x="502167" y="800703"/>
                </a:cubicBezTo>
                <a:cubicBezTo>
                  <a:pt x="500823" y="804279"/>
                  <a:pt x="498758" y="805191"/>
                  <a:pt x="494774" y="805167"/>
                </a:cubicBezTo>
                <a:close/>
                <a:moveTo>
                  <a:pt x="505287" y="798398"/>
                </a:moveTo>
                <a:cubicBezTo>
                  <a:pt x="506127" y="796598"/>
                  <a:pt x="507111" y="794846"/>
                  <a:pt x="507928" y="793046"/>
                </a:cubicBezTo>
                <a:cubicBezTo>
                  <a:pt x="508220" y="792004"/>
                  <a:pt x="509267" y="791366"/>
                  <a:pt x="510328" y="791582"/>
                </a:cubicBezTo>
                <a:cubicBezTo>
                  <a:pt x="510808" y="791582"/>
                  <a:pt x="511312" y="791582"/>
                  <a:pt x="511816" y="791582"/>
                </a:cubicBezTo>
                <a:lnTo>
                  <a:pt x="598227" y="791582"/>
                </a:lnTo>
                <a:cubicBezTo>
                  <a:pt x="601875" y="791582"/>
                  <a:pt x="601515" y="791054"/>
                  <a:pt x="601539" y="794990"/>
                </a:cubicBezTo>
                <a:cubicBezTo>
                  <a:pt x="601539" y="797582"/>
                  <a:pt x="601539" y="800199"/>
                  <a:pt x="601539" y="802791"/>
                </a:cubicBezTo>
                <a:cubicBezTo>
                  <a:pt x="601539" y="805383"/>
                  <a:pt x="601539" y="805191"/>
                  <a:pt x="599019" y="805191"/>
                </a:cubicBezTo>
                <a:lnTo>
                  <a:pt x="502143" y="805191"/>
                </a:lnTo>
                <a:cubicBezTo>
                  <a:pt x="503021" y="802815"/>
                  <a:pt x="504073" y="800504"/>
                  <a:pt x="505287" y="798278"/>
                </a:cubicBezTo>
                <a:close/>
                <a:moveTo>
                  <a:pt x="508984" y="666718"/>
                </a:moveTo>
                <a:lnTo>
                  <a:pt x="508984" y="606014"/>
                </a:lnTo>
                <a:cubicBezTo>
                  <a:pt x="508984" y="602894"/>
                  <a:pt x="508768" y="603086"/>
                  <a:pt x="511888" y="603086"/>
                </a:cubicBezTo>
                <a:lnTo>
                  <a:pt x="600051" y="603086"/>
                </a:lnTo>
                <a:cubicBezTo>
                  <a:pt x="600915" y="603086"/>
                  <a:pt x="601371" y="603398"/>
                  <a:pt x="601371" y="604286"/>
                </a:cubicBezTo>
                <a:cubicBezTo>
                  <a:pt x="601371" y="605174"/>
                  <a:pt x="601371" y="605678"/>
                  <a:pt x="601371" y="606398"/>
                </a:cubicBezTo>
                <a:lnTo>
                  <a:pt x="601371" y="692161"/>
                </a:lnTo>
                <a:cubicBezTo>
                  <a:pt x="601371" y="695858"/>
                  <a:pt x="601707" y="695354"/>
                  <a:pt x="598203" y="695354"/>
                </a:cubicBezTo>
                <a:lnTo>
                  <a:pt x="512440" y="695354"/>
                </a:lnTo>
                <a:cubicBezTo>
                  <a:pt x="511936" y="695318"/>
                  <a:pt x="511432" y="695318"/>
                  <a:pt x="510928" y="695354"/>
                </a:cubicBezTo>
                <a:cubicBezTo>
                  <a:pt x="509272" y="695570"/>
                  <a:pt x="508960" y="694730"/>
                  <a:pt x="508960" y="693265"/>
                </a:cubicBezTo>
                <a:cubicBezTo>
                  <a:pt x="509008" y="684384"/>
                  <a:pt x="508984" y="675503"/>
                  <a:pt x="508984" y="666718"/>
                </a:cubicBezTo>
                <a:close/>
                <a:moveTo>
                  <a:pt x="601371" y="788581"/>
                </a:moveTo>
                <a:cubicBezTo>
                  <a:pt x="601371" y="789493"/>
                  <a:pt x="600963" y="789829"/>
                  <a:pt x="600099" y="789781"/>
                </a:cubicBezTo>
                <a:cubicBezTo>
                  <a:pt x="599235" y="789733"/>
                  <a:pt x="598899" y="789781"/>
                  <a:pt x="598299" y="789781"/>
                </a:cubicBezTo>
                <a:lnTo>
                  <a:pt x="512272" y="789781"/>
                </a:lnTo>
                <a:cubicBezTo>
                  <a:pt x="508432" y="789781"/>
                  <a:pt x="508984" y="790069"/>
                  <a:pt x="508984" y="786349"/>
                </a:cubicBezTo>
                <a:lnTo>
                  <a:pt x="508984" y="700490"/>
                </a:lnTo>
                <a:cubicBezTo>
                  <a:pt x="508984" y="696770"/>
                  <a:pt x="508576" y="697178"/>
                  <a:pt x="512392" y="697178"/>
                </a:cubicBezTo>
                <a:lnTo>
                  <a:pt x="598131" y="697178"/>
                </a:lnTo>
                <a:cubicBezTo>
                  <a:pt x="601731" y="697178"/>
                  <a:pt x="601371" y="696674"/>
                  <a:pt x="601371" y="700322"/>
                </a:cubicBezTo>
                <a:lnTo>
                  <a:pt x="601371" y="786373"/>
                </a:lnTo>
                <a:cubicBezTo>
                  <a:pt x="601371" y="787069"/>
                  <a:pt x="601347" y="787765"/>
                  <a:pt x="601371" y="788461"/>
                </a:cubicBezTo>
                <a:close/>
                <a:moveTo>
                  <a:pt x="601371" y="512547"/>
                </a:moveTo>
                <a:lnTo>
                  <a:pt x="601371" y="599030"/>
                </a:lnTo>
                <a:cubicBezTo>
                  <a:pt x="601371" y="601430"/>
                  <a:pt x="601371" y="601286"/>
                  <a:pt x="598971" y="601286"/>
                </a:cubicBezTo>
                <a:lnTo>
                  <a:pt x="512416" y="601286"/>
                </a:lnTo>
                <a:cubicBezTo>
                  <a:pt x="511720" y="601286"/>
                  <a:pt x="511024" y="601286"/>
                  <a:pt x="510328" y="601286"/>
                </a:cubicBezTo>
                <a:cubicBezTo>
                  <a:pt x="509248" y="601286"/>
                  <a:pt x="508912" y="600782"/>
                  <a:pt x="508984" y="599798"/>
                </a:cubicBezTo>
                <a:cubicBezTo>
                  <a:pt x="508984" y="599294"/>
                  <a:pt x="508984" y="598814"/>
                  <a:pt x="508984" y="598309"/>
                </a:cubicBezTo>
                <a:lnTo>
                  <a:pt x="508984" y="511899"/>
                </a:lnTo>
                <a:cubicBezTo>
                  <a:pt x="509008" y="511498"/>
                  <a:pt x="509008" y="511099"/>
                  <a:pt x="508984" y="510699"/>
                </a:cubicBezTo>
                <a:cubicBezTo>
                  <a:pt x="508744" y="509042"/>
                  <a:pt x="509560" y="508682"/>
                  <a:pt x="511048" y="508706"/>
                </a:cubicBezTo>
                <a:cubicBezTo>
                  <a:pt x="515848" y="508706"/>
                  <a:pt x="520649" y="508706"/>
                  <a:pt x="525450" y="508706"/>
                </a:cubicBezTo>
                <a:lnTo>
                  <a:pt x="597675" y="508706"/>
                </a:lnTo>
                <a:cubicBezTo>
                  <a:pt x="598395" y="508706"/>
                  <a:pt x="599091" y="508706"/>
                  <a:pt x="599787" y="508706"/>
                </a:cubicBezTo>
                <a:cubicBezTo>
                  <a:pt x="600915" y="508706"/>
                  <a:pt x="601467" y="509018"/>
                  <a:pt x="601371" y="510218"/>
                </a:cubicBezTo>
                <a:cubicBezTo>
                  <a:pt x="601323" y="511011"/>
                  <a:pt x="601371" y="511707"/>
                  <a:pt x="601371" y="512403"/>
                </a:cubicBezTo>
                <a:close/>
                <a:moveTo>
                  <a:pt x="601371" y="411470"/>
                </a:moveTo>
                <a:cubicBezTo>
                  <a:pt x="601371" y="412670"/>
                  <a:pt x="600867" y="413054"/>
                  <a:pt x="599739" y="412958"/>
                </a:cubicBezTo>
                <a:cubicBezTo>
                  <a:pt x="599163" y="412958"/>
                  <a:pt x="598539" y="412958"/>
                  <a:pt x="597963" y="412958"/>
                </a:cubicBezTo>
                <a:cubicBezTo>
                  <a:pt x="569159" y="412958"/>
                  <a:pt x="540572" y="412958"/>
                  <a:pt x="511888" y="412958"/>
                </a:cubicBezTo>
                <a:cubicBezTo>
                  <a:pt x="509771" y="413261"/>
                  <a:pt x="507743" y="411993"/>
                  <a:pt x="507087" y="409958"/>
                </a:cubicBezTo>
                <a:cubicBezTo>
                  <a:pt x="505863" y="407126"/>
                  <a:pt x="504303" y="404437"/>
                  <a:pt x="502935" y="401653"/>
                </a:cubicBezTo>
                <a:cubicBezTo>
                  <a:pt x="502647" y="401077"/>
                  <a:pt x="502095" y="400525"/>
                  <a:pt x="502335" y="399709"/>
                </a:cubicBezTo>
                <a:cubicBezTo>
                  <a:pt x="503242" y="399317"/>
                  <a:pt x="504245" y="399209"/>
                  <a:pt x="505215" y="399397"/>
                </a:cubicBezTo>
                <a:lnTo>
                  <a:pt x="598155" y="399397"/>
                </a:lnTo>
                <a:cubicBezTo>
                  <a:pt x="598659" y="399397"/>
                  <a:pt x="599163" y="399397"/>
                  <a:pt x="599667" y="399397"/>
                </a:cubicBezTo>
                <a:cubicBezTo>
                  <a:pt x="600747" y="399397"/>
                  <a:pt x="601299" y="399661"/>
                  <a:pt x="601275" y="400885"/>
                </a:cubicBezTo>
                <a:cubicBezTo>
                  <a:pt x="601323" y="404317"/>
                  <a:pt x="601347" y="407822"/>
                  <a:pt x="601395" y="411326"/>
                </a:cubicBezTo>
                <a:close/>
                <a:moveTo>
                  <a:pt x="497846" y="395436"/>
                </a:moveTo>
                <a:cubicBezTo>
                  <a:pt x="498245" y="395993"/>
                  <a:pt x="498478" y="396651"/>
                  <a:pt x="498518" y="397332"/>
                </a:cubicBezTo>
                <a:cubicBezTo>
                  <a:pt x="497565" y="397707"/>
                  <a:pt x="496528" y="397815"/>
                  <a:pt x="495518" y="397644"/>
                </a:cubicBezTo>
                <a:cubicBezTo>
                  <a:pt x="464331" y="397644"/>
                  <a:pt x="433127" y="397644"/>
                  <a:pt x="401906" y="397644"/>
                </a:cubicBezTo>
                <a:cubicBezTo>
                  <a:pt x="399924" y="397719"/>
                  <a:pt x="398013" y="396898"/>
                  <a:pt x="396698" y="395412"/>
                </a:cubicBezTo>
                <a:cubicBezTo>
                  <a:pt x="392329" y="390900"/>
                  <a:pt x="387816" y="386531"/>
                  <a:pt x="383424" y="382162"/>
                </a:cubicBezTo>
                <a:cubicBezTo>
                  <a:pt x="383928" y="381058"/>
                  <a:pt x="384720" y="381418"/>
                  <a:pt x="385344" y="381418"/>
                </a:cubicBezTo>
                <a:lnTo>
                  <a:pt x="488557" y="381418"/>
                </a:lnTo>
                <a:cubicBezTo>
                  <a:pt x="489959" y="381229"/>
                  <a:pt x="491305" y="382035"/>
                  <a:pt x="491797" y="383363"/>
                </a:cubicBezTo>
                <a:cubicBezTo>
                  <a:pt x="493742" y="387299"/>
                  <a:pt x="495854" y="391260"/>
                  <a:pt x="497870" y="395292"/>
                </a:cubicBezTo>
                <a:close/>
                <a:moveTo>
                  <a:pt x="487165" y="379642"/>
                </a:moveTo>
                <a:cubicBezTo>
                  <a:pt x="452569" y="379642"/>
                  <a:pt x="417995" y="379642"/>
                  <a:pt x="383448" y="379642"/>
                </a:cubicBezTo>
                <a:cubicBezTo>
                  <a:pt x="381857" y="379719"/>
                  <a:pt x="380313" y="379076"/>
                  <a:pt x="379247" y="377890"/>
                </a:cubicBezTo>
                <a:cubicBezTo>
                  <a:pt x="374111" y="372705"/>
                  <a:pt x="368902" y="367617"/>
                  <a:pt x="363717" y="362480"/>
                </a:cubicBezTo>
                <a:cubicBezTo>
                  <a:pt x="363045" y="361808"/>
                  <a:pt x="362397" y="361112"/>
                  <a:pt x="361557" y="360224"/>
                </a:cubicBezTo>
                <a:cubicBezTo>
                  <a:pt x="362580" y="359823"/>
                  <a:pt x="363684" y="359684"/>
                  <a:pt x="364774" y="359816"/>
                </a:cubicBezTo>
                <a:cubicBezTo>
                  <a:pt x="402139" y="359816"/>
                  <a:pt x="439512" y="359816"/>
                  <a:pt x="476892" y="359816"/>
                </a:cubicBezTo>
                <a:cubicBezTo>
                  <a:pt x="478877" y="359535"/>
                  <a:pt x="480780" y="360704"/>
                  <a:pt x="481428" y="362600"/>
                </a:cubicBezTo>
                <a:cubicBezTo>
                  <a:pt x="483540" y="367401"/>
                  <a:pt x="486037" y="371913"/>
                  <a:pt x="488317" y="376546"/>
                </a:cubicBezTo>
                <a:cubicBezTo>
                  <a:pt x="488872" y="377374"/>
                  <a:pt x="489256" y="378303"/>
                  <a:pt x="489445" y="379282"/>
                </a:cubicBezTo>
                <a:cubicBezTo>
                  <a:pt x="488773" y="379762"/>
                  <a:pt x="487933" y="379498"/>
                  <a:pt x="487189" y="379498"/>
                </a:cubicBezTo>
                <a:close/>
                <a:moveTo>
                  <a:pt x="476124" y="358039"/>
                </a:moveTo>
                <a:cubicBezTo>
                  <a:pt x="437976" y="358039"/>
                  <a:pt x="399835" y="358039"/>
                  <a:pt x="361701" y="358039"/>
                </a:cubicBezTo>
                <a:cubicBezTo>
                  <a:pt x="360117" y="358102"/>
                  <a:pt x="358583" y="357471"/>
                  <a:pt x="357501" y="356311"/>
                </a:cubicBezTo>
                <a:cubicBezTo>
                  <a:pt x="350300" y="348942"/>
                  <a:pt x="342811" y="341645"/>
                  <a:pt x="335466" y="334324"/>
                </a:cubicBezTo>
                <a:cubicBezTo>
                  <a:pt x="335034" y="333820"/>
                  <a:pt x="335106" y="333340"/>
                  <a:pt x="335754" y="333244"/>
                </a:cubicBezTo>
                <a:cubicBezTo>
                  <a:pt x="336644" y="333124"/>
                  <a:pt x="337545" y="333076"/>
                  <a:pt x="338442" y="333100"/>
                </a:cubicBezTo>
                <a:lnTo>
                  <a:pt x="463474" y="333100"/>
                </a:lnTo>
                <a:cubicBezTo>
                  <a:pt x="464626" y="333100"/>
                  <a:pt x="465874" y="332716"/>
                  <a:pt x="466882" y="333724"/>
                </a:cubicBezTo>
                <a:cubicBezTo>
                  <a:pt x="470867" y="341645"/>
                  <a:pt x="474868" y="349550"/>
                  <a:pt x="478884" y="357439"/>
                </a:cubicBezTo>
                <a:cubicBezTo>
                  <a:pt x="478070" y="357953"/>
                  <a:pt x="477084" y="358119"/>
                  <a:pt x="476148" y="357895"/>
                </a:cubicBezTo>
                <a:close/>
                <a:moveTo>
                  <a:pt x="300902" y="302448"/>
                </a:moveTo>
                <a:cubicBezTo>
                  <a:pt x="310239" y="311906"/>
                  <a:pt x="319648" y="321267"/>
                  <a:pt x="329033" y="330676"/>
                </a:cubicBezTo>
                <a:cubicBezTo>
                  <a:pt x="329364" y="331046"/>
                  <a:pt x="329669" y="331439"/>
                  <a:pt x="329945" y="331852"/>
                </a:cubicBezTo>
                <a:cubicBezTo>
                  <a:pt x="328913" y="333052"/>
                  <a:pt x="327545" y="332548"/>
                  <a:pt x="326297" y="332548"/>
                </a:cubicBezTo>
                <a:lnTo>
                  <a:pt x="232997" y="332548"/>
                </a:lnTo>
                <a:cubicBezTo>
                  <a:pt x="222508" y="332548"/>
                  <a:pt x="212043" y="332548"/>
                  <a:pt x="201553" y="332548"/>
                </a:cubicBezTo>
                <a:cubicBezTo>
                  <a:pt x="200401" y="332548"/>
                  <a:pt x="199153" y="332884"/>
                  <a:pt x="198121" y="331948"/>
                </a:cubicBezTo>
                <a:lnTo>
                  <a:pt x="166269" y="310658"/>
                </a:lnTo>
                <a:lnTo>
                  <a:pt x="153115" y="301680"/>
                </a:lnTo>
                <a:cubicBezTo>
                  <a:pt x="153691" y="300744"/>
                  <a:pt x="154555" y="301152"/>
                  <a:pt x="155251" y="301152"/>
                </a:cubicBezTo>
                <a:lnTo>
                  <a:pt x="297613" y="301152"/>
                </a:lnTo>
                <a:cubicBezTo>
                  <a:pt x="298864" y="301020"/>
                  <a:pt x="300110" y="301440"/>
                  <a:pt x="301022" y="302304"/>
                </a:cubicBezTo>
                <a:close/>
                <a:moveTo>
                  <a:pt x="116439" y="840740"/>
                </a:moveTo>
                <a:lnTo>
                  <a:pt x="116439" y="727782"/>
                </a:lnTo>
                <a:cubicBezTo>
                  <a:pt x="116439" y="727278"/>
                  <a:pt x="116439" y="726774"/>
                  <a:pt x="116439" y="726269"/>
                </a:cubicBezTo>
                <a:cubicBezTo>
                  <a:pt x="116271" y="724901"/>
                  <a:pt x="116943" y="724421"/>
                  <a:pt x="118239" y="724109"/>
                </a:cubicBezTo>
                <a:cubicBezTo>
                  <a:pt x="130624" y="721061"/>
                  <a:pt x="143010" y="717916"/>
                  <a:pt x="155395" y="714820"/>
                </a:cubicBezTo>
                <a:cubicBezTo>
                  <a:pt x="157508" y="714292"/>
                  <a:pt x="157604" y="714364"/>
                  <a:pt x="157628" y="716524"/>
                </a:cubicBezTo>
                <a:cubicBezTo>
                  <a:pt x="157628" y="720533"/>
                  <a:pt x="157628" y="724517"/>
                  <a:pt x="157628" y="728526"/>
                </a:cubicBezTo>
                <a:cubicBezTo>
                  <a:pt x="157628" y="759089"/>
                  <a:pt x="157628" y="789654"/>
                  <a:pt x="157628" y="820217"/>
                </a:cubicBezTo>
                <a:cubicBezTo>
                  <a:pt x="157899" y="822286"/>
                  <a:pt x="156718" y="824269"/>
                  <a:pt x="154771" y="825018"/>
                </a:cubicBezTo>
                <a:cubicBezTo>
                  <a:pt x="142914" y="830755"/>
                  <a:pt x="131176" y="836731"/>
                  <a:pt x="119391" y="842612"/>
                </a:cubicBezTo>
                <a:cubicBezTo>
                  <a:pt x="118595" y="843212"/>
                  <a:pt x="117648" y="843579"/>
                  <a:pt x="116655" y="843668"/>
                </a:cubicBezTo>
                <a:cubicBezTo>
                  <a:pt x="116332" y="842727"/>
                  <a:pt x="116258" y="841719"/>
                  <a:pt x="116439" y="840740"/>
                </a:cubicBezTo>
                <a:close/>
                <a:moveTo>
                  <a:pt x="122487" y="843140"/>
                </a:moveTo>
                <a:lnTo>
                  <a:pt x="157052" y="825858"/>
                </a:lnTo>
                <a:cubicBezTo>
                  <a:pt x="158184" y="825231"/>
                  <a:pt x="159454" y="824893"/>
                  <a:pt x="160748" y="824874"/>
                </a:cubicBezTo>
                <a:lnTo>
                  <a:pt x="264513" y="824874"/>
                </a:lnTo>
                <a:cubicBezTo>
                  <a:pt x="264825" y="824874"/>
                  <a:pt x="265113" y="824874"/>
                  <a:pt x="265401" y="824874"/>
                </a:cubicBezTo>
                <a:cubicBezTo>
                  <a:pt x="265737" y="825738"/>
                  <a:pt x="264945" y="825858"/>
                  <a:pt x="264513" y="826146"/>
                </a:cubicBezTo>
                <a:lnTo>
                  <a:pt x="238350" y="843620"/>
                </a:lnTo>
                <a:cubicBezTo>
                  <a:pt x="237466" y="844268"/>
                  <a:pt x="236397" y="844614"/>
                  <a:pt x="235301" y="844604"/>
                </a:cubicBezTo>
                <a:lnTo>
                  <a:pt x="121335" y="844604"/>
                </a:lnTo>
                <a:cubicBezTo>
                  <a:pt x="121072" y="844561"/>
                  <a:pt x="120814" y="844489"/>
                  <a:pt x="120567" y="844388"/>
                </a:cubicBezTo>
                <a:cubicBezTo>
                  <a:pt x="121084" y="843824"/>
                  <a:pt x="121750" y="843416"/>
                  <a:pt x="122487" y="843212"/>
                </a:cubicBezTo>
                <a:close/>
                <a:moveTo>
                  <a:pt x="237126" y="846741"/>
                </a:moveTo>
                <a:cubicBezTo>
                  <a:pt x="238182" y="845588"/>
                  <a:pt x="239526" y="846068"/>
                  <a:pt x="240822" y="846068"/>
                </a:cubicBezTo>
                <a:lnTo>
                  <a:pt x="342427" y="846068"/>
                </a:lnTo>
                <a:cubicBezTo>
                  <a:pt x="346507" y="846068"/>
                  <a:pt x="350612" y="846068"/>
                  <a:pt x="354716" y="846068"/>
                </a:cubicBezTo>
                <a:cubicBezTo>
                  <a:pt x="355388" y="846068"/>
                  <a:pt x="356493" y="845828"/>
                  <a:pt x="356061" y="847221"/>
                </a:cubicBezTo>
                <a:cubicBezTo>
                  <a:pt x="348644" y="854638"/>
                  <a:pt x="341203" y="862030"/>
                  <a:pt x="333834" y="869519"/>
                </a:cubicBezTo>
                <a:cubicBezTo>
                  <a:pt x="332850" y="870624"/>
                  <a:pt x="331424" y="871231"/>
                  <a:pt x="329945" y="871176"/>
                </a:cubicBezTo>
                <a:cubicBezTo>
                  <a:pt x="287669" y="871176"/>
                  <a:pt x="245399" y="871176"/>
                  <a:pt x="203137" y="871176"/>
                </a:cubicBezTo>
                <a:lnTo>
                  <a:pt x="201841" y="871176"/>
                </a:lnTo>
                <a:cubicBezTo>
                  <a:pt x="201841" y="869951"/>
                  <a:pt x="202945" y="869783"/>
                  <a:pt x="203617" y="869327"/>
                </a:cubicBezTo>
                <a:cubicBezTo>
                  <a:pt x="213971" y="862398"/>
                  <a:pt x="224372" y="855470"/>
                  <a:pt x="234821" y="848541"/>
                </a:cubicBezTo>
                <a:cubicBezTo>
                  <a:pt x="235589" y="847869"/>
                  <a:pt x="236358" y="847245"/>
                  <a:pt x="237126" y="846741"/>
                </a:cubicBezTo>
                <a:close/>
                <a:moveTo>
                  <a:pt x="464842" y="871152"/>
                </a:moveTo>
                <a:cubicBezTo>
                  <a:pt x="464338" y="871116"/>
                  <a:pt x="463834" y="871116"/>
                  <a:pt x="463330" y="871152"/>
                </a:cubicBezTo>
                <a:lnTo>
                  <a:pt x="335010" y="871152"/>
                </a:lnTo>
                <a:cubicBezTo>
                  <a:pt x="336354" y="868751"/>
                  <a:pt x="350924" y="853917"/>
                  <a:pt x="359013" y="846621"/>
                </a:cubicBezTo>
                <a:lnTo>
                  <a:pt x="359013" y="846621"/>
                </a:lnTo>
                <a:cubicBezTo>
                  <a:pt x="359829" y="845852"/>
                  <a:pt x="360861" y="846044"/>
                  <a:pt x="361845" y="846044"/>
                </a:cubicBezTo>
                <a:lnTo>
                  <a:pt x="476172" y="846044"/>
                </a:lnTo>
                <a:cubicBezTo>
                  <a:pt x="477156" y="846044"/>
                  <a:pt x="478212" y="845780"/>
                  <a:pt x="478956" y="846741"/>
                </a:cubicBezTo>
                <a:cubicBezTo>
                  <a:pt x="477746" y="849698"/>
                  <a:pt x="476368" y="852583"/>
                  <a:pt x="474827" y="855382"/>
                </a:cubicBezTo>
                <a:cubicBezTo>
                  <a:pt x="472427" y="860038"/>
                  <a:pt x="470027" y="864647"/>
                  <a:pt x="467914" y="869327"/>
                </a:cubicBezTo>
                <a:cubicBezTo>
                  <a:pt x="467170" y="870575"/>
                  <a:pt x="466378" y="871296"/>
                  <a:pt x="464866" y="871056"/>
                </a:cubicBezTo>
                <a:close/>
                <a:moveTo>
                  <a:pt x="470027" y="868751"/>
                </a:moveTo>
                <a:cubicBezTo>
                  <a:pt x="473339" y="862054"/>
                  <a:pt x="476748" y="855382"/>
                  <a:pt x="480012" y="848661"/>
                </a:cubicBezTo>
                <a:cubicBezTo>
                  <a:pt x="480499" y="847233"/>
                  <a:pt x="481923" y="846342"/>
                  <a:pt x="483420" y="846525"/>
                </a:cubicBezTo>
                <a:cubicBezTo>
                  <a:pt x="521825" y="846525"/>
                  <a:pt x="560302" y="846525"/>
                  <a:pt x="598851" y="846525"/>
                </a:cubicBezTo>
                <a:cubicBezTo>
                  <a:pt x="601251" y="846525"/>
                  <a:pt x="601251" y="846525"/>
                  <a:pt x="601251" y="848925"/>
                </a:cubicBezTo>
                <a:cubicBezTo>
                  <a:pt x="601251" y="855622"/>
                  <a:pt x="601251" y="862318"/>
                  <a:pt x="601251" y="869015"/>
                </a:cubicBezTo>
                <a:cubicBezTo>
                  <a:pt x="601251" y="870552"/>
                  <a:pt x="600819" y="871272"/>
                  <a:pt x="599211" y="871032"/>
                </a:cubicBezTo>
                <a:cubicBezTo>
                  <a:pt x="598810" y="871008"/>
                  <a:pt x="598412" y="871008"/>
                  <a:pt x="598011" y="871032"/>
                </a:cubicBezTo>
                <a:lnTo>
                  <a:pt x="469523" y="871032"/>
                </a:lnTo>
                <a:cubicBezTo>
                  <a:pt x="469295" y="870247"/>
                  <a:pt x="469456" y="869399"/>
                  <a:pt x="469955" y="868751"/>
                </a:cubicBezTo>
                <a:close/>
                <a:moveTo>
                  <a:pt x="601371" y="821513"/>
                </a:moveTo>
                <a:cubicBezTo>
                  <a:pt x="601371" y="822882"/>
                  <a:pt x="600843" y="823290"/>
                  <a:pt x="599595" y="823170"/>
                </a:cubicBezTo>
                <a:cubicBezTo>
                  <a:pt x="599194" y="823146"/>
                  <a:pt x="598796" y="823146"/>
                  <a:pt x="598395" y="823170"/>
                </a:cubicBezTo>
                <a:lnTo>
                  <a:pt x="492782" y="823170"/>
                </a:lnTo>
                <a:lnTo>
                  <a:pt x="497270" y="814168"/>
                </a:lnTo>
                <a:cubicBezTo>
                  <a:pt x="498158" y="812368"/>
                  <a:pt x="499118" y="810616"/>
                  <a:pt x="499886" y="808792"/>
                </a:cubicBezTo>
                <a:cubicBezTo>
                  <a:pt x="500340" y="807433"/>
                  <a:pt x="501716" y="806608"/>
                  <a:pt x="503127" y="806848"/>
                </a:cubicBezTo>
                <a:cubicBezTo>
                  <a:pt x="513616" y="806848"/>
                  <a:pt x="524106" y="806848"/>
                  <a:pt x="534595" y="806848"/>
                </a:cubicBezTo>
                <a:lnTo>
                  <a:pt x="597579" y="806848"/>
                </a:lnTo>
                <a:cubicBezTo>
                  <a:pt x="598179" y="806884"/>
                  <a:pt x="598779" y="806884"/>
                  <a:pt x="599379" y="806848"/>
                </a:cubicBezTo>
                <a:cubicBezTo>
                  <a:pt x="600723" y="806704"/>
                  <a:pt x="601347" y="807064"/>
                  <a:pt x="601299" y="808624"/>
                </a:cubicBezTo>
                <a:cubicBezTo>
                  <a:pt x="601299" y="812920"/>
                  <a:pt x="601323" y="817217"/>
                  <a:pt x="601395" y="821513"/>
                </a:cubicBezTo>
                <a:close/>
                <a:moveTo>
                  <a:pt x="601371" y="377698"/>
                </a:moveTo>
                <a:cubicBezTo>
                  <a:pt x="601371" y="379186"/>
                  <a:pt x="600867" y="379666"/>
                  <a:pt x="599475" y="379522"/>
                </a:cubicBezTo>
                <a:cubicBezTo>
                  <a:pt x="598875" y="379486"/>
                  <a:pt x="598275" y="379486"/>
                  <a:pt x="597675" y="379522"/>
                </a:cubicBezTo>
                <a:lnTo>
                  <a:pt x="493022" y="379522"/>
                </a:lnTo>
                <a:cubicBezTo>
                  <a:pt x="492407" y="379565"/>
                  <a:pt x="491829" y="379234"/>
                  <a:pt x="491557" y="378682"/>
                </a:cubicBezTo>
                <a:cubicBezTo>
                  <a:pt x="488485" y="372537"/>
                  <a:pt x="485437" y="366392"/>
                  <a:pt x="482364" y="360272"/>
                </a:cubicBezTo>
                <a:cubicBezTo>
                  <a:pt x="483298" y="359727"/>
                  <a:pt x="484402" y="359547"/>
                  <a:pt x="485461" y="359768"/>
                </a:cubicBezTo>
                <a:lnTo>
                  <a:pt x="598275" y="359768"/>
                </a:lnTo>
                <a:cubicBezTo>
                  <a:pt x="598676" y="359792"/>
                  <a:pt x="599074" y="359792"/>
                  <a:pt x="599475" y="359768"/>
                </a:cubicBezTo>
                <a:cubicBezTo>
                  <a:pt x="600795" y="359624"/>
                  <a:pt x="601467" y="359984"/>
                  <a:pt x="601419" y="361544"/>
                </a:cubicBezTo>
                <a:cubicBezTo>
                  <a:pt x="601323" y="366921"/>
                  <a:pt x="601316" y="372304"/>
                  <a:pt x="601395" y="377698"/>
                </a:cubicBezTo>
                <a:close/>
                <a:moveTo>
                  <a:pt x="599715" y="357919"/>
                </a:moveTo>
                <a:cubicBezTo>
                  <a:pt x="599115" y="357919"/>
                  <a:pt x="598515" y="357919"/>
                  <a:pt x="597915" y="357919"/>
                </a:cubicBezTo>
                <a:cubicBezTo>
                  <a:pt x="560038" y="357919"/>
                  <a:pt x="522168" y="357919"/>
                  <a:pt x="484309" y="357919"/>
                </a:cubicBezTo>
                <a:cubicBezTo>
                  <a:pt x="482208" y="358176"/>
                  <a:pt x="480214" y="356938"/>
                  <a:pt x="479508" y="354943"/>
                </a:cubicBezTo>
                <a:cubicBezTo>
                  <a:pt x="476051" y="347886"/>
                  <a:pt x="472715" y="340733"/>
                  <a:pt x="468875" y="333868"/>
                </a:cubicBezTo>
                <a:cubicBezTo>
                  <a:pt x="468875" y="333868"/>
                  <a:pt x="469091" y="333604"/>
                  <a:pt x="469187" y="333460"/>
                </a:cubicBezTo>
                <a:cubicBezTo>
                  <a:pt x="470156" y="332915"/>
                  <a:pt x="471289" y="332735"/>
                  <a:pt x="472379" y="332956"/>
                </a:cubicBezTo>
                <a:lnTo>
                  <a:pt x="598059" y="332956"/>
                </a:lnTo>
                <a:cubicBezTo>
                  <a:pt x="599115" y="332956"/>
                  <a:pt x="600291" y="332644"/>
                  <a:pt x="601155" y="333604"/>
                </a:cubicBezTo>
                <a:cubicBezTo>
                  <a:pt x="601155" y="341093"/>
                  <a:pt x="601155" y="348582"/>
                  <a:pt x="601299" y="356071"/>
                </a:cubicBezTo>
                <a:cubicBezTo>
                  <a:pt x="601395" y="357367"/>
                  <a:pt x="601107" y="358063"/>
                  <a:pt x="599739" y="357919"/>
                </a:cubicBezTo>
                <a:close/>
                <a:moveTo>
                  <a:pt x="599187" y="257947"/>
                </a:moveTo>
                <a:cubicBezTo>
                  <a:pt x="598692" y="257911"/>
                  <a:pt x="598193" y="257911"/>
                  <a:pt x="597699" y="257947"/>
                </a:cubicBezTo>
                <a:cubicBezTo>
                  <a:pt x="543195" y="257947"/>
                  <a:pt x="488701" y="257947"/>
                  <a:pt x="434214" y="257947"/>
                </a:cubicBezTo>
                <a:cubicBezTo>
                  <a:pt x="432131" y="258221"/>
                  <a:pt x="430136" y="257016"/>
                  <a:pt x="429414" y="255043"/>
                </a:cubicBezTo>
                <a:cubicBezTo>
                  <a:pt x="421685" y="239369"/>
                  <a:pt x="413812" y="223839"/>
                  <a:pt x="405987" y="208141"/>
                </a:cubicBezTo>
                <a:cubicBezTo>
                  <a:pt x="405341" y="207243"/>
                  <a:pt x="404945" y="206192"/>
                  <a:pt x="404835" y="205092"/>
                </a:cubicBezTo>
                <a:lnTo>
                  <a:pt x="597603" y="205092"/>
                </a:lnTo>
                <a:cubicBezTo>
                  <a:pt x="601755" y="205092"/>
                  <a:pt x="601155" y="204636"/>
                  <a:pt x="601179" y="208525"/>
                </a:cubicBezTo>
                <a:lnTo>
                  <a:pt x="601179" y="254418"/>
                </a:lnTo>
                <a:cubicBezTo>
                  <a:pt x="601179" y="254923"/>
                  <a:pt x="601179" y="255427"/>
                  <a:pt x="601179" y="255907"/>
                </a:cubicBezTo>
                <a:cubicBezTo>
                  <a:pt x="601491" y="257587"/>
                  <a:pt x="600723" y="258115"/>
                  <a:pt x="599211" y="257947"/>
                </a:cubicBezTo>
                <a:close/>
                <a:moveTo>
                  <a:pt x="601251" y="199284"/>
                </a:moveTo>
                <a:cubicBezTo>
                  <a:pt x="601215" y="199987"/>
                  <a:pt x="601215" y="200692"/>
                  <a:pt x="601251" y="201396"/>
                </a:cubicBezTo>
                <a:cubicBezTo>
                  <a:pt x="601467" y="203052"/>
                  <a:pt x="600651" y="203508"/>
                  <a:pt x="599163" y="203340"/>
                </a:cubicBezTo>
                <a:cubicBezTo>
                  <a:pt x="598563" y="203340"/>
                  <a:pt x="597963" y="203340"/>
                  <a:pt x="597363" y="203340"/>
                </a:cubicBezTo>
                <a:lnTo>
                  <a:pt x="407019" y="203340"/>
                </a:lnTo>
                <a:cubicBezTo>
                  <a:pt x="406299" y="203340"/>
                  <a:pt x="405603" y="203340"/>
                  <a:pt x="404907" y="203340"/>
                </a:cubicBezTo>
                <a:cubicBezTo>
                  <a:pt x="404088" y="203472"/>
                  <a:pt x="403301" y="202980"/>
                  <a:pt x="403058" y="202188"/>
                </a:cubicBezTo>
                <a:cubicBezTo>
                  <a:pt x="402866" y="201732"/>
                  <a:pt x="402602" y="201300"/>
                  <a:pt x="402386" y="200844"/>
                </a:cubicBezTo>
                <a:cubicBezTo>
                  <a:pt x="391040" y="178185"/>
                  <a:pt x="379687" y="155518"/>
                  <a:pt x="368326" y="132843"/>
                </a:cubicBezTo>
                <a:cubicBezTo>
                  <a:pt x="367709" y="131911"/>
                  <a:pt x="367308" y="130853"/>
                  <a:pt x="367150" y="129747"/>
                </a:cubicBezTo>
                <a:lnTo>
                  <a:pt x="597411" y="129747"/>
                </a:lnTo>
                <a:cubicBezTo>
                  <a:pt x="601731" y="129747"/>
                  <a:pt x="601155" y="129195"/>
                  <a:pt x="601155" y="133635"/>
                </a:cubicBezTo>
                <a:cubicBezTo>
                  <a:pt x="601203" y="155526"/>
                  <a:pt x="601244" y="177409"/>
                  <a:pt x="601275" y="199284"/>
                </a:cubicBezTo>
                <a:close/>
                <a:moveTo>
                  <a:pt x="314943" y="19357"/>
                </a:moveTo>
                <a:lnTo>
                  <a:pt x="597507" y="19357"/>
                </a:lnTo>
                <a:cubicBezTo>
                  <a:pt x="601659" y="19357"/>
                  <a:pt x="601155" y="18853"/>
                  <a:pt x="601155" y="23030"/>
                </a:cubicBezTo>
                <a:cubicBezTo>
                  <a:pt x="601155" y="56826"/>
                  <a:pt x="601155" y="90622"/>
                  <a:pt x="601155" y="124418"/>
                </a:cubicBezTo>
                <a:lnTo>
                  <a:pt x="601155" y="125018"/>
                </a:lnTo>
                <a:cubicBezTo>
                  <a:pt x="601155" y="127995"/>
                  <a:pt x="601563" y="127923"/>
                  <a:pt x="598251" y="127923"/>
                </a:cubicBezTo>
                <a:cubicBezTo>
                  <a:pt x="521664" y="127923"/>
                  <a:pt x="445071" y="127923"/>
                  <a:pt x="368470" y="127923"/>
                </a:cubicBezTo>
                <a:cubicBezTo>
                  <a:pt x="366785" y="128129"/>
                  <a:pt x="365184" y="127128"/>
                  <a:pt x="364630" y="125522"/>
                </a:cubicBezTo>
                <a:cubicBezTo>
                  <a:pt x="354812" y="105744"/>
                  <a:pt x="344875" y="86037"/>
                  <a:pt x="334986" y="66307"/>
                </a:cubicBezTo>
                <a:cubicBezTo>
                  <a:pt x="327641" y="51665"/>
                  <a:pt x="320303" y="37031"/>
                  <a:pt x="312975" y="22405"/>
                </a:cubicBezTo>
                <a:cubicBezTo>
                  <a:pt x="312519" y="21517"/>
                  <a:pt x="312135" y="20605"/>
                  <a:pt x="311487" y="19237"/>
                </a:cubicBezTo>
                <a:close/>
                <a:moveTo>
                  <a:pt x="126928" y="126074"/>
                </a:moveTo>
                <a:cubicBezTo>
                  <a:pt x="105677" y="104792"/>
                  <a:pt x="84395" y="83533"/>
                  <a:pt x="63080" y="62298"/>
                </a:cubicBezTo>
                <a:lnTo>
                  <a:pt x="25539" y="24758"/>
                </a:lnTo>
                <a:cubicBezTo>
                  <a:pt x="23773" y="23223"/>
                  <a:pt x="22120" y="21563"/>
                  <a:pt x="20595" y="19789"/>
                </a:cubicBezTo>
                <a:cubicBezTo>
                  <a:pt x="21627" y="19045"/>
                  <a:pt x="22731" y="19381"/>
                  <a:pt x="23739" y="19381"/>
                </a:cubicBezTo>
                <a:lnTo>
                  <a:pt x="305606" y="19381"/>
                </a:lnTo>
                <a:cubicBezTo>
                  <a:pt x="306398" y="19381"/>
                  <a:pt x="307190" y="19381"/>
                  <a:pt x="308007" y="19381"/>
                </a:cubicBezTo>
                <a:cubicBezTo>
                  <a:pt x="308830" y="19247"/>
                  <a:pt x="309627" y="19738"/>
                  <a:pt x="309879" y="20533"/>
                </a:cubicBezTo>
                <a:cubicBezTo>
                  <a:pt x="310095" y="21085"/>
                  <a:pt x="310431" y="21589"/>
                  <a:pt x="310695" y="22117"/>
                </a:cubicBezTo>
                <a:lnTo>
                  <a:pt x="345139" y="90646"/>
                </a:lnTo>
                <a:cubicBezTo>
                  <a:pt x="350852" y="102071"/>
                  <a:pt x="356613" y="113497"/>
                  <a:pt x="362325" y="124922"/>
                </a:cubicBezTo>
                <a:cubicBezTo>
                  <a:pt x="362757" y="125786"/>
                  <a:pt x="363165" y="126674"/>
                  <a:pt x="363573" y="127587"/>
                </a:cubicBezTo>
                <a:cubicBezTo>
                  <a:pt x="362613" y="127999"/>
                  <a:pt x="361552" y="128116"/>
                  <a:pt x="360525" y="127923"/>
                </a:cubicBezTo>
                <a:lnTo>
                  <a:pt x="131728" y="127923"/>
                </a:lnTo>
                <a:cubicBezTo>
                  <a:pt x="129931" y="128065"/>
                  <a:pt x="128165" y="127386"/>
                  <a:pt x="126928" y="126074"/>
                </a:cubicBezTo>
                <a:close/>
                <a:moveTo>
                  <a:pt x="168309" y="167264"/>
                </a:moveTo>
                <a:cubicBezTo>
                  <a:pt x="156579" y="155598"/>
                  <a:pt x="144898" y="143949"/>
                  <a:pt x="133265" y="132315"/>
                </a:cubicBezTo>
                <a:cubicBezTo>
                  <a:pt x="132593" y="131643"/>
                  <a:pt x="131680" y="131115"/>
                  <a:pt x="131392" y="129915"/>
                </a:cubicBezTo>
                <a:cubicBezTo>
                  <a:pt x="132161" y="129387"/>
                  <a:pt x="132977" y="129651"/>
                  <a:pt x="133793" y="129651"/>
                </a:cubicBezTo>
                <a:cubicBezTo>
                  <a:pt x="209882" y="129651"/>
                  <a:pt x="285972" y="129651"/>
                  <a:pt x="362061" y="129651"/>
                </a:cubicBezTo>
                <a:cubicBezTo>
                  <a:pt x="363837" y="129484"/>
                  <a:pt x="365491" y="130571"/>
                  <a:pt x="366046" y="132267"/>
                </a:cubicBezTo>
                <a:cubicBezTo>
                  <a:pt x="375455" y="151117"/>
                  <a:pt x="384888" y="169960"/>
                  <a:pt x="394345" y="188794"/>
                </a:cubicBezTo>
                <a:cubicBezTo>
                  <a:pt x="396266" y="192635"/>
                  <a:pt x="398234" y="196451"/>
                  <a:pt x="400178" y="200268"/>
                </a:cubicBezTo>
                <a:cubicBezTo>
                  <a:pt x="400610" y="201132"/>
                  <a:pt x="400946" y="202044"/>
                  <a:pt x="401378" y="203004"/>
                </a:cubicBezTo>
                <a:cubicBezTo>
                  <a:pt x="400370" y="203318"/>
                  <a:pt x="399307" y="203416"/>
                  <a:pt x="398258" y="203292"/>
                </a:cubicBezTo>
                <a:cubicBezTo>
                  <a:pt x="334681" y="203292"/>
                  <a:pt x="271097" y="203292"/>
                  <a:pt x="207506" y="203292"/>
                </a:cubicBezTo>
                <a:cubicBezTo>
                  <a:pt x="205527" y="203388"/>
                  <a:pt x="203609" y="202596"/>
                  <a:pt x="202273" y="201132"/>
                </a:cubicBezTo>
                <a:cubicBezTo>
                  <a:pt x="190992" y="189882"/>
                  <a:pt x="179670" y="178593"/>
                  <a:pt x="168309" y="167264"/>
                </a:cubicBezTo>
                <a:close/>
                <a:moveTo>
                  <a:pt x="84875" y="256387"/>
                </a:moveTo>
                <a:cubicBezTo>
                  <a:pt x="60519" y="240145"/>
                  <a:pt x="36149" y="223927"/>
                  <a:pt x="11761" y="207733"/>
                </a:cubicBezTo>
                <a:lnTo>
                  <a:pt x="8521" y="205524"/>
                </a:lnTo>
                <a:cubicBezTo>
                  <a:pt x="9586" y="205128"/>
                  <a:pt x="10733" y="205004"/>
                  <a:pt x="11857" y="205164"/>
                </a:cubicBezTo>
                <a:cubicBezTo>
                  <a:pt x="74841" y="205164"/>
                  <a:pt x="137825" y="205164"/>
                  <a:pt x="200809" y="205164"/>
                </a:cubicBezTo>
                <a:cubicBezTo>
                  <a:pt x="202687" y="205087"/>
                  <a:pt x="204500" y="205853"/>
                  <a:pt x="205754" y="207253"/>
                </a:cubicBezTo>
                <a:cubicBezTo>
                  <a:pt x="221756" y="223367"/>
                  <a:pt x="237758" y="239425"/>
                  <a:pt x="253760" y="255427"/>
                </a:cubicBezTo>
                <a:cubicBezTo>
                  <a:pt x="254641" y="256079"/>
                  <a:pt x="255315" y="256970"/>
                  <a:pt x="255704" y="257995"/>
                </a:cubicBezTo>
                <a:lnTo>
                  <a:pt x="252608" y="257995"/>
                </a:lnTo>
                <a:cubicBezTo>
                  <a:pt x="198409" y="257995"/>
                  <a:pt x="144226" y="257995"/>
                  <a:pt x="90059" y="257995"/>
                </a:cubicBezTo>
                <a:cubicBezTo>
                  <a:pt x="88205" y="258017"/>
                  <a:pt x="86391" y="257455"/>
                  <a:pt x="84875" y="256387"/>
                </a:cubicBezTo>
                <a:close/>
                <a:moveTo>
                  <a:pt x="93420" y="262075"/>
                </a:moveTo>
                <a:cubicBezTo>
                  <a:pt x="92459" y="261454"/>
                  <a:pt x="91641" y="260635"/>
                  <a:pt x="91019" y="259675"/>
                </a:cubicBezTo>
                <a:lnTo>
                  <a:pt x="93876" y="259675"/>
                </a:lnTo>
                <a:cubicBezTo>
                  <a:pt x="147738" y="259675"/>
                  <a:pt x="201593" y="259675"/>
                  <a:pt x="255440" y="259675"/>
                </a:cubicBezTo>
                <a:cubicBezTo>
                  <a:pt x="257319" y="259574"/>
                  <a:pt x="259144" y="260323"/>
                  <a:pt x="260409" y="261715"/>
                </a:cubicBezTo>
                <a:cubicBezTo>
                  <a:pt x="271954" y="273333"/>
                  <a:pt x="283595" y="284878"/>
                  <a:pt x="295189" y="296448"/>
                </a:cubicBezTo>
                <a:cubicBezTo>
                  <a:pt x="296216" y="297182"/>
                  <a:pt x="297042" y="298164"/>
                  <a:pt x="297589" y="299304"/>
                </a:cubicBezTo>
                <a:lnTo>
                  <a:pt x="294301" y="299304"/>
                </a:lnTo>
                <a:cubicBezTo>
                  <a:pt x="247142" y="299304"/>
                  <a:pt x="199977" y="299304"/>
                  <a:pt x="152803" y="299304"/>
                </a:cubicBezTo>
                <a:cubicBezTo>
                  <a:pt x="150731" y="299345"/>
                  <a:pt x="148699" y="298733"/>
                  <a:pt x="146994" y="297552"/>
                </a:cubicBezTo>
                <a:cubicBezTo>
                  <a:pt x="129104" y="285694"/>
                  <a:pt x="111246" y="273868"/>
                  <a:pt x="93420" y="262075"/>
                </a:cubicBezTo>
                <a:close/>
                <a:moveTo>
                  <a:pt x="60007" y="330100"/>
                </a:moveTo>
                <a:lnTo>
                  <a:pt x="5593" y="302977"/>
                </a:lnTo>
                <a:cubicBezTo>
                  <a:pt x="4655" y="302564"/>
                  <a:pt x="3832" y="301928"/>
                  <a:pt x="3192" y="301128"/>
                </a:cubicBezTo>
                <a:lnTo>
                  <a:pt x="6025" y="301128"/>
                </a:lnTo>
                <a:cubicBezTo>
                  <a:pt x="52623" y="301128"/>
                  <a:pt x="99212" y="301128"/>
                  <a:pt x="145794" y="301128"/>
                </a:cubicBezTo>
                <a:cubicBezTo>
                  <a:pt x="147775" y="301102"/>
                  <a:pt x="149715" y="301697"/>
                  <a:pt x="151339" y="302833"/>
                </a:cubicBezTo>
                <a:cubicBezTo>
                  <a:pt x="165613" y="312434"/>
                  <a:pt x="179919" y="321946"/>
                  <a:pt x="194256" y="331372"/>
                </a:cubicBezTo>
                <a:cubicBezTo>
                  <a:pt x="194712" y="331564"/>
                  <a:pt x="194904" y="331996"/>
                  <a:pt x="194472" y="332236"/>
                </a:cubicBezTo>
                <a:cubicBezTo>
                  <a:pt x="193628" y="332546"/>
                  <a:pt x="192718" y="332627"/>
                  <a:pt x="191832" y="332476"/>
                </a:cubicBezTo>
                <a:lnTo>
                  <a:pt x="66272" y="332476"/>
                </a:lnTo>
                <a:cubicBezTo>
                  <a:pt x="65216" y="332476"/>
                  <a:pt x="64064" y="332764"/>
                  <a:pt x="63152" y="331876"/>
                </a:cubicBezTo>
                <a:cubicBezTo>
                  <a:pt x="62240" y="330988"/>
                  <a:pt x="61064" y="330676"/>
                  <a:pt x="60007" y="330100"/>
                </a:cubicBezTo>
                <a:close/>
                <a:moveTo>
                  <a:pt x="64064" y="732534"/>
                </a:moveTo>
                <a:cubicBezTo>
                  <a:pt x="64064" y="690450"/>
                  <a:pt x="64064" y="648380"/>
                  <a:pt x="64064" y="606326"/>
                </a:cubicBezTo>
                <a:lnTo>
                  <a:pt x="64064" y="606014"/>
                </a:lnTo>
                <a:cubicBezTo>
                  <a:pt x="64064" y="603110"/>
                  <a:pt x="64064" y="603086"/>
                  <a:pt x="67016" y="603086"/>
                </a:cubicBezTo>
                <a:lnTo>
                  <a:pt x="111950" y="603086"/>
                </a:lnTo>
                <a:cubicBezTo>
                  <a:pt x="114614" y="603086"/>
                  <a:pt x="114638" y="603086"/>
                  <a:pt x="114638" y="605654"/>
                </a:cubicBezTo>
                <a:lnTo>
                  <a:pt x="114638" y="720869"/>
                </a:lnTo>
                <a:cubicBezTo>
                  <a:pt x="114638" y="723269"/>
                  <a:pt x="114638" y="723269"/>
                  <a:pt x="112238" y="723797"/>
                </a:cubicBezTo>
                <a:lnTo>
                  <a:pt x="65816" y="735511"/>
                </a:lnTo>
                <a:cubicBezTo>
                  <a:pt x="65328" y="735691"/>
                  <a:pt x="64792" y="735691"/>
                  <a:pt x="64304" y="735511"/>
                </a:cubicBezTo>
                <a:cubicBezTo>
                  <a:pt x="63910" y="734570"/>
                  <a:pt x="63826" y="733526"/>
                  <a:pt x="64064" y="732534"/>
                </a:cubicBezTo>
                <a:close/>
                <a:moveTo>
                  <a:pt x="64304" y="869879"/>
                </a:moveTo>
                <a:cubicBezTo>
                  <a:pt x="63931" y="868917"/>
                  <a:pt x="63823" y="867873"/>
                  <a:pt x="63992" y="866855"/>
                </a:cubicBezTo>
                <a:cubicBezTo>
                  <a:pt x="63992" y="824867"/>
                  <a:pt x="63992" y="782885"/>
                  <a:pt x="63992" y="740911"/>
                </a:cubicBezTo>
                <a:cubicBezTo>
                  <a:pt x="64016" y="740510"/>
                  <a:pt x="64016" y="740112"/>
                  <a:pt x="63992" y="739711"/>
                </a:cubicBezTo>
                <a:cubicBezTo>
                  <a:pt x="63776" y="738079"/>
                  <a:pt x="64568" y="737551"/>
                  <a:pt x="66104" y="737167"/>
                </a:cubicBezTo>
                <a:cubicBezTo>
                  <a:pt x="80338" y="733662"/>
                  <a:pt x="94572" y="729966"/>
                  <a:pt x="108806" y="726534"/>
                </a:cubicBezTo>
                <a:cubicBezTo>
                  <a:pt x="110576" y="725897"/>
                  <a:pt x="112426" y="725511"/>
                  <a:pt x="114302" y="725381"/>
                </a:cubicBezTo>
                <a:cubicBezTo>
                  <a:pt x="114638" y="726344"/>
                  <a:pt x="114729" y="727376"/>
                  <a:pt x="114566" y="728382"/>
                </a:cubicBezTo>
                <a:cubicBezTo>
                  <a:pt x="114566" y="766258"/>
                  <a:pt x="114566" y="804135"/>
                  <a:pt x="114566" y="842012"/>
                </a:cubicBezTo>
                <a:cubicBezTo>
                  <a:pt x="114825" y="843882"/>
                  <a:pt x="113761" y="845682"/>
                  <a:pt x="111998" y="846356"/>
                </a:cubicBezTo>
                <a:cubicBezTo>
                  <a:pt x="96852" y="853797"/>
                  <a:pt x="81778" y="861382"/>
                  <a:pt x="66680" y="868919"/>
                </a:cubicBezTo>
                <a:cubicBezTo>
                  <a:pt x="65981" y="869433"/>
                  <a:pt x="65164" y="869762"/>
                  <a:pt x="64304" y="869879"/>
                </a:cubicBezTo>
                <a:close/>
                <a:moveTo>
                  <a:pt x="70041" y="871032"/>
                </a:moveTo>
                <a:cubicBezTo>
                  <a:pt x="69393" y="871032"/>
                  <a:pt x="68697" y="871272"/>
                  <a:pt x="68025" y="870816"/>
                </a:cubicBezTo>
                <a:cubicBezTo>
                  <a:pt x="68457" y="869879"/>
                  <a:pt x="69417" y="869735"/>
                  <a:pt x="70161" y="869351"/>
                </a:cubicBezTo>
                <a:lnTo>
                  <a:pt x="113798" y="847509"/>
                </a:lnTo>
                <a:cubicBezTo>
                  <a:pt x="115027" y="846863"/>
                  <a:pt x="116395" y="846527"/>
                  <a:pt x="117783" y="846525"/>
                </a:cubicBezTo>
                <a:cubicBezTo>
                  <a:pt x="155563" y="846525"/>
                  <a:pt x="193336" y="846525"/>
                  <a:pt x="231101" y="846525"/>
                </a:cubicBezTo>
                <a:cubicBezTo>
                  <a:pt x="231749" y="846525"/>
                  <a:pt x="232469" y="846260"/>
                  <a:pt x="233093" y="846837"/>
                </a:cubicBezTo>
                <a:cubicBezTo>
                  <a:pt x="232685" y="847725"/>
                  <a:pt x="231797" y="848037"/>
                  <a:pt x="231101" y="848493"/>
                </a:cubicBezTo>
                <a:cubicBezTo>
                  <a:pt x="220564" y="855550"/>
                  <a:pt x="209978" y="862558"/>
                  <a:pt x="199465" y="869639"/>
                </a:cubicBezTo>
                <a:cubicBezTo>
                  <a:pt x="198170" y="870561"/>
                  <a:pt x="196615" y="871048"/>
                  <a:pt x="195024" y="871032"/>
                </a:cubicBezTo>
                <a:cubicBezTo>
                  <a:pt x="153403" y="871015"/>
                  <a:pt x="111766" y="871015"/>
                  <a:pt x="70113" y="871032"/>
                </a:cubicBezTo>
                <a:close/>
                <a:moveTo>
                  <a:pt x="152659" y="903028"/>
                </a:moveTo>
                <a:lnTo>
                  <a:pt x="179518" y="885313"/>
                </a:lnTo>
                <a:cubicBezTo>
                  <a:pt x="185183" y="881569"/>
                  <a:pt x="190848" y="877824"/>
                  <a:pt x="196465" y="874008"/>
                </a:cubicBezTo>
                <a:cubicBezTo>
                  <a:pt x="197600" y="873209"/>
                  <a:pt x="198964" y="872796"/>
                  <a:pt x="200353" y="872832"/>
                </a:cubicBezTo>
                <a:lnTo>
                  <a:pt x="327761" y="872832"/>
                </a:lnTo>
                <a:cubicBezTo>
                  <a:pt x="328541" y="872673"/>
                  <a:pt x="329352" y="872829"/>
                  <a:pt x="330017" y="873264"/>
                </a:cubicBezTo>
                <a:lnTo>
                  <a:pt x="328433" y="874872"/>
                </a:lnTo>
                <a:lnTo>
                  <a:pt x="302030" y="901155"/>
                </a:lnTo>
                <a:cubicBezTo>
                  <a:pt x="301334" y="901875"/>
                  <a:pt x="300686" y="902620"/>
                  <a:pt x="300014" y="903364"/>
                </a:cubicBezTo>
                <a:lnTo>
                  <a:pt x="300014" y="903364"/>
                </a:lnTo>
                <a:cubicBezTo>
                  <a:pt x="299029" y="904636"/>
                  <a:pt x="297613" y="904108"/>
                  <a:pt x="296389" y="904108"/>
                </a:cubicBezTo>
                <a:cubicBezTo>
                  <a:pt x="279203" y="904108"/>
                  <a:pt x="262017" y="904108"/>
                  <a:pt x="244831" y="904108"/>
                </a:cubicBezTo>
                <a:lnTo>
                  <a:pt x="155851" y="904108"/>
                </a:lnTo>
                <a:cubicBezTo>
                  <a:pt x="154850" y="904141"/>
                  <a:pt x="153847" y="904101"/>
                  <a:pt x="152851" y="903988"/>
                </a:cubicBezTo>
                <a:cubicBezTo>
                  <a:pt x="152203" y="903916"/>
                  <a:pt x="152155" y="903436"/>
                  <a:pt x="152731" y="903028"/>
                </a:cubicBezTo>
                <a:close/>
                <a:moveTo>
                  <a:pt x="149467" y="905284"/>
                </a:moveTo>
                <a:cubicBezTo>
                  <a:pt x="150311" y="904734"/>
                  <a:pt x="151335" y="904537"/>
                  <a:pt x="152323" y="904732"/>
                </a:cubicBezTo>
                <a:lnTo>
                  <a:pt x="294733" y="904732"/>
                </a:lnTo>
                <a:cubicBezTo>
                  <a:pt x="295789" y="904732"/>
                  <a:pt x="296989" y="904324"/>
                  <a:pt x="297733" y="905524"/>
                </a:cubicBezTo>
                <a:cubicBezTo>
                  <a:pt x="284932" y="918325"/>
                  <a:pt x="272129" y="931128"/>
                  <a:pt x="259328" y="943929"/>
                </a:cubicBezTo>
                <a:cubicBezTo>
                  <a:pt x="258666" y="944685"/>
                  <a:pt x="257689" y="945083"/>
                  <a:pt x="256688" y="945009"/>
                </a:cubicBezTo>
                <a:cubicBezTo>
                  <a:pt x="256088" y="945009"/>
                  <a:pt x="255488" y="945009"/>
                  <a:pt x="254888" y="945009"/>
                </a:cubicBezTo>
                <a:lnTo>
                  <a:pt x="90947" y="945009"/>
                </a:lnTo>
                <a:lnTo>
                  <a:pt x="90827" y="944433"/>
                </a:lnTo>
                <a:close/>
                <a:moveTo>
                  <a:pt x="200737" y="999856"/>
                </a:moveTo>
                <a:lnTo>
                  <a:pt x="11497" y="999856"/>
                </a:lnTo>
                <a:cubicBezTo>
                  <a:pt x="10446" y="999968"/>
                  <a:pt x="9382" y="999820"/>
                  <a:pt x="8401" y="999424"/>
                </a:cubicBezTo>
                <a:lnTo>
                  <a:pt x="16034" y="994311"/>
                </a:lnTo>
                <a:cubicBezTo>
                  <a:pt x="38981" y="979014"/>
                  <a:pt x="61920" y="963700"/>
                  <a:pt x="84851" y="948369"/>
                </a:cubicBezTo>
                <a:cubicBezTo>
                  <a:pt x="86306" y="947351"/>
                  <a:pt x="88043" y="946814"/>
                  <a:pt x="89819" y="946833"/>
                </a:cubicBezTo>
                <a:cubicBezTo>
                  <a:pt x="144114" y="946833"/>
                  <a:pt x="198401" y="946833"/>
                  <a:pt x="252680" y="946833"/>
                </a:cubicBezTo>
                <a:lnTo>
                  <a:pt x="255608" y="946833"/>
                </a:lnTo>
                <a:cubicBezTo>
                  <a:pt x="255382" y="947815"/>
                  <a:pt x="254792" y="948674"/>
                  <a:pt x="253952" y="949233"/>
                </a:cubicBezTo>
                <a:cubicBezTo>
                  <a:pt x="237758" y="965507"/>
                  <a:pt x="221540" y="981750"/>
                  <a:pt x="205298" y="997959"/>
                </a:cubicBezTo>
                <a:cubicBezTo>
                  <a:pt x="204160" y="999229"/>
                  <a:pt x="202513" y="999925"/>
                  <a:pt x="200809" y="999856"/>
                </a:cubicBezTo>
                <a:close/>
                <a:moveTo>
                  <a:pt x="133409" y="1072609"/>
                </a:moveTo>
                <a:cubicBezTo>
                  <a:pt x="147298" y="1058656"/>
                  <a:pt x="161220" y="1044724"/>
                  <a:pt x="175174" y="1030820"/>
                </a:cubicBezTo>
                <a:cubicBezTo>
                  <a:pt x="184199" y="1021746"/>
                  <a:pt x="193248" y="1012697"/>
                  <a:pt x="202225" y="1003576"/>
                </a:cubicBezTo>
                <a:cubicBezTo>
                  <a:pt x="203442" y="1002222"/>
                  <a:pt x="205210" y="1001500"/>
                  <a:pt x="207026" y="1001608"/>
                </a:cubicBezTo>
                <a:cubicBezTo>
                  <a:pt x="270795" y="1001608"/>
                  <a:pt x="334578" y="1001608"/>
                  <a:pt x="398378" y="1001608"/>
                </a:cubicBezTo>
                <a:cubicBezTo>
                  <a:pt x="399259" y="1001440"/>
                  <a:pt x="400171" y="1001538"/>
                  <a:pt x="400994" y="1001896"/>
                </a:cubicBezTo>
                <a:cubicBezTo>
                  <a:pt x="401282" y="1002904"/>
                  <a:pt x="400562" y="1003624"/>
                  <a:pt x="400178" y="1004296"/>
                </a:cubicBezTo>
                <a:cubicBezTo>
                  <a:pt x="388784" y="1027178"/>
                  <a:pt x="377368" y="1050046"/>
                  <a:pt x="365926" y="1072897"/>
                </a:cubicBezTo>
                <a:cubicBezTo>
                  <a:pt x="365381" y="1074390"/>
                  <a:pt x="363881" y="1075314"/>
                  <a:pt x="362301" y="1075129"/>
                </a:cubicBezTo>
                <a:cubicBezTo>
                  <a:pt x="286020" y="1075129"/>
                  <a:pt x="209730" y="1075129"/>
                  <a:pt x="133433" y="1075129"/>
                </a:cubicBezTo>
                <a:lnTo>
                  <a:pt x="131344" y="1075129"/>
                </a:lnTo>
                <a:cubicBezTo>
                  <a:pt x="131845" y="1074152"/>
                  <a:pt x="132549" y="1073293"/>
                  <a:pt x="133409" y="1072609"/>
                </a:cubicBezTo>
                <a:close/>
                <a:moveTo>
                  <a:pt x="309735" y="1185183"/>
                </a:moveTo>
                <a:cubicBezTo>
                  <a:pt x="309545" y="1185529"/>
                  <a:pt x="309336" y="1185867"/>
                  <a:pt x="309111" y="1186191"/>
                </a:cubicBezTo>
                <a:cubicBezTo>
                  <a:pt x="308662" y="1186587"/>
                  <a:pt x="308079" y="1186803"/>
                  <a:pt x="307478" y="1186791"/>
                </a:cubicBezTo>
                <a:lnTo>
                  <a:pt x="23811" y="1186791"/>
                </a:lnTo>
                <a:cubicBezTo>
                  <a:pt x="22817" y="1186810"/>
                  <a:pt x="21823" y="1186772"/>
                  <a:pt x="20835" y="1186671"/>
                </a:cubicBezTo>
                <a:cubicBezTo>
                  <a:pt x="20235" y="1186671"/>
                  <a:pt x="20043" y="1186167"/>
                  <a:pt x="20379" y="1185615"/>
                </a:cubicBezTo>
                <a:lnTo>
                  <a:pt x="22539" y="1183527"/>
                </a:lnTo>
                <a:cubicBezTo>
                  <a:pt x="57231" y="1148770"/>
                  <a:pt x="91955" y="1114031"/>
                  <a:pt x="126712" y="1079306"/>
                </a:cubicBezTo>
                <a:cubicBezTo>
                  <a:pt x="128162" y="1077678"/>
                  <a:pt x="130271" y="1076795"/>
                  <a:pt x="132449" y="1076905"/>
                </a:cubicBezTo>
                <a:cubicBezTo>
                  <a:pt x="208298" y="1076905"/>
                  <a:pt x="284155" y="1076905"/>
                  <a:pt x="360021" y="1076905"/>
                </a:cubicBezTo>
                <a:lnTo>
                  <a:pt x="363237" y="1076905"/>
                </a:lnTo>
                <a:cubicBezTo>
                  <a:pt x="363741" y="1077649"/>
                  <a:pt x="363237" y="1078153"/>
                  <a:pt x="363045" y="1078658"/>
                </a:cubicBezTo>
                <a:cubicBezTo>
                  <a:pt x="345252" y="1114199"/>
                  <a:pt x="327480" y="1149706"/>
                  <a:pt x="309735" y="1185183"/>
                </a:cubicBezTo>
                <a:close/>
                <a:moveTo>
                  <a:pt x="601203" y="1185975"/>
                </a:moveTo>
                <a:cubicBezTo>
                  <a:pt x="600896" y="1186510"/>
                  <a:pt x="600305" y="1186820"/>
                  <a:pt x="599691" y="1186767"/>
                </a:cubicBezTo>
                <a:lnTo>
                  <a:pt x="315519" y="1186767"/>
                </a:lnTo>
                <a:cubicBezTo>
                  <a:pt x="314199" y="1186767"/>
                  <a:pt x="312687" y="1187295"/>
                  <a:pt x="311559" y="1186071"/>
                </a:cubicBezTo>
                <a:cubicBezTo>
                  <a:pt x="311787" y="1185101"/>
                  <a:pt x="312176" y="1184175"/>
                  <a:pt x="312711" y="1183335"/>
                </a:cubicBezTo>
                <a:lnTo>
                  <a:pt x="358533" y="1091571"/>
                </a:lnTo>
                <a:cubicBezTo>
                  <a:pt x="360621" y="1087395"/>
                  <a:pt x="362853" y="1083242"/>
                  <a:pt x="364846" y="1078994"/>
                </a:cubicBezTo>
                <a:cubicBezTo>
                  <a:pt x="365287" y="1077517"/>
                  <a:pt x="366799" y="1076634"/>
                  <a:pt x="368302" y="1076977"/>
                </a:cubicBezTo>
                <a:cubicBezTo>
                  <a:pt x="368703" y="1077001"/>
                  <a:pt x="369101" y="1077001"/>
                  <a:pt x="369502" y="1076977"/>
                </a:cubicBezTo>
                <a:lnTo>
                  <a:pt x="597531" y="1076977"/>
                </a:lnTo>
                <a:cubicBezTo>
                  <a:pt x="601731" y="1076977"/>
                  <a:pt x="601251" y="1076449"/>
                  <a:pt x="601251" y="1080578"/>
                </a:cubicBezTo>
                <a:cubicBezTo>
                  <a:pt x="601251" y="1115670"/>
                  <a:pt x="601251" y="1150763"/>
                  <a:pt x="601251" y="1185855"/>
                </a:cubicBezTo>
                <a:close/>
                <a:moveTo>
                  <a:pt x="601203" y="1073017"/>
                </a:moveTo>
                <a:cubicBezTo>
                  <a:pt x="601203" y="1075249"/>
                  <a:pt x="601203" y="1075249"/>
                  <a:pt x="598803" y="1075297"/>
                </a:cubicBezTo>
                <a:lnTo>
                  <a:pt x="367270" y="1075297"/>
                </a:lnTo>
                <a:cubicBezTo>
                  <a:pt x="367344" y="1074258"/>
                  <a:pt x="367692" y="1073254"/>
                  <a:pt x="368278" y="1072393"/>
                </a:cubicBezTo>
                <a:cubicBezTo>
                  <a:pt x="379607" y="1049703"/>
                  <a:pt x="390920" y="1027020"/>
                  <a:pt x="402218" y="1004344"/>
                </a:cubicBezTo>
                <a:cubicBezTo>
                  <a:pt x="402866" y="1002570"/>
                  <a:pt x="404635" y="1001464"/>
                  <a:pt x="406515" y="1001656"/>
                </a:cubicBezTo>
                <a:cubicBezTo>
                  <a:pt x="470394" y="1001656"/>
                  <a:pt x="534259" y="1001656"/>
                  <a:pt x="598107" y="1001656"/>
                </a:cubicBezTo>
                <a:lnTo>
                  <a:pt x="598995" y="1001656"/>
                </a:lnTo>
                <a:cubicBezTo>
                  <a:pt x="601227" y="1001656"/>
                  <a:pt x="601395" y="1001656"/>
                  <a:pt x="601395" y="1004056"/>
                </a:cubicBezTo>
                <a:cubicBezTo>
                  <a:pt x="601299" y="1027003"/>
                  <a:pt x="601220" y="1049967"/>
                  <a:pt x="601155" y="1072945"/>
                </a:cubicBezTo>
                <a:close/>
                <a:moveTo>
                  <a:pt x="599811" y="999904"/>
                </a:moveTo>
                <a:cubicBezTo>
                  <a:pt x="598995" y="999904"/>
                  <a:pt x="598203" y="999904"/>
                  <a:pt x="597411" y="999904"/>
                </a:cubicBezTo>
                <a:lnTo>
                  <a:pt x="408507" y="999904"/>
                </a:lnTo>
                <a:cubicBezTo>
                  <a:pt x="407365" y="1000028"/>
                  <a:pt x="406208" y="999937"/>
                  <a:pt x="405099" y="999640"/>
                </a:cubicBezTo>
                <a:cubicBezTo>
                  <a:pt x="405132" y="998670"/>
                  <a:pt x="405459" y="997731"/>
                  <a:pt x="406035" y="996951"/>
                </a:cubicBezTo>
                <a:cubicBezTo>
                  <a:pt x="413932" y="981157"/>
                  <a:pt x="421877" y="965363"/>
                  <a:pt x="429678" y="949521"/>
                </a:cubicBezTo>
                <a:cubicBezTo>
                  <a:pt x="430328" y="947752"/>
                  <a:pt x="432100" y="946653"/>
                  <a:pt x="433974" y="946857"/>
                </a:cubicBezTo>
                <a:cubicBezTo>
                  <a:pt x="488622" y="946857"/>
                  <a:pt x="543291" y="946857"/>
                  <a:pt x="597987" y="946857"/>
                </a:cubicBezTo>
                <a:cubicBezTo>
                  <a:pt x="601707" y="946857"/>
                  <a:pt x="601323" y="946449"/>
                  <a:pt x="601323" y="950241"/>
                </a:cubicBezTo>
                <a:lnTo>
                  <a:pt x="601323" y="996423"/>
                </a:lnTo>
                <a:cubicBezTo>
                  <a:pt x="601323" y="997023"/>
                  <a:pt x="601323" y="997623"/>
                  <a:pt x="601323" y="998199"/>
                </a:cubicBezTo>
                <a:cubicBezTo>
                  <a:pt x="601395" y="999352"/>
                  <a:pt x="600915" y="999880"/>
                  <a:pt x="599763" y="999832"/>
                </a:cubicBezTo>
                <a:close/>
                <a:moveTo>
                  <a:pt x="601923" y="942296"/>
                </a:moveTo>
                <a:cubicBezTo>
                  <a:pt x="601923" y="943257"/>
                  <a:pt x="602163" y="944313"/>
                  <a:pt x="601275" y="945081"/>
                </a:cubicBezTo>
                <a:lnTo>
                  <a:pt x="601275" y="945081"/>
                </a:lnTo>
                <a:cubicBezTo>
                  <a:pt x="600075" y="945081"/>
                  <a:pt x="598875" y="945201"/>
                  <a:pt x="597675" y="945201"/>
                </a:cubicBezTo>
                <a:lnTo>
                  <a:pt x="435558" y="945201"/>
                </a:lnTo>
                <a:cubicBezTo>
                  <a:pt x="434474" y="945345"/>
                  <a:pt x="433374" y="945270"/>
                  <a:pt x="432318" y="944985"/>
                </a:cubicBezTo>
                <a:cubicBezTo>
                  <a:pt x="432469" y="943902"/>
                  <a:pt x="432882" y="942873"/>
                  <a:pt x="433518" y="941984"/>
                </a:cubicBezTo>
                <a:cubicBezTo>
                  <a:pt x="439039" y="930895"/>
                  <a:pt x="444567" y="919830"/>
                  <a:pt x="450104" y="908788"/>
                </a:cubicBezTo>
                <a:cubicBezTo>
                  <a:pt x="450680" y="907660"/>
                  <a:pt x="451304" y="906556"/>
                  <a:pt x="451904" y="905428"/>
                </a:cubicBezTo>
                <a:lnTo>
                  <a:pt x="451904" y="905428"/>
                </a:lnTo>
                <a:cubicBezTo>
                  <a:pt x="452745" y="904708"/>
                  <a:pt x="453777" y="904924"/>
                  <a:pt x="454761" y="904924"/>
                </a:cubicBezTo>
                <a:lnTo>
                  <a:pt x="598155" y="904924"/>
                </a:lnTo>
                <a:cubicBezTo>
                  <a:pt x="599211" y="904924"/>
                  <a:pt x="600363" y="904588"/>
                  <a:pt x="601203" y="905596"/>
                </a:cubicBezTo>
                <a:cubicBezTo>
                  <a:pt x="602043" y="906604"/>
                  <a:pt x="601875" y="907372"/>
                  <a:pt x="601875" y="908308"/>
                </a:cubicBezTo>
                <a:cubicBezTo>
                  <a:pt x="601971" y="919470"/>
                  <a:pt x="601971" y="930751"/>
                  <a:pt x="601971" y="942128"/>
                </a:cubicBezTo>
                <a:close/>
                <a:moveTo>
                  <a:pt x="601923" y="900627"/>
                </a:moveTo>
                <a:cubicBezTo>
                  <a:pt x="601923" y="901659"/>
                  <a:pt x="602259" y="902836"/>
                  <a:pt x="601227" y="903652"/>
                </a:cubicBezTo>
                <a:cubicBezTo>
                  <a:pt x="600195" y="904468"/>
                  <a:pt x="598827" y="904300"/>
                  <a:pt x="597603" y="904300"/>
                </a:cubicBezTo>
                <a:lnTo>
                  <a:pt x="456225" y="904300"/>
                </a:lnTo>
                <a:cubicBezTo>
                  <a:pt x="455330" y="904384"/>
                  <a:pt x="454432" y="904384"/>
                  <a:pt x="453537" y="904300"/>
                </a:cubicBezTo>
                <a:cubicBezTo>
                  <a:pt x="452433" y="904084"/>
                  <a:pt x="452337" y="903388"/>
                  <a:pt x="453081" y="902572"/>
                </a:cubicBezTo>
                <a:lnTo>
                  <a:pt x="453081" y="902572"/>
                </a:lnTo>
                <a:cubicBezTo>
                  <a:pt x="456057" y="896715"/>
                  <a:pt x="459057" y="890882"/>
                  <a:pt x="462034" y="885001"/>
                </a:cubicBezTo>
                <a:cubicBezTo>
                  <a:pt x="463738" y="881641"/>
                  <a:pt x="465466" y="878256"/>
                  <a:pt x="467074" y="874824"/>
                </a:cubicBezTo>
                <a:cubicBezTo>
                  <a:pt x="467674" y="873600"/>
                  <a:pt x="468371" y="872856"/>
                  <a:pt x="469811" y="873096"/>
                </a:cubicBezTo>
                <a:cubicBezTo>
                  <a:pt x="470106" y="873120"/>
                  <a:pt x="470404" y="873120"/>
                  <a:pt x="470699" y="873096"/>
                </a:cubicBezTo>
                <a:lnTo>
                  <a:pt x="599187" y="873096"/>
                </a:lnTo>
                <a:cubicBezTo>
                  <a:pt x="599883" y="873096"/>
                  <a:pt x="600603" y="873096"/>
                  <a:pt x="601299" y="873096"/>
                </a:cubicBezTo>
                <a:cubicBezTo>
                  <a:pt x="602139" y="873888"/>
                  <a:pt x="601899" y="874920"/>
                  <a:pt x="601899" y="875880"/>
                </a:cubicBezTo>
                <a:cubicBezTo>
                  <a:pt x="601947" y="884041"/>
                  <a:pt x="601971" y="892233"/>
                  <a:pt x="601971" y="900459"/>
                </a:cubicBezTo>
                <a:close/>
                <a:moveTo>
                  <a:pt x="602523" y="942296"/>
                </a:moveTo>
                <a:cubicBezTo>
                  <a:pt x="602523" y="930967"/>
                  <a:pt x="602523" y="919638"/>
                  <a:pt x="602523" y="908308"/>
                </a:cubicBezTo>
                <a:cubicBezTo>
                  <a:pt x="602523" y="907348"/>
                  <a:pt x="602259" y="906292"/>
                  <a:pt x="603219" y="905572"/>
                </a:cubicBezTo>
                <a:cubicBezTo>
                  <a:pt x="604252" y="904444"/>
                  <a:pt x="605620" y="904924"/>
                  <a:pt x="606820" y="904924"/>
                </a:cubicBezTo>
                <a:lnTo>
                  <a:pt x="748750" y="904924"/>
                </a:lnTo>
                <a:cubicBezTo>
                  <a:pt x="750022" y="904924"/>
                  <a:pt x="751366" y="904540"/>
                  <a:pt x="752494" y="905476"/>
                </a:cubicBezTo>
                <a:cubicBezTo>
                  <a:pt x="752893" y="906047"/>
                  <a:pt x="753262" y="906640"/>
                  <a:pt x="753598" y="907252"/>
                </a:cubicBezTo>
                <a:cubicBezTo>
                  <a:pt x="759599" y="919206"/>
                  <a:pt x="765583" y="931207"/>
                  <a:pt x="771552" y="943257"/>
                </a:cubicBezTo>
                <a:cubicBezTo>
                  <a:pt x="771817" y="943761"/>
                  <a:pt x="772033" y="944313"/>
                  <a:pt x="772273" y="944817"/>
                </a:cubicBezTo>
                <a:cubicBezTo>
                  <a:pt x="771601" y="945537"/>
                  <a:pt x="770880" y="945297"/>
                  <a:pt x="770232" y="945297"/>
                </a:cubicBezTo>
                <a:lnTo>
                  <a:pt x="605212" y="945297"/>
                </a:lnTo>
                <a:cubicBezTo>
                  <a:pt x="604516" y="945297"/>
                  <a:pt x="603820" y="945297"/>
                  <a:pt x="603123" y="945177"/>
                </a:cubicBezTo>
                <a:cubicBezTo>
                  <a:pt x="602235" y="944145"/>
                  <a:pt x="602475" y="943089"/>
                  <a:pt x="602475" y="942128"/>
                </a:cubicBezTo>
                <a:close/>
                <a:moveTo>
                  <a:pt x="891783" y="1186599"/>
                </a:moveTo>
                <a:cubicBezTo>
                  <a:pt x="890797" y="1186736"/>
                  <a:pt x="889801" y="1186774"/>
                  <a:pt x="888807" y="1186719"/>
                </a:cubicBezTo>
                <a:lnTo>
                  <a:pt x="606772" y="1186719"/>
                </a:lnTo>
                <a:cubicBezTo>
                  <a:pt x="605524" y="1186719"/>
                  <a:pt x="604156" y="1187175"/>
                  <a:pt x="603075" y="1186095"/>
                </a:cubicBezTo>
                <a:cubicBezTo>
                  <a:pt x="603075" y="1184991"/>
                  <a:pt x="602955" y="1183887"/>
                  <a:pt x="602955" y="1182783"/>
                </a:cubicBezTo>
                <a:lnTo>
                  <a:pt x="602955" y="1080530"/>
                </a:lnTo>
                <a:cubicBezTo>
                  <a:pt x="602955" y="1080122"/>
                  <a:pt x="602955" y="1079714"/>
                  <a:pt x="602955" y="1079330"/>
                </a:cubicBezTo>
                <a:cubicBezTo>
                  <a:pt x="602955" y="1077097"/>
                  <a:pt x="602955" y="1077097"/>
                  <a:pt x="605356" y="1077049"/>
                </a:cubicBezTo>
                <a:lnTo>
                  <a:pt x="834488" y="1077049"/>
                </a:lnTo>
                <a:cubicBezTo>
                  <a:pt x="835088" y="1077097"/>
                  <a:pt x="835688" y="1077097"/>
                  <a:pt x="836289" y="1077049"/>
                </a:cubicBezTo>
                <a:cubicBezTo>
                  <a:pt x="837606" y="1076807"/>
                  <a:pt x="838898" y="1077592"/>
                  <a:pt x="839289" y="1078874"/>
                </a:cubicBezTo>
                <a:cubicBezTo>
                  <a:pt x="841689" y="1083674"/>
                  <a:pt x="844090" y="1088475"/>
                  <a:pt x="846490" y="1093275"/>
                </a:cubicBezTo>
                <a:lnTo>
                  <a:pt x="891639" y="1183887"/>
                </a:lnTo>
                <a:cubicBezTo>
                  <a:pt x="891836" y="1184228"/>
                  <a:pt x="892052" y="1184556"/>
                  <a:pt x="892288" y="1184871"/>
                </a:cubicBezTo>
                <a:cubicBezTo>
                  <a:pt x="892984" y="1185711"/>
                  <a:pt x="892912" y="1186407"/>
                  <a:pt x="891783" y="1186599"/>
                </a:cubicBezTo>
                <a:close/>
                <a:moveTo>
                  <a:pt x="1182220" y="1186599"/>
                </a:moveTo>
                <a:lnTo>
                  <a:pt x="898648" y="1186599"/>
                </a:lnTo>
                <a:cubicBezTo>
                  <a:pt x="897304" y="1186599"/>
                  <a:pt x="895840" y="1187103"/>
                  <a:pt x="894664" y="1185951"/>
                </a:cubicBezTo>
                <a:lnTo>
                  <a:pt x="840537" y="1077265"/>
                </a:lnTo>
                <a:cubicBezTo>
                  <a:pt x="841401" y="1076905"/>
                  <a:pt x="842347" y="1076788"/>
                  <a:pt x="843273" y="1076929"/>
                </a:cubicBezTo>
                <a:cubicBezTo>
                  <a:pt x="919747" y="1076929"/>
                  <a:pt x="996213" y="1076929"/>
                  <a:pt x="1072670" y="1076929"/>
                </a:cubicBezTo>
                <a:cubicBezTo>
                  <a:pt x="1074355" y="1076857"/>
                  <a:pt x="1075985" y="1077544"/>
                  <a:pt x="1077111" y="1078802"/>
                </a:cubicBezTo>
                <a:cubicBezTo>
                  <a:pt x="1088728" y="1090515"/>
                  <a:pt x="1100418" y="1102132"/>
                  <a:pt x="1112059" y="1113822"/>
                </a:cubicBezTo>
                <a:cubicBezTo>
                  <a:pt x="1135037" y="1136817"/>
                  <a:pt x="1157984" y="1159812"/>
                  <a:pt x="1180900" y="1182807"/>
                </a:cubicBezTo>
                <a:cubicBezTo>
                  <a:pt x="1181884" y="1183791"/>
                  <a:pt x="1182796" y="1184871"/>
                  <a:pt x="1183732" y="1185903"/>
                </a:cubicBezTo>
                <a:cubicBezTo>
                  <a:pt x="1183413" y="1186438"/>
                  <a:pt x="1182818" y="1186745"/>
                  <a:pt x="1182196" y="118669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12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02D91046-CCA5-3221-3BA8-F957B5ABB3B4}"/>
              </a:ext>
            </a:extLst>
          </p:cNvPr>
          <p:cNvGrpSpPr/>
          <p:nvPr userDrawn="1"/>
        </p:nvGrpSpPr>
        <p:grpSpPr>
          <a:xfrm>
            <a:off x="7840806" y="1788146"/>
            <a:ext cx="5776381" cy="5776381"/>
            <a:chOff x="7730740" y="1644212"/>
            <a:chExt cx="5776381" cy="5776381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FCBF7838-29C4-1D2B-2BD5-BC2520C67718}"/>
                </a:ext>
              </a:extLst>
            </p:cNvPr>
            <p:cNvSpPr/>
            <p:nvPr/>
          </p:nvSpPr>
          <p:spPr>
            <a:xfrm>
              <a:off x="7730740" y="1644212"/>
              <a:ext cx="5776381" cy="5776381"/>
            </a:xfrm>
            <a:custGeom>
              <a:avLst/>
              <a:gdLst>
                <a:gd name="connsiteX0" fmla="*/ 5776118 w 5776381"/>
                <a:gd name="connsiteY0" fmla="*/ 2888078 h 5776381"/>
                <a:gd name="connsiteX1" fmla="*/ 5623591 w 5776381"/>
                <a:gd name="connsiteY1" fmla="*/ 3816742 h 5776381"/>
                <a:gd name="connsiteX2" fmla="*/ 5605732 w 5776381"/>
                <a:gd name="connsiteY2" fmla="*/ 3867840 h 5776381"/>
                <a:gd name="connsiteX3" fmla="*/ 5146270 w 5776381"/>
                <a:gd name="connsiteY3" fmla="*/ 4688582 h 5776381"/>
                <a:gd name="connsiteX4" fmla="*/ 4959393 w 5776381"/>
                <a:gd name="connsiteY4" fmla="*/ 4900668 h 5776381"/>
                <a:gd name="connsiteX5" fmla="*/ 4752178 w 5776381"/>
                <a:gd name="connsiteY5" fmla="*/ 5094039 h 5776381"/>
                <a:gd name="connsiteX6" fmla="*/ 3335598 w 5776381"/>
                <a:gd name="connsiteY6" fmla="*/ 5741746 h 5776381"/>
                <a:gd name="connsiteX7" fmla="*/ 3335513 w 5776381"/>
                <a:gd name="connsiteY7" fmla="*/ 5741746 h 5776381"/>
                <a:gd name="connsiteX8" fmla="*/ 3133596 w 5776381"/>
                <a:gd name="connsiteY8" fmla="*/ 5765928 h 5776381"/>
                <a:gd name="connsiteX9" fmla="*/ 2887929 w 5776381"/>
                <a:gd name="connsiteY9" fmla="*/ 5776267 h 5776381"/>
                <a:gd name="connsiteX10" fmla="*/ 820822 w 5776381"/>
                <a:gd name="connsiteY10" fmla="*/ 4905111 h 5776381"/>
                <a:gd name="connsiteX11" fmla="*/ 765024 w 5776381"/>
                <a:gd name="connsiteY11" fmla="*/ 4846321 h 5776381"/>
                <a:gd name="connsiteX12" fmla="*/ 633346 w 5776381"/>
                <a:gd name="connsiteY12" fmla="*/ 4693282 h 5776381"/>
                <a:gd name="connsiteX13" fmla="*/ 564047 w 5776381"/>
                <a:gd name="connsiteY13" fmla="*/ 4603218 h 5776381"/>
                <a:gd name="connsiteX14" fmla="*/ 220198 w 5776381"/>
                <a:gd name="connsiteY14" fmla="*/ 3996698 h 5776381"/>
                <a:gd name="connsiteX15" fmla="*/ 120223 w 5776381"/>
                <a:gd name="connsiteY15" fmla="*/ 3716082 h 5776381"/>
                <a:gd name="connsiteX16" fmla="*/ 114241 w 5776381"/>
                <a:gd name="connsiteY16" fmla="*/ 3695831 h 5776381"/>
                <a:gd name="connsiteX17" fmla="*/ 101851 w 5776381"/>
                <a:gd name="connsiteY17" fmla="*/ 3651995 h 5776381"/>
                <a:gd name="connsiteX18" fmla="*/ -261 w 5776381"/>
                <a:gd name="connsiteY18" fmla="*/ 2888078 h 5776381"/>
                <a:gd name="connsiteX19" fmla="*/ 2887929 w 5776381"/>
                <a:gd name="connsiteY19" fmla="*/ -112 h 5776381"/>
                <a:gd name="connsiteX20" fmla="*/ 5776118 w 5776381"/>
                <a:gd name="connsiteY20" fmla="*/ 2888078 h 577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776381" h="5776381">
                  <a:moveTo>
                    <a:pt x="5776118" y="2888078"/>
                  </a:moveTo>
                  <a:cubicBezTo>
                    <a:pt x="5776477" y="3203899"/>
                    <a:pt x="5724942" y="3517626"/>
                    <a:pt x="5623591" y="3816742"/>
                  </a:cubicBezTo>
                  <a:cubicBezTo>
                    <a:pt x="5617780" y="3833831"/>
                    <a:pt x="5611825" y="3850861"/>
                    <a:pt x="5605732" y="3867840"/>
                  </a:cubicBezTo>
                  <a:cubicBezTo>
                    <a:pt x="5498399" y="4164666"/>
                    <a:pt x="5343197" y="4441915"/>
                    <a:pt x="5146270" y="4688582"/>
                  </a:cubicBezTo>
                  <a:cubicBezTo>
                    <a:pt x="5087481" y="4762325"/>
                    <a:pt x="5025189" y="4833017"/>
                    <a:pt x="4959393" y="4900668"/>
                  </a:cubicBezTo>
                  <a:cubicBezTo>
                    <a:pt x="4893597" y="4968429"/>
                    <a:pt x="4824528" y="5032883"/>
                    <a:pt x="4752178" y="5094039"/>
                  </a:cubicBezTo>
                  <a:cubicBezTo>
                    <a:pt x="4348635" y="5436255"/>
                    <a:pt x="3858420" y="5660398"/>
                    <a:pt x="3335598" y="5741746"/>
                  </a:cubicBezTo>
                  <a:lnTo>
                    <a:pt x="3335513" y="5741746"/>
                  </a:lnTo>
                  <a:cubicBezTo>
                    <a:pt x="3268862" y="5752085"/>
                    <a:pt x="3201553" y="5760143"/>
                    <a:pt x="3133596" y="5765928"/>
                  </a:cubicBezTo>
                  <a:cubicBezTo>
                    <a:pt x="3052675" y="5772764"/>
                    <a:pt x="2970789" y="5776207"/>
                    <a:pt x="2887929" y="5776267"/>
                  </a:cubicBezTo>
                  <a:cubicBezTo>
                    <a:pt x="2109450" y="5777284"/>
                    <a:pt x="1363750" y="5463010"/>
                    <a:pt x="820822" y="4905111"/>
                  </a:cubicBezTo>
                  <a:cubicBezTo>
                    <a:pt x="801938" y="4885799"/>
                    <a:pt x="783336" y="4866206"/>
                    <a:pt x="765024" y="4846321"/>
                  </a:cubicBezTo>
                  <a:cubicBezTo>
                    <a:pt x="719394" y="4796846"/>
                    <a:pt x="675498" y="4745833"/>
                    <a:pt x="633346" y="4693282"/>
                  </a:cubicBezTo>
                  <a:cubicBezTo>
                    <a:pt x="609677" y="4663716"/>
                    <a:pt x="586580" y="4633698"/>
                    <a:pt x="564047" y="4603218"/>
                  </a:cubicBezTo>
                  <a:cubicBezTo>
                    <a:pt x="425268" y="4415733"/>
                    <a:pt x="309801" y="4212065"/>
                    <a:pt x="220198" y="3996698"/>
                  </a:cubicBezTo>
                  <a:cubicBezTo>
                    <a:pt x="181985" y="3904977"/>
                    <a:pt x="148617" y="3811307"/>
                    <a:pt x="120223" y="3716082"/>
                  </a:cubicBezTo>
                  <a:cubicBezTo>
                    <a:pt x="118172" y="3709332"/>
                    <a:pt x="116206" y="3702581"/>
                    <a:pt x="114241" y="3695831"/>
                  </a:cubicBezTo>
                  <a:cubicBezTo>
                    <a:pt x="109969" y="3681304"/>
                    <a:pt x="105841" y="3666692"/>
                    <a:pt x="101851" y="3651995"/>
                  </a:cubicBezTo>
                  <a:cubicBezTo>
                    <a:pt x="33876" y="3403055"/>
                    <a:pt x="-466" y="3146135"/>
                    <a:pt x="-261" y="2888078"/>
                  </a:cubicBezTo>
                  <a:cubicBezTo>
                    <a:pt x="-261" y="1292994"/>
                    <a:pt x="1292845" y="-112"/>
                    <a:pt x="2887929" y="-112"/>
                  </a:cubicBezTo>
                  <a:cubicBezTo>
                    <a:pt x="4483012" y="-112"/>
                    <a:pt x="5776118" y="1292994"/>
                    <a:pt x="5776118" y="2888078"/>
                  </a:cubicBezTo>
                  <a:close/>
                </a:path>
              </a:pathLst>
            </a:custGeom>
            <a:solidFill>
              <a:srgbClr val="F2F2F2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4270EFD7-028E-FE99-5386-578CECA27145}"/>
                </a:ext>
              </a:extLst>
            </p:cNvPr>
            <p:cNvSpPr/>
            <p:nvPr/>
          </p:nvSpPr>
          <p:spPr>
            <a:xfrm>
              <a:off x="8953109" y="3210866"/>
              <a:ext cx="945952" cy="1719968"/>
            </a:xfrm>
            <a:custGeom>
              <a:avLst/>
              <a:gdLst>
                <a:gd name="connsiteX0" fmla="*/ 2269 w 945952"/>
                <a:gd name="connsiteY0" fmla="*/ 159585 h 1719968"/>
                <a:gd name="connsiteX1" fmla="*/ 157385 w 945952"/>
                <a:gd name="connsiteY1" fmla="*/ 375874 h 1719968"/>
                <a:gd name="connsiteX2" fmla="*/ 190480 w 945952"/>
                <a:gd name="connsiteY2" fmla="*/ 378361 h 1719968"/>
                <a:gd name="connsiteX3" fmla="*/ 651514 w 945952"/>
                <a:gd name="connsiteY3" fmla="*/ 1719856 h 1719968"/>
                <a:gd name="connsiteX4" fmla="*/ 945690 w 945952"/>
                <a:gd name="connsiteY4" fmla="*/ 1517683 h 1719968"/>
                <a:gd name="connsiteX5" fmla="*/ 377802 w 945952"/>
                <a:gd name="connsiteY5" fmla="*/ 174094 h 1719968"/>
                <a:gd name="connsiteX6" fmla="*/ 174151 w 945952"/>
                <a:gd name="connsiteY6" fmla="*/ 495 h 1719968"/>
                <a:gd name="connsiteX7" fmla="*/ 2269 w 945952"/>
                <a:gd name="connsiteY7" fmla="*/ 159585 h 171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952" h="1719968">
                  <a:moveTo>
                    <a:pt x="2269" y="159585"/>
                  </a:moveTo>
                  <a:cubicBezTo>
                    <a:pt x="-14624" y="262150"/>
                    <a:pt x="54829" y="358981"/>
                    <a:pt x="157385" y="375874"/>
                  </a:cubicBezTo>
                  <a:cubicBezTo>
                    <a:pt x="168323" y="377677"/>
                    <a:pt x="179397" y="378506"/>
                    <a:pt x="190480" y="378361"/>
                  </a:cubicBezTo>
                  <a:lnTo>
                    <a:pt x="651514" y="1719856"/>
                  </a:lnTo>
                  <a:lnTo>
                    <a:pt x="945690" y="1517683"/>
                  </a:lnTo>
                  <a:lnTo>
                    <a:pt x="377802" y="174094"/>
                  </a:lnTo>
                  <a:cubicBezTo>
                    <a:pt x="369505" y="69923"/>
                    <a:pt x="278322" y="-7802"/>
                    <a:pt x="174151" y="495"/>
                  </a:cubicBezTo>
                  <a:cubicBezTo>
                    <a:pt x="86975" y="7442"/>
                    <a:pt x="15924" y="73213"/>
                    <a:pt x="2269" y="159585"/>
                  </a:cubicBezTo>
                  <a:close/>
                </a:path>
              </a:pathLst>
            </a:custGeom>
            <a:solidFill>
              <a:srgbClr val="A061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09379810-999A-2C40-D89F-F1CF44ED2B58}"/>
                </a:ext>
              </a:extLst>
            </p:cNvPr>
            <p:cNvSpPr/>
            <p:nvPr/>
          </p:nvSpPr>
          <p:spPr>
            <a:xfrm>
              <a:off x="9221790" y="3569472"/>
              <a:ext cx="2140165" cy="1448394"/>
            </a:xfrm>
            <a:custGeom>
              <a:avLst/>
              <a:gdLst>
                <a:gd name="connsiteX0" fmla="*/ 2139904 w 2140165"/>
                <a:gd name="connsiteY0" fmla="*/ 254869 h 1448394"/>
                <a:gd name="connsiteX1" fmla="*/ 1014450 w 2140165"/>
                <a:gd name="connsiteY1" fmla="*/ 1180970 h 1448394"/>
                <a:gd name="connsiteX2" fmla="*/ 761092 w 2140165"/>
                <a:gd name="connsiteY2" fmla="*/ 1343153 h 1448394"/>
                <a:gd name="connsiteX3" fmla="*/ 615914 w 2140165"/>
                <a:gd name="connsiteY3" fmla="*/ 1423133 h 1448394"/>
                <a:gd name="connsiteX4" fmla="*/ 295137 w 2140165"/>
                <a:gd name="connsiteY4" fmla="*/ 1315681 h 1448394"/>
                <a:gd name="connsiteX5" fmla="*/ 287703 w 2140165"/>
                <a:gd name="connsiteY5" fmla="*/ 1299232 h 1448394"/>
                <a:gd name="connsiteX6" fmla="*/ -262 w 2140165"/>
                <a:gd name="connsiteY6" fmla="*/ 602563 h 1448394"/>
                <a:gd name="connsiteX7" fmla="*/ 99372 w 2140165"/>
                <a:gd name="connsiteY7" fmla="*/ 536510 h 1448394"/>
                <a:gd name="connsiteX8" fmla="*/ 345039 w 2140165"/>
                <a:gd name="connsiteY8" fmla="*/ 373558 h 1448394"/>
                <a:gd name="connsiteX9" fmla="*/ 400837 w 2140165"/>
                <a:gd name="connsiteY9" fmla="*/ 336644 h 1448394"/>
                <a:gd name="connsiteX10" fmla="*/ 631209 w 2140165"/>
                <a:gd name="connsiteY10" fmla="*/ 885315 h 1448394"/>
                <a:gd name="connsiteX11" fmla="*/ 874142 w 2140165"/>
                <a:gd name="connsiteY11" fmla="*/ 690319 h 1448394"/>
                <a:gd name="connsiteX12" fmla="*/ 1024960 w 2140165"/>
                <a:gd name="connsiteY12" fmla="*/ 569237 h 1448394"/>
                <a:gd name="connsiteX13" fmla="*/ 1712486 w 2140165"/>
                <a:gd name="connsiteY13" fmla="*/ 17491 h 1448394"/>
                <a:gd name="connsiteX14" fmla="*/ 1771788 w 2140165"/>
                <a:gd name="connsiteY14" fmla="*/ -112 h 1448394"/>
                <a:gd name="connsiteX15" fmla="*/ 1910130 w 2140165"/>
                <a:gd name="connsiteY15" fmla="*/ 134898 h 1448394"/>
                <a:gd name="connsiteX16" fmla="*/ 2007970 w 2140165"/>
                <a:gd name="connsiteY16" fmla="*/ 230431 h 1448394"/>
                <a:gd name="connsiteX17" fmla="*/ 2099999 w 2140165"/>
                <a:gd name="connsiteY17" fmla="*/ 246410 h 1448394"/>
                <a:gd name="connsiteX18" fmla="*/ 2139904 w 2140165"/>
                <a:gd name="connsiteY18" fmla="*/ 254869 h 144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40165" h="1448394">
                  <a:moveTo>
                    <a:pt x="2139904" y="254869"/>
                  </a:moveTo>
                  <a:cubicBezTo>
                    <a:pt x="1935167" y="487804"/>
                    <a:pt x="1430332" y="898303"/>
                    <a:pt x="1014450" y="1180970"/>
                  </a:cubicBezTo>
                  <a:cubicBezTo>
                    <a:pt x="924557" y="1242066"/>
                    <a:pt x="838766" y="1297095"/>
                    <a:pt x="761092" y="1343153"/>
                  </a:cubicBezTo>
                  <a:cubicBezTo>
                    <a:pt x="708626" y="1374256"/>
                    <a:pt x="659835" y="1401173"/>
                    <a:pt x="615914" y="1423133"/>
                  </a:cubicBezTo>
                  <a:cubicBezTo>
                    <a:pt x="497660" y="1482042"/>
                    <a:pt x="354046" y="1433934"/>
                    <a:pt x="295137" y="1315681"/>
                  </a:cubicBezTo>
                  <a:cubicBezTo>
                    <a:pt x="292454" y="1310289"/>
                    <a:pt x="289975" y="1304803"/>
                    <a:pt x="287703" y="1299232"/>
                  </a:cubicBezTo>
                  <a:lnTo>
                    <a:pt x="-262" y="602563"/>
                  </a:lnTo>
                  <a:lnTo>
                    <a:pt x="99372" y="536510"/>
                  </a:lnTo>
                  <a:lnTo>
                    <a:pt x="345039" y="373558"/>
                  </a:lnTo>
                  <a:lnTo>
                    <a:pt x="400837" y="336644"/>
                  </a:lnTo>
                  <a:lnTo>
                    <a:pt x="631209" y="885315"/>
                  </a:lnTo>
                  <a:lnTo>
                    <a:pt x="874142" y="690319"/>
                  </a:lnTo>
                  <a:lnTo>
                    <a:pt x="1024960" y="569237"/>
                  </a:lnTo>
                  <a:lnTo>
                    <a:pt x="1712486" y="17491"/>
                  </a:lnTo>
                  <a:lnTo>
                    <a:pt x="1771788" y="-112"/>
                  </a:lnTo>
                  <a:lnTo>
                    <a:pt x="1910130" y="134898"/>
                  </a:lnTo>
                  <a:lnTo>
                    <a:pt x="2007970" y="230431"/>
                  </a:lnTo>
                  <a:lnTo>
                    <a:pt x="2099999" y="246410"/>
                  </a:lnTo>
                  <a:cubicBezTo>
                    <a:pt x="2113756" y="248802"/>
                    <a:pt x="2127086" y="251622"/>
                    <a:pt x="2139904" y="254869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BE69AD7F-87B0-2989-705D-7F7E5C77F70C}"/>
                </a:ext>
              </a:extLst>
            </p:cNvPr>
            <p:cNvSpPr/>
            <p:nvPr/>
          </p:nvSpPr>
          <p:spPr>
            <a:xfrm>
              <a:off x="12978359" y="5692094"/>
              <a:ext cx="264294" cy="404304"/>
            </a:xfrm>
            <a:custGeom>
              <a:avLst/>
              <a:gdLst>
                <a:gd name="connsiteX0" fmla="*/ 220197 w 264294"/>
                <a:gd name="connsiteY0" fmla="*/ 46416 h 404304"/>
                <a:gd name="connsiteX1" fmla="*/ 264033 w 264294"/>
                <a:gd name="connsiteY1" fmla="*/ 100677 h 404304"/>
                <a:gd name="connsiteX2" fmla="*/ 92621 w 264294"/>
                <a:gd name="connsiteY2" fmla="*/ 404192 h 404304"/>
                <a:gd name="connsiteX3" fmla="*/ 78523 w 264294"/>
                <a:gd name="connsiteY3" fmla="*/ 394195 h 404304"/>
                <a:gd name="connsiteX4" fmla="*/ 76386 w 264294"/>
                <a:gd name="connsiteY4" fmla="*/ 392828 h 404304"/>
                <a:gd name="connsiteX5" fmla="*/ 23749 w 264294"/>
                <a:gd name="connsiteY5" fmla="*/ 355572 h 404304"/>
                <a:gd name="connsiteX6" fmla="*/ 23749 w 264294"/>
                <a:gd name="connsiteY6" fmla="*/ 355486 h 404304"/>
                <a:gd name="connsiteX7" fmla="*/ -262 w 264294"/>
                <a:gd name="connsiteY7" fmla="*/ 204241 h 404304"/>
                <a:gd name="connsiteX8" fmla="*/ 33678 w 264294"/>
                <a:gd name="connsiteY8" fmla="*/ 150100 h 404304"/>
                <a:gd name="connsiteX9" fmla="*/ 10248 w 264294"/>
                <a:gd name="connsiteY9" fmla="*/ 119988 h 404304"/>
                <a:gd name="connsiteX10" fmla="*/ 4010 w 264294"/>
                <a:gd name="connsiteY10" fmla="*/ 108965 h 404304"/>
                <a:gd name="connsiteX11" fmla="*/ 4352 w 264294"/>
                <a:gd name="connsiteY11" fmla="*/ 105803 h 404304"/>
                <a:gd name="connsiteX12" fmla="*/ 220197 w 264294"/>
                <a:gd name="connsiteY12" fmla="*/ 46416 h 40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4294" h="404304">
                  <a:moveTo>
                    <a:pt x="220197" y="46416"/>
                  </a:moveTo>
                  <a:cubicBezTo>
                    <a:pt x="234468" y="64531"/>
                    <a:pt x="249250" y="82561"/>
                    <a:pt x="264033" y="100677"/>
                  </a:cubicBezTo>
                  <a:cubicBezTo>
                    <a:pt x="213114" y="205241"/>
                    <a:pt x="155871" y="306601"/>
                    <a:pt x="92621" y="404192"/>
                  </a:cubicBezTo>
                  <a:cubicBezTo>
                    <a:pt x="87922" y="400860"/>
                    <a:pt x="83222" y="397528"/>
                    <a:pt x="78523" y="394195"/>
                  </a:cubicBezTo>
                  <a:cubicBezTo>
                    <a:pt x="77779" y="393793"/>
                    <a:pt x="77061" y="393332"/>
                    <a:pt x="76386" y="392828"/>
                  </a:cubicBezTo>
                  <a:cubicBezTo>
                    <a:pt x="58869" y="380352"/>
                    <a:pt x="41266" y="368048"/>
                    <a:pt x="23749" y="355572"/>
                  </a:cubicBezTo>
                  <a:lnTo>
                    <a:pt x="23749" y="355486"/>
                  </a:lnTo>
                  <a:cubicBezTo>
                    <a:pt x="9300" y="306311"/>
                    <a:pt x="1225" y="255476"/>
                    <a:pt x="-262" y="204241"/>
                  </a:cubicBezTo>
                  <a:cubicBezTo>
                    <a:pt x="24065" y="198661"/>
                    <a:pt x="39258" y="174428"/>
                    <a:pt x="33678" y="150100"/>
                  </a:cubicBezTo>
                  <a:cubicBezTo>
                    <a:pt x="30696" y="137095"/>
                    <a:pt x="22117" y="126072"/>
                    <a:pt x="10248" y="119988"/>
                  </a:cubicBezTo>
                  <a:cubicBezTo>
                    <a:pt x="7941" y="115972"/>
                    <a:pt x="6318" y="113066"/>
                    <a:pt x="4010" y="108965"/>
                  </a:cubicBezTo>
                  <a:cubicBezTo>
                    <a:pt x="4096" y="107940"/>
                    <a:pt x="4267" y="106829"/>
                    <a:pt x="4352" y="105803"/>
                  </a:cubicBezTo>
                  <a:cubicBezTo>
                    <a:pt x="17768" y="-923"/>
                    <a:pt x="153804" y="-38179"/>
                    <a:pt x="220197" y="46416"/>
                  </a:cubicBezTo>
                  <a:close/>
                </a:path>
              </a:pathLst>
            </a:custGeom>
            <a:solidFill>
              <a:srgbClr val="FFFFFF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019A39BC-E450-91F2-B9E1-27A36EE131A3}"/>
                </a:ext>
              </a:extLst>
            </p:cNvPr>
            <p:cNvSpPr/>
            <p:nvPr/>
          </p:nvSpPr>
          <p:spPr>
            <a:xfrm>
              <a:off x="12549659" y="4260858"/>
              <a:ext cx="831042" cy="1248673"/>
            </a:xfrm>
            <a:custGeom>
              <a:avLst/>
              <a:gdLst>
                <a:gd name="connsiteX0" fmla="*/ 802279 w 831042"/>
                <a:gd name="connsiteY0" fmla="*/ 1111928 h 1248673"/>
                <a:gd name="connsiteX1" fmla="*/ 830306 w 831042"/>
                <a:gd name="connsiteY1" fmla="*/ 1197463 h 1248673"/>
                <a:gd name="connsiteX2" fmla="*/ 812447 w 831042"/>
                <a:gd name="connsiteY2" fmla="*/ 1248562 h 1248673"/>
                <a:gd name="connsiteX3" fmla="*/ 805269 w 831042"/>
                <a:gd name="connsiteY3" fmla="*/ 1221646 h 1248673"/>
                <a:gd name="connsiteX4" fmla="*/ 755281 w 831042"/>
                <a:gd name="connsiteY4" fmla="*/ 1074673 h 1248673"/>
                <a:gd name="connsiteX5" fmla="*/ 702474 w 831042"/>
                <a:gd name="connsiteY5" fmla="*/ 958974 h 1248673"/>
                <a:gd name="connsiteX6" fmla="*/ 258479 w 831042"/>
                <a:gd name="connsiteY6" fmla="*/ 442005 h 1248673"/>
                <a:gd name="connsiteX7" fmla="*/ 58271 w 831042"/>
                <a:gd name="connsiteY7" fmla="*/ 324256 h 1248673"/>
                <a:gd name="connsiteX8" fmla="*/ 10675 w 831042"/>
                <a:gd name="connsiteY8" fmla="*/ 253675 h 1248673"/>
                <a:gd name="connsiteX9" fmla="*/ 34088 w 831042"/>
                <a:gd name="connsiteY9" fmla="*/ 249402 h 1248673"/>
                <a:gd name="connsiteX10" fmla="*/ 41352 w 831042"/>
                <a:gd name="connsiteY10" fmla="*/ 247779 h 1248673"/>
                <a:gd name="connsiteX11" fmla="*/ 42292 w 831042"/>
                <a:gd name="connsiteY11" fmla="*/ 247608 h 1248673"/>
                <a:gd name="connsiteX12" fmla="*/ 75805 w 831042"/>
                <a:gd name="connsiteY12" fmla="*/ 193860 h 1248673"/>
                <a:gd name="connsiteX13" fmla="*/ 58100 w 831042"/>
                <a:gd name="connsiteY13" fmla="*/ 167456 h 1248673"/>
                <a:gd name="connsiteX14" fmla="*/ 44941 w 831042"/>
                <a:gd name="connsiteY14" fmla="*/ 158142 h 1248673"/>
                <a:gd name="connsiteX15" fmla="*/ 24775 w 831042"/>
                <a:gd name="connsiteY15" fmla="*/ 143872 h 1248673"/>
                <a:gd name="connsiteX16" fmla="*/ 22724 w 831042"/>
                <a:gd name="connsiteY16" fmla="*/ 142420 h 1248673"/>
                <a:gd name="connsiteX17" fmla="*/ -262 w 831042"/>
                <a:gd name="connsiteY17" fmla="*/ 126099 h 1248673"/>
                <a:gd name="connsiteX18" fmla="*/ 29560 w 831042"/>
                <a:gd name="connsiteY18" fmla="*/ 75171 h 1248673"/>
                <a:gd name="connsiteX19" fmla="*/ 218318 w 831042"/>
                <a:gd name="connsiteY19" fmla="*/ 67139 h 1248673"/>
                <a:gd name="connsiteX20" fmla="*/ 305732 w 831042"/>
                <a:gd name="connsiteY20" fmla="*/ 246155 h 1248673"/>
                <a:gd name="connsiteX21" fmla="*/ 279585 w 831042"/>
                <a:gd name="connsiteY21" fmla="*/ 419618 h 1248673"/>
                <a:gd name="connsiteX22" fmla="*/ 292317 w 831042"/>
                <a:gd name="connsiteY22" fmla="*/ 428760 h 1248673"/>
                <a:gd name="connsiteX23" fmla="*/ 504744 w 831042"/>
                <a:gd name="connsiteY23" fmla="*/ 621107 h 1248673"/>
                <a:gd name="connsiteX24" fmla="*/ 463728 w 831042"/>
                <a:gd name="connsiteY24" fmla="*/ 338697 h 1248673"/>
                <a:gd name="connsiteX25" fmla="*/ 554475 w 831042"/>
                <a:gd name="connsiteY25" fmla="*/ 77393 h 1248673"/>
                <a:gd name="connsiteX26" fmla="*/ 785445 w 831042"/>
                <a:gd name="connsiteY26" fmla="*/ 76709 h 1248673"/>
                <a:gd name="connsiteX27" fmla="*/ 786641 w 831042"/>
                <a:gd name="connsiteY27" fmla="*/ 79700 h 1248673"/>
                <a:gd name="connsiteX28" fmla="*/ 766646 w 831042"/>
                <a:gd name="connsiteY28" fmla="*/ 101233 h 1248673"/>
                <a:gd name="connsiteX29" fmla="*/ 773209 w 831042"/>
                <a:gd name="connsiteY29" fmla="*/ 187691 h 1248673"/>
                <a:gd name="connsiteX30" fmla="*/ 820394 w 831042"/>
                <a:gd name="connsiteY30" fmla="*/ 202063 h 1248673"/>
                <a:gd name="connsiteX31" fmla="*/ 821676 w 831042"/>
                <a:gd name="connsiteY31" fmla="*/ 201892 h 1248673"/>
                <a:gd name="connsiteX32" fmla="*/ 830733 w 831042"/>
                <a:gd name="connsiteY32" fmla="*/ 294092 h 1248673"/>
                <a:gd name="connsiteX33" fmla="*/ 635225 w 831042"/>
                <a:gd name="connsiteY33" fmla="*/ 757228 h 1248673"/>
                <a:gd name="connsiteX34" fmla="*/ 622920 w 831042"/>
                <a:gd name="connsiteY34" fmla="*/ 768507 h 1248673"/>
                <a:gd name="connsiteX35" fmla="*/ 729305 w 831042"/>
                <a:gd name="connsiteY35" fmla="*/ 945131 h 1248673"/>
                <a:gd name="connsiteX36" fmla="*/ 802279 w 831042"/>
                <a:gd name="connsiteY36" fmla="*/ 1111928 h 12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1042" h="1248673">
                  <a:moveTo>
                    <a:pt x="802279" y="1111928"/>
                  </a:moveTo>
                  <a:cubicBezTo>
                    <a:pt x="812533" y="1140127"/>
                    <a:pt x="821872" y="1168641"/>
                    <a:pt x="830306" y="1197463"/>
                  </a:cubicBezTo>
                  <a:cubicBezTo>
                    <a:pt x="824495" y="1214553"/>
                    <a:pt x="818540" y="1231592"/>
                    <a:pt x="812447" y="1248562"/>
                  </a:cubicBezTo>
                  <a:cubicBezTo>
                    <a:pt x="810140" y="1239590"/>
                    <a:pt x="807747" y="1230618"/>
                    <a:pt x="805269" y="1221646"/>
                  </a:cubicBezTo>
                  <a:cubicBezTo>
                    <a:pt x="791367" y="1171760"/>
                    <a:pt x="774679" y="1122695"/>
                    <a:pt x="755281" y="1074673"/>
                  </a:cubicBezTo>
                  <a:cubicBezTo>
                    <a:pt x="739388" y="1035281"/>
                    <a:pt x="721785" y="996717"/>
                    <a:pt x="702474" y="958974"/>
                  </a:cubicBezTo>
                  <a:cubicBezTo>
                    <a:pt x="597465" y="753947"/>
                    <a:pt x="445297" y="576776"/>
                    <a:pt x="258479" y="442005"/>
                  </a:cubicBezTo>
                  <a:cubicBezTo>
                    <a:pt x="181275" y="424155"/>
                    <a:pt x="111395" y="383054"/>
                    <a:pt x="58271" y="324256"/>
                  </a:cubicBezTo>
                  <a:cubicBezTo>
                    <a:pt x="39104" y="303133"/>
                    <a:pt x="23083" y="279361"/>
                    <a:pt x="10675" y="253675"/>
                  </a:cubicBezTo>
                  <a:cubicBezTo>
                    <a:pt x="18537" y="252564"/>
                    <a:pt x="26398" y="251026"/>
                    <a:pt x="34088" y="249402"/>
                  </a:cubicBezTo>
                  <a:cubicBezTo>
                    <a:pt x="36481" y="248890"/>
                    <a:pt x="38959" y="248291"/>
                    <a:pt x="41352" y="247779"/>
                  </a:cubicBezTo>
                  <a:lnTo>
                    <a:pt x="42292" y="247608"/>
                  </a:lnTo>
                  <a:cubicBezTo>
                    <a:pt x="66388" y="242020"/>
                    <a:pt x="81393" y="217957"/>
                    <a:pt x="75805" y="193860"/>
                  </a:cubicBezTo>
                  <a:cubicBezTo>
                    <a:pt x="73327" y="183196"/>
                    <a:pt x="67029" y="173797"/>
                    <a:pt x="58100" y="167456"/>
                  </a:cubicBezTo>
                  <a:cubicBezTo>
                    <a:pt x="53742" y="164295"/>
                    <a:pt x="49299" y="161218"/>
                    <a:pt x="44941" y="158142"/>
                  </a:cubicBezTo>
                  <a:cubicBezTo>
                    <a:pt x="38276" y="153272"/>
                    <a:pt x="31525" y="148657"/>
                    <a:pt x="24775" y="143872"/>
                  </a:cubicBezTo>
                  <a:cubicBezTo>
                    <a:pt x="24065" y="143428"/>
                    <a:pt x="23382" y="142949"/>
                    <a:pt x="22724" y="142420"/>
                  </a:cubicBezTo>
                  <a:cubicBezTo>
                    <a:pt x="15033" y="136951"/>
                    <a:pt x="7343" y="131653"/>
                    <a:pt x="-262" y="126099"/>
                  </a:cubicBezTo>
                  <a:cubicBezTo>
                    <a:pt x="5634" y="107061"/>
                    <a:pt x="15845" y="89638"/>
                    <a:pt x="29560" y="75171"/>
                  </a:cubicBezTo>
                  <a:cubicBezTo>
                    <a:pt x="77326" y="25867"/>
                    <a:pt x="162605" y="26977"/>
                    <a:pt x="218318" y="67139"/>
                  </a:cubicBezTo>
                  <a:cubicBezTo>
                    <a:pt x="274116" y="107300"/>
                    <a:pt x="302144" y="177625"/>
                    <a:pt x="305732" y="246155"/>
                  </a:cubicBezTo>
                  <a:cubicBezTo>
                    <a:pt x="308894" y="304859"/>
                    <a:pt x="296248" y="362965"/>
                    <a:pt x="279585" y="419618"/>
                  </a:cubicBezTo>
                  <a:cubicBezTo>
                    <a:pt x="283772" y="422694"/>
                    <a:pt x="288130" y="425599"/>
                    <a:pt x="292317" y="428760"/>
                  </a:cubicBezTo>
                  <a:cubicBezTo>
                    <a:pt x="369247" y="485781"/>
                    <a:pt x="440392" y="550201"/>
                    <a:pt x="504744" y="621107"/>
                  </a:cubicBezTo>
                  <a:cubicBezTo>
                    <a:pt x="467573" y="532923"/>
                    <a:pt x="454072" y="417908"/>
                    <a:pt x="463728" y="338697"/>
                  </a:cubicBezTo>
                  <a:cubicBezTo>
                    <a:pt x="474751" y="248462"/>
                    <a:pt x="518586" y="162757"/>
                    <a:pt x="554475" y="77393"/>
                  </a:cubicBezTo>
                  <a:cubicBezTo>
                    <a:pt x="597457" y="-25147"/>
                    <a:pt x="744088" y="-26514"/>
                    <a:pt x="785445" y="76709"/>
                  </a:cubicBezTo>
                  <a:cubicBezTo>
                    <a:pt x="785872" y="77734"/>
                    <a:pt x="786300" y="78674"/>
                    <a:pt x="786641" y="79700"/>
                  </a:cubicBezTo>
                  <a:cubicBezTo>
                    <a:pt x="779720" y="86621"/>
                    <a:pt x="773055" y="93799"/>
                    <a:pt x="766646" y="101233"/>
                  </a:cubicBezTo>
                  <a:cubicBezTo>
                    <a:pt x="744583" y="126919"/>
                    <a:pt x="747522" y="165628"/>
                    <a:pt x="773209" y="187691"/>
                  </a:cubicBezTo>
                  <a:cubicBezTo>
                    <a:pt x="786231" y="198876"/>
                    <a:pt x="803347" y="204097"/>
                    <a:pt x="820394" y="202063"/>
                  </a:cubicBezTo>
                  <a:lnTo>
                    <a:pt x="821676" y="201892"/>
                  </a:lnTo>
                  <a:cubicBezTo>
                    <a:pt x="827007" y="232355"/>
                    <a:pt x="830032" y="263177"/>
                    <a:pt x="830733" y="294092"/>
                  </a:cubicBezTo>
                  <a:cubicBezTo>
                    <a:pt x="832878" y="468956"/>
                    <a:pt x="762023" y="636796"/>
                    <a:pt x="635225" y="757228"/>
                  </a:cubicBezTo>
                  <a:cubicBezTo>
                    <a:pt x="631124" y="761073"/>
                    <a:pt x="627107" y="764833"/>
                    <a:pt x="622920" y="768507"/>
                  </a:cubicBezTo>
                  <a:cubicBezTo>
                    <a:pt x="662509" y="824801"/>
                    <a:pt x="698056" y="883821"/>
                    <a:pt x="729305" y="945131"/>
                  </a:cubicBezTo>
                  <a:cubicBezTo>
                    <a:pt x="757042" y="999178"/>
                    <a:pt x="781412" y="1054882"/>
                    <a:pt x="802279" y="1111928"/>
                  </a:cubicBezTo>
                  <a:close/>
                </a:path>
              </a:pathLst>
            </a:custGeom>
            <a:solidFill>
              <a:srgbClr val="FFFFFF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72A88562-9C04-6631-1F68-3DFE35106544}"/>
                </a:ext>
              </a:extLst>
            </p:cNvPr>
            <p:cNvSpPr/>
            <p:nvPr/>
          </p:nvSpPr>
          <p:spPr>
            <a:xfrm>
              <a:off x="9595289" y="3569472"/>
              <a:ext cx="2110814" cy="2774114"/>
            </a:xfrm>
            <a:custGeom>
              <a:avLst/>
              <a:gdLst>
                <a:gd name="connsiteX0" fmla="*/ 2110167 w 2110814"/>
                <a:gd name="connsiteY0" fmla="*/ 1001697 h 2774114"/>
                <a:gd name="connsiteX1" fmla="*/ 2084361 w 2110814"/>
                <a:gd name="connsiteY1" fmla="*/ 2774003 h 2774114"/>
                <a:gd name="connsiteX2" fmla="*/ -262 w 2110814"/>
                <a:gd name="connsiteY2" fmla="*/ 2714188 h 2774114"/>
                <a:gd name="connsiteX3" fmla="*/ 332649 w 2110814"/>
                <a:gd name="connsiteY3" fmla="*/ 1979323 h 2774114"/>
                <a:gd name="connsiteX4" fmla="*/ 477913 w 2110814"/>
                <a:gd name="connsiteY4" fmla="*/ 1765700 h 2774114"/>
                <a:gd name="connsiteX5" fmla="*/ 537727 w 2110814"/>
                <a:gd name="connsiteY5" fmla="*/ 1552077 h 2774114"/>
                <a:gd name="connsiteX6" fmla="*/ 500643 w 2110814"/>
                <a:gd name="connsiteY6" fmla="*/ 690319 h 2774114"/>
                <a:gd name="connsiteX7" fmla="*/ 577034 w 2110814"/>
                <a:gd name="connsiteY7" fmla="*/ 535827 h 2774114"/>
                <a:gd name="connsiteX8" fmla="*/ 657186 w 2110814"/>
                <a:gd name="connsiteY8" fmla="*/ 458495 h 2774114"/>
                <a:gd name="connsiteX9" fmla="*/ 734261 w 2110814"/>
                <a:gd name="connsiteY9" fmla="*/ 278880 h 2774114"/>
                <a:gd name="connsiteX10" fmla="*/ 802620 w 2110814"/>
                <a:gd name="connsiteY10" fmla="*/ 176341 h 2774114"/>
                <a:gd name="connsiteX11" fmla="*/ 1338987 w 2110814"/>
                <a:gd name="connsiteY11" fmla="*/ 17491 h 2774114"/>
                <a:gd name="connsiteX12" fmla="*/ 1398288 w 2110814"/>
                <a:gd name="connsiteY12" fmla="*/ -112 h 2774114"/>
                <a:gd name="connsiteX13" fmla="*/ 1536631 w 2110814"/>
                <a:gd name="connsiteY13" fmla="*/ 134898 h 2774114"/>
                <a:gd name="connsiteX14" fmla="*/ 1634471 w 2110814"/>
                <a:gd name="connsiteY14" fmla="*/ 230431 h 2774114"/>
                <a:gd name="connsiteX15" fmla="*/ 1726499 w 2110814"/>
                <a:gd name="connsiteY15" fmla="*/ 246410 h 2774114"/>
                <a:gd name="connsiteX16" fmla="*/ 1766405 w 2110814"/>
                <a:gd name="connsiteY16" fmla="*/ 254869 h 2774114"/>
                <a:gd name="connsiteX17" fmla="*/ 1934398 w 2110814"/>
                <a:gd name="connsiteY17" fmla="*/ 338097 h 2774114"/>
                <a:gd name="connsiteX18" fmla="*/ 2110167 w 2110814"/>
                <a:gd name="connsiteY18" fmla="*/ 1001697 h 277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10814" h="2774114">
                  <a:moveTo>
                    <a:pt x="2110167" y="1001697"/>
                  </a:moveTo>
                  <a:lnTo>
                    <a:pt x="2084361" y="2774003"/>
                  </a:lnTo>
                  <a:lnTo>
                    <a:pt x="-262" y="2714188"/>
                  </a:lnTo>
                  <a:lnTo>
                    <a:pt x="332649" y="1979323"/>
                  </a:lnTo>
                  <a:cubicBezTo>
                    <a:pt x="330256" y="1955739"/>
                    <a:pt x="478768" y="1790224"/>
                    <a:pt x="477913" y="1765700"/>
                  </a:cubicBezTo>
                  <a:cubicBezTo>
                    <a:pt x="475349" y="1693837"/>
                    <a:pt x="529012" y="1627272"/>
                    <a:pt x="537727" y="1552077"/>
                  </a:cubicBezTo>
                  <a:cubicBezTo>
                    <a:pt x="555501" y="1396986"/>
                    <a:pt x="453731" y="811315"/>
                    <a:pt x="500643" y="690319"/>
                  </a:cubicBezTo>
                  <a:cubicBezTo>
                    <a:pt x="520629" y="636289"/>
                    <a:pt x="546238" y="584507"/>
                    <a:pt x="577034" y="535827"/>
                  </a:cubicBezTo>
                  <a:cubicBezTo>
                    <a:pt x="603695" y="495494"/>
                    <a:pt x="631038" y="468322"/>
                    <a:pt x="657186" y="458495"/>
                  </a:cubicBezTo>
                  <a:lnTo>
                    <a:pt x="734261" y="278880"/>
                  </a:lnTo>
                  <a:lnTo>
                    <a:pt x="802620" y="176341"/>
                  </a:lnTo>
                  <a:lnTo>
                    <a:pt x="1338987" y="17491"/>
                  </a:lnTo>
                  <a:lnTo>
                    <a:pt x="1398288" y="-112"/>
                  </a:lnTo>
                  <a:lnTo>
                    <a:pt x="1536631" y="134898"/>
                  </a:lnTo>
                  <a:lnTo>
                    <a:pt x="1634471" y="230431"/>
                  </a:lnTo>
                  <a:lnTo>
                    <a:pt x="1726499" y="246410"/>
                  </a:lnTo>
                  <a:cubicBezTo>
                    <a:pt x="1740257" y="248802"/>
                    <a:pt x="1753587" y="251622"/>
                    <a:pt x="1766405" y="254869"/>
                  </a:cubicBezTo>
                  <a:cubicBezTo>
                    <a:pt x="1828142" y="269105"/>
                    <a:pt x="1885675" y="297611"/>
                    <a:pt x="1934398" y="338097"/>
                  </a:cubicBezTo>
                  <a:cubicBezTo>
                    <a:pt x="2095043" y="474559"/>
                    <a:pt x="2113756" y="731249"/>
                    <a:pt x="2110167" y="1001697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C197822E-DF3F-9541-3F39-6480489755E0}"/>
                </a:ext>
              </a:extLst>
            </p:cNvPr>
            <p:cNvSpPr/>
            <p:nvPr/>
          </p:nvSpPr>
          <p:spPr>
            <a:xfrm>
              <a:off x="8389983" y="6330273"/>
              <a:ext cx="4512924" cy="216528"/>
            </a:xfrm>
            <a:custGeom>
              <a:avLst/>
              <a:gdLst>
                <a:gd name="connsiteX0" fmla="*/ 4512662 w 4512924"/>
                <a:gd name="connsiteY0" fmla="*/ -112 h 216528"/>
                <a:gd name="connsiteX1" fmla="*/ 4325785 w 4512924"/>
                <a:gd name="connsiteY1" fmla="*/ 211973 h 216528"/>
                <a:gd name="connsiteX2" fmla="*/ 4100369 w 4512924"/>
                <a:gd name="connsiteY2" fmla="*/ 212145 h 216528"/>
                <a:gd name="connsiteX3" fmla="*/ 2888098 w 4512924"/>
                <a:gd name="connsiteY3" fmla="*/ 213511 h 216528"/>
                <a:gd name="connsiteX4" fmla="*/ 2669861 w 4512924"/>
                <a:gd name="connsiteY4" fmla="*/ 213768 h 216528"/>
                <a:gd name="connsiteX5" fmla="*/ 2524768 w 4512924"/>
                <a:gd name="connsiteY5" fmla="*/ 213939 h 216528"/>
                <a:gd name="connsiteX6" fmla="*/ 2308923 w 4512924"/>
                <a:gd name="connsiteY6" fmla="*/ 214110 h 216528"/>
                <a:gd name="connsiteX7" fmla="*/ 2142895 w 4512924"/>
                <a:gd name="connsiteY7" fmla="*/ 214281 h 216528"/>
                <a:gd name="connsiteX8" fmla="*/ 1836217 w 4512924"/>
                <a:gd name="connsiteY8" fmla="*/ 214622 h 216528"/>
                <a:gd name="connsiteX9" fmla="*/ 1655320 w 4512924"/>
                <a:gd name="connsiteY9" fmla="*/ 214879 h 216528"/>
                <a:gd name="connsiteX10" fmla="*/ 1274387 w 4512924"/>
                <a:gd name="connsiteY10" fmla="*/ 215221 h 216528"/>
                <a:gd name="connsiteX11" fmla="*/ 1092550 w 4512924"/>
                <a:gd name="connsiteY11" fmla="*/ 215477 h 216528"/>
                <a:gd name="connsiteX12" fmla="*/ 588655 w 4512924"/>
                <a:gd name="connsiteY12" fmla="*/ 215990 h 216528"/>
                <a:gd name="connsiteX13" fmla="*/ 272151 w 4512924"/>
                <a:gd name="connsiteY13" fmla="*/ 216331 h 216528"/>
                <a:gd name="connsiteX14" fmla="*/ 187214 w 4512924"/>
                <a:gd name="connsiteY14" fmla="*/ 216417 h 216528"/>
                <a:gd name="connsiteX15" fmla="*/ 131416 w 4512924"/>
                <a:gd name="connsiteY15" fmla="*/ 157628 h 216528"/>
                <a:gd name="connsiteX16" fmla="*/ -262 w 4512924"/>
                <a:gd name="connsiteY16" fmla="*/ 4588 h 216528"/>
                <a:gd name="connsiteX17" fmla="*/ 175593 w 4512924"/>
                <a:gd name="connsiteY17" fmla="*/ 4417 h 216528"/>
                <a:gd name="connsiteX18" fmla="*/ 295393 w 4512924"/>
                <a:gd name="connsiteY18" fmla="*/ 4332 h 216528"/>
                <a:gd name="connsiteX19" fmla="*/ 572762 w 4512924"/>
                <a:gd name="connsiteY19" fmla="*/ 3990 h 216528"/>
                <a:gd name="connsiteX20" fmla="*/ 1108017 w 4512924"/>
                <a:gd name="connsiteY20" fmla="*/ 3477 h 216528"/>
                <a:gd name="connsiteX21" fmla="*/ 1288913 w 4512924"/>
                <a:gd name="connsiteY21" fmla="*/ 3306 h 216528"/>
                <a:gd name="connsiteX22" fmla="*/ 1362058 w 4512924"/>
                <a:gd name="connsiteY22" fmla="*/ 3221 h 216528"/>
                <a:gd name="connsiteX23" fmla="*/ 1362314 w 4512924"/>
                <a:gd name="connsiteY23" fmla="*/ 3221 h 216528"/>
                <a:gd name="connsiteX24" fmla="*/ 1419736 w 4512924"/>
                <a:gd name="connsiteY24" fmla="*/ 3135 h 216528"/>
                <a:gd name="connsiteX25" fmla="*/ 1445456 w 4512924"/>
                <a:gd name="connsiteY25" fmla="*/ 3050 h 216528"/>
                <a:gd name="connsiteX26" fmla="*/ 1511338 w 4512924"/>
                <a:gd name="connsiteY26" fmla="*/ 2965 h 216528"/>
                <a:gd name="connsiteX27" fmla="*/ 1539194 w 4512924"/>
                <a:gd name="connsiteY27" fmla="*/ 2965 h 216528"/>
                <a:gd name="connsiteX28" fmla="*/ 1734532 w 4512924"/>
                <a:gd name="connsiteY28" fmla="*/ 2794 h 216528"/>
                <a:gd name="connsiteX29" fmla="*/ 2155883 w 4512924"/>
                <a:gd name="connsiteY29" fmla="*/ 2281 h 216528"/>
                <a:gd name="connsiteX30" fmla="*/ 2341308 w 4512924"/>
                <a:gd name="connsiteY30" fmla="*/ 2110 h 216528"/>
                <a:gd name="connsiteX31" fmla="*/ 2518872 w 4512924"/>
                <a:gd name="connsiteY31" fmla="*/ 1939 h 216528"/>
                <a:gd name="connsiteX32" fmla="*/ 2685327 w 4512924"/>
                <a:gd name="connsiteY32" fmla="*/ 1768 h 216528"/>
                <a:gd name="connsiteX33" fmla="*/ 2924158 w 4512924"/>
                <a:gd name="connsiteY33" fmla="*/ 1512 h 216528"/>
                <a:gd name="connsiteX34" fmla="*/ 4199747 w 4512924"/>
                <a:gd name="connsiteY34" fmla="*/ 230 h 2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12924" h="216528">
                  <a:moveTo>
                    <a:pt x="4512662" y="-112"/>
                  </a:moveTo>
                  <a:cubicBezTo>
                    <a:pt x="4453873" y="73631"/>
                    <a:pt x="4391581" y="144332"/>
                    <a:pt x="4325785" y="211973"/>
                  </a:cubicBezTo>
                  <a:lnTo>
                    <a:pt x="4100369" y="212145"/>
                  </a:lnTo>
                  <a:lnTo>
                    <a:pt x="2888098" y="213511"/>
                  </a:lnTo>
                  <a:lnTo>
                    <a:pt x="2669861" y="213768"/>
                  </a:lnTo>
                  <a:lnTo>
                    <a:pt x="2524768" y="213939"/>
                  </a:lnTo>
                  <a:lnTo>
                    <a:pt x="2308923" y="214110"/>
                  </a:lnTo>
                  <a:lnTo>
                    <a:pt x="2142895" y="214281"/>
                  </a:lnTo>
                  <a:lnTo>
                    <a:pt x="1836217" y="214622"/>
                  </a:lnTo>
                  <a:lnTo>
                    <a:pt x="1655320" y="214879"/>
                  </a:lnTo>
                  <a:lnTo>
                    <a:pt x="1274387" y="215221"/>
                  </a:lnTo>
                  <a:lnTo>
                    <a:pt x="1092550" y="215477"/>
                  </a:lnTo>
                  <a:lnTo>
                    <a:pt x="588655" y="215990"/>
                  </a:lnTo>
                  <a:lnTo>
                    <a:pt x="272151" y="216331"/>
                  </a:lnTo>
                  <a:lnTo>
                    <a:pt x="187214" y="216417"/>
                  </a:lnTo>
                  <a:cubicBezTo>
                    <a:pt x="168330" y="197105"/>
                    <a:pt x="149727" y="177512"/>
                    <a:pt x="131416" y="157628"/>
                  </a:cubicBezTo>
                  <a:cubicBezTo>
                    <a:pt x="85786" y="108153"/>
                    <a:pt x="41890" y="57139"/>
                    <a:pt x="-262" y="4588"/>
                  </a:cubicBezTo>
                  <a:lnTo>
                    <a:pt x="175593" y="4417"/>
                  </a:lnTo>
                  <a:lnTo>
                    <a:pt x="295393" y="4332"/>
                  </a:lnTo>
                  <a:lnTo>
                    <a:pt x="572762" y="3990"/>
                  </a:lnTo>
                  <a:lnTo>
                    <a:pt x="1108017" y="3477"/>
                  </a:lnTo>
                  <a:lnTo>
                    <a:pt x="1288913" y="3306"/>
                  </a:lnTo>
                  <a:lnTo>
                    <a:pt x="1362058" y="3221"/>
                  </a:lnTo>
                  <a:lnTo>
                    <a:pt x="1362314" y="3221"/>
                  </a:lnTo>
                  <a:lnTo>
                    <a:pt x="1419736" y="3135"/>
                  </a:lnTo>
                  <a:lnTo>
                    <a:pt x="1445456" y="3050"/>
                  </a:lnTo>
                  <a:lnTo>
                    <a:pt x="1511338" y="2965"/>
                  </a:lnTo>
                  <a:lnTo>
                    <a:pt x="1539194" y="2965"/>
                  </a:lnTo>
                  <a:lnTo>
                    <a:pt x="1734532" y="2794"/>
                  </a:lnTo>
                  <a:lnTo>
                    <a:pt x="2155883" y="2281"/>
                  </a:lnTo>
                  <a:lnTo>
                    <a:pt x="2341308" y="2110"/>
                  </a:lnTo>
                  <a:lnTo>
                    <a:pt x="2518872" y="1939"/>
                  </a:lnTo>
                  <a:lnTo>
                    <a:pt x="2685327" y="1768"/>
                  </a:lnTo>
                  <a:lnTo>
                    <a:pt x="2924158" y="1512"/>
                  </a:lnTo>
                  <a:lnTo>
                    <a:pt x="4199747" y="230"/>
                  </a:lnTo>
                  <a:close/>
                </a:path>
              </a:pathLst>
            </a:custGeom>
            <a:solidFill>
              <a:srgbClr val="CCCCCC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1F46C009-5538-109C-0A5E-ECF8B4E69040}"/>
                </a:ext>
              </a:extLst>
            </p:cNvPr>
            <p:cNvSpPr/>
            <p:nvPr/>
          </p:nvSpPr>
          <p:spPr>
            <a:xfrm>
              <a:off x="9865031" y="2294739"/>
              <a:ext cx="1513639" cy="1423199"/>
            </a:xfrm>
            <a:custGeom>
              <a:avLst/>
              <a:gdLst>
                <a:gd name="connsiteX0" fmla="*/ 153491 w 1513639"/>
                <a:gd name="connsiteY0" fmla="*/ 1374271 h 1423199"/>
                <a:gd name="connsiteX1" fmla="*/ 153021 w 1513639"/>
                <a:gd name="connsiteY1" fmla="*/ 1374314 h 1423199"/>
                <a:gd name="connsiteX2" fmla="*/ 51431 w 1513639"/>
                <a:gd name="connsiteY2" fmla="*/ 1290018 h 1423199"/>
                <a:gd name="connsiteX3" fmla="*/ 2836 w 1513639"/>
                <a:gd name="connsiteY3" fmla="*/ 771340 h 1423199"/>
                <a:gd name="connsiteX4" fmla="*/ 32170 w 1513639"/>
                <a:gd name="connsiteY4" fmla="*/ 495706 h 1423199"/>
                <a:gd name="connsiteX5" fmla="*/ 367388 w 1513639"/>
                <a:gd name="connsiteY5" fmla="*/ 89036 h 1423199"/>
                <a:gd name="connsiteX6" fmla="*/ 634426 w 1513639"/>
                <a:gd name="connsiteY6" fmla="*/ 7372 h 1423199"/>
                <a:gd name="connsiteX7" fmla="*/ 1393943 w 1513639"/>
                <a:gd name="connsiteY7" fmla="*/ 634750 h 1423199"/>
                <a:gd name="connsiteX8" fmla="*/ 1442607 w 1513639"/>
                <a:gd name="connsiteY8" fmla="*/ 1154214 h 1423199"/>
                <a:gd name="connsiteX9" fmla="*/ 1438659 w 1513639"/>
                <a:gd name="connsiteY9" fmla="*/ 1191299 h 1423199"/>
                <a:gd name="connsiteX10" fmla="*/ 1393490 w 1513639"/>
                <a:gd name="connsiteY10" fmla="*/ 1245926 h 1423199"/>
                <a:gd name="connsiteX11" fmla="*/ 1357790 w 1513639"/>
                <a:gd name="connsiteY11" fmla="*/ 1256838 h 1423199"/>
                <a:gd name="connsiteX12" fmla="*/ 153415 w 1513639"/>
                <a:gd name="connsiteY12" fmla="*/ 1374280 h 142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639" h="1423199">
                  <a:moveTo>
                    <a:pt x="153491" y="1374271"/>
                  </a:moveTo>
                  <a:lnTo>
                    <a:pt x="153021" y="1374314"/>
                  </a:lnTo>
                  <a:cubicBezTo>
                    <a:pt x="101692" y="1379091"/>
                    <a:pt x="56207" y="1341348"/>
                    <a:pt x="51431" y="1290018"/>
                  </a:cubicBezTo>
                  <a:lnTo>
                    <a:pt x="2836" y="771340"/>
                  </a:lnTo>
                  <a:cubicBezTo>
                    <a:pt x="-5957" y="678431"/>
                    <a:pt x="4015" y="584693"/>
                    <a:pt x="32170" y="495706"/>
                  </a:cubicBezTo>
                  <a:cubicBezTo>
                    <a:pt x="87362" y="322031"/>
                    <a:pt x="207444" y="176356"/>
                    <a:pt x="367388" y="89036"/>
                  </a:cubicBezTo>
                  <a:cubicBezTo>
                    <a:pt x="449975" y="44072"/>
                    <a:pt x="540816" y="16293"/>
                    <a:pt x="634426" y="7372"/>
                  </a:cubicBezTo>
                  <a:cubicBezTo>
                    <a:pt x="1017411" y="-29115"/>
                    <a:pt x="1157368" y="50652"/>
                    <a:pt x="1393943" y="634750"/>
                  </a:cubicBezTo>
                  <a:cubicBezTo>
                    <a:pt x="1630518" y="1218856"/>
                    <a:pt x="1442607" y="1154214"/>
                    <a:pt x="1442607" y="1154214"/>
                  </a:cubicBezTo>
                  <a:cubicBezTo>
                    <a:pt x="1443794" y="1166715"/>
                    <a:pt x="1442453" y="1179327"/>
                    <a:pt x="1438659" y="1191299"/>
                  </a:cubicBezTo>
                  <a:cubicBezTo>
                    <a:pt x="1431208" y="1214652"/>
                    <a:pt x="1415032" y="1234220"/>
                    <a:pt x="1393490" y="1245926"/>
                  </a:cubicBezTo>
                  <a:cubicBezTo>
                    <a:pt x="1382442" y="1251917"/>
                    <a:pt x="1370299" y="1255625"/>
                    <a:pt x="1357790" y="1256838"/>
                  </a:cubicBezTo>
                  <a:cubicBezTo>
                    <a:pt x="905019" y="1371922"/>
                    <a:pt x="448163" y="1493063"/>
                    <a:pt x="153415" y="1374280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A5827F09-7786-FAED-2877-5701E7C20727}"/>
                </a:ext>
              </a:extLst>
            </p:cNvPr>
            <p:cNvSpPr/>
            <p:nvPr/>
          </p:nvSpPr>
          <p:spPr>
            <a:xfrm>
              <a:off x="9924649" y="2569801"/>
              <a:ext cx="1024961" cy="1024942"/>
            </a:xfrm>
            <a:custGeom>
              <a:avLst/>
              <a:gdLst>
                <a:gd name="connsiteX0" fmla="*/ 936584 w 1024961"/>
                <a:gd name="connsiteY0" fmla="*/ 223773 h 1024942"/>
                <a:gd name="connsiteX1" fmla="*/ 798686 w 1024961"/>
                <a:gd name="connsiteY1" fmla="*/ 936771 h 1024942"/>
                <a:gd name="connsiteX2" fmla="*/ 414386 w 1024961"/>
                <a:gd name="connsiteY2" fmla="*/ 1015632 h 1024942"/>
                <a:gd name="connsiteX3" fmla="*/ 87610 w 1024961"/>
                <a:gd name="connsiteY3" fmla="*/ 800599 h 1024942"/>
                <a:gd name="connsiteX4" fmla="*/ 226098 w 1024961"/>
                <a:gd name="connsiteY4" fmla="*/ 87712 h 1024942"/>
                <a:gd name="connsiteX5" fmla="*/ 609433 w 1024961"/>
                <a:gd name="connsiteY5" fmla="*/ 8970 h 1024942"/>
                <a:gd name="connsiteX6" fmla="*/ 936593 w 1024961"/>
                <a:gd name="connsiteY6" fmla="*/ 223790 h 10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961" h="1024942">
                  <a:moveTo>
                    <a:pt x="936584" y="223773"/>
                  </a:moveTo>
                  <a:cubicBezTo>
                    <a:pt x="1095401" y="458741"/>
                    <a:pt x="1033655" y="777963"/>
                    <a:pt x="798686" y="936771"/>
                  </a:cubicBezTo>
                  <a:cubicBezTo>
                    <a:pt x="686072" y="1012881"/>
                    <a:pt x="547875" y="1041241"/>
                    <a:pt x="414386" y="1015632"/>
                  </a:cubicBezTo>
                  <a:cubicBezTo>
                    <a:pt x="281102" y="990502"/>
                    <a:pt x="163430" y="913059"/>
                    <a:pt x="87610" y="800599"/>
                  </a:cubicBezTo>
                  <a:cubicBezTo>
                    <a:pt x="-71001" y="565502"/>
                    <a:pt x="-8999" y="246331"/>
                    <a:pt x="226098" y="87712"/>
                  </a:cubicBezTo>
                  <a:cubicBezTo>
                    <a:pt x="338473" y="11892"/>
                    <a:pt x="476269" y="-16409"/>
                    <a:pt x="609433" y="8970"/>
                  </a:cubicBezTo>
                  <a:cubicBezTo>
                    <a:pt x="742819" y="33955"/>
                    <a:pt x="860645" y="111321"/>
                    <a:pt x="936593" y="223790"/>
                  </a:cubicBezTo>
                  <a:close/>
                </a:path>
              </a:pathLst>
            </a:custGeom>
            <a:solidFill>
              <a:srgbClr val="9E61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322DBCF3-F81D-2DD0-E3D7-795641325755}"/>
                </a:ext>
              </a:extLst>
            </p:cNvPr>
            <p:cNvSpPr/>
            <p:nvPr/>
          </p:nvSpPr>
          <p:spPr>
            <a:xfrm>
              <a:off x="9705129" y="2506916"/>
              <a:ext cx="1207140" cy="680825"/>
            </a:xfrm>
            <a:custGeom>
              <a:avLst/>
              <a:gdLst>
                <a:gd name="connsiteX0" fmla="*/ 2187 w 1207140"/>
                <a:gd name="connsiteY0" fmla="*/ 616791 h 680825"/>
                <a:gd name="connsiteX1" fmla="*/ 25396 w 1207140"/>
                <a:gd name="connsiteY1" fmla="*/ 398793 h 680825"/>
                <a:gd name="connsiteX2" fmla="*/ 290476 w 1207140"/>
                <a:gd name="connsiteY2" fmla="*/ 77247 h 680825"/>
                <a:gd name="connsiteX3" fmla="*/ 500272 w 1207140"/>
                <a:gd name="connsiteY3" fmla="*/ 12878 h 680825"/>
                <a:gd name="connsiteX4" fmla="*/ 604033 w 1207140"/>
                <a:gd name="connsiteY4" fmla="*/ 2624 h 680825"/>
                <a:gd name="connsiteX5" fmla="*/ 607537 w 1207140"/>
                <a:gd name="connsiteY5" fmla="*/ 2290 h 680825"/>
                <a:gd name="connsiteX6" fmla="*/ 1205905 w 1207140"/>
                <a:gd name="connsiteY6" fmla="*/ 498768 h 680825"/>
                <a:gd name="connsiteX7" fmla="*/ 1206878 w 1207140"/>
                <a:gd name="connsiteY7" fmla="*/ 509159 h 680825"/>
                <a:gd name="connsiteX8" fmla="*/ 987351 w 1207140"/>
                <a:gd name="connsiteY8" fmla="*/ 530616 h 680825"/>
                <a:gd name="connsiteX9" fmla="*/ 892869 w 1207140"/>
                <a:gd name="connsiteY9" fmla="*/ 328425 h 680825"/>
                <a:gd name="connsiteX10" fmla="*/ 897526 w 1207140"/>
                <a:gd name="connsiteY10" fmla="*/ 539442 h 680825"/>
                <a:gd name="connsiteX11" fmla="*/ 784143 w 1207140"/>
                <a:gd name="connsiteY11" fmla="*/ 550568 h 680825"/>
                <a:gd name="connsiteX12" fmla="*/ 736497 w 1207140"/>
                <a:gd name="connsiteY12" fmla="*/ 448558 h 680825"/>
                <a:gd name="connsiteX13" fmla="*/ 738830 w 1207140"/>
                <a:gd name="connsiteY13" fmla="*/ 554952 h 680825"/>
                <a:gd name="connsiteX14" fmla="*/ 3256 w 1207140"/>
                <a:gd name="connsiteY14" fmla="*/ 627190 h 68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7140" h="680825">
                  <a:moveTo>
                    <a:pt x="2187" y="616791"/>
                  </a:moveTo>
                  <a:cubicBezTo>
                    <a:pt x="-4768" y="543305"/>
                    <a:pt x="3127" y="469169"/>
                    <a:pt x="25396" y="398793"/>
                  </a:cubicBezTo>
                  <a:cubicBezTo>
                    <a:pt x="30556" y="226638"/>
                    <a:pt x="80502" y="70701"/>
                    <a:pt x="290476" y="77247"/>
                  </a:cubicBezTo>
                  <a:cubicBezTo>
                    <a:pt x="355384" y="41939"/>
                    <a:pt x="426734" y="20047"/>
                    <a:pt x="500272" y="12878"/>
                  </a:cubicBezTo>
                  <a:lnTo>
                    <a:pt x="604033" y="2624"/>
                  </a:lnTo>
                  <a:cubicBezTo>
                    <a:pt x="605204" y="2513"/>
                    <a:pt x="606366" y="2402"/>
                    <a:pt x="607537" y="2290"/>
                  </a:cubicBezTo>
                  <a:cubicBezTo>
                    <a:pt x="909865" y="-25848"/>
                    <a:pt x="1177766" y="196432"/>
                    <a:pt x="1205905" y="498768"/>
                  </a:cubicBezTo>
                  <a:lnTo>
                    <a:pt x="1206878" y="509159"/>
                  </a:lnTo>
                  <a:lnTo>
                    <a:pt x="987351" y="530616"/>
                  </a:lnTo>
                  <a:lnTo>
                    <a:pt x="892869" y="328425"/>
                  </a:lnTo>
                  <a:lnTo>
                    <a:pt x="897526" y="539442"/>
                  </a:lnTo>
                  <a:lnTo>
                    <a:pt x="784143" y="550568"/>
                  </a:lnTo>
                  <a:lnTo>
                    <a:pt x="736497" y="448558"/>
                  </a:lnTo>
                  <a:lnTo>
                    <a:pt x="738830" y="554952"/>
                  </a:lnTo>
                  <a:cubicBezTo>
                    <a:pt x="570477" y="703215"/>
                    <a:pt x="315197" y="710991"/>
                    <a:pt x="3256" y="627190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6D99AA9-6CD3-E82B-3D24-C9E333C9494B}"/>
                </a:ext>
              </a:extLst>
            </p:cNvPr>
            <p:cNvSpPr/>
            <p:nvPr/>
          </p:nvSpPr>
          <p:spPr>
            <a:xfrm>
              <a:off x="10381440" y="2676491"/>
              <a:ext cx="677357" cy="1042858"/>
            </a:xfrm>
            <a:custGeom>
              <a:avLst/>
              <a:gdLst>
                <a:gd name="connsiteX0" fmla="*/ 28091 w 677357"/>
                <a:gd name="connsiteY0" fmla="*/ 939396 h 1042858"/>
                <a:gd name="connsiteX1" fmla="*/ 36652 w 677357"/>
                <a:gd name="connsiteY1" fmla="*/ 989247 h 1042858"/>
                <a:gd name="connsiteX2" fmla="*/ 51068 w 677357"/>
                <a:gd name="connsiteY2" fmla="*/ 1011130 h 1042858"/>
                <a:gd name="connsiteX3" fmla="*/ 67781 w 677357"/>
                <a:gd name="connsiteY3" fmla="*/ 1026033 h 1042858"/>
                <a:gd name="connsiteX4" fmla="*/ 130126 w 677357"/>
                <a:gd name="connsiteY4" fmla="*/ 1042302 h 1042858"/>
                <a:gd name="connsiteX5" fmla="*/ 134244 w 677357"/>
                <a:gd name="connsiteY5" fmla="*/ 1041798 h 1042858"/>
                <a:gd name="connsiteX6" fmla="*/ 138337 w 677357"/>
                <a:gd name="connsiteY6" fmla="*/ 1041123 h 1042858"/>
                <a:gd name="connsiteX7" fmla="*/ 142439 w 677357"/>
                <a:gd name="connsiteY7" fmla="*/ 1040269 h 1042858"/>
                <a:gd name="connsiteX8" fmla="*/ 146523 w 677357"/>
                <a:gd name="connsiteY8" fmla="*/ 1039226 h 1042858"/>
                <a:gd name="connsiteX9" fmla="*/ 223137 w 677357"/>
                <a:gd name="connsiteY9" fmla="*/ 1017761 h 1042858"/>
                <a:gd name="connsiteX10" fmla="*/ 309005 w 677357"/>
                <a:gd name="connsiteY10" fmla="*/ 778332 h 1042858"/>
                <a:gd name="connsiteX11" fmla="*/ 328693 w 677357"/>
                <a:gd name="connsiteY11" fmla="*/ 988427 h 1042858"/>
                <a:gd name="connsiteX12" fmla="*/ 677096 w 677357"/>
                <a:gd name="connsiteY12" fmla="*/ 891424 h 1042858"/>
                <a:gd name="connsiteX13" fmla="*/ 593569 w 677357"/>
                <a:gd name="connsiteY13" fmla="*/ -112 h 1042858"/>
                <a:gd name="connsiteX14" fmla="*/ -262 w 677357"/>
                <a:gd name="connsiteY14" fmla="*/ 58404 h 1042858"/>
                <a:gd name="connsiteX15" fmla="*/ 16025 w 677357"/>
                <a:gd name="connsiteY15" fmla="*/ 74084 h 1042858"/>
                <a:gd name="connsiteX16" fmla="*/ 127383 w 677357"/>
                <a:gd name="connsiteY16" fmla="*/ 266490 h 1042858"/>
                <a:gd name="connsiteX17" fmla="*/ 144327 w 677357"/>
                <a:gd name="connsiteY17" fmla="*/ 493461 h 1042858"/>
                <a:gd name="connsiteX18" fmla="*/ 101799 w 677357"/>
                <a:gd name="connsiteY18" fmla="*/ 720654 h 1042858"/>
                <a:gd name="connsiteX19" fmla="*/ 34679 w 677357"/>
                <a:gd name="connsiteY19" fmla="*/ 914051 h 1042858"/>
                <a:gd name="connsiteX20" fmla="*/ 28091 w 677357"/>
                <a:gd name="connsiteY20" fmla="*/ 939396 h 104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7357" h="1042858">
                  <a:moveTo>
                    <a:pt x="28091" y="939396"/>
                  </a:moveTo>
                  <a:cubicBezTo>
                    <a:pt x="26219" y="956485"/>
                    <a:pt x="29184" y="973755"/>
                    <a:pt x="36652" y="989247"/>
                  </a:cubicBezTo>
                  <a:cubicBezTo>
                    <a:pt x="40412" y="997176"/>
                    <a:pt x="45265" y="1004542"/>
                    <a:pt x="51068" y="1011130"/>
                  </a:cubicBezTo>
                  <a:cubicBezTo>
                    <a:pt x="56032" y="1016736"/>
                    <a:pt x="61647" y="1021743"/>
                    <a:pt x="67781" y="1026033"/>
                  </a:cubicBezTo>
                  <a:cubicBezTo>
                    <a:pt x="85974" y="1038696"/>
                    <a:pt x="108071" y="1044464"/>
                    <a:pt x="130126" y="1042302"/>
                  </a:cubicBezTo>
                  <a:cubicBezTo>
                    <a:pt x="131501" y="1042157"/>
                    <a:pt x="132868" y="1041995"/>
                    <a:pt x="134244" y="1041798"/>
                  </a:cubicBezTo>
                  <a:cubicBezTo>
                    <a:pt x="135611" y="1041602"/>
                    <a:pt x="136979" y="1041379"/>
                    <a:pt x="138337" y="1041123"/>
                  </a:cubicBezTo>
                  <a:cubicBezTo>
                    <a:pt x="139713" y="1040875"/>
                    <a:pt x="141080" y="1040593"/>
                    <a:pt x="142439" y="1040269"/>
                  </a:cubicBezTo>
                  <a:cubicBezTo>
                    <a:pt x="143797" y="1039953"/>
                    <a:pt x="145156" y="1039602"/>
                    <a:pt x="146523" y="1039226"/>
                  </a:cubicBezTo>
                  <a:lnTo>
                    <a:pt x="223137" y="1017761"/>
                  </a:lnTo>
                  <a:lnTo>
                    <a:pt x="309005" y="778332"/>
                  </a:lnTo>
                  <a:lnTo>
                    <a:pt x="328693" y="988427"/>
                  </a:lnTo>
                  <a:lnTo>
                    <a:pt x="677096" y="891424"/>
                  </a:lnTo>
                  <a:lnTo>
                    <a:pt x="593569" y="-112"/>
                  </a:lnTo>
                  <a:lnTo>
                    <a:pt x="-262" y="58404"/>
                  </a:lnTo>
                  <a:lnTo>
                    <a:pt x="16025" y="74084"/>
                  </a:lnTo>
                  <a:cubicBezTo>
                    <a:pt x="70140" y="126755"/>
                    <a:pt x="108669" y="193328"/>
                    <a:pt x="127383" y="266490"/>
                  </a:cubicBezTo>
                  <a:cubicBezTo>
                    <a:pt x="145951" y="340617"/>
                    <a:pt x="151684" y="417385"/>
                    <a:pt x="144327" y="493461"/>
                  </a:cubicBezTo>
                  <a:cubicBezTo>
                    <a:pt x="137457" y="570374"/>
                    <a:pt x="123212" y="646458"/>
                    <a:pt x="101799" y="720654"/>
                  </a:cubicBezTo>
                  <a:cubicBezTo>
                    <a:pt x="83162" y="786356"/>
                    <a:pt x="60749" y="850930"/>
                    <a:pt x="34679" y="914051"/>
                  </a:cubicBezTo>
                  <a:cubicBezTo>
                    <a:pt x="31312" y="922152"/>
                    <a:pt x="29090" y="930680"/>
                    <a:pt x="28091" y="939396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A953DA6D-297C-79B8-0325-7EE63CEE9B2D}"/>
                </a:ext>
              </a:extLst>
            </p:cNvPr>
            <p:cNvSpPr/>
            <p:nvPr/>
          </p:nvSpPr>
          <p:spPr>
            <a:xfrm>
              <a:off x="8774894" y="6009852"/>
              <a:ext cx="2879137" cy="452338"/>
            </a:xfrm>
            <a:custGeom>
              <a:avLst/>
              <a:gdLst>
                <a:gd name="connsiteX0" fmla="*/ 1713823 w 2879137"/>
                <a:gd name="connsiteY0" fmla="*/ 416927 h 452338"/>
                <a:gd name="connsiteX1" fmla="*/ 1684308 w 2879137"/>
                <a:gd name="connsiteY1" fmla="*/ 410253 h 452338"/>
                <a:gd name="connsiteX2" fmla="*/ 39237 w 2879137"/>
                <a:gd name="connsiteY2" fmla="*/ 452226 h 452338"/>
                <a:gd name="connsiteX3" fmla="*/ 6398 w 2879137"/>
                <a:gd name="connsiteY3" fmla="*/ 360274 h 452338"/>
                <a:gd name="connsiteX4" fmla="*/ 49063 w 2879137"/>
                <a:gd name="connsiteY4" fmla="*/ 323667 h 452338"/>
                <a:gd name="connsiteX5" fmla="*/ 1125315 w 2879137"/>
                <a:gd name="connsiteY5" fmla="*/ 2762 h 452338"/>
                <a:gd name="connsiteX6" fmla="*/ 1159632 w 2879137"/>
                <a:gd name="connsiteY6" fmla="*/ 1446 h 452338"/>
                <a:gd name="connsiteX7" fmla="*/ 2824409 w 2879137"/>
                <a:gd name="connsiteY7" fmla="*/ 204363 h 452338"/>
                <a:gd name="connsiteX8" fmla="*/ 2877302 w 2879137"/>
                <a:gd name="connsiteY8" fmla="*/ 286429 h 452338"/>
                <a:gd name="connsiteX9" fmla="*/ 2832330 w 2879137"/>
                <a:gd name="connsiteY9" fmla="*/ 337109 h 452338"/>
                <a:gd name="connsiteX10" fmla="*/ 1736364 w 2879137"/>
                <a:gd name="connsiteY10" fmla="*/ 413133 h 452338"/>
                <a:gd name="connsiteX11" fmla="*/ 1713823 w 2879137"/>
                <a:gd name="connsiteY11" fmla="*/ 416927 h 4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9137" h="452338">
                  <a:moveTo>
                    <a:pt x="1713823" y="416927"/>
                  </a:moveTo>
                  <a:cubicBezTo>
                    <a:pt x="1703611" y="416919"/>
                    <a:pt x="1693528" y="414637"/>
                    <a:pt x="1684308" y="410253"/>
                  </a:cubicBezTo>
                  <a:lnTo>
                    <a:pt x="39237" y="452226"/>
                  </a:lnTo>
                  <a:cubicBezTo>
                    <a:pt x="4783" y="435905"/>
                    <a:pt x="-9922" y="394736"/>
                    <a:pt x="6398" y="360274"/>
                  </a:cubicBezTo>
                  <a:cubicBezTo>
                    <a:pt x="14790" y="342577"/>
                    <a:pt x="30299" y="329265"/>
                    <a:pt x="49063" y="323667"/>
                  </a:cubicBezTo>
                  <a:lnTo>
                    <a:pt x="1125315" y="2762"/>
                  </a:lnTo>
                  <a:cubicBezTo>
                    <a:pt x="1136466" y="-562"/>
                    <a:pt x="1148267" y="-1006"/>
                    <a:pt x="1159632" y="1446"/>
                  </a:cubicBezTo>
                  <a:lnTo>
                    <a:pt x="2824409" y="204363"/>
                  </a:lnTo>
                  <a:cubicBezTo>
                    <a:pt x="2861682" y="212413"/>
                    <a:pt x="2885360" y="249156"/>
                    <a:pt x="2877302" y="286429"/>
                  </a:cubicBezTo>
                  <a:cubicBezTo>
                    <a:pt x="2872209" y="310021"/>
                    <a:pt x="2855153" y="329239"/>
                    <a:pt x="2832330" y="337109"/>
                  </a:cubicBezTo>
                  <a:lnTo>
                    <a:pt x="1736364" y="413133"/>
                  </a:lnTo>
                  <a:cubicBezTo>
                    <a:pt x="1729109" y="415637"/>
                    <a:pt x="1721496" y="416919"/>
                    <a:pt x="1713823" y="416927"/>
                  </a:cubicBezTo>
                  <a:close/>
                </a:path>
              </a:pathLst>
            </a:custGeom>
            <a:solidFill>
              <a:srgbClr val="3F3D56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B26438BC-1491-974F-0083-DF4A788D06CC}"/>
                </a:ext>
              </a:extLst>
            </p:cNvPr>
            <p:cNvSpPr/>
            <p:nvPr/>
          </p:nvSpPr>
          <p:spPr>
            <a:xfrm>
              <a:off x="9170097" y="6170800"/>
              <a:ext cx="1812328" cy="198472"/>
            </a:xfrm>
            <a:custGeom>
              <a:avLst/>
              <a:gdLst>
                <a:gd name="connsiteX0" fmla="*/ 1379118 w 1812328"/>
                <a:gd name="connsiteY0" fmla="*/ 141460 h 198472"/>
                <a:gd name="connsiteX1" fmla="*/ 1357901 w 1812328"/>
                <a:gd name="connsiteY1" fmla="*/ 135940 h 198472"/>
                <a:gd name="connsiteX2" fmla="*/ 21866 w 1812328"/>
                <a:gd name="connsiteY2" fmla="*/ 198361 h 198472"/>
                <a:gd name="connsiteX3" fmla="*/ 5280 w 1812328"/>
                <a:gd name="connsiteY3" fmla="*/ 139401 h 198472"/>
                <a:gd name="connsiteX4" fmla="*/ 32829 w 1812328"/>
                <a:gd name="connsiteY4" fmla="*/ 118500 h 198472"/>
                <a:gd name="connsiteX5" fmla="*/ 516507 w 1812328"/>
                <a:gd name="connsiteY5" fmla="*/ 1101 h 198472"/>
                <a:gd name="connsiteX6" fmla="*/ 539390 w 1812328"/>
                <a:gd name="connsiteY6" fmla="*/ 1776 h 198472"/>
                <a:gd name="connsiteX7" fmla="*/ 1781423 w 1812328"/>
                <a:gd name="connsiteY7" fmla="*/ 280 h 198472"/>
                <a:gd name="connsiteX8" fmla="*/ 1810159 w 1812328"/>
                <a:gd name="connsiteY8" fmla="*/ 54370 h 198472"/>
                <a:gd name="connsiteX9" fmla="*/ 1781713 w 1812328"/>
                <a:gd name="connsiteY9" fmla="*/ 83021 h 198472"/>
                <a:gd name="connsiteX10" fmla="*/ 1392047 w 1812328"/>
                <a:gd name="connsiteY10" fmla="*/ 139486 h 198472"/>
                <a:gd name="connsiteX11" fmla="*/ 1379118 w 1812328"/>
                <a:gd name="connsiteY11" fmla="*/ 141460 h 19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328" h="198472">
                  <a:moveTo>
                    <a:pt x="1379118" y="141460"/>
                  </a:moveTo>
                  <a:cubicBezTo>
                    <a:pt x="1371693" y="141468"/>
                    <a:pt x="1364387" y="139563"/>
                    <a:pt x="1357901" y="135940"/>
                  </a:cubicBezTo>
                  <a:lnTo>
                    <a:pt x="21866" y="198361"/>
                  </a:lnTo>
                  <a:cubicBezTo>
                    <a:pt x="1007" y="186654"/>
                    <a:pt x="-6418" y="160259"/>
                    <a:pt x="5280" y="139401"/>
                  </a:cubicBezTo>
                  <a:cubicBezTo>
                    <a:pt x="11159" y="128908"/>
                    <a:pt x="21148" y="121337"/>
                    <a:pt x="32829" y="118500"/>
                  </a:cubicBezTo>
                  <a:lnTo>
                    <a:pt x="516507" y="1101"/>
                  </a:lnTo>
                  <a:cubicBezTo>
                    <a:pt x="524060" y="-719"/>
                    <a:pt x="531956" y="-488"/>
                    <a:pt x="539390" y="1776"/>
                  </a:cubicBezTo>
                  <a:lnTo>
                    <a:pt x="1781423" y="280"/>
                  </a:lnTo>
                  <a:cubicBezTo>
                    <a:pt x="1804297" y="7287"/>
                    <a:pt x="1817158" y="31504"/>
                    <a:pt x="1810159" y="54370"/>
                  </a:cubicBezTo>
                  <a:cubicBezTo>
                    <a:pt x="1805981" y="68025"/>
                    <a:pt x="1795342" y="78749"/>
                    <a:pt x="1781713" y="83021"/>
                  </a:cubicBezTo>
                  <a:lnTo>
                    <a:pt x="1392047" y="139486"/>
                  </a:lnTo>
                  <a:cubicBezTo>
                    <a:pt x="1387860" y="140802"/>
                    <a:pt x="1383502" y="141460"/>
                    <a:pt x="1379118" y="141460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F77A413A-D012-8877-C634-676E3D55785A}"/>
                </a:ext>
              </a:extLst>
            </p:cNvPr>
            <p:cNvSpPr/>
            <p:nvPr/>
          </p:nvSpPr>
          <p:spPr>
            <a:xfrm>
              <a:off x="10321110" y="5892185"/>
              <a:ext cx="1777503" cy="379026"/>
            </a:xfrm>
            <a:custGeom>
              <a:avLst/>
              <a:gdLst>
                <a:gd name="connsiteX0" fmla="*/ 87480 w 1777503"/>
                <a:gd name="connsiteY0" fmla="*/ 348870 h 379026"/>
                <a:gd name="connsiteX1" fmla="*/ 347640 w 1777503"/>
                <a:gd name="connsiteY1" fmla="*/ 292669 h 379026"/>
                <a:gd name="connsiteX2" fmla="*/ 363097 w 1777503"/>
                <a:gd name="connsiteY2" fmla="*/ 263301 h 379026"/>
                <a:gd name="connsiteX3" fmla="*/ 1777242 w 1777503"/>
                <a:gd name="connsiteY3" fmla="*/ 374385 h 379026"/>
                <a:gd name="connsiteX4" fmla="*/ 1708882 w 1777503"/>
                <a:gd name="connsiteY4" fmla="*/ 24042 h 379026"/>
                <a:gd name="connsiteX5" fmla="*/ 250287 w 1777503"/>
                <a:gd name="connsiteY5" fmla="*/ 10148 h 379026"/>
                <a:gd name="connsiteX6" fmla="*/ 9961 w 1777503"/>
                <a:gd name="connsiteY6" fmla="*/ 127863 h 379026"/>
                <a:gd name="connsiteX7" fmla="*/ 87480 w 1777503"/>
                <a:gd name="connsiteY7" fmla="*/ 348870 h 37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7503" h="379026">
                  <a:moveTo>
                    <a:pt x="87480" y="348870"/>
                  </a:moveTo>
                  <a:cubicBezTo>
                    <a:pt x="174844" y="405189"/>
                    <a:pt x="291320" y="380024"/>
                    <a:pt x="347640" y="292669"/>
                  </a:cubicBezTo>
                  <a:cubicBezTo>
                    <a:pt x="353647" y="283356"/>
                    <a:pt x="358816" y="273529"/>
                    <a:pt x="363097" y="263301"/>
                  </a:cubicBezTo>
                  <a:lnTo>
                    <a:pt x="1777242" y="374385"/>
                  </a:lnTo>
                  <a:lnTo>
                    <a:pt x="1708882" y="24042"/>
                  </a:lnTo>
                  <a:lnTo>
                    <a:pt x="250287" y="10148"/>
                  </a:lnTo>
                  <a:cubicBezTo>
                    <a:pt x="151413" y="-23716"/>
                    <a:pt x="43816" y="28990"/>
                    <a:pt x="9961" y="127863"/>
                  </a:cubicBezTo>
                  <a:cubicBezTo>
                    <a:pt x="-18366" y="210595"/>
                    <a:pt x="13678" y="301958"/>
                    <a:pt x="87480" y="348870"/>
                  </a:cubicBezTo>
                  <a:close/>
                </a:path>
              </a:pathLst>
            </a:custGeom>
            <a:solidFill>
              <a:srgbClr val="A061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3D7D3DF9-A752-9BB8-0BC5-3D382203BE52}"/>
                </a:ext>
              </a:extLst>
            </p:cNvPr>
            <p:cNvSpPr/>
            <p:nvPr/>
          </p:nvSpPr>
          <p:spPr>
            <a:xfrm>
              <a:off x="11165814" y="3912208"/>
              <a:ext cx="1082645" cy="2417109"/>
            </a:xfrm>
            <a:custGeom>
              <a:avLst/>
              <a:gdLst>
                <a:gd name="connsiteX0" fmla="*/ 78044 w 1082645"/>
                <a:gd name="connsiteY0" fmla="*/ 47228 h 2417109"/>
                <a:gd name="connsiteX1" fmla="*/ 548016 w 1082645"/>
                <a:gd name="connsiteY1" fmla="*/ 183947 h 2417109"/>
                <a:gd name="connsiteX2" fmla="*/ 1082040 w 1082645"/>
                <a:gd name="connsiteY2" fmla="*/ 2165195 h 2417109"/>
                <a:gd name="connsiteX3" fmla="*/ 855958 w 1082645"/>
                <a:gd name="connsiteY3" fmla="*/ 2416663 h 2417109"/>
                <a:gd name="connsiteX4" fmla="*/ 837783 w 1082645"/>
                <a:gd name="connsiteY4" fmla="*/ 2416937 h 2417109"/>
                <a:gd name="connsiteX5" fmla="*/ 84025 w 1082645"/>
                <a:gd name="connsiteY5" fmla="*/ 2403820 h 2417109"/>
                <a:gd name="connsiteX6" fmla="*/ -262 w 1082645"/>
                <a:gd name="connsiteY6" fmla="*/ 1930003 h 2417109"/>
                <a:gd name="connsiteX7" fmla="*/ 594842 w 1082645"/>
                <a:gd name="connsiteY7" fmla="*/ 1937044 h 241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645" h="2417109">
                  <a:moveTo>
                    <a:pt x="78044" y="47228"/>
                  </a:moveTo>
                  <a:cubicBezTo>
                    <a:pt x="78044" y="47228"/>
                    <a:pt x="291667" y="-123670"/>
                    <a:pt x="548016" y="183947"/>
                  </a:cubicBezTo>
                  <a:cubicBezTo>
                    <a:pt x="720897" y="391402"/>
                    <a:pt x="1054389" y="1645508"/>
                    <a:pt x="1082040" y="2165195"/>
                  </a:cubicBezTo>
                  <a:cubicBezTo>
                    <a:pt x="1089047" y="2297068"/>
                    <a:pt x="987832" y="2409648"/>
                    <a:pt x="855958" y="2416663"/>
                  </a:cubicBezTo>
                  <a:cubicBezTo>
                    <a:pt x="849908" y="2416980"/>
                    <a:pt x="843841" y="2417074"/>
                    <a:pt x="837783" y="2416937"/>
                  </a:cubicBezTo>
                  <a:lnTo>
                    <a:pt x="84025" y="2403820"/>
                  </a:lnTo>
                  <a:lnTo>
                    <a:pt x="-262" y="1930003"/>
                  </a:lnTo>
                  <a:lnTo>
                    <a:pt x="594842" y="1937044"/>
                  </a:ln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7DA02AB1-2584-0029-E69F-EEDA93A0C1D7}"/>
                </a:ext>
              </a:extLst>
            </p:cNvPr>
            <p:cNvSpPr/>
            <p:nvPr/>
          </p:nvSpPr>
          <p:spPr>
            <a:xfrm>
              <a:off x="8624114" y="4734036"/>
              <a:ext cx="1964737" cy="1712593"/>
            </a:xfrm>
            <a:custGeom>
              <a:avLst/>
              <a:gdLst>
                <a:gd name="connsiteX0" fmla="*/ 1773103 w 1964737"/>
                <a:gd name="connsiteY0" fmla="*/ 1692940 h 1712593"/>
                <a:gd name="connsiteX1" fmla="*/ 1697823 w 1964737"/>
                <a:gd name="connsiteY1" fmla="*/ 1677696 h 1712593"/>
                <a:gd name="connsiteX2" fmla="*/ 173047 w 1964737"/>
                <a:gd name="connsiteY2" fmla="*/ 1712482 h 1712593"/>
                <a:gd name="connsiteX3" fmla="*/ 56400 w 1964737"/>
                <a:gd name="connsiteY3" fmla="*/ 1502431 h 1712593"/>
                <a:gd name="connsiteX4" fmla="*/ -262 w 1964737"/>
                <a:gd name="connsiteY4" fmla="*/ 163336 h 1712593"/>
                <a:gd name="connsiteX5" fmla="*/ 204261 w 1964737"/>
                <a:gd name="connsiteY5" fmla="*/ 358 h 1712593"/>
                <a:gd name="connsiteX6" fmla="*/ 1619842 w 1964737"/>
                <a:gd name="connsiteY6" fmla="*/ 59071 h 1712593"/>
                <a:gd name="connsiteX7" fmla="*/ 1801020 w 1964737"/>
                <a:gd name="connsiteY7" fmla="*/ 265662 h 1712593"/>
                <a:gd name="connsiteX8" fmla="*/ 1798627 w 1964737"/>
                <a:gd name="connsiteY8" fmla="*/ 285879 h 1712593"/>
                <a:gd name="connsiteX9" fmla="*/ 1964476 w 1964737"/>
                <a:gd name="connsiteY9" fmla="*/ 1531466 h 1712593"/>
                <a:gd name="connsiteX10" fmla="*/ 1773103 w 1964737"/>
                <a:gd name="connsiteY10" fmla="*/ 1692940 h 171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4737" h="1712593">
                  <a:moveTo>
                    <a:pt x="1773103" y="1692940"/>
                  </a:moveTo>
                  <a:cubicBezTo>
                    <a:pt x="1747246" y="1692914"/>
                    <a:pt x="1721646" y="1687736"/>
                    <a:pt x="1697823" y="1677696"/>
                  </a:cubicBezTo>
                  <a:lnTo>
                    <a:pt x="173047" y="1712482"/>
                  </a:lnTo>
                  <a:cubicBezTo>
                    <a:pt x="90203" y="1677935"/>
                    <a:pt x="41933" y="1591016"/>
                    <a:pt x="56400" y="1502431"/>
                  </a:cubicBezTo>
                  <a:lnTo>
                    <a:pt x="-262" y="163336"/>
                  </a:lnTo>
                  <a:cubicBezTo>
                    <a:pt x="15315" y="64180"/>
                    <a:pt x="104132" y="-6589"/>
                    <a:pt x="204261" y="358"/>
                  </a:cubicBezTo>
                  <a:lnTo>
                    <a:pt x="1619842" y="59071"/>
                  </a:lnTo>
                  <a:cubicBezTo>
                    <a:pt x="1726927" y="66086"/>
                    <a:pt x="1808044" y="158585"/>
                    <a:pt x="1801020" y="265662"/>
                  </a:cubicBezTo>
                  <a:cubicBezTo>
                    <a:pt x="1800576" y="272438"/>
                    <a:pt x="1799781" y="279188"/>
                    <a:pt x="1798627" y="285879"/>
                  </a:cubicBezTo>
                  <a:lnTo>
                    <a:pt x="1964476" y="1531466"/>
                  </a:lnTo>
                  <a:cubicBezTo>
                    <a:pt x="1948377" y="1624631"/>
                    <a:pt x="1867645" y="1692743"/>
                    <a:pt x="1773103" y="1692940"/>
                  </a:cubicBezTo>
                  <a:close/>
                </a:path>
              </a:pathLst>
            </a:custGeom>
            <a:solidFill>
              <a:srgbClr val="3F3D56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EF61F682-669C-F8D8-61DF-70D6F2DB060F}"/>
                </a:ext>
              </a:extLst>
            </p:cNvPr>
            <p:cNvSpPr/>
            <p:nvPr/>
          </p:nvSpPr>
          <p:spPr>
            <a:xfrm>
              <a:off x="8536486" y="2438549"/>
              <a:ext cx="767335" cy="973012"/>
            </a:xfrm>
            <a:custGeom>
              <a:avLst/>
              <a:gdLst>
                <a:gd name="connsiteX0" fmla="*/ 702901 w 767335"/>
                <a:gd name="connsiteY0" fmla="*/ 1682 h 973012"/>
                <a:gd name="connsiteX1" fmla="*/ 66559 w 767335"/>
                <a:gd name="connsiteY1" fmla="*/ -112 h 973012"/>
                <a:gd name="connsiteX2" fmla="*/ 2045 w 767335"/>
                <a:gd name="connsiteY2" fmla="*/ 64060 h 973012"/>
                <a:gd name="connsiteX3" fmla="*/ -262 w 767335"/>
                <a:gd name="connsiteY3" fmla="*/ 906677 h 973012"/>
                <a:gd name="connsiteX4" fmla="*/ 63825 w 767335"/>
                <a:gd name="connsiteY4" fmla="*/ 971106 h 973012"/>
                <a:gd name="connsiteX5" fmla="*/ 416817 w 767335"/>
                <a:gd name="connsiteY5" fmla="*/ 972131 h 973012"/>
                <a:gd name="connsiteX6" fmla="*/ 700252 w 767335"/>
                <a:gd name="connsiteY6" fmla="*/ 972900 h 973012"/>
                <a:gd name="connsiteX7" fmla="*/ 764681 w 767335"/>
                <a:gd name="connsiteY7" fmla="*/ 908728 h 973012"/>
                <a:gd name="connsiteX8" fmla="*/ 764852 w 767335"/>
                <a:gd name="connsiteY8" fmla="*/ 858911 h 973012"/>
                <a:gd name="connsiteX9" fmla="*/ 767074 w 767335"/>
                <a:gd name="connsiteY9" fmla="*/ 66197 h 973012"/>
                <a:gd name="connsiteX10" fmla="*/ 702901 w 767335"/>
                <a:gd name="connsiteY10" fmla="*/ 1682 h 97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7335" h="973012">
                  <a:moveTo>
                    <a:pt x="702901" y="1682"/>
                  </a:moveTo>
                  <a:lnTo>
                    <a:pt x="66559" y="-112"/>
                  </a:lnTo>
                  <a:cubicBezTo>
                    <a:pt x="31047" y="-155"/>
                    <a:pt x="2190" y="28548"/>
                    <a:pt x="2045" y="64060"/>
                  </a:cubicBezTo>
                  <a:lnTo>
                    <a:pt x="-262" y="906677"/>
                  </a:lnTo>
                  <a:cubicBezTo>
                    <a:pt x="-330" y="942156"/>
                    <a:pt x="28347" y="970995"/>
                    <a:pt x="63825" y="971106"/>
                  </a:cubicBezTo>
                  <a:lnTo>
                    <a:pt x="416817" y="972131"/>
                  </a:lnTo>
                  <a:lnTo>
                    <a:pt x="700252" y="972900"/>
                  </a:lnTo>
                  <a:cubicBezTo>
                    <a:pt x="735765" y="972969"/>
                    <a:pt x="764604" y="944241"/>
                    <a:pt x="764681" y="908728"/>
                  </a:cubicBezTo>
                  <a:lnTo>
                    <a:pt x="764852" y="858911"/>
                  </a:lnTo>
                  <a:lnTo>
                    <a:pt x="767074" y="66197"/>
                  </a:lnTo>
                  <a:cubicBezTo>
                    <a:pt x="767151" y="30667"/>
                    <a:pt x="738431" y="1802"/>
                    <a:pt x="702901" y="1682"/>
                  </a:cubicBezTo>
                  <a:close/>
                </a:path>
              </a:pathLst>
            </a:custGeom>
            <a:solidFill>
              <a:srgbClr val="E6E6E6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66CCCAEB-5DC6-A25E-8DAC-41D2603FA0E1}"/>
                </a:ext>
              </a:extLst>
            </p:cNvPr>
            <p:cNvSpPr/>
            <p:nvPr/>
          </p:nvSpPr>
          <p:spPr>
            <a:xfrm>
              <a:off x="8585960" y="2489135"/>
              <a:ext cx="668898" cy="871840"/>
            </a:xfrm>
            <a:custGeom>
              <a:avLst/>
              <a:gdLst>
                <a:gd name="connsiteX0" fmla="*/ 608565 w 668898"/>
                <a:gd name="connsiteY0" fmla="*/ 1426 h 871840"/>
                <a:gd name="connsiteX1" fmla="*/ 61689 w 668898"/>
                <a:gd name="connsiteY1" fmla="*/ -112 h 871840"/>
                <a:gd name="connsiteX2" fmla="*/ 1277 w 668898"/>
                <a:gd name="connsiteY2" fmla="*/ 59959 h 871840"/>
                <a:gd name="connsiteX3" fmla="*/ -262 w 668898"/>
                <a:gd name="connsiteY3" fmla="*/ 601708 h 871840"/>
                <a:gd name="connsiteX4" fmla="*/ 267366 w 668898"/>
                <a:gd name="connsiteY4" fmla="*/ 870788 h 871840"/>
                <a:gd name="connsiteX5" fmla="*/ 371272 w 668898"/>
                <a:gd name="connsiteY5" fmla="*/ 871044 h 871840"/>
                <a:gd name="connsiteX6" fmla="*/ 606173 w 668898"/>
                <a:gd name="connsiteY6" fmla="*/ 871728 h 871840"/>
                <a:gd name="connsiteX7" fmla="*/ 666585 w 668898"/>
                <a:gd name="connsiteY7" fmla="*/ 811657 h 871840"/>
                <a:gd name="connsiteX8" fmla="*/ 666756 w 668898"/>
                <a:gd name="connsiteY8" fmla="*/ 757141 h 871840"/>
                <a:gd name="connsiteX9" fmla="*/ 668636 w 668898"/>
                <a:gd name="connsiteY9" fmla="*/ 61839 h 871840"/>
                <a:gd name="connsiteX10" fmla="*/ 608565 w 668898"/>
                <a:gd name="connsiteY10" fmla="*/ 1426 h 87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8898" h="871840">
                  <a:moveTo>
                    <a:pt x="608565" y="1426"/>
                  </a:moveTo>
                  <a:lnTo>
                    <a:pt x="61689" y="-112"/>
                  </a:lnTo>
                  <a:cubicBezTo>
                    <a:pt x="28441" y="-155"/>
                    <a:pt x="1430" y="26711"/>
                    <a:pt x="1277" y="59959"/>
                  </a:cubicBezTo>
                  <a:lnTo>
                    <a:pt x="-262" y="601708"/>
                  </a:lnTo>
                  <a:cubicBezTo>
                    <a:pt x="-484" y="749843"/>
                    <a:pt x="119239" y="870207"/>
                    <a:pt x="267366" y="870788"/>
                  </a:cubicBezTo>
                  <a:lnTo>
                    <a:pt x="371272" y="871044"/>
                  </a:lnTo>
                  <a:lnTo>
                    <a:pt x="606173" y="871728"/>
                  </a:lnTo>
                  <a:cubicBezTo>
                    <a:pt x="639438" y="871797"/>
                    <a:pt x="666474" y="844914"/>
                    <a:pt x="666585" y="811657"/>
                  </a:cubicBezTo>
                  <a:lnTo>
                    <a:pt x="666756" y="757141"/>
                  </a:lnTo>
                  <a:lnTo>
                    <a:pt x="668636" y="61839"/>
                  </a:lnTo>
                  <a:cubicBezTo>
                    <a:pt x="668713" y="28573"/>
                    <a:pt x="641831" y="1546"/>
                    <a:pt x="608565" y="1426"/>
                  </a:cubicBezTo>
                  <a:close/>
                </a:path>
              </a:pathLst>
            </a:custGeom>
            <a:solidFill>
              <a:srgbClr val="FFFFFF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3B6A0ABD-2BDD-E336-3580-E7F4954B0893}"/>
                </a:ext>
              </a:extLst>
            </p:cNvPr>
            <p:cNvSpPr/>
            <p:nvPr/>
          </p:nvSpPr>
          <p:spPr>
            <a:xfrm>
              <a:off x="8681365" y="2860840"/>
              <a:ext cx="477576" cy="51184"/>
            </a:xfrm>
            <a:custGeom>
              <a:avLst/>
              <a:gdLst>
                <a:gd name="connsiteX0" fmla="*/ 451722 w 477576"/>
                <a:gd name="connsiteY0" fmla="*/ -112 h 51184"/>
                <a:gd name="connsiteX1" fmla="*/ 25330 w 477576"/>
                <a:gd name="connsiteY1" fmla="*/ -112 h 51184"/>
                <a:gd name="connsiteX2" fmla="*/ -262 w 477576"/>
                <a:gd name="connsiteY2" fmla="*/ 25480 h 51184"/>
                <a:gd name="connsiteX3" fmla="*/ 25330 w 477576"/>
                <a:gd name="connsiteY3" fmla="*/ 51072 h 51184"/>
                <a:gd name="connsiteX4" fmla="*/ 451722 w 477576"/>
                <a:gd name="connsiteY4" fmla="*/ 51072 h 51184"/>
                <a:gd name="connsiteX5" fmla="*/ 477315 w 477576"/>
                <a:gd name="connsiteY5" fmla="*/ 25480 h 51184"/>
                <a:gd name="connsiteX6" fmla="*/ 451722 w 477576"/>
                <a:gd name="connsiteY6" fmla="*/ -112 h 5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576" h="51184">
                  <a:moveTo>
                    <a:pt x="451722" y="-112"/>
                  </a:moveTo>
                  <a:lnTo>
                    <a:pt x="25330" y="-112"/>
                  </a:lnTo>
                  <a:cubicBezTo>
                    <a:pt x="11197" y="-112"/>
                    <a:pt x="-262" y="11347"/>
                    <a:pt x="-262" y="25480"/>
                  </a:cubicBezTo>
                  <a:cubicBezTo>
                    <a:pt x="-262" y="39613"/>
                    <a:pt x="11197" y="51072"/>
                    <a:pt x="25330" y="51072"/>
                  </a:cubicBezTo>
                  <a:lnTo>
                    <a:pt x="451722" y="51072"/>
                  </a:lnTo>
                  <a:cubicBezTo>
                    <a:pt x="465856" y="51072"/>
                    <a:pt x="477315" y="39613"/>
                    <a:pt x="477315" y="25480"/>
                  </a:cubicBezTo>
                  <a:cubicBezTo>
                    <a:pt x="477315" y="11347"/>
                    <a:pt x="465856" y="-112"/>
                    <a:pt x="451722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DBF8D64-F0E0-5362-C659-7CF82D932805}"/>
                </a:ext>
              </a:extLst>
            </p:cNvPr>
            <p:cNvSpPr/>
            <p:nvPr/>
          </p:nvSpPr>
          <p:spPr>
            <a:xfrm>
              <a:off x="8681365" y="2720532"/>
              <a:ext cx="144922" cy="51184"/>
            </a:xfrm>
            <a:custGeom>
              <a:avLst/>
              <a:gdLst>
                <a:gd name="connsiteX0" fmla="*/ 119068 w 144922"/>
                <a:gd name="connsiteY0" fmla="*/ -112 h 51184"/>
                <a:gd name="connsiteX1" fmla="*/ 25330 w 144922"/>
                <a:gd name="connsiteY1" fmla="*/ -112 h 51184"/>
                <a:gd name="connsiteX2" fmla="*/ -262 w 144922"/>
                <a:gd name="connsiteY2" fmla="*/ 25480 h 51184"/>
                <a:gd name="connsiteX3" fmla="*/ 25330 w 144922"/>
                <a:gd name="connsiteY3" fmla="*/ 51072 h 51184"/>
                <a:gd name="connsiteX4" fmla="*/ 119068 w 144922"/>
                <a:gd name="connsiteY4" fmla="*/ 51072 h 51184"/>
                <a:gd name="connsiteX5" fmla="*/ 144660 w 144922"/>
                <a:gd name="connsiteY5" fmla="*/ 25480 h 51184"/>
                <a:gd name="connsiteX6" fmla="*/ 119068 w 144922"/>
                <a:gd name="connsiteY6" fmla="*/ -112 h 5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922" h="51184">
                  <a:moveTo>
                    <a:pt x="119068" y="-112"/>
                  </a:moveTo>
                  <a:lnTo>
                    <a:pt x="25330" y="-112"/>
                  </a:lnTo>
                  <a:cubicBezTo>
                    <a:pt x="11197" y="-112"/>
                    <a:pt x="-262" y="11347"/>
                    <a:pt x="-262" y="25480"/>
                  </a:cubicBezTo>
                  <a:cubicBezTo>
                    <a:pt x="-262" y="39613"/>
                    <a:pt x="11197" y="51072"/>
                    <a:pt x="25330" y="51072"/>
                  </a:cubicBezTo>
                  <a:lnTo>
                    <a:pt x="119068" y="51072"/>
                  </a:lnTo>
                  <a:cubicBezTo>
                    <a:pt x="133201" y="51072"/>
                    <a:pt x="144660" y="39613"/>
                    <a:pt x="144660" y="25480"/>
                  </a:cubicBezTo>
                  <a:cubicBezTo>
                    <a:pt x="144660" y="11347"/>
                    <a:pt x="133201" y="-112"/>
                    <a:pt x="119068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DC9CC400-358D-1F39-4ECA-D1DC2FBF3C25}"/>
                </a:ext>
              </a:extLst>
            </p:cNvPr>
            <p:cNvSpPr/>
            <p:nvPr/>
          </p:nvSpPr>
          <p:spPr>
            <a:xfrm>
              <a:off x="8681365" y="3085828"/>
              <a:ext cx="477576" cy="51184"/>
            </a:xfrm>
            <a:custGeom>
              <a:avLst/>
              <a:gdLst>
                <a:gd name="connsiteX0" fmla="*/ 451722 w 477576"/>
                <a:gd name="connsiteY0" fmla="*/ -112 h 51184"/>
                <a:gd name="connsiteX1" fmla="*/ 25330 w 477576"/>
                <a:gd name="connsiteY1" fmla="*/ -112 h 51184"/>
                <a:gd name="connsiteX2" fmla="*/ -262 w 477576"/>
                <a:gd name="connsiteY2" fmla="*/ 25480 h 51184"/>
                <a:gd name="connsiteX3" fmla="*/ 25330 w 477576"/>
                <a:gd name="connsiteY3" fmla="*/ 51072 h 51184"/>
                <a:gd name="connsiteX4" fmla="*/ 451722 w 477576"/>
                <a:gd name="connsiteY4" fmla="*/ 51072 h 51184"/>
                <a:gd name="connsiteX5" fmla="*/ 477315 w 477576"/>
                <a:gd name="connsiteY5" fmla="*/ 25480 h 51184"/>
                <a:gd name="connsiteX6" fmla="*/ 451722 w 477576"/>
                <a:gd name="connsiteY6" fmla="*/ -112 h 5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576" h="51184">
                  <a:moveTo>
                    <a:pt x="451722" y="-112"/>
                  </a:moveTo>
                  <a:lnTo>
                    <a:pt x="25330" y="-112"/>
                  </a:lnTo>
                  <a:cubicBezTo>
                    <a:pt x="11197" y="-112"/>
                    <a:pt x="-262" y="11347"/>
                    <a:pt x="-262" y="25480"/>
                  </a:cubicBezTo>
                  <a:cubicBezTo>
                    <a:pt x="-262" y="39614"/>
                    <a:pt x="11197" y="51072"/>
                    <a:pt x="25330" y="51072"/>
                  </a:cubicBezTo>
                  <a:lnTo>
                    <a:pt x="451722" y="51072"/>
                  </a:lnTo>
                  <a:cubicBezTo>
                    <a:pt x="465856" y="51072"/>
                    <a:pt x="477315" y="39614"/>
                    <a:pt x="477315" y="25480"/>
                  </a:cubicBezTo>
                  <a:cubicBezTo>
                    <a:pt x="477315" y="11347"/>
                    <a:pt x="465856" y="-112"/>
                    <a:pt x="451722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2210C3E-11A4-195D-BFFA-57B0AF5C821F}"/>
                </a:ext>
              </a:extLst>
            </p:cNvPr>
            <p:cNvSpPr/>
            <p:nvPr/>
          </p:nvSpPr>
          <p:spPr>
            <a:xfrm>
              <a:off x="8681408" y="2973377"/>
              <a:ext cx="477491" cy="51098"/>
            </a:xfrm>
            <a:custGeom>
              <a:avLst/>
              <a:gdLst>
                <a:gd name="connsiteX0" fmla="*/ 451680 w 477491"/>
                <a:gd name="connsiteY0" fmla="*/ -112 h 51098"/>
                <a:gd name="connsiteX1" fmla="*/ 25287 w 477491"/>
                <a:gd name="connsiteY1" fmla="*/ -112 h 51098"/>
                <a:gd name="connsiteX2" fmla="*/ -262 w 477491"/>
                <a:gd name="connsiteY2" fmla="*/ 25438 h 51098"/>
                <a:gd name="connsiteX3" fmla="*/ 25287 w 477491"/>
                <a:gd name="connsiteY3" fmla="*/ 50987 h 51098"/>
                <a:gd name="connsiteX4" fmla="*/ 451680 w 477491"/>
                <a:gd name="connsiteY4" fmla="*/ 50987 h 51098"/>
                <a:gd name="connsiteX5" fmla="*/ 477229 w 477491"/>
                <a:gd name="connsiteY5" fmla="*/ 25438 h 51098"/>
                <a:gd name="connsiteX6" fmla="*/ 451680 w 477491"/>
                <a:gd name="connsiteY6" fmla="*/ -112 h 5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491" h="51098">
                  <a:moveTo>
                    <a:pt x="451680" y="-112"/>
                  </a:moveTo>
                  <a:lnTo>
                    <a:pt x="25287" y="-112"/>
                  </a:lnTo>
                  <a:cubicBezTo>
                    <a:pt x="11180" y="-112"/>
                    <a:pt x="-262" y="11330"/>
                    <a:pt x="-262" y="25438"/>
                  </a:cubicBezTo>
                  <a:cubicBezTo>
                    <a:pt x="-262" y="39545"/>
                    <a:pt x="11180" y="50987"/>
                    <a:pt x="25287" y="50987"/>
                  </a:cubicBezTo>
                  <a:lnTo>
                    <a:pt x="451680" y="50987"/>
                  </a:lnTo>
                  <a:cubicBezTo>
                    <a:pt x="465796" y="50987"/>
                    <a:pt x="477229" y="39545"/>
                    <a:pt x="477229" y="25438"/>
                  </a:cubicBezTo>
                  <a:cubicBezTo>
                    <a:pt x="477229" y="11330"/>
                    <a:pt x="465796" y="-112"/>
                    <a:pt x="451680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DF7CFF1C-95D7-F0ED-0F2D-41FE7D4E1527}"/>
                </a:ext>
              </a:extLst>
            </p:cNvPr>
            <p:cNvSpPr/>
            <p:nvPr/>
          </p:nvSpPr>
          <p:spPr>
            <a:xfrm>
              <a:off x="8899116" y="2508259"/>
              <a:ext cx="302764" cy="302764"/>
            </a:xfrm>
            <a:custGeom>
              <a:avLst/>
              <a:gdLst>
                <a:gd name="connsiteX0" fmla="*/ 151120 w 302764"/>
                <a:gd name="connsiteY0" fmla="*/ 302652 h 302764"/>
                <a:gd name="connsiteX1" fmla="*/ -262 w 302764"/>
                <a:gd name="connsiteY1" fmla="*/ 151270 h 302764"/>
                <a:gd name="connsiteX2" fmla="*/ 151120 w 302764"/>
                <a:gd name="connsiteY2" fmla="*/ -112 h 302764"/>
                <a:gd name="connsiteX3" fmla="*/ 302502 w 302764"/>
                <a:gd name="connsiteY3" fmla="*/ 151270 h 302764"/>
                <a:gd name="connsiteX4" fmla="*/ 151120 w 302764"/>
                <a:gd name="connsiteY4" fmla="*/ 302652 h 302764"/>
                <a:gd name="connsiteX5" fmla="*/ 151120 w 302764"/>
                <a:gd name="connsiteY5" fmla="*/ 10407 h 302764"/>
                <a:gd name="connsiteX6" fmla="*/ 10257 w 302764"/>
                <a:gd name="connsiteY6" fmla="*/ 151270 h 302764"/>
                <a:gd name="connsiteX7" fmla="*/ 151120 w 302764"/>
                <a:gd name="connsiteY7" fmla="*/ 292134 h 302764"/>
                <a:gd name="connsiteX8" fmla="*/ 291983 w 302764"/>
                <a:gd name="connsiteY8" fmla="*/ 151270 h 302764"/>
                <a:gd name="connsiteX9" fmla="*/ 151120 w 302764"/>
                <a:gd name="connsiteY9" fmla="*/ 10407 h 30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64" h="302764">
                  <a:moveTo>
                    <a:pt x="151120" y="302652"/>
                  </a:moveTo>
                  <a:cubicBezTo>
                    <a:pt x="67508" y="302652"/>
                    <a:pt x="-262" y="234874"/>
                    <a:pt x="-262" y="151270"/>
                  </a:cubicBezTo>
                  <a:cubicBezTo>
                    <a:pt x="-262" y="67658"/>
                    <a:pt x="67508" y="-112"/>
                    <a:pt x="151120" y="-112"/>
                  </a:cubicBezTo>
                  <a:cubicBezTo>
                    <a:pt x="234724" y="-112"/>
                    <a:pt x="302502" y="67658"/>
                    <a:pt x="302502" y="151270"/>
                  </a:cubicBezTo>
                  <a:cubicBezTo>
                    <a:pt x="302408" y="234840"/>
                    <a:pt x="234690" y="302558"/>
                    <a:pt x="151120" y="302652"/>
                  </a:cubicBezTo>
                  <a:close/>
                  <a:moveTo>
                    <a:pt x="151120" y="10407"/>
                  </a:moveTo>
                  <a:cubicBezTo>
                    <a:pt x="73318" y="10407"/>
                    <a:pt x="10257" y="73469"/>
                    <a:pt x="10257" y="151270"/>
                  </a:cubicBezTo>
                  <a:cubicBezTo>
                    <a:pt x="10257" y="229063"/>
                    <a:pt x="73318" y="292134"/>
                    <a:pt x="151120" y="292134"/>
                  </a:cubicBezTo>
                  <a:cubicBezTo>
                    <a:pt x="228913" y="292134"/>
                    <a:pt x="291983" y="229072"/>
                    <a:pt x="291983" y="151270"/>
                  </a:cubicBezTo>
                  <a:cubicBezTo>
                    <a:pt x="291898" y="73511"/>
                    <a:pt x="228879" y="10492"/>
                    <a:pt x="151120" y="10407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52001A00-28F0-535E-F2B6-99C3F1A74C77}"/>
                </a:ext>
              </a:extLst>
            </p:cNvPr>
            <p:cNvSpPr/>
            <p:nvPr/>
          </p:nvSpPr>
          <p:spPr>
            <a:xfrm>
              <a:off x="8984642" y="2564364"/>
              <a:ext cx="129597" cy="167999"/>
            </a:xfrm>
            <a:custGeom>
              <a:avLst/>
              <a:gdLst>
                <a:gd name="connsiteX0" fmla="*/ 129168 w 129597"/>
                <a:gd name="connsiteY0" fmla="*/ 153800 h 167999"/>
                <a:gd name="connsiteX1" fmla="*/ 65269 w 129597"/>
                <a:gd name="connsiteY1" fmla="*/ 3700 h 167999"/>
                <a:gd name="connsiteX2" fmla="*/ 54280 w 129597"/>
                <a:gd name="connsiteY2" fmla="*/ 1068 h 167999"/>
                <a:gd name="connsiteX3" fmla="*/ 51648 w 129597"/>
                <a:gd name="connsiteY3" fmla="*/ 3700 h 167999"/>
                <a:gd name="connsiteX4" fmla="*/ -194 w 129597"/>
                <a:gd name="connsiteY4" fmla="*/ 160380 h 167999"/>
                <a:gd name="connsiteX5" fmla="*/ 15580 w 129597"/>
                <a:gd name="connsiteY5" fmla="*/ 160380 h 167999"/>
                <a:gd name="connsiteX6" fmla="*/ 25928 w 129597"/>
                <a:gd name="connsiteY6" fmla="*/ 107401 h 167999"/>
                <a:gd name="connsiteX7" fmla="*/ 27688 w 129597"/>
                <a:gd name="connsiteY7" fmla="*/ 106863 h 167999"/>
                <a:gd name="connsiteX8" fmla="*/ 95621 w 129597"/>
                <a:gd name="connsiteY8" fmla="*/ 95797 h 167999"/>
                <a:gd name="connsiteX9" fmla="*/ 96219 w 129597"/>
                <a:gd name="connsiteY9" fmla="*/ 95806 h 167999"/>
                <a:gd name="connsiteX10" fmla="*/ 113958 w 129597"/>
                <a:gd name="connsiteY10" fmla="*/ 157996 h 167999"/>
                <a:gd name="connsiteX11" fmla="*/ 129168 w 129597"/>
                <a:gd name="connsiteY11" fmla="*/ 153800 h 167999"/>
                <a:gd name="connsiteX12" fmla="*/ 31610 w 129597"/>
                <a:gd name="connsiteY12" fmla="*/ 88047 h 167999"/>
                <a:gd name="connsiteX13" fmla="*/ 59168 w 129597"/>
                <a:gd name="connsiteY13" fmla="*/ 22952 h 167999"/>
                <a:gd name="connsiteX14" fmla="*/ 89631 w 129597"/>
                <a:gd name="connsiteY14" fmla="*/ 79451 h 167999"/>
                <a:gd name="connsiteX15" fmla="*/ 31610 w 129597"/>
                <a:gd name="connsiteY15" fmla="*/ 88047 h 16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9597" h="167999">
                  <a:moveTo>
                    <a:pt x="129168" y="153800"/>
                  </a:moveTo>
                  <a:cubicBezTo>
                    <a:pt x="118718" y="99814"/>
                    <a:pt x="96937" y="48655"/>
                    <a:pt x="65269" y="3700"/>
                  </a:cubicBezTo>
                  <a:cubicBezTo>
                    <a:pt x="62962" y="-60"/>
                    <a:pt x="58049" y="-1239"/>
                    <a:pt x="54280" y="1068"/>
                  </a:cubicBezTo>
                  <a:cubicBezTo>
                    <a:pt x="53204" y="1726"/>
                    <a:pt x="52307" y="2623"/>
                    <a:pt x="51648" y="3700"/>
                  </a:cubicBezTo>
                  <a:cubicBezTo>
                    <a:pt x="24065" y="51936"/>
                    <a:pt x="6437" y="105214"/>
                    <a:pt x="-194" y="160380"/>
                  </a:cubicBezTo>
                  <a:cubicBezTo>
                    <a:pt x="-1424" y="170437"/>
                    <a:pt x="14367" y="170343"/>
                    <a:pt x="15580" y="160380"/>
                  </a:cubicBezTo>
                  <a:cubicBezTo>
                    <a:pt x="17802" y="142504"/>
                    <a:pt x="21254" y="124799"/>
                    <a:pt x="25928" y="107401"/>
                  </a:cubicBezTo>
                  <a:cubicBezTo>
                    <a:pt x="26535" y="107282"/>
                    <a:pt x="27124" y="107102"/>
                    <a:pt x="27688" y="106863"/>
                  </a:cubicBezTo>
                  <a:cubicBezTo>
                    <a:pt x="48675" y="96327"/>
                    <a:pt x="72379" y="92465"/>
                    <a:pt x="95621" y="95797"/>
                  </a:cubicBezTo>
                  <a:cubicBezTo>
                    <a:pt x="95826" y="95832"/>
                    <a:pt x="96022" y="95780"/>
                    <a:pt x="96219" y="95806"/>
                  </a:cubicBezTo>
                  <a:cubicBezTo>
                    <a:pt x="103901" y="115989"/>
                    <a:pt x="109831" y="136796"/>
                    <a:pt x="113958" y="157996"/>
                  </a:cubicBezTo>
                  <a:cubicBezTo>
                    <a:pt x="115881" y="167959"/>
                    <a:pt x="131091" y="163738"/>
                    <a:pt x="129168" y="153800"/>
                  </a:cubicBezTo>
                  <a:close/>
                  <a:moveTo>
                    <a:pt x="31610" y="88047"/>
                  </a:moveTo>
                  <a:cubicBezTo>
                    <a:pt x="38857" y="65574"/>
                    <a:pt x="48077" y="43793"/>
                    <a:pt x="59168" y="22952"/>
                  </a:cubicBezTo>
                  <a:cubicBezTo>
                    <a:pt x="70900" y="40888"/>
                    <a:pt x="81094" y="59789"/>
                    <a:pt x="89631" y="79451"/>
                  </a:cubicBezTo>
                  <a:cubicBezTo>
                    <a:pt x="69892" y="77964"/>
                    <a:pt x="50068" y="80904"/>
                    <a:pt x="31610" y="88047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9C149A2B-8B66-B885-9D61-91F8883E4E6D}"/>
              </a:ext>
            </a:extLst>
          </p:cNvPr>
          <p:cNvGrpSpPr/>
          <p:nvPr userDrawn="1"/>
        </p:nvGrpSpPr>
        <p:grpSpPr>
          <a:xfrm>
            <a:off x="147023" y="6425656"/>
            <a:ext cx="8067853" cy="430892"/>
            <a:chOff x="147023" y="6425656"/>
            <a:chExt cx="8067853" cy="430892"/>
          </a:xfrm>
        </p:grpSpPr>
        <p:grpSp>
          <p:nvGrpSpPr>
            <p:cNvPr id="34" name="组合 33">
              <a:extLst>
                <a:ext uri="{FF2B5EF4-FFF2-40B4-BE49-F238E27FC236}">
                  <a16:creationId xmlns:a16="http://schemas.microsoft.com/office/drawing/2014/main" id="{286355DE-8B81-33FB-272B-636B9F22E9D8}"/>
                </a:ext>
              </a:extLst>
            </p:cNvPr>
            <p:cNvGrpSpPr/>
            <p:nvPr/>
          </p:nvGrpSpPr>
          <p:grpSpPr>
            <a:xfrm>
              <a:off x="14702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62" name="箭头: V 形 61">
                <a:extLst>
                  <a:ext uri="{FF2B5EF4-FFF2-40B4-BE49-F238E27FC236}">
                    <a16:creationId xmlns:a16="http://schemas.microsoft.com/office/drawing/2014/main" id="{E405404A-E66F-D968-43BE-C64F344AB0FC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3" name="箭头: V 形 62">
                <a:extLst>
                  <a:ext uri="{FF2B5EF4-FFF2-40B4-BE49-F238E27FC236}">
                    <a16:creationId xmlns:a16="http://schemas.microsoft.com/office/drawing/2014/main" id="{04E0C800-02F8-C08B-E26A-87F26FA5BC43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4" name="箭头: V 形 63">
                <a:extLst>
                  <a:ext uri="{FF2B5EF4-FFF2-40B4-BE49-F238E27FC236}">
                    <a16:creationId xmlns:a16="http://schemas.microsoft.com/office/drawing/2014/main" id="{A555FBF9-B688-36B1-D450-C167DB3D4D5E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箭头: V 形 64">
                <a:extLst>
                  <a:ext uri="{FF2B5EF4-FFF2-40B4-BE49-F238E27FC236}">
                    <a16:creationId xmlns:a16="http://schemas.microsoft.com/office/drawing/2014/main" id="{13DFB7F6-6D9E-6F61-19EC-AD064F94C17A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箭头: V 形 65">
                <a:extLst>
                  <a:ext uri="{FF2B5EF4-FFF2-40B4-BE49-F238E27FC236}">
                    <a16:creationId xmlns:a16="http://schemas.microsoft.com/office/drawing/2014/main" id="{AA331738-BF49-3FA8-CB55-AEA7B7F15AF6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5" name="图形 26">
              <a:extLst>
                <a:ext uri="{FF2B5EF4-FFF2-40B4-BE49-F238E27FC236}">
                  <a16:creationId xmlns:a16="http://schemas.microsoft.com/office/drawing/2014/main" id="{5ADC1749-7BC0-F876-D257-E7495D8257AF}"/>
                </a:ext>
              </a:extLst>
            </p:cNvPr>
            <p:cNvGrpSpPr/>
            <p:nvPr/>
          </p:nvGrpSpPr>
          <p:grpSpPr>
            <a:xfrm flipH="1">
              <a:off x="1595438" y="6448780"/>
              <a:ext cx="604019" cy="382167"/>
              <a:chOff x="4884162" y="337915"/>
              <a:chExt cx="1004592" cy="635612"/>
            </a:xfrm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C84BE4A6-E650-1388-9272-1F545E187D0D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0ADED492-D497-E157-41EA-3341D1E22D35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2F5F6243-6DCA-8B5F-8131-1C239E9FA1E5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F89543F6-B5A1-F8C6-DB76-AF93BB8220EA}"/>
                </a:ext>
              </a:extLst>
            </p:cNvPr>
            <p:cNvGrpSpPr/>
            <p:nvPr/>
          </p:nvGrpSpPr>
          <p:grpSpPr>
            <a:xfrm>
              <a:off x="241835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54" name="箭头: V 形 53">
                <a:extLst>
                  <a:ext uri="{FF2B5EF4-FFF2-40B4-BE49-F238E27FC236}">
                    <a16:creationId xmlns:a16="http://schemas.microsoft.com/office/drawing/2014/main" id="{E2AC9BB0-FB30-0972-8BF0-EF38091AFB41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箭头: V 形 54">
                <a:extLst>
                  <a:ext uri="{FF2B5EF4-FFF2-40B4-BE49-F238E27FC236}">
                    <a16:creationId xmlns:a16="http://schemas.microsoft.com/office/drawing/2014/main" id="{AAB5AF65-2DFE-3FA0-CF12-1CFF2D9D4FBD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箭头: V 形 55">
                <a:extLst>
                  <a:ext uri="{FF2B5EF4-FFF2-40B4-BE49-F238E27FC236}">
                    <a16:creationId xmlns:a16="http://schemas.microsoft.com/office/drawing/2014/main" id="{091B6042-AF0E-A73D-FC76-DA17365B3549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箭头: V 形 56">
                <a:extLst>
                  <a:ext uri="{FF2B5EF4-FFF2-40B4-BE49-F238E27FC236}">
                    <a16:creationId xmlns:a16="http://schemas.microsoft.com/office/drawing/2014/main" id="{5824E945-4723-2369-0799-85D86590381F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箭头: V 形 57">
                <a:extLst>
                  <a:ext uri="{FF2B5EF4-FFF2-40B4-BE49-F238E27FC236}">
                    <a16:creationId xmlns:a16="http://schemas.microsoft.com/office/drawing/2014/main" id="{D946FBC3-4680-2B87-67C0-A766704C5836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" name="图形 26">
              <a:extLst>
                <a:ext uri="{FF2B5EF4-FFF2-40B4-BE49-F238E27FC236}">
                  <a16:creationId xmlns:a16="http://schemas.microsoft.com/office/drawing/2014/main" id="{2F20D5EE-1C9F-042C-75B7-60D8ABB0D041}"/>
                </a:ext>
              </a:extLst>
            </p:cNvPr>
            <p:cNvGrpSpPr/>
            <p:nvPr/>
          </p:nvGrpSpPr>
          <p:grpSpPr>
            <a:xfrm>
              <a:off x="3923098" y="6448780"/>
              <a:ext cx="604019" cy="382167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D5E47F40-B383-8526-BFA8-9C68531F4DBF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715C923A-6EFA-E309-08FB-693960022CC0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F334FC0D-E15C-E049-A229-C88CF8BA4032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4EFA71E-9662-4553-5BC6-41840748D3B0}"/>
                </a:ext>
              </a:extLst>
            </p:cNvPr>
            <p:cNvGrpSpPr/>
            <p:nvPr/>
          </p:nvGrpSpPr>
          <p:grpSpPr>
            <a:xfrm>
              <a:off x="4805999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46" name="箭头: V 形 45">
                <a:extLst>
                  <a:ext uri="{FF2B5EF4-FFF2-40B4-BE49-F238E27FC236}">
                    <a16:creationId xmlns:a16="http://schemas.microsoft.com/office/drawing/2014/main" id="{46C6C9EE-794B-D64B-FFC7-C74674C97B03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箭头: V 形 46">
                <a:extLst>
                  <a:ext uri="{FF2B5EF4-FFF2-40B4-BE49-F238E27FC236}">
                    <a16:creationId xmlns:a16="http://schemas.microsoft.com/office/drawing/2014/main" id="{3D4F0C6B-A4E8-7A81-BB2D-7F1141FC27A4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箭头: V 形 47">
                <a:extLst>
                  <a:ext uri="{FF2B5EF4-FFF2-40B4-BE49-F238E27FC236}">
                    <a16:creationId xmlns:a16="http://schemas.microsoft.com/office/drawing/2014/main" id="{A3497776-96CA-53D2-BACE-C76B32E1046B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箭头: V 形 48">
                <a:extLst>
                  <a:ext uri="{FF2B5EF4-FFF2-40B4-BE49-F238E27FC236}">
                    <a16:creationId xmlns:a16="http://schemas.microsoft.com/office/drawing/2014/main" id="{9CA306C4-9CA4-A1C3-F5C5-892556369F71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0" name="箭头: V 形 49">
                <a:extLst>
                  <a:ext uri="{FF2B5EF4-FFF2-40B4-BE49-F238E27FC236}">
                    <a16:creationId xmlns:a16="http://schemas.microsoft.com/office/drawing/2014/main" id="{CA1989EF-1515-4E6C-8369-AE79E5B72922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5DDC9AD6-58E5-7C30-5DB2-583D92DC8F0B}"/>
                </a:ext>
              </a:extLst>
            </p:cNvPr>
            <p:cNvGrpSpPr/>
            <p:nvPr/>
          </p:nvGrpSpPr>
          <p:grpSpPr>
            <a:xfrm>
              <a:off x="6304692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41" name="箭头: V 形 40">
                <a:extLst>
                  <a:ext uri="{FF2B5EF4-FFF2-40B4-BE49-F238E27FC236}">
                    <a16:creationId xmlns:a16="http://schemas.microsoft.com/office/drawing/2014/main" id="{6CB0E468-450F-FC82-4ABD-9C90445777B2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" name="箭头: V 形 41">
                <a:extLst>
                  <a:ext uri="{FF2B5EF4-FFF2-40B4-BE49-F238E27FC236}">
                    <a16:creationId xmlns:a16="http://schemas.microsoft.com/office/drawing/2014/main" id="{23DD0BB6-577F-2C65-29F6-42D5179B0EDC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箭头: V 形 42">
                <a:extLst>
                  <a:ext uri="{FF2B5EF4-FFF2-40B4-BE49-F238E27FC236}">
                    <a16:creationId xmlns:a16="http://schemas.microsoft.com/office/drawing/2014/main" id="{E6E7CEBB-D6CD-40FD-4E2F-3975064E93F1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4" name="箭头: V 形 43">
                <a:extLst>
                  <a:ext uri="{FF2B5EF4-FFF2-40B4-BE49-F238E27FC236}">
                    <a16:creationId xmlns:a16="http://schemas.microsoft.com/office/drawing/2014/main" id="{0D77380A-07AC-CFB5-179A-AC213E01EC61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5" name="箭头: V 形 44">
                <a:extLst>
                  <a:ext uri="{FF2B5EF4-FFF2-40B4-BE49-F238E27FC236}">
                    <a16:creationId xmlns:a16="http://schemas.microsoft.com/office/drawing/2014/main" id="{1102ADBD-3763-6007-F428-DB98002B4115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0" name="图形 56">
              <a:extLst>
                <a:ext uri="{FF2B5EF4-FFF2-40B4-BE49-F238E27FC236}">
                  <a16:creationId xmlns:a16="http://schemas.microsoft.com/office/drawing/2014/main" id="{8E59DC08-20B6-DD64-242E-72296DB35B85}"/>
                </a:ext>
              </a:extLst>
            </p:cNvPr>
            <p:cNvSpPr/>
            <p:nvPr/>
          </p:nvSpPr>
          <p:spPr>
            <a:xfrm>
              <a:off x="7845349" y="6425656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E289161F-2CF4-84B0-1294-97D29CB8FC4B}"/>
              </a:ext>
            </a:extLst>
          </p:cNvPr>
          <p:cNvGrpSpPr/>
          <p:nvPr userDrawn="1"/>
        </p:nvGrpSpPr>
        <p:grpSpPr>
          <a:xfrm>
            <a:off x="-17935" y="-38356"/>
            <a:ext cx="12226614" cy="747484"/>
            <a:chOff x="-40622" y="-86182"/>
            <a:chExt cx="12456313" cy="747484"/>
          </a:xfrm>
        </p:grpSpPr>
        <p:sp>
          <p:nvSpPr>
            <p:cNvPr id="68" name="矩形 67">
              <a:extLst>
                <a:ext uri="{FF2B5EF4-FFF2-40B4-BE49-F238E27FC236}">
                  <a16:creationId xmlns:a16="http://schemas.microsoft.com/office/drawing/2014/main" id="{721DA58D-C194-4873-3F4F-5FFF16DD2023}"/>
                </a:ext>
              </a:extLst>
            </p:cNvPr>
            <p:cNvSpPr/>
            <p:nvPr/>
          </p:nvSpPr>
          <p:spPr>
            <a:xfrm>
              <a:off x="-40622" y="-60518"/>
              <a:ext cx="12426215" cy="586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69" name="矩形 68">
              <a:extLst>
                <a:ext uri="{FF2B5EF4-FFF2-40B4-BE49-F238E27FC236}">
                  <a16:creationId xmlns:a16="http://schemas.microsoft.com/office/drawing/2014/main" id="{83CE9CD3-D5AF-F964-13BD-B25DFF3DED2A}"/>
                </a:ext>
              </a:extLst>
            </p:cNvPr>
            <p:cNvSpPr/>
            <p:nvPr/>
          </p:nvSpPr>
          <p:spPr>
            <a:xfrm>
              <a:off x="10785208" y="-86182"/>
              <a:ext cx="1630483" cy="6119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0" name="图形 80">
              <a:extLst>
                <a:ext uri="{FF2B5EF4-FFF2-40B4-BE49-F238E27FC236}">
                  <a16:creationId xmlns:a16="http://schemas.microsoft.com/office/drawing/2014/main" id="{48CD3B8B-1F17-78C1-0216-2D108F6CD0DF}"/>
                </a:ext>
              </a:extLst>
            </p:cNvPr>
            <p:cNvSpPr/>
            <p:nvPr/>
          </p:nvSpPr>
          <p:spPr>
            <a:xfrm>
              <a:off x="6342177" y="76527"/>
              <a:ext cx="664732" cy="203200"/>
            </a:xfrm>
            <a:custGeom>
              <a:avLst/>
              <a:gdLst>
                <a:gd name="connsiteX0" fmla="*/ 1057061 w 1061147"/>
                <a:gd name="connsiteY0" fmla="*/ 324140 h 324379"/>
                <a:gd name="connsiteX1" fmla="*/ 943 w 1061147"/>
                <a:gd name="connsiteY1" fmla="*/ 324140 h 324379"/>
                <a:gd name="connsiteX2" fmla="*/ 943 w 1061147"/>
                <a:gd name="connsiteY2" fmla="*/ 281053 h 324379"/>
                <a:gd name="connsiteX3" fmla="*/ 930252 w 1061147"/>
                <a:gd name="connsiteY3" fmla="*/ 281053 h 324379"/>
                <a:gd name="connsiteX4" fmla="*/ 895236 w 1061147"/>
                <a:gd name="connsiteY4" fmla="*/ 262194 h 324379"/>
                <a:gd name="connsiteX5" fmla="*/ 733864 w 1061147"/>
                <a:gd name="connsiteY5" fmla="*/ 943 h 324379"/>
                <a:gd name="connsiteX6" fmla="*/ 776951 w 1061147"/>
                <a:gd name="connsiteY6" fmla="*/ 943 h 324379"/>
                <a:gd name="connsiteX7" fmla="*/ 916233 w 1061147"/>
                <a:gd name="connsiteY7" fmla="*/ 224513 h 324379"/>
                <a:gd name="connsiteX8" fmla="*/ 1061059 w 1061147"/>
                <a:gd name="connsiteY8" fmla="*/ 281418 h 32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147" h="324379">
                  <a:moveTo>
                    <a:pt x="1057061" y="324140"/>
                  </a:moveTo>
                  <a:lnTo>
                    <a:pt x="943" y="324140"/>
                  </a:lnTo>
                  <a:lnTo>
                    <a:pt x="943" y="281053"/>
                  </a:lnTo>
                  <a:lnTo>
                    <a:pt x="930252" y="281053"/>
                  </a:lnTo>
                  <a:cubicBezTo>
                    <a:pt x="918773" y="275433"/>
                    <a:pt x="907017" y="269159"/>
                    <a:pt x="895236" y="262194"/>
                  </a:cubicBezTo>
                  <a:cubicBezTo>
                    <a:pt x="789662" y="199456"/>
                    <a:pt x="733864" y="109132"/>
                    <a:pt x="733864" y="943"/>
                  </a:cubicBezTo>
                  <a:lnTo>
                    <a:pt x="776951" y="943"/>
                  </a:lnTo>
                  <a:cubicBezTo>
                    <a:pt x="776951" y="94045"/>
                    <a:pt x="823822" y="169268"/>
                    <a:pt x="916233" y="224513"/>
                  </a:cubicBezTo>
                  <a:cubicBezTo>
                    <a:pt x="987546" y="267135"/>
                    <a:pt x="1060330" y="281280"/>
                    <a:pt x="1061059" y="2814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图形 56">
              <a:extLst>
                <a:ext uri="{FF2B5EF4-FFF2-40B4-BE49-F238E27FC236}">
                  <a16:creationId xmlns:a16="http://schemas.microsoft.com/office/drawing/2014/main" id="{7551FE9A-E28A-3341-7003-25B30C6D6720}"/>
                </a:ext>
              </a:extLst>
            </p:cNvPr>
            <p:cNvSpPr/>
            <p:nvPr/>
          </p:nvSpPr>
          <p:spPr>
            <a:xfrm>
              <a:off x="7093568" y="25400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2" name="图形 92">
              <a:extLst>
                <a:ext uri="{FF2B5EF4-FFF2-40B4-BE49-F238E27FC236}">
                  <a16:creationId xmlns:a16="http://schemas.microsoft.com/office/drawing/2014/main" id="{163FE175-EC43-C27B-D7B2-303415924942}"/>
                </a:ext>
              </a:extLst>
            </p:cNvPr>
            <p:cNvGrpSpPr/>
            <p:nvPr/>
          </p:nvGrpSpPr>
          <p:grpSpPr>
            <a:xfrm>
              <a:off x="10953765" y="0"/>
              <a:ext cx="1080874" cy="432350"/>
              <a:chOff x="10877770" y="3237019"/>
              <a:chExt cx="1235321" cy="494129"/>
            </a:xfrm>
            <a:solidFill>
              <a:schemeClr val="tx1"/>
            </a:solidFill>
          </p:grpSpPr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E39F95CD-FF2D-749B-F59C-21DD496730C5}"/>
                  </a:ext>
                </a:extLst>
              </p:cNvPr>
              <p:cNvSpPr/>
              <p:nvPr/>
            </p:nvSpPr>
            <p:spPr>
              <a:xfrm>
                <a:off x="11194540" y="3235267"/>
                <a:ext cx="47974" cy="496528"/>
              </a:xfrm>
              <a:custGeom>
                <a:avLst/>
                <a:gdLst>
                  <a:gd name="connsiteX0" fmla="*/ 47374 w 47973"/>
                  <a:gd name="connsiteY0" fmla="*/ 7389 h 496527"/>
                  <a:gd name="connsiteX1" fmla="*/ 41785 w 47973"/>
                  <a:gd name="connsiteY1" fmla="*/ 1800 h 496527"/>
                  <a:gd name="connsiteX2" fmla="*/ 7844 w 47973"/>
                  <a:gd name="connsiteY2" fmla="*/ 1800 h 496527"/>
                  <a:gd name="connsiteX3" fmla="*/ 4773 w 47973"/>
                  <a:gd name="connsiteY3" fmla="*/ 1992 h 496527"/>
                  <a:gd name="connsiteX4" fmla="*/ 1991 w 47973"/>
                  <a:gd name="connsiteY4" fmla="*/ 4822 h 496527"/>
                  <a:gd name="connsiteX5" fmla="*/ 1799 w 47973"/>
                  <a:gd name="connsiteY5" fmla="*/ 10963 h 496527"/>
                  <a:gd name="connsiteX6" fmla="*/ 1799 w 47973"/>
                  <a:gd name="connsiteY6" fmla="*/ 487270 h 496527"/>
                  <a:gd name="connsiteX7" fmla="*/ 1799 w 47973"/>
                  <a:gd name="connsiteY7" fmla="*/ 492211 h 496527"/>
                  <a:gd name="connsiteX8" fmla="*/ 5325 w 47973"/>
                  <a:gd name="connsiteY8" fmla="*/ 495497 h 496527"/>
                  <a:gd name="connsiteX9" fmla="*/ 7724 w 47973"/>
                  <a:gd name="connsiteY9" fmla="*/ 495497 h 496527"/>
                  <a:gd name="connsiteX10" fmla="*/ 41041 w 47973"/>
                  <a:gd name="connsiteY10" fmla="*/ 495497 h 496527"/>
                  <a:gd name="connsiteX11" fmla="*/ 44735 w 47973"/>
                  <a:gd name="connsiteY11" fmla="*/ 495353 h 496527"/>
                  <a:gd name="connsiteX12" fmla="*/ 47134 w 47973"/>
                  <a:gd name="connsiteY12" fmla="*/ 492954 h 496527"/>
                  <a:gd name="connsiteX13" fmla="*/ 47278 w 47973"/>
                  <a:gd name="connsiteY13" fmla="*/ 486166 h 496527"/>
                  <a:gd name="connsiteX14" fmla="*/ 47278 w 47973"/>
                  <a:gd name="connsiteY14" fmla="*/ 12330 h 496527"/>
                  <a:gd name="connsiteX15" fmla="*/ 47374 w 47973"/>
                  <a:gd name="connsiteY15" fmla="*/ 7389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973" h="496527">
                    <a:moveTo>
                      <a:pt x="47374" y="7389"/>
                    </a:moveTo>
                    <a:cubicBezTo>
                      <a:pt x="47374" y="2064"/>
                      <a:pt x="47086" y="1824"/>
                      <a:pt x="41785" y="1800"/>
                    </a:cubicBezTo>
                    <a:cubicBezTo>
                      <a:pt x="30463" y="1800"/>
                      <a:pt x="19141" y="1800"/>
                      <a:pt x="7844" y="1800"/>
                    </a:cubicBezTo>
                    <a:cubicBezTo>
                      <a:pt x="6817" y="1791"/>
                      <a:pt x="5790" y="1855"/>
                      <a:pt x="4773" y="1992"/>
                    </a:cubicBezTo>
                    <a:cubicBezTo>
                      <a:pt x="3255" y="2077"/>
                      <a:pt x="2051" y="3303"/>
                      <a:pt x="1991" y="4822"/>
                    </a:cubicBezTo>
                    <a:cubicBezTo>
                      <a:pt x="1823" y="6861"/>
                      <a:pt x="1799" y="8924"/>
                      <a:pt x="1799" y="10963"/>
                    </a:cubicBezTo>
                    <a:lnTo>
                      <a:pt x="1799" y="487270"/>
                    </a:lnTo>
                    <a:cubicBezTo>
                      <a:pt x="1799" y="488925"/>
                      <a:pt x="1799" y="490580"/>
                      <a:pt x="1799" y="492211"/>
                    </a:cubicBezTo>
                    <a:cubicBezTo>
                      <a:pt x="1967" y="494610"/>
                      <a:pt x="2711" y="495305"/>
                      <a:pt x="5325" y="495497"/>
                    </a:cubicBezTo>
                    <a:cubicBezTo>
                      <a:pt x="6141" y="495497"/>
                      <a:pt x="6980" y="495497"/>
                      <a:pt x="7724" y="495497"/>
                    </a:cubicBezTo>
                    <a:lnTo>
                      <a:pt x="41041" y="495497"/>
                    </a:lnTo>
                    <a:cubicBezTo>
                      <a:pt x="42265" y="495497"/>
                      <a:pt x="43440" y="495497"/>
                      <a:pt x="44735" y="495353"/>
                    </a:cubicBezTo>
                    <a:cubicBezTo>
                      <a:pt x="46059" y="495353"/>
                      <a:pt x="47134" y="494278"/>
                      <a:pt x="47134" y="492954"/>
                    </a:cubicBezTo>
                    <a:cubicBezTo>
                      <a:pt x="47254" y="490700"/>
                      <a:pt x="47278" y="488421"/>
                      <a:pt x="47278" y="486166"/>
                    </a:cubicBezTo>
                    <a:lnTo>
                      <a:pt x="47278" y="12330"/>
                    </a:lnTo>
                    <a:cubicBezTo>
                      <a:pt x="47374" y="10699"/>
                      <a:pt x="47398" y="8948"/>
                      <a:pt x="47374" y="73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B3B57A12-DB78-A8BB-8B8F-906C23879831}"/>
                  </a:ext>
                </a:extLst>
              </p:cNvPr>
              <p:cNvSpPr/>
              <p:nvPr/>
            </p:nvSpPr>
            <p:spPr>
              <a:xfrm>
                <a:off x="11975766" y="3235220"/>
                <a:ext cx="45575" cy="496528"/>
              </a:xfrm>
              <a:custGeom>
                <a:avLst/>
                <a:gdLst>
                  <a:gd name="connsiteX0" fmla="*/ 40826 w 45574"/>
                  <a:gd name="connsiteY0" fmla="*/ 1799 h 496527"/>
                  <a:gd name="connsiteX1" fmla="*/ 37731 w 45574"/>
                  <a:gd name="connsiteY1" fmla="*/ 1799 h 496527"/>
                  <a:gd name="connsiteX2" fmla="*/ 9355 w 45574"/>
                  <a:gd name="connsiteY2" fmla="*/ 1799 h 496527"/>
                  <a:gd name="connsiteX3" fmla="*/ 5037 w 45574"/>
                  <a:gd name="connsiteY3" fmla="*/ 1799 h 496527"/>
                  <a:gd name="connsiteX4" fmla="*/ 1919 w 45574"/>
                  <a:gd name="connsiteY4" fmla="*/ 4797 h 496527"/>
                  <a:gd name="connsiteX5" fmla="*/ 1799 w 45574"/>
                  <a:gd name="connsiteY5" fmla="*/ 11082 h 496527"/>
                  <a:gd name="connsiteX6" fmla="*/ 1799 w 45574"/>
                  <a:gd name="connsiteY6" fmla="*/ 485518 h 496527"/>
                  <a:gd name="connsiteX7" fmla="*/ 1799 w 45574"/>
                  <a:gd name="connsiteY7" fmla="*/ 491083 h 496527"/>
                  <a:gd name="connsiteX8" fmla="*/ 6045 w 45574"/>
                  <a:gd name="connsiteY8" fmla="*/ 495568 h 496527"/>
                  <a:gd name="connsiteX9" fmla="*/ 9139 w 45574"/>
                  <a:gd name="connsiteY9" fmla="*/ 495568 h 496527"/>
                  <a:gd name="connsiteX10" fmla="*/ 37539 w 45574"/>
                  <a:gd name="connsiteY10" fmla="*/ 495568 h 496527"/>
                  <a:gd name="connsiteX11" fmla="*/ 41857 w 45574"/>
                  <a:gd name="connsiteY11" fmla="*/ 495568 h 496527"/>
                  <a:gd name="connsiteX12" fmla="*/ 44975 w 45574"/>
                  <a:gd name="connsiteY12" fmla="*/ 492570 h 496527"/>
                  <a:gd name="connsiteX13" fmla="*/ 44975 w 45574"/>
                  <a:gd name="connsiteY13" fmla="*/ 486405 h 496527"/>
                  <a:gd name="connsiteX14" fmla="*/ 44975 w 45574"/>
                  <a:gd name="connsiteY14" fmla="*/ 11394 h 496527"/>
                  <a:gd name="connsiteX15" fmla="*/ 44975 w 45574"/>
                  <a:gd name="connsiteY15" fmla="*/ 6452 h 496527"/>
                  <a:gd name="connsiteX16" fmla="*/ 40826 w 45574"/>
                  <a:gd name="connsiteY16" fmla="*/ 1799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574" h="496527">
                    <a:moveTo>
                      <a:pt x="40826" y="1799"/>
                    </a:moveTo>
                    <a:cubicBezTo>
                      <a:pt x="39794" y="1799"/>
                      <a:pt x="38763" y="1799"/>
                      <a:pt x="37731" y="1799"/>
                    </a:cubicBezTo>
                    <a:lnTo>
                      <a:pt x="9355" y="1799"/>
                    </a:lnTo>
                    <a:cubicBezTo>
                      <a:pt x="7916" y="1799"/>
                      <a:pt x="6476" y="1799"/>
                      <a:pt x="5037" y="1799"/>
                    </a:cubicBezTo>
                    <a:cubicBezTo>
                      <a:pt x="2830" y="1967"/>
                      <a:pt x="2039" y="2687"/>
                      <a:pt x="1919" y="4797"/>
                    </a:cubicBezTo>
                    <a:cubicBezTo>
                      <a:pt x="1799" y="6908"/>
                      <a:pt x="1799" y="8995"/>
                      <a:pt x="1799" y="11082"/>
                    </a:cubicBezTo>
                    <a:lnTo>
                      <a:pt x="1799" y="485518"/>
                    </a:lnTo>
                    <a:cubicBezTo>
                      <a:pt x="1799" y="487389"/>
                      <a:pt x="1799" y="489236"/>
                      <a:pt x="1799" y="491083"/>
                    </a:cubicBezTo>
                    <a:cubicBezTo>
                      <a:pt x="1943" y="494921"/>
                      <a:pt x="2399" y="495376"/>
                      <a:pt x="6045" y="495568"/>
                    </a:cubicBezTo>
                    <a:cubicBezTo>
                      <a:pt x="7076" y="495568"/>
                      <a:pt x="8108" y="495568"/>
                      <a:pt x="9139" y="495568"/>
                    </a:cubicBezTo>
                    <a:lnTo>
                      <a:pt x="37539" y="495568"/>
                    </a:lnTo>
                    <a:cubicBezTo>
                      <a:pt x="38979" y="495568"/>
                      <a:pt x="40418" y="495568"/>
                      <a:pt x="41857" y="495568"/>
                    </a:cubicBezTo>
                    <a:cubicBezTo>
                      <a:pt x="44088" y="495400"/>
                      <a:pt x="44831" y="494705"/>
                      <a:pt x="44975" y="492570"/>
                    </a:cubicBezTo>
                    <a:cubicBezTo>
                      <a:pt x="45119" y="490435"/>
                      <a:pt x="44975" y="488468"/>
                      <a:pt x="44975" y="486405"/>
                    </a:cubicBezTo>
                    <a:lnTo>
                      <a:pt x="44975" y="11394"/>
                    </a:lnTo>
                    <a:cubicBezTo>
                      <a:pt x="44975" y="9739"/>
                      <a:pt x="44975" y="8084"/>
                      <a:pt x="44975" y="6452"/>
                    </a:cubicBezTo>
                    <a:cubicBezTo>
                      <a:pt x="44927" y="2519"/>
                      <a:pt x="44448" y="2015"/>
                      <a:pt x="40826" y="17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9A8C6D55-D0DB-3E9B-A80B-98BEB27335C2}"/>
                  </a:ext>
                </a:extLst>
              </p:cNvPr>
              <p:cNvSpPr/>
              <p:nvPr/>
            </p:nvSpPr>
            <p:spPr>
              <a:xfrm>
                <a:off x="12067252" y="3235268"/>
                <a:ext cx="45575" cy="496528"/>
              </a:xfrm>
              <a:custGeom>
                <a:avLst/>
                <a:gdLst>
                  <a:gd name="connsiteX0" fmla="*/ 44927 w 45574"/>
                  <a:gd name="connsiteY0" fmla="*/ 248600 h 496527"/>
                  <a:gd name="connsiteX1" fmla="*/ 44927 w 45574"/>
                  <a:gd name="connsiteY1" fmla="*/ 12353 h 496527"/>
                  <a:gd name="connsiteX2" fmla="*/ 44927 w 45574"/>
                  <a:gd name="connsiteY2" fmla="*/ 7412 h 496527"/>
                  <a:gd name="connsiteX3" fmla="*/ 39338 w 45574"/>
                  <a:gd name="connsiteY3" fmla="*/ 1799 h 496527"/>
                  <a:gd name="connsiteX4" fmla="*/ 7268 w 45574"/>
                  <a:gd name="connsiteY4" fmla="*/ 1799 h 496527"/>
                  <a:gd name="connsiteX5" fmla="*/ 5421 w 45574"/>
                  <a:gd name="connsiteY5" fmla="*/ 1799 h 496527"/>
                  <a:gd name="connsiteX6" fmla="*/ 1799 w 45574"/>
                  <a:gd name="connsiteY6" fmla="*/ 5613 h 496527"/>
                  <a:gd name="connsiteX7" fmla="*/ 1799 w 45574"/>
                  <a:gd name="connsiteY7" fmla="*/ 11778 h 496527"/>
                  <a:gd name="connsiteX8" fmla="*/ 1799 w 45574"/>
                  <a:gd name="connsiteY8" fmla="*/ 485566 h 496527"/>
                  <a:gd name="connsiteX9" fmla="*/ 1799 w 45574"/>
                  <a:gd name="connsiteY9" fmla="*/ 489883 h 496527"/>
                  <a:gd name="connsiteX10" fmla="*/ 7388 w 45574"/>
                  <a:gd name="connsiteY10" fmla="*/ 495520 h 496527"/>
                  <a:gd name="connsiteX11" fmla="*/ 39458 w 45574"/>
                  <a:gd name="connsiteY11" fmla="*/ 495520 h 496527"/>
                  <a:gd name="connsiteX12" fmla="*/ 41857 w 45574"/>
                  <a:gd name="connsiteY12" fmla="*/ 495520 h 496527"/>
                  <a:gd name="connsiteX13" fmla="*/ 44807 w 45574"/>
                  <a:gd name="connsiteY13" fmla="*/ 492330 h 496527"/>
                  <a:gd name="connsiteX14" fmla="*/ 44807 w 45574"/>
                  <a:gd name="connsiteY14" fmla="*/ 486165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574" h="496527">
                    <a:moveTo>
                      <a:pt x="44927" y="248600"/>
                    </a:moveTo>
                    <a:lnTo>
                      <a:pt x="44927" y="12353"/>
                    </a:lnTo>
                    <a:cubicBezTo>
                      <a:pt x="44927" y="10698"/>
                      <a:pt x="44927" y="9043"/>
                      <a:pt x="44927" y="7412"/>
                    </a:cubicBezTo>
                    <a:cubicBezTo>
                      <a:pt x="44927" y="2063"/>
                      <a:pt x="44663" y="1823"/>
                      <a:pt x="39338" y="1799"/>
                    </a:cubicBezTo>
                    <a:cubicBezTo>
                      <a:pt x="28640" y="1799"/>
                      <a:pt x="17966" y="1799"/>
                      <a:pt x="7268" y="1799"/>
                    </a:cubicBezTo>
                    <a:cubicBezTo>
                      <a:pt x="6644" y="1799"/>
                      <a:pt x="6021" y="1799"/>
                      <a:pt x="5421" y="1799"/>
                    </a:cubicBezTo>
                    <a:cubicBezTo>
                      <a:pt x="2543" y="1991"/>
                      <a:pt x="1943" y="2567"/>
                      <a:pt x="1799" y="5613"/>
                    </a:cubicBezTo>
                    <a:cubicBezTo>
                      <a:pt x="1799" y="7676"/>
                      <a:pt x="1799" y="9739"/>
                      <a:pt x="1799" y="11778"/>
                    </a:cubicBezTo>
                    <a:lnTo>
                      <a:pt x="1799" y="485566"/>
                    </a:lnTo>
                    <a:cubicBezTo>
                      <a:pt x="1799" y="487005"/>
                      <a:pt x="1799" y="488444"/>
                      <a:pt x="1799" y="489883"/>
                    </a:cubicBezTo>
                    <a:cubicBezTo>
                      <a:pt x="1799" y="495208"/>
                      <a:pt x="2111" y="495496"/>
                      <a:pt x="7388" y="495520"/>
                    </a:cubicBezTo>
                    <a:cubicBezTo>
                      <a:pt x="18086" y="495520"/>
                      <a:pt x="28760" y="495520"/>
                      <a:pt x="39458" y="495520"/>
                    </a:cubicBezTo>
                    <a:cubicBezTo>
                      <a:pt x="40274" y="495520"/>
                      <a:pt x="41113" y="495520"/>
                      <a:pt x="41857" y="495520"/>
                    </a:cubicBezTo>
                    <a:cubicBezTo>
                      <a:pt x="43968" y="495304"/>
                      <a:pt x="44663" y="494609"/>
                      <a:pt x="44807" y="492330"/>
                    </a:cubicBezTo>
                    <a:cubicBezTo>
                      <a:pt x="44951" y="490051"/>
                      <a:pt x="44807" y="488228"/>
                      <a:pt x="44807" y="4861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2581D4B1-7F4B-5A69-C0E8-6130065DFFB8}"/>
                  </a:ext>
                </a:extLst>
              </p:cNvPr>
              <p:cNvSpPr/>
              <p:nvPr/>
            </p:nvSpPr>
            <p:spPr>
              <a:xfrm>
                <a:off x="10875970" y="3235316"/>
                <a:ext cx="43176" cy="496528"/>
              </a:xfrm>
              <a:custGeom>
                <a:avLst/>
                <a:gdLst>
                  <a:gd name="connsiteX0" fmla="*/ 42578 w 43176"/>
                  <a:gd name="connsiteY0" fmla="*/ 248480 h 496527"/>
                  <a:gd name="connsiteX1" fmla="*/ 42578 w 43176"/>
                  <a:gd name="connsiteY1" fmla="*/ 10362 h 496527"/>
                  <a:gd name="connsiteX2" fmla="*/ 42434 w 43176"/>
                  <a:gd name="connsiteY2" fmla="*/ 4198 h 496527"/>
                  <a:gd name="connsiteX3" fmla="*/ 40035 w 43176"/>
                  <a:gd name="connsiteY3" fmla="*/ 1799 h 496527"/>
                  <a:gd name="connsiteX4" fmla="*/ 36341 w 43176"/>
                  <a:gd name="connsiteY4" fmla="*/ 1799 h 496527"/>
                  <a:gd name="connsiteX5" fmla="*/ 6022 w 43176"/>
                  <a:gd name="connsiteY5" fmla="*/ 1799 h 496527"/>
                  <a:gd name="connsiteX6" fmla="*/ 1800 w 43176"/>
                  <a:gd name="connsiteY6" fmla="*/ 5661 h 496527"/>
                  <a:gd name="connsiteX7" fmla="*/ 1800 w 43176"/>
                  <a:gd name="connsiteY7" fmla="*/ 11298 h 496527"/>
                  <a:gd name="connsiteX8" fmla="*/ 1800 w 43176"/>
                  <a:gd name="connsiteY8" fmla="*/ 485614 h 496527"/>
                  <a:gd name="connsiteX9" fmla="*/ 1800 w 43176"/>
                  <a:gd name="connsiteY9" fmla="*/ 490555 h 496527"/>
                  <a:gd name="connsiteX10" fmla="*/ 1944 w 43176"/>
                  <a:gd name="connsiteY10" fmla="*/ 492954 h 496527"/>
                  <a:gd name="connsiteX11" fmla="*/ 4343 w 43176"/>
                  <a:gd name="connsiteY11" fmla="*/ 495352 h 496527"/>
                  <a:gd name="connsiteX12" fmla="*/ 7413 w 43176"/>
                  <a:gd name="connsiteY12" fmla="*/ 495496 h 496527"/>
                  <a:gd name="connsiteX13" fmla="*/ 37037 w 43176"/>
                  <a:gd name="connsiteY13" fmla="*/ 495496 h 496527"/>
                  <a:gd name="connsiteX14" fmla="*/ 38884 w 43176"/>
                  <a:gd name="connsiteY14" fmla="*/ 495496 h 496527"/>
                  <a:gd name="connsiteX15" fmla="*/ 42386 w 43176"/>
                  <a:gd name="connsiteY15" fmla="*/ 492210 h 496527"/>
                  <a:gd name="connsiteX16" fmla="*/ 42386 w 43176"/>
                  <a:gd name="connsiteY16" fmla="*/ 486045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76" h="496527">
                    <a:moveTo>
                      <a:pt x="42578" y="248480"/>
                    </a:moveTo>
                    <a:lnTo>
                      <a:pt x="42578" y="10362"/>
                    </a:lnTo>
                    <a:cubicBezTo>
                      <a:pt x="42578" y="8299"/>
                      <a:pt x="42578" y="6237"/>
                      <a:pt x="42434" y="4198"/>
                    </a:cubicBezTo>
                    <a:cubicBezTo>
                      <a:pt x="42434" y="2873"/>
                      <a:pt x="41360" y="1799"/>
                      <a:pt x="40035" y="1799"/>
                    </a:cubicBezTo>
                    <a:cubicBezTo>
                      <a:pt x="38812" y="1799"/>
                      <a:pt x="37636" y="1799"/>
                      <a:pt x="36341" y="1799"/>
                    </a:cubicBezTo>
                    <a:lnTo>
                      <a:pt x="6022" y="1799"/>
                    </a:lnTo>
                    <a:cubicBezTo>
                      <a:pt x="2568" y="1919"/>
                      <a:pt x="1992" y="2447"/>
                      <a:pt x="1800" y="5661"/>
                    </a:cubicBezTo>
                    <a:cubicBezTo>
                      <a:pt x="1800" y="7508"/>
                      <a:pt x="1800" y="9355"/>
                      <a:pt x="1800" y="11298"/>
                    </a:cubicBezTo>
                    <a:lnTo>
                      <a:pt x="1800" y="485614"/>
                    </a:lnTo>
                    <a:cubicBezTo>
                      <a:pt x="1800" y="487269"/>
                      <a:pt x="1800" y="488900"/>
                      <a:pt x="1800" y="490555"/>
                    </a:cubicBezTo>
                    <a:cubicBezTo>
                      <a:pt x="1792" y="491356"/>
                      <a:pt x="1840" y="492157"/>
                      <a:pt x="1944" y="492954"/>
                    </a:cubicBezTo>
                    <a:cubicBezTo>
                      <a:pt x="1944" y="494278"/>
                      <a:pt x="3018" y="495352"/>
                      <a:pt x="4343" y="495352"/>
                    </a:cubicBezTo>
                    <a:cubicBezTo>
                      <a:pt x="5362" y="495460"/>
                      <a:pt x="6387" y="495508"/>
                      <a:pt x="7413" y="495496"/>
                    </a:cubicBezTo>
                    <a:cubicBezTo>
                      <a:pt x="17295" y="495496"/>
                      <a:pt x="27170" y="495496"/>
                      <a:pt x="37037" y="495496"/>
                    </a:cubicBezTo>
                    <a:cubicBezTo>
                      <a:pt x="37660" y="495496"/>
                      <a:pt x="38260" y="495496"/>
                      <a:pt x="38884" y="495496"/>
                    </a:cubicBezTo>
                    <a:cubicBezTo>
                      <a:pt x="41546" y="495280"/>
                      <a:pt x="42242" y="494705"/>
                      <a:pt x="42386" y="492210"/>
                    </a:cubicBezTo>
                    <a:cubicBezTo>
                      <a:pt x="42506" y="490147"/>
                      <a:pt x="42386" y="488084"/>
                      <a:pt x="42386" y="4860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11A867F8-9AAC-E946-F670-67FA8BE31C5C}"/>
                  </a:ext>
                </a:extLst>
              </p:cNvPr>
              <p:cNvSpPr/>
              <p:nvPr/>
            </p:nvSpPr>
            <p:spPr>
              <a:xfrm>
                <a:off x="11472091" y="3235334"/>
                <a:ext cx="43176" cy="496528"/>
              </a:xfrm>
              <a:custGeom>
                <a:avLst/>
                <a:gdLst>
                  <a:gd name="connsiteX0" fmla="*/ 42553 w 43176"/>
                  <a:gd name="connsiteY0" fmla="*/ 4204 h 496527"/>
                  <a:gd name="connsiteX1" fmla="*/ 40154 w 43176"/>
                  <a:gd name="connsiteY1" fmla="*/ 1805 h 496527"/>
                  <a:gd name="connsiteX2" fmla="*/ 37084 w 43176"/>
                  <a:gd name="connsiteY2" fmla="*/ 1805 h 496527"/>
                  <a:gd name="connsiteX3" fmla="*/ 7412 w 43176"/>
                  <a:gd name="connsiteY3" fmla="*/ 1805 h 496527"/>
                  <a:gd name="connsiteX4" fmla="*/ 4342 w 43176"/>
                  <a:gd name="connsiteY4" fmla="*/ 1949 h 496527"/>
                  <a:gd name="connsiteX5" fmla="*/ 1943 w 43176"/>
                  <a:gd name="connsiteY5" fmla="*/ 4348 h 496527"/>
                  <a:gd name="connsiteX6" fmla="*/ 1799 w 43176"/>
                  <a:gd name="connsiteY6" fmla="*/ 11136 h 496527"/>
                  <a:gd name="connsiteX7" fmla="*/ 1799 w 43176"/>
                  <a:gd name="connsiteY7" fmla="*/ 485596 h 496527"/>
                  <a:gd name="connsiteX8" fmla="*/ 1799 w 43176"/>
                  <a:gd name="connsiteY8" fmla="*/ 490537 h 496527"/>
                  <a:gd name="connsiteX9" fmla="*/ 1943 w 43176"/>
                  <a:gd name="connsiteY9" fmla="*/ 492936 h 496527"/>
                  <a:gd name="connsiteX10" fmla="*/ 4342 w 43176"/>
                  <a:gd name="connsiteY10" fmla="*/ 495334 h 496527"/>
                  <a:gd name="connsiteX11" fmla="*/ 7436 w 43176"/>
                  <a:gd name="connsiteY11" fmla="*/ 495478 h 496527"/>
                  <a:gd name="connsiteX12" fmla="*/ 37036 w 43176"/>
                  <a:gd name="connsiteY12" fmla="*/ 495478 h 496527"/>
                  <a:gd name="connsiteX13" fmla="*/ 40106 w 43176"/>
                  <a:gd name="connsiteY13" fmla="*/ 495334 h 496527"/>
                  <a:gd name="connsiteX14" fmla="*/ 42505 w 43176"/>
                  <a:gd name="connsiteY14" fmla="*/ 492936 h 496527"/>
                  <a:gd name="connsiteX15" fmla="*/ 42673 w 43176"/>
                  <a:gd name="connsiteY15" fmla="*/ 486147 h 496527"/>
                  <a:gd name="connsiteX16" fmla="*/ 42673 w 43176"/>
                  <a:gd name="connsiteY16" fmla="*/ 10368 h 496527"/>
                  <a:gd name="connsiteX17" fmla="*/ 42553 w 43176"/>
                  <a:gd name="connsiteY17" fmla="*/ 4204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176" h="496527">
                    <a:moveTo>
                      <a:pt x="42553" y="4204"/>
                    </a:moveTo>
                    <a:cubicBezTo>
                      <a:pt x="42493" y="2905"/>
                      <a:pt x="41454" y="1865"/>
                      <a:pt x="40154" y="1805"/>
                    </a:cubicBezTo>
                    <a:cubicBezTo>
                      <a:pt x="39146" y="1805"/>
                      <a:pt x="38115" y="1805"/>
                      <a:pt x="37084" y="1805"/>
                    </a:cubicBezTo>
                    <a:lnTo>
                      <a:pt x="7412" y="1805"/>
                    </a:lnTo>
                    <a:cubicBezTo>
                      <a:pt x="6385" y="1781"/>
                      <a:pt x="5361" y="1829"/>
                      <a:pt x="4342" y="1949"/>
                    </a:cubicBezTo>
                    <a:cubicBezTo>
                      <a:pt x="3018" y="1949"/>
                      <a:pt x="1943" y="3023"/>
                      <a:pt x="1943" y="4348"/>
                    </a:cubicBezTo>
                    <a:cubicBezTo>
                      <a:pt x="1823" y="6602"/>
                      <a:pt x="1799" y="8881"/>
                      <a:pt x="1799" y="11136"/>
                    </a:cubicBezTo>
                    <a:lnTo>
                      <a:pt x="1799" y="485596"/>
                    </a:lnTo>
                    <a:cubicBezTo>
                      <a:pt x="1799" y="487251"/>
                      <a:pt x="1799" y="488882"/>
                      <a:pt x="1799" y="490537"/>
                    </a:cubicBezTo>
                    <a:cubicBezTo>
                      <a:pt x="1799" y="491352"/>
                      <a:pt x="1799" y="492192"/>
                      <a:pt x="1943" y="492936"/>
                    </a:cubicBezTo>
                    <a:cubicBezTo>
                      <a:pt x="1943" y="494260"/>
                      <a:pt x="3018" y="495334"/>
                      <a:pt x="4342" y="495334"/>
                    </a:cubicBezTo>
                    <a:cubicBezTo>
                      <a:pt x="5368" y="495442"/>
                      <a:pt x="6402" y="495490"/>
                      <a:pt x="7436" y="495478"/>
                    </a:cubicBezTo>
                    <a:cubicBezTo>
                      <a:pt x="17302" y="495478"/>
                      <a:pt x="27170" y="495478"/>
                      <a:pt x="37036" y="495478"/>
                    </a:cubicBezTo>
                    <a:cubicBezTo>
                      <a:pt x="38060" y="495490"/>
                      <a:pt x="39087" y="495442"/>
                      <a:pt x="40106" y="495334"/>
                    </a:cubicBezTo>
                    <a:cubicBezTo>
                      <a:pt x="41430" y="495334"/>
                      <a:pt x="42505" y="494260"/>
                      <a:pt x="42505" y="492936"/>
                    </a:cubicBezTo>
                    <a:cubicBezTo>
                      <a:pt x="42649" y="490681"/>
                      <a:pt x="42673" y="488402"/>
                      <a:pt x="42673" y="486147"/>
                    </a:cubicBezTo>
                    <a:lnTo>
                      <a:pt x="42673" y="10368"/>
                    </a:lnTo>
                    <a:cubicBezTo>
                      <a:pt x="42720" y="8329"/>
                      <a:pt x="42697" y="6267"/>
                      <a:pt x="42553" y="420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288A458B-6DF5-BE14-0365-5BB7A7F382BC}"/>
                  </a:ext>
                </a:extLst>
              </p:cNvPr>
              <p:cNvSpPr/>
              <p:nvPr/>
            </p:nvSpPr>
            <p:spPr>
              <a:xfrm>
                <a:off x="11657352" y="3235214"/>
                <a:ext cx="40778" cy="496528"/>
              </a:xfrm>
              <a:custGeom>
                <a:avLst/>
                <a:gdLst>
                  <a:gd name="connsiteX0" fmla="*/ 39903 w 40777"/>
                  <a:gd name="connsiteY0" fmla="*/ 5619 h 496527"/>
                  <a:gd name="connsiteX1" fmla="*/ 35970 w 40777"/>
                  <a:gd name="connsiteY1" fmla="*/ 1805 h 496527"/>
                  <a:gd name="connsiteX2" fmla="*/ 32252 w 40777"/>
                  <a:gd name="connsiteY2" fmla="*/ 1805 h 496527"/>
                  <a:gd name="connsiteX3" fmla="*/ 10664 w 40777"/>
                  <a:gd name="connsiteY3" fmla="*/ 1805 h 496527"/>
                  <a:gd name="connsiteX4" fmla="*/ 1812 w 40777"/>
                  <a:gd name="connsiteY4" fmla="*/ 10968 h 496527"/>
                  <a:gd name="connsiteX5" fmla="*/ 1812 w 40777"/>
                  <a:gd name="connsiteY5" fmla="*/ 487298 h 496527"/>
                  <a:gd name="connsiteX6" fmla="*/ 1956 w 40777"/>
                  <a:gd name="connsiteY6" fmla="*/ 492863 h 496527"/>
                  <a:gd name="connsiteX7" fmla="*/ 4763 w 40777"/>
                  <a:gd name="connsiteY7" fmla="*/ 495478 h 496527"/>
                  <a:gd name="connsiteX8" fmla="*/ 7161 w 40777"/>
                  <a:gd name="connsiteY8" fmla="*/ 495478 h 496527"/>
                  <a:gd name="connsiteX9" fmla="*/ 34315 w 40777"/>
                  <a:gd name="connsiteY9" fmla="*/ 495478 h 496527"/>
                  <a:gd name="connsiteX10" fmla="*/ 37385 w 40777"/>
                  <a:gd name="connsiteY10" fmla="*/ 495334 h 496527"/>
                  <a:gd name="connsiteX11" fmla="*/ 39784 w 40777"/>
                  <a:gd name="connsiteY11" fmla="*/ 492935 h 496527"/>
                  <a:gd name="connsiteX12" fmla="*/ 39927 w 40777"/>
                  <a:gd name="connsiteY12" fmla="*/ 486171 h 496527"/>
                  <a:gd name="connsiteX13" fmla="*/ 39927 w 40777"/>
                  <a:gd name="connsiteY13" fmla="*/ 11807 h 496527"/>
                  <a:gd name="connsiteX14" fmla="*/ 39927 w 40777"/>
                  <a:gd name="connsiteY14" fmla="*/ 8089 h 496527"/>
                  <a:gd name="connsiteX15" fmla="*/ 39903 w 40777"/>
                  <a:gd name="connsiteY15" fmla="*/ 5619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777" h="496527">
                    <a:moveTo>
                      <a:pt x="39903" y="5619"/>
                    </a:moveTo>
                    <a:cubicBezTo>
                      <a:pt x="39640" y="3004"/>
                      <a:pt x="38728" y="2141"/>
                      <a:pt x="35970" y="1805"/>
                    </a:cubicBezTo>
                    <a:cubicBezTo>
                      <a:pt x="34722" y="1805"/>
                      <a:pt x="33571" y="1805"/>
                      <a:pt x="32252" y="1805"/>
                    </a:cubicBezTo>
                    <a:lnTo>
                      <a:pt x="10664" y="1805"/>
                    </a:lnTo>
                    <a:cubicBezTo>
                      <a:pt x="1069" y="1805"/>
                      <a:pt x="1812" y="1253"/>
                      <a:pt x="1812" y="10968"/>
                    </a:cubicBezTo>
                    <a:lnTo>
                      <a:pt x="1812" y="487298"/>
                    </a:lnTo>
                    <a:cubicBezTo>
                      <a:pt x="1812" y="489169"/>
                      <a:pt x="1812" y="491016"/>
                      <a:pt x="1956" y="492863"/>
                    </a:cubicBezTo>
                    <a:cubicBezTo>
                      <a:pt x="2100" y="494710"/>
                      <a:pt x="2940" y="495262"/>
                      <a:pt x="4763" y="495478"/>
                    </a:cubicBezTo>
                    <a:cubicBezTo>
                      <a:pt x="5562" y="495524"/>
                      <a:pt x="6363" y="495524"/>
                      <a:pt x="7161" y="495478"/>
                    </a:cubicBezTo>
                    <a:cubicBezTo>
                      <a:pt x="16197" y="495478"/>
                      <a:pt x="25247" y="495478"/>
                      <a:pt x="34315" y="495478"/>
                    </a:cubicBezTo>
                    <a:cubicBezTo>
                      <a:pt x="35339" y="495490"/>
                      <a:pt x="36365" y="495442"/>
                      <a:pt x="37385" y="495334"/>
                    </a:cubicBezTo>
                    <a:cubicBezTo>
                      <a:pt x="38709" y="495334"/>
                      <a:pt x="39784" y="494259"/>
                      <a:pt x="39784" y="492935"/>
                    </a:cubicBezTo>
                    <a:cubicBezTo>
                      <a:pt x="39903" y="490681"/>
                      <a:pt x="39927" y="488426"/>
                      <a:pt x="39927" y="486171"/>
                    </a:cubicBezTo>
                    <a:lnTo>
                      <a:pt x="39927" y="11807"/>
                    </a:lnTo>
                    <a:cubicBezTo>
                      <a:pt x="39927" y="10560"/>
                      <a:pt x="39927" y="9409"/>
                      <a:pt x="39927" y="8089"/>
                    </a:cubicBezTo>
                    <a:cubicBezTo>
                      <a:pt x="39968" y="7266"/>
                      <a:pt x="39959" y="6441"/>
                      <a:pt x="39903" y="56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0F11D17C-5AE6-5868-593C-D7EE5726D5B5}"/>
                  </a:ext>
                </a:extLst>
              </p:cNvPr>
              <p:cNvSpPr/>
              <p:nvPr/>
            </p:nvSpPr>
            <p:spPr>
              <a:xfrm>
                <a:off x="11015382" y="3235214"/>
                <a:ext cx="38379" cy="496528"/>
              </a:xfrm>
              <a:custGeom>
                <a:avLst/>
                <a:gdLst>
                  <a:gd name="connsiteX0" fmla="*/ 38883 w 38378"/>
                  <a:gd name="connsiteY0" fmla="*/ 6243 h 496527"/>
                  <a:gd name="connsiteX1" fmla="*/ 38619 w 38378"/>
                  <a:gd name="connsiteY1" fmla="*/ 3844 h 496527"/>
                  <a:gd name="connsiteX2" fmla="*/ 37012 w 38378"/>
                  <a:gd name="connsiteY2" fmla="*/ 2165 h 496527"/>
                  <a:gd name="connsiteX3" fmla="*/ 33342 w 38378"/>
                  <a:gd name="connsiteY3" fmla="*/ 1805 h 496527"/>
                  <a:gd name="connsiteX4" fmla="*/ 7436 w 38378"/>
                  <a:gd name="connsiteY4" fmla="*/ 1805 h 496527"/>
                  <a:gd name="connsiteX5" fmla="*/ 4342 w 38378"/>
                  <a:gd name="connsiteY5" fmla="*/ 1949 h 496527"/>
                  <a:gd name="connsiteX6" fmla="*/ 1943 w 38378"/>
                  <a:gd name="connsiteY6" fmla="*/ 4348 h 496527"/>
                  <a:gd name="connsiteX7" fmla="*/ 1799 w 38378"/>
                  <a:gd name="connsiteY7" fmla="*/ 11112 h 496527"/>
                  <a:gd name="connsiteX8" fmla="*/ 1799 w 38378"/>
                  <a:gd name="connsiteY8" fmla="*/ 486339 h 496527"/>
                  <a:gd name="connsiteX9" fmla="*/ 1799 w 38378"/>
                  <a:gd name="connsiteY9" fmla="*/ 491281 h 496527"/>
                  <a:gd name="connsiteX10" fmla="*/ 2063 w 38378"/>
                  <a:gd name="connsiteY10" fmla="*/ 493679 h 496527"/>
                  <a:gd name="connsiteX11" fmla="*/ 3670 w 38378"/>
                  <a:gd name="connsiteY11" fmla="*/ 495334 h 496527"/>
                  <a:gd name="connsiteX12" fmla="*/ 7340 w 38378"/>
                  <a:gd name="connsiteY12" fmla="*/ 495670 h 496527"/>
                  <a:gd name="connsiteX13" fmla="*/ 33246 w 38378"/>
                  <a:gd name="connsiteY13" fmla="*/ 495670 h 496527"/>
                  <a:gd name="connsiteX14" fmla="*/ 36316 w 38378"/>
                  <a:gd name="connsiteY14" fmla="*/ 495526 h 496527"/>
                  <a:gd name="connsiteX15" fmla="*/ 38715 w 38378"/>
                  <a:gd name="connsiteY15" fmla="*/ 493128 h 496527"/>
                  <a:gd name="connsiteX16" fmla="*/ 38859 w 38378"/>
                  <a:gd name="connsiteY16" fmla="*/ 486339 h 496527"/>
                  <a:gd name="connsiteX17" fmla="*/ 38859 w 38378"/>
                  <a:gd name="connsiteY17" fmla="*/ 11807 h 496527"/>
                  <a:gd name="connsiteX18" fmla="*/ 38883 w 38378"/>
                  <a:gd name="connsiteY18" fmla="*/ 6243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378" h="496527">
                    <a:moveTo>
                      <a:pt x="38883" y="6243"/>
                    </a:moveTo>
                    <a:cubicBezTo>
                      <a:pt x="38866" y="5437"/>
                      <a:pt x="38778" y="4634"/>
                      <a:pt x="38619" y="3844"/>
                    </a:cubicBezTo>
                    <a:cubicBezTo>
                      <a:pt x="38514" y="2990"/>
                      <a:pt x="37860" y="2307"/>
                      <a:pt x="37012" y="2165"/>
                    </a:cubicBezTo>
                    <a:cubicBezTo>
                      <a:pt x="35798" y="1961"/>
                      <a:pt x="34572" y="1841"/>
                      <a:pt x="33342" y="1805"/>
                    </a:cubicBezTo>
                    <a:lnTo>
                      <a:pt x="7436" y="1805"/>
                    </a:lnTo>
                    <a:cubicBezTo>
                      <a:pt x="6402" y="1781"/>
                      <a:pt x="5368" y="1829"/>
                      <a:pt x="4342" y="1949"/>
                    </a:cubicBezTo>
                    <a:cubicBezTo>
                      <a:pt x="3017" y="1949"/>
                      <a:pt x="1943" y="3023"/>
                      <a:pt x="1943" y="4348"/>
                    </a:cubicBezTo>
                    <a:cubicBezTo>
                      <a:pt x="1943" y="6602"/>
                      <a:pt x="1799" y="8857"/>
                      <a:pt x="1799" y="11112"/>
                    </a:cubicBezTo>
                    <a:lnTo>
                      <a:pt x="1799" y="486339"/>
                    </a:lnTo>
                    <a:cubicBezTo>
                      <a:pt x="1799" y="487994"/>
                      <a:pt x="1799" y="489625"/>
                      <a:pt x="1799" y="491281"/>
                    </a:cubicBezTo>
                    <a:cubicBezTo>
                      <a:pt x="1828" y="492086"/>
                      <a:pt x="1916" y="492888"/>
                      <a:pt x="2063" y="493679"/>
                    </a:cubicBezTo>
                    <a:cubicBezTo>
                      <a:pt x="2178" y="494524"/>
                      <a:pt x="2829" y="495195"/>
                      <a:pt x="3670" y="495334"/>
                    </a:cubicBezTo>
                    <a:cubicBezTo>
                      <a:pt x="4883" y="495543"/>
                      <a:pt x="6110" y="495656"/>
                      <a:pt x="7340" y="495670"/>
                    </a:cubicBezTo>
                    <a:cubicBezTo>
                      <a:pt x="15975" y="495670"/>
                      <a:pt x="24610" y="495670"/>
                      <a:pt x="33246" y="495670"/>
                    </a:cubicBezTo>
                    <a:cubicBezTo>
                      <a:pt x="34271" y="495682"/>
                      <a:pt x="35296" y="495634"/>
                      <a:pt x="36316" y="495526"/>
                    </a:cubicBezTo>
                    <a:cubicBezTo>
                      <a:pt x="37641" y="495526"/>
                      <a:pt x="38715" y="494452"/>
                      <a:pt x="38715" y="493128"/>
                    </a:cubicBezTo>
                    <a:cubicBezTo>
                      <a:pt x="38715" y="490873"/>
                      <a:pt x="38859" y="488594"/>
                      <a:pt x="38859" y="486339"/>
                    </a:cubicBezTo>
                    <a:lnTo>
                      <a:pt x="38859" y="11807"/>
                    </a:lnTo>
                    <a:cubicBezTo>
                      <a:pt x="38907" y="9960"/>
                      <a:pt x="38931" y="8113"/>
                      <a:pt x="38883" y="62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97B4A1B4-8814-D825-FB99-E691962B1174}"/>
                  </a:ext>
                </a:extLst>
              </p:cNvPr>
              <p:cNvSpPr/>
              <p:nvPr/>
            </p:nvSpPr>
            <p:spPr>
              <a:xfrm>
                <a:off x="11611647" y="3235220"/>
                <a:ext cx="38379" cy="496528"/>
              </a:xfrm>
              <a:custGeom>
                <a:avLst/>
                <a:gdLst>
                  <a:gd name="connsiteX0" fmla="*/ 38787 w 38378"/>
                  <a:gd name="connsiteY0" fmla="*/ 4414 h 496527"/>
                  <a:gd name="connsiteX1" fmla="*/ 36388 w 38378"/>
                  <a:gd name="connsiteY1" fmla="*/ 2015 h 496527"/>
                  <a:gd name="connsiteX2" fmla="*/ 33342 w 38378"/>
                  <a:gd name="connsiteY2" fmla="*/ 1799 h 496527"/>
                  <a:gd name="connsiteX3" fmla="*/ 7436 w 38378"/>
                  <a:gd name="connsiteY3" fmla="*/ 1799 h 496527"/>
                  <a:gd name="connsiteX4" fmla="*/ 4342 w 38378"/>
                  <a:gd name="connsiteY4" fmla="*/ 1919 h 496527"/>
                  <a:gd name="connsiteX5" fmla="*/ 1943 w 38378"/>
                  <a:gd name="connsiteY5" fmla="*/ 4318 h 496527"/>
                  <a:gd name="connsiteX6" fmla="*/ 1799 w 38378"/>
                  <a:gd name="connsiteY6" fmla="*/ 11106 h 496527"/>
                  <a:gd name="connsiteX7" fmla="*/ 1799 w 38378"/>
                  <a:gd name="connsiteY7" fmla="*/ 485614 h 496527"/>
                  <a:gd name="connsiteX8" fmla="*/ 1799 w 38378"/>
                  <a:gd name="connsiteY8" fmla="*/ 491155 h 496527"/>
                  <a:gd name="connsiteX9" fmla="*/ 2063 w 38378"/>
                  <a:gd name="connsiteY9" fmla="*/ 493553 h 496527"/>
                  <a:gd name="connsiteX10" fmla="*/ 3694 w 38378"/>
                  <a:gd name="connsiteY10" fmla="*/ 495208 h 496527"/>
                  <a:gd name="connsiteX11" fmla="*/ 7340 w 38378"/>
                  <a:gd name="connsiteY11" fmla="*/ 495520 h 496527"/>
                  <a:gd name="connsiteX12" fmla="*/ 33270 w 38378"/>
                  <a:gd name="connsiteY12" fmla="*/ 495520 h 496527"/>
                  <a:gd name="connsiteX13" fmla="*/ 36340 w 38378"/>
                  <a:gd name="connsiteY13" fmla="*/ 495376 h 496527"/>
                  <a:gd name="connsiteX14" fmla="*/ 38739 w 38378"/>
                  <a:gd name="connsiteY14" fmla="*/ 492978 h 496527"/>
                  <a:gd name="connsiteX15" fmla="*/ 38907 w 38378"/>
                  <a:gd name="connsiteY15" fmla="*/ 485590 h 496527"/>
                  <a:gd name="connsiteX16" fmla="*/ 38907 w 38378"/>
                  <a:gd name="connsiteY16" fmla="*/ 8108 h 496527"/>
                  <a:gd name="connsiteX17" fmla="*/ 38787 w 38378"/>
                  <a:gd name="connsiteY17" fmla="*/ 4414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378" h="496527">
                    <a:moveTo>
                      <a:pt x="38787" y="4414"/>
                    </a:moveTo>
                    <a:cubicBezTo>
                      <a:pt x="38727" y="3115"/>
                      <a:pt x="37686" y="2075"/>
                      <a:pt x="36388" y="2015"/>
                    </a:cubicBezTo>
                    <a:cubicBezTo>
                      <a:pt x="35378" y="1872"/>
                      <a:pt x="34361" y="1800"/>
                      <a:pt x="33342" y="1799"/>
                    </a:cubicBezTo>
                    <a:lnTo>
                      <a:pt x="7436" y="1799"/>
                    </a:lnTo>
                    <a:cubicBezTo>
                      <a:pt x="6404" y="1799"/>
                      <a:pt x="5373" y="1799"/>
                      <a:pt x="4342" y="1919"/>
                    </a:cubicBezTo>
                    <a:cubicBezTo>
                      <a:pt x="3018" y="1919"/>
                      <a:pt x="1943" y="2993"/>
                      <a:pt x="1943" y="4318"/>
                    </a:cubicBezTo>
                    <a:cubicBezTo>
                      <a:pt x="1943" y="6572"/>
                      <a:pt x="1799" y="8827"/>
                      <a:pt x="1799" y="11106"/>
                    </a:cubicBezTo>
                    <a:lnTo>
                      <a:pt x="1799" y="485614"/>
                    </a:lnTo>
                    <a:cubicBezTo>
                      <a:pt x="1799" y="487461"/>
                      <a:pt x="1799" y="489308"/>
                      <a:pt x="1799" y="491155"/>
                    </a:cubicBezTo>
                    <a:cubicBezTo>
                      <a:pt x="1828" y="491961"/>
                      <a:pt x="1917" y="492762"/>
                      <a:pt x="2063" y="493553"/>
                    </a:cubicBezTo>
                    <a:cubicBezTo>
                      <a:pt x="2188" y="494402"/>
                      <a:pt x="2847" y="495072"/>
                      <a:pt x="3694" y="495208"/>
                    </a:cubicBezTo>
                    <a:cubicBezTo>
                      <a:pt x="4901" y="495396"/>
                      <a:pt x="6119" y="495501"/>
                      <a:pt x="7340" y="495520"/>
                    </a:cubicBezTo>
                    <a:cubicBezTo>
                      <a:pt x="15975" y="495520"/>
                      <a:pt x="24634" y="495520"/>
                      <a:pt x="33270" y="495520"/>
                    </a:cubicBezTo>
                    <a:cubicBezTo>
                      <a:pt x="34294" y="495532"/>
                      <a:pt x="35321" y="495484"/>
                      <a:pt x="36340" y="495376"/>
                    </a:cubicBezTo>
                    <a:cubicBezTo>
                      <a:pt x="37664" y="495376"/>
                      <a:pt x="38739" y="494302"/>
                      <a:pt x="38739" y="492978"/>
                    </a:cubicBezTo>
                    <a:cubicBezTo>
                      <a:pt x="38883" y="490579"/>
                      <a:pt x="38907" y="488036"/>
                      <a:pt x="38907" y="485590"/>
                    </a:cubicBezTo>
                    <a:lnTo>
                      <a:pt x="38907" y="8108"/>
                    </a:lnTo>
                    <a:cubicBezTo>
                      <a:pt x="38931" y="6860"/>
                      <a:pt x="38931" y="5637"/>
                      <a:pt x="38787" y="44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449D949F-7E45-0F08-EE29-FD7017AE884B}"/>
                  </a:ext>
                </a:extLst>
              </p:cNvPr>
              <p:cNvSpPr/>
              <p:nvPr/>
            </p:nvSpPr>
            <p:spPr>
              <a:xfrm>
                <a:off x="11062564" y="3235305"/>
                <a:ext cx="35980" cy="496528"/>
              </a:xfrm>
              <a:custGeom>
                <a:avLst/>
                <a:gdLst>
                  <a:gd name="connsiteX0" fmla="*/ 36172 w 35980"/>
                  <a:gd name="connsiteY0" fmla="*/ 249162 h 496527"/>
                  <a:gd name="connsiteX1" fmla="*/ 36172 w 35980"/>
                  <a:gd name="connsiteY1" fmla="*/ 10397 h 496527"/>
                  <a:gd name="connsiteX2" fmla="*/ 36004 w 35980"/>
                  <a:gd name="connsiteY2" fmla="*/ 4232 h 496527"/>
                  <a:gd name="connsiteX3" fmla="*/ 33606 w 35980"/>
                  <a:gd name="connsiteY3" fmla="*/ 1833 h 496527"/>
                  <a:gd name="connsiteX4" fmla="*/ 31207 w 35980"/>
                  <a:gd name="connsiteY4" fmla="*/ 1833 h 496527"/>
                  <a:gd name="connsiteX5" fmla="*/ 7676 w 35980"/>
                  <a:gd name="connsiteY5" fmla="*/ 1833 h 496527"/>
                  <a:gd name="connsiteX6" fmla="*/ 4701 w 35980"/>
                  <a:gd name="connsiteY6" fmla="*/ 1953 h 496527"/>
                  <a:gd name="connsiteX7" fmla="*/ 1967 w 35980"/>
                  <a:gd name="connsiteY7" fmla="*/ 4832 h 496527"/>
                  <a:gd name="connsiteX8" fmla="*/ 1799 w 35980"/>
                  <a:gd name="connsiteY8" fmla="*/ 10996 h 496527"/>
                  <a:gd name="connsiteX9" fmla="*/ 1799 w 35980"/>
                  <a:gd name="connsiteY9" fmla="*/ 486680 h 496527"/>
                  <a:gd name="connsiteX10" fmla="*/ 1799 w 35980"/>
                  <a:gd name="connsiteY10" fmla="*/ 490997 h 496527"/>
                  <a:gd name="connsiteX11" fmla="*/ 6069 w 35980"/>
                  <a:gd name="connsiteY11" fmla="*/ 495459 h 496527"/>
                  <a:gd name="connsiteX12" fmla="*/ 21492 w 35980"/>
                  <a:gd name="connsiteY12" fmla="*/ 495459 h 496527"/>
                  <a:gd name="connsiteX13" fmla="*/ 32598 w 35980"/>
                  <a:gd name="connsiteY13" fmla="*/ 495459 h 496527"/>
                  <a:gd name="connsiteX14" fmla="*/ 36220 w 35980"/>
                  <a:gd name="connsiteY14" fmla="*/ 491645 h 496527"/>
                  <a:gd name="connsiteX15" fmla="*/ 36220 w 35980"/>
                  <a:gd name="connsiteY15" fmla="*/ 485480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980" h="496527">
                    <a:moveTo>
                      <a:pt x="36172" y="249162"/>
                    </a:moveTo>
                    <a:lnTo>
                      <a:pt x="36172" y="10397"/>
                    </a:lnTo>
                    <a:cubicBezTo>
                      <a:pt x="36172" y="8334"/>
                      <a:pt x="36172" y="6271"/>
                      <a:pt x="36004" y="4232"/>
                    </a:cubicBezTo>
                    <a:cubicBezTo>
                      <a:pt x="36004" y="2907"/>
                      <a:pt x="34930" y="1833"/>
                      <a:pt x="33606" y="1833"/>
                    </a:cubicBezTo>
                    <a:cubicBezTo>
                      <a:pt x="32807" y="1788"/>
                      <a:pt x="32006" y="1788"/>
                      <a:pt x="31207" y="1833"/>
                    </a:cubicBezTo>
                    <a:lnTo>
                      <a:pt x="7676" y="1833"/>
                    </a:lnTo>
                    <a:cubicBezTo>
                      <a:pt x="6683" y="1805"/>
                      <a:pt x="5689" y="1846"/>
                      <a:pt x="4701" y="1953"/>
                    </a:cubicBezTo>
                    <a:cubicBezTo>
                      <a:pt x="3194" y="2086"/>
                      <a:pt x="2022" y="3320"/>
                      <a:pt x="1967" y="4832"/>
                    </a:cubicBezTo>
                    <a:cubicBezTo>
                      <a:pt x="1823" y="6871"/>
                      <a:pt x="1799" y="8934"/>
                      <a:pt x="1799" y="10996"/>
                    </a:cubicBezTo>
                    <a:cubicBezTo>
                      <a:pt x="1799" y="169549"/>
                      <a:pt x="1799" y="328110"/>
                      <a:pt x="1799" y="486680"/>
                    </a:cubicBezTo>
                    <a:cubicBezTo>
                      <a:pt x="1799" y="488119"/>
                      <a:pt x="1799" y="489558"/>
                      <a:pt x="1799" y="490997"/>
                    </a:cubicBezTo>
                    <a:cubicBezTo>
                      <a:pt x="1967" y="494811"/>
                      <a:pt x="2423" y="495387"/>
                      <a:pt x="6069" y="495459"/>
                    </a:cubicBezTo>
                    <a:cubicBezTo>
                      <a:pt x="11202" y="495459"/>
                      <a:pt x="16359" y="495459"/>
                      <a:pt x="21492" y="495459"/>
                    </a:cubicBezTo>
                    <a:cubicBezTo>
                      <a:pt x="25210" y="495459"/>
                      <a:pt x="28904" y="495459"/>
                      <a:pt x="32598" y="495459"/>
                    </a:cubicBezTo>
                    <a:cubicBezTo>
                      <a:pt x="35500" y="495459"/>
                      <a:pt x="36076" y="494715"/>
                      <a:pt x="36220" y="491645"/>
                    </a:cubicBezTo>
                    <a:cubicBezTo>
                      <a:pt x="36220" y="489606"/>
                      <a:pt x="36220" y="487543"/>
                      <a:pt x="36220" y="4854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37003834-76CC-2CDD-7009-FE018629EC10}"/>
                  </a:ext>
                </a:extLst>
              </p:cNvPr>
              <p:cNvSpPr/>
              <p:nvPr/>
            </p:nvSpPr>
            <p:spPr>
              <a:xfrm>
                <a:off x="11751106" y="3235202"/>
                <a:ext cx="35980" cy="496528"/>
              </a:xfrm>
              <a:custGeom>
                <a:avLst/>
                <a:gdLst>
                  <a:gd name="connsiteX0" fmla="*/ 35165 w 35980"/>
                  <a:gd name="connsiteY0" fmla="*/ 5655 h 496527"/>
                  <a:gd name="connsiteX1" fmla="*/ 31495 w 35980"/>
                  <a:gd name="connsiteY1" fmla="*/ 1817 h 496527"/>
                  <a:gd name="connsiteX2" fmla="*/ 5565 w 35980"/>
                  <a:gd name="connsiteY2" fmla="*/ 1817 h 496527"/>
                  <a:gd name="connsiteX3" fmla="*/ 4342 w 35980"/>
                  <a:gd name="connsiteY3" fmla="*/ 1817 h 496527"/>
                  <a:gd name="connsiteX4" fmla="*/ 1943 w 35980"/>
                  <a:gd name="connsiteY4" fmla="*/ 4216 h 496527"/>
                  <a:gd name="connsiteX5" fmla="*/ 1799 w 35980"/>
                  <a:gd name="connsiteY5" fmla="*/ 10356 h 496527"/>
                  <a:gd name="connsiteX6" fmla="*/ 1799 w 35980"/>
                  <a:gd name="connsiteY6" fmla="*/ 486639 h 496527"/>
                  <a:gd name="connsiteX7" fmla="*/ 1799 w 35980"/>
                  <a:gd name="connsiteY7" fmla="*/ 491436 h 496527"/>
                  <a:gd name="connsiteX8" fmla="*/ 5469 w 35980"/>
                  <a:gd name="connsiteY8" fmla="*/ 495202 h 496527"/>
                  <a:gd name="connsiteX9" fmla="*/ 31375 w 35980"/>
                  <a:gd name="connsiteY9" fmla="*/ 495202 h 496527"/>
                  <a:gd name="connsiteX10" fmla="*/ 32622 w 35980"/>
                  <a:gd name="connsiteY10" fmla="*/ 495082 h 496527"/>
                  <a:gd name="connsiteX11" fmla="*/ 35021 w 35980"/>
                  <a:gd name="connsiteY11" fmla="*/ 492684 h 496527"/>
                  <a:gd name="connsiteX12" fmla="*/ 35165 w 35980"/>
                  <a:gd name="connsiteY12" fmla="*/ 485895 h 496527"/>
                  <a:gd name="connsiteX13" fmla="*/ 35165 w 35980"/>
                  <a:gd name="connsiteY13" fmla="*/ 11819 h 496527"/>
                  <a:gd name="connsiteX14" fmla="*/ 35165 w 35980"/>
                  <a:gd name="connsiteY14" fmla="*/ 5655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980" h="496527">
                    <a:moveTo>
                      <a:pt x="35165" y="5655"/>
                    </a:moveTo>
                    <a:cubicBezTo>
                      <a:pt x="35021" y="2656"/>
                      <a:pt x="34421" y="1937"/>
                      <a:pt x="31495" y="1817"/>
                    </a:cubicBezTo>
                    <a:cubicBezTo>
                      <a:pt x="22835" y="1817"/>
                      <a:pt x="14200" y="1817"/>
                      <a:pt x="5565" y="1817"/>
                    </a:cubicBezTo>
                    <a:cubicBezTo>
                      <a:pt x="5157" y="1793"/>
                      <a:pt x="4749" y="1793"/>
                      <a:pt x="4342" y="1817"/>
                    </a:cubicBezTo>
                    <a:cubicBezTo>
                      <a:pt x="3018" y="1817"/>
                      <a:pt x="1943" y="2891"/>
                      <a:pt x="1943" y="4216"/>
                    </a:cubicBezTo>
                    <a:cubicBezTo>
                      <a:pt x="1799" y="6254"/>
                      <a:pt x="1799" y="8317"/>
                      <a:pt x="1799" y="10356"/>
                    </a:cubicBezTo>
                    <a:cubicBezTo>
                      <a:pt x="1799" y="169133"/>
                      <a:pt x="1799" y="327894"/>
                      <a:pt x="1799" y="486639"/>
                    </a:cubicBezTo>
                    <a:cubicBezTo>
                      <a:pt x="1799" y="488270"/>
                      <a:pt x="1799" y="489925"/>
                      <a:pt x="1799" y="491436"/>
                    </a:cubicBezTo>
                    <a:cubicBezTo>
                      <a:pt x="1967" y="494435"/>
                      <a:pt x="2543" y="495178"/>
                      <a:pt x="5469" y="495202"/>
                    </a:cubicBezTo>
                    <a:cubicBezTo>
                      <a:pt x="14104" y="495202"/>
                      <a:pt x="22740" y="495202"/>
                      <a:pt x="31375" y="495202"/>
                    </a:cubicBezTo>
                    <a:cubicBezTo>
                      <a:pt x="31792" y="495197"/>
                      <a:pt x="32210" y="495159"/>
                      <a:pt x="32622" y="495082"/>
                    </a:cubicBezTo>
                    <a:cubicBezTo>
                      <a:pt x="33946" y="495082"/>
                      <a:pt x="35021" y="494008"/>
                      <a:pt x="35021" y="492684"/>
                    </a:cubicBezTo>
                    <a:cubicBezTo>
                      <a:pt x="35141" y="490429"/>
                      <a:pt x="35165" y="488150"/>
                      <a:pt x="35165" y="485895"/>
                    </a:cubicBezTo>
                    <a:lnTo>
                      <a:pt x="35165" y="11819"/>
                    </a:lnTo>
                    <a:cubicBezTo>
                      <a:pt x="35189" y="9756"/>
                      <a:pt x="35237" y="7718"/>
                      <a:pt x="35165" y="56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5B9950A1-C2D9-C2E0-8CD8-663089DB26E7}"/>
                  </a:ext>
                </a:extLst>
              </p:cNvPr>
              <p:cNvSpPr/>
              <p:nvPr/>
            </p:nvSpPr>
            <p:spPr>
              <a:xfrm>
                <a:off x="11524166" y="3235220"/>
                <a:ext cx="31183" cy="496528"/>
              </a:xfrm>
              <a:custGeom>
                <a:avLst/>
                <a:gdLst>
                  <a:gd name="connsiteX0" fmla="*/ 30032 w 31182"/>
                  <a:gd name="connsiteY0" fmla="*/ 5661 h 496527"/>
                  <a:gd name="connsiteX1" fmla="*/ 26386 w 31182"/>
                  <a:gd name="connsiteY1" fmla="*/ 1799 h 496527"/>
                  <a:gd name="connsiteX2" fmla="*/ 6021 w 31182"/>
                  <a:gd name="connsiteY2" fmla="*/ 1799 h 496527"/>
                  <a:gd name="connsiteX3" fmla="*/ 4798 w 31182"/>
                  <a:gd name="connsiteY3" fmla="*/ 1943 h 496527"/>
                  <a:gd name="connsiteX4" fmla="*/ 2016 w 31182"/>
                  <a:gd name="connsiteY4" fmla="*/ 4773 h 496527"/>
                  <a:gd name="connsiteX5" fmla="*/ 1800 w 31182"/>
                  <a:gd name="connsiteY5" fmla="*/ 12185 h 496527"/>
                  <a:gd name="connsiteX6" fmla="*/ 1800 w 31182"/>
                  <a:gd name="connsiteY6" fmla="*/ 481296 h 496527"/>
                  <a:gd name="connsiteX7" fmla="*/ 1800 w 31182"/>
                  <a:gd name="connsiteY7" fmla="*/ 485614 h 496527"/>
                  <a:gd name="connsiteX8" fmla="*/ 2735 w 31182"/>
                  <a:gd name="connsiteY8" fmla="*/ 492306 h 496527"/>
                  <a:gd name="connsiteX9" fmla="*/ 6405 w 31182"/>
                  <a:gd name="connsiteY9" fmla="*/ 495520 h 496527"/>
                  <a:gd name="connsiteX10" fmla="*/ 21229 w 31182"/>
                  <a:gd name="connsiteY10" fmla="*/ 495520 h 496527"/>
                  <a:gd name="connsiteX11" fmla="*/ 30080 w 31182"/>
                  <a:gd name="connsiteY11" fmla="*/ 486357 h 496527"/>
                  <a:gd name="connsiteX12" fmla="*/ 30080 w 31182"/>
                  <a:gd name="connsiteY12" fmla="*/ 248744 h 496527"/>
                  <a:gd name="connsiteX13" fmla="*/ 30080 w 31182"/>
                  <a:gd name="connsiteY13" fmla="*/ 11826 h 496527"/>
                  <a:gd name="connsiteX14" fmla="*/ 30032 w 31182"/>
                  <a:gd name="connsiteY14" fmla="*/ 5661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82" h="496527">
                    <a:moveTo>
                      <a:pt x="30032" y="5661"/>
                    </a:moveTo>
                    <a:cubicBezTo>
                      <a:pt x="29888" y="2663"/>
                      <a:pt x="29289" y="1919"/>
                      <a:pt x="26386" y="1799"/>
                    </a:cubicBezTo>
                    <a:cubicBezTo>
                      <a:pt x="19598" y="1799"/>
                      <a:pt x="12810" y="1799"/>
                      <a:pt x="6021" y="1799"/>
                    </a:cubicBezTo>
                    <a:cubicBezTo>
                      <a:pt x="5611" y="1812"/>
                      <a:pt x="5201" y="1860"/>
                      <a:pt x="4798" y="1943"/>
                    </a:cubicBezTo>
                    <a:cubicBezTo>
                      <a:pt x="3299" y="2070"/>
                      <a:pt x="2116" y="3272"/>
                      <a:pt x="2016" y="4773"/>
                    </a:cubicBezTo>
                    <a:cubicBezTo>
                      <a:pt x="1824" y="7172"/>
                      <a:pt x="1800" y="9715"/>
                      <a:pt x="1800" y="12185"/>
                    </a:cubicBezTo>
                    <a:lnTo>
                      <a:pt x="1800" y="481296"/>
                    </a:lnTo>
                    <a:cubicBezTo>
                      <a:pt x="1800" y="482735"/>
                      <a:pt x="1800" y="484174"/>
                      <a:pt x="1800" y="485614"/>
                    </a:cubicBezTo>
                    <a:cubicBezTo>
                      <a:pt x="1783" y="487878"/>
                      <a:pt x="2099" y="490133"/>
                      <a:pt x="2735" y="492306"/>
                    </a:cubicBezTo>
                    <a:cubicBezTo>
                      <a:pt x="3431" y="494993"/>
                      <a:pt x="3815" y="495472"/>
                      <a:pt x="6405" y="495520"/>
                    </a:cubicBezTo>
                    <a:cubicBezTo>
                      <a:pt x="11346" y="495520"/>
                      <a:pt x="16288" y="495520"/>
                      <a:pt x="21229" y="495520"/>
                    </a:cubicBezTo>
                    <a:cubicBezTo>
                      <a:pt x="30824" y="495520"/>
                      <a:pt x="30080" y="496096"/>
                      <a:pt x="30080" y="486357"/>
                    </a:cubicBezTo>
                    <a:cubicBezTo>
                      <a:pt x="30080" y="407153"/>
                      <a:pt x="30080" y="327948"/>
                      <a:pt x="30080" y="248744"/>
                    </a:cubicBezTo>
                    <a:lnTo>
                      <a:pt x="30080" y="11826"/>
                    </a:lnTo>
                    <a:cubicBezTo>
                      <a:pt x="30032" y="9787"/>
                      <a:pt x="30032" y="7724"/>
                      <a:pt x="30032" y="566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2E7AD663-671D-9A8D-456F-8E27D1E547A4}"/>
                  </a:ext>
                </a:extLst>
              </p:cNvPr>
              <p:cNvSpPr/>
              <p:nvPr/>
            </p:nvSpPr>
            <p:spPr>
              <a:xfrm>
                <a:off x="11341313" y="3235219"/>
                <a:ext cx="28784" cy="496528"/>
              </a:xfrm>
              <a:custGeom>
                <a:avLst/>
                <a:gdLst>
                  <a:gd name="connsiteX0" fmla="*/ 28954 w 28784"/>
                  <a:gd name="connsiteY0" fmla="*/ 5542 h 496527"/>
                  <a:gd name="connsiteX1" fmla="*/ 25188 w 28784"/>
                  <a:gd name="connsiteY1" fmla="*/ 1800 h 496527"/>
                  <a:gd name="connsiteX2" fmla="*/ 9765 w 28784"/>
                  <a:gd name="connsiteY2" fmla="*/ 1800 h 496527"/>
                  <a:gd name="connsiteX3" fmla="*/ 1801 w 28784"/>
                  <a:gd name="connsiteY3" fmla="*/ 10051 h 496527"/>
                  <a:gd name="connsiteX4" fmla="*/ 1801 w 28784"/>
                  <a:gd name="connsiteY4" fmla="*/ 487534 h 496527"/>
                  <a:gd name="connsiteX5" fmla="*/ 1801 w 28784"/>
                  <a:gd name="connsiteY5" fmla="*/ 492475 h 496527"/>
                  <a:gd name="connsiteX6" fmla="*/ 4896 w 28784"/>
                  <a:gd name="connsiteY6" fmla="*/ 495473 h 496527"/>
                  <a:gd name="connsiteX7" fmla="*/ 25860 w 28784"/>
                  <a:gd name="connsiteY7" fmla="*/ 495473 h 496527"/>
                  <a:gd name="connsiteX8" fmla="*/ 28762 w 28784"/>
                  <a:gd name="connsiteY8" fmla="*/ 492307 h 496527"/>
                  <a:gd name="connsiteX9" fmla="*/ 28762 w 28784"/>
                  <a:gd name="connsiteY9" fmla="*/ 486142 h 496527"/>
                  <a:gd name="connsiteX10" fmla="*/ 28762 w 28784"/>
                  <a:gd name="connsiteY10" fmla="*/ 11706 h 496527"/>
                  <a:gd name="connsiteX11" fmla="*/ 28954 w 28784"/>
                  <a:gd name="connsiteY11" fmla="*/ 5542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784" h="496527">
                    <a:moveTo>
                      <a:pt x="28954" y="5542"/>
                    </a:moveTo>
                    <a:cubicBezTo>
                      <a:pt x="28810" y="2639"/>
                      <a:pt x="28187" y="1944"/>
                      <a:pt x="25188" y="1800"/>
                    </a:cubicBezTo>
                    <a:cubicBezTo>
                      <a:pt x="20055" y="1800"/>
                      <a:pt x="14922" y="1800"/>
                      <a:pt x="9765" y="1800"/>
                    </a:cubicBezTo>
                    <a:cubicBezTo>
                      <a:pt x="1442" y="1800"/>
                      <a:pt x="1801" y="1536"/>
                      <a:pt x="1801" y="10051"/>
                    </a:cubicBezTo>
                    <a:cubicBezTo>
                      <a:pt x="1801" y="169212"/>
                      <a:pt x="1801" y="328374"/>
                      <a:pt x="1801" y="487534"/>
                    </a:cubicBezTo>
                    <a:cubicBezTo>
                      <a:pt x="1801" y="489189"/>
                      <a:pt x="1801" y="490844"/>
                      <a:pt x="1801" y="492475"/>
                    </a:cubicBezTo>
                    <a:cubicBezTo>
                      <a:pt x="1945" y="494610"/>
                      <a:pt x="2689" y="495449"/>
                      <a:pt x="4896" y="495473"/>
                    </a:cubicBezTo>
                    <a:cubicBezTo>
                      <a:pt x="11876" y="495473"/>
                      <a:pt x="18856" y="495473"/>
                      <a:pt x="25860" y="495473"/>
                    </a:cubicBezTo>
                    <a:cubicBezTo>
                      <a:pt x="27971" y="495473"/>
                      <a:pt x="28643" y="494610"/>
                      <a:pt x="28762" y="492307"/>
                    </a:cubicBezTo>
                    <a:cubicBezTo>
                      <a:pt x="28882" y="490004"/>
                      <a:pt x="28762" y="488205"/>
                      <a:pt x="28762" y="486142"/>
                    </a:cubicBezTo>
                    <a:lnTo>
                      <a:pt x="28762" y="11706"/>
                    </a:lnTo>
                    <a:cubicBezTo>
                      <a:pt x="29002" y="9668"/>
                      <a:pt x="29050" y="7605"/>
                      <a:pt x="28954" y="5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F14E8BD1-DA14-D555-5DF3-F539E2EA3904}"/>
                  </a:ext>
                </a:extLst>
              </p:cNvPr>
              <p:cNvSpPr/>
              <p:nvPr/>
            </p:nvSpPr>
            <p:spPr>
              <a:xfrm>
                <a:off x="11892036" y="3235276"/>
                <a:ext cx="28784" cy="496528"/>
              </a:xfrm>
              <a:custGeom>
                <a:avLst/>
                <a:gdLst>
                  <a:gd name="connsiteX0" fmla="*/ 28656 w 28784"/>
                  <a:gd name="connsiteY0" fmla="*/ 5773 h 496527"/>
                  <a:gd name="connsiteX1" fmla="*/ 24890 w 28784"/>
                  <a:gd name="connsiteY1" fmla="*/ 1863 h 496527"/>
                  <a:gd name="connsiteX2" fmla="*/ 19949 w 28784"/>
                  <a:gd name="connsiteY2" fmla="*/ 1863 h 496527"/>
                  <a:gd name="connsiteX3" fmla="*/ 5773 w 28784"/>
                  <a:gd name="connsiteY3" fmla="*/ 1863 h 496527"/>
                  <a:gd name="connsiteX4" fmla="*/ 1863 w 28784"/>
                  <a:gd name="connsiteY4" fmla="*/ 5653 h 496527"/>
                  <a:gd name="connsiteX5" fmla="*/ 1863 w 28784"/>
                  <a:gd name="connsiteY5" fmla="*/ 11818 h 496527"/>
                  <a:gd name="connsiteX6" fmla="*/ 1863 w 28784"/>
                  <a:gd name="connsiteY6" fmla="*/ 444828 h 496527"/>
                  <a:gd name="connsiteX7" fmla="*/ 1863 w 28784"/>
                  <a:gd name="connsiteY7" fmla="*/ 484310 h 496527"/>
                  <a:gd name="connsiteX8" fmla="*/ 2918 w 28784"/>
                  <a:gd name="connsiteY8" fmla="*/ 492850 h 496527"/>
                  <a:gd name="connsiteX9" fmla="*/ 5845 w 28784"/>
                  <a:gd name="connsiteY9" fmla="*/ 495440 h 496527"/>
                  <a:gd name="connsiteX10" fmla="*/ 25586 w 28784"/>
                  <a:gd name="connsiteY10" fmla="*/ 495440 h 496527"/>
                  <a:gd name="connsiteX11" fmla="*/ 28728 w 28784"/>
                  <a:gd name="connsiteY11" fmla="*/ 492466 h 496527"/>
                  <a:gd name="connsiteX12" fmla="*/ 28848 w 28784"/>
                  <a:gd name="connsiteY12" fmla="*/ 486301 h 496527"/>
                  <a:gd name="connsiteX13" fmla="*/ 28848 w 28784"/>
                  <a:gd name="connsiteY13" fmla="*/ 11338 h 496527"/>
                  <a:gd name="connsiteX14" fmla="*/ 28656 w 28784"/>
                  <a:gd name="connsiteY14" fmla="*/ 5773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784" h="496527">
                    <a:moveTo>
                      <a:pt x="28656" y="5773"/>
                    </a:moveTo>
                    <a:cubicBezTo>
                      <a:pt x="28440" y="2990"/>
                      <a:pt x="27553" y="2079"/>
                      <a:pt x="24890" y="1863"/>
                    </a:cubicBezTo>
                    <a:cubicBezTo>
                      <a:pt x="23235" y="1719"/>
                      <a:pt x="21580" y="1863"/>
                      <a:pt x="19949" y="1863"/>
                    </a:cubicBezTo>
                    <a:cubicBezTo>
                      <a:pt x="15152" y="1863"/>
                      <a:pt x="10498" y="1863"/>
                      <a:pt x="5773" y="1863"/>
                    </a:cubicBezTo>
                    <a:cubicBezTo>
                      <a:pt x="3014" y="1863"/>
                      <a:pt x="2055" y="2966"/>
                      <a:pt x="1863" y="5653"/>
                    </a:cubicBezTo>
                    <a:cubicBezTo>
                      <a:pt x="1719" y="7692"/>
                      <a:pt x="1863" y="9755"/>
                      <a:pt x="1863" y="11818"/>
                    </a:cubicBezTo>
                    <a:lnTo>
                      <a:pt x="1863" y="444828"/>
                    </a:lnTo>
                    <a:cubicBezTo>
                      <a:pt x="1863" y="457997"/>
                      <a:pt x="1863" y="471214"/>
                      <a:pt x="1863" y="484310"/>
                    </a:cubicBezTo>
                    <a:cubicBezTo>
                      <a:pt x="1875" y="487189"/>
                      <a:pt x="2230" y="490055"/>
                      <a:pt x="2918" y="492850"/>
                    </a:cubicBezTo>
                    <a:cubicBezTo>
                      <a:pt x="3067" y="494344"/>
                      <a:pt x="4343" y="495474"/>
                      <a:pt x="5845" y="495440"/>
                    </a:cubicBezTo>
                    <a:cubicBezTo>
                      <a:pt x="12441" y="495440"/>
                      <a:pt x="19014" y="495440"/>
                      <a:pt x="25586" y="495440"/>
                    </a:cubicBezTo>
                    <a:cubicBezTo>
                      <a:pt x="27793" y="495440"/>
                      <a:pt x="28608" y="494553"/>
                      <a:pt x="28728" y="492466"/>
                    </a:cubicBezTo>
                    <a:cubicBezTo>
                      <a:pt x="28848" y="490379"/>
                      <a:pt x="28848" y="488340"/>
                      <a:pt x="28848" y="486301"/>
                    </a:cubicBezTo>
                    <a:lnTo>
                      <a:pt x="28848" y="11338"/>
                    </a:lnTo>
                    <a:cubicBezTo>
                      <a:pt x="28728" y="9467"/>
                      <a:pt x="28776" y="7620"/>
                      <a:pt x="28656" y="577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C4FA2233-AAA6-5235-9F4B-A03BB856E643}"/>
                  </a:ext>
                </a:extLst>
              </p:cNvPr>
              <p:cNvSpPr/>
              <p:nvPr/>
            </p:nvSpPr>
            <p:spPr>
              <a:xfrm>
                <a:off x="12030289" y="3235244"/>
                <a:ext cx="28784" cy="496528"/>
              </a:xfrm>
              <a:custGeom>
                <a:avLst/>
                <a:gdLst>
                  <a:gd name="connsiteX0" fmla="*/ 27633 w 28784"/>
                  <a:gd name="connsiteY0" fmla="*/ 10098 h 496527"/>
                  <a:gd name="connsiteX1" fmla="*/ 27633 w 28784"/>
                  <a:gd name="connsiteY1" fmla="*/ 5157 h 496527"/>
                  <a:gd name="connsiteX2" fmla="*/ 24155 w 28784"/>
                  <a:gd name="connsiteY2" fmla="*/ 1871 h 496527"/>
                  <a:gd name="connsiteX3" fmla="*/ 5661 w 28784"/>
                  <a:gd name="connsiteY3" fmla="*/ 1871 h 496527"/>
                  <a:gd name="connsiteX4" fmla="*/ 1799 w 28784"/>
                  <a:gd name="connsiteY4" fmla="*/ 6069 h 496527"/>
                  <a:gd name="connsiteX5" fmla="*/ 1799 w 28784"/>
                  <a:gd name="connsiteY5" fmla="*/ 11610 h 496527"/>
                  <a:gd name="connsiteX6" fmla="*/ 1799 w 28784"/>
                  <a:gd name="connsiteY6" fmla="*/ 486021 h 496527"/>
                  <a:gd name="connsiteX7" fmla="*/ 1799 w 28784"/>
                  <a:gd name="connsiteY7" fmla="*/ 492186 h 496527"/>
                  <a:gd name="connsiteX8" fmla="*/ 5277 w 28784"/>
                  <a:gd name="connsiteY8" fmla="*/ 495496 h 496527"/>
                  <a:gd name="connsiteX9" fmla="*/ 23771 w 28784"/>
                  <a:gd name="connsiteY9" fmla="*/ 495496 h 496527"/>
                  <a:gd name="connsiteX10" fmla="*/ 27609 w 28784"/>
                  <a:gd name="connsiteY10" fmla="*/ 491922 h 496527"/>
                  <a:gd name="connsiteX11" fmla="*/ 27609 w 28784"/>
                  <a:gd name="connsiteY11" fmla="*/ 486981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784" h="496527">
                    <a:moveTo>
                      <a:pt x="27633" y="10098"/>
                    </a:moveTo>
                    <a:cubicBezTo>
                      <a:pt x="27633" y="8443"/>
                      <a:pt x="27633" y="6812"/>
                      <a:pt x="27633" y="5157"/>
                    </a:cubicBezTo>
                    <a:cubicBezTo>
                      <a:pt x="27489" y="2758"/>
                      <a:pt x="26745" y="1919"/>
                      <a:pt x="24155" y="1871"/>
                    </a:cubicBezTo>
                    <a:cubicBezTo>
                      <a:pt x="17983" y="1775"/>
                      <a:pt x="11818" y="1775"/>
                      <a:pt x="5661" y="1871"/>
                    </a:cubicBezTo>
                    <a:cubicBezTo>
                      <a:pt x="2447" y="1871"/>
                      <a:pt x="1919" y="2567"/>
                      <a:pt x="1799" y="6069"/>
                    </a:cubicBezTo>
                    <a:cubicBezTo>
                      <a:pt x="1799" y="7916"/>
                      <a:pt x="1799" y="9763"/>
                      <a:pt x="1799" y="11610"/>
                    </a:cubicBezTo>
                    <a:lnTo>
                      <a:pt x="1799" y="486021"/>
                    </a:lnTo>
                    <a:cubicBezTo>
                      <a:pt x="1799" y="488084"/>
                      <a:pt x="1799" y="490147"/>
                      <a:pt x="1799" y="492186"/>
                    </a:cubicBezTo>
                    <a:cubicBezTo>
                      <a:pt x="1943" y="494585"/>
                      <a:pt x="2663" y="495448"/>
                      <a:pt x="5277" y="495496"/>
                    </a:cubicBezTo>
                    <a:cubicBezTo>
                      <a:pt x="11449" y="495592"/>
                      <a:pt x="17613" y="495592"/>
                      <a:pt x="23771" y="495496"/>
                    </a:cubicBezTo>
                    <a:cubicBezTo>
                      <a:pt x="26817" y="495496"/>
                      <a:pt x="27441" y="494777"/>
                      <a:pt x="27609" y="491922"/>
                    </a:cubicBezTo>
                    <a:cubicBezTo>
                      <a:pt x="27609" y="490267"/>
                      <a:pt x="27609" y="488612"/>
                      <a:pt x="27609" y="48698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716EB602-B743-E406-5D6C-99842A548D7F}"/>
                  </a:ext>
                </a:extLst>
              </p:cNvPr>
              <p:cNvSpPr/>
              <p:nvPr/>
            </p:nvSpPr>
            <p:spPr>
              <a:xfrm>
                <a:off x="11113057" y="3235340"/>
                <a:ext cx="26385" cy="496528"/>
              </a:xfrm>
              <a:custGeom>
                <a:avLst/>
                <a:gdLst>
                  <a:gd name="connsiteX0" fmla="*/ 26505 w 26385"/>
                  <a:gd name="connsiteY0" fmla="*/ 249151 h 496527"/>
                  <a:gd name="connsiteX1" fmla="*/ 26505 w 26385"/>
                  <a:gd name="connsiteY1" fmla="*/ 10986 h 496527"/>
                  <a:gd name="connsiteX2" fmla="*/ 26505 w 26385"/>
                  <a:gd name="connsiteY2" fmla="*/ 4797 h 496527"/>
                  <a:gd name="connsiteX3" fmla="*/ 23267 w 26385"/>
                  <a:gd name="connsiteY3" fmla="*/ 1799 h 496527"/>
                  <a:gd name="connsiteX4" fmla="*/ 10314 w 26385"/>
                  <a:gd name="connsiteY4" fmla="*/ 1799 h 496527"/>
                  <a:gd name="connsiteX5" fmla="*/ 1799 w 26385"/>
                  <a:gd name="connsiteY5" fmla="*/ 10386 h 496527"/>
                  <a:gd name="connsiteX6" fmla="*/ 1799 w 26385"/>
                  <a:gd name="connsiteY6" fmla="*/ 487269 h 496527"/>
                  <a:gd name="connsiteX7" fmla="*/ 1799 w 26385"/>
                  <a:gd name="connsiteY7" fmla="*/ 491586 h 496527"/>
                  <a:gd name="connsiteX8" fmla="*/ 5445 w 26385"/>
                  <a:gd name="connsiteY8" fmla="*/ 495400 h 496527"/>
                  <a:gd name="connsiteX9" fmla="*/ 14680 w 26385"/>
                  <a:gd name="connsiteY9" fmla="*/ 495400 h 496527"/>
                  <a:gd name="connsiteX10" fmla="*/ 23315 w 26385"/>
                  <a:gd name="connsiteY10" fmla="*/ 495280 h 496527"/>
                  <a:gd name="connsiteX11" fmla="*/ 26362 w 26385"/>
                  <a:gd name="connsiteY11" fmla="*/ 492186 h 496527"/>
                  <a:gd name="connsiteX12" fmla="*/ 26362 w 26385"/>
                  <a:gd name="connsiteY12" fmla="*/ 486021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385" h="496527">
                    <a:moveTo>
                      <a:pt x="26505" y="249151"/>
                    </a:moveTo>
                    <a:lnTo>
                      <a:pt x="26505" y="10986"/>
                    </a:lnTo>
                    <a:cubicBezTo>
                      <a:pt x="26505" y="8923"/>
                      <a:pt x="26505" y="6860"/>
                      <a:pt x="26505" y="4797"/>
                    </a:cubicBezTo>
                    <a:cubicBezTo>
                      <a:pt x="26505" y="2735"/>
                      <a:pt x="25450" y="1871"/>
                      <a:pt x="23267" y="1799"/>
                    </a:cubicBezTo>
                    <a:cubicBezTo>
                      <a:pt x="18950" y="1799"/>
                      <a:pt x="14632" y="1799"/>
                      <a:pt x="10314" y="1799"/>
                    </a:cubicBezTo>
                    <a:cubicBezTo>
                      <a:pt x="1823" y="1799"/>
                      <a:pt x="1799" y="1799"/>
                      <a:pt x="1799" y="10386"/>
                    </a:cubicBezTo>
                    <a:lnTo>
                      <a:pt x="1799" y="487269"/>
                    </a:lnTo>
                    <a:cubicBezTo>
                      <a:pt x="1799" y="488708"/>
                      <a:pt x="1799" y="490147"/>
                      <a:pt x="1799" y="491586"/>
                    </a:cubicBezTo>
                    <a:cubicBezTo>
                      <a:pt x="1967" y="494609"/>
                      <a:pt x="2567" y="495304"/>
                      <a:pt x="5445" y="495400"/>
                    </a:cubicBezTo>
                    <a:cubicBezTo>
                      <a:pt x="8323" y="495496"/>
                      <a:pt x="11610" y="495400"/>
                      <a:pt x="14680" y="495400"/>
                    </a:cubicBezTo>
                    <a:cubicBezTo>
                      <a:pt x="17750" y="495400"/>
                      <a:pt x="20461" y="495400"/>
                      <a:pt x="23315" y="495280"/>
                    </a:cubicBezTo>
                    <a:cubicBezTo>
                      <a:pt x="25450" y="495280"/>
                      <a:pt x="26218" y="494369"/>
                      <a:pt x="26362" y="492186"/>
                    </a:cubicBezTo>
                    <a:cubicBezTo>
                      <a:pt x="26505" y="490003"/>
                      <a:pt x="26362" y="488084"/>
                      <a:pt x="26362" y="48602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640424D5-9D53-E557-7324-026D6A9837C8}"/>
                  </a:ext>
                </a:extLst>
              </p:cNvPr>
              <p:cNvSpPr/>
              <p:nvPr/>
            </p:nvSpPr>
            <p:spPr>
              <a:xfrm>
                <a:off x="10930348" y="3235217"/>
                <a:ext cx="26385" cy="496528"/>
              </a:xfrm>
              <a:custGeom>
                <a:avLst/>
                <a:gdLst>
                  <a:gd name="connsiteX0" fmla="*/ 25212 w 26385"/>
                  <a:gd name="connsiteY0" fmla="*/ 249274 h 496527"/>
                  <a:gd name="connsiteX1" fmla="*/ 25212 w 26385"/>
                  <a:gd name="connsiteY1" fmla="*/ 11181 h 496527"/>
                  <a:gd name="connsiteX2" fmla="*/ 25212 w 26385"/>
                  <a:gd name="connsiteY2" fmla="*/ 5016 h 496527"/>
                  <a:gd name="connsiteX3" fmla="*/ 22093 w 26385"/>
                  <a:gd name="connsiteY3" fmla="*/ 1946 h 496527"/>
                  <a:gd name="connsiteX4" fmla="*/ 9788 w 26385"/>
                  <a:gd name="connsiteY4" fmla="*/ 1802 h 496527"/>
                  <a:gd name="connsiteX5" fmla="*/ 1801 w 26385"/>
                  <a:gd name="connsiteY5" fmla="*/ 9982 h 496527"/>
                  <a:gd name="connsiteX6" fmla="*/ 1801 w 26385"/>
                  <a:gd name="connsiteY6" fmla="*/ 487464 h 496527"/>
                  <a:gd name="connsiteX7" fmla="*/ 1801 w 26385"/>
                  <a:gd name="connsiteY7" fmla="*/ 492381 h 496527"/>
                  <a:gd name="connsiteX8" fmla="*/ 4823 w 26385"/>
                  <a:gd name="connsiteY8" fmla="*/ 495475 h 496527"/>
                  <a:gd name="connsiteX9" fmla="*/ 22093 w 26385"/>
                  <a:gd name="connsiteY9" fmla="*/ 495475 h 496527"/>
                  <a:gd name="connsiteX10" fmla="*/ 25044 w 26385"/>
                  <a:gd name="connsiteY10" fmla="*/ 492333 h 496527"/>
                  <a:gd name="connsiteX11" fmla="*/ 25044 w 26385"/>
                  <a:gd name="connsiteY11" fmla="*/ 486168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85" h="496527">
                    <a:moveTo>
                      <a:pt x="25212" y="249274"/>
                    </a:moveTo>
                    <a:lnTo>
                      <a:pt x="25212" y="11181"/>
                    </a:lnTo>
                    <a:cubicBezTo>
                      <a:pt x="25212" y="9118"/>
                      <a:pt x="25212" y="7055"/>
                      <a:pt x="25212" y="5016"/>
                    </a:cubicBezTo>
                    <a:cubicBezTo>
                      <a:pt x="25212" y="2977"/>
                      <a:pt x="24180" y="1994"/>
                      <a:pt x="22093" y="1946"/>
                    </a:cubicBezTo>
                    <a:cubicBezTo>
                      <a:pt x="17992" y="1802"/>
                      <a:pt x="13866" y="1802"/>
                      <a:pt x="9788" y="1802"/>
                    </a:cubicBezTo>
                    <a:cubicBezTo>
                      <a:pt x="1489" y="1802"/>
                      <a:pt x="1801" y="1394"/>
                      <a:pt x="1801" y="9982"/>
                    </a:cubicBezTo>
                    <a:lnTo>
                      <a:pt x="1801" y="487464"/>
                    </a:lnTo>
                    <a:cubicBezTo>
                      <a:pt x="1801" y="489095"/>
                      <a:pt x="1801" y="490750"/>
                      <a:pt x="1801" y="492381"/>
                    </a:cubicBezTo>
                    <a:cubicBezTo>
                      <a:pt x="1944" y="494564"/>
                      <a:pt x="2712" y="495451"/>
                      <a:pt x="4823" y="495475"/>
                    </a:cubicBezTo>
                    <a:cubicBezTo>
                      <a:pt x="10580" y="495571"/>
                      <a:pt x="16337" y="495571"/>
                      <a:pt x="22093" y="495475"/>
                    </a:cubicBezTo>
                    <a:cubicBezTo>
                      <a:pt x="24204" y="495475"/>
                      <a:pt x="24924" y="494588"/>
                      <a:pt x="25044" y="492333"/>
                    </a:cubicBezTo>
                    <a:cubicBezTo>
                      <a:pt x="25164" y="490078"/>
                      <a:pt x="25044" y="488207"/>
                      <a:pt x="25044" y="4861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7E53D3E1-469F-B220-111D-9952B9475A2B}"/>
                  </a:ext>
                </a:extLst>
              </p:cNvPr>
              <p:cNvSpPr/>
              <p:nvPr/>
            </p:nvSpPr>
            <p:spPr>
              <a:xfrm>
                <a:off x="11941225" y="3235484"/>
                <a:ext cx="23987" cy="496528"/>
              </a:xfrm>
              <a:custGeom>
                <a:avLst/>
                <a:gdLst>
                  <a:gd name="connsiteX0" fmla="*/ 22739 w 23986"/>
                  <a:gd name="connsiteY0" fmla="*/ 248935 h 496527"/>
                  <a:gd name="connsiteX1" fmla="*/ 22739 w 23986"/>
                  <a:gd name="connsiteY1" fmla="*/ 10770 h 496527"/>
                  <a:gd name="connsiteX2" fmla="*/ 22548 w 23986"/>
                  <a:gd name="connsiteY2" fmla="*/ 4605 h 496527"/>
                  <a:gd name="connsiteX3" fmla="*/ 19789 w 23986"/>
                  <a:gd name="connsiteY3" fmla="*/ 1799 h 496527"/>
                  <a:gd name="connsiteX4" fmla="*/ 4366 w 23986"/>
                  <a:gd name="connsiteY4" fmla="*/ 1799 h 496527"/>
                  <a:gd name="connsiteX5" fmla="*/ 1967 w 23986"/>
                  <a:gd name="connsiteY5" fmla="*/ 4198 h 496527"/>
                  <a:gd name="connsiteX6" fmla="*/ 1799 w 23986"/>
                  <a:gd name="connsiteY6" fmla="*/ 9739 h 496527"/>
                  <a:gd name="connsiteX7" fmla="*/ 1799 w 23986"/>
                  <a:gd name="connsiteY7" fmla="*/ 487173 h 496527"/>
                  <a:gd name="connsiteX8" fmla="*/ 1799 w 23986"/>
                  <a:gd name="connsiteY8" fmla="*/ 492114 h 496527"/>
                  <a:gd name="connsiteX9" fmla="*/ 4797 w 23986"/>
                  <a:gd name="connsiteY9" fmla="*/ 495208 h 496527"/>
                  <a:gd name="connsiteX10" fmla="*/ 19597 w 23986"/>
                  <a:gd name="connsiteY10" fmla="*/ 495208 h 496527"/>
                  <a:gd name="connsiteX11" fmla="*/ 22548 w 23986"/>
                  <a:gd name="connsiteY11" fmla="*/ 492018 h 496527"/>
                  <a:gd name="connsiteX12" fmla="*/ 22548 w 23986"/>
                  <a:gd name="connsiteY12" fmla="*/ 485854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986" h="496527">
                    <a:moveTo>
                      <a:pt x="22739" y="248935"/>
                    </a:moveTo>
                    <a:lnTo>
                      <a:pt x="22739" y="10770"/>
                    </a:lnTo>
                    <a:cubicBezTo>
                      <a:pt x="22739" y="8731"/>
                      <a:pt x="22739" y="6668"/>
                      <a:pt x="22548" y="4605"/>
                    </a:cubicBezTo>
                    <a:cubicBezTo>
                      <a:pt x="22548" y="3074"/>
                      <a:pt x="21319" y="1825"/>
                      <a:pt x="19789" y="1799"/>
                    </a:cubicBezTo>
                    <a:cubicBezTo>
                      <a:pt x="14656" y="1799"/>
                      <a:pt x="9499" y="1799"/>
                      <a:pt x="4366" y="1799"/>
                    </a:cubicBezTo>
                    <a:cubicBezTo>
                      <a:pt x="3042" y="1799"/>
                      <a:pt x="1967" y="2873"/>
                      <a:pt x="1967" y="4198"/>
                    </a:cubicBezTo>
                    <a:cubicBezTo>
                      <a:pt x="1823" y="6045"/>
                      <a:pt x="1799" y="7892"/>
                      <a:pt x="1799" y="9739"/>
                    </a:cubicBezTo>
                    <a:lnTo>
                      <a:pt x="1799" y="487173"/>
                    </a:lnTo>
                    <a:cubicBezTo>
                      <a:pt x="1799" y="488828"/>
                      <a:pt x="1799" y="490459"/>
                      <a:pt x="1799" y="492114"/>
                    </a:cubicBezTo>
                    <a:cubicBezTo>
                      <a:pt x="1943" y="494321"/>
                      <a:pt x="2663" y="495160"/>
                      <a:pt x="4797" y="495208"/>
                    </a:cubicBezTo>
                    <a:cubicBezTo>
                      <a:pt x="9739" y="495304"/>
                      <a:pt x="14673" y="495304"/>
                      <a:pt x="19597" y="495208"/>
                    </a:cubicBezTo>
                    <a:cubicBezTo>
                      <a:pt x="21684" y="495208"/>
                      <a:pt x="22404" y="494273"/>
                      <a:pt x="22548" y="492018"/>
                    </a:cubicBezTo>
                    <a:cubicBezTo>
                      <a:pt x="22692" y="489763"/>
                      <a:pt x="22548" y="487916"/>
                      <a:pt x="22548" y="4858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53FFC01F-F711-B538-96A2-DA02E2358B0A}"/>
                  </a:ext>
                </a:extLst>
              </p:cNvPr>
              <p:cNvSpPr/>
              <p:nvPr/>
            </p:nvSpPr>
            <p:spPr>
              <a:xfrm>
                <a:off x="11804261" y="3235232"/>
                <a:ext cx="21588" cy="496528"/>
              </a:xfrm>
              <a:custGeom>
                <a:avLst/>
                <a:gdLst>
                  <a:gd name="connsiteX0" fmla="*/ 21324 w 21588"/>
                  <a:gd name="connsiteY0" fmla="*/ 5649 h 496527"/>
                  <a:gd name="connsiteX1" fmla="*/ 17390 w 21588"/>
                  <a:gd name="connsiteY1" fmla="*/ 1907 h 496527"/>
                  <a:gd name="connsiteX2" fmla="*/ 5661 w 21588"/>
                  <a:gd name="connsiteY2" fmla="*/ 1907 h 496527"/>
                  <a:gd name="connsiteX3" fmla="*/ 1799 w 21588"/>
                  <a:gd name="connsiteY3" fmla="*/ 6105 h 496527"/>
                  <a:gd name="connsiteX4" fmla="*/ 1799 w 21588"/>
                  <a:gd name="connsiteY4" fmla="*/ 11670 h 496527"/>
                  <a:gd name="connsiteX5" fmla="*/ 1799 w 21588"/>
                  <a:gd name="connsiteY5" fmla="*/ 486321 h 496527"/>
                  <a:gd name="connsiteX6" fmla="*/ 1799 w 21588"/>
                  <a:gd name="connsiteY6" fmla="*/ 492486 h 496527"/>
                  <a:gd name="connsiteX7" fmla="*/ 4821 w 21588"/>
                  <a:gd name="connsiteY7" fmla="*/ 495556 h 496527"/>
                  <a:gd name="connsiteX8" fmla="*/ 17175 w 21588"/>
                  <a:gd name="connsiteY8" fmla="*/ 495556 h 496527"/>
                  <a:gd name="connsiteX9" fmla="*/ 20389 w 21588"/>
                  <a:gd name="connsiteY9" fmla="*/ 492582 h 496527"/>
                  <a:gd name="connsiteX10" fmla="*/ 21348 w 21588"/>
                  <a:gd name="connsiteY10" fmla="*/ 483419 h 496527"/>
                  <a:gd name="connsiteX11" fmla="*/ 21348 w 21588"/>
                  <a:gd name="connsiteY11" fmla="*/ 10590 h 496527"/>
                  <a:gd name="connsiteX12" fmla="*/ 21324 w 21588"/>
                  <a:gd name="connsiteY12" fmla="*/ 5649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88" h="496527">
                    <a:moveTo>
                      <a:pt x="21324" y="5649"/>
                    </a:moveTo>
                    <a:cubicBezTo>
                      <a:pt x="21108" y="3010"/>
                      <a:pt x="20149" y="2003"/>
                      <a:pt x="17390" y="1907"/>
                    </a:cubicBezTo>
                    <a:cubicBezTo>
                      <a:pt x="13481" y="1763"/>
                      <a:pt x="9571" y="1763"/>
                      <a:pt x="5661" y="1907"/>
                    </a:cubicBezTo>
                    <a:cubicBezTo>
                      <a:pt x="2447" y="1907"/>
                      <a:pt x="1943" y="2627"/>
                      <a:pt x="1799" y="6105"/>
                    </a:cubicBezTo>
                    <a:cubicBezTo>
                      <a:pt x="1799" y="7952"/>
                      <a:pt x="1799" y="9823"/>
                      <a:pt x="1799" y="11670"/>
                    </a:cubicBezTo>
                    <a:lnTo>
                      <a:pt x="1799" y="486321"/>
                    </a:lnTo>
                    <a:cubicBezTo>
                      <a:pt x="1799" y="488360"/>
                      <a:pt x="1799" y="490423"/>
                      <a:pt x="1799" y="492486"/>
                    </a:cubicBezTo>
                    <a:cubicBezTo>
                      <a:pt x="1799" y="494549"/>
                      <a:pt x="2687" y="495508"/>
                      <a:pt x="4821" y="495556"/>
                    </a:cubicBezTo>
                    <a:cubicBezTo>
                      <a:pt x="8947" y="495676"/>
                      <a:pt x="13049" y="495676"/>
                      <a:pt x="17175" y="495556"/>
                    </a:cubicBezTo>
                    <a:cubicBezTo>
                      <a:pt x="19309" y="495556"/>
                      <a:pt x="19717" y="494933"/>
                      <a:pt x="20389" y="492582"/>
                    </a:cubicBezTo>
                    <a:cubicBezTo>
                      <a:pt x="21152" y="489591"/>
                      <a:pt x="21473" y="486504"/>
                      <a:pt x="21348" y="483419"/>
                    </a:cubicBezTo>
                    <a:lnTo>
                      <a:pt x="21348" y="10590"/>
                    </a:lnTo>
                    <a:cubicBezTo>
                      <a:pt x="21420" y="8983"/>
                      <a:pt x="21468" y="7304"/>
                      <a:pt x="21324" y="56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F9AAA48D-F164-697D-7B5B-67ADA3D9A663}"/>
                  </a:ext>
                </a:extLst>
              </p:cNvPr>
              <p:cNvSpPr/>
              <p:nvPr/>
            </p:nvSpPr>
            <p:spPr>
              <a:xfrm>
                <a:off x="11437718" y="3235276"/>
                <a:ext cx="21588" cy="496528"/>
              </a:xfrm>
              <a:custGeom>
                <a:avLst/>
                <a:gdLst>
                  <a:gd name="connsiteX0" fmla="*/ 16119 w 21588"/>
                  <a:gd name="connsiteY0" fmla="*/ 1863 h 496527"/>
                  <a:gd name="connsiteX1" fmla="*/ 5013 w 21588"/>
                  <a:gd name="connsiteY1" fmla="*/ 1863 h 496527"/>
                  <a:gd name="connsiteX2" fmla="*/ 1799 w 21588"/>
                  <a:gd name="connsiteY2" fmla="*/ 5413 h 496527"/>
                  <a:gd name="connsiteX3" fmla="*/ 1799 w 21588"/>
                  <a:gd name="connsiteY3" fmla="*/ 11578 h 496527"/>
                  <a:gd name="connsiteX4" fmla="*/ 1799 w 21588"/>
                  <a:gd name="connsiteY4" fmla="*/ 486517 h 496527"/>
                  <a:gd name="connsiteX5" fmla="*/ 1943 w 21588"/>
                  <a:gd name="connsiteY5" fmla="*/ 492682 h 496527"/>
                  <a:gd name="connsiteX6" fmla="*/ 4126 w 21588"/>
                  <a:gd name="connsiteY6" fmla="*/ 495224 h 496527"/>
                  <a:gd name="connsiteX7" fmla="*/ 17678 w 21588"/>
                  <a:gd name="connsiteY7" fmla="*/ 495224 h 496527"/>
                  <a:gd name="connsiteX8" fmla="*/ 20077 w 21588"/>
                  <a:gd name="connsiteY8" fmla="*/ 492826 h 496527"/>
                  <a:gd name="connsiteX9" fmla="*/ 20245 w 21588"/>
                  <a:gd name="connsiteY9" fmla="*/ 487261 h 496527"/>
                  <a:gd name="connsiteX10" fmla="*/ 20245 w 21588"/>
                  <a:gd name="connsiteY10" fmla="*/ 10522 h 496527"/>
                  <a:gd name="connsiteX11" fmla="*/ 20245 w 21588"/>
                  <a:gd name="connsiteY11" fmla="*/ 5581 h 496527"/>
                  <a:gd name="connsiteX12" fmla="*/ 16119 w 21588"/>
                  <a:gd name="connsiteY12" fmla="*/ 1863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88" h="496527">
                    <a:moveTo>
                      <a:pt x="16119" y="1863"/>
                    </a:moveTo>
                    <a:cubicBezTo>
                      <a:pt x="12401" y="1719"/>
                      <a:pt x="8707" y="1863"/>
                      <a:pt x="5013" y="1863"/>
                    </a:cubicBezTo>
                    <a:cubicBezTo>
                      <a:pt x="2615" y="1863"/>
                      <a:pt x="1943" y="2703"/>
                      <a:pt x="1799" y="5413"/>
                    </a:cubicBezTo>
                    <a:cubicBezTo>
                      <a:pt x="1799" y="7476"/>
                      <a:pt x="1799" y="9515"/>
                      <a:pt x="1799" y="11578"/>
                    </a:cubicBezTo>
                    <a:lnTo>
                      <a:pt x="1799" y="486517"/>
                    </a:lnTo>
                    <a:cubicBezTo>
                      <a:pt x="1799" y="488556"/>
                      <a:pt x="1799" y="490619"/>
                      <a:pt x="1943" y="492682"/>
                    </a:cubicBezTo>
                    <a:cubicBezTo>
                      <a:pt x="1859" y="493982"/>
                      <a:pt x="2828" y="495109"/>
                      <a:pt x="4126" y="495224"/>
                    </a:cubicBezTo>
                    <a:cubicBezTo>
                      <a:pt x="8635" y="495224"/>
                      <a:pt x="13169" y="495224"/>
                      <a:pt x="17678" y="495224"/>
                    </a:cubicBezTo>
                    <a:cubicBezTo>
                      <a:pt x="19002" y="495224"/>
                      <a:pt x="20077" y="494150"/>
                      <a:pt x="20077" y="492826"/>
                    </a:cubicBezTo>
                    <a:cubicBezTo>
                      <a:pt x="20221" y="490979"/>
                      <a:pt x="20245" y="489108"/>
                      <a:pt x="20245" y="487261"/>
                    </a:cubicBezTo>
                    <a:lnTo>
                      <a:pt x="20245" y="10522"/>
                    </a:lnTo>
                    <a:cubicBezTo>
                      <a:pt x="20245" y="8867"/>
                      <a:pt x="20245" y="7212"/>
                      <a:pt x="20245" y="5581"/>
                    </a:cubicBezTo>
                    <a:cubicBezTo>
                      <a:pt x="19837" y="2942"/>
                      <a:pt x="18902" y="1959"/>
                      <a:pt x="16119" y="1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973CDB90-F48C-EB9F-6B1F-FFCBC208E0A8}"/>
                  </a:ext>
                </a:extLst>
              </p:cNvPr>
              <p:cNvSpPr/>
              <p:nvPr/>
            </p:nvSpPr>
            <p:spPr>
              <a:xfrm>
                <a:off x="11300703" y="3235160"/>
                <a:ext cx="19189" cy="496528"/>
              </a:xfrm>
              <a:custGeom>
                <a:avLst/>
                <a:gdLst>
                  <a:gd name="connsiteX0" fmla="*/ 18856 w 19189"/>
                  <a:gd name="connsiteY0" fmla="*/ 224937 h 496527"/>
                  <a:gd name="connsiteX1" fmla="*/ 18856 w 19189"/>
                  <a:gd name="connsiteY1" fmla="*/ 11454 h 496527"/>
                  <a:gd name="connsiteX2" fmla="*/ 18736 w 19189"/>
                  <a:gd name="connsiteY2" fmla="*/ 5289 h 496527"/>
                  <a:gd name="connsiteX3" fmla="*/ 15666 w 19189"/>
                  <a:gd name="connsiteY3" fmla="*/ 1891 h 496527"/>
                  <a:gd name="connsiteX4" fmla="*/ 15138 w 19189"/>
                  <a:gd name="connsiteY4" fmla="*/ 1907 h 496527"/>
                  <a:gd name="connsiteX5" fmla="*/ 5256 w 19189"/>
                  <a:gd name="connsiteY5" fmla="*/ 1907 h 496527"/>
                  <a:gd name="connsiteX6" fmla="*/ 1874 w 19189"/>
                  <a:gd name="connsiteY6" fmla="*/ 5505 h 496527"/>
                  <a:gd name="connsiteX7" fmla="*/ 1874 w 19189"/>
                  <a:gd name="connsiteY7" fmla="*/ 11670 h 496527"/>
                  <a:gd name="connsiteX8" fmla="*/ 1874 w 19189"/>
                  <a:gd name="connsiteY8" fmla="*/ 485554 h 496527"/>
                  <a:gd name="connsiteX9" fmla="*/ 1874 w 19189"/>
                  <a:gd name="connsiteY9" fmla="*/ 491095 h 496527"/>
                  <a:gd name="connsiteX10" fmla="*/ 6671 w 19189"/>
                  <a:gd name="connsiteY10" fmla="*/ 495628 h 496527"/>
                  <a:gd name="connsiteX11" fmla="*/ 13435 w 19189"/>
                  <a:gd name="connsiteY11" fmla="*/ 495628 h 496527"/>
                  <a:gd name="connsiteX12" fmla="*/ 18089 w 19189"/>
                  <a:gd name="connsiteY12" fmla="*/ 492006 h 496527"/>
                  <a:gd name="connsiteX13" fmla="*/ 18880 w 19189"/>
                  <a:gd name="connsiteY13" fmla="*/ 482220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89" h="496527">
                    <a:moveTo>
                      <a:pt x="18856" y="224937"/>
                    </a:moveTo>
                    <a:lnTo>
                      <a:pt x="18856" y="11454"/>
                    </a:lnTo>
                    <a:cubicBezTo>
                      <a:pt x="18856" y="9415"/>
                      <a:pt x="18856" y="7352"/>
                      <a:pt x="18736" y="5289"/>
                    </a:cubicBezTo>
                    <a:cubicBezTo>
                      <a:pt x="18828" y="3503"/>
                      <a:pt x="17453" y="1981"/>
                      <a:pt x="15666" y="1891"/>
                    </a:cubicBezTo>
                    <a:cubicBezTo>
                      <a:pt x="15491" y="1882"/>
                      <a:pt x="15313" y="1887"/>
                      <a:pt x="15138" y="1907"/>
                    </a:cubicBezTo>
                    <a:cubicBezTo>
                      <a:pt x="11852" y="1763"/>
                      <a:pt x="8542" y="1763"/>
                      <a:pt x="5256" y="1907"/>
                    </a:cubicBezTo>
                    <a:cubicBezTo>
                      <a:pt x="3025" y="1907"/>
                      <a:pt x="2042" y="3130"/>
                      <a:pt x="1874" y="5505"/>
                    </a:cubicBezTo>
                    <a:cubicBezTo>
                      <a:pt x="1706" y="7880"/>
                      <a:pt x="1874" y="9631"/>
                      <a:pt x="1874" y="11670"/>
                    </a:cubicBezTo>
                    <a:lnTo>
                      <a:pt x="1874" y="485554"/>
                    </a:lnTo>
                    <a:cubicBezTo>
                      <a:pt x="1874" y="487401"/>
                      <a:pt x="1874" y="489248"/>
                      <a:pt x="1874" y="491095"/>
                    </a:cubicBezTo>
                    <a:cubicBezTo>
                      <a:pt x="2018" y="495100"/>
                      <a:pt x="2473" y="495508"/>
                      <a:pt x="6671" y="495628"/>
                    </a:cubicBezTo>
                    <a:cubicBezTo>
                      <a:pt x="8926" y="495628"/>
                      <a:pt x="11181" y="495628"/>
                      <a:pt x="13435" y="495628"/>
                    </a:cubicBezTo>
                    <a:cubicBezTo>
                      <a:pt x="16985" y="495628"/>
                      <a:pt x="17153" y="495244"/>
                      <a:pt x="18089" y="492006"/>
                    </a:cubicBezTo>
                    <a:cubicBezTo>
                      <a:pt x="18818" y="488799"/>
                      <a:pt x="19087" y="485503"/>
                      <a:pt x="18880" y="4822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FA2E298A-06B2-C4B4-F129-DB6A90988AE4}"/>
                  </a:ext>
                </a:extLst>
              </p:cNvPr>
              <p:cNvSpPr/>
              <p:nvPr/>
            </p:nvSpPr>
            <p:spPr>
              <a:xfrm>
                <a:off x="10980841" y="3235292"/>
                <a:ext cx="16791" cy="496528"/>
              </a:xfrm>
              <a:custGeom>
                <a:avLst/>
                <a:gdLst>
                  <a:gd name="connsiteX0" fmla="*/ 16575 w 16790"/>
                  <a:gd name="connsiteY0" fmla="*/ 6740 h 496527"/>
                  <a:gd name="connsiteX1" fmla="*/ 11778 w 16790"/>
                  <a:gd name="connsiteY1" fmla="*/ 1799 h 496527"/>
                  <a:gd name="connsiteX2" fmla="*/ 5613 w 16790"/>
                  <a:gd name="connsiteY2" fmla="*/ 1799 h 496527"/>
                  <a:gd name="connsiteX3" fmla="*/ 1799 w 16790"/>
                  <a:gd name="connsiteY3" fmla="*/ 5421 h 496527"/>
                  <a:gd name="connsiteX4" fmla="*/ 1799 w 16790"/>
                  <a:gd name="connsiteY4" fmla="*/ 11586 h 496527"/>
                  <a:gd name="connsiteX5" fmla="*/ 1799 w 16790"/>
                  <a:gd name="connsiteY5" fmla="*/ 486021 h 496527"/>
                  <a:gd name="connsiteX6" fmla="*/ 1799 w 16790"/>
                  <a:gd name="connsiteY6" fmla="*/ 492810 h 496527"/>
                  <a:gd name="connsiteX7" fmla="*/ 4054 w 16790"/>
                  <a:gd name="connsiteY7" fmla="*/ 495208 h 496527"/>
                  <a:gd name="connsiteX8" fmla="*/ 13912 w 16790"/>
                  <a:gd name="connsiteY8" fmla="*/ 495208 h 496527"/>
                  <a:gd name="connsiteX9" fmla="*/ 16311 w 16790"/>
                  <a:gd name="connsiteY9" fmla="*/ 492810 h 496527"/>
                  <a:gd name="connsiteX10" fmla="*/ 16455 w 16790"/>
                  <a:gd name="connsiteY10" fmla="*/ 486045 h 496527"/>
                  <a:gd name="connsiteX11" fmla="*/ 16455 w 16790"/>
                  <a:gd name="connsiteY11" fmla="*/ 11586 h 496527"/>
                  <a:gd name="connsiteX12" fmla="*/ 16455 w 16790"/>
                  <a:gd name="connsiteY12" fmla="*/ 8587 h 496527"/>
                  <a:gd name="connsiteX13" fmla="*/ 16575 w 16790"/>
                  <a:gd name="connsiteY13" fmla="*/ 6740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90" h="496527">
                    <a:moveTo>
                      <a:pt x="16575" y="6740"/>
                    </a:moveTo>
                    <a:cubicBezTo>
                      <a:pt x="16359" y="2806"/>
                      <a:pt x="15615" y="1943"/>
                      <a:pt x="11778" y="1799"/>
                    </a:cubicBezTo>
                    <a:cubicBezTo>
                      <a:pt x="9715" y="1799"/>
                      <a:pt x="7652" y="1799"/>
                      <a:pt x="5613" y="1799"/>
                    </a:cubicBezTo>
                    <a:cubicBezTo>
                      <a:pt x="2567" y="1943"/>
                      <a:pt x="1943" y="2519"/>
                      <a:pt x="1799" y="5421"/>
                    </a:cubicBezTo>
                    <a:cubicBezTo>
                      <a:pt x="1799" y="7460"/>
                      <a:pt x="1799" y="9523"/>
                      <a:pt x="1799" y="11586"/>
                    </a:cubicBezTo>
                    <a:lnTo>
                      <a:pt x="1799" y="486021"/>
                    </a:lnTo>
                    <a:cubicBezTo>
                      <a:pt x="1799" y="488276"/>
                      <a:pt x="1799" y="490555"/>
                      <a:pt x="1799" y="492810"/>
                    </a:cubicBezTo>
                    <a:cubicBezTo>
                      <a:pt x="1797" y="494081"/>
                      <a:pt x="2786" y="495132"/>
                      <a:pt x="4054" y="495208"/>
                    </a:cubicBezTo>
                    <a:cubicBezTo>
                      <a:pt x="7340" y="495208"/>
                      <a:pt x="10626" y="495208"/>
                      <a:pt x="13912" y="495208"/>
                    </a:cubicBezTo>
                    <a:cubicBezTo>
                      <a:pt x="15237" y="495208"/>
                      <a:pt x="16311" y="494134"/>
                      <a:pt x="16311" y="492810"/>
                    </a:cubicBezTo>
                    <a:cubicBezTo>
                      <a:pt x="16455" y="490555"/>
                      <a:pt x="16455" y="488300"/>
                      <a:pt x="16455" y="486045"/>
                    </a:cubicBezTo>
                    <a:cubicBezTo>
                      <a:pt x="16455" y="327876"/>
                      <a:pt x="16455" y="169723"/>
                      <a:pt x="16455" y="11586"/>
                    </a:cubicBezTo>
                    <a:lnTo>
                      <a:pt x="16455" y="8587"/>
                    </a:lnTo>
                    <a:cubicBezTo>
                      <a:pt x="16575" y="7988"/>
                      <a:pt x="16599" y="7364"/>
                      <a:pt x="16575" y="6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8F36DBAF-1417-9FAB-B674-FD9732BCEB1D}"/>
                  </a:ext>
                </a:extLst>
              </p:cNvPr>
              <p:cNvSpPr/>
              <p:nvPr/>
            </p:nvSpPr>
            <p:spPr>
              <a:xfrm>
                <a:off x="11715462" y="3235412"/>
                <a:ext cx="16791" cy="496528"/>
              </a:xfrm>
              <a:custGeom>
                <a:avLst/>
                <a:gdLst>
                  <a:gd name="connsiteX0" fmla="*/ 15112 w 16790"/>
                  <a:gd name="connsiteY0" fmla="*/ 4270 h 496527"/>
                  <a:gd name="connsiteX1" fmla="*/ 12833 w 16790"/>
                  <a:gd name="connsiteY1" fmla="*/ 1871 h 496527"/>
                  <a:gd name="connsiteX2" fmla="*/ 4198 w 16790"/>
                  <a:gd name="connsiteY2" fmla="*/ 1871 h 496527"/>
                  <a:gd name="connsiteX3" fmla="*/ 1799 w 16790"/>
                  <a:gd name="connsiteY3" fmla="*/ 4270 h 496527"/>
                  <a:gd name="connsiteX4" fmla="*/ 1847 w 16790"/>
                  <a:gd name="connsiteY4" fmla="*/ 10986 h 496527"/>
                  <a:gd name="connsiteX5" fmla="*/ 1847 w 16790"/>
                  <a:gd name="connsiteY5" fmla="*/ 248456 h 496527"/>
                  <a:gd name="connsiteX6" fmla="*/ 1847 w 16790"/>
                  <a:gd name="connsiteY6" fmla="*/ 485302 h 496527"/>
                  <a:gd name="connsiteX7" fmla="*/ 1847 w 16790"/>
                  <a:gd name="connsiteY7" fmla="*/ 490867 h 496527"/>
                  <a:gd name="connsiteX8" fmla="*/ 6093 w 16790"/>
                  <a:gd name="connsiteY8" fmla="*/ 495352 h 496527"/>
                  <a:gd name="connsiteX9" fmla="*/ 7940 w 16790"/>
                  <a:gd name="connsiteY9" fmla="*/ 495352 h 496527"/>
                  <a:gd name="connsiteX10" fmla="*/ 15352 w 16790"/>
                  <a:gd name="connsiteY10" fmla="*/ 487820 h 496527"/>
                  <a:gd name="connsiteX11" fmla="*/ 15352 w 16790"/>
                  <a:gd name="connsiteY11" fmla="*/ 9211 h 496527"/>
                  <a:gd name="connsiteX12" fmla="*/ 15112 w 16790"/>
                  <a:gd name="connsiteY12" fmla="*/ 4270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90" h="496527">
                    <a:moveTo>
                      <a:pt x="15112" y="4270"/>
                    </a:moveTo>
                    <a:cubicBezTo>
                      <a:pt x="15114" y="2990"/>
                      <a:pt x="14111" y="1935"/>
                      <a:pt x="12833" y="1871"/>
                    </a:cubicBezTo>
                    <a:cubicBezTo>
                      <a:pt x="9955" y="1775"/>
                      <a:pt x="7076" y="1775"/>
                      <a:pt x="4198" y="1871"/>
                    </a:cubicBezTo>
                    <a:cubicBezTo>
                      <a:pt x="2874" y="1871"/>
                      <a:pt x="1799" y="2945"/>
                      <a:pt x="1799" y="4270"/>
                    </a:cubicBezTo>
                    <a:cubicBezTo>
                      <a:pt x="1847" y="6404"/>
                      <a:pt x="1847" y="8803"/>
                      <a:pt x="1847" y="10986"/>
                    </a:cubicBezTo>
                    <a:cubicBezTo>
                      <a:pt x="1847" y="90143"/>
                      <a:pt x="1847" y="169299"/>
                      <a:pt x="1847" y="248456"/>
                    </a:cubicBezTo>
                    <a:lnTo>
                      <a:pt x="1847" y="485302"/>
                    </a:lnTo>
                    <a:cubicBezTo>
                      <a:pt x="1847" y="487173"/>
                      <a:pt x="1847" y="489020"/>
                      <a:pt x="1847" y="490867"/>
                    </a:cubicBezTo>
                    <a:cubicBezTo>
                      <a:pt x="1991" y="494729"/>
                      <a:pt x="2423" y="495160"/>
                      <a:pt x="6093" y="495352"/>
                    </a:cubicBezTo>
                    <a:lnTo>
                      <a:pt x="7940" y="495352"/>
                    </a:lnTo>
                    <a:cubicBezTo>
                      <a:pt x="15328" y="495352"/>
                      <a:pt x="15352" y="495352"/>
                      <a:pt x="15352" y="487820"/>
                    </a:cubicBezTo>
                    <a:lnTo>
                      <a:pt x="15352" y="9211"/>
                    </a:lnTo>
                    <a:cubicBezTo>
                      <a:pt x="15232" y="7556"/>
                      <a:pt x="15208" y="5901"/>
                      <a:pt x="15112" y="42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1357C174-635A-1610-D756-993050D81811}"/>
                  </a:ext>
                </a:extLst>
              </p:cNvPr>
              <p:cNvSpPr/>
              <p:nvPr/>
            </p:nvSpPr>
            <p:spPr>
              <a:xfrm>
                <a:off x="11394574" y="3235202"/>
                <a:ext cx="14392" cy="496528"/>
              </a:xfrm>
              <a:custGeom>
                <a:avLst/>
                <a:gdLst>
                  <a:gd name="connsiteX0" fmla="*/ 13976 w 14392"/>
                  <a:gd name="connsiteY0" fmla="*/ 489086 h 496527"/>
                  <a:gd name="connsiteX1" fmla="*/ 13976 w 14392"/>
                  <a:gd name="connsiteY1" fmla="*/ 484768 h 496527"/>
                  <a:gd name="connsiteX2" fmla="*/ 13976 w 14392"/>
                  <a:gd name="connsiteY2" fmla="*/ 231851 h 496527"/>
                  <a:gd name="connsiteX3" fmla="*/ 13976 w 14392"/>
                  <a:gd name="connsiteY3" fmla="*/ 8533 h 496527"/>
                  <a:gd name="connsiteX4" fmla="*/ 7020 w 14392"/>
                  <a:gd name="connsiteY4" fmla="*/ 1817 h 496527"/>
                  <a:gd name="connsiteX5" fmla="*/ 5797 w 14392"/>
                  <a:gd name="connsiteY5" fmla="*/ 1817 h 496527"/>
                  <a:gd name="connsiteX6" fmla="*/ 1863 w 14392"/>
                  <a:gd name="connsiteY6" fmla="*/ 5583 h 496527"/>
                  <a:gd name="connsiteX7" fmla="*/ 1863 w 14392"/>
                  <a:gd name="connsiteY7" fmla="*/ 11748 h 496527"/>
                  <a:gd name="connsiteX8" fmla="*/ 1863 w 14392"/>
                  <a:gd name="connsiteY8" fmla="*/ 483137 h 496527"/>
                  <a:gd name="connsiteX9" fmla="*/ 1863 w 14392"/>
                  <a:gd name="connsiteY9" fmla="*/ 488078 h 496527"/>
                  <a:gd name="connsiteX10" fmla="*/ 2918 w 14392"/>
                  <a:gd name="connsiteY10" fmla="*/ 493475 h 496527"/>
                  <a:gd name="connsiteX11" fmla="*/ 4502 w 14392"/>
                  <a:gd name="connsiteY11" fmla="*/ 495226 h 496527"/>
                  <a:gd name="connsiteX12" fmla="*/ 12921 w 14392"/>
                  <a:gd name="connsiteY12" fmla="*/ 494843 h 496527"/>
                  <a:gd name="connsiteX13" fmla="*/ 13976 w 14392"/>
                  <a:gd name="connsiteY13" fmla="*/ 489086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392" h="496527">
                    <a:moveTo>
                      <a:pt x="13976" y="489086"/>
                    </a:moveTo>
                    <a:cubicBezTo>
                      <a:pt x="13976" y="487647"/>
                      <a:pt x="13976" y="486207"/>
                      <a:pt x="13976" y="484768"/>
                    </a:cubicBezTo>
                    <a:lnTo>
                      <a:pt x="13976" y="231851"/>
                    </a:lnTo>
                    <a:cubicBezTo>
                      <a:pt x="13976" y="157428"/>
                      <a:pt x="13976" y="82988"/>
                      <a:pt x="13976" y="8533"/>
                    </a:cubicBezTo>
                    <a:cubicBezTo>
                      <a:pt x="14024" y="1817"/>
                      <a:pt x="13856" y="1817"/>
                      <a:pt x="7020" y="1817"/>
                    </a:cubicBezTo>
                    <a:cubicBezTo>
                      <a:pt x="6612" y="1793"/>
                      <a:pt x="6205" y="1793"/>
                      <a:pt x="5797" y="1817"/>
                    </a:cubicBezTo>
                    <a:cubicBezTo>
                      <a:pt x="3062" y="2081"/>
                      <a:pt x="2055" y="2968"/>
                      <a:pt x="1863" y="5583"/>
                    </a:cubicBezTo>
                    <a:cubicBezTo>
                      <a:pt x="1719" y="7622"/>
                      <a:pt x="1863" y="9685"/>
                      <a:pt x="1863" y="11748"/>
                    </a:cubicBezTo>
                    <a:lnTo>
                      <a:pt x="1863" y="483137"/>
                    </a:lnTo>
                    <a:cubicBezTo>
                      <a:pt x="1863" y="484768"/>
                      <a:pt x="1863" y="486423"/>
                      <a:pt x="1863" y="488078"/>
                    </a:cubicBezTo>
                    <a:cubicBezTo>
                      <a:pt x="1901" y="489925"/>
                      <a:pt x="2259" y="491751"/>
                      <a:pt x="2918" y="493475"/>
                    </a:cubicBezTo>
                    <a:cubicBezTo>
                      <a:pt x="3206" y="494291"/>
                      <a:pt x="3662" y="495082"/>
                      <a:pt x="4502" y="495226"/>
                    </a:cubicBezTo>
                    <a:cubicBezTo>
                      <a:pt x="7262" y="496121"/>
                      <a:pt x="10254" y="495984"/>
                      <a:pt x="12921" y="494843"/>
                    </a:cubicBezTo>
                    <a:cubicBezTo>
                      <a:pt x="14792" y="493667"/>
                      <a:pt x="13856" y="491149"/>
                      <a:pt x="13976" y="48908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B561FE2B-84CC-038A-6114-E11B3621323C}"/>
                  </a:ext>
                </a:extLst>
              </p:cNvPr>
              <p:cNvSpPr/>
              <p:nvPr/>
            </p:nvSpPr>
            <p:spPr>
              <a:xfrm>
                <a:off x="11166028" y="3235166"/>
                <a:ext cx="14392" cy="496528"/>
              </a:xfrm>
              <a:custGeom>
                <a:avLst/>
                <a:gdLst>
                  <a:gd name="connsiteX0" fmla="*/ 8699 w 14392"/>
                  <a:gd name="connsiteY0" fmla="*/ 1853 h 496527"/>
                  <a:gd name="connsiteX1" fmla="*/ 4981 w 14392"/>
                  <a:gd name="connsiteY1" fmla="*/ 1853 h 496527"/>
                  <a:gd name="connsiteX2" fmla="*/ 1863 w 14392"/>
                  <a:gd name="connsiteY2" fmla="*/ 4851 h 496527"/>
                  <a:gd name="connsiteX3" fmla="*/ 1863 w 14392"/>
                  <a:gd name="connsiteY3" fmla="*/ 11016 h 496527"/>
                  <a:gd name="connsiteX4" fmla="*/ 1863 w 14392"/>
                  <a:gd name="connsiteY4" fmla="*/ 485620 h 496527"/>
                  <a:gd name="connsiteX5" fmla="*/ 1863 w 14392"/>
                  <a:gd name="connsiteY5" fmla="*/ 491185 h 496527"/>
                  <a:gd name="connsiteX6" fmla="*/ 6157 w 14392"/>
                  <a:gd name="connsiteY6" fmla="*/ 495622 h 496527"/>
                  <a:gd name="connsiteX7" fmla="*/ 9851 w 14392"/>
                  <a:gd name="connsiteY7" fmla="*/ 495622 h 496527"/>
                  <a:gd name="connsiteX8" fmla="*/ 12969 w 14392"/>
                  <a:gd name="connsiteY8" fmla="*/ 492624 h 496527"/>
                  <a:gd name="connsiteX9" fmla="*/ 12969 w 14392"/>
                  <a:gd name="connsiteY9" fmla="*/ 486459 h 496527"/>
                  <a:gd name="connsiteX10" fmla="*/ 12969 w 14392"/>
                  <a:gd name="connsiteY10" fmla="*/ 11280 h 496527"/>
                  <a:gd name="connsiteX11" fmla="*/ 12969 w 14392"/>
                  <a:gd name="connsiteY11" fmla="*/ 6339 h 496527"/>
                  <a:gd name="connsiteX12" fmla="*/ 8699 w 14392"/>
                  <a:gd name="connsiteY12" fmla="*/ 1853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392" h="496527">
                    <a:moveTo>
                      <a:pt x="8699" y="1853"/>
                    </a:moveTo>
                    <a:cubicBezTo>
                      <a:pt x="7461" y="1781"/>
                      <a:pt x="6219" y="1781"/>
                      <a:pt x="4981" y="1853"/>
                    </a:cubicBezTo>
                    <a:cubicBezTo>
                      <a:pt x="2798" y="2021"/>
                      <a:pt x="2007" y="2741"/>
                      <a:pt x="1863" y="4851"/>
                    </a:cubicBezTo>
                    <a:cubicBezTo>
                      <a:pt x="1719" y="6962"/>
                      <a:pt x="1863" y="8977"/>
                      <a:pt x="1863" y="11016"/>
                    </a:cubicBezTo>
                    <a:lnTo>
                      <a:pt x="1863" y="485620"/>
                    </a:lnTo>
                    <a:cubicBezTo>
                      <a:pt x="1863" y="487467"/>
                      <a:pt x="1863" y="489338"/>
                      <a:pt x="1863" y="491185"/>
                    </a:cubicBezTo>
                    <a:cubicBezTo>
                      <a:pt x="2007" y="494975"/>
                      <a:pt x="2511" y="495478"/>
                      <a:pt x="6157" y="495622"/>
                    </a:cubicBezTo>
                    <a:cubicBezTo>
                      <a:pt x="7380" y="495622"/>
                      <a:pt x="8555" y="495622"/>
                      <a:pt x="9851" y="495622"/>
                    </a:cubicBezTo>
                    <a:cubicBezTo>
                      <a:pt x="12057" y="495454"/>
                      <a:pt x="12825" y="494759"/>
                      <a:pt x="12969" y="492624"/>
                    </a:cubicBezTo>
                    <a:cubicBezTo>
                      <a:pt x="13113" y="490489"/>
                      <a:pt x="12969" y="488498"/>
                      <a:pt x="12969" y="486459"/>
                    </a:cubicBezTo>
                    <a:lnTo>
                      <a:pt x="12969" y="11280"/>
                    </a:lnTo>
                    <a:cubicBezTo>
                      <a:pt x="12969" y="9625"/>
                      <a:pt x="12969" y="7994"/>
                      <a:pt x="12969" y="6339"/>
                    </a:cubicBezTo>
                    <a:cubicBezTo>
                      <a:pt x="12825" y="2525"/>
                      <a:pt x="12345" y="2045"/>
                      <a:pt x="8699" y="18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C9D3ACA2-934E-C4EC-EFC7-73F32A2687A7}"/>
                  </a:ext>
                </a:extLst>
              </p:cNvPr>
              <p:cNvSpPr/>
              <p:nvPr/>
            </p:nvSpPr>
            <p:spPr>
              <a:xfrm>
                <a:off x="11579608" y="3235277"/>
                <a:ext cx="11993" cy="496528"/>
              </a:xfrm>
              <a:custGeom>
                <a:avLst/>
                <a:gdLst>
                  <a:gd name="connsiteX0" fmla="*/ 8699 w 11993"/>
                  <a:gd name="connsiteY0" fmla="*/ 1862 h 496527"/>
                  <a:gd name="connsiteX1" fmla="*/ 5005 w 11993"/>
                  <a:gd name="connsiteY1" fmla="*/ 1862 h 496527"/>
                  <a:gd name="connsiteX2" fmla="*/ 1863 w 11993"/>
                  <a:gd name="connsiteY2" fmla="*/ 4836 h 496527"/>
                  <a:gd name="connsiteX3" fmla="*/ 1863 w 11993"/>
                  <a:gd name="connsiteY3" fmla="*/ 11001 h 496527"/>
                  <a:gd name="connsiteX4" fmla="*/ 1863 w 11993"/>
                  <a:gd name="connsiteY4" fmla="*/ 247895 h 496527"/>
                  <a:gd name="connsiteX5" fmla="*/ 1863 w 11993"/>
                  <a:gd name="connsiteY5" fmla="*/ 486636 h 496527"/>
                  <a:gd name="connsiteX6" fmla="*/ 1983 w 11993"/>
                  <a:gd name="connsiteY6" fmla="*/ 492777 h 496527"/>
                  <a:gd name="connsiteX7" fmla="*/ 4442 w 11993"/>
                  <a:gd name="connsiteY7" fmla="*/ 495446 h 496527"/>
                  <a:gd name="connsiteX8" fmla="*/ 4765 w 11993"/>
                  <a:gd name="connsiteY8" fmla="*/ 495439 h 496527"/>
                  <a:gd name="connsiteX9" fmla="*/ 9083 w 11993"/>
                  <a:gd name="connsiteY9" fmla="*/ 495439 h 496527"/>
                  <a:gd name="connsiteX10" fmla="*/ 11482 w 11993"/>
                  <a:gd name="connsiteY10" fmla="*/ 493041 h 496527"/>
                  <a:gd name="connsiteX11" fmla="*/ 11626 w 11993"/>
                  <a:gd name="connsiteY11" fmla="*/ 488123 h 496527"/>
                  <a:gd name="connsiteX12" fmla="*/ 11626 w 11993"/>
                  <a:gd name="connsiteY12" fmla="*/ 9418 h 496527"/>
                  <a:gd name="connsiteX13" fmla="*/ 11506 w 11993"/>
                  <a:gd name="connsiteY13" fmla="*/ 4477 h 496527"/>
                  <a:gd name="connsiteX14" fmla="*/ 8699 w 11993"/>
                  <a:gd name="connsiteY14" fmla="*/ 1862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993" h="496527">
                    <a:moveTo>
                      <a:pt x="8699" y="1862"/>
                    </a:moveTo>
                    <a:cubicBezTo>
                      <a:pt x="7469" y="1778"/>
                      <a:pt x="6236" y="1778"/>
                      <a:pt x="5005" y="1862"/>
                    </a:cubicBezTo>
                    <a:cubicBezTo>
                      <a:pt x="2798" y="2006"/>
                      <a:pt x="2007" y="2725"/>
                      <a:pt x="1863" y="4836"/>
                    </a:cubicBezTo>
                    <a:cubicBezTo>
                      <a:pt x="1719" y="6947"/>
                      <a:pt x="1863" y="8962"/>
                      <a:pt x="1863" y="11001"/>
                    </a:cubicBezTo>
                    <a:cubicBezTo>
                      <a:pt x="1863" y="89966"/>
                      <a:pt x="1863" y="168930"/>
                      <a:pt x="1863" y="247895"/>
                    </a:cubicBezTo>
                    <a:cubicBezTo>
                      <a:pt x="1863" y="327467"/>
                      <a:pt x="1863" y="407048"/>
                      <a:pt x="1863" y="486636"/>
                    </a:cubicBezTo>
                    <a:cubicBezTo>
                      <a:pt x="1863" y="488675"/>
                      <a:pt x="1863" y="490738"/>
                      <a:pt x="1983" y="492777"/>
                    </a:cubicBezTo>
                    <a:cubicBezTo>
                      <a:pt x="1925" y="494192"/>
                      <a:pt x="3026" y="495389"/>
                      <a:pt x="4442" y="495446"/>
                    </a:cubicBezTo>
                    <a:cubicBezTo>
                      <a:pt x="4549" y="495451"/>
                      <a:pt x="4657" y="495449"/>
                      <a:pt x="4765" y="495439"/>
                    </a:cubicBezTo>
                    <a:cubicBezTo>
                      <a:pt x="6202" y="495547"/>
                      <a:pt x="7646" y="495547"/>
                      <a:pt x="9083" y="495439"/>
                    </a:cubicBezTo>
                    <a:cubicBezTo>
                      <a:pt x="10407" y="495439"/>
                      <a:pt x="11482" y="494365"/>
                      <a:pt x="11482" y="493041"/>
                    </a:cubicBezTo>
                    <a:cubicBezTo>
                      <a:pt x="11626" y="491409"/>
                      <a:pt x="11626" y="489754"/>
                      <a:pt x="11626" y="488123"/>
                    </a:cubicBezTo>
                    <a:cubicBezTo>
                      <a:pt x="11626" y="328546"/>
                      <a:pt x="11626" y="168978"/>
                      <a:pt x="11626" y="9418"/>
                    </a:cubicBezTo>
                    <a:cubicBezTo>
                      <a:pt x="11626" y="7763"/>
                      <a:pt x="11626" y="6108"/>
                      <a:pt x="11506" y="4477"/>
                    </a:cubicBezTo>
                    <a:cubicBezTo>
                      <a:pt x="11386" y="2845"/>
                      <a:pt x="10570" y="2006"/>
                      <a:pt x="8699" y="186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7C7BCA0B-9BB3-F898-E134-52765DF9C35F}"/>
                  </a:ext>
                </a:extLst>
              </p:cNvPr>
              <p:cNvSpPr/>
              <p:nvPr/>
            </p:nvSpPr>
            <p:spPr>
              <a:xfrm>
                <a:off x="11258713" y="3235168"/>
                <a:ext cx="11993" cy="496528"/>
              </a:xfrm>
              <a:custGeom>
                <a:avLst/>
                <a:gdLst>
                  <a:gd name="connsiteX0" fmla="*/ 11482 w 11993"/>
                  <a:gd name="connsiteY0" fmla="*/ 26006 h 496527"/>
                  <a:gd name="connsiteX1" fmla="*/ 11482 w 11993"/>
                  <a:gd name="connsiteY1" fmla="*/ 9958 h 496527"/>
                  <a:gd name="connsiteX2" fmla="*/ 11482 w 11993"/>
                  <a:gd name="connsiteY2" fmla="*/ 5665 h 496527"/>
                  <a:gd name="connsiteX3" fmla="*/ 7404 w 11993"/>
                  <a:gd name="connsiteY3" fmla="*/ 1851 h 496527"/>
                  <a:gd name="connsiteX4" fmla="*/ 5005 w 11993"/>
                  <a:gd name="connsiteY4" fmla="*/ 1851 h 496527"/>
                  <a:gd name="connsiteX5" fmla="*/ 1863 w 11993"/>
                  <a:gd name="connsiteY5" fmla="*/ 4825 h 496527"/>
                  <a:gd name="connsiteX6" fmla="*/ 1863 w 11993"/>
                  <a:gd name="connsiteY6" fmla="*/ 10990 h 496527"/>
                  <a:gd name="connsiteX7" fmla="*/ 1863 w 11993"/>
                  <a:gd name="connsiteY7" fmla="*/ 363333 h 496527"/>
                  <a:gd name="connsiteX8" fmla="*/ 1863 w 11993"/>
                  <a:gd name="connsiteY8" fmla="*/ 487321 h 496527"/>
                  <a:gd name="connsiteX9" fmla="*/ 2103 w 11993"/>
                  <a:gd name="connsiteY9" fmla="*/ 493461 h 496527"/>
                  <a:gd name="connsiteX10" fmla="*/ 4142 w 11993"/>
                  <a:gd name="connsiteY10" fmla="*/ 495428 h 496527"/>
                  <a:gd name="connsiteX11" fmla="*/ 6540 w 11993"/>
                  <a:gd name="connsiteY11" fmla="*/ 495596 h 496527"/>
                  <a:gd name="connsiteX12" fmla="*/ 10906 w 11993"/>
                  <a:gd name="connsiteY12" fmla="*/ 492310 h 496527"/>
                  <a:gd name="connsiteX13" fmla="*/ 11554 w 11993"/>
                  <a:gd name="connsiteY13" fmla="*/ 483123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93" h="496527">
                    <a:moveTo>
                      <a:pt x="11482" y="26006"/>
                    </a:moveTo>
                    <a:lnTo>
                      <a:pt x="11482" y="9958"/>
                    </a:lnTo>
                    <a:cubicBezTo>
                      <a:pt x="11482" y="8519"/>
                      <a:pt x="11482" y="7080"/>
                      <a:pt x="11482" y="5665"/>
                    </a:cubicBezTo>
                    <a:cubicBezTo>
                      <a:pt x="11170" y="3098"/>
                      <a:pt x="10042" y="2139"/>
                      <a:pt x="7404" y="1851"/>
                    </a:cubicBezTo>
                    <a:cubicBezTo>
                      <a:pt x="6605" y="1782"/>
                      <a:pt x="5804" y="1782"/>
                      <a:pt x="5005" y="1851"/>
                    </a:cubicBezTo>
                    <a:cubicBezTo>
                      <a:pt x="2846" y="1851"/>
                      <a:pt x="2007" y="2714"/>
                      <a:pt x="1863" y="4825"/>
                    </a:cubicBezTo>
                    <a:cubicBezTo>
                      <a:pt x="1719" y="6936"/>
                      <a:pt x="1863" y="8927"/>
                      <a:pt x="1863" y="10990"/>
                    </a:cubicBezTo>
                    <a:lnTo>
                      <a:pt x="1863" y="363333"/>
                    </a:lnTo>
                    <a:cubicBezTo>
                      <a:pt x="1863" y="404669"/>
                      <a:pt x="1863" y="445999"/>
                      <a:pt x="1863" y="487321"/>
                    </a:cubicBezTo>
                    <a:cubicBezTo>
                      <a:pt x="1863" y="489360"/>
                      <a:pt x="1863" y="491422"/>
                      <a:pt x="2103" y="493461"/>
                    </a:cubicBezTo>
                    <a:cubicBezTo>
                      <a:pt x="2187" y="494538"/>
                      <a:pt x="3062" y="495383"/>
                      <a:pt x="4142" y="495428"/>
                    </a:cubicBezTo>
                    <a:cubicBezTo>
                      <a:pt x="4933" y="495565"/>
                      <a:pt x="5737" y="495620"/>
                      <a:pt x="6540" y="495596"/>
                    </a:cubicBezTo>
                    <a:cubicBezTo>
                      <a:pt x="9443" y="495596"/>
                      <a:pt x="10066" y="495044"/>
                      <a:pt x="10906" y="492310"/>
                    </a:cubicBezTo>
                    <a:cubicBezTo>
                      <a:pt x="11575" y="489297"/>
                      <a:pt x="11794" y="486200"/>
                      <a:pt x="11554" y="4831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F8CB832E-07EB-9D8B-DE0E-73CFBC869584}"/>
                  </a:ext>
                </a:extLst>
              </p:cNvPr>
              <p:cNvSpPr/>
              <p:nvPr/>
            </p:nvSpPr>
            <p:spPr>
              <a:xfrm>
                <a:off x="11857344" y="3235499"/>
                <a:ext cx="7196" cy="496528"/>
              </a:xfrm>
              <a:custGeom>
                <a:avLst/>
                <a:gdLst>
                  <a:gd name="connsiteX0" fmla="*/ 6692 w 7196"/>
                  <a:gd name="connsiteY0" fmla="*/ 5334 h 496527"/>
                  <a:gd name="connsiteX1" fmla="*/ 6237 w 7196"/>
                  <a:gd name="connsiteY1" fmla="*/ 2935 h 496527"/>
                  <a:gd name="connsiteX2" fmla="*/ 4222 w 7196"/>
                  <a:gd name="connsiteY2" fmla="*/ 1808 h 496527"/>
                  <a:gd name="connsiteX3" fmla="*/ 2231 w 7196"/>
                  <a:gd name="connsiteY3" fmla="*/ 2959 h 496527"/>
                  <a:gd name="connsiteX4" fmla="*/ 1799 w 7196"/>
                  <a:gd name="connsiteY4" fmla="*/ 5358 h 496527"/>
                  <a:gd name="connsiteX5" fmla="*/ 1799 w 7196"/>
                  <a:gd name="connsiteY5" fmla="*/ 10899 h 496527"/>
                  <a:gd name="connsiteX6" fmla="*/ 1799 w 7196"/>
                  <a:gd name="connsiteY6" fmla="*/ 486054 h 496527"/>
                  <a:gd name="connsiteX7" fmla="*/ 1799 w 7196"/>
                  <a:gd name="connsiteY7" fmla="*/ 491595 h 496527"/>
                  <a:gd name="connsiteX8" fmla="*/ 2255 w 7196"/>
                  <a:gd name="connsiteY8" fmla="*/ 493994 h 496527"/>
                  <a:gd name="connsiteX9" fmla="*/ 5577 w 7196"/>
                  <a:gd name="connsiteY9" fmla="*/ 494677 h 496527"/>
                  <a:gd name="connsiteX10" fmla="*/ 6261 w 7196"/>
                  <a:gd name="connsiteY10" fmla="*/ 493994 h 496527"/>
                  <a:gd name="connsiteX11" fmla="*/ 6692 w 7196"/>
                  <a:gd name="connsiteY11" fmla="*/ 491595 h 496527"/>
                  <a:gd name="connsiteX12" fmla="*/ 6692 w 7196"/>
                  <a:gd name="connsiteY12" fmla="*/ 486054 h 496527"/>
                  <a:gd name="connsiteX13" fmla="*/ 6692 w 7196"/>
                  <a:gd name="connsiteY13" fmla="*/ 10875 h 496527"/>
                  <a:gd name="connsiteX14" fmla="*/ 6692 w 7196"/>
                  <a:gd name="connsiteY14" fmla="*/ 5334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96" h="496527">
                    <a:moveTo>
                      <a:pt x="6692" y="5334"/>
                    </a:moveTo>
                    <a:cubicBezTo>
                      <a:pt x="6676" y="4514"/>
                      <a:pt x="6522" y="3704"/>
                      <a:pt x="6237" y="2935"/>
                    </a:cubicBezTo>
                    <a:cubicBezTo>
                      <a:pt x="5862" y="2179"/>
                      <a:pt x="5061" y="1730"/>
                      <a:pt x="4222" y="1808"/>
                    </a:cubicBezTo>
                    <a:cubicBezTo>
                      <a:pt x="3387" y="1752"/>
                      <a:pt x="2600" y="2207"/>
                      <a:pt x="2231" y="2959"/>
                    </a:cubicBezTo>
                    <a:cubicBezTo>
                      <a:pt x="1945" y="3727"/>
                      <a:pt x="1799" y="4539"/>
                      <a:pt x="1799" y="5358"/>
                    </a:cubicBezTo>
                    <a:cubicBezTo>
                      <a:pt x="1799" y="7205"/>
                      <a:pt x="1799" y="9052"/>
                      <a:pt x="1799" y="10899"/>
                    </a:cubicBezTo>
                    <a:lnTo>
                      <a:pt x="1799" y="486054"/>
                    </a:lnTo>
                    <a:cubicBezTo>
                      <a:pt x="1799" y="487901"/>
                      <a:pt x="1799" y="489748"/>
                      <a:pt x="1799" y="491595"/>
                    </a:cubicBezTo>
                    <a:cubicBezTo>
                      <a:pt x="1828" y="492413"/>
                      <a:pt x="1981" y="493221"/>
                      <a:pt x="2255" y="493994"/>
                    </a:cubicBezTo>
                    <a:cubicBezTo>
                      <a:pt x="2984" y="495099"/>
                      <a:pt x="4471" y="495407"/>
                      <a:pt x="5577" y="494677"/>
                    </a:cubicBezTo>
                    <a:cubicBezTo>
                      <a:pt x="5850" y="494497"/>
                      <a:pt x="6081" y="494265"/>
                      <a:pt x="6261" y="493994"/>
                    </a:cubicBezTo>
                    <a:cubicBezTo>
                      <a:pt x="6536" y="493224"/>
                      <a:pt x="6683" y="492413"/>
                      <a:pt x="6692" y="491595"/>
                    </a:cubicBezTo>
                    <a:cubicBezTo>
                      <a:pt x="6692" y="489748"/>
                      <a:pt x="6692" y="487901"/>
                      <a:pt x="6692" y="486054"/>
                    </a:cubicBezTo>
                    <a:lnTo>
                      <a:pt x="6692" y="10875"/>
                    </a:lnTo>
                    <a:cubicBezTo>
                      <a:pt x="6716" y="9028"/>
                      <a:pt x="6740" y="7181"/>
                      <a:pt x="6692" y="53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3" name="图形 26">
              <a:extLst>
                <a:ext uri="{FF2B5EF4-FFF2-40B4-BE49-F238E27FC236}">
                  <a16:creationId xmlns:a16="http://schemas.microsoft.com/office/drawing/2014/main" id="{9E63FA30-A38F-83BA-2F1C-D1B6C61DD179}"/>
                </a:ext>
              </a:extLst>
            </p:cNvPr>
            <p:cNvGrpSpPr/>
            <p:nvPr/>
          </p:nvGrpSpPr>
          <p:grpSpPr>
            <a:xfrm>
              <a:off x="5667598" y="41108"/>
              <a:ext cx="572332" cy="362118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A394D177-B265-9B11-745C-1064AFE8543B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1D06F233-3B0B-D815-CA3C-010AD8EEBD90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1123998B-BD0E-9363-D6F3-24144C55D0EF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4" name="图形 80">
              <a:extLst>
                <a:ext uri="{FF2B5EF4-FFF2-40B4-BE49-F238E27FC236}">
                  <a16:creationId xmlns:a16="http://schemas.microsoft.com/office/drawing/2014/main" id="{7316748E-9C57-10AE-4BD3-8861FD949AAE}"/>
                </a:ext>
              </a:extLst>
            </p:cNvPr>
            <p:cNvSpPr/>
            <p:nvPr/>
          </p:nvSpPr>
          <p:spPr>
            <a:xfrm flipH="1">
              <a:off x="7711838" y="89646"/>
              <a:ext cx="664732" cy="203200"/>
            </a:xfrm>
            <a:custGeom>
              <a:avLst/>
              <a:gdLst>
                <a:gd name="connsiteX0" fmla="*/ 1057061 w 1061147"/>
                <a:gd name="connsiteY0" fmla="*/ 324140 h 324379"/>
                <a:gd name="connsiteX1" fmla="*/ 943 w 1061147"/>
                <a:gd name="connsiteY1" fmla="*/ 324140 h 324379"/>
                <a:gd name="connsiteX2" fmla="*/ 943 w 1061147"/>
                <a:gd name="connsiteY2" fmla="*/ 281053 h 324379"/>
                <a:gd name="connsiteX3" fmla="*/ 930252 w 1061147"/>
                <a:gd name="connsiteY3" fmla="*/ 281053 h 324379"/>
                <a:gd name="connsiteX4" fmla="*/ 895236 w 1061147"/>
                <a:gd name="connsiteY4" fmla="*/ 262194 h 324379"/>
                <a:gd name="connsiteX5" fmla="*/ 733864 w 1061147"/>
                <a:gd name="connsiteY5" fmla="*/ 943 h 324379"/>
                <a:gd name="connsiteX6" fmla="*/ 776951 w 1061147"/>
                <a:gd name="connsiteY6" fmla="*/ 943 h 324379"/>
                <a:gd name="connsiteX7" fmla="*/ 916233 w 1061147"/>
                <a:gd name="connsiteY7" fmla="*/ 224513 h 324379"/>
                <a:gd name="connsiteX8" fmla="*/ 1061059 w 1061147"/>
                <a:gd name="connsiteY8" fmla="*/ 281418 h 32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147" h="324379">
                  <a:moveTo>
                    <a:pt x="1057061" y="324140"/>
                  </a:moveTo>
                  <a:lnTo>
                    <a:pt x="943" y="324140"/>
                  </a:lnTo>
                  <a:lnTo>
                    <a:pt x="943" y="281053"/>
                  </a:lnTo>
                  <a:lnTo>
                    <a:pt x="930252" y="281053"/>
                  </a:lnTo>
                  <a:cubicBezTo>
                    <a:pt x="918773" y="275433"/>
                    <a:pt x="907017" y="269159"/>
                    <a:pt x="895236" y="262194"/>
                  </a:cubicBezTo>
                  <a:cubicBezTo>
                    <a:pt x="789662" y="199456"/>
                    <a:pt x="733864" y="109132"/>
                    <a:pt x="733864" y="943"/>
                  </a:cubicBezTo>
                  <a:lnTo>
                    <a:pt x="776951" y="943"/>
                  </a:lnTo>
                  <a:cubicBezTo>
                    <a:pt x="776951" y="94045"/>
                    <a:pt x="823822" y="169268"/>
                    <a:pt x="916233" y="224513"/>
                  </a:cubicBezTo>
                  <a:cubicBezTo>
                    <a:pt x="987546" y="267135"/>
                    <a:pt x="1060330" y="281280"/>
                    <a:pt x="1061059" y="2814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图形 56">
              <a:extLst>
                <a:ext uri="{FF2B5EF4-FFF2-40B4-BE49-F238E27FC236}">
                  <a16:creationId xmlns:a16="http://schemas.microsoft.com/office/drawing/2014/main" id="{548D9F08-B1F4-762F-6C39-3347E686AE60}"/>
                </a:ext>
              </a:extLst>
            </p:cNvPr>
            <p:cNvSpPr/>
            <p:nvPr/>
          </p:nvSpPr>
          <p:spPr>
            <a:xfrm flipH="1">
              <a:off x="8595045" y="39957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76" name="图形 72">
              <a:extLst>
                <a:ext uri="{FF2B5EF4-FFF2-40B4-BE49-F238E27FC236}">
                  <a16:creationId xmlns:a16="http://schemas.microsoft.com/office/drawing/2014/main" id="{457D7B5F-2835-A302-A0C6-D275A3374174}"/>
                </a:ext>
              </a:extLst>
            </p:cNvPr>
            <p:cNvSpPr/>
            <p:nvPr/>
          </p:nvSpPr>
          <p:spPr>
            <a:xfrm rot="16200000">
              <a:off x="9364787" y="-84048"/>
              <a:ext cx="258738" cy="684095"/>
            </a:xfrm>
            <a:custGeom>
              <a:avLst/>
              <a:gdLst>
                <a:gd name="connsiteX0" fmla="*/ 404203 w 404733"/>
                <a:gd name="connsiteY0" fmla="*/ 584319 h 1070103"/>
                <a:gd name="connsiteX1" fmla="*/ 310966 w 404733"/>
                <a:gd name="connsiteY1" fmla="*/ 584319 h 1070103"/>
                <a:gd name="connsiteX2" fmla="*/ 310966 w 404733"/>
                <a:gd name="connsiteY2" fmla="*/ 1589 h 1070103"/>
                <a:gd name="connsiteX3" fmla="*/ 99064 w 404733"/>
                <a:gd name="connsiteY3" fmla="*/ 1589 h 1070103"/>
                <a:gd name="connsiteX4" fmla="*/ 99064 w 404733"/>
                <a:gd name="connsiteY4" fmla="*/ 582200 h 1070103"/>
                <a:gd name="connsiteX5" fmla="*/ 1589 w 404733"/>
                <a:gd name="connsiteY5" fmla="*/ 582200 h 1070103"/>
                <a:gd name="connsiteX6" fmla="*/ 152040 w 404733"/>
                <a:gd name="connsiteY6" fmla="*/ 1069573 h 1070103"/>
                <a:gd name="connsiteX7" fmla="*/ 269306 w 404733"/>
                <a:gd name="connsiteY7" fmla="*/ 1069573 h 1070103"/>
                <a:gd name="connsiteX8" fmla="*/ 368710 w 404733"/>
                <a:gd name="connsiteY8" fmla="*/ 711989 h 1070103"/>
                <a:gd name="connsiteX9" fmla="*/ 372418 w 404733"/>
                <a:gd name="connsiteY9" fmla="*/ 698746 h 1070103"/>
                <a:gd name="connsiteX10" fmla="*/ 372418 w 404733"/>
                <a:gd name="connsiteY10" fmla="*/ 698746 h 1070103"/>
                <a:gd name="connsiteX11" fmla="*/ 120254 w 404733"/>
                <a:gd name="connsiteY11" fmla="*/ 22779 h 1070103"/>
                <a:gd name="connsiteX12" fmla="*/ 209253 w 404733"/>
                <a:gd name="connsiteY12" fmla="*/ 22779 h 1070103"/>
                <a:gd name="connsiteX13" fmla="*/ 209253 w 404733"/>
                <a:gd name="connsiteY13" fmla="*/ 582200 h 1070103"/>
                <a:gd name="connsiteX14" fmla="*/ 120254 w 404733"/>
                <a:gd name="connsiteY14" fmla="*/ 582200 h 1070103"/>
                <a:gd name="connsiteX15" fmla="*/ 167678 w 404733"/>
                <a:gd name="connsiteY15" fmla="*/ 1048383 h 1070103"/>
                <a:gd name="connsiteX16" fmla="*/ 30302 w 404733"/>
                <a:gd name="connsiteY16" fmla="*/ 603390 h 1070103"/>
                <a:gd name="connsiteX17" fmla="*/ 117987 w 404733"/>
                <a:gd name="connsiteY17" fmla="*/ 603390 h 1070103"/>
                <a:gd name="connsiteX18" fmla="*/ 248561 w 404733"/>
                <a:gd name="connsiteY18" fmla="*/ 1048383 h 1070103"/>
                <a:gd name="connsiteX19" fmla="*/ 342222 w 404733"/>
                <a:gd name="connsiteY19" fmla="*/ 728030 h 1070103"/>
                <a:gd name="connsiteX20" fmla="*/ 261360 w 404733"/>
                <a:gd name="connsiteY20" fmla="*/ 1016789 h 1070103"/>
                <a:gd name="connsiteX21" fmla="*/ 140088 w 404733"/>
                <a:gd name="connsiteY21" fmla="*/ 603390 h 1070103"/>
                <a:gd name="connsiteX22" fmla="*/ 230444 w 404733"/>
                <a:gd name="connsiteY22" fmla="*/ 603390 h 1070103"/>
                <a:gd name="connsiteX23" fmla="*/ 230444 w 404733"/>
                <a:gd name="connsiteY23" fmla="*/ 22779 h 1070103"/>
                <a:gd name="connsiteX24" fmla="*/ 289776 w 404733"/>
                <a:gd name="connsiteY24" fmla="*/ 22779 h 1070103"/>
                <a:gd name="connsiteX25" fmla="*/ 289776 w 404733"/>
                <a:gd name="connsiteY25" fmla="*/ 605509 h 1070103"/>
                <a:gd name="connsiteX26" fmla="*/ 376656 w 404733"/>
                <a:gd name="connsiteY26" fmla="*/ 605509 h 107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4733" h="1070103">
                  <a:moveTo>
                    <a:pt x="404203" y="584319"/>
                  </a:moveTo>
                  <a:lnTo>
                    <a:pt x="310966" y="584319"/>
                  </a:lnTo>
                  <a:lnTo>
                    <a:pt x="310966" y="1589"/>
                  </a:lnTo>
                  <a:lnTo>
                    <a:pt x="99064" y="1589"/>
                  </a:lnTo>
                  <a:lnTo>
                    <a:pt x="99064" y="582200"/>
                  </a:lnTo>
                  <a:lnTo>
                    <a:pt x="1589" y="582200"/>
                  </a:lnTo>
                  <a:lnTo>
                    <a:pt x="152040" y="1069573"/>
                  </a:lnTo>
                  <a:lnTo>
                    <a:pt x="269306" y="1069573"/>
                  </a:lnTo>
                  <a:lnTo>
                    <a:pt x="368710" y="711989"/>
                  </a:lnTo>
                  <a:lnTo>
                    <a:pt x="372418" y="698746"/>
                  </a:lnTo>
                  <a:lnTo>
                    <a:pt x="372418" y="698746"/>
                  </a:lnTo>
                  <a:close/>
                  <a:moveTo>
                    <a:pt x="120254" y="22779"/>
                  </a:moveTo>
                  <a:lnTo>
                    <a:pt x="209253" y="22779"/>
                  </a:lnTo>
                  <a:lnTo>
                    <a:pt x="209253" y="582200"/>
                  </a:lnTo>
                  <a:lnTo>
                    <a:pt x="120254" y="582200"/>
                  </a:lnTo>
                  <a:close/>
                  <a:moveTo>
                    <a:pt x="167678" y="1048383"/>
                  </a:moveTo>
                  <a:lnTo>
                    <a:pt x="30302" y="603390"/>
                  </a:lnTo>
                  <a:lnTo>
                    <a:pt x="117987" y="603390"/>
                  </a:lnTo>
                  <a:lnTo>
                    <a:pt x="248561" y="1048383"/>
                  </a:lnTo>
                  <a:close/>
                  <a:moveTo>
                    <a:pt x="342222" y="728030"/>
                  </a:moveTo>
                  <a:lnTo>
                    <a:pt x="261360" y="1016789"/>
                  </a:lnTo>
                  <a:lnTo>
                    <a:pt x="140088" y="603390"/>
                  </a:lnTo>
                  <a:lnTo>
                    <a:pt x="230444" y="603390"/>
                  </a:lnTo>
                  <a:lnTo>
                    <a:pt x="230444" y="22779"/>
                  </a:lnTo>
                  <a:lnTo>
                    <a:pt x="289776" y="22779"/>
                  </a:lnTo>
                  <a:lnTo>
                    <a:pt x="289776" y="605509"/>
                  </a:lnTo>
                  <a:lnTo>
                    <a:pt x="376656" y="605509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77" name="图形 44">
              <a:extLst>
                <a:ext uri="{FF2B5EF4-FFF2-40B4-BE49-F238E27FC236}">
                  <a16:creationId xmlns:a16="http://schemas.microsoft.com/office/drawing/2014/main" id="{8D6AA051-63CD-500F-B8B5-BD29A3BABC25}"/>
                </a:ext>
              </a:extLst>
            </p:cNvPr>
            <p:cNvSpPr/>
            <p:nvPr/>
          </p:nvSpPr>
          <p:spPr>
            <a:xfrm>
              <a:off x="10127187" y="21482"/>
              <a:ext cx="449367" cy="449367"/>
            </a:xfrm>
            <a:custGeom>
              <a:avLst/>
              <a:gdLst>
                <a:gd name="connsiteX0" fmla="*/ 974292 w 974647"/>
                <a:gd name="connsiteY0" fmla="*/ 412696 h 974647"/>
                <a:gd name="connsiteX1" fmla="*/ 972679 w 974647"/>
                <a:gd name="connsiteY1" fmla="*/ 412696 h 974647"/>
                <a:gd name="connsiteX2" fmla="*/ 951692 w 974647"/>
                <a:gd name="connsiteY2" fmla="*/ 415850 h 974647"/>
                <a:gd name="connsiteX3" fmla="*/ 920034 w 974647"/>
                <a:gd name="connsiteY3" fmla="*/ 420758 h 974647"/>
                <a:gd name="connsiteX4" fmla="*/ 890059 w 974647"/>
                <a:gd name="connsiteY4" fmla="*/ 425501 h 974647"/>
                <a:gd name="connsiteX5" fmla="*/ 858401 w 974647"/>
                <a:gd name="connsiteY5" fmla="*/ 430410 h 974647"/>
                <a:gd name="connsiteX6" fmla="*/ 828427 w 974647"/>
                <a:gd name="connsiteY6" fmla="*/ 435153 h 974647"/>
                <a:gd name="connsiteX7" fmla="*/ 797195 w 974647"/>
                <a:gd name="connsiteY7" fmla="*/ 439896 h 974647"/>
                <a:gd name="connsiteX8" fmla="*/ 766794 w 974647"/>
                <a:gd name="connsiteY8" fmla="*/ 444638 h 974647"/>
                <a:gd name="connsiteX9" fmla="*/ 735562 w 974647"/>
                <a:gd name="connsiteY9" fmla="*/ 449381 h 974647"/>
                <a:gd name="connsiteX10" fmla="*/ 705161 w 974647"/>
                <a:gd name="connsiteY10" fmla="*/ 454124 h 974647"/>
                <a:gd name="connsiteX11" fmla="*/ 673930 w 974647"/>
                <a:gd name="connsiteY11" fmla="*/ 458985 h 974647"/>
                <a:gd name="connsiteX12" fmla="*/ 643528 w 974647"/>
                <a:gd name="connsiteY12" fmla="*/ 463728 h 974647"/>
                <a:gd name="connsiteX13" fmla="*/ 612700 w 974647"/>
                <a:gd name="connsiteY13" fmla="*/ 468471 h 974647"/>
                <a:gd name="connsiteX14" fmla="*/ 581445 w 974647"/>
                <a:gd name="connsiteY14" fmla="*/ 473214 h 974647"/>
                <a:gd name="connsiteX15" fmla="*/ 551043 w 974647"/>
                <a:gd name="connsiteY15" fmla="*/ 477957 h 974647"/>
                <a:gd name="connsiteX16" fmla="*/ 519812 w 974647"/>
                <a:gd name="connsiteY16" fmla="*/ 482699 h 974647"/>
                <a:gd name="connsiteX17" fmla="*/ 493252 w 974647"/>
                <a:gd name="connsiteY17" fmla="*/ 486731 h 974647"/>
                <a:gd name="connsiteX18" fmla="*/ 491735 w 974647"/>
                <a:gd name="connsiteY18" fmla="*/ 485901 h 974647"/>
                <a:gd name="connsiteX19" fmla="*/ 491735 w 974647"/>
                <a:gd name="connsiteY19" fmla="*/ 485901 h 974647"/>
                <a:gd name="connsiteX20" fmla="*/ 493347 w 974647"/>
                <a:gd name="connsiteY20" fmla="*/ 484881 h 974647"/>
                <a:gd name="connsiteX21" fmla="*/ 497639 w 974647"/>
                <a:gd name="connsiteY21" fmla="*/ 482865 h 974647"/>
                <a:gd name="connsiteX22" fmla="*/ 828000 w 974647"/>
                <a:gd name="connsiteY22" fmla="*/ 313073 h 974647"/>
                <a:gd name="connsiteX23" fmla="*/ 922002 w 974647"/>
                <a:gd name="connsiteY23" fmla="*/ 264933 h 974647"/>
                <a:gd name="connsiteX24" fmla="*/ 925891 w 974647"/>
                <a:gd name="connsiteY24" fmla="*/ 262562 h 974647"/>
                <a:gd name="connsiteX25" fmla="*/ 924326 w 974647"/>
                <a:gd name="connsiteY25" fmla="*/ 260191 h 974647"/>
                <a:gd name="connsiteX26" fmla="*/ 839975 w 974647"/>
                <a:gd name="connsiteY26" fmla="*/ 144253 h 974647"/>
                <a:gd name="connsiteX27" fmla="*/ 834735 w 974647"/>
                <a:gd name="connsiteY27" fmla="*/ 143873 h 974647"/>
                <a:gd name="connsiteX28" fmla="*/ 776872 w 974647"/>
                <a:gd name="connsiteY28" fmla="*/ 201166 h 974647"/>
                <a:gd name="connsiteX29" fmla="*/ 635371 w 974647"/>
                <a:gd name="connsiteY29" fmla="*/ 341696 h 974647"/>
                <a:gd name="connsiteX30" fmla="*/ 504943 w 974647"/>
                <a:gd name="connsiteY30" fmla="*/ 471222 h 974647"/>
                <a:gd name="connsiteX31" fmla="*/ 492541 w 974647"/>
                <a:gd name="connsiteY31" fmla="*/ 483316 h 974647"/>
                <a:gd name="connsiteX32" fmla="*/ 491403 w 974647"/>
                <a:gd name="connsiteY32" fmla="*/ 482154 h 974647"/>
                <a:gd name="connsiteX33" fmla="*/ 491403 w 974647"/>
                <a:gd name="connsiteY33" fmla="*/ 482154 h 974647"/>
                <a:gd name="connsiteX34" fmla="*/ 493987 w 974647"/>
                <a:gd name="connsiteY34" fmla="*/ 476700 h 974647"/>
                <a:gd name="connsiteX35" fmla="*/ 545921 w 974647"/>
                <a:gd name="connsiteY35" fmla="*/ 373899 h 974647"/>
                <a:gd name="connsiteX36" fmla="*/ 658563 w 974647"/>
                <a:gd name="connsiteY36" fmla="*/ 150987 h 974647"/>
                <a:gd name="connsiteX37" fmla="*/ 708718 w 974647"/>
                <a:gd name="connsiteY37" fmla="*/ 51649 h 974647"/>
                <a:gd name="connsiteX38" fmla="*/ 709667 w 974647"/>
                <a:gd name="connsiteY38" fmla="*/ 48306 h 974647"/>
                <a:gd name="connsiteX39" fmla="*/ 567359 w 974647"/>
                <a:gd name="connsiteY39" fmla="*/ 1968 h 974647"/>
                <a:gd name="connsiteX40" fmla="*/ 565343 w 974647"/>
                <a:gd name="connsiteY40" fmla="*/ 12308 h 974647"/>
                <a:gd name="connsiteX41" fmla="*/ 559557 w 974647"/>
                <a:gd name="connsiteY41" fmla="*/ 47879 h 974647"/>
                <a:gd name="connsiteX42" fmla="*/ 553984 w 974647"/>
                <a:gd name="connsiteY42" fmla="*/ 82525 h 974647"/>
                <a:gd name="connsiteX43" fmla="*/ 548364 w 974647"/>
                <a:gd name="connsiteY43" fmla="*/ 117147 h 974647"/>
                <a:gd name="connsiteX44" fmla="*/ 542767 w 974647"/>
                <a:gd name="connsiteY44" fmla="*/ 151770 h 974647"/>
                <a:gd name="connsiteX45" fmla="*/ 537076 w 974647"/>
                <a:gd name="connsiteY45" fmla="*/ 186819 h 974647"/>
                <a:gd name="connsiteX46" fmla="*/ 531479 w 974647"/>
                <a:gd name="connsiteY46" fmla="*/ 221466 h 974647"/>
                <a:gd name="connsiteX47" fmla="*/ 525788 w 974647"/>
                <a:gd name="connsiteY47" fmla="*/ 256515 h 974647"/>
                <a:gd name="connsiteX48" fmla="*/ 520191 w 974647"/>
                <a:gd name="connsiteY48" fmla="*/ 291137 h 974647"/>
                <a:gd name="connsiteX49" fmla="*/ 514500 w 974647"/>
                <a:gd name="connsiteY49" fmla="*/ 326187 h 974647"/>
                <a:gd name="connsiteX50" fmla="*/ 508975 w 974647"/>
                <a:gd name="connsiteY50" fmla="*/ 360382 h 974647"/>
                <a:gd name="connsiteX51" fmla="*/ 503426 w 974647"/>
                <a:gd name="connsiteY51" fmla="*/ 395029 h 974647"/>
                <a:gd name="connsiteX52" fmla="*/ 497687 w 974647"/>
                <a:gd name="connsiteY52" fmla="*/ 430078 h 974647"/>
                <a:gd name="connsiteX53" fmla="*/ 491948 w 974647"/>
                <a:gd name="connsiteY53" fmla="*/ 465649 h 974647"/>
                <a:gd name="connsiteX54" fmla="*/ 489719 w 974647"/>
                <a:gd name="connsiteY54" fmla="*/ 480636 h 974647"/>
                <a:gd name="connsiteX55" fmla="*/ 489719 w 974647"/>
                <a:gd name="connsiteY55" fmla="*/ 480636 h 974647"/>
                <a:gd name="connsiteX56" fmla="*/ 488818 w 974647"/>
                <a:gd name="connsiteY56" fmla="*/ 485000 h 974647"/>
                <a:gd name="connsiteX57" fmla="*/ 488818 w 974647"/>
                <a:gd name="connsiteY57" fmla="*/ 485000 h 974647"/>
                <a:gd name="connsiteX58" fmla="*/ 487419 w 974647"/>
                <a:gd name="connsiteY58" fmla="*/ 482439 h 974647"/>
                <a:gd name="connsiteX59" fmla="*/ 484359 w 974647"/>
                <a:gd name="connsiteY59" fmla="*/ 462756 h 974647"/>
                <a:gd name="connsiteX60" fmla="*/ 477791 w 974647"/>
                <a:gd name="connsiteY60" fmla="*/ 422584 h 974647"/>
                <a:gd name="connsiteX61" fmla="*/ 471435 w 974647"/>
                <a:gd name="connsiteY61" fmla="*/ 382199 h 974647"/>
                <a:gd name="connsiteX62" fmla="*/ 464867 w 974647"/>
                <a:gd name="connsiteY62" fmla="*/ 342028 h 974647"/>
                <a:gd name="connsiteX63" fmla="*/ 458416 w 974647"/>
                <a:gd name="connsiteY63" fmla="*/ 301714 h 974647"/>
                <a:gd name="connsiteX64" fmla="*/ 451871 w 974647"/>
                <a:gd name="connsiteY64" fmla="*/ 261542 h 974647"/>
                <a:gd name="connsiteX65" fmla="*/ 445397 w 974647"/>
                <a:gd name="connsiteY65" fmla="*/ 221228 h 974647"/>
                <a:gd name="connsiteX66" fmla="*/ 438022 w 974647"/>
                <a:gd name="connsiteY66" fmla="*/ 175935 h 974647"/>
                <a:gd name="connsiteX67" fmla="*/ 431572 w 974647"/>
                <a:gd name="connsiteY67" fmla="*/ 135739 h 974647"/>
                <a:gd name="connsiteX68" fmla="*/ 425003 w 974647"/>
                <a:gd name="connsiteY68" fmla="*/ 95568 h 974647"/>
                <a:gd name="connsiteX69" fmla="*/ 418553 w 974647"/>
                <a:gd name="connsiteY69" fmla="*/ 55372 h 974647"/>
                <a:gd name="connsiteX70" fmla="*/ 411818 w 974647"/>
                <a:gd name="connsiteY70" fmla="*/ 13896 h 974647"/>
                <a:gd name="connsiteX71" fmla="*/ 409779 w 974647"/>
                <a:gd name="connsiteY71" fmla="*/ 1779 h 974647"/>
                <a:gd name="connsiteX72" fmla="*/ 405439 w 974647"/>
                <a:gd name="connsiteY72" fmla="*/ 3035 h 974647"/>
                <a:gd name="connsiteX73" fmla="*/ 270814 w 974647"/>
                <a:gd name="connsiteY73" fmla="*/ 47025 h 974647"/>
                <a:gd name="connsiteX74" fmla="*/ 268443 w 974647"/>
                <a:gd name="connsiteY74" fmla="*/ 52669 h 974647"/>
                <a:gd name="connsiteX75" fmla="*/ 362730 w 974647"/>
                <a:gd name="connsiteY75" fmla="*/ 239322 h 974647"/>
                <a:gd name="connsiteX76" fmla="*/ 470297 w 974647"/>
                <a:gd name="connsiteY76" fmla="*/ 452251 h 974647"/>
                <a:gd name="connsiteX77" fmla="*/ 485403 w 974647"/>
                <a:gd name="connsiteY77" fmla="*/ 482439 h 974647"/>
                <a:gd name="connsiteX78" fmla="*/ 484668 w 974647"/>
                <a:gd name="connsiteY78" fmla="*/ 484004 h 974647"/>
                <a:gd name="connsiteX79" fmla="*/ 484668 w 974647"/>
                <a:gd name="connsiteY79" fmla="*/ 484004 h 974647"/>
                <a:gd name="connsiteX80" fmla="*/ 483079 w 974647"/>
                <a:gd name="connsiteY80" fmla="*/ 482533 h 974647"/>
                <a:gd name="connsiteX81" fmla="*/ 419691 w 974647"/>
                <a:gd name="connsiteY81" fmla="*/ 419620 h 974647"/>
                <a:gd name="connsiteX82" fmla="*/ 337902 w 974647"/>
                <a:gd name="connsiteY82" fmla="*/ 338352 h 974647"/>
                <a:gd name="connsiteX83" fmla="*/ 199459 w 974647"/>
                <a:gd name="connsiteY83" fmla="*/ 200811 h 974647"/>
                <a:gd name="connsiteX84" fmla="*/ 141952 w 974647"/>
                <a:gd name="connsiteY84" fmla="*/ 143683 h 974647"/>
                <a:gd name="connsiteX85" fmla="*/ 138964 w 974647"/>
                <a:gd name="connsiteY85" fmla="*/ 141312 h 974647"/>
                <a:gd name="connsiteX86" fmla="*/ 51056 w 974647"/>
                <a:gd name="connsiteY86" fmla="*/ 262823 h 974647"/>
                <a:gd name="connsiteX87" fmla="*/ 54756 w 974647"/>
                <a:gd name="connsiteY87" fmla="*/ 264957 h 974647"/>
                <a:gd name="connsiteX88" fmla="*/ 365078 w 974647"/>
                <a:gd name="connsiteY88" fmla="*/ 424458 h 974647"/>
                <a:gd name="connsiteX89" fmla="*/ 484810 w 974647"/>
                <a:gd name="connsiteY89" fmla="*/ 486114 h 974647"/>
                <a:gd name="connsiteX90" fmla="*/ 484810 w 974647"/>
                <a:gd name="connsiteY90" fmla="*/ 486114 h 974647"/>
                <a:gd name="connsiteX91" fmla="*/ 483482 w 974647"/>
                <a:gd name="connsiteY91" fmla="*/ 486968 h 974647"/>
                <a:gd name="connsiteX92" fmla="*/ 483482 w 974647"/>
                <a:gd name="connsiteY92" fmla="*/ 486968 h 974647"/>
                <a:gd name="connsiteX93" fmla="*/ 473996 w 974647"/>
                <a:gd name="connsiteY93" fmla="*/ 485664 h 974647"/>
                <a:gd name="connsiteX94" fmla="*/ 443168 w 974647"/>
                <a:gd name="connsiteY94" fmla="*/ 480921 h 974647"/>
                <a:gd name="connsiteX95" fmla="*/ 412340 w 974647"/>
                <a:gd name="connsiteY95" fmla="*/ 476178 h 974647"/>
                <a:gd name="connsiteX96" fmla="*/ 375963 w 974647"/>
                <a:gd name="connsiteY96" fmla="*/ 470487 h 974647"/>
                <a:gd name="connsiteX97" fmla="*/ 345134 w 974647"/>
                <a:gd name="connsiteY97" fmla="*/ 465744 h 974647"/>
                <a:gd name="connsiteX98" fmla="*/ 314306 w 974647"/>
                <a:gd name="connsiteY98" fmla="*/ 461001 h 974647"/>
                <a:gd name="connsiteX99" fmla="*/ 283478 w 974647"/>
                <a:gd name="connsiteY99" fmla="*/ 456258 h 974647"/>
                <a:gd name="connsiteX100" fmla="*/ 251819 w 974647"/>
                <a:gd name="connsiteY100" fmla="*/ 451350 h 974647"/>
                <a:gd name="connsiteX101" fmla="*/ 221869 w 974647"/>
                <a:gd name="connsiteY101" fmla="*/ 446607 h 974647"/>
                <a:gd name="connsiteX102" fmla="*/ 191040 w 974647"/>
                <a:gd name="connsiteY102" fmla="*/ 441864 h 974647"/>
                <a:gd name="connsiteX103" fmla="*/ 160212 w 974647"/>
                <a:gd name="connsiteY103" fmla="*/ 437121 h 974647"/>
                <a:gd name="connsiteX104" fmla="*/ 129384 w 974647"/>
                <a:gd name="connsiteY104" fmla="*/ 432378 h 974647"/>
                <a:gd name="connsiteX105" fmla="*/ 97702 w 974647"/>
                <a:gd name="connsiteY105" fmla="*/ 427469 h 974647"/>
                <a:gd name="connsiteX106" fmla="*/ 67324 w 974647"/>
                <a:gd name="connsiteY106" fmla="*/ 422727 h 974647"/>
                <a:gd name="connsiteX107" fmla="*/ 36496 w 974647"/>
                <a:gd name="connsiteY107" fmla="*/ 417984 h 974647"/>
                <a:gd name="connsiteX108" fmla="*/ 6118 w 974647"/>
                <a:gd name="connsiteY108" fmla="*/ 413241 h 974647"/>
                <a:gd name="connsiteX109" fmla="*/ 3533 w 974647"/>
                <a:gd name="connsiteY109" fmla="*/ 412933 h 974647"/>
                <a:gd name="connsiteX110" fmla="*/ 1779 w 974647"/>
                <a:gd name="connsiteY110" fmla="*/ 414640 h 974647"/>
                <a:gd name="connsiteX111" fmla="*/ 1779 w 974647"/>
                <a:gd name="connsiteY111" fmla="*/ 416371 h 974647"/>
                <a:gd name="connsiteX112" fmla="*/ 1897 w 974647"/>
                <a:gd name="connsiteY112" fmla="*/ 559248 h 974647"/>
                <a:gd name="connsiteX113" fmla="*/ 2277 w 974647"/>
                <a:gd name="connsiteY113" fmla="*/ 562711 h 974647"/>
                <a:gd name="connsiteX114" fmla="*/ 3510 w 974647"/>
                <a:gd name="connsiteY114" fmla="*/ 562853 h 974647"/>
                <a:gd name="connsiteX115" fmla="*/ 21485 w 974647"/>
                <a:gd name="connsiteY115" fmla="*/ 560078 h 974647"/>
                <a:gd name="connsiteX116" fmla="*/ 52313 w 974647"/>
                <a:gd name="connsiteY116" fmla="*/ 555336 h 974647"/>
                <a:gd name="connsiteX117" fmla="*/ 83141 w 974647"/>
                <a:gd name="connsiteY117" fmla="*/ 550593 h 974647"/>
                <a:gd name="connsiteX118" fmla="*/ 114800 w 974647"/>
                <a:gd name="connsiteY118" fmla="*/ 545684 h 974647"/>
                <a:gd name="connsiteX119" fmla="*/ 144774 w 974647"/>
                <a:gd name="connsiteY119" fmla="*/ 541060 h 974647"/>
                <a:gd name="connsiteX120" fmla="*/ 182124 w 974647"/>
                <a:gd name="connsiteY120" fmla="*/ 535226 h 974647"/>
                <a:gd name="connsiteX121" fmla="*/ 212075 w 974647"/>
                <a:gd name="connsiteY121" fmla="*/ 530483 h 974647"/>
                <a:gd name="connsiteX122" fmla="*/ 242903 w 974647"/>
                <a:gd name="connsiteY122" fmla="*/ 525740 h 974647"/>
                <a:gd name="connsiteX123" fmla="*/ 273731 w 974647"/>
                <a:gd name="connsiteY123" fmla="*/ 520998 h 974647"/>
                <a:gd name="connsiteX124" fmla="*/ 304560 w 974647"/>
                <a:gd name="connsiteY124" fmla="*/ 516255 h 974647"/>
                <a:gd name="connsiteX125" fmla="*/ 336218 w 974647"/>
                <a:gd name="connsiteY125" fmla="*/ 511346 h 974647"/>
                <a:gd name="connsiteX126" fmla="*/ 366619 w 974647"/>
                <a:gd name="connsiteY126" fmla="*/ 506603 h 974647"/>
                <a:gd name="connsiteX127" fmla="*/ 396997 w 974647"/>
                <a:gd name="connsiteY127" fmla="*/ 501860 h 974647"/>
                <a:gd name="connsiteX128" fmla="*/ 428252 w 974647"/>
                <a:gd name="connsiteY128" fmla="*/ 497118 h 974647"/>
                <a:gd name="connsiteX129" fmla="*/ 459080 w 974647"/>
                <a:gd name="connsiteY129" fmla="*/ 492375 h 974647"/>
                <a:gd name="connsiteX130" fmla="*/ 484763 w 974647"/>
                <a:gd name="connsiteY130" fmla="*/ 488438 h 974647"/>
                <a:gd name="connsiteX131" fmla="*/ 484763 w 974647"/>
                <a:gd name="connsiteY131" fmla="*/ 488438 h 974647"/>
                <a:gd name="connsiteX132" fmla="*/ 485593 w 974647"/>
                <a:gd name="connsiteY132" fmla="*/ 489221 h 974647"/>
                <a:gd name="connsiteX133" fmla="*/ 482794 w 974647"/>
                <a:gd name="connsiteY133" fmla="*/ 490952 h 974647"/>
                <a:gd name="connsiteX134" fmla="*/ 482794 w 974647"/>
                <a:gd name="connsiteY134" fmla="*/ 490952 h 974647"/>
                <a:gd name="connsiteX135" fmla="*/ 478052 w 974647"/>
                <a:gd name="connsiteY135" fmla="*/ 493110 h 974647"/>
                <a:gd name="connsiteX136" fmla="*/ 54756 w 974647"/>
                <a:gd name="connsiteY136" fmla="*/ 710544 h 974647"/>
                <a:gd name="connsiteX137" fmla="*/ 51151 w 974647"/>
                <a:gd name="connsiteY137" fmla="*/ 712702 h 974647"/>
                <a:gd name="connsiteX138" fmla="*/ 51151 w 974647"/>
                <a:gd name="connsiteY138" fmla="*/ 713200 h 974647"/>
                <a:gd name="connsiteX139" fmla="*/ 52527 w 974647"/>
                <a:gd name="connsiteY139" fmla="*/ 715358 h 974647"/>
                <a:gd name="connsiteX140" fmla="*/ 138680 w 974647"/>
                <a:gd name="connsiteY140" fmla="*/ 833928 h 974647"/>
                <a:gd name="connsiteX141" fmla="*/ 139012 w 974647"/>
                <a:gd name="connsiteY141" fmla="*/ 834189 h 974647"/>
                <a:gd name="connsiteX142" fmla="*/ 139581 w 974647"/>
                <a:gd name="connsiteY142" fmla="*/ 834189 h 974647"/>
                <a:gd name="connsiteX143" fmla="*/ 141952 w 974647"/>
                <a:gd name="connsiteY143" fmla="*/ 831936 h 974647"/>
                <a:gd name="connsiteX144" fmla="*/ 191183 w 974647"/>
                <a:gd name="connsiteY144" fmla="*/ 783085 h 974647"/>
                <a:gd name="connsiteX145" fmla="*/ 356707 w 974647"/>
                <a:gd name="connsiteY145" fmla="*/ 618534 h 974647"/>
                <a:gd name="connsiteX146" fmla="*/ 473807 w 974647"/>
                <a:gd name="connsiteY146" fmla="*/ 502169 h 974647"/>
                <a:gd name="connsiteX147" fmla="*/ 483814 w 974647"/>
                <a:gd name="connsiteY147" fmla="*/ 491995 h 974647"/>
                <a:gd name="connsiteX148" fmla="*/ 484146 w 974647"/>
                <a:gd name="connsiteY148" fmla="*/ 491995 h 974647"/>
                <a:gd name="connsiteX149" fmla="*/ 484454 w 974647"/>
                <a:gd name="connsiteY149" fmla="*/ 491995 h 974647"/>
                <a:gd name="connsiteX150" fmla="*/ 485521 w 974647"/>
                <a:gd name="connsiteY150" fmla="*/ 492920 h 974647"/>
                <a:gd name="connsiteX151" fmla="*/ 483695 w 974647"/>
                <a:gd name="connsiteY151" fmla="*/ 496833 h 974647"/>
                <a:gd name="connsiteX152" fmla="*/ 431762 w 974647"/>
                <a:gd name="connsiteY152" fmla="*/ 599633 h 974647"/>
                <a:gd name="connsiteX153" fmla="*/ 316772 w 974647"/>
                <a:gd name="connsiteY153" fmla="*/ 827288 h 974647"/>
                <a:gd name="connsiteX154" fmla="*/ 268182 w 974647"/>
                <a:gd name="connsiteY154" fmla="*/ 923544 h 974647"/>
                <a:gd name="connsiteX155" fmla="*/ 266854 w 974647"/>
                <a:gd name="connsiteY155" fmla="*/ 927006 h 974647"/>
                <a:gd name="connsiteX156" fmla="*/ 270079 w 974647"/>
                <a:gd name="connsiteY156" fmla="*/ 928381 h 974647"/>
                <a:gd name="connsiteX157" fmla="*/ 405036 w 974647"/>
                <a:gd name="connsiteY157" fmla="*/ 972157 h 974647"/>
                <a:gd name="connsiteX158" fmla="*/ 410348 w 974647"/>
                <a:gd name="connsiteY158" fmla="*/ 969122 h 974647"/>
                <a:gd name="connsiteX159" fmla="*/ 410846 w 974647"/>
                <a:gd name="connsiteY159" fmla="*/ 966134 h 974647"/>
                <a:gd name="connsiteX160" fmla="*/ 416442 w 974647"/>
                <a:gd name="connsiteY160" fmla="*/ 931512 h 974647"/>
                <a:gd name="connsiteX161" fmla="*/ 422134 w 974647"/>
                <a:gd name="connsiteY161" fmla="*/ 896462 h 974647"/>
                <a:gd name="connsiteX162" fmla="*/ 427825 w 974647"/>
                <a:gd name="connsiteY162" fmla="*/ 861389 h 974647"/>
                <a:gd name="connsiteX163" fmla="*/ 433351 w 974647"/>
                <a:gd name="connsiteY163" fmla="*/ 827193 h 974647"/>
                <a:gd name="connsiteX164" fmla="*/ 439113 w 974647"/>
                <a:gd name="connsiteY164" fmla="*/ 791622 h 974647"/>
                <a:gd name="connsiteX165" fmla="*/ 444638 w 974647"/>
                <a:gd name="connsiteY165" fmla="*/ 757403 h 974647"/>
                <a:gd name="connsiteX166" fmla="*/ 450211 w 974647"/>
                <a:gd name="connsiteY166" fmla="*/ 722781 h 974647"/>
                <a:gd name="connsiteX167" fmla="*/ 455974 w 974647"/>
                <a:gd name="connsiteY167" fmla="*/ 687209 h 974647"/>
                <a:gd name="connsiteX168" fmla="*/ 461499 w 974647"/>
                <a:gd name="connsiteY168" fmla="*/ 652990 h 974647"/>
                <a:gd name="connsiteX169" fmla="*/ 467191 w 974647"/>
                <a:gd name="connsiteY169" fmla="*/ 617941 h 974647"/>
                <a:gd name="connsiteX170" fmla="*/ 472787 w 974647"/>
                <a:gd name="connsiteY170" fmla="*/ 583318 h 974647"/>
                <a:gd name="connsiteX171" fmla="*/ 478478 w 974647"/>
                <a:gd name="connsiteY171" fmla="*/ 548245 h 974647"/>
                <a:gd name="connsiteX172" fmla="*/ 484170 w 974647"/>
                <a:gd name="connsiteY172" fmla="*/ 513196 h 974647"/>
                <a:gd name="connsiteX173" fmla="*/ 487253 w 974647"/>
                <a:gd name="connsiteY173" fmla="*/ 493513 h 974647"/>
                <a:gd name="connsiteX174" fmla="*/ 487253 w 974647"/>
                <a:gd name="connsiteY174" fmla="*/ 493513 h 974647"/>
                <a:gd name="connsiteX175" fmla="*/ 487395 w 974647"/>
                <a:gd name="connsiteY175" fmla="*/ 493229 h 974647"/>
                <a:gd name="connsiteX176" fmla="*/ 488154 w 974647"/>
                <a:gd name="connsiteY176" fmla="*/ 491782 h 974647"/>
                <a:gd name="connsiteX177" fmla="*/ 488699 w 974647"/>
                <a:gd name="connsiteY177" fmla="*/ 491782 h 974647"/>
                <a:gd name="connsiteX178" fmla="*/ 489671 w 974647"/>
                <a:gd name="connsiteY178" fmla="*/ 495268 h 974647"/>
                <a:gd name="connsiteX179" fmla="*/ 489885 w 974647"/>
                <a:gd name="connsiteY179" fmla="*/ 497853 h 974647"/>
                <a:gd name="connsiteX180" fmla="*/ 493561 w 974647"/>
                <a:gd name="connsiteY180" fmla="*/ 520500 h 974647"/>
                <a:gd name="connsiteX181" fmla="*/ 500936 w 974647"/>
                <a:gd name="connsiteY181" fmla="*/ 565817 h 974647"/>
                <a:gd name="connsiteX182" fmla="*/ 507386 w 974647"/>
                <a:gd name="connsiteY182" fmla="*/ 605989 h 974647"/>
                <a:gd name="connsiteX183" fmla="*/ 513955 w 974647"/>
                <a:gd name="connsiteY183" fmla="*/ 646160 h 974647"/>
                <a:gd name="connsiteX184" fmla="*/ 520405 w 974647"/>
                <a:gd name="connsiteY184" fmla="*/ 686356 h 974647"/>
                <a:gd name="connsiteX185" fmla="*/ 526974 w 974647"/>
                <a:gd name="connsiteY185" fmla="*/ 726527 h 974647"/>
                <a:gd name="connsiteX186" fmla="*/ 533424 w 974647"/>
                <a:gd name="connsiteY186" fmla="*/ 766723 h 974647"/>
                <a:gd name="connsiteX187" fmla="*/ 540206 w 974647"/>
                <a:gd name="connsiteY187" fmla="*/ 807084 h 974647"/>
                <a:gd name="connsiteX188" fmla="*/ 546656 w 974647"/>
                <a:gd name="connsiteY188" fmla="*/ 847279 h 974647"/>
                <a:gd name="connsiteX189" fmla="*/ 553201 w 974647"/>
                <a:gd name="connsiteY189" fmla="*/ 887451 h 974647"/>
                <a:gd name="connsiteX190" fmla="*/ 559652 w 974647"/>
                <a:gd name="connsiteY190" fmla="*/ 927765 h 974647"/>
                <a:gd name="connsiteX191" fmla="*/ 565509 w 974647"/>
                <a:gd name="connsiteY191" fmla="*/ 963644 h 974647"/>
                <a:gd name="connsiteX192" fmla="*/ 567382 w 974647"/>
                <a:gd name="connsiteY192" fmla="*/ 973343 h 974647"/>
                <a:gd name="connsiteX193" fmla="*/ 708291 w 974647"/>
                <a:gd name="connsiteY193" fmla="*/ 927907 h 974647"/>
                <a:gd name="connsiteX194" fmla="*/ 710259 w 974647"/>
                <a:gd name="connsiteY194" fmla="*/ 926911 h 974647"/>
                <a:gd name="connsiteX195" fmla="*/ 708860 w 974647"/>
                <a:gd name="connsiteY195" fmla="*/ 924065 h 974647"/>
                <a:gd name="connsiteX196" fmla="*/ 616091 w 974647"/>
                <a:gd name="connsiteY196" fmla="*/ 740376 h 974647"/>
                <a:gd name="connsiteX197" fmla="*/ 502856 w 974647"/>
                <a:gd name="connsiteY197" fmla="*/ 516255 h 974647"/>
                <a:gd name="connsiteX198" fmla="*/ 490810 w 974647"/>
                <a:gd name="connsiteY198" fmla="*/ 492778 h 974647"/>
                <a:gd name="connsiteX199" fmla="*/ 490810 w 974647"/>
                <a:gd name="connsiteY199" fmla="*/ 492778 h 974647"/>
                <a:gd name="connsiteX200" fmla="*/ 490027 w 974647"/>
                <a:gd name="connsiteY200" fmla="*/ 490241 h 974647"/>
                <a:gd name="connsiteX201" fmla="*/ 490407 w 974647"/>
                <a:gd name="connsiteY201" fmla="*/ 490241 h 974647"/>
                <a:gd name="connsiteX202" fmla="*/ 490786 w 974647"/>
                <a:gd name="connsiteY202" fmla="*/ 490241 h 974647"/>
                <a:gd name="connsiteX203" fmla="*/ 490786 w 974647"/>
                <a:gd name="connsiteY203" fmla="*/ 490241 h 974647"/>
                <a:gd name="connsiteX204" fmla="*/ 834972 w 974647"/>
                <a:gd name="connsiteY204" fmla="*/ 831960 h 974647"/>
                <a:gd name="connsiteX205" fmla="*/ 836845 w 974647"/>
                <a:gd name="connsiteY205" fmla="*/ 833762 h 974647"/>
                <a:gd name="connsiteX206" fmla="*/ 837201 w 974647"/>
                <a:gd name="connsiteY206" fmla="*/ 833999 h 974647"/>
                <a:gd name="connsiteX207" fmla="*/ 837628 w 974647"/>
                <a:gd name="connsiteY207" fmla="*/ 833999 h 974647"/>
                <a:gd name="connsiteX208" fmla="*/ 925773 w 974647"/>
                <a:gd name="connsiteY208" fmla="*/ 712631 h 974647"/>
                <a:gd name="connsiteX209" fmla="*/ 922121 w 974647"/>
                <a:gd name="connsiteY209" fmla="*/ 710568 h 974647"/>
                <a:gd name="connsiteX210" fmla="*/ 518176 w 974647"/>
                <a:gd name="connsiteY210" fmla="*/ 503046 h 974647"/>
                <a:gd name="connsiteX211" fmla="*/ 493229 w 974647"/>
                <a:gd name="connsiteY211" fmla="*/ 490051 h 974647"/>
                <a:gd name="connsiteX212" fmla="*/ 493229 w 974647"/>
                <a:gd name="connsiteY212" fmla="*/ 490051 h 974647"/>
                <a:gd name="connsiteX213" fmla="*/ 496240 w 974647"/>
                <a:gd name="connsiteY213" fmla="*/ 489221 h 974647"/>
                <a:gd name="connsiteX214" fmla="*/ 496240 w 974647"/>
                <a:gd name="connsiteY214" fmla="*/ 489221 h 974647"/>
                <a:gd name="connsiteX215" fmla="*/ 506105 w 974647"/>
                <a:gd name="connsiteY215" fmla="*/ 490525 h 974647"/>
                <a:gd name="connsiteX216" fmla="*/ 542483 w 974647"/>
                <a:gd name="connsiteY216" fmla="*/ 496169 h 974647"/>
                <a:gd name="connsiteX217" fmla="*/ 573311 w 974647"/>
                <a:gd name="connsiteY217" fmla="*/ 500912 h 974647"/>
                <a:gd name="connsiteX218" fmla="*/ 609688 w 974647"/>
                <a:gd name="connsiteY218" fmla="*/ 506603 h 974647"/>
                <a:gd name="connsiteX219" fmla="*/ 640516 w 974647"/>
                <a:gd name="connsiteY219" fmla="*/ 511346 h 974647"/>
                <a:gd name="connsiteX220" fmla="*/ 676894 w 974647"/>
                <a:gd name="connsiteY220" fmla="*/ 517037 h 974647"/>
                <a:gd name="connsiteX221" fmla="*/ 713319 w 974647"/>
                <a:gd name="connsiteY221" fmla="*/ 522563 h 974647"/>
                <a:gd name="connsiteX222" fmla="*/ 749672 w 974647"/>
                <a:gd name="connsiteY222" fmla="*/ 528254 h 974647"/>
                <a:gd name="connsiteX223" fmla="*/ 786073 w 974647"/>
                <a:gd name="connsiteY223" fmla="*/ 533827 h 974647"/>
                <a:gd name="connsiteX224" fmla="*/ 822451 w 974647"/>
                <a:gd name="connsiteY224" fmla="*/ 539518 h 974647"/>
                <a:gd name="connsiteX225" fmla="*/ 858804 w 974647"/>
                <a:gd name="connsiteY225" fmla="*/ 545020 h 974647"/>
                <a:gd name="connsiteX226" fmla="*/ 895182 w 974647"/>
                <a:gd name="connsiteY226" fmla="*/ 550711 h 974647"/>
                <a:gd name="connsiteX227" fmla="*/ 931488 w 974647"/>
                <a:gd name="connsiteY227" fmla="*/ 556355 h 974647"/>
                <a:gd name="connsiteX228" fmla="*/ 967865 w 974647"/>
                <a:gd name="connsiteY228" fmla="*/ 562070 h 974647"/>
                <a:gd name="connsiteX229" fmla="*/ 974078 w 974647"/>
                <a:gd name="connsiteY229" fmla="*/ 562900 h 974647"/>
                <a:gd name="connsiteX230" fmla="*/ 974624 w 974647"/>
                <a:gd name="connsiteY230" fmla="*/ 559320 h 974647"/>
                <a:gd name="connsiteX231" fmla="*/ 974292 w 974647"/>
                <a:gd name="connsiteY231" fmla="*/ 412696 h 97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974647" h="974647">
                  <a:moveTo>
                    <a:pt x="974292" y="412696"/>
                  </a:moveTo>
                  <a:cubicBezTo>
                    <a:pt x="973770" y="412696"/>
                    <a:pt x="973225" y="412696"/>
                    <a:pt x="972679" y="412696"/>
                  </a:cubicBezTo>
                  <a:lnTo>
                    <a:pt x="951692" y="415850"/>
                  </a:lnTo>
                  <a:lnTo>
                    <a:pt x="920034" y="420758"/>
                  </a:lnTo>
                  <a:lnTo>
                    <a:pt x="890059" y="425501"/>
                  </a:lnTo>
                  <a:lnTo>
                    <a:pt x="858401" y="430410"/>
                  </a:lnTo>
                  <a:lnTo>
                    <a:pt x="828427" y="435153"/>
                  </a:lnTo>
                  <a:lnTo>
                    <a:pt x="797195" y="439896"/>
                  </a:lnTo>
                  <a:cubicBezTo>
                    <a:pt x="787069" y="441461"/>
                    <a:pt x="776920" y="443002"/>
                    <a:pt x="766794" y="444638"/>
                  </a:cubicBezTo>
                  <a:lnTo>
                    <a:pt x="735562" y="449381"/>
                  </a:lnTo>
                  <a:lnTo>
                    <a:pt x="705161" y="454124"/>
                  </a:lnTo>
                  <a:lnTo>
                    <a:pt x="673930" y="458985"/>
                  </a:lnTo>
                  <a:cubicBezTo>
                    <a:pt x="663780" y="460551"/>
                    <a:pt x="653654" y="462092"/>
                    <a:pt x="643528" y="463728"/>
                  </a:cubicBezTo>
                  <a:lnTo>
                    <a:pt x="612700" y="468471"/>
                  </a:lnTo>
                  <a:lnTo>
                    <a:pt x="581445" y="473214"/>
                  </a:lnTo>
                  <a:lnTo>
                    <a:pt x="551043" y="477957"/>
                  </a:lnTo>
                  <a:lnTo>
                    <a:pt x="519812" y="482699"/>
                  </a:lnTo>
                  <a:lnTo>
                    <a:pt x="493252" y="486731"/>
                  </a:lnTo>
                  <a:lnTo>
                    <a:pt x="491735" y="485901"/>
                  </a:lnTo>
                  <a:lnTo>
                    <a:pt x="491735" y="485901"/>
                  </a:lnTo>
                  <a:cubicBezTo>
                    <a:pt x="492406" y="485842"/>
                    <a:pt x="493006" y="485462"/>
                    <a:pt x="493347" y="484881"/>
                  </a:cubicBezTo>
                  <a:cubicBezTo>
                    <a:pt x="494770" y="484217"/>
                    <a:pt x="496240" y="483577"/>
                    <a:pt x="497639" y="482865"/>
                  </a:cubicBezTo>
                  <a:lnTo>
                    <a:pt x="828000" y="313073"/>
                  </a:lnTo>
                  <a:lnTo>
                    <a:pt x="922002" y="264933"/>
                  </a:lnTo>
                  <a:cubicBezTo>
                    <a:pt x="923456" y="264435"/>
                    <a:pt x="924784" y="263627"/>
                    <a:pt x="925891" y="262562"/>
                  </a:cubicBezTo>
                  <a:cubicBezTo>
                    <a:pt x="925299" y="261685"/>
                    <a:pt x="924824" y="260949"/>
                    <a:pt x="924326" y="260191"/>
                  </a:cubicBezTo>
                  <a:cubicBezTo>
                    <a:pt x="896218" y="221521"/>
                    <a:pt x="868100" y="182875"/>
                    <a:pt x="839975" y="144253"/>
                  </a:cubicBezTo>
                  <a:cubicBezTo>
                    <a:pt x="837438" y="140743"/>
                    <a:pt x="837770" y="140861"/>
                    <a:pt x="834735" y="143873"/>
                  </a:cubicBezTo>
                  <a:lnTo>
                    <a:pt x="776872" y="201166"/>
                  </a:lnTo>
                  <a:lnTo>
                    <a:pt x="635371" y="341696"/>
                  </a:lnTo>
                  <a:lnTo>
                    <a:pt x="504943" y="471222"/>
                  </a:lnTo>
                  <a:cubicBezTo>
                    <a:pt x="500841" y="475301"/>
                    <a:pt x="496667" y="479285"/>
                    <a:pt x="492541" y="483316"/>
                  </a:cubicBezTo>
                  <a:lnTo>
                    <a:pt x="491403" y="482154"/>
                  </a:lnTo>
                  <a:lnTo>
                    <a:pt x="491403" y="482154"/>
                  </a:lnTo>
                  <a:cubicBezTo>
                    <a:pt x="492256" y="480328"/>
                    <a:pt x="493086" y="478502"/>
                    <a:pt x="493987" y="476700"/>
                  </a:cubicBezTo>
                  <a:lnTo>
                    <a:pt x="545921" y="373899"/>
                  </a:lnTo>
                  <a:lnTo>
                    <a:pt x="658563" y="150987"/>
                  </a:lnTo>
                  <a:lnTo>
                    <a:pt x="708718" y="51649"/>
                  </a:lnTo>
                  <a:cubicBezTo>
                    <a:pt x="709192" y="50677"/>
                    <a:pt x="710117" y="49776"/>
                    <a:pt x="709667" y="48306"/>
                  </a:cubicBezTo>
                  <a:lnTo>
                    <a:pt x="567359" y="1968"/>
                  </a:lnTo>
                  <a:cubicBezTo>
                    <a:pt x="566363" y="5344"/>
                    <a:pt x="565689" y="8806"/>
                    <a:pt x="565343" y="12308"/>
                  </a:cubicBezTo>
                  <a:cubicBezTo>
                    <a:pt x="563351" y="24165"/>
                    <a:pt x="561478" y="36022"/>
                    <a:pt x="559557" y="47879"/>
                  </a:cubicBezTo>
                  <a:cubicBezTo>
                    <a:pt x="557636" y="59736"/>
                    <a:pt x="555857" y="70976"/>
                    <a:pt x="553984" y="82525"/>
                  </a:cubicBezTo>
                  <a:cubicBezTo>
                    <a:pt x="552111" y="94074"/>
                    <a:pt x="550237" y="105599"/>
                    <a:pt x="548364" y="117147"/>
                  </a:cubicBezTo>
                  <a:cubicBezTo>
                    <a:pt x="546490" y="128696"/>
                    <a:pt x="544641" y="140221"/>
                    <a:pt x="542767" y="151770"/>
                  </a:cubicBezTo>
                  <a:lnTo>
                    <a:pt x="537076" y="186819"/>
                  </a:lnTo>
                  <a:cubicBezTo>
                    <a:pt x="535195" y="198376"/>
                    <a:pt x="533329" y="209925"/>
                    <a:pt x="531479" y="221466"/>
                  </a:cubicBezTo>
                  <a:lnTo>
                    <a:pt x="525788" y="256515"/>
                  </a:lnTo>
                  <a:cubicBezTo>
                    <a:pt x="523938" y="268040"/>
                    <a:pt x="522072" y="279582"/>
                    <a:pt x="520191" y="291137"/>
                  </a:cubicBezTo>
                  <a:cubicBezTo>
                    <a:pt x="518318" y="302828"/>
                    <a:pt x="516397" y="314496"/>
                    <a:pt x="514500" y="326187"/>
                  </a:cubicBezTo>
                  <a:cubicBezTo>
                    <a:pt x="512603" y="337878"/>
                    <a:pt x="510801" y="349000"/>
                    <a:pt x="508975" y="360382"/>
                  </a:cubicBezTo>
                  <a:lnTo>
                    <a:pt x="503426" y="395029"/>
                  </a:lnTo>
                  <a:cubicBezTo>
                    <a:pt x="501528" y="406720"/>
                    <a:pt x="499584" y="418387"/>
                    <a:pt x="497687" y="430078"/>
                  </a:cubicBezTo>
                  <a:cubicBezTo>
                    <a:pt x="495790" y="441769"/>
                    <a:pt x="493821" y="453792"/>
                    <a:pt x="491948" y="465649"/>
                  </a:cubicBezTo>
                  <a:cubicBezTo>
                    <a:pt x="491142" y="470629"/>
                    <a:pt x="490454" y="475633"/>
                    <a:pt x="489719" y="480636"/>
                  </a:cubicBezTo>
                  <a:lnTo>
                    <a:pt x="489719" y="480636"/>
                  </a:lnTo>
                  <a:cubicBezTo>
                    <a:pt x="489031" y="481983"/>
                    <a:pt x="488720" y="483492"/>
                    <a:pt x="488818" y="485000"/>
                  </a:cubicBezTo>
                  <a:lnTo>
                    <a:pt x="488818" y="485000"/>
                  </a:lnTo>
                  <a:cubicBezTo>
                    <a:pt x="488059" y="484312"/>
                    <a:pt x="488343" y="483055"/>
                    <a:pt x="487419" y="482439"/>
                  </a:cubicBezTo>
                  <a:cubicBezTo>
                    <a:pt x="486399" y="475894"/>
                    <a:pt x="485427" y="469325"/>
                    <a:pt x="484359" y="462756"/>
                  </a:cubicBezTo>
                  <a:cubicBezTo>
                    <a:pt x="482178" y="449381"/>
                    <a:pt x="479989" y="435990"/>
                    <a:pt x="477791" y="422584"/>
                  </a:cubicBezTo>
                  <a:cubicBezTo>
                    <a:pt x="475592" y="409179"/>
                    <a:pt x="473475" y="395716"/>
                    <a:pt x="471435" y="382199"/>
                  </a:cubicBezTo>
                  <a:cubicBezTo>
                    <a:pt x="469254" y="368825"/>
                    <a:pt x="467065" y="355433"/>
                    <a:pt x="464867" y="342028"/>
                  </a:cubicBezTo>
                  <a:cubicBezTo>
                    <a:pt x="462709" y="328629"/>
                    <a:pt x="460598" y="315231"/>
                    <a:pt x="458416" y="301714"/>
                  </a:cubicBezTo>
                  <a:cubicBezTo>
                    <a:pt x="456235" y="288197"/>
                    <a:pt x="454029" y="274941"/>
                    <a:pt x="451871" y="261542"/>
                  </a:cubicBezTo>
                  <a:cubicBezTo>
                    <a:pt x="449713" y="248144"/>
                    <a:pt x="447579" y="234745"/>
                    <a:pt x="445397" y="221228"/>
                  </a:cubicBezTo>
                  <a:cubicBezTo>
                    <a:pt x="443026" y="206123"/>
                    <a:pt x="440465" y="191040"/>
                    <a:pt x="438022" y="175935"/>
                  </a:cubicBezTo>
                  <a:cubicBezTo>
                    <a:pt x="435841" y="162536"/>
                    <a:pt x="433730" y="149138"/>
                    <a:pt x="431572" y="135739"/>
                  </a:cubicBezTo>
                  <a:cubicBezTo>
                    <a:pt x="429414" y="122341"/>
                    <a:pt x="427161" y="108966"/>
                    <a:pt x="425003" y="95568"/>
                  </a:cubicBezTo>
                  <a:cubicBezTo>
                    <a:pt x="422845" y="82169"/>
                    <a:pt x="420711" y="68771"/>
                    <a:pt x="418553" y="55372"/>
                  </a:cubicBezTo>
                  <a:cubicBezTo>
                    <a:pt x="416324" y="41539"/>
                    <a:pt x="414078" y="27714"/>
                    <a:pt x="411818" y="13896"/>
                  </a:cubicBezTo>
                  <a:cubicBezTo>
                    <a:pt x="411178" y="9936"/>
                    <a:pt x="410490" y="6000"/>
                    <a:pt x="409779" y="1779"/>
                  </a:cubicBezTo>
                  <a:cubicBezTo>
                    <a:pt x="408166" y="2253"/>
                    <a:pt x="406791" y="2609"/>
                    <a:pt x="405439" y="3035"/>
                  </a:cubicBezTo>
                  <a:lnTo>
                    <a:pt x="270814" y="47025"/>
                  </a:lnTo>
                  <a:cubicBezTo>
                    <a:pt x="266261" y="48519"/>
                    <a:pt x="266072" y="47618"/>
                    <a:pt x="268443" y="52669"/>
                  </a:cubicBezTo>
                  <a:cubicBezTo>
                    <a:pt x="299888" y="114879"/>
                    <a:pt x="331316" y="177097"/>
                    <a:pt x="362730" y="239322"/>
                  </a:cubicBezTo>
                  <a:lnTo>
                    <a:pt x="470297" y="452251"/>
                  </a:lnTo>
                  <a:cubicBezTo>
                    <a:pt x="475372" y="462305"/>
                    <a:pt x="480376" y="472384"/>
                    <a:pt x="485403" y="482439"/>
                  </a:cubicBezTo>
                  <a:cubicBezTo>
                    <a:pt x="485166" y="482984"/>
                    <a:pt x="485261" y="483648"/>
                    <a:pt x="484668" y="484004"/>
                  </a:cubicBezTo>
                  <a:lnTo>
                    <a:pt x="484668" y="484004"/>
                  </a:lnTo>
                  <a:cubicBezTo>
                    <a:pt x="484122" y="483529"/>
                    <a:pt x="483577" y="483055"/>
                    <a:pt x="483079" y="482533"/>
                  </a:cubicBezTo>
                  <a:lnTo>
                    <a:pt x="419691" y="419620"/>
                  </a:lnTo>
                  <a:lnTo>
                    <a:pt x="337902" y="338352"/>
                  </a:lnTo>
                  <a:lnTo>
                    <a:pt x="199459" y="200811"/>
                  </a:lnTo>
                  <a:cubicBezTo>
                    <a:pt x="180298" y="181839"/>
                    <a:pt x="161129" y="162797"/>
                    <a:pt x="141952" y="143683"/>
                  </a:cubicBezTo>
                  <a:cubicBezTo>
                    <a:pt x="141051" y="142782"/>
                    <a:pt x="140340" y="141644"/>
                    <a:pt x="138964" y="141312"/>
                  </a:cubicBezTo>
                  <a:cubicBezTo>
                    <a:pt x="136071" y="144822"/>
                    <a:pt x="52621" y="259811"/>
                    <a:pt x="51056" y="262823"/>
                  </a:cubicBezTo>
                  <a:cubicBezTo>
                    <a:pt x="52175" y="263717"/>
                    <a:pt x="53422" y="264435"/>
                    <a:pt x="54756" y="264957"/>
                  </a:cubicBezTo>
                  <a:lnTo>
                    <a:pt x="365078" y="424458"/>
                  </a:lnTo>
                  <a:lnTo>
                    <a:pt x="484810" y="486114"/>
                  </a:lnTo>
                  <a:lnTo>
                    <a:pt x="484810" y="486114"/>
                  </a:lnTo>
                  <a:lnTo>
                    <a:pt x="483482" y="486968"/>
                  </a:lnTo>
                  <a:lnTo>
                    <a:pt x="483482" y="486968"/>
                  </a:lnTo>
                  <a:cubicBezTo>
                    <a:pt x="480352" y="486541"/>
                    <a:pt x="477198" y="486162"/>
                    <a:pt x="473996" y="485664"/>
                  </a:cubicBezTo>
                  <a:lnTo>
                    <a:pt x="443168" y="480921"/>
                  </a:lnTo>
                  <a:lnTo>
                    <a:pt x="412340" y="476178"/>
                  </a:lnTo>
                  <a:cubicBezTo>
                    <a:pt x="400198" y="474305"/>
                    <a:pt x="388080" y="472360"/>
                    <a:pt x="375963" y="470487"/>
                  </a:cubicBezTo>
                  <a:lnTo>
                    <a:pt x="345134" y="465744"/>
                  </a:lnTo>
                  <a:lnTo>
                    <a:pt x="314306" y="461001"/>
                  </a:lnTo>
                  <a:lnTo>
                    <a:pt x="283478" y="456258"/>
                  </a:lnTo>
                  <a:lnTo>
                    <a:pt x="251819" y="451350"/>
                  </a:lnTo>
                  <a:lnTo>
                    <a:pt x="221869" y="446607"/>
                  </a:lnTo>
                  <a:lnTo>
                    <a:pt x="191040" y="441864"/>
                  </a:lnTo>
                  <a:lnTo>
                    <a:pt x="160212" y="437121"/>
                  </a:lnTo>
                  <a:lnTo>
                    <a:pt x="129384" y="432378"/>
                  </a:lnTo>
                  <a:cubicBezTo>
                    <a:pt x="118839" y="430718"/>
                    <a:pt x="108278" y="429082"/>
                    <a:pt x="97702" y="427469"/>
                  </a:cubicBezTo>
                  <a:lnTo>
                    <a:pt x="67324" y="422727"/>
                  </a:lnTo>
                  <a:lnTo>
                    <a:pt x="36496" y="417984"/>
                  </a:lnTo>
                  <a:lnTo>
                    <a:pt x="6118" y="413241"/>
                  </a:lnTo>
                  <a:cubicBezTo>
                    <a:pt x="5265" y="413099"/>
                    <a:pt x="4411" y="413004"/>
                    <a:pt x="3533" y="412933"/>
                  </a:cubicBezTo>
                  <a:cubicBezTo>
                    <a:pt x="2182" y="412814"/>
                    <a:pt x="1826" y="413146"/>
                    <a:pt x="1779" y="414640"/>
                  </a:cubicBezTo>
                  <a:cubicBezTo>
                    <a:pt x="1779" y="415233"/>
                    <a:pt x="1779" y="415802"/>
                    <a:pt x="1779" y="416371"/>
                  </a:cubicBezTo>
                  <a:cubicBezTo>
                    <a:pt x="1858" y="463942"/>
                    <a:pt x="1897" y="511567"/>
                    <a:pt x="1897" y="559248"/>
                  </a:cubicBezTo>
                  <a:cubicBezTo>
                    <a:pt x="1717" y="560415"/>
                    <a:pt x="1848" y="561610"/>
                    <a:pt x="2277" y="562711"/>
                  </a:cubicBezTo>
                  <a:cubicBezTo>
                    <a:pt x="2679" y="562817"/>
                    <a:pt x="3094" y="562865"/>
                    <a:pt x="3510" y="562853"/>
                  </a:cubicBezTo>
                  <a:cubicBezTo>
                    <a:pt x="9509" y="561952"/>
                    <a:pt x="15485" y="561027"/>
                    <a:pt x="21485" y="560078"/>
                  </a:cubicBezTo>
                  <a:lnTo>
                    <a:pt x="52313" y="555336"/>
                  </a:lnTo>
                  <a:lnTo>
                    <a:pt x="83141" y="550593"/>
                  </a:lnTo>
                  <a:lnTo>
                    <a:pt x="114800" y="545684"/>
                  </a:lnTo>
                  <a:lnTo>
                    <a:pt x="144774" y="541060"/>
                  </a:lnTo>
                  <a:lnTo>
                    <a:pt x="182124" y="535226"/>
                  </a:lnTo>
                  <a:lnTo>
                    <a:pt x="212075" y="530483"/>
                  </a:lnTo>
                  <a:lnTo>
                    <a:pt x="242903" y="525740"/>
                  </a:lnTo>
                  <a:lnTo>
                    <a:pt x="273731" y="520998"/>
                  </a:lnTo>
                  <a:lnTo>
                    <a:pt x="304560" y="516255"/>
                  </a:lnTo>
                  <a:lnTo>
                    <a:pt x="336218" y="511346"/>
                  </a:lnTo>
                  <a:lnTo>
                    <a:pt x="366619" y="506603"/>
                  </a:lnTo>
                  <a:lnTo>
                    <a:pt x="396997" y="501860"/>
                  </a:lnTo>
                  <a:lnTo>
                    <a:pt x="428252" y="497118"/>
                  </a:lnTo>
                  <a:lnTo>
                    <a:pt x="459080" y="492375"/>
                  </a:lnTo>
                  <a:lnTo>
                    <a:pt x="484763" y="488438"/>
                  </a:lnTo>
                  <a:lnTo>
                    <a:pt x="484763" y="488438"/>
                  </a:lnTo>
                  <a:lnTo>
                    <a:pt x="485593" y="489221"/>
                  </a:lnTo>
                  <a:cubicBezTo>
                    <a:pt x="484523" y="489539"/>
                    <a:pt x="483556" y="490136"/>
                    <a:pt x="482794" y="490952"/>
                  </a:cubicBezTo>
                  <a:lnTo>
                    <a:pt x="482794" y="490952"/>
                  </a:lnTo>
                  <a:cubicBezTo>
                    <a:pt x="481229" y="491663"/>
                    <a:pt x="479617" y="492327"/>
                    <a:pt x="478052" y="493110"/>
                  </a:cubicBezTo>
                  <a:lnTo>
                    <a:pt x="54756" y="710544"/>
                  </a:lnTo>
                  <a:cubicBezTo>
                    <a:pt x="53423" y="711018"/>
                    <a:pt x="52198" y="711751"/>
                    <a:pt x="51151" y="712702"/>
                  </a:cubicBezTo>
                  <a:cubicBezTo>
                    <a:pt x="51151" y="712915"/>
                    <a:pt x="51151" y="713081"/>
                    <a:pt x="51151" y="713200"/>
                  </a:cubicBezTo>
                  <a:cubicBezTo>
                    <a:pt x="51602" y="713935"/>
                    <a:pt x="52029" y="714670"/>
                    <a:pt x="52527" y="715358"/>
                  </a:cubicBezTo>
                  <a:lnTo>
                    <a:pt x="138680" y="833928"/>
                  </a:lnTo>
                  <a:cubicBezTo>
                    <a:pt x="138762" y="834047"/>
                    <a:pt x="138877" y="834137"/>
                    <a:pt x="139012" y="834189"/>
                  </a:cubicBezTo>
                  <a:cubicBezTo>
                    <a:pt x="139012" y="834189"/>
                    <a:pt x="139249" y="834189"/>
                    <a:pt x="139581" y="834189"/>
                  </a:cubicBezTo>
                  <a:cubicBezTo>
                    <a:pt x="140292" y="833501"/>
                    <a:pt x="141146" y="832743"/>
                    <a:pt x="141952" y="831936"/>
                  </a:cubicBezTo>
                  <a:lnTo>
                    <a:pt x="191183" y="783085"/>
                  </a:lnTo>
                  <a:lnTo>
                    <a:pt x="356707" y="618534"/>
                  </a:lnTo>
                  <a:lnTo>
                    <a:pt x="473807" y="502169"/>
                  </a:lnTo>
                  <a:cubicBezTo>
                    <a:pt x="477198" y="498825"/>
                    <a:pt x="480470" y="495387"/>
                    <a:pt x="483814" y="491995"/>
                  </a:cubicBezTo>
                  <a:lnTo>
                    <a:pt x="484146" y="491995"/>
                  </a:lnTo>
                  <a:lnTo>
                    <a:pt x="484454" y="491995"/>
                  </a:lnTo>
                  <a:lnTo>
                    <a:pt x="485521" y="492920"/>
                  </a:lnTo>
                  <a:cubicBezTo>
                    <a:pt x="484905" y="494225"/>
                    <a:pt x="484359" y="495552"/>
                    <a:pt x="483695" y="496833"/>
                  </a:cubicBezTo>
                  <a:cubicBezTo>
                    <a:pt x="466401" y="531107"/>
                    <a:pt x="449090" y="565374"/>
                    <a:pt x="431762" y="599633"/>
                  </a:cubicBezTo>
                  <a:cubicBezTo>
                    <a:pt x="393440" y="675518"/>
                    <a:pt x="355111" y="751403"/>
                    <a:pt x="316772" y="827288"/>
                  </a:cubicBezTo>
                  <a:cubicBezTo>
                    <a:pt x="300568" y="859366"/>
                    <a:pt x="284372" y="891451"/>
                    <a:pt x="268182" y="923544"/>
                  </a:cubicBezTo>
                  <a:cubicBezTo>
                    <a:pt x="267397" y="924535"/>
                    <a:pt x="266932" y="925744"/>
                    <a:pt x="266854" y="927006"/>
                  </a:cubicBezTo>
                  <a:cubicBezTo>
                    <a:pt x="267824" y="927682"/>
                    <a:pt x="268922" y="928149"/>
                    <a:pt x="270079" y="928381"/>
                  </a:cubicBezTo>
                  <a:lnTo>
                    <a:pt x="405036" y="972157"/>
                  </a:lnTo>
                  <a:cubicBezTo>
                    <a:pt x="410372" y="973889"/>
                    <a:pt x="409494" y="974007"/>
                    <a:pt x="410348" y="969122"/>
                  </a:cubicBezTo>
                  <a:lnTo>
                    <a:pt x="410846" y="966134"/>
                  </a:lnTo>
                  <a:cubicBezTo>
                    <a:pt x="412726" y="954578"/>
                    <a:pt x="414593" y="943037"/>
                    <a:pt x="416442" y="931512"/>
                  </a:cubicBezTo>
                  <a:cubicBezTo>
                    <a:pt x="418316" y="919821"/>
                    <a:pt x="420237" y="908130"/>
                    <a:pt x="422134" y="896462"/>
                  </a:cubicBezTo>
                  <a:lnTo>
                    <a:pt x="427825" y="861389"/>
                  </a:lnTo>
                  <a:cubicBezTo>
                    <a:pt x="429675" y="850006"/>
                    <a:pt x="431517" y="838607"/>
                    <a:pt x="433351" y="827193"/>
                  </a:cubicBezTo>
                  <a:lnTo>
                    <a:pt x="439113" y="791622"/>
                  </a:lnTo>
                  <a:cubicBezTo>
                    <a:pt x="440963" y="780223"/>
                    <a:pt x="442805" y="768817"/>
                    <a:pt x="444638" y="757403"/>
                  </a:cubicBezTo>
                  <a:cubicBezTo>
                    <a:pt x="446512" y="745878"/>
                    <a:pt x="448338" y="734329"/>
                    <a:pt x="450211" y="722781"/>
                  </a:cubicBezTo>
                  <a:lnTo>
                    <a:pt x="455974" y="687209"/>
                  </a:lnTo>
                  <a:cubicBezTo>
                    <a:pt x="457823" y="675810"/>
                    <a:pt x="459666" y="664404"/>
                    <a:pt x="461499" y="652990"/>
                  </a:cubicBezTo>
                  <a:lnTo>
                    <a:pt x="467191" y="617941"/>
                  </a:lnTo>
                  <a:cubicBezTo>
                    <a:pt x="469071" y="606399"/>
                    <a:pt x="470937" y="594860"/>
                    <a:pt x="472787" y="583318"/>
                  </a:cubicBezTo>
                  <a:lnTo>
                    <a:pt x="478478" y="548245"/>
                  </a:lnTo>
                  <a:cubicBezTo>
                    <a:pt x="480376" y="536578"/>
                    <a:pt x="482296" y="524887"/>
                    <a:pt x="484170" y="513196"/>
                  </a:cubicBezTo>
                  <a:cubicBezTo>
                    <a:pt x="485213" y="506651"/>
                    <a:pt x="486240" y="500089"/>
                    <a:pt x="487253" y="493513"/>
                  </a:cubicBezTo>
                  <a:lnTo>
                    <a:pt x="487253" y="493513"/>
                  </a:lnTo>
                  <a:cubicBezTo>
                    <a:pt x="487309" y="493423"/>
                    <a:pt x="487357" y="493328"/>
                    <a:pt x="487395" y="493229"/>
                  </a:cubicBezTo>
                  <a:lnTo>
                    <a:pt x="488154" y="491782"/>
                  </a:lnTo>
                  <a:lnTo>
                    <a:pt x="488699" y="491782"/>
                  </a:lnTo>
                  <a:cubicBezTo>
                    <a:pt x="488796" y="492996"/>
                    <a:pt x="489126" y="494179"/>
                    <a:pt x="489671" y="495268"/>
                  </a:cubicBezTo>
                  <a:cubicBezTo>
                    <a:pt x="489671" y="496122"/>
                    <a:pt x="489671" y="496999"/>
                    <a:pt x="489885" y="497853"/>
                  </a:cubicBezTo>
                  <a:cubicBezTo>
                    <a:pt x="491101" y="505410"/>
                    <a:pt x="492327" y="512959"/>
                    <a:pt x="493561" y="520500"/>
                  </a:cubicBezTo>
                  <a:cubicBezTo>
                    <a:pt x="495932" y="535606"/>
                    <a:pt x="498493" y="550711"/>
                    <a:pt x="500936" y="565817"/>
                  </a:cubicBezTo>
                  <a:cubicBezTo>
                    <a:pt x="503117" y="579192"/>
                    <a:pt x="505228" y="592614"/>
                    <a:pt x="507386" y="605989"/>
                  </a:cubicBezTo>
                  <a:cubicBezTo>
                    <a:pt x="509544" y="619364"/>
                    <a:pt x="511797" y="632786"/>
                    <a:pt x="513955" y="646160"/>
                  </a:cubicBezTo>
                  <a:cubicBezTo>
                    <a:pt x="516113" y="659535"/>
                    <a:pt x="518247" y="672957"/>
                    <a:pt x="520405" y="686356"/>
                  </a:cubicBezTo>
                  <a:cubicBezTo>
                    <a:pt x="522563" y="699754"/>
                    <a:pt x="524792" y="713129"/>
                    <a:pt x="526974" y="726527"/>
                  </a:cubicBezTo>
                  <a:cubicBezTo>
                    <a:pt x="529155" y="739926"/>
                    <a:pt x="531242" y="753324"/>
                    <a:pt x="533424" y="766723"/>
                  </a:cubicBezTo>
                  <a:cubicBezTo>
                    <a:pt x="535606" y="780121"/>
                    <a:pt x="537835" y="793685"/>
                    <a:pt x="540206" y="807084"/>
                  </a:cubicBezTo>
                  <a:cubicBezTo>
                    <a:pt x="542577" y="820482"/>
                    <a:pt x="544475" y="833881"/>
                    <a:pt x="546656" y="847279"/>
                  </a:cubicBezTo>
                  <a:cubicBezTo>
                    <a:pt x="548838" y="860678"/>
                    <a:pt x="551043" y="874052"/>
                    <a:pt x="553201" y="887451"/>
                  </a:cubicBezTo>
                  <a:cubicBezTo>
                    <a:pt x="555359" y="900849"/>
                    <a:pt x="557494" y="914248"/>
                    <a:pt x="559652" y="927765"/>
                  </a:cubicBezTo>
                  <a:cubicBezTo>
                    <a:pt x="561596" y="939622"/>
                    <a:pt x="563493" y="951692"/>
                    <a:pt x="565509" y="963644"/>
                  </a:cubicBezTo>
                  <a:cubicBezTo>
                    <a:pt x="565786" y="966936"/>
                    <a:pt x="566415" y="970187"/>
                    <a:pt x="567382" y="973343"/>
                  </a:cubicBezTo>
                  <a:cubicBezTo>
                    <a:pt x="570845" y="972655"/>
                    <a:pt x="697501" y="931820"/>
                    <a:pt x="708291" y="927907"/>
                  </a:cubicBezTo>
                  <a:cubicBezTo>
                    <a:pt x="708969" y="927622"/>
                    <a:pt x="709629" y="927291"/>
                    <a:pt x="710259" y="926911"/>
                  </a:cubicBezTo>
                  <a:lnTo>
                    <a:pt x="708860" y="924065"/>
                  </a:lnTo>
                  <a:lnTo>
                    <a:pt x="616091" y="740376"/>
                  </a:lnTo>
                  <a:lnTo>
                    <a:pt x="502856" y="516255"/>
                  </a:lnTo>
                  <a:cubicBezTo>
                    <a:pt x="498896" y="508406"/>
                    <a:pt x="494841" y="500604"/>
                    <a:pt x="490810" y="492778"/>
                  </a:cubicBezTo>
                  <a:lnTo>
                    <a:pt x="490810" y="492778"/>
                  </a:lnTo>
                  <a:lnTo>
                    <a:pt x="490027" y="490241"/>
                  </a:lnTo>
                  <a:lnTo>
                    <a:pt x="490407" y="490241"/>
                  </a:lnTo>
                  <a:lnTo>
                    <a:pt x="490786" y="490241"/>
                  </a:lnTo>
                  <a:lnTo>
                    <a:pt x="490786" y="490241"/>
                  </a:lnTo>
                  <a:lnTo>
                    <a:pt x="834972" y="831960"/>
                  </a:lnTo>
                  <a:lnTo>
                    <a:pt x="836845" y="833762"/>
                  </a:lnTo>
                  <a:cubicBezTo>
                    <a:pt x="836947" y="833862"/>
                    <a:pt x="837068" y="833942"/>
                    <a:pt x="837201" y="833999"/>
                  </a:cubicBezTo>
                  <a:cubicBezTo>
                    <a:pt x="837343" y="834023"/>
                    <a:pt x="837485" y="834023"/>
                    <a:pt x="837628" y="833999"/>
                  </a:cubicBezTo>
                  <a:cubicBezTo>
                    <a:pt x="840213" y="831225"/>
                    <a:pt x="923805" y="716164"/>
                    <a:pt x="925773" y="712631"/>
                  </a:cubicBezTo>
                  <a:cubicBezTo>
                    <a:pt x="924563" y="711943"/>
                    <a:pt x="923401" y="711208"/>
                    <a:pt x="922121" y="710568"/>
                  </a:cubicBezTo>
                  <a:lnTo>
                    <a:pt x="518176" y="503046"/>
                  </a:lnTo>
                  <a:cubicBezTo>
                    <a:pt x="509828" y="498754"/>
                    <a:pt x="501576" y="494390"/>
                    <a:pt x="493229" y="490051"/>
                  </a:cubicBezTo>
                  <a:lnTo>
                    <a:pt x="493229" y="490051"/>
                  </a:lnTo>
                  <a:cubicBezTo>
                    <a:pt x="494082" y="489245"/>
                    <a:pt x="495268" y="489577"/>
                    <a:pt x="496240" y="489221"/>
                  </a:cubicBezTo>
                  <a:lnTo>
                    <a:pt x="496240" y="489221"/>
                  </a:lnTo>
                  <a:cubicBezTo>
                    <a:pt x="499560" y="489380"/>
                    <a:pt x="502859" y="489816"/>
                    <a:pt x="506105" y="490525"/>
                  </a:cubicBezTo>
                  <a:cubicBezTo>
                    <a:pt x="518247" y="492327"/>
                    <a:pt x="530365" y="494296"/>
                    <a:pt x="542483" y="496169"/>
                  </a:cubicBezTo>
                  <a:cubicBezTo>
                    <a:pt x="552775" y="497782"/>
                    <a:pt x="563043" y="499299"/>
                    <a:pt x="573311" y="500912"/>
                  </a:cubicBezTo>
                  <a:cubicBezTo>
                    <a:pt x="585452" y="502785"/>
                    <a:pt x="597570" y="504730"/>
                    <a:pt x="609688" y="506603"/>
                  </a:cubicBezTo>
                  <a:lnTo>
                    <a:pt x="640516" y="511346"/>
                  </a:lnTo>
                  <a:cubicBezTo>
                    <a:pt x="652658" y="513219"/>
                    <a:pt x="664776" y="515164"/>
                    <a:pt x="676894" y="517037"/>
                  </a:cubicBezTo>
                  <a:lnTo>
                    <a:pt x="713319" y="522563"/>
                  </a:lnTo>
                  <a:cubicBezTo>
                    <a:pt x="725436" y="524436"/>
                    <a:pt x="737554" y="526381"/>
                    <a:pt x="749672" y="528254"/>
                  </a:cubicBezTo>
                  <a:lnTo>
                    <a:pt x="786073" y="533827"/>
                  </a:lnTo>
                  <a:cubicBezTo>
                    <a:pt x="798191" y="535700"/>
                    <a:pt x="810309" y="537645"/>
                    <a:pt x="822451" y="539518"/>
                  </a:cubicBezTo>
                  <a:lnTo>
                    <a:pt x="858804" y="545020"/>
                  </a:lnTo>
                  <a:cubicBezTo>
                    <a:pt x="870946" y="546893"/>
                    <a:pt x="883064" y="548838"/>
                    <a:pt x="895182" y="550711"/>
                  </a:cubicBezTo>
                  <a:cubicBezTo>
                    <a:pt x="907300" y="552585"/>
                    <a:pt x="919441" y="554506"/>
                    <a:pt x="931488" y="556355"/>
                  </a:cubicBezTo>
                  <a:cubicBezTo>
                    <a:pt x="943535" y="558205"/>
                    <a:pt x="955724" y="560173"/>
                    <a:pt x="967865" y="562070"/>
                  </a:cubicBezTo>
                  <a:cubicBezTo>
                    <a:pt x="969952" y="562379"/>
                    <a:pt x="972063" y="562640"/>
                    <a:pt x="974078" y="562900"/>
                  </a:cubicBezTo>
                  <a:cubicBezTo>
                    <a:pt x="974652" y="561800"/>
                    <a:pt x="974844" y="560541"/>
                    <a:pt x="974624" y="559320"/>
                  </a:cubicBezTo>
                  <a:cubicBezTo>
                    <a:pt x="975098" y="512105"/>
                    <a:pt x="974837" y="416182"/>
                    <a:pt x="974292" y="41269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8" name="图形 26">
              <a:extLst>
                <a:ext uri="{FF2B5EF4-FFF2-40B4-BE49-F238E27FC236}">
                  <a16:creationId xmlns:a16="http://schemas.microsoft.com/office/drawing/2014/main" id="{88EE22F2-ABB2-CED3-558C-BA7A03A9915C}"/>
                </a:ext>
              </a:extLst>
            </p:cNvPr>
            <p:cNvGrpSpPr/>
            <p:nvPr/>
          </p:nvGrpSpPr>
          <p:grpSpPr>
            <a:xfrm flipH="1">
              <a:off x="218725" y="69473"/>
              <a:ext cx="572332" cy="362118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D84FD41D-089D-C212-2D3A-509AFEC74BA5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2AB329F6-E8F0-E963-74CE-18364E7CF374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30E357AC-BBF4-94AF-37BD-32CCC3339120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9" name="文本框 78">
              <a:extLst>
                <a:ext uri="{FF2B5EF4-FFF2-40B4-BE49-F238E27FC236}">
                  <a16:creationId xmlns:a16="http://schemas.microsoft.com/office/drawing/2014/main" id="{1D000A7A-1C9C-5C13-A10C-2AB0EF845FB5}"/>
                </a:ext>
              </a:extLst>
            </p:cNvPr>
            <p:cNvSpPr txBox="1"/>
            <p:nvPr/>
          </p:nvSpPr>
          <p:spPr>
            <a:xfrm>
              <a:off x="910365" y="76527"/>
              <a:ext cx="309837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spc="120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noFill/>
                  <a:latin typeface="+mj-lt"/>
                  <a:ea typeface="字制区喜脉体" panose="02000603000000000000" pitchFamily="2" charset="-122"/>
                </a:defRPr>
              </a:lvl1pPr>
            </a:lstStyle>
            <a:p>
              <a:r>
                <a:rPr lang="en-US" altLang="zh-CN" dirty="0"/>
                <a:t>TEACHERWORK PLAN
</a:t>
              </a:r>
              <a:endParaRPr lang="zh-CN" altLang="en-US" dirty="0"/>
            </a:p>
          </p:txBody>
        </p:sp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C8D53299-A095-E8BC-EEAD-B38B3A4E1122}"/>
                </a:ext>
              </a:extLst>
            </p:cNvPr>
            <p:cNvGrpSpPr/>
            <p:nvPr/>
          </p:nvGrpSpPr>
          <p:grpSpPr>
            <a:xfrm>
              <a:off x="3994705" y="103767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81" name="箭头: V 形 80">
                <a:extLst>
                  <a:ext uri="{FF2B5EF4-FFF2-40B4-BE49-F238E27FC236}">
                    <a16:creationId xmlns:a16="http://schemas.microsoft.com/office/drawing/2014/main" id="{45DC9F58-823E-1487-7620-1999DEC63CA4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solidFill>
                    <a:schemeClr val="tx1"/>
                  </a:solidFill>
                </a:endParaRPr>
              </a:p>
            </p:txBody>
          </p:sp>
          <p:sp>
            <p:nvSpPr>
              <p:cNvPr id="82" name="箭头: V 形 81">
                <a:extLst>
                  <a:ext uri="{FF2B5EF4-FFF2-40B4-BE49-F238E27FC236}">
                    <a16:creationId xmlns:a16="http://schemas.microsoft.com/office/drawing/2014/main" id="{AA787241-FBB8-6A3B-70DA-EAF757479211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箭头: V 形 82">
                <a:extLst>
                  <a:ext uri="{FF2B5EF4-FFF2-40B4-BE49-F238E27FC236}">
                    <a16:creationId xmlns:a16="http://schemas.microsoft.com/office/drawing/2014/main" id="{FB4C0D37-C52D-043D-EEFC-4281A56EE5FB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solidFill>
                    <a:schemeClr val="tx1"/>
                  </a:solidFill>
                </a:endParaRPr>
              </a:p>
            </p:txBody>
          </p:sp>
          <p:sp>
            <p:nvSpPr>
              <p:cNvPr id="84" name="箭头: V 形 83">
                <a:extLst>
                  <a:ext uri="{FF2B5EF4-FFF2-40B4-BE49-F238E27FC236}">
                    <a16:creationId xmlns:a16="http://schemas.microsoft.com/office/drawing/2014/main" id="{734029B5-3AA3-FE00-E610-4C7CB316C4BE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箭头: V 形 84">
                <a:extLst>
                  <a:ext uri="{FF2B5EF4-FFF2-40B4-BE49-F238E27FC236}">
                    <a16:creationId xmlns:a16="http://schemas.microsoft.com/office/drawing/2014/main" id="{1978727C-2386-A18A-74F3-61201DB695CB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3149713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1252D9F-0E5B-8109-357F-5121389E6C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4E1295EA-E740-E67C-65DB-40FFEC2CB97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DFAACED-BC61-CC2E-C27D-63660ADE38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2C5E5C6-70D6-45E5-B190-36597A8EFB56}" type="datetimeFigureOut">
              <a:rPr lang="zh-CN" altLang="en-US" smtClean="0"/>
              <a:t>2023/8/13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E37EF7C-CE93-6E1B-E03A-77D4F1BF0F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8CF4E17-6CAF-A44F-5073-EAE8FC5F8D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EB16D61-3DE3-4AAF-B5C9-BFE5436B7BE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116599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7ABBBA8C-F235-6398-3739-D342AE97DB3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1CC81D0-7A13-A57F-B3C8-5960EB7D914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80EECC4-8866-7442-BC31-B4AB5D423D5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2C5E5C6-70D6-45E5-B190-36597A8EFB56}" type="datetimeFigureOut">
              <a:rPr lang="zh-CN" altLang="en-US" smtClean="0"/>
              <a:t>2023/8/13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1B7AB01-E1B1-85D3-FB60-F9C2FA034F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81BE8B4-2151-DCFA-CE9D-C226C08D5C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EB16D61-3DE3-4AAF-B5C9-BFE5436B7BE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87818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2">
            <a:extLst>
              <a:ext uri="{FF2B5EF4-FFF2-40B4-BE49-F238E27FC236}">
                <a16:creationId xmlns:a16="http://schemas.microsoft.com/office/drawing/2014/main" id="{C6E49B65-4082-E7B3-74CE-D5676CD7B35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AEB6CE6A-11FC-41BC-97BB-88E9079FB170}" type="datetimeFigureOut">
              <a:rPr lang="zh-CN" altLang="en-US" smtClean="0"/>
              <a:t>2023/8/13</a:t>
            </a:fld>
            <a:endParaRPr lang="zh-CN" altLang="en-US"/>
          </a:p>
        </p:txBody>
      </p:sp>
      <p:sp>
        <p:nvSpPr>
          <p:cNvPr id="3" name="页脚占位符 3">
            <a:extLst>
              <a:ext uri="{FF2B5EF4-FFF2-40B4-BE49-F238E27FC236}">
                <a16:creationId xmlns:a16="http://schemas.microsoft.com/office/drawing/2014/main" id="{8448F061-B72D-596B-6612-432136BB52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4">
            <a:extLst>
              <a:ext uri="{FF2B5EF4-FFF2-40B4-BE49-F238E27FC236}">
                <a16:creationId xmlns:a16="http://schemas.microsoft.com/office/drawing/2014/main" id="{CBF32A78-E2EC-A9AB-7975-04746945CB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81E38BC0-E41B-4500-9123-4831E0EE5619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A9980357-F295-7B1E-05CB-7550A05AEA79}"/>
              </a:ext>
            </a:extLst>
          </p:cNvPr>
          <p:cNvSpPr/>
          <p:nvPr userDrawn="1"/>
        </p:nvSpPr>
        <p:spPr>
          <a:xfrm>
            <a:off x="0" y="5011726"/>
            <a:ext cx="12192000" cy="1846273"/>
          </a:xfrm>
          <a:prstGeom prst="rect">
            <a:avLst/>
          </a:prstGeom>
          <a:solidFill>
            <a:srgbClr val="F5F5F5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C2701B78-A64B-20BA-C398-D4A42778E6E9}"/>
              </a:ext>
            </a:extLst>
          </p:cNvPr>
          <p:cNvGrpSpPr/>
          <p:nvPr userDrawn="1"/>
        </p:nvGrpSpPr>
        <p:grpSpPr>
          <a:xfrm>
            <a:off x="1288486" y="5188068"/>
            <a:ext cx="3869265" cy="1326605"/>
            <a:chOff x="870547" y="7238685"/>
            <a:chExt cx="3333750" cy="1143000"/>
          </a:xfrm>
        </p:grpSpPr>
        <p:grpSp>
          <p:nvGrpSpPr>
            <p:cNvPr id="7" name="组合 6" descr="51PPT模板网，幻灯片演示模板及素材免费下载！&#10;51PPT模板网 唯一访问网址：www.51pptmoban.com">
              <a:extLst>
                <a:ext uri="{FF2B5EF4-FFF2-40B4-BE49-F238E27FC236}">
                  <a16:creationId xmlns:a16="http://schemas.microsoft.com/office/drawing/2014/main" id="{B559921A-3A2B-15C8-DCE0-29FAE9081869}"/>
                </a:ext>
              </a:extLst>
            </p:cNvPr>
            <p:cNvGrpSpPr/>
            <p:nvPr userDrawn="1"/>
          </p:nvGrpSpPr>
          <p:grpSpPr>
            <a:xfrm>
              <a:off x="1089945" y="7419206"/>
              <a:ext cx="2824283" cy="781959"/>
              <a:chOff x="1086173" y="3300162"/>
              <a:chExt cx="2824283" cy="781959"/>
            </a:xfrm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9EE27EF1-8338-F7DC-57F2-B28AC36CB6BB}"/>
                  </a:ext>
                </a:extLst>
              </p:cNvPr>
              <p:cNvSpPr/>
              <p:nvPr userDrawn="1"/>
            </p:nvSpPr>
            <p:spPr>
              <a:xfrm>
                <a:off x="2111882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BB6F259D-AA03-0E7B-5F8E-ACD2395D704C}"/>
                  </a:ext>
                </a:extLst>
              </p:cNvPr>
              <p:cNvSpPr/>
              <p:nvPr userDrawn="1"/>
            </p:nvSpPr>
            <p:spPr>
              <a:xfrm>
                <a:off x="2426959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62B4E70B-7215-7551-DB7B-7D3713A2A87D}"/>
                  </a:ext>
                </a:extLst>
              </p:cNvPr>
              <p:cNvSpPr/>
              <p:nvPr userDrawn="1"/>
            </p:nvSpPr>
            <p:spPr>
              <a:xfrm>
                <a:off x="2713715" y="3451841"/>
                <a:ext cx="259922" cy="332419"/>
              </a:xfrm>
              <a:custGeom>
                <a:avLst/>
                <a:gdLst>
                  <a:gd name="connsiteX0" fmla="*/ 89732 w 259922"/>
                  <a:gd name="connsiteY0" fmla="*/ 332420 h 332419"/>
                  <a:gd name="connsiteX1" fmla="*/ 169669 w 259922"/>
                  <a:gd name="connsiteY1" fmla="*/ 332420 h 332419"/>
                  <a:gd name="connsiteX2" fmla="*/ 169669 w 259922"/>
                  <a:gd name="connsiteY2" fmla="*/ 66045 h 332419"/>
                  <a:gd name="connsiteX3" fmla="*/ 259922 w 259922"/>
                  <a:gd name="connsiteY3" fmla="*/ 66045 h 332419"/>
                  <a:gd name="connsiteX4" fmla="*/ 259922 w 259922"/>
                  <a:gd name="connsiteY4" fmla="*/ 0 h 332419"/>
                  <a:gd name="connsiteX5" fmla="*/ 0 w 259922"/>
                  <a:gd name="connsiteY5" fmla="*/ 0 h 332419"/>
                  <a:gd name="connsiteX6" fmla="*/ 0 w 259922"/>
                  <a:gd name="connsiteY6" fmla="*/ 66045 h 332419"/>
                  <a:gd name="connsiteX7" fmla="*/ 89732 w 259922"/>
                  <a:gd name="connsiteY7" fmla="*/ 66045 h 3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922" h="332419">
                    <a:moveTo>
                      <a:pt x="89732" y="332420"/>
                    </a:moveTo>
                    <a:lnTo>
                      <a:pt x="169669" y="332420"/>
                    </a:lnTo>
                    <a:lnTo>
                      <a:pt x="169669" y="66045"/>
                    </a:lnTo>
                    <a:lnTo>
                      <a:pt x="259922" y="66045"/>
                    </a:lnTo>
                    <a:lnTo>
                      <a:pt x="259922" y="0"/>
                    </a:lnTo>
                    <a:lnTo>
                      <a:pt x="0" y="0"/>
                    </a:lnTo>
                    <a:lnTo>
                      <a:pt x="0" y="66045"/>
                    </a:lnTo>
                    <a:lnTo>
                      <a:pt x="89732" y="6604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4C210A41-C7CF-A793-A29E-5F3CD97728B3}"/>
                  </a:ext>
                </a:extLst>
              </p:cNvPr>
              <p:cNvSpPr/>
              <p:nvPr userDrawn="1"/>
            </p:nvSpPr>
            <p:spPr>
              <a:xfrm>
                <a:off x="3026743" y="3420175"/>
                <a:ext cx="399147" cy="388526"/>
              </a:xfrm>
              <a:custGeom>
                <a:avLst/>
                <a:gdLst>
                  <a:gd name="connsiteX0" fmla="*/ 387323 w 399147"/>
                  <a:gd name="connsiteY0" fmla="*/ 305498 h 388526"/>
                  <a:gd name="connsiteX1" fmla="*/ 387323 w 399147"/>
                  <a:gd name="connsiteY1" fmla="*/ 257334 h 388526"/>
                  <a:gd name="connsiteX2" fmla="*/ 291211 w 399147"/>
                  <a:gd name="connsiteY2" fmla="*/ 257334 h 388526"/>
                  <a:gd name="connsiteX3" fmla="*/ 292235 w 399147"/>
                  <a:gd name="connsiteY3" fmla="*/ 248475 h 388526"/>
                  <a:gd name="connsiteX4" fmla="*/ 293260 w 399147"/>
                  <a:gd name="connsiteY4" fmla="*/ 239273 h 388526"/>
                  <a:gd name="connsiteX5" fmla="*/ 367212 w 399147"/>
                  <a:gd name="connsiteY5" fmla="*/ 239273 h 388526"/>
                  <a:gd name="connsiteX6" fmla="*/ 367212 w 399147"/>
                  <a:gd name="connsiteY6" fmla="*/ 98628 h 388526"/>
                  <a:gd name="connsiteX7" fmla="*/ 159084 w 399147"/>
                  <a:gd name="connsiteY7" fmla="*/ 98628 h 388526"/>
                  <a:gd name="connsiteX8" fmla="*/ 159084 w 399147"/>
                  <a:gd name="connsiteY8" fmla="*/ 239273 h 388526"/>
                  <a:gd name="connsiteX9" fmla="*/ 235193 w 399147"/>
                  <a:gd name="connsiteY9" fmla="*/ 239273 h 388526"/>
                  <a:gd name="connsiteX10" fmla="*/ 234061 w 399147"/>
                  <a:gd name="connsiteY10" fmla="*/ 248475 h 388526"/>
                  <a:gd name="connsiteX11" fmla="*/ 232696 w 399147"/>
                  <a:gd name="connsiteY11" fmla="*/ 257334 h 388526"/>
                  <a:gd name="connsiteX12" fmla="*/ 143970 w 399147"/>
                  <a:gd name="connsiteY12" fmla="*/ 257334 h 388526"/>
                  <a:gd name="connsiteX13" fmla="*/ 143970 w 399147"/>
                  <a:gd name="connsiteY13" fmla="*/ 305498 h 388526"/>
                  <a:gd name="connsiteX14" fmla="*/ 211453 w 399147"/>
                  <a:gd name="connsiteY14" fmla="*/ 305498 h 388526"/>
                  <a:gd name="connsiteX15" fmla="*/ 179751 w 399147"/>
                  <a:gd name="connsiteY15" fmla="*/ 326058 h 388526"/>
                  <a:gd name="connsiteX16" fmla="*/ 126358 w 399147"/>
                  <a:gd name="connsiteY16" fmla="*/ 341046 h 388526"/>
                  <a:gd name="connsiteX17" fmla="*/ 143629 w 399147"/>
                  <a:gd name="connsiteY17" fmla="*/ 363762 h 388526"/>
                  <a:gd name="connsiteX18" fmla="*/ 156245 w 399147"/>
                  <a:gd name="connsiteY18" fmla="*/ 388527 h 388526"/>
                  <a:gd name="connsiteX19" fmla="*/ 232480 w 399147"/>
                  <a:gd name="connsiteY19" fmla="*/ 359215 h 388526"/>
                  <a:gd name="connsiteX20" fmla="*/ 273149 w 399147"/>
                  <a:gd name="connsiteY20" fmla="*/ 317755 h 388526"/>
                  <a:gd name="connsiteX21" fmla="*/ 309398 w 399147"/>
                  <a:gd name="connsiteY21" fmla="*/ 360815 h 388526"/>
                  <a:gd name="connsiteX22" fmla="*/ 363133 w 399147"/>
                  <a:gd name="connsiteY22" fmla="*/ 387736 h 388526"/>
                  <a:gd name="connsiteX23" fmla="*/ 379379 w 399147"/>
                  <a:gd name="connsiteY23" fmla="*/ 361713 h 388526"/>
                  <a:gd name="connsiteX24" fmla="*/ 399148 w 399147"/>
                  <a:gd name="connsiteY24" fmla="*/ 338656 h 388526"/>
                  <a:gd name="connsiteX25" fmla="*/ 359161 w 399147"/>
                  <a:gd name="connsiteY25" fmla="*/ 325932 h 388526"/>
                  <a:gd name="connsiteX26" fmla="*/ 329275 w 399147"/>
                  <a:gd name="connsiteY26" fmla="*/ 305480 h 388526"/>
                  <a:gd name="connsiteX27" fmla="*/ 387323 w 399147"/>
                  <a:gd name="connsiteY27" fmla="*/ 305480 h 388526"/>
                  <a:gd name="connsiteX28" fmla="*/ 213843 w 399147"/>
                  <a:gd name="connsiteY28" fmla="*/ 139064 h 388526"/>
                  <a:gd name="connsiteX29" fmla="*/ 309955 w 399147"/>
                  <a:gd name="connsiteY29" fmla="*/ 139064 h 388526"/>
                  <a:gd name="connsiteX30" fmla="*/ 309955 w 399147"/>
                  <a:gd name="connsiteY30" fmla="*/ 150080 h 388526"/>
                  <a:gd name="connsiteX31" fmla="*/ 213843 w 399147"/>
                  <a:gd name="connsiteY31" fmla="*/ 150080 h 388526"/>
                  <a:gd name="connsiteX32" fmla="*/ 213843 w 399147"/>
                  <a:gd name="connsiteY32" fmla="*/ 139064 h 388526"/>
                  <a:gd name="connsiteX33" fmla="*/ 213843 w 399147"/>
                  <a:gd name="connsiteY33" fmla="*/ 187677 h 388526"/>
                  <a:gd name="connsiteX34" fmla="*/ 309955 w 399147"/>
                  <a:gd name="connsiteY34" fmla="*/ 187677 h 388526"/>
                  <a:gd name="connsiteX35" fmla="*/ 309955 w 399147"/>
                  <a:gd name="connsiteY35" fmla="*/ 198819 h 388526"/>
                  <a:gd name="connsiteX36" fmla="*/ 213843 w 399147"/>
                  <a:gd name="connsiteY36" fmla="*/ 198819 h 388526"/>
                  <a:gd name="connsiteX37" fmla="*/ 213843 w 399147"/>
                  <a:gd name="connsiteY37" fmla="*/ 187677 h 388526"/>
                  <a:gd name="connsiteX38" fmla="*/ 158293 w 399147"/>
                  <a:gd name="connsiteY38" fmla="*/ 214724 h 388526"/>
                  <a:gd name="connsiteX39" fmla="*/ 144653 w 399147"/>
                  <a:gd name="connsiteY39" fmla="*/ 194272 h 388526"/>
                  <a:gd name="connsiteX40" fmla="*/ 124651 w 399147"/>
                  <a:gd name="connsiteY40" fmla="*/ 165536 h 388526"/>
                  <a:gd name="connsiteX41" fmla="*/ 107488 w 399147"/>
                  <a:gd name="connsiteY41" fmla="*/ 142353 h 388526"/>
                  <a:gd name="connsiteX42" fmla="*/ 107488 w 399147"/>
                  <a:gd name="connsiteY42" fmla="*/ 129629 h 388526"/>
                  <a:gd name="connsiteX43" fmla="*/ 141903 w 399147"/>
                  <a:gd name="connsiteY43" fmla="*/ 129629 h 388526"/>
                  <a:gd name="connsiteX44" fmla="*/ 141903 w 399147"/>
                  <a:gd name="connsiteY44" fmla="*/ 74869 h 388526"/>
                  <a:gd name="connsiteX45" fmla="*/ 107488 w 399147"/>
                  <a:gd name="connsiteY45" fmla="*/ 74869 h 388526"/>
                  <a:gd name="connsiteX46" fmla="*/ 107488 w 399147"/>
                  <a:gd name="connsiteY46" fmla="*/ 0 h 388526"/>
                  <a:gd name="connsiteX47" fmla="*/ 51470 w 399147"/>
                  <a:gd name="connsiteY47" fmla="*/ 0 h 388526"/>
                  <a:gd name="connsiteX48" fmla="*/ 51470 w 399147"/>
                  <a:gd name="connsiteY48" fmla="*/ 74869 h 388526"/>
                  <a:gd name="connsiteX49" fmla="*/ 11035 w 399147"/>
                  <a:gd name="connsiteY49" fmla="*/ 74869 h 388526"/>
                  <a:gd name="connsiteX50" fmla="*/ 11035 w 399147"/>
                  <a:gd name="connsiteY50" fmla="*/ 129629 h 388526"/>
                  <a:gd name="connsiteX51" fmla="*/ 51470 w 399147"/>
                  <a:gd name="connsiteY51" fmla="*/ 129629 h 388526"/>
                  <a:gd name="connsiteX52" fmla="*/ 51470 w 399147"/>
                  <a:gd name="connsiteY52" fmla="*/ 144401 h 388526"/>
                  <a:gd name="connsiteX53" fmla="*/ 29545 w 399147"/>
                  <a:gd name="connsiteY53" fmla="*/ 207446 h 388526"/>
                  <a:gd name="connsiteX54" fmla="*/ 0 w 399147"/>
                  <a:gd name="connsiteY54" fmla="*/ 259365 h 388526"/>
                  <a:gd name="connsiteX55" fmla="*/ 15222 w 399147"/>
                  <a:gd name="connsiteY55" fmla="*/ 289468 h 388526"/>
                  <a:gd name="connsiteX56" fmla="*/ 27371 w 399147"/>
                  <a:gd name="connsiteY56" fmla="*/ 320253 h 388526"/>
                  <a:gd name="connsiteX57" fmla="*/ 39861 w 399147"/>
                  <a:gd name="connsiteY57" fmla="*/ 298094 h 388526"/>
                  <a:gd name="connsiteX58" fmla="*/ 51453 w 399147"/>
                  <a:gd name="connsiteY58" fmla="*/ 271963 h 388526"/>
                  <a:gd name="connsiteX59" fmla="*/ 51453 w 399147"/>
                  <a:gd name="connsiteY59" fmla="*/ 388527 h 388526"/>
                  <a:gd name="connsiteX60" fmla="*/ 107470 w 399147"/>
                  <a:gd name="connsiteY60" fmla="*/ 388527 h 388526"/>
                  <a:gd name="connsiteX61" fmla="*/ 107470 w 399147"/>
                  <a:gd name="connsiteY61" fmla="*/ 217995 h 388526"/>
                  <a:gd name="connsiteX62" fmla="*/ 116564 w 399147"/>
                  <a:gd name="connsiteY62" fmla="*/ 237997 h 388526"/>
                  <a:gd name="connsiteX63" fmla="*/ 123501 w 399147"/>
                  <a:gd name="connsiteY63" fmla="*/ 255609 h 388526"/>
                  <a:gd name="connsiteX64" fmla="*/ 158293 w 399147"/>
                  <a:gd name="connsiteY64" fmla="*/ 214724 h 388526"/>
                  <a:gd name="connsiteX65" fmla="*/ 192260 w 399147"/>
                  <a:gd name="connsiteY65" fmla="*/ 92032 h 388526"/>
                  <a:gd name="connsiteX66" fmla="*/ 248277 w 399147"/>
                  <a:gd name="connsiteY66" fmla="*/ 92032 h 388526"/>
                  <a:gd name="connsiteX67" fmla="*/ 248277 w 399147"/>
                  <a:gd name="connsiteY67" fmla="*/ 72821 h 388526"/>
                  <a:gd name="connsiteX68" fmla="*/ 287131 w 399147"/>
                  <a:gd name="connsiteY68" fmla="*/ 72821 h 388526"/>
                  <a:gd name="connsiteX69" fmla="*/ 287131 w 399147"/>
                  <a:gd name="connsiteY69" fmla="*/ 92014 h 388526"/>
                  <a:gd name="connsiteX70" fmla="*/ 344730 w 399147"/>
                  <a:gd name="connsiteY70" fmla="*/ 92014 h 388526"/>
                  <a:gd name="connsiteX71" fmla="*/ 344730 w 399147"/>
                  <a:gd name="connsiteY71" fmla="*/ 72821 h 388526"/>
                  <a:gd name="connsiteX72" fmla="*/ 384842 w 399147"/>
                  <a:gd name="connsiteY72" fmla="*/ 72821 h 388526"/>
                  <a:gd name="connsiteX73" fmla="*/ 384842 w 399147"/>
                  <a:gd name="connsiteY73" fmla="*/ 24549 h 388526"/>
                  <a:gd name="connsiteX74" fmla="*/ 344730 w 399147"/>
                  <a:gd name="connsiteY74" fmla="*/ 24549 h 388526"/>
                  <a:gd name="connsiteX75" fmla="*/ 344730 w 399147"/>
                  <a:gd name="connsiteY75" fmla="*/ 0 h 388526"/>
                  <a:gd name="connsiteX76" fmla="*/ 287131 w 399147"/>
                  <a:gd name="connsiteY76" fmla="*/ 0 h 388526"/>
                  <a:gd name="connsiteX77" fmla="*/ 287131 w 399147"/>
                  <a:gd name="connsiteY77" fmla="*/ 24531 h 388526"/>
                  <a:gd name="connsiteX78" fmla="*/ 248277 w 399147"/>
                  <a:gd name="connsiteY78" fmla="*/ 24531 h 388526"/>
                  <a:gd name="connsiteX79" fmla="*/ 248277 w 399147"/>
                  <a:gd name="connsiteY79" fmla="*/ 0 h 388526"/>
                  <a:gd name="connsiteX80" fmla="*/ 192260 w 399147"/>
                  <a:gd name="connsiteY80" fmla="*/ 0 h 388526"/>
                  <a:gd name="connsiteX81" fmla="*/ 192260 w 399147"/>
                  <a:gd name="connsiteY81" fmla="*/ 24531 h 388526"/>
                  <a:gd name="connsiteX82" fmla="*/ 150907 w 399147"/>
                  <a:gd name="connsiteY82" fmla="*/ 24531 h 388526"/>
                  <a:gd name="connsiteX83" fmla="*/ 150907 w 399147"/>
                  <a:gd name="connsiteY83" fmla="*/ 72821 h 388526"/>
                  <a:gd name="connsiteX84" fmla="*/ 192260 w 399147"/>
                  <a:gd name="connsiteY84" fmla="*/ 72821 h 388526"/>
                  <a:gd name="connsiteX85" fmla="*/ 192260 w 399147"/>
                  <a:gd name="connsiteY85" fmla="*/ 92032 h 38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99147" h="388526">
                    <a:moveTo>
                      <a:pt x="387323" y="305498"/>
                    </a:moveTo>
                    <a:lnTo>
                      <a:pt x="387323" y="257334"/>
                    </a:lnTo>
                    <a:lnTo>
                      <a:pt x="291211" y="257334"/>
                    </a:lnTo>
                    <a:cubicBezTo>
                      <a:pt x="291552" y="254387"/>
                      <a:pt x="291894" y="251422"/>
                      <a:pt x="292235" y="248475"/>
                    </a:cubicBezTo>
                    <a:lnTo>
                      <a:pt x="293260" y="239273"/>
                    </a:lnTo>
                    <a:lnTo>
                      <a:pt x="367212" y="239273"/>
                    </a:lnTo>
                    <a:lnTo>
                      <a:pt x="367212" y="98628"/>
                    </a:lnTo>
                    <a:lnTo>
                      <a:pt x="159084" y="98628"/>
                    </a:lnTo>
                    <a:lnTo>
                      <a:pt x="159084" y="239273"/>
                    </a:lnTo>
                    <a:lnTo>
                      <a:pt x="235193" y="239273"/>
                    </a:lnTo>
                    <a:lnTo>
                      <a:pt x="234061" y="248475"/>
                    </a:lnTo>
                    <a:cubicBezTo>
                      <a:pt x="233720" y="251422"/>
                      <a:pt x="233271" y="254387"/>
                      <a:pt x="232696" y="257334"/>
                    </a:cubicBezTo>
                    <a:lnTo>
                      <a:pt x="143970" y="257334"/>
                    </a:lnTo>
                    <a:lnTo>
                      <a:pt x="143970" y="305498"/>
                    </a:lnTo>
                    <a:lnTo>
                      <a:pt x="211453" y="305498"/>
                    </a:lnTo>
                    <a:cubicBezTo>
                      <a:pt x="204067" y="313226"/>
                      <a:pt x="193500" y="320145"/>
                      <a:pt x="179751" y="326058"/>
                    </a:cubicBezTo>
                    <a:cubicBezTo>
                      <a:pt x="166111" y="331970"/>
                      <a:pt x="148283" y="336966"/>
                      <a:pt x="126358" y="341046"/>
                    </a:cubicBezTo>
                    <a:cubicBezTo>
                      <a:pt x="132145" y="347174"/>
                      <a:pt x="137824" y="354686"/>
                      <a:pt x="143629" y="363762"/>
                    </a:cubicBezTo>
                    <a:cubicBezTo>
                      <a:pt x="149308" y="372730"/>
                      <a:pt x="153513" y="381033"/>
                      <a:pt x="156245" y="388527"/>
                    </a:cubicBezTo>
                    <a:cubicBezTo>
                      <a:pt x="188629" y="380799"/>
                      <a:pt x="214077" y="371022"/>
                      <a:pt x="232480" y="359215"/>
                    </a:cubicBezTo>
                    <a:cubicBezTo>
                      <a:pt x="250990" y="347516"/>
                      <a:pt x="264523" y="333660"/>
                      <a:pt x="273149" y="317755"/>
                    </a:cubicBezTo>
                    <a:cubicBezTo>
                      <a:pt x="282692" y="334792"/>
                      <a:pt x="294733" y="349115"/>
                      <a:pt x="309398" y="360815"/>
                    </a:cubicBezTo>
                    <a:cubicBezTo>
                      <a:pt x="324171" y="372622"/>
                      <a:pt x="341998" y="381500"/>
                      <a:pt x="363133" y="387736"/>
                    </a:cubicBezTo>
                    <a:cubicBezTo>
                      <a:pt x="367105" y="379775"/>
                      <a:pt x="372568" y="371148"/>
                      <a:pt x="379379" y="361713"/>
                    </a:cubicBezTo>
                    <a:cubicBezTo>
                      <a:pt x="386190" y="352404"/>
                      <a:pt x="392786" y="344676"/>
                      <a:pt x="399148" y="338656"/>
                    </a:cubicBezTo>
                    <a:cubicBezTo>
                      <a:pt x="384034" y="335708"/>
                      <a:pt x="370753" y="331503"/>
                      <a:pt x="359161" y="325932"/>
                    </a:cubicBezTo>
                    <a:cubicBezTo>
                      <a:pt x="347569" y="320253"/>
                      <a:pt x="337577" y="313442"/>
                      <a:pt x="329275" y="305480"/>
                    </a:cubicBezTo>
                    <a:lnTo>
                      <a:pt x="387323" y="305480"/>
                    </a:lnTo>
                    <a:close/>
                    <a:moveTo>
                      <a:pt x="213843" y="139064"/>
                    </a:moveTo>
                    <a:lnTo>
                      <a:pt x="309955" y="139064"/>
                    </a:lnTo>
                    <a:lnTo>
                      <a:pt x="309955" y="150080"/>
                    </a:lnTo>
                    <a:lnTo>
                      <a:pt x="213843" y="150080"/>
                    </a:lnTo>
                    <a:lnTo>
                      <a:pt x="213843" y="139064"/>
                    </a:lnTo>
                    <a:close/>
                    <a:moveTo>
                      <a:pt x="213843" y="187677"/>
                    </a:moveTo>
                    <a:lnTo>
                      <a:pt x="309955" y="187677"/>
                    </a:lnTo>
                    <a:lnTo>
                      <a:pt x="309955" y="198819"/>
                    </a:lnTo>
                    <a:lnTo>
                      <a:pt x="213843" y="198819"/>
                    </a:lnTo>
                    <a:lnTo>
                      <a:pt x="213843" y="187677"/>
                    </a:lnTo>
                    <a:close/>
                    <a:moveTo>
                      <a:pt x="158293" y="214724"/>
                    </a:moveTo>
                    <a:cubicBezTo>
                      <a:pt x="155562" y="210411"/>
                      <a:pt x="151015" y="203582"/>
                      <a:pt x="144653" y="194272"/>
                    </a:cubicBezTo>
                    <a:cubicBezTo>
                      <a:pt x="138291" y="184963"/>
                      <a:pt x="131695" y="175294"/>
                      <a:pt x="124651" y="165536"/>
                    </a:cubicBezTo>
                    <a:cubicBezTo>
                      <a:pt x="117714" y="155759"/>
                      <a:pt x="112035" y="148032"/>
                      <a:pt x="107488" y="142353"/>
                    </a:cubicBezTo>
                    <a:lnTo>
                      <a:pt x="107488" y="129629"/>
                    </a:lnTo>
                    <a:lnTo>
                      <a:pt x="141903" y="129629"/>
                    </a:lnTo>
                    <a:lnTo>
                      <a:pt x="141903" y="74869"/>
                    </a:lnTo>
                    <a:lnTo>
                      <a:pt x="107488" y="74869"/>
                    </a:lnTo>
                    <a:lnTo>
                      <a:pt x="107488" y="0"/>
                    </a:lnTo>
                    <a:lnTo>
                      <a:pt x="51470" y="0"/>
                    </a:lnTo>
                    <a:lnTo>
                      <a:pt x="51470" y="74869"/>
                    </a:lnTo>
                    <a:lnTo>
                      <a:pt x="11035" y="74869"/>
                    </a:lnTo>
                    <a:lnTo>
                      <a:pt x="11035" y="129629"/>
                    </a:lnTo>
                    <a:lnTo>
                      <a:pt x="51470" y="129629"/>
                    </a:lnTo>
                    <a:lnTo>
                      <a:pt x="51470" y="144401"/>
                    </a:lnTo>
                    <a:cubicBezTo>
                      <a:pt x="45684" y="165877"/>
                      <a:pt x="38405" y="186886"/>
                      <a:pt x="29545" y="207446"/>
                    </a:cubicBezTo>
                    <a:cubicBezTo>
                      <a:pt x="20793" y="228005"/>
                      <a:pt x="10909" y="245383"/>
                      <a:pt x="0" y="259365"/>
                    </a:cubicBezTo>
                    <a:cubicBezTo>
                      <a:pt x="4888" y="267884"/>
                      <a:pt x="9992" y="278002"/>
                      <a:pt x="15222" y="289468"/>
                    </a:cubicBezTo>
                    <a:cubicBezTo>
                      <a:pt x="20452" y="300933"/>
                      <a:pt x="24423" y="311159"/>
                      <a:pt x="27371" y="320253"/>
                    </a:cubicBezTo>
                    <a:cubicBezTo>
                      <a:pt x="31684" y="313657"/>
                      <a:pt x="35781" y="306271"/>
                      <a:pt x="39861" y="298094"/>
                    </a:cubicBezTo>
                    <a:cubicBezTo>
                      <a:pt x="43959" y="289917"/>
                      <a:pt x="47822" y="281165"/>
                      <a:pt x="51453" y="271963"/>
                    </a:cubicBezTo>
                    <a:lnTo>
                      <a:pt x="51453" y="388527"/>
                    </a:lnTo>
                    <a:lnTo>
                      <a:pt x="107470" y="388527"/>
                    </a:lnTo>
                    <a:lnTo>
                      <a:pt x="107470" y="217995"/>
                    </a:lnTo>
                    <a:cubicBezTo>
                      <a:pt x="110759" y="224932"/>
                      <a:pt x="113832" y="231635"/>
                      <a:pt x="116564" y="237997"/>
                    </a:cubicBezTo>
                    <a:cubicBezTo>
                      <a:pt x="119295" y="244359"/>
                      <a:pt x="121559" y="250272"/>
                      <a:pt x="123501" y="255609"/>
                    </a:cubicBezTo>
                    <a:lnTo>
                      <a:pt x="158293" y="214724"/>
                    </a:lnTo>
                    <a:close/>
                    <a:moveTo>
                      <a:pt x="192260" y="92032"/>
                    </a:moveTo>
                    <a:lnTo>
                      <a:pt x="248277" y="92032"/>
                    </a:lnTo>
                    <a:lnTo>
                      <a:pt x="248277" y="72821"/>
                    </a:lnTo>
                    <a:lnTo>
                      <a:pt x="287131" y="72821"/>
                    </a:lnTo>
                    <a:lnTo>
                      <a:pt x="287131" y="92014"/>
                    </a:lnTo>
                    <a:lnTo>
                      <a:pt x="344730" y="92014"/>
                    </a:lnTo>
                    <a:lnTo>
                      <a:pt x="344730" y="72821"/>
                    </a:lnTo>
                    <a:lnTo>
                      <a:pt x="384842" y="72821"/>
                    </a:lnTo>
                    <a:lnTo>
                      <a:pt x="384842" y="24549"/>
                    </a:lnTo>
                    <a:lnTo>
                      <a:pt x="344730" y="24549"/>
                    </a:lnTo>
                    <a:lnTo>
                      <a:pt x="344730" y="0"/>
                    </a:lnTo>
                    <a:lnTo>
                      <a:pt x="287131" y="0"/>
                    </a:lnTo>
                    <a:lnTo>
                      <a:pt x="287131" y="24531"/>
                    </a:lnTo>
                    <a:lnTo>
                      <a:pt x="248277" y="24531"/>
                    </a:lnTo>
                    <a:lnTo>
                      <a:pt x="248277" y="0"/>
                    </a:lnTo>
                    <a:lnTo>
                      <a:pt x="192260" y="0"/>
                    </a:lnTo>
                    <a:lnTo>
                      <a:pt x="192260" y="24531"/>
                    </a:lnTo>
                    <a:lnTo>
                      <a:pt x="150907" y="24531"/>
                    </a:lnTo>
                    <a:lnTo>
                      <a:pt x="150907" y="72821"/>
                    </a:lnTo>
                    <a:lnTo>
                      <a:pt x="192260" y="72821"/>
                    </a:lnTo>
                    <a:lnTo>
                      <a:pt x="192260" y="92032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C821DAF3-BAC4-2A2C-FC0B-AE39AC9E9BCF}"/>
                  </a:ext>
                </a:extLst>
              </p:cNvPr>
              <p:cNvSpPr/>
              <p:nvPr userDrawn="1"/>
            </p:nvSpPr>
            <p:spPr>
              <a:xfrm>
                <a:off x="3480148" y="3420876"/>
                <a:ext cx="396829" cy="390287"/>
              </a:xfrm>
              <a:custGeom>
                <a:avLst/>
                <a:gdLst>
                  <a:gd name="connsiteX0" fmla="*/ 340992 w 396829"/>
                  <a:gd name="connsiteY0" fmla="*/ 106823 h 390287"/>
                  <a:gd name="connsiteX1" fmla="*/ 330802 w 396829"/>
                  <a:gd name="connsiteY1" fmla="*/ 108530 h 390287"/>
                  <a:gd name="connsiteX2" fmla="*/ 221930 w 396829"/>
                  <a:gd name="connsiteY2" fmla="*/ 108530 h 390287"/>
                  <a:gd name="connsiteX3" fmla="*/ 221930 w 396829"/>
                  <a:gd name="connsiteY3" fmla="*/ 76253 h 390287"/>
                  <a:gd name="connsiteX4" fmla="*/ 308931 w 396829"/>
                  <a:gd name="connsiteY4" fmla="*/ 66962 h 390287"/>
                  <a:gd name="connsiteX5" fmla="*/ 388347 w 396829"/>
                  <a:gd name="connsiteY5" fmla="*/ 47355 h 390287"/>
                  <a:gd name="connsiteX6" fmla="*/ 347911 w 396829"/>
                  <a:gd name="connsiteY6" fmla="*/ 0 h 390287"/>
                  <a:gd name="connsiteX7" fmla="*/ 264307 w 396829"/>
                  <a:gd name="connsiteY7" fmla="*/ 19265 h 390287"/>
                  <a:gd name="connsiteX8" fmla="*/ 164386 w 396829"/>
                  <a:gd name="connsiteY8" fmla="*/ 27766 h 390287"/>
                  <a:gd name="connsiteX9" fmla="*/ 164386 w 396829"/>
                  <a:gd name="connsiteY9" fmla="*/ 123608 h 390287"/>
                  <a:gd name="connsiteX10" fmla="*/ 161780 w 396829"/>
                  <a:gd name="connsiteY10" fmla="*/ 198945 h 390287"/>
                  <a:gd name="connsiteX11" fmla="*/ 147960 w 396829"/>
                  <a:gd name="connsiteY11" fmla="*/ 281416 h 390287"/>
                  <a:gd name="connsiteX12" fmla="*/ 114209 w 396829"/>
                  <a:gd name="connsiteY12" fmla="*/ 356412 h 390287"/>
                  <a:gd name="connsiteX13" fmla="*/ 139926 w 396829"/>
                  <a:gd name="connsiteY13" fmla="*/ 371705 h 390287"/>
                  <a:gd name="connsiteX14" fmla="*/ 163146 w 396829"/>
                  <a:gd name="connsiteY14" fmla="*/ 390288 h 390287"/>
                  <a:gd name="connsiteX15" fmla="*/ 176283 w 396829"/>
                  <a:gd name="connsiteY15" fmla="*/ 368758 h 390287"/>
                  <a:gd name="connsiteX16" fmla="*/ 187264 w 396829"/>
                  <a:gd name="connsiteY16" fmla="*/ 345090 h 390287"/>
                  <a:gd name="connsiteX17" fmla="*/ 203456 w 396829"/>
                  <a:gd name="connsiteY17" fmla="*/ 366494 h 390287"/>
                  <a:gd name="connsiteX18" fmla="*/ 216593 w 396829"/>
                  <a:gd name="connsiteY18" fmla="*/ 387898 h 390287"/>
                  <a:gd name="connsiteX19" fmla="*/ 255340 w 396829"/>
                  <a:gd name="connsiteY19" fmla="*/ 364553 h 390287"/>
                  <a:gd name="connsiteX20" fmla="*/ 288767 w 396829"/>
                  <a:gd name="connsiteY20" fmla="*/ 336014 h 390287"/>
                  <a:gd name="connsiteX21" fmla="*/ 357759 w 396829"/>
                  <a:gd name="connsiteY21" fmla="*/ 389479 h 390287"/>
                  <a:gd name="connsiteX22" fmla="*/ 375425 w 396829"/>
                  <a:gd name="connsiteY22" fmla="*/ 362288 h 390287"/>
                  <a:gd name="connsiteX23" fmla="*/ 396830 w 396829"/>
                  <a:gd name="connsiteY23" fmla="*/ 338494 h 390287"/>
                  <a:gd name="connsiteX24" fmla="*/ 357526 w 396829"/>
                  <a:gd name="connsiteY24" fmla="*/ 316856 h 390287"/>
                  <a:gd name="connsiteX25" fmla="*/ 325914 w 396829"/>
                  <a:gd name="connsiteY25" fmla="*/ 287509 h 390287"/>
                  <a:gd name="connsiteX26" fmla="*/ 358766 w 396829"/>
                  <a:gd name="connsiteY26" fmla="*/ 212172 h 390287"/>
                  <a:gd name="connsiteX27" fmla="*/ 378139 w 396829"/>
                  <a:gd name="connsiteY27" fmla="*/ 117013 h 390287"/>
                  <a:gd name="connsiteX28" fmla="*/ 340992 w 396829"/>
                  <a:gd name="connsiteY28" fmla="*/ 106823 h 390287"/>
                  <a:gd name="connsiteX29" fmla="*/ 313693 w 396829"/>
                  <a:gd name="connsiteY29" fmla="*/ 161079 h 390287"/>
                  <a:gd name="connsiteX30" fmla="*/ 290474 w 396829"/>
                  <a:gd name="connsiteY30" fmla="*/ 230862 h 390287"/>
                  <a:gd name="connsiteX31" fmla="*/ 277445 w 396829"/>
                  <a:gd name="connsiteY31" fmla="*/ 197220 h 390287"/>
                  <a:gd name="connsiteX32" fmla="*/ 267596 w 396829"/>
                  <a:gd name="connsiteY32" fmla="*/ 161079 h 390287"/>
                  <a:gd name="connsiteX33" fmla="*/ 313693 w 396829"/>
                  <a:gd name="connsiteY33" fmla="*/ 161079 h 390287"/>
                  <a:gd name="connsiteX34" fmla="*/ 191343 w 396829"/>
                  <a:gd name="connsiteY34" fmla="*/ 334414 h 390287"/>
                  <a:gd name="connsiteX35" fmla="*/ 210950 w 396829"/>
                  <a:gd name="connsiteY35" fmla="*/ 259994 h 390287"/>
                  <a:gd name="connsiteX36" fmla="*/ 219900 w 396829"/>
                  <a:gd name="connsiteY36" fmla="*/ 184765 h 390287"/>
                  <a:gd name="connsiteX37" fmla="*/ 235301 w 396829"/>
                  <a:gd name="connsiteY37" fmla="*/ 238123 h 390287"/>
                  <a:gd name="connsiteX38" fmla="*/ 255358 w 396829"/>
                  <a:gd name="connsiteY38" fmla="*/ 285478 h 390287"/>
                  <a:gd name="connsiteX39" fmla="*/ 225794 w 396829"/>
                  <a:gd name="connsiteY39" fmla="*/ 313352 h 390287"/>
                  <a:gd name="connsiteX40" fmla="*/ 191343 w 396829"/>
                  <a:gd name="connsiteY40" fmla="*/ 334414 h 390287"/>
                  <a:gd name="connsiteX41" fmla="*/ 159965 w 396829"/>
                  <a:gd name="connsiteY41" fmla="*/ 207535 h 390287"/>
                  <a:gd name="connsiteX42" fmla="*/ 146486 w 396829"/>
                  <a:gd name="connsiteY42" fmla="*/ 185898 h 390287"/>
                  <a:gd name="connsiteX43" fmla="*/ 127005 w 396829"/>
                  <a:gd name="connsiteY43" fmla="*/ 155885 h 390287"/>
                  <a:gd name="connsiteX44" fmla="*/ 111370 w 396829"/>
                  <a:gd name="connsiteY44" fmla="*/ 133349 h 390287"/>
                  <a:gd name="connsiteX45" fmla="*/ 111370 w 396829"/>
                  <a:gd name="connsiteY45" fmla="*/ 129269 h 390287"/>
                  <a:gd name="connsiteX46" fmla="*/ 152147 w 396829"/>
                  <a:gd name="connsiteY46" fmla="*/ 129269 h 390287"/>
                  <a:gd name="connsiteX47" fmla="*/ 152147 w 396829"/>
                  <a:gd name="connsiteY47" fmla="*/ 74672 h 390287"/>
                  <a:gd name="connsiteX48" fmla="*/ 111370 w 396829"/>
                  <a:gd name="connsiteY48" fmla="*/ 74672 h 390287"/>
                  <a:gd name="connsiteX49" fmla="*/ 111370 w 396829"/>
                  <a:gd name="connsiteY49" fmla="*/ 0 h 390287"/>
                  <a:gd name="connsiteX50" fmla="*/ 56305 w 396829"/>
                  <a:gd name="connsiteY50" fmla="*/ 0 h 390287"/>
                  <a:gd name="connsiteX51" fmla="*/ 56305 w 396829"/>
                  <a:gd name="connsiteY51" fmla="*/ 74654 h 390287"/>
                  <a:gd name="connsiteX52" fmla="*/ 10657 w 396829"/>
                  <a:gd name="connsiteY52" fmla="*/ 74654 h 390287"/>
                  <a:gd name="connsiteX53" fmla="*/ 10657 w 396829"/>
                  <a:gd name="connsiteY53" fmla="*/ 129251 h 390287"/>
                  <a:gd name="connsiteX54" fmla="*/ 54723 w 396829"/>
                  <a:gd name="connsiteY54" fmla="*/ 129251 h 390287"/>
                  <a:gd name="connsiteX55" fmla="*/ 41011 w 396829"/>
                  <a:gd name="connsiteY55" fmla="*/ 177163 h 390287"/>
                  <a:gd name="connsiteX56" fmla="*/ 22428 w 396829"/>
                  <a:gd name="connsiteY56" fmla="*/ 222811 h 390287"/>
                  <a:gd name="connsiteX57" fmla="*/ 0 w 396829"/>
                  <a:gd name="connsiteY57" fmla="*/ 258503 h 390287"/>
                  <a:gd name="connsiteX58" fmla="*/ 14054 w 396829"/>
                  <a:gd name="connsiteY58" fmla="*/ 288515 h 390287"/>
                  <a:gd name="connsiteX59" fmla="*/ 25376 w 396829"/>
                  <a:gd name="connsiteY59" fmla="*/ 318869 h 390287"/>
                  <a:gd name="connsiteX60" fmla="*/ 41694 w 396829"/>
                  <a:gd name="connsiteY60" fmla="*/ 286125 h 390287"/>
                  <a:gd name="connsiteX61" fmla="*/ 56305 w 396829"/>
                  <a:gd name="connsiteY61" fmla="*/ 245455 h 390287"/>
                  <a:gd name="connsiteX62" fmla="*/ 56305 w 396829"/>
                  <a:gd name="connsiteY62" fmla="*/ 387395 h 390287"/>
                  <a:gd name="connsiteX63" fmla="*/ 111370 w 396829"/>
                  <a:gd name="connsiteY63" fmla="*/ 387395 h 390287"/>
                  <a:gd name="connsiteX64" fmla="*/ 111370 w 396829"/>
                  <a:gd name="connsiteY64" fmla="*/ 208739 h 390287"/>
                  <a:gd name="connsiteX65" fmla="*/ 119744 w 396829"/>
                  <a:gd name="connsiteY65" fmla="*/ 231402 h 390287"/>
                  <a:gd name="connsiteX66" fmla="*/ 126088 w 396829"/>
                  <a:gd name="connsiteY66" fmla="*/ 251224 h 390287"/>
                  <a:gd name="connsiteX67" fmla="*/ 159965 w 396829"/>
                  <a:gd name="connsiteY67" fmla="*/ 207535 h 39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96829" h="390287">
                    <a:moveTo>
                      <a:pt x="340992" y="106823"/>
                    </a:moveTo>
                    <a:lnTo>
                      <a:pt x="330802" y="108530"/>
                    </a:lnTo>
                    <a:lnTo>
                      <a:pt x="221930" y="108530"/>
                    </a:lnTo>
                    <a:lnTo>
                      <a:pt x="221930" y="76253"/>
                    </a:lnTo>
                    <a:cubicBezTo>
                      <a:pt x="251152" y="74672"/>
                      <a:pt x="280158" y="71617"/>
                      <a:pt x="308931" y="66962"/>
                    </a:cubicBezTo>
                    <a:cubicBezTo>
                      <a:pt x="337703" y="62433"/>
                      <a:pt x="364103" y="55856"/>
                      <a:pt x="388347" y="47355"/>
                    </a:cubicBezTo>
                    <a:lnTo>
                      <a:pt x="347911" y="0"/>
                    </a:lnTo>
                    <a:cubicBezTo>
                      <a:pt x="324692" y="8267"/>
                      <a:pt x="296818" y="14719"/>
                      <a:pt x="264307" y="19265"/>
                    </a:cubicBezTo>
                    <a:cubicBezTo>
                      <a:pt x="231797" y="23686"/>
                      <a:pt x="198496" y="26508"/>
                      <a:pt x="164386" y="27766"/>
                    </a:cubicBezTo>
                    <a:lnTo>
                      <a:pt x="164386" y="123608"/>
                    </a:lnTo>
                    <a:cubicBezTo>
                      <a:pt x="164619" y="146270"/>
                      <a:pt x="163703" y="171413"/>
                      <a:pt x="161780" y="198945"/>
                    </a:cubicBezTo>
                    <a:cubicBezTo>
                      <a:pt x="159749" y="226477"/>
                      <a:pt x="155094" y="253884"/>
                      <a:pt x="147960" y="281416"/>
                    </a:cubicBezTo>
                    <a:cubicBezTo>
                      <a:pt x="140717" y="308823"/>
                      <a:pt x="129503" y="333875"/>
                      <a:pt x="114209" y="356412"/>
                    </a:cubicBezTo>
                    <a:cubicBezTo>
                      <a:pt x="121577" y="359700"/>
                      <a:pt x="130060" y="364786"/>
                      <a:pt x="139926" y="371705"/>
                    </a:cubicBezTo>
                    <a:cubicBezTo>
                      <a:pt x="149793" y="378624"/>
                      <a:pt x="157485" y="384843"/>
                      <a:pt x="163146" y="390288"/>
                    </a:cubicBezTo>
                    <a:cubicBezTo>
                      <a:pt x="167908" y="383603"/>
                      <a:pt x="172203" y="376360"/>
                      <a:pt x="176283" y="368758"/>
                    </a:cubicBezTo>
                    <a:cubicBezTo>
                      <a:pt x="180362" y="361156"/>
                      <a:pt x="183993" y="353231"/>
                      <a:pt x="187264" y="345090"/>
                    </a:cubicBezTo>
                    <a:cubicBezTo>
                      <a:pt x="192709" y="351433"/>
                      <a:pt x="198136" y="358568"/>
                      <a:pt x="203456" y="366494"/>
                    </a:cubicBezTo>
                    <a:cubicBezTo>
                      <a:pt x="208775" y="374311"/>
                      <a:pt x="213196" y="381446"/>
                      <a:pt x="216593" y="387898"/>
                    </a:cubicBezTo>
                    <a:cubicBezTo>
                      <a:pt x="230413" y="380871"/>
                      <a:pt x="243335" y="373179"/>
                      <a:pt x="255340" y="364553"/>
                    </a:cubicBezTo>
                    <a:cubicBezTo>
                      <a:pt x="267237" y="355944"/>
                      <a:pt x="278451" y="346419"/>
                      <a:pt x="288767" y="336014"/>
                    </a:cubicBezTo>
                    <a:cubicBezTo>
                      <a:pt x="307116" y="357759"/>
                      <a:pt x="329993" y="375551"/>
                      <a:pt x="357759" y="389479"/>
                    </a:cubicBezTo>
                    <a:cubicBezTo>
                      <a:pt x="362073" y="381105"/>
                      <a:pt x="367949" y="372029"/>
                      <a:pt x="375425" y="362288"/>
                    </a:cubicBezTo>
                    <a:cubicBezTo>
                      <a:pt x="382902" y="352548"/>
                      <a:pt x="390036" y="344622"/>
                      <a:pt x="396830" y="338494"/>
                    </a:cubicBezTo>
                    <a:cubicBezTo>
                      <a:pt x="382434" y="332599"/>
                      <a:pt x="369297" y="325357"/>
                      <a:pt x="357526" y="316856"/>
                    </a:cubicBezTo>
                    <a:cubicBezTo>
                      <a:pt x="345862" y="308356"/>
                      <a:pt x="335205" y="298507"/>
                      <a:pt x="325914" y="287509"/>
                    </a:cubicBezTo>
                    <a:cubicBezTo>
                      <a:pt x="339177" y="265530"/>
                      <a:pt x="350050" y="240495"/>
                      <a:pt x="358766" y="212172"/>
                    </a:cubicBezTo>
                    <a:cubicBezTo>
                      <a:pt x="367374" y="183957"/>
                      <a:pt x="373826" y="152237"/>
                      <a:pt x="378139" y="117013"/>
                    </a:cubicBezTo>
                    <a:lnTo>
                      <a:pt x="340992" y="106823"/>
                    </a:lnTo>
                    <a:close/>
                    <a:moveTo>
                      <a:pt x="313693" y="161079"/>
                    </a:moveTo>
                    <a:cubicBezTo>
                      <a:pt x="307924" y="186347"/>
                      <a:pt x="300215" y="209566"/>
                      <a:pt x="290474" y="230862"/>
                    </a:cubicBezTo>
                    <a:cubicBezTo>
                      <a:pt x="285604" y="219990"/>
                      <a:pt x="281183" y="208775"/>
                      <a:pt x="277445" y="197220"/>
                    </a:cubicBezTo>
                    <a:cubicBezTo>
                      <a:pt x="273707" y="185556"/>
                      <a:pt x="270418" y="173551"/>
                      <a:pt x="267596" y="161079"/>
                    </a:cubicBezTo>
                    <a:lnTo>
                      <a:pt x="313693" y="161079"/>
                    </a:lnTo>
                    <a:close/>
                    <a:moveTo>
                      <a:pt x="191343" y="334414"/>
                    </a:moveTo>
                    <a:cubicBezTo>
                      <a:pt x="199951" y="310620"/>
                      <a:pt x="206529" y="285927"/>
                      <a:pt x="210950" y="259994"/>
                    </a:cubicBezTo>
                    <a:cubicBezTo>
                      <a:pt x="215371" y="234169"/>
                      <a:pt x="218318" y="209135"/>
                      <a:pt x="219900" y="184765"/>
                    </a:cubicBezTo>
                    <a:cubicBezTo>
                      <a:pt x="224321" y="203564"/>
                      <a:pt x="229533" y="221355"/>
                      <a:pt x="235301" y="238123"/>
                    </a:cubicBezTo>
                    <a:cubicBezTo>
                      <a:pt x="241196" y="254998"/>
                      <a:pt x="247881" y="270741"/>
                      <a:pt x="255358" y="285478"/>
                    </a:cubicBezTo>
                    <a:cubicBezTo>
                      <a:pt x="246408" y="295901"/>
                      <a:pt x="236559" y="305193"/>
                      <a:pt x="225794" y="313352"/>
                    </a:cubicBezTo>
                    <a:cubicBezTo>
                      <a:pt x="215029" y="321493"/>
                      <a:pt x="203582" y="328520"/>
                      <a:pt x="191343" y="334414"/>
                    </a:cubicBezTo>
                    <a:close/>
                    <a:moveTo>
                      <a:pt x="159965" y="207535"/>
                    </a:moveTo>
                    <a:cubicBezTo>
                      <a:pt x="157359" y="203114"/>
                      <a:pt x="152830" y="195872"/>
                      <a:pt x="146486" y="185898"/>
                    </a:cubicBezTo>
                    <a:cubicBezTo>
                      <a:pt x="140142" y="175923"/>
                      <a:pt x="133690" y="165967"/>
                      <a:pt x="127005" y="155885"/>
                    </a:cubicBezTo>
                    <a:cubicBezTo>
                      <a:pt x="120320" y="145803"/>
                      <a:pt x="115108" y="138327"/>
                      <a:pt x="111370" y="133349"/>
                    </a:cubicBezTo>
                    <a:lnTo>
                      <a:pt x="111370" y="129269"/>
                    </a:lnTo>
                    <a:lnTo>
                      <a:pt x="152147" y="129269"/>
                    </a:lnTo>
                    <a:lnTo>
                      <a:pt x="152147" y="74672"/>
                    </a:lnTo>
                    <a:lnTo>
                      <a:pt x="111370" y="74672"/>
                    </a:lnTo>
                    <a:lnTo>
                      <a:pt x="111370" y="0"/>
                    </a:lnTo>
                    <a:lnTo>
                      <a:pt x="56305" y="0"/>
                    </a:lnTo>
                    <a:lnTo>
                      <a:pt x="56305" y="74654"/>
                    </a:lnTo>
                    <a:lnTo>
                      <a:pt x="10657" y="74654"/>
                    </a:lnTo>
                    <a:lnTo>
                      <a:pt x="10657" y="129251"/>
                    </a:lnTo>
                    <a:lnTo>
                      <a:pt x="54723" y="129251"/>
                    </a:lnTo>
                    <a:cubicBezTo>
                      <a:pt x="50985" y="144994"/>
                      <a:pt x="46456" y="160971"/>
                      <a:pt x="41011" y="177163"/>
                    </a:cubicBezTo>
                    <a:cubicBezTo>
                      <a:pt x="35566" y="193482"/>
                      <a:pt x="29348" y="208650"/>
                      <a:pt x="22428" y="222811"/>
                    </a:cubicBezTo>
                    <a:cubicBezTo>
                      <a:pt x="15509" y="237081"/>
                      <a:pt x="8033" y="248978"/>
                      <a:pt x="0" y="258503"/>
                    </a:cubicBezTo>
                    <a:cubicBezTo>
                      <a:pt x="4529" y="267003"/>
                      <a:pt x="9183" y="276959"/>
                      <a:pt x="14054" y="288515"/>
                    </a:cubicBezTo>
                    <a:cubicBezTo>
                      <a:pt x="18924" y="300179"/>
                      <a:pt x="22662" y="310261"/>
                      <a:pt x="25376" y="318869"/>
                    </a:cubicBezTo>
                    <a:cubicBezTo>
                      <a:pt x="31037" y="309578"/>
                      <a:pt x="36482" y="298705"/>
                      <a:pt x="41694" y="286125"/>
                    </a:cubicBezTo>
                    <a:cubicBezTo>
                      <a:pt x="47014" y="273671"/>
                      <a:pt x="51776" y="260066"/>
                      <a:pt x="56305" y="245455"/>
                    </a:cubicBezTo>
                    <a:lnTo>
                      <a:pt x="56305" y="387395"/>
                    </a:lnTo>
                    <a:lnTo>
                      <a:pt x="111370" y="387395"/>
                    </a:lnTo>
                    <a:lnTo>
                      <a:pt x="111370" y="208739"/>
                    </a:lnTo>
                    <a:cubicBezTo>
                      <a:pt x="114425" y="216557"/>
                      <a:pt x="117264" y="224141"/>
                      <a:pt x="119744" y="231402"/>
                    </a:cubicBezTo>
                    <a:cubicBezTo>
                      <a:pt x="122350" y="238644"/>
                      <a:pt x="124381" y="245222"/>
                      <a:pt x="126088" y="251224"/>
                    </a:cubicBezTo>
                    <a:lnTo>
                      <a:pt x="159965" y="20753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0304CCFE-085C-2E0A-BDB9-E76F642BF273}"/>
                  </a:ext>
                </a:extLst>
              </p:cNvPr>
              <p:cNvGrpSpPr/>
              <p:nvPr userDrawn="1"/>
            </p:nvGrpSpPr>
            <p:grpSpPr>
              <a:xfrm>
                <a:off x="2038610" y="3870398"/>
                <a:ext cx="413489" cy="89750"/>
                <a:chOff x="8686551" y="964247"/>
                <a:chExt cx="413489" cy="89750"/>
              </a:xfrm>
            </p:grpSpPr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FA31550F-0375-B9C2-C816-1DBCA251745D}"/>
                    </a:ext>
                  </a:extLst>
                </p:cNvPr>
                <p:cNvSpPr/>
                <p:nvPr/>
              </p:nvSpPr>
              <p:spPr>
                <a:xfrm>
                  <a:off x="868655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7EF8BB14-6E29-D357-4B1E-C152E4F29BA5}"/>
                    </a:ext>
                  </a:extLst>
                </p:cNvPr>
                <p:cNvSpPr/>
                <p:nvPr/>
              </p:nvSpPr>
              <p:spPr>
                <a:xfrm>
                  <a:off x="881068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2850CF69-5226-2492-11B8-ED050E6027E8}"/>
                    </a:ext>
                  </a:extLst>
                </p:cNvPr>
                <p:cNvSpPr/>
                <p:nvPr/>
              </p:nvSpPr>
              <p:spPr>
                <a:xfrm>
                  <a:off x="8947228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7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7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1C2A6052-2509-57F1-B7E0-E8EBFAF09A8F}"/>
                    </a:ext>
                  </a:extLst>
                </p:cNvPr>
                <p:cNvSpPr/>
                <p:nvPr/>
              </p:nvSpPr>
              <p:spPr>
                <a:xfrm>
                  <a:off x="9078816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8" y="22482"/>
                        <a:pt x="16138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20" y="1132"/>
                        <a:pt x="13640" y="0"/>
                        <a:pt x="10675" y="0"/>
                      </a:cubicBezTo>
                      <a:cubicBezTo>
                        <a:pt x="7692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85945CA3-4F53-D544-CCF6-57DA16E66526}"/>
                  </a:ext>
                </a:extLst>
              </p:cNvPr>
              <p:cNvGrpSpPr/>
              <p:nvPr userDrawn="1"/>
            </p:nvGrpSpPr>
            <p:grpSpPr>
              <a:xfrm>
                <a:off x="2487485" y="3830214"/>
                <a:ext cx="173892" cy="129934"/>
                <a:chOff x="9130663" y="924063"/>
                <a:chExt cx="173892" cy="129934"/>
              </a:xfrm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80EEA860-AAC9-B4CA-C1BB-35D1B32FEE29}"/>
                    </a:ext>
                  </a:extLst>
                </p:cNvPr>
                <p:cNvSpPr/>
                <p:nvPr/>
              </p:nvSpPr>
              <p:spPr>
                <a:xfrm>
                  <a:off x="9130663" y="933588"/>
                  <a:ext cx="76343" cy="120409"/>
                </a:xfrm>
                <a:custGeom>
                  <a:avLst/>
                  <a:gdLst>
                    <a:gd name="connsiteX0" fmla="*/ 37614 w 76343"/>
                    <a:gd name="connsiteY0" fmla="*/ 120409 h 120409"/>
                    <a:gd name="connsiteX1" fmla="*/ 56610 w 76343"/>
                    <a:gd name="connsiteY1" fmla="*/ 115575 h 120409"/>
                    <a:gd name="connsiteX2" fmla="*/ 70754 w 76343"/>
                    <a:gd name="connsiteY2" fmla="*/ 101791 h 120409"/>
                    <a:gd name="connsiteX3" fmla="*/ 76343 w 76343"/>
                    <a:gd name="connsiteY3" fmla="*/ 79704 h 120409"/>
                    <a:gd name="connsiteX4" fmla="*/ 65920 w 76343"/>
                    <a:gd name="connsiteY4" fmla="*/ 51147 h 120409"/>
                    <a:gd name="connsiteX5" fmla="*/ 40723 w 76343"/>
                    <a:gd name="connsiteY5" fmla="*/ 42089 h 120409"/>
                    <a:gd name="connsiteX6" fmla="*/ 31163 w 76343"/>
                    <a:gd name="connsiteY6" fmla="*/ 43455 h 120409"/>
                    <a:gd name="connsiteX7" fmla="*/ 23093 w 76343"/>
                    <a:gd name="connsiteY7" fmla="*/ 46798 h 120409"/>
                    <a:gd name="connsiteX8" fmla="*/ 26077 w 76343"/>
                    <a:gd name="connsiteY8" fmla="*/ 12544 h 120409"/>
                    <a:gd name="connsiteX9" fmla="*/ 70754 w 76343"/>
                    <a:gd name="connsiteY9" fmla="*/ 12544 h 120409"/>
                    <a:gd name="connsiteX10" fmla="*/ 70754 w 76343"/>
                    <a:gd name="connsiteY10" fmla="*/ 0 h 120409"/>
                    <a:gd name="connsiteX11" fmla="*/ 13155 w 76343"/>
                    <a:gd name="connsiteY11" fmla="*/ 0 h 120409"/>
                    <a:gd name="connsiteX12" fmla="*/ 9435 w 76343"/>
                    <a:gd name="connsiteY12" fmla="*/ 55352 h 120409"/>
                    <a:gd name="connsiteX13" fmla="*/ 17378 w 76343"/>
                    <a:gd name="connsiteY13" fmla="*/ 60187 h 120409"/>
                    <a:gd name="connsiteX14" fmla="*/ 26688 w 76343"/>
                    <a:gd name="connsiteY14" fmla="*/ 54975 h 120409"/>
                    <a:gd name="connsiteX15" fmla="*/ 36985 w 76343"/>
                    <a:gd name="connsiteY15" fmla="*/ 53232 h 120409"/>
                    <a:gd name="connsiteX16" fmla="*/ 54867 w 76343"/>
                    <a:gd name="connsiteY16" fmla="*/ 60312 h 120409"/>
                    <a:gd name="connsiteX17" fmla="*/ 61570 w 76343"/>
                    <a:gd name="connsiteY17" fmla="*/ 80171 h 120409"/>
                    <a:gd name="connsiteX18" fmla="*/ 54130 w 76343"/>
                    <a:gd name="connsiteY18" fmla="*/ 100659 h 120409"/>
                    <a:gd name="connsiteX19" fmla="*/ 36374 w 76343"/>
                    <a:gd name="connsiteY19" fmla="*/ 108099 h 120409"/>
                    <a:gd name="connsiteX20" fmla="*/ 19247 w 76343"/>
                    <a:gd name="connsiteY20" fmla="*/ 104127 h 120409"/>
                    <a:gd name="connsiteX21" fmla="*/ 7332 w 76343"/>
                    <a:gd name="connsiteY21" fmla="*/ 95069 h 120409"/>
                    <a:gd name="connsiteX22" fmla="*/ 0 w 76343"/>
                    <a:gd name="connsiteY22" fmla="*/ 104756 h 120409"/>
                    <a:gd name="connsiteX23" fmla="*/ 14898 w 76343"/>
                    <a:gd name="connsiteY23" fmla="*/ 115557 h 120409"/>
                    <a:gd name="connsiteX24" fmla="*/ 37614 w 76343"/>
                    <a:gd name="connsiteY24" fmla="*/ 120409 h 12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343" h="120409">
                      <a:moveTo>
                        <a:pt x="37614" y="120409"/>
                      </a:moveTo>
                      <a:cubicBezTo>
                        <a:pt x="44444" y="120409"/>
                        <a:pt x="50770" y="118792"/>
                        <a:pt x="56610" y="115575"/>
                      </a:cubicBezTo>
                      <a:cubicBezTo>
                        <a:pt x="62451" y="112466"/>
                        <a:pt x="67160" y="107883"/>
                        <a:pt x="70754" y="101791"/>
                      </a:cubicBezTo>
                      <a:cubicBezTo>
                        <a:pt x="74348" y="95824"/>
                        <a:pt x="76217" y="88384"/>
                        <a:pt x="76343" y="79704"/>
                      </a:cubicBezTo>
                      <a:cubicBezTo>
                        <a:pt x="76091" y="66800"/>
                        <a:pt x="72623" y="57239"/>
                        <a:pt x="65920" y="51147"/>
                      </a:cubicBezTo>
                      <a:cubicBezTo>
                        <a:pt x="59216" y="45055"/>
                        <a:pt x="50770" y="42089"/>
                        <a:pt x="40723" y="42089"/>
                      </a:cubicBezTo>
                      <a:cubicBezTo>
                        <a:pt x="37255" y="42215"/>
                        <a:pt x="34020" y="42593"/>
                        <a:pt x="31163" y="43455"/>
                      </a:cubicBezTo>
                      <a:cubicBezTo>
                        <a:pt x="28431" y="44192"/>
                        <a:pt x="25699" y="45324"/>
                        <a:pt x="23093" y="46798"/>
                      </a:cubicBezTo>
                      <a:lnTo>
                        <a:pt x="26077" y="12544"/>
                      </a:lnTo>
                      <a:lnTo>
                        <a:pt x="70754" y="12544"/>
                      </a:lnTo>
                      <a:lnTo>
                        <a:pt x="70754" y="0"/>
                      </a:lnTo>
                      <a:lnTo>
                        <a:pt x="13155" y="0"/>
                      </a:lnTo>
                      <a:lnTo>
                        <a:pt x="9435" y="55352"/>
                      </a:lnTo>
                      <a:lnTo>
                        <a:pt x="17378" y="60187"/>
                      </a:lnTo>
                      <a:cubicBezTo>
                        <a:pt x="20613" y="57958"/>
                        <a:pt x="23704" y="56215"/>
                        <a:pt x="26688" y="54975"/>
                      </a:cubicBezTo>
                      <a:cubicBezTo>
                        <a:pt x="29797" y="53861"/>
                        <a:pt x="33140" y="53232"/>
                        <a:pt x="36985" y="53232"/>
                      </a:cubicBezTo>
                      <a:cubicBezTo>
                        <a:pt x="44551" y="53358"/>
                        <a:pt x="50518" y="55712"/>
                        <a:pt x="54867" y="60312"/>
                      </a:cubicBezTo>
                      <a:cubicBezTo>
                        <a:pt x="59216" y="65021"/>
                        <a:pt x="61445" y="71617"/>
                        <a:pt x="61570" y="80171"/>
                      </a:cubicBezTo>
                      <a:cubicBezTo>
                        <a:pt x="61319" y="88851"/>
                        <a:pt x="58839" y="95681"/>
                        <a:pt x="54130" y="100659"/>
                      </a:cubicBezTo>
                      <a:cubicBezTo>
                        <a:pt x="49422" y="105493"/>
                        <a:pt x="43455" y="108099"/>
                        <a:pt x="36374" y="108099"/>
                      </a:cubicBezTo>
                      <a:cubicBezTo>
                        <a:pt x="29545" y="107973"/>
                        <a:pt x="23830" y="106607"/>
                        <a:pt x="19247" y="104127"/>
                      </a:cubicBezTo>
                      <a:cubicBezTo>
                        <a:pt x="14647" y="101647"/>
                        <a:pt x="10675" y="98538"/>
                        <a:pt x="7332" y="95069"/>
                      </a:cubicBezTo>
                      <a:lnTo>
                        <a:pt x="0" y="104756"/>
                      </a:lnTo>
                      <a:cubicBezTo>
                        <a:pt x="3972" y="108854"/>
                        <a:pt x="8932" y="112448"/>
                        <a:pt x="14898" y="115557"/>
                      </a:cubicBezTo>
                      <a:cubicBezTo>
                        <a:pt x="20991" y="118666"/>
                        <a:pt x="28557" y="120284"/>
                        <a:pt x="37614" y="120409"/>
                      </a:cubicBez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6BACEF4F-0C7D-B7B2-D771-758A9BB72FFA}"/>
                    </a:ext>
                  </a:extLst>
                </p:cNvPr>
                <p:cNvSpPr/>
                <p:nvPr/>
              </p:nvSpPr>
              <p:spPr>
                <a:xfrm>
                  <a:off x="9239624" y="924063"/>
                  <a:ext cx="64931" cy="126897"/>
                </a:xfrm>
                <a:custGeom>
                  <a:avLst/>
                  <a:gdLst>
                    <a:gd name="connsiteX0" fmla="*/ 18 w 64931"/>
                    <a:gd name="connsiteY0" fmla="*/ 118289 h 118288"/>
                    <a:gd name="connsiteX1" fmla="*/ 64931 w 64931"/>
                    <a:gd name="connsiteY1" fmla="*/ 118289 h 118288"/>
                    <a:gd name="connsiteX2" fmla="*/ 64931 w 64931"/>
                    <a:gd name="connsiteY2" fmla="*/ 105996 h 118288"/>
                    <a:gd name="connsiteX3" fmla="*/ 41227 w 64931"/>
                    <a:gd name="connsiteY3" fmla="*/ 105996 h 118288"/>
                    <a:gd name="connsiteX4" fmla="*/ 41227 w 64931"/>
                    <a:gd name="connsiteY4" fmla="*/ 0 h 118288"/>
                    <a:gd name="connsiteX5" fmla="*/ 29923 w 64931"/>
                    <a:gd name="connsiteY5" fmla="*/ 0 h 118288"/>
                    <a:gd name="connsiteX6" fmla="*/ 19122 w 64931"/>
                    <a:gd name="connsiteY6" fmla="*/ 4834 h 118288"/>
                    <a:gd name="connsiteX7" fmla="*/ 5337 w 64931"/>
                    <a:gd name="connsiteY7" fmla="*/ 8429 h 118288"/>
                    <a:gd name="connsiteX8" fmla="*/ 5337 w 64931"/>
                    <a:gd name="connsiteY8" fmla="*/ 17738 h 118288"/>
                    <a:gd name="connsiteX9" fmla="*/ 26310 w 64931"/>
                    <a:gd name="connsiteY9" fmla="*/ 17738 h 118288"/>
                    <a:gd name="connsiteX10" fmla="*/ 26310 w 64931"/>
                    <a:gd name="connsiteY10" fmla="*/ 105996 h 118288"/>
                    <a:gd name="connsiteX11" fmla="*/ 0 w 64931"/>
                    <a:gd name="connsiteY11" fmla="*/ 105996 h 118288"/>
                    <a:gd name="connsiteX12" fmla="*/ 0 w 64931"/>
                    <a:gd name="connsiteY12" fmla="*/ 118289 h 1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4931" h="118288">
                      <a:moveTo>
                        <a:pt x="18" y="118289"/>
                      </a:moveTo>
                      <a:lnTo>
                        <a:pt x="64931" y="118289"/>
                      </a:lnTo>
                      <a:lnTo>
                        <a:pt x="64931" y="105996"/>
                      </a:lnTo>
                      <a:lnTo>
                        <a:pt x="41227" y="105996"/>
                      </a:lnTo>
                      <a:lnTo>
                        <a:pt x="41227" y="0"/>
                      </a:lnTo>
                      <a:lnTo>
                        <a:pt x="29923" y="0"/>
                      </a:lnTo>
                      <a:cubicBezTo>
                        <a:pt x="26688" y="1869"/>
                        <a:pt x="23093" y="3469"/>
                        <a:pt x="19122" y="4834"/>
                      </a:cubicBezTo>
                      <a:cubicBezTo>
                        <a:pt x="15150" y="6200"/>
                        <a:pt x="10549" y="7440"/>
                        <a:pt x="5337" y="8429"/>
                      </a:cubicBezTo>
                      <a:lnTo>
                        <a:pt x="5337" y="17738"/>
                      </a:lnTo>
                      <a:lnTo>
                        <a:pt x="26310" y="17738"/>
                      </a:lnTo>
                      <a:lnTo>
                        <a:pt x="26310" y="105996"/>
                      </a:lnTo>
                      <a:lnTo>
                        <a:pt x="0" y="105996"/>
                      </a:lnTo>
                      <a:lnTo>
                        <a:pt x="0" y="118289"/>
                      </a:ln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90540015-E355-5E5C-E23B-21EE6EB6AB1B}"/>
                  </a:ext>
                </a:extLst>
              </p:cNvPr>
              <p:cNvGrpSpPr/>
              <p:nvPr userDrawn="1"/>
            </p:nvGrpSpPr>
            <p:grpSpPr>
              <a:xfrm>
                <a:off x="2698897" y="3829531"/>
                <a:ext cx="804243" cy="165482"/>
                <a:chOff x="9323023" y="923380"/>
                <a:chExt cx="804243" cy="165482"/>
              </a:xfrm>
            </p:grpSpPr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13DC79A4-0773-7FF1-48E7-FA2D032D377D}"/>
                    </a:ext>
                  </a:extLst>
                </p:cNvPr>
                <p:cNvSpPr/>
                <p:nvPr/>
              </p:nvSpPr>
              <p:spPr>
                <a:xfrm>
                  <a:off x="9323023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1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12" y="76631"/>
                        <a:pt x="43455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88A1AD96-224D-E9B8-16C2-9DC49972A317}"/>
                    </a:ext>
                  </a:extLst>
                </p:cNvPr>
                <p:cNvSpPr/>
                <p:nvPr/>
              </p:nvSpPr>
              <p:spPr>
                <a:xfrm>
                  <a:off x="9429477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0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30" y="76631"/>
                        <a:pt x="43437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4D75CA54-EEE3-23D2-7CF7-923B0C5FCD54}"/>
                    </a:ext>
                  </a:extLst>
                </p:cNvPr>
                <p:cNvSpPr/>
                <p:nvPr/>
              </p:nvSpPr>
              <p:spPr>
                <a:xfrm>
                  <a:off x="9527744" y="939788"/>
                  <a:ext cx="54256" cy="114209"/>
                </a:xfrm>
                <a:custGeom>
                  <a:avLst/>
                  <a:gdLst>
                    <a:gd name="connsiteX0" fmla="*/ 38118 w 54256"/>
                    <a:gd name="connsiteY0" fmla="*/ 114209 h 114209"/>
                    <a:gd name="connsiteX1" fmla="*/ 46313 w 54256"/>
                    <a:gd name="connsiteY1" fmla="*/ 113221 h 114209"/>
                    <a:gd name="connsiteX2" fmla="*/ 54256 w 54256"/>
                    <a:gd name="connsiteY2" fmla="*/ 110992 h 114209"/>
                    <a:gd name="connsiteX3" fmla="*/ 51273 w 54256"/>
                    <a:gd name="connsiteY3" fmla="*/ 100066 h 114209"/>
                    <a:gd name="connsiteX4" fmla="*/ 46438 w 54256"/>
                    <a:gd name="connsiteY4" fmla="*/ 101557 h 114209"/>
                    <a:gd name="connsiteX5" fmla="*/ 41352 w 54256"/>
                    <a:gd name="connsiteY5" fmla="*/ 102294 h 114209"/>
                    <a:gd name="connsiteX6" fmla="*/ 30803 w 54256"/>
                    <a:gd name="connsiteY6" fmla="*/ 97819 h 114209"/>
                    <a:gd name="connsiteX7" fmla="*/ 27820 w 54256"/>
                    <a:gd name="connsiteY7" fmla="*/ 85275 h 114209"/>
                    <a:gd name="connsiteX8" fmla="*/ 27820 w 54256"/>
                    <a:gd name="connsiteY8" fmla="*/ 36374 h 114209"/>
                    <a:gd name="connsiteX9" fmla="*/ 51524 w 54256"/>
                    <a:gd name="connsiteY9" fmla="*/ 36374 h 114209"/>
                    <a:gd name="connsiteX10" fmla="*/ 51524 w 54256"/>
                    <a:gd name="connsiteY10" fmla="*/ 24459 h 114209"/>
                    <a:gd name="connsiteX11" fmla="*/ 27820 w 54256"/>
                    <a:gd name="connsiteY11" fmla="*/ 24459 h 114209"/>
                    <a:gd name="connsiteX12" fmla="*/ 27820 w 54256"/>
                    <a:gd name="connsiteY12" fmla="*/ 0 h 114209"/>
                    <a:gd name="connsiteX13" fmla="*/ 15527 w 54256"/>
                    <a:gd name="connsiteY13" fmla="*/ 0 h 114209"/>
                    <a:gd name="connsiteX14" fmla="*/ 13784 w 54256"/>
                    <a:gd name="connsiteY14" fmla="*/ 24459 h 114209"/>
                    <a:gd name="connsiteX15" fmla="*/ 0 w 54256"/>
                    <a:gd name="connsiteY15" fmla="*/ 25322 h 114209"/>
                    <a:gd name="connsiteX16" fmla="*/ 0 w 54256"/>
                    <a:gd name="connsiteY16" fmla="*/ 36374 h 114209"/>
                    <a:gd name="connsiteX17" fmla="*/ 13029 w 54256"/>
                    <a:gd name="connsiteY17" fmla="*/ 36374 h 114209"/>
                    <a:gd name="connsiteX18" fmla="*/ 13029 w 54256"/>
                    <a:gd name="connsiteY18" fmla="*/ 85023 h 114209"/>
                    <a:gd name="connsiteX19" fmla="*/ 18618 w 54256"/>
                    <a:gd name="connsiteY19" fmla="*/ 106122 h 114209"/>
                    <a:gd name="connsiteX20" fmla="*/ 38118 w 54256"/>
                    <a:gd name="connsiteY20" fmla="*/ 114209 h 11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256" h="114209">
                      <a:moveTo>
                        <a:pt x="38118" y="114209"/>
                      </a:moveTo>
                      <a:cubicBezTo>
                        <a:pt x="40723" y="114209"/>
                        <a:pt x="43455" y="113832"/>
                        <a:pt x="46313" y="113221"/>
                      </a:cubicBezTo>
                      <a:cubicBezTo>
                        <a:pt x="49044" y="112592"/>
                        <a:pt x="51650" y="111855"/>
                        <a:pt x="54256" y="110992"/>
                      </a:cubicBezTo>
                      <a:lnTo>
                        <a:pt x="51273" y="100066"/>
                      </a:lnTo>
                      <a:cubicBezTo>
                        <a:pt x="49781" y="100569"/>
                        <a:pt x="48164" y="101054"/>
                        <a:pt x="46438" y="101557"/>
                      </a:cubicBezTo>
                      <a:cubicBezTo>
                        <a:pt x="44569" y="102060"/>
                        <a:pt x="42970" y="102294"/>
                        <a:pt x="41352" y="102294"/>
                      </a:cubicBezTo>
                      <a:cubicBezTo>
                        <a:pt x="36267" y="102294"/>
                        <a:pt x="32780" y="100802"/>
                        <a:pt x="30803" y="97819"/>
                      </a:cubicBezTo>
                      <a:cubicBezTo>
                        <a:pt x="28700" y="94962"/>
                        <a:pt x="27694" y="90738"/>
                        <a:pt x="27820" y="85275"/>
                      </a:cubicBezTo>
                      <a:lnTo>
                        <a:pt x="27820" y="36374"/>
                      </a:lnTo>
                      <a:lnTo>
                        <a:pt x="51524" y="36374"/>
                      </a:lnTo>
                      <a:lnTo>
                        <a:pt x="51524" y="24459"/>
                      </a:lnTo>
                      <a:lnTo>
                        <a:pt x="27820" y="24459"/>
                      </a:lnTo>
                      <a:lnTo>
                        <a:pt x="27820" y="0"/>
                      </a:lnTo>
                      <a:lnTo>
                        <a:pt x="15527" y="0"/>
                      </a:lnTo>
                      <a:lnTo>
                        <a:pt x="13784" y="24459"/>
                      </a:lnTo>
                      <a:lnTo>
                        <a:pt x="0" y="25322"/>
                      </a:lnTo>
                      <a:lnTo>
                        <a:pt x="0" y="36374"/>
                      </a:lnTo>
                      <a:lnTo>
                        <a:pt x="13029" y="36374"/>
                      </a:lnTo>
                      <a:lnTo>
                        <a:pt x="13029" y="85023"/>
                      </a:lnTo>
                      <a:cubicBezTo>
                        <a:pt x="12904" y="93829"/>
                        <a:pt x="14773" y="100910"/>
                        <a:pt x="18618" y="106122"/>
                      </a:cubicBezTo>
                      <a:cubicBezTo>
                        <a:pt x="22339" y="111352"/>
                        <a:pt x="28808" y="114083"/>
                        <a:pt x="38118" y="114209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310015A5-584A-BC55-398A-3707A8D718AB}"/>
                    </a:ext>
                  </a:extLst>
                </p:cNvPr>
                <p:cNvSpPr/>
                <p:nvPr/>
              </p:nvSpPr>
              <p:spPr>
                <a:xfrm>
                  <a:off x="9607474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9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9" y="4727"/>
                      </a:cubicBezTo>
                      <a:cubicBezTo>
                        <a:pt x="74384" y="7710"/>
                        <a:pt x="69784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EA89E2AE-6E1F-C36F-9145-DEE94C9EBE7D}"/>
                    </a:ext>
                  </a:extLst>
                </p:cNvPr>
                <p:cNvSpPr/>
                <p:nvPr/>
              </p:nvSpPr>
              <p:spPr>
                <a:xfrm>
                  <a:off x="9755012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73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91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15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409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02A81157-984B-E3CF-39B9-99B3E55949CA}"/>
                    </a:ext>
                  </a:extLst>
                </p:cNvPr>
                <p:cNvSpPr/>
                <p:nvPr/>
              </p:nvSpPr>
              <p:spPr>
                <a:xfrm>
                  <a:off x="9863443" y="923380"/>
                  <a:ext cx="76558" cy="130617"/>
                </a:xfrm>
                <a:custGeom>
                  <a:avLst/>
                  <a:gdLst>
                    <a:gd name="connsiteX0" fmla="*/ 36087 w 76558"/>
                    <a:gd name="connsiteY0" fmla="*/ 118325 h 130617"/>
                    <a:gd name="connsiteX1" fmla="*/ 26041 w 76558"/>
                    <a:gd name="connsiteY1" fmla="*/ 116330 h 130617"/>
                    <a:gd name="connsiteX2" fmla="*/ 14629 w 76558"/>
                    <a:gd name="connsiteY2" fmla="*/ 109123 h 130617"/>
                    <a:gd name="connsiteX3" fmla="*/ 14629 w 76558"/>
                    <a:gd name="connsiteY3" fmla="*/ 63080 h 130617"/>
                    <a:gd name="connsiteX4" fmla="*/ 26795 w 76558"/>
                    <a:gd name="connsiteY4" fmla="*/ 54148 h 130617"/>
                    <a:gd name="connsiteX5" fmla="*/ 38207 w 76558"/>
                    <a:gd name="connsiteY5" fmla="*/ 51039 h 130617"/>
                    <a:gd name="connsiteX6" fmla="*/ 55963 w 76558"/>
                    <a:gd name="connsiteY6" fmla="*/ 59971 h 130617"/>
                    <a:gd name="connsiteX7" fmla="*/ 61301 w 76558"/>
                    <a:gd name="connsiteY7" fmla="*/ 83424 h 130617"/>
                    <a:gd name="connsiteX8" fmla="*/ 54094 w 76558"/>
                    <a:gd name="connsiteY8" fmla="*/ 109123 h 130617"/>
                    <a:gd name="connsiteX9" fmla="*/ 36087 w 76558"/>
                    <a:gd name="connsiteY9" fmla="*/ 118325 h 130617"/>
                    <a:gd name="connsiteX10" fmla="*/ 38441 w 76558"/>
                    <a:gd name="connsiteY10" fmla="*/ 130617 h 130617"/>
                    <a:gd name="connsiteX11" fmla="*/ 57311 w 76558"/>
                    <a:gd name="connsiteY11" fmla="*/ 125028 h 130617"/>
                    <a:gd name="connsiteX12" fmla="*/ 71221 w 76558"/>
                    <a:gd name="connsiteY12" fmla="*/ 108890 h 130617"/>
                    <a:gd name="connsiteX13" fmla="*/ 76559 w 76558"/>
                    <a:gd name="connsiteY13" fmla="*/ 83190 h 130617"/>
                    <a:gd name="connsiteX14" fmla="*/ 67627 w 76558"/>
                    <a:gd name="connsiteY14" fmla="*/ 50788 h 130617"/>
                    <a:gd name="connsiteX15" fmla="*/ 41568 w 76558"/>
                    <a:gd name="connsiteY15" fmla="*/ 38621 h 130617"/>
                    <a:gd name="connsiteX16" fmla="*/ 27173 w 76558"/>
                    <a:gd name="connsiteY16" fmla="*/ 42215 h 130617"/>
                    <a:gd name="connsiteX17" fmla="*/ 14144 w 76558"/>
                    <a:gd name="connsiteY17" fmla="*/ 51021 h 130617"/>
                    <a:gd name="connsiteX18" fmla="*/ 14647 w 76558"/>
                    <a:gd name="connsiteY18" fmla="*/ 35260 h 130617"/>
                    <a:gd name="connsiteX19" fmla="*/ 14647 w 76558"/>
                    <a:gd name="connsiteY19" fmla="*/ 0 h 130617"/>
                    <a:gd name="connsiteX20" fmla="*/ 0 w 76558"/>
                    <a:gd name="connsiteY20" fmla="*/ 0 h 130617"/>
                    <a:gd name="connsiteX21" fmla="*/ 0 w 76558"/>
                    <a:gd name="connsiteY21" fmla="*/ 128479 h 130617"/>
                    <a:gd name="connsiteX22" fmla="*/ 11664 w 76558"/>
                    <a:gd name="connsiteY22" fmla="*/ 128479 h 130617"/>
                    <a:gd name="connsiteX23" fmla="*/ 13029 w 76558"/>
                    <a:gd name="connsiteY23" fmla="*/ 119421 h 130617"/>
                    <a:gd name="connsiteX24" fmla="*/ 13532 w 76558"/>
                    <a:gd name="connsiteY24" fmla="*/ 119421 h 130617"/>
                    <a:gd name="connsiteX25" fmla="*/ 25951 w 76558"/>
                    <a:gd name="connsiteY25" fmla="*/ 127616 h 130617"/>
                    <a:gd name="connsiteX26" fmla="*/ 38441 w 76558"/>
                    <a:gd name="connsiteY26" fmla="*/ 130617 h 1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58" h="130617">
                      <a:moveTo>
                        <a:pt x="36087" y="118325"/>
                      </a:moveTo>
                      <a:cubicBezTo>
                        <a:pt x="33103" y="118450"/>
                        <a:pt x="29761" y="117696"/>
                        <a:pt x="26041" y="116330"/>
                      </a:cubicBezTo>
                      <a:cubicBezTo>
                        <a:pt x="22321" y="114838"/>
                        <a:pt x="18475" y="112484"/>
                        <a:pt x="14629" y="109123"/>
                      </a:cubicBezTo>
                      <a:lnTo>
                        <a:pt x="14629" y="63080"/>
                      </a:lnTo>
                      <a:cubicBezTo>
                        <a:pt x="18852" y="59234"/>
                        <a:pt x="22824" y="56125"/>
                        <a:pt x="26795" y="54148"/>
                      </a:cubicBezTo>
                      <a:cubicBezTo>
                        <a:pt x="30641" y="52046"/>
                        <a:pt x="34487" y="51039"/>
                        <a:pt x="38207" y="51039"/>
                      </a:cubicBezTo>
                      <a:cubicBezTo>
                        <a:pt x="46402" y="51165"/>
                        <a:pt x="52351" y="54148"/>
                        <a:pt x="55963" y="59971"/>
                      </a:cubicBezTo>
                      <a:cubicBezTo>
                        <a:pt x="59557" y="65812"/>
                        <a:pt x="61301" y="73629"/>
                        <a:pt x="61301" y="83424"/>
                      </a:cubicBezTo>
                      <a:cubicBezTo>
                        <a:pt x="61175" y="94476"/>
                        <a:pt x="58695" y="103031"/>
                        <a:pt x="54094" y="109123"/>
                      </a:cubicBezTo>
                      <a:cubicBezTo>
                        <a:pt x="49493" y="115216"/>
                        <a:pt x="43401" y="118199"/>
                        <a:pt x="36087" y="118325"/>
                      </a:cubicBezTo>
                      <a:close/>
                      <a:moveTo>
                        <a:pt x="38441" y="130617"/>
                      </a:moveTo>
                      <a:cubicBezTo>
                        <a:pt x="45270" y="130617"/>
                        <a:pt x="51596" y="128748"/>
                        <a:pt x="57311" y="125028"/>
                      </a:cubicBezTo>
                      <a:cubicBezTo>
                        <a:pt x="63026" y="121308"/>
                        <a:pt x="67609" y="115970"/>
                        <a:pt x="71221" y="108890"/>
                      </a:cubicBezTo>
                      <a:cubicBezTo>
                        <a:pt x="74690" y="101809"/>
                        <a:pt x="76433" y="93254"/>
                        <a:pt x="76559" y="83190"/>
                      </a:cubicBezTo>
                      <a:cubicBezTo>
                        <a:pt x="76559" y="69532"/>
                        <a:pt x="73575" y="58857"/>
                        <a:pt x="67627" y="50788"/>
                      </a:cubicBezTo>
                      <a:cubicBezTo>
                        <a:pt x="61660" y="42844"/>
                        <a:pt x="52980" y="38747"/>
                        <a:pt x="41568" y="38621"/>
                      </a:cubicBezTo>
                      <a:cubicBezTo>
                        <a:pt x="36734" y="38747"/>
                        <a:pt x="31881" y="39861"/>
                        <a:pt x="27173" y="42215"/>
                      </a:cubicBezTo>
                      <a:cubicBezTo>
                        <a:pt x="22464" y="44569"/>
                        <a:pt x="18115" y="47427"/>
                        <a:pt x="14144" y="51021"/>
                      </a:cubicBezTo>
                      <a:lnTo>
                        <a:pt x="14647" y="35260"/>
                      </a:lnTo>
                      <a:lnTo>
                        <a:pt x="14647" y="0"/>
                      </a:lnTo>
                      <a:lnTo>
                        <a:pt x="0" y="0"/>
                      </a:lnTo>
                      <a:lnTo>
                        <a:pt x="0" y="128479"/>
                      </a:lnTo>
                      <a:lnTo>
                        <a:pt x="11664" y="128479"/>
                      </a:lnTo>
                      <a:lnTo>
                        <a:pt x="13029" y="119421"/>
                      </a:lnTo>
                      <a:lnTo>
                        <a:pt x="13532" y="119421"/>
                      </a:lnTo>
                      <a:cubicBezTo>
                        <a:pt x="17378" y="123015"/>
                        <a:pt x="21602" y="125747"/>
                        <a:pt x="25951" y="127616"/>
                      </a:cubicBezTo>
                      <a:cubicBezTo>
                        <a:pt x="30120" y="129611"/>
                        <a:pt x="34344" y="130617"/>
                        <a:pt x="38441" y="130617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3F5F550B-EADC-5E96-9F9E-7970574C4342}"/>
                    </a:ext>
                  </a:extLst>
                </p:cNvPr>
                <p:cNvSpPr/>
                <p:nvPr/>
              </p:nvSpPr>
              <p:spPr>
                <a:xfrm>
                  <a:off x="9959492" y="962019"/>
                  <a:ext cx="68651" cy="91978"/>
                </a:xfrm>
                <a:custGeom>
                  <a:avLst/>
                  <a:gdLst>
                    <a:gd name="connsiteX0" fmla="*/ 29922 w 68651"/>
                    <a:gd name="connsiteY0" fmla="*/ 80171 h 91978"/>
                    <a:gd name="connsiteX1" fmla="*/ 18870 w 68651"/>
                    <a:gd name="connsiteY1" fmla="*/ 76936 h 91978"/>
                    <a:gd name="connsiteX2" fmla="*/ 14395 w 68651"/>
                    <a:gd name="connsiteY2" fmla="*/ 66135 h 91978"/>
                    <a:gd name="connsiteX3" fmla="*/ 23075 w 68651"/>
                    <a:gd name="connsiteY3" fmla="*/ 52117 h 91978"/>
                    <a:gd name="connsiteX4" fmla="*/ 53986 w 68651"/>
                    <a:gd name="connsiteY4" fmla="*/ 44048 h 91978"/>
                    <a:gd name="connsiteX5" fmla="*/ 53986 w 68651"/>
                    <a:gd name="connsiteY5" fmla="*/ 68508 h 91978"/>
                    <a:gd name="connsiteX6" fmla="*/ 41945 w 68651"/>
                    <a:gd name="connsiteY6" fmla="*/ 77188 h 91978"/>
                    <a:gd name="connsiteX7" fmla="*/ 29922 w 68651"/>
                    <a:gd name="connsiteY7" fmla="*/ 80171 h 91978"/>
                    <a:gd name="connsiteX8" fmla="*/ 25699 w 68651"/>
                    <a:gd name="connsiteY8" fmla="*/ 91978 h 91978"/>
                    <a:gd name="connsiteX9" fmla="*/ 41083 w 68651"/>
                    <a:gd name="connsiteY9" fmla="*/ 88258 h 91978"/>
                    <a:gd name="connsiteX10" fmla="*/ 54741 w 68651"/>
                    <a:gd name="connsiteY10" fmla="*/ 79452 h 91978"/>
                    <a:gd name="connsiteX11" fmla="*/ 55244 w 68651"/>
                    <a:gd name="connsiteY11" fmla="*/ 79452 h 91978"/>
                    <a:gd name="connsiteX12" fmla="*/ 56484 w 68651"/>
                    <a:gd name="connsiteY12" fmla="*/ 89876 h 91978"/>
                    <a:gd name="connsiteX13" fmla="*/ 68651 w 68651"/>
                    <a:gd name="connsiteY13" fmla="*/ 89876 h 91978"/>
                    <a:gd name="connsiteX14" fmla="*/ 68651 w 68651"/>
                    <a:gd name="connsiteY14" fmla="*/ 35997 h 91978"/>
                    <a:gd name="connsiteX15" fmla="*/ 61445 w 68651"/>
                    <a:gd name="connsiteY15" fmla="*/ 9938 h 91978"/>
                    <a:gd name="connsiteX16" fmla="*/ 38351 w 68651"/>
                    <a:gd name="connsiteY16" fmla="*/ 0 h 91978"/>
                    <a:gd name="connsiteX17" fmla="*/ 18744 w 68651"/>
                    <a:gd name="connsiteY17" fmla="*/ 3720 h 91978"/>
                    <a:gd name="connsiteX18" fmla="*/ 3720 w 68651"/>
                    <a:gd name="connsiteY18" fmla="*/ 11412 h 91978"/>
                    <a:gd name="connsiteX19" fmla="*/ 9561 w 68651"/>
                    <a:gd name="connsiteY19" fmla="*/ 21584 h 91978"/>
                    <a:gd name="connsiteX20" fmla="*/ 21476 w 68651"/>
                    <a:gd name="connsiteY20" fmla="*/ 15132 h 91978"/>
                    <a:gd name="connsiteX21" fmla="*/ 35871 w 68651"/>
                    <a:gd name="connsiteY21" fmla="*/ 12275 h 91978"/>
                    <a:gd name="connsiteX22" fmla="*/ 50266 w 68651"/>
                    <a:gd name="connsiteY22" fmla="*/ 19104 h 91978"/>
                    <a:gd name="connsiteX23" fmla="*/ 53986 w 68651"/>
                    <a:gd name="connsiteY23" fmla="*/ 34380 h 91978"/>
                    <a:gd name="connsiteX24" fmla="*/ 13029 w 68651"/>
                    <a:gd name="connsiteY24" fmla="*/ 45180 h 91978"/>
                    <a:gd name="connsiteX25" fmla="*/ 0 w 68651"/>
                    <a:gd name="connsiteY25" fmla="*/ 67160 h 91978"/>
                    <a:gd name="connsiteX26" fmla="*/ 7332 w 68651"/>
                    <a:gd name="connsiteY26" fmla="*/ 85527 h 91978"/>
                    <a:gd name="connsiteX27" fmla="*/ 25699 w 68651"/>
                    <a:gd name="connsiteY27" fmla="*/ 91978 h 9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8651" h="91978">
                      <a:moveTo>
                        <a:pt x="29922" y="80171"/>
                      </a:moveTo>
                      <a:cubicBezTo>
                        <a:pt x="25448" y="80171"/>
                        <a:pt x="21728" y="79183"/>
                        <a:pt x="18870" y="76936"/>
                      </a:cubicBezTo>
                      <a:cubicBezTo>
                        <a:pt x="16012" y="74708"/>
                        <a:pt x="14521" y="71095"/>
                        <a:pt x="14395" y="66135"/>
                      </a:cubicBezTo>
                      <a:cubicBezTo>
                        <a:pt x="14144" y="60420"/>
                        <a:pt x="17127" y="55838"/>
                        <a:pt x="23075" y="52117"/>
                      </a:cubicBezTo>
                      <a:cubicBezTo>
                        <a:pt x="29042" y="48523"/>
                        <a:pt x="39339" y="45792"/>
                        <a:pt x="53986" y="44048"/>
                      </a:cubicBezTo>
                      <a:lnTo>
                        <a:pt x="53986" y="68508"/>
                      </a:lnTo>
                      <a:cubicBezTo>
                        <a:pt x="49763" y="72353"/>
                        <a:pt x="45666" y="75211"/>
                        <a:pt x="41945" y="77188"/>
                      </a:cubicBezTo>
                      <a:cubicBezTo>
                        <a:pt x="38118" y="79183"/>
                        <a:pt x="34146" y="80171"/>
                        <a:pt x="29922" y="80171"/>
                      </a:cubicBezTo>
                      <a:close/>
                      <a:moveTo>
                        <a:pt x="25699" y="91978"/>
                      </a:moveTo>
                      <a:cubicBezTo>
                        <a:pt x="31163" y="91853"/>
                        <a:pt x="36248" y="90613"/>
                        <a:pt x="41083" y="88258"/>
                      </a:cubicBezTo>
                      <a:cubicBezTo>
                        <a:pt x="46043" y="85904"/>
                        <a:pt x="50518" y="82921"/>
                        <a:pt x="54741" y="79452"/>
                      </a:cubicBezTo>
                      <a:lnTo>
                        <a:pt x="55244" y="79452"/>
                      </a:lnTo>
                      <a:lnTo>
                        <a:pt x="56484" y="89876"/>
                      </a:lnTo>
                      <a:lnTo>
                        <a:pt x="68651" y="89876"/>
                      </a:lnTo>
                      <a:lnTo>
                        <a:pt x="68651" y="35997"/>
                      </a:lnTo>
                      <a:cubicBezTo>
                        <a:pt x="68651" y="24945"/>
                        <a:pt x="66297" y="16264"/>
                        <a:pt x="61445" y="9938"/>
                      </a:cubicBezTo>
                      <a:cubicBezTo>
                        <a:pt x="56610" y="3486"/>
                        <a:pt x="48900" y="126"/>
                        <a:pt x="38351" y="0"/>
                      </a:cubicBezTo>
                      <a:cubicBezTo>
                        <a:pt x="31145" y="126"/>
                        <a:pt x="24693" y="1366"/>
                        <a:pt x="18744" y="3720"/>
                      </a:cubicBezTo>
                      <a:cubicBezTo>
                        <a:pt x="12903" y="6200"/>
                        <a:pt x="7818" y="8680"/>
                        <a:pt x="3720" y="11412"/>
                      </a:cubicBezTo>
                      <a:lnTo>
                        <a:pt x="9561" y="21584"/>
                      </a:lnTo>
                      <a:cubicBezTo>
                        <a:pt x="13029" y="19104"/>
                        <a:pt x="17001" y="16983"/>
                        <a:pt x="21476" y="15132"/>
                      </a:cubicBezTo>
                      <a:cubicBezTo>
                        <a:pt x="25951" y="13263"/>
                        <a:pt x="30785" y="12275"/>
                        <a:pt x="35871" y="12275"/>
                      </a:cubicBezTo>
                      <a:cubicBezTo>
                        <a:pt x="42952" y="12400"/>
                        <a:pt x="47660" y="14755"/>
                        <a:pt x="50266" y="19104"/>
                      </a:cubicBezTo>
                      <a:cubicBezTo>
                        <a:pt x="52872" y="23327"/>
                        <a:pt x="54112" y="28413"/>
                        <a:pt x="53986" y="34380"/>
                      </a:cubicBezTo>
                      <a:cubicBezTo>
                        <a:pt x="35368" y="36374"/>
                        <a:pt x="21710" y="39969"/>
                        <a:pt x="13029" y="45180"/>
                      </a:cubicBezTo>
                      <a:cubicBezTo>
                        <a:pt x="4349" y="50392"/>
                        <a:pt x="0" y="57725"/>
                        <a:pt x="0" y="67160"/>
                      </a:cubicBezTo>
                      <a:cubicBezTo>
                        <a:pt x="251" y="75103"/>
                        <a:pt x="2606" y="81177"/>
                        <a:pt x="7332" y="85527"/>
                      </a:cubicBezTo>
                      <a:cubicBezTo>
                        <a:pt x="12059" y="89732"/>
                        <a:pt x="18259" y="91853"/>
                        <a:pt x="25699" y="91978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84BECAA3-199C-E733-772E-DB7E53421BD1}"/>
                    </a:ext>
                  </a:extLst>
                </p:cNvPr>
                <p:cNvSpPr/>
                <p:nvPr/>
              </p:nvSpPr>
              <p:spPr>
                <a:xfrm>
                  <a:off x="10057249" y="962055"/>
                  <a:ext cx="70017" cy="89857"/>
                </a:xfrm>
                <a:custGeom>
                  <a:avLst/>
                  <a:gdLst>
                    <a:gd name="connsiteX0" fmla="*/ 0 w 70017"/>
                    <a:gd name="connsiteY0" fmla="*/ 89822 h 89857"/>
                    <a:gd name="connsiteX1" fmla="*/ 14647 w 70017"/>
                    <a:gd name="connsiteY1" fmla="*/ 89822 h 89857"/>
                    <a:gd name="connsiteX2" fmla="*/ 14647 w 70017"/>
                    <a:gd name="connsiteY2" fmla="*/ 26274 h 89857"/>
                    <a:gd name="connsiteX3" fmla="*/ 26562 w 70017"/>
                    <a:gd name="connsiteY3" fmla="*/ 16228 h 89857"/>
                    <a:gd name="connsiteX4" fmla="*/ 38729 w 70017"/>
                    <a:gd name="connsiteY4" fmla="*/ 12886 h 89857"/>
                    <a:gd name="connsiteX5" fmla="*/ 51399 w 70017"/>
                    <a:gd name="connsiteY5" fmla="*/ 18349 h 89857"/>
                    <a:gd name="connsiteX6" fmla="*/ 55370 w 70017"/>
                    <a:gd name="connsiteY6" fmla="*/ 36231 h 89857"/>
                    <a:gd name="connsiteX7" fmla="*/ 55370 w 70017"/>
                    <a:gd name="connsiteY7" fmla="*/ 89858 h 89857"/>
                    <a:gd name="connsiteX8" fmla="*/ 70017 w 70017"/>
                    <a:gd name="connsiteY8" fmla="*/ 89858 h 89857"/>
                    <a:gd name="connsiteX9" fmla="*/ 70017 w 70017"/>
                    <a:gd name="connsiteY9" fmla="*/ 34380 h 89857"/>
                    <a:gd name="connsiteX10" fmla="*/ 63439 w 70017"/>
                    <a:gd name="connsiteY10" fmla="*/ 8806 h 89857"/>
                    <a:gd name="connsiteX11" fmla="*/ 43203 w 70017"/>
                    <a:gd name="connsiteY11" fmla="*/ 0 h 89857"/>
                    <a:gd name="connsiteX12" fmla="*/ 27191 w 70017"/>
                    <a:gd name="connsiteY12" fmla="*/ 4349 h 89857"/>
                    <a:gd name="connsiteX13" fmla="*/ 13784 w 70017"/>
                    <a:gd name="connsiteY13" fmla="*/ 14773 h 89857"/>
                    <a:gd name="connsiteX14" fmla="*/ 13281 w 70017"/>
                    <a:gd name="connsiteY14" fmla="*/ 14773 h 89857"/>
                    <a:gd name="connsiteX15" fmla="*/ 12041 w 70017"/>
                    <a:gd name="connsiteY15" fmla="*/ 2229 h 89857"/>
                    <a:gd name="connsiteX16" fmla="*/ 0 w 70017"/>
                    <a:gd name="connsiteY16" fmla="*/ 2229 h 89857"/>
                    <a:gd name="connsiteX17" fmla="*/ 0 w 70017"/>
                    <a:gd name="connsiteY17" fmla="*/ 89822 h 89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017" h="89857">
                      <a:moveTo>
                        <a:pt x="0" y="89822"/>
                      </a:moveTo>
                      <a:lnTo>
                        <a:pt x="14647" y="89822"/>
                      </a:lnTo>
                      <a:lnTo>
                        <a:pt x="14647" y="26274"/>
                      </a:lnTo>
                      <a:cubicBezTo>
                        <a:pt x="18996" y="21799"/>
                        <a:pt x="22967" y="18457"/>
                        <a:pt x="26562" y="16228"/>
                      </a:cubicBezTo>
                      <a:cubicBezTo>
                        <a:pt x="30282" y="14000"/>
                        <a:pt x="34254" y="12886"/>
                        <a:pt x="38729" y="12886"/>
                      </a:cubicBezTo>
                      <a:cubicBezTo>
                        <a:pt x="44444" y="12760"/>
                        <a:pt x="48667" y="14629"/>
                        <a:pt x="51399" y="18349"/>
                      </a:cubicBezTo>
                      <a:cubicBezTo>
                        <a:pt x="54004" y="22069"/>
                        <a:pt x="55370" y="28036"/>
                        <a:pt x="55370" y="36231"/>
                      </a:cubicBezTo>
                      <a:lnTo>
                        <a:pt x="55370" y="89858"/>
                      </a:lnTo>
                      <a:lnTo>
                        <a:pt x="70017" y="89858"/>
                      </a:lnTo>
                      <a:lnTo>
                        <a:pt x="70017" y="34380"/>
                      </a:lnTo>
                      <a:cubicBezTo>
                        <a:pt x="70017" y="23076"/>
                        <a:pt x="67914" y="14521"/>
                        <a:pt x="63439" y="8806"/>
                      </a:cubicBezTo>
                      <a:cubicBezTo>
                        <a:pt x="59090" y="2965"/>
                        <a:pt x="52387" y="0"/>
                        <a:pt x="43203" y="0"/>
                      </a:cubicBezTo>
                      <a:cubicBezTo>
                        <a:pt x="37237" y="126"/>
                        <a:pt x="31899" y="1492"/>
                        <a:pt x="27191" y="4349"/>
                      </a:cubicBezTo>
                      <a:cubicBezTo>
                        <a:pt x="22482" y="7081"/>
                        <a:pt x="18007" y="10549"/>
                        <a:pt x="13784" y="14773"/>
                      </a:cubicBezTo>
                      <a:lnTo>
                        <a:pt x="13281" y="14773"/>
                      </a:lnTo>
                      <a:lnTo>
                        <a:pt x="12041" y="2229"/>
                      </a:lnTo>
                      <a:lnTo>
                        <a:pt x="0" y="2229"/>
                      </a:lnTo>
                      <a:lnTo>
                        <a:pt x="0" y="89822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0BC6319B-C96E-ACB5-8CE6-5547E38E6EA6}"/>
                  </a:ext>
                </a:extLst>
              </p:cNvPr>
              <p:cNvGrpSpPr/>
              <p:nvPr userDrawn="1"/>
            </p:nvGrpSpPr>
            <p:grpSpPr>
              <a:xfrm>
                <a:off x="3550756" y="3868116"/>
                <a:ext cx="359700" cy="92032"/>
                <a:chOff x="10146307" y="961965"/>
                <a:chExt cx="359700" cy="92032"/>
              </a:xfrm>
            </p:grpSpPr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767584E6-C653-4A36-702B-6D60CD5C3D67}"/>
                    </a:ext>
                  </a:extLst>
                </p:cNvPr>
                <p:cNvSpPr/>
                <p:nvPr/>
              </p:nvSpPr>
              <p:spPr>
                <a:xfrm>
                  <a:off x="10146307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9" y="22482"/>
                        <a:pt x="16139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39" y="1132"/>
                        <a:pt x="13641" y="0"/>
                        <a:pt x="10675" y="0"/>
                      </a:cubicBezTo>
                      <a:cubicBezTo>
                        <a:pt x="7710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F51B50D4-FD9B-2C2B-6F19-1C3771834EDF}"/>
                    </a:ext>
                  </a:extLst>
                </p:cNvPr>
                <p:cNvSpPr/>
                <p:nvPr/>
              </p:nvSpPr>
              <p:spPr>
                <a:xfrm>
                  <a:off x="10192350" y="961965"/>
                  <a:ext cx="69388" cy="92032"/>
                </a:xfrm>
                <a:custGeom>
                  <a:avLst/>
                  <a:gdLst>
                    <a:gd name="connsiteX0" fmla="*/ 41209 w 69388"/>
                    <a:gd name="connsiteY0" fmla="*/ 92032 h 92032"/>
                    <a:gd name="connsiteX1" fmla="*/ 56359 w 69388"/>
                    <a:gd name="connsiteY1" fmla="*/ 89049 h 92032"/>
                    <a:gd name="connsiteX2" fmla="*/ 69388 w 69388"/>
                    <a:gd name="connsiteY2" fmla="*/ 80854 h 92032"/>
                    <a:gd name="connsiteX3" fmla="*/ 63188 w 69388"/>
                    <a:gd name="connsiteY3" fmla="*/ 71042 h 92032"/>
                    <a:gd name="connsiteX4" fmla="*/ 53753 w 69388"/>
                    <a:gd name="connsiteY4" fmla="*/ 77242 h 92032"/>
                    <a:gd name="connsiteX5" fmla="*/ 42449 w 69388"/>
                    <a:gd name="connsiteY5" fmla="*/ 79722 h 92032"/>
                    <a:gd name="connsiteX6" fmla="*/ 22842 w 69388"/>
                    <a:gd name="connsiteY6" fmla="*/ 70538 h 92032"/>
                    <a:gd name="connsiteX7" fmla="*/ 15402 w 69388"/>
                    <a:gd name="connsiteY7" fmla="*/ 46205 h 92032"/>
                    <a:gd name="connsiteX8" fmla="*/ 23094 w 69388"/>
                    <a:gd name="connsiteY8" fmla="*/ 21620 h 92032"/>
                    <a:gd name="connsiteX9" fmla="*/ 42826 w 69388"/>
                    <a:gd name="connsiteY9" fmla="*/ 12311 h 92032"/>
                    <a:gd name="connsiteX10" fmla="*/ 52261 w 69388"/>
                    <a:gd name="connsiteY10" fmla="*/ 14413 h 92032"/>
                    <a:gd name="connsiteX11" fmla="*/ 60331 w 69388"/>
                    <a:gd name="connsiteY11" fmla="*/ 20128 h 92032"/>
                    <a:gd name="connsiteX12" fmla="*/ 68022 w 69388"/>
                    <a:gd name="connsiteY12" fmla="*/ 10316 h 92032"/>
                    <a:gd name="connsiteX13" fmla="*/ 57096 w 69388"/>
                    <a:gd name="connsiteY13" fmla="*/ 3109 h 92032"/>
                    <a:gd name="connsiteX14" fmla="*/ 42323 w 69388"/>
                    <a:gd name="connsiteY14" fmla="*/ 0 h 92032"/>
                    <a:gd name="connsiteX15" fmla="*/ 21350 w 69388"/>
                    <a:gd name="connsiteY15" fmla="*/ 5463 h 92032"/>
                    <a:gd name="connsiteX16" fmla="*/ 5967 w 69388"/>
                    <a:gd name="connsiteY16" fmla="*/ 21224 h 92032"/>
                    <a:gd name="connsiteX17" fmla="*/ 0 w 69388"/>
                    <a:gd name="connsiteY17" fmla="*/ 46169 h 92032"/>
                    <a:gd name="connsiteX18" fmla="*/ 11915 w 69388"/>
                    <a:gd name="connsiteY18" fmla="*/ 79937 h 92032"/>
                    <a:gd name="connsiteX19" fmla="*/ 41209 w 69388"/>
                    <a:gd name="connsiteY19" fmla="*/ 92032 h 9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9388" h="92032">
                      <a:moveTo>
                        <a:pt x="41209" y="92032"/>
                      </a:moveTo>
                      <a:cubicBezTo>
                        <a:pt x="46421" y="92032"/>
                        <a:pt x="51506" y="91044"/>
                        <a:pt x="56359" y="89049"/>
                      </a:cubicBezTo>
                      <a:cubicBezTo>
                        <a:pt x="61193" y="87180"/>
                        <a:pt x="65542" y="84448"/>
                        <a:pt x="69388" y="80854"/>
                      </a:cubicBezTo>
                      <a:lnTo>
                        <a:pt x="63188" y="71042"/>
                      </a:lnTo>
                      <a:cubicBezTo>
                        <a:pt x="60331" y="73647"/>
                        <a:pt x="57222" y="75642"/>
                        <a:pt x="53753" y="77242"/>
                      </a:cubicBezTo>
                      <a:cubicBezTo>
                        <a:pt x="50285" y="78859"/>
                        <a:pt x="46546" y="79722"/>
                        <a:pt x="42449" y="79722"/>
                      </a:cubicBezTo>
                      <a:cubicBezTo>
                        <a:pt x="34254" y="79596"/>
                        <a:pt x="27676" y="76487"/>
                        <a:pt x="22842" y="70538"/>
                      </a:cubicBezTo>
                      <a:cubicBezTo>
                        <a:pt x="18008" y="64464"/>
                        <a:pt x="15527" y="56395"/>
                        <a:pt x="15402" y="46205"/>
                      </a:cubicBezTo>
                      <a:cubicBezTo>
                        <a:pt x="15527" y="35907"/>
                        <a:pt x="18133" y="27712"/>
                        <a:pt x="23094" y="21620"/>
                      </a:cubicBezTo>
                      <a:cubicBezTo>
                        <a:pt x="28179" y="15545"/>
                        <a:pt x="34757" y="12436"/>
                        <a:pt x="42826" y="12311"/>
                      </a:cubicBezTo>
                      <a:cubicBezTo>
                        <a:pt x="46295" y="12311"/>
                        <a:pt x="49530" y="13047"/>
                        <a:pt x="52261" y="14413"/>
                      </a:cubicBezTo>
                      <a:cubicBezTo>
                        <a:pt x="55119" y="15905"/>
                        <a:pt x="57850" y="17756"/>
                        <a:pt x="60331" y="20128"/>
                      </a:cubicBezTo>
                      <a:lnTo>
                        <a:pt x="68022" y="10316"/>
                      </a:lnTo>
                      <a:cubicBezTo>
                        <a:pt x="64787" y="7458"/>
                        <a:pt x="61193" y="5104"/>
                        <a:pt x="57096" y="3109"/>
                      </a:cubicBezTo>
                      <a:cubicBezTo>
                        <a:pt x="52872" y="1114"/>
                        <a:pt x="48038" y="126"/>
                        <a:pt x="42323" y="0"/>
                      </a:cubicBezTo>
                      <a:cubicBezTo>
                        <a:pt x="34757" y="0"/>
                        <a:pt x="27802" y="1869"/>
                        <a:pt x="21350" y="5463"/>
                      </a:cubicBezTo>
                      <a:cubicBezTo>
                        <a:pt x="15024" y="9058"/>
                        <a:pt x="9938" y="14269"/>
                        <a:pt x="5967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252" y="60690"/>
                        <a:pt x="4223" y="71994"/>
                        <a:pt x="11915" y="79937"/>
                      </a:cubicBezTo>
                      <a:cubicBezTo>
                        <a:pt x="19499" y="87935"/>
                        <a:pt x="29294" y="91906"/>
                        <a:pt x="41209" y="92032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4AA8CB5D-4F77-110E-862D-FF65A2FC552F}"/>
                    </a:ext>
                  </a:extLst>
                </p:cNvPr>
                <p:cNvSpPr/>
                <p:nvPr/>
              </p:nvSpPr>
              <p:spPr>
                <a:xfrm>
                  <a:off x="10279225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91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73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33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391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3085FE3E-AE01-1F6D-9801-80A9C11F5C18}"/>
                    </a:ext>
                  </a:extLst>
                </p:cNvPr>
                <p:cNvSpPr/>
                <p:nvPr/>
              </p:nvSpPr>
              <p:spPr>
                <a:xfrm>
                  <a:off x="10385203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8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8" y="4727"/>
                      </a:cubicBezTo>
                      <a:cubicBezTo>
                        <a:pt x="74384" y="7710"/>
                        <a:pt x="69783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</p:grp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CDC67E92-80C9-B7FF-8894-B262C6DC920F}"/>
                  </a:ext>
                </a:extLst>
              </p:cNvPr>
              <p:cNvSpPr/>
              <p:nvPr userDrawn="1"/>
            </p:nvSpPr>
            <p:spPr>
              <a:xfrm>
                <a:off x="1086173" y="3300162"/>
                <a:ext cx="781977" cy="781959"/>
              </a:xfrm>
              <a:custGeom>
                <a:avLst/>
                <a:gdLst>
                  <a:gd name="connsiteX0" fmla="*/ 0 w 781977"/>
                  <a:gd name="connsiteY0" fmla="*/ 390989 h 781959"/>
                  <a:gd name="connsiteX1" fmla="*/ 34757 w 781977"/>
                  <a:gd name="connsiteY1" fmla="*/ 552355 h 781959"/>
                  <a:gd name="connsiteX2" fmla="*/ 114820 w 781977"/>
                  <a:gd name="connsiteY2" fmla="*/ 552355 h 781959"/>
                  <a:gd name="connsiteX3" fmla="*/ 266877 w 781977"/>
                  <a:gd name="connsiteY3" fmla="*/ 552355 h 781959"/>
                  <a:gd name="connsiteX4" fmla="*/ 341351 w 781977"/>
                  <a:gd name="connsiteY4" fmla="*/ 465463 h 781959"/>
                  <a:gd name="connsiteX5" fmla="*/ 179985 w 781977"/>
                  <a:gd name="connsiteY5" fmla="*/ 378570 h 781959"/>
                  <a:gd name="connsiteX6" fmla="*/ 179985 w 781977"/>
                  <a:gd name="connsiteY6" fmla="*/ 204786 h 781959"/>
                  <a:gd name="connsiteX7" fmla="*/ 440644 w 781977"/>
                  <a:gd name="connsiteY7" fmla="*/ 204786 h 781959"/>
                  <a:gd name="connsiteX8" fmla="*/ 440644 w 781977"/>
                  <a:gd name="connsiteY8" fmla="*/ 242023 h 781959"/>
                  <a:gd name="connsiteX9" fmla="*/ 217222 w 781977"/>
                  <a:gd name="connsiteY9" fmla="*/ 242023 h 781959"/>
                  <a:gd name="connsiteX10" fmla="*/ 217222 w 781977"/>
                  <a:gd name="connsiteY10" fmla="*/ 341316 h 781959"/>
                  <a:gd name="connsiteX11" fmla="*/ 378588 w 781977"/>
                  <a:gd name="connsiteY11" fmla="*/ 465445 h 781959"/>
                  <a:gd name="connsiteX12" fmla="*/ 126484 w 781977"/>
                  <a:gd name="connsiteY12" fmla="*/ 597140 h 781959"/>
                  <a:gd name="connsiteX13" fmla="*/ 58461 w 781977"/>
                  <a:gd name="connsiteY13" fmla="*/ 596763 h 781959"/>
                  <a:gd name="connsiteX14" fmla="*/ 390989 w 781977"/>
                  <a:gd name="connsiteY14" fmla="*/ 781960 h 781959"/>
                  <a:gd name="connsiteX15" fmla="*/ 722150 w 781977"/>
                  <a:gd name="connsiteY15" fmla="*/ 598758 h 781959"/>
                  <a:gd name="connsiteX16" fmla="*/ 692731 w 781977"/>
                  <a:gd name="connsiteY16" fmla="*/ 599387 h 781959"/>
                  <a:gd name="connsiteX17" fmla="*/ 539937 w 781977"/>
                  <a:gd name="connsiteY17" fmla="*/ 539937 h 781959"/>
                  <a:gd name="connsiteX18" fmla="*/ 539937 w 781977"/>
                  <a:gd name="connsiteY18" fmla="*/ 229640 h 781959"/>
                  <a:gd name="connsiteX19" fmla="*/ 465463 w 781977"/>
                  <a:gd name="connsiteY19" fmla="*/ 242059 h 781959"/>
                  <a:gd name="connsiteX20" fmla="*/ 465463 w 781977"/>
                  <a:gd name="connsiteY20" fmla="*/ 204822 h 781959"/>
                  <a:gd name="connsiteX21" fmla="*/ 589592 w 781977"/>
                  <a:gd name="connsiteY21" fmla="*/ 167585 h 781959"/>
                  <a:gd name="connsiteX22" fmla="*/ 589592 w 781977"/>
                  <a:gd name="connsiteY22" fmla="*/ 530771 h 781959"/>
                  <a:gd name="connsiteX23" fmla="*/ 618634 w 781977"/>
                  <a:gd name="connsiteY23" fmla="*/ 552373 h 781959"/>
                  <a:gd name="connsiteX24" fmla="*/ 705149 w 781977"/>
                  <a:gd name="connsiteY24" fmla="*/ 552373 h 781959"/>
                  <a:gd name="connsiteX25" fmla="*/ 747220 w 781977"/>
                  <a:gd name="connsiteY25" fmla="*/ 552373 h 781959"/>
                  <a:gd name="connsiteX26" fmla="*/ 781977 w 781977"/>
                  <a:gd name="connsiteY26" fmla="*/ 391007 h 781959"/>
                  <a:gd name="connsiteX27" fmla="*/ 390989 w 781977"/>
                  <a:gd name="connsiteY27" fmla="*/ 0 h 781959"/>
                  <a:gd name="connsiteX28" fmla="*/ 0 w 781977"/>
                  <a:gd name="connsiteY28" fmla="*/ 390989 h 78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81977" h="781959">
                    <a:moveTo>
                      <a:pt x="0" y="390989"/>
                    </a:moveTo>
                    <a:cubicBezTo>
                      <a:pt x="0" y="448588"/>
                      <a:pt x="12418" y="503203"/>
                      <a:pt x="34757" y="552355"/>
                    </a:cubicBezTo>
                    <a:lnTo>
                      <a:pt x="114820" y="552355"/>
                    </a:lnTo>
                    <a:lnTo>
                      <a:pt x="266877" y="552355"/>
                    </a:lnTo>
                    <a:cubicBezTo>
                      <a:pt x="336769" y="530628"/>
                      <a:pt x="341351" y="490300"/>
                      <a:pt x="341351" y="465463"/>
                    </a:cubicBezTo>
                    <a:cubicBezTo>
                      <a:pt x="341351" y="378570"/>
                      <a:pt x="254459" y="366170"/>
                      <a:pt x="179985" y="378570"/>
                    </a:cubicBezTo>
                    <a:lnTo>
                      <a:pt x="179985" y="204786"/>
                    </a:lnTo>
                    <a:lnTo>
                      <a:pt x="440644" y="204786"/>
                    </a:lnTo>
                    <a:lnTo>
                      <a:pt x="440644" y="242023"/>
                    </a:lnTo>
                    <a:lnTo>
                      <a:pt x="217222" y="242023"/>
                    </a:lnTo>
                    <a:lnTo>
                      <a:pt x="217222" y="341316"/>
                    </a:lnTo>
                    <a:cubicBezTo>
                      <a:pt x="339860" y="342807"/>
                      <a:pt x="377097" y="383153"/>
                      <a:pt x="378588" y="465445"/>
                    </a:cubicBezTo>
                    <a:cubicBezTo>
                      <a:pt x="381320" y="608444"/>
                      <a:pt x="235589" y="599369"/>
                      <a:pt x="126484" y="597140"/>
                    </a:cubicBezTo>
                    <a:cubicBezTo>
                      <a:pt x="120032" y="597015"/>
                      <a:pt x="82795" y="596889"/>
                      <a:pt x="58461" y="596763"/>
                    </a:cubicBezTo>
                    <a:cubicBezTo>
                      <a:pt x="127472" y="707989"/>
                      <a:pt x="250613" y="781960"/>
                      <a:pt x="390989" y="781960"/>
                    </a:cubicBezTo>
                    <a:cubicBezTo>
                      <a:pt x="530502" y="781960"/>
                      <a:pt x="653014" y="708851"/>
                      <a:pt x="722150" y="598758"/>
                    </a:cubicBezTo>
                    <a:cubicBezTo>
                      <a:pt x="712463" y="599135"/>
                      <a:pt x="702669" y="599261"/>
                      <a:pt x="692731" y="599387"/>
                    </a:cubicBezTo>
                    <a:cubicBezTo>
                      <a:pt x="616765" y="599513"/>
                      <a:pt x="539937" y="588838"/>
                      <a:pt x="539937" y="539937"/>
                    </a:cubicBezTo>
                    <a:lnTo>
                      <a:pt x="539937" y="229640"/>
                    </a:lnTo>
                    <a:cubicBezTo>
                      <a:pt x="511632" y="234241"/>
                      <a:pt x="499968" y="237332"/>
                      <a:pt x="465463" y="242059"/>
                    </a:cubicBezTo>
                    <a:lnTo>
                      <a:pt x="465463" y="204822"/>
                    </a:lnTo>
                    <a:cubicBezTo>
                      <a:pt x="500345" y="192781"/>
                      <a:pt x="527518" y="183094"/>
                      <a:pt x="589592" y="167585"/>
                    </a:cubicBezTo>
                    <a:lnTo>
                      <a:pt x="589592" y="530771"/>
                    </a:lnTo>
                    <a:cubicBezTo>
                      <a:pt x="594552" y="542812"/>
                      <a:pt x="596547" y="550756"/>
                      <a:pt x="618634" y="552373"/>
                    </a:cubicBezTo>
                    <a:lnTo>
                      <a:pt x="705149" y="552373"/>
                    </a:lnTo>
                    <a:lnTo>
                      <a:pt x="747220" y="552373"/>
                    </a:lnTo>
                    <a:cubicBezTo>
                      <a:pt x="769559" y="503221"/>
                      <a:pt x="781977" y="448480"/>
                      <a:pt x="781977" y="391007"/>
                    </a:cubicBezTo>
                    <a:cubicBezTo>
                      <a:pt x="781995" y="175025"/>
                      <a:pt x="606971" y="0"/>
                      <a:pt x="390989" y="0"/>
                    </a:cubicBezTo>
                    <a:cubicBezTo>
                      <a:pt x="175007" y="0"/>
                      <a:pt x="0" y="175025"/>
                      <a:pt x="0" y="390989"/>
                    </a:cubicBezTo>
                    <a:close/>
                  </a:path>
                </a:pathLst>
              </a:custGeom>
              <a:solidFill>
                <a:srgbClr val="FF52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" name="矩形 7">
              <a:hlinkClick r:id="rId2"/>
              <a:extLst>
                <a:ext uri="{FF2B5EF4-FFF2-40B4-BE49-F238E27FC236}">
                  <a16:creationId xmlns:a16="http://schemas.microsoft.com/office/drawing/2014/main" id="{B488D719-3317-33A8-225F-9858477AB444}"/>
                </a:ext>
              </a:extLst>
            </p:cNvPr>
            <p:cNvSpPr/>
            <p:nvPr userDrawn="1"/>
          </p:nvSpPr>
          <p:spPr>
            <a:xfrm>
              <a:off x="870547" y="7238685"/>
              <a:ext cx="3333750" cy="114300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" name="文本框 36">
            <a:extLst>
              <a:ext uri="{FF2B5EF4-FFF2-40B4-BE49-F238E27FC236}">
                <a16:creationId xmlns:a16="http://schemas.microsoft.com/office/drawing/2014/main" id="{7559B959-14A3-3F80-D208-D84B3155684F}"/>
              </a:ext>
            </a:extLst>
          </p:cNvPr>
          <p:cNvSpPr txBox="1"/>
          <p:nvPr userDrawn="1"/>
        </p:nvSpPr>
        <p:spPr>
          <a:xfrm>
            <a:off x="5272919" y="5324025"/>
            <a:ext cx="6182482" cy="9328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  <p:cxnSp>
        <p:nvCxnSpPr>
          <p:cNvPr id="38" name="直接连接符 37">
            <a:extLst>
              <a:ext uri="{FF2B5EF4-FFF2-40B4-BE49-F238E27FC236}">
                <a16:creationId xmlns:a16="http://schemas.microsoft.com/office/drawing/2014/main" id="{2BACD757-007B-E5D7-4C47-B887EA8109FD}"/>
              </a:ext>
            </a:extLst>
          </p:cNvPr>
          <p:cNvCxnSpPr/>
          <p:nvPr userDrawn="1"/>
        </p:nvCxnSpPr>
        <p:spPr>
          <a:xfrm>
            <a:off x="0" y="5011727"/>
            <a:ext cx="12192000" cy="0"/>
          </a:xfrm>
          <a:prstGeom prst="line">
            <a:avLst/>
          </a:prstGeom>
          <a:ln w="25400" cmpd="sng">
            <a:solidFill>
              <a:srgbClr val="003399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52F347D3-44E3-D373-DC7D-44EBA4AD7010}"/>
              </a:ext>
            </a:extLst>
          </p:cNvPr>
          <p:cNvSpPr/>
          <p:nvPr userDrawn="1"/>
        </p:nvSpPr>
        <p:spPr>
          <a:xfrm>
            <a:off x="9512074" y="4974744"/>
            <a:ext cx="578076" cy="300049"/>
          </a:xfrm>
          <a:custGeom>
            <a:avLst/>
            <a:gdLst>
              <a:gd name="connsiteX0" fmla="*/ 266700 w 800100"/>
              <a:gd name="connsiteY0" fmla="*/ 0 h 434340"/>
              <a:gd name="connsiteX1" fmla="*/ 0 w 800100"/>
              <a:gd name="connsiteY1" fmla="*/ 434340 h 434340"/>
              <a:gd name="connsiteX2" fmla="*/ 800100 w 800100"/>
              <a:gd name="connsiteY2" fmla="*/ 30480 h 434340"/>
              <a:gd name="connsiteX3" fmla="*/ 800100 w 800100"/>
              <a:gd name="connsiteY3" fmla="*/ 30480 h 434340"/>
              <a:gd name="connsiteX0" fmla="*/ 254794 w 800100"/>
              <a:gd name="connsiteY0" fmla="*/ 0 h 415290"/>
              <a:gd name="connsiteX1" fmla="*/ 0 w 800100"/>
              <a:gd name="connsiteY1" fmla="*/ 415290 h 415290"/>
              <a:gd name="connsiteX2" fmla="*/ 800100 w 800100"/>
              <a:gd name="connsiteY2" fmla="*/ 11430 h 415290"/>
              <a:gd name="connsiteX3" fmla="*/ 800100 w 800100"/>
              <a:gd name="connsiteY3" fmla="*/ 11430 h 41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0100" h="415290">
                <a:moveTo>
                  <a:pt x="254794" y="0"/>
                </a:moveTo>
                <a:lnTo>
                  <a:pt x="0" y="415290"/>
                </a:lnTo>
                <a:lnTo>
                  <a:pt x="800100" y="11430"/>
                </a:lnTo>
                <a:lnTo>
                  <a:pt x="800100" y="11430"/>
                </a:lnTo>
              </a:path>
            </a:pathLst>
          </a:custGeom>
          <a:solidFill>
            <a:schemeClr val="bg1"/>
          </a:solidFill>
          <a:ln w="25400">
            <a:solidFill>
              <a:srgbClr val="00339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64086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形 26">
            <a:extLst>
              <a:ext uri="{FF2B5EF4-FFF2-40B4-BE49-F238E27FC236}">
                <a16:creationId xmlns:a16="http://schemas.microsoft.com/office/drawing/2014/main" id="{EC136232-1CA9-525F-25F0-8CA94A740978}"/>
              </a:ext>
            </a:extLst>
          </p:cNvPr>
          <p:cNvSpPr/>
          <p:nvPr userDrawn="1"/>
        </p:nvSpPr>
        <p:spPr>
          <a:xfrm>
            <a:off x="-17935" y="-101599"/>
            <a:ext cx="12124871" cy="7083724"/>
          </a:xfrm>
          <a:custGeom>
            <a:avLst/>
            <a:gdLst>
              <a:gd name="connsiteX0" fmla="*/ 1200054 w 1202550"/>
              <a:gd name="connsiteY0" fmla="*/ 1199585 h 1202550"/>
              <a:gd name="connsiteX1" fmla="*/ 1189013 w 1202550"/>
              <a:gd name="connsiteY1" fmla="*/ 1188615 h 1202550"/>
              <a:gd name="connsiteX2" fmla="*/ 1190309 w 1202550"/>
              <a:gd name="connsiteY2" fmla="*/ 1187439 h 1202550"/>
              <a:gd name="connsiteX3" fmla="*/ 1201782 w 1202550"/>
              <a:gd name="connsiteY3" fmla="*/ 1187439 h 1202550"/>
              <a:gd name="connsiteX4" fmla="*/ 1201782 w 1202550"/>
              <a:gd name="connsiteY4" fmla="*/ 1186839 h 1202550"/>
              <a:gd name="connsiteX5" fmla="*/ 1189613 w 1202550"/>
              <a:gd name="connsiteY5" fmla="*/ 1186839 h 1202550"/>
              <a:gd name="connsiteX6" fmla="*/ 1186804 w 1202550"/>
              <a:gd name="connsiteY6" fmla="*/ 1186263 h 1202550"/>
              <a:gd name="connsiteX7" fmla="*/ 1186804 w 1202550"/>
              <a:gd name="connsiteY7" fmla="*/ 1186263 h 1202550"/>
              <a:gd name="connsiteX8" fmla="*/ 1113931 w 1202550"/>
              <a:gd name="connsiteY8" fmla="*/ 1113174 h 1202550"/>
              <a:gd name="connsiteX9" fmla="*/ 1080327 w 1202550"/>
              <a:gd name="connsiteY9" fmla="*/ 1079378 h 1202550"/>
              <a:gd name="connsiteX10" fmla="*/ 1078671 w 1202550"/>
              <a:gd name="connsiteY10" fmla="*/ 1076977 h 1202550"/>
              <a:gd name="connsiteX11" fmla="*/ 1198206 w 1202550"/>
              <a:gd name="connsiteY11" fmla="*/ 1076977 h 1202550"/>
              <a:gd name="connsiteX12" fmla="*/ 1201782 w 1202550"/>
              <a:gd name="connsiteY12" fmla="*/ 1076977 h 1202550"/>
              <a:gd name="connsiteX13" fmla="*/ 1201782 w 1202550"/>
              <a:gd name="connsiteY13" fmla="*/ 1075177 h 1202550"/>
              <a:gd name="connsiteX14" fmla="*/ 1198806 w 1202550"/>
              <a:gd name="connsiteY14" fmla="*/ 1075177 h 1202550"/>
              <a:gd name="connsiteX15" fmla="*/ 1079127 w 1202550"/>
              <a:gd name="connsiteY15" fmla="*/ 1075177 h 1202550"/>
              <a:gd name="connsiteX16" fmla="*/ 1073918 w 1202550"/>
              <a:gd name="connsiteY16" fmla="*/ 1072993 h 1202550"/>
              <a:gd name="connsiteX17" fmla="*/ 1016311 w 1202550"/>
              <a:gd name="connsiteY17" fmla="*/ 1015266 h 1202550"/>
              <a:gd name="connsiteX18" fmla="*/ 1004502 w 1202550"/>
              <a:gd name="connsiteY18" fmla="*/ 1003264 h 1202550"/>
              <a:gd name="connsiteX19" fmla="*/ 1003517 w 1202550"/>
              <a:gd name="connsiteY19" fmla="*/ 1001704 h 1202550"/>
              <a:gd name="connsiteX20" fmla="*/ 1006374 w 1202550"/>
              <a:gd name="connsiteY20" fmla="*/ 1001512 h 1202550"/>
              <a:gd name="connsiteX21" fmla="*/ 1196214 w 1202550"/>
              <a:gd name="connsiteY21" fmla="*/ 1001512 h 1202550"/>
              <a:gd name="connsiteX22" fmla="*/ 1201806 w 1202550"/>
              <a:gd name="connsiteY22" fmla="*/ 1003072 h 1202550"/>
              <a:gd name="connsiteX23" fmla="*/ 1201806 w 1202550"/>
              <a:gd name="connsiteY23" fmla="*/ 999472 h 1202550"/>
              <a:gd name="connsiteX24" fmla="*/ 1197774 w 1202550"/>
              <a:gd name="connsiteY24" fmla="*/ 998343 h 1202550"/>
              <a:gd name="connsiteX25" fmla="*/ 1154040 w 1202550"/>
              <a:gd name="connsiteY25" fmla="*/ 969300 h 1202550"/>
              <a:gd name="connsiteX26" fmla="*/ 1123652 w 1202550"/>
              <a:gd name="connsiteY26" fmla="*/ 948969 h 1202550"/>
              <a:gd name="connsiteX27" fmla="*/ 1121252 w 1202550"/>
              <a:gd name="connsiteY27" fmla="*/ 946833 h 1202550"/>
              <a:gd name="connsiteX28" fmla="*/ 1198494 w 1202550"/>
              <a:gd name="connsiteY28" fmla="*/ 946833 h 1202550"/>
              <a:gd name="connsiteX29" fmla="*/ 1201782 w 1202550"/>
              <a:gd name="connsiteY29" fmla="*/ 946833 h 1202550"/>
              <a:gd name="connsiteX30" fmla="*/ 1201782 w 1202550"/>
              <a:gd name="connsiteY30" fmla="*/ 945033 h 1202550"/>
              <a:gd name="connsiteX31" fmla="*/ 1199094 w 1202550"/>
              <a:gd name="connsiteY31" fmla="*/ 945033 h 1202550"/>
              <a:gd name="connsiteX32" fmla="*/ 1120628 w 1202550"/>
              <a:gd name="connsiteY32" fmla="*/ 945033 h 1202550"/>
              <a:gd name="connsiteX33" fmla="*/ 1115372 w 1202550"/>
              <a:gd name="connsiteY33" fmla="*/ 943425 h 1202550"/>
              <a:gd name="connsiteX34" fmla="*/ 1059108 w 1202550"/>
              <a:gd name="connsiteY34" fmla="*/ 905860 h 1202550"/>
              <a:gd name="connsiteX35" fmla="*/ 1059108 w 1202550"/>
              <a:gd name="connsiteY35" fmla="*/ 904924 h 1202550"/>
              <a:gd name="connsiteX36" fmla="*/ 1061773 w 1202550"/>
              <a:gd name="connsiteY36" fmla="*/ 904684 h 1202550"/>
              <a:gd name="connsiteX37" fmla="*/ 1201878 w 1202550"/>
              <a:gd name="connsiteY37" fmla="*/ 904684 h 1202550"/>
              <a:gd name="connsiteX38" fmla="*/ 1201878 w 1202550"/>
              <a:gd name="connsiteY38" fmla="*/ 904084 h 1202550"/>
              <a:gd name="connsiteX39" fmla="*/ 1058844 w 1202550"/>
              <a:gd name="connsiteY39" fmla="*/ 904084 h 1202550"/>
              <a:gd name="connsiteX40" fmla="*/ 1055412 w 1202550"/>
              <a:gd name="connsiteY40" fmla="*/ 903460 h 1202550"/>
              <a:gd name="connsiteX41" fmla="*/ 1043290 w 1202550"/>
              <a:gd name="connsiteY41" fmla="*/ 895227 h 1202550"/>
              <a:gd name="connsiteX42" fmla="*/ 1012639 w 1202550"/>
              <a:gd name="connsiteY42" fmla="*/ 874728 h 1202550"/>
              <a:gd name="connsiteX43" fmla="*/ 1010694 w 1202550"/>
              <a:gd name="connsiteY43" fmla="*/ 873360 h 1202550"/>
              <a:gd name="connsiteX44" fmla="*/ 1012543 w 1202550"/>
              <a:gd name="connsiteY44" fmla="*/ 872832 h 1202550"/>
              <a:gd name="connsiteX45" fmla="*/ 1139398 w 1202550"/>
              <a:gd name="connsiteY45" fmla="*/ 872832 h 1202550"/>
              <a:gd name="connsiteX46" fmla="*/ 1143383 w 1202550"/>
              <a:gd name="connsiteY46" fmla="*/ 873888 h 1202550"/>
              <a:gd name="connsiteX47" fmla="*/ 1201230 w 1202550"/>
              <a:gd name="connsiteY47" fmla="*/ 902884 h 1202550"/>
              <a:gd name="connsiteX48" fmla="*/ 1201782 w 1202550"/>
              <a:gd name="connsiteY48" fmla="*/ 902884 h 1202550"/>
              <a:gd name="connsiteX49" fmla="*/ 1201782 w 1202550"/>
              <a:gd name="connsiteY49" fmla="*/ 901083 h 1202550"/>
              <a:gd name="connsiteX50" fmla="*/ 1159009 w 1202550"/>
              <a:gd name="connsiteY50" fmla="*/ 879481 h 1202550"/>
              <a:gd name="connsiteX51" fmla="*/ 1144775 w 1202550"/>
              <a:gd name="connsiteY51" fmla="*/ 872424 h 1202550"/>
              <a:gd name="connsiteX52" fmla="*/ 1142255 w 1202550"/>
              <a:gd name="connsiteY52" fmla="*/ 868343 h 1202550"/>
              <a:gd name="connsiteX53" fmla="*/ 1142255 w 1202550"/>
              <a:gd name="connsiteY53" fmla="*/ 780780 h 1202550"/>
              <a:gd name="connsiteX54" fmla="*/ 1142255 w 1202550"/>
              <a:gd name="connsiteY54" fmla="*/ 738439 h 1202550"/>
              <a:gd name="connsiteX55" fmla="*/ 1152072 w 1202550"/>
              <a:gd name="connsiteY55" fmla="*/ 740719 h 1202550"/>
              <a:gd name="connsiteX56" fmla="*/ 1200558 w 1202550"/>
              <a:gd name="connsiteY56" fmla="*/ 752865 h 1202550"/>
              <a:gd name="connsiteX57" fmla="*/ 1201734 w 1202550"/>
              <a:gd name="connsiteY57" fmla="*/ 752865 h 1202550"/>
              <a:gd name="connsiteX58" fmla="*/ 1201734 w 1202550"/>
              <a:gd name="connsiteY58" fmla="*/ 751065 h 1202550"/>
              <a:gd name="connsiteX59" fmla="*/ 1175043 w 1202550"/>
              <a:gd name="connsiteY59" fmla="*/ 744488 h 1202550"/>
              <a:gd name="connsiteX60" fmla="*/ 1144271 w 1202550"/>
              <a:gd name="connsiteY60" fmla="*/ 736807 h 1202550"/>
              <a:gd name="connsiteX61" fmla="*/ 1142255 w 1202550"/>
              <a:gd name="connsiteY61" fmla="*/ 734190 h 1202550"/>
              <a:gd name="connsiteX62" fmla="*/ 1142255 w 1202550"/>
              <a:gd name="connsiteY62" fmla="*/ 732990 h 1202550"/>
              <a:gd name="connsiteX63" fmla="*/ 1142255 w 1202550"/>
              <a:gd name="connsiteY63" fmla="*/ 606711 h 1202550"/>
              <a:gd name="connsiteX64" fmla="*/ 1145711 w 1202550"/>
              <a:gd name="connsiteY64" fmla="*/ 603158 h 1202550"/>
              <a:gd name="connsiteX65" fmla="*/ 1198518 w 1202550"/>
              <a:gd name="connsiteY65" fmla="*/ 603158 h 1202550"/>
              <a:gd name="connsiteX66" fmla="*/ 1201806 w 1202550"/>
              <a:gd name="connsiteY66" fmla="*/ 603158 h 1202550"/>
              <a:gd name="connsiteX67" fmla="*/ 1201806 w 1202550"/>
              <a:gd name="connsiteY67" fmla="*/ 601358 h 1202550"/>
              <a:gd name="connsiteX68" fmla="*/ 1199718 w 1202550"/>
              <a:gd name="connsiteY68" fmla="*/ 601358 h 1202550"/>
              <a:gd name="connsiteX69" fmla="*/ 1145111 w 1202550"/>
              <a:gd name="connsiteY69" fmla="*/ 601358 h 1202550"/>
              <a:gd name="connsiteX70" fmla="*/ 1142303 w 1202550"/>
              <a:gd name="connsiteY70" fmla="*/ 598718 h 1202550"/>
              <a:gd name="connsiteX71" fmla="*/ 1142303 w 1202550"/>
              <a:gd name="connsiteY71" fmla="*/ 470878 h 1202550"/>
              <a:gd name="connsiteX72" fmla="*/ 1144823 w 1202550"/>
              <a:gd name="connsiteY72" fmla="*/ 467517 h 1202550"/>
              <a:gd name="connsiteX73" fmla="*/ 1199742 w 1202550"/>
              <a:gd name="connsiteY73" fmla="*/ 453811 h 1202550"/>
              <a:gd name="connsiteX74" fmla="*/ 1201782 w 1202550"/>
              <a:gd name="connsiteY74" fmla="*/ 453595 h 1202550"/>
              <a:gd name="connsiteX75" fmla="*/ 1201782 w 1202550"/>
              <a:gd name="connsiteY75" fmla="*/ 451195 h 1202550"/>
              <a:gd name="connsiteX76" fmla="*/ 1184740 w 1202550"/>
              <a:gd name="connsiteY76" fmla="*/ 455636 h 1202550"/>
              <a:gd name="connsiteX77" fmla="*/ 1143815 w 1202550"/>
              <a:gd name="connsiteY77" fmla="*/ 465885 h 1202550"/>
              <a:gd name="connsiteX78" fmla="*/ 1142687 w 1202550"/>
              <a:gd name="connsiteY78" fmla="*/ 466101 h 1202550"/>
              <a:gd name="connsiteX79" fmla="*/ 1142303 w 1202550"/>
              <a:gd name="connsiteY79" fmla="*/ 463701 h 1202550"/>
              <a:gd name="connsiteX80" fmla="*/ 1142303 w 1202550"/>
              <a:gd name="connsiteY80" fmla="*/ 335765 h 1202550"/>
              <a:gd name="connsiteX81" fmla="*/ 1144823 w 1202550"/>
              <a:gd name="connsiteY81" fmla="*/ 332020 h 1202550"/>
              <a:gd name="connsiteX82" fmla="*/ 1198134 w 1202550"/>
              <a:gd name="connsiteY82" fmla="*/ 305473 h 1202550"/>
              <a:gd name="connsiteX83" fmla="*/ 1201854 w 1202550"/>
              <a:gd name="connsiteY83" fmla="*/ 303601 h 1202550"/>
              <a:gd name="connsiteX84" fmla="*/ 1201854 w 1202550"/>
              <a:gd name="connsiteY84" fmla="*/ 301872 h 1202550"/>
              <a:gd name="connsiteX85" fmla="*/ 1201542 w 1202550"/>
              <a:gd name="connsiteY85" fmla="*/ 301872 h 1202550"/>
              <a:gd name="connsiteX86" fmla="*/ 1200222 w 1202550"/>
              <a:gd name="connsiteY86" fmla="*/ 302448 h 1202550"/>
              <a:gd name="connsiteX87" fmla="*/ 1142759 w 1202550"/>
              <a:gd name="connsiteY87" fmla="*/ 330988 h 1202550"/>
              <a:gd name="connsiteX88" fmla="*/ 1141199 w 1202550"/>
              <a:gd name="connsiteY88" fmla="*/ 331852 h 1202550"/>
              <a:gd name="connsiteX89" fmla="*/ 1138342 w 1202550"/>
              <a:gd name="connsiteY89" fmla="*/ 332428 h 1202550"/>
              <a:gd name="connsiteX90" fmla="*/ 1012735 w 1202550"/>
              <a:gd name="connsiteY90" fmla="*/ 332428 h 1202550"/>
              <a:gd name="connsiteX91" fmla="*/ 1010334 w 1202550"/>
              <a:gd name="connsiteY91" fmla="*/ 332188 h 1202550"/>
              <a:gd name="connsiteX92" fmla="*/ 1010334 w 1202550"/>
              <a:gd name="connsiteY92" fmla="*/ 331204 h 1202550"/>
              <a:gd name="connsiteX93" fmla="*/ 1010334 w 1202550"/>
              <a:gd name="connsiteY93" fmla="*/ 331204 h 1202550"/>
              <a:gd name="connsiteX94" fmla="*/ 1052964 w 1202550"/>
              <a:gd name="connsiteY94" fmla="*/ 302833 h 1202550"/>
              <a:gd name="connsiteX95" fmla="*/ 1058772 w 1202550"/>
              <a:gd name="connsiteY95" fmla="*/ 301080 h 1202550"/>
              <a:gd name="connsiteX96" fmla="*/ 1197846 w 1202550"/>
              <a:gd name="connsiteY96" fmla="*/ 301080 h 1202550"/>
              <a:gd name="connsiteX97" fmla="*/ 1201734 w 1202550"/>
              <a:gd name="connsiteY97" fmla="*/ 301080 h 1202550"/>
              <a:gd name="connsiteX98" fmla="*/ 1201734 w 1202550"/>
              <a:gd name="connsiteY98" fmla="*/ 299472 h 1202550"/>
              <a:gd name="connsiteX99" fmla="*/ 1198158 w 1202550"/>
              <a:gd name="connsiteY99" fmla="*/ 299472 h 1202550"/>
              <a:gd name="connsiteX100" fmla="*/ 1059228 w 1202550"/>
              <a:gd name="connsiteY100" fmla="*/ 299472 h 1202550"/>
              <a:gd name="connsiteX101" fmla="*/ 1060981 w 1202550"/>
              <a:gd name="connsiteY101" fmla="*/ 297720 h 1202550"/>
              <a:gd name="connsiteX102" fmla="*/ 1116188 w 1202550"/>
              <a:gd name="connsiteY102" fmla="*/ 261019 h 1202550"/>
              <a:gd name="connsiteX103" fmla="*/ 1119764 w 1202550"/>
              <a:gd name="connsiteY103" fmla="*/ 259843 h 1202550"/>
              <a:gd name="connsiteX104" fmla="*/ 1200990 w 1202550"/>
              <a:gd name="connsiteY104" fmla="*/ 259843 h 1202550"/>
              <a:gd name="connsiteX105" fmla="*/ 1201878 w 1202550"/>
              <a:gd name="connsiteY105" fmla="*/ 259843 h 1202550"/>
              <a:gd name="connsiteX106" fmla="*/ 1201878 w 1202550"/>
              <a:gd name="connsiteY106" fmla="*/ 258043 h 1202550"/>
              <a:gd name="connsiteX107" fmla="*/ 1198590 w 1202550"/>
              <a:gd name="connsiteY107" fmla="*/ 258043 h 1202550"/>
              <a:gd name="connsiteX108" fmla="*/ 1121372 w 1202550"/>
              <a:gd name="connsiteY108" fmla="*/ 258043 h 1202550"/>
              <a:gd name="connsiteX109" fmla="*/ 1123436 w 1202550"/>
              <a:gd name="connsiteY109" fmla="*/ 256123 h 1202550"/>
              <a:gd name="connsiteX110" fmla="*/ 1197678 w 1202550"/>
              <a:gd name="connsiteY110" fmla="*/ 206604 h 1202550"/>
              <a:gd name="connsiteX111" fmla="*/ 1201782 w 1202550"/>
              <a:gd name="connsiteY111" fmla="*/ 205356 h 1202550"/>
              <a:gd name="connsiteX112" fmla="*/ 1201782 w 1202550"/>
              <a:gd name="connsiteY112" fmla="*/ 201756 h 1202550"/>
              <a:gd name="connsiteX113" fmla="*/ 1195397 w 1202550"/>
              <a:gd name="connsiteY113" fmla="*/ 203484 h 1202550"/>
              <a:gd name="connsiteX114" fmla="*/ 1003373 w 1202550"/>
              <a:gd name="connsiteY114" fmla="*/ 203484 h 1202550"/>
              <a:gd name="connsiteX115" fmla="*/ 1004694 w 1202550"/>
              <a:gd name="connsiteY115" fmla="*/ 201324 h 1202550"/>
              <a:gd name="connsiteX116" fmla="*/ 1074302 w 1202550"/>
              <a:gd name="connsiteY116" fmla="*/ 131523 h 1202550"/>
              <a:gd name="connsiteX117" fmla="*/ 1078815 w 1202550"/>
              <a:gd name="connsiteY117" fmla="*/ 129867 h 1202550"/>
              <a:gd name="connsiteX118" fmla="*/ 1198206 w 1202550"/>
              <a:gd name="connsiteY118" fmla="*/ 129867 h 1202550"/>
              <a:gd name="connsiteX119" fmla="*/ 1201782 w 1202550"/>
              <a:gd name="connsiteY119" fmla="*/ 129867 h 1202550"/>
              <a:gd name="connsiteX120" fmla="*/ 1201782 w 1202550"/>
              <a:gd name="connsiteY120" fmla="*/ 127851 h 1202550"/>
              <a:gd name="connsiteX121" fmla="*/ 1198806 w 1202550"/>
              <a:gd name="connsiteY121" fmla="*/ 127851 h 1202550"/>
              <a:gd name="connsiteX122" fmla="*/ 1077951 w 1202550"/>
              <a:gd name="connsiteY122" fmla="*/ 127851 h 1202550"/>
              <a:gd name="connsiteX123" fmla="*/ 1080183 w 1202550"/>
              <a:gd name="connsiteY123" fmla="*/ 125450 h 1202550"/>
              <a:gd name="connsiteX124" fmla="*/ 1184500 w 1202550"/>
              <a:gd name="connsiteY124" fmla="*/ 21253 h 1202550"/>
              <a:gd name="connsiteX125" fmla="*/ 1189301 w 1202550"/>
              <a:gd name="connsiteY125" fmla="*/ 19333 h 1202550"/>
              <a:gd name="connsiteX126" fmla="*/ 1201878 w 1202550"/>
              <a:gd name="connsiteY126" fmla="*/ 19333 h 1202550"/>
              <a:gd name="connsiteX127" fmla="*/ 1201878 w 1202550"/>
              <a:gd name="connsiteY127" fmla="*/ 17461 h 1202550"/>
              <a:gd name="connsiteX128" fmla="*/ 1188365 w 1202550"/>
              <a:gd name="connsiteY128" fmla="*/ 17461 h 1202550"/>
              <a:gd name="connsiteX129" fmla="*/ 1201782 w 1202550"/>
              <a:gd name="connsiteY129" fmla="*/ 4259 h 1202550"/>
              <a:gd name="connsiteX130" fmla="*/ 1201782 w 1202550"/>
              <a:gd name="connsiteY130" fmla="*/ 2171 h 1202550"/>
              <a:gd name="connsiteX131" fmla="*/ 1201158 w 1202550"/>
              <a:gd name="connsiteY131" fmla="*/ 1859 h 1202550"/>
              <a:gd name="connsiteX132" fmla="*/ 1186468 w 1202550"/>
              <a:gd name="connsiteY132" fmla="*/ 16813 h 1202550"/>
              <a:gd name="connsiteX133" fmla="*/ 1184596 w 1202550"/>
              <a:gd name="connsiteY133" fmla="*/ 17557 h 1202550"/>
              <a:gd name="connsiteX134" fmla="*/ 895528 w 1202550"/>
              <a:gd name="connsiteY134" fmla="*/ 17557 h 1202550"/>
              <a:gd name="connsiteX135" fmla="*/ 899656 w 1202550"/>
              <a:gd name="connsiteY135" fmla="*/ 9156 h 1202550"/>
              <a:gd name="connsiteX136" fmla="*/ 903041 w 1202550"/>
              <a:gd name="connsiteY136" fmla="*/ 1955 h 1202550"/>
              <a:gd name="connsiteX137" fmla="*/ 901241 w 1202550"/>
              <a:gd name="connsiteY137" fmla="*/ 1955 h 1202550"/>
              <a:gd name="connsiteX138" fmla="*/ 894352 w 1202550"/>
              <a:gd name="connsiteY138" fmla="*/ 15925 h 1202550"/>
              <a:gd name="connsiteX139" fmla="*/ 891639 w 1202550"/>
              <a:gd name="connsiteY139" fmla="*/ 17677 h 1202550"/>
              <a:gd name="connsiteX140" fmla="*/ 889527 w 1202550"/>
              <a:gd name="connsiteY140" fmla="*/ 17677 h 1202550"/>
              <a:gd name="connsiteX141" fmla="*/ 606772 w 1202550"/>
              <a:gd name="connsiteY141" fmla="*/ 17677 h 1202550"/>
              <a:gd name="connsiteX142" fmla="*/ 602931 w 1202550"/>
              <a:gd name="connsiteY142" fmla="*/ 13980 h 1202550"/>
              <a:gd name="connsiteX143" fmla="*/ 602931 w 1202550"/>
              <a:gd name="connsiteY143" fmla="*/ 1979 h 1202550"/>
              <a:gd name="connsiteX144" fmla="*/ 601131 w 1202550"/>
              <a:gd name="connsiteY144" fmla="*/ 1979 h 1202550"/>
              <a:gd name="connsiteX145" fmla="*/ 601131 w 1202550"/>
              <a:gd name="connsiteY145" fmla="*/ 15469 h 1202550"/>
              <a:gd name="connsiteX146" fmla="*/ 599019 w 1202550"/>
              <a:gd name="connsiteY146" fmla="*/ 17677 h 1202550"/>
              <a:gd name="connsiteX147" fmla="*/ 597171 w 1202550"/>
              <a:gd name="connsiteY147" fmla="*/ 17677 h 1202550"/>
              <a:gd name="connsiteX148" fmla="*/ 313935 w 1202550"/>
              <a:gd name="connsiteY148" fmla="*/ 17677 h 1202550"/>
              <a:gd name="connsiteX149" fmla="*/ 308919 w 1202550"/>
              <a:gd name="connsiteY149" fmla="*/ 14725 h 1202550"/>
              <a:gd name="connsiteX150" fmla="*/ 302438 w 1202550"/>
              <a:gd name="connsiteY150" fmla="*/ 1907 h 1202550"/>
              <a:gd name="connsiteX151" fmla="*/ 300638 w 1202550"/>
              <a:gd name="connsiteY151" fmla="*/ 1907 h 1202550"/>
              <a:gd name="connsiteX152" fmla="*/ 308103 w 1202550"/>
              <a:gd name="connsiteY152" fmla="*/ 17317 h 1202550"/>
              <a:gd name="connsiteX153" fmla="*/ 304958 w 1202550"/>
              <a:gd name="connsiteY153" fmla="*/ 17605 h 1202550"/>
              <a:gd name="connsiteX154" fmla="*/ 20811 w 1202550"/>
              <a:gd name="connsiteY154" fmla="*/ 17605 h 1202550"/>
              <a:gd name="connsiteX155" fmla="*/ 16298 w 1202550"/>
              <a:gd name="connsiteY155" fmla="*/ 15637 h 1202550"/>
              <a:gd name="connsiteX156" fmla="*/ 4585 w 1202550"/>
              <a:gd name="connsiteY156" fmla="*/ 3947 h 1202550"/>
              <a:gd name="connsiteX157" fmla="*/ 3144 w 1202550"/>
              <a:gd name="connsiteY157" fmla="*/ 1835 h 1202550"/>
              <a:gd name="connsiteX158" fmla="*/ 1896 w 1202550"/>
              <a:gd name="connsiteY158" fmla="*/ 2771 h 1202550"/>
              <a:gd name="connsiteX159" fmla="*/ 1896 w 1202550"/>
              <a:gd name="connsiteY159" fmla="*/ 4859 h 1202550"/>
              <a:gd name="connsiteX160" fmla="*/ 3000 w 1202550"/>
              <a:gd name="connsiteY160" fmla="*/ 5003 h 1202550"/>
              <a:gd name="connsiteX161" fmla="*/ 15650 w 1202550"/>
              <a:gd name="connsiteY161" fmla="*/ 17461 h 1202550"/>
              <a:gd name="connsiteX162" fmla="*/ 1896 w 1202550"/>
              <a:gd name="connsiteY162" fmla="*/ 17461 h 1202550"/>
              <a:gd name="connsiteX163" fmla="*/ 1896 w 1202550"/>
              <a:gd name="connsiteY163" fmla="*/ 19261 h 1202550"/>
              <a:gd name="connsiteX164" fmla="*/ 15386 w 1202550"/>
              <a:gd name="connsiteY164" fmla="*/ 19261 h 1202550"/>
              <a:gd name="connsiteX165" fmla="*/ 18770 w 1202550"/>
              <a:gd name="connsiteY165" fmla="*/ 20701 h 1202550"/>
              <a:gd name="connsiteX166" fmla="*/ 19202 w 1202550"/>
              <a:gd name="connsiteY166" fmla="*/ 21109 h 1202550"/>
              <a:gd name="connsiteX167" fmla="*/ 123855 w 1202550"/>
              <a:gd name="connsiteY167" fmla="*/ 125642 h 1202550"/>
              <a:gd name="connsiteX168" fmla="*/ 125584 w 1202550"/>
              <a:gd name="connsiteY168" fmla="*/ 127035 h 1202550"/>
              <a:gd name="connsiteX169" fmla="*/ 123976 w 1202550"/>
              <a:gd name="connsiteY169" fmla="*/ 127923 h 1202550"/>
              <a:gd name="connsiteX170" fmla="*/ 2856 w 1202550"/>
              <a:gd name="connsiteY170" fmla="*/ 127923 h 1202550"/>
              <a:gd name="connsiteX171" fmla="*/ 1944 w 1202550"/>
              <a:gd name="connsiteY171" fmla="*/ 127923 h 1202550"/>
              <a:gd name="connsiteX172" fmla="*/ 1944 w 1202550"/>
              <a:gd name="connsiteY172" fmla="*/ 129723 h 1202550"/>
              <a:gd name="connsiteX173" fmla="*/ 5545 w 1202550"/>
              <a:gd name="connsiteY173" fmla="*/ 129723 h 1202550"/>
              <a:gd name="connsiteX174" fmla="*/ 124552 w 1202550"/>
              <a:gd name="connsiteY174" fmla="*/ 129723 h 1202550"/>
              <a:gd name="connsiteX175" fmla="*/ 130312 w 1202550"/>
              <a:gd name="connsiteY175" fmla="*/ 132123 h 1202550"/>
              <a:gd name="connsiteX176" fmla="*/ 199657 w 1202550"/>
              <a:gd name="connsiteY176" fmla="*/ 201300 h 1202550"/>
              <a:gd name="connsiteX177" fmla="*/ 200953 w 1202550"/>
              <a:gd name="connsiteY177" fmla="*/ 202932 h 1202550"/>
              <a:gd name="connsiteX178" fmla="*/ 198769 w 1202550"/>
              <a:gd name="connsiteY178" fmla="*/ 203316 h 1202550"/>
              <a:gd name="connsiteX179" fmla="*/ 7489 w 1202550"/>
              <a:gd name="connsiteY179" fmla="*/ 203460 h 1202550"/>
              <a:gd name="connsiteX180" fmla="*/ 1896 w 1202550"/>
              <a:gd name="connsiteY180" fmla="*/ 201636 h 1202550"/>
              <a:gd name="connsiteX181" fmla="*/ 1896 w 1202550"/>
              <a:gd name="connsiteY181" fmla="*/ 205236 h 1202550"/>
              <a:gd name="connsiteX182" fmla="*/ 6121 w 1202550"/>
              <a:gd name="connsiteY182" fmla="*/ 206172 h 1202550"/>
              <a:gd name="connsiteX183" fmla="*/ 81874 w 1202550"/>
              <a:gd name="connsiteY183" fmla="*/ 256579 h 1202550"/>
              <a:gd name="connsiteX184" fmla="*/ 83074 w 1202550"/>
              <a:gd name="connsiteY184" fmla="*/ 257443 h 1202550"/>
              <a:gd name="connsiteX185" fmla="*/ 79810 w 1202550"/>
              <a:gd name="connsiteY185" fmla="*/ 257827 h 1202550"/>
              <a:gd name="connsiteX186" fmla="*/ 5233 w 1202550"/>
              <a:gd name="connsiteY186" fmla="*/ 257827 h 1202550"/>
              <a:gd name="connsiteX187" fmla="*/ 1944 w 1202550"/>
              <a:gd name="connsiteY187" fmla="*/ 257827 h 1202550"/>
              <a:gd name="connsiteX188" fmla="*/ 1944 w 1202550"/>
              <a:gd name="connsiteY188" fmla="*/ 259627 h 1202550"/>
              <a:gd name="connsiteX189" fmla="*/ 4345 w 1202550"/>
              <a:gd name="connsiteY189" fmla="*/ 259627 h 1202550"/>
              <a:gd name="connsiteX190" fmla="*/ 84107 w 1202550"/>
              <a:gd name="connsiteY190" fmla="*/ 259627 h 1202550"/>
              <a:gd name="connsiteX191" fmla="*/ 88571 w 1202550"/>
              <a:gd name="connsiteY191" fmla="*/ 260923 h 1202550"/>
              <a:gd name="connsiteX192" fmla="*/ 143178 w 1202550"/>
              <a:gd name="connsiteY192" fmla="*/ 297336 h 1202550"/>
              <a:gd name="connsiteX193" fmla="*/ 145122 w 1202550"/>
              <a:gd name="connsiteY193" fmla="*/ 298944 h 1202550"/>
              <a:gd name="connsiteX194" fmla="*/ 141978 w 1202550"/>
              <a:gd name="connsiteY194" fmla="*/ 299232 h 1202550"/>
              <a:gd name="connsiteX195" fmla="*/ 5545 w 1202550"/>
              <a:gd name="connsiteY195" fmla="*/ 299232 h 1202550"/>
              <a:gd name="connsiteX196" fmla="*/ 1944 w 1202550"/>
              <a:gd name="connsiteY196" fmla="*/ 299232 h 1202550"/>
              <a:gd name="connsiteX197" fmla="*/ 1944 w 1202550"/>
              <a:gd name="connsiteY197" fmla="*/ 303433 h 1202550"/>
              <a:gd name="connsiteX198" fmla="*/ 4729 w 1202550"/>
              <a:gd name="connsiteY198" fmla="*/ 304393 h 1202550"/>
              <a:gd name="connsiteX199" fmla="*/ 59671 w 1202550"/>
              <a:gd name="connsiteY199" fmla="*/ 331780 h 1202550"/>
              <a:gd name="connsiteX200" fmla="*/ 62288 w 1202550"/>
              <a:gd name="connsiteY200" fmla="*/ 336125 h 1202550"/>
              <a:gd name="connsiteX201" fmla="*/ 62288 w 1202550"/>
              <a:gd name="connsiteY201" fmla="*/ 462693 h 1202550"/>
              <a:gd name="connsiteX202" fmla="*/ 62288 w 1202550"/>
              <a:gd name="connsiteY202" fmla="*/ 465765 h 1202550"/>
              <a:gd name="connsiteX203" fmla="*/ 58639 w 1202550"/>
              <a:gd name="connsiteY203" fmla="*/ 465237 h 1202550"/>
              <a:gd name="connsiteX204" fmla="*/ 4849 w 1202550"/>
              <a:gd name="connsiteY204" fmla="*/ 452035 h 1202550"/>
              <a:gd name="connsiteX205" fmla="*/ 1944 w 1202550"/>
              <a:gd name="connsiteY205" fmla="*/ 451795 h 1202550"/>
              <a:gd name="connsiteX206" fmla="*/ 1944 w 1202550"/>
              <a:gd name="connsiteY206" fmla="*/ 453595 h 1202550"/>
              <a:gd name="connsiteX207" fmla="*/ 4585 w 1202550"/>
              <a:gd name="connsiteY207" fmla="*/ 453883 h 1202550"/>
              <a:gd name="connsiteX208" fmla="*/ 59503 w 1202550"/>
              <a:gd name="connsiteY208" fmla="*/ 467493 h 1202550"/>
              <a:gd name="connsiteX209" fmla="*/ 62240 w 1202550"/>
              <a:gd name="connsiteY209" fmla="*/ 471022 h 1202550"/>
              <a:gd name="connsiteX210" fmla="*/ 62240 w 1202550"/>
              <a:gd name="connsiteY210" fmla="*/ 598453 h 1202550"/>
              <a:gd name="connsiteX211" fmla="*/ 62240 w 1202550"/>
              <a:gd name="connsiteY211" fmla="*/ 599654 h 1202550"/>
              <a:gd name="connsiteX212" fmla="*/ 60704 w 1202550"/>
              <a:gd name="connsiteY212" fmla="*/ 601214 h 1202550"/>
              <a:gd name="connsiteX213" fmla="*/ 59503 w 1202550"/>
              <a:gd name="connsiteY213" fmla="*/ 601214 h 1202550"/>
              <a:gd name="connsiteX214" fmla="*/ 3744 w 1202550"/>
              <a:gd name="connsiteY214" fmla="*/ 601214 h 1202550"/>
              <a:gd name="connsiteX215" fmla="*/ 1944 w 1202550"/>
              <a:gd name="connsiteY215" fmla="*/ 601214 h 1202550"/>
              <a:gd name="connsiteX216" fmla="*/ 1944 w 1202550"/>
              <a:gd name="connsiteY216" fmla="*/ 603014 h 1202550"/>
              <a:gd name="connsiteX217" fmla="*/ 13946 w 1202550"/>
              <a:gd name="connsiteY217" fmla="*/ 603014 h 1202550"/>
              <a:gd name="connsiteX218" fmla="*/ 60728 w 1202550"/>
              <a:gd name="connsiteY218" fmla="*/ 603014 h 1202550"/>
              <a:gd name="connsiteX219" fmla="*/ 62240 w 1202550"/>
              <a:gd name="connsiteY219" fmla="*/ 604382 h 1202550"/>
              <a:gd name="connsiteX220" fmla="*/ 62240 w 1202550"/>
              <a:gd name="connsiteY220" fmla="*/ 606470 h 1202550"/>
              <a:gd name="connsiteX221" fmla="*/ 62240 w 1202550"/>
              <a:gd name="connsiteY221" fmla="*/ 733038 h 1202550"/>
              <a:gd name="connsiteX222" fmla="*/ 62240 w 1202550"/>
              <a:gd name="connsiteY222" fmla="*/ 733950 h 1202550"/>
              <a:gd name="connsiteX223" fmla="*/ 60080 w 1202550"/>
              <a:gd name="connsiteY223" fmla="*/ 736783 h 1202550"/>
              <a:gd name="connsiteX224" fmla="*/ 46710 w 1202550"/>
              <a:gd name="connsiteY224" fmla="*/ 740119 h 1202550"/>
              <a:gd name="connsiteX225" fmla="*/ 4297 w 1202550"/>
              <a:gd name="connsiteY225" fmla="*/ 750729 h 1202550"/>
              <a:gd name="connsiteX226" fmla="*/ 1896 w 1202550"/>
              <a:gd name="connsiteY226" fmla="*/ 751089 h 1202550"/>
              <a:gd name="connsiteX227" fmla="*/ 1896 w 1202550"/>
              <a:gd name="connsiteY227" fmla="*/ 752889 h 1202550"/>
              <a:gd name="connsiteX228" fmla="*/ 4537 w 1202550"/>
              <a:gd name="connsiteY228" fmla="*/ 752529 h 1202550"/>
              <a:gd name="connsiteX229" fmla="*/ 59167 w 1202550"/>
              <a:gd name="connsiteY229" fmla="*/ 738847 h 1202550"/>
              <a:gd name="connsiteX230" fmla="*/ 61808 w 1202550"/>
              <a:gd name="connsiteY230" fmla="*/ 738463 h 1202550"/>
              <a:gd name="connsiteX231" fmla="*/ 62168 w 1202550"/>
              <a:gd name="connsiteY231" fmla="*/ 741055 h 1202550"/>
              <a:gd name="connsiteX232" fmla="*/ 62168 w 1202550"/>
              <a:gd name="connsiteY232" fmla="*/ 868511 h 1202550"/>
              <a:gd name="connsiteX233" fmla="*/ 59767 w 1202550"/>
              <a:gd name="connsiteY233" fmla="*/ 872376 h 1202550"/>
              <a:gd name="connsiteX234" fmla="*/ 4561 w 1202550"/>
              <a:gd name="connsiteY234" fmla="*/ 899979 h 1202550"/>
              <a:gd name="connsiteX235" fmla="*/ 1800 w 1202550"/>
              <a:gd name="connsiteY235" fmla="*/ 901083 h 1202550"/>
              <a:gd name="connsiteX236" fmla="*/ 1800 w 1202550"/>
              <a:gd name="connsiteY236" fmla="*/ 902884 h 1202550"/>
              <a:gd name="connsiteX237" fmla="*/ 4537 w 1202550"/>
              <a:gd name="connsiteY237" fmla="*/ 902019 h 1202550"/>
              <a:gd name="connsiteX238" fmla="*/ 60536 w 1202550"/>
              <a:gd name="connsiteY238" fmla="*/ 874032 h 1202550"/>
              <a:gd name="connsiteX239" fmla="*/ 65648 w 1202550"/>
              <a:gd name="connsiteY239" fmla="*/ 872760 h 1202550"/>
              <a:gd name="connsiteX240" fmla="*/ 193704 w 1202550"/>
              <a:gd name="connsiteY240" fmla="*/ 872760 h 1202550"/>
              <a:gd name="connsiteX241" fmla="*/ 193704 w 1202550"/>
              <a:gd name="connsiteY241" fmla="*/ 873312 h 1202550"/>
              <a:gd name="connsiteX242" fmla="*/ 191304 w 1202550"/>
              <a:gd name="connsiteY242" fmla="*/ 874920 h 1202550"/>
              <a:gd name="connsiteX243" fmla="*/ 151123 w 1202550"/>
              <a:gd name="connsiteY243" fmla="*/ 901947 h 1202550"/>
              <a:gd name="connsiteX244" fmla="*/ 148939 w 1202550"/>
              <a:gd name="connsiteY244" fmla="*/ 903508 h 1202550"/>
              <a:gd name="connsiteX245" fmla="*/ 145794 w 1202550"/>
              <a:gd name="connsiteY245" fmla="*/ 904108 h 1202550"/>
              <a:gd name="connsiteX246" fmla="*/ 1896 w 1202550"/>
              <a:gd name="connsiteY246" fmla="*/ 904108 h 1202550"/>
              <a:gd name="connsiteX247" fmla="*/ 1896 w 1202550"/>
              <a:gd name="connsiteY247" fmla="*/ 904708 h 1202550"/>
              <a:gd name="connsiteX248" fmla="*/ 142698 w 1202550"/>
              <a:gd name="connsiteY248" fmla="*/ 904708 h 1202550"/>
              <a:gd name="connsiteX249" fmla="*/ 145098 w 1202550"/>
              <a:gd name="connsiteY249" fmla="*/ 904852 h 1202550"/>
              <a:gd name="connsiteX250" fmla="*/ 145314 w 1202550"/>
              <a:gd name="connsiteY250" fmla="*/ 905908 h 1202550"/>
              <a:gd name="connsiteX251" fmla="*/ 145314 w 1202550"/>
              <a:gd name="connsiteY251" fmla="*/ 905908 h 1202550"/>
              <a:gd name="connsiteX252" fmla="*/ 92772 w 1202550"/>
              <a:gd name="connsiteY252" fmla="*/ 940976 h 1202550"/>
              <a:gd name="connsiteX253" fmla="*/ 79258 w 1202550"/>
              <a:gd name="connsiteY253" fmla="*/ 945153 h 1202550"/>
              <a:gd name="connsiteX254" fmla="*/ 5233 w 1202550"/>
              <a:gd name="connsiteY254" fmla="*/ 945153 h 1202550"/>
              <a:gd name="connsiteX255" fmla="*/ 1944 w 1202550"/>
              <a:gd name="connsiteY255" fmla="*/ 945153 h 1202550"/>
              <a:gd name="connsiteX256" fmla="*/ 1944 w 1202550"/>
              <a:gd name="connsiteY256" fmla="*/ 946953 h 1202550"/>
              <a:gd name="connsiteX257" fmla="*/ 5233 w 1202550"/>
              <a:gd name="connsiteY257" fmla="*/ 946953 h 1202550"/>
              <a:gd name="connsiteX258" fmla="*/ 82858 w 1202550"/>
              <a:gd name="connsiteY258" fmla="*/ 946953 h 1202550"/>
              <a:gd name="connsiteX259" fmla="*/ 81106 w 1202550"/>
              <a:gd name="connsiteY259" fmla="*/ 948753 h 1202550"/>
              <a:gd name="connsiteX260" fmla="*/ 6361 w 1202550"/>
              <a:gd name="connsiteY260" fmla="*/ 998560 h 1202550"/>
              <a:gd name="connsiteX261" fmla="*/ 1944 w 1202550"/>
              <a:gd name="connsiteY261" fmla="*/ 999544 h 1202550"/>
              <a:gd name="connsiteX262" fmla="*/ 1944 w 1202550"/>
              <a:gd name="connsiteY262" fmla="*/ 1003144 h 1202550"/>
              <a:gd name="connsiteX263" fmla="*/ 2256 w 1202550"/>
              <a:gd name="connsiteY263" fmla="*/ 1003144 h 1202550"/>
              <a:gd name="connsiteX264" fmla="*/ 11449 w 1202550"/>
              <a:gd name="connsiteY264" fmla="*/ 1001608 h 1202550"/>
              <a:gd name="connsiteX265" fmla="*/ 197377 w 1202550"/>
              <a:gd name="connsiteY265" fmla="*/ 1001608 h 1202550"/>
              <a:gd name="connsiteX266" fmla="*/ 201241 w 1202550"/>
              <a:gd name="connsiteY266" fmla="*/ 1001920 h 1202550"/>
              <a:gd name="connsiteX267" fmla="*/ 199249 w 1202550"/>
              <a:gd name="connsiteY267" fmla="*/ 1003984 h 1202550"/>
              <a:gd name="connsiteX268" fmla="*/ 129928 w 1202550"/>
              <a:gd name="connsiteY268" fmla="*/ 1073401 h 1202550"/>
              <a:gd name="connsiteX269" fmla="*/ 125512 w 1202550"/>
              <a:gd name="connsiteY269" fmla="*/ 1075273 h 1202550"/>
              <a:gd name="connsiteX270" fmla="*/ 4345 w 1202550"/>
              <a:gd name="connsiteY270" fmla="*/ 1075273 h 1202550"/>
              <a:gd name="connsiteX271" fmla="*/ 1944 w 1202550"/>
              <a:gd name="connsiteY271" fmla="*/ 1075273 h 1202550"/>
              <a:gd name="connsiteX272" fmla="*/ 1944 w 1202550"/>
              <a:gd name="connsiteY272" fmla="*/ 1077073 h 1202550"/>
              <a:gd name="connsiteX273" fmla="*/ 5545 w 1202550"/>
              <a:gd name="connsiteY273" fmla="*/ 1077073 h 1202550"/>
              <a:gd name="connsiteX274" fmla="*/ 125560 w 1202550"/>
              <a:gd name="connsiteY274" fmla="*/ 1077073 h 1202550"/>
              <a:gd name="connsiteX275" fmla="*/ 123423 w 1202550"/>
              <a:gd name="connsiteY275" fmla="*/ 1079762 h 1202550"/>
              <a:gd name="connsiteX276" fmla="*/ 20115 w 1202550"/>
              <a:gd name="connsiteY276" fmla="*/ 1183119 h 1202550"/>
              <a:gd name="connsiteX277" fmla="*/ 17474 w 1202550"/>
              <a:gd name="connsiteY277" fmla="*/ 1185951 h 1202550"/>
              <a:gd name="connsiteX278" fmla="*/ 17474 w 1202550"/>
              <a:gd name="connsiteY278" fmla="*/ 1185951 h 1202550"/>
              <a:gd name="connsiteX279" fmla="*/ 14474 w 1202550"/>
              <a:gd name="connsiteY279" fmla="*/ 1186695 h 1202550"/>
              <a:gd name="connsiteX280" fmla="*/ 1944 w 1202550"/>
              <a:gd name="connsiteY280" fmla="*/ 1186695 h 1202550"/>
              <a:gd name="connsiteX281" fmla="*/ 1944 w 1202550"/>
              <a:gd name="connsiteY281" fmla="*/ 1187295 h 1202550"/>
              <a:gd name="connsiteX282" fmla="*/ 12386 w 1202550"/>
              <a:gd name="connsiteY282" fmla="*/ 1187295 h 1202550"/>
              <a:gd name="connsiteX283" fmla="*/ 15074 w 1202550"/>
              <a:gd name="connsiteY283" fmla="*/ 1188087 h 1202550"/>
              <a:gd name="connsiteX284" fmla="*/ 3912 w 1202550"/>
              <a:gd name="connsiteY284" fmla="*/ 1199321 h 1202550"/>
              <a:gd name="connsiteX285" fmla="*/ 1944 w 1202550"/>
              <a:gd name="connsiteY285" fmla="*/ 1200497 h 1202550"/>
              <a:gd name="connsiteX286" fmla="*/ 2856 w 1202550"/>
              <a:gd name="connsiteY286" fmla="*/ 1201721 h 1202550"/>
              <a:gd name="connsiteX287" fmla="*/ 4345 w 1202550"/>
              <a:gd name="connsiteY287" fmla="*/ 1201721 h 1202550"/>
              <a:gd name="connsiteX288" fmla="*/ 4297 w 1202550"/>
              <a:gd name="connsiteY288" fmla="*/ 1201721 h 1202550"/>
              <a:gd name="connsiteX289" fmla="*/ 18098 w 1202550"/>
              <a:gd name="connsiteY289" fmla="*/ 1187895 h 1202550"/>
              <a:gd name="connsiteX290" fmla="*/ 18098 w 1202550"/>
              <a:gd name="connsiteY290" fmla="*/ 1187895 h 1202550"/>
              <a:gd name="connsiteX291" fmla="*/ 19754 w 1202550"/>
              <a:gd name="connsiteY291" fmla="*/ 1187319 h 1202550"/>
              <a:gd name="connsiteX292" fmla="*/ 304166 w 1202550"/>
              <a:gd name="connsiteY292" fmla="*/ 1187319 h 1202550"/>
              <a:gd name="connsiteX293" fmla="*/ 307454 w 1202550"/>
              <a:gd name="connsiteY293" fmla="*/ 1187439 h 1202550"/>
              <a:gd name="connsiteX294" fmla="*/ 307935 w 1202550"/>
              <a:gd name="connsiteY294" fmla="*/ 1189143 h 1202550"/>
              <a:gd name="connsiteX295" fmla="*/ 302894 w 1202550"/>
              <a:gd name="connsiteY295" fmla="*/ 1198889 h 1202550"/>
              <a:gd name="connsiteX296" fmla="*/ 301310 w 1202550"/>
              <a:gd name="connsiteY296" fmla="*/ 1201721 h 1202550"/>
              <a:gd name="connsiteX297" fmla="*/ 303710 w 1202550"/>
              <a:gd name="connsiteY297" fmla="*/ 1201721 h 1202550"/>
              <a:gd name="connsiteX298" fmla="*/ 310335 w 1202550"/>
              <a:gd name="connsiteY298" fmla="*/ 1187991 h 1202550"/>
              <a:gd name="connsiteX299" fmla="*/ 310335 w 1202550"/>
              <a:gd name="connsiteY299" fmla="*/ 1187991 h 1202550"/>
              <a:gd name="connsiteX300" fmla="*/ 311631 w 1202550"/>
              <a:gd name="connsiteY300" fmla="*/ 1187343 h 1202550"/>
              <a:gd name="connsiteX301" fmla="*/ 597267 w 1202550"/>
              <a:gd name="connsiteY301" fmla="*/ 1187343 h 1202550"/>
              <a:gd name="connsiteX302" fmla="*/ 601179 w 1202550"/>
              <a:gd name="connsiteY302" fmla="*/ 1188135 h 1202550"/>
              <a:gd name="connsiteX303" fmla="*/ 601179 w 1202550"/>
              <a:gd name="connsiteY303" fmla="*/ 1201721 h 1202550"/>
              <a:gd name="connsiteX304" fmla="*/ 602979 w 1202550"/>
              <a:gd name="connsiteY304" fmla="*/ 1201721 h 1202550"/>
              <a:gd name="connsiteX305" fmla="*/ 602979 w 1202550"/>
              <a:gd name="connsiteY305" fmla="*/ 1187991 h 1202550"/>
              <a:gd name="connsiteX306" fmla="*/ 604588 w 1202550"/>
              <a:gd name="connsiteY306" fmla="*/ 1187343 h 1202550"/>
              <a:gd name="connsiteX307" fmla="*/ 889407 w 1202550"/>
              <a:gd name="connsiteY307" fmla="*/ 1187343 h 1202550"/>
              <a:gd name="connsiteX308" fmla="*/ 893440 w 1202550"/>
              <a:gd name="connsiteY308" fmla="*/ 1187919 h 1202550"/>
              <a:gd name="connsiteX309" fmla="*/ 900041 w 1202550"/>
              <a:gd name="connsiteY309" fmla="*/ 1201721 h 1202550"/>
              <a:gd name="connsiteX310" fmla="*/ 902441 w 1202550"/>
              <a:gd name="connsiteY310" fmla="*/ 1201721 h 1202550"/>
              <a:gd name="connsiteX311" fmla="*/ 897040 w 1202550"/>
              <a:gd name="connsiteY311" fmla="*/ 1190752 h 1202550"/>
              <a:gd name="connsiteX312" fmla="*/ 895864 w 1202550"/>
              <a:gd name="connsiteY312" fmla="*/ 1188039 h 1202550"/>
              <a:gd name="connsiteX313" fmla="*/ 897448 w 1202550"/>
              <a:gd name="connsiteY313" fmla="*/ 1187343 h 1202550"/>
              <a:gd name="connsiteX314" fmla="*/ 1182196 w 1202550"/>
              <a:gd name="connsiteY314" fmla="*/ 1187343 h 1202550"/>
              <a:gd name="connsiteX315" fmla="*/ 1186132 w 1202550"/>
              <a:gd name="connsiteY315" fmla="*/ 1188087 h 1202550"/>
              <a:gd name="connsiteX316" fmla="*/ 1197390 w 1202550"/>
              <a:gd name="connsiteY316" fmla="*/ 1199561 h 1202550"/>
              <a:gd name="connsiteX317" fmla="*/ 1199382 w 1202550"/>
              <a:gd name="connsiteY317" fmla="*/ 1201721 h 1202550"/>
              <a:gd name="connsiteX318" fmla="*/ 1201182 w 1202550"/>
              <a:gd name="connsiteY318" fmla="*/ 1201721 h 1202550"/>
              <a:gd name="connsiteX319" fmla="*/ 1200054 w 1202550"/>
              <a:gd name="connsiteY319" fmla="*/ 1199585 h 1202550"/>
              <a:gd name="connsiteX320" fmla="*/ 1040530 w 1202550"/>
              <a:gd name="connsiteY320" fmla="*/ 1042293 h 1202550"/>
              <a:gd name="connsiteX321" fmla="*/ 1071206 w 1202550"/>
              <a:gd name="connsiteY321" fmla="*/ 1073113 h 1202550"/>
              <a:gd name="connsiteX322" fmla="*/ 1073318 w 1202550"/>
              <a:gd name="connsiteY322" fmla="*/ 1075345 h 1202550"/>
              <a:gd name="connsiteX323" fmla="*/ 1069622 w 1202550"/>
              <a:gd name="connsiteY323" fmla="*/ 1075345 h 1202550"/>
              <a:gd name="connsiteX324" fmla="*/ 842601 w 1202550"/>
              <a:gd name="connsiteY324" fmla="*/ 1075345 h 1202550"/>
              <a:gd name="connsiteX325" fmla="*/ 837945 w 1202550"/>
              <a:gd name="connsiteY325" fmla="*/ 1072369 h 1202550"/>
              <a:gd name="connsiteX326" fmla="*/ 815238 w 1202550"/>
              <a:gd name="connsiteY326" fmla="*/ 1026763 h 1202550"/>
              <a:gd name="connsiteX327" fmla="*/ 804173 w 1202550"/>
              <a:gd name="connsiteY327" fmla="*/ 1004512 h 1202550"/>
              <a:gd name="connsiteX328" fmla="*/ 803284 w 1202550"/>
              <a:gd name="connsiteY328" fmla="*/ 1002112 h 1202550"/>
              <a:gd name="connsiteX329" fmla="*/ 806213 w 1202550"/>
              <a:gd name="connsiteY329" fmla="*/ 1001824 h 1202550"/>
              <a:gd name="connsiteX330" fmla="*/ 996941 w 1202550"/>
              <a:gd name="connsiteY330" fmla="*/ 1001824 h 1202550"/>
              <a:gd name="connsiteX331" fmla="*/ 1002173 w 1202550"/>
              <a:gd name="connsiteY331" fmla="*/ 1003984 h 1202550"/>
              <a:gd name="connsiteX332" fmla="*/ 1040530 w 1202550"/>
              <a:gd name="connsiteY332" fmla="*/ 1042173 h 1202550"/>
              <a:gd name="connsiteX333" fmla="*/ 603075 w 1202550"/>
              <a:gd name="connsiteY333" fmla="*/ 1003216 h 1202550"/>
              <a:gd name="connsiteX334" fmla="*/ 604636 w 1202550"/>
              <a:gd name="connsiteY334" fmla="*/ 1001632 h 1202550"/>
              <a:gd name="connsiteX335" fmla="*/ 606724 w 1202550"/>
              <a:gd name="connsiteY335" fmla="*/ 1001632 h 1202550"/>
              <a:gd name="connsiteX336" fmla="*/ 797428 w 1202550"/>
              <a:gd name="connsiteY336" fmla="*/ 1001632 h 1202550"/>
              <a:gd name="connsiteX337" fmla="*/ 802228 w 1202550"/>
              <a:gd name="connsiteY337" fmla="*/ 1004560 h 1202550"/>
              <a:gd name="connsiteX338" fmla="*/ 835976 w 1202550"/>
              <a:gd name="connsiteY338" fmla="*/ 1072393 h 1202550"/>
              <a:gd name="connsiteX339" fmla="*/ 837081 w 1202550"/>
              <a:gd name="connsiteY339" fmla="*/ 1075273 h 1202550"/>
              <a:gd name="connsiteX340" fmla="*/ 606652 w 1202550"/>
              <a:gd name="connsiteY340" fmla="*/ 1075273 h 1202550"/>
              <a:gd name="connsiteX341" fmla="*/ 603051 w 1202550"/>
              <a:gd name="connsiteY341" fmla="*/ 1071625 h 1202550"/>
              <a:gd name="connsiteX342" fmla="*/ 603051 w 1202550"/>
              <a:gd name="connsiteY342" fmla="*/ 1004752 h 1202550"/>
              <a:gd name="connsiteX343" fmla="*/ 603075 w 1202550"/>
              <a:gd name="connsiteY343" fmla="*/ 1003216 h 1202550"/>
              <a:gd name="connsiteX344" fmla="*/ 603075 w 1202550"/>
              <a:gd name="connsiteY344" fmla="*/ 950217 h 1202550"/>
              <a:gd name="connsiteX345" fmla="*/ 603075 w 1202550"/>
              <a:gd name="connsiteY345" fmla="*/ 948417 h 1202550"/>
              <a:gd name="connsiteX346" fmla="*/ 604636 w 1202550"/>
              <a:gd name="connsiteY346" fmla="*/ 946833 h 1202550"/>
              <a:gd name="connsiteX347" fmla="*/ 606436 w 1202550"/>
              <a:gd name="connsiteY347" fmla="*/ 946833 h 1202550"/>
              <a:gd name="connsiteX348" fmla="*/ 770136 w 1202550"/>
              <a:gd name="connsiteY348" fmla="*/ 946833 h 1202550"/>
              <a:gd name="connsiteX349" fmla="*/ 774937 w 1202550"/>
              <a:gd name="connsiteY349" fmla="*/ 949761 h 1202550"/>
              <a:gd name="connsiteX350" fmla="*/ 798388 w 1202550"/>
              <a:gd name="connsiteY350" fmla="*/ 996951 h 1202550"/>
              <a:gd name="connsiteX351" fmla="*/ 799564 w 1202550"/>
              <a:gd name="connsiteY351" fmla="*/ 999520 h 1202550"/>
              <a:gd name="connsiteX352" fmla="*/ 796228 w 1202550"/>
              <a:gd name="connsiteY352" fmla="*/ 999880 h 1202550"/>
              <a:gd name="connsiteX353" fmla="*/ 606772 w 1202550"/>
              <a:gd name="connsiteY353" fmla="*/ 999880 h 1202550"/>
              <a:gd name="connsiteX354" fmla="*/ 603195 w 1202550"/>
              <a:gd name="connsiteY354" fmla="*/ 996423 h 1202550"/>
              <a:gd name="connsiteX355" fmla="*/ 603075 w 1202550"/>
              <a:gd name="connsiteY355" fmla="*/ 950217 h 1202550"/>
              <a:gd name="connsiteX356" fmla="*/ 603075 w 1202550"/>
              <a:gd name="connsiteY356" fmla="*/ 848589 h 1202550"/>
              <a:gd name="connsiteX357" fmla="*/ 605116 w 1202550"/>
              <a:gd name="connsiteY357" fmla="*/ 846549 h 1202550"/>
              <a:gd name="connsiteX358" fmla="*/ 606604 w 1202550"/>
              <a:gd name="connsiteY358" fmla="*/ 846549 h 1202550"/>
              <a:gd name="connsiteX359" fmla="*/ 722082 w 1202550"/>
              <a:gd name="connsiteY359" fmla="*/ 846549 h 1202550"/>
              <a:gd name="connsiteX360" fmla="*/ 723762 w 1202550"/>
              <a:gd name="connsiteY360" fmla="*/ 847509 h 1202550"/>
              <a:gd name="connsiteX361" fmla="*/ 735524 w 1202550"/>
              <a:gd name="connsiteY361" fmla="*/ 871056 h 1202550"/>
              <a:gd name="connsiteX362" fmla="*/ 606628 w 1202550"/>
              <a:gd name="connsiteY362" fmla="*/ 871056 h 1202550"/>
              <a:gd name="connsiteX363" fmla="*/ 605140 w 1202550"/>
              <a:gd name="connsiteY363" fmla="*/ 871056 h 1202550"/>
              <a:gd name="connsiteX364" fmla="*/ 603147 w 1202550"/>
              <a:gd name="connsiteY364" fmla="*/ 868967 h 1202550"/>
              <a:gd name="connsiteX365" fmla="*/ 603147 w 1202550"/>
              <a:gd name="connsiteY365" fmla="*/ 848589 h 1202550"/>
              <a:gd name="connsiteX366" fmla="*/ 603075 w 1202550"/>
              <a:gd name="connsiteY366" fmla="*/ 206989 h 1202550"/>
              <a:gd name="connsiteX367" fmla="*/ 604948 w 1202550"/>
              <a:gd name="connsiteY367" fmla="*/ 205140 h 1202550"/>
              <a:gd name="connsiteX368" fmla="*/ 607036 w 1202550"/>
              <a:gd name="connsiteY368" fmla="*/ 205140 h 1202550"/>
              <a:gd name="connsiteX369" fmla="*/ 795940 w 1202550"/>
              <a:gd name="connsiteY369" fmla="*/ 205140 h 1202550"/>
              <a:gd name="connsiteX370" fmla="*/ 799300 w 1202550"/>
              <a:gd name="connsiteY370" fmla="*/ 205356 h 1202550"/>
              <a:gd name="connsiteX371" fmla="*/ 798436 w 1202550"/>
              <a:gd name="connsiteY371" fmla="*/ 207757 h 1202550"/>
              <a:gd name="connsiteX372" fmla="*/ 774649 w 1202550"/>
              <a:gd name="connsiteY372" fmla="*/ 255451 h 1202550"/>
              <a:gd name="connsiteX373" fmla="*/ 770568 w 1202550"/>
              <a:gd name="connsiteY373" fmla="*/ 257851 h 1202550"/>
              <a:gd name="connsiteX374" fmla="*/ 606244 w 1202550"/>
              <a:gd name="connsiteY374" fmla="*/ 257851 h 1202550"/>
              <a:gd name="connsiteX375" fmla="*/ 605068 w 1202550"/>
              <a:gd name="connsiteY375" fmla="*/ 257851 h 1202550"/>
              <a:gd name="connsiteX376" fmla="*/ 603075 w 1202550"/>
              <a:gd name="connsiteY376" fmla="*/ 255763 h 1202550"/>
              <a:gd name="connsiteX377" fmla="*/ 603051 w 1202550"/>
              <a:gd name="connsiteY377" fmla="*/ 206989 h 1202550"/>
              <a:gd name="connsiteX378" fmla="*/ 1088320 w 1202550"/>
              <a:gd name="connsiteY378" fmla="*/ 477862 h 1202550"/>
              <a:gd name="connsiteX379" fmla="*/ 1086424 w 1202550"/>
              <a:gd name="connsiteY379" fmla="*/ 480263 h 1202550"/>
              <a:gd name="connsiteX380" fmla="*/ 1063453 w 1202550"/>
              <a:gd name="connsiteY380" fmla="*/ 485975 h 1202550"/>
              <a:gd name="connsiteX381" fmla="*/ 1050083 w 1202550"/>
              <a:gd name="connsiteY381" fmla="*/ 489288 h 1202550"/>
              <a:gd name="connsiteX382" fmla="*/ 1047227 w 1202550"/>
              <a:gd name="connsiteY382" fmla="*/ 489936 h 1202550"/>
              <a:gd name="connsiteX383" fmla="*/ 1046915 w 1202550"/>
              <a:gd name="connsiteY383" fmla="*/ 487152 h 1202550"/>
              <a:gd name="connsiteX384" fmla="*/ 1046915 w 1202550"/>
              <a:gd name="connsiteY384" fmla="*/ 383723 h 1202550"/>
              <a:gd name="connsiteX385" fmla="*/ 1049315 w 1202550"/>
              <a:gd name="connsiteY385" fmla="*/ 379666 h 1202550"/>
              <a:gd name="connsiteX386" fmla="*/ 1085320 w 1202550"/>
              <a:gd name="connsiteY386" fmla="*/ 361784 h 1202550"/>
              <a:gd name="connsiteX387" fmla="*/ 1088320 w 1202550"/>
              <a:gd name="connsiteY387" fmla="*/ 360776 h 1202550"/>
              <a:gd name="connsiteX388" fmla="*/ 1088320 w 1202550"/>
              <a:gd name="connsiteY388" fmla="*/ 476686 h 1202550"/>
              <a:gd name="connsiteX389" fmla="*/ 1088320 w 1202550"/>
              <a:gd name="connsiteY389" fmla="*/ 477862 h 1202550"/>
              <a:gd name="connsiteX390" fmla="*/ 1088320 w 1202550"/>
              <a:gd name="connsiteY390" fmla="*/ 819209 h 1202550"/>
              <a:gd name="connsiteX391" fmla="*/ 1088320 w 1202550"/>
              <a:gd name="connsiteY391" fmla="*/ 843428 h 1202550"/>
              <a:gd name="connsiteX392" fmla="*/ 1086112 w 1202550"/>
              <a:gd name="connsiteY392" fmla="*/ 843044 h 1202550"/>
              <a:gd name="connsiteX393" fmla="*/ 1048859 w 1202550"/>
              <a:gd name="connsiteY393" fmla="*/ 824466 h 1202550"/>
              <a:gd name="connsiteX394" fmla="*/ 1046915 w 1202550"/>
              <a:gd name="connsiteY394" fmla="*/ 821297 h 1202550"/>
              <a:gd name="connsiteX395" fmla="*/ 1046915 w 1202550"/>
              <a:gd name="connsiteY395" fmla="*/ 716380 h 1202550"/>
              <a:gd name="connsiteX396" fmla="*/ 1047347 w 1202550"/>
              <a:gd name="connsiteY396" fmla="*/ 714436 h 1202550"/>
              <a:gd name="connsiteX397" fmla="*/ 1059348 w 1202550"/>
              <a:gd name="connsiteY397" fmla="*/ 717484 h 1202550"/>
              <a:gd name="connsiteX398" fmla="*/ 1084912 w 1202550"/>
              <a:gd name="connsiteY398" fmla="*/ 723869 h 1202550"/>
              <a:gd name="connsiteX399" fmla="*/ 1088272 w 1202550"/>
              <a:gd name="connsiteY399" fmla="*/ 728094 h 1202550"/>
              <a:gd name="connsiteX400" fmla="*/ 1088296 w 1202550"/>
              <a:gd name="connsiteY400" fmla="*/ 819209 h 1202550"/>
              <a:gd name="connsiteX401" fmla="*/ 603195 w 1202550"/>
              <a:gd name="connsiteY401" fmla="*/ 819953 h 1202550"/>
              <a:gd name="connsiteX402" fmla="*/ 603195 w 1202550"/>
              <a:gd name="connsiteY402" fmla="*/ 808576 h 1202550"/>
              <a:gd name="connsiteX403" fmla="*/ 604924 w 1202550"/>
              <a:gd name="connsiteY403" fmla="*/ 806848 h 1202550"/>
              <a:gd name="connsiteX404" fmla="*/ 606436 w 1202550"/>
              <a:gd name="connsiteY404" fmla="*/ 806848 h 1202550"/>
              <a:gd name="connsiteX405" fmla="*/ 700600 w 1202550"/>
              <a:gd name="connsiteY405" fmla="*/ 806848 h 1202550"/>
              <a:gd name="connsiteX406" fmla="*/ 705088 w 1202550"/>
              <a:gd name="connsiteY406" fmla="*/ 809680 h 1202550"/>
              <a:gd name="connsiteX407" fmla="*/ 710249 w 1202550"/>
              <a:gd name="connsiteY407" fmla="*/ 820145 h 1202550"/>
              <a:gd name="connsiteX408" fmla="*/ 711353 w 1202550"/>
              <a:gd name="connsiteY408" fmla="*/ 823194 h 1202550"/>
              <a:gd name="connsiteX409" fmla="*/ 606460 w 1202550"/>
              <a:gd name="connsiteY409" fmla="*/ 823194 h 1202550"/>
              <a:gd name="connsiteX410" fmla="*/ 603171 w 1202550"/>
              <a:gd name="connsiteY410" fmla="*/ 819953 h 1202550"/>
              <a:gd name="connsiteX411" fmla="*/ 603195 w 1202550"/>
              <a:gd name="connsiteY411" fmla="*/ 554984 h 1202550"/>
              <a:gd name="connsiteX412" fmla="*/ 603195 w 1202550"/>
              <a:gd name="connsiteY412" fmla="*/ 512115 h 1202550"/>
              <a:gd name="connsiteX413" fmla="*/ 603195 w 1202550"/>
              <a:gd name="connsiteY413" fmla="*/ 510002 h 1202550"/>
              <a:gd name="connsiteX414" fmla="*/ 604516 w 1202550"/>
              <a:gd name="connsiteY414" fmla="*/ 508802 h 1202550"/>
              <a:gd name="connsiteX415" fmla="*/ 692343 w 1202550"/>
              <a:gd name="connsiteY415" fmla="*/ 508802 h 1202550"/>
              <a:gd name="connsiteX416" fmla="*/ 695583 w 1202550"/>
              <a:gd name="connsiteY416" fmla="*/ 511947 h 1202550"/>
              <a:gd name="connsiteX417" fmla="*/ 695583 w 1202550"/>
              <a:gd name="connsiteY417" fmla="*/ 598357 h 1202550"/>
              <a:gd name="connsiteX418" fmla="*/ 695583 w 1202550"/>
              <a:gd name="connsiteY418" fmla="*/ 600158 h 1202550"/>
              <a:gd name="connsiteX419" fmla="*/ 694311 w 1202550"/>
              <a:gd name="connsiteY419" fmla="*/ 601358 h 1202550"/>
              <a:gd name="connsiteX420" fmla="*/ 692511 w 1202550"/>
              <a:gd name="connsiteY420" fmla="*/ 601358 h 1202550"/>
              <a:gd name="connsiteX421" fmla="*/ 606460 w 1202550"/>
              <a:gd name="connsiteY421" fmla="*/ 601358 h 1202550"/>
              <a:gd name="connsiteX422" fmla="*/ 603171 w 1202550"/>
              <a:gd name="connsiteY422" fmla="*/ 597925 h 1202550"/>
              <a:gd name="connsiteX423" fmla="*/ 603195 w 1202550"/>
              <a:gd name="connsiteY423" fmla="*/ 409646 h 1202550"/>
              <a:gd name="connsiteX424" fmla="*/ 603195 w 1202550"/>
              <a:gd name="connsiteY424" fmla="*/ 400957 h 1202550"/>
              <a:gd name="connsiteX425" fmla="*/ 604732 w 1202550"/>
              <a:gd name="connsiteY425" fmla="*/ 399325 h 1202550"/>
              <a:gd name="connsiteX426" fmla="*/ 606820 w 1202550"/>
              <a:gd name="connsiteY426" fmla="*/ 399325 h 1202550"/>
              <a:gd name="connsiteX427" fmla="*/ 698847 w 1202550"/>
              <a:gd name="connsiteY427" fmla="*/ 399325 h 1202550"/>
              <a:gd name="connsiteX428" fmla="*/ 702016 w 1202550"/>
              <a:gd name="connsiteY428" fmla="*/ 399517 h 1202550"/>
              <a:gd name="connsiteX429" fmla="*/ 701416 w 1202550"/>
              <a:gd name="connsiteY429" fmla="*/ 401917 h 1202550"/>
              <a:gd name="connsiteX430" fmla="*/ 697047 w 1202550"/>
              <a:gd name="connsiteY430" fmla="*/ 410774 h 1202550"/>
              <a:gd name="connsiteX431" fmla="*/ 693687 w 1202550"/>
              <a:gd name="connsiteY431" fmla="*/ 412910 h 1202550"/>
              <a:gd name="connsiteX432" fmla="*/ 693087 w 1202550"/>
              <a:gd name="connsiteY432" fmla="*/ 412910 h 1202550"/>
              <a:gd name="connsiteX433" fmla="*/ 606436 w 1202550"/>
              <a:gd name="connsiteY433" fmla="*/ 412910 h 1202550"/>
              <a:gd name="connsiteX434" fmla="*/ 603171 w 1202550"/>
              <a:gd name="connsiteY434" fmla="*/ 409646 h 1202550"/>
              <a:gd name="connsiteX435" fmla="*/ 1045115 w 1202550"/>
              <a:gd name="connsiteY435" fmla="*/ 489096 h 1202550"/>
              <a:gd name="connsiteX436" fmla="*/ 1043602 w 1202550"/>
              <a:gd name="connsiteY436" fmla="*/ 490872 h 1202550"/>
              <a:gd name="connsiteX437" fmla="*/ 1011942 w 1202550"/>
              <a:gd name="connsiteY437" fmla="*/ 498697 h 1202550"/>
              <a:gd name="connsiteX438" fmla="*/ 1011078 w 1202550"/>
              <a:gd name="connsiteY438" fmla="*/ 498697 h 1202550"/>
              <a:gd name="connsiteX439" fmla="*/ 1010742 w 1202550"/>
              <a:gd name="connsiteY439" fmla="*/ 496081 h 1202550"/>
              <a:gd name="connsiteX440" fmla="*/ 1010742 w 1202550"/>
              <a:gd name="connsiteY440" fmla="*/ 401653 h 1202550"/>
              <a:gd name="connsiteX441" fmla="*/ 1013143 w 1202550"/>
              <a:gd name="connsiteY441" fmla="*/ 397740 h 1202550"/>
              <a:gd name="connsiteX442" fmla="*/ 1042906 w 1202550"/>
              <a:gd name="connsiteY442" fmla="*/ 382931 h 1202550"/>
              <a:gd name="connsiteX443" fmla="*/ 1045307 w 1202550"/>
              <a:gd name="connsiteY443" fmla="*/ 382306 h 1202550"/>
              <a:gd name="connsiteX444" fmla="*/ 1045307 w 1202550"/>
              <a:gd name="connsiteY444" fmla="*/ 486936 h 1202550"/>
              <a:gd name="connsiteX445" fmla="*/ 1045115 w 1202550"/>
              <a:gd name="connsiteY445" fmla="*/ 489096 h 1202550"/>
              <a:gd name="connsiteX446" fmla="*/ 1044803 w 1202550"/>
              <a:gd name="connsiteY446" fmla="*/ 822065 h 1202550"/>
              <a:gd name="connsiteX447" fmla="*/ 1042402 w 1202550"/>
              <a:gd name="connsiteY447" fmla="*/ 821177 h 1202550"/>
              <a:gd name="connsiteX448" fmla="*/ 1013191 w 1202550"/>
              <a:gd name="connsiteY448" fmla="*/ 806632 h 1202550"/>
              <a:gd name="connsiteX449" fmla="*/ 1010790 w 1202550"/>
              <a:gd name="connsiteY449" fmla="*/ 802815 h 1202550"/>
              <a:gd name="connsiteX450" fmla="*/ 1010790 w 1202550"/>
              <a:gd name="connsiteY450" fmla="*/ 708099 h 1202550"/>
              <a:gd name="connsiteX451" fmla="*/ 1010790 w 1202550"/>
              <a:gd name="connsiteY451" fmla="*/ 706611 h 1202550"/>
              <a:gd name="connsiteX452" fmla="*/ 1012159 w 1202550"/>
              <a:gd name="connsiteY452" fmla="*/ 705603 h 1202550"/>
              <a:gd name="connsiteX453" fmla="*/ 1013311 w 1202550"/>
              <a:gd name="connsiteY453" fmla="*/ 705891 h 1202550"/>
              <a:gd name="connsiteX454" fmla="*/ 1042930 w 1202550"/>
              <a:gd name="connsiteY454" fmla="*/ 713260 h 1202550"/>
              <a:gd name="connsiteX455" fmla="*/ 1045211 w 1202550"/>
              <a:gd name="connsiteY455" fmla="*/ 716020 h 1202550"/>
              <a:gd name="connsiteX456" fmla="*/ 1045211 w 1202550"/>
              <a:gd name="connsiteY456" fmla="*/ 820625 h 1202550"/>
              <a:gd name="connsiteX457" fmla="*/ 1044803 w 1202550"/>
              <a:gd name="connsiteY457" fmla="*/ 822089 h 1202550"/>
              <a:gd name="connsiteX458" fmla="*/ 697359 w 1202550"/>
              <a:gd name="connsiteY458" fmla="*/ 786733 h 1202550"/>
              <a:gd name="connsiteX459" fmla="*/ 697359 w 1202550"/>
              <a:gd name="connsiteY459" fmla="*/ 700322 h 1202550"/>
              <a:gd name="connsiteX460" fmla="*/ 697359 w 1202550"/>
              <a:gd name="connsiteY460" fmla="*/ 699122 h 1202550"/>
              <a:gd name="connsiteX461" fmla="*/ 699423 w 1202550"/>
              <a:gd name="connsiteY461" fmla="*/ 697130 h 1202550"/>
              <a:gd name="connsiteX462" fmla="*/ 714425 w 1202550"/>
              <a:gd name="connsiteY462" fmla="*/ 697130 h 1202550"/>
              <a:gd name="connsiteX463" fmla="*/ 786074 w 1202550"/>
              <a:gd name="connsiteY463" fmla="*/ 697130 h 1202550"/>
              <a:gd name="connsiteX464" fmla="*/ 788163 w 1202550"/>
              <a:gd name="connsiteY464" fmla="*/ 697130 h 1202550"/>
              <a:gd name="connsiteX465" fmla="*/ 789747 w 1202550"/>
              <a:gd name="connsiteY465" fmla="*/ 698642 h 1202550"/>
              <a:gd name="connsiteX466" fmla="*/ 789747 w 1202550"/>
              <a:gd name="connsiteY466" fmla="*/ 700730 h 1202550"/>
              <a:gd name="connsiteX467" fmla="*/ 789747 w 1202550"/>
              <a:gd name="connsiteY467" fmla="*/ 787381 h 1202550"/>
              <a:gd name="connsiteX468" fmla="*/ 787346 w 1202550"/>
              <a:gd name="connsiteY468" fmla="*/ 789613 h 1202550"/>
              <a:gd name="connsiteX469" fmla="*/ 700936 w 1202550"/>
              <a:gd name="connsiteY469" fmla="*/ 789613 h 1202550"/>
              <a:gd name="connsiteX470" fmla="*/ 698847 w 1202550"/>
              <a:gd name="connsiteY470" fmla="*/ 789613 h 1202550"/>
              <a:gd name="connsiteX471" fmla="*/ 697215 w 1202550"/>
              <a:gd name="connsiteY471" fmla="*/ 787813 h 1202550"/>
              <a:gd name="connsiteX472" fmla="*/ 697359 w 1202550"/>
              <a:gd name="connsiteY472" fmla="*/ 786733 h 1202550"/>
              <a:gd name="connsiteX473" fmla="*/ 1008918 w 1202550"/>
              <a:gd name="connsiteY473" fmla="*/ 781524 h 1202550"/>
              <a:gd name="connsiteX474" fmla="*/ 1008918 w 1202550"/>
              <a:gd name="connsiteY474" fmla="*/ 802215 h 1202550"/>
              <a:gd name="connsiteX475" fmla="*/ 1008606 w 1202550"/>
              <a:gd name="connsiteY475" fmla="*/ 803943 h 1202550"/>
              <a:gd name="connsiteX476" fmla="*/ 1006206 w 1202550"/>
              <a:gd name="connsiteY476" fmla="*/ 803127 h 1202550"/>
              <a:gd name="connsiteX477" fmla="*/ 982203 w 1202550"/>
              <a:gd name="connsiteY477" fmla="*/ 791126 h 1202550"/>
              <a:gd name="connsiteX478" fmla="*/ 980043 w 1202550"/>
              <a:gd name="connsiteY478" fmla="*/ 787429 h 1202550"/>
              <a:gd name="connsiteX479" fmla="*/ 980043 w 1202550"/>
              <a:gd name="connsiteY479" fmla="*/ 718781 h 1202550"/>
              <a:gd name="connsiteX480" fmla="*/ 980043 w 1202550"/>
              <a:gd name="connsiteY480" fmla="*/ 698210 h 1202550"/>
              <a:gd name="connsiteX481" fmla="*/ 982443 w 1202550"/>
              <a:gd name="connsiteY481" fmla="*/ 698210 h 1202550"/>
              <a:gd name="connsiteX482" fmla="*/ 1006254 w 1202550"/>
              <a:gd name="connsiteY482" fmla="*/ 704139 h 1202550"/>
              <a:gd name="connsiteX483" fmla="*/ 1008990 w 1202550"/>
              <a:gd name="connsiteY483" fmla="*/ 707739 h 1202550"/>
              <a:gd name="connsiteX484" fmla="*/ 885735 w 1202550"/>
              <a:gd name="connsiteY484" fmla="*/ 786733 h 1202550"/>
              <a:gd name="connsiteX485" fmla="*/ 885735 w 1202550"/>
              <a:gd name="connsiteY485" fmla="*/ 700322 h 1202550"/>
              <a:gd name="connsiteX486" fmla="*/ 885735 w 1202550"/>
              <a:gd name="connsiteY486" fmla="*/ 699122 h 1202550"/>
              <a:gd name="connsiteX487" fmla="*/ 887799 w 1202550"/>
              <a:gd name="connsiteY487" fmla="*/ 697130 h 1202550"/>
              <a:gd name="connsiteX488" fmla="*/ 902201 w 1202550"/>
              <a:gd name="connsiteY488" fmla="*/ 697130 h 1202550"/>
              <a:gd name="connsiteX489" fmla="*/ 974426 w 1202550"/>
              <a:gd name="connsiteY489" fmla="*/ 697130 h 1202550"/>
              <a:gd name="connsiteX490" fmla="*/ 976538 w 1202550"/>
              <a:gd name="connsiteY490" fmla="*/ 697130 h 1202550"/>
              <a:gd name="connsiteX491" fmla="*/ 978122 w 1202550"/>
              <a:gd name="connsiteY491" fmla="*/ 698642 h 1202550"/>
              <a:gd name="connsiteX492" fmla="*/ 978122 w 1202550"/>
              <a:gd name="connsiteY492" fmla="*/ 700730 h 1202550"/>
              <a:gd name="connsiteX493" fmla="*/ 978122 w 1202550"/>
              <a:gd name="connsiteY493" fmla="*/ 787357 h 1202550"/>
              <a:gd name="connsiteX494" fmla="*/ 975722 w 1202550"/>
              <a:gd name="connsiteY494" fmla="*/ 789613 h 1202550"/>
              <a:gd name="connsiteX495" fmla="*/ 889167 w 1202550"/>
              <a:gd name="connsiteY495" fmla="*/ 789613 h 1202550"/>
              <a:gd name="connsiteX496" fmla="*/ 887079 w 1202550"/>
              <a:gd name="connsiteY496" fmla="*/ 789613 h 1202550"/>
              <a:gd name="connsiteX497" fmla="*/ 885735 w 1202550"/>
              <a:gd name="connsiteY497" fmla="*/ 788125 h 1202550"/>
              <a:gd name="connsiteX498" fmla="*/ 885735 w 1202550"/>
              <a:gd name="connsiteY498" fmla="*/ 786733 h 1202550"/>
              <a:gd name="connsiteX499" fmla="*/ 883935 w 1202550"/>
              <a:gd name="connsiteY499" fmla="*/ 512451 h 1202550"/>
              <a:gd name="connsiteX500" fmla="*/ 883935 w 1202550"/>
              <a:gd name="connsiteY500" fmla="*/ 599030 h 1202550"/>
              <a:gd name="connsiteX501" fmla="*/ 881534 w 1202550"/>
              <a:gd name="connsiteY501" fmla="*/ 601286 h 1202550"/>
              <a:gd name="connsiteX502" fmla="*/ 793683 w 1202550"/>
              <a:gd name="connsiteY502" fmla="*/ 601286 h 1202550"/>
              <a:gd name="connsiteX503" fmla="*/ 791451 w 1202550"/>
              <a:gd name="connsiteY503" fmla="*/ 598886 h 1202550"/>
              <a:gd name="connsiteX504" fmla="*/ 791451 w 1202550"/>
              <a:gd name="connsiteY504" fmla="*/ 512235 h 1202550"/>
              <a:gd name="connsiteX505" fmla="*/ 791451 w 1202550"/>
              <a:gd name="connsiteY505" fmla="*/ 510146 h 1202550"/>
              <a:gd name="connsiteX506" fmla="*/ 792915 w 1202550"/>
              <a:gd name="connsiteY506" fmla="*/ 508778 h 1202550"/>
              <a:gd name="connsiteX507" fmla="*/ 880742 w 1202550"/>
              <a:gd name="connsiteY507" fmla="*/ 508778 h 1202550"/>
              <a:gd name="connsiteX508" fmla="*/ 882254 w 1202550"/>
              <a:gd name="connsiteY508" fmla="*/ 508778 h 1202550"/>
              <a:gd name="connsiteX509" fmla="*/ 883838 w 1202550"/>
              <a:gd name="connsiteY509" fmla="*/ 510266 h 1202550"/>
              <a:gd name="connsiteX510" fmla="*/ 883935 w 1202550"/>
              <a:gd name="connsiteY510" fmla="*/ 512403 h 1202550"/>
              <a:gd name="connsiteX511" fmla="*/ 883935 w 1202550"/>
              <a:gd name="connsiteY511" fmla="*/ 743744 h 1202550"/>
              <a:gd name="connsiteX512" fmla="*/ 883935 w 1202550"/>
              <a:gd name="connsiteY512" fmla="*/ 787453 h 1202550"/>
              <a:gd name="connsiteX513" fmla="*/ 881870 w 1202550"/>
              <a:gd name="connsiteY513" fmla="*/ 789661 h 1202550"/>
              <a:gd name="connsiteX514" fmla="*/ 794931 w 1202550"/>
              <a:gd name="connsiteY514" fmla="*/ 789661 h 1202550"/>
              <a:gd name="connsiteX515" fmla="*/ 791547 w 1202550"/>
              <a:gd name="connsiteY515" fmla="*/ 786349 h 1202550"/>
              <a:gd name="connsiteX516" fmla="*/ 791547 w 1202550"/>
              <a:gd name="connsiteY516" fmla="*/ 700610 h 1202550"/>
              <a:gd name="connsiteX517" fmla="*/ 791547 w 1202550"/>
              <a:gd name="connsiteY517" fmla="*/ 699098 h 1202550"/>
              <a:gd name="connsiteX518" fmla="*/ 793347 w 1202550"/>
              <a:gd name="connsiteY518" fmla="*/ 697178 h 1202550"/>
              <a:gd name="connsiteX519" fmla="*/ 795147 w 1202550"/>
              <a:gd name="connsiteY519" fmla="*/ 697178 h 1202550"/>
              <a:gd name="connsiteX520" fmla="*/ 880598 w 1202550"/>
              <a:gd name="connsiteY520" fmla="*/ 697178 h 1202550"/>
              <a:gd name="connsiteX521" fmla="*/ 883935 w 1202550"/>
              <a:gd name="connsiteY521" fmla="*/ 700514 h 1202550"/>
              <a:gd name="connsiteX522" fmla="*/ 791595 w 1202550"/>
              <a:gd name="connsiteY522" fmla="*/ 692065 h 1202550"/>
              <a:gd name="connsiteX523" fmla="*/ 791595 w 1202550"/>
              <a:gd name="connsiteY523" fmla="*/ 605654 h 1202550"/>
              <a:gd name="connsiteX524" fmla="*/ 794235 w 1202550"/>
              <a:gd name="connsiteY524" fmla="*/ 603038 h 1202550"/>
              <a:gd name="connsiteX525" fmla="*/ 882686 w 1202550"/>
              <a:gd name="connsiteY525" fmla="*/ 603038 h 1202550"/>
              <a:gd name="connsiteX526" fmla="*/ 883982 w 1202550"/>
              <a:gd name="connsiteY526" fmla="*/ 604262 h 1202550"/>
              <a:gd name="connsiteX527" fmla="*/ 883982 w 1202550"/>
              <a:gd name="connsiteY527" fmla="*/ 606350 h 1202550"/>
              <a:gd name="connsiteX528" fmla="*/ 883982 w 1202550"/>
              <a:gd name="connsiteY528" fmla="*/ 692761 h 1202550"/>
              <a:gd name="connsiteX529" fmla="*/ 881390 w 1202550"/>
              <a:gd name="connsiteY529" fmla="*/ 695354 h 1202550"/>
              <a:gd name="connsiteX530" fmla="*/ 793179 w 1202550"/>
              <a:gd name="connsiteY530" fmla="*/ 695354 h 1202550"/>
              <a:gd name="connsiteX531" fmla="*/ 791547 w 1202550"/>
              <a:gd name="connsiteY531" fmla="*/ 693841 h 1202550"/>
              <a:gd name="connsiteX532" fmla="*/ 791595 w 1202550"/>
              <a:gd name="connsiteY532" fmla="*/ 692065 h 1202550"/>
              <a:gd name="connsiteX533" fmla="*/ 882446 w 1202550"/>
              <a:gd name="connsiteY533" fmla="*/ 507002 h 1202550"/>
              <a:gd name="connsiteX534" fmla="*/ 880646 w 1202550"/>
              <a:gd name="connsiteY534" fmla="*/ 507002 h 1202550"/>
              <a:gd name="connsiteX535" fmla="*/ 795195 w 1202550"/>
              <a:gd name="connsiteY535" fmla="*/ 507002 h 1202550"/>
              <a:gd name="connsiteX536" fmla="*/ 791595 w 1202550"/>
              <a:gd name="connsiteY536" fmla="*/ 503258 h 1202550"/>
              <a:gd name="connsiteX537" fmla="*/ 791595 w 1202550"/>
              <a:gd name="connsiteY537" fmla="*/ 417207 h 1202550"/>
              <a:gd name="connsiteX538" fmla="*/ 794235 w 1202550"/>
              <a:gd name="connsiteY538" fmla="*/ 414615 h 1202550"/>
              <a:gd name="connsiteX539" fmla="*/ 881486 w 1202550"/>
              <a:gd name="connsiteY539" fmla="*/ 414615 h 1202550"/>
              <a:gd name="connsiteX540" fmla="*/ 883887 w 1202550"/>
              <a:gd name="connsiteY540" fmla="*/ 417303 h 1202550"/>
              <a:gd name="connsiteX541" fmla="*/ 883887 w 1202550"/>
              <a:gd name="connsiteY541" fmla="*/ 503354 h 1202550"/>
              <a:gd name="connsiteX542" fmla="*/ 883887 w 1202550"/>
              <a:gd name="connsiteY542" fmla="*/ 505442 h 1202550"/>
              <a:gd name="connsiteX543" fmla="*/ 882398 w 1202550"/>
              <a:gd name="connsiteY543" fmla="*/ 507002 h 1202550"/>
              <a:gd name="connsiteX544" fmla="*/ 883070 w 1202550"/>
              <a:gd name="connsiteY544" fmla="*/ 412838 h 1202550"/>
              <a:gd name="connsiteX545" fmla="*/ 794115 w 1202550"/>
              <a:gd name="connsiteY545" fmla="*/ 412838 h 1202550"/>
              <a:gd name="connsiteX546" fmla="*/ 793803 w 1202550"/>
              <a:gd name="connsiteY546" fmla="*/ 412838 h 1202550"/>
              <a:gd name="connsiteX547" fmla="*/ 794475 w 1202550"/>
              <a:gd name="connsiteY547" fmla="*/ 411398 h 1202550"/>
              <a:gd name="connsiteX548" fmla="*/ 805037 w 1202550"/>
              <a:gd name="connsiteY548" fmla="*/ 400789 h 1202550"/>
              <a:gd name="connsiteX549" fmla="*/ 808157 w 1202550"/>
              <a:gd name="connsiteY549" fmla="*/ 399421 h 1202550"/>
              <a:gd name="connsiteX550" fmla="*/ 902825 w 1202550"/>
              <a:gd name="connsiteY550" fmla="*/ 399421 h 1202550"/>
              <a:gd name="connsiteX551" fmla="*/ 903881 w 1202550"/>
              <a:gd name="connsiteY551" fmla="*/ 399589 h 1202550"/>
              <a:gd name="connsiteX552" fmla="*/ 902561 w 1202550"/>
              <a:gd name="connsiteY552" fmla="*/ 400981 h 1202550"/>
              <a:gd name="connsiteX553" fmla="*/ 886383 w 1202550"/>
              <a:gd name="connsiteY553" fmla="*/ 411806 h 1202550"/>
              <a:gd name="connsiteX554" fmla="*/ 883022 w 1202550"/>
              <a:gd name="connsiteY554" fmla="*/ 412838 h 1202550"/>
              <a:gd name="connsiteX555" fmla="*/ 889215 w 1202550"/>
              <a:gd name="connsiteY555" fmla="*/ 603086 h 1202550"/>
              <a:gd name="connsiteX556" fmla="*/ 975890 w 1202550"/>
              <a:gd name="connsiteY556" fmla="*/ 603086 h 1202550"/>
              <a:gd name="connsiteX557" fmla="*/ 978170 w 1202550"/>
              <a:gd name="connsiteY557" fmla="*/ 605486 h 1202550"/>
              <a:gd name="connsiteX558" fmla="*/ 978170 w 1202550"/>
              <a:gd name="connsiteY558" fmla="*/ 693121 h 1202550"/>
              <a:gd name="connsiteX559" fmla="*/ 975770 w 1202550"/>
              <a:gd name="connsiteY559" fmla="*/ 695522 h 1202550"/>
              <a:gd name="connsiteX560" fmla="*/ 886959 w 1202550"/>
              <a:gd name="connsiteY560" fmla="*/ 695522 h 1202550"/>
              <a:gd name="connsiteX561" fmla="*/ 885855 w 1202550"/>
              <a:gd name="connsiteY561" fmla="*/ 694619 h 1202550"/>
              <a:gd name="connsiteX562" fmla="*/ 885855 w 1202550"/>
              <a:gd name="connsiteY562" fmla="*/ 694418 h 1202550"/>
              <a:gd name="connsiteX563" fmla="*/ 885855 w 1202550"/>
              <a:gd name="connsiteY563" fmla="*/ 606374 h 1202550"/>
              <a:gd name="connsiteX564" fmla="*/ 889167 w 1202550"/>
              <a:gd name="connsiteY564" fmla="*/ 603086 h 1202550"/>
              <a:gd name="connsiteX565" fmla="*/ 975626 w 1202550"/>
              <a:gd name="connsiteY565" fmla="*/ 601286 h 1202550"/>
              <a:gd name="connsiteX566" fmla="*/ 886815 w 1202550"/>
              <a:gd name="connsiteY566" fmla="*/ 601286 h 1202550"/>
              <a:gd name="connsiteX567" fmla="*/ 885730 w 1202550"/>
              <a:gd name="connsiteY567" fmla="*/ 600415 h 1202550"/>
              <a:gd name="connsiteX568" fmla="*/ 885735 w 1202550"/>
              <a:gd name="connsiteY568" fmla="*/ 600158 h 1202550"/>
              <a:gd name="connsiteX569" fmla="*/ 885735 w 1202550"/>
              <a:gd name="connsiteY569" fmla="*/ 598069 h 1202550"/>
              <a:gd name="connsiteX570" fmla="*/ 885735 w 1202550"/>
              <a:gd name="connsiteY570" fmla="*/ 511419 h 1202550"/>
              <a:gd name="connsiteX571" fmla="*/ 888351 w 1202550"/>
              <a:gd name="connsiteY571" fmla="*/ 508826 h 1202550"/>
              <a:gd name="connsiteX572" fmla="*/ 975602 w 1202550"/>
              <a:gd name="connsiteY572" fmla="*/ 508826 h 1202550"/>
              <a:gd name="connsiteX573" fmla="*/ 978002 w 1202550"/>
              <a:gd name="connsiteY573" fmla="*/ 511491 h 1202550"/>
              <a:gd name="connsiteX574" fmla="*/ 978002 w 1202550"/>
              <a:gd name="connsiteY574" fmla="*/ 598718 h 1202550"/>
              <a:gd name="connsiteX575" fmla="*/ 975530 w 1202550"/>
              <a:gd name="connsiteY575" fmla="*/ 601286 h 1202550"/>
              <a:gd name="connsiteX576" fmla="*/ 978218 w 1202550"/>
              <a:gd name="connsiteY576" fmla="*/ 503810 h 1202550"/>
              <a:gd name="connsiteX577" fmla="*/ 978218 w 1202550"/>
              <a:gd name="connsiteY577" fmla="*/ 504722 h 1202550"/>
              <a:gd name="connsiteX578" fmla="*/ 975818 w 1202550"/>
              <a:gd name="connsiteY578" fmla="*/ 507122 h 1202550"/>
              <a:gd name="connsiteX579" fmla="*/ 888255 w 1202550"/>
              <a:gd name="connsiteY579" fmla="*/ 507122 h 1202550"/>
              <a:gd name="connsiteX580" fmla="*/ 885855 w 1202550"/>
              <a:gd name="connsiteY580" fmla="*/ 504410 h 1202550"/>
              <a:gd name="connsiteX581" fmla="*/ 885855 w 1202550"/>
              <a:gd name="connsiteY581" fmla="*/ 417999 h 1202550"/>
              <a:gd name="connsiteX582" fmla="*/ 885855 w 1202550"/>
              <a:gd name="connsiteY582" fmla="*/ 415887 h 1202550"/>
              <a:gd name="connsiteX583" fmla="*/ 887151 w 1202550"/>
              <a:gd name="connsiteY583" fmla="*/ 414663 h 1202550"/>
              <a:gd name="connsiteX584" fmla="*/ 975002 w 1202550"/>
              <a:gd name="connsiteY584" fmla="*/ 414663 h 1202550"/>
              <a:gd name="connsiteX585" fmla="*/ 978242 w 1202550"/>
              <a:gd name="connsiteY585" fmla="*/ 417807 h 1202550"/>
              <a:gd name="connsiteX586" fmla="*/ 891399 w 1202550"/>
              <a:gd name="connsiteY586" fmla="*/ 791534 h 1202550"/>
              <a:gd name="connsiteX587" fmla="*/ 976418 w 1202550"/>
              <a:gd name="connsiteY587" fmla="*/ 791534 h 1202550"/>
              <a:gd name="connsiteX588" fmla="*/ 980187 w 1202550"/>
              <a:gd name="connsiteY588" fmla="*/ 792206 h 1202550"/>
              <a:gd name="connsiteX589" fmla="*/ 1003445 w 1202550"/>
              <a:gd name="connsiteY589" fmla="*/ 803919 h 1202550"/>
              <a:gd name="connsiteX590" fmla="*/ 1004574 w 1202550"/>
              <a:gd name="connsiteY590" fmla="*/ 805119 h 1202550"/>
              <a:gd name="connsiteX591" fmla="*/ 1001645 w 1202550"/>
              <a:gd name="connsiteY591" fmla="*/ 805119 h 1202550"/>
              <a:gd name="connsiteX592" fmla="*/ 910842 w 1202550"/>
              <a:gd name="connsiteY592" fmla="*/ 805119 h 1202550"/>
              <a:gd name="connsiteX593" fmla="*/ 905849 w 1202550"/>
              <a:gd name="connsiteY593" fmla="*/ 803607 h 1202550"/>
              <a:gd name="connsiteX594" fmla="*/ 890439 w 1202550"/>
              <a:gd name="connsiteY594" fmla="*/ 793238 h 1202550"/>
              <a:gd name="connsiteX595" fmla="*/ 888807 w 1202550"/>
              <a:gd name="connsiteY595" fmla="*/ 791870 h 1202550"/>
              <a:gd name="connsiteX596" fmla="*/ 891399 w 1202550"/>
              <a:gd name="connsiteY596" fmla="*/ 791534 h 1202550"/>
              <a:gd name="connsiteX597" fmla="*/ 1009014 w 1202550"/>
              <a:gd name="connsiteY597" fmla="*/ 700730 h 1202550"/>
              <a:gd name="connsiteX598" fmla="*/ 1006614 w 1202550"/>
              <a:gd name="connsiteY598" fmla="*/ 702386 h 1202550"/>
              <a:gd name="connsiteX599" fmla="*/ 982611 w 1202550"/>
              <a:gd name="connsiteY599" fmla="*/ 696362 h 1202550"/>
              <a:gd name="connsiteX600" fmla="*/ 980019 w 1202550"/>
              <a:gd name="connsiteY600" fmla="*/ 693025 h 1202550"/>
              <a:gd name="connsiteX601" fmla="*/ 980019 w 1202550"/>
              <a:gd name="connsiteY601" fmla="*/ 605726 h 1202550"/>
              <a:gd name="connsiteX602" fmla="*/ 982611 w 1202550"/>
              <a:gd name="connsiteY602" fmla="*/ 603086 h 1202550"/>
              <a:gd name="connsiteX603" fmla="*/ 1006302 w 1202550"/>
              <a:gd name="connsiteY603" fmla="*/ 603086 h 1202550"/>
              <a:gd name="connsiteX604" fmla="*/ 1009014 w 1202550"/>
              <a:gd name="connsiteY604" fmla="*/ 605942 h 1202550"/>
              <a:gd name="connsiteX605" fmla="*/ 1009014 w 1202550"/>
              <a:gd name="connsiteY605" fmla="*/ 698882 h 1202550"/>
              <a:gd name="connsiteX606" fmla="*/ 1008918 w 1202550"/>
              <a:gd name="connsiteY606" fmla="*/ 700682 h 1202550"/>
              <a:gd name="connsiteX607" fmla="*/ 1009014 w 1202550"/>
              <a:gd name="connsiteY607" fmla="*/ 504698 h 1202550"/>
              <a:gd name="connsiteX608" fmla="*/ 1009014 w 1202550"/>
              <a:gd name="connsiteY608" fmla="*/ 598502 h 1202550"/>
              <a:gd name="connsiteX609" fmla="*/ 1009014 w 1202550"/>
              <a:gd name="connsiteY609" fmla="*/ 599990 h 1202550"/>
              <a:gd name="connsiteX610" fmla="*/ 1007550 w 1202550"/>
              <a:gd name="connsiteY610" fmla="*/ 601334 h 1202550"/>
              <a:gd name="connsiteX611" fmla="*/ 1005750 w 1202550"/>
              <a:gd name="connsiteY611" fmla="*/ 601334 h 1202550"/>
              <a:gd name="connsiteX612" fmla="*/ 983283 w 1202550"/>
              <a:gd name="connsiteY612" fmla="*/ 601334 h 1202550"/>
              <a:gd name="connsiteX613" fmla="*/ 980019 w 1202550"/>
              <a:gd name="connsiteY613" fmla="*/ 598189 h 1202550"/>
              <a:gd name="connsiteX614" fmla="*/ 980019 w 1202550"/>
              <a:gd name="connsiteY614" fmla="*/ 516915 h 1202550"/>
              <a:gd name="connsiteX615" fmla="*/ 980019 w 1202550"/>
              <a:gd name="connsiteY615" fmla="*/ 510314 h 1202550"/>
              <a:gd name="connsiteX616" fmla="*/ 981339 w 1202550"/>
              <a:gd name="connsiteY616" fmla="*/ 508346 h 1202550"/>
              <a:gd name="connsiteX617" fmla="*/ 1008558 w 1202550"/>
              <a:gd name="connsiteY617" fmla="*/ 501601 h 1202550"/>
              <a:gd name="connsiteX618" fmla="*/ 1008894 w 1202550"/>
              <a:gd name="connsiteY618" fmla="*/ 504650 h 1202550"/>
              <a:gd name="connsiteX619" fmla="*/ 1009014 w 1202550"/>
              <a:gd name="connsiteY619" fmla="*/ 496129 h 1202550"/>
              <a:gd name="connsiteX620" fmla="*/ 1009014 w 1202550"/>
              <a:gd name="connsiteY620" fmla="*/ 497929 h 1202550"/>
              <a:gd name="connsiteX621" fmla="*/ 1007692 w 1202550"/>
              <a:gd name="connsiteY621" fmla="*/ 499984 h 1202550"/>
              <a:gd name="connsiteX622" fmla="*/ 1007478 w 1202550"/>
              <a:gd name="connsiteY622" fmla="*/ 500017 h 1202550"/>
              <a:gd name="connsiteX623" fmla="*/ 981075 w 1202550"/>
              <a:gd name="connsiteY623" fmla="*/ 506546 h 1202550"/>
              <a:gd name="connsiteX624" fmla="*/ 980403 w 1202550"/>
              <a:gd name="connsiteY624" fmla="*/ 506546 h 1202550"/>
              <a:gd name="connsiteX625" fmla="*/ 980091 w 1202550"/>
              <a:gd name="connsiteY625" fmla="*/ 504362 h 1202550"/>
              <a:gd name="connsiteX626" fmla="*/ 980091 w 1202550"/>
              <a:gd name="connsiteY626" fmla="*/ 416871 h 1202550"/>
              <a:gd name="connsiteX627" fmla="*/ 981843 w 1202550"/>
              <a:gd name="connsiteY627" fmla="*/ 413534 h 1202550"/>
              <a:gd name="connsiteX628" fmla="*/ 1007574 w 1202550"/>
              <a:gd name="connsiteY628" fmla="*/ 400741 h 1202550"/>
              <a:gd name="connsiteX629" fmla="*/ 1008870 w 1202550"/>
              <a:gd name="connsiteY629" fmla="*/ 400549 h 1202550"/>
              <a:gd name="connsiteX630" fmla="*/ 1009086 w 1202550"/>
              <a:gd name="connsiteY630" fmla="*/ 403597 h 1202550"/>
              <a:gd name="connsiteX631" fmla="*/ 1008918 w 1202550"/>
              <a:gd name="connsiteY631" fmla="*/ 496081 h 1202550"/>
              <a:gd name="connsiteX632" fmla="*/ 985011 w 1202550"/>
              <a:gd name="connsiteY632" fmla="*/ 409958 h 1202550"/>
              <a:gd name="connsiteX633" fmla="*/ 972482 w 1202550"/>
              <a:gd name="connsiteY633" fmla="*/ 412934 h 1202550"/>
              <a:gd name="connsiteX634" fmla="*/ 892480 w 1202550"/>
              <a:gd name="connsiteY634" fmla="*/ 412934 h 1202550"/>
              <a:gd name="connsiteX635" fmla="*/ 889215 w 1202550"/>
              <a:gd name="connsiteY635" fmla="*/ 412934 h 1202550"/>
              <a:gd name="connsiteX636" fmla="*/ 890607 w 1202550"/>
              <a:gd name="connsiteY636" fmla="*/ 411302 h 1202550"/>
              <a:gd name="connsiteX637" fmla="*/ 906545 w 1202550"/>
              <a:gd name="connsiteY637" fmla="*/ 400645 h 1202550"/>
              <a:gd name="connsiteX638" fmla="*/ 910722 w 1202550"/>
              <a:gd name="connsiteY638" fmla="*/ 399421 h 1202550"/>
              <a:gd name="connsiteX639" fmla="*/ 1002125 w 1202550"/>
              <a:gd name="connsiteY639" fmla="*/ 399421 h 1202550"/>
              <a:gd name="connsiteX640" fmla="*/ 1004766 w 1202550"/>
              <a:gd name="connsiteY640" fmla="*/ 400045 h 1202550"/>
              <a:gd name="connsiteX641" fmla="*/ 984891 w 1202550"/>
              <a:gd name="connsiteY641" fmla="*/ 409886 h 1202550"/>
              <a:gd name="connsiteX642" fmla="*/ 909690 w 1202550"/>
              <a:gd name="connsiteY642" fmla="*/ 396276 h 1202550"/>
              <a:gd name="connsiteX643" fmla="*/ 905513 w 1202550"/>
              <a:gd name="connsiteY643" fmla="*/ 397572 h 1202550"/>
              <a:gd name="connsiteX644" fmla="*/ 811229 w 1202550"/>
              <a:gd name="connsiteY644" fmla="*/ 397572 h 1202550"/>
              <a:gd name="connsiteX645" fmla="*/ 808661 w 1202550"/>
              <a:gd name="connsiteY645" fmla="*/ 397188 h 1202550"/>
              <a:gd name="connsiteX646" fmla="*/ 810821 w 1202550"/>
              <a:gd name="connsiteY646" fmla="*/ 394932 h 1202550"/>
              <a:gd name="connsiteX647" fmla="*/ 822967 w 1202550"/>
              <a:gd name="connsiteY647" fmla="*/ 382931 h 1202550"/>
              <a:gd name="connsiteX648" fmla="*/ 826327 w 1202550"/>
              <a:gd name="connsiteY648" fmla="*/ 381394 h 1202550"/>
              <a:gd name="connsiteX649" fmla="*/ 929804 w 1202550"/>
              <a:gd name="connsiteY649" fmla="*/ 381394 h 1202550"/>
              <a:gd name="connsiteX650" fmla="*/ 930884 w 1202550"/>
              <a:gd name="connsiteY650" fmla="*/ 381586 h 1202550"/>
              <a:gd name="connsiteX651" fmla="*/ 929252 w 1202550"/>
              <a:gd name="connsiteY651" fmla="*/ 383147 h 1202550"/>
              <a:gd name="connsiteX652" fmla="*/ 909570 w 1202550"/>
              <a:gd name="connsiteY652" fmla="*/ 396228 h 1202550"/>
              <a:gd name="connsiteX653" fmla="*/ 825199 w 1202550"/>
              <a:gd name="connsiteY653" fmla="*/ 377938 h 1202550"/>
              <a:gd name="connsiteX654" fmla="*/ 821239 w 1202550"/>
              <a:gd name="connsiteY654" fmla="*/ 379546 h 1202550"/>
              <a:gd name="connsiteX655" fmla="*/ 717450 w 1202550"/>
              <a:gd name="connsiteY655" fmla="*/ 379546 h 1202550"/>
              <a:gd name="connsiteX656" fmla="*/ 715265 w 1202550"/>
              <a:gd name="connsiteY656" fmla="*/ 379330 h 1202550"/>
              <a:gd name="connsiteX657" fmla="*/ 715265 w 1202550"/>
              <a:gd name="connsiteY657" fmla="*/ 378034 h 1202550"/>
              <a:gd name="connsiteX658" fmla="*/ 723522 w 1202550"/>
              <a:gd name="connsiteY658" fmla="*/ 361400 h 1202550"/>
              <a:gd name="connsiteX659" fmla="*/ 726331 w 1202550"/>
              <a:gd name="connsiteY659" fmla="*/ 359768 h 1202550"/>
              <a:gd name="connsiteX660" fmla="*/ 727843 w 1202550"/>
              <a:gd name="connsiteY660" fmla="*/ 359768 h 1202550"/>
              <a:gd name="connsiteX661" fmla="*/ 839097 w 1202550"/>
              <a:gd name="connsiteY661" fmla="*/ 359768 h 1202550"/>
              <a:gd name="connsiteX662" fmla="*/ 842385 w 1202550"/>
              <a:gd name="connsiteY662" fmla="*/ 359960 h 1202550"/>
              <a:gd name="connsiteX663" fmla="*/ 841353 w 1202550"/>
              <a:gd name="connsiteY663" fmla="*/ 361616 h 1202550"/>
              <a:gd name="connsiteX664" fmla="*/ 825199 w 1202550"/>
              <a:gd name="connsiteY664" fmla="*/ 377938 h 1202550"/>
              <a:gd name="connsiteX665" fmla="*/ 716106 w 1202550"/>
              <a:gd name="connsiteY665" fmla="*/ 381274 h 1202550"/>
              <a:gd name="connsiteX666" fmla="*/ 755374 w 1202550"/>
              <a:gd name="connsiteY666" fmla="*/ 381274 h 1202550"/>
              <a:gd name="connsiteX667" fmla="*/ 817782 w 1202550"/>
              <a:gd name="connsiteY667" fmla="*/ 381274 h 1202550"/>
              <a:gd name="connsiteX668" fmla="*/ 821479 w 1202550"/>
              <a:gd name="connsiteY668" fmla="*/ 381754 h 1202550"/>
              <a:gd name="connsiteX669" fmla="*/ 806741 w 1202550"/>
              <a:gd name="connsiteY669" fmla="*/ 396372 h 1202550"/>
              <a:gd name="connsiteX670" fmla="*/ 804101 w 1202550"/>
              <a:gd name="connsiteY670" fmla="*/ 397476 h 1202550"/>
              <a:gd name="connsiteX671" fmla="*/ 802588 w 1202550"/>
              <a:gd name="connsiteY671" fmla="*/ 397476 h 1202550"/>
              <a:gd name="connsiteX672" fmla="*/ 706576 w 1202550"/>
              <a:gd name="connsiteY672" fmla="*/ 397476 h 1202550"/>
              <a:gd name="connsiteX673" fmla="*/ 706744 w 1202550"/>
              <a:gd name="connsiteY673" fmla="*/ 395412 h 1202550"/>
              <a:gd name="connsiteX674" fmla="*/ 712721 w 1202550"/>
              <a:gd name="connsiteY674" fmla="*/ 383411 h 1202550"/>
              <a:gd name="connsiteX675" fmla="*/ 716154 w 1202550"/>
              <a:gd name="connsiteY675" fmla="*/ 381274 h 1202550"/>
              <a:gd name="connsiteX676" fmla="*/ 706504 w 1202550"/>
              <a:gd name="connsiteY676" fmla="*/ 399301 h 1202550"/>
              <a:gd name="connsiteX677" fmla="*/ 708017 w 1202550"/>
              <a:gd name="connsiteY677" fmla="*/ 399301 h 1202550"/>
              <a:gd name="connsiteX678" fmla="*/ 799756 w 1202550"/>
              <a:gd name="connsiteY678" fmla="*/ 399301 h 1202550"/>
              <a:gd name="connsiteX679" fmla="*/ 802876 w 1202550"/>
              <a:gd name="connsiteY679" fmla="*/ 399469 h 1202550"/>
              <a:gd name="connsiteX680" fmla="*/ 802180 w 1202550"/>
              <a:gd name="connsiteY680" fmla="*/ 400837 h 1202550"/>
              <a:gd name="connsiteX681" fmla="*/ 791619 w 1202550"/>
              <a:gd name="connsiteY681" fmla="*/ 411446 h 1202550"/>
              <a:gd name="connsiteX682" fmla="*/ 788475 w 1202550"/>
              <a:gd name="connsiteY682" fmla="*/ 412814 h 1202550"/>
              <a:gd name="connsiteX683" fmla="*/ 699447 w 1202550"/>
              <a:gd name="connsiteY683" fmla="*/ 412814 h 1202550"/>
              <a:gd name="connsiteX684" fmla="*/ 698583 w 1202550"/>
              <a:gd name="connsiteY684" fmla="*/ 412814 h 1202550"/>
              <a:gd name="connsiteX685" fmla="*/ 698991 w 1202550"/>
              <a:gd name="connsiteY685" fmla="*/ 410846 h 1202550"/>
              <a:gd name="connsiteX686" fmla="*/ 703792 w 1202550"/>
              <a:gd name="connsiteY686" fmla="*/ 401245 h 1202550"/>
              <a:gd name="connsiteX687" fmla="*/ 706576 w 1202550"/>
              <a:gd name="connsiteY687" fmla="*/ 399301 h 1202550"/>
              <a:gd name="connsiteX688" fmla="*/ 697287 w 1202550"/>
              <a:gd name="connsiteY688" fmla="*/ 691993 h 1202550"/>
              <a:gd name="connsiteX689" fmla="*/ 697287 w 1202550"/>
              <a:gd name="connsiteY689" fmla="*/ 606542 h 1202550"/>
              <a:gd name="connsiteX690" fmla="*/ 697287 w 1202550"/>
              <a:gd name="connsiteY690" fmla="*/ 605030 h 1202550"/>
              <a:gd name="connsiteX691" fmla="*/ 699375 w 1202550"/>
              <a:gd name="connsiteY691" fmla="*/ 603062 h 1202550"/>
              <a:gd name="connsiteX692" fmla="*/ 718578 w 1202550"/>
              <a:gd name="connsiteY692" fmla="*/ 603062 h 1202550"/>
              <a:gd name="connsiteX693" fmla="*/ 788451 w 1202550"/>
              <a:gd name="connsiteY693" fmla="*/ 603062 h 1202550"/>
              <a:gd name="connsiteX694" fmla="*/ 789675 w 1202550"/>
              <a:gd name="connsiteY694" fmla="*/ 604358 h 1202550"/>
              <a:gd name="connsiteX695" fmla="*/ 789675 w 1202550"/>
              <a:gd name="connsiteY695" fmla="*/ 606446 h 1202550"/>
              <a:gd name="connsiteX696" fmla="*/ 789675 w 1202550"/>
              <a:gd name="connsiteY696" fmla="*/ 693121 h 1202550"/>
              <a:gd name="connsiteX697" fmla="*/ 787274 w 1202550"/>
              <a:gd name="connsiteY697" fmla="*/ 695354 h 1202550"/>
              <a:gd name="connsiteX698" fmla="*/ 700864 w 1202550"/>
              <a:gd name="connsiteY698" fmla="*/ 695354 h 1202550"/>
              <a:gd name="connsiteX699" fmla="*/ 698751 w 1202550"/>
              <a:gd name="connsiteY699" fmla="*/ 695354 h 1202550"/>
              <a:gd name="connsiteX700" fmla="*/ 697191 w 1202550"/>
              <a:gd name="connsiteY700" fmla="*/ 693769 h 1202550"/>
              <a:gd name="connsiteX701" fmla="*/ 697359 w 1202550"/>
              <a:gd name="connsiteY701" fmla="*/ 691993 h 1202550"/>
              <a:gd name="connsiteX702" fmla="*/ 788067 w 1202550"/>
              <a:gd name="connsiteY702" fmla="*/ 601286 h 1202550"/>
              <a:gd name="connsiteX703" fmla="*/ 786554 w 1202550"/>
              <a:gd name="connsiteY703" fmla="*/ 601286 h 1202550"/>
              <a:gd name="connsiteX704" fmla="*/ 700600 w 1202550"/>
              <a:gd name="connsiteY704" fmla="*/ 601286 h 1202550"/>
              <a:gd name="connsiteX705" fmla="*/ 697359 w 1202550"/>
              <a:gd name="connsiteY705" fmla="*/ 598117 h 1202550"/>
              <a:gd name="connsiteX706" fmla="*/ 697359 w 1202550"/>
              <a:gd name="connsiteY706" fmla="*/ 512067 h 1202550"/>
              <a:gd name="connsiteX707" fmla="*/ 700528 w 1202550"/>
              <a:gd name="connsiteY707" fmla="*/ 508802 h 1202550"/>
              <a:gd name="connsiteX708" fmla="*/ 788667 w 1202550"/>
              <a:gd name="connsiteY708" fmla="*/ 508802 h 1202550"/>
              <a:gd name="connsiteX709" fmla="*/ 789723 w 1202550"/>
              <a:gd name="connsiteY709" fmla="*/ 509906 h 1202550"/>
              <a:gd name="connsiteX710" fmla="*/ 789723 w 1202550"/>
              <a:gd name="connsiteY710" fmla="*/ 512307 h 1202550"/>
              <a:gd name="connsiteX711" fmla="*/ 789723 w 1202550"/>
              <a:gd name="connsiteY711" fmla="*/ 597733 h 1202550"/>
              <a:gd name="connsiteX712" fmla="*/ 789723 w 1202550"/>
              <a:gd name="connsiteY712" fmla="*/ 599534 h 1202550"/>
              <a:gd name="connsiteX713" fmla="*/ 788139 w 1202550"/>
              <a:gd name="connsiteY713" fmla="*/ 601286 h 1202550"/>
              <a:gd name="connsiteX714" fmla="*/ 699423 w 1202550"/>
              <a:gd name="connsiteY714" fmla="*/ 414687 h 1202550"/>
              <a:gd name="connsiteX715" fmla="*/ 701224 w 1202550"/>
              <a:gd name="connsiteY715" fmla="*/ 414687 h 1202550"/>
              <a:gd name="connsiteX716" fmla="*/ 786074 w 1202550"/>
              <a:gd name="connsiteY716" fmla="*/ 414687 h 1202550"/>
              <a:gd name="connsiteX717" fmla="*/ 788163 w 1202550"/>
              <a:gd name="connsiteY717" fmla="*/ 414687 h 1202550"/>
              <a:gd name="connsiteX718" fmla="*/ 789747 w 1202550"/>
              <a:gd name="connsiteY718" fmla="*/ 416199 h 1202550"/>
              <a:gd name="connsiteX719" fmla="*/ 789747 w 1202550"/>
              <a:gd name="connsiteY719" fmla="*/ 418311 h 1202550"/>
              <a:gd name="connsiteX720" fmla="*/ 789747 w 1202550"/>
              <a:gd name="connsiteY720" fmla="*/ 503498 h 1202550"/>
              <a:gd name="connsiteX721" fmla="*/ 789747 w 1202550"/>
              <a:gd name="connsiteY721" fmla="*/ 505898 h 1202550"/>
              <a:gd name="connsiteX722" fmla="*/ 788475 w 1202550"/>
              <a:gd name="connsiteY722" fmla="*/ 507122 h 1202550"/>
              <a:gd name="connsiteX723" fmla="*/ 786674 w 1202550"/>
              <a:gd name="connsiteY723" fmla="*/ 507122 h 1202550"/>
              <a:gd name="connsiteX724" fmla="*/ 700624 w 1202550"/>
              <a:gd name="connsiteY724" fmla="*/ 507122 h 1202550"/>
              <a:gd name="connsiteX725" fmla="*/ 697359 w 1202550"/>
              <a:gd name="connsiteY725" fmla="*/ 503954 h 1202550"/>
              <a:gd name="connsiteX726" fmla="*/ 697359 w 1202550"/>
              <a:gd name="connsiteY726" fmla="*/ 417783 h 1202550"/>
              <a:gd name="connsiteX727" fmla="*/ 697359 w 1202550"/>
              <a:gd name="connsiteY727" fmla="*/ 416583 h 1202550"/>
              <a:gd name="connsiteX728" fmla="*/ 699423 w 1202550"/>
              <a:gd name="connsiteY728" fmla="*/ 414687 h 1202550"/>
              <a:gd name="connsiteX729" fmla="*/ 698583 w 1202550"/>
              <a:gd name="connsiteY729" fmla="*/ 791726 h 1202550"/>
              <a:gd name="connsiteX730" fmla="*/ 701464 w 1202550"/>
              <a:gd name="connsiteY730" fmla="*/ 791534 h 1202550"/>
              <a:gd name="connsiteX731" fmla="*/ 787538 w 1202550"/>
              <a:gd name="connsiteY731" fmla="*/ 791534 h 1202550"/>
              <a:gd name="connsiteX732" fmla="*/ 792339 w 1202550"/>
              <a:gd name="connsiteY732" fmla="*/ 793502 h 1202550"/>
              <a:gd name="connsiteX733" fmla="*/ 801940 w 1202550"/>
              <a:gd name="connsiteY733" fmla="*/ 803103 h 1202550"/>
              <a:gd name="connsiteX734" fmla="*/ 803308 w 1202550"/>
              <a:gd name="connsiteY734" fmla="*/ 805191 h 1202550"/>
              <a:gd name="connsiteX735" fmla="*/ 800380 w 1202550"/>
              <a:gd name="connsiteY735" fmla="*/ 805191 h 1202550"/>
              <a:gd name="connsiteX736" fmla="*/ 707993 w 1202550"/>
              <a:gd name="connsiteY736" fmla="*/ 805191 h 1202550"/>
              <a:gd name="connsiteX737" fmla="*/ 703528 w 1202550"/>
              <a:gd name="connsiteY737" fmla="*/ 802335 h 1202550"/>
              <a:gd name="connsiteX738" fmla="*/ 699423 w 1202550"/>
              <a:gd name="connsiteY738" fmla="*/ 794006 h 1202550"/>
              <a:gd name="connsiteX739" fmla="*/ 698583 w 1202550"/>
              <a:gd name="connsiteY739" fmla="*/ 791654 h 1202550"/>
              <a:gd name="connsiteX740" fmla="*/ 793635 w 1202550"/>
              <a:gd name="connsiteY740" fmla="*/ 792110 h 1202550"/>
              <a:gd name="connsiteX741" fmla="*/ 793827 w 1202550"/>
              <a:gd name="connsiteY741" fmla="*/ 791534 h 1202550"/>
              <a:gd name="connsiteX742" fmla="*/ 796396 w 1202550"/>
              <a:gd name="connsiteY742" fmla="*/ 791534 h 1202550"/>
              <a:gd name="connsiteX743" fmla="*/ 881774 w 1202550"/>
              <a:gd name="connsiteY743" fmla="*/ 791534 h 1202550"/>
              <a:gd name="connsiteX744" fmla="*/ 886767 w 1202550"/>
              <a:gd name="connsiteY744" fmla="*/ 793046 h 1202550"/>
              <a:gd name="connsiteX745" fmla="*/ 901433 w 1202550"/>
              <a:gd name="connsiteY745" fmla="*/ 802887 h 1202550"/>
              <a:gd name="connsiteX746" fmla="*/ 903833 w 1202550"/>
              <a:gd name="connsiteY746" fmla="*/ 804567 h 1202550"/>
              <a:gd name="connsiteX747" fmla="*/ 902297 w 1202550"/>
              <a:gd name="connsiteY747" fmla="*/ 805143 h 1202550"/>
              <a:gd name="connsiteX748" fmla="*/ 808589 w 1202550"/>
              <a:gd name="connsiteY748" fmla="*/ 805143 h 1202550"/>
              <a:gd name="connsiteX749" fmla="*/ 805565 w 1202550"/>
              <a:gd name="connsiteY749" fmla="*/ 804303 h 1202550"/>
              <a:gd name="connsiteX750" fmla="*/ 793635 w 1202550"/>
              <a:gd name="connsiteY750" fmla="*/ 792038 h 1202550"/>
              <a:gd name="connsiteX751" fmla="*/ 809093 w 1202550"/>
              <a:gd name="connsiteY751" fmla="*/ 806944 h 1202550"/>
              <a:gd name="connsiteX752" fmla="*/ 812045 w 1202550"/>
              <a:gd name="connsiteY752" fmla="*/ 806944 h 1202550"/>
              <a:gd name="connsiteX753" fmla="*/ 904649 w 1202550"/>
              <a:gd name="connsiteY753" fmla="*/ 806944 h 1202550"/>
              <a:gd name="connsiteX754" fmla="*/ 910170 w 1202550"/>
              <a:gd name="connsiteY754" fmla="*/ 808648 h 1202550"/>
              <a:gd name="connsiteX755" fmla="*/ 928580 w 1202550"/>
              <a:gd name="connsiteY755" fmla="*/ 821009 h 1202550"/>
              <a:gd name="connsiteX756" fmla="*/ 930980 w 1202550"/>
              <a:gd name="connsiteY756" fmla="*/ 822834 h 1202550"/>
              <a:gd name="connsiteX757" fmla="*/ 929108 w 1202550"/>
              <a:gd name="connsiteY757" fmla="*/ 823266 h 1202550"/>
              <a:gd name="connsiteX758" fmla="*/ 826903 w 1202550"/>
              <a:gd name="connsiteY758" fmla="*/ 823266 h 1202550"/>
              <a:gd name="connsiteX759" fmla="*/ 822967 w 1202550"/>
              <a:gd name="connsiteY759" fmla="*/ 821657 h 1202550"/>
              <a:gd name="connsiteX760" fmla="*/ 808853 w 1202550"/>
              <a:gd name="connsiteY760" fmla="*/ 807496 h 1202550"/>
              <a:gd name="connsiteX761" fmla="*/ 913914 w 1202550"/>
              <a:gd name="connsiteY761" fmla="*/ 808912 h 1202550"/>
              <a:gd name="connsiteX762" fmla="*/ 911658 w 1202550"/>
              <a:gd name="connsiteY762" fmla="*/ 807064 h 1202550"/>
              <a:gd name="connsiteX763" fmla="*/ 914442 w 1202550"/>
              <a:gd name="connsiteY763" fmla="*/ 806944 h 1202550"/>
              <a:gd name="connsiteX764" fmla="*/ 1007382 w 1202550"/>
              <a:gd name="connsiteY764" fmla="*/ 806944 h 1202550"/>
              <a:gd name="connsiteX765" fmla="*/ 1011150 w 1202550"/>
              <a:gd name="connsiteY765" fmla="*/ 807688 h 1202550"/>
              <a:gd name="connsiteX766" fmla="*/ 1039474 w 1202550"/>
              <a:gd name="connsiteY766" fmla="*/ 822089 h 1202550"/>
              <a:gd name="connsiteX767" fmla="*/ 1040722 w 1202550"/>
              <a:gd name="connsiteY767" fmla="*/ 822810 h 1202550"/>
              <a:gd name="connsiteX768" fmla="*/ 1040578 w 1202550"/>
              <a:gd name="connsiteY768" fmla="*/ 823338 h 1202550"/>
              <a:gd name="connsiteX769" fmla="*/ 1037938 w 1202550"/>
              <a:gd name="connsiteY769" fmla="*/ 823338 h 1202550"/>
              <a:gd name="connsiteX770" fmla="*/ 938397 w 1202550"/>
              <a:gd name="connsiteY770" fmla="*/ 823338 h 1202550"/>
              <a:gd name="connsiteX771" fmla="*/ 932853 w 1202550"/>
              <a:gd name="connsiteY771" fmla="*/ 821657 h 1202550"/>
              <a:gd name="connsiteX772" fmla="*/ 914010 w 1202550"/>
              <a:gd name="connsiteY772" fmla="*/ 808840 h 1202550"/>
              <a:gd name="connsiteX773" fmla="*/ 1010718 w 1202550"/>
              <a:gd name="connsiteY773" fmla="*/ 592885 h 1202550"/>
              <a:gd name="connsiteX774" fmla="*/ 1010718 w 1202550"/>
              <a:gd name="connsiteY774" fmla="*/ 505130 h 1202550"/>
              <a:gd name="connsiteX775" fmla="*/ 1010718 w 1202550"/>
              <a:gd name="connsiteY775" fmla="*/ 502729 h 1202550"/>
              <a:gd name="connsiteX776" fmla="*/ 1012031 w 1202550"/>
              <a:gd name="connsiteY776" fmla="*/ 500627 h 1202550"/>
              <a:gd name="connsiteX777" fmla="*/ 1012231 w 1202550"/>
              <a:gd name="connsiteY777" fmla="*/ 500593 h 1202550"/>
              <a:gd name="connsiteX778" fmla="*/ 1044491 w 1202550"/>
              <a:gd name="connsiteY778" fmla="*/ 492672 h 1202550"/>
              <a:gd name="connsiteX779" fmla="*/ 1045115 w 1202550"/>
              <a:gd name="connsiteY779" fmla="*/ 492840 h 1202550"/>
              <a:gd name="connsiteX780" fmla="*/ 1045115 w 1202550"/>
              <a:gd name="connsiteY780" fmla="*/ 598766 h 1202550"/>
              <a:gd name="connsiteX781" fmla="*/ 1042714 w 1202550"/>
              <a:gd name="connsiteY781" fmla="*/ 601286 h 1202550"/>
              <a:gd name="connsiteX782" fmla="*/ 1030425 w 1202550"/>
              <a:gd name="connsiteY782" fmla="*/ 601286 h 1202550"/>
              <a:gd name="connsiteX783" fmla="*/ 1012735 w 1202550"/>
              <a:gd name="connsiteY783" fmla="*/ 601286 h 1202550"/>
              <a:gd name="connsiteX784" fmla="*/ 1010694 w 1202550"/>
              <a:gd name="connsiteY784" fmla="*/ 599270 h 1202550"/>
              <a:gd name="connsiteX785" fmla="*/ 1010718 w 1202550"/>
              <a:gd name="connsiteY785" fmla="*/ 592693 h 1202550"/>
              <a:gd name="connsiteX786" fmla="*/ 1045115 w 1202550"/>
              <a:gd name="connsiteY786" fmla="*/ 711676 h 1202550"/>
              <a:gd name="connsiteX787" fmla="*/ 1042450 w 1202550"/>
              <a:gd name="connsiteY787" fmla="*/ 711532 h 1202550"/>
              <a:gd name="connsiteX788" fmla="*/ 1013431 w 1202550"/>
              <a:gd name="connsiteY788" fmla="*/ 704331 h 1202550"/>
              <a:gd name="connsiteX789" fmla="*/ 1010718 w 1202550"/>
              <a:gd name="connsiteY789" fmla="*/ 700754 h 1202550"/>
              <a:gd name="connsiteX790" fmla="*/ 1010718 w 1202550"/>
              <a:gd name="connsiteY790" fmla="*/ 614439 h 1202550"/>
              <a:gd name="connsiteX791" fmla="*/ 1010718 w 1202550"/>
              <a:gd name="connsiteY791" fmla="*/ 605150 h 1202550"/>
              <a:gd name="connsiteX792" fmla="*/ 1012759 w 1202550"/>
              <a:gd name="connsiteY792" fmla="*/ 603062 h 1202550"/>
              <a:gd name="connsiteX793" fmla="*/ 1043026 w 1202550"/>
              <a:gd name="connsiteY793" fmla="*/ 603062 h 1202550"/>
              <a:gd name="connsiteX794" fmla="*/ 1045139 w 1202550"/>
              <a:gd name="connsiteY794" fmla="*/ 605294 h 1202550"/>
              <a:gd name="connsiteX795" fmla="*/ 1045139 w 1202550"/>
              <a:gd name="connsiteY795" fmla="*/ 711460 h 1202550"/>
              <a:gd name="connsiteX796" fmla="*/ 1038178 w 1202550"/>
              <a:gd name="connsiteY796" fmla="*/ 383387 h 1202550"/>
              <a:gd name="connsiteX797" fmla="*/ 1011775 w 1202550"/>
              <a:gd name="connsiteY797" fmla="*/ 396660 h 1202550"/>
              <a:gd name="connsiteX798" fmla="*/ 1007190 w 1202550"/>
              <a:gd name="connsiteY798" fmla="*/ 397716 h 1202550"/>
              <a:gd name="connsiteX799" fmla="*/ 914802 w 1202550"/>
              <a:gd name="connsiteY799" fmla="*/ 397716 h 1202550"/>
              <a:gd name="connsiteX800" fmla="*/ 911658 w 1202550"/>
              <a:gd name="connsiteY800" fmla="*/ 397284 h 1202550"/>
              <a:gd name="connsiteX801" fmla="*/ 934245 w 1202550"/>
              <a:gd name="connsiteY801" fmla="*/ 382210 h 1202550"/>
              <a:gd name="connsiteX802" fmla="*/ 937989 w 1202550"/>
              <a:gd name="connsiteY802" fmla="*/ 381538 h 1202550"/>
              <a:gd name="connsiteX803" fmla="*/ 1037194 w 1202550"/>
              <a:gd name="connsiteY803" fmla="*/ 381538 h 1202550"/>
              <a:gd name="connsiteX804" fmla="*/ 1040554 w 1202550"/>
              <a:gd name="connsiteY804" fmla="*/ 381874 h 1202550"/>
              <a:gd name="connsiteX805" fmla="*/ 1038178 w 1202550"/>
              <a:gd name="connsiteY805" fmla="*/ 383195 h 1202550"/>
              <a:gd name="connsiteX806" fmla="*/ 936597 w 1202550"/>
              <a:gd name="connsiteY806" fmla="*/ 378418 h 1202550"/>
              <a:gd name="connsiteX807" fmla="*/ 932421 w 1202550"/>
              <a:gd name="connsiteY807" fmla="*/ 379738 h 1202550"/>
              <a:gd name="connsiteX808" fmla="*/ 828944 w 1202550"/>
              <a:gd name="connsiteY808" fmla="*/ 379738 h 1202550"/>
              <a:gd name="connsiteX809" fmla="*/ 826975 w 1202550"/>
              <a:gd name="connsiteY809" fmla="*/ 379618 h 1202550"/>
              <a:gd name="connsiteX810" fmla="*/ 828392 w 1202550"/>
              <a:gd name="connsiteY810" fmla="*/ 377674 h 1202550"/>
              <a:gd name="connsiteX811" fmla="*/ 844258 w 1202550"/>
              <a:gd name="connsiteY811" fmla="*/ 361736 h 1202550"/>
              <a:gd name="connsiteX812" fmla="*/ 848746 w 1202550"/>
              <a:gd name="connsiteY812" fmla="*/ 359936 h 1202550"/>
              <a:gd name="connsiteX813" fmla="*/ 894640 w 1202550"/>
              <a:gd name="connsiteY813" fmla="*/ 359936 h 1202550"/>
              <a:gd name="connsiteX814" fmla="*/ 960024 w 1202550"/>
              <a:gd name="connsiteY814" fmla="*/ 359936 h 1202550"/>
              <a:gd name="connsiteX815" fmla="*/ 963384 w 1202550"/>
              <a:gd name="connsiteY815" fmla="*/ 360224 h 1202550"/>
              <a:gd name="connsiteX816" fmla="*/ 961536 w 1202550"/>
              <a:gd name="connsiteY816" fmla="*/ 361784 h 1202550"/>
              <a:gd name="connsiteX817" fmla="*/ 936597 w 1202550"/>
              <a:gd name="connsiteY817" fmla="*/ 378226 h 1202550"/>
              <a:gd name="connsiteX818" fmla="*/ 842121 w 1202550"/>
              <a:gd name="connsiteY818" fmla="*/ 358159 h 1202550"/>
              <a:gd name="connsiteX819" fmla="*/ 729067 w 1202550"/>
              <a:gd name="connsiteY819" fmla="*/ 358159 h 1202550"/>
              <a:gd name="connsiteX820" fmla="*/ 726211 w 1202550"/>
              <a:gd name="connsiteY820" fmla="*/ 358159 h 1202550"/>
              <a:gd name="connsiteX821" fmla="*/ 726691 w 1202550"/>
              <a:gd name="connsiteY821" fmla="*/ 355759 h 1202550"/>
              <a:gd name="connsiteX822" fmla="*/ 735284 w 1202550"/>
              <a:gd name="connsiteY822" fmla="*/ 338621 h 1202550"/>
              <a:gd name="connsiteX823" fmla="*/ 737468 w 1202550"/>
              <a:gd name="connsiteY823" fmla="*/ 333820 h 1202550"/>
              <a:gd name="connsiteX824" fmla="*/ 740325 w 1202550"/>
              <a:gd name="connsiteY824" fmla="*/ 333268 h 1202550"/>
              <a:gd name="connsiteX825" fmla="*/ 866484 w 1202550"/>
              <a:gd name="connsiteY825" fmla="*/ 333268 h 1202550"/>
              <a:gd name="connsiteX826" fmla="*/ 868885 w 1202550"/>
              <a:gd name="connsiteY826" fmla="*/ 333460 h 1202550"/>
              <a:gd name="connsiteX827" fmla="*/ 869053 w 1202550"/>
              <a:gd name="connsiteY827" fmla="*/ 334445 h 1202550"/>
              <a:gd name="connsiteX828" fmla="*/ 847450 w 1202550"/>
              <a:gd name="connsiteY828" fmla="*/ 356047 h 1202550"/>
              <a:gd name="connsiteX829" fmla="*/ 842121 w 1202550"/>
              <a:gd name="connsiteY829" fmla="*/ 357967 h 1202550"/>
              <a:gd name="connsiteX830" fmla="*/ 735068 w 1202550"/>
              <a:gd name="connsiteY830" fmla="*/ 335021 h 1202550"/>
              <a:gd name="connsiteX831" fmla="*/ 735068 w 1202550"/>
              <a:gd name="connsiteY831" fmla="*/ 335021 h 1202550"/>
              <a:gd name="connsiteX832" fmla="*/ 725035 w 1202550"/>
              <a:gd name="connsiteY832" fmla="*/ 354727 h 1202550"/>
              <a:gd name="connsiteX833" fmla="*/ 724243 w 1202550"/>
              <a:gd name="connsiteY833" fmla="*/ 356335 h 1202550"/>
              <a:gd name="connsiteX834" fmla="*/ 721530 w 1202550"/>
              <a:gd name="connsiteY834" fmla="*/ 358111 h 1202550"/>
              <a:gd name="connsiteX835" fmla="*/ 720042 w 1202550"/>
              <a:gd name="connsiteY835" fmla="*/ 358111 h 1202550"/>
              <a:gd name="connsiteX836" fmla="*/ 606772 w 1202550"/>
              <a:gd name="connsiteY836" fmla="*/ 358111 h 1202550"/>
              <a:gd name="connsiteX837" fmla="*/ 603123 w 1202550"/>
              <a:gd name="connsiteY837" fmla="*/ 354391 h 1202550"/>
              <a:gd name="connsiteX838" fmla="*/ 603123 w 1202550"/>
              <a:gd name="connsiteY838" fmla="*/ 334012 h 1202550"/>
              <a:gd name="connsiteX839" fmla="*/ 604636 w 1202550"/>
              <a:gd name="connsiteY839" fmla="*/ 333220 h 1202550"/>
              <a:gd name="connsiteX840" fmla="*/ 731587 w 1202550"/>
              <a:gd name="connsiteY840" fmla="*/ 333220 h 1202550"/>
              <a:gd name="connsiteX841" fmla="*/ 734564 w 1202550"/>
              <a:gd name="connsiteY841" fmla="*/ 333340 h 1202550"/>
              <a:gd name="connsiteX842" fmla="*/ 735068 w 1202550"/>
              <a:gd name="connsiteY842" fmla="*/ 334829 h 1202550"/>
              <a:gd name="connsiteX843" fmla="*/ 605140 w 1202550"/>
              <a:gd name="connsiteY843" fmla="*/ 359720 h 1202550"/>
              <a:gd name="connsiteX844" fmla="*/ 606652 w 1202550"/>
              <a:gd name="connsiteY844" fmla="*/ 359720 h 1202550"/>
              <a:gd name="connsiteX845" fmla="*/ 721866 w 1202550"/>
              <a:gd name="connsiteY845" fmla="*/ 359720 h 1202550"/>
              <a:gd name="connsiteX846" fmla="*/ 721242 w 1202550"/>
              <a:gd name="connsiteY846" fmla="*/ 362312 h 1202550"/>
              <a:gd name="connsiteX847" fmla="*/ 714041 w 1202550"/>
              <a:gd name="connsiteY847" fmla="*/ 377074 h 1202550"/>
              <a:gd name="connsiteX848" fmla="*/ 709913 w 1202550"/>
              <a:gd name="connsiteY848" fmla="*/ 379474 h 1202550"/>
              <a:gd name="connsiteX849" fmla="*/ 630703 w 1202550"/>
              <a:gd name="connsiteY849" fmla="*/ 379474 h 1202550"/>
              <a:gd name="connsiteX850" fmla="*/ 606028 w 1202550"/>
              <a:gd name="connsiteY850" fmla="*/ 379474 h 1202550"/>
              <a:gd name="connsiteX851" fmla="*/ 603171 w 1202550"/>
              <a:gd name="connsiteY851" fmla="*/ 376786 h 1202550"/>
              <a:gd name="connsiteX852" fmla="*/ 603171 w 1202550"/>
              <a:gd name="connsiteY852" fmla="*/ 361784 h 1202550"/>
              <a:gd name="connsiteX853" fmla="*/ 605140 w 1202550"/>
              <a:gd name="connsiteY853" fmla="*/ 359720 h 1202550"/>
              <a:gd name="connsiteX854" fmla="*/ 605140 w 1202550"/>
              <a:gd name="connsiteY854" fmla="*/ 381322 h 1202550"/>
              <a:gd name="connsiteX855" fmla="*/ 606628 w 1202550"/>
              <a:gd name="connsiteY855" fmla="*/ 381322 h 1202550"/>
              <a:gd name="connsiteX856" fmla="*/ 707993 w 1202550"/>
              <a:gd name="connsiteY856" fmla="*/ 381322 h 1202550"/>
              <a:gd name="connsiteX857" fmla="*/ 711089 w 1202550"/>
              <a:gd name="connsiteY857" fmla="*/ 381538 h 1202550"/>
              <a:gd name="connsiteX858" fmla="*/ 710537 w 1202550"/>
              <a:gd name="connsiteY858" fmla="*/ 383651 h 1202550"/>
              <a:gd name="connsiteX859" fmla="*/ 704704 w 1202550"/>
              <a:gd name="connsiteY859" fmla="*/ 395460 h 1202550"/>
              <a:gd name="connsiteX860" fmla="*/ 701248 w 1202550"/>
              <a:gd name="connsiteY860" fmla="*/ 397524 h 1202550"/>
              <a:gd name="connsiteX861" fmla="*/ 700047 w 1202550"/>
              <a:gd name="connsiteY861" fmla="*/ 397524 h 1202550"/>
              <a:gd name="connsiteX862" fmla="*/ 606436 w 1202550"/>
              <a:gd name="connsiteY862" fmla="*/ 397524 h 1202550"/>
              <a:gd name="connsiteX863" fmla="*/ 603171 w 1202550"/>
              <a:gd name="connsiteY863" fmla="*/ 394308 h 1202550"/>
              <a:gd name="connsiteX864" fmla="*/ 603171 w 1202550"/>
              <a:gd name="connsiteY864" fmla="*/ 383219 h 1202550"/>
              <a:gd name="connsiteX865" fmla="*/ 605068 w 1202550"/>
              <a:gd name="connsiteY865" fmla="*/ 381322 h 1202550"/>
              <a:gd name="connsiteX866" fmla="*/ 695583 w 1202550"/>
              <a:gd name="connsiteY866" fmla="*/ 700802 h 1202550"/>
              <a:gd name="connsiteX867" fmla="*/ 695583 w 1202550"/>
              <a:gd name="connsiteY867" fmla="*/ 785941 h 1202550"/>
              <a:gd name="connsiteX868" fmla="*/ 695583 w 1202550"/>
              <a:gd name="connsiteY868" fmla="*/ 788053 h 1202550"/>
              <a:gd name="connsiteX869" fmla="*/ 693807 w 1202550"/>
              <a:gd name="connsiteY869" fmla="*/ 789661 h 1202550"/>
              <a:gd name="connsiteX870" fmla="*/ 692319 w 1202550"/>
              <a:gd name="connsiteY870" fmla="*/ 789661 h 1202550"/>
              <a:gd name="connsiteX871" fmla="*/ 606580 w 1202550"/>
              <a:gd name="connsiteY871" fmla="*/ 789661 h 1202550"/>
              <a:gd name="connsiteX872" fmla="*/ 603171 w 1202550"/>
              <a:gd name="connsiteY872" fmla="*/ 786349 h 1202550"/>
              <a:gd name="connsiteX873" fmla="*/ 603171 w 1202550"/>
              <a:gd name="connsiteY873" fmla="*/ 700610 h 1202550"/>
              <a:gd name="connsiteX874" fmla="*/ 606460 w 1202550"/>
              <a:gd name="connsiteY874" fmla="*/ 697178 h 1202550"/>
              <a:gd name="connsiteX875" fmla="*/ 691911 w 1202550"/>
              <a:gd name="connsiteY875" fmla="*/ 697178 h 1202550"/>
              <a:gd name="connsiteX876" fmla="*/ 693999 w 1202550"/>
              <a:gd name="connsiteY876" fmla="*/ 697178 h 1202550"/>
              <a:gd name="connsiteX877" fmla="*/ 695559 w 1202550"/>
              <a:gd name="connsiteY877" fmla="*/ 698714 h 1202550"/>
              <a:gd name="connsiteX878" fmla="*/ 695583 w 1202550"/>
              <a:gd name="connsiteY878" fmla="*/ 700802 h 1202550"/>
              <a:gd name="connsiteX879" fmla="*/ 603171 w 1202550"/>
              <a:gd name="connsiteY879" fmla="*/ 606423 h 1202550"/>
              <a:gd name="connsiteX880" fmla="*/ 603171 w 1202550"/>
              <a:gd name="connsiteY880" fmla="*/ 604310 h 1202550"/>
              <a:gd name="connsiteX881" fmla="*/ 604492 w 1202550"/>
              <a:gd name="connsiteY881" fmla="*/ 603086 h 1202550"/>
              <a:gd name="connsiteX882" fmla="*/ 692943 w 1202550"/>
              <a:gd name="connsiteY882" fmla="*/ 603086 h 1202550"/>
              <a:gd name="connsiteX883" fmla="*/ 695559 w 1202550"/>
              <a:gd name="connsiteY883" fmla="*/ 605678 h 1202550"/>
              <a:gd name="connsiteX884" fmla="*/ 695559 w 1202550"/>
              <a:gd name="connsiteY884" fmla="*/ 691753 h 1202550"/>
              <a:gd name="connsiteX885" fmla="*/ 695559 w 1202550"/>
              <a:gd name="connsiteY885" fmla="*/ 694153 h 1202550"/>
              <a:gd name="connsiteX886" fmla="*/ 694287 w 1202550"/>
              <a:gd name="connsiteY886" fmla="*/ 695378 h 1202550"/>
              <a:gd name="connsiteX887" fmla="*/ 606412 w 1202550"/>
              <a:gd name="connsiteY887" fmla="*/ 695378 h 1202550"/>
              <a:gd name="connsiteX888" fmla="*/ 603171 w 1202550"/>
              <a:gd name="connsiteY888" fmla="*/ 692185 h 1202550"/>
              <a:gd name="connsiteX889" fmla="*/ 604876 w 1202550"/>
              <a:gd name="connsiteY889" fmla="*/ 791462 h 1202550"/>
              <a:gd name="connsiteX890" fmla="*/ 606676 w 1202550"/>
              <a:gd name="connsiteY890" fmla="*/ 791462 h 1202550"/>
              <a:gd name="connsiteX891" fmla="*/ 692751 w 1202550"/>
              <a:gd name="connsiteY891" fmla="*/ 791462 h 1202550"/>
              <a:gd name="connsiteX892" fmla="*/ 697551 w 1202550"/>
              <a:gd name="connsiteY892" fmla="*/ 794438 h 1202550"/>
              <a:gd name="connsiteX893" fmla="*/ 702712 w 1202550"/>
              <a:gd name="connsiteY893" fmla="*/ 805143 h 1202550"/>
              <a:gd name="connsiteX894" fmla="*/ 606772 w 1202550"/>
              <a:gd name="connsiteY894" fmla="*/ 805143 h 1202550"/>
              <a:gd name="connsiteX895" fmla="*/ 603195 w 1202550"/>
              <a:gd name="connsiteY895" fmla="*/ 801687 h 1202550"/>
              <a:gd name="connsiteX896" fmla="*/ 603195 w 1202550"/>
              <a:gd name="connsiteY896" fmla="*/ 793286 h 1202550"/>
              <a:gd name="connsiteX897" fmla="*/ 604876 w 1202550"/>
              <a:gd name="connsiteY897" fmla="*/ 791534 h 1202550"/>
              <a:gd name="connsiteX898" fmla="*/ 707032 w 1202550"/>
              <a:gd name="connsiteY898" fmla="*/ 809560 h 1202550"/>
              <a:gd name="connsiteX899" fmla="*/ 706168 w 1202550"/>
              <a:gd name="connsiteY899" fmla="*/ 807160 h 1202550"/>
              <a:gd name="connsiteX900" fmla="*/ 709121 w 1202550"/>
              <a:gd name="connsiteY900" fmla="*/ 806968 h 1202550"/>
              <a:gd name="connsiteX901" fmla="*/ 802732 w 1202550"/>
              <a:gd name="connsiteY901" fmla="*/ 806968 h 1202550"/>
              <a:gd name="connsiteX902" fmla="*/ 807725 w 1202550"/>
              <a:gd name="connsiteY902" fmla="*/ 808960 h 1202550"/>
              <a:gd name="connsiteX903" fmla="*/ 819558 w 1202550"/>
              <a:gd name="connsiteY903" fmla="*/ 820961 h 1202550"/>
              <a:gd name="connsiteX904" fmla="*/ 821287 w 1202550"/>
              <a:gd name="connsiteY904" fmla="*/ 823026 h 1202550"/>
              <a:gd name="connsiteX905" fmla="*/ 819078 w 1202550"/>
              <a:gd name="connsiteY905" fmla="*/ 823386 h 1202550"/>
              <a:gd name="connsiteX906" fmla="*/ 716490 w 1202550"/>
              <a:gd name="connsiteY906" fmla="*/ 823386 h 1202550"/>
              <a:gd name="connsiteX907" fmla="*/ 712649 w 1202550"/>
              <a:gd name="connsiteY907" fmla="*/ 820985 h 1202550"/>
              <a:gd name="connsiteX908" fmla="*/ 707032 w 1202550"/>
              <a:gd name="connsiteY908" fmla="*/ 809560 h 1202550"/>
              <a:gd name="connsiteX909" fmla="*/ 717570 w 1202550"/>
              <a:gd name="connsiteY909" fmla="*/ 824970 h 1202550"/>
              <a:gd name="connsiteX910" fmla="*/ 821263 w 1202550"/>
              <a:gd name="connsiteY910" fmla="*/ 824970 h 1202550"/>
              <a:gd name="connsiteX911" fmla="*/ 825463 w 1202550"/>
              <a:gd name="connsiteY911" fmla="*/ 826674 h 1202550"/>
              <a:gd name="connsiteX912" fmla="*/ 841689 w 1202550"/>
              <a:gd name="connsiteY912" fmla="*/ 843092 h 1202550"/>
              <a:gd name="connsiteX913" fmla="*/ 842649 w 1202550"/>
              <a:gd name="connsiteY913" fmla="*/ 844796 h 1202550"/>
              <a:gd name="connsiteX914" fmla="*/ 839793 w 1202550"/>
              <a:gd name="connsiteY914" fmla="*/ 844796 h 1202550"/>
              <a:gd name="connsiteX915" fmla="*/ 727699 w 1202550"/>
              <a:gd name="connsiteY915" fmla="*/ 844796 h 1202550"/>
              <a:gd name="connsiteX916" fmla="*/ 723138 w 1202550"/>
              <a:gd name="connsiteY916" fmla="*/ 842108 h 1202550"/>
              <a:gd name="connsiteX917" fmla="*/ 716130 w 1202550"/>
              <a:gd name="connsiteY917" fmla="*/ 827874 h 1202550"/>
              <a:gd name="connsiteX918" fmla="*/ 715097 w 1202550"/>
              <a:gd name="connsiteY918" fmla="*/ 825162 h 1202550"/>
              <a:gd name="connsiteX919" fmla="*/ 717570 w 1202550"/>
              <a:gd name="connsiteY919" fmla="*/ 824970 h 1202550"/>
              <a:gd name="connsiteX920" fmla="*/ 827383 w 1202550"/>
              <a:gd name="connsiteY920" fmla="*/ 825978 h 1202550"/>
              <a:gd name="connsiteX921" fmla="*/ 827383 w 1202550"/>
              <a:gd name="connsiteY921" fmla="*/ 824970 h 1202550"/>
              <a:gd name="connsiteX922" fmla="*/ 830000 w 1202550"/>
              <a:gd name="connsiteY922" fmla="*/ 824970 h 1202550"/>
              <a:gd name="connsiteX923" fmla="*/ 931941 w 1202550"/>
              <a:gd name="connsiteY923" fmla="*/ 824970 h 1202550"/>
              <a:gd name="connsiteX924" fmla="*/ 936933 w 1202550"/>
              <a:gd name="connsiteY924" fmla="*/ 826482 h 1202550"/>
              <a:gd name="connsiteX925" fmla="*/ 961344 w 1202550"/>
              <a:gd name="connsiteY925" fmla="*/ 842828 h 1202550"/>
              <a:gd name="connsiteX926" fmla="*/ 963264 w 1202550"/>
              <a:gd name="connsiteY926" fmla="*/ 844196 h 1202550"/>
              <a:gd name="connsiteX927" fmla="*/ 961824 w 1202550"/>
              <a:gd name="connsiteY927" fmla="*/ 844772 h 1202550"/>
              <a:gd name="connsiteX928" fmla="*/ 848170 w 1202550"/>
              <a:gd name="connsiteY928" fmla="*/ 844772 h 1202550"/>
              <a:gd name="connsiteX929" fmla="*/ 845170 w 1202550"/>
              <a:gd name="connsiteY929" fmla="*/ 843860 h 1202550"/>
              <a:gd name="connsiteX930" fmla="*/ 827383 w 1202550"/>
              <a:gd name="connsiteY930" fmla="*/ 825978 h 1202550"/>
              <a:gd name="connsiteX931" fmla="*/ 851602 w 1202550"/>
              <a:gd name="connsiteY931" fmla="*/ 846549 h 1202550"/>
              <a:gd name="connsiteX932" fmla="*/ 964417 w 1202550"/>
              <a:gd name="connsiteY932" fmla="*/ 846549 h 1202550"/>
              <a:gd name="connsiteX933" fmla="*/ 969409 w 1202550"/>
              <a:gd name="connsiteY933" fmla="*/ 848061 h 1202550"/>
              <a:gd name="connsiteX934" fmla="*/ 1000613 w 1202550"/>
              <a:gd name="connsiteY934" fmla="*/ 868895 h 1202550"/>
              <a:gd name="connsiteX935" fmla="*/ 1003013 w 1202550"/>
              <a:gd name="connsiteY935" fmla="*/ 871080 h 1202550"/>
              <a:gd name="connsiteX936" fmla="*/ 1000613 w 1202550"/>
              <a:gd name="connsiteY936" fmla="*/ 871080 h 1202550"/>
              <a:gd name="connsiteX937" fmla="*/ 875317 w 1202550"/>
              <a:gd name="connsiteY937" fmla="*/ 871080 h 1202550"/>
              <a:gd name="connsiteX938" fmla="*/ 870853 w 1202550"/>
              <a:gd name="connsiteY938" fmla="*/ 869279 h 1202550"/>
              <a:gd name="connsiteX939" fmla="*/ 850546 w 1202550"/>
              <a:gd name="connsiteY939" fmla="*/ 848901 h 1202550"/>
              <a:gd name="connsiteX940" fmla="*/ 848818 w 1202550"/>
              <a:gd name="connsiteY940" fmla="*/ 846500 h 1202550"/>
              <a:gd name="connsiteX941" fmla="*/ 965281 w 1202550"/>
              <a:gd name="connsiteY941" fmla="*/ 843164 h 1202550"/>
              <a:gd name="connsiteX942" fmla="*/ 941638 w 1202550"/>
              <a:gd name="connsiteY942" fmla="*/ 827346 h 1202550"/>
              <a:gd name="connsiteX943" fmla="*/ 938949 w 1202550"/>
              <a:gd name="connsiteY943" fmla="*/ 825258 h 1202550"/>
              <a:gd name="connsiteX944" fmla="*/ 941350 w 1202550"/>
              <a:gd name="connsiteY944" fmla="*/ 824970 h 1202550"/>
              <a:gd name="connsiteX945" fmla="*/ 1043386 w 1202550"/>
              <a:gd name="connsiteY945" fmla="*/ 824970 h 1202550"/>
              <a:gd name="connsiteX946" fmla="*/ 1047155 w 1202550"/>
              <a:gd name="connsiteY946" fmla="*/ 825690 h 1202550"/>
              <a:gd name="connsiteX947" fmla="*/ 1082463 w 1202550"/>
              <a:gd name="connsiteY947" fmla="*/ 843404 h 1202550"/>
              <a:gd name="connsiteX948" fmla="*/ 1084024 w 1202550"/>
              <a:gd name="connsiteY948" fmla="*/ 844772 h 1202550"/>
              <a:gd name="connsiteX949" fmla="*/ 1081383 w 1202550"/>
              <a:gd name="connsiteY949" fmla="*/ 844772 h 1202550"/>
              <a:gd name="connsiteX950" fmla="*/ 970513 w 1202550"/>
              <a:gd name="connsiteY950" fmla="*/ 844772 h 1202550"/>
              <a:gd name="connsiteX951" fmla="*/ 965233 w 1202550"/>
              <a:gd name="connsiteY951" fmla="*/ 843164 h 1202550"/>
              <a:gd name="connsiteX952" fmla="*/ 1088344 w 1202550"/>
              <a:gd name="connsiteY952" fmla="*/ 722789 h 1202550"/>
              <a:gd name="connsiteX953" fmla="*/ 1079511 w 1202550"/>
              <a:gd name="connsiteY953" fmla="*/ 720605 h 1202550"/>
              <a:gd name="connsiteX954" fmla="*/ 1049891 w 1202550"/>
              <a:gd name="connsiteY954" fmla="*/ 713212 h 1202550"/>
              <a:gd name="connsiteX955" fmla="*/ 1046963 w 1202550"/>
              <a:gd name="connsiteY955" fmla="*/ 709539 h 1202550"/>
              <a:gd name="connsiteX956" fmla="*/ 1046963 w 1202550"/>
              <a:gd name="connsiteY956" fmla="*/ 606326 h 1202550"/>
              <a:gd name="connsiteX957" fmla="*/ 1050347 w 1202550"/>
              <a:gd name="connsiteY957" fmla="*/ 603014 h 1202550"/>
              <a:gd name="connsiteX958" fmla="*/ 1085128 w 1202550"/>
              <a:gd name="connsiteY958" fmla="*/ 603014 h 1202550"/>
              <a:gd name="connsiteX959" fmla="*/ 1087240 w 1202550"/>
              <a:gd name="connsiteY959" fmla="*/ 603014 h 1202550"/>
              <a:gd name="connsiteX960" fmla="*/ 1088344 w 1202550"/>
              <a:gd name="connsiteY960" fmla="*/ 603917 h 1202550"/>
              <a:gd name="connsiteX961" fmla="*/ 1088344 w 1202550"/>
              <a:gd name="connsiteY961" fmla="*/ 604118 h 1202550"/>
              <a:gd name="connsiteX962" fmla="*/ 1088344 w 1202550"/>
              <a:gd name="connsiteY962" fmla="*/ 722693 h 1202550"/>
              <a:gd name="connsiteX963" fmla="*/ 1085056 w 1202550"/>
              <a:gd name="connsiteY963" fmla="*/ 601286 h 1202550"/>
              <a:gd name="connsiteX964" fmla="*/ 1049315 w 1202550"/>
              <a:gd name="connsiteY964" fmla="*/ 601286 h 1202550"/>
              <a:gd name="connsiteX965" fmla="*/ 1046915 w 1202550"/>
              <a:gd name="connsiteY965" fmla="*/ 598886 h 1202550"/>
              <a:gd name="connsiteX966" fmla="*/ 1046915 w 1202550"/>
              <a:gd name="connsiteY966" fmla="*/ 494496 h 1202550"/>
              <a:gd name="connsiteX967" fmla="*/ 1049315 w 1202550"/>
              <a:gd name="connsiteY967" fmla="*/ 491376 h 1202550"/>
              <a:gd name="connsiteX968" fmla="*/ 1086184 w 1202550"/>
              <a:gd name="connsiteY968" fmla="*/ 482159 h 1202550"/>
              <a:gd name="connsiteX969" fmla="*/ 1088224 w 1202550"/>
              <a:gd name="connsiteY969" fmla="*/ 482159 h 1202550"/>
              <a:gd name="connsiteX970" fmla="*/ 1088224 w 1202550"/>
              <a:gd name="connsiteY970" fmla="*/ 485231 h 1202550"/>
              <a:gd name="connsiteX971" fmla="*/ 1088224 w 1202550"/>
              <a:gd name="connsiteY971" fmla="*/ 598045 h 1202550"/>
              <a:gd name="connsiteX972" fmla="*/ 1085008 w 1202550"/>
              <a:gd name="connsiteY972" fmla="*/ 601286 h 1202550"/>
              <a:gd name="connsiteX973" fmla="*/ 1081263 w 1202550"/>
              <a:gd name="connsiteY973" fmla="*/ 361736 h 1202550"/>
              <a:gd name="connsiteX974" fmla="*/ 1047659 w 1202550"/>
              <a:gd name="connsiteY974" fmla="*/ 378538 h 1202550"/>
              <a:gd name="connsiteX975" fmla="*/ 1043074 w 1202550"/>
              <a:gd name="connsiteY975" fmla="*/ 379618 h 1202550"/>
              <a:gd name="connsiteX976" fmla="*/ 941830 w 1202550"/>
              <a:gd name="connsiteY976" fmla="*/ 379618 h 1202550"/>
              <a:gd name="connsiteX977" fmla="*/ 939237 w 1202550"/>
              <a:gd name="connsiteY977" fmla="*/ 379354 h 1202550"/>
              <a:gd name="connsiteX978" fmla="*/ 940294 w 1202550"/>
              <a:gd name="connsiteY978" fmla="*/ 378130 h 1202550"/>
              <a:gd name="connsiteX979" fmla="*/ 965953 w 1202550"/>
              <a:gd name="connsiteY979" fmla="*/ 360968 h 1202550"/>
              <a:gd name="connsiteX980" fmla="*/ 969865 w 1202550"/>
              <a:gd name="connsiteY980" fmla="*/ 359816 h 1202550"/>
              <a:gd name="connsiteX981" fmla="*/ 1081671 w 1202550"/>
              <a:gd name="connsiteY981" fmla="*/ 359816 h 1202550"/>
              <a:gd name="connsiteX982" fmla="*/ 1084072 w 1202550"/>
              <a:gd name="connsiteY982" fmla="*/ 360272 h 1202550"/>
              <a:gd name="connsiteX983" fmla="*/ 1081215 w 1202550"/>
              <a:gd name="connsiteY983" fmla="*/ 361736 h 1202550"/>
              <a:gd name="connsiteX984" fmla="*/ 967873 w 1202550"/>
              <a:gd name="connsiteY984" fmla="*/ 357607 h 1202550"/>
              <a:gd name="connsiteX985" fmla="*/ 964177 w 1202550"/>
              <a:gd name="connsiteY985" fmla="*/ 358279 h 1202550"/>
              <a:gd name="connsiteX986" fmla="*/ 849538 w 1202550"/>
              <a:gd name="connsiteY986" fmla="*/ 358279 h 1202550"/>
              <a:gd name="connsiteX987" fmla="*/ 848386 w 1202550"/>
              <a:gd name="connsiteY987" fmla="*/ 357031 h 1202550"/>
              <a:gd name="connsiteX988" fmla="*/ 871837 w 1202550"/>
              <a:gd name="connsiteY988" fmla="*/ 333604 h 1202550"/>
              <a:gd name="connsiteX989" fmla="*/ 874693 w 1202550"/>
              <a:gd name="connsiteY989" fmla="*/ 333028 h 1202550"/>
              <a:gd name="connsiteX990" fmla="*/ 1000421 w 1202550"/>
              <a:gd name="connsiteY990" fmla="*/ 333028 h 1202550"/>
              <a:gd name="connsiteX991" fmla="*/ 1002821 w 1202550"/>
              <a:gd name="connsiteY991" fmla="*/ 333244 h 1202550"/>
              <a:gd name="connsiteX992" fmla="*/ 1002821 w 1202550"/>
              <a:gd name="connsiteY992" fmla="*/ 334252 h 1202550"/>
              <a:gd name="connsiteX993" fmla="*/ 967825 w 1202550"/>
              <a:gd name="connsiteY993" fmla="*/ 357607 h 1202550"/>
              <a:gd name="connsiteX994" fmla="*/ 871285 w 1202550"/>
              <a:gd name="connsiteY994" fmla="*/ 331852 h 1202550"/>
              <a:gd name="connsiteX995" fmla="*/ 868429 w 1202550"/>
              <a:gd name="connsiteY995" fmla="*/ 332428 h 1202550"/>
              <a:gd name="connsiteX996" fmla="*/ 741765 w 1202550"/>
              <a:gd name="connsiteY996" fmla="*/ 332428 h 1202550"/>
              <a:gd name="connsiteX997" fmla="*/ 738692 w 1202550"/>
              <a:gd name="connsiteY997" fmla="*/ 331708 h 1202550"/>
              <a:gd name="connsiteX998" fmla="*/ 738692 w 1202550"/>
              <a:gd name="connsiteY998" fmla="*/ 331708 h 1202550"/>
              <a:gd name="connsiteX999" fmla="*/ 753094 w 1202550"/>
              <a:gd name="connsiteY999" fmla="*/ 302472 h 1202550"/>
              <a:gd name="connsiteX1000" fmla="*/ 755494 w 1202550"/>
              <a:gd name="connsiteY1000" fmla="*/ 301128 h 1202550"/>
              <a:gd name="connsiteX1001" fmla="*/ 757007 w 1202550"/>
              <a:gd name="connsiteY1001" fmla="*/ 301128 h 1202550"/>
              <a:gd name="connsiteX1002" fmla="*/ 902009 w 1202550"/>
              <a:gd name="connsiteY1002" fmla="*/ 301128 h 1202550"/>
              <a:gd name="connsiteX1003" fmla="*/ 901697 w 1202550"/>
              <a:gd name="connsiteY1003" fmla="*/ 299472 h 1202550"/>
              <a:gd name="connsiteX1004" fmla="*/ 756623 w 1202550"/>
              <a:gd name="connsiteY1004" fmla="*/ 299472 h 1202550"/>
              <a:gd name="connsiteX1005" fmla="*/ 754822 w 1202550"/>
              <a:gd name="connsiteY1005" fmla="*/ 299472 h 1202550"/>
              <a:gd name="connsiteX1006" fmla="*/ 759983 w 1202550"/>
              <a:gd name="connsiteY1006" fmla="*/ 288911 h 1202550"/>
              <a:gd name="connsiteX1007" fmla="*/ 773329 w 1202550"/>
              <a:gd name="connsiteY1007" fmla="*/ 262099 h 1202550"/>
              <a:gd name="connsiteX1008" fmla="*/ 776929 w 1202550"/>
              <a:gd name="connsiteY1008" fmla="*/ 259843 h 1202550"/>
              <a:gd name="connsiteX1009" fmla="*/ 940582 w 1202550"/>
              <a:gd name="connsiteY1009" fmla="*/ 259843 h 1202550"/>
              <a:gd name="connsiteX1010" fmla="*/ 942670 w 1202550"/>
              <a:gd name="connsiteY1010" fmla="*/ 260059 h 1202550"/>
              <a:gd name="connsiteX1011" fmla="*/ 941350 w 1202550"/>
              <a:gd name="connsiteY1011" fmla="*/ 261859 h 1202550"/>
              <a:gd name="connsiteX1012" fmla="*/ 905561 w 1202550"/>
              <a:gd name="connsiteY1012" fmla="*/ 297696 h 1202550"/>
              <a:gd name="connsiteX1013" fmla="*/ 901697 w 1202550"/>
              <a:gd name="connsiteY1013" fmla="*/ 299472 h 1202550"/>
              <a:gd name="connsiteX1014" fmla="*/ 778009 w 1202550"/>
              <a:gd name="connsiteY1014" fmla="*/ 258019 h 1202550"/>
              <a:gd name="connsiteX1015" fmla="*/ 775993 w 1202550"/>
              <a:gd name="connsiteY1015" fmla="*/ 257803 h 1202550"/>
              <a:gd name="connsiteX1016" fmla="*/ 776593 w 1202550"/>
              <a:gd name="connsiteY1016" fmla="*/ 255595 h 1202550"/>
              <a:gd name="connsiteX1017" fmla="*/ 800596 w 1202550"/>
              <a:gd name="connsiteY1017" fmla="*/ 207349 h 1202550"/>
              <a:gd name="connsiteX1018" fmla="*/ 804269 w 1202550"/>
              <a:gd name="connsiteY1018" fmla="*/ 205188 h 1202550"/>
              <a:gd name="connsiteX1019" fmla="*/ 885231 w 1202550"/>
              <a:gd name="connsiteY1019" fmla="*/ 205188 h 1202550"/>
              <a:gd name="connsiteX1020" fmla="*/ 997109 w 1202550"/>
              <a:gd name="connsiteY1020" fmla="*/ 205188 h 1202550"/>
              <a:gd name="connsiteX1021" fmla="*/ 995933 w 1202550"/>
              <a:gd name="connsiteY1021" fmla="*/ 207133 h 1202550"/>
              <a:gd name="connsiteX1022" fmla="*/ 946846 w 1202550"/>
              <a:gd name="connsiteY1022" fmla="*/ 256267 h 1202550"/>
              <a:gd name="connsiteX1023" fmla="*/ 942934 w 1202550"/>
              <a:gd name="connsiteY1023" fmla="*/ 257923 h 1202550"/>
              <a:gd name="connsiteX1024" fmla="*/ 778009 w 1202550"/>
              <a:gd name="connsiteY1024" fmla="*/ 257923 h 1202550"/>
              <a:gd name="connsiteX1025" fmla="*/ 797740 w 1202550"/>
              <a:gd name="connsiteY1025" fmla="*/ 203460 h 1202550"/>
              <a:gd name="connsiteX1026" fmla="*/ 606364 w 1202550"/>
              <a:gd name="connsiteY1026" fmla="*/ 203460 h 1202550"/>
              <a:gd name="connsiteX1027" fmla="*/ 603075 w 1202550"/>
              <a:gd name="connsiteY1027" fmla="*/ 200316 h 1202550"/>
              <a:gd name="connsiteX1028" fmla="*/ 603075 w 1202550"/>
              <a:gd name="connsiteY1028" fmla="*/ 133107 h 1202550"/>
              <a:gd name="connsiteX1029" fmla="*/ 606220 w 1202550"/>
              <a:gd name="connsiteY1029" fmla="*/ 129843 h 1202550"/>
              <a:gd name="connsiteX1030" fmla="*/ 836985 w 1202550"/>
              <a:gd name="connsiteY1030" fmla="*/ 129843 h 1202550"/>
              <a:gd name="connsiteX1031" fmla="*/ 836025 w 1202550"/>
              <a:gd name="connsiteY1031" fmla="*/ 132675 h 1202550"/>
              <a:gd name="connsiteX1032" fmla="*/ 802132 w 1202550"/>
              <a:gd name="connsiteY1032" fmla="*/ 200796 h 1202550"/>
              <a:gd name="connsiteX1033" fmla="*/ 797740 w 1202550"/>
              <a:gd name="connsiteY1033" fmla="*/ 203460 h 1202550"/>
              <a:gd name="connsiteX1034" fmla="*/ 603075 w 1202550"/>
              <a:gd name="connsiteY1034" fmla="*/ 262171 h 1202550"/>
              <a:gd name="connsiteX1035" fmla="*/ 605308 w 1202550"/>
              <a:gd name="connsiteY1035" fmla="*/ 259771 h 1202550"/>
              <a:gd name="connsiteX1036" fmla="*/ 772393 w 1202550"/>
              <a:gd name="connsiteY1036" fmla="*/ 259771 h 1202550"/>
              <a:gd name="connsiteX1037" fmla="*/ 759431 w 1202550"/>
              <a:gd name="connsiteY1037" fmla="*/ 285718 h 1202550"/>
              <a:gd name="connsiteX1038" fmla="*/ 753430 w 1202550"/>
              <a:gd name="connsiteY1038" fmla="*/ 297720 h 1202550"/>
              <a:gd name="connsiteX1039" fmla="*/ 750910 w 1202550"/>
              <a:gd name="connsiteY1039" fmla="*/ 299304 h 1202550"/>
              <a:gd name="connsiteX1040" fmla="*/ 749110 w 1202550"/>
              <a:gd name="connsiteY1040" fmla="*/ 299304 h 1202550"/>
              <a:gd name="connsiteX1041" fmla="*/ 606772 w 1202550"/>
              <a:gd name="connsiteY1041" fmla="*/ 299304 h 1202550"/>
              <a:gd name="connsiteX1042" fmla="*/ 603099 w 1202550"/>
              <a:gd name="connsiteY1042" fmla="*/ 295656 h 1202550"/>
              <a:gd name="connsiteX1043" fmla="*/ 603075 w 1202550"/>
              <a:gd name="connsiteY1043" fmla="*/ 262099 h 1202550"/>
              <a:gd name="connsiteX1044" fmla="*/ 605236 w 1202550"/>
              <a:gd name="connsiteY1044" fmla="*/ 301200 h 1202550"/>
              <a:gd name="connsiteX1045" fmla="*/ 751054 w 1202550"/>
              <a:gd name="connsiteY1045" fmla="*/ 301200 h 1202550"/>
              <a:gd name="connsiteX1046" fmla="*/ 750838 w 1202550"/>
              <a:gd name="connsiteY1046" fmla="*/ 303001 h 1202550"/>
              <a:gd name="connsiteX1047" fmla="*/ 737444 w 1202550"/>
              <a:gd name="connsiteY1047" fmla="*/ 329764 h 1202550"/>
              <a:gd name="connsiteX1048" fmla="*/ 736220 w 1202550"/>
              <a:gd name="connsiteY1048" fmla="*/ 331780 h 1202550"/>
              <a:gd name="connsiteX1049" fmla="*/ 732548 w 1202550"/>
              <a:gd name="connsiteY1049" fmla="*/ 332476 h 1202550"/>
              <a:gd name="connsiteX1050" fmla="*/ 637016 w 1202550"/>
              <a:gd name="connsiteY1050" fmla="*/ 332476 h 1202550"/>
              <a:gd name="connsiteX1051" fmla="*/ 606484 w 1202550"/>
              <a:gd name="connsiteY1051" fmla="*/ 332476 h 1202550"/>
              <a:gd name="connsiteX1052" fmla="*/ 603123 w 1202550"/>
              <a:gd name="connsiteY1052" fmla="*/ 331780 h 1202550"/>
              <a:gd name="connsiteX1053" fmla="*/ 603123 w 1202550"/>
              <a:gd name="connsiteY1053" fmla="*/ 303313 h 1202550"/>
              <a:gd name="connsiteX1054" fmla="*/ 605236 w 1202550"/>
              <a:gd name="connsiteY1054" fmla="*/ 301128 h 1202550"/>
              <a:gd name="connsiteX1055" fmla="*/ 605236 w 1202550"/>
              <a:gd name="connsiteY1055" fmla="*/ 414687 h 1202550"/>
              <a:gd name="connsiteX1056" fmla="*/ 607036 w 1202550"/>
              <a:gd name="connsiteY1056" fmla="*/ 414687 h 1202550"/>
              <a:gd name="connsiteX1057" fmla="*/ 691886 w 1202550"/>
              <a:gd name="connsiteY1057" fmla="*/ 414687 h 1202550"/>
              <a:gd name="connsiteX1058" fmla="*/ 693999 w 1202550"/>
              <a:gd name="connsiteY1058" fmla="*/ 414687 h 1202550"/>
              <a:gd name="connsiteX1059" fmla="*/ 695559 w 1202550"/>
              <a:gd name="connsiteY1059" fmla="*/ 416223 h 1202550"/>
              <a:gd name="connsiteX1060" fmla="*/ 695559 w 1202550"/>
              <a:gd name="connsiteY1060" fmla="*/ 418311 h 1202550"/>
              <a:gd name="connsiteX1061" fmla="*/ 695559 w 1202550"/>
              <a:gd name="connsiteY1061" fmla="*/ 503498 h 1202550"/>
              <a:gd name="connsiteX1062" fmla="*/ 695559 w 1202550"/>
              <a:gd name="connsiteY1062" fmla="*/ 505898 h 1202550"/>
              <a:gd name="connsiteX1063" fmla="*/ 694287 w 1202550"/>
              <a:gd name="connsiteY1063" fmla="*/ 507122 h 1202550"/>
              <a:gd name="connsiteX1064" fmla="*/ 692487 w 1202550"/>
              <a:gd name="connsiteY1064" fmla="*/ 507122 h 1202550"/>
              <a:gd name="connsiteX1065" fmla="*/ 606436 w 1202550"/>
              <a:gd name="connsiteY1065" fmla="*/ 507122 h 1202550"/>
              <a:gd name="connsiteX1066" fmla="*/ 603171 w 1202550"/>
              <a:gd name="connsiteY1066" fmla="*/ 503930 h 1202550"/>
              <a:gd name="connsiteX1067" fmla="*/ 603171 w 1202550"/>
              <a:gd name="connsiteY1067" fmla="*/ 417759 h 1202550"/>
              <a:gd name="connsiteX1068" fmla="*/ 603171 w 1202550"/>
              <a:gd name="connsiteY1068" fmla="*/ 416583 h 1202550"/>
              <a:gd name="connsiteX1069" fmla="*/ 605236 w 1202550"/>
              <a:gd name="connsiteY1069" fmla="*/ 414687 h 1202550"/>
              <a:gd name="connsiteX1070" fmla="*/ 605236 w 1202550"/>
              <a:gd name="connsiteY1070" fmla="*/ 825138 h 1202550"/>
              <a:gd name="connsiteX1071" fmla="*/ 606724 w 1202550"/>
              <a:gd name="connsiteY1071" fmla="*/ 825138 h 1202550"/>
              <a:gd name="connsiteX1072" fmla="*/ 709577 w 1202550"/>
              <a:gd name="connsiteY1072" fmla="*/ 825138 h 1202550"/>
              <a:gd name="connsiteX1073" fmla="*/ 714113 w 1202550"/>
              <a:gd name="connsiteY1073" fmla="*/ 827898 h 1202550"/>
              <a:gd name="connsiteX1074" fmla="*/ 721146 w 1202550"/>
              <a:gd name="connsiteY1074" fmla="*/ 842132 h 1202550"/>
              <a:gd name="connsiteX1075" fmla="*/ 722130 w 1202550"/>
              <a:gd name="connsiteY1075" fmla="*/ 844988 h 1202550"/>
              <a:gd name="connsiteX1076" fmla="*/ 606772 w 1202550"/>
              <a:gd name="connsiteY1076" fmla="*/ 844988 h 1202550"/>
              <a:gd name="connsiteX1077" fmla="*/ 603123 w 1202550"/>
              <a:gd name="connsiteY1077" fmla="*/ 841316 h 1202550"/>
              <a:gd name="connsiteX1078" fmla="*/ 603123 w 1202550"/>
              <a:gd name="connsiteY1078" fmla="*/ 827226 h 1202550"/>
              <a:gd name="connsiteX1079" fmla="*/ 605188 w 1202550"/>
              <a:gd name="connsiteY1079" fmla="*/ 824946 h 1202550"/>
              <a:gd name="connsiteX1080" fmla="*/ 726787 w 1202550"/>
              <a:gd name="connsiteY1080" fmla="*/ 849309 h 1202550"/>
              <a:gd name="connsiteX1081" fmla="*/ 725704 w 1202550"/>
              <a:gd name="connsiteY1081" fmla="*/ 847043 h 1202550"/>
              <a:gd name="connsiteX1082" fmla="*/ 727973 w 1202550"/>
              <a:gd name="connsiteY1082" fmla="*/ 845960 h 1202550"/>
              <a:gd name="connsiteX1083" fmla="*/ 728803 w 1202550"/>
              <a:gd name="connsiteY1083" fmla="*/ 846572 h 1202550"/>
              <a:gd name="connsiteX1084" fmla="*/ 842145 w 1202550"/>
              <a:gd name="connsiteY1084" fmla="*/ 846572 h 1202550"/>
              <a:gd name="connsiteX1085" fmla="*/ 847354 w 1202550"/>
              <a:gd name="connsiteY1085" fmla="*/ 848733 h 1202550"/>
              <a:gd name="connsiteX1086" fmla="*/ 867012 w 1202550"/>
              <a:gd name="connsiteY1086" fmla="*/ 868511 h 1202550"/>
              <a:gd name="connsiteX1087" fmla="*/ 868933 w 1202550"/>
              <a:gd name="connsiteY1087" fmla="*/ 870792 h 1202550"/>
              <a:gd name="connsiteX1088" fmla="*/ 866676 w 1202550"/>
              <a:gd name="connsiteY1088" fmla="*/ 871104 h 1202550"/>
              <a:gd name="connsiteX1089" fmla="*/ 740445 w 1202550"/>
              <a:gd name="connsiteY1089" fmla="*/ 871104 h 1202550"/>
              <a:gd name="connsiteX1090" fmla="*/ 736364 w 1202550"/>
              <a:gd name="connsiteY1090" fmla="*/ 868703 h 1202550"/>
              <a:gd name="connsiteX1091" fmla="*/ 726787 w 1202550"/>
              <a:gd name="connsiteY1091" fmla="*/ 849309 h 1202550"/>
              <a:gd name="connsiteX1092" fmla="*/ 741189 w 1202550"/>
              <a:gd name="connsiteY1092" fmla="*/ 872856 h 1202550"/>
              <a:gd name="connsiteX1093" fmla="*/ 869221 w 1202550"/>
              <a:gd name="connsiteY1093" fmla="*/ 872856 h 1202550"/>
              <a:gd name="connsiteX1094" fmla="*/ 873157 w 1202550"/>
              <a:gd name="connsiteY1094" fmla="*/ 874440 h 1202550"/>
              <a:gd name="connsiteX1095" fmla="*/ 899824 w 1202550"/>
              <a:gd name="connsiteY1095" fmla="*/ 901179 h 1202550"/>
              <a:gd name="connsiteX1096" fmla="*/ 901793 w 1202550"/>
              <a:gd name="connsiteY1096" fmla="*/ 903412 h 1202550"/>
              <a:gd name="connsiteX1097" fmla="*/ 898168 w 1202550"/>
              <a:gd name="connsiteY1097" fmla="*/ 904156 h 1202550"/>
              <a:gd name="connsiteX1098" fmla="*/ 757343 w 1202550"/>
              <a:gd name="connsiteY1098" fmla="*/ 904156 h 1202550"/>
              <a:gd name="connsiteX1099" fmla="*/ 753718 w 1202550"/>
              <a:gd name="connsiteY1099" fmla="*/ 903436 h 1202550"/>
              <a:gd name="connsiteX1100" fmla="*/ 753718 w 1202550"/>
              <a:gd name="connsiteY1100" fmla="*/ 903436 h 1202550"/>
              <a:gd name="connsiteX1101" fmla="*/ 740661 w 1202550"/>
              <a:gd name="connsiteY1101" fmla="*/ 877152 h 1202550"/>
              <a:gd name="connsiteX1102" fmla="*/ 738812 w 1202550"/>
              <a:gd name="connsiteY1102" fmla="*/ 873216 h 1202550"/>
              <a:gd name="connsiteX1103" fmla="*/ 741189 w 1202550"/>
              <a:gd name="connsiteY1103" fmla="*/ 872856 h 1202550"/>
              <a:gd name="connsiteX1104" fmla="*/ 756167 w 1202550"/>
              <a:gd name="connsiteY1104" fmla="*/ 904780 h 1202550"/>
              <a:gd name="connsiteX1105" fmla="*/ 758567 w 1202550"/>
              <a:gd name="connsiteY1105" fmla="*/ 904780 h 1202550"/>
              <a:gd name="connsiteX1106" fmla="*/ 900593 w 1202550"/>
              <a:gd name="connsiteY1106" fmla="*/ 904780 h 1202550"/>
              <a:gd name="connsiteX1107" fmla="*/ 904217 w 1202550"/>
              <a:gd name="connsiteY1107" fmla="*/ 905524 h 1202550"/>
              <a:gd name="connsiteX1108" fmla="*/ 905801 w 1202550"/>
              <a:gd name="connsiteY1108" fmla="*/ 907276 h 1202550"/>
              <a:gd name="connsiteX1109" fmla="*/ 942046 w 1202550"/>
              <a:gd name="connsiteY1109" fmla="*/ 943521 h 1202550"/>
              <a:gd name="connsiteX1110" fmla="*/ 943174 w 1202550"/>
              <a:gd name="connsiteY1110" fmla="*/ 944745 h 1202550"/>
              <a:gd name="connsiteX1111" fmla="*/ 940414 w 1202550"/>
              <a:gd name="connsiteY1111" fmla="*/ 945153 h 1202550"/>
              <a:gd name="connsiteX1112" fmla="*/ 777385 w 1202550"/>
              <a:gd name="connsiteY1112" fmla="*/ 945153 h 1202550"/>
              <a:gd name="connsiteX1113" fmla="*/ 773329 w 1202550"/>
              <a:gd name="connsiteY1113" fmla="*/ 942633 h 1202550"/>
              <a:gd name="connsiteX1114" fmla="*/ 754990 w 1202550"/>
              <a:gd name="connsiteY1114" fmla="*/ 905620 h 1202550"/>
              <a:gd name="connsiteX1115" fmla="*/ 756143 w 1202550"/>
              <a:gd name="connsiteY1115" fmla="*/ 904780 h 1202550"/>
              <a:gd name="connsiteX1116" fmla="*/ 947614 w 1202550"/>
              <a:gd name="connsiteY1116" fmla="*/ 948969 h 1202550"/>
              <a:gd name="connsiteX1117" fmla="*/ 995861 w 1202550"/>
              <a:gd name="connsiteY1117" fmla="*/ 997431 h 1202550"/>
              <a:gd name="connsiteX1118" fmla="*/ 997709 w 1202550"/>
              <a:gd name="connsiteY1118" fmla="*/ 999376 h 1202550"/>
              <a:gd name="connsiteX1119" fmla="*/ 994564 w 1202550"/>
              <a:gd name="connsiteY1119" fmla="*/ 999808 h 1202550"/>
              <a:gd name="connsiteX1120" fmla="*/ 804941 w 1202550"/>
              <a:gd name="connsiteY1120" fmla="*/ 999808 h 1202550"/>
              <a:gd name="connsiteX1121" fmla="*/ 800428 w 1202550"/>
              <a:gd name="connsiteY1121" fmla="*/ 996999 h 1202550"/>
              <a:gd name="connsiteX1122" fmla="*/ 776977 w 1202550"/>
              <a:gd name="connsiteY1122" fmla="*/ 949785 h 1202550"/>
              <a:gd name="connsiteX1123" fmla="*/ 775801 w 1202550"/>
              <a:gd name="connsiteY1123" fmla="*/ 946761 h 1202550"/>
              <a:gd name="connsiteX1124" fmla="*/ 778873 w 1202550"/>
              <a:gd name="connsiteY1124" fmla="*/ 946761 h 1202550"/>
              <a:gd name="connsiteX1125" fmla="*/ 942334 w 1202550"/>
              <a:gd name="connsiteY1125" fmla="*/ 946761 h 1202550"/>
              <a:gd name="connsiteX1126" fmla="*/ 947614 w 1202550"/>
              <a:gd name="connsiteY1126" fmla="*/ 948969 h 1202550"/>
              <a:gd name="connsiteX1127" fmla="*/ 1118732 w 1202550"/>
              <a:gd name="connsiteY1127" fmla="*/ 947841 h 1202550"/>
              <a:gd name="connsiteX1128" fmla="*/ 1194845 w 1202550"/>
              <a:gd name="connsiteY1128" fmla="*/ 998800 h 1202550"/>
              <a:gd name="connsiteX1129" fmla="*/ 1195301 w 1202550"/>
              <a:gd name="connsiteY1129" fmla="*/ 999184 h 1202550"/>
              <a:gd name="connsiteX1130" fmla="*/ 1193909 w 1202550"/>
              <a:gd name="connsiteY1130" fmla="*/ 999808 h 1202550"/>
              <a:gd name="connsiteX1131" fmla="*/ 1192109 w 1202550"/>
              <a:gd name="connsiteY1131" fmla="*/ 999808 h 1202550"/>
              <a:gd name="connsiteX1132" fmla="*/ 1004382 w 1202550"/>
              <a:gd name="connsiteY1132" fmla="*/ 999808 h 1202550"/>
              <a:gd name="connsiteX1133" fmla="*/ 998357 w 1202550"/>
              <a:gd name="connsiteY1133" fmla="*/ 997407 h 1202550"/>
              <a:gd name="connsiteX1134" fmla="*/ 950711 w 1202550"/>
              <a:gd name="connsiteY1134" fmla="*/ 949665 h 1202550"/>
              <a:gd name="connsiteX1135" fmla="*/ 948599 w 1202550"/>
              <a:gd name="connsiteY1135" fmla="*/ 947265 h 1202550"/>
              <a:gd name="connsiteX1136" fmla="*/ 950639 w 1202550"/>
              <a:gd name="connsiteY1136" fmla="*/ 946809 h 1202550"/>
              <a:gd name="connsiteX1137" fmla="*/ 1114963 w 1202550"/>
              <a:gd name="connsiteY1137" fmla="*/ 946809 h 1202550"/>
              <a:gd name="connsiteX1138" fmla="*/ 1118660 w 1202550"/>
              <a:gd name="connsiteY1138" fmla="*/ 947841 h 1202550"/>
              <a:gd name="connsiteX1139" fmla="*/ 1054884 w 1202550"/>
              <a:gd name="connsiteY1139" fmla="*/ 905260 h 1202550"/>
              <a:gd name="connsiteX1140" fmla="*/ 1098761 w 1202550"/>
              <a:gd name="connsiteY1140" fmla="*/ 934495 h 1202550"/>
              <a:gd name="connsiteX1141" fmla="*/ 1112179 w 1202550"/>
              <a:gd name="connsiteY1141" fmla="*/ 943521 h 1202550"/>
              <a:gd name="connsiteX1142" fmla="*/ 1113547 w 1202550"/>
              <a:gd name="connsiteY1142" fmla="*/ 944817 h 1202550"/>
              <a:gd name="connsiteX1143" fmla="*/ 1111291 w 1202550"/>
              <a:gd name="connsiteY1143" fmla="*/ 945033 h 1202550"/>
              <a:gd name="connsiteX1144" fmla="*/ 948527 w 1202550"/>
              <a:gd name="connsiteY1144" fmla="*/ 945033 h 1202550"/>
              <a:gd name="connsiteX1145" fmla="*/ 944374 w 1202550"/>
              <a:gd name="connsiteY1145" fmla="*/ 943233 h 1202550"/>
              <a:gd name="connsiteX1146" fmla="*/ 907121 w 1202550"/>
              <a:gd name="connsiteY1146" fmla="*/ 905884 h 1202550"/>
              <a:gd name="connsiteX1147" fmla="*/ 907121 w 1202550"/>
              <a:gd name="connsiteY1147" fmla="*/ 905884 h 1202550"/>
              <a:gd name="connsiteX1148" fmla="*/ 907577 w 1202550"/>
              <a:gd name="connsiteY1148" fmla="*/ 904804 h 1202550"/>
              <a:gd name="connsiteX1149" fmla="*/ 910266 w 1202550"/>
              <a:gd name="connsiteY1149" fmla="*/ 904804 h 1202550"/>
              <a:gd name="connsiteX1150" fmla="*/ 1051403 w 1202550"/>
              <a:gd name="connsiteY1150" fmla="*/ 904804 h 1202550"/>
              <a:gd name="connsiteX1151" fmla="*/ 1054812 w 1202550"/>
              <a:gd name="connsiteY1151" fmla="*/ 905260 h 1202550"/>
              <a:gd name="connsiteX1152" fmla="*/ 1051740 w 1202550"/>
              <a:gd name="connsiteY1152" fmla="*/ 903004 h 1202550"/>
              <a:gd name="connsiteX1153" fmla="*/ 1051740 w 1202550"/>
              <a:gd name="connsiteY1153" fmla="*/ 903916 h 1202550"/>
              <a:gd name="connsiteX1154" fmla="*/ 1049099 w 1202550"/>
              <a:gd name="connsiteY1154" fmla="*/ 904156 h 1202550"/>
              <a:gd name="connsiteX1155" fmla="*/ 907985 w 1202550"/>
              <a:gd name="connsiteY1155" fmla="*/ 904156 h 1202550"/>
              <a:gd name="connsiteX1156" fmla="*/ 904841 w 1202550"/>
              <a:gd name="connsiteY1156" fmla="*/ 903580 h 1202550"/>
              <a:gd name="connsiteX1157" fmla="*/ 904841 w 1202550"/>
              <a:gd name="connsiteY1157" fmla="*/ 903580 h 1202550"/>
              <a:gd name="connsiteX1158" fmla="*/ 874045 w 1202550"/>
              <a:gd name="connsiteY1158" fmla="*/ 872856 h 1202550"/>
              <a:gd name="connsiteX1159" fmla="*/ 1003541 w 1202550"/>
              <a:gd name="connsiteY1159" fmla="*/ 872856 h 1202550"/>
              <a:gd name="connsiteX1160" fmla="*/ 1008798 w 1202550"/>
              <a:gd name="connsiteY1160" fmla="*/ 874440 h 1202550"/>
              <a:gd name="connsiteX1161" fmla="*/ 1051668 w 1202550"/>
              <a:gd name="connsiteY1161" fmla="*/ 903004 h 1202550"/>
              <a:gd name="connsiteX1162" fmla="*/ 1133902 w 1202550"/>
              <a:gd name="connsiteY1162" fmla="*/ 871056 h 1202550"/>
              <a:gd name="connsiteX1163" fmla="*/ 1010046 w 1202550"/>
              <a:gd name="connsiteY1163" fmla="*/ 871056 h 1202550"/>
              <a:gd name="connsiteX1164" fmla="*/ 1004766 w 1202550"/>
              <a:gd name="connsiteY1164" fmla="*/ 869495 h 1202550"/>
              <a:gd name="connsiteX1165" fmla="*/ 973562 w 1202550"/>
              <a:gd name="connsiteY1165" fmla="*/ 848661 h 1202550"/>
              <a:gd name="connsiteX1166" fmla="*/ 971353 w 1202550"/>
              <a:gd name="connsiteY1166" fmla="*/ 847101 h 1202550"/>
              <a:gd name="connsiteX1167" fmla="*/ 973130 w 1202550"/>
              <a:gd name="connsiteY1167" fmla="*/ 846549 h 1202550"/>
              <a:gd name="connsiteX1168" fmla="*/ 1086832 w 1202550"/>
              <a:gd name="connsiteY1168" fmla="*/ 846549 h 1202550"/>
              <a:gd name="connsiteX1169" fmla="*/ 1090576 w 1202550"/>
              <a:gd name="connsiteY1169" fmla="*/ 847365 h 1202550"/>
              <a:gd name="connsiteX1170" fmla="*/ 1135006 w 1202550"/>
              <a:gd name="connsiteY1170" fmla="*/ 869687 h 1202550"/>
              <a:gd name="connsiteX1171" fmla="*/ 1136542 w 1202550"/>
              <a:gd name="connsiteY1171" fmla="*/ 871056 h 1202550"/>
              <a:gd name="connsiteX1172" fmla="*/ 1140575 w 1202550"/>
              <a:gd name="connsiteY1172" fmla="*/ 868655 h 1202550"/>
              <a:gd name="connsiteX1173" fmla="*/ 1140575 w 1202550"/>
              <a:gd name="connsiteY1173" fmla="*/ 869639 h 1202550"/>
              <a:gd name="connsiteX1174" fmla="*/ 1138414 w 1202550"/>
              <a:gd name="connsiteY1174" fmla="*/ 869159 h 1202550"/>
              <a:gd name="connsiteX1175" fmla="*/ 1092329 w 1202550"/>
              <a:gd name="connsiteY1175" fmla="*/ 846164 h 1202550"/>
              <a:gd name="connsiteX1176" fmla="*/ 1090216 w 1202550"/>
              <a:gd name="connsiteY1176" fmla="*/ 842756 h 1202550"/>
              <a:gd name="connsiteX1177" fmla="*/ 1090216 w 1202550"/>
              <a:gd name="connsiteY1177" fmla="*/ 727014 h 1202550"/>
              <a:gd name="connsiteX1178" fmla="*/ 1090216 w 1202550"/>
              <a:gd name="connsiteY1178" fmla="*/ 725549 h 1202550"/>
              <a:gd name="connsiteX1179" fmla="*/ 1092857 w 1202550"/>
              <a:gd name="connsiteY1179" fmla="*/ 725789 h 1202550"/>
              <a:gd name="connsiteX1180" fmla="*/ 1138150 w 1202550"/>
              <a:gd name="connsiteY1180" fmla="*/ 737167 h 1202550"/>
              <a:gd name="connsiteX1181" fmla="*/ 1140551 w 1202550"/>
              <a:gd name="connsiteY1181" fmla="*/ 740047 h 1202550"/>
              <a:gd name="connsiteX1182" fmla="*/ 1140575 w 1202550"/>
              <a:gd name="connsiteY1182" fmla="*/ 735319 h 1202550"/>
              <a:gd name="connsiteX1183" fmla="*/ 1138318 w 1202550"/>
              <a:gd name="connsiteY1183" fmla="*/ 735319 h 1202550"/>
              <a:gd name="connsiteX1184" fmla="*/ 1092449 w 1202550"/>
              <a:gd name="connsiteY1184" fmla="*/ 723797 h 1202550"/>
              <a:gd name="connsiteX1185" fmla="*/ 1090192 w 1202550"/>
              <a:gd name="connsiteY1185" fmla="*/ 720845 h 1202550"/>
              <a:gd name="connsiteX1186" fmla="*/ 1090192 w 1202550"/>
              <a:gd name="connsiteY1186" fmla="*/ 605630 h 1202550"/>
              <a:gd name="connsiteX1187" fmla="*/ 1090192 w 1202550"/>
              <a:gd name="connsiteY1187" fmla="*/ 604310 h 1202550"/>
              <a:gd name="connsiteX1188" fmla="*/ 1091488 w 1202550"/>
              <a:gd name="connsiteY1188" fmla="*/ 603110 h 1202550"/>
              <a:gd name="connsiteX1189" fmla="*/ 1139494 w 1202550"/>
              <a:gd name="connsiteY1189" fmla="*/ 603110 h 1202550"/>
              <a:gd name="connsiteX1190" fmla="*/ 1140577 w 1202550"/>
              <a:gd name="connsiteY1190" fmla="*/ 603929 h 1202550"/>
              <a:gd name="connsiteX1191" fmla="*/ 1140575 w 1202550"/>
              <a:gd name="connsiteY1191" fmla="*/ 604214 h 1202550"/>
              <a:gd name="connsiteX1192" fmla="*/ 1140575 w 1202550"/>
              <a:gd name="connsiteY1192" fmla="*/ 606014 h 1202550"/>
              <a:gd name="connsiteX1193" fmla="*/ 1140575 w 1202550"/>
              <a:gd name="connsiteY1193" fmla="*/ 735391 h 1202550"/>
              <a:gd name="connsiteX1194" fmla="*/ 1139086 w 1202550"/>
              <a:gd name="connsiteY1194" fmla="*/ 601214 h 1202550"/>
              <a:gd name="connsiteX1195" fmla="*/ 1137286 w 1202550"/>
              <a:gd name="connsiteY1195" fmla="*/ 601214 h 1202550"/>
              <a:gd name="connsiteX1196" fmla="*/ 1093145 w 1202550"/>
              <a:gd name="connsiteY1196" fmla="*/ 601214 h 1202550"/>
              <a:gd name="connsiteX1197" fmla="*/ 1091344 w 1202550"/>
              <a:gd name="connsiteY1197" fmla="*/ 601214 h 1202550"/>
              <a:gd name="connsiteX1198" fmla="*/ 1090096 w 1202550"/>
              <a:gd name="connsiteY1198" fmla="*/ 599990 h 1202550"/>
              <a:gd name="connsiteX1199" fmla="*/ 1090096 w 1202550"/>
              <a:gd name="connsiteY1199" fmla="*/ 597877 h 1202550"/>
              <a:gd name="connsiteX1200" fmla="*/ 1090096 w 1202550"/>
              <a:gd name="connsiteY1200" fmla="*/ 484583 h 1202550"/>
              <a:gd name="connsiteX1201" fmla="*/ 1093361 w 1202550"/>
              <a:gd name="connsiteY1201" fmla="*/ 480311 h 1202550"/>
              <a:gd name="connsiteX1202" fmla="*/ 1138966 w 1202550"/>
              <a:gd name="connsiteY1202" fmla="*/ 468933 h 1202550"/>
              <a:gd name="connsiteX1203" fmla="*/ 1140503 w 1202550"/>
              <a:gd name="connsiteY1203" fmla="*/ 468597 h 1202550"/>
              <a:gd name="connsiteX1204" fmla="*/ 1140503 w 1202550"/>
              <a:gd name="connsiteY1204" fmla="*/ 597805 h 1202550"/>
              <a:gd name="connsiteX1205" fmla="*/ 1140503 w 1202550"/>
              <a:gd name="connsiteY1205" fmla="*/ 599606 h 1202550"/>
              <a:gd name="connsiteX1206" fmla="*/ 1139014 w 1202550"/>
              <a:gd name="connsiteY1206" fmla="*/ 601286 h 1202550"/>
              <a:gd name="connsiteX1207" fmla="*/ 1138558 w 1202550"/>
              <a:gd name="connsiteY1207" fmla="*/ 335165 h 1202550"/>
              <a:gd name="connsiteX1208" fmla="*/ 1140575 w 1202550"/>
              <a:gd name="connsiteY1208" fmla="*/ 334324 h 1202550"/>
              <a:gd name="connsiteX1209" fmla="*/ 1140575 w 1202550"/>
              <a:gd name="connsiteY1209" fmla="*/ 463077 h 1202550"/>
              <a:gd name="connsiteX1210" fmla="*/ 1140575 w 1202550"/>
              <a:gd name="connsiteY1210" fmla="*/ 464877 h 1202550"/>
              <a:gd name="connsiteX1211" fmla="*/ 1138822 w 1202550"/>
              <a:gd name="connsiteY1211" fmla="*/ 467109 h 1202550"/>
              <a:gd name="connsiteX1212" fmla="*/ 1090624 w 1202550"/>
              <a:gd name="connsiteY1212" fmla="*/ 479111 h 1202550"/>
              <a:gd name="connsiteX1213" fmla="*/ 1090168 w 1202550"/>
              <a:gd name="connsiteY1213" fmla="*/ 476710 h 1202550"/>
              <a:gd name="connsiteX1214" fmla="*/ 1090168 w 1202550"/>
              <a:gd name="connsiteY1214" fmla="*/ 361496 h 1202550"/>
              <a:gd name="connsiteX1215" fmla="*/ 1092185 w 1202550"/>
              <a:gd name="connsiteY1215" fmla="*/ 358015 h 1202550"/>
              <a:gd name="connsiteX1216" fmla="*/ 1138486 w 1202550"/>
              <a:gd name="connsiteY1216" fmla="*/ 335237 h 1202550"/>
              <a:gd name="connsiteX1217" fmla="*/ 1134742 w 1202550"/>
              <a:gd name="connsiteY1217" fmla="*/ 332956 h 1202550"/>
              <a:gd name="connsiteX1218" fmla="*/ 1137142 w 1202550"/>
              <a:gd name="connsiteY1218" fmla="*/ 333244 h 1202550"/>
              <a:gd name="connsiteX1219" fmla="*/ 1136590 w 1202550"/>
              <a:gd name="connsiteY1219" fmla="*/ 334156 h 1202550"/>
              <a:gd name="connsiteX1220" fmla="*/ 1136590 w 1202550"/>
              <a:gd name="connsiteY1220" fmla="*/ 334156 h 1202550"/>
              <a:gd name="connsiteX1221" fmla="*/ 1094009 w 1202550"/>
              <a:gd name="connsiteY1221" fmla="*/ 355399 h 1202550"/>
              <a:gd name="connsiteX1222" fmla="*/ 1083471 w 1202550"/>
              <a:gd name="connsiteY1222" fmla="*/ 357799 h 1202550"/>
              <a:gd name="connsiteX1223" fmla="*/ 975290 w 1202550"/>
              <a:gd name="connsiteY1223" fmla="*/ 357799 h 1202550"/>
              <a:gd name="connsiteX1224" fmla="*/ 971185 w 1202550"/>
              <a:gd name="connsiteY1224" fmla="*/ 357439 h 1202550"/>
              <a:gd name="connsiteX1225" fmla="*/ 1006998 w 1202550"/>
              <a:gd name="connsiteY1225" fmla="*/ 333436 h 1202550"/>
              <a:gd name="connsiteX1226" fmla="*/ 1009830 w 1202550"/>
              <a:gd name="connsiteY1226" fmla="*/ 332860 h 1202550"/>
              <a:gd name="connsiteX1227" fmla="*/ 1006302 w 1202550"/>
              <a:gd name="connsiteY1227" fmla="*/ 331780 h 1202550"/>
              <a:gd name="connsiteX1228" fmla="*/ 1006302 w 1202550"/>
              <a:gd name="connsiteY1228" fmla="*/ 331780 h 1202550"/>
              <a:gd name="connsiteX1229" fmla="*/ 1003469 w 1202550"/>
              <a:gd name="connsiteY1229" fmla="*/ 332356 h 1202550"/>
              <a:gd name="connsiteX1230" fmla="*/ 877310 w 1202550"/>
              <a:gd name="connsiteY1230" fmla="*/ 332356 h 1202550"/>
              <a:gd name="connsiteX1231" fmla="*/ 874309 w 1202550"/>
              <a:gd name="connsiteY1231" fmla="*/ 331564 h 1202550"/>
              <a:gd name="connsiteX1232" fmla="*/ 876038 w 1202550"/>
              <a:gd name="connsiteY1232" fmla="*/ 329164 h 1202550"/>
              <a:gd name="connsiteX1233" fmla="*/ 900041 w 1202550"/>
              <a:gd name="connsiteY1233" fmla="*/ 305161 h 1202550"/>
              <a:gd name="connsiteX1234" fmla="*/ 904265 w 1202550"/>
              <a:gd name="connsiteY1234" fmla="*/ 301464 h 1202550"/>
              <a:gd name="connsiteX1235" fmla="*/ 905633 w 1202550"/>
              <a:gd name="connsiteY1235" fmla="*/ 300984 h 1202550"/>
              <a:gd name="connsiteX1236" fmla="*/ 1048427 w 1202550"/>
              <a:gd name="connsiteY1236" fmla="*/ 300984 h 1202550"/>
              <a:gd name="connsiteX1237" fmla="*/ 1051740 w 1202550"/>
              <a:gd name="connsiteY1237" fmla="*/ 301344 h 1202550"/>
              <a:gd name="connsiteX1238" fmla="*/ 1006230 w 1202550"/>
              <a:gd name="connsiteY1238" fmla="*/ 331852 h 1202550"/>
              <a:gd name="connsiteX1239" fmla="*/ 1111507 w 1202550"/>
              <a:gd name="connsiteY1239" fmla="*/ 261643 h 1202550"/>
              <a:gd name="connsiteX1240" fmla="*/ 1057164 w 1202550"/>
              <a:gd name="connsiteY1240" fmla="*/ 297864 h 1202550"/>
              <a:gd name="connsiteX1241" fmla="*/ 1052364 w 1202550"/>
              <a:gd name="connsiteY1241" fmla="*/ 299280 h 1202550"/>
              <a:gd name="connsiteX1242" fmla="*/ 907361 w 1202550"/>
              <a:gd name="connsiteY1242" fmla="*/ 299280 h 1202550"/>
              <a:gd name="connsiteX1243" fmla="*/ 908658 w 1202550"/>
              <a:gd name="connsiteY1243" fmla="*/ 297144 h 1202550"/>
              <a:gd name="connsiteX1244" fmla="*/ 944446 w 1202550"/>
              <a:gd name="connsiteY1244" fmla="*/ 261283 h 1202550"/>
              <a:gd name="connsiteX1245" fmla="*/ 948359 w 1202550"/>
              <a:gd name="connsiteY1245" fmla="*/ 259651 h 1202550"/>
              <a:gd name="connsiteX1246" fmla="*/ 1111147 w 1202550"/>
              <a:gd name="connsiteY1246" fmla="*/ 259651 h 1202550"/>
              <a:gd name="connsiteX1247" fmla="*/ 1113379 w 1202550"/>
              <a:gd name="connsiteY1247" fmla="*/ 259651 h 1202550"/>
              <a:gd name="connsiteX1248" fmla="*/ 1113523 w 1202550"/>
              <a:gd name="connsiteY1248" fmla="*/ 260203 h 1202550"/>
              <a:gd name="connsiteX1249" fmla="*/ 1111435 w 1202550"/>
              <a:gd name="connsiteY1249" fmla="*/ 261715 h 1202550"/>
              <a:gd name="connsiteX1250" fmla="*/ 1193213 w 1202550"/>
              <a:gd name="connsiteY1250" fmla="*/ 205140 h 1202550"/>
              <a:gd name="connsiteX1251" fmla="*/ 1195277 w 1202550"/>
              <a:gd name="connsiteY1251" fmla="*/ 205140 h 1202550"/>
              <a:gd name="connsiteX1252" fmla="*/ 1194341 w 1202550"/>
              <a:gd name="connsiteY1252" fmla="*/ 206484 h 1202550"/>
              <a:gd name="connsiteX1253" fmla="*/ 1118804 w 1202550"/>
              <a:gd name="connsiteY1253" fmla="*/ 256891 h 1202550"/>
              <a:gd name="connsiteX1254" fmla="*/ 1114267 w 1202550"/>
              <a:gd name="connsiteY1254" fmla="*/ 257971 h 1202550"/>
              <a:gd name="connsiteX1255" fmla="*/ 948527 w 1202550"/>
              <a:gd name="connsiteY1255" fmla="*/ 257971 h 1202550"/>
              <a:gd name="connsiteX1256" fmla="*/ 950207 w 1202550"/>
              <a:gd name="connsiteY1256" fmla="*/ 255571 h 1202550"/>
              <a:gd name="connsiteX1257" fmla="*/ 998933 w 1202550"/>
              <a:gd name="connsiteY1257" fmla="*/ 206773 h 1202550"/>
              <a:gd name="connsiteX1258" fmla="*/ 1003109 w 1202550"/>
              <a:gd name="connsiteY1258" fmla="*/ 205044 h 1202550"/>
              <a:gd name="connsiteX1259" fmla="*/ 1071374 w 1202550"/>
              <a:gd name="connsiteY1259" fmla="*/ 131907 h 1202550"/>
              <a:gd name="connsiteX1260" fmla="*/ 1001357 w 1202550"/>
              <a:gd name="connsiteY1260" fmla="*/ 201852 h 1202550"/>
              <a:gd name="connsiteX1261" fmla="*/ 997085 w 1202550"/>
              <a:gd name="connsiteY1261" fmla="*/ 203364 h 1202550"/>
              <a:gd name="connsiteX1262" fmla="*/ 803140 w 1202550"/>
              <a:gd name="connsiteY1262" fmla="*/ 203364 h 1202550"/>
              <a:gd name="connsiteX1263" fmla="*/ 804173 w 1202550"/>
              <a:gd name="connsiteY1263" fmla="*/ 200364 h 1202550"/>
              <a:gd name="connsiteX1264" fmla="*/ 838161 w 1202550"/>
              <a:gd name="connsiteY1264" fmla="*/ 132291 h 1202550"/>
              <a:gd name="connsiteX1265" fmla="*/ 842193 w 1202550"/>
              <a:gd name="connsiteY1265" fmla="*/ 129723 h 1202550"/>
              <a:gd name="connsiteX1266" fmla="*/ 1070102 w 1202550"/>
              <a:gd name="connsiteY1266" fmla="*/ 129723 h 1202550"/>
              <a:gd name="connsiteX1267" fmla="*/ 1072694 w 1202550"/>
              <a:gd name="connsiteY1267" fmla="*/ 129723 h 1202550"/>
              <a:gd name="connsiteX1268" fmla="*/ 1071374 w 1202550"/>
              <a:gd name="connsiteY1268" fmla="*/ 131907 h 1202550"/>
              <a:gd name="connsiteX1269" fmla="*/ 893224 w 1202550"/>
              <a:gd name="connsiteY1269" fmla="*/ 22141 h 1202550"/>
              <a:gd name="connsiteX1270" fmla="*/ 897712 w 1202550"/>
              <a:gd name="connsiteY1270" fmla="*/ 19309 h 1202550"/>
              <a:gd name="connsiteX1271" fmla="*/ 1180252 w 1202550"/>
              <a:gd name="connsiteY1271" fmla="*/ 19309 h 1202550"/>
              <a:gd name="connsiteX1272" fmla="*/ 1183108 w 1202550"/>
              <a:gd name="connsiteY1272" fmla="*/ 19309 h 1202550"/>
              <a:gd name="connsiteX1273" fmla="*/ 1181260 w 1202550"/>
              <a:gd name="connsiteY1273" fmla="*/ 21949 h 1202550"/>
              <a:gd name="connsiteX1274" fmla="*/ 1131646 w 1202550"/>
              <a:gd name="connsiteY1274" fmla="*/ 71636 h 1202550"/>
              <a:gd name="connsiteX1275" fmla="*/ 1077399 w 1202550"/>
              <a:gd name="connsiteY1275" fmla="*/ 125954 h 1202550"/>
              <a:gd name="connsiteX1276" fmla="*/ 1072430 w 1202550"/>
              <a:gd name="connsiteY1276" fmla="*/ 127995 h 1202550"/>
              <a:gd name="connsiteX1277" fmla="*/ 843849 w 1202550"/>
              <a:gd name="connsiteY1277" fmla="*/ 127995 h 1202550"/>
              <a:gd name="connsiteX1278" fmla="*/ 840417 w 1202550"/>
              <a:gd name="connsiteY1278" fmla="*/ 127995 h 1202550"/>
              <a:gd name="connsiteX1279" fmla="*/ 841929 w 1202550"/>
              <a:gd name="connsiteY1279" fmla="*/ 124826 h 1202550"/>
              <a:gd name="connsiteX1280" fmla="*/ 893224 w 1202550"/>
              <a:gd name="connsiteY1280" fmla="*/ 22141 h 1202550"/>
              <a:gd name="connsiteX1281" fmla="*/ 602955 w 1202550"/>
              <a:gd name="connsiteY1281" fmla="*/ 126434 h 1202550"/>
              <a:gd name="connsiteX1282" fmla="*/ 602955 w 1202550"/>
              <a:gd name="connsiteY1282" fmla="*/ 124634 h 1202550"/>
              <a:gd name="connsiteX1283" fmla="*/ 602955 w 1202550"/>
              <a:gd name="connsiteY1283" fmla="*/ 22694 h 1202550"/>
              <a:gd name="connsiteX1284" fmla="*/ 606340 w 1202550"/>
              <a:gd name="connsiteY1284" fmla="*/ 19381 h 1202550"/>
              <a:gd name="connsiteX1285" fmla="*/ 891976 w 1202550"/>
              <a:gd name="connsiteY1285" fmla="*/ 19381 h 1202550"/>
              <a:gd name="connsiteX1286" fmla="*/ 890943 w 1202550"/>
              <a:gd name="connsiteY1286" fmla="*/ 22381 h 1202550"/>
              <a:gd name="connsiteX1287" fmla="*/ 839601 w 1202550"/>
              <a:gd name="connsiteY1287" fmla="*/ 125522 h 1202550"/>
              <a:gd name="connsiteX1288" fmla="*/ 835496 w 1202550"/>
              <a:gd name="connsiteY1288" fmla="*/ 127923 h 1202550"/>
              <a:gd name="connsiteX1289" fmla="*/ 606100 w 1202550"/>
              <a:gd name="connsiteY1289" fmla="*/ 127923 h 1202550"/>
              <a:gd name="connsiteX1290" fmla="*/ 604612 w 1202550"/>
              <a:gd name="connsiteY1290" fmla="*/ 127923 h 1202550"/>
              <a:gd name="connsiteX1291" fmla="*/ 602955 w 1202550"/>
              <a:gd name="connsiteY1291" fmla="*/ 126434 h 1202550"/>
              <a:gd name="connsiteX1292" fmla="*/ 602475 w 1202550"/>
              <a:gd name="connsiteY1292" fmla="*/ 878785 h 1202550"/>
              <a:gd name="connsiteX1293" fmla="*/ 603003 w 1202550"/>
              <a:gd name="connsiteY1293" fmla="*/ 876552 h 1202550"/>
              <a:gd name="connsiteX1294" fmla="*/ 603003 w 1202550"/>
              <a:gd name="connsiteY1294" fmla="*/ 876552 h 1202550"/>
              <a:gd name="connsiteX1295" fmla="*/ 607036 w 1202550"/>
              <a:gd name="connsiteY1295" fmla="*/ 872856 h 1202550"/>
              <a:gd name="connsiteX1296" fmla="*/ 732860 w 1202550"/>
              <a:gd name="connsiteY1296" fmla="*/ 872856 h 1202550"/>
              <a:gd name="connsiteX1297" fmla="*/ 734348 w 1202550"/>
              <a:gd name="connsiteY1297" fmla="*/ 872856 h 1202550"/>
              <a:gd name="connsiteX1298" fmla="*/ 737516 w 1202550"/>
              <a:gd name="connsiteY1298" fmla="*/ 874824 h 1202550"/>
              <a:gd name="connsiteX1299" fmla="*/ 750550 w 1202550"/>
              <a:gd name="connsiteY1299" fmla="*/ 901083 h 1202550"/>
              <a:gd name="connsiteX1300" fmla="*/ 751318 w 1202550"/>
              <a:gd name="connsiteY1300" fmla="*/ 902379 h 1202550"/>
              <a:gd name="connsiteX1301" fmla="*/ 751318 w 1202550"/>
              <a:gd name="connsiteY1301" fmla="*/ 902379 h 1202550"/>
              <a:gd name="connsiteX1302" fmla="*/ 751078 w 1202550"/>
              <a:gd name="connsiteY1302" fmla="*/ 903988 h 1202550"/>
              <a:gd name="connsiteX1303" fmla="*/ 748678 w 1202550"/>
              <a:gd name="connsiteY1303" fmla="*/ 904180 h 1202550"/>
              <a:gd name="connsiteX1304" fmla="*/ 606172 w 1202550"/>
              <a:gd name="connsiteY1304" fmla="*/ 904180 h 1202550"/>
              <a:gd name="connsiteX1305" fmla="*/ 603147 w 1202550"/>
              <a:gd name="connsiteY1305" fmla="*/ 903532 h 1202550"/>
              <a:gd name="connsiteX1306" fmla="*/ 602475 w 1202550"/>
              <a:gd name="connsiteY1306" fmla="*/ 901131 h 1202550"/>
              <a:gd name="connsiteX1307" fmla="*/ 602475 w 1202550"/>
              <a:gd name="connsiteY1307" fmla="*/ 878785 h 1202550"/>
              <a:gd name="connsiteX1308" fmla="*/ 425957 w 1202550"/>
              <a:gd name="connsiteY1308" fmla="*/ 945561 h 1202550"/>
              <a:gd name="connsiteX1309" fmla="*/ 263793 w 1202550"/>
              <a:gd name="connsiteY1309" fmla="*/ 945561 h 1202550"/>
              <a:gd name="connsiteX1310" fmla="*/ 261393 w 1202550"/>
              <a:gd name="connsiteY1310" fmla="*/ 945441 h 1202550"/>
              <a:gd name="connsiteX1311" fmla="*/ 261057 w 1202550"/>
              <a:gd name="connsiteY1311" fmla="*/ 944337 h 1202550"/>
              <a:gd name="connsiteX1312" fmla="*/ 292021 w 1202550"/>
              <a:gd name="connsiteY1312" fmla="*/ 913277 h 1202550"/>
              <a:gd name="connsiteX1313" fmla="*/ 300086 w 1202550"/>
              <a:gd name="connsiteY1313" fmla="*/ 905332 h 1202550"/>
              <a:gd name="connsiteX1314" fmla="*/ 304142 w 1202550"/>
              <a:gd name="connsiteY1314" fmla="*/ 904756 h 1202550"/>
              <a:gd name="connsiteX1315" fmla="*/ 436495 w 1202550"/>
              <a:gd name="connsiteY1315" fmla="*/ 904756 h 1202550"/>
              <a:gd name="connsiteX1316" fmla="*/ 446672 w 1202550"/>
              <a:gd name="connsiteY1316" fmla="*/ 904756 h 1202550"/>
              <a:gd name="connsiteX1317" fmla="*/ 449432 w 1202550"/>
              <a:gd name="connsiteY1317" fmla="*/ 905476 h 1202550"/>
              <a:gd name="connsiteX1318" fmla="*/ 441895 w 1202550"/>
              <a:gd name="connsiteY1318" fmla="*/ 920742 h 1202550"/>
              <a:gd name="connsiteX1319" fmla="*/ 429702 w 1202550"/>
              <a:gd name="connsiteY1319" fmla="*/ 945009 h 1202550"/>
              <a:gd name="connsiteX1320" fmla="*/ 425957 w 1202550"/>
              <a:gd name="connsiteY1320" fmla="*/ 945561 h 1202550"/>
              <a:gd name="connsiteX1321" fmla="*/ 427854 w 1202550"/>
              <a:gd name="connsiteY1321" fmla="*/ 948921 h 1202550"/>
              <a:gd name="connsiteX1322" fmla="*/ 403490 w 1202550"/>
              <a:gd name="connsiteY1322" fmla="*/ 997671 h 1202550"/>
              <a:gd name="connsiteX1323" fmla="*/ 400106 w 1202550"/>
              <a:gd name="connsiteY1323" fmla="*/ 999832 h 1202550"/>
              <a:gd name="connsiteX1324" fmla="*/ 398618 w 1202550"/>
              <a:gd name="connsiteY1324" fmla="*/ 999832 h 1202550"/>
              <a:gd name="connsiteX1325" fmla="*/ 210290 w 1202550"/>
              <a:gd name="connsiteY1325" fmla="*/ 999832 h 1202550"/>
              <a:gd name="connsiteX1326" fmla="*/ 206282 w 1202550"/>
              <a:gd name="connsiteY1326" fmla="*/ 999448 h 1202550"/>
              <a:gd name="connsiteX1327" fmla="*/ 215595 w 1202550"/>
              <a:gd name="connsiteY1327" fmla="*/ 990230 h 1202550"/>
              <a:gd name="connsiteX1328" fmla="*/ 257120 w 1202550"/>
              <a:gd name="connsiteY1328" fmla="*/ 948657 h 1202550"/>
              <a:gd name="connsiteX1329" fmla="*/ 261561 w 1202550"/>
              <a:gd name="connsiteY1329" fmla="*/ 946809 h 1202550"/>
              <a:gd name="connsiteX1330" fmla="*/ 425909 w 1202550"/>
              <a:gd name="connsiteY1330" fmla="*/ 946809 h 1202550"/>
              <a:gd name="connsiteX1331" fmla="*/ 428166 w 1202550"/>
              <a:gd name="connsiteY1331" fmla="*/ 946809 h 1202550"/>
              <a:gd name="connsiteX1332" fmla="*/ 427854 w 1202550"/>
              <a:gd name="connsiteY1332" fmla="*/ 948921 h 1202550"/>
              <a:gd name="connsiteX1333" fmla="*/ 447056 w 1202550"/>
              <a:gd name="connsiteY1333" fmla="*/ 904132 h 1202550"/>
              <a:gd name="connsiteX1334" fmla="*/ 306182 w 1202550"/>
              <a:gd name="connsiteY1334" fmla="*/ 904132 h 1202550"/>
              <a:gd name="connsiteX1335" fmla="*/ 302582 w 1202550"/>
              <a:gd name="connsiteY1335" fmla="*/ 903340 h 1202550"/>
              <a:gd name="connsiteX1336" fmla="*/ 304310 w 1202550"/>
              <a:gd name="connsiteY1336" fmla="*/ 900939 h 1202550"/>
              <a:gd name="connsiteX1337" fmla="*/ 328913 w 1202550"/>
              <a:gd name="connsiteY1337" fmla="*/ 876384 h 1202550"/>
              <a:gd name="connsiteX1338" fmla="*/ 332490 w 1202550"/>
              <a:gd name="connsiteY1338" fmla="*/ 873288 h 1202550"/>
              <a:gd name="connsiteX1339" fmla="*/ 333858 w 1202550"/>
              <a:gd name="connsiteY1339" fmla="*/ 872808 h 1202550"/>
              <a:gd name="connsiteX1340" fmla="*/ 465346 w 1202550"/>
              <a:gd name="connsiteY1340" fmla="*/ 872808 h 1202550"/>
              <a:gd name="connsiteX1341" fmla="*/ 464794 w 1202550"/>
              <a:gd name="connsiteY1341" fmla="*/ 875088 h 1202550"/>
              <a:gd name="connsiteX1342" fmla="*/ 451136 w 1202550"/>
              <a:gd name="connsiteY1342" fmla="*/ 901947 h 1202550"/>
              <a:gd name="connsiteX1343" fmla="*/ 450632 w 1202550"/>
              <a:gd name="connsiteY1343" fmla="*/ 903316 h 1202550"/>
              <a:gd name="connsiteX1344" fmla="*/ 450632 w 1202550"/>
              <a:gd name="connsiteY1344" fmla="*/ 903316 h 1202550"/>
              <a:gd name="connsiteX1345" fmla="*/ 446984 w 1202550"/>
              <a:gd name="connsiteY1345" fmla="*/ 904132 h 1202550"/>
              <a:gd name="connsiteX1346" fmla="*/ 64040 w 1202550"/>
              <a:gd name="connsiteY1346" fmla="*/ 597853 h 1202550"/>
              <a:gd name="connsiteX1347" fmla="*/ 64040 w 1202550"/>
              <a:gd name="connsiteY1347" fmla="*/ 472270 h 1202550"/>
              <a:gd name="connsiteX1348" fmla="*/ 64376 w 1202550"/>
              <a:gd name="connsiteY1348" fmla="*/ 469005 h 1202550"/>
              <a:gd name="connsiteX1349" fmla="*/ 69105 w 1202550"/>
              <a:gd name="connsiteY1349" fmla="*/ 469893 h 1202550"/>
              <a:gd name="connsiteX1350" fmla="*/ 112094 w 1202550"/>
              <a:gd name="connsiteY1350" fmla="*/ 480599 h 1202550"/>
              <a:gd name="connsiteX1351" fmla="*/ 114734 w 1202550"/>
              <a:gd name="connsiteY1351" fmla="*/ 483911 h 1202550"/>
              <a:gd name="connsiteX1352" fmla="*/ 114734 w 1202550"/>
              <a:gd name="connsiteY1352" fmla="*/ 598405 h 1202550"/>
              <a:gd name="connsiteX1353" fmla="*/ 114734 w 1202550"/>
              <a:gd name="connsiteY1353" fmla="*/ 599894 h 1202550"/>
              <a:gd name="connsiteX1354" fmla="*/ 113270 w 1202550"/>
              <a:gd name="connsiteY1354" fmla="*/ 601262 h 1202550"/>
              <a:gd name="connsiteX1355" fmla="*/ 111782 w 1202550"/>
              <a:gd name="connsiteY1355" fmla="*/ 601262 h 1202550"/>
              <a:gd name="connsiteX1356" fmla="*/ 67016 w 1202550"/>
              <a:gd name="connsiteY1356" fmla="*/ 601262 h 1202550"/>
              <a:gd name="connsiteX1357" fmla="*/ 65528 w 1202550"/>
              <a:gd name="connsiteY1357" fmla="*/ 601262 h 1202550"/>
              <a:gd name="connsiteX1358" fmla="*/ 64040 w 1202550"/>
              <a:gd name="connsiteY1358" fmla="*/ 599630 h 1202550"/>
              <a:gd name="connsiteX1359" fmla="*/ 64040 w 1202550"/>
              <a:gd name="connsiteY1359" fmla="*/ 597853 h 1202550"/>
              <a:gd name="connsiteX1360" fmla="*/ 114710 w 1202550"/>
              <a:gd name="connsiteY1360" fmla="*/ 477238 h 1202550"/>
              <a:gd name="connsiteX1361" fmla="*/ 114710 w 1202550"/>
              <a:gd name="connsiteY1361" fmla="*/ 479207 h 1202550"/>
              <a:gd name="connsiteX1362" fmla="*/ 105421 w 1202550"/>
              <a:gd name="connsiteY1362" fmla="*/ 477046 h 1202550"/>
              <a:gd name="connsiteX1363" fmla="*/ 66704 w 1202550"/>
              <a:gd name="connsiteY1363" fmla="*/ 467493 h 1202550"/>
              <a:gd name="connsiteX1364" fmla="*/ 64136 w 1202550"/>
              <a:gd name="connsiteY1364" fmla="*/ 464085 h 1202550"/>
              <a:gd name="connsiteX1365" fmla="*/ 64136 w 1202550"/>
              <a:gd name="connsiteY1365" fmla="*/ 337277 h 1202550"/>
              <a:gd name="connsiteX1366" fmla="*/ 64520 w 1202550"/>
              <a:gd name="connsiteY1366" fmla="*/ 334540 h 1202550"/>
              <a:gd name="connsiteX1367" fmla="*/ 73281 w 1202550"/>
              <a:gd name="connsiteY1367" fmla="*/ 338789 h 1202550"/>
              <a:gd name="connsiteX1368" fmla="*/ 112406 w 1202550"/>
              <a:gd name="connsiteY1368" fmla="*/ 358303 h 1202550"/>
              <a:gd name="connsiteX1369" fmla="*/ 114710 w 1202550"/>
              <a:gd name="connsiteY1369" fmla="*/ 361880 h 1202550"/>
              <a:gd name="connsiteX1370" fmla="*/ 114710 w 1202550"/>
              <a:gd name="connsiteY1370" fmla="*/ 477238 h 1202550"/>
              <a:gd name="connsiteX1371" fmla="*/ 113390 w 1202550"/>
              <a:gd name="connsiteY1371" fmla="*/ 356695 h 1202550"/>
              <a:gd name="connsiteX1372" fmla="*/ 68913 w 1202550"/>
              <a:gd name="connsiteY1372" fmla="*/ 334517 h 1202550"/>
              <a:gd name="connsiteX1373" fmla="*/ 68097 w 1202550"/>
              <a:gd name="connsiteY1373" fmla="*/ 334204 h 1202550"/>
              <a:gd name="connsiteX1374" fmla="*/ 68097 w 1202550"/>
              <a:gd name="connsiteY1374" fmla="*/ 333268 h 1202550"/>
              <a:gd name="connsiteX1375" fmla="*/ 70737 w 1202550"/>
              <a:gd name="connsiteY1375" fmla="*/ 333028 h 1202550"/>
              <a:gd name="connsiteX1376" fmla="*/ 194376 w 1202550"/>
              <a:gd name="connsiteY1376" fmla="*/ 333028 h 1202550"/>
              <a:gd name="connsiteX1377" fmla="*/ 197521 w 1202550"/>
              <a:gd name="connsiteY1377" fmla="*/ 333580 h 1202550"/>
              <a:gd name="connsiteX1378" fmla="*/ 233525 w 1202550"/>
              <a:gd name="connsiteY1378" fmla="*/ 357439 h 1202550"/>
              <a:gd name="connsiteX1379" fmla="*/ 230117 w 1202550"/>
              <a:gd name="connsiteY1379" fmla="*/ 357895 h 1202550"/>
              <a:gd name="connsiteX1380" fmla="*/ 118575 w 1202550"/>
              <a:gd name="connsiteY1380" fmla="*/ 357895 h 1202550"/>
              <a:gd name="connsiteX1381" fmla="*/ 113318 w 1202550"/>
              <a:gd name="connsiteY1381" fmla="*/ 356695 h 1202550"/>
              <a:gd name="connsiteX1382" fmla="*/ 263889 w 1202550"/>
              <a:gd name="connsiteY1382" fmla="*/ 259747 h 1202550"/>
              <a:gd name="connsiteX1383" fmla="*/ 427349 w 1202550"/>
              <a:gd name="connsiteY1383" fmla="*/ 259747 h 1202550"/>
              <a:gd name="connsiteX1384" fmla="*/ 430950 w 1202550"/>
              <a:gd name="connsiteY1384" fmla="*/ 261571 h 1202550"/>
              <a:gd name="connsiteX1385" fmla="*/ 448736 w 1202550"/>
              <a:gd name="connsiteY1385" fmla="*/ 297216 h 1202550"/>
              <a:gd name="connsiteX1386" fmla="*/ 449216 w 1202550"/>
              <a:gd name="connsiteY1386" fmla="*/ 299352 h 1202550"/>
              <a:gd name="connsiteX1387" fmla="*/ 445952 w 1202550"/>
              <a:gd name="connsiteY1387" fmla="*/ 299352 h 1202550"/>
              <a:gd name="connsiteX1388" fmla="*/ 303494 w 1202550"/>
              <a:gd name="connsiteY1388" fmla="*/ 299352 h 1202550"/>
              <a:gd name="connsiteX1389" fmla="*/ 298285 w 1202550"/>
              <a:gd name="connsiteY1389" fmla="*/ 297168 h 1202550"/>
              <a:gd name="connsiteX1390" fmla="*/ 263529 w 1202550"/>
              <a:gd name="connsiteY1390" fmla="*/ 262363 h 1202550"/>
              <a:gd name="connsiteX1391" fmla="*/ 260817 w 1202550"/>
              <a:gd name="connsiteY1391" fmla="*/ 260395 h 1202550"/>
              <a:gd name="connsiteX1392" fmla="*/ 263817 w 1202550"/>
              <a:gd name="connsiteY1392" fmla="*/ 259747 h 1202550"/>
              <a:gd name="connsiteX1393" fmla="*/ 257144 w 1202550"/>
              <a:gd name="connsiteY1393" fmla="*/ 255931 h 1202550"/>
              <a:gd name="connsiteX1394" fmla="*/ 209138 w 1202550"/>
              <a:gd name="connsiteY1394" fmla="*/ 208069 h 1202550"/>
              <a:gd name="connsiteX1395" fmla="*/ 206354 w 1202550"/>
              <a:gd name="connsiteY1395" fmla="*/ 205668 h 1202550"/>
              <a:gd name="connsiteX1396" fmla="*/ 209882 w 1202550"/>
              <a:gd name="connsiteY1396" fmla="*/ 205212 h 1202550"/>
              <a:gd name="connsiteX1397" fmla="*/ 399506 w 1202550"/>
              <a:gd name="connsiteY1397" fmla="*/ 205212 h 1202550"/>
              <a:gd name="connsiteX1398" fmla="*/ 404067 w 1202550"/>
              <a:gd name="connsiteY1398" fmla="*/ 207925 h 1202550"/>
              <a:gd name="connsiteX1399" fmla="*/ 427469 w 1202550"/>
              <a:gd name="connsiteY1399" fmla="*/ 254803 h 1202550"/>
              <a:gd name="connsiteX1400" fmla="*/ 428574 w 1202550"/>
              <a:gd name="connsiteY1400" fmla="*/ 257803 h 1202550"/>
              <a:gd name="connsiteX1401" fmla="*/ 425597 w 1202550"/>
              <a:gd name="connsiteY1401" fmla="*/ 258043 h 1202550"/>
              <a:gd name="connsiteX1402" fmla="*/ 262185 w 1202550"/>
              <a:gd name="connsiteY1402" fmla="*/ 258043 h 1202550"/>
              <a:gd name="connsiteX1403" fmla="*/ 257072 w 1202550"/>
              <a:gd name="connsiteY1403" fmla="*/ 255931 h 1202550"/>
              <a:gd name="connsiteX1404" fmla="*/ 601347 w 1202550"/>
              <a:gd name="connsiteY1404" fmla="*/ 296736 h 1202550"/>
              <a:gd name="connsiteX1405" fmla="*/ 598731 w 1202550"/>
              <a:gd name="connsiteY1405" fmla="*/ 299352 h 1202550"/>
              <a:gd name="connsiteX1406" fmla="*/ 454089 w 1202550"/>
              <a:gd name="connsiteY1406" fmla="*/ 299352 h 1202550"/>
              <a:gd name="connsiteX1407" fmla="*/ 450800 w 1202550"/>
              <a:gd name="connsiteY1407" fmla="*/ 297504 h 1202550"/>
              <a:gd name="connsiteX1408" fmla="*/ 432630 w 1202550"/>
              <a:gd name="connsiteY1408" fmla="*/ 261043 h 1202550"/>
              <a:gd name="connsiteX1409" fmla="*/ 432150 w 1202550"/>
              <a:gd name="connsiteY1409" fmla="*/ 259723 h 1202550"/>
              <a:gd name="connsiteX1410" fmla="*/ 597771 w 1202550"/>
              <a:gd name="connsiteY1410" fmla="*/ 259723 h 1202550"/>
              <a:gd name="connsiteX1411" fmla="*/ 601347 w 1202550"/>
              <a:gd name="connsiteY1411" fmla="*/ 263396 h 1202550"/>
              <a:gd name="connsiteX1412" fmla="*/ 601275 w 1202550"/>
              <a:gd name="connsiteY1412" fmla="*/ 296712 h 1202550"/>
              <a:gd name="connsiteX1413" fmla="*/ 601347 w 1202550"/>
              <a:gd name="connsiteY1413" fmla="*/ 331732 h 1202550"/>
              <a:gd name="connsiteX1414" fmla="*/ 597699 w 1202550"/>
              <a:gd name="connsiteY1414" fmla="*/ 332428 h 1202550"/>
              <a:gd name="connsiteX1415" fmla="*/ 510136 w 1202550"/>
              <a:gd name="connsiteY1415" fmla="*/ 332428 h 1202550"/>
              <a:gd name="connsiteX1416" fmla="*/ 471515 w 1202550"/>
              <a:gd name="connsiteY1416" fmla="*/ 332428 h 1202550"/>
              <a:gd name="connsiteX1417" fmla="*/ 468107 w 1202550"/>
              <a:gd name="connsiteY1417" fmla="*/ 331804 h 1202550"/>
              <a:gd name="connsiteX1418" fmla="*/ 452937 w 1202550"/>
              <a:gd name="connsiteY1418" fmla="*/ 301632 h 1202550"/>
              <a:gd name="connsiteX1419" fmla="*/ 455337 w 1202550"/>
              <a:gd name="connsiteY1419" fmla="*/ 301176 h 1202550"/>
              <a:gd name="connsiteX1420" fmla="*/ 598419 w 1202550"/>
              <a:gd name="connsiteY1420" fmla="*/ 301176 h 1202550"/>
              <a:gd name="connsiteX1421" fmla="*/ 599907 w 1202550"/>
              <a:gd name="connsiteY1421" fmla="*/ 301176 h 1202550"/>
              <a:gd name="connsiteX1422" fmla="*/ 601227 w 1202550"/>
              <a:gd name="connsiteY1422" fmla="*/ 302352 h 1202550"/>
              <a:gd name="connsiteX1423" fmla="*/ 601227 w 1202550"/>
              <a:gd name="connsiteY1423" fmla="*/ 303265 h 1202550"/>
              <a:gd name="connsiteX1424" fmla="*/ 601227 w 1202550"/>
              <a:gd name="connsiteY1424" fmla="*/ 331756 h 1202550"/>
              <a:gd name="connsiteX1425" fmla="*/ 601515 w 1202550"/>
              <a:gd name="connsiteY1425" fmla="*/ 396036 h 1202550"/>
              <a:gd name="connsiteX1426" fmla="*/ 599907 w 1202550"/>
              <a:gd name="connsiteY1426" fmla="*/ 397548 h 1202550"/>
              <a:gd name="connsiteX1427" fmla="*/ 598107 w 1202550"/>
              <a:gd name="connsiteY1427" fmla="*/ 397548 h 1202550"/>
              <a:gd name="connsiteX1428" fmla="*/ 504279 w 1202550"/>
              <a:gd name="connsiteY1428" fmla="*/ 397548 h 1202550"/>
              <a:gd name="connsiteX1429" fmla="*/ 499718 w 1202550"/>
              <a:gd name="connsiteY1429" fmla="*/ 394812 h 1202550"/>
              <a:gd name="connsiteX1430" fmla="*/ 494294 w 1202550"/>
              <a:gd name="connsiteY1430" fmla="*/ 383819 h 1202550"/>
              <a:gd name="connsiteX1431" fmla="*/ 493574 w 1202550"/>
              <a:gd name="connsiteY1431" fmla="*/ 381610 h 1202550"/>
              <a:gd name="connsiteX1432" fmla="*/ 496502 w 1202550"/>
              <a:gd name="connsiteY1432" fmla="*/ 381322 h 1202550"/>
              <a:gd name="connsiteX1433" fmla="*/ 598419 w 1202550"/>
              <a:gd name="connsiteY1433" fmla="*/ 381322 h 1202550"/>
              <a:gd name="connsiteX1434" fmla="*/ 599907 w 1202550"/>
              <a:gd name="connsiteY1434" fmla="*/ 381322 h 1202550"/>
              <a:gd name="connsiteX1435" fmla="*/ 601515 w 1202550"/>
              <a:gd name="connsiteY1435" fmla="*/ 382835 h 1202550"/>
              <a:gd name="connsiteX1436" fmla="*/ 601395 w 1202550"/>
              <a:gd name="connsiteY1436" fmla="*/ 396012 h 1202550"/>
              <a:gd name="connsiteX1437" fmla="*/ 601515 w 1202550"/>
              <a:gd name="connsiteY1437" fmla="*/ 417903 h 1202550"/>
              <a:gd name="connsiteX1438" fmla="*/ 601515 w 1202550"/>
              <a:gd name="connsiteY1438" fmla="*/ 503642 h 1202550"/>
              <a:gd name="connsiteX1439" fmla="*/ 601515 w 1202550"/>
              <a:gd name="connsiteY1439" fmla="*/ 505442 h 1202550"/>
              <a:gd name="connsiteX1440" fmla="*/ 600003 w 1202550"/>
              <a:gd name="connsiteY1440" fmla="*/ 507026 h 1202550"/>
              <a:gd name="connsiteX1441" fmla="*/ 598203 w 1202550"/>
              <a:gd name="connsiteY1441" fmla="*/ 507026 h 1202550"/>
              <a:gd name="connsiteX1442" fmla="*/ 512296 w 1202550"/>
              <a:gd name="connsiteY1442" fmla="*/ 507026 h 1202550"/>
              <a:gd name="connsiteX1443" fmla="*/ 508984 w 1202550"/>
              <a:gd name="connsiteY1443" fmla="*/ 503618 h 1202550"/>
              <a:gd name="connsiteX1444" fmla="*/ 508984 w 1202550"/>
              <a:gd name="connsiteY1444" fmla="*/ 417543 h 1202550"/>
              <a:gd name="connsiteX1445" fmla="*/ 511888 w 1202550"/>
              <a:gd name="connsiteY1445" fmla="*/ 414615 h 1202550"/>
              <a:gd name="connsiteX1446" fmla="*/ 597651 w 1202550"/>
              <a:gd name="connsiteY1446" fmla="*/ 414615 h 1202550"/>
              <a:gd name="connsiteX1447" fmla="*/ 599739 w 1202550"/>
              <a:gd name="connsiteY1447" fmla="*/ 414615 h 1202550"/>
              <a:gd name="connsiteX1448" fmla="*/ 601371 w 1202550"/>
              <a:gd name="connsiteY1448" fmla="*/ 416391 h 1202550"/>
              <a:gd name="connsiteX1449" fmla="*/ 601371 w 1202550"/>
              <a:gd name="connsiteY1449" fmla="*/ 417879 h 1202550"/>
              <a:gd name="connsiteX1450" fmla="*/ 601515 w 1202550"/>
              <a:gd name="connsiteY1450" fmla="*/ 843620 h 1202550"/>
              <a:gd name="connsiteX1451" fmla="*/ 600171 w 1202550"/>
              <a:gd name="connsiteY1451" fmla="*/ 844772 h 1202550"/>
              <a:gd name="connsiteX1452" fmla="*/ 485509 w 1202550"/>
              <a:gd name="connsiteY1452" fmla="*/ 844772 h 1202550"/>
              <a:gd name="connsiteX1453" fmla="*/ 482604 w 1202550"/>
              <a:gd name="connsiteY1453" fmla="*/ 844580 h 1202550"/>
              <a:gd name="connsiteX1454" fmla="*/ 483420 w 1202550"/>
              <a:gd name="connsiteY1454" fmla="*/ 842180 h 1202550"/>
              <a:gd name="connsiteX1455" fmla="*/ 490621 w 1202550"/>
              <a:gd name="connsiteY1455" fmla="*/ 827418 h 1202550"/>
              <a:gd name="connsiteX1456" fmla="*/ 494510 w 1202550"/>
              <a:gd name="connsiteY1456" fmla="*/ 825018 h 1202550"/>
              <a:gd name="connsiteX1457" fmla="*/ 555958 w 1202550"/>
              <a:gd name="connsiteY1457" fmla="*/ 825018 h 1202550"/>
              <a:gd name="connsiteX1458" fmla="*/ 600027 w 1202550"/>
              <a:gd name="connsiteY1458" fmla="*/ 825018 h 1202550"/>
              <a:gd name="connsiteX1459" fmla="*/ 601275 w 1202550"/>
              <a:gd name="connsiteY1459" fmla="*/ 826266 h 1202550"/>
              <a:gd name="connsiteX1460" fmla="*/ 601371 w 1202550"/>
              <a:gd name="connsiteY1460" fmla="*/ 843596 h 1202550"/>
              <a:gd name="connsiteX1461" fmla="*/ 154747 w 1202550"/>
              <a:gd name="connsiteY1461" fmla="*/ 601286 h 1202550"/>
              <a:gd name="connsiteX1462" fmla="*/ 119655 w 1202550"/>
              <a:gd name="connsiteY1462" fmla="*/ 601286 h 1202550"/>
              <a:gd name="connsiteX1463" fmla="*/ 116439 w 1202550"/>
              <a:gd name="connsiteY1463" fmla="*/ 598141 h 1202550"/>
              <a:gd name="connsiteX1464" fmla="*/ 116439 w 1202550"/>
              <a:gd name="connsiteY1464" fmla="*/ 481751 h 1202550"/>
              <a:gd name="connsiteX1465" fmla="*/ 146490 w 1202550"/>
              <a:gd name="connsiteY1465" fmla="*/ 489240 h 1202550"/>
              <a:gd name="connsiteX1466" fmla="*/ 155203 w 1202550"/>
              <a:gd name="connsiteY1466" fmla="*/ 491424 h 1202550"/>
              <a:gd name="connsiteX1467" fmla="*/ 157604 w 1202550"/>
              <a:gd name="connsiteY1467" fmla="*/ 494640 h 1202550"/>
              <a:gd name="connsiteX1468" fmla="*/ 157604 w 1202550"/>
              <a:gd name="connsiteY1468" fmla="*/ 598381 h 1202550"/>
              <a:gd name="connsiteX1469" fmla="*/ 154747 w 1202550"/>
              <a:gd name="connsiteY1469" fmla="*/ 601286 h 1202550"/>
              <a:gd name="connsiteX1470" fmla="*/ 116343 w 1202550"/>
              <a:gd name="connsiteY1470" fmla="*/ 606374 h 1202550"/>
              <a:gd name="connsiteX1471" fmla="*/ 119487 w 1202550"/>
              <a:gd name="connsiteY1471" fmla="*/ 603086 h 1202550"/>
              <a:gd name="connsiteX1472" fmla="*/ 154939 w 1202550"/>
              <a:gd name="connsiteY1472" fmla="*/ 603086 h 1202550"/>
              <a:gd name="connsiteX1473" fmla="*/ 157628 w 1202550"/>
              <a:gd name="connsiteY1473" fmla="*/ 605678 h 1202550"/>
              <a:gd name="connsiteX1474" fmla="*/ 157628 w 1202550"/>
              <a:gd name="connsiteY1474" fmla="*/ 709923 h 1202550"/>
              <a:gd name="connsiteX1475" fmla="*/ 155227 w 1202550"/>
              <a:gd name="connsiteY1475" fmla="*/ 712900 h 1202550"/>
              <a:gd name="connsiteX1476" fmla="*/ 118359 w 1202550"/>
              <a:gd name="connsiteY1476" fmla="*/ 722165 h 1202550"/>
              <a:gd name="connsiteX1477" fmla="*/ 116607 w 1202550"/>
              <a:gd name="connsiteY1477" fmla="*/ 722165 h 1202550"/>
              <a:gd name="connsiteX1478" fmla="*/ 116367 w 1202550"/>
              <a:gd name="connsiteY1478" fmla="*/ 719237 h 1202550"/>
              <a:gd name="connsiteX1479" fmla="*/ 157532 w 1202550"/>
              <a:gd name="connsiteY1479" fmla="*/ 487536 h 1202550"/>
              <a:gd name="connsiteX1480" fmla="*/ 157532 w 1202550"/>
              <a:gd name="connsiteY1480" fmla="*/ 489768 h 1202550"/>
              <a:gd name="connsiteX1481" fmla="*/ 154579 w 1202550"/>
              <a:gd name="connsiteY1481" fmla="*/ 489360 h 1202550"/>
              <a:gd name="connsiteX1482" fmla="*/ 119127 w 1202550"/>
              <a:gd name="connsiteY1482" fmla="*/ 480551 h 1202550"/>
              <a:gd name="connsiteX1483" fmla="*/ 116439 w 1202550"/>
              <a:gd name="connsiteY1483" fmla="*/ 477286 h 1202550"/>
              <a:gd name="connsiteX1484" fmla="*/ 116439 w 1202550"/>
              <a:gd name="connsiteY1484" fmla="*/ 360872 h 1202550"/>
              <a:gd name="connsiteX1485" fmla="*/ 118455 w 1202550"/>
              <a:gd name="connsiteY1485" fmla="*/ 361352 h 1202550"/>
              <a:gd name="connsiteX1486" fmla="*/ 155443 w 1202550"/>
              <a:gd name="connsiteY1486" fmla="*/ 379786 h 1202550"/>
              <a:gd name="connsiteX1487" fmla="*/ 157652 w 1202550"/>
              <a:gd name="connsiteY1487" fmla="*/ 383459 h 1202550"/>
              <a:gd name="connsiteX1488" fmla="*/ 157628 w 1202550"/>
              <a:gd name="connsiteY1488" fmla="*/ 487536 h 1202550"/>
              <a:gd name="connsiteX1489" fmla="*/ 157532 w 1202550"/>
              <a:gd name="connsiteY1489" fmla="*/ 378802 h 1202550"/>
              <a:gd name="connsiteX1490" fmla="*/ 121647 w 1202550"/>
              <a:gd name="connsiteY1490" fmla="*/ 360824 h 1202550"/>
              <a:gd name="connsiteX1491" fmla="*/ 120711 w 1202550"/>
              <a:gd name="connsiteY1491" fmla="*/ 360176 h 1202550"/>
              <a:gd name="connsiteX1492" fmla="*/ 124240 w 1202550"/>
              <a:gd name="connsiteY1492" fmla="*/ 359744 h 1202550"/>
              <a:gd name="connsiteX1493" fmla="*/ 234293 w 1202550"/>
              <a:gd name="connsiteY1493" fmla="*/ 359744 h 1202550"/>
              <a:gd name="connsiteX1494" fmla="*/ 238278 w 1202550"/>
              <a:gd name="connsiteY1494" fmla="*/ 360656 h 1202550"/>
              <a:gd name="connsiteX1495" fmla="*/ 264681 w 1202550"/>
              <a:gd name="connsiteY1495" fmla="*/ 378298 h 1202550"/>
              <a:gd name="connsiteX1496" fmla="*/ 265401 w 1202550"/>
              <a:gd name="connsiteY1496" fmla="*/ 379282 h 1202550"/>
              <a:gd name="connsiteX1497" fmla="*/ 263001 w 1202550"/>
              <a:gd name="connsiteY1497" fmla="*/ 379522 h 1202550"/>
              <a:gd name="connsiteX1498" fmla="*/ 161276 w 1202550"/>
              <a:gd name="connsiteY1498" fmla="*/ 379522 h 1202550"/>
              <a:gd name="connsiteX1499" fmla="*/ 157508 w 1202550"/>
              <a:gd name="connsiteY1499" fmla="*/ 378802 h 1202550"/>
              <a:gd name="connsiteX1500" fmla="*/ 332514 w 1202550"/>
              <a:gd name="connsiteY1500" fmla="*/ 333676 h 1202550"/>
              <a:gd name="connsiteX1501" fmla="*/ 352868 w 1202550"/>
              <a:gd name="connsiteY1501" fmla="*/ 354007 h 1202550"/>
              <a:gd name="connsiteX1502" fmla="*/ 356325 w 1202550"/>
              <a:gd name="connsiteY1502" fmla="*/ 357079 h 1202550"/>
              <a:gd name="connsiteX1503" fmla="*/ 352988 w 1202550"/>
              <a:gd name="connsiteY1503" fmla="*/ 357895 h 1202550"/>
              <a:gd name="connsiteX1504" fmla="*/ 320584 w 1202550"/>
              <a:gd name="connsiteY1504" fmla="*/ 357895 h 1202550"/>
              <a:gd name="connsiteX1505" fmla="*/ 240510 w 1202550"/>
              <a:gd name="connsiteY1505" fmla="*/ 357895 h 1202550"/>
              <a:gd name="connsiteX1506" fmla="*/ 234965 w 1202550"/>
              <a:gd name="connsiteY1506" fmla="*/ 356215 h 1202550"/>
              <a:gd name="connsiteX1507" fmla="*/ 201769 w 1202550"/>
              <a:gd name="connsiteY1507" fmla="*/ 334156 h 1202550"/>
              <a:gd name="connsiteX1508" fmla="*/ 201985 w 1202550"/>
              <a:gd name="connsiteY1508" fmla="*/ 333100 h 1202550"/>
              <a:gd name="connsiteX1509" fmla="*/ 204674 w 1202550"/>
              <a:gd name="connsiteY1509" fmla="*/ 332980 h 1202550"/>
              <a:gd name="connsiteX1510" fmla="*/ 329105 w 1202550"/>
              <a:gd name="connsiteY1510" fmla="*/ 332980 h 1202550"/>
              <a:gd name="connsiteX1511" fmla="*/ 332490 w 1202550"/>
              <a:gd name="connsiteY1511" fmla="*/ 333676 h 1202550"/>
              <a:gd name="connsiteX1512" fmla="*/ 302870 w 1202550"/>
              <a:gd name="connsiteY1512" fmla="*/ 301464 h 1202550"/>
              <a:gd name="connsiteX1513" fmla="*/ 305966 w 1202550"/>
              <a:gd name="connsiteY1513" fmla="*/ 301128 h 1202550"/>
              <a:gd name="connsiteX1514" fmla="*/ 447776 w 1202550"/>
              <a:gd name="connsiteY1514" fmla="*/ 301128 h 1202550"/>
              <a:gd name="connsiteX1515" fmla="*/ 452025 w 1202550"/>
              <a:gd name="connsiteY1515" fmla="*/ 303817 h 1202550"/>
              <a:gd name="connsiteX1516" fmla="*/ 464578 w 1202550"/>
              <a:gd name="connsiteY1516" fmla="*/ 329020 h 1202550"/>
              <a:gd name="connsiteX1517" fmla="*/ 465682 w 1202550"/>
              <a:gd name="connsiteY1517" fmla="*/ 331756 h 1202550"/>
              <a:gd name="connsiteX1518" fmla="*/ 462010 w 1202550"/>
              <a:gd name="connsiteY1518" fmla="*/ 332452 h 1202550"/>
              <a:gd name="connsiteX1519" fmla="*/ 367366 w 1202550"/>
              <a:gd name="connsiteY1519" fmla="*/ 332452 h 1202550"/>
              <a:gd name="connsiteX1520" fmla="*/ 336546 w 1202550"/>
              <a:gd name="connsiteY1520" fmla="*/ 332452 h 1202550"/>
              <a:gd name="connsiteX1521" fmla="*/ 333114 w 1202550"/>
              <a:gd name="connsiteY1521" fmla="*/ 331852 h 1202550"/>
              <a:gd name="connsiteX1522" fmla="*/ 507207 w 1202550"/>
              <a:gd name="connsiteY1522" fmla="*/ 512403 h 1202550"/>
              <a:gd name="connsiteX1523" fmla="*/ 507207 w 1202550"/>
              <a:gd name="connsiteY1523" fmla="*/ 599030 h 1202550"/>
              <a:gd name="connsiteX1524" fmla="*/ 504807 w 1202550"/>
              <a:gd name="connsiteY1524" fmla="*/ 601286 h 1202550"/>
              <a:gd name="connsiteX1525" fmla="*/ 418228 w 1202550"/>
              <a:gd name="connsiteY1525" fmla="*/ 601286 h 1202550"/>
              <a:gd name="connsiteX1526" fmla="*/ 416140 w 1202550"/>
              <a:gd name="connsiteY1526" fmla="*/ 601286 h 1202550"/>
              <a:gd name="connsiteX1527" fmla="*/ 414796 w 1202550"/>
              <a:gd name="connsiteY1527" fmla="*/ 599798 h 1202550"/>
              <a:gd name="connsiteX1528" fmla="*/ 414796 w 1202550"/>
              <a:gd name="connsiteY1528" fmla="*/ 598309 h 1202550"/>
              <a:gd name="connsiteX1529" fmla="*/ 414796 w 1202550"/>
              <a:gd name="connsiteY1529" fmla="*/ 511899 h 1202550"/>
              <a:gd name="connsiteX1530" fmla="*/ 414796 w 1202550"/>
              <a:gd name="connsiteY1530" fmla="*/ 510699 h 1202550"/>
              <a:gd name="connsiteX1531" fmla="*/ 416860 w 1202550"/>
              <a:gd name="connsiteY1531" fmla="*/ 508706 h 1202550"/>
              <a:gd name="connsiteX1532" fmla="*/ 431262 w 1202550"/>
              <a:gd name="connsiteY1532" fmla="*/ 508706 h 1202550"/>
              <a:gd name="connsiteX1533" fmla="*/ 503559 w 1202550"/>
              <a:gd name="connsiteY1533" fmla="*/ 508706 h 1202550"/>
              <a:gd name="connsiteX1534" fmla="*/ 505671 w 1202550"/>
              <a:gd name="connsiteY1534" fmla="*/ 508706 h 1202550"/>
              <a:gd name="connsiteX1535" fmla="*/ 507255 w 1202550"/>
              <a:gd name="connsiteY1535" fmla="*/ 510218 h 1202550"/>
              <a:gd name="connsiteX1536" fmla="*/ 507183 w 1202550"/>
              <a:gd name="connsiteY1536" fmla="*/ 512403 h 1202550"/>
              <a:gd name="connsiteX1537" fmla="*/ 507207 w 1202550"/>
              <a:gd name="connsiteY1537" fmla="*/ 786661 h 1202550"/>
              <a:gd name="connsiteX1538" fmla="*/ 507207 w 1202550"/>
              <a:gd name="connsiteY1538" fmla="*/ 788461 h 1202550"/>
              <a:gd name="connsiteX1539" fmla="*/ 505935 w 1202550"/>
              <a:gd name="connsiteY1539" fmla="*/ 789661 h 1202550"/>
              <a:gd name="connsiteX1540" fmla="*/ 504135 w 1202550"/>
              <a:gd name="connsiteY1540" fmla="*/ 789661 h 1202550"/>
              <a:gd name="connsiteX1541" fmla="*/ 418060 w 1202550"/>
              <a:gd name="connsiteY1541" fmla="*/ 789661 h 1202550"/>
              <a:gd name="connsiteX1542" fmla="*/ 414796 w 1202550"/>
              <a:gd name="connsiteY1542" fmla="*/ 786229 h 1202550"/>
              <a:gd name="connsiteX1543" fmla="*/ 414796 w 1202550"/>
              <a:gd name="connsiteY1543" fmla="*/ 700490 h 1202550"/>
              <a:gd name="connsiteX1544" fmla="*/ 414796 w 1202550"/>
              <a:gd name="connsiteY1544" fmla="*/ 698378 h 1202550"/>
              <a:gd name="connsiteX1545" fmla="*/ 416116 w 1202550"/>
              <a:gd name="connsiteY1545" fmla="*/ 697178 h 1202550"/>
              <a:gd name="connsiteX1546" fmla="*/ 503943 w 1202550"/>
              <a:gd name="connsiteY1546" fmla="*/ 697178 h 1202550"/>
              <a:gd name="connsiteX1547" fmla="*/ 507183 w 1202550"/>
              <a:gd name="connsiteY1547" fmla="*/ 700346 h 1202550"/>
              <a:gd name="connsiteX1548" fmla="*/ 414748 w 1202550"/>
              <a:gd name="connsiteY1548" fmla="*/ 692089 h 1202550"/>
              <a:gd name="connsiteX1549" fmla="*/ 414748 w 1202550"/>
              <a:gd name="connsiteY1549" fmla="*/ 606014 h 1202550"/>
              <a:gd name="connsiteX1550" fmla="*/ 417652 w 1202550"/>
              <a:gd name="connsiteY1550" fmla="*/ 603086 h 1202550"/>
              <a:gd name="connsiteX1551" fmla="*/ 505959 w 1202550"/>
              <a:gd name="connsiteY1551" fmla="*/ 603086 h 1202550"/>
              <a:gd name="connsiteX1552" fmla="*/ 507255 w 1202550"/>
              <a:gd name="connsiteY1552" fmla="*/ 604286 h 1202550"/>
              <a:gd name="connsiteX1553" fmla="*/ 507255 w 1202550"/>
              <a:gd name="connsiteY1553" fmla="*/ 606398 h 1202550"/>
              <a:gd name="connsiteX1554" fmla="*/ 507255 w 1202550"/>
              <a:gd name="connsiteY1554" fmla="*/ 692449 h 1202550"/>
              <a:gd name="connsiteX1555" fmla="*/ 504375 w 1202550"/>
              <a:gd name="connsiteY1555" fmla="*/ 695378 h 1202550"/>
              <a:gd name="connsiteX1556" fmla="*/ 417964 w 1202550"/>
              <a:gd name="connsiteY1556" fmla="*/ 695378 h 1202550"/>
              <a:gd name="connsiteX1557" fmla="*/ 416764 w 1202550"/>
              <a:gd name="connsiteY1557" fmla="*/ 695378 h 1202550"/>
              <a:gd name="connsiteX1558" fmla="*/ 414820 w 1202550"/>
              <a:gd name="connsiteY1558" fmla="*/ 693289 h 1202550"/>
              <a:gd name="connsiteX1559" fmla="*/ 414748 w 1202550"/>
              <a:gd name="connsiteY1559" fmla="*/ 692089 h 1202550"/>
              <a:gd name="connsiteX1560" fmla="*/ 507135 w 1202550"/>
              <a:gd name="connsiteY1560" fmla="*/ 416055 h 1202550"/>
              <a:gd name="connsiteX1561" fmla="*/ 507135 w 1202550"/>
              <a:gd name="connsiteY1561" fmla="*/ 418143 h 1202550"/>
              <a:gd name="connsiteX1562" fmla="*/ 507135 w 1202550"/>
              <a:gd name="connsiteY1562" fmla="*/ 503498 h 1202550"/>
              <a:gd name="connsiteX1563" fmla="*/ 507135 w 1202550"/>
              <a:gd name="connsiteY1563" fmla="*/ 505898 h 1202550"/>
              <a:gd name="connsiteX1564" fmla="*/ 505863 w 1202550"/>
              <a:gd name="connsiteY1564" fmla="*/ 507122 h 1202550"/>
              <a:gd name="connsiteX1565" fmla="*/ 504063 w 1202550"/>
              <a:gd name="connsiteY1565" fmla="*/ 507122 h 1202550"/>
              <a:gd name="connsiteX1566" fmla="*/ 418060 w 1202550"/>
              <a:gd name="connsiteY1566" fmla="*/ 507122 h 1202550"/>
              <a:gd name="connsiteX1567" fmla="*/ 414796 w 1202550"/>
              <a:gd name="connsiteY1567" fmla="*/ 503954 h 1202550"/>
              <a:gd name="connsiteX1568" fmla="*/ 414796 w 1202550"/>
              <a:gd name="connsiteY1568" fmla="*/ 417783 h 1202550"/>
              <a:gd name="connsiteX1569" fmla="*/ 414796 w 1202550"/>
              <a:gd name="connsiteY1569" fmla="*/ 416583 h 1202550"/>
              <a:gd name="connsiteX1570" fmla="*/ 416860 w 1202550"/>
              <a:gd name="connsiteY1570" fmla="*/ 414615 h 1202550"/>
              <a:gd name="connsiteX1571" fmla="*/ 418660 w 1202550"/>
              <a:gd name="connsiteY1571" fmla="*/ 414615 h 1202550"/>
              <a:gd name="connsiteX1572" fmla="*/ 503559 w 1202550"/>
              <a:gd name="connsiteY1572" fmla="*/ 414615 h 1202550"/>
              <a:gd name="connsiteX1573" fmla="*/ 505647 w 1202550"/>
              <a:gd name="connsiteY1573" fmla="*/ 414615 h 1202550"/>
              <a:gd name="connsiteX1574" fmla="*/ 507183 w 1202550"/>
              <a:gd name="connsiteY1574" fmla="*/ 416127 h 1202550"/>
              <a:gd name="connsiteX1575" fmla="*/ 503055 w 1202550"/>
              <a:gd name="connsiteY1575" fmla="*/ 412742 h 1202550"/>
              <a:gd name="connsiteX1576" fmla="*/ 417268 w 1202550"/>
              <a:gd name="connsiteY1576" fmla="*/ 412742 h 1202550"/>
              <a:gd name="connsiteX1577" fmla="*/ 412084 w 1202550"/>
              <a:gd name="connsiteY1577" fmla="*/ 410558 h 1202550"/>
              <a:gd name="connsiteX1578" fmla="*/ 402986 w 1202550"/>
              <a:gd name="connsiteY1578" fmla="*/ 401413 h 1202550"/>
              <a:gd name="connsiteX1579" fmla="*/ 401258 w 1202550"/>
              <a:gd name="connsiteY1579" fmla="*/ 399565 h 1202550"/>
              <a:gd name="connsiteX1580" fmla="*/ 404475 w 1202550"/>
              <a:gd name="connsiteY1580" fmla="*/ 399205 h 1202550"/>
              <a:gd name="connsiteX1581" fmla="*/ 496838 w 1202550"/>
              <a:gd name="connsiteY1581" fmla="*/ 399205 h 1202550"/>
              <a:gd name="connsiteX1582" fmla="*/ 501183 w 1202550"/>
              <a:gd name="connsiteY1582" fmla="*/ 401821 h 1202550"/>
              <a:gd name="connsiteX1583" fmla="*/ 506559 w 1202550"/>
              <a:gd name="connsiteY1583" fmla="*/ 412742 h 1202550"/>
              <a:gd name="connsiteX1584" fmla="*/ 412948 w 1202550"/>
              <a:gd name="connsiteY1584" fmla="*/ 418143 h 1202550"/>
              <a:gd name="connsiteX1585" fmla="*/ 412948 w 1202550"/>
              <a:gd name="connsiteY1585" fmla="*/ 503282 h 1202550"/>
              <a:gd name="connsiteX1586" fmla="*/ 412948 w 1202550"/>
              <a:gd name="connsiteY1586" fmla="*/ 505370 h 1202550"/>
              <a:gd name="connsiteX1587" fmla="*/ 411387 w 1202550"/>
              <a:gd name="connsiteY1587" fmla="*/ 506930 h 1202550"/>
              <a:gd name="connsiteX1588" fmla="*/ 409899 w 1202550"/>
              <a:gd name="connsiteY1588" fmla="*/ 506930 h 1202550"/>
              <a:gd name="connsiteX1589" fmla="*/ 323896 w 1202550"/>
              <a:gd name="connsiteY1589" fmla="*/ 506930 h 1202550"/>
              <a:gd name="connsiteX1590" fmla="*/ 320608 w 1202550"/>
              <a:gd name="connsiteY1590" fmla="*/ 503786 h 1202550"/>
              <a:gd name="connsiteX1591" fmla="*/ 320608 w 1202550"/>
              <a:gd name="connsiteY1591" fmla="*/ 417375 h 1202550"/>
              <a:gd name="connsiteX1592" fmla="*/ 323560 w 1202550"/>
              <a:gd name="connsiteY1592" fmla="*/ 414494 h 1202550"/>
              <a:gd name="connsiteX1593" fmla="*/ 404811 w 1202550"/>
              <a:gd name="connsiteY1593" fmla="*/ 414494 h 1202550"/>
              <a:gd name="connsiteX1594" fmla="*/ 411387 w 1202550"/>
              <a:gd name="connsiteY1594" fmla="*/ 414494 h 1202550"/>
              <a:gd name="connsiteX1595" fmla="*/ 412996 w 1202550"/>
              <a:gd name="connsiteY1595" fmla="*/ 416007 h 1202550"/>
              <a:gd name="connsiteX1596" fmla="*/ 412996 w 1202550"/>
              <a:gd name="connsiteY1596" fmla="*/ 418215 h 1202550"/>
              <a:gd name="connsiteX1597" fmla="*/ 159428 w 1202550"/>
              <a:gd name="connsiteY1597" fmla="*/ 657453 h 1202550"/>
              <a:gd name="connsiteX1598" fmla="*/ 159428 w 1202550"/>
              <a:gd name="connsiteY1598" fmla="*/ 607047 h 1202550"/>
              <a:gd name="connsiteX1599" fmla="*/ 159428 w 1202550"/>
              <a:gd name="connsiteY1599" fmla="*/ 604934 h 1202550"/>
              <a:gd name="connsiteX1600" fmla="*/ 161276 w 1202550"/>
              <a:gd name="connsiteY1600" fmla="*/ 602990 h 1202550"/>
              <a:gd name="connsiteX1601" fmla="*/ 192144 w 1202550"/>
              <a:gd name="connsiteY1601" fmla="*/ 602990 h 1202550"/>
              <a:gd name="connsiteX1602" fmla="*/ 193944 w 1202550"/>
              <a:gd name="connsiteY1602" fmla="*/ 604670 h 1202550"/>
              <a:gd name="connsiteX1603" fmla="*/ 193944 w 1202550"/>
              <a:gd name="connsiteY1603" fmla="*/ 606470 h 1202550"/>
              <a:gd name="connsiteX1604" fmla="*/ 193944 w 1202550"/>
              <a:gd name="connsiteY1604" fmla="*/ 700082 h 1202550"/>
              <a:gd name="connsiteX1605" fmla="*/ 193944 w 1202550"/>
              <a:gd name="connsiteY1605" fmla="*/ 701570 h 1202550"/>
              <a:gd name="connsiteX1606" fmla="*/ 192144 w 1202550"/>
              <a:gd name="connsiteY1606" fmla="*/ 703779 h 1202550"/>
              <a:gd name="connsiteX1607" fmla="*/ 161660 w 1202550"/>
              <a:gd name="connsiteY1607" fmla="*/ 711388 h 1202550"/>
              <a:gd name="connsiteX1608" fmla="*/ 159452 w 1202550"/>
              <a:gd name="connsiteY1608" fmla="*/ 709635 h 1202550"/>
              <a:gd name="connsiteX1609" fmla="*/ 159452 w 1202550"/>
              <a:gd name="connsiteY1609" fmla="*/ 687457 h 1202550"/>
              <a:gd name="connsiteX1610" fmla="*/ 193920 w 1202550"/>
              <a:gd name="connsiteY1610" fmla="*/ 497377 h 1202550"/>
              <a:gd name="connsiteX1611" fmla="*/ 193776 w 1202550"/>
              <a:gd name="connsiteY1611" fmla="*/ 499129 h 1202550"/>
              <a:gd name="connsiteX1612" fmla="*/ 182687 w 1202550"/>
              <a:gd name="connsiteY1612" fmla="*/ 496297 h 1202550"/>
              <a:gd name="connsiteX1613" fmla="*/ 161780 w 1202550"/>
              <a:gd name="connsiteY1613" fmla="*/ 491088 h 1202550"/>
              <a:gd name="connsiteX1614" fmla="*/ 159380 w 1202550"/>
              <a:gd name="connsiteY1614" fmla="*/ 488136 h 1202550"/>
              <a:gd name="connsiteX1615" fmla="*/ 159380 w 1202550"/>
              <a:gd name="connsiteY1615" fmla="*/ 384083 h 1202550"/>
              <a:gd name="connsiteX1616" fmla="*/ 159644 w 1202550"/>
              <a:gd name="connsiteY1616" fmla="*/ 382330 h 1202550"/>
              <a:gd name="connsiteX1617" fmla="*/ 161828 w 1202550"/>
              <a:gd name="connsiteY1617" fmla="*/ 382955 h 1202550"/>
              <a:gd name="connsiteX1618" fmla="*/ 191928 w 1202550"/>
              <a:gd name="connsiteY1618" fmla="*/ 397884 h 1202550"/>
              <a:gd name="connsiteX1619" fmla="*/ 193968 w 1202550"/>
              <a:gd name="connsiteY1619" fmla="*/ 401029 h 1202550"/>
              <a:gd name="connsiteX1620" fmla="*/ 193920 w 1202550"/>
              <a:gd name="connsiteY1620" fmla="*/ 497377 h 1202550"/>
              <a:gd name="connsiteX1621" fmla="*/ 193632 w 1202550"/>
              <a:gd name="connsiteY1621" fmla="*/ 396852 h 1202550"/>
              <a:gd name="connsiteX1622" fmla="*/ 164829 w 1202550"/>
              <a:gd name="connsiteY1622" fmla="*/ 382451 h 1202550"/>
              <a:gd name="connsiteX1623" fmla="*/ 164349 w 1202550"/>
              <a:gd name="connsiteY1623" fmla="*/ 381634 h 1202550"/>
              <a:gd name="connsiteX1624" fmla="*/ 166461 w 1202550"/>
              <a:gd name="connsiteY1624" fmla="*/ 381418 h 1202550"/>
              <a:gd name="connsiteX1625" fmla="*/ 267273 w 1202550"/>
              <a:gd name="connsiteY1625" fmla="*/ 381418 h 1202550"/>
              <a:gd name="connsiteX1626" fmla="*/ 270946 w 1202550"/>
              <a:gd name="connsiteY1626" fmla="*/ 382378 h 1202550"/>
              <a:gd name="connsiteX1627" fmla="*/ 292141 w 1202550"/>
              <a:gd name="connsiteY1627" fmla="*/ 396492 h 1202550"/>
              <a:gd name="connsiteX1628" fmla="*/ 292885 w 1202550"/>
              <a:gd name="connsiteY1628" fmla="*/ 396924 h 1202550"/>
              <a:gd name="connsiteX1629" fmla="*/ 290868 w 1202550"/>
              <a:gd name="connsiteY1629" fmla="*/ 397620 h 1202550"/>
              <a:gd name="connsiteX1630" fmla="*/ 197257 w 1202550"/>
              <a:gd name="connsiteY1630" fmla="*/ 397620 h 1202550"/>
              <a:gd name="connsiteX1631" fmla="*/ 193632 w 1202550"/>
              <a:gd name="connsiteY1631" fmla="*/ 396852 h 1202550"/>
              <a:gd name="connsiteX1632" fmla="*/ 318736 w 1202550"/>
              <a:gd name="connsiteY1632" fmla="*/ 417591 h 1202550"/>
              <a:gd name="connsiteX1633" fmla="*/ 318736 w 1202550"/>
              <a:gd name="connsiteY1633" fmla="*/ 504002 h 1202550"/>
              <a:gd name="connsiteX1634" fmla="*/ 318736 w 1202550"/>
              <a:gd name="connsiteY1634" fmla="*/ 505490 h 1202550"/>
              <a:gd name="connsiteX1635" fmla="*/ 317224 w 1202550"/>
              <a:gd name="connsiteY1635" fmla="*/ 507074 h 1202550"/>
              <a:gd name="connsiteX1636" fmla="*/ 315711 w 1202550"/>
              <a:gd name="connsiteY1636" fmla="*/ 507074 h 1202550"/>
              <a:gd name="connsiteX1637" fmla="*/ 229733 w 1202550"/>
              <a:gd name="connsiteY1637" fmla="*/ 507074 h 1202550"/>
              <a:gd name="connsiteX1638" fmla="*/ 226420 w 1202550"/>
              <a:gd name="connsiteY1638" fmla="*/ 503642 h 1202550"/>
              <a:gd name="connsiteX1639" fmla="*/ 226420 w 1202550"/>
              <a:gd name="connsiteY1639" fmla="*/ 417231 h 1202550"/>
              <a:gd name="connsiteX1640" fmla="*/ 229037 w 1202550"/>
              <a:gd name="connsiteY1640" fmla="*/ 414615 h 1202550"/>
              <a:gd name="connsiteX1641" fmla="*/ 315087 w 1202550"/>
              <a:gd name="connsiteY1641" fmla="*/ 414615 h 1202550"/>
              <a:gd name="connsiteX1642" fmla="*/ 316888 w 1202550"/>
              <a:gd name="connsiteY1642" fmla="*/ 414615 h 1202550"/>
              <a:gd name="connsiteX1643" fmla="*/ 318808 w 1202550"/>
              <a:gd name="connsiteY1643" fmla="*/ 416391 h 1202550"/>
              <a:gd name="connsiteX1644" fmla="*/ 318736 w 1202550"/>
              <a:gd name="connsiteY1644" fmla="*/ 417591 h 1202550"/>
              <a:gd name="connsiteX1645" fmla="*/ 318736 w 1202550"/>
              <a:gd name="connsiteY1645" fmla="*/ 786733 h 1202550"/>
              <a:gd name="connsiteX1646" fmla="*/ 318736 w 1202550"/>
              <a:gd name="connsiteY1646" fmla="*/ 788533 h 1202550"/>
              <a:gd name="connsiteX1647" fmla="*/ 317512 w 1202550"/>
              <a:gd name="connsiteY1647" fmla="*/ 789781 h 1202550"/>
              <a:gd name="connsiteX1648" fmla="*/ 315423 w 1202550"/>
              <a:gd name="connsiteY1648" fmla="*/ 789781 h 1202550"/>
              <a:gd name="connsiteX1649" fmla="*/ 229757 w 1202550"/>
              <a:gd name="connsiteY1649" fmla="*/ 789781 h 1202550"/>
              <a:gd name="connsiteX1650" fmla="*/ 226420 w 1202550"/>
              <a:gd name="connsiteY1650" fmla="*/ 786397 h 1202550"/>
              <a:gd name="connsiteX1651" fmla="*/ 226420 w 1202550"/>
              <a:gd name="connsiteY1651" fmla="*/ 700946 h 1202550"/>
              <a:gd name="connsiteX1652" fmla="*/ 226420 w 1202550"/>
              <a:gd name="connsiteY1652" fmla="*/ 698858 h 1202550"/>
              <a:gd name="connsiteX1653" fmla="*/ 228004 w 1202550"/>
              <a:gd name="connsiteY1653" fmla="*/ 697298 h 1202550"/>
              <a:gd name="connsiteX1654" fmla="*/ 315519 w 1202550"/>
              <a:gd name="connsiteY1654" fmla="*/ 697298 h 1202550"/>
              <a:gd name="connsiteX1655" fmla="*/ 318808 w 1202550"/>
              <a:gd name="connsiteY1655" fmla="*/ 700394 h 1202550"/>
              <a:gd name="connsiteX1656" fmla="*/ 318736 w 1202550"/>
              <a:gd name="connsiteY1656" fmla="*/ 606518 h 1202550"/>
              <a:gd name="connsiteX1657" fmla="*/ 318736 w 1202550"/>
              <a:gd name="connsiteY1657" fmla="*/ 692929 h 1202550"/>
              <a:gd name="connsiteX1658" fmla="*/ 316144 w 1202550"/>
              <a:gd name="connsiteY1658" fmla="*/ 695522 h 1202550"/>
              <a:gd name="connsiteX1659" fmla="*/ 228053 w 1202550"/>
              <a:gd name="connsiteY1659" fmla="*/ 695522 h 1202550"/>
              <a:gd name="connsiteX1660" fmla="*/ 226420 w 1202550"/>
              <a:gd name="connsiteY1660" fmla="*/ 694009 h 1202550"/>
              <a:gd name="connsiteX1661" fmla="*/ 226420 w 1202550"/>
              <a:gd name="connsiteY1661" fmla="*/ 691921 h 1202550"/>
              <a:gd name="connsiteX1662" fmla="*/ 226420 w 1202550"/>
              <a:gd name="connsiteY1662" fmla="*/ 606711 h 1202550"/>
              <a:gd name="connsiteX1663" fmla="*/ 226420 w 1202550"/>
              <a:gd name="connsiteY1663" fmla="*/ 604310 h 1202550"/>
              <a:gd name="connsiteX1664" fmla="*/ 227239 w 1202550"/>
              <a:gd name="connsiteY1664" fmla="*/ 603228 h 1202550"/>
              <a:gd name="connsiteX1665" fmla="*/ 227524 w 1202550"/>
              <a:gd name="connsiteY1665" fmla="*/ 603230 h 1202550"/>
              <a:gd name="connsiteX1666" fmla="*/ 315687 w 1202550"/>
              <a:gd name="connsiteY1666" fmla="*/ 603230 h 1202550"/>
              <a:gd name="connsiteX1667" fmla="*/ 317200 w 1202550"/>
              <a:gd name="connsiteY1667" fmla="*/ 603230 h 1202550"/>
              <a:gd name="connsiteX1668" fmla="*/ 318784 w 1202550"/>
              <a:gd name="connsiteY1668" fmla="*/ 604766 h 1202550"/>
              <a:gd name="connsiteX1669" fmla="*/ 318736 w 1202550"/>
              <a:gd name="connsiteY1669" fmla="*/ 606398 h 1202550"/>
              <a:gd name="connsiteX1670" fmla="*/ 318736 w 1202550"/>
              <a:gd name="connsiteY1670" fmla="*/ 600302 h 1202550"/>
              <a:gd name="connsiteX1671" fmla="*/ 317656 w 1202550"/>
              <a:gd name="connsiteY1671" fmla="*/ 601406 h 1202550"/>
              <a:gd name="connsiteX1672" fmla="*/ 315879 w 1202550"/>
              <a:gd name="connsiteY1672" fmla="*/ 601406 h 1202550"/>
              <a:gd name="connsiteX1673" fmla="*/ 229013 w 1202550"/>
              <a:gd name="connsiteY1673" fmla="*/ 601406 h 1202550"/>
              <a:gd name="connsiteX1674" fmla="*/ 226420 w 1202550"/>
              <a:gd name="connsiteY1674" fmla="*/ 598766 h 1202550"/>
              <a:gd name="connsiteX1675" fmla="*/ 226420 w 1202550"/>
              <a:gd name="connsiteY1675" fmla="*/ 511707 h 1202550"/>
              <a:gd name="connsiteX1676" fmla="*/ 229325 w 1202550"/>
              <a:gd name="connsiteY1676" fmla="*/ 508802 h 1202550"/>
              <a:gd name="connsiteX1677" fmla="*/ 316336 w 1202550"/>
              <a:gd name="connsiteY1677" fmla="*/ 508802 h 1202550"/>
              <a:gd name="connsiteX1678" fmla="*/ 318880 w 1202550"/>
              <a:gd name="connsiteY1678" fmla="*/ 511443 h 1202550"/>
              <a:gd name="connsiteX1679" fmla="*/ 318880 w 1202550"/>
              <a:gd name="connsiteY1679" fmla="*/ 598093 h 1202550"/>
              <a:gd name="connsiteX1680" fmla="*/ 318736 w 1202550"/>
              <a:gd name="connsiteY1680" fmla="*/ 600182 h 1202550"/>
              <a:gd name="connsiteX1681" fmla="*/ 313263 w 1202550"/>
              <a:gd name="connsiteY1681" fmla="*/ 412910 h 1202550"/>
              <a:gd name="connsiteX1682" fmla="*/ 227884 w 1202550"/>
              <a:gd name="connsiteY1682" fmla="*/ 412910 h 1202550"/>
              <a:gd name="connsiteX1683" fmla="*/ 224404 w 1202550"/>
              <a:gd name="connsiteY1683" fmla="*/ 412286 h 1202550"/>
              <a:gd name="connsiteX1684" fmla="*/ 200857 w 1202550"/>
              <a:gd name="connsiteY1684" fmla="*/ 400453 h 1202550"/>
              <a:gd name="connsiteX1685" fmla="*/ 200281 w 1202550"/>
              <a:gd name="connsiteY1685" fmla="*/ 399637 h 1202550"/>
              <a:gd name="connsiteX1686" fmla="*/ 203305 w 1202550"/>
              <a:gd name="connsiteY1686" fmla="*/ 399421 h 1202550"/>
              <a:gd name="connsiteX1687" fmla="*/ 293245 w 1202550"/>
              <a:gd name="connsiteY1687" fmla="*/ 399421 h 1202550"/>
              <a:gd name="connsiteX1688" fmla="*/ 299053 w 1202550"/>
              <a:gd name="connsiteY1688" fmla="*/ 401221 h 1202550"/>
              <a:gd name="connsiteX1689" fmla="*/ 313239 w 1202550"/>
              <a:gd name="connsiteY1689" fmla="*/ 410822 h 1202550"/>
              <a:gd name="connsiteX1690" fmla="*/ 315639 w 1202550"/>
              <a:gd name="connsiteY1690" fmla="*/ 412670 h 1202550"/>
              <a:gd name="connsiteX1691" fmla="*/ 313335 w 1202550"/>
              <a:gd name="connsiteY1691" fmla="*/ 412790 h 1202550"/>
              <a:gd name="connsiteX1692" fmla="*/ 195648 w 1202550"/>
              <a:gd name="connsiteY1692" fmla="*/ 401701 h 1202550"/>
              <a:gd name="connsiteX1693" fmla="*/ 195648 w 1202550"/>
              <a:gd name="connsiteY1693" fmla="*/ 400573 h 1202550"/>
              <a:gd name="connsiteX1694" fmla="*/ 197905 w 1202550"/>
              <a:gd name="connsiteY1694" fmla="*/ 401245 h 1202550"/>
              <a:gd name="connsiteX1695" fmla="*/ 222316 w 1202550"/>
              <a:gd name="connsiteY1695" fmla="*/ 413366 h 1202550"/>
              <a:gd name="connsiteX1696" fmla="*/ 224476 w 1202550"/>
              <a:gd name="connsiteY1696" fmla="*/ 417039 h 1202550"/>
              <a:gd name="connsiteX1697" fmla="*/ 224476 w 1202550"/>
              <a:gd name="connsiteY1697" fmla="*/ 469485 h 1202550"/>
              <a:gd name="connsiteX1698" fmla="*/ 224476 w 1202550"/>
              <a:gd name="connsiteY1698" fmla="*/ 503498 h 1202550"/>
              <a:gd name="connsiteX1699" fmla="*/ 224236 w 1202550"/>
              <a:gd name="connsiteY1699" fmla="*/ 506474 h 1202550"/>
              <a:gd name="connsiteX1700" fmla="*/ 220492 w 1202550"/>
              <a:gd name="connsiteY1700" fmla="*/ 505778 h 1202550"/>
              <a:gd name="connsiteX1701" fmla="*/ 197833 w 1202550"/>
              <a:gd name="connsiteY1701" fmla="*/ 500185 h 1202550"/>
              <a:gd name="connsiteX1702" fmla="*/ 195432 w 1202550"/>
              <a:gd name="connsiteY1702" fmla="*/ 497473 h 1202550"/>
              <a:gd name="connsiteX1703" fmla="*/ 195744 w 1202550"/>
              <a:gd name="connsiteY1703" fmla="*/ 401581 h 1202550"/>
              <a:gd name="connsiteX1704" fmla="*/ 195648 w 1202550"/>
              <a:gd name="connsiteY1704" fmla="*/ 606687 h 1202550"/>
              <a:gd name="connsiteX1705" fmla="*/ 195648 w 1202550"/>
              <a:gd name="connsiteY1705" fmla="*/ 605486 h 1202550"/>
              <a:gd name="connsiteX1706" fmla="*/ 198049 w 1202550"/>
              <a:gd name="connsiteY1706" fmla="*/ 603206 h 1202550"/>
              <a:gd name="connsiteX1707" fmla="*/ 222340 w 1202550"/>
              <a:gd name="connsiteY1707" fmla="*/ 603206 h 1202550"/>
              <a:gd name="connsiteX1708" fmla="*/ 224740 w 1202550"/>
              <a:gd name="connsiteY1708" fmla="*/ 605606 h 1202550"/>
              <a:gd name="connsiteX1709" fmla="*/ 224740 w 1202550"/>
              <a:gd name="connsiteY1709" fmla="*/ 693697 h 1202550"/>
              <a:gd name="connsiteX1710" fmla="*/ 222988 w 1202550"/>
              <a:gd name="connsiteY1710" fmla="*/ 696242 h 1202550"/>
              <a:gd name="connsiteX1711" fmla="*/ 196873 w 1202550"/>
              <a:gd name="connsiteY1711" fmla="*/ 702723 h 1202550"/>
              <a:gd name="connsiteX1712" fmla="*/ 196057 w 1202550"/>
              <a:gd name="connsiteY1712" fmla="*/ 702723 h 1202550"/>
              <a:gd name="connsiteX1713" fmla="*/ 195840 w 1202550"/>
              <a:gd name="connsiteY1713" fmla="*/ 699602 h 1202550"/>
              <a:gd name="connsiteX1714" fmla="*/ 195720 w 1202550"/>
              <a:gd name="connsiteY1714" fmla="*/ 606567 h 1202550"/>
              <a:gd name="connsiteX1715" fmla="*/ 224452 w 1202550"/>
              <a:gd name="connsiteY1715" fmla="*/ 512115 h 1202550"/>
              <a:gd name="connsiteX1716" fmla="*/ 224452 w 1202550"/>
              <a:gd name="connsiteY1716" fmla="*/ 598165 h 1202550"/>
              <a:gd name="connsiteX1717" fmla="*/ 221332 w 1202550"/>
              <a:gd name="connsiteY1717" fmla="*/ 601406 h 1202550"/>
              <a:gd name="connsiteX1718" fmla="*/ 198409 w 1202550"/>
              <a:gd name="connsiteY1718" fmla="*/ 601406 h 1202550"/>
              <a:gd name="connsiteX1719" fmla="*/ 195720 w 1202550"/>
              <a:gd name="connsiteY1719" fmla="*/ 598886 h 1202550"/>
              <a:gd name="connsiteX1720" fmla="*/ 195720 w 1202550"/>
              <a:gd name="connsiteY1720" fmla="*/ 503834 h 1202550"/>
              <a:gd name="connsiteX1721" fmla="*/ 195720 w 1202550"/>
              <a:gd name="connsiteY1721" fmla="*/ 501697 h 1202550"/>
              <a:gd name="connsiteX1722" fmla="*/ 223180 w 1202550"/>
              <a:gd name="connsiteY1722" fmla="*/ 508298 h 1202550"/>
              <a:gd name="connsiteX1723" fmla="*/ 224644 w 1202550"/>
              <a:gd name="connsiteY1723" fmla="*/ 510170 h 1202550"/>
              <a:gd name="connsiteX1724" fmla="*/ 224620 w 1202550"/>
              <a:gd name="connsiteY1724" fmla="*/ 511995 h 1202550"/>
              <a:gd name="connsiteX1725" fmla="*/ 195648 w 1202550"/>
              <a:gd name="connsiteY1725" fmla="*/ 802167 h 1202550"/>
              <a:gd name="connsiteX1726" fmla="*/ 195648 w 1202550"/>
              <a:gd name="connsiteY1726" fmla="*/ 707451 h 1202550"/>
              <a:gd name="connsiteX1727" fmla="*/ 198049 w 1202550"/>
              <a:gd name="connsiteY1727" fmla="*/ 704259 h 1202550"/>
              <a:gd name="connsiteX1728" fmla="*/ 223036 w 1202550"/>
              <a:gd name="connsiteY1728" fmla="*/ 697922 h 1202550"/>
              <a:gd name="connsiteX1729" fmla="*/ 224356 w 1202550"/>
              <a:gd name="connsiteY1729" fmla="*/ 697778 h 1202550"/>
              <a:gd name="connsiteX1730" fmla="*/ 224620 w 1202550"/>
              <a:gd name="connsiteY1730" fmla="*/ 700970 h 1202550"/>
              <a:gd name="connsiteX1731" fmla="*/ 224620 w 1202550"/>
              <a:gd name="connsiteY1731" fmla="*/ 786997 h 1202550"/>
              <a:gd name="connsiteX1732" fmla="*/ 221908 w 1202550"/>
              <a:gd name="connsiteY1732" fmla="*/ 791534 h 1202550"/>
              <a:gd name="connsiteX1733" fmla="*/ 198865 w 1202550"/>
              <a:gd name="connsiteY1733" fmla="*/ 802959 h 1202550"/>
              <a:gd name="connsiteX1734" fmla="*/ 196105 w 1202550"/>
              <a:gd name="connsiteY1734" fmla="*/ 804039 h 1202550"/>
              <a:gd name="connsiteX1735" fmla="*/ 195744 w 1202550"/>
              <a:gd name="connsiteY1735" fmla="*/ 802047 h 1202550"/>
              <a:gd name="connsiteX1736" fmla="*/ 202489 w 1202550"/>
              <a:gd name="connsiteY1736" fmla="*/ 803223 h 1202550"/>
              <a:gd name="connsiteX1737" fmla="*/ 223084 w 1202550"/>
              <a:gd name="connsiteY1737" fmla="*/ 792854 h 1202550"/>
              <a:gd name="connsiteX1738" fmla="*/ 228509 w 1202550"/>
              <a:gd name="connsiteY1738" fmla="*/ 791558 h 1202550"/>
              <a:gd name="connsiteX1739" fmla="*/ 312783 w 1202550"/>
              <a:gd name="connsiteY1739" fmla="*/ 791558 h 1202550"/>
              <a:gd name="connsiteX1740" fmla="*/ 315471 w 1202550"/>
              <a:gd name="connsiteY1740" fmla="*/ 791558 h 1202550"/>
              <a:gd name="connsiteX1741" fmla="*/ 314343 w 1202550"/>
              <a:gd name="connsiteY1741" fmla="*/ 793070 h 1202550"/>
              <a:gd name="connsiteX1742" fmla="*/ 297901 w 1202550"/>
              <a:gd name="connsiteY1742" fmla="*/ 804063 h 1202550"/>
              <a:gd name="connsiteX1743" fmla="*/ 294589 w 1202550"/>
              <a:gd name="connsiteY1743" fmla="*/ 805191 h 1202550"/>
              <a:gd name="connsiteX1744" fmla="*/ 200737 w 1202550"/>
              <a:gd name="connsiteY1744" fmla="*/ 805191 h 1202550"/>
              <a:gd name="connsiteX1745" fmla="*/ 199201 w 1202550"/>
              <a:gd name="connsiteY1745" fmla="*/ 804951 h 1202550"/>
              <a:gd name="connsiteX1746" fmla="*/ 202585 w 1202550"/>
              <a:gd name="connsiteY1746" fmla="*/ 803103 h 1202550"/>
              <a:gd name="connsiteX1747" fmla="*/ 295141 w 1202550"/>
              <a:gd name="connsiteY1747" fmla="*/ 808168 h 1202550"/>
              <a:gd name="connsiteX1748" fmla="*/ 299029 w 1202550"/>
              <a:gd name="connsiteY1748" fmla="*/ 806968 h 1202550"/>
              <a:gd name="connsiteX1749" fmla="*/ 393505 w 1202550"/>
              <a:gd name="connsiteY1749" fmla="*/ 806968 h 1202550"/>
              <a:gd name="connsiteX1750" fmla="*/ 395641 w 1202550"/>
              <a:gd name="connsiteY1750" fmla="*/ 807472 h 1202550"/>
              <a:gd name="connsiteX1751" fmla="*/ 379799 w 1202550"/>
              <a:gd name="connsiteY1751" fmla="*/ 823290 h 1202550"/>
              <a:gd name="connsiteX1752" fmla="*/ 376943 w 1202550"/>
              <a:gd name="connsiteY1752" fmla="*/ 823866 h 1202550"/>
              <a:gd name="connsiteX1753" fmla="*/ 275530 w 1202550"/>
              <a:gd name="connsiteY1753" fmla="*/ 823866 h 1202550"/>
              <a:gd name="connsiteX1754" fmla="*/ 273130 w 1202550"/>
              <a:gd name="connsiteY1754" fmla="*/ 823602 h 1202550"/>
              <a:gd name="connsiteX1755" fmla="*/ 273274 w 1202550"/>
              <a:gd name="connsiteY1755" fmla="*/ 822714 h 1202550"/>
              <a:gd name="connsiteX1756" fmla="*/ 295237 w 1202550"/>
              <a:gd name="connsiteY1756" fmla="*/ 808048 h 1202550"/>
              <a:gd name="connsiteX1757" fmla="*/ 300806 w 1202550"/>
              <a:gd name="connsiteY1757" fmla="*/ 805167 h 1202550"/>
              <a:gd name="connsiteX1758" fmla="*/ 301958 w 1202550"/>
              <a:gd name="connsiteY1758" fmla="*/ 803655 h 1202550"/>
              <a:gd name="connsiteX1759" fmla="*/ 318376 w 1202550"/>
              <a:gd name="connsiteY1759" fmla="*/ 792686 h 1202550"/>
              <a:gd name="connsiteX1760" fmla="*/ 321688 w 1202550"/>
              <a:gd name="connsiteY1760" fmla="*/ 791558 h 1202550"/>
              <a:gd name="connsiteX1761" fmla="*/ 410067 w 1202550"/>
              <a:gd name="connsiteY1761" fmla="*/ 791558 h 1202550"/>
              <a:gd name="connsiteX1762" fmla="*/ 410739 w 1202550"/>
              <a:gd name="connsiteY1762" fmla="*/ 791558 h 1202550"/>
              <a:gd name="connsiteX1763" fmla="*/ 410019 w 1202550"/>
              <a:gd name="connsiteY1763" fmla="*/ 792998 h 1202550"/>
              <a:gd name="connsiteX1764" fmla="*/ 399218 w 1202550"/>
              <a:gd name="connsiteY1764" fmla="*/ 803823 h 1202550"/>
              <a:gd name="connsiteX1765" fmla="*/ 396362 w 1202550"/>
              <a:gd name="connsiteY1765" fmla="*/ 805071 h 1202550"/>
              <a:gd name="connsiteX1766" fmla="*/ 300902 w 1202550"/>
              <a:gd name="connsiteY1766" fmla="*/ 805047 h 1202550"/>
              <a:gd name="connsiteX1767" fmla="*/ 410427 w 1202550"/>
              <a:gd name="connsiteY1767" fmla="*/ 789781 h 1202550"/>
              <a:gd name="connsiteX1768" fmla="*/ 323296 w 1202550"/>
              <a:gd name="connsiteY1768" fmla="*/ 789781 h 1202550"/>
              <a:gd name="connsiteX1769" fmla="*/ 320608 w 1202550"/>
              <a:gd name="connsiteY1769" fmla="*/ 786949 h 1202550"/>
              <a:gd name="connsiteX1770" fmla="*/ 320608 w 1202550"/>
              <a:gd name="connsiteY1770" fmla="*/ 700298 h 1202550"/>
              <a:gd name="connsiteX1771" fmla="*/ 320608 w 1202550"/>
              <a:gd name="connsiteY1771" fmla="*/ 698498 h 1202550"/>
              <a:gd name="connsiteX1772" fmla="*/ 321928 w 1202550"/>
              <a:gd name="connsiteY1772" fmla="*/ 697298 h 1202550"/>
              <a:gd name="connsiteX1773" fmla="*/ 410355 w 1202550"/>
              <a:gd name="connsiteY1773" fmla="*/ 697298 h 1202550"/>
              <a:gd name="connsiteX1774" fmla="*/ 412996 w 1202550"/>
              <a:gd name="connsiteY1774" fmla="*/ 699842 h 1202550"/>
              <a:gd name="connsiteX1775" fmla="*/ 412996 w 1202550"/>
              <a:gd name="connsiteY1775" fmla="*/ 787381 h 1202550"/>
              <a:gd name="connsiteX1776" fmla="*/ 410523 w 1202550"/>
              <a:gd name="connsiteY1776" fmla="*/ 789661 h 1202550"/>
              <a:gd name="connsiteX1777" fmla="*/ 412828 w 1202550"/>
              <a:gd name="connsiteY1777" fmla="*/ 691897 h 1202550"/>
              <a:gd name="connsiteX1778" fmla="*/ 412828 w 1202550"/>
              <a:gd name="connsiteY1778" fmla="*/ 694297 h 1202550"/>
              <a:gd name="connsiteX1779" fmla="*/ 411531 w 1202550"/>
              <a:gd name="connsiteY1779" fmla="*/ 695498 h 1202550"/>
              <a:gd name="connsiteX1780" fmla="*/ 323680 w 1202550"/>
              <a:gd name="connsiteY1780" fmla="*/ 695498 h 1202550"/>
              <a:gd name="connsiteX1781" fmla="*/ 320440 w 1202550"/>
              <a:gd name="connsiteY1781" fmla="*/ 692305 h 1202550"/>
              <a:gd name="connsiteX1782" fmla="*/ 320440 w 1202550"/>
              <a:gd name="connsiteY1782" fmla="*/ 606398 h 1202550"/>
              <a:gd name="connsiteX1783" fmla="*/ 323872 w 1202550"/>
              <a:gd name="connsiteY1783" fmla="*/ 603086 h 1202550"/>
              <a:gd name="connsiteX1784" fmla="*/ 410283 w 1202550"/>
              <a:gd name="connsiteY1784" fmla="*/ 603086 h 1202550"/>
              <a:gd name="connsiteX1785" fmla="*/ 412876 w 1202550"/>
              <a:gd name="connsiteY1785" fmla="*/ 605702 h 1202550"/>
              <a:gd name="connsiteX1786" fmla="*/ 412876 w 1202550"/>
              <a:gd name="connsiteY1786" fmla="*/ 691777 h 1202550"/>
              <a:gd name="connsiteX1787" fmla="*/ 410259 w 1202550"/>
              <a:gd name="connsiteY1787" fmla="*/ 601406 h 1202550"/>
              <a:gd name="connsiteX1788" fmla="*/ 321448 w 1202550"/>
              <a:gd name="connsiteY1788" fmla="*/ 601406 h 1202550"/>
              <a:gd name="connsiteX1789" fmla="*/ 320363 w 1202550"/>
              <a:gd name="connsiteY1789" fmla="*/ 600535 h 1202550"/>
              <a:gd name="connsiteX1790" fmla="*/ 320368 w 1202550"/>
              <a:gd name="connsiteY1790" fmla="*/ 600278 h 1202550"/>
              <a:gd name="connsiteX1791" fmla="*/ 320368 w 1202550"/>
              <a:gd name="connsiteY1791" fmla="*/ 598189 h 1202550"/>
              <a:gd name="connsiteX1792" fmla="*/ 320368 w 1202550"/>
              <a:gd name="connsiteY1792" fmla="*/ 511539 h 1202550"/>
              <a:gd name="connsiteX1793" fmla="*/ 322984 w 1202550"/>
              <a:gd name="connsiteY1793" fmla="*/ 508946 h 1202550"/>
              <a:gd name="connsiteX1794" fmla="*/ 410235 w 1202550"/>
              <a:gd name="connsiteY1794" fmla="*/ 508946 h 1202550"/>
              <a:gd name="connsiteX1795" fmla="*/ 412756 w 1202550"/>
              <a:gd name="connsiteY1795" fmla="*/ 511611 h 1202550"/>
              <a:gd name="connsiteX1796" fmla="*/ 412756 w 1202550"/>
              <a:gd name="connsiteY1796" fmla="*/ 598838 h 1202550"/>
              <a:gd name="connsiteX1797" fmla="*/ 410427 w 1202550"/>
              <a:gd name="connsiteY1797" fmla="*/ 601286 h 1202550"/>
              <a:gd name="connsiteX1798" fmla="*/ 410883 w 1202550"/>
              <a:gd name="connsiteY1798" fmla="*/ 412358 h 1202550"/>
              <a:gd name="connsiteX1799" fmla="*/ 410595 w 1202550"/>
              <a:gd name="connsiteY1799" fmla="*/ 412934 h 1202550"/>
              <a:gd name="connsiteX1800" fmla="*/ 407955 w 1202550"/>
              <a:gd name="connsiteY1800" fmla="*/ 412934 h 1202550"/>
              <a:gd name="connsiteX1801" fmla="*/ 322576 w 1202550"/>
              <a:gd name="connsiteY1801" fmla="*/ 412934 h 1202550"/>
              <a:gd name="connsiteX1802" fmla="*/ 317560 w 1202550"/>
              <a:gd name="connsiteY1802" fmla="*/ 411446 h 1202550"/>
              <a:gd name="connsiteX1803" fmla="*/ 300518 w 1202550"/>
              <a:gd name="connsiteY1803" fmla="*/ 400045 h 1202550"/>
              <a:gd name="connsiteX1804" fmla="*/ 303566 w 1202550"/>
              <a:gd name="connsiteY1804" fmla="*/ 399445 h 1202550"/>
              <a:gd name="connsiteX1805" fmla="*/ 346771 w 1202550"/>
              <a:gd name="connsiteY1805" fmla="*/ 399445 h 1202550"/>
              <a:gd name="connsiteX1806" fmla="*/ 395305 w 1202550"/>
              <a:gd name="connsiteY1806" fmla="*/ 399445 h 1202550"/>
              <a:gd name="connsiteX1807" fmla="*/ 400106 w 1202550"/>
              <a:gd name="connsiteY1807" fmla="*/ 401413 h 1202550"/>
              <a:gd name="connsiteX1808" fmla="*/ 411051 w 1202550"/>
              <a:gd name="connsiteY1808" fmla="*/ 412286 h 1202550"/>
              <a:gd name="connsiteX1809" fmla="*/ 392017 w 1202550"/>
              <a:gd name="connsiteY1809" fmla="*/ 397620 h 1202550"/>
              <a:gd name="connsiteX1810" fmla="*/ 298933 w 1202550"/>
              <a:gd name="connsiteY1810" fmla="*/ 397620 h 1202550"/>
              <a:gd name="connsiteX1811" fmla="*/ 295813 w 1202550"/>
              <a:gd name="connsiteY1811" fmla="*/ 396852 h 1202550"/>
              <a:gd name="connsiteX1812" fmla="*/ 274210 w 1202550"/>
              <a:gd name="connsiteY1812" fmla="*/ 382330 h 1202550"/>
              <a:gd name="connsiteX1813" fmla="*/ 273730 w 1202550"/>
              <a:gd name="connsiteY1813" fmla="*/ 381418 h 1202550"/>
              <a:gd name="connsiteX1814" fmla="*/ 277019 w 1202550"/>
              <a:gd name="connsiteY1814" fmla="*/ 381418 h 1202550"/>
              <a:gd name="connsiteX1815" fmla="*/ 377183 w 1202550"/>
              <a:gd name="connsiteY1815" fmla="*/ 381418 h 1202550"/>
              <a:gd name="connsiteX1816" fmla="*/ 382416 w 1202550"/>
              <a:gd name="connsiteY1816" fmla="*/ 383603 h 1202550"/>
              <a:gd name="connsiteX1817" fmla="*/ 395905 w 1202550"/>
              <a:gd name="connsiteY1817" fmla="*/ 397068 h 1202550"/>
              <a:gd name="connsiteX1818" fmla="*/ 392185 w 1202550"/>
              <a:gd name="connsiteY1818" fmla="*/ 397500 h 1202550"/>
              <a:gd name="connsiteX1819" fmla="*/ 374015 w 1202550"/>
              <a:gd name="connsiteY1819" fmla="*/ 379618 h 1202550"/>
              <a:gd name="connsiteX1820" fmla="*/ 304022 w 1202550"/>
              <a:gd name="connsiteY1820" fmla="*/ 379618 h 1202550"/>
              <a:gd name="connsiteX1821" fmla="*/ 272530 w 1202550"/>
              <a:gd name="connsiteY1821" fmla="*/ 379618 h 1202550"/>
              <a:gd name="connsiteX1822" fmla="*/ 267729 w 1202550"/>
              <a:gd name="connsiteY1822" fmla="*/ 378178 h 1202550"/>
              <a:gd name="connsiteX1823" fmla="*/ 243534 w 1202550"/>
              <a:gd name="connsiteY1823" fmla="*/ 362048 h 1202550"/>
              <a:gd name="connsiteX1824" fmla="*/ 241134 w 1202550"/>
              <a:gd name="connsiteY1824" fmla="*/ 360104 h 1202550"/>
              <a:gd name="connsiteX1825" fmla="*/ 244159 w 1202550"/>
              <a:gd name="connsiteY1825" fmla="*/ 359792 h 1202550"/>
              <a:gd name="connsiteX1826" fmla="*/ 355724 w 1202550"/>
              <a:gd name="connsiteY1826" fmla="*/ 359792 h 1202550"/>
              <a:gd name="connsiteX1827" fmla="*/ 360525 w 1202550"/>
              <a:gd name="connsiteY1827" fmla="*/ 361760 h 1202550"/>
              <a:gd name="connsiteX1828" fmla="*/ 375767 w 1202550"/>
              <a:gd name="connsiteY1828" fmla="*/ 377050 h 1202550"/>
              <a:gd name="connsiteX1829" fmla="*/ 377711 w 1202550"/>
              <a:gd name="connsiteY1829" fmla="*/ 379114 h 1202550"/>
              <a:gd name="connsiteX1830" fmla="*/ 374183 w 1202550"/>
              <a:gd name="connsiteY1830" fmla="*/ 379498 h 1202550"/>
              <a:gd name="connsiteX1831" fmla="*/ 159716 w 1202550"/>
              <a:gd name="connsiteY1831" fmla="*/ 492840 h 1202550"/>
              <a:gd name="connsiteX1832" fmla="*/ 161780 w 1202550"/>
              <a:gd name="connsiteY1832" fmla="*/ 493080 h 1202550"/>
              <a:gd name="connsiteX1833" fmla="*/ 191688 w 1202550"/>
              <a:gd name="connsiteY1833" fmla="*/ 500497 h 1202550"/>
              <a:gd name="connsiteX1834" fmla="*/ 193920 w 1202550"/>
              <a:gd name="connsiteY1834" fmla="*/ 503498 h 1202550"/>
              <a:gd name="connsiteX1835" fmla="*/ 193920 w 1202550"/>
              <a:gd name="connsiteY1835" fmla="*/ 598790 h 1202550"/>
              <a:gd name="connsiteX1836" fmla="*/ 191520 w 1202550"/>
              <a:gd name="connsiteY1836" fmla="*/ 601190 h 1202550"/>
              <a:gd name="connsiteX1837" fmla="*/ 161852 w 1202550"/>
              <a:gd name="connsiteY1837" fmla="*/ 601190 h 1202550"/>
              <a:gd name="connsiteX1838" fmla="*/ 159452 w 1202550"/>
              <a:gd name="connsiteY1838" fmla="*/ 598790 h 1202550"/>
              <a:gd name="connsiteX1839" fmla="*/ 159452 w 1202550"/>
              <a:gd name="connsiteY1839" fmla="*/ 557168 h 1202550"/>
              <a:gd name="connsiteX1840" fmla="*/ 159452 w 1202550"/>
              <a:gd name="connsiteY1840" fmla="*/ 496321 h 1202550"/>
              <a:gd name="connsiteX1841" fmla="*/ 159716 w 1202550"/>
              <a:gd name="connsiteY1841" fmla="*/ 492840 h 1202550"/>
              <a:gd name="connsiteX1842" fmla="*/ 159428 w 1202550"/>
              <a:gd name="connsiteY1842" fmla="*/ 716980 h 1202550"/>
              <a:gd name="connsiteX1843" fmla="*/ 159428 w 1202550"/>
              <a:gd name="connsiteY1843" fmla="*/ 716092 h 1202550"/>
              <a:gd name="connsiteX1844" fmla="*/ 161612 w 1202550"/>
              <a:gd name="connsiteY1844" fmla="*/ 713236 h 1202550"/>
              <a:gd name="connsiteX1845" fmla="*/ 177862 w 1202550"/>
              <a:gd name="connsiteY1845" fmla="*/ 709203 h 1202550"/>
              <a:gd name="connsiteX1846" fmla="*/ 190944 w 1202550"/>
              <a:gd name="connsiteY1846" fmla="*/ 705915 h 1202550"/>
              <a:gd name="connsiteX1847" fmla="*/ 193920 w 1202550"/>
              <a:gd name="connsiteY1847" fmla="*/ 705579 h 1202550"/>
              <a:gd name="connsiteX1848" fmla="*/ 193920 w 1202550"/>
              <a:gd name="connsiteY1848" fmla="*/ 708699 h 1202550"/>
              <a:gd name="connsiteX1849" fmla="*/ 193920 w 1202550"/>
              <a:gd name="connsiteY1849" fmla="*/ 802311 h 1202550"/>
              <a:gd name="connsiteX1850" fmla="*/ 191184 w 1202550"/>
              <a:gd name="connsiteY1850" fmla="*/ 806848 h 1202550"/>
              <a:gd name="connsiteX1851" fmla="*/ 162380 w 1202550"/>
              <a:gd name="connsiteY1851" fmla="*/ 821105 h 1202550"/>
              <a:gd name="connsiteX1852" fmla="*/ 159668 w 1202550"/>
              <a:gd name="connsiteY1852" fmla="*/ 822257 h 1202550"/>
              <a:gd name="connsiteX1853" fmla="*/ 159284 w 1202550"/>
              <a:gd name="connsiteY1853" fmla="*/ 819281 h 1202550"/>
              <a:gd name="connsiteX1854" fmla="*/ 159428 w 1202550"/>
              <a:gd name="connsiteY1854" fmla="*/ 716980 h 1202550"/>
              <a:gd name="connsiteX1855" fmla="*/ 165453 w 1202550"/>
              <a:gd name="connsiteY1855" fmla="*/ 821753 h 1202550"/>
              <a:gd name="connsiteX1856" fmla="*/ 192984 w 1202550"/>
              <a:gd name="connsiteY1856" fmla="*/ 807880 h 1202550"/>
              <a:gd name="connsiteX1857" fmla="*/ 196969 w 1202550"/>
              <a:gd name="connsiteY1857" fmla="*/ 806848 h 1202550"/>
              <a:gd name="connsiteX1858" fmla="*/ 291084 w 1202550"/>
              <a:gd name="connsiteY1858" fmla="*/ 806848 h 1202550"/>
              <a:gd name="connsiteX1859" fmla="*/ 293293 w 1202550"/>
              <a:gd name="connsiteY1859" fmla="*/ 806968 h 1202550"/>
              <a:gd name="connsiteX1860" fmla="*/ 291564 w 1202550"/>
              <a:gd name="connsiteY1860" fmla="*/ 808216 h 1202550"/>
              <a:gd name="connsiteX1861" fmla="*/ 271666 w 1202550"/>
              <a:gd name="connsiteY1861" fmla="*/ 821561 h 1202550"/>
              <a:gd name="connsiteX1862" fmla="*/ 266409 w 1202550"/>
              <a:gd name="connsiteY1862" fmla="*/ 823170 h 1202550"/>
              <a:gd name="connsiteX1863" fmla="*/ 223540 w 1202550"/>
              <a:gd name="connsiteY1863" fmla="*/ 823170 h 1202550"/>
              <a:gd name="connsiteX1864" fmla="*/ 163892 w 1202550"/>
              <a:gd name="connsiteY1864" fmla="*/ 823170 h 1202550"/>
              <a:gd name="connsiteX1865" fmla="*/ 165453 w 1202550"/>
              <a:gd name="connsiteY1865" fmla="*/ 821753 h 1202550"/>
              <a:gd name="connsiteX1866" fmla="*/ 269554 w 1202550"/>
              <a:gd name="connsiteY1866" fmla="*/ 825138 h 1202550"/>
              <a:gd name="connsiteX1867" fmla="*/ 272338 w 1202550"/>
              <a:gd name="connsiteY1867" fmla="*/ 824466 h 1202550"/>
              <a:gd name="connsiteX1868" fmla="*/ 375551 w 1202550"/>
              <a:gd name="connsiteY1868" fmla="*/ 824466 h 1202550"/>
              <a:gd name="connsiteX1869" fmla="*/ 377615 w 1202550"/>
              <a:gd name="connsiteY1869" fmla="*/ 824682 h 1202550"/>
              <a:gd name="connsiteX1870" fmla="*/ 377807 w 1202550"/>
              <a:gd name="connsiteY1870" fmla="*/ 825666 h 1202550"/>
              <a:gd name="connsiteX1871" fmla="*/ 358413 w 1202550"/>
              <a:gd name="connsiteY1871" fmla="*/ 844868 h 1202550"/>
              <a:gd name="connsiteX1872" fmla="*/ 355580 w 1202550"/>
              <a:gd name="connsiteY1872" fmla="*/ 845420 h 1202550"/>
              <a:gd name="connsiteX1873" fmla="*/ 243102 w 1202550"/>
              <a:gd name="connsiteY1873" fmla="*/ 845420 h 1202550"/>
              <a:gd name="connsiteX1874" fmla="*/ 240702 w 1202550"/>
              <a:gd name="connsiteY1874" fmla="*/ 845180 h 1202550"/>
              <a:gd name="connsiteX1875" fmla="*/ 240702 w 1202550"/>
              <a:gd name="connsiteY1875" fmla="*/ 844292 h 1202550"/>
              <a:gd name="connsiteX1876" fmla="*/ 269554 w 1202550"/>
              <a:gd name="connsiteY1876" fmla="*/ 825138 h 1202550"/>
              <a:gd name="connsiteX1877" fmla="*/ 362253 w 1202550"/>
              <a:gd name="connsiteY1877" fmla="*/ 843164 h 1202550"/>
              <a:gd name="connsiteX1878" fmla="*/ 380496 w 1202550"/>
              <a:gd name="connsiteY1878" fmla="*/ 825066 h 1202550"/>
              <a:gd name="connsiteX1879" fmla="*/ 380496 w 1202550"/>
              <a:gd name="connsiteY1879" fmla="*/ 825066 h 1202550"/>
              <a:gd name="connsiteX1880" fmla="*/ 383352 w 1202550"/>
              <a:gd name="connsiteY1880" fmla="*/ 824466 h 1202550"/>
              <a:gd name="connsiteX1881" fmla="*/ 486877 w 1202550"/>
              <a:gd name="connsiteY1881" fmla="*/ 824466 h 1202550"/>
              <a:gd name="connsiteX1882" fmla="*/ 489661 w 1202550"/>
              <a:gd name="connsiteY1882" fmla="*/ 825162 h 1202550"/>
              <a:gd name="connsiteX1883" fmla="*/ 483612 w 1202550"/>
              <a:gd name="connsiteY1883" fmla="*/ 837667 h 1202550"/>
              <a:gd name="connsiteX1884" fmla="*/ 480060 w 1202550"/>
              <a:gd name="connsiteY1884" fmla="*/ 844868 h 1202550"/>
              <a:gd name="connsiteX1885" fmla="*/ 476964 w 1202550"/>
              <a:gd name="connsiteY1885" fmla="*/ 845516 h 1202550"/>
              <a:gd name="connsiteX1886" fmla="*/ 364342 w 1202550"/>
              <a:gd name="connsiteY1886" fmla="*/ 845516 h 1202550"/>
              <a:gd name="connsiteX1887" fmla="*/ 361365 w 1202550"/>
              <a:gd name="connsiteY1887" fmla="*/ 844700 h 1202550"/>
              <a:gd name="connsiteX1888" fmla="*/ 362253 w 1202550"/>
              <a:gd name="connsiteY1888" fmla="*/ 843044 h 1202550"/>
              <a:gd name="connsiteX1889" fmla="*/ 490861 w 1202550"/>
              <a:gd name="connsiteY1889" fmla="*/ 823218 h 1202550"/>
              <a:gd name="connsiteX1890" fmla="*/ 490861 w 1202550"/>
              <a:gd name="connsiteY1890" fmla="*/ 823218 h 1202550"/>
              <a:gd name="connsiteX1891" fmla="*/ 487765 w 1202550"/>
              <a:gd name="connsiteY1891" fmla="*/ 823866 h 1202550"/>
              <a:gd name="connsiteX1892" fmla="*/ 385944 w 1202550"/>
              <a:gd name="connsiteY1892" fmla="*/ 823866 h 1202550"/>
              <a:gd name="connsiteX1893" fmla="*/ 382968 w 1202550"/>
              <a:gd name="connsiteY1893" fmla="*/ 823074 h 1202550"/>
              <a:gd name="connsiteX1894" fmla="*/ 384672 w 1202550"/>
              <a:gd name="connsiteY1894" fmla="*/ 820673 h 1202550"/>
              <a:gd name="connsiteX1895" fmla="*/ 394849 w 1202550"/>
              <a:gd name="connsiteY1895" fmla="*/ 810520 h 1202550"/>
              <a:gd name="connsiteX1896" fmla="*/ 398450 w 1202550"/>
              <a:gd name="connsiteY1896" fmla="*/ 807448 h 1202550"/>
              <a:gd name="connsiteX1897" fmla="*/ 399818 w 1202550"/>
              <a:gd name="connsiteY1897" fmla="*/ 806944 h 1202550"/>
              <a:gd name="connsiteX1898" fmla="*/ 498878 w 1202550"/>
              <a:gd name="connsiteY1898" fmla="*/ 806944 h 1202550"/>
              <a:gd name="connsiteX1899" fmla="*/ 494774 w 1202550"/>
              <a:gd name="connsiteY1899" fmla="*/ 805287 h 1202550"/>
              <a:gd name="connsiteX1900" fmla="*/ 404811 w 1202550"/>
              <a:gd name="connsiteY1900" fmla="*/ 805167 h 1202550"/>
              <a:gd name="connsiteX1901" fmla="*/ 401738 w 1202550"/>
              <a:gd name="connsiteY1901" fmla="*/ 805167 h 1202550"/>
              <a:gd name="connsiteX1902" fmla="*/ 402314 w 1202550"/>
              <a:gd name="connsiteY1902" fmla="*/ 803655 h 1202550"/>
              <a:gd name="connsiteX1903" fmla="*/ 413116 w 1202550"/>
              <a:gd name="connsiteY1903" fmla="*/ 792806 h 1202550"/>
              <a:gd name="connsiteX1904" fmla="*/ 415972 w 1202550"/>
              <a:gd name="connsiteY1904" fmla="*/ 791558 h 1202550"/>
              <a:gd name="connsiteX1905" fmla="*/ 505359 w 1202550"/>
              <a:gd name="connsiteY1905" fmla="*/ 791558 h 1202550"/>
              <a:gd name="connsiteX1906" fmla="*/ 506487 w 1202550"/>
              <a:gd name="connsiteY1906" fmla="*/ 791774 h 1202550"/>
              <a:gd name="connsiteX1907" fmla="*/ 502167 w 1202550"/>
              <a:gd name="connsiteY1907" fmla="*/ 800703 h 1202550"/>
              <a:gd name="connsiteX1908" fmla="*/ 494774 w 1202550"/>
              <a:gd name="connsiteY1908" fmla="*/ 805167 h 1202550"/>
              <a:gd name="connsiteX1909" fmla="*/ 505287 w 1202550"/>
              <a:gd name="connsiteY1909" fmla="*/ 798398 h 1202550"/>
              <a:gd name="connsiteX1910" fmla="*/ 507928 w 1202550"/>
              <a:gd name="connsiteY1910" fmla="*/ 793046 h 1202550"/>
              <a:gd name="connsiteX1911" fmla="*/ 510328 w 1202550"/>
              <a:gd name="connsiteY1911" fmla="*/ 791582 h 1202550"/>
              <a:gd name="connsiteX1912" fmla="*/ 511816 w 1202550"/>
              <a:gd name="connsiteY1912" fmla="*/ 791582 h 1202550"/>
              <a:gd name="connsiteX1913" fmla="*/ 598227 w 1202550"/>
              <a:gd name="connsiteY1913" fmla="*/ 791582 h 1202550"/>
              <a:gd name="connsiteX1914" fmla="*/ 601539 w 1202550"/>
              <a:gd name="connsiteY1914" fmla="*/ 794990 h 1202550"/>
              <a:gd name="connsiteX1915" fmla="*/ 601539 w 1202550"/>
              <a:gd name="connsiteY1915" fmla="*/ 802791 h 1202550"/>
              <a:gd name="connsiteX1916" fmla="*/ 599019 w 1202550"/>
              <a:gd name="connsiteY1916" fmla="*/ 805191 h 1202550"/>
              <a:gd name="connsiteX1917" fmla="*/ 502143 w 1202550"/>
              <a:gd name="connsiteY1917" fmla="*/ 805191 h 1202550"/>
              <a:gd name="connsiteX1918" fmla="*/ 505287 w 1202550"/>
              <a:gd name="connsiteY1918" fmla="*/ 798278 h 1202550"/>
              <a:gd name="connsiteX1919" fmla="*/ 508984 w 1202550"/>
              <a:gd name="connsiteY1919" fmla="*/ 666718 h 1202550"/>
              <a:gd name="connsiteX1920" fmla="*/ 508984 w 1202550"/>
              <a:gd name="connsiteY1920" fmla="*/ 606014 h 1202550"/>
              <a:gd name="connsiteX1921" fmla="*/ 511888 w 1202550"/>
              <a:gd name="connsiteY1921" fmla="*/ 603086 h 1202550"/>
              <a:gd name="connsiteX1922" fmla="*/ 600051 w 1202550"/>
              <a:gd name="connsiteY1922" fmla="*/ 603086 h 1202550"/>
              <a:gd name="connsiteX1923" fmla="*/ 601371 w 1202550"/>
              <a:gd name="connsiteY1923" fmla="*/ 604286 h 1202550"/>
              <a:gd name="connsiteX1924" fmla="*/ 601371 w 1202550"/>
              <a:gd name="connsiteY1924" fmla="*/ 606398 h 1202550"/>
              <a:gd name="connsiteX1925" fmla="*/ 601371 w 1202550"/>
              <a:gd name="connsiteY1925" fmla="*/ 692161 h 1202550"/>
              <a:gd name="connsiteX1926" fmla="*/ 598203 w 1202550"/>
              <a:gd name="connsiteY1926" fmla="*/ 695354 h 1202550"/>
              <a:gd name="connsiteX1927" fmla="*/ 512440 w 1202550"/>
              <a:gd name="connsiteY1927" fmla="*/ 695354 h 1202550"/>
              <a:gd name="connsiteX1928" fmla="*/ 510928 w 1202550"/>
              <a:gd name="connsiteY1928" fmla="*/ 695354 h 1202550"/>
              <a:gd name="connsiteX1929" fmla="*/ 508960 w 1202550"/>
              <a:gd name="connsiteY1929" fmla="*/ 693265 h 1202550"/>
              <a:gd name="connsiteX1930" fmla="*/ 508984 w 1202550"/>
              <a:gd name="connsiteY1930" fmla="*/ 666718 h 1202550"/>
              <a:gd name="connsiteX1931" fmla="*/ 601371 w 1202550"/>
              <a:gd name="connsiteY1931" fmla="*/ 788581 h 1202550"/>
              <a:gd name="connsiteX1932" fmla="*/ 600099 w 1202550"/>
              <a:gd name="connsiteY1932" fmla="*/ 789781 h 1202550"/>
              <a:gd name="connsiteX1933" fmla="*/ 598299 w 1202550"/>
              <a:gd name="connsiteY1933" fmla="*/ 789781 h 1202550"/>
              <a:gd name="connsiteX1934" fmla="*/ 512272 w 1202550"/>
              <a:gd name="connsiteY1934" fmla="*/ 789781 h 1202550"/>
              <a:gd name="connsiteX1935" fmla="*/ 508984 w 1202550"/>
              <a:gd name="connsiteY1935" fmla="*/ 786349 h 1202550"/>
              <a:gd name="connsiteX1936" fmla="*/ 508984 w 1202550"/>
              <a:gd name="connsiteY1936" fmla="*/ 700490 h 1202550"/>
              <a:gd name="connsiteX1937" fmla="*/ 512392 w 1202550"/>
              <a:gd name="connsiteY1937" fmla="*/ 697178 h 1202550"/>
              <a:gd name="connsiteX1938" fmla="*/ 598131 w 1202550"/>
              <a:gd name="connsiteY1938" fmla="*/ 697178 h 1202550"/>
              <a:gd name="connsiteX1939" fmla="*/ 601371 w 1202550"/>
              <a:gd name="connsiteY1939" fmla="*/ 700322 h 1202550"/>
              <a:gd name="connsiteX1940" fmla="*/ 601371 w 1202550"/>
              <a:gd name="connsiteY1940" fmla="*/ 786373 h 1202550"/>
              <a:gd name="connsiteX1941" fmla="*/ 601371 w 1202550"/>
              <a:gd name="connsiteY1941" fmla="*/ 788461 h 1202550"/>
              <a:gd name="connsiteX1942" fmla="*/ 601371 w 1202550"/>
              <a:gd name="connsiteY1942" fmla="*/ 512547 h 1202550"/>
              <a:gd name="connsiteX1943" fmla="*/ 601371 w 1202550"/>
              <a:gd name="connsiteY1943" fmla="*/ 599030 h 1202550"/>
              <a:gd name="connsiteX1944" fmla="*/ 598971 w 1202550"/>
              <a:gd name="connsiteY1944" fmla="*/ 601286 h 1202550"/>
              <a:gd name="connsiteX1945" fmla="*/ 512416 w 1202550"/>
              <a:gd name="connsiteY1945" fmla="*/ 601286 h 1202550"/>
              <a:gd name="connsiteX1946" fmla="*/ 510328 w 1202550"/>
              <a:gd name="connsiteY1946" fmla="*/ 601286 h 1202550"/>
              <a:gd name="connsiteX1947" fmla="*/ 508984 w 1202550"/>
              <a:gd name="connsiteY1947" fmla="*/ 599798 h 1202550"/>
              <a:gd name="connsiteX1948" fmla="*/ 508984 w 1202550"/>
              <a:gd name="connsiteY1948" fmla="*/ 598309 h 1202550"/>
              <a:gd name="connsiteX1949" fmla="*/ 508984 w 1202550"/>
              <a:gd name="connsiteY1949" fmla="*/ 511899 h 1202550"/>
              <a:gd name="connsiteX1950" fmla="*/ 508984 w 1202550"/>
              <a:gd name="connsiteY1950" fmla="*/ 510699 h 1202550"/>
              <a:gd name="connsiteX1951" fmla="*/ 511048 w 1202550"/>
              <a:gd name="connsiteY1951" fmla="*/ 508706 h 1202550"/>
              <a:gd name="connsiteX1952" fmla="*/ 525450 w 1202550"/>
              <a:gd name="connsiteY1952" fmla="*/ 508706 h 1202550"/>
              <a:gd name="connsiteX1953" fmla="*/ 597675 w 1202550"/>
              <a:gd name="connsiteY1953" fmla="*/ 508706 h 1202550"/>
              <a:gd name="connsiteX1954" fmla="*/ 599787 w 1202550"/>
              <a:gd name="connsiteY1954" fmla="*/ 508706 h 1202550"/>
              <a:gd name="connsiteX1955" fmla="*/ 601371 w 1202550"/>
              <a:gd name="connsiteY1955" fmla="*/ 510218 h 1202550"/>
              <a:gd name="connsiteX1956" fmla="*/ 601371 w 1202550"/>
              <a:gd name="connsiteY1956" fmla="*/ 512403 h 1202550"/>
              <a:gd name="connsiteX1957" fmla="*/ 601371 w 1202550"/>
              <a:gd name="connsiteY1957" fmla="*/ 411470 h 1202550"/>
              <a:gd name="connsiteX1958" fmla="*/ 599739 w 1202550"/>
              <a:gd name="connsiteY1958" fmla="*/ 412958 h 1202550"/>
              <a:gd name="connsiteX1959" fmla="*/ 597963 w 1202550"/>
              <a:gd name="connsiteY1959" fmla="*/ 412958 h 1202550"/>
              <a:gd name="connsiteX1960" fmla="*/ 511888 w 1202550"/>
              <a:gd name="connsiteY1960" fmla="*/ 412958 h 1202550"/>
              <a:gd name="connsiteX1961" fmla="*/ 507087 w 1202550"/>
              <a:gd name="connsiteY1961" fmla="*/ 409958 h 1202550"/>
              <a:gd name="connsiteX1962" fmla="*/ 502935 w 1202550"/>
              <a:gd name="connsiteY1962" fmla="*/ 401653 h 1202550"/>
              <a:gd name="connsiteX1963" fmla="*/ 502335 w 1202550"/>
              <a:gd name="connsiteY1963" fmla="*/ 399709 h 1202550"/>
              <a:gd name="connsiteX1964" fmla="*/ 505215 w 1202550"/>
              <a:gd name="connsiteY1964" fmla="*/ 399397 h 1202550"/>
              <a:gd name="connsiteX1965" fmla="*/ 598155 w 1202550"/>
              <a:gd name="connsiteY1965" fmla="*/ 399397 h 1202550"/>
              <a:gd name="connsiteX1966" fmla="*/ 599667 w 1202550"/>
              <a:gd name="connsiteY1966" fmla="*/ 399397 h 1202550"/>
              <a:gd name="connsiteX1967" fmla="*/ 601275 w 1202550"/>
              <a:gd name="connsiteY1967" fmla="*/ 400885 h 1202550"/>
              <a:gd name="connsiteX1968" fmla="*/ 601395 w 1202550"/>
              <a:gd name="connsiteY1968" fmla="*/ 411326 h 1202550"/>
              <a:gd name="connsiteX1969" fmla="*/ 497846 w 1202550"/>
              <a:gd name="connsiteY1969" fmla="*/ 395436 h 1202550"/>
              <a:gd name="connsiteX1970" fmla="*/ 498518 w 1202550"/>
              <a:gd name="connsiteY1970" fmla="*/ 397332 h 1202550"/>
              <a:gd name="connsiteX1971" fmla="*/ 495518 w 1202550"/>
              <a:gd name="connsiteY1971" fmla="*/ 397644 h 1202550"/>
              <a:gd name="connsiteX1972" fmla="*/ 401906 w 1202550"/>
              <a:gd name="connsiteY1972" fmla="*/ 397644 h 1202550"/>
              <a:gd name="connsiteX1973" fmla="*/ 396698 w 1202550"/>
              <a:gd name="connsiteY1973" fmla="*/ 395412 h 1202550"/>
              <a:gd name="connsiteX1974" fmla="*/ 383424 w 1202550"/>
              <a:gd name="connsiteY1974" fmla="*/ 382162 h 1202550"/>
              <a:gd name="connsiteX1975" fmla="*/ 385344 w 1202550"/>
              <a:gd name="connsiteY1975" fmla="*/ 381418 h 1202550"/>
              <a:gd name="connsiteX1976" fmla="*/ 488557 w 1202550"/>
              <a:gd name="connsiteY1976" fmla="*/ 381418 h 1202550"/>
              <a:gd name="connsiteX1977" fmla="*/ 491797 w 1202550"/>
              <a:gd name="connsiteY1977" fmla="*/ 383363 h 1202550"/>
              <a:gd name="connsiteX1978" fmla="*/ 497870 w 1202550"/>
              <a:gd name="connsiteY1978" fmla="*/ 395292 h 1202550"/>
              <a:gd name="connsiteX1979" fmla="*/ 487165 w 1202550"/>
              <a:gd name="connsiteY1979" fmla="*/ 379642 h 1202550"/>
              <a:gd name="connsiteX1980" fmla="*/ 383448 w 1202550"/>
              <a:gd name="connsiteY1980" fmla="*/ 379642 h 1202550"/>
              <a:gd name="connsiteX1981" fmla="*/ 379247 w 1202550"/>
              <a:gd name="connsiteY1981" fmla="*/ 377890 h 1202550"/>
              <a:gd name="connsiteX1982" fmla="*/ 363717 w 1202550"/>
              <a:gd name="connsiteY1982" fmla="*/ 362480 h 1202550"/>
              <a:gd name="connsiteX1983" fmla="*/ 361557 w 1202550"/>
              <a:gd name="connsiteY1983" fmla="*/ 360224 h 1202550"/>
              <a:gd name="connsiteX1984" fmla="*/ 364774 w 1202550"/>
              <a:gd name="connsiteY1984" fmla="*/ 359816 h 1202550"/>
              <a:gd name="connsiteX1985" fmla="*/ 476892 w 1202550"/>
              <a:gd name="connsiteY1985" fmla="*/ 359816 h 1202550"/>
              <a:gd name="connsiteX1986" fmla="*/ 481428 w 1202550"/>
              <a:gd name="connsiteY1986" fmla="*/ 362600 h 1202550"/>
              <a:gd name="connsiteX1987" fmla="*/ 488317 w 1202550"/>
              <a:gd name="connsiteY1987" fmla="*/ 376546 h 1202550"/>
              <a:gd name="connsiteX1988" fmla="*/ 489445 w 1202550"/>
              <a:gd name="connsiteY1988" fmla="*/ 379282 h 1202550"/>
              <a:gd name="connsiteX1989" fmla="*/ 487189 w 1202550"/>
              <a:gd name="connsiteY1989" fmla="*/ 379498 h 1202550"/>
              <a:gd name="connsiteX1990" fmla="*/ 476124 w 1202550"/>
              <a:gd name="connsiteY1990" fmla="*/ 358039 h 1202550"/>
              <a:gd name="connsiteX1991" fmla="*/ 361701 w 1202550"/>
              <a:gd name="connsiteY1991" fmla="*/ 358039 h 1202550"/>
              <a:gd name="connsiteX1992" fmla="*/ 357501 w 1202550"/>
              <a:gd name="connsiteY1992" fmla="*/ 356311 h 1202550"/>
              <a:gd name="connsiteX1993" fmla="*/ 335466 w 1202550"/>
              <a:gd name="connsiteY1993" fmla="*/ 334324 h 1202550"/>
              <a:gd name="connsiteX1994" fmla="*/ 335754 w 1202550"/>
              <a:gd name="connsiteY1994" fmla="*/ 333244 h 1202550"/>
              <a:gd name="connsiteX1995" fmla="*/ 338442 w 1202550"/>
              <a:gd name="connsiteY1995" fmla="*/ 333100 h 1202550"/>
              <a:gd name="connsiteX1996" fmla="*/ 463474 w 1202550"/>
              <a:gd name="connsiteY1996" fmla="*/ 333100 h 1202550"/>
              <a:gd name="connsiteX1997" fmla="*/ 466882 w 1202550"/>
              <a:gd name="connsiteY1997" fmla="*/ 333724 h 1202550"/>
              <a:gd name="connsiteX1998" fmla="*/ 478884 w 1202550"/>
              <a:gd name="connsiteY1998" fmla="*/ 357439 h 1202550"/>
              <a:gd name="connsiteX1999" fmla="*/ 476148 w 1202550"/>
              <a:gd name="connsiteY1999" fmla="*/ 357895 h 1202550"/>
              <a:gd name="connsiteX2000" fmla="*/ 300902 w 1202550"/>
              <a:gd name="connsiteY2000" fmla="*/ 302448 h 1202550"/>
              <a:gd name="connsiteX2001" fmla="*/ 329033 w 1202550"/>
              <a:gd name="connsiteY2001" fmla="*/ 330676 h 1202550"/>
              <a:gd name="connsiteX2002" fmla="*/ 329945 w 1202550"/>
              <a:gd name="connsiteY2002" fmla="*/ 331852 h 1202550"/>
              <a:gd name="connsiteX2003" fmla="*/ 326297 w 1202550"/>
              <a:gd name="connsiteY2003" fmla="*/ 332548 h 1202550"/>
              <a:gd name="connsiteX2004" fmla="*/ 232997 w 1202550"/>
              <a:gd name="connsiteY2004" fmla="*/ 332548 h 1202550"/>
              <a:gd name="connsiteX2005" fmla="*/ 201553 w 1202550"/>
              <a:gd name="connsiteY2005" fmla="*/ 332548 h 1202550"/>
              <a:gd name="connsiteX2006" fmla="*/ 198121 w 1202550"/>
              <a:gd name="connsiteY2006" fmla="*/ 331948 h 1202550"/>
              <a:gd name="connsiteX2007" fmla="*/ 166269 w 1202550"/>
              <a:gd name="connsiteY2007" fmla="*/ 310658 h 1202550"/>
              <a:gd name="connsiteX2008" fmla="*/ 153115 w 1202550"/>
              <a:gd name="connsiteY2008" fmla="*/ 301680 h 1202550"/>
              <a:gd name="connsiteX2009" fmla="*/ 155251 w 1202550"/>
              <a:gd name="connsiteY2009" fmla="*/ 301152 h 1202550"/>
              <a:gd name="connsiteX2010" fmla="*/ 297613 w 1202550"/>
              <a:gd name="connsiteY2010" fmla="*/ 301152 h 1202550"/>
              <a:gd name="connsiteX2011" fmla="*/ 301022 w 1202550"/>
              <a:gd name="connsiteY2011" fmla="*/ 302304 h 1202550"/>
              <a:gd name="connsiteX2012" fmla="*/ 116439 w 1202550"/>
              <a:gd name="connsiteY2012" fmla="*/ 840740 h 1202550"/>
              <a:gd name="connsiteX2013" fmla="*/ 116439 w 1202550"/>
              <a:gd name="connsiteY2013" fmla="*/ 727782 h 1202550"/>
              <a:gd name="connsiteX2014" fmla="*/ 116439 w 1202550"/>
              <a:gd name="connsiteY2014" fmla="*/ 726269 h 1202550"/>
              <a:gd name="connsiteX2015" fmla="*/ 118239 w 1202550"/>
              <a:gd name="connsiteY2015" fmla="*/ 724109 h 1202550"/>
              <a:gd name="connsiteX2016" fmla="*/ 155395 w 1202550"/>
              <a:gd name="connsiteY2016" fmla="*/ 714820 h 1202550"/>
              <a:gd name="connsiteX2017" fmla="*/ 157628 w 1202550"/>
              <a:gd name="connsiteY2017" fmla="*/ 716524 h 1202550"/>
              <a:gd name="connsiteX2018" fmla="*/ 157628 w 1202550"/>
              <a:gd name="connsiteY2018" fmla="*/ 728526 h 1202550"/>
              <a:gd name="connsiteX2019" fmla="*/ 157628 w 1202550"/>
              <a:gd name="connsiteY2019" fmla="*/ 820217 h 1202550"/>
              <a:gd name="connsiteX2020" fmla="*/ 154771 w 1202550"/>
              <a:gd name="connsiteY2020" fmla="*/ 825018 h 1202550"/>
              <a:gd name="connsiteX2021" fmla="*/ 119391 w 1202550"/>
              <a:gd name="connsiteY2021" fmla="*/ 842612 h 1202550"/>
              <a:gd name="connsiteX2022" fmla="*/ 116655 w 1202550"/>
              <a:gd name="connsiteY2022" fmla="*/ 843668 h 1202550"/>
              <a:gd name="connsiteX2023" fmla="*/ 116439 w 1202550"/>
              <a:gd name="connsiteY2023" fmla="*/ 840740 h 1202550"/>
              <a:gd name="connsiteX2024" fmla="*/ 122487 w 1202550"/>
              <a:gd name="connsiteY2024" fmla="*/ 843140 h 1202550"/>
              <a:gd name="connsiteX2025" fmla="*/ 157052 w 1202550"/>
              <a:gd name="connsiteY2025" fmla="*/ 825858 h 1202550"/>
              <a:gd name="connsiteX2026" fmla="*/ 160748 w 1202550"/>
              <a:gd name="connsiteY2026" fmla="*/ 824874 h 1202550"/>
              <a:gd name="connsiteX2027" fmla="*/ 264513 w 1202550"/>
              <a:gd name="connsiteY2027" fmla="*/ 824874 h 1202550"/>
              <a:gd name="connsiteX2028" fmla="*/ 265401 w 1202550"/>
              <a:gd name="connsiteY2028" fmla="*/ 824874 h 1202550"/>
              <a:gd name="connsiteX2029" fmla="*/ 264513 w 1202550"/>
              <a:gd name="connsiteY2029" fmla="*/ 826146 h 1202550"/>
              <a:gd name="connsiteX2030" fmla="*/ 238350 w 1202550"/>
              <a:gd name="connsiteY2030" fmla="*/ 843620 h 1202550"/>
              <a:gd name="connsiteX2031" fmla="*/ 235301 w 1202550"/>
              <a:gd name="connsiteY2031" fmla="*/ 844604 h 1202550"/>
              <a:gd name="connsiteX2032" fmla="*/ 121335 w 1202550"/>
              <a:gd name="connsiteY2032" fmla="*/ 844604 h 1202550"/>
              <a:gd name="connsiteX2033" fmla="*/ 120567 w 1202550"/>
              <a:gd name="connsiteY2033" fmla="*/ 844388 h 1202550"/>
              <a:gd name="connsiteX2034" fmla="*/ 122487 w 1202550"/>
              <a:gd name="connsiteY2034" fmla="*/ 843212 h 1202550"/>
              <a:gd name="connsiteX2035" fmla="*/ 237126 w 1202550"/>
              <a:gd name="connsiteY2035" fmla="*/ 846741 h 1202550"/>
              <a:gd name="connsiteX2036" fmla="*/ 240822 w 1202550"/>
              <a:gd name="connsiteY2036" fmla="*/ 846068 h 1202550"/>
              <a:gd name="connsiteX2037" fmla="*/ 342427 w 1202550"/>
              <a:gd name="connsiteY2037" fmla="*/ 846068 h 1202550"/>
              <a:gd name="connsiteX2038" fmla="*/ 354716 w 1202550"/>
              <a:gd name="connsiteY2038" fmla="*/ 846068 h 1202550"/>
              <a:gd name="connsiteX2039" fmla="*/ 356061 w 1202550"/>
              <a:gd name="connsiteY2039" fmla="*/ 847221 h 1202550"/>
              <a:gd name="connsiteX2040" fmla="*/ 333834 w 1202550"/>
              <a:gd name="connsiteY2040" fmla="*/ 869519 h 1202550"/>
              <a:gd name="connsiteX2041" fmla="*/ 329945 w 1202550"/>
              <a:gd name="connsiteY2041" fmla="*/ 871176 h 1202550"/>
              <a:gd name="connsiteX2042" fmla="*/ 203137 w 1202550"/>
              <a:gd name="connsiteY2042" fmla="*/ 871176 h 1202550"/>
              <a:gd name="connsiteX2043" fmla="*/ 201841 w 1202550"/>
              <a:gd name="connsiteY2043" fmla="*/ 871176 h 1202550"/>
              <a:gd name="connsiteX2044" fmla="*/ 203617 w 1202550"/>
              <a:gd name="connsiteY2044" fmla="*/ 869327 h 1202550"/>
              <a:gd name="connsiteX2045" fmla="*/ 234821 w 1202550"/>
              <a:gd name="connsiteY2045" fmla="*/ 848541 h 1202550"/>
              <a:gd name="connsiteX2046" fmla="*/ 237126 w 1202550"/>
              <a:gd name="connsiteY2046" fmla="*/ 846741 h 1202550"/>
              <a:gd name="connsiteX2047" fmla="*/ 464842 w 1202550"/>
              <a:gd name="connsiteY2047" fmla="*/ 871152 h 1202550"/>
              <a:gd name="connsiteX2048" fmla="*/ 463330 w 1202550"/>
              <a:gd name="connsiteY2048" fmla="*/ 871152 h 1202550"/>
              <a:gd name="connsiteX2049" fmla="*/ 335010 w 1202550"/>
              <a:gd name="connsiteY2049" fmla="*/ 871152 h 1202550"/>
              <a:gd name="connsiteX2050" fmla="*/ 359013 w 1202550"/>
              <a:gd name="connsiteY2050" fmla="*/ 846621 h 1202550"/>
              <a:gd name="connsiteX2051" fmla="*/ 359013 w 1202550"/>
              <a:gd name="connsiteY2051" fmla="*/ 846621 h 1202550"/>
              <a:gd name="connsiteX2052" fmla="*/ 361845 w 1202550"/>
              <a:gd name="connsiteY2052" fmla="*/ 846044 h 1202550"/>
              <a:gd name="connsiteX2053" fmla="*/ 476172 w 1202550"/>
              <a:gd name="connsiteY2053" fmla="*/ 846044 h 1202550"/>
              <a:gd name="connsiteX2054" fmla="*/ 478956 w 1202550"/>
              <a:gd name="connsiteY2054" fmla="*/ 846741 h 1202550"/>
              <a:gd name="connsiteX2055" fmla="*/ 474827 w 1202550"/>
              <a:gd name="connsiteY2055" fmla="*/ 855382 h 1202550"/>
              <a:gd name="connsiteX2056" fmla="*/ 467914 w 1202550"/>
              <a:gd name="connsiteY2056" fmla="*/ 869327 h 1202550"/>
              <a:gd name="connsiteX2057" fmla="*/ 464866 w 1202550"/>
              <a:gd name="connsiteY2057" fmla="*/ 871056 h 1202550"/>
              <a:gd name="connsiteX2058" fmla="*/ 470027 w 1202550"/>
              <a:gd name="connsiteY2058" fmla="*/ 868751 h 1202550"/>
              <a:gd name="connsiteX2059" fmla="*/ 480012 w 1202550"/>
              <a:gd name="connsiteY2059" fmla="*/ 848661 h 1202550"/>
              <a:gd name="connsiteX2060" fmla="*/ 483420 w 1202550"/>
              <a:gd name="connsiteY2060" fmla="*/ 846525 h 1202550"/>
              <a:gd name="connsiteX2061" fmla="*/ 598851 w 1202550"/>
              <a:gd name="connsiteY2061" fmla="*/ 846525 h 1202550"/>
              <a:gd name="connsiteX2062" fmla="*/ 601251 w 1202550"/>
              <a:gd name="connsiteY2062" fmla="*/ 848925 h 1202550"/>
              <a:gd name="connsiteX2063" fmla="*/ 601251 w 1202550"/>
              <a:gd name="connsiteY2063" fmla="*/ 869015 h 1202550"/>
              <a:gd name="connsiteX2064" fmla="*/ 599211 w 1202550"/>
              <a:gd name="connsiteY2064" fmla="*/ 871032 h 1202550"/>
              <a:gd name="connsiteX2065" fmla="*/ 598011 w 1202550"/>
              <a:gd name="connsiteY2065" fmla="*/ 871032 h 1202550"/>
              <a:gd name="connsiteX2066" fmla="*/ 469523 w 1202550"/>
              <a:gd name="connsiteY2066" fmla="*/ 871032 h 1202550"/>
              <a:gd name="connsiteX2067" fmla="*/ 469955 w 1202550"/>
              <a:gd name="connsiteY2067" fmla="*/ 868751 h 1202550"/>
              <a:gd name="connsiteX2068" fmla="*/ 601371 w 1202550"/>
              <a:gd name="connsiteY2068" fmla="*/ 821513 h 1202550"/>
              <a:gd name="connsiteX2069" fmla="*/ 599595 w 1202550"/>
              <a:gd name="connsiteY2069" fmla="*/ 823170 h 1202550"/>
              <a:gd name="connsiteX2070" fmla="*/ 598395 w 1202550"/>
              <a:gd name="connsiteY2070" fmla="*/ 823170 h 1202550"/>
              <a:gd name="connsiteX2071" fmla="*/ 492782 w 1202550"/>
              <a:gd name="connsiteY2071" fmla="*/ 823170 h 1202550"/>
              <a:gd name="connsiteX2072" fmla="*/ 497270 w 1202550"/>
              <a:gd name="connsiteY2072" fmla="*/ 814168 h 1202550"/>
              <a:gd name="connsiteX2073" fmla="*/ 499886 w 1202550"/>
              <a:gd name="connsiteY2073" fmla="*/ 808792 h 1202550"/>
              <a:gd name="connsiteX2074" fmla="*/ 503127 w 1202550"/>
              <a:gd name="connsiteY2074" fmla="*/ 806848 h 1202550"/>
              <a:gd name="connsiteX2075" fmla="*/ 534595 w 1202550"/>
              <a:gd name="connsiteY2075" fmla="*/ 806848 h 1202550"/>
              <a:gd name="connsiteX2076" fmla="*/ 597579 w 1202550"/>
              <a:gd name="connsiteY2076" fmla="*/ 806848 h 1202550"/>
              <a:gd name="connsiteX2077" fmla="*/ 599379 w 1202550"/>
              <a:gd name="connsiteY2077" fmla="*/ 806848 h 1202550"/>
              <a:gd name="connsiteX2078" fmla="*/ 601299 w 1202550"/>
              <a:gd name="connsiteY2078" fmla="*/ 808624 h 1202550"/>
              <a:gd name="connsiteX2079" fmla="*/ 601395 w 1202550"/>
              <a:gd name="connsiteY2079" fmla="*/ 821513 h 1202550"/>
              <a:gd name="connsiteX2080" fmla="*/ 601371 w 1202550"/>
              <a:gd name="connsiteY2080" fmla="*/ 377698 h 1202550"/>
              <a:gd name="connsiteX2081" fmla="*/ 599475 w 1202550"/>
              <a:gd name="connsiteY2081" fmla="*/ 379522 h 1202550"/>
              <a:gd name="connsiteX2082" fmla="*/ 597675 w 1202550"/>
              <a:gd name="connsiteY2082" fmla="*/ 379522 h 1202550"/>
              <a:gd name="connsiteX2083" fmla="*/ 493022 w 1202550"/>
              <a:gd name="connsiteY2083" fmla="*/ 379522 h 1202550"/>
              <a:gd name="connsiteX2084" fmla="*/ 491557 w 1202550"/>
              <a:gd name="connsiteY2084" fmla="*/ 378682 h 1202550"/>
              <a:gd name="connsiteX2085" fmla="*/ 482364 w 1202550"/>
              <a:gd name="connsiteY2085" fmla="*/ 360272 h 1202550"/>
              <a:gd name="connsiteX2086" fmla="*/ 485461 w 1202550"/>
              <a:gd name="connsiteY2086" fmla="*/ 359768 h 1202550"/>
              <a:gd name="connsiteX2087" fmla="*/ 598275 w 1202550"/>
              <a:gd name="connsiteY2087" fmla="*/ 359768 h 1202550"/>
              <a:gd name="connsiteX2088" fmla="*/ 599475 w 1202550"/>
              <a:gd name="connsiteY2088" fmla="*/ 359768 h 1202550"/>
              <a:gd name="connsiteX2089" fmla="*/ 601419 w 1202550"/>
              <a:gd name="connsiteY2089" fmla="*/ 361544 h 1202550"/>
              <a:gd name="connsiteX2090" fmla="*/ 601395 w 1202550"/>
              <a:gd name="connsiteY2090" fmla="*/ 377698 h 1202550"/>
              <a:gd name="connsiteX2091" fmla="*/ 599715 w 1202550"/>
              <a:gd name="connsiteY2091" fmla="*/ 357919 h 1202550"/>
              <a:gd name="connsiteX2092" fmla="*/ 597915 w 1202550"/>
              <a:gd name="connsiteY2092" fmla="*/ 357919 h 1202550"/>
              <a:gd name="connsiteX2093" fmla="*/ 484309 w 1202550"/>
              <a:gd name="connsiteY2093" fmla="*/ 357919 h 1202550"/>
              <a:gd name="connsiteX2094" fmla="*/ 479508 w 1202550"/>
              <a:gd name="connsiteY2094" fmla="*/ 354943 h 1202550"/>
              <a:gd name="connsiteX2095" fmla="*/ 468875 w 1202550"/>
              <a:gd name="connsiteY2095" fmla="*/ 333868 h 1202550"/>
              <a:gd name="connsiteX2096" fmla="*/ 469187 w 1202550"/>
              <a:gd name="connsiteY2096" fmla="*/ 333460 h 1202550"/>
              <a:gd name="connsiteX2097" fmla="*/ 472379 w 1202550"/>
              <a:gd name="connsiteY2097" fmla="*/ 332956 h 1202550"/>
              <a:gd name="connsiteX2098" fmla="*/ 598059 w 1202550"/>
              <a:gd name="connsiteY2098" fmla="*/ 332956 h 1202550"/>
              <a:gd name="connsiteX2099" fmla="*/ 601155 w 1202550"/>
              <a:gd name="connsiteY2099" fmla="*/ 333604 h 1202550"/>
              <a:gd name="connsiteX2100" fmla="*/ 601299 w 1202550"/>
              <a:gd name="connsiteY2100" fmla="*/ 356071 h 1202550"/>
              <a:gd name="connsiteX2101" fmla="*/ 599739 w 1202550"/>
              <a:gd name="connsiteY2101" fmla="*/ 357919 h 1202550"/>
              <a:gd name="connsiteX2102" fmla="*/ 599187 w 1202550"/>
              <a:gd name="connsiteY2102" fmla="*/ 257947 h 1202550"/>
              <a:gd name="connsiteX2103" fmla="*/ 597699 w 1202550"/>
              <a:gd name="connsiteY2103" fmla="*/ 257947 h 1202550"/>
              <a:gd name="connsiteX2104" fmla="*/ 434214 w 1202550"/>
              <a:gd name="connsiteY2104" fmla="*/ 257947 h 1202550"/>
              <a:gd name="connsiteX2105" fmla="*/ 429414 w 1202550"/>
              <a:gd name="connsiteY2105" fmla="*/ 255043 h 1202550"/>
              <a:gd name="connsiteX2106" fmla="*/ 405987 w 1202550"/>
              <a:gd name="connsiteY2106" fmla="*/ 208141 h 1202550"/>
              <a:gd name="connsiteX2107" fmla="*/ 404835 w 1202550"/>
              <a:gd name="connsiteY2107" fmla="*/ 205092 h 1202550"/>
              <a:gd name="connsiteX2108" fmla="*/ 597603 w 1202550"/>
              <a:gd name="connsiteY2108" fmla="*/ 205092 h 1202550"/>
              <a:gd name="connsiteX2109" fmla="*/ 601179 w 1202550"/>
              <a:gd name="connsiteY2109" fmla="*/ 208525 h 1202550"/>
              <a:gd name="connsiteX2110" fmla="*/ 601179 w 1202550"/>
              <a:gd name="connsiteY2110" fmla="*/ 254418 h 1202550"/>
              <a:gd name="connsiteX2111" fmla="*/ 601179 w 1202550"/>
              <a:gd name="connsiteY2111" fmla="*/ 255907 h 1202550"/>
              <a:gd name="connsiteX2112" fmla="*/ 599211 w 1202550"/>
              <a:gd name="connsiteY2112" fmla="*/ 257947 h 1202550"/>
              <a:gd name="connsiteX2113" fmla="*/ 601251 w 1202550"/>
              <a:gd name="connsiteY2113" fmla="*/ 199284 h 1202550"/>
              <a:gd name="connsiteX2114" fmla="*/ 601251 w 1202550"/>
              <a:gd name="connsiteY2114" fmla="*/ 201396 h 1202550"/>
              <a:gd name="connsiteX2115" fmla="*/ 599163 w 1202550"/>
              <a:gd name="connsiteY2115" fmla="*/ 203340 h 1202550"/>
              <a:gd name="connsiteX2116" fmla="*/ 597363 w 1202550"/>
              <a:gd name="connsiteY2116" fmla="*/ 203340 h 1202550"/>
              <a:gd name="connsiteX2117" fmla="*/ 407019 w 1202550"/>
              <a:gd name="connsiteY2117" fmla="*/ 203340 h 1202550"/>
              <a:gd name="connsiteX2118" fmla="*/ 404907 w 1202550"/>
              <a:gd name="connsiteY2118" fmla="*/ 203340 h 1202550"/>
              <a:gd name="connsiteX2119" fmla="*/ 403058 w 1202550"/>
              <a:gd name="connsiteY2119" fmla="*/ 202188 h 1202550"/>
              <a:gd name="connsiteX2120" fmla="*/ 402386 w 1202550"/>
              <a:gd name="connsiteY2120" fmla="*/ 200844 h 1202550"/>
              <a:gd name="connsiteX2121" fmla="*/ 368326 w 1202550"/>
              <a:gd name="connsiteY2121" fmla="*/ 132843 h 1202550"/>
              <a:gd name="connsiteX2122" fmla="*/ 367150 w 1202550"/>
              <a:gd name="connsiteY2122" fmla="*/ 129747 h 1202550"/>
              <a:gd name="connsiteX2123" fmla="*/ 597411 w 1202550"/>
              <a:gd name="connsiteY2123" fmla="*/ 129747 h 1202550"/>
              <a:gd name="connsiteX2124" fmla="*/ 601155 w 1202550"/>
              <a:gd name="connsiteY2124" fmla="*/ 133635 h 1202550"/>
              <a:gd name="connsiteX2125" fmla="*/ 601275 w 1202550"/>
              <a:gd name="connsiteY2125" fmla="*/ 199284 h 1202550"/>
              <a:gd name="connsiteX2126" fmla="*/ 314943 w 1202550"/>
              <a:gd name="connsiteY2126" fmla="*/ 19357 h 1202550"/>
              <a:gd name="connsiteX2127" fmla="*/ 597507 w 1202550"/>
              <a:gd name="connsiteY2127" fmla="*/ 19357 h 1202550"/>
              <a:gd name="connsiteX2128" fmla="*/ 601155 w 1202550"/>
              <a:gd name="connsiteY2128" fmla="*/ 23030 h 1202550"/>
              <a:gd name="connsiteX2129" fmla="*/ 601155 w 1202550"/>
              <a:gd name="connsiteY2129" fmla="*/ 124418 h 1202550"/>
              <a:gd name="connsiteX2130" fmla="*/ 601155 w 1202550"/>
              <a:gd name="connsiteY2130" fmla="*/ 125018 h 1202550"/>
              <a:gd name="connsiteX2131" fmla="*/ 598251 w 1202550"/>
              <a:gd name="connsiteY2131" fmla="*/ 127923 h 1202550"/>
              <a:gd name="connsiteX2132" fmla="*/ 368470 w 1202550"/>
              <a:gd name="connsiteY2132" fmla="*/ 127923 h 1202550"/>
              <a:gd name="connsiteX2133" fmla="*/ 364630 w 1202550"/>
              <a:gd name="connsiteY2133" fmla="*/ 125522 h 1202550"/>
              <a:gd name="connsiteX2134" fmla="*/ 334986 w 1202550"/>
              <a:gd name="connsiteY2134" fmla="*/ 66307 h 1202550"/>
              <a:gd name="connsiteX2135" fmla="*/ 312975 w 1202550"/>
              <a:gd name="connsiteY2135" fmla="*/ 22405 h 1202550"/>
              <a:gd name="connsiteX2136" fmla="*/ 311487 w 1202550"/>
              <a:gd name="connsiteY2136" fmla="*/ 19237 h 1202550"/>
              <a:gd name="connsiteX2137" fmla="*/ 126928 w 1202550"/>
              <a:gd name="connsiteY2137" fmla="*/ 126074 h 1202550"/>
              <a:gd name="connsiteX2138" fmla="*/ 63080 w 1202550"/>
              <a:gd name="connsiteY2138" fmla="*/ 62298 h 1202550"/>
              <a:gd name="connsiteX2139" fmla="*/ 25539 w 1202550"/>
              <a:gd name="connsiteY2139" fmla="*/ 24758 h 1202550"/>
              <a:gd name="connsiteX2140" fmla="*/ 20595 w 1202550"/>
              <a:gd name="connsiteY2140" fmla="*/ 19789 h 1202550"/>
              <a:gd name="connsiteX2141" fmla="*/ 23739 w 1202550"/>
              <a:gd name="connsiteY2141" fmla="*/ 19381 h 1202550"/>
              <a:gd name="connsiteX2142" fmla="*/ 305606 w 1202550"/>
              <a:gd name="connsiteY2142" fmla="*/ 19381 h 1202550"/>
              <a:gd name="connsiteX2143" fmla="*/ 308007 w 1202550"/>
              <a:gd name="connsiteY2143" fmla="*/ 19381 h 1202550"/>
              <a:gd name="connsiteX2144" fmla="*/ 309879 w 1202550"/>
              <a:gd name="connsiteY2144" fmla="*/ 20533 h 1202550"/>
              <a:gd name="connsiteX2145" fmla="*/ 310695 w 1202550"/>
              <a:gd name="connsiteY2145" fmla="*/ 22117 h 1202550"/>
              <a:gd name="connsiteX2146" fmla="*/ 345139 w 1202550"/>
              <a:gd name="connsiteY2146" fmla="*/ 90646 h 1202550"/>
              <a:gd name="connsiteX2147" fmla="*/ 362325 w 1202550"/>
              <a:gd name="connsiteY2147" fmla="*/ 124922 h 1202550"/>
              <a:gd name="connsiteX2148" fmla="*/ 363573 w 1202550"/>
              <a:gd name="connsiteY2148" fmla="*/ 127587 h 1202550"/>
              <a:gd name="connsiteX2149" fmla="*/ 360525 w 1202550"/>
              <a:gd name="connsiteY2149" fmla="*/ 127923 h 1202550"/>
              <a:gd name="connsiteX2150" fmla="*/ 131728 w 1202550"/>
              <a:gd name="connsiteY2150" fmla="*/ 127923 h 1202550"/>
              <a:gd name="connsiteX2151" fmla="*/ 126928 w 1202550"/>
              <a:gd name="connsiteY2151" fmla="*/ 126074 h 1202550"/>
              <a:gd name="connsiteX2152" fmla="*/ 168309 w 1202550"/>
              <a:gd name="connsiteY2152" fmla="*/ 167264 h 1202550"/>
              <a:gd name="connsiteX2153" fmla="*/ 133265 w 1202550"/>
              <a:gd name="connsiteY2153" fmla="*/ 132315 h 1202550"/>
              <a:gd name="connsiteX2154" fmla="*/ 131392 w 1202550"/>
              <a:gd name="connsiteY2154" fmla="*/ 129915 h 1202550"/>
              <a:gd name="connsiteX2155" fmla="*/ 133793 w 1202550"/>
              <a:gd name="connsiteY2155" fmla="*/ 129651 h 1202550"/>
              <a:gd name="connsiteX2156" fmla="*/ 362061 w 1202550"/>
              <a:gd name="connsiteY2156" fmla="*/ 129651 h 1202550"/>
              <a:gd name="connsiteX2157" fmla="*/ 366046 w 1202550"/>
              <a:gd name="connsiteY2157" fmla="*/ 132267 h 1202550"/>
              <a:gd name="connsiteX2158" fmla="*/ 394345 w 1202550"/>
              <a:gd name="connsiteY2158" fmla="*/ 188794 h 1202550"/>
              <a:gd name="connsiteX2159" fmla="*/ 400178 w 1202550"/>
              <a:gd name="connsiteY2159" fmla="*/ 200268 h 1202550"/>
              <a:gd name="connsiteX2160" fmla="*/ 401378 w 1202550"/>
              <a:gd name="connsiteY2160" fmla="*/ 203004 h 1202550"/>
              <a:gd name="connsiteX2161" fmla="*/ 398258 w 1202550"/>
              <a:gd name="connsiteY2161" fmla="*/ 203292 h 1202550"/>
              <a:gd name="connsiteX2162" fmla="*/ 207506 w 1202550"/>
              <a:gd name="connsiteY2162" fmla="*/ 203292 h 1202550"/>
              <a:gd name="connsiteX2163" fmla="*/ 202273 w 1202550"/>
              <a:gd name="connsiteY2163" fmla="*/ 201132 h 1202550"/>
              <a:gd name="connsiteX2164" fmla="*/ 168309 w 1202550"/>
              <a:gd name="connsiteY2164" fmla="*/ 167264 h 1202550"/>
              <a:gd name="connsiteX2165" fmla="*/ 84875 w 1202550"/>
              <a:gd name="connsiteY2165" fmla="*/ 256387 h 1202550"/>
              <a:gd name="connsiteX2166" fmla="*/ 11761 w 1202550"/>
              <a:gd name="connsiteY2166" fmla="*/ 207733 h 1202550"/>
              <a:gd name="connsiteX2167" fmla="*/ 8521 w 1202550"/>
              <a:gd name="connsiteY2167" fmla="*/ 205524 h 1202550"/>
              <a:gd name="connsiteX2168" fmla="*/ 11857 w 1202550"/>
              <a:gd name="connsiteY2168" fmla="*/ 205164 h 1202550"/>
              <a:gd name="connsiteX2169" fmla="*/ 200809 w 1202550"/>
              <a:gd name="connsiteY2169" fmla="*/ 205164 h 1202550"/>
              <a:gd name="connsiteX2170" fmla="*/ 205754 w 1202550"/>
              <a:gd name="connsiteY2170" fmla="*/ 207253 h 1202550"/>
              <a:gd name="connsiteX2171" fmla="*/ 253760 w 1202550"/>
              <a:gd name="connsiteY2171" fmla="*/ 255427 h 1202550"/>
              <a:gd name="connsiteX2172" fmla="*/ 255704 w 1202550"/>
              <a:gd name="connsiteY2172" fmla="*/ 257995 h 1202550"/>
              <a:gd name="connsiteX2173" fmla="*/ 252608 w 1202550"/>
              <a:gd name="connsiteY2173" fmla="*/ 257995 h 1202550"/>
              <a:gd name="connsiteX2174" fmla="*/ 90059 w 1202550"/>
              <a:gd name="connsiteY2174" fmla="*/ 257995 h 1202550"/>
              <a:gd name="connsiteX2175" fmla="*/ 84875 w 1202550"/>
              <a:gd name="connsiteY2175" fmla="*/ 256387 h 1202550"/>
              <a:gd name="connsiteX2176" fmla="*/ 93420 w 1202550"/>
              <a:gd name="connsiteY2176" fmla="*/ 262075 h 1202550"/>
              <a:gd name="connsiteX2177" fmla="*/ 91019 w 1202550"/>
              <a:gd name="connsiteY2177" fmla="*/ 259675 h 1202550"/>
              <a:gd name="connsiteX2178" fmla="*/ 93876 w 1202550"/>
              <a:gd name="connsiteY2178" fmla="*/ 259675 h 1202550"/>
              <a:gd name="connsiteX2179" fmla="*/ 255440 w 1202550"/>
              <a:gd name="connsiteY2179" fmla="*/ 259675 h 1202550"/>
              <a:gd name="connsiteX2180" fmla="*/ 260409 w 1202550"/>
              <a:gd name="connsiteY2180" fmla="*/ 261715 h 1202550"/>
              <a:gd name="connsiteX2181" fmla="*/ 295189 w 1202550"/>
              <a:gd name="connsiteY2181" fmla="*/ 296448 h 1202550"/>
              <a:gd name="connsiteX2182" fmla="*/ 297589 w 1202550"/>
              <a:gd name="connsiteY2182" fmla="*/ 299304 h 1202550"/>
              <a:gd name="connsiteX2183" fmla="*/ 294301 w 1202550"/>
              <a:gd name="connsiteY2183" fmla="*/ 299304 h 1202550"/>
              <a:gd name="connsiteX2184" fmla="*/ 152803 w 1202550"/>
              <a:gd name="connsiteY2184" fmla="*/ 299304 h 1202550"/>
              <a:gd name="connsiteX2185" fmla="*/ 146994 w 1202550"/>
              <a:gd name="connsiteY2185" fmla="*/ 297552 h 1202550"/>
              <a:gd name="connsiteX2186" fmla="*/ 93420 w 1202550"/>
              <a:gd name="connsiteY2186" fmla="*/ 262075 h 1202550"/>
              <a:gd name="connsiteX2187" fmla="*/ 60007 w 1202550"/>
              <a:gd name="connsiteY2187" fmla="*/ 330100 h 1202550"/>
              <a:gd name="connsiteX2188" fmla="*/ 5593 w 1202550"/>
              <a:gd name="connsiteY2188" fmla="*/ 302977 h 1202550"/>
              <a:gd name="connsiteX2189" fmla="*/ 3192 w 1202550"/>
              <a:gd name="connsiteY2189" fmla="*/ 301128 h 1202550"/>
              <a:gd name="connsiteX2190" fmla="*/ 6025 w 1202550"/>
              <a:gd name="connsiteY2190" fmla="*/ 301128 h 1202550"/>
              <a:gd name="connsiteX2191" fmla="*/ 145794 w 1202550"/>
              <a:gd name="connsiteY2191" fmla="*/ 301128 h 1202550"/>
              <a:gd name="connsiteX2192" fmla="*/ 151339 w 1202550"/>
              <a:gd name="connsiteY2192" fmla="*/ 302833 h 1202550"/>
              <a:gd name="connsiteX2193" fmla="*/ 194256 w 1202550"/>
              <a:gd name="connsiteY2193" fmla="*/ 331372 h 1202550"/>
              <a:gd name="connsiteX2194" fmla="*/ 194472 w 1202550"/>
              <a:gd name="connsiteY2194" fmla="*/ 332236 h 1202550"/>
              <a:gd name="connsiteX2195" fmla="*/ 191832 w 1202550"/>
              <a:gd name="connsiteY2195" fmla="*/ 332476 h 1202550"/>
              <a:gd name="connsiteX2196" fmla="*/ 66272 w 1202550"/>
              <a:gd name="connsiteY2196" fmla="*/ 332476 h 1202550"/>
              <a:gd name="connsiteX2197" fmla="*/ 63152 w 1202550"/>
              <a:gd name="connsiteY2197" fmla="*/ 331876 h 1202550"/>
              <a:gd name="connsiteX2198" fmla="*/ 60007 w 1202550"/>
              <a:gd name="connsiteY2198" fmla="*/ 330100 h 1202550"/>
              <a:gd name="connsiteX2199" fmla="*/ 64064 w 1202550"/>
              <a:gd name="connsiteY2199" fmla="*/ 732534 h 1202550"/>
              <a:gd name="connsiteX2200" fmla="*/ 64064 w 1202550"/>
              <a:gd name="connsiteY2200" fmla="*/ 606326 h 1202550"/>
              <a:gd name="connsiteX2201" fmla="*/ 64064 w 1202550"/>
              <a:gd name="connsiteY2201" fmla="*/ 606014 h 1202550"/>
              <a:gd name="connsiteX2202" fmla="*/ 67016 w 1202550"/>
              <a:gd name="connsiteY2202" fmla="*/ 603086 h 1202550"/>
              <a:gd name="connsiteX2203" fmla="*/ 111950 w 1202550"/>
              <a:gd name="connsiteY2203" fmla="*/ 603086 h 1202550"/>
              <a:gd name="connsiteX2204" fmla="*/ 114638 w 1202550"/>
              <a:gd name="connsiteY2204" fmla="*/ 605654 h 1202550"/>
              <a:gd name="connsiteX2205" fmla="*/ 114638 w 1202550"/>
              <a:gd name="connsiteY2205" fmla="*/ 720869 h 1202550"/>
              <a:gd name="connsiteX2206" fmla="*/ 112238 w 1202550"/>
              <a:gd name="connsiteY2206" fmla="*/ 723797 h 1202550"/>
              <a:gd name="connsiteX2207" fmla="*/ 65816 w 1202550"/>
              <a:gd name="connsiteY2207" fmla="*/ 735511 h 1202550"/>
              <a:gd name="connsiteX2208" fmla="*/ 64304 w 1202550"/>
              <a:gd name="connsiteY2208" fmla="*/ 735511 h 1202550"/>
              <a:gd name="connsiteX2209" fmla="*/ 64064 w 1202550"/>
              <a:gd name="connsiteY2209" fmla="*/ 732534 h 1202550"/>
              <a:gd name="connsiteX2210" fmla="*/ 64304 w 1202550"/>
              <a:gd name="connsiteY2210" fmla="*/ 869879 h 1202550"/>
              <a:gd name="connsiteX2211" fmla="*/ 63992 w 1202550"/>
              <a:gd name="connsiteY2211" fmla="*/ 866855 h 1202550"/>
              <a:gd name="connsiteX2212" fmla="*/ 63992 w 1202550"/>
              <a:gd name="connsiteY2212" fmla="*/ 740911 h 1202550"/>
              <a:gd name="connsiteX2213" fmla="*/ 63992 w 1202550"/>
              <a:gd name="connsiteY2213" fmla="*/ 739711 h 1202550"/>
              <a:gd name="connsiteX2214" fmla="*/ 66104 w 1202550"/>
              <a:gd name="connsiteY2214" fmla="*/ 737167 h 1202550"/>
              <a:gd name="connsiteX2215" fmla="*/ 108806 w 1202550"/>
              <a:gd name="connsiteY2215" fmla="*/ 726534 h 1202550"/>
              <a:gd name="connsiteX2216" fmla="*/ 114302 w 1202550"/>
              <a:gd name="connsiteY2216" fmla="*/ 725381 h 1202550"/>
              <a:gd name="connsiteX2217" fmla="*/ 114566 w 1202550"/>
              <a:gd name="connsiteY2217" fmla="*/ 728382 h 1202550"/>
              <a:gd name="connsiteX2218" fmla="*/ 114566 w 1202550"/>
              <a:gd name="connsiteY2218" fmla="*/ 842012 h 1202550"/>
              <a:gd name="connsiteX2219" fmla="*/ 111998 w 1202550"/>
              <a:gd name="connsiteY2219" fmla="*/ 846356 h 1202550"/>
              <a:gd name="connsiteX2220" fmla="*/ 66680 w 1202550"/>
              <a:gd name="connsiteY2220" fmla="*/ 868919 h 1202550"/>
              <a:gd name="connsiteX2221" fmla="*/ 64304 w 1202550"/>
              <a:gd name="connsiteY2221" fmla="*/ 869879 h 1202550"/>
              <a:gd name="connsiteX2222" fmla="*/ 70041 w 1202550"/>
              <a:gd name="connsiteY2222" fmla="*/ 871032 h 1202550"/>
              <a:gd name="connsiteX2223" fmla="*/ 68025 w 1202550"/>
              <a:gd name="connsiteY2223" fmla="*/ 870816 h 1202550"/>
              <a:gd name="connsiteX2224" fmla="*/ 70161 w 1202550"/>
              <a:gd name="connsiteY2224" fmla="*/ 869351 h 1202550"/>
              <a:gd name="connsiteX2225" fmla="*/ 113798 w 1202550"/>
              <a:gd name="connsiteY2225" fmla="*/ 847509 h 1202550"/>
              <a:gd name="connsiteX2226" fmla="*/ 117783 w 1202550"/>
              <a:gd name="connsiteY2226" fmla="*/ 846525 h 1202550"/>
              <a:gd name="connsiteX2227" fmla="*/ 231101 w 1202550"/>
              <a:gd name="connsiteY2227" fmla="*/ 846525 h 1202550"/>
              <a:gd name="connsiteX2228" fmla="*/ 233093 w 1202550"/>
              <a:gd name="connsiteY2228" fmla="*/ 846837 h 1202550"/>
              <a:gd name="connsiteX2229" fmla="*/ 231101 w 1202550"/>
              <a:gd name="connsiteY2229" fmla="*/ 848493 h 1202550"/>
              <a:gd name="connsiteX2230" fmla="*/ 199465 w 1202550"/>
              <a:gd name="connsiteY2230" fmla="*/ 869639 h 1202550"/>
              <a:gd name="connsiteX2231" fmla="*/ 195024 w 1202550"/>
              <a:gd name="connsiteY2231" fmla="*/ 871032 h 1202550"/>
              <a:gd name="connsiteX2232" fmla="*/ 70113 w 1202550"/>
              <a:gd name="connsiteY2232" fmla="*/ 871032 h 1202550"/>
              <a:gd name="connsiteX2233" fmla="*/ 152659 w 1202550"/>
              <a:gd name="connsiteY2233" fmla="*/ 903028 h 1202550"/>
              <a:gd name="connsiteX2234" fmla="*/ 179518 w 1202550"/>
              <a:gd name="connsiteY2234" fmla="*/ 885313 h 1202550"/>
              <a:gd name="connsiteX2235" fmla="*/ 196465 w 1202550"/>
              <a:gd name="connsiteY2235" fmla="*/ 874008 h 1202550"/>
              <a:gd name="connsiteX2236" fmla="*/ 200353 w 1202550"/>
              <a:gd name="connsiteY2236" fmla="*/ 872832 h 1202550"/>
              <a:gd name="connsiteX2237" fmla="*/ 327761 w 1202550"/>
              <a:gd name="connsiteY2237" fmla="*/ 872832 h 1202550"/>
              <a:gd name="connsiteX2238" fmla="*/ 330017 w 1202550"/>
              <a:gd name="connsiteY2238" fmla="*/ 873264 h 1202550"/>
              <a:gd name="connsiteX2239" fmla="*/ 328433 w 1202550"/>
              <a:gd name="connsiteY2239" fmla="*/ 874872 h 1202550"/>
              <a:gd name="connsiteX2240" fmla="*/ 302030 w 1202550"/>
              <a:gd name="connsiteY2240" fmla="*/ 901155 h 1202550"/>
              <a:gd name="connsiteX2241" fmla="*/ 300014 w 1202550"/>
              <a:gd name="connsiteY2241" fmla="*/ 903364 h 1202550"/>
              <a:gd name="connsiteX2242" fmla="*/ 300014 w 1202550"/>
              <a:gd name="connsiteY2242" fmla="*/ 903364 h 1202550"/>
              <a:gd name="connsiteX2243" fmla="*/ 296389 w 1202550"/>
              <a:gd name="connsiteY2243" fmla="*/ 904108 h 1202550"/>
              <a:gd name="connsiteX2244" fmla="*/ 244831 w 1202550"/>
              <a:gd name="connsiteY2244" fmla="*/ 904108 h 1202550"/>
              <a:gd name="connsiteX2245" fmla="*/ 155851 w 1202550"/>
              <a:gd name="connsiteY2245" fmla="*/ 904108 h 1202550"/>
              <a:gd name="connsiteX2246" fmla="*/ 152851 w 1202550"/>
              <a:gd name="connsiteY2246" fmla="*/ 903988 h 1202550"/>
              <a:gd name="connsiteX2247" fmla="*/ 152731 w 1202550"/>
              <a:gd name="connsiteY2247" fmla="*/ 903028 h 1202550"/>
              <a:gd name="connsiteX2248" fmla="*/ 149467 w 1202550"/>
              <a:gd name="connsiteY2248" fmla="*/ 905284 h 1202550"/>
              <a:gd name="connsiteX2249" fmla="*/ 152323 w 1202550"/>
              <a:gd name="connsiteY2249" fmla="*/ 904732 h 1202550"/>
              <a:gd name="connsiteX2250" fmla="*/ 294733 w 1202550"/>
              <a:gd name="connsiteY2250" fmla="*/ 904732 h 1202550"/>
              <a:gd name="connsiteX2251" fmla="*/ 297733 w 1202550"/>
              <a:gd name="connsiteY2251" fmla="*/ 905524 h 1202550"/>
              <a:gd name="connsiteX2252" fmla="*/ 259328 w 1202550"/>
              <a:gd name="connsiteY2252" fmla="*/ 943929 h 1202550"/>
              <a:gd name="connsiteX2253" fmla="*/ 256688 w 1202550"/>
              <a:gd name="connsiteY2253" fmla="*/ 945009 h 1202550"/>
              <a:gd name="connsiteX2254" fmla="*/ 254888 w 1202550"/>
              <a:gd name="connsiteY2254" fmla="*/ 945009 h 1202550"/>
              <a:gd name="connsiteX2255" fmla="*/ 90947 w 1202550"/>
              <a:gd name="connsiteY2255" fmla="*/ 945009 h 1202550"/>
              <a:gd name="connsiteX2256" fmla="*/ 90827 w 1202550"/>
              <a:gd name="connsiteY2256" fmla="*/ 944433 h 1202550"/>
              <a:gd name="connsiteX2257" fmla="*/ 200737 w 1202550"/>
              <a:gd name="connsiteY2257" fmla="*/ 999856 h 1202550"/>
              <a:gd name="connsiteX2258" fmla="*/ 11497 w 1202550"/>
              <a:gd name="connsiteY2258" fmla="*/ 999856 h 1202550"/>
              <a:gd name="connsiteX2259" fmla="*/ 8401 w 1202550"/>
              <a:gd name="connsiteY2259" fmla="*/ 999424 h 1202550"/>
              <a:gd name="connsiteX2260" fmla="*/ 16034 w 1202550"/>
              <a:gd name="connsiteY2260" fmla="*/ 994311 h 1202550"/>
              <a:gd name="connsiteX2261" fmla="*/ 84851 w 1202550"/>
              <a:gd name="connsiteY2261" fmla="*/ 948369 h 1202550"/>
              <a:gd name="connsiteX2262" fmla="*/ 89819 w 1202550"/>
              <a:gd name="connsiteY2262" fmla="*/ 946833 h 1202550"/>
              <a:gd name="connsiteX2263" fmla="*/ 252680 w 1202550"/>
              <a:gd name="connsiteY2263" fmla="*/ 946833 h 1202550"/>
              <a:gd name="connsiteX2264" fmla="*/ 255608 w 1202550"/>
              <a:gd name="connsiteY2264" fmla="*/ 946833 h 1202550"/>
              <a:gd name="connsiteX2265" fmla="*/ 253952 w 1202550"/>
              <a:gd name="connsiteY2265" fmla="*/ 949233 h 1202550"/>
              <a:gd name="connsiteX2266" fmla="*/ 205298 w 1202550"/>
              <a:gd name="connsiteY2266" fmla="*/ 997959 h 1202550"/>
              <a:gd name="connsiteX2267" fmla="*/ 200809 w 1202550"/>
              <a:gd name="connsiteY2267" fmla="*/ 999856 h 1202550"/>
              <a:gd name="connsiteX2268" fmla="*/ 133409 w 1202550"/>
              <a:gd name="connsiteY2268" fmla="*/ 1072609 h 1202550"/>
              <a:gd name="connsiteX2269" fmla="*/ 175174 w 1202550"/>
              <a:gd name="connsiteY2269" fmla="*/ 1030820 h 1202550"/>
              <a:gd name="connsiteX2270" fmla="*/ 202225 w 1202550"/>
              <a:gd name="connsiteY2270" fmla="*/ 1003576 h 1202550"/>
              <a:gd name="connsiteX2271" fmla="*/ 207026 w 1202550"/>
              <a:gd name="connsiteY2271" fmla="*/ 1001608 h 1202550"/>
              <a:gd name="connsiteX2272" fmla="*/ 398378 w 1202550"/>
              <a:gd name="connsiteY2272" fmla="*/ 1001608 h 1202550"/>
              <a:gd name="connsiteX2273" fmla="*/ 400994 w 1202550"/>
              <a:gd name="connsiteY2273" fmla="*/ 1001896 h 1202550"/>
              <a:gd name="connsiteX2274" fmla="*/ 400178 w 1202550"/>
              <a:gd name="connsiteY2274" fmla="*/ 1004296 h 1202550"/>
              <a:gd name="connsiteX2275" fmla="*/ 365926 w 1202550"/>
              <a:gd name="connsiteY2275" fmla="*/ 1072897 h 1202550"/>
              <a:gd name="connsiteX2276" fmla="*/ 362301 w 1202550"/>
              <a:gd name="connsiteY2276" fmla="*/ 1075129 h 1202550"/>
              <a:gd name="connsiteX2277" fmla="*/ 133433 w 1202550"/>
              <a:gd name="connsiteY2277" fmla="*/ 1075129 h 1202550"/>
              <a:gd name="connsiteX2278" fmla="*/ 131344 w 1202550"/>
              <a:gd name="connsiteY2278" fmla="*/ 1075129 h 1202550"/>
              <a:gd name="connsiteX2279" fmla="*/ 133409 w 1202550"/>
              <a:gd name="connsiteY2279" fmla="*/ 1072609 h 1202550"/>
              <a:gd name="connsiteX2280" fmla="*/ 309735 w 1202550"/>
              <a:gd name="connsiteY2280" fmla="*/ 1185183 h 1202550"/>
              <a:gd name="connsiteX2281" fmla="*/ 309111 w 1202550"/>
              <a:gd name="connsiteY2281" fmla="*/ 1186191 h 1202550"/>
              <a:gd name="connsiteX2282" fmla="*/ 307478 w 1202550"/>
              <a:gd name="connsiteY2282" fmla="*/ 1186791 h 1202550"/>
              <a:gd name="connsiteX2283" fmla="*/ 23811 w 1202550"/>
              <a:gd name="connsiteY2283" fmla="*/ 1186791 h 1202550"/>
              <a:gd name="connsiteX2284" fmla="*/ 20835 w 1202550"/>
              <a:gd name="connsiteY2284" fmla="*/ 1186671 h 1202550"/>
              <a:gd name="connsiteX2285" fmla="*/ 20379 w 1202550"/>
              <a:gd name="connsiteY2285" fmla="*/ 1185615 h 1202550"/>
              <a:gd name="connsiteX2286" fmla="*/ 22539 w 1202550"/>
              <a:gd name="connsiteY2286" fmla="*/ 1183527 h 1202550"/>
              <a:gd name="connsiteX2287" fmla="*/ 126712 w 1202550"/>
              <a:gd name="connsiteY2287" fmla="*/ 1079306 h 1202550"/>
              <a:gd name="connsiteX2288" fmla="*/ 132449 w 1202550"/>
              <a:gd name="connsiteY2288" fmla="*/ 1076905 h 1202550"/>
              <a:gd name="connsiteX2289" fmla="*/ 360021 w 1202550"/>
              <a:gd name="connsiteY2289" fmla="*/ 1076905 h 1202550"/>
              <a:gd name="connsiteX2290" fmla="*/ 363237 w 1202550"/>
              <a:gd name="connsiteY2290" fmla="*/ 1076905 h 1202550"/>
              <a:gd name="connsiteX2291" fmla="*/ 363045 w 1202550"/>
              <a:gd name="connsiteY2291" fmla="*/ 1078658 h 1202550"/>
              <a:gd name="connsiteX2292" fmla="*/ 309735 w 1202550"/>
              <a:gd name="connsiteY2292" fmla="*/ 1185183 h 1202550"/>
              <a:gd name="connsiteX2293" fmla="*/ 601203 w 1202550"/>
              <a:gd name="connsiteY2293" fmla="*/ 1185975 h 1202550"/>
              <a:gd name="connsiteX2294" fmla="*/ 599691 w 1202550"/>
              <a:gd name="connsiteY2294" fmla="*/ 1186767 h 1202550"/>
              <a:gd name="connsiteX2295" fmla="*/ 315519 w 1202550"/>
              <a:gd name="connsiteY2295" fmla="*/ 1186767 h 1202550"/>
              <a:gd name="connsiteX2296" fmla="*/ 311559 w 1202550"/>
              <a:gd name="connsiteY2296" fmla="*/ 1186071 h 1202550"/>
              <a:gd name="connsiteX2297" fmla="*/ 312711 w 1202550"/>
              <a:gd name="connsiteY2297" fmla="*/ 1183335 h 1202550"/>
              <a:gd name="connsiteX2298" fmla="*/ 358533 w 1202550"/>
              <a:gd name="connsiteY2298" fmla="*/ 1091571 h 1202550"/>
              <a:gd name="connsiteX2299" fmla="*/ 364846 w 1202550"/>
              <a:gd name="connsiteY2299" fmla="*/ 1078994 h 1202550"/>
              <a:gd name="connsiteX2300" fmla="*/ 368302 w 1202550"/>
              <a:gd name="connsiteY2300" fmla="*/ 1076977 h 1202550"/>
              <a:gd name="connsiteX2301" fmla="*/ 369502 w 1202550"/>
              <a:gd name="connsiteY2301" fmla="*/ 1076977 h 1202550"/>
              <a:gd name="connsiteX2302" fmla="*/ 597531 w 1202550"/>
              <a:gd name="connsiteY2302" fmla="*/ 1076977 h 1202550"/>
              <a:gd name="connsiteX2303" fmla="*/ 601251 w 1202550"/>
              <a:gd name="connsiteY2303" fmla="*/ 1080578 h 1202550"/>
              <a:gd name="connsiteX2304" fmla="*/ 601251 w 1202550"/>
              <a:gd name="connsiteY2304" fmla="*/ 1185855 h 1202550"/>
              <a:gd name="connsiteX2305" fmla="*/ 601203 w 1202550"/>
              <a:gd name="connsiteY2305" fmla="*/ 1073017 h 1202550"/>
              <a:gd name="connsiteX2306" fmla="*/ 598803 w 1202550"/>
              <a:gd name="connsiteY2306" fmla="*/ 1075297 h 1202550"/>
              <a:gd name="connsiteX2307" fmla="*/ 367270 w 1202550"/>
              <a:gd name="connsiteY2307" fmla="*/ 1075297 h 1202550"/>
              <a:gd name="connsiteX2308" fmla="*/ 368278 w 1202550"/>
              <a:gd name="connsiteY2308" fmla="*/ 1072393 h 1202550"/>
              <a:gd name="connsiteX2309" fmla="*/ 402218 w 1202550"/>
              <a:gd name="connsiteY2309" fmla="*/ 1004344 h 1202550"/>
              <a:gd name="connsiteX2310" fmla="*/ 406515 w 1202550"/>
              <a:gd name="connsiteY2310" fmla="*/ 1001656 h 1202550"/>
              <a:gd name="connsiteX2311" fmla="*/ 598107 w 1202550"/>
              <a:gd name="connsiteY2311" fmla="*/ 1001656 h 1202550"/>
              <a:gd name="connsiteX2312" fmla="*/ 598995 w 1202550"/>
              <a:gd name="connsiteY2312" fmla="*/ 1001656 h 1202550"/>
              <a:gd name="connsiteX2313" fmla="*/ 601395 w 1202550"/>
              <a:gd name="connsiteY2313" fmla="*/ 1004056 h 1202550"/>
              <a:gd name="connsiteX2314" fmla="*/ 601155 w 1202550"/>
              <a:gd name="connsiteY2314" fmla="*/ 1072945 h 1202550"/>
              <a:gd name="connsiteX2315" fmla="*/ 599811 w 1202550"/>
              <a:gd name="connsiteY2315" fmla="*/ 999904 h 1202550"/>
              <a:gd name="connsiteX2316" fmla="*/ 597411 w 1202550"/>
              <a:gd name="connsiteY2316" fmla="*/ 999904 h 1202550"/>
              <a:gd name="connsiteX2317" fmla="*/ 408507 w 1202550"/>
              <a:gd name="connsiteY2317" fmla="*/ 999904 h 1202550"/>
              <a:gd name="connsiteX2318" fmla="*/ 405099 w 1202550"/>
              <a:gd name="connsiteY2318" fmla="*/ 999640 h 1202550"/>
              <a:gd name="connsiteX2319" fmla="*/ 406035 w 1202550"/>
              <a:gd name="connsiteY2319" fmla="*/ 996951 h 1202550"/>
              <a:gd name="connsiteX2320" fmla="*/ 429678 w 1202550"/>
              <a:gd name="connsiteY2320" fmla="*/ 949521 h 1202550"/>
              <a:gd name="connsiteX2321" fmla="*/ 433974 w 1202550"/>
              <a:gd name="connsiteY2321" fmla="*/ 946857 h 1202550"/>
              <a:gd name="connsiteX2322" fmla="*/ 597987 w 1202550"/>
              <a:gd name="connsiteY2322" fmla="*/ 946857 h 1202550"/>
              <a:gd name="connsiteX2323" fmla="*/ 601323 w 1202550"/>
              <a:gd name="connsiteY2323" fmla="*/ 950241 h 1202550"/>
              <a:gd name="connsiteX2324" fmla="*/ 601323 w 1202550"/>
              <a:gd name="connsiteY2324" fmla="*/ 996423 h 1202550"/>
              <a:gd name="connsiteX2325" fmla="*/ 601323 w 1202550"/>
              <a:gd name="connsiteY2325" fmla="*/ 998199 h 1202550"/>
              <a:gd name="connsiteX2326" fmla="*/ 599763 w 1202550"/>
              <a:gd name="connsiteY2326" fmla="*/ 999832 h 1202550"/>
              <a:gd name="connsiteX2327" fmla="*/ 601923 w 1202550"/>
              <a:gd name="connsiteY2327" fmla="*/ 942296 h 1202550"/>
              <a:gd name="connsiteX2328" fmla="*/ 601275 w 1202550"/>
              <a:gd name="connsiteY2328" fmla="*/ 945081 h 1202550"/>
              <a:gd name="connsiteX2329" fmla="*/ 601275 w 1202550"/>
              <a:gd name="connsiteY2329" fmla="*/ 945081 h 1202550"/>
              <a:gd name="connsiteX2330" fmla="*/ 597675 w 1202550"/>
              <a:gd name="connsiteY2330" fmla="*/ 945201 h 1202550"/>
              <a:gd name="connsiteX2331" fmla="*/ 435558 w 1202550"/>
              <a:gd name="connsiteY2331" fmla="*/ 945201 h 1202550"/>
              <a:gd name="connsiteX2332" fmla="*/ 432318 w 1202550"/>
              <a:gd name="connsiteY2332" fmla="*/ 944985 h 1202550"/>
              <a:gd name="connsiteX2333" fmla="*/ 433518 w 1202550"/>
              <a:gd name="connsiteY2333" fmla="*/ 941984 h 1202550"/>
              <a:gd name="connsiteX2334" fmla="*/ 450104 w 1202550"/>
              <a:gd name="connsiteY2334" fmla="*/ 908788 h 1202550"/>
              <a:gd name="connsiteX2335" fmla="*/ 451904 w 1202550"/>
              <a:gd name="connsiteY2335" fmla="*/ 905428 h 1202550"/>
              <a:gd name="connsiteX2336" fmla="*/ 451904 w 1202550"/>
              <a:gd name="connsiteY2336" fmla="*/ 905428 h 1202550"/>
              <a:gd name="connsiteX2337" fmla="*/ 454761 w 1202550"/>
              <a:gd name="connsiteY2337" fmla="*/ 904924 h 1202550"/>
              <a:gd name="connsiteX2338" fmla="*/ 598155 w 1202550"/>
              <a:gd name="connsiteY2338" fmla="*/ 904924 h 1202550"/>
              <a:gd name="connsiteX2339" fmla="*/ 601203 w 1202550"/>
              <a:gd name="connsiteY2339" fmla="*/ 905596 h 1202550"/>
              <a:gd name="connsiteX2340" fmla="*/ 601875 w 1202550"/>
              <a:gd name="connsiteY2340" fmla="*/ 908308 h 1202550"/>
              <a:gd name="connsiteX2341" fmla="*/ 601971 w 1202550"/>
              <a:gd name="connsiteY2341" fmla="*/ 942128 h 1202550"/>
              <a:gd name="connsiteX2342" fmla="*/ 601923 w 1202550"/>
              <a:gd name="connsiteY2342" fmla="*/ 900627 h 1202550"/>
              <a:gd name="connsiteX2343" fmla="*/ 601227 w 1202550"/>
              <a:gd name="connsiteY2343" fmla="*/ 903652 h 1202550"/>
              <a:gd name="connsiteX2344" fmla="*/ 597603 w 1202550"/>
              <a:gd name="connsiteY2344" fmla="*/ 904300 h 1202550"/>
              <a:gd name="connsiteX2345" fmla="*/ 456225 w 1202550"/>
              <a:gd name="connsiteY2345" fmla="*/ 904300 h 1202550"/>
              <a:gd name="connsiteX2346" fmla="*/ 453537 w 1202550"/>
              <a:gd name="connsiteY2346" fmla="*/ 904300 h 1202550"/>
              <a:gd name="connsiteX2347" fmla="*/ 453081 w 1202550"/>
              <a:gd name="connsiteY2347" fmla="*/ 902572 h 1202550"/>
              <a:gd name="connsiteX2348" fmla="*/ 453081 w 1202550"/>
              <a:gd name="connsiteY2348" fmla="*/ 902572 h 1202550"/>
              <a:gd name="connsiteX2349" fmla="*/ 462034 w 1202550"/>
              <a:gd name="connsiteY2349" fmla="*/ 885001 h 1202550"/>
              <a:gd name="connsiteX2350" fmla="*/ 467074 w 1202550"/>
              <a:gd name="connsiteY2350" fmla="*/ 874824 h 1202550"/>
              <a:gd name="connsiteX2351" fmla="*/ 469811 w 1202550"/>
              <a:gd name="connsiteY2351" fmla="*/ 873096 h 1202550"/>
              <a:gd name="connsiteX2352" fmla="*/ 470699 w 1202550"/>
              <a:gd name="connsiteY2352" fmla="*/ 873096 h 1202550"/>
              <a:gd name="connsiteX2353" fmla="*/ 599187 w 1202550"/>
              <a:gd name="connsiteY2353" fmla="*/ 873096 h 1202550"/>
              <a:gd name="connsiteX2354" fmla="*/ 601299 w 1202550"/>
              <a:gd name="connsiteY2354" fmla="*/ 873096 h 1202550"/>
              <a:gd name="connsiteX2355" fmla="*/ 601899 w 1202550"/>
              <a:gd name="connsiteY2355" fmla="*/ 875880 h 1202550"/>
              <a:gd name="connsiteX2356" fmla="*/ 601971 w 1202550"/>
              <a:gd name="connsiteY2356" fmla="*/ 900459 h 1202550"/>
              <a:gd name="connsiteX2357" fmla="*/ 602523 w 1202550"/>
              <a:gd name="connsiteY2357" fmla="*/ 942296 h 1202550"/>
              <a:gd name="connsiteX2358" fmla="*/ 602523 w 1202550"/>
              <a:gd name="connsiteY2358" fmla="*/ 908308 h 1202550"/>
              <a:gd name="connsiteX2359" fmla="*/ 603219 w 1202550"/>
              <a:gd name="connsiteY2359" fmla="*/ 905572 h 1202550"/>
              <a:gd name="connsiteX2360" fmla="*/ 606820 w 1202550"/>
              <a:gd name="connsiteY2360" fmla="*/ 904924 h 1202550"/>
              <a:gd name="connsiteX2361" fmla="*/ 748750 w 1202550"/>
              <a:gd name="connsiteY2361" fmla="*/ 904924 h 1202550"/>
              <a:gd name="connsiteX2362" fmla="*/ 752494 w 1202550"/>
              <a:gd name="connsiteY2362" fmla="*/ 905476 h 1202550"/>
              <a:gd name="connsiteX2363" fmla="*/ 753598 w 1202550"/>
              <a:gd name="connsiteY2363" fmla="*/ 907252 h 1202550"/>
              <a:gd name="connsiteX2364" fmla="*/ 771552 w 1202550"/>
              <a:gd name="connsiteY2364" fmla="*/ 943257 h 1202550"/>
              <a:gd name="connsiteX2365" fmla="*/ 772273 w 1202550"/>
              <a:gd name="connsiteY2365" fmla="*/ 944817 h 1202550"/>
              <a:gd name="connsiteX2366" fmla="*/ 770232 w 1202550"/>
              <a:gd name="connsiteY2366" fmla="*/ 945297 h 1202550"/>
              <a:gd name="connsiteX2367" fmla="*/ 605212 w 1202550"/>
              <a:gd name="connsiteY2367" fmla="*/ 945297 h 1202550"/>
              <a:gd name="connsiteX2368" fmla="*/ 603123 w 1202550"/>
              <a:gd name="connsiteY2368" fmla="*/ 945177 h 1202550"/>
              <a:gd name="connsiteX2369" fmla="*/ 602475 w 1202550"/>
              <a:gd name="connsiteY2369" fmla="*/ 942128 h 1202550"/>
              <a:gd name="connsiteX2370" fmla="*/ 891783 w 1202550"/>
              <a:gd name="connsiteY2370" fmla="*/ 1186599 h 1202550"/>
              <a:gd name="connsiteX2371" fmla="*/ 888807 w 1202550"/>
              <a:gd name="connsiteY2371" fmla="*/ 1186719 h 1202550"/>
              <a:gd name="connsiteX2372" fmla="*/ 606772 w 1202550"/>
              <a:gd name="connsiteY2372" fmla="*/ 1186719 h 1202550"/>
              <a:gd name="connsiteX2373" fmla="*/ 603075 w 1202550"/>
              <a:gd name="connsiteY2373" fmla="*/ 1186095 h 1202550"/>
              <a:gd name="connsiteX2374" fmla="*/ 602955 w 1202550"/>
              <a:gd name="connsiteY2374" fmla="*/ 1182783 h 1202550"/>
              <a:gd name="connsiteX2375" fmla="*/ 602955 w 1202550"/>
              <a:gd name="connsiteY2375" fmla="*/ 1080530 h 1202550"/>
              <a:gd name="connsiteX2376" fmla="*/ 602955 w 1202550"/>
              <a:gd name="connsiteY2376" fmla="*/ 1079330 h 1202550"/>
              <a:gd name="connsiteX2377" fmla="*/ 605356 w 1202550"/>
              <a:gd name="connsiteY2377" fmla="*/ 1077049 h 1202550"/>
              <a:gd name="connsiteX2378" fmla="*/ 834488 w 1202550"/>
              <a:gd name="connsiteY2378" fmla="*/ 1077049 h 1202550"/>
              <a:gd name="connsiteX2379" fmla="*/ 836289 w 1202550"/>
              <a:gd name="connsiteY2379" fmla="*/ 1077049 h 1202550"/>
              <a:gd name="connsiteX2380" fmla="*/ 839289 w 1202550"/>
              <a:gd name="connsiteY2380" fmla="*/ 1078874 h 1202550"/>
              <a:gd name="connsiteX2381" fmla="*/ 846490 w 1202550"/>
              <a:gd name="connsiteY2381" fmla="*/ 1093275 h 1202550"/>
              <a:gd name="connsiteX2382" fmla="*/ 891639 w 1202550"/>
              <a:gd name="connsiteY2382" fmla="*/ 1183887 h 1202550"/>
              <a:gd name="connsiteX2383" fmla="*/ 892288 w 1202550"/>
              <a:gd name="connsiteY2383" fmla="*/ 1184871 h 1202550"/>
              <a:gd name="connsiteX2384" fmla="*/ 891783 w 1202550"/>
              <a:gd name="connsiteY2384" fmla="*/ 1186599 h 1202550"/>
              <a:gd name="connsiteX2385" fmla="*/ 1182220 w 1202550"/>
              <a:gd name="connsiteY2385" fmla="*/ 1186599 h 1202550"/>
              <a:gd name="connsiteX2386" fmla="*/ 898648 w 1202550"/>
              <a:gd name="connsiteY2386" fmla="*/ 1186599 h 1202550"/>
              <a:gd name="connsiteX2387" fmla="*/ 894664 w 1202550"/>
              <a:gd name="connsiteY2387" fmla="*/ 1185951 h 1202550"/>
              <a:gd name="connsiteX2388" fmla="*/ 840537 w 1202550"/>
              <a:gd name="connsiteY2388" fmla="*/ 1077265 h 1202550"/>
              <a:gd name="connsiteX2389" fmla="*/ 843273 w 1202550"/>
              <a:gd name="connsiteY2389" fmla="*/ 1076929 h 1202550"/>
              <a:gd name="connsiteX2390" fmla="*/ 1072670 w 1202550"/>
              <a:gd name="connsiteY2390" fmla="*/ 1076929 h 1202550"/>
              <a:gd name="connsiteX2391" fmla="*/ 1077111 w 1202550"/>
              <a:gd name="connsiteY2391" fmla="*/ 1078802 h 1202550"/>
              <a:gd name="connsiteX2392" fmla="*/ 1112059 w 1202550"/>
              <a:gd name="connsiteY2392" fmla="*/ 1113822 h 1202550"/>
              <a:gd name="connsiteX2393" fmla="*/ 1180900 w 1202550"/>
              <a:gd name="connsiteY2393" fmla="*/ 1182807 h 1202550"/>
              <a:gd name="connsiteX2394" fmla="*/ 1183732 w 1202550"/>
              <a:gd name="connsiteY2394" fmla="*/ 1185903 h 1202550"/>
              <a:gd name="connsiteX2395" fmla="*/ 1182196 w 1202550"/>
              <a:gd name="connsiteY2395" fmla="*/ 1186695 h 120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</a:cxnLst>
            <a:rect l="l" t="t" r="r" b="b"/>
            <a:pathLst>
              <a:path w="1202550" h="1202550">
                <a:moveTo>
                  <a:pt x="1200054" y="1199585"/>
                </a:moveTo>
                <a:lnTo>
                  <a:pt x="1189013" y="1188615"/>
                </a:lnTo>
                <a:cubicBezTo>
                  <a:pt x="1188533" y="1187223"/>
                  <a:pt x="1189661" y="1187463"/>
                  <a:pt x="1190309" y="1187439"/>
                </a:cubicBezTo>
                <a:lnTo>
                  <a:pt x="1201782" y="1187439"/>
                </a:lnTo>
                <a:lnTo>
                  <a:pt x="1201782" y="1186839"/>
                </a:lnTo>
                <a:lnTo>
                  <a:pt x="1189613" y="1186839"/>
                </a:lnTo>
                <a:cubicBezTo>
                  <a:pt x="1188653" y="1186839"/>
                  <a:pt x="1187620" y="1187055"/>
                  <a:pt x="1186804" y="1186263"/>
                </a:cubicBezTo>
                <a:lnTo>
                  <a:pt x="1186804" y="1186263"/>
                </a:lnTo>
                <a:lnTo>
                  <a:pt x="1113931" y="1113174"/>
                </a:lnTo>
                <a:cubicBezTo>
                  <a:pt x="1102729" y="1101972"/>
                  <a:pt x="1091529" y="1090707"/>
                  <a:pt x="1080327" y="1079378"/>
                </a:cubicBezTo>
                <a:cubicBezTo>
                  <a:pt x="1079727" y="1078778"/>
                  <a:pt x="1078839" y="1078345"/>
                  <a:pt x="1078671" y="1076977"/>
                </a:cubicBezTo>
                <a:lnTo>
                  <a:pt x="1198206" y="1076977"/>
                </a:lnTo>
                <a:cubicBezTo>
                  <a:pt x="1199406" y="1076977"/>
                  <a:pt x="1200606" y="1076977"/>
                  <a:pt x="1201782" y="1076977"/>
                </a:cubicBezTo>
                <a:lnTo>
                  <a:pt x="1201782" y="1075177"/>
                </a:lnTo>
                <a:cubicBezTo>
                  <a:pt x="1200798" y="1075177"/>
                  <a:pt x="1199790" y="1075177"/>
                  <a:pt x="1198806" y="1075177"/>
                </a:cubicBezTo>
                <a:cubicBezTo>
                  <a:pt x="1158913" y="1075177"/>
                  <a:pt x="1119020" y="1075177"/>
                  <a:pt x="1079127" y="1075177"/>
                </a:cubicBezTo>
                <a:cubicBezTo>
                  <a:pt x="1077156" y="1075242"/>
                  <a:pt x="1075253" y="1074445"/>
                  <a:pt x="1073918" y="1072993"/>
                </a:cubicBezTo>
                <a:cubicBezTo>
                  <a:pt x="1054716" y="1053790"/>
                  <a:pt x="1035513" y="1034547"/>
                  <a:pt x="1016311" y="1015266"/>
                </a:cubicBezTo>
                <a:cubicBezTo>
                  <a:pt x="1012351" y="1011305"/>
                  <a:pt x="1008438" y="1007297"/>
                  <a:pt x="1004502" y="1003264"/>
                </a:cubicBezTo>
                <a:cubicBezTo>
                  <a:pt x="1004118" y="1002856"/>
                  <a:pt x="1003541" y="1002568"/>
                  <a:pt x="1003517" y="1001704"/>
                </a:cubicBezTo>
                <a:cubicBezTo>
                  <a:pt x="1004446" y="1001449"/>
                  <a:pt x="1005418" y="1001385"/>
                  <a:pt x="1006374" y="1001512"/>
                </a:cubicBezTo>
                <a:cubicBezTo>
                  <a:pt x="1069646" y="1001512"/>
                  <a:pt x="1132925" y="1001512"/>
                  <a:pt x="1196214" y="1001512"/>
                </a:cubicBezTo>
                <a:cubicBezTo>
                  <a:pt x="1198182" y="1001543"/>
                  <a:pt x="1200107" y="1002081"/>
                  <a:pt x="1201806" y="1003072"/>
                </a:cubicBezTo>
                <a:lnTo>
                  <a:pt x="1201806" y="999472"/>
                </a:lnTo>
                <a:cubicBezTo>
                  <a:pt x="1200126" y="1000336"/>
                  <a:pt x="1198974" y="999160"/>
                  <a:pt x="1197774" y="998343"/>
                </a:cubicBezTo>
                <a:lnTo>
                  <a:pt x="1154040" y="969300"/>
                </a:lnTo>
                <a:cubicBezTo>
                  <a:pt x="1143911" y="962531"/>
                  <a:pt x="1133782" y="955755"/>
                  <a:pt x="1123652" y="948969"/>
                </a:cubicBezTo>
                <a:cubicBezTo>
                  <a:pt x="1122671" y="948494"/>
                  <a:pt x="1121838" y="947755"/>
                  <a:pt x="1121252" y="946833"/>
                </a:cubicBezTo>
                <a:lnTo>
                  <a:pt x="1198494" y="946833"/>
                </a:lnTo>
                <a:cubicBezTo>
                  <a:pt x="1199598" y="946833"/>
                  <a:pt x="1200702" y="946833"/>
                  <a:pt x="1201782" y="946833"/>
                </a:cubicBezTo>
                <a:lnTo>
                  <a:pt x="1201782" y="945033"/>
                </a:lnTo>
                <a:cubicBezTo>
                  <a:pt x="1200894" y="945033"/>
                  <a:pt x="1200006" y="945033"/>
                  <a:pt x="1199094" y="945033"/>
                </a:cubicBezTo>
                <a:cubicBezTo>
                  <a:pt x="1172962" y="945033"/>
                  <a:pt x="1146808" y="945033"/>
                  <a:pt x="1120628" y="945033"/>
                </a:cubicBezTo>
                <a:cubicBezTo>
                  <a:pt x="1118751" y="945062"/>
                  <a:pt x="1116912" y="944498"/>
                  <a:pt x="1115372" y="943425"/>
                </a:cubicBezTo>
                <a:cubicBezTo>
                  <a:pt x="1096649" y="930864"/>
                  <a:pt x="1077896" y="918341"/>
                  <a:pt x="1059108" y="905860"/>
                </a:cubicBezTo>
                <a:cubicBezTo>
                  <a:pt x="1058724" y="905596"/>
                  <a:pt x="1058604" y="905164"/>
                  <a:pt x="1059108" y="904924"/>
                </a:cubicBezTo>
                <a:cubicBezTo>
                  <a:pt x="1059963" y="904629"/>
                  <a:pt x="1060877" y="904545"/>
                  <a:pt x="1061773" y="904684"/>
                </a:cubicBezTo>
                <a:lnTo>
                  <a:pt x="1201878" y="904684"/>
                </a:lnTo>
                <a:lnTo>
                  <a:pt x="1201878" y="904084"/>
                </a:lnTo>
                <a:lnTo>
                  <a:pt x="1058844" y="904084"/>
                </a:lnTo>
                <a:cubicBezTo>
                  <a:pt x="1057692" y="904084"/>
                  <a:pt x="1056444" y="904468"/>
                  <a:pt x="1055412" y="903460"/>
                </a:cubicBezTo>
                <a:cubicBezTo>
                  <a:pt x="1051379" y="900723"/>
                  <a:pt x="1047347" y="897939"/>
                  <a:pt x="1043290" y="895227"/>
                </a:cubicBezTo>
                <a:lnTo>
                  <a:pt x="1012639" y="874728"/>
                </a:lnTo>
                <a:lnTo>
                  <a:pt x="1010694" y="873360"/>
                </a:lnTo>
                <a:cubicBezTo>
                  <a:pt x="1011126" y="872424"/>
                  <a:pt x="1011919" y="872832"/>
                  <a:pt x="1012543" y="872832"/>
                </a:cubicBezTo>
                <a:lnTo>
                  <a:pt x="1139398" y="872832"/>
                </a:lnTo>
                <a:cubicBezTo>
                  <a:pt x="1140793" y="872853"/>
                  <a:pt x="1142161" y="873216"/>
                  <a:pt x="1143383" y="873888"/>
                </a:cubicBezTo>
                <a:cubicBezTo>
                  <a:pt x="1162585" y="883489"/>
                  <a:pt x="1181867" y="893155"/>
                  <a:pt x="1201230" y="902884"/>
                </a:cubicBezTo>
                <a:cubicBezTo>
                  <a:pt x="1201413" y="902910"/>
                  <a:pt x="1201600" y="902910"/>
                  <a:pt x="1201782" y="902884"/>
                </a:cubicBezTo>
                <a:lnTo>
                  <a:pt x="1201782" y="901083"/>
                </a:lnTo>
                <a:lnTo>
                  <a:pt x="1159009" y="879481"/>
                </a:lnTo>
                <a:cubicBezTo>
                  <a:pt x="1154208" y="877080"/>
                  <a:pt x="1149576" y="874680"/>
                  <a:pt x="1144775" y="872424"/>
                </a:cubicBezTo>
                <a:cubicBezTo>
                  <a:pt x="1143078" y="871828"/>
                  <a:pt x="1142029" y="870127"/>
                  <a:pt x="1142255" y="868343"/>
                </a:cubicBezTo>
                <a:cubicBezTo>
                  <a:pt x="1142255" y="839156"/>
                  <a:pt x="1142255" y="809968"/>
                  <a:pt x="1142255" y="780780"/>
                </a:cubicBezTo>
                <a:lnTo>
                  <a:pt x="1142255" y="738439"/>
                </a:lnTo>
                <a:cubicBezTo>
                  <a:pt x="1145567" y="739010"/>
                  <a:pt x="1148846" y="739771"/>
                  <a:pt x="1152072" y="740719"/>
                </a:cubicBezTo>
                <a:lnTo>
                  <a:pt x="1200558" y="752865"/>
                </a:lnTo>
                <a:cubicBezTo>
                  <a:pt x="1200949" y="752901"/>
                  <a:pt x="1201343" y="752901"/>
                  <a:pt x="1201734" y="752865"/>
                </a:cubicBezTo>
                <a:lnTo>
                  <a:pt x="1201734" y="751065"/>
                </a:lnTo>
                <a:lnTo>
                  <a:pt x="1175043" y="744488"/>
                </a:lnTo>
                <a:cubicBezTo>
                  <a:pt x="1164770" y="741943"/>
                  <a:pt x="1154544" y="739279"/>
                  <a:pt x="1144271" y="736807"/>
                </a:cubicBezTo>
                <a:cubicBezTo>
                  <a:pt x="1142663" y="736423"/>
                  <a:pt x="1142039" y="735775"/>
                  <a:pt x="1142255" y="734190"/>
                </a:cubicBezTo>
                <a:cubicBezTo>
                  <a:pt x="1142279" y="733790"/>
                  <a:pt x="1142279" y="733389"/>
                  <a:pt x="1142255" y="732990"/>
                </a:cubicBezTo>
                <a:lnTo>
                  <a:pt x="1142255" y="606711"/>
                </a:lnTo>
                <a:cubicBezTo>
                  <a:pt x="1142255" y="602606"/>
                  <a:pt x="1141871" y="603182"/>
                  <a:pt x="1145711" y="603158"/>
                </a:cubicBezTo>
                <a:lnTo>
                  <a:pt x="1198518" y="603158"/>
                </a:lnTo>
                <a:cubicBezTo>
                  <a:pt x="1199622" y="603158"/>
                  <a:pt x="1200726" y="603158"/>
                  <a:pt x="1201806" y="603158"/>
                </a:cubicBezTo>
                <a:lnTo>
                  <a:pt x="1201806" y="601358"/>
                </a:lnTo>
                <a:cubicBezTo>
                  <a:pt x="1201110" y="601358"/>
                  <a:pt x="1200414" y="601358"/>
                  <a:pt x="1199718" y="601358"/>
                </a:cubicBezTo>
                <a:lnTo>
                  <a:pt x="1145111" y="601358"/>
                </a:lnTo>
                <a:cubicBezTo>
                  <a:pt x="1142087" y="601358"/>
                  <a:pt x="1142303" y="601694"/>
                  <a:pt x="1142303" y="598718"/>
                </a:cubicBezTo>
                <a:lnTo>
                  <a:pt x="1142303" y="470878"/>
                </a:lnTo>
                <a:cubicBezTo>
                  <a:pt x="1142303" y="467685"/>
                  <a:pt x="1141943" y="468237"/>
                  <a:pt x="1144823" y="467517"/>
                </a:cubicBezTo>
                <a:cubicBezTo>
                  <a:pt x="1163130" y="462909"/>
                  <a:pt x="1181435" y="458341"/>
                  <a:pt x="1199742" y="453811"/>
                </a:cubicBezTo>
                <a:cubicBezTo>
                  <a:pt x="1200383" y="453526"/>
                  <a:pt x="1201096" y="453451"/>
                  <a:pt x="1201782" y="453595"/>
                </a:cubicBezTo>
                <a:lnTo>
                  <a:pt x="1201782" y="451195"/>
                </a:lnTo>
                <a:cubicBezTo>
                  <a:pt x="1196190" y="453019"/>
                  <a:pt x="1190429" y="454195"/>
                  <a:pt x="1184740" y="455636"/>
                </a:cubicBezTo>
                <a:lnTo>
                  <a:pt x="1143815" y="465885"/>
                </a:lnTo>
                <a:lnTo>
                  <a:pt x="1142687" y="466101"/>
                </a:lnTo>
                <a:cubicBezTo>
                  <a:pt x="1142264" y="465376"/>
                  <a:pt x="1142128" y="464522"/>
                  <a:pt x="1142303" y="463701"/>
                </a:cubicBezTo>
                <a:cubicBezTo>
                  <a:pt x="1142303" y="421071"/>
                  <a:pt x="1142303" y="378425"/>
                  <a:pt x="1142303" y="335765"/>
                </a:cubicBezTo>
                <a:cubicBezTo>
                  <a:pt x="1142159" y="334080"/>
                  <a:pt x="1143208" y="332522"/>
                  <a:pt x="1144823" y="332020"/>
                </a:cubicBezTo>
                <a:lnTo>
                  <a:pt x="1198134" y="305473"/>
                </a:lnTo>
                <a:lnTo>
                  <a:pt x="1201854" y="303601"/>
                </a:lnTo>
                <a:lnTo>
                  <a:pt x="1201854" y="301872"/>
                </a:lnTo>
                <a:lnTo>
                  <a:pt x="1201542" y="301872"/>
                </a:lnTo>
                <a:cubicBezTo>
                  <a:pt x="1201062" y="301959"/>
                  <a:pt x="1200611" y="302156"/>
                  <a:pt x="1200222" y="302448"/>
                </a:cubicBezTo>
                <a:lnTo>
                  <a:pt x="1142759" y="330988"/>
                </a:lnTo>
                <a:cubicBezTo>
                  <a:pt x="1142231" y="331252"/>
                  <a:pt x="1141727" y="331564"/>
                  <a:pt x="1141199" y="331852"/>
                </a:cubicBezTo>
                <a:cubicBezTo>
                  <a:pt x="1140359" y="332644"/>
                  <a:pt x="1139326" y="332428"/>
                  <a:pt x="1138342" y="332428"/>
                </a:cubicBezTo>
                <a:lnTo>
                  <a:pt x="1012735" y="332428"/>
                </a:lnTo>
                <a:cubicBezTo>
                  <a:pt x="1011928" y="332565"/>
                  <a:pt x="1011098" y="332481"/>
                  <a:pt x="1010334" y="332188"/>
                </a:cubicBezTo>
                <a:cubicBezTo>
                  <a:pt x="1009902" y="331948"/>
                  <a:pt x="1009974" y="331540"/>
                  <a:pt x="1010334" y="331204"/>
                </a:cubicBezTo>
                <a:lnTo>
                  <a:pt x="1010334" y="331204"/>
                </a:lnTo>
                <a:cubicBezTo>
                  <a:pt x="1024544" y="321764"/>
                  <a:pt x="1038754" y="312307"/>
                  <a:pt x="1052964" y="302833"/>
                </a:cubicBezTo>
                <a:cubicBezTo>
                  <a:pt x="1054668" y="301652"/>
                  <a:pt x="1056701" y="301040"/>
                  <a:pt x="1058772" y="301080"/>
                </a:cubicBezTo>
                <a:cubicBezTo>
                  <a:pt x="1105177" y="301080"/>
                  <a:pt x="1151537" y="301080"/>
                  <a:pt x="1197846" y="301080"/>
                </a:cubicBezTo>
                <a:cubicBezTo>
                  <a:pt x="1199142" y="301080"/>
                  <a:pt x="1200438" y="301080"/>
                  <a:pt x="1201734" y="301080"/>
                </a:cubicBezTo>
                <a:lnTo>
                  <a:pt x="1201734" y="299472"/>
                </a:lnTo>
                <a:cubicBezTo>
                  <a:pt x="1200558" y="299472"/>
                  <a:pt x="1199334" y="299472"/>
                  <a:pt x="1198158" y="299472"/>
                </a:cubicBezTo>
                <a:lnTo>
                  <a:pt x="1059228" y="299472"/>
                </a:lnTo>
                <a:cubicBezTo>
                  <a:pt x="1059560" y="298680"/>
                  <a:pt x="1060189" y="298051"/>
                  <a:pt x="1060981" y="297720"/>
                </a:cubicBezTo>
                <a:lnTo>
                  <a:pt x="1116188" y="261019"/>
                </a:lnTo>
                <a:cubicBezTo>
                  <a:pt x="1117222" y="260251"/>
                  <a:pt x="1118477" y="259841"/>
                  <a:pt x="1119764" y="259843"/>
                </a:cubicBezTo>
                <a:cubicBezTo>
                  <a:pt x="1146839" y="259843"/>
                  <a:pt x="1173915" y="259843"/>
                  <a:pt x="1200990" y="259843"/>
                </a:cubicBezTo>
                <a:cubicBezTo>
                  <a:pt x="1201285" y="259819"/>
                  <a:pt x="1201583" y="259819"/>
                  <a:pt x="1201878" y="259843"/>
                </a:cubicBezTo>
                <a:lnTo>
                  <a:pt x="1201878" y="258043"/>
                </a:lnTo>
                <a:cubicBezTo>
                  <a:pt x="1200798" y="258043"/>
                  <a:pt x="1199694" y="258043"/>
                  <a:pt x="1198590" y="258043"/>
                </a:cubicBezTo>
                <a:lnTo>
                  <a:pt x="1121372" y="258043"/>
                </a:lnTo>
                <a:cubicBezTo>
                  <a:pt x="1121828" y="256867"/>
                  <a:pt x="1122740" y="256579"/>
                  <a:pt x="1123436" y="256123"/>
                </a:cubicBezTo>
                <a:lnTo>
                  <a:pt x="1197678" y="206604"/>
                </a:lnTo>
                <a:cubicBezTo>
                  <a:pt x="1198775" y="205566"/>
                  <a:pt x="1200294" y="205104"/>
                  <a:pt x="1201782" y="205356"/>
                </a:cubicBezTo>
                <a:lnTo>
                  <a:pt x="1201782" y="201756"/>
                </a:lnTo>
                <a:cubicBezTo>
                  <a:pt x="1199927" y="203070"/>
                  <a:pt x="1197663" y="203682"/>
                  <a:pt x="1195397" y="203484"/>
                </a:cubicBezTo>
                <a:lnTo>
                  <a:pt x="1003373" y="203484"/>
                </a:lnTo>
                <a:cubicBezTo>
                  <a:pt x="1003373" y="202188"/>
                  <a:pt x="1004190" y="201828"/>
                  <a:pt x="1004694" y="201324"/>
                </a:cubicBezTo>
                <a:cubicBezTo>
                  <a:pt x="1027928" y="178073"/>
                  <a:pt x="1051132" y="154806"/>
                  <a:pt x="1074302" y="131523"/>
                </a:cubicBezTo>
                <a:cubicBezTo>
                  <a:pt x="1075490" y="130334"/>
                  <a:pt x="1077140" y="129728"/>
                  <a:pt x="1078815" y="129867"/>
                </a:cubicBezTo>
                <a:lnTo>
                  <a:pt x="1198206" y="129867"/>
                </a:lnTo>
                <a:cubicBezTo>
                  <a:pt x="1199406" y="129867"/>
                  <a:pt x="1200606" y="129867"/>
                  <a:pt x="1201782" y="129867"/>
                </a:cubicBezTo>
                <a:lnTo>
                  <a:pt x="1201782" y="127851"/>
                </a:lnTo>
                <a:cubicBezTo>
                  <a:pt x="1200798" y="127851"/>
                  <a:pt x="1199790" y="127851"/>
                  <a:pt x="1198806" y="127851"/>
                </a:cubicBezTo>
                <a:lnTo>
                  <a:pt x="1077951" y="127851"/>
                </a:lnTo>
                <a:lnTo>
                  <a:pt x="1080183" y="125450"/>
                </a:lnTo>
                <a:cubicBezTo>
                  <a:pt x="1115019" y="90806"/>
                  <a:pt x="1149792" y="56074"/>
                  <a:pt x="1184500" y="21253"/>
                </a:cubicBezTo>
                <a:cubicBezTo>
                  <a:pt x="1185724" y="19915"/>
                  <a:pt x="1187491" y="19209"/>
                  <a:pt x="1189301" y="19333"/>
                </a:cubicBezTo>
                <a:cubicBezTo>
                  <a:pt x="1193501" y="19333"/>
                  <a:pt x="1197702" y="19333"/>
                  <a:pt x="1201878" y="19333"/>
                </a:cubicBezTo>
                <a:lnTo>
                  <a:pt x="1201878" y="17461"/>
                </a:lnTo>
                <a:lnTo>
                  <a:pt x="1188365" y="17461"/>
                </a:lnTo>
                <a:cubicBezTo>
                  <a:pt x="1193165" y="12804"/>
                  <a:pt x="1197246" y="8316"/>
                  <a:pt x="1201782" y="4259"/>
                </a:cubicBezTo>
                <a:cubicBezTo>
                  <a:pt x="1201782" y="3563"/>
                  <a:pt x="1201782" y="2867"/>
                  <a:pt x="1201782" y="2171"/>
                </a:cubicBezTo>
                <a:cubicBezTo>
                  <a:pt x="1201782" y="1475"/>
                  <a:pt x="1201350" y="2003"/>
                  <a:pt x="1201158" y="1859"/>
                </a:cubicBezTo>
                <a:cubicBezTo>
                  <a:pt x="1196478" y="7068"/>
                  <a:pt x="1191317" y="11796"/>
                  <a:pt x="1186468" y="16813"/>
                </a:cubicBezTo>
                <a:cubicBezTo>
                  <a:pt x="1185998" y="17344"/>
                  <a:pt x="1185304" y="17621"/>
                  <a:pt x="1184596" y="17557"/>
                </a:cubicBezTo>
                <a:lnTo>
                  <a:pt x="895528" y="17557"/>
                </a:lnTo>
                <a:cubicBezTo>
                  <a:pt x="897040" y="14484"/>
                  <a:pt x="898408" y="11844"/>
                  <a:pt x="899656" y="9156"/>
                </a:cubicBezTo>
                <a:cubicBezTo>
                  <a:pt x="901020" y="6873"/>
                  <a:pt x="902153" y="4461"/>
                  <a:pt x="903041" y="1955"/>
                </a:cubicBezTo>
                <a:lnTo>
                  <a:pt x="901241" y="1955"/>
                </a:lnTo>
                <a:cubicBezTo>
                  <a:pt x="898840" y="6611"/>
                  <a:pt x="896584" y="11244"/>
                  <a:pt x="894352" y="15925"/>
                </a:cubicBezTo>
                <a:cubicBezTo>
                  <a:pt x="893752" y="17149"/>
                  <a:pt x="893080" y="17869"/>
                  <a:pt x="891639" y="17677"/>
                </a:cubicBezTo>
                <a:cubicBezTo>
                  <a:pt x="890936" y="17629"/>
                  <a:pt x="890230" y="17629"/>
                  <a:pt x="889527" y="17677"/>
                </a:cubicBezTo>
                <a:lnTo>
                  <a:pt x="606772" y="17677"/>
                </a:lnTo>
                <a:cubicBezTo>
                  <a:pt x="602931" y="17677"/>
                  <a:pt x="602907" y="17677"/>
                  <a:pt x="602931" y="13980"/>
                </a:cubicBezTo>
                <a:cubicBezTo>
                  <a:pt x="602955" y="10284"/>
                  <a:pt x="602931" y="5987"/>
                  <a:pt x="602931" y="1979"/>
                </a:cubicBezTo>
                <a:lnTo>
                  <a:pt x="601131" y="1979"/>
                </a:lnTo>
                <a:cubicBezTo>
                  <a:pt x="601131" y="6467"/>
                  <a:pt x="601131" y="10980"/>
                  <a:pt x="601131" y="15469"/>
                </a:cubicBezTo>
                <a:cubicBezTo>
                  <a:pt x="601131" y="17605"/>
                  <a:pt x="601131" y="17629"/>
                  <a:pt x="599019" y="17677"/>
                </a:cubicBezTo>
                <a:lnTo>
                  <a:pt x="597171" y="17677"/>
                </a:lnTo>
                <a:cubicBezTo>
                  <a:pt x="502760" y="17677"/>
                  <a:pt x="408346" y="17677"/>
                  <a:pt x="313935" y="17677"/>
                </a:cubicBezTo>
                <a:cubicBezTo>
                  <a:pt x="311768" y="18037"/>
                  <a:pt x="309656" y="16793"/>
                  <a:pt x="308919" y="14725"/>
                </a:cubicBezTo>
                <a:cubicBezTo>
                  <a:pt x="306950" y="10356"/>
                  <a:pt x="304622" y="6179"/>
                  <a:pt x="302438" y="1907"/>
                </a:cubicBezTo>
                <a:lnTo>
                  <a:pt x="300638" y="1907"/>
                </a:lnTo>
                <a:lnTo>
                  <a:pt x="308103" y="17317"/>
                </a:lnTo>
                <a:cubicBezTo>
                  <a:pt x="307082" y="17615"/>
                  <a:pt x="306014" y="17713"/>
                  <a:pt x="304958" y="17605"/>
                </a:cubicBezTo>
                <a:cubicBezTo>
                  <a:pt x="210242" y="17605"/>
                  <a:pt x="115526" y="17605"/>
                  <a:pt x="20811" y="17605"/>
                </a:cubicBezTo>
                <a:cubicBezTo>
                  <a:pt x="19091" y="17640"/>
                  <a:pt x="17442" y="16921"/>
                  <a:pt x="16298" y="15637"/>
                </a:cubicBezTo>
                <a:cubicBezTo>
                  <a:pt x="12410" y="11676"/>
                  <a:pt x="8449" y="7860"/>
                  <a:pt x="4585" y="3947"/>
                </a:cubicBezTo>
                <a:cubicBezTo>
                  <a:pt x="4009" y="3347"/>
                  <a:pt x="3024" y="2963"/>
                  <a:pt x="3144" y="1835"/>
                </a:cubicBezTo>
                <a:cubicBezTo>
                  <a:pt x="2568" y="1835"/>
                  <a:pt x="1704" y="1523"/>
                  <a:pt x="1896" y="2771"/>
                </a:cubicBezTo>
                <a:cubicBezTo>
                  <a:pt x="1957" y="3466"/>
                  <a:pt x="1957" y="4165"/>
                  <a:pt x="1896" y="4859"/>
                </a:cubicBezTo>
                <a:cubicBezTo>
                  <a:pt x="2254" y="4651"/>
                  <a:pt x="2708" y="4710"/>
                  <a:pt x="3000" y="5003"/>
                </a:cubicBezTo>
                <a:lnTo>
                  <a:pt x="15650" y="17461"/>
                </a:lnTo>
                <a:lnTo>
                  <a:pt x="1896" y="17461"/>
                </a:lnTo>
                <a:lnTo>
                  <a:pt x="1896" y="19261"/>
                </a:lnTo>
                <a:cubicBezTo>
                  <a:pt x="6409" y="19261"/>
                  <a:pt x="10897" y="19261"/>
                  <a:pt x="15386" y="19261"/>
                </a:cubicBezTo>
                <a:cubicBezTo>
                  <a:pt x="16688" y="19121"/>
                  <a:pt x="17969" y="19666"/>
                  <a:pt x="18770" y="20701"/>
                </a:cubicBezTo>
                <a:cubicBezTo>
                  <a:pt x="18770" y="20845"/>
                  <a:pt x="19058" y="20965"/>
                  <a:pt x="19202" y="21109"/>
                </a:cubicBezTo>
                <a:lnTo>
                  <a:pt x="123855" y="125642"/>
                </a:lnTo>
                <a:cubicBezTo>
                  <a:pt x="124404" y="126139"/>
                  <a:pt x="124981" y="126604"/>
                  <a:pt x="125584" y="127035"/>
                </a:cubicBezTo>
                <a:cubicBezTo>
                  <a:pt x="125224" y="128235"/>
                  <a:pt x="124504" y="127923"/>
                  <a:pt x="123976" y="127923"/>
                </a:cubicBezTo>
                <a:lnTo>
                  <a:pt x="2856" y="127923"/>
                </a:lnTo>
                <a:cubicBezTo>
                  <a:pt x="2544" y="127923"/>
                  <a:pt x="2256" y="127923"/>
                  <a:pt x="1944" y="127923"/>
                </a:cubicBezTo>
                <a:lnTo>
                  <a:pt x="1944" y="129723"/>
                </a:lnTo>
                <a:cubicBezTo>
                  <a:pt x="3144" y="129723"/>
                  <a:pt x="4345" y="129723"/>
                  <a:pt x="5545" y="129723"/>
                </a:cubicBezTo>
                <a:cubicBezTo>
                  <a:pt x="45230" y="129723"/>
                  <a:pt x="84899" y="129723"/>
                  <a:pt x="124552" y="129723"/>
                </a:cubicBezTo>
                <a:cubicBezTo>
                  <a:pt x="126732" y="129630"/>
                  <a:pt x="128842" y="130509"/>
                  <a:pt x="130312" y="132123"/>
                </a:cubicBezTo>
                <a:cubicBezTo>
                  <a:pt x="153371" y="155198"/>
                  <a:pt x="176486" y="178257"/>
                  <a:pt x="199657" y="201300"/>
                </a:cubicBezTo>
                <a:cubicBezTo>
                  <a:pt x="200137" y="201780"/>
                  <a:pt x="200761" y="202164"/>
                  <a:pt x="200953" y="202932"/>
                </a:cubicBezTo>
                <a:cubicBezTo>
                  <a:pt x="200329" y="203676"/>
                  <a:pt x="199489" y="203316"/>
                  <a:pt x="198769" y="203316"/>
                </a:cubicBezTo>
                <a:cubicBezTo>
                  <a:pt x="135017" y="203412"/>
                  <a:pt x="71257" y="203460"/>
                  <a:pt x="7489" y="203460"/>
                </a:cubicBezTo>
                <a:cubicBezTo>
                  <a:pt x="5281" y="203460"/>
                  <a:pt x="3864" y="202020"/>
                  <a:pt x="1896" y="201636"/>
                </a:cubicBezTo>
                <a:lnTo>
                  <a:pt x="1896" y="205236"/>
                </a:lnTo>
                <a:cubicBezTo>
                  <a:pt x="3373" y="204940"/>
                  <a:pt x="4907" y="205280"/>
                  <a:pt x="6121" y="206172"/>
                </a:cubicBezTo>
                <a:lnTo>
                  <a:pt x="81874" y="256579"/>
                </a:lnTo>
                <a:cubicBezTo>
                  <a:pt x="82210" y="256795"/>
                  <a:pt x="82498" y="257035"/>
                  <a:pt x="83074" y="257443"/>
                </a:cubicBezTo>
                <a:cubicBezTo>
                  <a:pt x="82042" y="257865"/>
                  <a:pt x="80913" y="258000"/>
                  <a:pt x="79810" y="257827"/>
                </a:cubicBezTo>
                <a:lnTo>
                  <a:pt x="5233" y="257827"/>
                </a:lnTo>
                <a:cubicBezTo>
                  <a:pt x="4153" y="257827"/>
                  <a:pt x="3048" y="257827"/>
                  <a:pt x="1944" y="257827"/>
                </a:cubicBezTo>
                <a:lnTo>
                  <a:pt x="1944" y="259627"/>
                </a:lnTo>
                <a:cubicBezTo>
                  <a:pt x="2760" y="259627"/>
                  <a:pt x="3552" y="259627"/>
                  <a:pt x="4345" y="259627"/>
                </a:cubicBezTo>
                <a:cubicBezTo>
                  <a:pt x="30940" y="259627"/>
                  <a:pt x="57527" y="259627"/>
                  <a:pt x="84107" y="259627"/>
                </a:cubicBezTo>
                <a:cubicBezTo>
                  <a:pt x="85693" y="259584"/>
                  <a:pt x="87254" y="260038"/>
                  <a:pt x="88571" y="260923"/>
                </a:cubicBezTo>
                <a:cubicBezTo>
                  <a:pt x="106749" y="273100"/>
                  <a:pt x="124952" y="285238"/>
                  <a:pt x="143178" y="297336"/>
                </a:cubicBezTo>
                <a:cubicBezTo>
                  <a:pt x="143947" y="297705"/>
                  <a:pt x="144614" y="298258"/>
                  <a:pt x="145122" y="298944"/>
                </a:cubicBezTo>
                <a:cubicBezTo>
                  <a:pt x="144122" y="299335"/>
                  <a:pt x="143032" y="299434"/>
                  <a:pt x="141978" y="299232"/>
                </a:cubicBezTo>
                <a:lnTo>
                  <a:pt x="5545" y="299232"/>
                </a:lnTo>
                <a:cubicBezTo>
                  <a:pt x="4345" y="299232"/>
                  <a:pt x="3144" y="299232"/>
                  <a:pt x="1944" y="299232"/>
                </a:cubicBezTo>
                <a:lnTo>
                  <a:pt x="1944" y="303433"/>
                </a:lnTo>
                <a:cubicBezTo>
                  <a:pt x="3048" y="303241"/>
                  <a:pt x="3840" y="303961"/>
                  <a:pt x="4729" y="304393"/>
                </a:cubicBezTo>
                <a:cubicBezTo>
                  <a:pt x="23043" y="313514"/>
                  <a:pt x="41333" y="322707"/>
                  <a:pt x="59671" y="331780"/>
                </a:cubicBezTo>
                <a:cubicBezTo>
                  <a:pt x="61441" y="332452"/>
                  <a:pt x="62522" y="334248"/>
                  <a:pt x="62288" y="336125"/>
                </a:cubicBezTo>
                <a:cubicBezTo>
                  <a:pt x="62288" y="378322"/>
                  <a:pt x="62288" y="420512"/>
                  <a:pt x="62288" y="462693"/>
                </a:cubicBezTo>
                <a:lnTo>
                  <a:pt x="62288" y="465765"/>
                </a:lnTo>
                <a:cubicBezTo>
                  <a:pt x="61046" y="465935"/>
                  <a:pt x="59782" y="465753"/>
                  <a:pt x="58639" y="465237"/>
                </a:cubicBezTo>
                <a:lnTo>
                  <a:pt x="4849" y="452035"/>
                </a:lnTo>
                <a:cubicBezTo>
                  <a:pt x="3912" y="451795"/>
                  <a:pt x="2952" y="451291"/>
                  <a:pt x="1944" y="451795"/>
                </a:cubicBezTo>
                <a:lnTo>
                  <a:pt x="1944" y="453595"/>
                </a:lnTo>
                <a:cubicBezTo>
                  <a:pt x="2834" y="453461"/>
                  <a:pt x="3744" y="453559"/>
                  <a:pt x="4585" y="453883"/>
                </a:cubicBezTo>
                <a:lnTo>
                  <a:pt x="59503" y="467493"/>
                </a:lnTo>
                <a:cubicBezTo>
                  <a:pt x="62216" y="468165"/>
                  <a:pt x="62240" y="468165"/>
                  <a:pt x="62240" y="471022"/>
                </a:cubicBezTo>
                <a:lnTo>
                  <a:pt x="62240" y="598453"/>
                </a:lnTo>
                <a:cubicBezTo>
                  <a:pt x="62240" y="598838"/>
                  <a:pt x="62240" y="599246"/>
                  <a:pt x="62240" y="599654"/>
                </a:cubicBezTo>
                <a:cubicBezTo>
                  <a:pt x="62240" y="600758"/>
                  <a:pt x="61928" y="601358"/>
                  <a:pt x="60704" y="601214"/>
                </a:cubicBezTo>
                <a:cubicBezTo>
                  <a:pt x="60304" y="601190"/>
                  <a:pt x="59903" y="601190"/>
                  <a:pt x="59503" y="601214"/>
                </a:cubicBezTo>
                <a:lnTo>
                  <a:pt x="3744" y="601214"/>
                </a:lnTo>
                <a:cubicBezTo>
                  <a:pt x="3144" y="601214"/>
                  <a:pt x="2544" y="601214"/>
                  <a:pt x="1944" y="601214"/>
                </a:cubicBezTo>
                <a:lnTo>
                  <a:pt x="1944" y="603014"/>
                </a:lnTo>
                <a:cubicBezTo>
                  <a:pt x="5953" y="603014"/>
                  <a:pt x="9937" y="603014"/>
                  <a:pt x="13946" y="603014"/>
                </a:cubicBezTo>
                <a:lnTo>
                  <a:pt x="60728" y="603014"/>
                </a:lnTo>
                <a:cubicBezTo>
                  <a:pt x="61712" y="603014"/>
                  <a:pt x="62240" y="603350"/>
                  <a:pt x="62240" y="604382"/>
                </a:cubicBezTo>
                <a:cubicBezTo>
                  <a:pt x="62240" y="605414"/>
                  <a:pt x="62240" y="605774"/>
                  <a:pt x="62240" y="606470"/>
                </a:cubicBezTo>
                <a:lnTo>
                  <a:pt x="62240" y="733038"/>
                </a:lnTo>
                <a:cubicBezTo>
                  <a:pt x="62240" y="733350"/>
                  <a:pt x="62240" y="733638"/>
                  <a:pt x="62240" y="733950"/>
                </a:cubicBezTo>
                <a:cubicBezTo>
                  <a:pt x="62480" y="735631"/>
                  <a:pt x="61832" y="736351"/>
                  <a:pt x="60080" y="736783"/>
                </a:cubicBezTo>
                <a:cubicBezTo>
                  <a:pt x="55591" y="737767"/>
                  <a:pt x="51174" y="739015"/>
                  <a:pt x="46710" y="740119"/>
                </a:cubicBezTo>
                <a:lnTo>
                  <a:pt x="4297" y="750729"/>
                </a:lnTo>
                <a:cubicBezTo>
                  <a:pt x="3523" y="750983"/>
                  <a:pt x="2711" y="751105"/>
                  <a:pt x="1896" y="751089"/>
                </a:cubicBezTo>
                <a:lnTo>
                  <a:pt x="1896" y="752889"/>
                </a:lnTo>
                <a:cubicBezTo>
                  <a:pt x="2792" y="752975"/>
                  <a:pt x="3696" y="752853"/>
                  <a:pt x="4537" y="752529"/>
                </a:cubicBezTo>
                <a:lnTo>
                  <a:pt x="59167" y="738847"/>
                </a:lnTo>
                <a:cubicBezTo>
                  <a:pt x="60012" y="738540"/>
                  <a:pt x="60910" y="738408"/>
                  <a:pt x="61808" y="738463"/>
                </a:cubicBezTo>
                <a:cubicBezTo>
                  <a:pt x="62456" y="739255"/>
                  <a:pt x="62168" y="740191"/>
                  <a:pt x="62168" y="741055"/>
                </a:cubicBezTo>
                <a:cubicBezTo>
                  <a:pt x="62168" y="783541"/>
                  <a:pt x="62168" y="826026"/>
                  <a:pt x="62168" y="868511"/>
                </a:cubicBezTo>
                <a:cubicBezTo>
                  <a:pt x="62358" y="870199"/>
                  <a:pt x="61365" y="871797"/>
                  <a:pt x="59767" y="872376"/>
                </a:cubicBezTo>
                <a:cubicBezTo>
                  <a:pt x="41333" y="881514"/>
                  <a:pt x="22931" y="890714"/>
                  <a:pt x="4561" y="899979"/>
                </a:cubicBezTo>
                <a:cubicBezTo>
                  <a:pt x="3723" y="900526"/>
                  <a:pt x="2785" y="900903"/>
                  <a:pt x="1800" y="901083"/>
                </a:cubicBezTo>
                <a:lnTo>
                  <a:pt x="1800" y="902884"/>
                </a:lnTo>
                <a:cubicBezTo>
                  <a:pt x="2952" y="903364"/>
                  <a:pt x="3696" y="902428"/>
                  <a:pt x="4537" y="902019"/>
                </a:cubicBezTo>
                <a:cubicBezTo>
                  <a:pt x="23211" y="892706"/>
                  <a:pt x="41877" y="883376"/>
                  <a:pt x="60536" y="874032"/>
                </a:cubicBezTo>
                <a:cubicBezTo>
                  <a:pt x="62109" y="873194"/>
                  <a:pt x="63865" y="872757"/>
                  <a:pt x="65648" y="872760"/>
                </a:cubicBezTo>
                <a:lnTo>
                  <a:pt x="193704" y="872760"/>
                </a:lnTo>
                <a:lnTo>
                  <a:pt x="193704" y="873312"/>
                </a:lnTo>
                <a:lnTo>
                  <a:pt x="191304" y="874920"/>
                </a:lnTo>
                <a:lnTo>
                  <a:pt x="151123" y="901947"/>
                </a:lnTo>
                <a:cubicBezTo>
                  <a:pt x="150379" y="902428"/>
                  <a:pt x="149659" y="902980"/>
                  <a:pt x="148939" y="903508"/>
                </a:cubicBezTo>
                <a:cubicBezTo>
                  <a:pt x="148219" y="904036"/>
                  <a:pt x="146874" y="904108"/>
                  <a:pt x="145794" y="904108"/>
                </a:cubicBezTo>
                <a:lnTo>
                  <a:pt x="1896" y="904108"/>
                </a:lnTo>
                <a:lnTo>
                  <a:pt x="1896" y="904708"/>
                </a:lnTo>
                <a:lnTo>
                  <a:pt x="142698" y="904708"/>
                </a:lnTo>
                <a:cubicBezTo>
                  <a:pt x="143501" y="904684"/>
                  <a:pt x="144304" y="904732"/>
                  <a:pt x="145098" y="904852"/>
                </a:cubicBezTo>
                <a:cubicBezTo>
                  <a:pt x="145722" y="904852"/>
                  <a:pt x="145794" y="905428"/>
                  <a:pt x="145314" y="905908"/>
                </a:cubicBezTo>
                <a:lnTo>
                  <a:pt x="145314" y="905908"/>
                </a:lnTo>
                <a:cubicBezTo>
                  <a:pt x="127792" y="917573"/>
                  <a:pt x="110174" y="929119"/>
                  <a:pt x="92772" y="940976"/>
                </a:cubicBezTo>
                <a:cubicBezTo>
                  <a:pt x="88846" y="943811"/>
                  <a:pt x="84098" y="945278"/>
                  <a:pt x="79258" y="945153"/>
                </a:cubicBezTo>
                <a:cubicBezTo>
                  <a:pt x="54583" y="944937"/>
                  <a:pt x="29908" y="945153"/>
                  <a:pt x="5233" y="945153"/>
                </a:cubicBezTo>
                <a:cubicBezTo>
                  <a:pt x="4153" y="945153"/>
                  <a:pt x="3048" y="945153"/>
                  <a:pt x="1944" y="945153"/>
                </a:cubicBezTo>
                <a:lnTo>
                  <a:pt x="1944" y="946953"/>
                </a:lnTo>
                <a:cubicBezTo>
                  <a:pt x="3048" y="946953"/>
                  <a:pt x="4153" y="946953"/>
                  <a:pt x="5233" y="946953"/>
                </a:cubicBezTo>
                <a:lnTo>
                  <a:pt x="82858" y="946953"/>
                </a:lnTo>
                <a:cubicBezTo>
                  <a:pt x="82594" y="948129"/>
                  <a:pt x="81730" y="948345"/>
                  <a:pt x="81106" y="948753"/>
                </a:cubicBezTo>
                <a:lnTo>
                  <a:pt x="6361" y="998560"/>
                </a:lnTo>
                <a:cubicBezTo>
                  <a:pt x="4993" y="999472"/>
                  <a:pt x="3672" y="1000336"/>
                  <a:pt x="1944" y="999544"/>
                </a:cubicBezTo>
                <a:lnTo>
                  <a:pt x="1944" y="1003144"/>
                </a:lnTo>
                <a:cubicBezTo>
                  <a:pt x="1944" y="1003144"/>
                  <a:pt x="2184" y="1003144"/>
                  <a:pt x="2256" y="1003144"/>
                </a:cubicBezTo>
                <a:cubicBezTo>
                  <a:pt x="5065" y="1001176"/>
                  <a:pt x="8305" y="1001608"/>
                  <a:pt x="11449" y="1001608"/>
                </a:cubicBezTo>
                <a:lnTo>
                  <a:pt x="197377" y="1001608"/>
                </a:lnTo>
                <a:cubicBezTo>
                  <a:pt x="198673" y="1001473"/>
                  <a:pt x="199983" y="1001579"/>
                  <a:pt x="201241" y="1001920"/>
                </a:cubicBezTo>
                <a:lnTo>
                  <a:pt x="199249" y="1003984"/>
                </a:lnTo>
                <a:cubicBezTo>
                  <a:pt x="176142" y="1027171"/>
                  <a:pt x="153035" y="1050310"/>
                  <a:pt x="129928" y="1073401"/>
                </a:cubicBezTo>
                <a:cubicBezTo>
                  <a:pt x="128802" y="1074642"/>
                  <a:pt x="127187" y="1075328"/>
                  <a:pt x="125512" y="1075273"/>
                </a:cubicBezTo>
                <a:cubicBezTo>
                  <a:pt x="85123" y="1075273"/>
                  <a:pt x="44734" y="1075273"/>
                  <a:pt x="4345" y="1075273"/>
                </a:cubicBezTo>
                <a:cubicBezTo>
                  <a:pt x="3552" y="1075273"/>
                  <a:pt x="2760" y="1075273"/>
                  <a:pt x="1944" y="1075273"/>
                </a:cubicBezTo>
                <a:lnTo>
                  <a:pt x="1944" y="1077073"/>
                </a:lnTo>
                <a:cubicBezTo>
                  <a:pt x="3144" y="1077073"/>
                  <a:pt x="4345" y="1077073"/>
                  <a:pt x="5545" y="1077073"/>
                </a:cubicBezTo>
                <a:lnTo>
                  <a:pt x="125560" y="1077073"/>
                </a:lnTo>
                <a:cubicBezTo>
                  <a:pt x="125055" y="1078117"/>
                  <a:pt x="124326" y="1079034"/>
                  <a:pt x="123423" y="1079762"/>
                </a:cubicBezTo>
                <a:lnTo>
                  <a:pt x="20115" y="1183119"/>
                </a:lnTo>
                <a:cubicBezTo>
                  <a:pt x="19226" y="1184031"/>
                  <a:pt x="18362" y="1184991"/>
                  <a:pt x="17474" y="1185951"/>
                </a:cubicBezTo>
                <a:lnTo>
                  <a:pt x="17474" y="1185951"/>
                </a:lnTo>
                <a:cubicBezTo>
                  <a:pt x="16706" y="1187055"/>
                  <a:pt x="15506" y="1186695"/>
                  <a:pt x="14474" y="1186695"/>
                </a:cubicBezTo>
                <a:cubicBezTo>
                  <a:pt x="10297" y="1186695"/>
                  <a:pt x="6121" y="1186695"/>
                  <a:pt x="1944" y="1186695"/>
                </a:cubicBezTo>
                <a:lnTo>
                  <a:pt x="1944" y="1187295"/>
                </a:lnTo>
                <a:lnTo>
                  <a:pt x="12386" y="1187295"/>
                </a:lnTo>
                <a:cubicBezTo>
                  <a:pt x="13346" y="1187295"/>
                  <a:pt x="14426" y="1187007"/>
                  <a:pt x="15074" y="1188087"/>
                </a:cubicBezTo>
                <a:lnTo>
                  <a:pt x="3912" y="1199321"/>
                </a:lnTo>
                <a:cubicBezTo>
                  <a:pt x="3360" y="1199873"/>
                  <a:pt x="2904" y="1200593"/>
                  <a:pt x="1944" y="1200497"/>
                </a:cubicBezTo>
                <a:cubicBezTo>
                  <a:pt x="1944" y="1201097"/>
                  <a:pt x="1632" y="1201961"/>
                  <a:pt x="2856" y="1201721"/>
                </a:cubicBezTo>
                <a:cubicBezTo>
                  <a:pt x="3351" y="1201673"/>
                  <a:pt x="3850" y="1201673"/>
                  <a:pt x="4345" y="1201721"/>
                </a:cubicBezTo>
                <a:lnTo>
                  <a:pt x="4297" y="1201721"/>
                </a:lnTo>
                <a:lnTo>
                  <a:pt x="18098" y="1187895"/>
                </a:lnTo>
                <a:lnTo>
                  <a:pt x="18098" y="1187895"/>
                </a:lnTo>
                <a:cubicBezTo>
                  <a:pt x="18558" y="1187502"/>
                  <a:pt x="19149" y="1187295"/>
                  <a:pt x="19754" y="1187319"/>
                </a:cubicBezTo>
                <a:lnTo>
                  <a:pt x="304166" y="1187319"/>
                </a:lnTo>
                <a:cubicBezTo>
                  <a:pt x="305263" y="1187264"/>
                  <a:pt x="306365" y="1187302"/>
                  <a:pt x="307454" y="1187439"/>
                </a:cubicBezTo>
                <a:cubicBezTo>
                  <a:pt x="308583" y="1187607"/>
                  <a:pt x="308655" y="1188327"/>
                  <a:pt x="307935" y="1189143"/>
                </a:cubicBezTo>
                <a:lnTo>
                  <a:pt x="302894" y="1198889"/>
                </a:lnTo>
                <a:cubicBezTo>
                  <a:pt x="302390" y="1199849"/>
                  <a:pt x="301838" y="1200785"/>
                  <a:pt x="301310" y="1201721"/>
                </a:cubicBezTo>
                <a:lnTo>
                  <a:pt x="303710" y="1201721"/>
                </a:lnTo>
                <a:cubicBezTo>
                  <a:pt x="305606" y="1196920"/>
                  <a:pt x="308199" y="1192600"/>
                  <a:pt x="310335" y="1187991"/>
                </a:cubicBezTo>
                <a:lnTo>
                  <a:pt x="310335" y="1187991"/>
                </a:lnTo>
                <a:cubicBezTo>
                  <a:pt x="310649" y="1187593"/>
                  <a:pt x="311124" y="1187355"/>
                  <a:pt x="311631" y="1187343"/>
                </a:cubicBezTo>
                <a:lnTo>
                  <a:pt x="597267" y="1187343"/>
                </a:lnTo>
                <a:cubicBezTo>
                  <a:pt x="598587" y="1187343"/>
                  <a:pt x="600099" y="1186743"/>
                  <a:pt x="601179" y="1188135"/>
                </a:cubicBezTo>
                <a:lnTo>
                  <a:pt x="601179" y="1201721"/>
                </a:lnTo>
                <a:lnTo>
                  <a:pt x="602979" y="1201721"/>
                </a:lnTo>
                <a:cubicBezTo>
                  <a:pt x="602811" y="1197136"/>
                  <a:pt x="602787" y="1192552"/>
                  <a:pt x="602979" y="1187991"/>
                </a:cubicBezTo>
                <a:cubicBezTo>
                  <a:pt x="603383" y="1187533"/>
                  <a:pt x="603978" y="1187290"/>
                  <a:pt x="604588" y="1187343"/>
                </a:cubicBezTo>
                <a:lnTo>
                  <a:pt x="889407" y="1187343"/>
                </a:lnTo>
                <a:cubicBezTo>
                  <a:pt x="890751" y="1187343"/>
                  <a:pt x="892216" y="1186887"/>
                  <a:pt x="893440" y="1187919"/>
                </a:cubicBezTo>
                <a:cubicBezTo>
                  <a:pt x="895958" y="1192362"/>
                  <a:pt x="898164" y="1196973"/>
                  <a:pt x="900041" y="1201721"/>
                </a:cubicBezTo>
                <a:lnTo>
                  <a:pt x="902441" y="1201721"/>
                </a:lnTo>
                <a:cubicBezTo>
                  <a:pt x="900641" y="1198072"/>
                  <a:pt x="898816" y="1194520"/>
                  <a:pt x="897040" y="1190752"/>
                </a:cubicBezTo>
                <a:cubicBezTo>
                  <a:pt x="896498" y="1189921"/>
                  <a:pt x="896099" y="1189004"/>
                  <a:pt x="895864" y="1188039"/>
                </a:cubicBezTo>
                <a:cubicBezTo>
                  <a:pt x="896236" y="1187547"/>
                  <a:pt x="896836" y="1187286"/>
                  <a:pt x="897448" y="1187343"/>
                </a:cubicBezTo>
                <a:lnTo>
                  <a:pt x="1182196" y="1187343"/>
                </a:lnTo>
                <a:cubicBezTo>
                  <a:pt x="1183516" y="1187343"/>
                  <a:pt x="1185028" y="1186767"/>
                  <a:pt x="1186132" y="1188087"/>
                </a:cubicBezTo>
                <a:cubicBezTo>
                  <a:pt x="1189877" y="1191928"/>
                  <a:pt x="1193645" y="1195720"/>
                  <a:pt x="1197390" y="1199561"/>
                </a:cubicBezTo>
                <a:cubicBezTo>
                  <a:pt x="1198086" y="1200257"/>
                  <a:pt x="1198734" y="1201001"/>
                  <a:pt x="1199382" y="1201721"/>
                </a:cubicBezTo>
                <a:lnTo>
                  <a:pt x="1201182" y="1201721"/>
                </a:lnTo>
                <a:cubicBezTo>
                  <a:pt x="1201494" y="1200617"/>
                  <a:pt x="1200678" y="1200065"/>
                  <a:pt x="1200054" y="1199585"/>
                </a:cubicBezTo>
                <a:close/>
                <a:moveTo>
                  <a:pt x="1040530" y="1042293"/>
                </a:moveTo>
                <a:cubicBezTo>
                  <a:pt x="1050787" y="1052566"/>
                  <a:pt x="1061012" y="1062840"/>
                  <a:pt x="1071206" y="1073113"/>
                </a:cubicBezTo>
                <a:cubicBezTo>
                  <a:pt x="1071758" y="1073665"/>
                  <a:pt x="1072262" y="1074241"/>
                  <a:pt x="1073318" y="1075345"/>
                </a:cubicBezTo>
                <a:lnTo>
                  <a:pt x="1069622" y="1075345"/>
                </a:lnTo>
                <a:cubicBezTo>
                  <a:pt x="993964" y="1075345"/>
                  <a:pt x="918290" y="1075345"/>
                  <a:pt x="842601" y="1075345"/>
                </a:cubicBezTo>
                <a:cubicBezTo>
                  <a:pt x="840544" y="1075566"/>
                  <a:pt x="838607" y="1074330"/>
                  <a:pt x="837945" y="1072369"/>
                </a:cubicBezTo>
                <a:cubicBezTo>
                  <a:pt x="830480" y="1057103"/>
                  <a:pt x="822823" y="1041957"/>
                  <a:pt x="815238" y="1026763"/>
                </a:cubicBezTo>
                <a:cubicBezTo>
                  <a:pt x="811541" y="1019370"/>
                  <a:pt x="807845" y="1011929"/>
                  <a:pt x="804173" y="1004512"/>
                </a:cubicBezTo>
                <a:cubicBezTo>
                  <a:pt x="803788" y="1003720"/>
                  <a:pt x="803140" y="1003024"/>
                  <a:pt x="803284" y="1002112"/>
                </a:cubicBezTo>
                <a:cubicBezTo>
                  <a:pt x="804213" y="1001742"/>
                  <a:pt x="805229" y="1001641"/>
                  <a:pt x="806213" y="1001824"/>
                </a:cubicBezTo>
                <a:cubicBezTo>
                  <a:pt x="869804" y="1001824"/>
                  <a:pt x="933381" y="1001824"/>
                  <a:pt x="996941" y="1001824"/>
                </a:cubicBezTo>
                <a:cubicBezTo>
                  <a:pt x="998918" y="1001738"/>
                  <a:pt x="1000831" y="1002530"/>
                  <a:pt x="1002173" y="1003984"/>
                </a:cubicBezTo>
                <a:cubicBezTo>
                  <a:pt x="1014823" y="1016610"/>
                  <a:pt x="1027761" y="1029379"/>
                  <a:pt x="1040530" y="1042173"/>
                </a:cubicBezTo>
                <a:close/>
                <a:moveTo>
                  <a:pt x="603075" y="1003216"/>
                </a:moveTo>
                <a:cubicBezTo>
                  <a:pt x="602955" y="1002016"/>
                  <a:pt x="603507" y="1001584"/>
                  <a:pt x="604636" y="1001632"/>
                </a:cubicBezTo>
                <a:cubicBezTo>
                  <a:pt x="605332" y="1001632"/>
                  <a:pt x="606028" y="1001632"/>
                  <a:pt x="606724" y="1001632"/>
                </a:cubicBezTo>
                <a:cubicBezTo>
                  <a:pt x="670315" y="1001632"/>
                  <a:pt x="733885" y="1001632"/>
                  <a:pt x="797428" y="1001632"/>
                </a:cubicBezTo>
                <a:cubicBezTo>
                  <a:pt x="799516" y="1001370"/>
                  <a:pt x="801506" y="1002585"/>
                  <a:pt x="802228" y="1004560"/>
                </a:cubicBezTo>
                <a:cubicBezTo>
                  <a:pt x="813430" y="1027188"/>
                  <a:pt x="824678" y="1049799"/>
                  <a:pt x="835976" y="1072393"/>
                </a:cubicBezTo>
                <a:cubicBezTo>
                  <a:pt x="836541" y="1073266"/>
                  <a:pt x="836915" y="1074248"/>
                  <a:pt x="837081" y="1075273"/>
                </a:cubicBezTo>
                <a:lnTo>
                  <a:pt x="606652" y="1075273"/>
                </a:lnTo>
                <a:cubicBezTo>
                  <a:pt x="603051" y="1075273"/>
                  <a:pt x="603051" y="1075273"/>
                  <a:pt x="603051" y="1071625"/>
                </a:cubicBezTo>
                <a:cubicBezTo>
                  <a:pt x="603051" y="1049319"/>
                  <a:pt x="603051" y="1027027"/>
                  <a:pt x="603051" y="1004752"/>
                </a:cubicBezTo>
                <a:cubicBezTo>
                  <a:pt x="603075" y="1004200"/>
                  <a:pt x="603123" y="1003696"/>
                  <a:pt x="603075" y="1003216"/>
                </a:cubicBezTo>
                <a:close/>
                <a:moveTo>
                  <a:pt x="603075" y="950217"/>
                </a:moveTo>
                <a:cubicBezTo>
                  <a:pt x="603075" y="949617"/>
                  <a:pt x="603075" y="948993"/>
                  <a:pt x="603075" y="948417"/>
                </a:cubicBezTo>
                <a:cubicBezTo>
                  <a:pt x="603075" y="947265"/>
                  <a:pt x="603483" y="946761"/>
                  <a:pt x="604636" y="946833"/>
                </a:cubicBezTo>
                <a:cubicBezTo>
                  <a:pt x="605236" y="946833"/>
                  <a:pt x="605836" y="946833"/>
                  <a:pt x="606436" y="946833"/>
                </a:cubicBezTo>
                <a:cubicBezTo>
                  <a:pt x="660987" y="946833"/>
                  <a:pt x="715553" y="946833"/>
                  <a:pt x="770136" y="946833"/>
                </a:cubicBezTo>
                <a:cubicBezTo>
                  <a:pt x="772229" y="946543"/>
                  <a:pt x="774238" y="947767"/>
                  <a:pt x="774937" y="949761"/>
                </a:cubicBezTo>
                <a:cubicBezTo>
                  <a:pt x="782666" y="965531"/>
                  <a:pt x="790563" y="981229"/>
                  <a:pt x="798388" y="996951"/>
                </a:cubicBezTo>
                <a:cubicBezTo>
                  <a:pt x="798772" y="997719"/>
                  <a:pt x="799108" y="998535"/>
                  <a:pt x="799564" y="999520"/>
                </a:cubicBezTo>
                <a:cubicBezTo>
                  <a:pt x="798491" y="999882"/>
                  <a:pt x="797353" y="1000004"/>
                  <a:pt x="796228" y="999880"/>
                </a:cubicBezTo>
                <a:lnTo>
                  <a:pt x="606772" y="999880"/>
                </a:lnTo>
                <a:cubicBezTo>
                  <a:pt x="602643" y="999880"/>
                  <a:pt x="603195" y="1000216"/>
                  <a:pt x="603195" y="996423"/>
                </a:cubicBezTo>
                <a:cubicBezTo>
                  <a:pt x="603099" y="981013"/>
                  <a:pt x="603059" y="965611"/>
                  <a:pt x="603075" y="950217"/>
                </a:cubicBezTo>
                <a:close/>
                <a:moveTo>
                  <a:pt x="603075" y="848589"/>
                </a:moveTo>
                <a:cubicBezTo>
                  <a:pt x="603075" y="847005"/>
                  <a:pt x="603555" y="846356"/>
                  <a:pt x="605116" y="846549"/>
                </a:cubicBezTo>
                <a:cubicBezTo>
                  <a:pt x="605596" y="846549"/>
                  <a:pt x="606100" y="846549"/>
                  <a:pt x="606604" y="846549"/>
                </a:cubicBezTo>
                <a:lnTo>
                  <a:pt x="722082" y="846549"/>
                </a:lnTo>
                <a:cubicBezTo>
                  <a:pt x="722793" y="846467"/>
                  <a:pt x="723472" y="846856"/>
                  <a:pt x="723762" y="847509"/>
                </a:cubicBezTo>
                <a:cubicBezTo>
                  <a:pt x="727555" y="855166"/>
                  <a:pt x="731395" y="862823"/>
                  <a:pt x="735524" y="871056"/>
                </a:cubicBezTo>
                <a:lnTo>
                  <a:pt x="606628" y="871056"/>
                </a:lnTo>
                <a:cubicBezTo>
                  <a:pt x="606133" y="871020"/>
                  <a:pt x="605634" y="871020"/>
                  <a:pt x="605140" y="871056"/>
                </a:cubicBezTo>
                <a:cubicBezTo>
                  <a:pt x="603483" y="871272"/>
                  <a:pt x="603147" y="870456"/>
                  <a:pt x="603147" y="868967"/>
                </a:cubicBezTo>
                <a:cubicBezTo>
                  <a:pt x="603195" y="862174"/>
                  <a:pt x="603219" y="855382"/>
                  <a:pt x="603147" y="848589"/>
                </a:cubicBezTo>
                <a:close/>
                <a:moveTo>
                  <a:pt x="603075" y="206989"/>
                </a:moveTo>
                <a:cubicBezTo>
                  <a:pt x="603075" y="205548"/>
                  <a:pt x="603507" y="204972"/>
                  <a:pt x="604948" y="205140"/>
                </a:cubicBezTo>
                <a:cubicBezTo>
                  <a:pt x="605644" y="205176"/>
                  <a:pt x="606340" y="205176"/>
                  <a:pt x="607036" y="205140"/>
                </a:cubicBezTo>
                <a:lnTo>
                  <a:pt x="795940" y="205140"/>
                </a:lnTo>
                <a:cubicBezTo>
                  <a:pt x="797063" y="205023"/>
                  <a:pt x="798201" y="205096"/>
                  <a:pt x="799300" y="205356"/>
                </a:cubicBezTo>
                <a:cubicBezTo>
                  <a:pt x="799233" y="206220"/>
                  <a:pt x="798935" y="207049"/>
                  <a:pt x="798436" y="207757"/>
                </a:cubicBezTo>
                <a:cubicBezTo>
                  <a:pt x="790491" y="223647"/>
                  <a:pt x="782522" y="239513"/>
                  <a:pt x="774649" y="255451"/>
                </a:cubicBezTo>
                <a:cubicBezTo>
                  <a:pt x="774003" y="257092"/>
                  <a:pt x="772318" y="258084"/>
                  <a:pt x="770568" y="257851"/>
                </a:cubicBezTo>
                <a:cubicBezTo>
                  <a:pt x="715794" y="257851"/>
                  <a:pt x="661019" y="257851"/>
                  <a:pt x="606244" y="257851"/>
                </a:cubicBezTo>
                <a:cubicBezTo>
                  <a:pt x="605853" y="257815"/>
                  <a:pt x="605459" y="257815"/>
                  <a:pt x="605068" y="257851"/>
                </a:cubicBezTo>
                <a:cubicBezTo>
                  <a:pt x="603387" y="258091"/>
                  <a:pt x="603075" y="257227"/>
                  <a:pt x="603075" y="255763"/>
                </a:cubicBezTo>
                <a:cubicBezTo>
                  <a:pt x="603092" y="239537"/>
                  <a:pt x="603083" y="223279"/>
                  <a:pt x="603051" y="206989"/>
                </a:cubicBezTo>
                <a:close/>
                <a:moveTo>
                  <a:pt x="1088320" y="477862"/>
                </a:moveTo>
                <a:cubicBezTo>
                  <a:pt x="1088512" y="479351"/>
                  <a:pt x="1087864" y="479879"/>
                  <a:pt x="1086424" y="480263"/>
                </a:cubicBezTo>
                <a:cubicBezTo>
                  <a:pt x="1078743" y="482087"/>
                  <a:pt x="1071110" y="484055"/>
                  <a:pt x="1063453" y="485975"/>
                </a:cubicBezTo>
                <a:lnTo>
                  <a:pt x="1050083" y="489288"/>
                </a:lnTo>
                <a:cubicBezTo>
                  <a:pt x="1049147" y="489528"/>
                  <a:pt x="1048163" y="489720"/>
                  <a:pt x="1047227" y="489936"/>
                </a:cubicBezTo>
                <a:cubicBezTo>
                  <a:pt x="1046881" y="489050"/>
                  <a:pt x="1046773" y="488090"/>
                  <a:pt x="1046915" y="487152"/>
                </a:cubicBezTo>
                <a:cubicBezTo>
                  <a:pt x="1046915" y="452683"/>
                  <a:pt x="1046915" y="418208"/>
                  <a:pt x="1046915" y="383723"/>
                </a:cubicBezTo>
                <a:cubicBezTo>
                  <a:pt x="1046694" y="381980"/>
                  <a:pt x="1047683" y="380309"/>
                  <a:pt x="1049315" y="379666"/>
                </a:cubicBezTo>
                <a:cubicBezTo>
                  <a:pt x="1061317" y="373785"/>
                  <a:pt x="1073318" y="367665"/>
                  <a:pt x="1085320" y="361784"/>
                </a:cubicBezTo>
                <a:cubicBezTo>
                  <a:pt x="1086177" y="361119"/>
                  <a:pt x="1087235" y="360764"/>
                  <a:pt x="1088320" y="360776"/>
                </a:cubicBezTo>
                <a:lnTo>
                  <a:pt x="1088320" y="476686"/>
                </a:lnTo>
                <a:cubicBezTo>
                  <a:pt x="1088296" y="477078"/>
                  <a:pt x="1088296" y="477471"/>
                  <a:pt x="1088320" y="477862"/>
                </a:cubicBezTo>
                <a:close/>
                <a:moveTo>
                  <a:pt x="1088320" y="819209"/>
                </a:moveTo>
                <a:lnTo>
                  <a:pt x="1088320" y="843428"/>
                </a:lnTo>
                <a:cubicBezTo>
                  <a:pt x="1087384" y="844076"/>
                  <a:pt x="1086760" y="843428"/>
                  <a:pt x="1086112" y="843044"/>
                </a:cubicBezTo>
                <a:cubicBezTo>
                  <a:pt x="1073678" y="836851"/>
                  <a:pt x="1061293" y="830611"/>
                  <a:pt x="1048859" y="824466"/>
                </a:cubicBezTo>
                <a:cubicBezTo>
                  <a:pt x="1047544" y="824003"/>
                  <a:pt x="1046732" y="822680"/>
                  <a:pt x="1046915" y="821297"/>
                </a:cubicBezTo>
                <a:cubicBezTo>
                  <a:pt x="1046915" y="786318"/>
                  <a:pt x="1046915" y="751345"/>
                  <a:pt x="1046915" y="716380"/>
                </a:cubicBezTo>
                <a:cubicBezTo>
                  <a:pt x="1046804" y="715701"/>
                  <a:pt x="1046958" y="715005"/>
                  <a:pt x="1047347" y="714436"/>
                </a:cubicBezTo>
                <a:lnTo>
                  <a:pt x="1059348" y="717484"/>
                </a:lnTo>
                <a:cubicBezTo>
                  <a:pt x="1067870" y="719621"/>
                  <a:pt x="1076391" y="721709"/>
                  <a:pt x="1084912" y="723869"/>
                </a:cubicBezTo>
                <a:cubicBezTo>
                  <a:pt x="1088776" y="724853"/>
                  <a:pt x="1088272" y="724109"/>
                  <a:pt x="1088272" y="728094"/>
                </a:cubicBezTo>
                <a:cubicBezTo>
                  <a:pt x="1088320" y="758465"/>
                  <a:pt x="1088327" y="788838"/>
                  <a:pt x="1088296" y="819209"/>
                </a:cubicBezTo>
                <a:close/>
                <a:moveTo>
                  <a:pt x="603195" y="819953"/>
                </a:moveTo>
                <a:cubicBezTo>
                  <a:pt x="603195" y="816161"/>
                  <a:pt x="603195" y="812368"/>
                  <a:pt x="603195" y="808576"/>
                </a:cubicBezTo>
                <a:cubicBezTo>
                  <a:pt x="603195" y="807256"/>
                  <a:pt x="603651" y="806727"/>
                  <a:pt x="604924" y="806848"/>
                </a:cubicBezTo>
                <a:cubicBezTo>
                  <a:pt x="605428" y="806848"/>
                  <a:pt x="605932" y="806848"/>
                  <a:pt x="606436" y="806848"/>
                </a:cubicBezTo>
                <a:cubicBezTo>
                  <a:pt x="637832" y="806848"/>
                  <a:pt x="669220" y="806848"/>
                  <a:pt x="700600" y="806848"/>
                </a:cubicBezTo>
                <a:cubicBezTo>
                  <a:pt x="702585" y="806576"/>
                  <a:pt x="704478" y="807772"/>
                  <a:pt x="705088" y="809680"/>
                </a:cubicBezTo>
                <a:cubicBezTo>
                  <a:pt x="706672" y="813232"/>
                  <a:pt x="708545" y="816665"/>
                  <a:pt x="710249" y="820145"/>
                </a:cubicBezTo>
                <a:cubicBezTo>
                  <a:pt x="710868" y="821053"/>
                  <a:pt x="711250" y="822101"/>
                  <a:pt x="711353" y="823194"/>
                </a:cubicBezTo>
                <a:lnTo>
                  <a:pt x="606460" y="823194"/>
                </a:lnTo>
                <a:cubicBezTo>
                  <a:pt x="602811" y="823146"/>
                  <a:pt x="603195" y="823458"/>
                  <a:pt x="603171" y="819953"/>
                </a:cubicBezTo>
                <a:close/>
                <a:moveTo>
                  <a:pt x="603195" y="554984"/>
                </a:moveTo>
                <a:lnTo>
                  <a:pt x="603195" y="512115"/>
                </a:lnTo>
                <a:cubicBezTo>
                  <a:pt x="603195" y="511419"/>
                  <a:pt x="603195" y="510723"/>
                  <a:pt x="603195" y="510002"/>
                </a:cubicBezTo>
                <a:cubicBezTo>
                  <a:pt x="603195" y="509282"/>
                  <a:pt x="603675" y="508778"/>
                  <a:pt x="604516" y="508802"/>
                </a:cubicBezTo>
                <a:lnTo>
                  <a:pt x="692343" y="508802"/>
                </a:lnTo>
                <a:cubicBezTo>
                  <a:pt x="695919" y="508802"/>
                  <a:pt x="695583" y="508298"/>
                  <a:pt x="695583" y="511947"/>
                </a:cubicBezTo>
                <a:lnTo>
                  <a:pt x="695583" y="598357"/>
                </a:lnTo>
                <a:cubicBezTo>
                  <a:pt x="695583" y="598958"/>
                  <a:pt x="695583" y="599558"/>
                  <a:pt x="695583" y="600158"/>
                </a:cubicBezTo>
                <a:cubicBezTo>
                  <a:pt x="695583" y="600758"/>
                  <a:pt x="695151" y="601406"/>
                  <a:pt x="694311" y="601358"/>
                </a:cubicBezTo>
                <a:cubicBezTo>
                  <a:pt x="693471" y="601310"/>
                  <a:pt x="693111" y="601358"/>
                  <a:pt x="692511" y="601358"/>
                </a:cubicBezTo>
                <a:lnTo>
                  <a:pt x="606460" y="601358"/>
                </a:lnTo>
                <a:cubicBezTo>
                  <a:pt x="602619" y="601358"/>
                  <a:pt x="603195" y="601622"/>
                  <a:pt x="603171" y="597925"/>
                </a:cubicBezTo>
                <a:close/>
                <a:moveTo>
                  <a:pt x="603195" y="409646"/>
                </a:moveTo>
                <a:cubicBezTo>
                  <a:pt x="603195" y="406742"/>
                  <a:pt x="603195" y="403837"/>
                  <a:pt x="603195" y="400957"/>
                </a:cubicBezTo>
                <a:cubicBezTo>
                  <a:pt x="603195" y="399829"/>
                  <a:pt x="603555" y="399277"/>
                  <a:pt x="604732" y="399325"/>
                </a:cubicBezTo>
                <a:cubicBezTo>
                  <a:pt x="605428" y="399325"/>
                  <a:pt x="606124" y="399325"/>
                  <a:pt x="606820" y="399325"/>
                </a:cubicBezTo>
                <a:lnTo>
                  <a:pt x="698847" y="399325"/>
                </a:lnTo>
                <a:cubicBezTo>
                  <a:pt x="699906" y="399207"/>
                  <a:pt x="700979" y="399272"/>
                  <a:pt x="702016" y="399517"/>
                </a:cubicBezTo>
                <a:cubicBezTo>
                  <a:pt x="702400" y="400501"/>
                  <a:pt x="701752" y="401149"/>
                  <a:pt x="701416" y="401917"/>
                </a:cubicBezTo>
                <a:cubicBezTo>
                  <a:pt x="699975" y="404893"/>
                  <a:pt x="698415" y="407798"/>
                  <a:pt x="697047" y="410774"/>
                </a:cubicBezTo>
                <a:cubicBezTo>
                  <a:pt x="696327" y="412286"/>
                  <a:pt x="695487" y="413174"/>
                  <a:pt x="693687" y="412910"/>
                </a:cubicBezTo>
                <a:cubicBezTo>
                  <a:pt x="693488" y="412886"/>
                  <a:pt x="693286" y="412886"/>
                  <a:pt x="693087" y="412910"/>
                </a:cubicBezTo>
                <a:lnTo>
                  <a:pt x="606436" y="412910"/>
                </a:lnTo>
                <a:cubicBezTo>
                  <a:pt x="602811" y="412814"/>
                  <a:pt x="603195" y="413126"/>
                  <a:pt x="603171" y="409646"/>
                </a:cubicBezTo>
                <a:close/>
                <a:moveTo>
                  <a:pt x="1045115" y="489096"/>
                </a:moveTo>
                <a:cubicBezTo>
                  <a:pt x="1045235" y="490248"/>
                  <a:pt x="1044635" y="490632"/>
                  <a:pt x="1043602" y="490872"/>
                </a:cubicBezTo>
                <a:lnTo>
                  <a:pt x="1011942" y="498697"/>
                </a:lnTo>
                <a:cubicBezTo>
                  <a:pt x="1011654" y="498733"/>
                  <a:pt x="1011366" y="498733"/>
                  <a:pt x="1011078" y="498697"/>
                </a:cubicBezTo>
                <a:cubicBezTo>
                  <a:pt x="1010478" y="497881"/>
                  <a:pt x="1010742" y="496945"/>
                  <a:pt x="1010742" y="496081"/>
                </a:cubicBezTo>
                <a:cubicBezTo>
                  <a:pt x="1010742" y="464620"/>
                  <a:pt x="1010742" y="433145"/>
                  <a:pt x="1010742" y="401653"/>
                </a:cubicBezTo>
                <a:cubicBezTo>
                  <a:pt x="1010538" y="399949"/>
                  <a:pt x="1011532" y="398331"/>
                  <a:pt x="1013143" y="397740"/>
                </a:cubicBezTo>
                <a:cubicBezTo>
                  <a:pt x="1023104" y="392940"/>
                  <a:pt x="1032993" y="387851"/>
                  <a:pt x="1042906" y="382931"/>
                </a:cubicBezTo>
                <a:cubicBezTo>
                  <a:pt x="1043588" y="382402"/>
                  <a:pt x="1044455" y="382177"/>
                  <a:pt x="1045307" y="382306"/>
                </a:cubicBezTo>
                <a:lnTo>
                  <a:pt x="1045307" y="486936"/>
                </a:lnTo>
                <a:cubicBezTo>
                  <a:pt x="1045115" y="487728"/>
                  <a:pt x="1045067" y="488424"/>
                  <a:pt x="1045115" y="489096"/>
                </a:cubicBezTo>
                <a:close/>
                <a:moveTo>
                  <a:pt x="1044803" y="822065"/>
                </a:moveTo>
                <a:cubicBezTo>
                  <a:pt x="1043867" y="822209"/>
                  <a:pt x="1043146" y="821561"/>
                  <a:pt x="1042402" y="821177"/>
                </a:cubicBezTo>
                <a:cubicBezTo>
                  <a:pt x="1032657" y="816377"/>
                  <a:pt x="1022960" y="811408"/>
                  <a:pt x="1013191" y="806632"/>
                </a:cubicBezTo>
                <a:cubicBezTo>
                  <a:pt x="1011606" y="806065"/>
                  <a:pt x="1010615" y="804488"/>
                  <a:pt x="1010790" y="802815"/>
                </a:cubicBezTo>
                <a:cubicBezTo>
                  <a:pt x="1010790" y="771258"/>
                  <a:pt x="1010790" y="739687"/>
                  <a:pt x="1010790" y="708099"/>
                </a:cubicBezTo>
                <a:cubicBezTo>
                  <a:pt x="1010790" y="707595"/>
                  <a:pt x="1010790" y="707091"/>
                  <a:pt x="1010790" y="706611"/>
                </a:cubicBezTo>
                <a:cubicBezTo>
                  <a:pt x="1010790" y="705627"/>
                  <a:pt x="1011318" y="705411"/>
                  <a:pt x="1012159" y="705603"/>
                </a:cubicBezTo>
                <a:lnTo>
                  <a:pt x="1013311" y="705891"/>
                </a:lnTo>
                <a:cubicBezTo>
                  <a:pt x="1023176" y="708291"/>
                  <a:pt x="1033041" y="710860"/>
                  <a:pt x="1042930" y="713260"/>
                </a:cubicBezTo>
                <a:cubicBezTo>
                  <a:pt x="1044539" y="713668"/>
                  <a:pt x="1045211" y="714196"/>
                  <a:pt x="1045211" y="716020"/>
                </a:cubicBezTo>
                <a:cubicBezTo>
                  <a:pt x="1045211" y="750873"/>
                  <a:pt x="1045211" y="785742"/>
                  <a:pt x="1045211" y="820625"/>
                </a:cubicBezTo>
                <a:cubicBezTo>
                  <a:pt x="1045115" y="821105"/>
                  <a:pt x="1045259" y="821633"/>
                  <a:pt x="1044803" y="822089"/>
                </a:cubicBezTo>
                <a:close/>
                <a:moveTo>
                  <a:pt x="697359" y="786733"/>
                </a:moveTo>
                <a:lnTo>
                  <a:pt x="697359" y="700322"/>
                </a:lnTo>
                <a:cubicBezTo>
                  <a:pt x="697383" y="699921"/>
                  <a:pt x="697383" y="699523"/>
                  <a:pt x="697359" y="699122"/>
                </a:cubicBezTo>
                <a:cubicBezTo>
                  <a:pt x="697119" y="697466"/>
                  <a:pt x="697959" y="697106"/>
                  <a:pt x="699423" y="697130"/>
                </a:cubicBezTo>
                <a:cubicBezTo>
                  <a:pt x="704416" y="697130"/>
                  <a:pt x="709433" y="697130"/>
                  <a:pt x="714425" y="697130"/>
                </a:cubicBezTo>
                <a:lnTo>
                  <a:pt x="786074" y="697130"/>
                </a:lnTo>
                <a:cubicBezTo>
                  <a:pt x="786770" y="697130"/>
                  <a:pt x="787466" y="697130"/>
                  <a:pt x="788163" y="697130"/>
                </a:cubicBezTo>
                <a:cubicBezTo>
                  <a:pt x="789291" y="697130"/>
                  <a:pt x="789843" y="697442"/>
                  <a:pt x="789747" y="698642"/>
                </a:cubicBezTo>
                <a:cubicBezTo>
                  <a:pt x="789747" y="699338"/>
                  <a:pt x="789747" y="700034"/>
                  <a:pt x="789747" y="700730"/>
                </a:cubicBezTo>
                <a:lnTo>
                  <a:pt x="789747" y="787381"/>
                </a:lnTo>
                <a:cubicBezTo>
                  <a:pt x="789747" y="789565"/>
                  <a:pt x="789747" y="789613"/>
                  <a:pt x="787346" y="789613"/>
                </a:cubicBezTo>
                <a:lnTo>
                  <a:pt x="700936" y="789613"/>
                </a:lnTo>
                <a:cubicBezTo>
                  <a:pt x="700240" y="789613"/>
                  <a:pt x="699543" y="789613"/>
                  <a:pt x="698847" y="789613"/>
                </a:cubicBezTo>
                <a:cubicBezTo>
                  <a:pt x="697455" y="789757"/>
                  <a:pt x="697095" y="789037"/>
                  <a:pt x="697215" y="787813"/>
                </a:cubicBezTo>
                <a:cubicBezTo>
                  <a:pt x="697282" y="787456"/>
                  <a:pt x="697333" y="787095"/>
                  <a:pt x="697359" y="786733"/>
                </a:cubicBezTo>
                <a:close/>
                <a:moveTo>
                  <a:pt x="1008918" y="781524"/>
                </a:moveTo>
                <a:lnTo>
                  <a:pt x="1008918" y="802215"/>
                </a:lnTo>
                <a:cubicBezTo>
                  <a:pt x="1009019" y="802810"/>
                  <a:pt x="1008909" y="803420"/>
                  <a:pt x="1008606" y="803943"/>
                </a:cubicBezTo>
                <a:cubicBezTo>
                  <a:pt x="1007622" y="804207"/>
                  <a:pt x="1006902" y="803511"/>
                  <a:pt x="1006206" y="803127"/>
                </a:cubicBezTo>
                <a:cubicBezTo>
                  <a:pt x="998165" y="799119"/>
                  <a:pt x="990196" y="794990"/>
                  <a:pt x="982203" y="791126"/>
                </a:cubicBezTo>
                <a:cubicBezTo>
                  <a:pt x="980715" y="790542"/>
                  <a:pt x="979822" y="789013"/>
                  <a:pt x="980043" y="787429"/>
                </a:cubicBezTo>
                <a:cubicBezTo>
                  <a:pt x="980043" y="764554"/>
                  <a:pt x="980043" y="741655"/>
                  <a:pt x="980043" y="718781"/>
                </a:cubicBezTo>
                <a:lnTo>
                  <a:pt x="980043" y="698210"/>
                </a:lnTo>
                <a:cubicBezTo>
                  <a:pt x="981027" y="697610"/>
                  <a:pt x="981747" y="698090"/>
                  <a:pt x="982443" y="698210"/>
                </a:cubicBezTo>
                <a:cubicBezTo>
                  <a:pt x="990388" y="700202"/>
                  <a:pt x="998285" y="702266"/>
                  <a:pt x="1006254" y="704139"/>
                </a:cubicBezTo>
                <a:cubicBezTo>
                  <a:pt x="1009494" y="704907"/>
                  <a:pt x="1008990" y="705267"/>
                  <a:pt x="1008990" y="707739"/>
                </a:cubicBezTo>
                <a:close/>
                <a:moveTo>
                  <a:pt x="885735" y="786733"/>
                </a:moveTo>
                <a:lnTo>
                  <a:pt x="885735" y="700322"/>
                </a:lnTo>
                <a:cubicBezTo>
                  <a:pt x="885759" y="699921"/>
                  <a:pt x="885759" y="699523"/>
                  <a:pt x="885735" y="699122"/>
                </a:cubicBezTo>
                <a:cubicBezTo>
                  <a:pt x="885495" y="697466"/>
                  <a:pt x="886311" y="697106"/>
                  <a:pt x="887799" y="697130"/>
                </a:cubicBezTo>
                <a:cubicBezTo>
                  <a:pt x="892600" y="697130"/>
                  <a:pt x="897400" y="697130"/>
                  <a:pt x="902201" y="697130"/>
                </a:cubicBezTo>
                <a:lnTo>
                  <a:pt x="974426" y="697130"/>
                </a:lnTo>
                <a:cubicBezTo>
                  <a:pt x="975146" y="697130"/>
                  <a:pt x="975842" y="697130"/>
                  <a:pt x="976538" y="697130"/>
                </a:cubicBezTo>
                <a:cubicBezTo>
                  <a:pt x="977666" y="697130"/>
                  <a:pt x="978218" y="697442"/>
                  <a:pt x="978122" y="698642"/>
                </a:cubicBezTo>
                <a:cubicBezTo>
                  <a:pt x="978122" y="699338"/>
                  <a:pt x="978122" y="700034"/>
                  <a:pt x="978122" y="700730"/>
                </a:cubicBezTo>
                <a:lnTo>
                  <a:pt x="978122" y="787357"/>
                </a:lnTo>
                <a:cubicBezTo>
                  <a:pt x="978122" y="789757"/>
                  <a:pt x="978122" y="789613"/>
                  <a:pt x="975722" y="789613"/>
                </a:cubicBezTo>
                <a:lnTo>
                  <a:pt x="889167" y="789613"/>
                </a:lnTo>
                <a:cubicBezTo>
                  <a:pt x="888471" y="789613"/>
                  <a:pt x="887775" y="789613"/>
                  <a:pt x="887079" y="789613"/>
                </a:cubicBezTo>
                <a:cubicBezTo>
                  <a:pt x="885999" y="789613"/>
                  <a:pt x="885663" y="789109"/>
                  <a:pt x="885735" y="788125"/>
                </a:cubicBezTo>
                <a:cubicBezTo>
                  <a:pt x="885759" y="787669"/>
                  <a:pt x="885735" y="787189"/>
                  <a:pt x="885735" y="786733"/>
                </a:cubicBezTo>
                <a:close/>
                <a:moveTo>
                  <a:pt x="883935" y="512451"/>
                </a:moveTo>
                <a:lnTo>
                  <a:pt x="883935" y="599030"/>
                </a:lnTo>
                <a:cubicBezTo>
                  <a:pt x="883935" y="601430"/>
                  <a:pt x="883935" y="601286"/>
                  <a:pt x="881534" y="601286"/>
                </a:cubicBezTo>
                <a:lnTo>
                  <a:pt x="793683" y="601286"/>
                </a:lnTo>
                <a:cubicBezTo>
                  <a:pt x="791499" y="601286"/>
                  <a:pt x="791451" y="601286"/>
                  <a:pt x="791451" y="598886"/>
                </a:cubicBezTo>
                <a:lnTo>
                  <a:pt x="791451" y="512235"/>
                </a:lnTo>
                <a:cubicBezTo>
                  <a:pt x="791451" y="511539"/>
                  <a:pt x="791451" y="510843"/>
                  <a:pt x="791451" y="510146"/>
                </a:cubicBezTo>
                <a:cubicBezTo>
                  <a:pt x="791451" y="509090"/>
                  <a:pt x="791955" y="508730"/>
                  <a:pt x="792915" y="508778"/>
                </a:cubicBezTo>
                <a:lnTo>
                  <a:pt x="880742" y="508778"/>
                </a:lnTo>
                <a:cubicBezTo>
                  <a:pt x="881246" y="508778"/>
                  <a:pt x="881750" y="508778"/>
                  <a:pt x="882254" y="508778"/>
                </a:cubicBezTo>
                <a:cubicBezTo>
                  <a:pt x="883358" y="508658"/>
                  <a:pt x="883935" y="509090"/>
                  <a:pt x="883838" y="510266"/>
                </a:cubicBezTo>
                <a:cubicBezTo>
                  <a:pt x="883887" y="510987"/>
                  <a:pt x="883935" y="511707"/>
                  <a:pt x="883935" y="512403"/>
                </a:cubicBezTo>
                <a:close/>
                <a:moveTo>
                  <a:pt x="883935" y="743744"/>
                </a:moveTo>
                <a:lnTo>
                  <a:pt x="883935" y="787453"/>
                </a:lnTo>
                <a:cubicBezTo>
                  <a:pt x="883935" y="789613"/>
                  <a:pt x="883935" y="789613"/>
                  <a:pt x="881870" y="789661"/>
                </a:cubicBezTo>
                <a:lnTo>
                  <a:pt x="794931" y="789661"/>
                </a:lnTo>
                <a:cubicBezTo>
                  <a:pt x="791019" y="789661"/>
                  <a:pt x="791547" y="790021"/>
                  <a:pt x="791547" y="786349"/>
                </a:cubicBezTo>
                <a:lnTo>
                  <a:pt x="791547" y="700610"/>
                </a:lnTo>
                <a:cubicBezTo>
                  <a:pt x="791547" y="700106"/>
                  <a:pt x="791547" y="699602"/>
                  <a:pt x="791547" y="699098"/>
                </a:cubicBezTo>
                <a:cubicBezTo>
                  <a:pt x="791403" y="697730"/>
                  <a:pt x="791859" y="696986"/>
                  <a:pt x="793347" y="697178"/>
                </a:cubicBezTo>
                <a:cubicBezTo>
                  <a:pt x="793947" y="697178"/>
                  <a:pt x="794547" y="697178"/>
                  <a:pt x="795147" y="697178"/>
                </a:cubicBezTo>
                <a:lnTo>
                  <a:pt x="880598" y="697178"/>
                </a:lnTo>
                <a:cubicBezTo>
                  <a:pt x="884319" y="697178"/>
                  <a:pt x="883935" y="696650"/>
                  <a:pt x="883935" y="700514"/>
                </a:cubicBezTo>
                <a:close/>
                <a:moveTo>
                  <a:pt x="791595" y="692065"/>
                </a:moveTo>
                <a:lnTo>
                  <a:pt x="791595" y="605654"/>
                </a:lnTo>
                <a:cubicBezTo>
                  <a:pt x="791595" y="603062"/>
                  <a:pt x="791595" y="603038"/>
                  <a:pt x="794235" y="603038"/>
                </a:cubicBezTo>
                <a:lnTo>
                  <a:pt x="882686" y="603038"/>
                </a:lnTo>
                <a:cubicBezTo>
                  <a:pt x="883550" y="603038"/>
                  <a:pt x="883982" y="603374"/>
                  <a:pt x="883982" y="604262"/>
                </a:cubicBezTo>
                <a:cubicBezTo>
                  <a:pt x="883982" y="605150"/>
                  <a:pt x="883982" y="605654"/>
                  <a:pt x="883982" y="606350"/>
                </a:cubicBezTo>
                <a:lnTo>
                  <a:pt x="883982" y="692761"/>
                </a:lnTo>
                <a:cubicBezTo>
                  <a:pt x="883982" y="695594"/>
                  <a:pt x="883982" y="695354"/>
                  <a:pt x="881390" y="695354"/>
                </a:cubicBezTo>
                <a:lnTo>
                  <a:pt x="793179" y="695354"/>
                </a:lnTo>
                <a:cubicBezTo>
                  <a:pt x="792075" y="695354"/>
                  <a:pt x="791451" y="695066"/>
                  <a:pt x="791547" y="693841"/>
                </a:cubicBezTo>
                <a:cubicBezTo>
                  <a:pt x="791595" y="693265"/>
                  <a:pt x="791595" y="692665"/>
                  <a:pt x="791595" y="692065"/>
                </a:cubicBezTo>
                <a:close/>
                <a:moveTo>
                  <a:pt x="882446" y="507002"/>
                </a:moveTo>
                <a:cubicBezTo>
                  <a:pt x="881846" y="507002"/>
                  <a:pt x="881246" y="507002"/>
                  <a:pt x="880646" y="507002"/>
                </a:cubicBezTo>
                <a:lnTo>
                  <a:pt x="795195" y="507002"/>
                </a:lnTo>
                <a:cubicBezTo>
                  <a:pt x="791043" y="507002"/>
                  <a:pt x="791595" y="507458"/>
                  <a:pt x="791595" y="503258"/>
                </a:cubicBezTo>
                <a:lnTo>
                  <a:pt x="791595" y="417207"/>
                </a:lnTo>
                <a:cubicBezTo>
                  <a:pt x="791595" y="414638"/>
                  <a:pt x="791595" y="414615"/>
                  <a:pt x="794235" y="414615"/>
                </a:cubicBezTo>
                <a:lnTo>
                  <a:pt x="881486" y="414615"/>
                </a:lnTo>
                <a:cubicBezTo>
                  <a:pt x="883887" y="414615"/>
                  <a:pt x="883887" y="414615"/>
                  <a:pt x="883887" y="417303"/>
                </a:cubicBezTo>
                <a:lnTo>
                  <a:pt x="883887" y="503354"/>
                </a:lnTo>
                <a:cubicBezTo>
                  <a:pt x="883887" y="504050"/>
                  <a:pt x="883887" y="504746"/>
                  <a:pt x="883887" y="505442"/>
                </a:cubicBezTo>
                <a:cubicBezTo>
                  <a:pt x="884031" y="506594"/>
                  <a:pt x="883574" y="507122"/>
                  <a:pt x="882398" y="507002"/>
                </a:cubicBezTo>
                <a:close/>
                <a:moveTo>
                  <a:pt x="883070" y="412838"/>
                </a:moveTo>
                <a:cubicBezTo>
                  <a:pt x="853434" y="412838"/>
                  <a:pt x="823783" y="412838"/>
                  <a:pt x="794115" y="412838"/>
                </a:cubicBezTo>
                <a:lnTo>
                  <a:pt x="793803" y="412838"/>
                </a:lnTo>
                <a:cubicBezTo>
                  <a:pt x="793371" y="412070"/>
                  <a:pt x="794091" y="411782"/>
                  <a:pt x="794475" y="411398"/>
                </a:cubicBezTo>
                <a:cubicBezTo>
                  <a:pt x="797980" y="407870"/>
                  <a:pt x="801556" y="404365"/>
                  <a:pt x="805037" y="400789"/>
                </a:cubicBezTo>
                <a:cubicBezTo>
                  <a:pt x="805834" y="399908"/>
                  <a:pt x="806969" y="399409"/>
                  <a:pt x="808157" y="399421"/>
                </a:cubicBezTo>
                <a:lnTo>
                  <a:pt x="902825" y="399421"/>
                </a:lnTo>
                <a:cubicBezTo>
                  <a:pt x="903180" y="399454"/>
                  <a:pt x="903533" y="399509"/>
                  <a:pt x="903881" y="399589"/>
                </a:cubicBezTo>
                <a:cubicBezTo>
                  <a:pt x="903641" y="400501"/>
                  <a:pt x="903017" y="400693"/>
                  <a:pt x="902561" y="400981"/>
                </a:cubicBezTo>
                <a:cubicBezTo>
                  <a:pt x="897160" y="404605"/>
                  <a:pt x="891760" y="408182"/>
                  <a:pt x="886383" y="411806"/>
                </a:cubicBezTo>
                <a:cubicBezTo>
                  <a:pt x="885401" y="412500"/>
                  <a:pt x="884225" y="412862"/>
                  <a:pt x="883022" y="412838"/>
                </a:cubicBezTo>
                <a:close/>
                <a:moveTo>
                  <a:pt x="889215" y="603086"/>
                </a:moveTo>
                <a:lnTo>
                  <a:pt x="975890" y="603086"/>
                </a:lnTo>
                <a:cubicBezTo>
                  <a:pt x="978122" y="603086"/>
                  <a:pt x="978170" y="603086"/>
                  <a:pt x="978170" y="605486"/>
                </a:cubicBezTo>
                <a:lnTo>
                  <a:pt x="978170" y="693121"/>
                </a:lnTo>
                <a:cubicBezTo>
                  <a:pt x="978170" y="695522"/>
                  <a:pt x="978170" y="695522"/>
                  <a:pt x="975770" y="695522"/>
                </a:cubicBezTo>
                <a:lnTo>
                  <a:pt x="886959" y="695522"/>
                </a:lnTo>
                <a:cubicBezTo>
                  <a:pt x="886404" y="695577"/>
                  <a:pt x="885910" y="695174"/>
                  <a:pt x="885855" y="694619"/>
                </a:cubicBezTo>
                <a:cubicBezTo>
                  <a:pt x="885848" y="694552"/>
                  <a:pt x="885848" y="694485"/>
                  <a:pt x="885855" y="694418"/>
                </a:cubicBezTo>
                <a:lnTo>
                  <a:pt x="885855" y="606374"/>
                </a:lnTo>
                <a:cubicBezTo>
                  <a:pt x="885735" y="602654"/>
                  <a:pt x="885423" y="603086"/>
                  <a:pt x="889167" y="603086"/>
                </a:cubicBezTo>
                <a:close/>
                <a:moveTo>
                  <a:pt x="975626" y="601286"/>
                </a:moveTo>
                <a:lnTo>
                  <a:pt x="886815" y="601286"/>
                </a:lnTo>
                <a:cubicBezTo>
                  <a:pt x="886275" y="601346"/>
                  <a:pt x="885788" y="600955"/>
                  <a:pt x="885730" y="600415"/>
                </a:cubicBezTo>
                <a:cubicBezTo>
                  <a:pt x="885720" y="600331"/>
                  <a:pt x="885723" y="600242"/>
                  <a:pt x="885735" y="600158"/>
                </a:cubicBezTo>
                <a:cubicBezTo>
                  <a:pt x="885735" y="599462"/>
                  <a:pt x="885735" y="598766"/>
                  <a:pt x="885735" y="598069"/>
                </a:cubicBezTo>
                <a:lnTo>
                  <a:pt x="885735" y="511419"/>
                </a:lnTo>
                <a:cubicBezTo>
                  <a:pt x="885735" y="508850"/>
                  <a:pt x="885735" y="508826"/>
                  <a:pt x="888351" y="508826"/>
                </a:cubicBezTo>
                <a:lnTo>
                  <a:pt x="975602" y="508826"/>
                </a:lnTo>
                <a:cubicBezTo>
                  <a:pt x="978002" y="508826"/>
                  <a:pt x="978002" y="508826"/>
                  <a:pt x="978002" y="511491"/>
                </a:cubicBezTo>
                <a:lnTo>
                  <a:pt x="978002" y="598718"/>
                </a:lnTo>
                <a:cubicBezTo>
                  <a:pt x="978122" y="601502"/>
                  <a:pt x="978362" y="601286"/>
                  <a:pt x="975530" y="601286"/>
                </a:cubicBezTo>
                <a:close/>
                <a:moveTo>
                  <a:pt x="978218" y="503810"/>
                </a:moveTo>
                <a:lnTo>
                  <a:pt x="978218" y="504722"/>
                </a:lnTo>
                <a:cubicBezTo>
                  <a:pt x="978218" y="506954"/>
                  <a:pt x="978218" y="507122"/>
                  <a:pt x="975818" y="507122"/>
                </a:cubicBezTo>
                <a:lnTo>
                  <a:pt x="888255" y="507122"/>
                </a:lnTo>
                <a:cubicBezTo>
                  <a:pt x="885855" y="507122"/>
                  <a:pt x="885855" y="507122"/>
                  <a:pt x="885855" y="504410"/>
                </a:cubicBezTo>
                <a:lnTo>
                  <a:pt x="885855" y="417999"/>
                </a:lnTo>
                <a:cubicBezTo>
                  <a:pt x="885855" y="417279"/>
                  <a:pt x="885855" y="416583"/>
                  <a:pt x="885855" y="415887"/>
                </a:cubicBezTo>
                <a:cubicBezTo>
                  <a:pt x="885855" y="415191"/>
                  <a:pt x="886311" y="414638"/>
                  <a:pt x="887151" y="414663"/>
                </a:cubicBezTo>
                <a:lnTo>
                  <a:pt x="975002" y="414663"/>
                </a:lnTo>
                <a:cubicBezTo>
                  <a:pt x="978578" y="414663"/>
                  <a:pt x="978242" y="414158"/>
                  <a:pt x="978242" y="417807"/>
                </a:cubicBezTo>
                <a:close/>
                <a:moveTo>
                  <a:pt x="891399" y="791534"/>
                </a:moveTo>
                <a:lnTo>
                  <a:pt x="976418" y="791534"/>
                </a:lnTo>
                <a:cubicBezTo>
                  <a:pt x="977709" y="791447"/>
                  <a:pt x="979003" y="791678"/>
                  <a:pt x="980187" y="792206"/>
                </a:cubicBezTo>
                <a:cubicBezTo>
                  <a:pt x="987916" y="796142"/>
                  <a:pt x="995692" y="800031"/>
                  <a:pt x="1003445" y="803919"/>
                </a:cubicBezTo>
                <a:cubicBezTo>
                  <a:pt x="1003878" y="804111"/>
                  <a:pt x="1004406" y="804207"/>
                  <a:pt x="1004574" y="805119"/>
                </a:cubicBezTo>
                <a:lnTo>
                  <a:pt x="1001645" y="805119"/>
                </a:lnTo>
                <a:cubicBezTo>
                  <a:pt x="971370" y="805119"/>
                  <a:pt x="941102" y="805119"/>
                  <a:pt x="910842" y="805119"/>
                </a:cubicBezTo>
                <a:cubicBezTo>
                  <a:pt x="909058" y="805167"/>
                  <a:pt x="907306" y="804637"/>
                  <a:pt x="905849" y="803607"/>
                </a:cubicBezTo>
                <a:cubicBezTo>
                  <a:pt x="900761" y="800103"/>
                  <a:pt x="895576" y="796694"/>
                  <a:pt x="890439" y="793238"/>
                </a:cubicBezTo>
                <a:cubicBezTo>
                  <a:pt x="889782" y="792935"/>
                  <a:pt x="889218" y="792465"/>
                  <a:pt x="888807" y="791870"/>
                </a:cubicBezTo>
                <a:cubicBezTo>
                  <a:pt x="889647" y="791126"/>
                  <a:pt x="890583" y="791534"/>
                  <a:pt x="891399" y="791534"/>
                </a:cubicBezTo>
                <a:close/>
                <a:moveTo>
                  <a:pt x="1009014" y="700730"/>
                </a:moveTo>
                <a:cubicBezTo>
                  <a:pt x="1009014" y="702819"/>
                  <a:pt x="1008846" y="702915"/>
                  <a:pt x="1006614" y="702386"/>
                </a:cubicBezTo>
                <a:lnTo>
                  <a:pt x="982611" y="696362"/>
                </a:lnTo>
                <a:cubicBezTo>
                  <a:pt x="980019" y="695714"/>
                  <a:pt x="980019" y="695690"/>
                  <a:pt x="980019" y="693025"/>
                </a:cubicBezTo>
                <a:lnTo>
                  <a:pt x="980019" y="605726"/>
                </a:lnTo>
                <a:cubicBezTo>
                  <a:pt x="980019" y="603110"/>
                  <a:pt x="980019" y="603086"/>
                  <a:pt x="982611" y="603086"/>
                </a:cubicBezTo>
                <a:lnTo>
                  <a:pt x="1006302" y="603086"/>
                </a:lnTo>
                <a:cubicBezTo>
                  <a:pt x="1008990" y="603086"/>
                  <a:pt x="1009014" y="603086"/>
                  <a:pt x="1009014" y="605942"/>
                </a:cubicBezTo>
                <a:lnTo>
                  <a:pt x="1009014" y="698882"/>
                </a:lnTo>
                <a:cubicBezTo>
                  <a:pt x="1008918" y="699482"/>
                  <a:pt x="1008942" y="700082"/>
                  <a:pt x="1008918" y="700682"/>
                </a:cubicBezTo>
                <a:close/>
                <a:moveTo>
                  <a:pt x="1009014" y="504698"/>
                </a:moveTo>
                <a:cubicBezTo>
                  <a:pt x="1009014" y="535966"/>
                  <a:pt x="1009014" y="567233"/>
                  <a:pt x="1009014" y="598502"/>
                </a:cubicBezTo>
                <a:cubicBezTo>
                  <a:pt x="1009014" y="599006"/>
                  <a:pt x="1009014" y="599510"/>
                  <a:pt x="1009014" y="599990"/>
                </a:cubicBezTo>
                <a:cubicBezTo>
                  <a:pt x="1009014" y="601094"/>
                  <a:pt x="1008510" y="601382"/>
                  <a:pt x="1007550" y="601334"/>
                </a:cubicBezTo>
                <a:cubicBezTo>
                  <a:pt x="1006590" y="601286"/>
                  <a:pt x="1006350" y="601334"/>
                  <a:pt x="1005750" y="601334"/>
                </a:cubicBezTo>
                <a:lnTo>
                  <a:pt x="983283" y="601334"/>
                </a:lnTo>
                <a:cubicBezTo>
                  <a:pt x="979562" y="601334"/>
                  <a:pt x="980019" y="601574"/>
                  <a:pt x="980019" y="598189"/>
                </a:cubicBezTo>
                <a:lnTo>
                  <a:pt x="980019" y="516915"/>
                </a:lnTo>
                <a:cubicBezTo>
                  <a:pt x="980019" y="514707"/>
                  <a:pt x="980019" y="512523"/>
                  <a:pt x="980019" y="510314"/>
                </a:cubicBezTo>
                <a:cubicBezTo>
                  <a:pt x="980019" y="509306"/>
                  <a:pt x="980259" y="508610"/>
                  <a:pt x="981339" y="508346"/>
                </a:cubicBezTo>
                <a:lnTo>
                  <a:pt x="1008558" y="501601"/>
                </a:lnTo>
                <a:cubicBezTo>
                  <a:pt x="1009024" y="502547"/>
                  <a:pt x="1009141" y="503625"/>
                  <a:pt x="1008894" y="504650"/>
                </a:cubicBezTo>
                <a:close/>
                <a:moveTo>
                  <a:pt x="1009014" y="496129"/>
                </a:moveTo>
                <a:cubicBezTo>
                  <a:pt x="1009014" y="496729"/>
                  <a:pt x="1009014" y="497329"/>
                  <a:pt x="1009014" y="497929"/>
                </a:cubicBezTo>
                <a:cubicBezTo>
                  <a:pt x="1009216" y="498863"/>
                  <a:pt x="1008625" y="499782"/>
                  <a:pt x="1007692" y="499984"/>
                </a:cubicBezTo>
                <a:cubicBezTo>
                  <a:pt x="1007622" y="500000"/>
                  <a:pt x="1007550" y="500010"/>
                  <a:pt x="1007478" y="500017"/>
                </a:cubicBezTo>
                <a:cubicBezTo>
                  <a:pt x="998645" y="502153"/>
                  <a:pt x="989860" y="504362"/>
                  <a:pt x="981075" y="506546"/>
                </a:cubicBezTo>
                <a:cubicBezTo>
                  <a:pt x="980851" y="506575"/>
                  <a:pt x="980626" y="506575"/>
                  <a:pt x="980403" y="506546"/>
                </a:cubicBezTo>
                <a:cubicBezTo>
                  <a:pt x="979803" y="505946"/>
                  <a:pt x="980091" y="505106"/>
                  <a:pt x="980091" y="504362"/>
                </a:cubicBezTo>
                <a:cubicBezTo>
                  <a:pt x="980091" y="475191"/>
                  <a:pt x="980091" y="446027"/>
                  <a:pt x="980091" y="416871"/>
                </a:cubicBezTo>
                <a:cubicBezTo>
                  <a:pt x="980091" y="415383"/>
                  <a:pt x="980235" y="414326"/>
                  <a:pt x="981843" y="413534"/>
                </a:cubicBezTo>
                <a:cubicBezTo>
                  <a:pt x="990460" y="409358"/>
                  <a:pt x="999005" y="405013"/>
                  <a:pt x="1007574" y="400741"/>
                </a:cubicBezTo>
                <a:cubicBezTo>
                  <a:pt x="1007951" y="400472"/>
                  <a:pt x="1008433" y="400400"/>
                  <a:pt x="1008870" y="400549"/>
                </a:cubicBezTo>
                <a:cubicBezTo>
                  <a:pt x="1009141" y="401540"/>
                  <a:pt x="1009216" y="402577"/>
                  <a:pt x="1009086" y="403597"/>
                </a:cubicBezTo>
                <a:cubicBezTo>
                  <a:pt x="1008990" y="434386"/>
                  <a:pt x="1008935" y="465213"/>
                  <a:pt x="1008918" y="496081"/>
                </a:cubicBezTo>
                <a:close/>
                <a:moveTo>
                  <a:pt x="985011" y="409958"/>
                </a:moveTo>
                <a:cubicBezTo>
                  <a:pt x="981166" y="412029"/>
                  <a:pt x="976845" y="413054"/>
                  <a:pt x="972482" y="412934"/>
                </a:cubicBezTo>
                <a:cubicBezTo>
                  <a:pt x="945814" y="412790"/>
                  <a:pt x="919147" y="412934"/>
                  <a:pt x="892480" y="412934"/>
                </a:cubicBezTo>
                <a:lnTo>
                  <a:pt x="889215" y="412934"/>
                </a:lnTo>
                <a:cubicBezTo>
                  <a:pt x="889215" y="411830"/>
                  <a:pt x="890079" y="411662"/>
                  <a:pt x="890607" y="411302"/>
                </a:cubicBezTo>
                <a:cubicBezTo>
                  <a:pt x="895912" y="407750"/>
                  <a:pt x="901265" y="404245"/>
                  <a:pt x="906545" y="400645"/>
                </a:cubicBezTo>
                <a:cubicBezTo>
                  <a:pt x="907769" y="399797"/>
                  <a:pt x="909234" y="399368"/>
                  <a:pt x="910722" y="399421"/>
                </a:cubicBezTo>
                <a:lnTo>
                  <a:pt x="1002125" y="399421"/>
                </a:lnTo>
                <a:cubicBezTo>
                  <a:pt x="1003054" y="399236"/>
                  <a:pt x="1004017" y="399464"/>
                  <a:pt x="1004766" y="400045"/>
                </a:cubicBezTo>
                <a:cubicBezTo>
                  <a:pt x="997853" y="403333"/>
                  <a:pt x="991252" y="406429"/>
                  <a:pt x="984891" y="409886"/>
                </a:cubicBezTo>
                <a:close/>
                <a:moveTo>
                  <a:pt x="909690" y="396276"/>
                </a:moveTo>
                <a:cubicBezTo>
                  <a:pt x="908470" y="397143"/>
                  <a:pt x="907009" y="397596"/>
                  <a:pt x="905513" y="397572"/>
                </a:cubicBezTo>
                <a:lnTo>
                  <a:pt x="811229" y="397572"/>
                </a:lnTo>
                <a:cubicBezTo>
                  <a:pt x="810353" y="397673"/>
                  <a:pt x="809468" y="397541"/>
                  <a:pt x="808661" y="397188"/>
                </a:cubicBezTo>
                <a:cubicBezTo>
                  <a:pt x="809501" y="396300"/>
                  <a:pt x="810149" y="395604"/>
                  <a:pt x="810821" y="394932"/>
                </a:cubicBezTo>
                <a:cubicBezTo>
                  <a:pt x="814878" y="390924"/>
                  <a:pt x="818958" y="386939"/>
                  <a:pt x="822967" y="382931"/>
                </a:cubicBezTo>
                <a:cubicBezTo>
                  <a:pt x="823812" y="381954"/>
                  <a:pt x="825038" y="381394"/>
                  <a:pt x="826327" y="381394"/>
                </a:cubicBezTo>
                <a:lnTo>
                  <a:pt x="929804" y="381394"/>
                </a:lnTo>
                <a:cubicBezTo>
                  <a:pt x="930169" y="381430"/>
                  <a:pt x="930529" y="381493"/>
                  <a:pt x="930884" y="381586"/>
                </a:cubicBezTo>
                <a:cubicBezTo>
                  <a:pt x="930500" y="382570"/>
                  <a:pt x="929780" y="382787"/>
                  <a:pt x="929252" y="383147"/>
                </a:cubicBezTo>
                <a:cubicBezTo>
                  <a:pt x="922699" y="387467"/>
                  <a:pt x="916099" y="391812"/>
                  <a:pt x="909570" y="396228"/>
                </a:cubicBezTo>
                <a:close/>
                <a:moveTo>
                  <a:pt x="825199" y="377938"/>
                </a:moveTo>
                <a:cubicBezTo>
                  <a:pt x="824184" y="379035"/>
                  <a:pt x="822732" y="379623"/>
                  <a:pt x="821239" y="379546"/>
                </a:cubicBezTo>
                <a:cubicBezTo>
                  <a:pt x="786643" y="379546"/>
                  <a:pt x="752045" y="379546"/>
                  <a:pt x="717450" y="379546"/>
                </a:cubicBezTo>
                <a:cubicBezTo>
                  <a:pt x="716715" y="379661"/>
                  <a:pt x="715964" y="379587"/>
                  <a:pt x="715265" y="379330"/>
                </a:cubicBezTo>
                <a:cubicBezTo>
                  <a:pt x="715040" y="378927"/>
                  <a:pt x="715040" y="378437"/>
                  <a:pt x="715265" y="378034"/>
                </a:cubicBezTo>
                <a:cubicBezTo>
                  <a:pt x="718026" y="372489"/>
                  <a:pt x="720834" y="366969"/>
                  <a:pt x="723522" y="361400"/>
                </a:cubicBezTo>
                <a:cubicBezTo>
                  <a:pt x="723892" y="360209"/>
                  <a:pt x="725114" y="359499"/>
                  <a:pt x="726331" y="359768"/>
                </a:cubicBezTo>
                <a:cubicBezTo>
                  <a:pt x="726835" y="359768"/>
                  <a:pt x="727339" y="359768"/>
                  <a:pt x="727843" y="359768"/>
                </a:cubicBezTo>
                <a:lnTo>
                  <a:pt x="839097" y="359768"/>
                </a:lnTo>
                <a:cubicBezTo>
                  <a:pt x="840196" y="359650"/>
                  <a:pt x="841308" y="359715"/>
                  <a:pt x="842385" y="359960"/>
                </a:cubicBezTo>
                <a:cubicBezTo>
                  <a:pt x="842601" y="360872"/>
                  <a:pt x="841809" y="361184"/>
                  <a:pt x="841353" y="361616"/>
                </a:cubicBezTo>
                <a:cubicBezTo>
                  <a:pt x="836097" y="367041"/>
                  <a:pt x="830624" y="372441"/>
                  <a:pt x="825199" y="377938"/>
                </a:cubicBezTo>
                <a:close/>
                <a:moveTo>
                  <a:pt x="716106" y="381274"/>
                </a:moveTo>
                <a:cubicBezTo>
                  <a:pt x="729211" y="381274"/>
                  <a:pt x="742293" y="381274"/>
                  <a:pt x="755374" y="381274"/>
                </a:cubicBezTo>
                <a:lnTo>
                  <a:pt x="817782" y="381274"/>
                </a:lnTo>
                <a:cubicBezTo>
                  <a:pt x="819035" y="381106"/>
                  <a:pt x="820310" y="381272"/>
                  <a:pt x="821479" y="381754"/>
                </a:cubicBezTo>
                <a:cubicBezTo>
                  <a:pt x="816390" y="386819"/>
                  <a:pt x="811541" y="391572"/>
                  <a:pt x="806741" y="396372"/>
                </a:cubicBezTo>
                <a:cubicBezTo>
                  <a:pt x="806083" y="397136"/>
                  <a:pt x="805106" y="397546"/>
                  <a:pt x="804101" y="397476"/>
                </a:cubicBezTo>
                <a:cubicBezTo>
                  <a:pt x="803596" y="397476"/>
                  <a:pt x="803092" y="397476"/>
                  <a:pt x="802588" y="397476"/>
                </a:cubicBezTo>
                <a:lnTo>
                  <a:pt x="706576" y="397476"/>
                </a:lnTo>
                <a:cubicBezTo>
                  <a:pt x="705880" y="396540"/>
                  <a:pt x="706456" y="395988"/>
                  <a:pt x="706744" y="395412"/>
                </a:cubicBezTo>
                <a:cubicBezTo>
                  <a:pt x="708737" y="391380"/>
                  <a:pt x="710849" y="387395"/>
                  <a:pt x="712721" y="383411"/>
                </a:cubicBezTo>
                <a:cubicBezTo>
                  <a:pt x="713218" y="381978"/>
                  <a:pt x="714649" y="381090"/>
                  <a:pt x="716154" y="381274"/>
                </a:cubicBezTo>
                <a:close/>
                <a:moveTo>
                  <a:pt x="706504" y="399301"/>
                </a:moveTo>
                <a:cubicBezTo>
                  <a:pt x="707008" y="399337"/>
                  <a:pt x="707512" y="399337"/>
                  <a:pt x="708017" y="399301"/>
                </a:cubicBezTo>
                <a:lnTo>
                  <a:pt x="799756" y="399301"/>
                </a:lnTo>
                <a:cubicBezTo>
                  <a:pt x="800798" y="399185"/>
                  <a:pt x="801851" y="399243"/>
                  <a:pt x="802876" y="399469"/>
                </a:cubicBezTo>
                <a:cubicBezTo>
                  <a:pt x="803044" y="400261"/>
                  <a:pt x="802516" y="400501"/>
                  <a:pt x="802180" y="400837"/>
                </a:cubicBezTo>
                <a:cubicBezTo>
                  <a:pt x="798676" y="404389"/>
                  <a:pt x="795099" y="407894"/>
                  <a:pt x="791619" y="411446"/>
                </a:cubicBezTo>
                <a:cubicBezTo>
                  <a:pt x="790822" y="412341"/>
                  <a:pt x="789672" y="412843"/>
                  <a:pt x="788475" y="412814"/>
                </a:cubicBezTo>
                <a:cubicBezTo>
                  <a:pt x="758807" y="412814"/>
                  <a:pt x="729132" y="412814"/>
                  <a:pt x="699447" y="412814"/>
                </a:cubicBezTo>
                <a:cubicBezTo>
                  <a:pt x="699159" y="412829"/>
                  <a:pt x="698871" y="412829"/>
                  <a:pt x="698583" y="412814"/>
                </a:cubicBezTo>
                <a:cubicBezTo>
                  <a:pt x="698127" y="411998"/>
                  <a:pt x="698703" y="411446"/>
                  <a:pt x="698991" y="410846"/>
                </a:cubicBezTo>
                <a:cubicBezTo>
                  <a:pt x="700576" y="407630"/>
                  <a:pt x="702232" y="404437"/>
                  <a:pt x="703792" y="401245"/>
                </a:cubicBezTo>
                <a:cubicBezTo>
                  <a:pt x="704440" y="399853"/>
                  <a:pt x="705184" y="399133"/>
                  <a:pt x="706576" y="399301"/>
                </a:cubicBezTo>
                <a:close/>
                <a:moveTo>
                  <a:pt x="697287" y="691993"/>
                </a:moveTo>
                <a:lnTo>
                  <a:pt x="697287" y="606542"/>
                </a:lnTo>
                <a:cubicBezTo>
                  <a:pt x="697287" y="606038"/>
                  <a:pt x="697287" y="605534"/>
                  <a:pt x="697287" y="605030"/>
                </a:cubicBezTo>
                <a:cubicBezTo>
                  <a:pt x="697071" y="603374"/>
                  <a:pt x="697911" y="603062"/>
                  <a:pt x="699375" y="603062"/>
                </a:cubicBezTo>
                <a:cubicBezTo>
                  <a:pt x="705784" y="603062"/>
                  <a:pt x="712169" y="603062"/>
                  <a:pt x="718578" y="603062"/>
                </a:cubicBezTo>
                <a:lnTo>
                  <a:pt x="788451" y="603062"/>
                </a:lnTo>
                <a:cubicBezTo>
                  <a:pt x="789363" y="603062"/>
                  <a:pt x="789699" y="603494"/>
                  <a:pt x="789675" y="604358"/>
                </a:cubicBezTo>
                <a:cubicBezTo>
                  <a:pt x="789651" y="605222"/>
                  <a:pt x="789675" y="605750"/>
                  <a:pt x="789675" y="606446"/>
                </a:cubicBezTo>
                <a:lnTo>
                  <a:pt x="789675" y="693121"/>
                </a:lnTo>
                <a:cubicBezTo>
                  <a:pt x="789675" y="695306"/>
                  <a:pt x="789675" y="695330"/>
                  <a:pt x="787274" y="695354"/>
                </a:cubicBezTo>
                <a:lnTo>
                  <a:pt x="700864" y="695354"/>
                </a:lnTo>
                <a:cubicBezTo>
                  <a:pt x="700144" y="695354"/>
                  <a:pt x="699447" y="695354"/>
                  <a:pt x="698751" y="695354"/>
                </a:cubicBezTo>
                <a:cubicBezTo>
                  <a:pt x="697599" y="695354"/>
                  <a:pt x="697095" y="694922"/>
                  <a:pt x="697191" y="693769"/>
                </a:cubicBezTo>
                <a:cubicBezTo>
                  <a:pt x="697407" y="693121"/>
                  <a:pt x="697359" y="692593"/>
                  <a:pt x="697359" y="691993"/>
                </a:cubicBezTo>
                <a:close/>
                <a:moveTo>
                  <a:pt x="788067" y="601286"/>
                </a:moveTo>
                <a:cubicBezTo>
                  <a:pt x="787562" y="601286"/>
                  <a:pt x="787058" y="601286"/>
                  <a:pt x="786554" y="601286"/>
                </a:cubicBezTo>
                <a:lnTo>
                  <a:pt x="700600" y="601286"/>
                </a:lnTo>
                <a:cubicBezTo>
                  <a:pt x="696879" y="601286"/>
                  <a:pt x="697359" y="601526"/>
                  <a:pt x="697359" y="598117"/>
                </a:cubicBezTo>
                <a:lnTo>
                  <a:pt x="697359" y="512067"/>
                </a:lnTo>
                <a:cubicBezTo>
                  <a:pt x="697359" y="508514"/>
                  <a:pt x="696951" y="508802"/>
                  <a:pt x="700528" y="508802"/>
                </a:cubicBezTo>
                <a:lnTo>
                  <a:pt x="788667" y="508802"/>
                </a:lnTo>
                <a:cubicBezTo>
                  <a:pt x="789411" y="508802"/>
                  <a:pt x="789723" y="509186"/>
                  <a:pt x="789723" y="509906"/>
                </a:cubicBezTo>
                <a:cubicBezTo>
                  <a:pt x="789723" y="510627"/>
                  <a:pt x="789723" y="511491"/>
                  <a:pt x="789723" y="512307"/>
                </a:cubicBezTo>
                <a:lnTo>
                  <a:pt x="789723" y="597733"/>
                </a:lnTo>
                <a:cubicBezTo>
                  <a:pt x="789723" y="598333"/>
                  <a:pt x="789723" y="598934"/>
                  <a:pt x="789723" y="599534"/>
                </a:cubicBezTo>
                <a:cubicBezTo>
                  <a:pt x="789867" y="600758"/>
                  <a:pt x="789507" y="601454"/>
                  <a:pt x="788139" y="601286"/>
                </a:cubicBezTo>
                <a:close/>
                <a:moveTo>
                  <a:pt x="699423" y="414687"/>
                </a:moveTo>
                <a:cubicBezTo>
                  <a:pt x="700024" y="414687"/>
                  <a:pt x="700624" y="414687"/>
                  <a:pt x="701224" y="414687"/>
                </a:cubicBezTo>
                <a:lnTo>
                  <a:pt x="786074" y="414687"/>
                </a:lnTo>
                <a:cubicBezTo>
                  <a:pt x="786770" y="414687"/>
                  <a:pt x="787490" y="414687"/>
                  <a:pt x="788163" y="414687"/>
                </a:cubicBezTo>
                <a:cubicBezTo>
                  <a:pt x="789315" y="414687"/>
                  <a:pt x="789843" y="415023"/>
                  <a:pt x="789747" y="416199"/>
                </a:cubicBezTo>
                <a:cubicBezTo>
                  <a:pt x="789747" y="416895"/>
                  <a:pt x="789747" y="417615"/>
                  <a:pt x="789747" y="418311"/>
                </a:cubicBezTo>
                <a:lnTo>
                  <a:pt x="789747" y="503498"/>
                </a:lnTo>
                <a:cubicBezTo>
                  <a:pt x="789747" y="504290"/>
                  <a:pt x="789747" y="505106"/>
                  <a:pt x="789747" y="505898"/>
                </a:cubicBezTo>
                <a:cubicBezTo>
                  <a:pt x="789747" y="506690"/>
                  <a:pt x="789339" y="507146"/>
                  <a:pt x="788475" y="507122"/>
                </a:cubicBezTo>
                <a:cubicBezTo>
                  <a:pt x="787610" y="507098"/>
                  <a:pt x="787274" y="507122"/>
                  <a:pt x="786674" y="507122"/>
                </a:cubicBezTo>
                <a:lnTo>
                  <a:pt x="700624" y="507122"/>
                </a:lnTo>
                <a:cubicBezTo>
                  <a:pt x="696999" y="507122"/>
                  <a:pt x="697359" y="507434"/>
                  <a:pt x="697359" y="503954"/>
                </a:cubicBezTo>
                <a:lnTo>
                  <a:pt x="697359" y="417783"/>
                </a:lnTo>
                <a:cubicBezTo>
                  <a:pt x="697383" y="417382"/>
                  <a:pt x="697383" y="416984"/>
                  <a:pt x="697359" y="416583"/>
                </a:cubicBezTo>
                <a:cubicBezTo>
                  <a:pt x="697119" y="414927"/>
                  <a:pt x="697983" y="414446"/>
                  <a:pt x="699423" y="414687"/>
                </a:cubicBezTo>
                <a:close/>
                <a:moveTo>
                  <a:pt x="698583" y="791726"/>
                </a:moveTo>
                <a:cubicBezTo>
                  <a:pt x="699522" y="791481"/>
                  <a:pt x="700501" y="791416"/>
                  <a:pt x="701464" y="791534"/>
                </a:cubicBezTo>
                <a:cubicBezTo>
                  <a:pt x="730155" y="791534"/>
                  <a:pt x="758848" y="791534"/>
                  <a:pt x="787538" y="791534"/>
                </a:cubicBezTo>
                <a:cubicBezTo>
                  <a:pt x="789358" y="791411"/>
                  <a:pt x="791129" y="792136"/>
                  <a:pt x="792339" y="793502"/>
                </a:cubicBezTo>
                <a:cubicBezTo>
                  <a:pt x="795435" y="796766"/>
                  <a:pt x="798676" y="799887"/>
                  <a:pt x="801940" y="803103"/>
                </a:cubicBezTo>
                <a:cubicBezTo>
                  <a:pt x="802468" y="803631"/>
                  <a:pt x="803260" y="804015"/>
                  <a:pt x="803308" y="805191"/>
                </a:cubicBezTo>
                <a:lnTo>
                  <a:pt x="800380" y="805191"/>
                </a:lnTo>
                <a:cubicBezTo>
                  <a:pt x="769591" y="805191"/>
                  <a:pt x="738796" y="805191"/>
                  <a:pt x="707993" y="805191"/>
                </a:cubicBezTo>
                <a:cubicBezTo>
                  <a:pt x="706005" y="805467"/>
                  <a:pt x="704111" y="804255"/>
                  <a:pt x="703528" y="802335"/>
                </a:cubicBezTo>
                <a:cubicBezTo>
                  <a:pt x="702280" y="799503"/>
                  <a:pt x="700768" y="796790"/>
                  <a:pt x="699423" y="794006"/>
                </a:cubicBezTo>
                <a:cubicBezTo>
                  <a:pt x="698919" y="793262"/>
                  <a:pt x="698247" y="792638"/>
                  <a:pt x="698583" y="791654"/>
                </a:cubicBezTo>
                <a:close/>
                <a:moveTo>
                  <a:pt x="793635" y="792110"/>
                </a:moveTo>
                <a:lnTo>
                  <a:pt x="793827" y="791534"/>
                </a:lnTo>
                <a:lnTo>
                  <a:pt x="796396" y="791534"/>
                </a:lnTo>
                <a:cubicBezTo>
                  <a:pt x="824863" y="791534"/>
                  <a:pt x="853324" y="791534"/>
                  <a:pt x="881774" y="791534"/>
                </a:cubicBezTo>
                <a:cubicBezTo>
                  <a:pt x="883558" y="791483"/>
                  <a:pt x="885310" y="792014"/>
                  <a:pt x="886767" y="793046"/>
                </a:cubicBezTo>
                <a:cubicBezTo>
                  <a:pt x="891567" y="796382"/>
                  <a:pt x="896536" y="799599"/>
                  <a:pt x="901433" y="802887"/>
                </a:cubicBezTo>
                <a:cubicBezTo>
                  <a:pt x="902249" y="803415"/>
                  <a:pt x="903065" y="804015"/>
                  <a:pt x="903833" y="804567"/>
                </a:cubicBezTo>
                <a:cubicBezTo>
                  <a:pt x="903521" y="805527"/>
                  <a:pt x="902801" y="805143"/>
                  <a:pt x="902297" y="805143"/>
                </a:cubicBezTo>
                <a:lnTo>
                  <a:pt x="808589" y="805143"/>
                </a:lnTo>
                <a:cubicBezTo>
                  <a:pt x="807507" y="805338"/>
                  <a:pt x="806393" y="805028"/>
                  <a:pt x="805565" y="804303"/>
                </a:cubicBezTo>
                <a:cubicBezTo>
                  <a:pt x="801628" y="800127"/>
                  <a:pt x="797620" y="796094"/>
                  <a:pt x="793635" y="792038"/>
                </a:cubicBezTo>
                <a:close/>
                <a:moveTo>
                  <a:pt x="809093" y="806944"/>
                </a:moveTo>
                <a:lnTo>
                  <a:pt x="812045" y="806944"/>
                </a:lnTo>
                <a:cubicBezTo>
                  <a:pt x="842913" y="806944"/>
                  <a:pt x="873781" y="806944"/>
                  <a:pt x="904649" y="806944"/>
                </a:cubicBezTo>
                <a:cubicBezTo>
                  <a:pt x="906625" y="806903"/>
                  <a:pt x="908562" y="807500"/>
                  <a:pt x="910170" y="808648"/>
                </a:cubicBezTo>
                <a:cubicBezTo>
                  <a:pt x="916267" y="812824"/>
                  <a:pt x="922459" y="816881"/>
                  <a:pt x="928580" y="821009"/>
                </a:cubicBezTo>
                <a:cubicBezTo>
                  <a:pt x="929492" y="821456"/>
                  <a:pt x="930306" y="822075"/>
                  <a:pt x="930980" y="822834"/>
                </a:cubicBezTo>
                <a:cubicBezTo>
                  <a:pt x="930500" y="823650"/>
                  <a:pt x="929708" y="823266"/>
                  <a:pt x="929108" y="823266"/>
                </a:cubicBezTo>
                <a:cubicBezTo>
                  <a:pt x="895055" y="823266"/>
                  <a:pt x="860988" y="823266"/>
                  <a:pt x="826903" y="823266"/>
                </a:cubicBezTo>
                <a:cubicBezTo>
                  <a:pt x="825415" y="823350"/>
                  <a:pt x="823970" y="822759"/>
                  <a:pt x="822967" y="821657"/>
                </a:cubicBezTo>
                <a:cubicBezTo>
                  <a:pt x="818310" y="816857"/>
                  <a:pt x="813558" y="812224"/>
                  <a:pt x="808853" y="807496"/>
                </a:cubicBezTo>
                <a:close/>
                <a:moveTo>
                  <a:pt x="913914" y="808912"/>
                </a:moveTo>
                <a:cubicBezTo>
                  <a:pt x="913038" y="808463"/>
                  <a:pt x="912270" y="807834"/>
                  <a:pt x="911658" y="807064"/>
                </a:cubicBezTo>
                <a:cubicBezTo>
                  <a:pt x="912738" y="807064"/>
                  <a:pt x="913602" y="806944"/>
                  <a:pt x="914442" y="806944"/>
                </a:cubicBezTo>
                <a:lnTo>
                  <a:pt x="1007382" y="806944"/>
                </a:lnTo>
                <a:cubicBezTo>
                  <a:pt x="1008681" y="806881"/>
                  <a:pt x="1009974" y="807136"/>
                  <a:pt x="1011150" y="807688"/>
                </a:cubicBezTo>
                <a:cubicBezTo>
                  <a:pt x="1020560" y="812488"/>
                  <a:pt x="1030041" y="817289"/>
                  <a:pt x="1039474" y="822089"/>
                </a:cubicBezTo>
                <a:cubicBezTo>
                  <a:pt x="1039906" y="822305"/>
                  <a:pt x="1040314" y="822569"/>
                  <a:pt x="1040722" y="822810"/>
                </a:cubicBezTo>
                <a:lnTo>
                  <a:pt x="1040578" y="823338"/>
                </a:lnTo>
                <a:lnTo>
                  <a:pt x="1037938" y="823338"/>
                </a:lnTo>
                <a:cubicBezTo>
                  <a:pt x="1004766" y="823338"/>
                  <a:pt x="971586" y="823338"/>
                  <a:pt x="938397" y="823338"/>
                </a:cubicBezTo>
                <a:cubicBezTo>
                  <a:pt x="936415" y="823395"/>
                  <a:pt x="934468" y="822805"/>
                  <a:pt x="932853" y="821657"/>
                </a:cubicBezTo>
                <a:cubicBezTo>
                  <a:pt x="926588" y="817241"/>
                  <a:pt x="920227" y="813136"/>
                  <a:pt x="914010" y="808840"/>
                </a:cubicBezTo>
                <a:close/>
                <a:moveTo>
                  <a:pt x="1010718" y="592885"/>
                </a:moveTo>
                <a:lnTo>
                  <a:pt x="1010718" y="505130"/>
                </a:lnTo>
                <a:cubicBezTo>
                  <a:pt x="1010718" y="504338"/>
                  <a:pt x="1010718" y="503522"/>
                  <a:pt x="1010718" y="502729"/>
                </a:cubicBezTo>
                <a:cubicBezTo>
                  <a:pt x="1010500" y="501786"/>
                  <a:pt x="1011088" y="500845"/>
                  <a:pt x="1012031" y="500627"/>
                </a:cubicBezTo>
                <a:cubicBezTo>
                  <a:pt x="1012096" y="500612"/>
                  <a:pt x="1012163" y="500600"/>
                  <a:pt x="1012231" y="500593"/>
                </a:cubicBezTo>
                <a:lnTo>
                  <a:pt x="1044491" y="492672"/>
                </a:lnTo>
                <a:cubicBezTo>
                  <a:pt x="1044491" y="492672"/>
                  <a:pt x="1044683" y="492672"/>
                  <a:pt x="1045115" y="492840"/>
                </a:cubicBezTo>
                <a:lnTo>
                  <a:pt x="1045115" y="598766"/>
                </a:lnTo>
                <a:cubicBezTo>
                  <a:pt x="1045115" y="601166"/>
                  <a:pt x="1045115" y="601166"/>
                  <a:pt x="1042714" y="601286"/>
                </a:cubicBezTo>
                <a:lnTo>
                  <a:pt x="1030425" y="601286"/>
                </a:lnTo>
                <a:cubicBezTo>
                  <a:pt x="1024520" y="601286"/>
                  <a:pt x="1018615" y="601286"/>
                  <a:pt x="1012735" y="601286"/>
                </a:cubicBezTo>
                <a:cubicBezTo>
                  <a:pt x="1011150" y="601286"/>
                  <a:pt x="1010622" y="600830"/>
                  <a:pt x="1010694" y="599270"/>
                </a:cubicBezTo>
                <a:cubicBezTo>
                  <a:pt x="1010814" y="597109"/>
                  <a:pt x="1010718" y="594901"/>
                  <a:pt x="1010718" y="592693"/>
                </a:cubicBezTo>
                <a:close/>
                <a:moveTo>
                  <a:pt x="1045115" y="711676"/>
                </a:moveTo>
                <a:cubicBezTo>
                  <a:pt x="1044234" y="711916"/>
                  <a:pt x="1043300" y="711865"/>
                  <a:pt x="1042450" y="711532"/>
                </a:cubicBezTo>
                <a:lnTo>
                  <a:pt x="1013431" y="704331"/>
                </a:lnTo>
                <a:cubicBezTo>
                  <a:pt x="1010742" y="703635"/>
                  <a:pt x="1010718" y="703635"/>
                  <a:pt x="1010718" y="700754"/>
                </a:cubicBezTo>
                <a:lnTo>
                  <a:pt x="1010718" y="614439"/>
                </a:lnTo>
                <a:cubicBezTo>
                  <a:pt x="1010718" y="611343"/>
                  <a:pt x="1010718" y="608247"/>
                  <a:pt x="1010718" y="605150"/>
                </a:cubicBezTo>
                <a:cubicBezTo>
                  <a:pt x="1010718" y="603638"/>
                  <a:pt x="1011102" y="603038"/>
                  <a:pt x="1012759" y="603062"/>
                </a:cubicBezTo>
                <a:cubicBezTo>
                  <a:pt x="1022840" y="603062"/>
                  <a:pt x="1032921" y="603062"/>
                  <a:pt x="1043026" y="603062"/>
                </a:cubicBezTo>
                <a:cubicBezTo>
                  <a:pt x="1045091" y="603062"/>
                  <a:pt x="1045091" y="603062"/>
                  <a:pt x="1045139" y="605294"/>
                </a:cubicBezTo>
                <a:lnTo>
                  <a:pt x="1045139" y="711460"/>
                </a:lnTo>
                <a:close/>
                <a:moveTo>
                  <a:pt x="1038178" y="383387"/>
                </a:moveTo>
                <a:cubicBezTo>
                  <a:pt x="1029345" y="387803"/>
                  <a:pt x="1020512" y="392196"/>
                  <a:pt x="1011775" y="396660"/>
                </a:cubicBezTo>
                <a:cubicBezTo>
                  <a:pt x="1010356" y="397380"/>
                  <a:pt x="1008781" y="397745"/>
                  <a:pt x="1007190" y="397716"/>
                </a:cubicBezTo>
                <a:lnTo>
                  <a:pt x="914802" y="397716"/>
                </a:lnTo>
                <a:cubicBezTo>
                  <a:pt x="913734" y="397815"/>
                  <a:pt x="912659" y="397666"/>
                  <a:pt x="911658" y="397284"/>
                </a:cubicBezTo>
                <a:cubicBezTo>
                  <a:pt x="919483" y="392076"/>
                  <a:pt x="926876" y="387155"/>
                  <a:pt x="934245" y="382210"/>
                </a:cubicBezTo>
                <a:cubicBezTo>
                  <a:pt x="935390" y="381591"/>
                  <a:pt x="936700" y="381356"/>
                  <a:pt x="937989" y="381538"/>
                </a:cubicBezTo>
                <a:lnTo>
                  <a:pt x="1037194" y="381538"/>
                </a:lnTo>
                <a:cubicBezTo>
                  <a:pt x="1038324" y="381397"/>
                  <a:pt x="1039474" y="381512"/>
                  <a:pt x="1040554" y="381874"/>
                </a:cubicBezTo>
                <a:cubicBezTo>
                  <a:pt x="1039863" y="382477"/>
                  <a:pt x="1039054" y="382926"/>
                  <a:pt x="1038178" y="383195"/>
                </a:cubicBezTo>
                <a:close/>
                <a:moveTo>
                  <a:pt x="936597" y="378418"/>
                </a:moveTo>
                <a:cubicBezTo>
                  <a:pt x="935375" y="379282"/>
                  <a:pt x="933916" y="379743"/>
                  <a:pt x="932421" y="379738"/>
                </a:cubicBezTo>
                <a:cubicBezTo>
                  <a:pt x="897921" y="379738"/>
                  <a:pt x="863429" y="379738"/>
                  <a:pt x="828944" y="379738"/>
                </a:cubicBezTo>
                <a:cubicBezTo>
                  <a:pt x="828368" y="379738"/>
                  <a:pt x="827768" y="379738"/>
                  <a:pt x="826975" y="379618"/>
                </a:cubicBezTo>
                <a:cubicBezTo>
                  <a:pt x="827254" y="378848"/>
                  <a:pt x="827743" y="378173"/>
                  <a:pt x="828392" y="377674"/>
                </a:cubicBezTo>
                <a:cubicBezTo>
                  <a:pt x="833696" y="372369"/>
                  <a:pt x="839049" y="367113"/>
                  <a:pt x="844258" y="361736"/>
                </a:cubicBezTo>
                <a:cubicBezTo>
                  <a:pt x="845402" y="360485"/>
                  <a:pt x="847054" y="359825"/>
                  <a:pt x="848746" y="359936"/>
                </a:cubicBezTo>
                <a:cubicBezTo>
                  <a:pt x="864036" y="359936"/>
                  <a:pt x="879326" y="359936"/>
                  <a:pt x="894640" y="359936"/>
                </a:cubicBezTo>
                <a:lnTo>
                  <a:pt x="960024" y="359936"/>
                </a:lnTo>
                <a:cubicBezTo>
                  <a:pt x="961152" y="359775"/>
                  <a:pt x="962302" y="359873"/>
                  <a:pt x="963384" y="360224"/>
                </a:cubicBezTo>
                <a:cubicBezTo>
                  <a:pt x="962928" y="360908"/>
                  <a:pt x="962288" y="361450"/>
                  <a:pt x="961536" y="361784"/>
                </a:cubicBezTo>
                <a:cubicBezTo>
                  <a:pt x="953231" y="367137"/>
                  <a:pt x="944902" y="372657"/>
                  <a:pt x="936597" y="378226"/>
                </a:cubicBezTo>
                <a:close/>
                <a:moveTo>
                  <a:pt x="842121" y="358159"/>
                </a:moveTo>
                <a:cubicBezTo>
                  <a:pt x="804437" y="358159"/>
                  <a:pt x="766752" y="358159"/>
                  <a:pt x="729067" y="358159"/>
                </a:cubicBezTo>
                <a:lnTo>
                  <a:pt x="726211" y="358159"/>
                </a:lnTo>
                <a:cubicBezTo>
                  <a:pt x="725683" y="357007"/>
                  <a:pt x="726355" y="356383"/>
                  <a:pt x="726691" y="355759"/>
                </a:cubicBezTo>
                <a:cubicBezTo>
                  <a:pt x="729523" y="350022"/>
                  <a:pt x="732332" y="344286"/>
                  <a:pt x="735284" y="338621"/>
                </a:cubicBezTo>
                <a:cubicBezTo>
                  <a:pt x="736100" y="337061"/>
                  <a:pt x="736100" y="335141"/>
                  <a:pt x="737468" y="333820"/>
                </a:cubicBezTo>
                <a:cubicBezTo>
                  <a:pt x="738308" y="333052"/>
                  <a:pt x="739340" y="333268"/>
                  <a:pt x="740325" y="333268"/>
                </a:cubicBezTo>
                <a:lnTo>
                  <a:pt x="866484" y="333268"/>
                </a:lnTo>
                <a:cubicBezTo>
                  <a:pt x="867288" y="333244"/>
                  <a:pt x="868095" y="333309"/>
                  <a:pt x="868885" y="333460"/>
                </a:cubicBezTo>
                <a:cubicBezTo>
                  <a:pt x="869317" y="333580"/>
                  <a:pt x="869341" y="334060"/>
                  <a:pt x="869053" y="334445"/>
                </a:cubicBezTo>
                <a:cubicBezTo>
                  <a:pt x="861852" y="341645"/>
                  <a:pt x="854651" y="348846"/>
                  <a:pt x="847450" y="356047"/>
                </a:cubicBezTo>
                <a:cubicBezTo>
                  <a:pt x="846051" y="357454"/>
                  <a:pt x="844094" y="358157"/>
                  <a:pt x="842121" y="357967"/>
                </a:cubicBezTo>
                <a:close/>
                <a:moveTo>
                  <a:pt x="735068" y="335021"/>
                </a:moveTo>
                <a:lnTo>
                  <a:pt x="735068" y="335021"/>
                </a:lnTo>
                <a:lnTo>
                  <a:pt x="725035" y="354727"/>
                </a:lnTo>
                <a:cubicBezTo>
                  <a:pt x="724771" y="355255"/>
                  <a:pt x="724459" y="355783"/>
                  <a:pt x="724243" y="356335"/>
                </a:cubicBezTo>
                <a:cubicBezTo>
                  <a:pt x="723935" y="357540"/>
                  <a:pt x="722759" y="358311"/>
                  <a:pt x="721530" y="358111"/>
                </a:cubicBezTo>
                <a:cubicBezTo>
                  <a:pt x="721050" y="358111"/>
                  <a:pt x="720546" y="358111"/>
                  <a:pt x="720042" y="358111"/>
                </a:cubicBezTo>
                <a:lnTo>
                  <a:pt x="606772" y="358111"/>
                </a:lnTo>
                <a:cubicBezTo>
                  <a:pt x="602499" y="358111"/>
                  <a:pt x="603147" y="358375"/>
                  <a:pt x="603123" y="354391"/>
                </a:cubicBezTo>
                <a:cubicBezTo>
                  <a:pt x="603123" y="347591"/>
                  <a:pt x="603123" y="340798"/>
                  <a:pt x="603123" y="334012"/>
                </a:cubicBezTo>
                <a:cubicBezTo>
                  <a:pt x="603431" y="333477"/>
                  <a:pt x="604021" y="333168"/>
                  <a:pt x="604636" y="333220"/>
                </a:cubicBezTo>
                <a:lnTo>
                  <a:pt x="731587" y="333220"/>
                </a:lnTo>
                <a:cubicBezTo>
                  <a:pt x="732581" y="333177"/>
                  <a:pt x="733577" y="333216"/>
                  <a:pt x="734564" y="333340"/>
                </a:cubicBezTo>
                <a:cubicBezTo>
                  <a:pt x="735716" y="333316"/>
                  <a:pt x="735812" y="334012"/>
                  <a:pt x="735068" y="334829"/>
                </a:cubicBezTo>
                <a:close/>
                <a:moveTo>
                  <a:pt x="605140" y="359720"/>
                </a:moveTo>
                <a:cubicBezTo>
                  <a:pt x="605644" y="359720"/>
                  <a:pt x="606148" y="359720"/>
                  <a:pt x="606652" y="359720"/>
                </a:cubicBezTo>
                <a:lnTo>
                  <a:pt x="721866" y="359720"/>
                </a:lnTo>
                <a:cubicBezTo>
                  <a:pt x="722063" y="360634"/>
                  <a:pt x="721835" y="361587"/>
                  <a:pt x="721242" y="362312"/>
                </a:cubicBezTo>
                <a:cubicBezTo>
                  <a:pt x="718842" y="367257"/>
                  <a:pt x="716250" y="372105"/>
                  <a:pt x="714041" y="377074"/>
                </a:cubicBezTo>
                <a:cubicBezTo>
                  <a:pt x="713398" y="378742"/>
                  <a:pt x="711682" y="379741"/>
                  <a:pt x="709913" y="379474"/>
                </a:cubicBezTo>
                <a:cubicBezTo>
                  <a:pt x="683526" y="379474"/>
                  <a:pt x="657123" y="379474"/>
                  <a:pt x="630703" y="379474"/>
                </a:cubicBezTo>
                <a:lnTo>
                  <a:pt x="606028" y="379474"/>
                </a:lnTo>
                <a:cubicBezTo>
                  <a:pt x="603195" y="379474"/>
                  <a:pt x="603171" y="379474"/>
                  <a:pt x="603171" y="376786"/>
                </a:cubicBezTo>
                <a:cubicBezTo>
                  <a:pt x="603171" y="371793"/>
                  <a:pt x="603171" y="366801"/>
                  <a:pt x="603171" y="361784"/>
                </a:cubicBezTo>
                <a:cubicBezTo>
                  <a:pt x="603123" y="360296"/>
                  <a:pt x="603531" y="359480"/>
                  <a:pt x="605140" y="359720"/>
                </a:cubicBezTo>
                <a:close/>
                <a:moveTo>
                  <a:pt x="605140" y="381322"/>
                </a:moveTo>
                <a:cubicBezTo>
                  <a:pt x="605644" y="381322"/>
                  <a:pt x="606148" y="381322"/>
                  <a:pt x="606628" y="381322"/>
                </a:cubicBezTo>
                <a:lnTo>
                  <a:pt x="707993" y="381322"/>
                </a:lnTo>
                <a:cubicBezTo>
                  <a:pt x="709029" y="381198"/>
                  <a:pt x="710081" y="381272"/>
                  <a:pt x="711089" y="381538"/>
                </a:cubicBezTo>
                <a:cubicBezTo>
                  <a:pt x="711401" y="382498"/>
                  <a:pt x="710849" y="383051"/>
                  <a:pt x="710537" y="383651"/>
                </a:cubicBezTo>
                <a:cubicBezTo>
                  <a:pt x="708593" y="387587"/>
                  <a:pt x="706528" y="391476"/>
                  <a:pt x="704704" y="395460"/>
                </a:cubicBezTo>
                <a:cubicBezTo>
                  <a:pt x="704272" y="396948"/>
                  <a:pt x="702762" y="397851"/>
                  <a:pt x="701248" y="397524"/>
                </a:cubicBezTo>
                <a:cubicBezTo>
                  <a:pt x="700849" y="397488"/>
                  <a:pt x="700446" y="397488"/>
                  <a:pt x="700047" y="397524"/>
                </a:cubicBezTo>
                <a:lnTo>
                  <a:pt x="606436" y="397524"/>
                </a:lnTo>
                <a:cubicBezTo>
                  <a:pt x="602715" y="397524"/>
                  <a:pt x="603195" y="397524"/>
                  <a:pt x="603171" y="394308"/>
                </a:cubicBezTo>
                <a:cubicBezTo>
                  <a:pt x="603171" y="390612"/>
                  <a:pt x="603171" y="386915"/>
                  <a:pt x="603171" y="383219"/>
                </a:cubicBezTo>
                <a:cubicBezTo>
                  <a:pt x="603123" y="381730"/>
                  <a:pt x="603675" y="381202"/>
                  <a:pt x="605068" y="381322"/>
                </a:cubicBezTo>
                <a:close/>
                <a:moveTo>
                  <a:pt x="695583" y="700802"/>
                </a:moveTo>
                <a:lnTo>
                  <a:pt x="695583" y="785941"/>
                </a:lnTo>
                <a:cubicBezTo>
                  <a:pt x="695535" y="786644"/>
                  <a:pt x="695535" y="787350"/>
                  <a:pt x="695583" y="788053"/>
                </a:cubicBezTo>
                <a:cubicBezTo>
                  <a:pt x="695727" y="789421"/>
                  <a:pt x="695007" y="789781"/>
                  <a:pt x="693807" y="789661"/>
                </a:cubicBezTo>
                <a:cubicBezTo>
                  <a:pt x="693303" y="789661"/>
                  <a:pt x="692799" y="789661"/>
                  <a:pt x="692319" y="789661"/>
                </a:cubicBezTo>
                <a:lnTo>
                  <a:pt x="606580" y="789661"/>
                </a:lnTo>
                <a:cubicBezTo>
                  <a:pt x="602643" y="789661"/>
                  <a:pt x="603171" y="790021"/>
                  <a:pt x="603171" y="786349"/>
                </a:cubicBezTo>
                <a:lnTo>
                  <a:pt x="603171" y="700610"/>
                </a:lnTo>
                <a:cubicBezTo>
                  <a:pt x="603171" y="696866"/>
                  <a:pt x="602715" y="697178"/>
                  <a:pt x="606460" y="697178"/>
                </a:cubicBezTo>
                <a:lnTo>
                  <a:pt x="691911" y="697178"/>
                </a:lnTo>
                <a:cubicBezTo>
                  <a:pt x="692607" y="697178"/>
                  <a:pt x="693303" y="697178"/>
                  <a:pt x="693999" y="697178"/>
                </a:cubicBezTo>
                <a:cubicBezTo>
                  <a:pt x="695175" y="697178"/>
                  <a:pt x="695655" y="697562"/>
                  <a:pt x="695559" y="698714"/>
                </a:cubicBezTo>
                <a:cubicBezTo>
                  <a:pt x="695583" y="699410"/>
                  <a:pt x="695583" y="700106"/>
                  <a:pt x="695583" y="700802"/>
                </a:cubicBezTo>
                <a:close/>
                <a:moveTo>
                  <a:pt x="603171" y="606423"/>
                </a:moveTo>
                <a:cubicBezTo>
                  <a:pt x="603171" y="605726"/>
                  <a:pt x="603171" y="605030"/>
                  <a:pt x="603171" y="604310"/>
                </a:cubicBezTo>
                <a:cubicBezTo>
                  <a:pt x="603171" y="603590"/>
                  <a:pt x="603627" y="603086"/>
                  <a:pt x="604492" y="603086"/>
                </a:cubicBezTo>
                <a:lnTo>
                  <a:pt x="692943" y="603086"/>
                </a:lnTo>
                <a:cubicBezTo>
                  <a:pt x="695535" y="603086"/>
                  <a:pt x="695559" y="603086"/>
                  <a:pt x="695559" y="605678"/>
                </a:cubicBezTo>
                <a:lnTo>
                  <a:pt x="695559" y="691753"/>
                </a:lnTo>
                <a:cubicBezTo>
                  <a:pt x="695559" y="692545"/>
                  <a:pt x="695559" y="693361"/>
                  <a:pt x="695559" y="694153"/>
                </a:cubicBezTo>
                <a:cubicBezTo>
                  <a:pt x="695559" y="694946"/>
                  <a:pt x="695151" y="695402"/>
                  <a:pt x="694287" y="695378"/>
                </a:cubicBezTo>
                <a:lnTo>
                  <a:pt x="606412" y="695378"/>
                </a:lnTo>
                <a:cubicBezTo>
                  <a:pt x="602811" y="695378"/>
                  <a:pt x="603171" y="695666"/>
                  <a:pt x="603171" y="692185"/>
                </a:cubicBezTo>
                <a:close/>
                <a:moveTo>
                  <a:pt x="604876" y="791462"/>
                </a:moveTo>
                <a:cubicBezTo>
                  <a:pt x="605476" y="791462"/>
                  <a:pt x="606076" y="791462"/>
                  <a:pt x="606676" y="791462"/>
                </a:cubicBezTo>
                <a:cubicBezTo>
                  <a:pt x="635479" y="791462"/>
                  <a:pt x="664067" y="791462"/>
                  <a:pt x="692751" y="791462"/>
                </a:cubicBezTo>
                <a:cubicBezTo>
                  <a:pt x="694873" y="791104"/>
                  <a:pt x="696930" y="792379"/>
                  <a:pt x="697551" y="794438"/>
                </a:cubicBezTo>
                <a:cubicBezTo>
                  <a:pt x="699015" y="797894"/>
                  <a:pt x="700816" y="801231"/>
                  <a:pt x="702712" y="805143"/>
                </a:cubicBezTo>
                <a:lnTo>
                  <a:pt x="606772" y="805143"/>
                </a:lnTo>
                <a:cubicBezTo>
                  <a:pt x="602763" y="805143"/>
                  <a:pt x="603219" y="805599"/>
                  <a:pt x="603195" y="801687"/>
                </a:cubicBezTo>
                <a:cubicBezTo>
                  <a:pt x="603195" y="798879"/>
                  <a:pt x="603195" y="796094"/>
                  <a:pt x="603195" y="793286"/>
                </a:cubicBezTo>
                <a:cubicBezTo>
                  <a:pt x="603123" y="791918"/>
                  <a:pt x="603579" y="791342"/>
                  <a:pt x="604876" y="791534"/>
                </a:cubicBezTo>
                <a:close/>
                <a:moveTo>
                  <a:pt x="707032" y="809560"/>
                </a:moveTo>
                <a:cubicBezTo>
                  <a:pt x="706648" y="808768"/>
                  <a:pt x="705952" y="808072"/>
                  <a:pt x="706168" y="807160"/>
                </a:cubicBezTo>
                <a:cubicBezTo>
                  <a:pt x="707131" y="806905"/>
                  <a:pt x="708134" y="806838"/>
                  <a:pt x="709121" y="806968"/>
                </a:cubicBezTo>
                <a:cubicBezTo>
                  <a:pt x="740325" y="806968"/>
                  <a:pt x="771528" y="806968"/>
                  <a:pt x="802732" y="806968"/>
                </a:cubicBezTo>
                <a:cubicBezTo>
                  <a:pt x="804614" y="806838"/>
                  <a:pt x="806450" y="807570"/>
                  <a:pt x="807725" y="808960"/>
                </a:cubicBezTo>
                <a:cubicBezTo>
                  <a:pt x="811565" y="813016"/>
                  <a:pt x="815598" y="816905"/>
                  <a:pt x="819558" y="820961"/>
                </a:cubicBezTo>
                <a:cubicBezTo>
                  <a:pt x="820281" y="821511"/>
                  <a:pt x="820871" y="822217"/>
                  <a:pt x="821287" y="823026"/>
                </a:cubicBezTo>
                <a:cubicBezTo>
                  <a:pt x="820639" y="823698"/>
                  <a:pt x="819798" y="823386"/>
                  <a:pt x="819078" y="823386"/>
                </a:cubicBezTo>
                <a:cubicBezTo>
                  <a:pt x="784881" y="823386"/>
                  <a:pt x="750687" y="823386"/>
                  <a:pt x="716490" y="823386"/>
                </a:cubicBezTo>
                <a:cubicBezTo>
                  <a:pt x="714793" y="823642"/>
                  <a:pt x="713163" y="822622"/>
                  <a:pt x="712649" y="820985"/>
                </a:cubicBezTo>
                <a:cubicBezTo>
                  <a:pt x="710897" y="817001"/>
                  <a:pt x="708881" y="813328"/>
                  <a:pt x="707032" y="809560"/>
                </a:cubicBezTo>
                <a:close/>
                <a:moveTo>
                  <a:pt x="717570" y="824970"/>
                </a:moveTo>
                <a:cubicBezTo>
                  <a:pt x="752134" y="824970"/>
                  <a:pt x="786698" y="824970"/>
                  <a:pt x="821263" y="824970"/>
                </a:cubicBezTo>
                <a:cubicBezTo>
                  <a:pt x="822849" y="824874"/>
                  <a:pt x="824393" y="825500"/>
                  <a:pt x="825463" y="826674"/>
                </a:cubicBezTo>
                <a:cubicBezTo>
                  <a:pt x="830816" y="832195"/>
                  <a:pt x="836289" y="837619"/>
                  <a:pt x="841689" y="843092"/>
                </a:cubicBezTo>
                <a:cubicBezTo>
                  <a:pt x="842073" y="843476"/>
                  <a:pt x="842673" y="843764"/>
                  <a:pt x="842649" y="844796"/>
                </a:cubicBezTo>
                <a:lnTo>
                  <a:pt x="839793" y="844796"/>
                </a:lnTo>
                <a:cubicBezTo>
                  <a:pt x="802444" y="844796"/>
                  <a:pt x="765079" y="844796"/>
                  <a:pt x="727699" y="844796"/>
                </a:cubicBezTo>
                <a:cubicBezTo>
                  <a:pt x="725731" y="845111"/>
                  <a:pt x="723815" y="843983"/>
                  <a:pt x="723138" y="842108"/>
                </a:cubicBezTo>
                <a:cubicBezTo>
                  <a:pt x="720978" y="837307"/>
                  <a:pt x="718338" y="832507"/>
                  <a:pt x="716130" y="827874"/>
                </a:cubicBezTo>
                <a:cubicBezTo>
                  <a:pt x="715585" y="827060"/>
                  <a:pt x="715232" y="826132"/>
                  <a:pt x="715097" y="825162"/>
                </a:cubicBezTo>
                <a:cubicBezTo>
                  <a:pt x="715894" y="824905"/>
                  <a:pt x="716742" y="824838"/>
                  <a:pt x="717570" y="824970"/>
                </a:cubicBezTo>
                <a:close/>
                <a:moveTo>
                  <a:pt x="827383" y="825978"/>
                </a:moveTo>
                <a:cubicBezTo>
                  <a:pt x="827215" y="825810"/>
                  <a:pt x="826903" y="825594"/>
                  <a:pt x="827383" y="824970"/>
                </a:cubicBezTo>
                <a:lnTo>
                  <a:pt x="830000" y="824970"/>
                </a:lnTo>
                <a:cubicBezTo>
                  <a:pt x="863988" y="824970"/>
                  <a:pt x="897969" y="824970"/>
                  <a:pt x="931941" y="824970"/>
                </a:cubicBezTo>
                <a:cubicBezTo>
                  <a:pt x="933724" y="824931"/>
                  <a:pt x="935471" y="825462"/>
                  <a:pt x="936933" y="826482"/>
                </a:cubicBezTo>
                <a:cubicBezTo>
                  <a:pt x="945046" y="831979"/>
                  <a:pt x="953207" y="837379"/>
                  <a:pt x="961344" y="842828"/>
                </a:cubicBezTo>
                <a:lnTo>
                  <a:pt x="963264" y="844196"/>
                </a:lnTo>
                <a:cubicBezTo>
                  <a:pt x="963048" y="845180"/>
                  <a:pt x="962304" y="844772"/>
                  <a:pt x="961824" y="844772"/>
                </a:cubicBezTo>
                <a:lnTo>
                  <a:pt x="848170" y="844772"/>
                </a:lnTo>
                <a:cubicBezTo>
                  <a:pt x="847085" y="844928"/>
                  <a:pt x="845986" y="844595"/>
                  <a:pt x="845170" y="843860"/>
                </a:cubicBezTo>
                <a:cubicBezTo>
                  <a:pt x="839265" y="837859"/>
                  <a:pt x="833312" y="831931"/>
                  <a:pt x="827383" y="825978"/>
                </a:cubicBezTo>
                <a:close/>
                <a:moveTo>
                  <a:pt x="851602" y="846549"/>
                </a:moveTo>
                <a:cubicBezTo>
                  <a:pt x="889160" y="846549"/>
                  <a:pt x="926763" y="846549"/>
                  <a:pt x="964417" y="846549"/>
                </a:cubicBezTo>
                <a:cubicBezTo>
                  <a:pt x="966198" y="846512"/>
                  <a:pt x="967945" y="847043"/>
                  <a:pt x="969409" y="848061"/>
                </a:cubicBezTo>
                <a:cubicBezTo>
                  <a:pt x="979755" y="855046"/>
                  <a:pt x="990148" y="861934"/>
                  <a:pt x="1000613" y="868895"/>
                </a:cubicBezTo>
                <a:cubicBezTo>
                  <a:pt x="1001628" y="869347"/>
                  <a:pt x="1002469" y="870112"/>
                  <a:pt x="1003013" y="871080"/>
                </a:cubicBezTo>
                <a:lnTo>
                  <a:pt x="1000613" y="871080"/>
                </a:lnTo>
                <a:cubicBezTo>
                  <a:pt x="958848" y="871080"/>
                  <a:pt x="917083" y="871080"/>
                  <a:pt x="875317" y="871080"/>
                </a:cubicBezTo>
                <a:cubicBezTo>
                  <a:pt x="873635" y="871183"/>
                  <a:pt x="871993" y="870523"/>
                  <a:pt x="870853" y="869279"/>
                </a:cubicBezTo>
                <a:cubicBezTo>
                  <a:pt x="864132" y="862439"/>
                  <a:pt x="857315" y="855694"/>
                  <a:pt x="850546" y="848901"/>
                </a:cubicBezTo>
                <a:cubicBezTo>
                  <a:pt x="849733" y="848303"/>
                  <a:pt x="849128" y="847463"/>
                  <a:pt x="848818" y="846500"/>
                </a:cubicBezTo>
                <a:close/>
                <a:moveTo>
                  <a:pt x="965281" y="843164"/>
                </a:moveTo>
                <a:cubicBezTo>
                  <a:pt x="957456" y="837835"/>
                  <a:pt x="949535" y="832627"/>
                  <a:pt x="941638" y="827346"/>
                </a:cubicBezTo>
                <a:cubicBezTo>
                  <a:pt x="940620" y="826820"/>
                  <a:pt x="939710" y="826115"/>
                  <a:pt x="938949" y="825258"/>
                </a:cubicBezTo>
                <a:cubicBezTo>
                  <a:pt x="939698" y="824910"/>
                  <a:pt x="940538" y="824809"/>
                  <a:pt x="941350" y="824970"/>
                </a:cubicBezTo>
                <a:lnTo>
                  <a:pt x="1043386" y="824970"/>
                </a:lnTo>
                <a:cubicBezTo>
                  <a:pt x="1044683" y="824900"/>
                  <a:pt x="1045976" y="825147"/>
                  <a:pt x="1047155" y="825690"/>
                </a:cubicBezTo>
                <a:cubicBezTo>
                  <a:pt x="1058885" y="831611"/>
                  <a:pt x="1070654" y="837516"/>
                  <a:pt x="1082463" y="843404"/>
                </a:cubicBezTo>
                <a:cubicBezTo>
                  <a:pt x="1083164" y="843601"/>
                  <a:pt x="1083738" y="844103"/>
                  <a:pt x="1084024" y="844772"/>
                </a:cubicBezTo>
                <a:lnTo>
                  <a:pt x="1081383" y="844772"/>
                </a:lnTo>
                <a:cubicBezTo>
                  <a:pt x="1044419" y="844772"/>
                  <a:pt x="1007461" y="844772"/>
                  <a:pt x="970513" y="844772"/>
                </a:cubicBezTo>
                <a:cubicBezTo>
                  <a:pt x="968627" y="844813"/>
                  <a:pt x="966776" y="844251"/>
                  <a:pt x="965233" y="843164"/>
                </a:cubicBezTo>
                <a:close/>
                <a:moveTo>
                  <a:pt x="1088344" y="722789"/>
                </a:moveTo>
                <a:lnTo>
                  <a:pt x="1079511" y="720605"/>
                </a:lnTo>
                <a:lnTo>
                  <a:pt x="1049891" y="713212"/>
                </a:lnTo>
                <a:cubicBezTo>
                  <a:pt x="1046963" y="712468"/>
                  <a:pt x="1046963" y="712468"/>
                  <a:pt x="1046963" y="709539"/>
                </a:cubicBezTo>
                <a:lnTo>
                  <a:pt x="1046963" y="606326"/>
                </a:lnTo>
                <a:cubicBezTo>
                  <a:pt x="1046963" y="602486"/>
                  <a:pt x="1046675" y="603038"/>
                  <a:pt x="1050347" y="603014"/>
                </a:cubicBezTo>
                <a:cubicBezTo>
                  <a:pt x="1061941" y="603014"/>
                  <a:pt x="1073534" y="603014"/>
                  <a:pt x="1085128" y="603014"/>
                </a:cubicBezTo>
                <a:lnTo>
                  <a:pt x="1087240" y="603014"/>
                </a:lnTo>
                <a:cubicBezTo>
                  <a:pt x="1087794" y="602959"/>
                  <a:pt x="1088289" y="603362"/>
                  <a:pt x="1088344" y="603917"/>
                </a:cubicBezTo>
                <a:cubicBezTo>
                  <a:pt x="1088351" y="603984"/>
                  <a:pt x="1088351" y="604051"/>
                  <a:pt x="1088344" y="604118"/>
                </a:cubicBezTo>
                <a:lnTo>
                  <a:pt x="1088344" y="722693"/>
                </a:lnTo>
                <a:close/>
                <a:moveTo>
                  <a:pt x="1085056" y="601286"/>
                </a:moveTo>
                <a:lnTo>
                  <a:pt x="1049315" y="601286"/>
                </a:lnTo>
                <a:cubicBezTo>
                  <a:pt x="1046915" y="601286"/>
                  <a:pt x="1046915" y="601286"/>
                  <a:pt x="1046915" y="598886"/>
                </a:cubicBezTo>
                <a:lnTo>
                  <a:pt x="1046915" y="494496"/>
                </a:lnTo>
                <a:cubicBezTo>
                  <a:pt x="1046915" y="492096"/>
                  <a:pt x="1046915" y="492096"/>
                  <a:pt x="1049315" y="491376"/>
                </a:cubicBezTo>
                <a:lnTo>
                  <a:pt x="1086184" y="482159"/>
                </a:lnTo>
                <a:cubicBezTo>
                  <a:pt x="1086844" y="481924"/>
                  <a:pt x="1087564" y="481924"/>
                  <a:pt x="1088224" y="482159"/>
                </a:cubicBezTo>
                <a:lnTo>
                  <a:pt x="1088224" y="485231"/>
                </a:lnTo>
                <a:cubicBezTo>
                  <a:pt x="1088224" y="522820"/>
                  <a:pt x="1088224" y="560426"/>
                  <a:pt x="1088224" y="598045"/>
                </a:cubicBezTo>
                <a:cubicBezTo>
                  <a:pt x="1088296" y="601574"/>
                  <a:pt x="1088848" y="601286"/>
                  <a:pt x="1085008" y="601286"/>
                </a:cubicBezTo>
                <a:close/>
                <a:moveTo>
                  <a:pt x="1081263" y="361736"/>
                </a:moveTo>
                <a:lnTo>
                  <a:pt x="1047659" y="378538"/>
                </a:lnTo>
                <a:cubicBezTo>
                  <a:pt x="1046238" y="379256"/>
                  <a:pt x="1044666" y="379625"/>
                  <a:pt x="1043074" y="379618"/>
                </a:cubicBezTo>
                <a:lnTo>
                  <a:pt x="941830" y="379618"/>
                </a:lnTo>
                <a:cubicBezTo>
                  <a:pt x="940958" y="379784"/>
                  <a:pt x="940058" y="379693"/>
                  <a:pt x="939237" y="379354"/>
                </a:cubicBezTo>
                <a:cubicBezTo>
                  <a:pt x="939117" y="378514"/>
                  <a:pt x="939861" y="378418"/>
                  <a:pt x="940294" y="378130"/>
                </a:cubicBezTo>
                <a:lnTo>
                  <a:pt x="965953" y="360968"/>
                </a:lnTo>
                <a:cubicBezTo>
                  <a:pt x="967100" y="360173"/>
                  <a:pt x="968471" y="359770"/>
                  <a:pt x="969865" y="359816"/>
                </a:cubicBezTo>
                <a:lnTo>
                  <a:pt x="1081671" y="359816"/>
                </a:lnTo>
                <a:cubicBezTo>
                  <a:pt x="1082497" y="359758"/>
                  <a:pt x="1083325" y="359914"/>
                  <a:pt x="1084072" y="360272"/>
                </a:cubicBezTo>
                <a:cubicBezTo>
                  <a:pt x="1082943" y="360848"/>
                  <a:pt x="1082031" y="361304"/>
                  <a:pt x="1081215" y="361736"/>
                </a:cubicBezTo>
                <a:close/>
                <a:moveTo>
                  <a:pt x="967873" y="357607"/>
                </a:moveTo>
                <a:cubicBezTo>
                  <a:pt x="966793" y="358711"/>
                  <a:pt x="965473" y="358279"/>
                  <a:pt x="964177" y="358279"/>
                </a:cubicBezTo>
                <a:lnTo>
                  <a:pt x="849538" y="358279"/>
                </a:lnTo>
                <a:cubicBezTo>
                  <a:pt x="848842" y="358279"/>
                  <a:pt x="847714" y="358399"/>
                  <a:pt x="848386" y="357031"/>
                </a:cubicBezTo>
                <a:lnTo>
                  <a:pt x="871837" y="333604"/>
                </a:lnTo>
                <a:cubicBezTo>
                  <a:pt x="872677" y="332812"/>
                  <a:pt x="873709" y="333028"/>
                  <a:pt x="874693" y="333028"/>
                </a:cubicBezTo>
                <a:lnTo>
                  <a:pt x="1000421" y="333028"/>
                </a:lnTo>
                <a:cubicBezTo>
                  <a:pt x="1001225" y="332884"/>
                  <a:pt x="1002056" y="332959"/>
                  <a:pt x="1002821" y="333244"/>
                </a:cubicBezTo>
                <a:cubicBezTo>
                  <a:pt x="1003253" y="333484"/>
                  <a:pt x="1003205" y="333892"/>
                  <a:pt x="1002821" y="334252"/>
                </a:cubicBezTo>
                <a:cubicBezTo>
                  <a:pt x="991036" y="341957"/>
                  <a:pt x="979298" y="349590"/>
                  <a:pt x="967825" y="357607"/>
                </a:cubicBezTo>
                <a:close/>
                <a:moveTo>
                  <a:pt x="871285" y="331852"/>
                </a:moveTo>
                <a:cubicBezTo>
                  <a:pt x="870445" y="332644"/>
                  <a:pt x="869413" y="332428"/>
                  <a:pt x="868429" y="332428"/>
                </a:cubicBezTo>
                <a:lnTo>
                  <a:pt x="741765" y="332428"/>
                </a:lnTo>
                <a:cubicBezTo>
                  <a:pt x="740709" y="332428"/>
                  <a:pt x="739508" y="332764"/>
                  <a:pt x="738692" y="331708"/>
                </a:cubicBezTo>
                <a:lnTo>
                  <a:pt x="738692" y="331708"/>
                </a:lnTo>
                <a:cubicBezTo>
                  <a:pt x="743493" y="321963"/>
                  <a:pt x="748294" y="312218"/>
                  <a:pt x="753094" y="302472"/>
                </a:cubicBezTo>
                <a:cubicBezTo>
                  <a:pt x="753425" y="301472"/>
                  <a:pt x="754467" y="300888"/>
                  <a:pt x="755494" y="301128"/>
                </a:cubicBezTo>
                <a:cubicBezTo>
                  <a:pt x="755999" y="301128"/>
                  <a:pt x="756503" y="301128"/>
                  <a:pt x="757007" y="301128"/>
                </a:cubicBezTo>
                <a:lnTo>
                  <a:pt x="902009" y="301128"/>
                </a:lnTo>
                <a:close/>
                <a:moveTo>
                  <a:pt x="901697" y="299472"/>
                </a:moveTo>
                <a:cubicBezTo>
                  <a:pt x="853338" y="299472"/>
                  <a:pt x="804981" y="299472"/>
                  <a:pt x="756623" y="299472"/>
                </a:cubicBezTo>
                <a:lnTo>
                  <a:pt x="754822" y="299472"/>
                </a:lnTo>
                <a:cubicBezTo>
                  <a:pt x="756671" y="295656"/>
                  <a:pt x="758303" y="292271"/>
                  <a:pt x="759983" y="288911"/>
                </a:cubicBezTo>
                <a:cubicBezTo>
                  <a:pt x="764424" y="279982"/>
                  <a:pt x="768936" y="271077"/>
                  <a:pt x="773329" y="262099"/>
                </a:cubicBezTo>
                <a:cubicBezTo>
                  <a:pt x="773857" y="260599"/>
                  <a:pt x="775350" y="259663"/>
                  <a:pt x="776929" y="259843"/>
                </a:cubicBezTo>
                <a:cubicBezTo>
                  <a:pt x="831464" y="259843"/>
                  <a:pt x="886016" y="259843"/>
                  <a:pt x="940582" y="259843"/>
                </a:cubicBezTo>
                <a:cubicBezTo>
                  <a:pt x="941285" y="259726"/>
                  <a:pt x="942007" y="259800"/>
                  <a:pt x="942670" y="260059"/>
                </a:cubicBezTo>
                <a:cubicBezTo>
                  <a:pt x="942670" y="260971"/>
                  <a:pt x="941854" y="261331"/>
                  <a:pt x="941350" y="261859"/>
                </a:cubicBezTo>
                <a:cubicBezTo>
                  <a:pt x="929427" y="273813"/>
                  <a:pt x="917498" y="285759"/>
                  <a:pt x="905561" y="297696"/>
                </a:cubicBezTo>
                <a:cubicBezTo>
                  <a:pt x="904599" y="298829"/>
                  <a:pt x="903185" y="299479"/>
                  <a:pt x="901697" y="299472"/>
                </a:cubicBezTo>
                <a:close/>
                <a:moveTo>
                  <a:pt x="778009" y="258019"/>
                </a:moveTo>
                <a:cubicBezTo>
                  <a:pt x="777330" y="258153"/>
                  <a:pt x="776627" y="258079"/>
                  <a:pt x="775993" y="257803"/>
                </a:cubicBezTo>
                <a:cubicBezTo>
                  <a:pt x="775585" y="256891"/>
                  <a:pt x="776257" y="256267"/>
                  <a:pt x="776593" y="255595"/>
                </a:cubicBezTo>
                <a:cubicBezTo>
                  <a:pt x="784610" y="239513"/>
                  <a:pt x="792699" y="223455"/>
                  <a:pt x="800596" y="207349"/>
                </a:cubicBezTo>
                <a:cubicBezTo>
                  <a:pt x="801172" y="205864"/>
                  <a:pt x="802692" y="204970"/>
                  <a:pt x="804269" y="205188"/>
                </a:cubicBezTo>
                <a:cubicBezTo>
                  <a:pt x="831279" y="205188"/>
                  <a:pt x="858268" y="205188"/>
                  <a:pt x="885231" y="205188"/>
                </a:cubicBezTo>
                <a:lnTo>
                  <a:pt x="997109" y="205188"/>
                </a:lnTo>
                <a:cubicBezTo>
                  <a:pt x="997325" y="206316"/>
                  <a:pt x="996437" y="206653"/>
                  <a:pt x="995933" y="207133"/>
                </a:cubicBezTo>
                <a:cubicBezTo>
                  <a:pt x="979610" y="223519"/>
                  <a:pt x="963248" y="239897"/>
                  <a:pt x="946846" y="256267"/>
                </a:cubicBezTo>
                <a:cubicBezTo>
                  <a:pt x="945853" y="257371"/>
                  <a:pt x="944420" y="257978"/>
                  <a:pt x="942934" y="257923"/>
                </a:cubicBezTo>
                <a:cubicBezTo>
                  <a:pt x="887967" y="257906"/>
                  <a:pt x="832993" y="257906"/>
                  <a:pt x="778009" y="257923"/>
                </a:cubicBezTo>
                <a:close/>
                <a:moveTo>
                  <a:pt x="797740" y="203460"/>
                </a:moveTo>
                <a:cubicBezTo>
                  <a:pt x="733971" y="203460"/>
                  <a:pt x="670181" y="203460"/>
                  <a:pt x="606364" y="203460"/>
                </a:cubicBezTo>
                <a:cubicBezTo>
                  <a:pt x="602787" y="203460"/>
                  <a:pt x="603075" y="203868"/>
                  <a:pt x="603075" y="200316"/>
                </a:cubicBezTo>
                <a:cubicBezTo>
                  <a:pt x="603075" y="177913"/>
                  <a:pt x="603075" y="155510"/>
                  <a:pt x="603075" y="133107"/>
                </a:cubicBezTo>
                <a:cubicBezTo>
                  <a:pt x="603075" y="129387"/>
                  <a:pt x="602811" y="129843"/>
                  <a:pt x="606220" y="129843"/>
                </a:cubicBezTo>
                <a:lnTo>
                  <a:pt x="836985" y="129843"/>
                </a:lnTo>
                <a:cubicBezTo>
                  <a:pt x="836944" y="130860"/>
                  <a:pt x="836610" y="131843"/>
                  <a:pt x="836025" y="132675"/>
                </a:cubicBezTo>
                <a:cubicBezTo>
                  <a:pt x="824712" y="155382"/>
                  <a:pt x="813414" y="178089"/>
                  <a:pt x="802132" y="200796"/>
                </a:cubicBezTo>
                <a:cubicBezTo>
                  <a:pt x="801482" y="202610"/>
                  <a:pt x="799650" y="203721"/>
                  <a:pt x="797740" y="203460"/>
                </a:cubicBezTo>
                <a:close/>
                <a:moveTo>
                  <a:pt x="603075" y="262171"/>
                </a:moveTo>
                <a:cubicBezTo>
                  <a:pt x="603075" y="259771"/>
                  <a:pt x="603075" y="259771"/>
                  <a:pt x="605308" y="259771"/>
                </a:cubicBezTo>
                <a:lnTo>
                  <a:pt x="772393" y="259771"/>
                </a:lnTo>
                <a:cubicBezTo>
                  <a:pt x="767904" y="268772"/>
                  <a:pt x="763679" y="277269"/>
                  <a:pt x="759431" y="285718"/>
                </a:cubicBezTo>
                <a:cubicBezTo>
                  <a:pt x="757439" y="289751"/>
                  <a:pt x="755398" y="293759"/>
                  <a:pt x="753430" y="297720"/>
                </a:cubicBezTo>
                <a:cubicBezTo>
                  <a:pt x="752878" y="298824"/>
                  <a:pt x="752230" y="299496"/>
                  <a:pt x="750910" y="299304"/>
                </a:cubicBezTo>
                <a:cubicBezTo>
                  <a:pt x="750310" y="299268"/>
                  <a:pt x="749710" y="299268"/>
                  <a:pt x="749110" y="299304"/>
                </a:cubicBezTo>
                <a:lnTo>
                  <a:pt x="606772" y="299304"/>
                </a:lnTo>
                <a:cubicBezTo>
                  <a:pt x="602619" y="299304"/>
                  <a:pt x="603123" y="299832"/>
                  <a:pt x="603099" y="295656"/>
                </a:cubicBezTo>
                <a:cubicBezTo>
                  <a:pt x="603051" y="284470"/>
                  <a:pt x="603075" y="273285"/>
                  <a:pt x="603075" y="262099"/>
                </a:cubicBezTo>
                <a:close/>
                <a:moveTo>
                  <a:pt x="605236" y="301200"/>
                </a:moveTo>
                <a:lnTo>
                  <a:pt x="751054" y="301200"/>
                </a:lnTo>
                <a:cubicBezTo>
                  <a:pt x="751534" y="301992"/>
                  <a:pt x="751054" y="302496"/>
                  <a:pt x="750838" y="303001"/>
                </a:cubicBezTo>
                <a:cubicBezTo>
                  <a:pt x="746373" y="311930"/>
                  <a:pt x="741933" y="320859"/>
                  <a:pt x="737444" y="329764"/>
                </a:cubicBezTo>
                <a:cubicBezTo>
                  <a:pt x="737075" y="330458"/>
                  <a:pt x="736664" y="331132"/>
                  <a:pt x="736220" y="331780"/>
                </a:cubicBezTo>
                <a:cubicBezTo>
                  <a:pt x="735188" y="332980"/>
                  <a:pt x="733820" y="332476"/>
                  <a:pt x="732548" y="332476"/>
                </a:cubicBezTo>
                <a:lnTo>
                  <a:pt x="637016" y="332476"/>
                </a:lnTo>
                <a:cubicBezTo>
                  <a:pt x="626838" y="332476"/>
                  <a:pt x="616661" y="332476"/>
                  <a:pt x="606484" y="332476"/>
                </a:cubicBezTo>
                <a:cubicBezTo>
                  <a:pt x="605332" y="332476"/>
                  <a:pt x="604084" y="332908"/>
                  <a:pt x="603123" y="331780"/>
                </a:cubicBezTo>
                <a:cubicBezTo>
                  <a:pt x="603123" y="322179"/>
                  <a:pt x="603123" y="312794"/>
                  <a:pt x="603123" y="303313"/>
                </a:cubicBezTo>
                <a:cubicBezTo>
                  <a:pt x="603075" y="301176"/>
                  <a:pt x="603123" y="301176"/>
                  <a:pt x="605236" y="301128"/>
                </a:cubicBezTo>
                <a:close/>
                <a:moveTo>
                  <a:pt x="605236" y="414687"/>
                </a:moveTo>
                <a:cubicBezTo>
                  <a:pt x="605836" y="414687"/>
                  <a:pt x="606436" y="414687"/>
                  <a:pt x="607036" y="414687"/>
                </a:cubicBezTo>
                <a:lnTo>
                  <a:pt x="691886" y="414687"/>
                </a:lnTo>
                <a:cubicBezTo>
                  <a:pt x="692607" y="414687"/>
                  <a:pt x="693303" y="414687"/>
                  <a:pt x="693999" y="414687"/>
                </a:cubicBezTo>
                <a:cubicBezTo>
                  <a:pt x="695151" y="414687"/>
                  <a:pt x="695655" y="415047"/>
                  <a:pt x="695559" y="416223"/>
                </a:cubicBezTo>
                <a:cubicBezTo>
                  <a:pt x="695559" y="416919"/>
                  <a:pt x="695559" y="417615"/>
                  <a:pt x="695559" y="418311"/>
                </a:cubicBezTo>
                <a:lnTo>
                  <a:pt x="695559" y="503498"/>
                </a:lnTo>
                <a:cubicBezTo>
                  <a:pt x="695559" y="504314"/>
                  <a:pt x="695559" y="505106"/>
                  <a:pt x="695559" y="505898"/>
                </a:cubicBezTo>
                <a:cubicBezTo>
                  <a:pt x="695559" y="506690"/>
                  <a:pt x="695127" y="507146"/>
                  <a:pt x="694287" y="507122"/>
                </a:cubicBezTo>
                <a:cubicBezTo>
                  <a:pt x="693447" y="507098"/>
                  <a:pt x="693087" y="507122"/>
                  <a:pt x="692487" y="507122"/>
                </a:cubicBezTo>
                <a:lnTo>
                  <a:pt x="606436" y="507122"/>
                </a:lnTo>
                <a:cubicBezTo>
                  <a:pt x="602811" y="507122"/>
                  <a:pt x="603171" y="507410"/>
                  <a:pt x="603171" y="503930"/>
                </a:cubicBezTo>
                <a:lnTo>
                  <a:pt x="603171" y="417759"/>
                </a:lnTo>
                <a:cubicBezTo>
                  <a:pt x="603195" y="417368"/>
                  <a:pt x="603195" y="416974"/>
                  <a:pt x="603171" y="416583"/>
                </a:cubicBezTo>
                <a:cubicBezTo>
                  <a:pt x="602931" y="414903"/>
                  <a:pt x="603771" y="414446"/>
                  <a:pt x="605236" y="414687"/>
                </a:cubicBezTo>
                <a:close/>
                <a:moveTo>
                  <a:pt x="605236" y="825138"/>
                </a:moveTo>
                <a:cubicBezTo>
                  <a:pt x="605730" y="825174"/>
                  <a:pt x="606229" y="825174"/>
                  <a:pt x="606724" y="825138"/>
                </a:cubicBezTo>
                <a:cubicBezTo>
                  <a:pt x="641017" y="825138"/>
                  <a:pt x="675300" y="825138"/>
                  <a:pt x="709577" y="825138"/>
                </a:cubicBezTo>
                <a:cubicBezTo>
                  <a:pt x="711552" y="824864"/>
                  <a:pt x="713448" y="826019"/>
                  <a:pt x="714113" y="827898"/>
                </a:cubicBezTo>
                <a:cubicBezTo>
                  <a:pt x="716298" y="832699"/>
                  <a:pt x="718794" y="837379"/>
                  <a:pt x="721146" y="842132"/>
                </a:cubicBezTo>
                <a:cubicBezTo>
                  <a:pt x="721727" y="842977"/>
                  <a:pt x="722068" y="843966"/>
                  <a:pt x="722130" y="844988"/>
                </a:cubicBezTo>
                <a:lnTo>
                  <a:pt x="606772" y="844988"/>
                </a:lnTo>
                <a:cubicBezTo>
                  <a:pt x="602595" y="844988"/>
                  <a:pt x="603147" y="845468"/>
                  <a:pt x="603123" y="841316"/>
                </a:cubicBezTo>
                <a:cubicBezTo>
                  <a:pt x="603123" y="836515"/>
                  <a:pt x="603123" y="831907"/>
                  <a:pt x="603123" y="827226"/>
                </a:cubicBezTo>
                <a:cubicBezTo>
                  <a:pt x="603123" y="825402"/>
                  <a:pt x="603627" y="824754"/>
                  <a:pt x="605188" y="824946"/>
                </a:cubicBezTo>
                <a:close/>
                <a:moveTo>
                  <a:pt x="726787" y="849309"/>
                </a:moveTo>
                <a:cubicBezTo>
                  <a:pt x="725863" y="848982"/>
                  <a:pt x="725378" y="847967"/>
                  <a:pt x="725704" y="847043"/>
                </a:cubicBezTo>
                <a:cubicBezTo>
                  <a:pt x="726031" y="846116"/>
                  <a:pt x="727046" y="845632"/>
                  <a:pt x="727973" y="845960"/>
                </a:cubicBezTo>
                <a:cubicBezTo>
                  <a:pt x="728304" y="846078"/>
                  <a:pt x="728592" y="846289"/>
                  <a:pt x="728803" y="846572"/>
                </a:cubicBezTo>
                <a:cubicBezTo>
                  <a:pt x="766584" y="846572"/>
                  <a:pt x="804365" y="846572"/>
                  <a:pt x="842145" y="846572"/>
                </a:cubicBezTo>
                <a:cubicBezTo>
                  <a:pt x="844118" y="846472"/>
                  <a:pt x="846031" y="847264"/>
                  <a:pt x="847354" y="848733"/>
                </a:cubicBezTo>
                <a:cubicBezTo>
                  <a:pt x="853835" y="855406"/>
                  <a:pt x="860460" y="861910"/>
                  <a:pt x="867012" y="868511"/>
                </a:cubicBezTo>
                <a:cubicBezTo>
                  <a:pt x="867708" y="869183"/>
                  <a:pt x="868597" y="869711"/>
                  <a:pt x="868933" y="870792"/>
                </a:cubicBezTo>
                <a:cubicBezTo>
                  <a:pt x="868237" y="871416"/>
                  <a:pt x="867420" y="871104"/>
                  <a:pt x="866676" y="871104"/>
                </a:cubicBezTo>
                <a:cubicBezTo>
                  <a:pt x="824592" y="871104"/>
                  <a:pt x="782515" y="871104"/>
                  <a:pt x="740445" y="871104"/>
                </a:cubicBezTo>
                <a:cubicBezTo>
                  <a:pt x="738695" y="871336"/>
                  <a:pt x="737010" y="870345"/>
                  <a:pt x="736364" y="868703"/>
                </a:cubicBezTo>
                <a:cubicBezTo>
                  <a:pt x="733316" y="862126"/>
                  <a:pt x="730027" y="855742"/>
                  <a:pt x="726787" y="849309"/>
                </a:cubicBezTo>
                <a:close/>
                <a:moveTo>
                  <a:pt x="741189" y="872856"/>
                </a:moveTo>
                <a:lnTo>
                  <a:pt x="869221" y="872856"/>
                </a:lnTo>
                <a:cubicBezTo>
                  <a:pt x="870704" y="872772"/>
                  <a:pt x="872147" y="873353"/>
                  <a:pt x="873157" y="874440"/>
                </a:cubicBezTo>
                <a:cubicBezTo>
                  <a:pt x="882014" y="883393"/>
                  <a:pt x="890943" y="892274"/>
                  <a:pt x="899824" y="901179"/>
                </a:cubicBezTo>
                <a:cubicBezTo>
                  <a:pt x="900521" y="901875"/>
                  <a:pt x="901145" y="902667"/>
                  <a:pt x="901793" y="903412"/>
                </a:cubicBezTo>
                <a:cubicBezTo>
                  <a:pt x="900809" y="904684"/>
                  <a:pt x="899392" y="904156"/>
                  <a:pt x="898168" y="904156"/>
                </a:cubicBezTo>
                <a:lnTo>
                  <a:pt x="757343" y="904156"/>
                </a:lnTo>
                <a:cubicBezTo>
                  <a:pt x="756119" y="904156"/>
                  <a:pt x="754726" y="904660"/>
                  <a:pt x="753718" y="903436"/>
                </a:cubicBezTo>
                <a:lnTo>
                  <a:pt x="753718" y="903436"/>
                </a:lnTo>
                <a:cubicBezTo>
                  <a:pt x="749350" y="894667"/>
                  <a:pt x="744998" y="885906"/>
                  <a:pt x="740661" y="877152"/>
                </a:cubicBezTo>
                <a:cubicBezTo>
                  <a:pt x="740061" y="875904"/>
                  <a:pt x="739484" y="874752"/>
                  <a:pt x="738812" y="873216"/>
                </a:cubicBezTo>
                <a:cubicBezTo>
                  <a:pt x="739552" y="872865"/>
                  <a:pt x="740377" y="872738"/>
                  <a:pt x="741189" y="872856"/>
                </a:cubicBezTo>
                <a:close/>
                <a:moveTo>
                  <a:pt x="756167" y="904780"/>
                </a:moveTo>
                <a:cubicBezTo>
                  <a:pt x="756959" y="904780"/>
                  <a:pt x="757751" y="904780"/>
                  <a:pt x="758567" y="904780"/>
                </a:cubicBezTo>
                <a:lnTo>
                  <a:pt x="900593" y="904780"/>
                </a:lnTo>
                <a:cubicBezTo>
                  <a:pt x="901817" y="904780"/>
                  <a:pt x="903233" y="904252"/>
                  <a:pt x="904217" y="905524"/>
                </a:cubicBezTo>
                <a:cubicBezTo>
                  <a:pt x="904745" y="906124"/>
                  <a:pt x="905249" y="906724"/>
                  <a:pt x="905801" y="907276"/>
                </a:cubicBezTo>
                <a:cubicBezTo>
                  <a:pt x="917868" y="919374"/>
                  <a:pt x="929948" y="931454"/>
                  <a:pt x="942046" y="943521"/>
                </a:cubicBezTo>
                <a:cubicBezTo>
                  <a:pt x="942382" y="943857"/>
                  <a:pt x="942694" y="944217"/>
                  <a:pt x="943174" y="944745"/>
                </a:cubicBezTo>
                <a:cubicBezTo>
                  <a:pt x="942300" y="945102"/>
                  <a:pt x="941352" y="945244"/>
                  <a:pt x="940414" y="945153"/>
                </a:cubicBezTo>
                <a:cubicBezTo>
                  <a:pt x="886006" y="945153"/>
                  <a:pt x="831663" y="945153"/>
                  <a:pt x="777385" y="945153"/>
                </a:cubicBezTo>
                <a:cubicBezTo>
                  <a:pt x="775614" y="945350"/>
                  <a:pt x="773938" y="944308"/>
                  <a:pt x="773329" y="942633"/>
                </a:cubicBezTo>
                <a:cubicBezTo>
                  <a:pt x="767304" y="930247"/>
                  <a:pt x="761135" y="917933"/>
                  <a:pt x="754990" y="905620"/>
                </a:cubicBezTo>
                <a:cubicBezTo>
                  <a:pt x="755194" y="905152"/>
                  <a:pt x="755636" y="904833"/>
                  <a:pt x="756143" y="904780"/>
                </a:cubicBezTo>
                <a:close/>
                <a:moveTo>
                  <a:pt x="947614" y="948969"/>
                </a:moveTo>
                <a:cubicBezTo>
                  <a:pt x="963617" y="965178"/>
                  <a:pt x="979699" y="981333"/>
                  <a:pt x="995861" y="997431"/>
                </a:cubicBezTo>
                <a:cubicBezTo>
                  <a:pt x="996461" y="998031"/>
                  <a:pt x="997037" y="998679"/>
                  <a:pt x="997709" y="999376"/>
                </a:cubicBezTo>
                <a:cubicBezTo>
                  <a:pt x="996732" y="999844"/>
                  <a:pt x="995632" y="999995"/>
                  <a:pt x="994564" y="999808"/>
                </a:cubicBezTo>
                <a:cubicBezTo>
                  <a:pt x="931388" y="999808"/>
                  <a:pt x="868181" y="999808"/>
                  <a:pt x="804941" y="999808"/>
                </a:cubicBezTo>
                <a:cubicBezTo>
                  <a:pt x="802965" y="1000045"/>
                  <a:pt x="801088" y="998876"/>
                  <a:pt x="800428" y="996999"/>
                </a:cubicBezTo>
                <a:cubicBezTo>
                  <a:pt x="792675" y="981229"/>
                  <a:pt x="784802" y="965507"/>
                  <a:pt x="776977" y="949785"/>
                </a:cubicBezTo>
                <a:cubicBezTo>
                  <a:pt x="776391" y="948864"/>
                  <a:pt x="775993" y="947836"/>
                  <a:pt x="775801" y="946761"/>
                </a:cubicBezTo>
                <a:lnTo>
                  <a:pt x="778873" y="946761"/>
                </a:lnTo>
                <a:cubicBezTo>
                  <a:pt x="833360" y="946761"/>
                  <a:pt x="887847" y="946761"/>
                  <a:pt x="942334" y="946761"/>
                </a:cubicBezTo>
                <a:cubicBezTo>
                  <a:pt x="944338" y="946663"/>
                  <a:pt x="946277" y="947474"/>
                  <a:pt x="947614" y="948969"/>
                </a:cubicBezTo>
                <a:close/>
                <a:moveTo>
                  <a:pt x="1118732" y="947841"/>
                </a:moveTo>
                <a:lnTo>
                  <a:pt x="1194845" y="998800"/>
                </a:lnTo>
                <a:lnTo>
                  <a:pt x="1195301" y="999184"/>
                </a:lnTo>
                <a:cubicBezTo>
                  <a:pt x="1195157" y="1000120"/>
                  <a:pt x="1194413" y="999760"/>
                  <a:pt x="1193909" y="999808"/>
                </a:cubicBezTo>
                <a:cubicBezTo>
                  <a:pt x="1193309" y="999844"/>
                  <a:pt x="1192709" y="999844"/>
                  <a:pt x="1192109" y="999808"/>
                </a:cubicBezTo>
                <a:cubicBezTo>
                  <a:pt x="1129526" y="999808"/>
                  <a:pt x="1066950" y="999808"/>
                  <a:pt x="1004382" y="999808"/>
                </a:cubicBezTo>
                <a:cubicBezTo>
                  <a:pt x="1002118" y="999940"/>
                  <a:pt x="999910" y="999061"/>
                  <a:pt x="998357" y="997407"/>
                </a:cubicBezTo>
                <a:cubicBezTo>
                  <a:pt x="982539" y="981445"/>
                  <a:pt x="966601" y="965579"/>
                  <a:pt x="950711" y="949665"/>
                </a:cubicBezTo>
                <a:cubicBezTo>
                  <a:pt x="949864" y="949003"/>
                  <a:pt x="949148" y="948189"/>
                  <a:pt x="948599" y="947265"/>
                </a:cubicBezTo>
                <a:cubicBezTo>
                  <a:pt x="949247" y="946473"/>
                  <a:pt x="949991" y="946809"/>
                  <a:pt x="950639" y="946809"/>
                </a:cubicBezTo>
                <a:lnTo>
                  <a:pt x="1114963" y="946809"/>
                </a:lnTo>
                <a:cubicBezTo>
                  <a:pt x="1116274" y="946759"/>
                  <a:pt x="1117565" y="947121"/>
                  <a:pt x="1118660" y="947841"/>
                </a:cubicBezTo>
                <a:close/>
                <a:moveTo>
                  <a:pt x="1054884" y="905260"/>
                </a:moveTo>
                <a:lnTo>
                  <a:pt x="1098761" y="934495"/>
                </a:lnTo>
                <a:lnTo>
                  <a:pt x="1112179" y="943521"/>
                </a:lnTo>
                <a:cubicBezTo>
                  <a:pt x="1112659" y="943833"/>
                  <a:pt x="1113259" y="944001"/>
                  <a:pt x="1113547" y="944817"/>
                </a:cubicBezTo>
                <a:cubicBezTo>
                  <a:pt x="1112822" y="945069"/>
                  <a:pt x="1112049" y="945141"/>
                  <a:pt x="1111291" y="945033"/>
                </a:cubicBezTo>
                <a:cubicBezTo>
                  <a:pt x="1057013" y="945033"/>
                  <a:pt x="1002757" y="945033"/>
                  <a:pt x="948527" y="945033"/>
                </a:cubicBezTo>
                <a:cubicBezTo>
                  <a:pt x="946945" y="945074"/>
                  <a:pt x="945425" y="944414"/>
                  <a:pt x="944374" y="943233"/>
                </a:cubicBezTo>
                <a:cubicBezTo>
                  <a:pt x="931988" y="930751"/>
                  <a:pt x="919572" y="918301"/>
                  <a:pt x="907121" y="905884"/>
                </a:cubicBezTo>
                <a:lnTo>
                  <a:pt x="907121" y="905884"/>
                </a:lnTo>
                <a:cubicBezTo>
                  <a:pt x="906785" y="905308"/>
                  <a:pt x="906977" y="904876"/>
                  <a:pt x="907577" y="904804"/>
                </a:cubicBezTo>
                <a:cubicBezTo>
                  <a:pt x="908473" y="904744"/>
                  <a:pt x="909370" y="904744"/>
                  <a:pt x="910266" y="904804"/>
                </a:cubicBezTo>
                <a:lnTo>
                  <a:pt x="1051403" y="904804"/>
                </a:lnTo>
                <a:cubicBezTo>
                  <a:pt x="1052508" y="904756"/>
                  <a:pt x="1053756" y="904348"/>
                  <a:pt x="1054812" y="905260"/>
                </a:cubicBezTo>
                <a:close/>
                <a:moveTo>
                  <a:pt x="1051740" y="903004"/>
                </a:moveTo>
                <a:cubicBezTo>
                  <a:pt x="1052148" y="903268"/>
                  <a:pt x="1052292" y="903700"/>
                  <a:pt x="1051740" y="903916"/>
                </a:cubicBezTo>
                <a:cubicBezTo>
                  <a:pt x="1050892" y="904211"/>
                  <a:pt x="1049985" y="904295"/>
                  <a:pt x="1049099" y="904156"/>
                </a:cubicBezTo>
                <a:lnTo>
                  <a:pt x="907985" y="904156"/>
                </a:lnTo>
                <a:cubicBezTo>
                  <a:pt x="906905" y="904156"/>
                  <a:pt x="905753" y="904420"/>
                  <a:pt x="904841" y="903580"/>
                </a:cubicBezTo>
                <a:lnTo>
                  <a:pt x="904841" y="903580"/>
                </a:lnTo>
                <a:lnTo>
                  <a:pt x="874045" y="872856"/>
                </a:lnTo>
                <a:lnTo>
                  <a:pt x="1003541" y="872856"/>
                </a:lnTo>
                <a:cubicBezTo>
                  <a:pt x="1005418" y="872810"/>
                  <a:pt x="1007260" y="873365"/>
                  <a:pt x="1008798" y="874440"/>
                </a:cubicBezTo>
                <a:cubicBezTo>
                  <a:pt x="1023056" y="883993"/>
                  <a:pt x="1037362" y="893474"/>
                  <a:pt x="1051668" y="903004"/>
                </a:cubicBezTo>
                <a:close/>
                <a:moveTo>
                  <a:pt x="1133902" y="871056"/>
                </a:moveTo>
                <a:cubicBezTo>
                  <a:pt x="1092617" y="871056"/>
                  <a:pt x="1051331" y="871056"/>
                  <a:pt x="1010046" y="871056"/>
                </a:cubicBezTo>
                <a:cubicBezTo>
                  <a:pt x="1008164" y="871111"/>
                  <a:pt x="1006316" y="870563"/>
                  <a:pt x="1004766" y="869495"/>
                </a:cubicBezTo>
                <a:cubicBezTo>
                  <a:pt x="994420" y="862511"/>
                  <a:pt x="984027" y="855598"/>
                  <a:pt x="973562" y="848661"/>
                </a:cubicBezTo>
                <a:lnTo>
                  <a:pt x="971353" y="847101"/>
                </a:lnTo>
                <a:cubicBezTo>
                  <a:pt x="971737" y="846116"/>
                  <a:pt x="972554" y="846549"/>
                  <a:pt x="973130" y="846549"/>
                </a:cubicBezTo>
                <a:lnTo>
                  <a:pt x="1086832" y="846549"/>
                </a:lnTo>
                <a:cubicBezTo>
                  <a:pt x="1088128" y="846515"/>
                  <a:pt x="1089412" y="846796"/>
                  <a:pt x="1090576" y="847365"/>
                </a:cubicBezTo>
                <a:cubicBezTo>
                  <a:pt x="1105362" y="854837"/>
                  <a:pt x="1120172" y="862278"/>
                  <a:pt x="1135006" y="869687"/>
                </a:cubicBezTo>
                <a:cubicBezTo>
                  <a:pt x="1135697" y="869889"/>
                  <a:pt x="1136261" y="870393"/>
                  <a:pt x="1136542" y="871056"/>
                </a:cubicBezTo>
                <a:close/>
                <a:moveTo>
                  <a:pt x="1140575" y="868655"/>
                </a:moveTo>
                <a:cubicBezTo>
                  <a:pt x="1140575" y="868967"/>
                  <a:pt x="1140575" y="869255"/>
                  <a:pt x="1140575" y="869639"/>
                </a:cubicBezTo>
                <a:cubicBezTo>
                  <a:pt x="1139566" y="870023"/>
                  <a:pt x="1138990" y="869447"/>
                  <a:pt x="1138414" y="869159"/>
                </a:cubicBezTo>
                <a:cubicBezTo>
                  <a:pt x="1123052" y="861502"/>
                  <a:pt x="1107715" y="853773"/>
                  <a:pt x="1092329" y="846164"/>
                </a:cubicBezTo>
                <a:cubicBezTo>
                  <a:pt x="1090922" y="845653"/>
                  <a:pt x="1090048" y="844244"/>
                  <a:pt x="1090216" y="842756"/>
                </a:cubicBezTo>
                <a:cubicBezTo>
                  <a:pt x="1090216" y="804176"/>
                  <a:pt x="1090216" y="765594"/>
                  <a:pt x="1090216" y="727014"/>
                </a:cubicBezTo>
                <a:cubicBezTo>
                  <a:pt x="1090216" y="726534"/>
                  <a:pt x="1090216" y="726053"/>
                  <a:pt x="1090216" y="725549"/>
                </a:cubicBezTo>
                <a:cubicBezTo>
                  <a:pt x="1091224" y="725045"/>
                  <a:pt x="1092041" y="725549"/>
                  <a:pt x="1092857" y="725789"/>
                </a:cubicBezTo>
                <a:lnTo>
                  <a:pt x="1138150" y="737167"/>
                </a:lnTo>
                <a:cubicBezTo>
                  <a:pt x="1140551" y="737743"/>
                  <a:pt x="1140551" y="737767"/>
                  <a:pt x="1140551" y="740047"/>
                </a:cubicBezTo>
                <a:close/>
                <a:moveTo>
                  <a:pt x="1140575" y="735319"/>
                </a:moveTo>
                <a:cubicBezTo>
                  <a:pt x="1139850" y="735609"/>
                  <a:pt x="1139043" y="735609"/>
                  <a:pt x="1138318" y="735319"/>
                </a:cubicBezTo>
                <a:lnTo>
                  <a:pt x="1092449" y="723797"/>
                </a:lnTo>
                <a:cubicBezTo>
                  <a:pt x="1090192" y="723221"/>
                  <a:pt x="1090192" y="723197"/>
                  <a:pt x="1090192" y="720845"/>
                </a:cubicBezTo>
                <a:cubicBezTo>
                  <a:pt x="1090192" y="682440"/>
                  <a:pt x="1090192" y="644035"/>
                  <a:pt x="1090192" y="605630"/>
                </a:cubicBezTo>
                <a:lnTo>
                  <a:pt x="1090192" y="604310"/>
                </a:lnTo>
                <a:cubicBezTo>
                  <a:pt x="1090192" y="603422"/>
                  <a:pt x="1090648" y="603086"/>
                  <a:pt x="1091488" y="603110"/>
                </a:cubicBezTo>
                <a:lnTo>
                  <a:pt x="1139494" y="603110"/>
                </a:lnTo>
                <a:cubicBezTo>
                  <a:pt x="1140020" y="603038"/>
                  <a:pt x="1140505" y="603403"/>
                  <a:pt x="1140577" y="603929"/>
                </a:cubicBezTo>
                <a:cubicBezTo>
                  <a:pt x="1140591" y="604025"/>
                  <a:pt x="1140589" y="604121"/>
                  <a:pt x="1140575" y="604214"/>
                </a:cubicBezTo>
                <a:cubicBezTo>
                  <a:pt x="1140575" y="604814"/>
                  <a:pt x="1140575" y="605414"/>
                  <a:pt x="1140575" y="606014"/>
                </a:cubicBezTo>
                <a:lnTo>
                  <a:pt x="1140575" y="735391"/>
                </a:lnTo>
                <a:close/>
                <a:moveTo>
                  <a:pt x="1139086" y="601214"/>
                </a:moveTo>
                <a:cubicBezTo>
                  <a:pt x="1138486" y="601214"/>
                  <a:pt x="1137886" y="601214"/>
                  <a:pt x="1137286" y="601214"/>
                </a:cubicBezTo>
                <a:lnTo>
                  <a:pt x="1093145" y="601214"/>
                </a:lnTo>
                <a:cubicBezTo>
                  <a:pt x="1092545" y="601214"/>
                  <a:pt x="1091945" y="601214"/>
                  <a:pt x="1091344" y="601214"/>
                </a:cubicBezTo>
                <a:cubicBezTo>
                  <a:pt x="1090744" y="601214"/>
                  <a:pt x="1090072" y="600878"/>
                  <a:pt x="1090096" y="599990"/>
                </a:cubicBezTo>
                <a:cubicBezTo>
                  <a:pt x="1090120" y="599102"/>
                  <a:pt x="1090096" y="598598"/>
                  <a:pt x="1090096" y="597877"/>
                </a:cubicBezTo>
                <a:cubicBezTo>
                  <a:pt x="1090096" y="560128"/>
                  <a:pt x="1090096" y="522364"/>
                  <a:pt x="1090096" y="484583"/>
                </a:cubicBezTo>
                <a:cubicBezTo>
                  <a:pt x="1090096" y="480935"/>
                  <a:pt x="1089280" y="481319"/>
                  <a:pt x="1093361" y="480311"/>
                </a:cubicBezTo>
                <a:lnTo>
                  <a:pt x="1138966" y="468933"/>
                </a:lnTo>
                <a:lnTo>
                  <a:pt x="1140503" y="468597"/>
                </a:lnTo>
                <a:lnTo>
                  <a:pt x="1140503" y="597805"/>
                </a:lnTo>
                <a:cubicBezTo>
                  <a:pt x="1140503" y="598405"/>
                  <a:pt x="1140503" y="599006"/>
                  <a:pt x="1140503" y="599606"/>
                </a:cubicBezTo>
                <a:cubicBezTo>
                  <a:pt x="1140599" y="600782"/>
                  <a:pt x="1140215" y="601382"/>
                  <a:pt x="1139014" y="601286"/>
                </a:cubicBezTo>
                <a:close/>
                <a:moveTo>
                  <a:pt x="1138558" y="335165"/>
                </a:moveTo>
                <a:cubicBezTo>
                  <a:pt x="1139062" y="334901"/>
                  <a:pt x="1139614" y="334708"/>
                  <a:pt x="1140575" y="334324"/>
                </a:cubicBezTo>
                <a:lnTo>
                  <a:pt x="1140575" y="463077"/>
                </a:lnTo>
                <a:cubicBezTo>
                  <a:pt x="1140527" y="463677"/>
                  <a:pt x="1140527" y="464277"/>
                  <a:pt x="1140575" y="464877"/>
                </a:cubicBezTo>
                <a:cubicBezTo>
                  <a:pt x="1140791" y="466293"/>
                  <a:pt x="1140047" y="466797"/>
                  <a:pt x="1138822" y="467109"/>
                </a:cubicBezTo>
                <a:lnTo>
                  <a:pt x="1090624" y="479111"/>
                </a:lnTo>
                <a:cubicBezTo>
                  <a:pt x="1089904" y="478366"/>
                  <a:pt x="1090168" y="477550"/>
                  <a:pt x="1090168" y="476710"/>
                </a:cubicBezTo>
                <a:cubicBezTo>
                  <a:pt x="1090168" y="438305"/>
                  <a:pt x="1090168" y="399901"/>
                  <a:pt x="1090168" y="361496"/>
                </a:cubicBezTo>
                <a:cubicBezTo>
                  <a:pt x="1089943" y="360008"/>
                  <a:pt x="1090780" y="358560"/>
                  <a:pt x="1092185" y="358015"/>
                </a:cubicBezTo>
                <a:cubicBezTo>
                  <a:pt x="1107571" y="350647"/>
                  <a:pt x="1123028" y="342918"/>
                  <a:pt x="1138486" y="335237"/>
                </a:cubicBezTo>
                <a:close/>
                <a:moveTo>
                  <a:pt x="1134742" y="332956"/>
                </a:moveTo>
                <a:cubicBezTo>
                  <a:pt x="1135534" y="332956"/>
                  <a:pt x="1136446" y="332668"/>
                  <a:pt x="1137142" y="333244"/>
                </a:cubicBezTo>
                <a:cubicBezTo>
                  <a:pt x="1137838" y="333820"/>
                  <a:pt x="1137142" y="334036"/>
                  <a:pt x="1136590" y="334156"/>
                </a:cubicBezTo>
                <a:lnTo>
                  <a:pt x="1136590" y="334156"/>
                </a:lnTo>
                <a:cubicBezTo>
                  <a:pt x="1122380" y="341213"/>
                  <a:pt x="1108147" y="348222"/>
                  <a:pt x="1094009" y="355399"/>
                </a:cubicBezTo>
                <a:cubicBezTo>
                  <a:pt x="1090752" y="357063"/>
                  <a:pt x="1087130" y="357888"/>
                  <a:pt x="1083471" y="357799"/>
                </a:cubicBezTo>
                <a:cubicBezTo>
                  <a:pt x="1047467" y="357799"/>
                  <a:pt x="1011462" y="357799"/>
                  <a:pt x="975290" y="357799"/>
                </a:cubicBezTo>
                <a:cubicBezTo>
                  <a:pt x="973912" y="357919"/>
                  <a:pt x="972522" y="357799"/>
                  <a:pt x="971185" y="357439"/>
                </a:cubicBezTo>
                <a:lnTo>
                  <a:pt x="1006998" y="333436"/>
                </a:lnTo>
                <a:cubicBezTo>
                  <a:pt x="1007814" y="332644"/>
                  <a:pt x="1008870" y="332860"/>
                  <a:pt x="1009830" y="332860"/>
                </a:cubicBezTo>
                <a:close/>
                <a:moveTo>
                  <a:pt x="1006302" y="331780"/>
                </a:moveTo>
                <a:lnTo>
                  <a:pt x="1006302" y="331780"/>
                </a:lnTo>
                <a:cubicBezTo>
                  <a:pt x="1005486" y="332572"/>
                  <a:pt x="1004430" y="332356"/>
                  <a:pt x="1003469" y="332356"/>
                </a:cubicBezTo>
                <a:lnTo>
                  <a:pt x="877310" y="332356"/>
                </a:lnTo>
                <a:cubicBezTo>
                  <a:pt x="876278" y="332356"/>
                  <a:pt x="875053" y="332764"/>
                  <a:pt x="874309" y="331564"/>
                </a:cubicBezTo>
                <a:cubicBezTo>
                  <a:pt x="874477" y="330460"/>
                  <a:pt x="875365" y="329908"/>
                  <a:pt x="876038" y="329164"/>
                </a:cubicBezTo>
                <a:cubicBezTo>
                  <a:pt x="884038" y="321164"/>
                  <a:pt x="892040" y="313161"/>
                  <a:pt x="900041" y="305161"/>
                </a:cubicBezTo>
                <a:cubicBezTo>
                  <a:pt x="901361" y="303841"/>
                  <a:pt x="902873" y="302761"/>
                  <a:pt x="904265" y="301464"/>
                </a:cubicBezTo>
                <a:cubicBezTo>
                  <a:pt x="904649" y="301145"/>
                  <a:pt x="905134" y="300975"/>
                  <a:pt x="905633" y="300984"/>
                </a:cubicBezTo>
                <a:lnTo>
                  <a:pt x="1048427" y="300984"/>
                </a:lnTo>
                <a:cubicBezTo>
                  <a:pt x="1049543" y="300843"/>
                  <a:pt x="1050679" y="300968"/>
                  <a:pt x="1051740" y="301344"/>
                </a:cubicBezTo>
                <a:cubicBezTo>
                  <a:pt x="1036426" y="311738"/>
                  <a:pt x="1021280" y="321795"/>
                  <a:pt x="1006230" y="331852"/>
                </a:cubicBezTo>
                <a:close/>
                <a:moveTo>
                  <a:pt x="1111507" y="261643"/>
                </a:moveTo>
                <a:cubicBezTo>
                  <a:pt x="1093377" y="273724"/>
                  <a:pt x="1075262" y="285798"/>
                  <a:pt x="1057164" y="297864"/>
                </a:cubicBezTo>
                <a:cubicBezTo>
                  <a:pt x="1055758" y="298841"/>
                  <a:pt x="1054075" y="299338"/>
                  <a:pt x="1052364" y="299280"/>
                </a:cubicBezTo>
                <a:lnTo>
                  <a:pt x="907361" y="299280"/>
                </a:lnTo>
                <a:cubicBezTo>
                  <a:pt x="907361" y="298032"/>
                  <a:pt x="908154" y="297648"/>
                  <a:pt x="908658" y="297144"/>
                </a:cubicBezTo>
                <a:cubicBezTo>
                  <a:pt x="920594" y="285190"/>
                  <a:pt x="932524" y="273237"/>
                  <a:pt x="944446" y="261283"/>
                </a:cubicBezTo>
                <a:cubicBezTo>
                  <a:pt x="945452" y="260196"/>
                  <a:pt x="946880" y="259601"/>
                  <a:pt x="948359" y="259651"/>
                </a:cubicBezTo>
                <a:cubicBezTo>
                  <a:pt x="1002637" y="259651"/>
                  <a:pt x="1056900" y="259651"/>
                  <a:pt x="1111147" y="259651"/>
                </a:cubicBezTo>
                <a:lnTo>
                  <a:pt x="1113379" y="259651"/>
                </a:lnTo>
                <a:lnTo>
                  <a:pt x="1113523" y="260203"/>
                </a:lnTo>
                <a:cubicBezTo>
                  <a:pt x="1112827" y="260755"/>
                  <a:pt x="1112131" y="261259"/>
                  <a:pt x="1111435" y="261715"/>
                </a:cubicBezTo>
                <a:close/>
                <a:moveTo>
                  <a:pt x="1193213" y="205140"/>
                </a:moveTo>
                <a:lnTo>
                  <a:pt x="1195277" y="205140"/>
                </a:lnTo>
                <a:cubicBezTo>
                  <a:pt x="1195542" y="206124"/>
                  <a:pt x="1194749" y="206196"/>
                  <a:pt x="1194341" y="206484"/>
                </a:cubicBezTo>
                <a:cubicBezTo>
                  <a:pt x="1169155" y="223287"/>
                  <a:pt x="1143976" y="240089"/>
                  <a:pt x="1118804" y="256891"/>
                </a:cubicBezTo>
                <a:cubicBezTo>
                  <a:pt x="1117445" y="257724"/>
                  <a:pt x="1115856" y="258101"/>
                  <a:pt x="1114267" y="257971"/>
                </a:cubicBezTo>
                <a:lnTo>
                  <a:pt x="948527" y="257971"/>
                </a:lnTo>
                <a:cubicBezTo>
                  <a:pt x="948831" y="257020"/>
                  <a:pt x="949417" y="256183"/>
                  <a:pt x="950207" y="255571"/>
                </a:cubicBezTo>
                <a:cubicBezTo>
                  <a:pt x="966433" y="239329"/>
                  <a:pt x="982676" y="223063"/>
                  <a:pt x="998933" y="206773"/>
                </a:cubicBezTo>
                <a:cubicBezTo>
                  <a:pt x="1000001" y="205608"/>
                  <a:pt x="1001530" y="204975"/>
                  <a:pt x="1003109" y="205044"/>
                </a:cubicBezTo>
                <a:close/>
                <a:moveTo>
                  <a:pt x="1071374" y="131907"/>
                </a:moveTo>
                <a:cubicBezTo>
                  <a:pt x="1048074" y="155222"/>
                  <a:pt x="1024736" y="178537"/>
                  <a:pt x="1001357" y="201852"/>
                </a:cubicBezTo>
                <a:cubicBezTo>
                  <a:pt x="1000222" y="202955"/>
                  <a:pt x="998662" y="203508"/>
                  <a:pt x="997085" y="203364"/>
                </a:cubicBezTo>
                <a:lnTo>
                  <a:pt x="803140" y="203364"/>
                </a:lnTo>
                <a:cubicBezTo>
                  <a:pt x="803181" y="202284"/>
                  <a:pt x="803539" y="201240"/>
                  <a:pt x="804173" y="200364"/>
                </a:cubicBezTo>
                <a:cubicBezTo>
                  <a:pt x="815502" y="177689"/>
                  <a:pt x="826831" y="154998"/>
                  <a:pt x="838161" y="132291"/>
                </a:cubicBezTo>
                <a:cubicBezTo>
                  <a:pt x="838751" y="130607"/>
                  <a:pt x="840417" y="129545"/>
                  <a:pt x="842193" y="129723"/>
                </a:cubicBezTo>
                <a:cubicBezTo>
                  <a:pt x="918170" y="129723"/>
                  <a:pt x="994139" y="129723"/>
                  <a:pt x="1070102" y="129723"/>
                </a:cubicBezTo>
                <a:lnTo>
                  <a:pt x="1072694" y="129723"/>
                </a:lnTo>
                <a:cubicBezTo>
                  <a:pt x="1072694" y="130995"/>
                  <a:pt x="1071878" y="131451"/>
                  <a:pt x="1071374" y="131907"/>
                </a:cubicBezTo>
                <a:close/>
                <a:moveTo>
                  <a:pt x="893224" y="22141"/>
                </a:moveTo>
                <a:cubicBezTo>
                  <a:pt x="893874" y="20264"/>
                  <a:pt x="895737" y="19088"/>
                  <a:pt x="897712" y="19309"/>
                </a:cubicBezTo>
                <a:cubicBezTo>
                  <a:pt x="991883" y="19309"/>
                  <a:pt x="1086064" y="19309"/>
                  <a:pt x="1180252" y="19309"/>
                </a:cubicBezTo>
                <a:lnTo>
                  <a:pt x="1183108" y="19309"/>
                </a:lnTo>
                <a:cubicBezTo>
                  <a:pt x="1183108" y="20701"/>
                  <a:pt x="1181980" y="21229"/>
                  <a:pt x="1181260" y="21949"/>
                </a:cubicBezTo>
                <a:cubicBezTo>
                  <a:pt x="1164714" y="38543"/>
                  <a:pt x="1148176" y="55105"/>
                  <a:pt x="1131646" y="71636"/>
                </a:cubicBezTo>
                <a:cubicBezTo>
                  <a:pt x="1113547" y="89734"/>
                  <a:pt x="1095466" y="107840"/>
                  <a:pt x="1077399" y="125954"/>
                </a:cubicBezTo>
                <a:cubicBezTo>
                  <a:pt x="1076124" y="127335"/>
                  <a:pt x="1074307" y="128082"/>
                  <a:pt x="1072430" y="127995"/>
                </a:cubicBezTo>
                <a:cubicBezTo>
                  <a:pt x="996245" y="127995"/>
                  <a:pt x="920052" y="127995"/>
                  <a:pt x="843849" y="127995"/>
                </a:cubicBezTo>
                <a:lnTo>
                  <a:pt x="840417" y="127995"/>
                </a:lnTo>
                <a:lnTo>
                  <a:pt x="841929" y="124826"/>
                </a:lnTo>
                <a:cubicBezTo>
                  <a:pt x="859051" y="90598"/>
                  <a:pt x="876150" y="56370"/>
                  <a:pt x="893224" y="22141"/>
                </a:cubicBezTo>
                <a:close/>
                <a:moveTo>
                  <a:pt x="602955" y="126434"/>
                </a:moveTo>
                <a:cubicBezTo>
                  <a:pt x="602991" y="125835"/>
                  <a:pt x="602991" y="125234"/>
                  <a:pt x="602955" y="124634"/>
                </a:cubicBezTo>
                <a:lnTo>
                  <a:pt x="602955" y="22694"/>
                </a:lnTo>
                <a:cubicBezTo>
                  <a:pt x="602955" y="18829"/>
                  <a:pt x="602643" y="19381"/>
                  <a:pt x="606340" y="19381"/>
                </a:cubicBezTo>
                <a:lnTo>
                  <a:pt x="891976" y="19381"/>
                </a:lnTo>
                <a:cubicBezTo>
                  <a:pt x="891952" y="20464"/>
                  <a:pt x="891589" y="21512"/>
                  <a:pt x="890943" y="22381"/>
                </a:cubicBezTo>
                <a:cubicBezTo>
                  <a:pt x="873836" y="56690"/>
                  <a:pt x="856722" y="91070"/>
                  <a:pt x="839601" y="125522"/>
                </a:cubicBezTo>
                <a:cubicBezTo>
                  <a:pt x="838946" y="127169"/>
                  <a:pt x="837253" y="128159"/>
                  <a:pt x="835496" y="127923"/>
                </a:cubicBezTo>
                <a:cubicBezTo>
                  <a:pt x="759054" y="127923"/>
                  <a:pt x="682590" y="127923"/>
                  <a:pt x="606100" y="127923"/>
                </a:cubicBezTo>
                <a:cubicBezTo>
                  <a:pt x="605596" y="127923"/>
                  <a:pt x="605092" y="127923"/>
                  <a:pt x="604612" y="127923"/>
                </a:cubicBezTo>
                <a:cubicBezTo>
                  <a:pt x="603387" y="128067"/>
                  <a:pt x="602859" y="127635"/>
                  <a:pt x="602955" y="126434"/>
                </a:cubicBezTo>
                <a:close/>
                <a:moveTo>
                  <a:pt x="602475" y="878785"/>
                </a:moveTo>
                <a:cubicBezTo>
                  <a:pt x="602343" y="878000"/>
                  <a:pt x="602533" y="877196"/>
                  <a:pt x="603003" y="876552"/>
                </a:cubicBezTo>
                <a:lnTo>
                  <a:pt x="603003" y="876552"/>
                </a:lnTo>
                <a:cubicBezTo>
                  <a:pt x="603339" y="872856"/>
                  <a:pt x="603339" y="872856"/>
                  <a:pt x="607036" y="872856"/>
                </a:cubicBezTo>
                <a:lnTo>
                  <a:pt x="732860" y="872856"/>
                </a:lnTo>
                <a:cubicBezTo>
                  <a:pt x="733354" y="872904"/>
                  <a:pt x="733853" y="872904"/>
                  <a:pt x="734348" y="872856"/>
                </a:cubicBezTo>
                <a:cubicBezTo>
                  <a:pt x="736004" y="872616"/>
                  <a:pt x="736748" y="873360"/>
                  <a:pt x="737516" y="874824"/>
                </a:cubicBezTo>
                <a:cubicBezTo>
                  <a:pt x="741789" y="883609"/>
                  <a:pt x="746205" y="892346"/>
                  <a:pt x="750550" y="901083"/>
                </a:cubicBezTo>
                <a:cubicBezTo>
                  <a:pt x="750783" y="901530"/>
                  <a:pt x="751040" y="901962"/>
                  <a:pt x="751318" y="902379"/>
                </a:cubicBezTo>
                <a:lnTo>
                  <a:pt x="751318" y="902379"/>
                </a:lnTo>
                <a:cubicBezTo>
                  <a:pt x="751918" y="903004"/>
                  <a:pt x="752014" y="903700"/>
                  <a:pt x="751078" y="903988"/>
                </a:cubicBezTo>
                <a:cubicBezTo>
                  <a:pt x="750293" y="904180"/>
                  <a:pt x="749482" y="904245"/>
                  <a:pt x="748678" y="904180"/>
                </a:cubicBezTo>
                <a:lnTo>
                  <a:pt x="606172" y="904180"/>
                </a:lnTo>
                <a:cubicBezTo>
                  <a:pt x="605140" y="904180"/>
                  <a:pt x="603988" y="904540"/>
                  <a:pt x="603147" y="903532"/>
                </a:cubicBezTo>
                <a:cubicBezTo>
                  <a:pt x="602307" y="902908"/>
                  <a:pt x="602475" y="901971"/>
                  <a:pt x="602475" y="901131"/>
                </a:cubicBezTo>
                <a:cubicBezTo>
                  <a:pt x="602459" y="893674"/>
                  <a:pt x="602459" y="886225"/>
                  <a:pt x="602475" y="878785"/>
                </a:cubicBezTo>
                <a:close/>
                <a:moveTo>
                  <a:pt x="425957" y="945561"/>
                </a:moveTo>
                <a:lnTo>
                  <a:pt x="263793" y="945561"/>
                </a:lnTo>
                <a:cubicBezTo>
                  <a:pt x="262991" y="945594"/>
                  <a:pt x="262187" y="945554"/>
                  <a:pt x="261393" y="945441"/>
                </a:cubicBezTo>
                <a:cubicBezTo>
                  <a:pt x="260721" y="945441"/>
                  <a:pt x="260697" y="944841"/>
                  <a:pt x="261057" y="944337"/>
                </a:cubicBezTo>
                <a:lnTo>
                  <a:pt x="292021" y="913277"/>
                </a:lnTo>
                <a:cubicBezTo>
                  <a:pt x="294685" y="910589"/>
                  <a:pt x="297397" y="907972"/>
                  <a:pt x="300086" y="905332"/>
                </a:cubicBezTo>
                <a:cubicBezTo>
                  <a:pt x="301310" y="904324"/>
                  <a:pt x="302774" y="904756"/>
                  <a:pt x="304142" y="904756"/>
                </a:cubicBezTo>
                <a:lnTo>
                  <a:pt x="436495" y="904756"/>
                </a:lnTo>
                <a:cubicBezTo>
                  <a:pt x="439879" y="904756"/>
                  <a:pt x="443263" y="904756"/>
                  <a:pt x="446672" y="904756"/>
                </a:cubicBezTo>
                <a:cubicBezTo>
                  <a:pt x="447632" y="904756"/>
                  <a:pt x="448712" y="904492"/>
                  <a:pt x="449432" y="905476"/>
                </a:cubicBezTo>
                <a:cubicBezTo>
                  <a:pt x="446912" y="910564"/>
                  <a:pt x="444440" y="915653"/>
                  <a:pt x="441895" y="920742"/>
                </a:cubicBezTo>
                <a:cubicBezTo>
                  <a:pt x="437863" y="928831"/>
                  <a:pt x="433758" y="936920"/>
                  <a:pt x="429702" y="945009"/>
                </a:cubicBezTo>
                <a:cubicBezTo>
                  <a:pt x="428574" y="945945"/>
                  <a:pt x="427229" y="945561"/>
                  <a:pt x="425957" y="945561"/>
                </a:cubicBezTo>
                <a:close/>
                <a:moveTo>
                  <a:pt x="427854" y="948921"/>
                </a:moveTo>
                <a:cubicBezTo>
                  <a:pt x="419740" y="965164"/>
                  <a:pt x="411620" y="981414"/>
                  <a:pt x="403490" y="997671"/>
                </a:cubicBezTo>
                <a:cubicBezTo>
                  <a:pt x="402746" y="999208"/>
                  <a:pt x="401906" y="1000072"/>
                  <a:pt x="400106" y="999832"/>
                </a:cubicBezTo>
                <a:cubicBezTo>
                  <a:pt x="399612" y="999796"/>
                  <a:pt x="399112" y="999796"/>
                  <a:pt x="398618" y="999832"/>
                </a:cubicBezTo>
                <a:lnTo>
                  <a:pt x="210290" y="999832"/>
                </a:lnTo>
                <a:cubicBezTo>
                  <a:pt x="208942" y="999956"/>
                  <a:pt x="207582" y="999827"/>
                  <a:pt x="206282" y="999448"/>
                </a:cubicBezTo>
                <a:cubicBezTo>
                  <a:pt x="209642" y="996135"/>
                  <a:pt x="212619" y="993207"/>
                  <a:pt x="215595" y="990230"/>
                </a:cubicBezTo>
                <a:cubicBezTo>
                  <a:pt x="229453" y="976388"/>
                  <a:pt x="243294" y="962531"/>
                  <a:pt x="257120" y="948657"/>
                </a:cubicBezTo>
                <a:cubicBezTo>
                  <a:pt x="258253" y="947414"/>
                  <a:pt x="259880" y="946739"/>
                  <a:pt x="261561" y="946809"/>
                </a:cubicBezTo>
                <a:cubicBezTo>
                  <a:pt x="316336" y="946809"/>
                  <a:pt x="371118" y="946809"/>
                  <a:pt x="425909" y="946809"/>
                </a:cubicBezTo>
                <a:lnTo>
                  <a:pt x="428166" y="946809"/>
                </a:lnTo>
                <a:cubicBezTo>
                  <a:pt x="428742" y="947769"/>
                  <a:pt x="428142" y="948321"/>
                  <a:pt x="427854" y="948921"/>
                </a:cubicBezTo>
                <a:close/>
                <a:moveTo>
                  <a:pt x="447056" y="904132"/>
                </a:moveTo>
                <a:lnTo>
                  <a:pt x="306182" y="904132"/>
                </a:lnTo>
                <a:cubicBezTo>
                  <a:pt x="304958" y="904132"/>
                  <a:pt x="303542" y="904684"/>
                  <a:pt x="302582" y="903340"/>
                </a:cubicBezTo>
                <a:cubicBezTo>
                  <a:pt x="302750" y="902235"/>
                  <a:pt x="303638" y="901683"/>
                  <a:pt x="304310" y="900939"/>
                </a:cubicBezTo>
                <a:cubicBezTo>
                  <a:pt x="312502" y="892747"/>
                  <a:pt x="320704" y="884562"/>
                  <a:pt x="328913" y="876384"/>
                </a:cubicBezTo>
                <a:cubicBezTo>
                  <a:pt x="330017" y="875256"/>
                  <a:pt x="331313" y="874344"/>
                  <a:pt x="332490" y="873288"/>
                </a:cubicBezTo>
                <a:cubicBezTo>
                  <a:pt x="332874" y="872969"/>
                  <a:pt x="333358" y="872798"/>
                  <a:pt x="333858" y="872808"/>
                </a:cubicBezTo>
                <a:lnTo>
                  <a:pt x="465346" y="872808"/>
                </a:lnTo>
                <a:cubicBezTo>
                  <a:pt x="465826" y="873840"/>
                  <a:pt x="465130" y="874440"/>
                  <a:pt x="464794" y="875088"/>
                </a:cubicBezTo>
                <a:cubicBezTo>
                  <a:pt x="460234" y="884096"/>
                  <a:pt x="455680" y="893050"/>
                  <a:pt x="451136" y="901947"/>
                </a:cubicBezTo>
                <a:cubicBezTo>
                  <a:pt x="450853" y="902353"/>
                  <a:pt x="450680" y="902824"/>
                  <a:pt x="450632" y="903316"/>
                </a:cubicBezTo>
                <a:lnTo>
                  <a:pt x="450632" y="903316"/>
                </a:lnTo>
                <a:cubicBezTo>
                  <a:pt x="449624" y="904636"/>
                  <a:pt x="448352" y="904132"/>
                  <a:pt x="446984" y="904132"/>
                </a:cubicBezTo>
                <a:close/>
                <a:moveTo>
                  <a:pt x="64040" y="597853"/>
                </a:moveTo>
                <a:cubicBezTo>
                  <a:pt x="64040" y="555992"/>
                  <a:pt x="64040" y="514131"/>
                  <a:pt x="64040" y="472270"/>
                </a:cubicBezTo>
                <a:cubicBezTo>
                  <a:pt x="63843" y="471173"/>
                  <a:pt x="63959" y="470040"/>
                  <a:pt x="64376" y="469005"/>
                </a:cubicBezTo>
                <a:cubicBezTo>
                  <a:pt x="65987" y="469073"/>
                  <a:pt x="67579" y="469373"/>
                  <a:pt x="69105" y="469893"/>
                </a:cubicBezTo>
                <a:lnTo>
                  <a:pt x="112094" y="480599"/>
                </a:lnTo>
                <a:cubicBezTo>
                  <a:pt x="114710" y="481247"/>
                  <a:pt x="114734" y="481247"/>
                  <a:pt x="114734" y="483911"/>
                </a:cubicBezTo>
                <a:lnTo>
                  <a:pt x="114734" y="598405"/>
                </a:lnTo>
                <a:cubicBezTo>
                  <a:pt x="114734" y="598910"/>
                  <a:pt x="114734" y="599414"/>
                  <a:pt x="114734" y="599894"/>
                </a:cubicBezTo>
                <a:cubicBezTo>
                  <a:pt x="114734" y="600974"/>
                  <a:pt x="114230" y="601310"/>
                  <a:pt x="113270" y="601262"/>
                </a:cubicBezTo>
                <a:cubicBezTo>
                  <a:pt x="112766" y="601262"/>
                  <a:pt x="112286" y="601262"/>
                  <a:pt x="111782" y="601262"/>
                </a:cubicBezTo>
                <a:lnTo>
                  <a:pt x="67016" y="601262"/>
                </a:lnTo>
                <a:cubicBezTo>
                  <a:pt x="66512" y="601262"/>
                  <a:pt x="66008" y="601262"/>
                  <a:pt x="65528" y="601262"/>
                </a:cubicBezTo>
                <a:cubicBezTo>
                  <a:pt x="64256" y="601406"/>
                  <a:pt x="63992" y="600686"/>
                  <a:pt x="64040" y="599630"/>
                </a:cubicBezTo>
                <a:cubicBezTo>
                  <a:pt x="64064" y="599054"/>
                  <a:pt x="64040" y="598453"/>
                  <a:pt x="64040" y="597853"/>
                </a:cubicBezTo>
                <a:close/>
                <a:moveTo>
                  <a:pt x="114710" y="477238"/>
                </a:moveTo>
                <a:cubicBezTo>
                  <a:pt x="114710" y="477838"/>
                  <a:pt x="114710" y="478438"/>
                  <a:pt x="114710" y="479207"/>
                </a:cubicBezTo>
                <a:cubicBezTo>
                  <a:pt x="111575" y="478669"/>
                  <a:pt x="108473" y="477946"/>
                  <a:pt x="105421" y="477046"/>
                </a:cubicBezTo>
                <a:lnTo>
                  <a:pt x="66704" y="467493"/>
                </a:lnTo>
                <a:cubicBezTo>
                  <a:pt x="64160" y="466845"/>
                  <a:pt x="64136" y="466845"/>
                  <a:pt x="64136" y="464085"/>
                </a:cubicBezTo>
                <a:cubicBezTo>
                  <a:pt x="64136" y="421808"/>
                  <a:pt x="64136" y="379539"/>
                  <a:pt x="64136" y="337277"/>
                </a:cubicBezTo>
                <a:cubicBezTo>
                  <a:pt x="64023" y="336348"/>
                  <a:pt x="64156" y="335405"/>
                  <a:pt x="64520" y="334540"/>
                </a:cubicBezTo>
                <a:cubicBezTo>
                  <a:pt x="67592" y="336029"/>
                  <a:pt x="70449" y="337373"/>
                  <a:pt x="73281" y="338789"/>
                </a:cubicBezTo>
                <a:cubicBezTo>
                  <a:pt x="86339" y="345294"/>
                  <a:pt x="99348" y="351847"/>
                  <a:pt x="112406" y="358303"/>
                </a:cubicBezTo>
                <a:cubicBezTo>
                  <a:pt x="113904" y="358827"/>
                  <a:pt x="114854" y="360301"/>
                  <a:pt x="114710" y="361880"/>
                </a:cubicBezTo>
                <a:cubicBezTo>
                  <a:pt x="114630" y="400285"/>
                  <a:pt x="114630" y="438738"/>
                  <a:pt x="114710" y="477238"/>
                </a:cubicBezTo>
                <a:close/>
                <a:moveTo>
                  <a:pt x="113390" y="356695"/>
                </a:moveTo>
                <a:cubicBezTo>
                  <a:pt x="98572" y="349271"/>
                  <a:pt x="83746" y="341878"/>
                  <a:pt x="68913" y="334517"/>
                </a:cubicBezTo>
                <a:cubicBezTo>
                  <a:pt x="68649" y="334392"/>
                  <a:pt x="68376" y="334288"/>
                  <a:pt x="68097" y="334204"/>
                </a:cubicBezTo>
                <a:cubicBezTo>
                  <a:pt x="67688" y="333916"/>
                  <a:pt x="67568" y="333508"/>
                  <a:pt x="68097" y="333268"/>
                </a:cubicBezTo>
                <a:cubicBezTo>
                  <a:pt x="68941" y="332959"/>
                  <a:pt x="69851" y="332877"/>
                  <a:pt x="70737" y="333028"/>
                </a:cubicBezTo>
                <a:lnTo>
                  <a:pt x="194376" y="333028"/>
                </a:lnTo>
                <a:cubicBezTo>
                  <a:pt x="195432" y="333028"/>
                  <a:pt x="196585" y="332740"/>
                  <a:pt x="197521" y="333580"/>
                </a:cubicBezTo>
                <a:lnTo>
                  <a:pt x="233525" y="357439"/>
                </a:lnTo>
                <a:cubicBezTo>
                  <a:pt x="232446" y="357879"/>
                  <a:pt x="231273" y="358035"/>
                  <a:pt x="230117" y="357895"/>
                </a:cubicBezTo>
                <a:cubicBezTo>
                  <a:pt x="192928" y="357895"/>
                  <a:pt x="155748" y="357895"/>
                  <a:pt x="118575" y="357895"/>
                </a:cubicBezTo>
                <a:cubicBezTo>
                  <a:pt x="116750" y="357939"/>
                  <a:pt x="114944" y="357526"/>
                  <a:pt x="113318" y="356695"/>
                </a:cubicBezTo>
                <a:close/>
                <a:moveTo>
                  <a:pt x="263889" y="259747"/>
                </a:moveTo>
                <a:lnTo>
                  <a:pt x="427349" y="259747"/>
                </a:lnTo>
                <a:cubicBezTo>
                  <a:pt x="428886" y="259747"/>
                  <a:pt x="430062" y="259747"/>
                  <a:pt x="430950" y="261571"/>
                </a:cubicBezTo>
                <a:cubicBezTo>
                  <a:pt x="436783" y="273573"/>
                  <a:pt x="442807" y="285358"/>
                  <a:pt x="448736" y="297216"/>
                </a:cubicBezTo>
                <a:cubicBezTo>
                  <a:pt x="449048" y="297816"/>
                  <a:pt x="449600" y="298368"/>
                  <a:pt x="449216" y="299352"/>
                </a:cubicBezTo>
                <a:lnTo>
                  <a:pt x="445952" y="299352"/>
                </a:lnTo>
                <a:cubicBezTo>
                  <a:pt x="398474" y="299352"/>
                  <a:pt x="350989" y="299352"/>
                  <a:pt x="303494" y="299352"/>
                </a:cubicBezTo>
                <a:cubicBezTo>
                  <a:pt x="301519" y="299439"/>
                  <a:pt x="299608" y="298637"/>
                  <a:pt x="298285" y="297168"/>
                </a:cubicBezTo>
                <a:cubicBezTo>
                  <a:pt x="286733" y="285502"/>
                  <a:pt x="275146" y="273902"/>
                  <a:pt x="263529" y="262363"/>
                </a:cubicBezTo>
                <a:cubicBezTo>
                  <a:pt x="262674" y="261643"/>
                  <a:pt x="261767" y="260983"/>
                  <a:pt x="260817" y="260395"/>
                </a:cubicBezTo>
                <a:cubicBezTo>
                  <a:pt x="261705" y="259822"/>
                  <a:pt x="262770" y="259591"/>
                  <a:pt x="263817" y="259747"/>
                </a:cubicBezTo>
                <a:close/>
                <a:moveTo>
                  <a:pt x="257144" y="255931"/>
                </a:moveTo>
                <a:cubicBezTo>
                  <a:pt x="241142" y="239929"/>
                  <a:pt x="225140" y="223975"/>
                  <a:pt x="209138" y="208069"/>
                </a:cubicBezTo>
                <a:cubicBezTo>
                  <a:pt x="208370" y="207301"/>
                  <a:pt x="207506" y="206604"/>
                  <a:pt x="206354" y="205668"/>
                </a:cubicBezTo>
                <a:cubicBezTo>
                  <a:pt x="207475" y="205232"/>
                  <a:pt x="208686" y="205076"/>
                  <a:pt x="209882" y="205212"/>
                </a:cubicBezTo>
                <a:cubicBezTo>
                  <a:pt x="273058" y="205212"/>
                  <a:pt x="336265" y="205212"/>
                  <a:pt x="399506" y="205212"/>
                </a:cubicBezTo>
                <a:cubicBezTo>
                  <a:pt x="401472" y="204949"/>
                  <a:pt x="403361" y="206072"/>
                  <a:pt x="404067" y="207925"/>
                </a:cubicBezTo>
                <a:cubicBezTo>
                  <a:pt x="411771" y="223599"/>
                  <a:pt x="419668" y="239129"/>
                  <a:pt x="427469" y="254803"/>
                </a:cubicBezTo>
                <a:cubicBezTo>
                  <a:pt x="427926" y="255739"/>
                  <a:pt x="428742" y="256603"/>
                  <a:pt x="428574" y="257803"/>
                </a:cubicBezTo>
                <a:cubicBezTo>
                  <a:pt x="427613" y="258108"/>
                  <a:pt x="426596" y="258189"/>
                  <a:pt x="425597" y="258043"/>
                </a:cubicBezTo>
                <a:cubicBezTo>
                  <a:pt x="371190" y="258043"/>
                  <a:pt x="316720" y="258043"/>
                  <a:pt x="262185" y="258043"/>
                </a:cubicBezTo>
                <a:cubicBezTo>
                  <a:pt x="260245" y="258165"/>
                  <a:pt x="258359" y="257388"/>
                  <a:pt x="257072" y="255931"/>
                </a:cubicBezTo>
                <a:close/>
                <a:moveTo>
                  <a:pt x="601347" y="296736"/>
                </a:moveTo>
                <a:cubicBezTo>
                  <a:pt x="601347" y="299328"/>
                  <a:pt x="601347" y="299352"/>
                  <a:pt x="598731" y="299352"/>
                </a:cubicBezTo>
                <a:lnTo>
                  <a:pt x="454089" y="299352"/>
                </a:lnTo>
                <a:cubicBezTo>
                  <a:pt x="452699" y="299561"/>
                  <a:pt x="451345" y="298800"/>
                  <a:pt x="450800" y="297504"/>
                </a:cubicBezTo>
                <a:cubicBezTo>
                  <a:pt x="444800" y="285310"/>
                  <a:pt x="438799" y="273189"/>
                  <a:pt x="432630" y="261043"/>
                </a:cubicBezTo>
                <a:cubicBezTo>
                  <a:pt x="432630" y="260779"/>
                  <a:pt x="432438" y="260491"/>
                  <a:pt x="432150" y="259723"/>
                </a:cubicBezTo>
                <a:lnTo>
                  <a:pt x="597771" y="259723"/>
                </a:lnTo>
                <a:cubicBezTo>
                  <a:pt x="602019" y="259723"/>
                  <a:pt x="601347" y="259195"/>
                  <a:pt x="601347" y="263396"/>
                </a:cubicBezTo>
                <a:cubicBezTo>
                  <a:pt x="601299" y="274509"/>
                  <a:pt x="601275" y="285622"/>
                  <a:pt x="601275" y="296712"/>
                </a:cubicBezTo>
                <a:close/>
                <a:moveTo>
                  <a:pt x="601347" y="331732"/>
                </a:moveTo>
                <a:cubicBezTo>
                  <a:pt x="600315" y="332932"/>
                  <a:pt x="598947" y="332428"/>
                  <a:pt x="597699" y="332428"/>
                </a:cubicBezTo>
                <a:lnTo>
                  <a:pt x="510136" y="332428"/>
                </a:lnTo>
                <a:cubicBezTo>
                  <a:pt x="497270" y="332428"/>
                  <a:pt x="484381" y="332428"/>
                  <a:pt x="471515" y="332428"/>
                </a:cubicBezTo>
                <a:cubicBezTo>
                  <a:pt x="470363" y="332428"/>
                  <a:pt x="469115" y="332812"/>
                  <a:pt x="468107" y="331804"/>
                </a:cubicBezTo>
                <a:lnTo>
                  <a:pt x="452937" y="301632"/>
                </a:lnTo>
                <a:cubicBezTo>
                  <a:pt x="453642" y="301162"/>
                  <a:pt x="454509" y="300999"/>
                  <a:pt x="455337" y="301176"/>
                </a:cubicBezTo>
                <a:lnTo>
                  <a:pt x="598419" y="301176"/>
                </a:lnTo>
                <a:cubicBezTo>
                  <a:pt x="598923" y="301176"/>
                  <a:pt x="599427" y="301176"/>
                  <a:pt x="599907" y="301176"/>
                </a:cubicBezTo>
                <a:cubicBezTo>
                  <a:pt x="600747" y="301176"/>
                  <a:pt x="601275" y="301416"/>
                  <a:pt x="601227" y="302352"/>
                </a:cubicBezTo>
                <a:cubicBezTo>
                  <a:pt x="601227" y="302665"/>
                  <a:pt x="601227" y="302953"/>
                  <a:pt x="601227" y="303265"/>
                </a:cubicBezTo>
                <a:cubicBezTo>
                  <a:pt x="601227" y="312746"/>
                  <a:pt x="601227" y="322251"/>
                  <a:pt x="601227" y="331756"/>
                </a:cubicBezTo>
                <a:close/>
                <a:moveTo>
                  <a:pt x="601515" y="396036"/>
                </a:moveTo>
                <a:cubicBezTo>
                  <a:pt x="601515" y="397284"/>
                  <a:pt x="600963" y="397596"/>
                  <a:pt x="599907" y="397548"/>
                </a:cubicBezTo>
                <a:cubicBezTo>
                  <a:pt x="599307" y="397548"/>
                  <a:pt x="598707" y="397548"/>
                  <a:pt x="598107" y="397548"/>
                </a:cubicBezTo>
                <a:cubicBezTo>
                  <a:pt x="566838" y="397548"/>
                  <a:pt x="535562" y="397548"/>
                  <a:pt x="504279" y="397548"/>
                </a:cubicBezTo>
                <a:cubicBezTo>
                  <a:pt x="502289" y="397899"/>
                  <a:pt x="500345" y="396732"/>
                  <a:pt x="499718" y="394812"/>
                </a:cubicBezTo>
                <a:cubicBezTo>
                  <a:pt x="498134" y="391068"/>
                  <a:pt x="496094" y="387491"/>
                  <a:pt x="494294" y="383819"/>
                </a:cubicBezTo>
                <a:cubicBezTo>
                  <a:pt x="493958" y="383123"/>
                  <a:pt x="493334" y="382498"/>
                  <a:pt x="493574" y="381610"/>
                </a:cubicBezTo>
                <a:cubicBezTo>
                  <a:pt x="494510" y="381265"/>
                  <a:pt x="495518" y="381164"/>
                  <a:pt x="496502" y="381322"/>
                </a:cubicBezTo>
                <a:lnTo>
                  <a:pt x="598419" y="381322"/>
                </a:lnTo>
                <a:cubicBezTo>
                  <a:pt x="598899" y="381322"/>
                  <a:pt x="599403" y="381322"/>
                  <a:pt x="599907" y="381322"/>
                </a:cubicBezTo>
                <a:cubicBezTo>
                  <a:pt x="600987" y="381322"/>
                  <a:pt x="601539" y="381586"/>
                  <a:pt x="601515" y="382835"/>
                </a:cubicBezTo>
                <a:cubicBezTo>
                  <a:pt x="601354" y="387234"/>
                  <a:pt x="601316" y="391627"/>
                  <a:pt x="601395" y="396012"/>
                </a:cubicBezTo>
                <a:close/>
                <a:moveTo>
                  <a:pt x="601515" y="417903"/>
                </a:moveTo>
                <a:lnTo>
                  <a:pt x="601515" y="503642"/>
                </a:lnTo>
                <a:cubicBezTo>
                  <a:pt x="601515" y="504242"/>
                  <a:pt x="601515" y="504842"/>
                  <a:pt x="601515" y="505442"/>
                </a:cubicBezTo>
                <a:cubicBezTo>
                  <a:pt x="601515" y="506570"/>
                  <a:pt x="601203" y="507146"/>
                  <a:pt x="600003" y="507026"/>
                </a:cubicBezTo>
                <a:cubicBezTo>
                  <a:pt x="599403" y="507026"/>
                  <a:pt x="598803" y="507026"/>
                  <a:pt x="598203" y="507026"/>
                </a:cubicBezTo>
                <a:lnTo>
                  <a:pt x="512296" y="507026"/>
                </a:lnTo>
                <a:cubicBezTo>
                  <a:pt x="508552" y="507026"/>
                  <a:pt x="508984" y="507362"/>
                  <a:pt x="508984" y="503618"/>
                </a:cubicBezTo>
                <a:lnTo>
                  <a:pt x="508984" y="417543"/>
                </a:lnTo>
                <a:cubicBezTo>
                  <a:pt x="508984" y="414446"/>
                  <a:pt x="508720" y="414615"/>
                  <a:pt x="511888" y="414615"/>
                </a:cubicBezTo>
                <a:lnTo>
                  <a:pt x="597651" y="414615"/>
                </a:lnTo>
                <a:cubicBezTo>
                  <a:pt x="598347" y="414651"/>
                  <a:pt x="599043" y="414651"/>
                  <a:pt x="599739" y="414615"/>
                </a:cubicBezTo>
                <a:cubicBezTo>
                  <a:pt x="601107" y="414470"/>
                  <a:pt x="601467" y="415191"/>
                  <a:pt x="601371" y="416391"/>
                </a:cubicBezTo>
                <a:cubicBezTo>
                  <a:pt x="601347" y="416871"/>
                  <a:pt x="601371" y="417375"/>
                  <a:pt x="601371" y="417879"/>
                </a:cubicBezTo>
                <a:close/>
                <a:moveTo>
                  <a:pt x="601515" y="843620"/>
                </a:moveTo>
                <a:cubicBezTo>
                  <a:pt x="601515" y="844556"/>
                  <a:pt x="600987" y="844820"/>
                  <a:pt x="600171" y="844772"/>
                </a:cubicBezTo>
                <a:lnTo>
                  <a:pt x="485509" y="844772"/>
                </a:lnTo>
                <a:cubicBezTo>
                  <a:pt x="484537" y="844890"/>
                  <a:pt x="483552" y="844823"/>
                  <a:pt x="482604" y="844580"/>
                </a:cubicBezTo>
                <a:cubicBezTo>
                  <a:pt x="482340" y="843500"/>
                  <a:pt x="483060" y="842828"/>
                  <a:pt x="483420" y="842180"/>
                </a:cubicBezTo>
                <a:cubicBezTo>
                  <a:pt x="485821" y="837259"/>
                  <a:pt x="488437" y="832387"/>
                  <a:pt x="490621" y="827418"/>
                </a:cubicBezTo>
                <a:cubicBezTo>
                  <a:pt x="491164" y="825781"/>
                  <a:pt x="492803" y="824768"/>
                  <a:pt x="494510" y="825018"/>
                </a:cubicBezTo>
                <a:cubicBezTo>
                  <a:pt x="514984" y="825018"/>
                  <a:pt x="535483" y="825018"/>
                  <a:pt x="555958" y="825018"/>
                </a:cubicBezTo>
                <a:lnTo>
                  <a:pt x="600027" y="825018"/>
                </a:lnTo>
                <a:cubicBezTo>
                  <a:pt x="600939" y="825018"/>
                  <a:pt x="601275" y="825402"/>
                  <a:pt x="601275" y="826266"/>
                </a:cubicBezTo>
                <a:cubicBezTo>
                  <a:pt x="601347" y="832003"/>
                  <a:pt x="601347" y="837811"/>
                  <a:pt x="601371" y="843596"/>
                </a:cubicBezTo>
                <a:close/>
                <a:moveTo>
                  <a:pt x="154747" y="601286"/>
                </a:moveTo>
                <a:lnTo>
                  <a:pt x="119655" y="601286"/>
                </a:lnTo>
                <a:cubicBezTo>
                  <a:pt x="115982" y="601286"/>
                  <a:pt x="116439" y="601766"/>
                  <a:pt x="116439" y="598141"/>
                </a:cubicBezTo>
                <a:lnTo>
                  <a:pt x="116439" y="481751"/>
                </a:lnTo>
                <a:lnTo>
                  <a:pt x="146490" y="489240"/>
                </a:lnTo>
                <a:lnTo>
                  <a:pt x="155203" y="491424"/>
                </a:lnTo>
                <a:cubicBezTo>
                  <a:pt x="157604" y="492024"/>
                  <a:pt x="157604" y="492048"/>
                  <a:pt x="157604" y="494640"/>
                </a:cubicBezTo>
                <a:lnTo>
                  <a:pt x="157604" y="598381"/>
                </a:lnTo>
                <a:cubicBezTo>
                  <a:pt x="157604" y="601574"/>
                  <a:pt x="157916" y="601286"/>
                  <a:pt x="154747" y="601286"/>
                </a:cubicBezTo>
                <a:close/>
                <a:moveTo>
                  <a:pt x="116343" y="606374"/>
                </a:moveTo>
                <a:cubicBezTo>
                  <a:pt x="116343" y="602630"/>
                  <a:pt x="116079" y="603086"/>
                  <a:pt x="119487" y="603086"/>
                </a:cubicBezTo>
                <a:lnTo>
                  <a:pt x="154939" y="603086"/>
                </a:lnTo>
                <a:cubicBezTo>
                  <a:pt x="157580" y="603086"/>
                  <a:pt x="157628" y="603086"/>
                  <a:pt x="157628" y="605678"/>
                </a:cubicBezTo>
                <a:lnTo>
                  <a:pt x="157628" y="709923"/>
                </a:lnTo>
                <a:cubicBezTo>
                  <a:pt x="157628" y="712324"/>
                  <a:pt x="157628" y="712324"/>
                  <a:pt x="155227" y="712900"/>
                </a:cubicBezTo>
                <a:lnTo>
                  <a:pt x="118359" y="722165"/>
                </a:lnTo>
                <a:cubicBezTo>
                  <a:pt x="117796" y="722386"/>
                  <a:pt x="117170" y="722386"/>
                  <a:pt x="116607" y="722165"/>
                </a:cubicBezTo>
                <a:cubicBezTo>
                  <a:pt x="116311" y="721219"/>
                  <a:pt x="116229" y="720218"/>
                  <a:pt x="116367" y="719237"/>
                </a:cubicBezTo>
                <a:close/>
                <a:moveTo>
                  <a:pt x="157532" y="487536"/>
                </a:moveTo>
                <a:cubicBezTo>
                  <a:pt x="157532" y="488232"/>
                  <a:pt x="157532" y="488904"/>
                  <a:pt x="157532" y="489768"/>
                </a:cubicBezTo>
                <a:cubicBezTo>
                  <a:pt x="156529" y="489871"/>
                  <a:pt x="155517" y="489730"/>
                  <a:pt x="154579" y="489360"/>
                </a:cubicBezTo>
                <a:lnTo>
                  <a:pt x="119127" y="480551"/>
                </a:lnTo>
                <a:cubicBezTo>
                  <a:pt x="115814" y="479711"/>
                  <a:pt x="116439" y="479999"/>
                  <a:pt x="116439" y="477286"/>
                </a:cubicBezTo>
                <a:lnTo>
                  <a:pt x="116439" y="360872"/>
                </a:lnTo>
                <a:cubicBezTo>
                  <a:pt x="117149" y="360718"/>
                  <a:pt x="117890" y="360896"/>
                  <a:pt x="118455" y="361352"/>
                </a:cubicBezTo>
                <a:cubicBezTo>
                  <a:pt x="130768" y="367497"/>
                  <a:pt x="143082" y="373713"/>
                  <a:pt x="155443" y="379786"/>
                </a:cubicBezTo>
                <a:cubicBezTo>
                  <a:pt x="156935" y="380357"/>
                  <a:pt x="157846" y="381872"/>
                  <a:pt x="157652" y="383459"/>
                </a:cubicBezTo>
                <a:cubicBezTo>
                  <a:pt x="157604" y="418150"/>
                  <a:pt x="157596" y="452844"/>
                  <a:pt x="157628" y="487536"/>
                </a:cubicBezTo>
                <a:close/>
                <a:moveTo>
                  <a:pt x="157532" y="378802"/>
                </a:moveTo>
                <a:cubicBezTo>
                  <a:pt x="145610" y="372770"/>
                  <a:pt x="133649" y="366777"/>
                  <a:pt x="121647" y="360824"/>
                </a:cubicBezTo>
                <a:cubicBezTo>
                  <a:pt x="121323" y="360625"/>
                  <a:pt x="121011" y="360409"/>
                  <a:pt x="120711" y="360176"/>
                </a:cubicBezTo>
                <a:cubicBezTo>
                  <a:pt x="121819" y="359688"/>
                  <a:pt x="123047" y="359537"/>
                  <a:pt x="124240" y="359744"/>
                </a:cubicBezTo>
                <a:lnTo>
                  <a:pt x="234293" y="359744"/>
                </a:lnTo>
                <a:cubicBezTo>
                  <a:pt x="235684" y="359628"/>
                  <a:pt x="237076" y="359948"/>
                  <a:pt x="238278" y="360656"/>
                </a:cubicBezTo>
                <a:cubicBezTo>
                  <a:pt x="247063" y="366585"/>
                  <a:pt x="255896" y="372417"/>
                  <a:pt x="264681" y="378298"/>
                </a:cubicBezTo>
                <a:cubicBezTo>
                  <a:pt x="264969" y="378490"/>
                  <a:pt x="265425" y="378586"/>
                  <a:pt x="265401" y="379282"/>
                </a:cubicBezTo>
                <a:cubicBezTo>
                  <a:pt x="264638" y="379577"/>
                  <a:pt x="263807" y="379661"/>
                  <a:pt x="263001" y="379522"/>
                </a:cubicBezTo>
                <a:lnTo>
                  <a:pt x="161276" y="379522"/>
                </a:lnTo>
                <a:cubicBezTo>
                  <a:pt x="159981" y="379580"/>
                  <a:pt x="158690" y="379332"/>
                  <a:pt x="157508" y="378802"/>
                </a:cubicBezTo>
                <a:close/>
                <a:moveTo>
                  <a:pt x="332514" y="333676"/>
                </a:moveTo>
                <a:cubicBezTo>
                  <a:pt x="339282" y="340476"/>
                  <a:pt x="346068" y="347255"/>
                  <a:pt x="352868" y="354007"/>
                </a:cubicBezTo>
                <a:cubicBezTo>
                  <a:pt x="353924" y="355063"/>
                  <a:pt x="355100" y="355999"/>
                  <a:pt x="356325" y="357079"/>
                </a:cubicBezTo>
                <a:cubicBezTo>
                  <a:pt x="355124" y="358279"/>
                  <a:pt x="353924" y="357895"/>
                  <a:pt x="352988" y="357895"/>
                </a:cubicBezTo>
                <a:lnTo>
                  <a:pt x="320584" y="357895"/>
                </a:lnTo>
                <a:cubicBezTo>
                  <a:pt x="293893" y="357895"/>
                  <a:pt x="267201" y="357895"/>
                  <a:pt x="240510" y="357895"/>
                </a:cubicBezTo>
                <a:cubicBezTo>
                  <a:pt x="238533" y="357919"/>
                  <a:pt x="236597" y="357334"/>
                  <a:pt x="234965" y="356215"/>
                </a:cubicBezTo>
                <a:cubicBezTo>
                  <a:pt x="223924" y="348822"/>
                  <a:pt x="212835" y="341501"/>
                  <a:pt x="201769" y="334156"/>
                </a:cubicBezTo>
                <a:cubicBezTo>
                  <a:pt x="201289" y="333700"/>
                  <a:pt x="201361" y="333220"/>
                  <a:pt x="201985" y="333100"/>
                </a:cubicBezTo>
                <a:cubicBezTo>
                  <a:pt x="202877" y="332987"/>
                  <a:pt x="203776" y="332949"/>
                  <a:pt x="204674" y="332980"/>
                </a:cubicBezTo>
                <a:lnTo>
                  <a:pt x="329105" y="332980"/>
                </a:lnTo>
                <a:cubicBezTo>
                  <a:pt x="330233" y="333076"/>
                  <a:pt x="331505" y="332644"/>
                  <a:pt x="332490" y="333676"/>
                </a:cubicBezTo>
                <a:close/>
                <a:moveTo>
                  <a:pt x="302870" y="301464"/>
                </a:moveTo>
                <a:cubicBezTo>
                  <a:pt x="303859" y="301104"/>
                  <a:pt x="304922" y="300989"/>
                  <a:pt x="305966" y="301128"/>
                </a:cubicBezTo>
                <a:cubicBezTo>
                  <a:pt x="353252" y="301128"/>
                  <a:pt x="400521" y="301128"/>
                  <a:pt x="447776" y="301128"/>
                </a:cubicBezTo>
                <a:cubicBezTo>
                  <a:pt x="449651" y="300905"/>
                  <a:pt x="451424" y="302028"/>
                  <a:pt x="452025" y="303817"/>
                </a:cubicBezTo>
                <a:cubicBezTo>
                  <a:pt x="456105" y="312266"/>
                  <a:pt x="460378" y="320619"/>
                  <a:pt x="464578" y="329020"/>
                </a:cubicBezTo>
                <a:cubicBezTo>
                  <a:pt x="465130" y="329846"/>
                  <a:pt x="465507" y="330777"/>
                  <a:pt x="465682" y="331756"/>
                </a:cubicBezTo>
                <a:cubicBezTo>
                  <a:pt x="464626" y="332956"/>
                  <a:pt x="463282" y="332452"/>
                  <a:pt x="462010" y="332452"/>
                </a:cubicBezTo>
                <a:lnTo>
                  <a:pt x="367366" y="332452"/>
                </a:lnTo>
                <a:cubicBezTo>
                  <a:pt x="357093" y="332452"/>
                  <a:pt x="346819" y="332452"/>
                  <a:pt x="336546" y="332452"/>
                </a:cubicBezTo>
                <a:cubicBezTo>
                  <a:pt x="335370" y="332452"/>
                  <a:pt x="334146" y="332836"/>
                  <a:pt x="333114" y="331852"/>
                </a:cubicBezTo>
                <a:close/>
                <a:moveTo>
                  <a:pt x="507207" y="512403"/>
                </a:moveTo>
                <a:lnTo>
                  <a:pt x="507207" y="599030"/>
                </a:lnTo>
                <a:cubicBezTo>
                  <a:pt x="507207" y="601430"/>
                  <a:pt x="507207" y="601286"/>
                  <a:pt x="504807" y="601286"/>
                </a:cubicBezTo>
                <a:lnTo>
                  <a:pt x="418228" y="601286"/>
                </a:lnTo>
                <a:cubicBezTo>
                  <a:pt x="417532" y="601286"/>
                  <a:pt x="416836" y="601286"/>
                  <a:pt x="416140" y="601286"/>
                </a:cubicBezTo>
                <a:cubicBezTo>
                  <a:pt x="415060" y="601286"/>
                  <a:pt x="414724" y="600782"/>
                  <a:pt x="414796" y="599798"/>
                </a:cubicBezTo>
                <a:cubicBezTo>
                  <a:pt x="414796" y="599294"/>
                  <a:pt x="414796" y="598814"/>
                  <a:pt x="414796" y="598309"/>
                </a:cubicBezTo>
                <a:lnTo>
                  <a:pt x="414796" y="511899"/>
                </a:lnTo>
                <a:cubicBezTo>
                  <a:pt x="414820" y="511498"/>
                  <a:pt x="414820" y="511099"/>
                  <a:pt x="414796" y="510699"/>
                </a:cubicBezTo>
                <a:cubicBezTo>
                  <a:pt x="414556" y="509042"/>
                  <a:pt x="415372" y="508682"/>
                  <a:pt x="416860" y="508706"/>
                </a:cubicBezTo>
                <a:cubicBezTo>
                  <a:pt x="421661" y="508706"/>
                  <a:pt x="426461" y="508706"/>
                  <a:pt x="431262" y="508706"/>
                </a:cubicBezTo>
                <a:lnTo>
                  <a:pt x="503559" y="508706"/>
                </a:lnTo>
                <a:cubicBezTo>
                  <a:pt x="504279" y="508706"/>
                  <a:pt x="504975" y="508706"/>
                  <a:pt x="505671" y="508706"/>
                </a:cubicBezTo>
                <a:cubicBezTo>
                  <a:pt x="506799" y="508706"/>
                  <a:pt x="507351" y="509018"/>
                  <a:pt x="507255" y="510218"/>
                </a:cubicBezTo>
                <a:cubicBezTo>
                  <a:pt x="507135" y="511011"/>
                  <a:pt x="507183" y="511707"/>
                  <a:pt x="507183" y="512403"/>
                </a:cubicBezTo>
                <a:close/>
                <a:moveTo>
                  <a:pt x="507207" y="786661"/>
                </a:moveTo>
                <a:cubicBezTo>
                  <a:pt x="507207" y="787261"/>
                  <a:pt x="507207" y="787861"/>
                  <a:pt x="507207" y="788461"/>
                </a:cubicBezTo>
                <a:cubicBezTo>
                  <a:pt x="507207" y="789061"/>
                  <a:pt x="506775" y="789709"/>
                  <a:pt x="505935" y="789661"/>
                </a:cubicBezTo>
                <a:cubicBezTo>
                  <a:pt x="505095" y="789613"/>
                  <a:pt x="504735" y="789661"/>
                  <a:pt x="504135" y="789661"/>
                </a:cubicBezTo>
                <a:lnTo>
                  <a:pt x="418060" y="789661"/>
                </a:lnTo>
                <a:cubicBezTo>
                  <a:pt x="414244" y="789661"/>
                  <a:pt x="414820" y="789925"/>
                  <a:pt x="414796" y="786229"/>
                </a:cubicBezTo>
                <a:lnTo>
                  <a:pt x="414796" y="700490"/>
                </a:lnTo>
                <a:cubicBezTo>
                  <a:pt x="414796" y="699794"/>
                  <a:pt x="414796" y="699074"/>
                  <a:pt x="414796" y="698378"/>
                </a:cubicBezTo>
                <a:cubicBezTo>
                  <a:pt x="414796" y="697682"/>
                  <a:pt x="415276" y="697154"/>
                  <a:pt x="416116" y="697178"/>
                </a:cubicBezTo>
                <a:lnTo>
                  <a:pt x="503943" y="697178"/>
                </a:lnTo>
                <a:cubicBezTo>
                  <a:pt x="507519" y="697178"/>
                  <a:pt x="507183" y="696674"/>
                  <a:pt x="507183" y="700346"/>
                </a:cubicBezTo>
                <a:close/>
                <a:moveTo>
                  <a:pt x="414748" y="692089"/>
                </a:moveTo>
                <a:lnTo>
                  <a:pt x="414748" y="606014"/>
                </a:lnTo>
                <a:cubicBezTo>
                  <a:pt x="414748" y="602894"/>
                  <a:pt x="414532" y="603086"/>
                  <a:pt x="417652" y="603086"/>
                </a:cubicBezTo>
                <a:lnTo>
                  <a:pt x="505959" y="603086"/>
                </a:lnTo>
                <a:cubicBezTo>
                  <a:pt x="506799" y="603086"/>
                  <a:pt x="507255" y="603398"/>
                  <a:pt x="507255" y="604286"/>
                </a:cubicBezTo>
                <a:cubicBezTo>
                  <a:pt x="507255" y="605174"/>
                  <a:pt x="507255" y="605702"/>
                  <a:pt x="507255" y="606398"/>
                </a:cubicBezTo>
                <a:lnTo>
                  <a:pt x="507255" y="692449"/>
                </a:lnTo>
                <a:cubicBezTo>
                  <a:pt x="507255" y="695762"/>
                  <a:pt x="507447" y="695378"/>
                  <a:pt x="504375" y="695378"/>
                </a:cubicBezTo>
                <a:lnTo>
                  <a:pt x="417964" y="695378"/>
                </a:lnTo>
                <a:cubicBezTo>
                  <a:pt x="417563" y="695354"/>
                  <a:pt x="417165" y="695354"/>
                  <a:pt x="416764" y="695378"/>
                </a:cubicBezTo>
                <a:cubicBezTo>
                  <a:pt x="415108" y="695594"/>
                  <a:pt x="414652" y="694754"/>
                  <a:pt x="414820" y="693289"/>
                </a:cubicBezTo>
                <a:cubicBezTo>
                  <a:pt x="414820" y="692889"/>
                  <a:pt x="414796" y="692488"/>
                  <a:pt x="414748" y="692089"/>
                </a:cubicBezTo>
                <a:close/>
                <a:moveTo>
                  <a:pt x="507135" y="416055"/>
                </a:moveTo>
                <a:cubicBezTo>
                  <a:pt x="507135" y="416751"/>
                  <a:pt x="507135" y="417447"/>
                  <a:pt x="507135" y="418143"/>
                </a:cubicBezTo>
                <a:lnTo>
                  <a:pt x="507135" y="503498"/>
                </a:lnTo>
                <a:cubicBezTo>
                  <a:pt x="507135" y="504290"/>
                  <a:pt x="507135" y="505106"/>
                  <a:pt x="507135" y="505898"/>
                </a:cubicBezTo>
                <a:cubicBezTo>
                  <a:pt x="507135" y="506690"/>
                  <a:pt x="506727" y="507146"/>
                  <a:pt x="505863" y="507122"/>
                </a:cubicBezTo>
                <a:cubicBezTo>
                  <a:pt x="504999" y="507098"/>
                  <a:pt x="504663" y="507122"/>
                  <a:pt x="504063" y="507122"/>
                </a:cubicBezTo>
                <a:lnTo>
                  <a:pt x="418060" y="507122"/>
                </a:lnTo>
                <a:cubicBezTo>
                  <a:pt x="414460" y="507122"/>
                  <a:pt x="414796" y="507434"/>
                  <a:pt x="414796" y="503954"/>
                </a:cubicBezTo>
                <a:lnTo>
                  <a:pt x="414796" y="417783"/>
                </a:lnTo>
                <a:cubicBezTo>
                  <a:pt x="414820" y="417382"/>
                  <a:pt x="414820" y="416984"/>
                  <a:pt x="414796" y="416583"/>
                </a:cubicBezTo>
                <a:cubicBezTo>
                  <a:pt x="414556" y="414951"/>
                  <a:pt x="415372" y="414446"/>
                  <a:pt x="416860" y="414615"/>
                </a:cubicBezTo>
                <a:cubicBezTo>
                  <a:pt x="417460" y="414615"/>
                  <a:pt x="418060" y="414615"/>
                  <a:pt x="418660" y="414615"/>
                </a:cubicBezTo>
                <a:lnTo>
                  <a:pt x="503559" y="414615"/>
                </a:lnTo>
                <a:cubicBezTo>
                  <a:pt x="504255" y="414615"/>
                  <a:pt x="504951" y="414615"/>
                  <a:pt x="505647" y="414615"/>
                </a:cubicBezTo>
                <a:cubicBezTo>
                  <a:pt x="506751" y="414518"/>
                  <a:pt x="507279" y="414951"/>
                  <a:pt x="507183" y="416127"/>
                </a:cubicBezTo>
                <a:close/>
                <a:moveTo>
                  <a:pt x="503055" y="412742"/>
                </a:moveTo>
                <a:cubicBezTo>
                  <a:pt x="474460" y="412742"/>
                  <a:pt x="445863" y="412742"/>
                  <a:pt x="417268" y="412742"/>
                </a:cubicBezTo>
                <a:cubicBezTo>
                  <a:pt x="415295" y="412860"/>
                  <a:pt x="413377" y="412053"/>
                  <a:pt x="412084" y="410558"/>
                </a:cubicBezTo>
                <a:cubicBezTo>
                  <a:pt x="409155" y="407414"/>
                  <a:pt x="406035" y="404461"/>
                  <a:pt x="402986" y="401413"/>
                </a:cubicBezTo>
                <a:lnTo>
                  <a:pt x="401258" y="399565"/>
                </a:lnTo>
                <a:cubicBezTo>
                  <a:pt x="402290" y="399202"/>
                  <a:pt x="403390" y="399080"/>
                  <a:pt x="404475" y="399205"/>
                </a:cubicBezTo>
                <a:cubicBezTo>
                  <a:pt x="435246" y="399205"/>
                  <a:pt x="466035" y="399205"/>
                  <a:pt x="496838" y="399205"/>
                </a:cubicBezTo>
                <a:cubicBezTo>
                  <a:pt x="498730" y="398905"/>
                  <a:pt x="500563" y="400009"/>
                  <a:pt x="501183" y="401821"/>
                </a:cubicBezTo>
                <a:cubicBezTo>
                  <a:pt x="502719" y="405373"/>
                  <a:pt x="504591" y="408782"/>
                  <a:pt x="506559" y="412742"/>
                </a:cubicBezTo>
                <a:close/>
                <a:moveTo>
                  <a:pt x="412948" y="418143"/>
                </a:moveTo>
                <a:lnTo>
                  <a:pt x="412948" y="503282"/>
                </a:lnTo>
                <a:cubicBezTo>
                  <a:pt x="412948" y="503978"/>
                  <a:pt x="412948" y="504698"/>
                  <a:pt x="412948" y="505370"/>
                </a:cubicBezTo>
                <a:cubicBezTo>
                  <a:pt x="412948" y="506546"/>
                  <a:pt x="412564" y="507050"/>
                  <a:pt x="411387" y="506930"/>
                </a:cubicBezTo>
                <a:cubicBezTo>
                  <a:pt x="410907" y="506930"/>
                  <a:pt x="410403" y="506930"/>
                  <a:pt x="409899" y="506930"/>
                </a:cubicBezTo>
                <a:lnTo>
                  <a:pt x="323896" y="506930"/>
                </a:lnTo>
                <a:cubicBezTo>
                  <a:pt x="320272" y="506930"/>
                  <a:pt x="320608" y="507242"/>
                  <a:pt x="320608" y="503786"/>
                </a:cubicBezTo>
                <a:lnTo>
                  <a:pt x="320608" y="417375"/>
                </a:lnTo>
                <a:cubicBezTo>
                  <a:pt x="320608" y="414302"/>
                  <a:pt x="320368" y="414494"/>
                  <a:pt x="323560" y="414494"/>
                </a:cubicBezTo>
                <a:lnTo>
                  <a:pt x="404811" y="414494"/>
                </a:lnTo>
                <a:cubicBezTo>
                  <a:pt x="406995" y="414494"/>
                  <a:pt x="409203" y="414494"/>
                  <a:pt x="411387" y="414494"/>
                </a:cubicBezTo>
                <a:cubicBezTo>
                  <a:pt x="412516" y="414494"/>
                  <a:pt x="413092" y="414807"/>
                  <a:pt x="412996" y="416007"/>
                </a:cubicBezTo>
                <a:cubicBezTo>
                  <a:pt x="412948" y="416799"/>
                  <a:pt x="412996" y="417495"/>
                  <a:pt x="412996" y="418215"/>
                </a:cubicBezTo>
                <a:close/>
                <a:moveTo>
                  <a:pt x="159428" y="657453"/>
                </a:moveTo>
                <a:lnTo>
                  <a:pt x="159428" y="607047"/>
                </a:lnTo>
                <a:cubicBezTo>
                  <a:pt x="159428" y="606350"/>
                  <a:pt x="159428" y="605630"/>
                  <a:pt x="159428" y="604934"/>
                </a:cubicBezTo>
                <a:cubicBezTo>
                  <a:pt x="159428" y="603590"/>
                  <a:pt x="159788" y="602990"/>
                  <a:pt x="161276" y="602990"/>
                </a:cubicBezTo>
                <a:cubicBezTo>
                  <a:pt x="171566" y="602990"/>
                  <a:pt x="181855" y="602990"/>
                  <a:pt x="192144" y="602990"/>
                </a:cubicBezTo>
                <a:cubicBezTo>
                  <a:pt x="193392" y="602990"/>
                  <a:pt x="194064" y="603302"/>
                  <a:pt x="193944" y="604670"/>
                </a:cubicBezTo>
                <a:cubicBezTo>
                  <a:pt x="193908" y="605270"/>
                  <a:pt x="193908" y="605870"/>
                  <a:pt x="193944" y="606470"/>
                </a:cubicBezTo>
                <a:lnTo>
                  <a:pt x="193944" y="700082"/>
                </a:lnTo>
                <a:cubicBezTo>
                  <a:pt x="193908" y="700577"/>
                  <a:pt x="193908" y="701076"/>
                  <a:pt x="193944" y="701570"/>
                </a:cubicBezTo>
                <a:cubicBezTo>
                  <a:pt x="194136" y="702987"/>
                  <a:pt x="193392" y="703467"/>
                  <a:pt x="192144" y="703779"/>
                </a:cubicBezTo>
                <a:lnTo>
                  <a:pt x="161660" y="711388"/>
                </a:lnTo>
                <a:cubicBezTo>
                  <a:pt x="159572" y="711916"/>
                  <a:pt x="159452" y="711820"/>
                  <a:pt x="159452" y="709635"/>
                </a:cubicBezTo>
                <a:cubicBezTo>
                  <a:pt x="159452" y="702242"/>
                  <a:pt x="159452" y="694850"/>
                  <a:pt x="159452" y="687457"/>
                </a:cubicBezTo>
                <a:close/>
                <a:moveTo>
                  <a:pt x="193920" y="497377"/>
                </a:moveTo>
                <a:cubicBezTo>
                  <a:pt x="193920" y="497881"/>
                  <a:pt x="193920" y="498361"/>
                  <a:pt x="193776" y="499129"/>
                </a:cubicBezTo>
                <a:lnTo>
                  <a:pt x="182687" y="496297"/>
                </a:lnTo>
                <a:lnTo>
                  <a:pt x="161780" y="491088"/>
                </a:lnTo>
                <a:cubicBezTo>
                  <a:pt x="159380" y="490512"/>
                  <a:pt x="159380" y="490488"/>
                  <a:pt x="159380" y="488136"/>
                </a:cubicBezTo>
                <a:cubicBezTo>
                  <a:pt x="159380" y="453459"/>
                  <a:pt x="159380" y="418774"/>
                  <a:pt x="159380" y="384083"/>
                </a:cubicBezTo>
                <a:cubicBezTo>
                  <a:pt x="159288" y="383485"/>
                  <a:pt x="159380" y="382875"/>
                  <a:pt x="159644" y="382330"/>
                </a:cubicBezTo>
                <a:cubicBezTo>
                  <a:pt x="160508" y="381994"/>
                  <a:pt x="161156" y="382619"/>
                  <a:pt x="161828" y="382955"/>
                </a:cubicBezTo>
                <a:cubicBezTo>
                  <a:pt x="171933" y="387995"/>
                  <a:pt x="181919" y="393084"/>
                  <a:pt x="191928" y="397884"/>
                </a:cubicBezTo>
                <a:cubicBezTo>
                  <a:pt x="193254" y="398333"/>
                  <a:pt x="194098" y="399634"/>
                  <a:pt x="193968" y="401029"/>
                </a:cubicBezTo>
                <a:cubicBezTo>
                  <a:pt x="193936" y="433193"/>
                  <a:pt x="193920" y="465309"/>
                  <a:pt x="193920" y="497377"/>
                </a:cubicBezTo>
                <a:close/>
                <a:moveTo>
                  <a:pt x="193632" y="396852"/>
                </a:moveTo>
                <a:cubicBezTo>
                  <a:pt x="184031" y="392052"/>
                  <a:pt x="174430" y="387251"/>
                  <a:pt x="164829" y="382451"/>
                </a:cubicBezTo>
                <a:cubicBezTo>
                  <a:pt x="164613" y="382330"/>
                  <a:pt x="164229" y="382282"/>
                  <a:pt x="164349" y="381634"/>
                </a:cubicBezTo>
                <a:cubicBezTo>
                  <a:pt x="165021" y="381375"/>
                  <a:pt x="165750" y="381301"/>
                  <a:pt x="166461" y="381418"/>
                </a:cubicBezTo>
                <a:lnTo>
                  <a:pt x="267273" y="381418"/>
                </a:lnTo>
                <a:cubicBezTo>
                  <a:pt x="268570" y="381339"/>
                  <a:pt x="269856" y="381675"/>
                  <a:pt x="270946" y="382378"/>
                </a:cubicBezTo>
                <a:cubicBezTo>
                  <a:pt x="278003" y="387179"/>
                  <a:pt x="285084" y="391788"/>
                  <a:pt x="292141" y="396492"/>
                </a:cubicBezTo>
                <a:cubicBezTo>
                  <a:pt x="292381" y="396660"/>
                  <a:pt x="292645" y="396780"/>
                  <a:pt x="292885" y="396924"/>
                </a:cubicBezTo>
                <a:cubicBezTo>
                  <a:pt x="292237" y="397908"/>
                  <a:pt x="291492" y="397620"/>
                  <a:pt x="290868" y="397620"/>
                </a:cubicBezTo>
                <a:lnTo>
                  <a:pt x="197257" y="397620"/>
                </a:lnTo>
                <a:cubicBezTo>
                  <a:pt x="196004" y="397666"/>
                  <a:pt x="194759" y="397402"/>
                  <a:pt x="193632" y="396852"/>
                </a:cubicBezTo>
                <a:close/>
                <a:moveTo>
                  <a:pt x="318736" y="417591"/>
                </a:moveTo>
                <a:lnTo>
                  <a:pt x="318736" y="504002"/>
                </a:lnTo>
                <a:cubicBezTo>
                  <a:pt x="318736" y="504506"/>
                  <a:pt x="318736" y="505010"/>
                  <a:pt x="318736" y="505490"/>
                </a:cubicBezTo>
                <a:cubicBezTo>
                  <a:pt x="318736" y="506618"/>
                  <a:pt x="318400" y="507194"/>
                  <a:pt x="317224" y="507074"/>
                </a:cubicBezTo>
                <a:cubicBezTo>
                  <a:pt x="316720" y="507074"/>
                  <a:pt x="316216" y="507074"/>
                  <a:pt x="315711" y="507074"/>
                </a:cubicBezTo>
                <a:lnTo>
                  <a:pt x="229733" y="507074"/>
                </a:lnTo>
                <a:cubicBezTo>
                  <a:pt x="225988" y="507074"/>
                  <a:pt x="226420" y="507386"/>
                  <a:pt x="226420" y="503642"/>
                </a:cubicBezTo>
                <a:lnTo>
                  <a:pt x="226420" y="417231"/>
                </a:lnTo>
                <a:cubicBezTo>
                  <a:pt x="226420" y="414638"/>
                  <a:pt x="226420" y="414615"/>
                  <a:pt x="229037" y="414615"/>
                </a:cubicBezTo>
                <a:lnTo>
                  <a:pt x="315087" y="414615"/>
                </a:lnTo>
                <a:cubicBezTo>
                  <a:pt x="315687" y="414615"/>
                  <a:pt x="316288" y="414615"/>
                  <a:pt x="316888" y="414615"/>
                </a:cubicBezTo>
                <a:cubicBezTo>
                  <a:pt x="318232" y="414470"/>
                  <a:pt x="319024" y="414855"/>
                  <a:pt x="318808" y="416391"/>
                </a:cubicBezTo>
                <a:cubicBezTo>
                  <a:pt x="318760" y="416789"/>
                  <a:pt x="318736" y="417190"/>
                  <a:pt x="318736" y="417591"/>
                </a:cubicBezTo>
                <a:close/>
                <a:moveTo>
                  <a:pt x="318736" y="786733"/>
                </a:moveTo>
                <a:cubicBezTo>
                  <a:pt x="318736" y="787333"/>
                  <a:pt x="318736" y="787933"/>
                  <a:pt x="318736" y="788533"/>
                </a:cubicBezTo>
                <a:cubicBezTo>
                  <a:pt x="318736" y="789133"/>
                  <a:pt x="318400" y="789805"/>
                  <a:pt x="317512" y="789781"/>
                </a:cubicBezTo>
                <a:cubicBezTo>
                  <a:pt x="316624" y="789757"/>
                  <a:pt x="316120" y="789781"/>
                  <a:pt x="315423" y="789781"/>
                </a:cubicBezTo>
                <a:lnTo>
                  <a:pt x="229757" y="789781"/>
                </a:lnTo>
                <a:cubicBezTo>
                  <a:pt x="225892" y="789781"/>
                  <a:pt x="226444" y="790093"/>
                  <a:pt x="226420" y="786397"/>
                </a:cubicBezTo>
                <a:lnTo>
                  <a:pt x="226420" y="700946"/>
                </a:lnTo>
                <a:cubicBezTo>
                  <a:pt x="226420" y="700250"/>
                  <a:pt x="226420" y="699554"/>
                  <a:pt x="226420" y="698858"/>
                </a:cubicBezTo>
                <a:cubicBezTo>
                  <a:pt x="226420" y="697682"/>
                  <a:pt x="226852" y="697202"/>
                  <a:pt x="228004" y="697298"/>
                </a:cubicBezTo>
                <a:lnTo>
                  <a:pt x="315519" y="697298"/>
                </a:lnTo>
                <a:cubicBezTo>
                  <a:pt x="319144" y="697298"/>
                  <a:pt x="318808" y="696794"/>
                  <a:pt x="318808" y="700394"/>
                </a:cubicBezTo>
                <a:close/>
                <a:moveTo>
                  <a:pt x="318736" y="606518"/>
                </a:moveTo>
                <a:lnTo>
                  <a:pt x="318736" y="692929"/>
                </a:lnTo>
                <a:cubicBezTo>
                  <a:pt x="318736" y="695762"/>
                  <a:pt x="318736" y="695522"/>
                  <a:pt x="316144" y="695522"/>
                </a:cubicBezTo>
                <a:lnTo>
                  <a:pt x="228053" y="695522"/>
                </a:lnTo>
                <a:cubicBezTo>
                  <a:pt x="226948" y="695522"/>
                  <a:pt x="226324" y="695234"/>
                  <a:pt x="226420" y="694009"/>
                </a:cubicBezTo>
                <a:cubicBezTo>
                  <a:pt x="226420" y="693313"/>
                  <a:pt x="226420" y="692617"/>
                  <a:pt x="226420" y="691921"/>
                </a:cubicBezTo>
                <a:lnTo>
                  <a:pt x="226420" y="606711"/>
                </a:lnTo>
                <a:cubicBezTo>
                  <a:pt x="226420" y="605918"/>
                  <a:pt x="226420" y="605126"/>
                  <a:pt x="226420" y="604310"/>
                </a:cubicBezTo>
                <a:cubicBezTo>
                  <a:pt x="226347" y="603785"/>
                  <a:pt x="226714" y="603300"/>
                  <a:pt x="227239" y="603228"/>
                </a:cubicBezTo>
                <a:cubicBezTo>
                  <a:pt x="227334" y="603213"/>
                  <a:pt x="227430" y="603216"/>
                  <a:pt x="227524" y="603230"/>
                </a:cubicBezTo>
                <a:lnTo>
                  <a:pt x="315687" y="603230"/>
                </a:lnTo>
                <a:cubicBezTo>
                  <a:pt x="316192" y="603230"/>
                  <a:pt x="316696" y="603230"/>
                  <a:pt x="317200" y="603230"/>
                </a:cubicBezTo>
                <a:cubicBezTo>
                  <a:pt x="318328" y="603230"/>
                  <a:pt x="318880" y="603566"/>
                  <a:pt x="318784" y="604766"/>
                </a:cubicBezTo>
                <a:cubicBezTo>
                  <a:pt x="318736" y="605198"/>
                  <a:pt x="318736" y="605798"/>
                  <a:pt x="318736" y="606398"/>
                </a:cubicBezTo>
                <a:close/>
                <a:moveTo>
                  <a:pt x="318736" y="600302"/>
                </a:moveTo>
                <a:cubicBezTo>
                  <a:pt x="318736" y="601046"/>
                  <a:pt x="318424" y="601406"/>
                  <a:pt x="317656" y="601406"/>
                </a:cubicBezTo>
                <a:cubicBezTo>
                  <a:pt x="316888" y="601406"/>
                  <a:pt x="316480" y="601406"/>
                  <a:pt x="315879" y="601406"/>
                </a:cubicBezTo>
                <a:lnTo>
                  <a:pt x="229013" y="601406"/>
                </a:lnTo>
                <a:cubicBezTo>
                  <a:pt x="226444" y="601406"/>
                  <a:pt x="226420" y="601406"/>
                  <a:pt x="226420" y="598766"/>
                </a:cubicBezTo>
                <a:lnTo>
                  <a:pt x="226420" y="511707"/>
                </a:lnTo>
                <a:cubicBezTo>
                  <a:pt x="226420" y="508634"/>
                  <a:pt x="226156" y="508802"/>
                  <a:pt x="229325" y="508802"/>
                </a:cubicBezTo>
                <a:lnTo>
                  <a:pt x="316336" y="508802"/>
                </a:lnTo>
                <a:cubicBezTo>
                  <a:pt x="318856" y="508802"/>
                  <a:pt x="318880" y="508802"/>
                  <a:pt x="318880" y="511443"/>
                </a:cubicBezTo>
                <a:lnTo>
                  <a:pt x="318880" y="598093"/>
                </a:lnTo>
                <a:cubicBezTo>
                  <a:pt x="318736" y="598790"/>
                  <a:pt x="318736" y="599510"/>
                  <a:pt x="318736" y="600182"/>
                </a:cubicBezTo>
                <a:close/>
                <a:moveTo>
                  <a:pt x="313263" y="412910"/>
                </a:moveTo>
                <a:lnTo>
                  <a:pt x="227884" y="412910"/>
                </a:lnTo>
                <a:cubicBezTo>
                  <a:pt x="226691" y="412989"/>
                  <a:pt x="225496" y="412773"/>
                  <a:pt x="224404" y="412286"/>
                </a:cubicBezTo>
                <a:cubicBezTo>
                  <a:pt x="216579" y="408302"/>
                  <a:pt x="208706" y="404389"/>
                  <a:pt x="200857" y="400453"/>
                </a:cubicBezTo>
                <a:cubicBezTo>
                  <a:pt x="200617" y="400333"/>
                  <a:pt x="200281" y="400285"/>
                  <a:pt x="200281" y="399637"/>
                </a:cubicBezTo>
                <a:cubicBezTo>
                  <a:pt x="201266" y="399375"/>
                  <a:pt x="202293" y="399301"/>
                  <a:pt x="203305" y="399421"/>
                </a:cubicBezTo>
                <a:cubicBezTo>
                  <a:pt x="233293" y="399421"/>
                  <a:pt x="263272" y="399421"/>
                  <a:pt x="293245" y="399421"/>
                </a:cubicBezTo>
                <a:cubicBezTo>
                  <a:pt x="295326" y="399375"/>
                  <a:pt x="297364" y="400006"/>
                  <a:pt x="299053" y="401221"/>
                </a:cubicBezTo>
                <a:cubicBezTo>
                  <a:pt x="303854" y="404461"/>
                  <a:pt x="308655" y="407534"/>
                  <a:pt x="313239" y="410822"/>
                </a:cubicBezTo>
                <a:cubicBezTo>
                  <a:pt x="314185" y="411220"/>
                  <a:pt x="315013" y="411857"/>
                  <a:pt x="315639" y="412670"/>
                </a:cubicBezTo>
                <a:cubicBezTo>
                  <a:pt x="314895" y="413102"/>
                  <a:pt x="314055" y="412790"/>
                  <a:pt x="313335" y="412790"/>
                </a:cubicBezTo>
                <a:close/>
                <a:moveTo>
                  <a:pt x="195648" y="401701"/>
                </a:moveTo>
                <a:cubicBezTo>
                  <a:pt x="195624" y="401326"/>
                  <a:pt x="195624" y="400947"/>
                  <a:pt x="195648" y="400573"/>
                </a:cubicBezTo>
                <a:cubicBezTo>
                  <a:pt x="196609" y="400261"/>
                  <a:pt x="197233" y="400909"/>
                  <a:pt x="197905" y="401245"/>
                </a:cubicBezTo>
                <a:cubicBezTo>
                  <a:pt x="206042" y="405277"/>
                  <a:pt x="214131" y="409406"/>
                  <a:pt x="222316" y="413366"/>
                </a:cubicBezTo>
                <a:cubicBezTo>
                  <a:pt x="223807" y="413935"/>
                  <a:pt x="224704" y="415459"/>
                  <a:pt x="224476" y="417039"/>
                </a:cubicBezTo>
                <a:cubicBezTo>
                  <a:pt x="224476" y="434513"/>
                  <a:pt x="224476" y="451987"/>
                  <a:pt x="224476" y="469485"/>
                </a:cubicBezTo>
                <a:lnTo>
                  <a:pt x="224476" y="503498"/>
                </a:lnTo>
                <a:cubicBezTo>
                  <a:pt x="224624" y="504496"/>
                  <a:pt x="224542" y="505514"/>
                  <a:pt x="224236" y="506474"/>
                </a:cubicBezTo>
                <a:cubicBezTo>
                  <a:pt x="222954" y="506493"/>
                  <a:pt x="221681" y="506258"/>
                  <a:pt x="220492" y="505778"/>
                </a:cubicBezTo>
                <a:lnTo>
                  <a:pt x="197833" y="500185"/>
                </a:lnTo>
                <a:cubicBezTo>
                  <a:pt x="196297" y="499825"/>
                  <a:pt x="195432" y="499345"/>
                  <a:pt x="195432" y="497473"/>
                </a:cubicBezTo>
                <a:cubicBezTo>
                  <a:pt x="195672" y="465518"/>
                  <a:pt x="195776" y="433553"/>
                  <a:pt x="195744" y="401581"/>
                </a:cubicBezTo>
                <a:close/>
                <a:moveTo>
                  <a:pt x="195648" y="606687"/>
                </a:moveTo>
                <a:lnTo>
                  <a:pt x="195648" y="605486"/>
                </a:lnTo>
                <a:cubicBezTo>
                  <a:pt x="195648" y="603254"/>
                  <a:pt x="195648" y="603206"/>
                  <a:pt x="198049" y="603206"/>
                </a:cubicBezTo>
                <a:lnTo>
                  <a:pt x="222340" y="603206"/>
                </a:lnTo>
                <a:cubicBezTo>
                  <a:pt x="224572" y="603206"/>
                  <a:pt x="224740" y="603206"/>
                  <a:pt x="224740" y="605606"/>
                </a:cubicBezTo>
                <a:cubicBezTo>
                  <a:pt x="224740" y="634986"/>
                  <a:pt x="224740" y="664349"/>
                  <a:pt x="224740" y="693697"/>
                </a:cubicBezTo>
                <a:cubicBezTo>
                  <a:pt x="224740" y="695018"/>
                  <a:pt x="224740" y="695858"/>
                  <a:pt x="222988" y="696242"/>
                </a:cubicBezTo>
                <a:cubicBezTo>
                  <a:pt x="214251" y="698330"/>
                  <a:pt x="205562" y="700562"/>
                  <a:pt x="196873" y="702723"/>
                </a:cubicBezTo>
                <a:cubicBezTo>
                  <a:pt x="196601" y="702751"/>
                  <a:pt x="196328" y="702751"/>
                  <a:pt x="196057" y="702723"/>
                </a:cubicBezTo>
                <a:cubicBezTo>
                  <a:pt x="195785" y="701705"/>
                  <a:pt x="195712" y="700646"/>
                  <a:pt x="195840" y="699602"/>
                </a:cubicBezTo>
                <a:cubicBezTo>
                  <a:pt x="195761" y="668559"/>
                  <a:pt x="195720" y="637547"/>
                  <a:pt x="195720" y="606567"/>
                </a:cubicBezTo>
                <a:close/>
                <a:moveTo>
                  <a:pt x="224452" y="512115"/>
                </a:moveTo>
                <a:lnTo>
                  <a:pt x="224452" y="598165"/>
                </a:lnTo>
                <a:cubicBezTo>
                  <a:pt x="224452" y="601862"/>
                  <a:pt x="224908" y="601382"/>
                  <a:pt x="221332" y="601406"/>
                </a:cubicBezTo>
                <a:lnTo>
                  <a:pt x="198409" y="601406"/>
                </a:lnTo>
                <a:cubicBezTo>
                  <a:pt x="195744" y="601406"/>
                  <a:pt x="195720" y="601406"/>
                  <a:pt x="195720" y="598886"/>
                </a:cubicBezTo>
                <a:lnTo>
                  <a:pt x="195720" y="503834"/>
                </a:lnTo>
                <a:cubicBezTo>
                  <a:pt x="195720" y="503234"/>
                  <a:pt x="195720" y="502634"/>
                  <a:pt x="195720" y="501697"/>
                </a:cubicBezTo>
                <a:lnTo>
                  <a:pt x="223180" y="508298"/>
                </a:lnTo>
                <a:cubicBezTo>
                  <a:pt x="224188" y="508538"/>
                  <a:pt x="224740" y="509042"/>
                  <a:pt x="224644" y="510170"/>
                </a:cubicBezTo>
                <a:cubicBezTo>
                  <a:pt x="224599" y="510778"/>
                  <a:pt x="224591" y="511387"/>
                  <a:pt x="224620" y="511995"/>
                </a:cubicBezTo>
                <a:close/>
                <a:moveTo>
                  <a:pt x="195648" y="802167"/>
                </a:moveTo>
                <a:cubicBezTo>
                  <a:pt x="195648" y="770610"/>
                  <a:pt x="195648" y="739039"/>
                  <a:pt x="195648" y="707451"/>
                </a:cubicBezTo>
                <a:cubicBezTo>
                  <a:pt x="195648" y="704883"/>
                  <a:pt x="195648" y="704859"/>
                  <a:pt x="198049" y="704259"/>
                </a:cubicBezTo>
                <a:lnTo>
                  <a:pt x="223036" y="697922"/>
                </a:lnTo>
                <a:cubicBezTo>
                  <a:pt x="223472" y="697843"/>
                  <a:pt x="223913" y="697795"/>
                  <a:pt x="224356" y="697778"/>
                </a:cubicBezTo>
                <a:cubicBezTo>
                  <a:pt x="224649" y="698815"/>
                  <a:pt x="224738" y="699900"/>
                  <a:pt x="224620" y="700970"/>
                </a:cubicBezTo>
                <a:cubicBezTo>
                  <a:pt x="224620" y="729647"/>
                  <a:pt x="224620" y="758321"/>
                  <a:pt x="224620" y="786997"/>
                </a:cubicBezTo>
                <a:cubicBezTo>
                  <a:pt x="224910" y="788963"/>
                  <a:pt x="223775" y="790859"/>
                  <a:pt x="221908" y="791534"/>
                </a:cubicBezTo>
                <a:cubicBezTo>
                  <a:pt x="214155" y="795206"/>
                  <a:pt x="206546" y="799143"/>
                  <a:pt x="198865" y="802959"/>
                </a:cubicBezTo>
                <a:cubicBezTo>
                  <a:pt x="198057" y="803557"/>
                  <a:pt x="197104" y="803931"/>
                  <a:pt x="196105" y="804039"/>
                </a:cubicBezTo>
                <a:cubicBezTo>
                  <a:pt x="195480" y="803535"/>
                  <a:pt x="195744" y="802671"/>
                  <a:pt x="195744" y="802047"/>
                </a:cubicBezTo>
                <a:close/>
                <a:moveTo>
                  <a:pt x="202489" y="803223"/>
                </a:moveTo>
                <a:cubicBezTo>
                  <a:pt x="209354" y="799767"/>
                  <a:pt x="216243" y="796358"/>
                  <a:pt x="223084" y="792854"/>
                </a:cubicBezTo>
                <a:cubicBezTo>
                  <a:pt x="224759" y="791985"/>
                  <a:pt x="226621" y="791538"/>
                  <a:pt x="228509" y="791558"/>
                </a:cubicBezTo>
                <a:cubicBezTo>
                  <a:pt x="256592" y="791558"/>
                  <a:pt x="284683" y="791558"/>
                  <a:pt x="312783" y="791558"/>
                </a:cubicBezTo>
                <a:lnTo>
                  <a:pt x="315471" y="791558"/>
                </a:lnTo>
                <a:cubicBezTo>
                  <a:pt x="315783" y="792638"/>
                  <a:pt x="314847" y="792758"/>
                  <a:pt x="314343" y="793070"/>
                </a:cubicBezTo>
                <a:cubicBezTo>
                  <a:pt x="308895" y="796766"/>
                  <a:pt x="303374" y="800271"/>
                  <a:pt x="297901" y="804063"/>
                </a:cubicBezTo>
                <a:cubicBezTo>
                  <a:pt x="296946" y="804786"/>
                  <a:pt x="295787" y="805182"/>
                  <a:pt x="294589" y="805191"/>
                </a:cubicBezTo>
                <a:cubicBezTo>
                  <a:pt x="263306" y="805191"/>
                  <a:pt x="232021" y="805191"/>
                  <a:pt x="200737" y="805191"/>
                </a:cubicBezTo>
                <a:cubicBezTo>
                  <a:pt x="200221" y="805141"/>
                  <a:pt x="199708" y="805059"/>
                  <a:pt x="199201" y="804951"/>
                </a:cubicBezTo>
                <a:cubicBezTo>
                  <a:pt x="200833" y="804015"/>
                  <a:pt x="201697" y="803535"/>
                  <a:pt x="202585" y="803103"/>
                </a:cubicBezTo>
                <a:close/>
                <a:moveTo>
                  <a:pt x="295141" y="808168"/>
                </a:moveTo>
                <a:cubicBezTo>
                  <a:pt x="296271" y="807354"/>
                  <a:pt x="297637" y="806932"/>
                  <a:pt x="299029" y="806968"/>
                </a:cubicBezTo>
                <a:lnTo>
                  <a:pt x="393505" y="806968"/>
                </a:lnTo>
                <a:cubicBezTo>
                  <a:pt x="394153" y="806968"/>
                  <a:pt x="394897" y="806680"/>
                  <a:pt x="395641" y="807472"/>
                </a:cubicBezTo>
                <a:lnTo>
                  <a:pt x="379799" y="823290"/>
                </a:lnTo>
                <a:cubicBezTo>
                  <a:pt x="378983" y="824082"/>
                  <a:pt x="377927" y="823866"/>
                  <a:pt x="376943" y="823866"/>
                </a:cubicBezTo>
                <a:lnTo>
                  <a:pt x="275530" y="823866"/>
                </a:lnTo>
                <a:cubicBezTo>
                  <a:pt x="274722" y="823904"/>
                  <a:pt x="273913" y="823815"/>
                  <a:pt x="273130" y="823602"/>
                </a:cubicBezTo>
                <a:cubicBezTo>
                  <a:pt x="272722" y="823482"/>
                  <a:pt x="272866" y="822978"/>
                  <a:pt x="273274" y="822714"/>
                </a:cubicBezTo>
                <a:cubicBezTo>
                  <a:pt x="280595" y="817769"/>
                  <a:pt x="287940" y="812920"/>
                  <a:pt x="295237" y="808048"/>
                </a:cubicBezTo>
                <a:close/>
                <a:moveTo>
                  <a:pt x="300806" y="805167"/>
                </a:moveTo>
                <a:cubicBezTo>
                  <a:pt x="300518" y="804087"/>
                  <a:pt x="301454" y="803991"/>
                  <a:pt x="301958" y="803655"/>
                </a:cubicBezTo>
                <a:cubicBezTo>
                  <a:pt x="307406" y="799983"/>
                  <a:pt x="312903" y="796454"/>
                  <a:pt x="318376" y="792686"/>
                </a:cubicBezTo>
                <a:cubicBezTo>
                  <a:pt x="319331" y="791963"/>
                  <a:pt x="320490" y="791567"/>
                  <a:pt x="321688" y="791558"/>
                </a:cubicBezTo>
                <a:lnTo>
                  <a:pt x="410067" y="791558"/>
                </a:lnTo>
                <a:cubicBezTo>
                  <a:pt x="410235" y="791558"/>
                  <a:pt x="410427" y="791558"/>
                  <a:pt x="410739" y="791558"/>
                </a:cubicBezTo>
                <a:cubicBezTo>
                  <a:pt x="410785" y="792134"/>
                  <a:pt x="410507" y="792688"/>
                  <a:pt x="410019" y="792998"/>
                </a:cubicBezTo>
                <a:cubicBezTo>
                  <a:pt x="406419" y="796598"/>
                  <a:pt x="402818" y="800199"/>
                  <a:pt x="399218" y="803823"/>
                </a:cubicBezTo>
                <a:cubicBezTo>
                  <a:pt x="398495" y="804637"/>
                  <a:pt x="397451" y="805093"/>
                  <a:pt x="396362" y="805071"/>
                </a:cubicBezTo>
                <a:cubicBezTo>
                  <a:pt x="364582" y="805040"/>
                  <a:pt x="332761" y="805030"/>
                  <a:pt x="300902" y="805047"/>
                </a:cubicBezTo>
                <a:close/>
                <a:moveTo>
                  <a:pt x="410427" y="789781"/>
                </a:moveTo>
                <a:lnTo>
                  <a:pt x="323296" y="789781"/>
                </a:lnTo>
                <a:cubicBezTo>
                  <a:pt x="320632" y="789781"/>
                  <a:pt x="320608" y="789781"/>
                  <a:pt x="320608" y="786949"/>
                </a:cubicBezTo>
                <a:lnTo>
                  <a:pt x="320608" y="700298"/>
                </a:lnTo>
                <a:cubicBezTo>
                  <a:pt x="320608" y="699698"/>
                  <a:pt x="320608" y="699098"/>
                  <a:pt x="320608" y="698498"/>
                </a:cubicBezTo>
                <a:cubicBezTo>
                  <a:pt x="320608" y="697898"/>
                  <a:pt x="321088" y="697274"/>
                  <a:pt x="321928" y="697298"/>
                </a:cubicBezTo>
                <a:lnTo>
                  <a:pt x="410355" y="697298"/>
                </a:lnTo>
                <a:cubicBezTo>
                  <a:pt x="413140" y="697298"/>
                  <a:pt x="412996" y="697058"/>
                  <a:pt x="412996" y="699842"/>
                </a:cubicBezTo>
                <a:lnTo>
                  <a:pt x="412996" y="787381"/>
                </a:lnTo>
                <a:cubicBezTo>
                  <a:pt x="412996" y="789637"/>
                  <a:pt x="412972" y="789661"/>
                  <a:pt x="410523" y="789661"/>
                </a:cubicBezTo>
                <a:close/>
                <a:moveTo>
                  <a:pt x="412828" y="691897"/>
                </a:moveTo>
                <a:cubicBezTo>
                  <a:pt x="412828" y="692689"/>
                  <a:pt x="412828" y="693481"/>
                  <a:pt x="412828" y="694297"/>
                </a:cubicBezTo>
                <a:cubicBezTo>
                  <a:pt x="412828" y="695114"/>
                  <a:pt x="412396" y="695522"/>
                  <a:pt x="411531" y="695498"/>
                </a:cubicBezTo>
                <a:lnTo>
                  <a:pt x="323680" y="695498"/>
                </a:lnTo>
                <a:cubicBezTo>
                  <a:pt x="320056" y="695498"/>
                  <a:pt x="320440" y="695786"/>
                  <a:pt x="320440" y="692305"/>
                </a:cubicBezTo>
                <a:lnTo>
                  <a:pt x="320440" y="606398"/>
                </a:lnTo>
                <a:cubicBezTo>
                  <a:pt x="320440" y="602678"/>
                  <a:pt x="320104" y="603086"/>
                  <a:pt x="323872" y="603086"/>
                </a:cubicBezTo>
                <a:lnTo>
                  <a:pt x="410283" y="603086"/>
                </a:lnTo>
                <a:cubicBezTo>
                  <a:pt x="412852" y="603086"/>
                  <a:pt x="412876" y="603086"/>
                  <a:pt x="412876" y="605702"/>
                </a:cubicBezTo>
                <a:lnTo>
                  <a:pt x="412876" y="691777"/>
                </a:lnTo>
                <a:close/>
                <a:moveTo>
                  <a:pt x="410259" y="601406"/>
                </a:moveTo>
                <a:lnTo>
                  <a:pt x="321448" y="601406"/>
                </a:lnTo>
                <a:cubicBezTo>
                  <a:pt x="320908" y="601466"/>
                  <a:pt x="320421" y="601075"/>
                  <a:pt x="320363" y="600535"/>
                </a:cubicBezTo>
                <a:cubicBezTo>
                  <a:pt x="320354" y="600451"/>
                  <a:pt x="320356" y="600362"/>
                  <a:pt x="320368" y="600278"/>
                </a:cubicBezTo>
                <a:cubicBezTo>
                  <a:pt x="320368" y="599582"/>
                  <a:pt x="320368" y="598886"/>
                  <a:pt x="320368" y="598189"/>
                </a:cubicBezTo>
                <a:lnTo>
                  <a:pt x="320368" y="511539"/>
                </a:lnTo>
                <a:cubicBezTo>
                  <a:pt x="320368" y="508970"/>
                  <a:pt x="320368" y="508946"/>
                  <a:pt x="322984" y="508946"/>
                </a:cubicBezTo>
                <a:lnTo>
                  <a:pt x="410235" y="508946"/>
                </a:lnTo>
                <a:cubicBezTo>
                  <a:pt x="412636" y="508946"/>
                  <a:pt x="412756" y="508946"/>
                  <a:pt x="412756" y="511611"/>
                </a:cubicBezTo>
                <a:lnTo>
                  <a:pt x="412756" y="598838"/>
                </a:lnTo>
                <a:cubicBezTo>
                  <a:pt x="412996" y="601502"/>
                  <a:pt x="413236" y="601286"/>
                  <a:pt x="410427" y="601286"/>
                </a:cubicBezTo>
                <a:close/>
                <a:moveTo>
                  <a:pt x="410883" y="412358"/>
                </a:moveTo>
                <a:lnTo>
                  <a:pt x="410595" y="412934"/>
                </a:lnTo>
                <a:lnTo>
                  <a:pt x="407955" y="412934"/>
                </a:lnTo>
                <a:cubicBezTo>
                  <a:pt x="379487" y="412934"/>
                  <a:pt x="351027" y="412934"/>
                  <a:pt x="322576" y="412934"/>
                </a:cubicBezTo>
                <a:cubicBezTo>
                  <a:pt x="320788" y="412994"/>
                  <a:pt x="319026" y="412471"/>
                  <a:pt x="317560" y="411446"/>
                </a:cubicBezTo>
                <a:cubicBezTo>
                  <a:pt x="311967" y="407630"/>
                  <a:pt x="306302" y="403909"/>
                  <a:pt x="300518" y="400045"/>
                </a:cubicBezTo>
                <a:cubicBezTo>
                  <a:pt x="301430" y="399037"/>
                  <a:pt x="302582" y="399445"/>
                  <a:pt x="303566" y="399445"/>
                </a:cubicBezTo>
                <a:cubicBezTo>
                  <a:pt x="317968" y="399445"/>
                  <a:pt x="332370" y="399445"/>
                  <a:pt x="346771" y="399445"/>
                </a:cubicBezTo>
                <a:cubicBezTo>
                  <a:pt x="362949" y="399445"/>
                  <a:pt x="379127" y="399445"/>
                  <a:pt x="395305" y="399445"/>
                </a:cubicBezTo>
                <a:cubicBezTo>
                  <a:pt x="397125" y="399322"/>
                  <a:pt x="398896" y="400047"/>
                  <a:pt x="400106" y="401413"/>
                </a:cubicBezTo>
                <a:cubicBezTo>
                  <a:pt x="403658" y="405085"/>
                  <a:pt x="407379" y="408590"/>
                  <a:pt x="411051" y="412286"/>
                </a:cubicBezTo>
                <a:close/>
                <a:moveTo>
                  <a:pt x="392017" y="397620"/>
                </a:moveTo>
                <a:lnTo>
                  <a:pt x="298933" y="397620"/>
                </a:lnTo>
                <a:cubicBezTo>
                  <a:pt x="297839" y="397702"/>
                  <a:pt x="296747" y="397433"/>
                  <a:pt x="295813" y="396852"/>
                </a:cubicBezTo>
                <a:cubicBezTo>
                  <a:pt x="288612" y="392052"/>
                  <a:pt x="281411" y="387251"/>
                  <a:pt x="274210" y="382330"/>
                </a:cubicBezTo>
                <a:cubicBezTo>
                  <a:pt x="274210" y="382330"/>
                  <a:pt x="274042" y="382042"/>
                  <a:pt x="273730" y="381418"/>
                </a:cubicBezTo>
                <a:lnTo>
                  <a:pt x="277019" y="381418"/>
                </a:lnTo>
                <a:cubicBezTo>
                  <a:pt x="310400" y="381418"/>
                  <a:pt x="343788" y="381418"/>
                  <a:pt x="377183" y="381418"/>
                </a:cubicBezTo>
                <a:cubicBezTo>
                  <a:pt x="379166" y="381325"/>
                  <a:pt x="381086" y="382126"/>
                  <a:pt x="382416" y="383603"/>
                </a:cubicBezTo>
                <a:cubicBezTo>
                  <a:pt x="386760" y="388115"/>
                  <a:pt x="391273" y="392484"/>
                  <a:pt x="395905" y="397068"/>
                </a:cubicBezTo>
                <a:cubicBezTo>
                  <a:pt x="394753" y="397642"/>
                  <a:pt x="393438" y="397793"/>
                  <a:pt x="392185" y="397500"/>
                </a:cubicBezTo>
                <a:close/>
                <a:moveTo>
                  <a:pt x="374015" y="379618"/>
                </a:moveTo>
                <a:lnTo>
                  <a:pt x="304022" y="379618"/>
                </a:lnTo>
                <a:cubicBezTo>
                  <a:pt x="293533" y="379618"/>
                  <a:pt x="283019" y="379618"/>
                  <a:pt x="272530" y="379618"/>
                </a:cubicBezTo>
                <a:cubicBezTo>
                  <a:pt x="270816" y="379666"/>
                  <a:pt x="269134" y="379162"/>
                  <a:pt x="267729" y="378178"/>
                </a:cubicBezTo>
                <a:cubicBezTo>
                  <a:pt x="259688" y="372753"/>
                  <a:pt x="251599" y="367425"/>
                  <a:pt x="243534" y="362048"/>
                </a:cubicBezTo>
                <a:cubicBezTo>
                  <a:pt x="242610" y="361570"/>
                  <a:pt x="241792" y="360910"/>
                  <a:pt x="241134" y="360104"/>
                </a:cubicBezTo>
                <a:cubicBezTo>
                  <a:pt x="242106" y="359772"/>
                  <a:pt x="243141" y="359664"/>
                  <a:pt x="244159" y="359792"/>
                </a:cubicBezTo>
                <a:cubicBezTo>
                  <a:pt x="281346" y="359792"/>
                  <a:pt x="318537" y="359792"/>
                  <a:pt x="355724" y="359792"/>
                </a:cubicBezTo>
                <a:cubicBezTo>
                  <a:pt x="357539" y="359691"/>
                  <a:pt x="359303" y="360413"/>
                  <a:pt x="360525" y="361760"/>
                </a:cubicBezTo>
                <a:cubicBezTo>
                  <a:pt x="365542" y="366921"/>
                  <a:pt x="370678" y="371961"/>
                  <a:pt x="375767" y="377050"/>
                </a:cubicBezTo>
                <a:cubicBezTo>
                  <a:pt x="376391" y="377674"/>
                  <a:pt x="376967" y="378322"/>
                  <a:pt x="377711" y="379114"/>
                </a:cubicBezTo>
                <a:cubicBezTo>
                  <a:pt x="376617" y="379652"/>
                  <a:pt x="375369" y="379786"/>
                  <a:pt x="374183" y="379498"/>
                </a:cubicBezTo>
                <a:close/>
                <a:moveTo>
                  <a:pt x="159716" y="492840"/>
                </a:moveTo>
                <a:cubicBezTo>
                  <a:pt x="160508" y="492480"/>
                  <a:pt x="161132" y="492840"/>
                  <a:pt x="161780" y="493080"/>
                </a:cubicBezTo>
                <a:cubicBezTo>
                  <a:pt x="171765" y="495481"/>
                  <a:pt x="181727" y="498001"/>
                  <a:pt x="191688" y="500497"/>
                </a:cubicBezTo>
                <a:cubicBezTo>
                  <a:pt x="193920" y="501097"/>
                  <a:pt x="193920" y="501097"/>
                  <a:pt x="193920" y="503498"/>
                </a:cubicBezTo>
                <a:lnTo>
                  <a:pt x="193920" y="598790"/>
                </a:lnTo>
                <a:cubicBezTo>
                  <a:pt x="193920" y="601190"/>
                  <a:pt x="193920" y="601190"/>
                  <a:pt x="191520" y="601190"/>
                </a:cubicBezTo>
                <a:lnTo>
                  <a:pt x="161852" y="601190"/>
                </a:lnTo>
                <a:cubicBezTo>
                  <a:pt x="159308" y="601190"/>
                  <a:pt x="159452" y="601190"/>
                  <a:pt x="159452" y="598790"/>
                </a:cubicBezTo>
                <a:lnTo>
                  <a:pt x="159452" y="557168"/>
                </a:lnTo>
                <a:cubicBezTo>
                  <a:pt x="159452" y="536879"/>
                  <a:pt x="159452" y="516596"/>
                  <a:pt x="159452" y="496321"/>
                </a:cubicBezTo>
                <a:cubicBezTo>
                  <a:pt x="159263" y="495157"/>
                  <a:pt x="159353" y="493964"/>
                  <a:pt x="159716" y="492840"/>
                </a:cubicBezTo>
                <a:close/>
                <a:moveTo>
                  <a:pt x="159428" y="716980"/>
                </a:moveTo>
                <a:cubicBezTo>
                  <a:pt x="159452" y="716685"/>
                  <a:pt x="159452" y="716387"/>
                  <a:pt x="159428" y="716092"/>
                </a:cubicBezTo>
                <a:cubicBezTo>
                  <a:pt x="159212" y="714412"/>
                  <a:pt x="159836" y="713692"/>
                  <a:pt x="161612" y="713236"/>
                </a:cubicBezTo>
                <a:cubicBezTo>
                  <a:pt x="167061" y="712036"/>
                  <a:pt x="172462" y="710571"/>
                  <a:pt x="177862" y="709203"/>
                </a:cubicBezTo>
                <a:lnTo>
                  <a:pt x="190944" y="705915"/>
                </a:lnTo>
                <a:cubicBezTo>
                  <a:pt x="191898" y="705579"/>
                  <a:pt x="192915" y="705464"/>
                  <a:pt x="193920" y="705579"/>
                </a:cubicBezTo>
                <a:lnTo>
                  <a:pt x="193920" y="708699"/>
                </a:lnTo>
                <a:cubicBezTo>
                  <a:pt x="193920" y="739886"/>
                  <a:pt x="193920" y="771090"/>
                  <a:pt x="193920" y="802311"/>
                </a:cubicBezTo>
                <a:cubicBezTo>
                  <a:pt x="194178" y="804277"/>
                  <a:pt x="193043" y="806159"/>
                  <a:pt x="191184" y="806848"/>
                </a:cubicBezTo>
                <a:cubicBezTo>
                  <a:pt x="181583" y="811504"/>
                  <a:pt x="171982" y="816449"/>
                  <a:pt x="162380" y="821105"/>
                </a:cubicBezTo>
                <a:cubicBezTo>
                  <a:pt x="161543" y="821631"/>
                  <a:pt x="160627" y="822020"/>
                  <a:pt x="159668" y="822257"/>
                </a:cubicBezTo>
                <a:cubicBezTo>
                  <a:pt x="159202" y="821338"/>
                  <a:pt x="159067" y="820287"/>
                  <a:pt x="159284" y="819281"/>
                </a:cubicBezTo>
                <a:cubicBezTo>
                  <a:pt x="159380" y="785166"/>
                  <a:pt x="159428" y="751065"/>
                  <a:pt x="159428" y="716980"/>
                </a:cubicBezTo>
                <a:close/>
                <a:moveTo>
                  <a:pt x="165453" y="821753"/>
                </a:moveTo>
                <a:lnTo>
                  <a:pt x="192984" y="807880"/>
                </a:lnTo>
                <a:cubicBezTo>
                  <a:pt x="194208" y="807215"/>
                  <a:pt x="195576" y="806860"/>
                  <a:pt x="196969" y="806848"/>
                </a:cubicBezTo>
                <a:lnTo>
                  <a:pt x="291084" y="806848"/>
                </a:lnTo>
                <a:cubicBezTo>
                  <a:pt x="291564" y="806848"/>
                  <a:pt x="292045" y="806848"/>
                  <a:pt x="293293" y="806968"/>
                </a:cubicBezTo>
                <a:lnTo>
                  <a:pt x="291564" y="808216"/>
                </a:lnTo>
                <a:cubicBezTo>
                  <a:pt x="284916" y="812656"/>
                  <a:pt x="278267" y="817073"/>
                  <a:pt x="271666" y="821561"/>
                </a:cubicBezTo>
                <a:cubicBezTo>
                  <a:pt x="270137" y="822661"/>
                  <a:pt x="268291" y="823225"/>
                  <a:pt x="266409" y="823170"/>
                </a:cubicBezTo>
                <a:cubicBezTo>
                  <a:pt x="252007" y="823170"/>
                  <a:pt x="237822" y="823170"/>
                  <a:pt x="223540" y="823170"/>
                </a:cubicBezTo>
                <a:lnTo>
                  <a:pt x="163892" y="823170"/>
                </a:lnTo>
                <a:cubicBezTo>
                  <a:pt x="164109" y="822113"/>
                  <a:pt x="164877" y="822041"/>
                  <a:pt x="165453" y="821753"/>
                </a:cubicBezTo>
                <a:close/>
                <a:moveTo>
                  <a:pt x="269554" y="825138"/>
                </a:moveTo>
                <a:cubicBezTo>
                  <a:pt x="270322" y="824250"/>
                  <a:pt x="271354" y="824466"/>
                  <a:pt x="272338" y="824466"/>
                </a:cubicBezTo>
                <a:lnTo>
                  <a:pt x="375551" y="824466"/>
                </a:lnTo>
                <a:cubicBezTo>
                  <a:pt x="376245" y="824451"/>
                  <a:pt x="376938" y="824523"/>
                  <a:pt x="377615" y="824682"/>
                </a:cubicBezTo>
                <a:cubicBezTo>
                  <a:pt x="378047" y="824802"/>
                  <a:pt x="378071" y="825258"/>
                  <a:pt x="377807" y="825666"/>
                </a:cubicBezTo>
                <a:lnTo>
                  <a:pt x="358413" y="844868"/>
                </a:lnTo>
                <a:cubicBezTo>
                  <a:pt x="357597" y="845636"/>
                  <a:pt x="356541" y="845420"/>
                  <a:pt x="355580" y="845420"/>
                </a:cubicBezTo>
                <a:lnTo>
                  <a:pt x="243102" y="845420"/>
                </a:lnTo>
                <a:cubicBezTo>
                  <a:pt x="242293" y="845466"/>
                  <a:pt x="241485" y="845387"/>
                  <a:pt x="240702" y="845180"/>
                </a:cubicBezTo>
                <a:cubicBezTo>
                  <a:pt x="240270" y="845060"/>
                  <a:pt x="240414" y="844532"/>
                  <a:pt x="240702" y="844292"/>
                </a:cubicBezTo>
                <a:cubicBezTo>
                  <a:pt x="250495" y="837907"/>
                  <a:pt x="260121" y="831619"/>
                  <a:pt x="269554" y="825138"/>
                </a:cubicBezTo>
                <a:close/>
                <a:moveTo>
                  <a:pt x="362253" y="843164"/>
                </a:moveTo>
                <a:lnTo>
                  <a:pt x="380496" y="825066"/>
                </a:lnTo>
                <a:lnTo>
                  <a:pt x="380496" y="825066"/>
                </a:lnTo>
                <a:cubicBezTo>
                  <a:pt x="381336" y="824274"/>
                  <a:pt x="382368" y="824466"/>
                  <a:pt x="383352" y="824466"/>
                </a:cubicBezTo>
                <a:lnTo>
                  <a:pt x="486877" y="824466"/>
                </a:lnTo>
                <a:cubicBezTo>
                  <a:pt x="487837" y="824466"/>
                  <a:pt x="488917" y="824226"/>
                  <a:pt x="489661" y="825162"/>
                </a:cubicBezTo>
                <a:cubicBezTo>
                  <a:pt x="487981" y="829506"/>
                  <a:pt x="485605" y="833491"/>
                  <a:pt x="483612" y="837667"/>
                </a:cubicBezTo>
                <a:cubicBezTo>
                  <a:pt x="482484" y="840068"/>
                  <a:pt x="481212" y="842468"/>
                  <a:pt x="480060" y="844868"/>
                </a:cubicBezTo>
                <a:cubicBezTo>
                  <a:pt x="479196" y="845852"/>
                  <a:pt x="478020" y="845516"/>
                  <a:pt x="476964" y="845516"/>
                </a:cubicBezTo>
                <a:lnTo>
                  <a:pt x="364342" y="845516"/>
                </a:lnTo>
                <a:cubicBezTo>
                  <a:pt x="363309" y="845516"/>
                  <a:pt x="362109" y="845900"/>
                  <a:pt x="361365" y="844700"/>
                </a:cubicBezTo>
                <a:cubicBezTo>
                  <a:pt x="361447" y="844057"/>
                  <a:pt x="361761" y="843466"/>
                  <a:pt x="362253" y="843044"/>
                </a:cubicBezTo>
                <a:close/>
                <a:moveTo>
                  <a:pt x="490861" y="823218"/>
                </a:moveTo>
                <a:lnTo>
                  <a:pt x="490861" y="823218"/>
                </a:lnTo>
                <a:cubicBezTo>
                  <a:pt x="489997" y="824202"/>
                  <a:pt x="488821" y="823866"/>
                  <a:pt x="487765" y="823866"/>
                </a:cubicBezTo>
                <a:lnTo>
                  <a:pt x="385944" y="823866"/>
                </a:lnTo>
                <a:cubicBezTo>
                  <a:pt x="384912" y="823866"/>
                  <a:pt x="383688" y="824274"/>
                  <a:pt x="382968" y="823074"/>
                </a:cubicBezTo>
                <a:cubicBezTo>
                  <a:pt x="383112" y="821969"/>
                  <a:pt x="384000" y="821417"/>
                  <a:pt x="384672" y="820673"/>
                </a:cubicBezTo>
                <a:cubicBezTo>
                  <a:pt x="388057" y="817265"/>
                  <a:pt x="391441" y="813856"/>
                  <a:pt x="394849" y="810520"/>
                </a:cubicBezTo>
                <a:cubicBezTo>
                  <a:pt x="395977" y="809416"/>
                  <a:pt x="397250" y="808480"/>
                  <a:pt x="398450" y="807448"/>
                </a:cubicBezTo>
                <a:cubicBezTo>
                  <a:pt x="398824" y="807109"/>
                  <a:pt x="399314" y="806927"/>
                  <a:pt x="399818" y="806944"/>
                </a:cubicBezTo>
                <a:lnTo>
                  <a:pt x="498878" y="806944"/>
                </a:lnTo>
                <a:close/>
                <a:moveTo>
                  <a:pt x="494774" y="805287"/>
                </a:moveTo>
                <a:cubicBezTo>
                  <a:pt x="464794" y="805095"/>
                  <a:pt x="434766" y="805167"/>
                  <a:pt x="404811" y="805167"/>
                </a:cubicBezTo>
                <a:lnTo>
                  <a:pt x="401738" y="805167"/>
                </a:lnTo>
                <a:cubicBezTo>
                  <a:pt x="401474" y="804231"/>
                  <a:pt x="402002" y="803967"/>
                  <a:pt x="402314" y="803655"/>
                </a:cubicBezTo>
                <a:cubicBezTo>
                  <a:pt x="405915" y="800031"/>
                  <a:pt x="409515" y="796454"/>
                  <a:pt x="413116" y="792806"/>
                </a:cubicBezTo>
                <a:cubicBezTo>
                  <a:pt x="413838" y="791992"/>
                  <a:pt x="414882" y="791536"/>
                  <a:pt x="415972" y="791558"/>
                </a:cubicBezTo>
                <a:lnTo>
                  <a:pt x="505359" y="791558"/>
                </a:lnTo>
                <a:cubicBezTo>
                  <a:pt x="505741" y="791601"/>
                  <a:pt x="506118" y="791673"/>
                  <a:pt x="506487" y="791774"/>
                </a:cubicBezTo>
                <a:cubicBezTo>
                  <a:pt x="504894" y="794673"/>
                  <a:pt x="503451" y="797652"/>
                  <a:pt x="502167" y="800703"/>
                </a:cubicBezTo>
                <a:cubicBezTo>
                  <a:pt x="500823" y="804279"/>
                  <a:pt x="498758" y="805191"/>
                  <a:pt x="494774" y="805167"/>
                </a:cubicBezTo>
                <a:close/>
                <a:moveTo>
                  <a:pt x="505287" y="798398"/>
                </a:moveTo>
                <a:cubicBezTo>
                  <a:pt x="506127" y="796598"/>
                  <a:pt x="507111" y="794846"/>
                  <a:pt x="507928" y="793046"/>
                </a:cubicBezTo>
                <a:cubicBezTo>
                  <a:pt x="508220" y="792004"/>
                  <a:pt x="509267" y="791366"/>
                  <a:pt x="510328" y="791582"/>
                </a:cubicBezTo>
                <a:cubicBezTo>
                  <a:pt x="510808" y="791582"/>
                  <a:pt x="511312" y="791582"/>
                  <a:pt x="511816" y="791582"/>
                </a:cubicBezTo>
                <a:lnTo>
                  <a:pt x="598227" y="791582"/>
                </a:lnTo>
                <a:cubicBezTo>
                  <a:pt x="601875" y="791582"/>
                  <a:pt x="601515" y="791054"/>
                  <a:pt x="601539" y="794990"/>
                </a:cubicBezTo>
                <a:cubicBezTo>
                  <a:pt x="601539" y="797582"/>
                  <a:pt x="601539" y="800199"/>
                  <a:pt x="601539" y="802791"/>
                </a:cubicBezTo>
                <a:cubicBezTo>
                  <a:pt x="601539" y="805383"/>
                  <a:pt x="601539" y="805191"/>
                  <a:pt x="599019" y="805191"/>
                </a:cubicBezTo>
                <a:lnTo>
                  <a:pt x="502143" y="805191"/>
                </a:lnTo>
                <a:cubicBezTo>
                  <a:pt x="503021" y="802815"/>
                  <a:pt x="504073" y="800504"/>
                  <a:pt x="505287" y="798278"/>
                </a:cubicBezTo>
                <a:close/>
                <a:moveTo>
                  <a:pt x="508984" y="666718"/>
                </a:moveTo>
                <a:lnTo>
                  <a:pt x="508984" y="606014"/>
                </a:lnTo>
                <a:cubicBezTo>
                  <a:pt x="508984" y="602894"/>
                  <a:pt x="508768" y="603086"/>
                  <a:pt x="511888" y="603086"/>
                </a:cubicBezTo>
                <a:lnTo>
                  <a:pt x="600051" y="603086"/>
                </a:lnTo>
                <a:cubicBezTo>
                  <a:pt x="600915" y="603086"/>
                  <a:pt x="601371" y="603398"/>
                  <a:pt x="601371" y="604286"/>
                </a:cubicBezTo>
                <a:cubicBezTo>
                  <a:pt x="601371" y="605174"/>
                  <a:pt x="601371" y="605678"/>
                  <a:pt x="601371" y="606398"/>
                </a:cubicBezTo>
                <a:lnTo>
                  <a:pt x="601371" y="692161"/>
                </a:lnTo>
                <a:cubicBezTo>
                  <a:pt x="601371" y="695858"/>
                  <a:pt x="601707" y="695354"/>
                  <a:pt x="598203" y="695354"/>
                </a:cubicBezTo>
                <a:lnTo>
                  <a:pt x="512440" y="695354"/>
                </a:lnTo>
                <a:cubicBezTo>
                  <a:pt x="511936" y="695318"/>
                  <a:pt x="511432" y="695318"/>
                  <a:pt x="510928" y="695354"/>
                </a:cubicBezTo>
                <a:cubicBezTo>
                  <a:pt x="509272" y="695570"/>
                  <a:pt x="508960" y="694730"/>
                  <a:pt x="508960" y="693265"/>
                </a:cubicBezTo>
                <a:cubicBezTo>
                  <a:pt x="509008" y="684384"/>
                  <a:pt x="508984" y="675503"/>
                  <a:pt x="508984" y="666718"/>
                </a:cubicBezTo>
                <a:close/>
                <a:moveTo>
                  <a:pt x="601371" y="788581"/>
                </a:moveTo>
                <a:cubicBezTo>
                  <a:pt x="601371" y="789493"/>
                  <a:pt x="600963" y="789829"/>
                  <a:pt x="600099" y="789781"/>
                </a:cubicBezTo>
                <a:cubicBezTo>
                  <a:pt x="599235" y="789733"/>
                  <a:pt x="598899" y="789781"/>
                  <a:pt x="598299" y="789781"/>
                </a:cubicBezTo>
                <a:lnTo>
                  <a:pt x="512272" y="789781"/>
                </a:lnTo>
                <a:cubicBezTo>
                  <a:pt x="508432" y="789781"/>
                  <a:pt x="508984" y="790069"/>
                  <a:pt x="508984" y="786349"/>
                </a:cubicBezTo>
                <a:lnTo>
                  <a:pt x="508984" y="700490"/>
                </a:lnTo>
                <a:cubicBezTo>
                  <a:pt x="508984" y="696770"/>
                  <a:pt x="508576" y="697178"/>
                  <a:pt x="512392" y="697178"/>
                </a:cubicBezTo>
                <a:lnTo>
                  <a:pt x="598131" y="697178"/>
                </a:lnTo>
                <a:cubicBezTo>
                  <a:pt x="601731" y="697178"/>
                  <a:pt x="601371" y="696674"/>
                  <a:pt x="601371" y="700322"/>
                </a:cubicBezTo>
                <a:lnTo>
                  <a:pt x="601371" y="786373"/>
                </a:lnTo>
                <a:cubicBezTo>
                  <a:pt x="601371" y="787069"/>
                  <a:pt x="601347" y="787765"/>
                  <a:pt x="601371" y="788461"/>
                </a:cubicBezTo>
                <a:close/>
                <a:moveTo>
                  <a:pt x="601371" y="512547"/>
                </a:moveTo>
                <a:lnTo>
                  <a:pt x="601371" y="599030"/>
                </a:lnTo>
                <a:cubicBezTo>
                  <a:pt x="601371" y="601430"/>
                  <a:pt x="601371" y="601286"/>
                  <a:pt x="598971" y="601286"/>
                </a:cubicBezTo>
                <a:lnTo>
                  <a:pt x="512416" y="601286"/>
                </a:lnTo>
                <a:cubicBezTo>
                  <a:pt x="511720" y="601286"/>
                  <a:pt x="511024" y="601286"/>
                  <a:pt x="510328" y="601286"/>
                </a:cubicBezTo>
                <a:cubicBezTo>
                  <a:pt x="509248" y="601286"/>
                  <a:pt x="508912" y="600782"/>
                  <a:pt x="508984" y="599798"/>
                </a:cubicBezTo>
                <a:cubicBezTo>
                  <a:pt x="508984" y="599294"/>
                  <a:pt x="508984" y="598814"/>
                  <a:pt x="508984" y="598309"/>
                </a:cubicBezTo>
                <a:lnTo>
                  <a:pt x="508984" y="511899"/>
                </a:lnTo>
                <a:cubicBezTo>
                  <a:pt x="509008" y="511498"/>
                  <a:pt x="509008" y="511099"/>
                  <a:pt x="508984" y="510699"/>
                </a:cubicBezTo>
                <a:cubicBezTo>
                  <a:pt x="508744" y="509042"/>
                  <a:pt x="509560" y="508682"/>
                  <a:pt x="511048" y="508706"/>
                </a:cubicBezTo>
                <a:cubicBezTo>
                  <a:pt x="515848" y="508706"/>
                  <a:pt x="520649" y="508706"/>
                  <a:pt x="525450" y="508706"/>
                </a:cubicBezTo>
                <a:lnTo>
                  <a:pt x="597675" y="508706"/>
                </a:lnTo>
                <a:cubicBezTo>
                  <a:pt x="598395" y="508706"/>
                  <a:pt x="599091" y="508706"/>
                  <a:pt x="599787" y="508706"/>
                </a:cubicBezTo>
                <a:cubicBezTo>
                  <a:pt x="600915" y="508706"/>
                  <a:pt x="601467" y="509018"/>
                  <a:pt x="601371" y="510218"/>
                </a:cubicBezTo>
                <a:cubicBezTo>
                  <a:pt x="601323" y="511011"/>
                  <a:pt x="601371" y="511707"/>
                  <a:pt x="601371" y="512403"/>
                </a:cubicBezTo>
                <a:close/>
                <a:moveTo>
                  <a:pt x="601371" y="411470"/>
                </a:moveTo>
                <a:cubicBezTo>
                  <a:pt x="601371" y="412670"/>
                  <a:pt x="600867" y="413054"/>
                  <a:pt x="599739" y="412958"/>
                </a:cubicBezTo>
                <a:cubicBezTo>
                  <a:pt x="599163" y="412958"/>
                  <a:pt x="598539" y="412958"/>
                  <a:pt x="597963" y="412958"/>
                </a:cubicBezTo>
                <a:cubicBezTo>
                  <a:pt x="569159" y="412958"/>
                  <a:pt x="540572" y="412958"/>
                  <a:pt x="511888" y="412958"/>
                </a:cubicBezTo>
                <a:cubicBezTo>
                  <a:pt x="509771" y="413261"/>
                  <a:pt x="507743" y="411993"/>
                  <a:pt x="507087" y="409958"/>
                </a:cubicBezTo>
                <a:cubicBezTo>
                  <a:pt x="505863" y="407126"/>
                  <a:pt x="504303" y="404437"/>
                  <a:pt x="502935" y="401653"/>
                </a:cubicBezTo>
                <a:cubicBezTo>
                  <a:pt x="502647" y="401077"/>
                  <a:pt x="502095" y="400525"/>
                  <a:pt x="502335" y="399709"/>
                </a:cubicBezTo>
                <a:cubicBezTo>
                  <a:pt x="503242" y="399317"/>
                  <a:pt x="504245" y="399209"/>
                  <a:pt x="505215" y="399397"/>
                </a:cubicBezTo>
                <a:lnTo>
                  <a:pt x="598155" y="399397"/>
                </a:lnTo>
                <a:cubicBezTo>
                  <a:pt x="598659" y="399397"/>
                  <a:pt x="599163" y="399397"/>
                  <a:pt x="599667" y="399397"/>
                </a:cubicBezTo>
                <a:cubicBezTo>
                  <a:pt x="600747" y="399397"/>
                  <a:pt x="601299" y="399661"/>
                  <a:pt x="601275" y="400885"/>
                </a:cubicBezTo>
                <a:cubicBezTo>
                  <a:pt x="601323" y="404317"/>
                  <a:pt x="601347" y="407822"/>
                  <a:pt x="601395" y="411326"/>
                </a:cubicBezTo>
                <a:close/>
                <a:moveTo>
                  <a:pt x="497846" y="395436"/>
                </a:moveTo>
                <a:cubicBezTo>
                  <a:pt x="498245" y="395993"/>
                  <a:pt x="498478" y="396651"/>
                  <a:pt x="498518" y="397332"/>
                </a:cubicBezTo>
                <a:cubicBezTo>
                  <a:pt x="497565" y="397707"/>
                  <a:pt x="496528" y="397815"/>
                  <a:pt x="495518" y="397644"/>
                </a:cubicBezTo>
                <a:cubicBezTo>
                  <a:pt x="464331" y="397644"/>
                  <a:pt x="433127" y="397644"/>
                  <a:pt x="401906" y="397644"/>
                </a:cubicBezTo>
                <a:cubicBezTo>
                  <a:pt x="399924" y="397719"/>
                  <a:pt x="398013" y="396898"/>
                  <a:pt x="396698" y="395412"/>
                </a:cubicBezTo>
                <a:cubicBezTo>
                  <a:pt x="392329" y="390900"/>
                  <a:pt x="387816" y="386531"/>
                  <a:pt x="383424" y="382162"/>
                </a:cubicBezTo>
                <a:cubicBezTo>
                  <a:pt x="383928" y="381058"/>
                  <a:pt x="384720" y="381418"/>
                  <a:pt x="385344" y="381418"/>
                </a:cubicBezTo>
                <a:lnTo>
                  <a:pt x="488557" y="381418"/>
                </a:lnTo>
                <a:cubicBezTo>
                  <a:pt x="489959" y="381229"/>
                  <a:pt x="491305" y="382035"/>
                  <a:pt x="491797" y="383363"/>
                </a:cubicBezTo>
                <a:cubicBezTo>
                  <a:pt x="493742" y="387299"/>
                  <a:pt x="495854" y="391260"/>
                  <a:pt x="497870" y="395292"/>
                </a:cubicBezTo>
                <a:close/>
                <a:moveTo>
                  <a:pt x="487165" y="379642"/>
                </a:moveTo>
                <a:cubicBezTo>
                  <a:pt x="452569" y="379642"/>
                  <a:pt x="417995" y="379642"/>
                  <a:pt x="383448" y="379642"/>
                </a:cubicBezTo>
                <a:cubicBezTo>
                  <a:pt x="381857" y="379719"/>
                  <a:pt x="380313" y="379076"/>
                  <a:pt x="379247" y="377890"/>
                </a:cubicBezTo>
                <a:cubicBezTo>
                  <a:pt x="374111" y="372705"/>
                  <a:pt x="368902" y="367617"/>
                  <a:pt x="363717" y="362480"/>
                </a:cubicBezTo>
                <a:cubicBezTo>
                  <a:pt x="363045" y="361808"/>
                  <a:pt x="362397" y="361112"/>
                  <a:pt x="361557" y="360224"/>
                </a:cubicBezTo>
                <a:cubicBezTo>
                  <a:pt x="362580" y="359823"/>
                  <a:pt x="363684" y="359684"/>
                  <a:pt x="364774" y="359816"/>
                </a:cubicBezTo>
                <a:cubicBezTo>
                  <a:pt x="402139" y="359816"/>
                  <a:pt x="439512" y="359816"/>
                  <a:pt x="476892" y="359816"/>
                </a:cubicBezTo>
                <a:cubicBezTo>
                  <a:pt x="478877" y="359535"/>
                  <a:pt x="480780" y="360704"/>
                  <a:pt x="481428" y="362600"/>
                </a:cubicBezTo>
                <a:cubicBezTo>
                  <a:pt x="483540" y="367401"/>
                  <a:pt x="486037" y="371913"/>
                  <a:pt x="488317" y="376546"/>
                </a:cubicBezTo>
                <a:cubicBezTo>
                  <a:pt x="488872" y="377374"/>
                  <a:pt x="489256" y="378303"/>
                  <a:pt x="489445" y="379282"/>
                </a:cubicBezTo>
                <a:cubicBezTo>
                  <a:pt x="488773" y="379762"/>
                  <a:pt x="487933" y="379498"/>
                  <a:pt x="487189" y="379498"/>
                </a:cubicBezTo>
                <a:close/>
                <a:moveTo>
                  <a:pt x="476124" y="358039"/>
                </a:moveTo>
                <a:cubicBezTo>
                  <a:pt x="437976" y="358039"/>
                  <a:pt x="399835" y="358039"/>
                  <a:pt x="361701" y="358039"/>
                </a:cubicBezTo>
                <a:cubicBezTo>
                  <a:pt x="360117" y="358102"/>
                  <a:pt x="358583" y="357471"/>
                  <a:pt x="357501" y="356311"/>
                </a:cubicBezTo>
                <a:cubicBezTo>
                  <a:pt x="350300" y="348942"/>
                  <a:pt x="342811" y="341645"/>
                  <a:pt x="335466" y="334324"/>
                </a:cubicBezTo>
                <a:cubicBezTo>
                  <a:pt x="335034" y="333820"/>
                  <a:pt x="335106" y="333340"/>
                  <a:pt x="335754" y="333244"/>
                </a:cubicBezTo>
                <a:cubicBezTo>
                  <a:pt x="336644" y="333124"/>
                  <a:pt x="337545" y="333076"/>
                  <a:pt x="338442" y="333100"/>
                </a:cubicBezTo>
                <a:lnTo>
                  <a:pt x="463474" y="333100"/>
                </a:lnTo>
                <a:cubicBezTo>
                  <a:pt x="464626" y="333100"/>
                  <a:pt x="465874" y="332716"/>
                  <a:pt x="466882" y="333724"/>
                </a:cubicBezTo>
                <a:cubicBezTo>
                  <a:pt x="470867" y="341645"/>
                  <a:pt x="474868" y="349550"/>
                  <a:pt x="478884" y="357439"/>
                </a:cubicBezTo>
                <a:cubicBezTo>
                  <a:pt x="478070" y="357953"/>
                  <a:pt x="477084" y="358119"/>
                  <a:pt x="476148" y="357895"/>
                </a:cubicBezTo>
                <a:close/>
                <a:moveTo>
                  <a:pt x="300902" y="302448"/>
                </a:moveTo>
                <a:cubicBezTo>
                  <a:pt x="310239" y="311906"/>
                  <a:pt x="319648" y="321267"/>
                  <a:pt x="329033" y="330676"/>
                </a:cubicBezTo>
                <a:cubicBezTo>
                  <a:pt x="329364" y="331046"/>
                  <a:pt x="329669" y="331439"/>
                  <a:pt x="329945" y="331852"/>
                </a:cubicBezTo>
                <a:cubicBezTo>
                  <a:pt x="328913" y="333052"/>
                  <a:pt x="327545" y="332548"/>
                  <a:pt x="326297" y="332548"/>
                </a:cubicBezTo>
                <a:lnTo>
                  <a:pt x="232997" y="332548"/>
                </a:lnTo>
                <a:cubicBezTo>
                  <a:pt x="222508" y="332548"/>
                  <a:pt x="212043" y="332548"/>
                  <a:pt x="201553" y="332548"/>
                </a:cubicBezTo>
                <a:cubicBezTo>
                  <a:pt x="200401" y="332548"/>
                  <a:pt x="199153" y="332884"/>
                  <a:pt x="198121" y="331948"/>
                </a:cubicBezTo>
                <a:lnTo>
                  <a:pt x="166269" y="310658"/>
                </a:lnTo>
                <a:lnTo>
                  <a:pt x="153115" y="301680"/>
                </a:lnTo>
                <a:cubicBezTo>
                  <a:pt x="153691" y="300744"/>
                  <a:pt x="154555" y="301152"/>
                  <a:pt x="155251" y="301152"/>
                </a:cubicBezTo>
                <a:lnTo>
                  <a:pt x="297613" y="301152"/>
                </a:lnTo>
                <a:cubicBezTo>
                  <a:pt x="298864" y="301020"/>
                  <a:pt x="300110" y="301440"/>
                  <a:pt x="301022" y="302304"/>
                </a:cubicBezTo>
                <a:close/>
                <a:moveTo>
                  <a:pt x="116439" y="840740"/>
                </a:moveTo>
                <a:lnTo>
                  <a:pt x="116439" y="727782"/>
                </a:lnTo>
                <a:cubicBezTo>
                  <a:pt x="116439" y="727278"/>
                  <a:pt x="116439" y="726774"/>
                  <a:pt x="116439" y="726269"/>
                </a:cubicBezTo>
                <a:cubicBezTo>
                  <a:pt x="116271" y="724901"/>
                  <a:pt x="116943" y="724421"/>
                  <a:pt x="118239" y="724109"/>
                </a:cubicBezTo>
                <a:cubicBezTo>
                  <a:pt x="130624" y="721061"/>
                  <a:pt x="143010" y="717916"/>
                  <a:pt x="155395" y="714820"/>
                </a:cubicBezTo>
                <a:cubicBezTo>
                  <a:pt x="157508" y="714292"/>
                  <a:pt x="157604" y="714364"/>
                  <a:pt x="157628" y="716524"/>
                </a:cubicBezTo>
                <a:cubicBezTo>
                  <a:pt x="157628" y="720533"/>
                  <a:pt x="157628" y="724517"/>
                  <a:pt x="157628" y="728526"/>
                </a:cubicBezTo>
                <a:cubicBezTo>
                  <a:pt x="157628" y="759089"/>
                  <a:pt x="157628" y="789654"/>
                  <a:pt x="157628" y="820217"/>
                </a:cubicBezTo>
                <a:cubicBezTo>
                  <a:pt x="157899" y="822286"/>
                  <a:pt x="156718" y="824269"/>
                  <a:pt x="154771" y="825018"/>
                </a:cubicBezTo>
                <a:cubicBezTo>
                  <a:pt x="142914" y="830755"/>
                  <a:pt x="131176" y="836731"/>
                  <a:pt x="119391" y="842612"/>
                </a:cubicBezTo>
                <a:cubicBezTo>
                  <a:pt x="118595" y="843212"/>
                  <a:pt x="117648" y="843579"/>
                  <a:pt x="116655" y="843668"/>
                </a:cubicBezTo>
                <a:cubicBezTo>
                  <a:pt x="116332" y="842727"/>
                  <a:pt x="116258" y="841719"/>
                  <a:pt x="116439" y="840740"/>
                </a:cubicBezTo>
                <a:close/>
                <a:moveTo>
                  <a:pt x="122487" y="843140"/>
                </a:moveTo>
                <a:lnTo>
                  <a:pt x="157052" y="825858"/>
                </a:lnTo>
                <a:cubicBezTo>
                  <a:pt x="158184" y="825231"/>
                  <a:pt x="159454" y="824893"/>
                  <a:pt x="160748" y="824874"/>
                </a:cubicBezTo>
                <a:lnTo>
                  <a:pt x="264513" y="824874"/>
                </a:lnTo>
                <a:cubicBezTo>
                  <a:pt x="264825" y="824874"/>
                  <a:pt x="265113" y="824874"/>
                  <a:pt x="265401" y="824874"/>
                </a:cubicBezTo>
                <a:cubicBezTo>
                  <a:pt x="265737" y="825738"/>
                  <a:pt x="264945" y="825858"/>
                  <a:pt x="264513" y="826146"/>
                </a:cubicBezTo>
                <a:lnTo>
                  <a:pt x="238350" y="843620"/>
                </a:lnTo>
                <a:cubicBezTo>
                  <a:pt x="237466" y="844268"/>
                  <a:pt x="236397" y="844614"/>
                  <a:pt x="235301" y="844604"/>
                </a:cubicBezTo>
                <a:lnTo>
                  <a:pt x="121335" y="844604"/>
                </a:lnTo>
                <a:cubicBezTo>
                  <a:pt x="121072" y="844561"/>
                  <a:pt x="120814" y="844489"/>
                  <a:pt x="120567" y="844388"/>
                </a:cubicBezTo>
                <a:cubicBezTo>
                  <a:pt x="121084" y="843824"/>
                  <a:pt x="121750" y="843416"/>
                  <a:pt x="122487" y="843212"/>
                </a:cubicBezTo>
                <a:close/>
                <a:moveTo>
                  <a:pt x="237126" y="846741"/>
                </a:moveTo>
                <a:cubicBezTo>
                  <a:pt x="238182" y="845588"/>
                  <a:pt x="239526" y="846068"/>
                  <a:pt x="240822" y="846068"/>
                </a:cubicBezTo>
                <a:lnTo>
                  <a:pt x="342427" y="846068"/>
                </a:lnTo>
                <a:cubicBezTo>
                  <a:pt x="346507" y="846068"/>
                  <a:pt x="350612" y="846068"/>
                  <a:pt x="354716" y="846068"/>
                </a:cubicBezTo>
                <a:cubicBezTo>
                  <a:pt x="355388" y="846068"/>
                  <a:pt x="356493" y="845828"/>
                  <a:pt x="356061" y="847221"/>
                </a:cubicBezTo>
                <a:cubicBezTo>
                  <a:pt x="348644" y="854638"/>
                  <a:pt x="341203" y="862030"/>
                  <a:pt x="333834" y="869519"/>
                </a:cubicBezTo>
                <a:cubicBezTo>
                  <a:pt x="332850" y="870624"/>
                  <a:pt x="331424" y="871231"/>
                  <a:pt x="329945" y="871176"/>
                </a:cubicBezTo>
                <a:cubicBezTo>
                  <a:pt x="287669" y="871176"/>
                  <a:pt x="245399" y="871176"/>
                  <a:pt x="203137" y="871176"/>
                </a:cubicBezTo>
                <a:lnTo>
                  <a:pt x="201841" y="871176"/>
                </a:lnTo>
                <a:cubicBezTo>
                  <a:pt x="201841" y="869951"/>
                  <a:pt x="202945" y="869783"/>
                  <a:pt x="203617" y="869327"/>
                </a:cubicBezTo>
                <a:cubicBezTo>
                  <a:pt x="213971" y="862398"/>
                  <a:pt x="224372" y="855470"/>
                  <a:pt x="234821" y="848541"/>
                </a:cubicBezTo>
                <a:cubicBezTo>
                  <a:pt x="235589" y="847869"/>
                  <a:pt x="236358" y="847245"/>
                  <a:pt x="237126" y="846741"/>
                </a:cubicBezTo>
                <a:close/>
                <a:moveTo>
                  <a:pt x="464842" y="871152"/>
                </a:moveTo>
                <a:cubicBezTo>
                  <a:pt x="464338" y="871116"/>
                  <a:pt x="463834" y="871116"/>
                  <a:pt x="463330" y="871152"/>
                </a:cubicBezTo>
                <a:lnTo>
                  <a:pt x="335010" y="871152"/>
                </a:lnTo>
                <a:cubicBezTo>
                  <a:pt x="336354" y="868751"/>
                  <a:pt x="350924" y="853917"/>
                  <a:pt x="359013" y="846621"/>
                </a:cubicBezTo>
                <a:lnTo>
                  <a:pt x="359013" y="846621"/>
                </a:lnTo>
                <a:cubicBezTo>
                  <a:pt x="359829" y="845852"/>
                  <a:pt x="360861" y="846044"/>
                  <a:pt x="361845" y="846044"/>
                </a:cubicBezTo>
                <a:lnTo>
                  <a:pt x="476172" y="846044"/>
                </a:lnTo>
                <a:cubicBezTo>
                  <a:pt x="477156" y="846044"/>
                  <a:pt x="478212" y="845780"/>
                  <a:pt x="478956" y="846741"/>
                </a:cubicBezTo>
                <a:cubicBezTo>
                  <a:pt x="477746" y="849698"/>
                  <a:pt x="476368" y="852583"/>
                  <a:pt x="474827" y="855382"/>
                </a:cubicBezTo>
                <a:cubicBezTo>
                  <a:pt x="472427" y="860038"/>
                  <a:pt x="470027" y="864647"/>
                  <a:pt x="467914" y="869327"/>
                </a:cubicBezTo>
                <a:cubicBezTo>
                  <a:pt x="467170" y="870575"/>
                  <a:pt x="466378" y="871296"/>
                  <a:pt x="464866" y="871056"/>
                </a:cubicBezTo>
                <a:close/>
                <a:moveTo>
                  <a:pt x="470027" y="868751"/>
                </a:moveTo>
                <a:cubicBezTo>
                  <a:pt x="473339" y="862054"/>
                  <a:pt x="476748" y="855382"/>
                  <a:pt x="480012" y="848661"/>
                </a:cubicBezTo>
                <a:cubicBezTo>
                  <a:pt x="480499" y="847233"/>
                  <a:pt x="481923" y="846342"/>
                  <a:pt x="483420" y="846525"/>
                </a:cubicBezTo>
                <a:cubicBezTo>
                  <a:pt x="521825" y="846525"/>
                  <a:pt x="560302" y="846525"/>
                  <a:pt x="598851" y="846525"/>
                </a:cubicBezTo>
                <a:cubicBezTo>
                  <a:pt x="601251" y="846525"/>
                  <a:pt x="601251" y="846525"/>
                  <a:pt x="601251" y="848925"/>
                </a:cubicBezTo>
                <a:cubicBezTo>
                  <a:pt x="601251" y="855622"/>
                  <a:pt x="601251" y="862318"/>
                  <a:pt x="601251" y="869015"/>
                </a:cubicBezTo>
                <a:cubicBezTo>
                  <a:pt x="601251" y="870552"/>
                  <a:pt x="600819" y="871272"/>
                  <a:pt x="599211" y="871032"/>
                </a:cubicBezTo>
                <a:cubicBezTo>
                  <a:pt x="598810" y="871008"/>
                  <a:pt x="598412" y="871008"/>
                  <a:pt x="598011" y="871032"/>
                </a:cubicBezTo>
                <a:lnTo>
                  <a:pt x="469523" y="871032"/>
                </a:lnTo>
                <a:cubicBezTo>
                  <a:pt x="469295" y="870247"/>
                  <a:pt x="469456" y="869399"/>
                  <a:pt x="469955" y="868751"/>
                </a:cubicBezTo>
                <a:close/>
                <a:moveTo>
                  <a:pt x="601371" y="821513"/>
                </a:moveTo>
                <a:cubicBezTo>
                  <a:pt x="601371" y="822882"/>
                  <a:pt x="600843" y="823290"/>
                  <a:pt x="599595" y="823170"/>
                </a:cubicBezTo>
                <a:cubicBezTo>
                  <a:pt x="599194" y="823146"/>
                  <a:pt x="598796" y="823146"/>
                  <a:pt x="598395" y="823170"/>
                </a:cubicBezTo>
                <a:lnTo>
                  <a:pt x="492782" y="823170"/>
                </a:lnTo>
                <a:lnTo>
                  <a:pt x="497270" y="814168"/>
                </a:lnTo>
                <a:cubicBezTo>
                  <a:pt x="498158" y="812368"/>
                  <a:pt x="499118" y="810616"/>
                  <a:pt x="499886" y="808792"/>
                </a:cubicBezTo>
                <a:cubicBezTo>
                  <a:pt x="500340" y="807433"/>
                  <a:pt x="501716" y="806608"/>
                  <a:pt x="503127" y="806848"/>
                </a:cubicBezTo>
                <a:cubicBezTo>
                  <a:pt x="513616" y="806848"/>
                  <a:pt x="524106" y="806848"/>
                  <a:pt x="534595" y="806848"/>
                </a:cubicBezTo>
                <a:lnTo>
                  <a:pt x="597579" y="806848"/>
                </a:lnTo>
                <a:cubicBezTo>
                  <a:pt x="598179" y="806884"/>
                  <a:pt x="598779" y="806884"/>
                  <a:pt x="599379" y="806848"/>
                </a:cubicBezTo>
                <a:cubicBezTo>
                  <a:pt x="600723" y="806704"/>
                  <a:pt x="601347" y="807064"/>
                  <a:pt x="601299" y="808624"/>
                </a:cubicBezTo>
                <a:cubicBezTo>
                  <a:pt x="601299" y="812920"/>
                  <a:pt x="601323" y="817217"/>
                  <a:pt x="601395" y="821513"/>
                </a:cubicBezTo>
                <a:close/>
                <a:moveTo>
                  <a:pt x="601371" y="377698"/>
                </a:moveTo>
                <a:cubicBezTo>
                  <a:pt x="601371" y="379186"/>
                  <a:pt x="600867" y="379666"/>
                  <a:pt x="599475" y="379522"/>
                </a:cubicBezTo>
                <a:cubicBezTo>
                  <a:pt x="598875" y="379486"/>
                  <a:pt x="598275" y="379486"/>
                  <a:pt x="597675" y="379522"/>
                </a:cubicBezTo>
                <a:lnTo>
                  <a:pt x="493022" y="379522"/>
                </a:lnTo>
                <a:cubicBezTo>
                  <a:pt x="492407" y="379565"/>
                  <a:pt x="491829" y="379234"/>
                  <a:pt x="491557" y="378682"/>
                </a:cubicBezTo>
                <a:cubicBezTo>
                  <a:pt x="488485" y="372537"/>
                  <a:pt x="485437" y="366392"/>
                  <a:pt x="482364" y="360272"/>
                </a:cubicBezTo>
                <a:cubicBezTo>
                  <a:pt x="483298" y="359727"/>
                  <a:pt x="484402" y="359547"/>
                  <a:pt x="485461" y="359768"/>
                </a:cubicBezTo>
                <a:lnTo>
                  <a:pt x="598275" y="359768"/>
                </a:lnTo>
                <a:cubicBezTo>
                  <a:pt x="598676" y="359792"/>
                  <a:pt x="599074" y="359792"/>
                  <a:pt x="599475" y="359768"/>
                </a:cubicBezTo>
                <a:cubicBezTo>
                  <a:pt x="600795" y="359624"/>
                  <a:pt x="601467" y="359984"/>
                  <a:pt x="601419" y="361544"/>
                </a:cubicBezTo>
                <a:cubicBezTo>
                  <a:pt x="601323" y="366921"/>
                  <a:pt x="601316" y="372304"/>
                  <a:pt x="601395" y="377698"/>
                </a:cubicBezTo>
                <a:close/>
                <a:moveTo>
                  <a:pt x="599715" y="357919"/>
                </a:moveTo>
                <a:cubicBezTo>
                  <a:pt x="599115" y="357919"/>
                  <a:pt x="598515" y="357919"/>
                  <a:pt x="597915" y="357919"/>
                </a:cubicBezTo>
                <a:cubicBezTo>
                  <a:pt x="560038" y="357919"/>
                  <a:pt x="522168" y="357919"/>
                  <a:pt x="484309" y="357919"/>
                </a:cubicBezTo>
                <a:cubicBezTo>
                  <a:pt x="482208" y="358176"/>
                  <a:pt x="480214" y="356938"/>
                  <a:pt x="479508" y="354943"/>
                </a:cubicBezTo>
                <a:cubicBezTo>
                  <a:pt x="476051" y="347886"/>
                  <a:pt x="472715" y="340733"/>
                  <a:pt x="468875" y="333868"/>
                </a:cubicBezTo>
                <a:cubicBezTo>
                  <a:pt x="468875" y="333868"/>
                  <a:pt x="469091" y="333604"/>
                  <a:pt x="469187" y="333460"/>
                </a:cubicBezTo>
                <a:cubicBezTo>
                  <a:pt x="470156" y="332915"/>
                  <a:pt x="471289" y="332735"/>
                  <a:pt x="472379" y="332956"/>
                </a:cubicBezTo>
                <a:lnTo>
                  <a:pt x="598059" y="332956"/>
                </a:lnTo>
                <a:cubicBezTo>
                  <a:pt x="599115" y="332956"/>
                  <a:pt x="600291" y="332644"/>
                  <a:pt x="601155" y="333604"/>
                </a:cubicBezTo>
                <a:cubicBezTo>
                  <a:pt x="601155" y="341093"/>
                  <a:pt x="601155" y="348582"/>
                  <a:pt x="601299" y="356071"/>
                </a:cubicBezTo>
                <a:cubicBezTo>
                  <a:pt x="601395" y="357367"/>
                  <a:pt x="601107" y="358063"/>
                  <a:pt x="599739" y="357919"/>
                </a:cubicBezTo>
                <a:close/>
                <a:moveTo>
                  <a:pt x="599187" y="257947"/>
                </a:moveTo>
                <a:cubicBezTo>
                  <a:pt x="598692" y="257911"/>
                  <a:pt x="598193" y="257911"/>
                  <a:pt x="597699" y="257947"/>
                </a:cubicBezTo>
                <a:cubicBezTo>
                  <a:pt x="543195" y="257947"/>
                  <a:pt x="488701" y="257947"/>
                  <a:pt x="434214" y="257947"/>
                </a:cubicBezTo>
                <a:cubicBezTo>
                  <a:pt x="432131" y="258221"/>
                  <a:pt x="430136" y="257016"/>
                  <a:pt x="429414" y="255043"/>
                </a:cubicBezTo>
                <a:cubicBezTo>
                  <a:pt x="421685" y="239369"/>
                  <a:pt x="413812" y="223839"/>
                  <a:pt x="405987" y="208141"/>
                </a:cubicBezTo>
                <a:cubicBezTo>
                  <a:pt x="405341" y="207243"/>
                  <a:pt x="404945" y="206192"/>
                  <a:pt x="404835" y="205092"/>
                </a:cubicBezTo>
                <a:lnTo>
                  <a:pt x="597603" y="205092"/>
                </a:lnTo>
                <a:cubicBezTo>
                  <a:pt x="601755" y="205092"/>
                  <a:pt x="601155" y="204636"/>
                  <a:pt x="601179" y="208525"/>
                </a:cubicBezTo>
                <a:lnTo>
                  <a:pt x="601179" y="254418"/>
                </a:lnTo>
                <a:cubicBezTo>
                  <a:pt x="601179" y="254923"/>
                  <a:pt x="601179" y="255427"/>
                  <a:pt x="601179" y="255907"/>
                </a:cubicBezTo>
                <a:cubicBezTo>
                  <a:pt x="601491" y="257587"/>
                  <a:pt x="600723" y="258115"/>
                  <a:pt x="599211" y="257947"/>
                </a:cubicBezTo>
                <a:close/>
                <a:moveTo>
                  <a:pt x="601251" y="199284"/>
                </a:moveTo>
                <a:cubicBezTo>
                  <a:pt x="601215" y="199987"/>
                  <a:pt x="601215" y="200692"/>
                  <a:pt x="601251" y="201396"/>
                </a:cubicBezTo>
                <a:cubicBezTo>
                  <a:pt x="601467" y="203052"/>
                  <a:pt x="600651" y="203508"/>
                  <a:pt x="599163" y="203340"/>
                </a:cubicBezTo>
                <a:cubicBezTo>
                  <a:pt x="598563" y="203340"/>
                  <a:pt x="597963" y="203340"/>
                  <a:pt x="597363" y="203340"/>
                </a:cubicBezTo>
                <a:lnTo>
                  <a:pt x="407019" y="203340"/>
                </a:lnTo>
                <a:cubicBezTo>
                  <a:pt x="406299" y="203340"/>
                  <a:pt x="405603" y="203340"/>
                  <a:pt x="404907" y="203340"/>
                </a:cubicBezTo>
                <a:cubicBezTo>
                  <a:pt x="404088" y="203472"/>
                  <a:pt x="403301" y="202980"/>
                  <a:pt x="403058" y="202188"/>
                </a:cubicBezTo>
                <a:cubicBezTo>
                  <a:pt x="402866" y="201732"/>
                  <a:pt x="402602" y="201300"/>
                  <a:pt x="402386" y="200844"/>
                </a:cubicBezTo>
                <a:cubicBezTo>
                  <a:pt x="391040" y="178185"/>
                  <a:pt x="379687" y="155518"/>
                  <a:pt x="368326" y="132843"/>
                </a:cubicBezTo>
                <a:cubicBezTo>
                  <a:pt x="367709" y="131911"/>
                  <a:pt x="367308" y="130853"/>
                  <a:pt x="367150" y="129747"/>
                </a:cubicBezTo>
                <a:lnTo>
                  <a:pt x="597411" y="129747"/>
                </a:lnTo>
                <a:cubicBezTo>
                  <a:pt x="601731" y="129747"/>
                  <a:pt x="601155" y="129195"/>
                  <a:pt x="601155" y="133635"/>
                </a:cubicBezTo>
                <a:cubicBezTo>
                  <a:pt x="601203" y="155526"/>
                  <a:pt x="601244" y="177409"/>
                  <a:pt x="601275" y="199284"/>
                </a:cubicBezTo>
                <a:close/>
                <a:moveTo>
                  <a:pt x="314943" y="19357"/>
                </a:moveTo>
                <a:lnTo>
                  <a:pt x="597507" y="19357"/>
                </a:lnTo>
                <a:cubicBezTo>
                  <a:pt x="601659" y="19357"/>
                  <a:pt x="601155" y="18853"/>
                  <a:pt x="601155" y="23030"/>
                </a:cubicBezTo>
                <a:cubicBezTo>
                  <a:pt x="601155" y="56826"/>
                  <a:pt x="601155" y="90622"/>
                  <a:pt x="601155" y="124418"/>
                </a:cubicBezTo>
                <a:lnTo>
                  <a:pt x="601155" y="125018"/>
                </a:lnTo>
                <a:cubicBezTo>
                  <a:pt x="601155" y="127995"/>
                  <a:pt x="601563" y="127923"/>
                  <a:pt x="598251" y="127923"/>
                </a:cubicBezTo>
                <a:cubicBezTo>
                  <a:pt x="521664" y="127923"/>
                  <a:pt x="445071" y="127923"/>
                  <a:pt x="368470" y="127923"/>
                </a:cubicBezTo>
                <a:cubicBezTo>
                  <a:pt x="366785" y="128129"/>
                  <a:pt x="365184" y="127128"/>
                  <a:pt x="364630" y="125522"/>
                </a:cubicBezTo>
                <a:cubicBezTo>
                  <a:pt x="354812" y="105744"/>
                  <a:pt x="344875" y="86037"/>
                  <a:pt x="334986" y="66307"/>
                </a:cubicBezTo>
                <a:cubicBezTo>
                  <a:pt x="327641" y="51665"/>
                  <a:pt x="320303" y="37031"/>
                  <a:pt x="312975" y="22405"/>
                </a:cubicBezTo>
                <a:cubicBezTo>
                  <a:pt x="312519" y="21517"/>
                  <a:pt x="312135" y="20605"/>
                  <a:pt x="311487" y="19237"/>
                </a:cubicBezTo>
                <a:close/>
                <a:moveTo>
                  <a:pt x="126928" y="126074"/>
                </a:moveTo>
                <a:cubicBezTo>
                  <a:pt x="105677" y="104792"/>
                  <a:pt x="84395" y="83533"/>
                  <a:pt x="63080" y="62298"/>
                </a:cubicBezTo>
                <a:lnTo>
                  <a:pt x="25539" y="24758"/>
                </a:lnTo>
                <a:cubicBezTo>
                  <a:pt x="23773" y="23223"/>
                  <a:pt x="22120" y="21563"/>
                  <a:pt x="20595" y="19789"/>
                </a:cubicBezTo>
                <a:cubicBezTo>
                  <a:pt x="21627" y="19045"/>
                  <a:pt x="22731" y="19381"/>
                  <a:pt x="23739" y="19381"/>
                </a:cubicBezTo>
                <a:lnTo>
                  <a:pt x="305606" y="19381"/>
                </a:lnTo>
                <a:cubicBezTo>
                  <a:pt x="306398" y="19381"/>
                  <a:pt x="307190" y="19381"/>
                  <a:pt x="308007" y="19381"/>
                </a:cubicBezTo>
                <a:cubicBezTo>
                  <a:pt x="308830" y="19247"/>
                  <a:pt x="309627" y="19738"/>
                  <a:pt x="309879" y="20533"/>
                </a:cubicBezTo>
                <a:cubicBezTo>
                  <a:pt x="310095" y="21085"/>
                  <a:pt x="310431" y="21589"/>
                  <a:pt x="310695" y="22117"/>
                </a:cubicBezTo>
                <a:lnTo>
                  <a:pt x="345139" y="90646"/>
                </a:lnTo>
                <a:cubicBezTo>
                  <a:pt x="350852" y="102071"/>
                  <a:pt x="356613" y="113497"/>
                  <a:pt x="362325" y="124922"/>
                </a:cubicBezTo>
                <a:cubicBezTo>
                  <a:pt x="362757" y="125786"/>
                  <a:pt x="363165" y="126674"/>
                  <a:pt x="363573" y="127587"/>
                </a:cubicBezTo>
                <a:cubicBezTo>
                  <a:pt x="362613" y="127999"/>
                  <a:pt x="361552" y="128116"/>
                  <a:pt x="360525" y="127923"/>
                </a:cubicBezTo>
                <a:lnTo>
                  <a:pt x="131728" y="127923"/>
                </a:lnTo>
                <a:cubicBezTo>
                  <a:pt x="129931" y="128065"/>
                  <a:pt x="128165" y="127386"/>
                  <a:pt x="126928" y="126074"/>
                </a:cubicBezTo>
                <a:close/>
                <a:moveTo>
                  <a:pt x="168309" y="167264"/>
                </a:moveTo>
                <a:cubicBezTo>
                  <a:pt x="156579" y="155598"/>
                  <a:pt x="144898" y="143949"/>
                  <a:pt x="133265" y="132315"/>
                </a:cubicBezTo>
                <a:cubicBezTo>
                  <a:pt x="132593" y="131643"/>
                  <a:pt x="131680" y="131115"/>
                  <a:pt x="131392" y="129915"/>
                </a:cubicBezTo>
                <a:cubicBezTo>
                  <a:pt x="132161" y="129387"/>
                  <a:pt x="132977" y="129651"/>
                  <a:pt x="133793" y="129651"/>
                </a:cubicBezTo>
                <a:cubicBezTo>
                  <a:pt x="209882" y="129651"/>
                  <a:pt x="285972" y="129651"/>
                  <a:pt x="362061" y="129651"/>
                </a:cubicBezTo>
                <a:cubicBezTo>
                  <a:pt x="363837" y="129484"/>
                  <a:pt x="365491" y="130571"/>
                  <a:pt x="366046" y="132267"/>
                </a:cubicBezTo>
                <a:cubicBezTo>
                  <a:pt x="375455" y="151117"/>
                  <a:pt x="384888" y="169960"/>
                  <a:pt x="394345" y="188794"/>
                </a:cubicBezTo>
                <a:cubicBezTo>
                  <a:pt x="396266" y="192635"/>
                  <a:pt x="398234" y="196451"/>
                  <a:pt x="400178" y="200268"/>
                </a:cubicBezTo>
                <a:cubicBezTo>
                  <a:pt x="400610" y="201132"/>
                  <a:pt x="400946" y="202044"/>
                  <a:pt x="401378" y="203004"/>
                </a:cubicBezTo>
                <a:cubicBezTo>
                  <a:pt x="400370" y="203318"/>
                  <a:pt x="399307" y="203416"/>
                  <a:pt x="398258" y="203292"/>
                </a:cubicBezTo>
                <a:cubicBezTo>
                  <a:pt x="334681" y="203292"/>
                  <a:pt x="271097" y="203292"/>
                  <a:pt x="207506" y="203292"/>
                </a:cubicBezTo>
                <a:cubicBezTo>
                  <a:pt x="205527" y="203388"/>
                  <a:pt x="203609" y="202596"/>
                  <a:pt x="202273" y="201132"/>
                </a:cubicBezTo>
                <a:cubicBezTo>
                  <a:pt x="190992" y="189882"/>
                  <a:pt x="179670" y="178593"/>
                  <a:pt x="168309" y="167264"/>
                </a:cubicBezTo>
                <a:close/>
                <a:moveTo>
                  <a:pt x="84875" y="256387"/>
                </a:moveTo>
                <a:cubicBezTo>
                  <a:pt x="60519" y="240145"/>
                  <a:pt x="36149" y="223927"/>
                  <a:pt x="11761" y="207733"/>
                </a:cubicBezTo>
                <a:lnTo>
                  <a:pt x="8521" y="205524"/>
                </a:lnTo>
                <a:cubicBezTo>
                  <a:pt x="9586" y="205128"/>
                  <a:pt x="10733" y="205004"/>
                  <a:pt x="11857" y="205164"/>
                </a:cubicBezTo>
                <a:cubicBezTo>
                  <a:pt x="74841" y="205164"/>
                  <a:pt x="137825" y="205164"/>
                  <a:pt x="200809" y="205164"/>
                </a:cubicBezTo>
                <a:cubicBezTo>
                  <a:pt x="202687" y="205087"/>
                  <a:pt x="204500" y="205853"/>
                  <a:pt x="205754" y="207253"/>
                </a:cubicBezTo>
                <a:cubicBezTo>
                  <a:pt x="221756" y="223367"/>
                  <a:pt x="237758" y="239425"/>
                  <a:pt x="253760" y="255427"/>
                </a:cubicBezTo>
                <a:cubicBezTo>
                  <a:pt x="254641" y="256079"/>
                  <a:pt x="255315" y="256970"/>
                  <a:pt x="255704" y="257995"/>
                </a:cubicBezTo>
                <a:lnTo>
                  <a:pt x="252608" y="257995"/>
                </a:lnTo>
                <a:cubicBezTo>
                  <a:pt x="198409" y="257995"/>
                  <a:pt x="144226" y="257995"/>
                  <a:pt x="90059" y="257995"/>
                </a:cubicBezTo>
                <a:cubicBezTo>
                  <a:pt x="88205" y="258017"/>
                  <a:pt x="86391" y="257455"/>
                  <a:pt x="84875" y="256387"/>
                </a:cubicBezTo>
                <a:close/>
                <a:moveTo>
                  <a:pt x="93420" y="262075"/>
                </a:moveTo>
                <a:cubicBezTo>
                  <a:pt x="92459" y="261454"/>
                  <a:pt x="91641" y="260635"/>
                  <a:pt x="91019" y="259675"/>
                </a:cubicBezTo>
                <a:lnTo>
                  <a:pt x="93876" y="259675"/>
                </a:lnTo>
                <a:cubicBezTo>
                  <a:pt x="147738" y="259675"/>
                  <a:pt x="201593" y="259675"/>
                  <a:pt x="255440" y="259675"/>
                </a:cubicBezTo>
                <a:cubicBezTo>
                  <a:pt x="257319" y="259574"/>
                  <a:pt x="259144" y="260323"/>
                  <a:pt x="260409" y="261715"/>
                </a:cubicBezTo>
                <a:cubicBezTo>
                  <a:pt x="271954" y="273333"/>
                  <a:pt x="283595" y="284878"/>
                  <a:pt x="295189" y="296448"/>
                </a:cubicBezTo>
                <a:cubicBezTo>
                  <a:pt x="296216" y="297182"/>
                  <a:pt x="297042" y="298164"/>
                  <a:pt x="297589" y="299304"/>
                </a:cubicBezTo>
                <a:lnTo>
                  <a:pt x="294301" y="299304"/>
                </a:lnTo>
                <a:cubicBezTo>
                  <a:pt x="247142" y="299304"/>
                  <a:pt x="199977" y="299304"/>
                  <a:pt x="152803" y="299304"/>
                </a:cubicBezTo>
                <a:cubicBezTo>
                  <a:pt x="150731" y="299345"/>
                  <a:pt x="148699" y="298733"/>
                  <a:pt x="146994" y="297552"/>
                </a:cubicBezTo>
                <a:cubicBezTo>
                  <a:pt x="129104" y="285694"/>
                  <a:pt x="111246" y="273868"/>
                  <a:pt x="93420" y="262075"/>
                </a:cubicBezTo>
                <a:close/>
                <a:moveTo>
                  <a:pt x="60007" y="330100"/>
                </a:moveTo>
                <a:lnTo>
                  <a:pt x="5593" y="302977"/>
                </a:lnTo>
                <a:cubicBezTo>
                  <a:pt x="4655" y="302564"/>
                  <a:pt x="3832" y="301928"/>
                  <a:pt x="3192" y="301128"/>
                </a:cubicBezTo>
                <a:lnTo>
                  <a:pt x="6025" y="301128"/>
                </a:lnTo>
                <a:cubicBezTo>
                  <a:pt x="52623" y="301128"/>
                  <a:pt x="99212" y="301128"/>
                  <a:pt x="145794" y="301128"/>
                </a:cubicBezTo>
                <a:cubicBezTo>
                  <a:pt x="147775" y="301102"/>
                  <a:pt x="149715" y="301697"/>
                  <a:pt x="151339" y="302833"/>
                </a:cubicBezTo>
                <a:cubicBezTo>
                  <a:pt x="165613" y="312434"/>
                  <a:pt x="179919" y="321946"/>
                  <a:pt x="194256" y="331372"/>
                </a:cubicBezTo>
                <a:cubicBezTo>
                  <a:pt x="194712" y="331564"/>
                  <a:pt x="194904" y="331996"/>
                  <a:pt x="194472" y="332236"/>
                </a:cubicBezTo>
                <a:cubicBezTo>
                  <a:pt x="193628" y="332546"/>
                  <a:pt x="192718" y="332627"/>
                  <a:pt x="191832" y="332476"/>
                </a:cubicBezTo>
                <a:lnTo>
                  <a:pt x="66272" y="332476"/>
                </a:lnTo>
                <a:cubicBezTo>
                  <a:pt x="65216" y="332476"/>
                  <a:pt x="64064" y="332764"/>
                  <a:pt x="63152" y="331876"/>
                </a:cubicBezTo>
                <a:cubicBezTo>
                  <a:pt x="62240" y="330988"/>
                  <a:pt x="61064" y="330676"/>
                  <a:pt x="60007" y="330100"/>
                </a:cubicBezTo>
                <a:close/>
                <a:moveTo>
                  <a:pt x="64064" y="732534"/>
                </a:moveTo>
                <a:cubicBezTo>
                  <a:pt x="64064" y="690450"/>
                  <a:pt x="64064" y="648380"/>
                  <a:pt x="64064" y="606326"/>
                </a:cubicBezTo>
                <a:lnTo>
                  <a:pt x="64064" y="606014"/>
                </a:lnTo>
                <a:cubicBezTo>
                  <a:pt x="64064" y="603110"/>
                  <a:pt x="64064" y="603086"/>
                  <a:pt x="67016" y="603086"/>
                </a:cubicBezTo>
                <a:lnTo>
                  <a:pt x="111950" y="603086"/>
                </a:lnTo>
                <a:cubicBezTo>
                  <a:pt x="114614" y="603086"/>
                  <a:pt x="114638" y="603086"/>
                  <a:pt x="114638" y="605654"/>
                </a:cubicBezTo>
                <a:lnTo>
                  <a:pt x="114638" y="720869"/>
                </a:lnTo>
                <a:cubicBezTo>
                  <a:pt x="114638" y="723269"/>
                  <a:pt x="114638" y="723269"/>
                  <a:pt x="112238" y="723797"/>
                </a:cubicBezTo>
                <a:lnTo>
                  <a:pt x="65816" y="735511"/>
                </a:lnTo>
                <a:cubicBezTo>
                  <a:pt x="65328" y="735691"/>
                  <a:pt x="64792" y="735691"/>
                  <a:pt x="64304" y="735511"/>
                </a:cubicBezTo>
                <a:cubicBezTo>
                  <a:pt x="63910" y="734570"/>
                  <a:pt x="63826" y="733526"/>
                  <a:pt x="64064" y="732534"/>
                </a:cubicBezTo>
                <a:close/>
                <a:moveTo>
                  <a:pt x="64304" y="869879"/>
                </a:moveTo>
                <a:cubicBezTo>
                  <a:pt x="63931" y="868917"/>
                  <a:pt x="63823" y="867873"/>
                  <a:pt x="63992" y="866855"/>
                </a:cubicBezTo>
                <a:cubicBezTo>
                  <a:pt x="63992" y="824867"/>
                  <a:pt x="63992" y="782885"/>
                  <a:pt x="63992" y="740911"/>
                </a:cubicBezTo>
                <a:cubicBezTo>
                  <a:pt x="64016" y="740510"/>
                  <a:pt x="64016" y="740112"/>
                  <a:pt x="63992" y="739711"/>
                </a:cubicBezTo>
                <a:cubicBezTo>
                  <a:pt x="63776" y="738079"/>
                  <a:pt x="64568" y="737551"/>
                  <a:pt x="66104" y="737167"/>
                </a:cubicBezTo>
                <a:cubicBezTo>
                  <a:pt x="80338" y="733662"/>
                  <a:pt x="94572" y="729966"/>
                  <a:pt x="108806" y="726534"/>
                </a:cubicBezTo>
                <a:cubicBezTo>
                  <a:pt x="110576" y="725897"/>
                  <a:pt x="112426" y="725511"/>
                  <a:pt x="114302" y="725381"/>
                </a:cubicBezTo>
                <a:cubicBezTo>
                  <a:pt x="114638" y="726344"/>
                  <a:pt x="114729" y="727376"/>
                  <a:pt x="114566" y="728382"/>
                </a:cubicBezTo>
                <a:cubicBezTo>
                  <a:pt x="114566" y="766258"/>
                  <a:pt x="114566" y="804135"/>
                  <a:pt x="114566" y="842012"/>
                </a:cubicBezTo>
                <a:cubicBezTo>
                  <a:pt x="114825" y="843882"/>
                  <a:pt x="113761" y="845682"/>
                  <a:pt x="111998" y="846356"/>
                </a:cubicBezTo>
                <a:cubicBezTo>
                  <a:pt x="96852" y="853797"/>
                  <a:pt x="81778" y="861382"/>
                  <a:pt x="66680" y="868919"/>
                </a:cubicBezTo>
                <a:cubicBezTo>
                  <a:pt x="65981" y="869433"/>
                  <a:pt x="65164" y="869762"/>
                  <a:pt x="64304" y="869879"/>
                </a:cubicBezTo>
                <a:close/>
                <a:moveTo>
                  <a:pt x="70041" y="871032"/>
                </a:moveTo>
                <a:cubicBezTo>
                  <a:pt x="69393" y="871032"/>
                  <a:pt x="68697" y="871272"/>
                  <a:pt x="68025" y="870816"/>
                </a:cubicBezTo>
                <a:cubicBezTo>
                  <a:pt x="68457" y="869879"/>
                  <a:pt x="69417" y="869735"/>
                  <a:pt x="70161" y="869351"/>
                </a:cubicBezTo>
                <a:lnTo>
                  <a:pt x="113798" y="847509"/>
                </a:lnTo>
                <a:cubicBezTo>
                  <a:pt x="115027" y="846863"/>
                  <a:pt x="116395" y="846527"/>
                  <a:pt x="117783" y="846525"/>
                </a:cubicBezTo>
                <a:cubicBezTo>
                  <a:pt x="155563" y="846525"/>
                  <a:pt x="193336" y="846525"/>
                  <a:pt x="231101" y="846525"/>
                </a:cubicBezTo>
                <a:cubicBezTo>
                  <a:pt x="231749" y="846525"/>
                  <a:pt x="232469" y="846260"/>
                  <a:pt x="233093" y="846837"/>
                </a:cubicBezTo>
                <a:cubicBezTo>
                  <a:pt x="232685" y="847725"/>
                  <a:pt x="231797" y="848037"/>
                  <a:pt x="231101" y="848493"/>
                </a:cubicBezTo>
                <a:cubicBezTo>
                  <a:pt x="220564" y="855550"/>
                  <a:pt x="209978" y="862558"/>
                  <a:pt x="199465" y="869639"/>
                </a:cubicBezTo>
                <a:cubicBezTo>
                  <a:pt x="198170" y="870561"/>
                  <a:pt x="196615" y="871048"/>
                  <a:pt x="195024" y="871032"/>
                </a:cubicBezTo>
                <a:cubicBezTo>
                  <a:pt x="153403" y="871015"/>
                  <a:pt x="111766" y="871015"/>
                  <a:pt x="70113" y="871032"/>
                </a:cubicBezTo>
                <a:close/>
                <a:moveTo>
                  <a:pt x="152659" y="903028"/>
                </a:moveTo>
                <a:lnTo>
                  <a:pt x="179518" y="885313"/>
                </a:lnTo>
                <a:cubicBezTo>
                  <a:pt x="185183" y="881569"/>
                  <a:pt x="190848" y="877824"/>
                  <a:pt x="196465" y="874008"/>
                </a:cubicBezTo>
                <a:cubicBezTo>
                  <a:pt x="197600" y="873209"/>
                  <a:pt x="198964" y="872796"/>
                  <a:pt x="200353" y="872832"/>
                </a:cubicBezTo>
                <a:lnTo>
                  <a:pt x="327761" y="872832"/>
                </a:lnTo>
                <a:cubicBezTo>
                  <a:pt x="328541" y="872673"/>
                  <a:pt x="329352" y="872829"/>
                  <a:pt x="330017" y="873264"/>
                </a:cubicBezTo>
                <a:lnTo>
                  <a:pt x="328433" y="874872"/>
                </a:lnTo>
                <a:lnTo>
                  <a:pt x="302030" y="901155"/>
                </a:lnTo>
                <a:cubicBezTo>
                  <a:pt x="301334" y="901875"/>
                  <a:pt x="300686" y="902620"/>
                  <a:pt x="300014" y="903364"/>
                </a:cubicBezTo>
                <a:lnTo>
                  <a:pt x="300014" y="903364"/>
                </a:lnTo>
                <a:cubicBezTo>
                  <a:pt x="299029" y="904636"/>
                  <a:pt x="297613" y="904108"/>
                  <a:pt x="296389" y="904108"/>
                </a:cubicBezTo>
                <a:cubicBezTo>
                  <a:pt x="279203" y="904108"/>
                  <a:pt x="262017" y="904108"/>
                  <a:pt x="244831" y="904108"/>
                </a:cubicBezTo>
                <a:lnTo>
                  <a:pt x="155851" y="904108"/>
                </a:lnTo>
                <a:cubicBezTo>
                  <a:pt x="154850" y="904141"/>
                  <a:pt x="153847" y="904101"/>
                  <a:pt x="152851" y="903988"/>
                </a:cubicBezTo>
                <a:cubicBezTo>
                  <a:pt x="152203" y="903916"/>
                  <a:pt x="152155" y="903436"/>
                  <a:pt x="152731" y="903028"/>
                </a:cubicBezTo>
                <a:close/>
                <a:moveTo>
                  <a:pt x="149467" y="905284"/>
                </a:moveTo>
                <a:cubicBezTo>
                  <a:pt x="150311" y="904734"/>
                  <a:pt x="151335" y="904537"/>
                  <a:pt x="152323" y="904732"/>
                </a:cubicBezTo>
                <a:lnTo>
                  <a:pt x="294733" y="904732"/>
                </a:lnTo>
                <a:cubicBezTo>
                  <a:pt x="295789" y="904732"/>
                  <a:pt x="296989" y="904324"/>
                  <a:pt x="297733" y="905524"/>
                </a:cubicBezTo>
                <a:cubicBezTo>
                  <a:pt x="284932" y="918325"/>
                  <a:pt x="272129" y="931128"/>
                  <a:pt x="259328" y="943929"/>
                </a:cubicBezTo>
                <a:cubicBezTo>
                  <a:pt x="258666" y="944685"/>
                  <a:pt x="257689" y="945083"/>
                  <a:pt x="256688" y="945009"/>
                </a:cubicBezTo>
                <a:cubicBezTo>
                  <a:pt x="256088" y="945009"/>
                  <a:pt x="255488" y="945009"/>
                  <a:pt x="254888" y="945009"/>
                </a:cubicBezTo>
                <a:lnTo>
                  <a:pt x="90947" y="945009"/>
                </a:lnTo>
                <a:lnTo>
                  <a:pt x="90827" y="944433"/>
                </a:lnTo>
                <a:close/>
                <a:moveTo>
                  <a:pt x="200737" y="999856"/>
                </a:moveTo>
                <a:lnTo>
                  <a:pt x="11497" y="999856"/>
                </a:lnTo>
                <a:cubicBezTo>
                  <a:pt x="10446" y="999968"/>
                  <a:pt x="9382" y="999820"/>
                  <a:pt x="8401" y="999424"/>
                </a:cubicBezTo>
                <a:lnTo>
                  <a:pt x="16034" y="994311"/>
                </a:lnTo>
                <a:cubicBezTo>
                  <a:pt x="38981" y="979014"/>
                  <a:pt x="61920" y="963700"/>
                  <a:pt x="84851" y="948369"/>
                </a:cubicBezTo>
                <a:cubicBezTo>
                  <a:pt x="86306" y="947351"/>
                  <a:pt x="88043" y="946814"/>
                  <a:pt x="89819" y="946833"/>
                </a:cubicBezTo>
                <a:cubicBezTo>
                  <a:pt x="144114" y="946833"/>
                  <a:pt x="198401" y="946833"/>
                  <a:pt x="252680" y="946833"/>
                </a:cubicBezTo>
                <a:lnTo>
                  <a:pt x="255608" y="946833"/>
                </a:lnTo>
                <a:cubicBezTo>
                  <a:pt x="255382" y="947815"/>
                  <a:pt x="254792" y="948674"/>
                  <a:pt x="253952" y="949233"/>
                </a:cubicBezTo>
                <a:cubicBezTo>
                  <a:pt x="237758" y="965507"/>
                  <a:pt x="221540" y="981750"/>
                  <a:pt x="205298" y="997959"/>
                </a:cubicBezTo>
                <a:cubicBezTo>
                  <a:pt x="204160" y="999229"/>
                  <a:pt x="202513" y="999925"/>
                  <a:pt x="200809" y="999856"/>
                </a:cubicBezTo>
                <a:close/>
                <a:moveTo>
                  <a:pt x="133409" y="1072609"/>
                </a:moveTo>
                <a:cubicBezTo>
                  <a:pt x="147298" y="1058656"/>
                  <a:pt x="161220" y="1044724"/>
                  <a:pt x="175174" y="1030820"/>
                </a:cubicBezTo>
                <a:cubicBezTo>
                  <a:pt x="184199" y="1021746"/>
                  <a:pt x="193248" y="1012697"/>
                  <a:pt x="202225" y="1003576"/>
                </a:cubicBezTo>
                <a:cubicBezTo>
                  <a:pt x="203442" y="1002222"/>
                  <a:pt x="205210" y="1001500"/>
                  <a:pt x="207026" y="1001608"/>
                </a:cubicBezTo>
                <a:cubicBezTo>
                  <a:pt x="270795" y="1001608"/>
                  <a:pt x="334578" y="1001608"/>
                  <a:pt x="398378" y="1001608"/>
                </a:cubicBezTo>
                <a:cubicBezTo>
                  <a:pt x="399259" y="1001440"/>
                  <a:pt x="400171" y="1001538"/>
                  <a:pt x="400994" y="1001896"/>
                </a:cubicBezTo>
                <a:cubicBezTo>
                  <a:pt x="401282" y="1002904"/>
                  <a:pt x="400562" y="1003624"/>
                  <a:pt x="400178" y="1004296"/>
                </a:cubicBezTo>
                <a:cubicBezTo>
                  <a:pt x="388784" y="1027178"/>
                  <a:pt x="377368" y="1050046"/>
                  <a:pt x="365926" y="1072897"/>
                </a:cubicBezTo>
                <a:cubicBezTo>
                  <a:pt x="365381" y="1074390"/>
                  <a:pt x="363881" y="1075314"/>
                  <a:pt x="362301" y="1075129"/>
                </a:cubicBezTo>
                <a:cubicBezTo>
                  <a:pt x="286020" y="1075129"/>
                  <a:pt x="209730" y="1075129"/>
                  <a:pt x="133433" y="1075129"/>
                </a:cubicBezTo>
                <a:lnTo>
                  <a:pt x="131344" y="1075129"/>
                </a:lnTo>
                <a:cubicBezTo>
                  <a:pt x="131845" y="1074152"/>
                  <a:pt x="132549" y="1073293"/>
                  <a:pt x="133409" y="1072609"/>
                </a:cubicBezTo>
                <a:close/>
                <a:moveTo>
                  <a:pt x="309735" y="1185183"/>
                </a:moveTo>
                <a:cubicBezTo>
                  <a:pt x="309545" y="1185529"/>
                  <a:pt x="309336" y="1185867"/>
                  <a:pt x="309111" y="1186191"/>
                </a:cubicBezTo>
                <a:cubicBezTo>
                  <a:pt x="308662" y="1186587"/>
                  <a:pt x="308079" y="1186803"/>
                  <a:pt x="307478" y="1186791"/>
                </a:cubicBezTo>
                <a:lnTo>
                  <a:pt x="23811" y="1186791"/>
                </a:lnTo>
                <a:cubicBezTo>
                  <a:pt x="22817" y="1186810"/>
                  <a:pt x="21823" y="1186772"/>
                  <a:pt x="20835" y="1186671"/>
                </a:cubicBezTo>
                <a:cubicBezTo>
                  <a:pt x="20235" y="1186671"/>
                  <a:pt x="20043" y="1186167"/>
                  <a:pt x="20379" y="1185615"/>
                </a:cubicBezTo>
                <a:lnTo>
                  <a:pt x="22539" y="1183527"/>
                </a:lnTo>
                <a:cubicBezTo>
                  <a:pt x="57231" y="1148770"/>
                  <a:pt x="91955" y="1114031"/>
                  <a:pt x="126712" y="1079306"/>
                </a:cubicBezTo>
                <a:cubicBezTo>
                  <a:pt x="128162" y="1077678"/>
                  <a:pt x="130271" y="1076795"/>
                  <a:pt x="132449" y="1076905"/>
                </a:cubicBezTo>
                <a:cubicBezTo>
                  <a:pt x="208298" y="1076905"/>
                  <a:pt x="284155" y="1076905"/>
                  <a:pt x="360021" y="1076905"/>
                </a:cubicBezTo>
                <a:lnTo>
                  <a:pt x="363237" y="1076905"/>
                </a:lnTo>
                <a:cubicBezTo>
                  <a:pt x="363741" y="1077649"/>
                  <a:pt x="363237" y="1078153"/>
                  <a:pt x="363045" y="1078658"/>
                </a:cubicBezTo>
                <a:cubicBezTo>
                  <a:pt x="345252" y="1114199"/>
                  <a:pt x="327480" y="1149706"/>
                  <a:pt x="309735" y="1185183"/>
                </a:cubicBezTo>
                <a:close/>
                <a:moveTo>
                  <a:pt x="601203" y="1185975"/>
                </a:moveTo>
                <a:cubicBezTo>
                  <a:pt x="600896" y="1186510"/>
                  <a:pt x="600305" y="1186820"/>
                  <a:pt x="599691" y="1186767"/>
                </a:cubicBezTo>
                <a:lnTo>
                  <a:pt x="315519" y="1186767"/>
                </a:lnTo>
                <a:cubicBezTo>
                  <a:pt x="314199" y="1186767"/>
                  <a:pt x="312687" y="1187295"/>
                  <a:pt x="311559" y="1186071"/>
                </a:cubicBezTo>
                <a:cubicBezTo>
                  <a:pt x="311787" y="1185101"/>
                  <a:pt x="312176" y="1184175"/>
                  <a:pt x="312711" y="1183335"/>
                </a:cubicBezTo>
                <a:lnTo>
                  <a:pt x="358533" y="1091571"/>
                </a:lnTo>
                <a:cubicBezTo>
                  <a:pt x="360621" y="1087395"/>
                  <a:pt x="362853" y="1083242"/>
                  <a:pt x="364846" y="1078994"/>
                </a:cubicBezTo>
                <a:cubicBezTo>
                  <a:pt x="365287" y="1077517"/>
                  <a:pt x="366799" y="1076634"/>
                  <a:pt x="368302" y="1076977"/>
                </a:cubicBezTo>
                <a:cubicBezTo>
                  <a:pt x="368703" y="1077001"/>
                  <a:pt x="369101" y="1077001"/>
                  <a:pt x="369502" y="1076977"/>
                </a:cubicBezTo>
                <a:lnTo>
                  <a:pt x="597531" y="1076977"/>
                </a:lnTo>
                <a:cubicBezTo>
                  <a:pt x="601731" y="1076977"/>
                  <a:pt x="601251" y="1076449"/>
                  <a:pt x="601251" y="1080578"/>
                </a:cubicBezTo>
                <a:cubicBezTo>
                  <a:pt x="601251" y="1115670"/>
                  <a:pt x="601251" y="1150763"/>
                  <a:pt x="601251" y="1185855"/>
                </a:cubicBezTo>
                <a:close/>
                <a:moveTo>
                  <a:pt x="601203" y="1073017"/>
                </a:moveTo>
                <a:cubicBezTo>
                  <a:pt x="601203" y="1075249"/>
                  <a:pt x="601203" y="1075249"/>
                  <a:pt x="598803" y="1075297"/>
                </a:cubicBezTo>
                <a:lnTo>
                  <a:pt x="367270" y="1075297"/>
                </a:lnTo>
                <a:cubicBezTo>
                  <a:pt x="367344" y="1074258"/>
                  <a:pt x="367692" y="1073254"/>
                  <a:pt x="368278" y="1072393"/>
                </a:cubicBezTo>
                <a:cubicBezTo>
                  <a:pt x="379607" y="1049703"/>
                  <a:pt x="390920" y="1027020"/>
                  <a:pt x="402218" y="1004344"/>
                </a:cubicBezTo>
                <a:cubicBezTo>
                  <a:pt x="402866" y="1002570"/>
                  <a:pt x="404635" y="1001464"/>
                  <a:pt x="406515" y="1001656"/>
                </a:cubicBezTo>
                <a:cubicBezTo>
                  <a:pt x="470394" y="1001656"/>
                  <a:pt x="534259" y="1001656"/>
                  <a:pt x="598107" y="1001656"/>
                </a:cubicBezTo>
                <a:lnTo>
                  <a:pt x="598995" y="1001656"/>
                </a:lnTo>
                <a:cubicBezTo>
                  <a:pt x="601227" y="1001656"/>
                  <a:pt x="601395" y="1001656"/>
                  <a:pt x="601395" y="1004056"/>
                </a:cubicBezTo>
                <a:cubicBezTo>
                  <a:pt x="601299" y="1027003"/>
                  <a:pt x="601220" y="1049967"/>
                  <a:pt x="601155" y="1072945"/>
                </a:cubicBezTo>
                <a:close/>
                <a:moveTo>
                  <a:pt x="599811" y="999904"/>
                </a:moveTo>
                <a:cubicBezTo>
                  <a:pt x="598995" y="999904"/>
                  <a:pt x="598203" y="999904"/>
                  <a:pt x="597411" y="999904"/>
                </a:cubicBezTo>
                <a:lnTo>
                  <a:pt x="408507" y="999904"/>
                </a:lnTo>
                <a:cubicBezTo>
                  <a:pt x="407365" y="1000028"/>
                  <a:pt x="406208" y="999937"/>
                  <a:pt x="405099" y="999640"/>
                </a:cubicBezTo>
                <a:cubicBezTo>
                  <a:pt x="405132" y="998670"/>
                  <a:pt x="405459" y="997731"/>
                  <a:pt x="406035" y="996951"/>
                </a:cubicBezTo>
                <a:cubicBezTo>
                  <a:pt x="413932" y="981157"/>
                  <a:pt x="421877" y="965363"/>
                  <a:pt x="429678" y="949521"/>
                </a:cubicBezTo>
                <a:cubicBezTo>
                  <a:pt x="430328" y="947752"/>
                  <a:pt x="432100" y="946653"/>
                  <a:pt x="433974" y="946857"/>
                </a:cubicBezTo>
                <a:cubicBezTo>
                  <a:pt x="488622" y="946857"/>
                  <a:pt x="543291" y="946857"/>
                  <a:pt x="597987" y="946857"/>
                </a:cubicBezTo>
                <a:cubicBezTo>
                  <a:pt x="601707" y="946857"/>
                  <a:pt x="601323" y="946449"/>
                  <a:pt x="601323" y="950241"/>
                </a:cubicBezTo>
                <a:lnTo>
                  <a:pt x="601323" y="996423"/>
                </a:lnTo>
                <a:cubicBezTo>
                  <a:pt x="601323" y="997023"/>
                  <a:pt x="601323" y="997623"/>
                  <a:pt x="601323" y="998199"/>
                </a:cubicBezTo>
                <a:cubicBezTo>
                  <a:pt x="601395" y="999352"/>
                  <a:pt x="600915" y="999880"/>
                  <a:pt x="599763" y="999832"/>
                </a:cubicBezTo>
                <a:close/>
                <a:moveTo>
                  <a:pt x="601923" y="942296"/>
                </a:moveTo>
                <a:cubicBezTo>
                  <a:pt x="601923" y="943257"/>
                  <a:pt x="602163" y="944313"/>
                  <a:pt x="601275" y="945081"/>
                </a:cubicBezTo>
                <a:lnTo>
                  <a:pt x="601275" y="945081"/>
                </a:lnTo>
                <a:cubicBezTo>
                  <a:pt x="600075" y="945081"/>
                  <a:pt x="598875" y="945201"/>
                  <a:pt x="597675" y="945201"/>
                </a:cubicBezTo>
                <a:lnTo>
                  <a:pt x="435558" y="945201"/>
                </a:lnTo>
                <a:cubicBezTo>
                  <a:pt x="434474" y="945345"/>
                  <a:pt x="433374" y="945270"/>
                  <a:pt x="432318" y="944985"/>
                </a:cubicBezTo>
                <a:cubicBezTo>
                  <a:pt x="432469" y="943902"/>
                  <a:pt x="432882" y="942873"/>
                  <a:pt x="433518" y="941984"/>
                </a:cubicBezTo>
                <a:cubicBezTo>
                  <a:pt x="439039" y="930895"/>
                  <a:pt x="444567" y="919830"/>
                  <a:pt x="450104" y="908788"/>
                </a:cubicBezTo>
                <a:cubicBezTo>
                  <a:pt x="450680" y="907660"/>
                  <a:pt x="451304" y="906556"/>
                  <a:pt x="451904" y="905428"/>
                </a:cubicBezTo>
                <a:lnTo>
                  <a:pt x="451904" y="905428"/>
                </a:lnTo>
                <a:cubicBezTo>
                  <a:pt x="452745" y="904708"/>
                  <a:pt x="453777" y="904924"/>
                  <a:pt x="454761" y="904924"/>
                </a:cubicBezTo>
                <a:lnTo>
                  <a:pt x="598155" y="904924"/>
                </a:lnTo>
                <a:cubicBezTo>
                  <a:pt x="599211" y="904924"/>
                  <a:pt x="600363" y="904588"/>
                  <a:pt x="601203" y="905596"/>
                </a:cubicBezTo>
                <a:cubicBezTo>
                  <a:pt x="602043" y="906604"/>
                  <a:pt x="601875" y="907372"/>
                  <a:pt x="601875" y="908308"/>
                </a:cubicBezTo>
                <a:cubicBezTo>
                  <a:pt x="601971" y="919470"/>
                  <a:pt x="601971" y="930751"/>
                  <a:pt x="601971" y="942128"/>
                </a:cubicBezTo>
                <a:close/>
                <a:moveTo>
                  <a:pt x="601923" y="900627"/>
                </a:moveTo>
                <a:cubicBezTo>
                  <a:pt x="601923" y="901659"/>
                  <a:pt x="602259" y="902836"/>
                  <a:pt x="601227" y="903652"/>
                </a:cubicBezTo>
                <a:cubicBezTo>
                  <a:pt x="600195" y="904468"/>
                  <a:pt x="598827" y="904300"/>
                  <a:pt x="597603" y="904300"/>
                </a:cubicBezTo>
                <a:lnTo>
                  <a:pt x="456225" y="904300"/>
                </a:lnTo>
                <a:cubicBezTo>
                  <a:pt x="455330" y="904384"/>
                  <a:pt x="454432" y="904384"/>
                  <a:pt x="453537" y="904300"/>
                </a:cubicBezTo>
                <a:cubicBezTo>
                  <a:pt x="452433" y="904084"/>
                  <a:pt x="452337" y="903388"/>
                  <a:pt x="453081" y="902572"/>
                </a:cubicBezTo>
                <a:lnTo>
                  <a:pt x="453081" y="902572"/>
                </a:lnTo>
                <a:cubicBezTo>
                  <a:pt x="456057" y="896715"/>
                  <a:pt x="459057" y="890882"/>
                  <a:pt x="462034" y="885001"/>
                </a:cubicBezTo>
                <a:cubicBezTo>
                  <a:pt x="463738" y="881641"/>
                  <a:pt x="465466" y="878256"/>
                  <a:pt x="467074" y="874824"/>
                </a:cubicBezTo>
                <a:cubicBezTo>
                  <a:pt x="467674" y="873600"/>
                  <a:pt x="468371" y="872856"/>
                  <a:pt x="469811" y="873096"/>
                </a:cubicBezTo>
                <a:cubicBezTo>
                  <a:pt x="470106" y="873120"/>
                  <a:pt x="470404" y="873120"/>
                  <a:pt x="470699" y="873096"/>
                </a:cubicBezTo>
                <a:lnTo>
                  <a:pt x="599187" y="873096"/>
                </a:lnTo>
                <a:cubicBezTo>
                  <a:pt x="599883" y="873096"/>
                  <a:pt x="600603" y="873096"/>
                  <a:pt x="601299" y="873096"/>
                </a:cubicBezTo>
                <a:cubicBezTo>
                  <a:pt x="602139" y="873888"/>
                  <a:pt x="601899" y="874920"/>
                  <a:pt x="601899" y="875880"/>
                </a:cubicBezTo>
                <a:cubicBezTo>
                  <a:pt x="601947" y="884041"/>
                  <a:pt x="601971" y="892233"/>
                  <a:pt x="601971" y="900459"/>
                </a:cubicBezTo>
                <a:close/>
                <a:moveTo>
                  <a:pt x="602523" y="942296"/>
                </a:moveTo>
                <a:cubicBezTo>
                  <a:pt x="602523" y="930967"/>
                  <a:pt x="602523" y="919638"/>
                  <a:pt x="602523" y="908308"/>
                </a:cubicBezTo>
                <a:cubicBezTo>
                  <a:pt x="602523" y="907348"/>
                  <a:pt x="602259" y="906292"/>
                  <a:pt x="603219" y="905572"/>
                </a:cubicBezTo>
                <a:cubicBezTo>
                  <a:pt x="604252" y="904444"/>
                  <a:pt x="605620" y="904924"/>
                  <a:pt x="606820" y="904924"/>
                </a:cubicBezTo>
                <a:lnTo>
                  <a:pt x="748750" y="904924"/>
                </a:lnTo>
                <a:cubicBezTo>
                  <a:pt x="750022" y="904924"/>
                  <a:pt x="751366" y="904540"/>
                  <a:pt x="752494" y="905476"/>
                </a:cubicBezTo>
                <a:cubicBezTo>
                  <a:pt x="752893" y="906047"/>
                  <a:pt x="753262" y="906640"/>
                  <a:pt x="753598" y="907252"/>
                </a:cubicBezTo>
                <a:cubicBezTo>
                  <a:pt x="759599" y="919206"/>
                  <a:pt x="765583" y="931207"/>
                  <a:pt x="771552" y="943257"/>
                </a:cubicBezTo>
                <a:cubicBezTo>
                  <a:pt x="771817" y="943761"/>
                  <a:pt x="772033" y="944313"/>
                  <a:pt x="772273" y="944817"/>
                </a:cubicBezTo>
                <a:cubicBezTo>
                  <a:pt x="771601" y="945537"/>
                  <a:pt x="770880" y="945297"/>
                  <a:pt x="770232" y="945297"/>
                </a:cubicBezTo>
                <a:lnTo>
                  <a:pt x="605212" y="945297"/>
                </a:lnTo>
                <a:cubicBezTo>
                  <a:pt x="604516" y="945297"/>
                  <a:pt x="603820" y="945297"/>
                  <a:pt x="603123" y="945177"/>
                </a:cubicBezTo>
                <a:cubicBezTo>
                  <a:pt x="602235" y="944145"/>
                  <a:pt x="602475" y="943089"/>
                  <a:pt x="602475" y="942128"/>
                </a:cubicBezTo>
                <a:close/>
                <a:moveTo>
                  <a:pt x="891783" y="1186599"/>
                </a:moveTo>
                <a:cubicBezTo>
                  <a:pt x="890797" y="1186736"/>
                  <a:pt x="889801" y="1186774"/>
                  <a:pt x="888807" y="1186719"/>
                </a:cubicBezTo>
                <a:lnTo>
                  <a:pt x="606772" y="1186719"/>
                </a:lnTo>
                <a:cubicBezTo>
                  <a:pt x="605524" y="1186719"/>
                  <a:pt x="604156" y="1187175"/>
                  <a:pt x="603075" y="1186095"/>
                </a:cubicBezTo>
                <a:cubicBezTo>
                  <a:pt x="603075" y="1184991"/>
                  <a:pt x="602955" y="1183887"/>
                  <a:pt x="602955" y="1182783"/>
                </a:cubicBezTo>
                <a:lnTo>
                  <a:pt x="602955" y="1080530"/>
                </a:lnTo>
                <a:cubicBezTo>
                  <a:pt x="602955" y="1080122"/>
                  <a:pt x="602955" y="1079714"/>
                  <a:pt x="602955" y="1079330"/>
                </a:cubicBezTo>
                <a:cubicBezTo>
                  <a:pt x="602955" y="1077097"/>
                  <a:pt x="602955" y="1077097"/>
                  <a:pt x="605356" y="1077049"/>
                </a:cubicBezTo>
                <a:lnTo>
                  <a:pt x="834488" y="1077049"/>
                </a:lnTo>
                <a:cubicBezTo>
                  <a:pt x="835088" y="1077097"/>
                  <a:pt x="835688" y="1077097"/>
                  <a:pt x="836289" y="1077049"/>
                </a:cubicBezTo>
                <a:cubicBezTo>
                  <a:pt x="837606" y="1076807"/>
                  <a:pt x="838898" y="1077592"/>
                  <a:pt x="839289" y="1078874"/>
                </a:cubicBezTo>
                <a:cubicBezTo>
                  <a:pt x="841689" y="1083674"/>
                  <a:pt x="844090" y="1088475"/>
                  <a:pt x="846490" y="1093275"/>
                </a:cubicBezTo>
                <a:lnTo>
                  <a:pt x="891639" y="1183887"/>
                </a:lnTo>
                <a:cubicBezTo>
                  <a:pt x="891836" y="1184228"/>
                  <a:pt x="892052" y="1184556"/>
                  <a:pt x="892288" y="1184871"/>
                </a:cubicBezTo>
                <a:cubicBezTo>
                  <a:pt x="892984" y="1185711"/>
                  <a:pt x="892912" y="1186407"/>
                  <a:pt x="891783" y="1186599"/>
                </a:cubicBezTo>
                <a:close/>
                <a:moveTo>
                  <a:pt x="1182220" y="1186599"/>
                </a:moveTo>
                <a:lnTo>
                  <a:pt x="898648" y="1186599"/>
                </a:lnTo>
                <a:cubicBezTo>
                  <a:pt x="897304" y="1186599"/>
                  <a:pt x="895840" y="1187103"/>
                  <a:pt x="894664" y="1185951"/>
                </a:cubicBezTo>
                <a:lnTo>
                  <a:pt x="840537" y="1077265"/>
                </a:lnTo>
                <a:cubicBezTo>
                  <a:pt x="841401" y="1076905"/>
                  <a:pt x="842347" y="1076788"/>
                  <a:pt x="843273" y="1076929"/>
                </a:cubicBezTo>
                <a:cubicBezTo>
                  <a:pt x="919747" y="1076929"/>
                  <a:pt x="996213" y="1076929"/>
                  <a:pt x="1072670" y="1076929"/>
                </a:cubicBezTo>
                <a:cubicBezTo>
                  <a:pt x="1074355" y="1076857"/>
                  <a:pt x="1075985" y="1077544"/>
                  <a:pt x="1077111" y="1078802"/>
                </a:cubicBezTo>
                <a:cubicBezTo>
                  <a:pt x="1088728" y="1090515"/>
                  <a:pt x="1100418" y="1102132"/>
                  <a:pt x="1112059" y="1113822"/>
                </a:cubicBezTo>
                <a:cubicBezTo>
                  <a:pt x="1135037" y="1136817"/>
                  <a:pt x="1157984" y="1159812"/>
                  <a:pt x="1180900" y="1182807"/>
                </a:cubicBezTo>
                <a:cubicBezTo>
                  <a:pt x="1181884" y="1183791"/>
                  <a:pt x="1182796" y="1184871"/>
                  <a:pt x="1183732" y="1185903"/>
                </a:cubicBezTo>
                <a:cubicBezTo>
                  <a:pt x="1183413" y="1186438"/>
                  <a:pt x="1182818" y="1186745"/>
                  <a:pt x="1182196" y="118669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1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7D6CD7B0-F774-D706-3DA8-71FCD09D3321}"/>
              </a:ext>
            </a:extLst>
          </p:cNvPr>
          <p:cNvGrpSpPr/>
          <p:nvPr userDrawn="1"/>
        </p:nvGrpSpPr>
        <p:grpSpPr>
          <a:xfrm>
            <a:off x="147023" y="6425656"/>
            <a:ext cx="11793758" cy="430892"/>
            <a:chOff x="147023" y="6425656"/>
            <a:chExt cx="11793758" cy="430892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7CFDC1AA-CAA7-05BC-3EFA-ABF658E0B58C}"/>
                </a:ext>
              </a:extLst>
            </p:cNvPr>
            <p:cNvGrpSpPr/>
            <p:nvPr/>
          </p:nvGrpSpPr>
          <p:grpSpPr>
            <a:xfrm>
              <a:off x="14702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53" name="箭头: V 形 52">
                <a:extLst>
                  <a:ext uri="{FF2B5EF4-FFF2-40B4-BE49-F238E27FC236}">
                    <a16:creationId xmlns:a16="http://schemas.microsoft.com/office/drawing/2014/main" id="{F268E48E-D7C1-E42A-28C3-B5DE84D93048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4" name="箭头: V 形 53">
                <a:extLst>
                  <a:ext uri="{FF2B5EF4-FFF2-40B4-BE49-F238E27FC236}">
                    <a16:creationId xmlns:a16="http://schemas.microsoft.com/office/drawing/2014/main" id="{6EF87560-B42B-D89B-5BB5-2B9B76A1BB8A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箭头: V 形 54">
                <a:extLst>
                  <a:ext uri="{FF2B5EF4-FFF2-40B4-BE49-F238E27FC236}">
                    <a16:creationId xmlns:a16="http://schemas.microsoft.com/office/drawing/2014/main" id="{ECBA134C-9398-BC1B-22BC-34C006EA1952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箭头: V 形 55">
                <a:extLst>
                  <a:ext uri="{FF2B5EF4-FFF2-40B4-BE49-F238E27FC236}">
                    <a16:creationId xmlns:a16="http://schemas.microsoft.com/office/drawing/2014/main" id="{25F61640-2F82-9838-75AD-0B934A13A4B2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箭头: V 形 56">
                <a:extLst>
                  <a:ext uri="{FF2B5EF4-FFF2-40B4-BE49-F238E27FC236}">
                    <a16:creationId xmlns:a16="http://schemas.microsoft.com/office/drawing/2014/main" id="{553FA454-3FD7-1531-349E-5917046A595B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" name="图形 26">
              <a:extLst>
                <a:ext uri="{FF2B5EF4-FFF2-40B4-BE49-F238E27FC236}">
                  <a16:creationId xmlns:a16="http://schemas.microsoft.com/office/drawing/2014/main" id="{23CCBB26-4CA4-101C-B9AA-954EECAAE868}"/>
                </a:ext>
              </a:extLst>
            </p:cNvPr>
            <p:cNvGrpSpPr/>
            <p:nvPr/>
          </p:nvGrpSpPr>
          <p:grpSpPr>
            <a:xfrm flipH="1">
              <a:off x="1595438" y="6448780"/>
              <a:ext cx="604019" cy="382167"/>
              <a:chOff x="4884162" y="337915"/>
              <a:chExt cx="1004592" cy="635612"/>
            </a:xfrm>
          </p:grpSpPr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C52F084A-063E-E50A-8498-DD5B6ABAB834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F73D7951-506A-44E6-7BA5-68899A8D6226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F3BEF107-5E03-5BE5-8D62-BA9F80E38635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F11ECA35-553A-FBC3-AEF9-523149273CF8}"/>
                </a:ext>
              </a:extLst>
            </p:cNvPr>
            <p:cNvGrpSpPr/>
            <p:nvPr/>
          </p:nvGrpSpPr>
          <p:grpSpPr>
            <a:xfrm>
              <a:off x="241835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45" name="箭头: V 形 44">
                <a:extLst>
                  <a:ext uri="{FF2B5EF4-FFF2-40B4-BE49-F238E27FC236}">
                    <a16:creationId xmlns:a16="http://schemas.microsoft.com/office/drawing/2014/main" id="{C9FC81D1-E358-8CF5-108B-178DC39A9578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6" name="箭头: V 形 45">
                <a:extLst>
                  <a:ext uri="{FF2B5EF4-FFF2-40B4-BE49-F238E27FC236}">
                    <a16:creationId xmlns:a16="http://schemas.microsoft.com/office/drawing/2014/main" id="{127BB720-8FCF-C4D1-0226-7C41CFD02B34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箭头: V 形 46">
                <a:extLst>
                  <a:ext uri="{FF2B5EF4-FFF2-40B4-BE49-F238E27FC236}">
                    <a16:creationId xmlns:a16="http://schemas.microsoft.com/office/drawing/2014/main" id="{BA11B355-058A-785D-4E94-7C214582E53E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箭头: V 形 47">
                <a:extLst>
                  <a:ext uri="{FF2B5EF4-FFF2-40B4-BE49-F238E27FC236}">
                    <a16:creationId xmlns:a16="http://schemas.microsoft.com/office/drawing/2014/main" id="{60DCDB6E-71E8-F806-E2EF-D9F520CBACD7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箭头: V 形 48">
                <a:extLst>
                  <a:ext uri="{FF2B5EF4-FFF2-40B4-BE49-F238E27FC236}">
                    <a16:creationId xmlns:a16="http://schemas.microsoft.com/office/drawing/2014/main" id="{887FE129-949F-E322-2DEB-59ABD9EB48CF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" name="图形 26">
              <a:extLst>
                <a:ext uri="{FF2B5EF4-FFF2-40B4-BE49-F238E27FC236}">
                  <a16:creationId xmlns:a16="http://schemas.microsoft.com/office/drawing/2014/main" id="{551069B4-BC67-E464-5FF9-F505734C3807}"/>
                </a:ext>
              </a:extLst>
            </p:cNvPr>
            <p:cNvGrpSpPr/>
            <p:nvPr/>
          </p:nvGrpSpPr>
          <p:grpSpPr>
            <a:xfrm>
              <a:off x="3923098" y="6448780"/>
              <a:ext cx="604019" cy="382167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83318D27-2124-0EC2-FB86-105FE2684C6D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840D3BD-0311-ECB5-054A-52D6405795AF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8590C213-2057-85E2-E2A6-893C18D9AC9E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7A8B4DB1-0F68-89EA-32A3-9118938843F6}"/>
                </a:ext>
              </a:extLst>
            </p:cNvPr>
            <p:cNvGrpSpPr/>
            <p:nvPr/>
          </p:nvGrpSpPr>
          <p:grpSpPr>
            <a:xfrm>
              <a:off x="4805999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37" name="箭头: V 形 36">
                <a:extLst>
                  <a:ext uri="{FF2B5EF4-FFF2-40B4-BE49-F238E27FC236}">
                    <a16:creationId xmlns:a16="http://schemas.microsoft.com/office/drawing/2014/main" id="{08BE7170-7537-2A2A-1860-2C25A46E856B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箭头: V 形 37">
                <a:extLst>
                  <a:ext uri="{FF2B5EF4-FFF2-40B4-BE49-F238E27FC236}">
                    <a16:creationId xmlns:a16="http://schemas.microsoft.com/office/drawing/2014/main" id="{16464F3D-E8E3-1D3A-9A5C-8AF763C08704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箭头: V 形 38">
                <a:extLst>
                  <a:ext uri="{FF2B5EF4-FFF2-40B4-BE49-F238E27FC236}">
                    <a16:creationId xmlns:a16="http://schemas.microsoft.com/office/drawing/2014/main" id="{12387F9E-366E-E568-25F9-223D26BB2F0B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箭头: V 形 39">
                <a:extLst>
                  <a:ext uri="{FF2B5EF4-FFF2-40B4-BE49-F238E27FC236}">
                    <a16:creationId xmlns:a16="http://schemas.microsoft.com/office/drawing/2014/main" id="{F701A79F-AD95-337D-AE7D-A8BD394396F8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箭头: V 形 40">
                <a:extLst>
                  <a:ext uri="{FF2B5EF4-FFF2-40B4-BE49-F238E27FC236}">
                    <a16:creationId xmlns:a16="http://schemas.microsoft.com/office/drawing/2014/main" id="{CDC1CC31-1B17-54FB-2E7C-15E6E7EBE990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6535DEB2-E745-E5FF-9864-9C4E0B9069BB}"/>
                </a:ext>
              </a:extLst>
            </p:cNvPr>
            <p:cNvGrpSpPr/>
            <p:nvPr/>
          </p:nvGrpSpPr>
          <p:grpSpPr>
            <a:xfrm>
              <a:off x="6304692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32" name="箭头: V 形 31">
                <a:extLst>
                  <a:ext uri="{FF2B5EF4-FFF2-40B4-BE49-F238E27FC236}">
                    <a16:creationId xmlns:a16="http://schemas.microsoft.com/office/drawing/2014/main" id="{4935717C-F036-9051-D25E-9D8BE263A88E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箭头: V 形 32">
                <a:extLst>
                  <a:ext uri="{FF2B5EF4-FFF2-40B4-BE49-F238E27FC236}">
                    <a16:creationId xmlns:a16="http://schemas.microsoft.com/office/drawing/2014/main" id="{F81B6C22-48BD-AF36-A3F3-313170F3E161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箭头: V 形 33">
                <a:extLst>
                  <a:ext uri="{FF2B5EF4-FFF2-40B4-BE49-F238E27FC236}">
                    <a16:creationId xmlns:a16="http://schemas.microsoft.com/office/drawing/2014/main" id="{3CFE6071-E27F-35A7-5E21-79BD4F3DE390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箭头: V 形 34">
                <a:extLst>
                  <a:ext uri="{FF2B5EF4-FFF2-40B4-BE49-F238E27FC236}">
                    <a16:creationId xmlns:a16="http://schemas.microsoft.com/office/drawing/2014/main" id="{71B4D033-437B-228E-23A3-76289E4540FF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箭头: V 形 35">
                <a:extLst>
                  <a:ext uri="{FF2B5EF4-FFF2-40B4-BE49-F238E27FC236}">
                    <a16:creationId xmlns:a16="http://schemas.microsoft.com/office/drawing/2014/main" id="{01092F4E-3355-8918-EE64-31540572F9CC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" name="图形 56">
              <a:extLst>
                <a:ext uri="{FF2B5EF4-FFF2-40B4-BE49-F238E27FC236}">
                  <a16:creationId xmlns:a16="http://schemas.microsoft.com/office/drawing/2014/main" id="{AD425E7B-4DF5-C16C-9084-F539A7388D3C}"/>
                </a:ext>
              </a:extLst>
            </p:cNvPr>
            <p:cNvSpPr/>
            <p:nvPr/>
          </p:nvSpPr>
          <p:spPr>
            <a:xfrm>
              <a:off x="7845349" y="6425656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6" name="图形 26">
              <a:extLst>
                <a:ext uri="{FF2B5EF4-FFF2-40B4-BE49-F238E27FC236}">
                  <a16:creationId xmlns:a16="http://schemas.microsoft.com/office/drawing/2014/main" id="{5A7F1D9C-A0DB-1214-E0C6-834C07CA3A78}"/>
                </a:ext>
              </a:extLst>
            </p:cNvPr>
            <p:cNvGrpSpPr/>
            <p:nvPr/>
          </p:nvGrpSpPr>
          <p:grpSpPr>
            <a:xfrm flipH="1">
              <a:off x="8391633" y="6448780"/>
              <a:ext cx="604019" cy="382167"/>
              <a:chOff x="4884162" y="337915"/>
              <a:chExt cx="1004592" cy="635612"/>
            </a:xfrm>
          </p:grpSpPr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8551474D-63AA-2050-E6BB-C64FC509F5F9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323EBCCB-7C5F-9836-5FFF-739194EA2070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C76337D8-2D21-7CC7-60A1-DC1B0963E9EE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3546CBE7-246A-1856-2FC7-4C050623C7E6}"/>
                </a:ext>
              </a:extLst>
            </p:cNvPr>
            <p:cNvGrpSpPr/>
            <p:nvPr/>
          </p:nvGrpSpPr>
          <p:grpSpPr>
            <a:xfrm>
              <a:off x="9187627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24" name="箭头: V 形 23">
                <a:extLst>
                  <a:ext uri="{FF2B5EF4-FFF2-40B4-BE49-F238E27FC236}">
                    <a16:creationId xmlns:a16="http://schemas.microsoft.com/office/drawing/2014/main" id="{2F10E47E-1637-1509-EF48-4E0404E85044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箭头: V 形 24">
                <a:extLst>
                  <a:ext uri="{FF2B5EF4-FFF2-40B4-BE49-F238E27FC236}">
                    <a16:creationId xmlns:a16="http://schemas.microsoft.com/office/drawing/2014/main" id="{1EFE9370-695F-13D5-605E-02383E29C1C7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" name="箭头: V 形 25">
                <a:extLst>
                  <a:ext uri="{FF2B5EF4-FFF2-40B4-BE49-F238E27FC236}">
                    <a16:creationId xmlns:a16="http://schemas.microsoft.com/office/drawing/2014/main" id="{F5BAD306-F67A-4FBD-CD71-5600403DDD1B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" name="箭头: V 形 26">
                <a:extLst>
                  <a:ext uri="{FF2B5EF4-FFF2-40B4-BE49-F238E27FC236}">
                    <a16:creationId xmlns:a16="http://schemas.microsoft.com/office/drawing/2014/main" id="{6CDC2F70-E695-A3F2-AF8D-C824696AF153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箭头: V 形 27">
                <a:extLst>
                  <a:ext uri="{FF2B5EF4-FFF2-40B4-BE49-F238E27FC236}">
                    <a16:creationId xmlns:a16="http://schemas.microsoft.com/office/drawing/2014/main" id="{6B8C33EE-C29D-9190-E569-779F06940DDC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4D661C98-6018-5DE7-27D3-343B6C385DCA}"/>
                </a:ext>
              </a:extLst>
            </p:cNvPr>
            <p:cNvGrpSpPr/>
            <p:nvPr/>
          </p:nvGrpSpPr>
          <p:grpSpPr>
            <a:xfrm>
              <a:off x="10650781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9" name="箭头: V 形 18">
                <a:extLst>
                  <a:ext uri="{FF2B5EF4-FFF2-40B4-BE49-F238E27FC236}">
                    <a16:creationId xmlns:a16="http://schemas.microsoft.com/office/drawing/2014/main" id="{0F523E32-C5E7-2D3E-8F17-2A7E3AF6E314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箭头: V 形 19">
                <a:extLst>
                  <a:ext uri="{FF2B5EF4-FFF2-40B4-BE49-F238E27FC236}">
                    <a16:creationId xmlns:a16="http://schemas.microsoft.com/office/drawing/2014/main" id="{A48DCFF4-F860-DA15-B21A-352594979C45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箭头: V 形 20">
                <a:extLst>
                  <a:ext uri="{FF2B5EF4-FFF2-40B4-BE49-F238E27FC236}">
                    <a16:creationId xmlns:a16="http://schemas.microsoft.com/office/drawing/2014/main" id="{B15144BC-2F54-4921-686D-07073F8678E8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箭头: V 形 21">
                <a:extLst>
                  <a:ext uri="{FF2B5EF4-FFF2-40B4-BE49-F238E27FC236}">
                    <a16:creationId xmlns:a16="http://schemas.microsoft.com/office/drawing/2014/main" id="{1800154B-B628-3B6D-E03A-2A49F795A8F3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箭头: V 形 22">
                <a:extLst>
                  <a:ext uri="{FF2B5EF4-FFF2-40B4-BE49-F238E27FC236}">
                    <a16:creationId xmlns:a16="http://schemas.microsoft.com/office/drawing/2014/main" id="{CA614F5F-51B1-0003-F02C-682308D81B5E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B717B6DF-2EAA-E0A3-307A-B9EB858EDF17}"/>
              </a:ext>
            </a:extLst>
          </p:cNvPr>
          <p:cNvGrpSpPr/>
          <p:nvPr userDrawn="1"/>
        </p:nvGrpSpPr>
        <p:grpSpPr>
          <a:xfrm>
            <a:off x="-8468" y="-11451"/>
            <a:ext cx="12240000" cy="684302"/>
            <a:chOff x="0" y="-11451"/>
            <a:chExt cx="12192000" cy="684302"/>
          </a:xfrm>
        </p:grpSpPr>
        <p:sp>
          <p:nvSpPr>
            <p:cNvPr id="59" name="矩形 58">
              <a:extLst>
                <a:ext uri="{FF2B5EF4-FFF2-40B4-BE49-F238E27FC236}">
                  <a16:creationId xmlns:a16="http://schemas.microsoft.com/office/drawing/2014/main" id="{2248DCDB-94FA-9648-2E9F-ED9AAA4DA9D2}"/>
                </a:ext>
              </a:extLst>
            </p:cNvPr>
            <p:cNvSpPr/>
            <p:nvPr/>
          </p:nvSpPr>
          <p:spPr>
            <a:xfrm>
              <a:off x="0" y="-11451"/>
              <a:ext cx="12192000" cy="5023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60" name="组合 59">
              <a:extLst>
                <a:ext uri="{FF2B5EF4-FFF2-40B4-BE49-F238E27FC236}">
                  <a16:creationId xmlns:a16="http://schemas.microsoft.com/office/drawing/2014/main" id="{B9E5C147-2795-93C5-E672-BAD9FC3D3A30}"/>
                </a:ext>
              </a:extLst>
            </p:cNvPr>
            <p:cNvGrpSpPr/>
            <p:nvPr/>
          </p:nvGrpSpPr>
          <p:grpSpPr>
            <a:xfrm>
              <a:off x="388595" y="94382"/>
              <a:ext cx="1427248" cy="319804"/>
              <a:chOff x="4380880" y="4866014"/>
              <a:chExt cx="2096214" cy="460846"/>
            </a:xfrm>
            <a:noFill/>
          </p:grpSpPr>
          <p:sp>
            <p:nvSpPr>
              <p:cNvPr id="87" name="箭头: V 形 86">
                <a:extLst>
                  <a:ext uri="{FF2B5EF4-FFF2-40B4-BE49-F238E27FC236}">
                    <a16:creationId xmlns:a16="http://schemas.microsoft.com/office/drawing/2014/main" id="{EAB0BE84-519E-2D35-45D4-ED5FC08BB026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箭头: V 形 87">
                <a:extLst>
                  <a:ext uri="{FF2B5EF4-FFF2-40B4-BE49-F238E27FC236}">
                    <a16:creationId xmlns:a16="http://schemas.microsoft.com/office/drawing/2014/main" id="{0CB364F9-7DBA-31AD-CE25-3849F844B2C5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9" name="箭头: V 形 88">
                <a:extLst>
                  <a:ext uri="{FF2B5EF4-FFF2-40B4-BE49-F238E27FC236}">
                    <a16:creationId xmlns:a16="http://schemas.microsoft.com/office/drawing/2014/main" id="{E36F4F28-2FEA-D0B0-9AB2-C0099845B0FC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0" name="箭头: V 形 89">
                <a:extLst>
                  <a:ext uri="{FF2B5EF4-FFF2-40B4-BE49-F238E27FC236}">
                    <a16:creationId xmlns:a16="http://schemas.microsoft.com/office/drawing/2014/main" id="{EDA33E23-1574-405E-BF42-4E541E89C414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箭头: V 形 90">
                <a:extLst>
                  <a:ext uri="{FF2B5EF4-FFF2-40B4-BE49-F238E27FC236}">
                    <a16:creationId xmlns:a16="http://schemas.microsoft.com/office/drawing/2014/main" id="{4386DD93-426D-8EC9-6A6E-F7DE084906E6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" name="图形 26">
              <a:extLst>
                <a:ext uri="{FF2B5EF4-FFF2-40B4-BE49-F238E27FC236}">
                  <a16:creationId xmlns:a16="http://schemas.microsoft.com/office/drawing/2014/main" id="{ABC19C8C-E2B2-33D4-3129-4F75E9EA0D66}"/>
                </a:ext>
              </a:extLst>
            </p:cNvPr>
            <p:cNvGrpSpPr/>
            <p:nvPr/>
          </p:nvGrpSpPr>
          <p:grpSpPr>
            <a:xfrm flipH="1">
              <a:off x="2091281" y="60414"/>
              <a:ext cx="561544" cy="362118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96B1E144-D47E-1CFB-C94C-DEEFBEC7A0CA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B9BD59C0-C01F-9748-8B6D-65576F148DB1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5F5AFE53-D019-ACE1-1668-4208B5A06C9E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" name="组合 61">
              <a:extLst>
                <a:ext uri="{FF2B5EF4-FFF2-40B4-BE49-F238E27FC236}">
                  <a16:creationId xmlns:a16="http://schemas.microsoft.com/office/drawing/2014/main" id="{29D63F72-8A3E-C21D-1EC2-0C94BDBB854B}"/>
                </a:ext>
              </a:extLst>
            </p:cNvPr>
            <p:cNvGrpSpPr/>
            <p:nvPr/>
          </p:nvGrpSpPr>
          <p:grpSpPr>
            <a:xfrm>
              <a:off x="2830373" y="94382"/>
              <a:ext cx="1427248" cy="319804"/>
              <a:chOff x="4380880" y="4866014"/>
              <a:chExt cx="2096214" cy="460846"/>
            </a:xfrm>
            <a:noFill/>
          </p:grpSpPr>
          <p:sp>
            <p:nvSpPr>
              <p:cNvPr id="79" name="箭头: V 形 78">
                <a:extLst>
                  <a:ext uri="{FF2B5EF4-FFF2-40B4-BE49-F238E27FC236}">
                    <a16:creationId xmlns:a16="http://schemas.microsoft.com/office/drawing/2014/main" id="{0DD56335-B521-4D04-C947-868F50A859F0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箭头: V 形 79">
                <a:extLst>
                  <a:ext uri="{FF2B5EF4-FFF2-40B4-BE49-F238E27FC236}">
                    <a16:creationId xmlns:a16="http://schemas.microsoft.com/office/drawing/2014/main" id="{1E47D283-0014-37ED-CB08-892A0CE19136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1" name="箭头: V 形 80">
                <a:extLst>
                  <a:ext uri="{FF2B5EF4-FFF2-40B4-BE49-F238E27FC236}">
                    <a16:creationId xmlns:a16="http://schemas.microsoft.com/office/drawing/2014/main" id="{AC376936-EA3F-7AAE-DDFB-E1177DDCB8BC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2" name="箭头: V 形 81">
                <a:extLst>
                  <a:ext uri="{FF2B5EF4-FFF2-40B4-BE49-F238E27FC236}">
                    <a16:creationId xmlns:a16="http://schemas.microsoft.com/office/drawing/2014/main" id="{67EEDF2A-9AE0-4EFE-484E-79D8E48743BA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箭头: V 形 82">
                <a:extLst>
                  <a:ext uri="{FF2B5EF4-FFF2-40B4-BE49-F238E27FC236}">
                    <a16:creationId xmlns:a16="http://schemas.microsoft.com/office/drawing/2014/main" id="{00BA2D85-C228-1D01-E626-3CCAD5E9B8D7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" name="图形 26">
              <a:extLst>
                <a:ext uri="{FF2B5EF4-FFF2-40B4-BE49-F238E27FC236}">
                  <a16:creationId xmlns:a16="http://schemas.microsoft.com/office/drawing/2014/main" id="{27BFB3F6-DFDB-8602-5251-106A29510870}"/>
                </a:ext>
              </a:extLst>
            </p:cNvPr>
            <p:cNvGrpSpPr/>
            <p:nvPr/>
          </p:nvGrpSpPr>
          <p:grpSpPr>
            <a:xfrm flipH="1">
              <a:off x="4394668" y="60414"/>
              <a:ext cx="561544" cy="362118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97E437F0-3B85-A56F-D14F-3B7165FB6312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1E0809F4-CDDD-E0A3-3987-B5FD40D1F5CE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44D5E80E-7BEF-AEC3-E34D-CDB87FF7982B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4" name="图形 72">
              <a:extLst>
                <a:ext uri="{FF2B5EF4-FFF2-40B4-BE49-F238E27FC236}">
                  <a16:creationId xmlns:a16="http://schemas.microsoft.com/office/drawing/2014/main" id="{0FA2724A-5895-EFB6-50EF-443CFE76AD14}"/>
                </a:ext>
              </a:extLst>
            </p:cNvPr>
            <p:cNvSpPr/>
            <p:nvPr/>
          </p:nvSpPr>
          <p:spPr>
            <a:xfrm rot="16200000">
              <a:off x="5502700" y="-63854"/>
              <a:ext cx="258738" cy="671201"/>
            </a:xfrm>
            <a:custGeom>
              <a:avLst/>
              <a:gdLst>
                <a:gd name="connsiteX0" fmla="*/ 404203 w 404733"/>
                <a:gd name="connsiteY0" fmla="*/ 584319 h 1070103"/>
                <a:gd name="connsiteX1" fmla="*/ 310966 w 404733"/>
                <a:gd name="connsiteY1" fmla="*/ 584319 h 1070103"/>
                <a:gd name="connsiteX2" fmla="*/ 310966 w 404733"/>
                <a:gd name="connsiteY2" fmla="*/ 1589 h 1070103"/>
                <a:gd name="connsiteX3" fmla="*/ 99064 w 404733"/>
                <a:gd name="connsiteY3" fmla="*/ 1589 h 1070103"/>
                <a:gd name="connsiteX4" fmla="*/ 99064 w 404733"/>
                <a:gd name="connsiteY4" fmla="*/ 582200 h 1070103"/>
                <a:gd name="connsiteX5" fmla="*/ 1589 w 404733"/>
                <a:gd name="connsiteY5" fmla="*/ 582200 h 1070103"/>
                <a:gd name="connsiteX6" fmla="*/ 152040 w 404733"/>
                <a:gd name="connsiteY6" fmla="*/ 1069573 h 1070103"/>
                <a:gd name="connsiteX7" fmla="*/ 269306 w 404733"/>
                <a:gd name="connsiteY7" fmla="*/ 1069573 h 1070103"/>
                <a:gd name="connsiteX8" fmla="*/ 368710 w 404733"/>
                <a:gd name="connsiteY8" fmla="*/ 711989 h 1070103"/>
                <a:gd name="connsiteX9" fmla="*/ 372418 w 404733"/>
                <a:gd name="connsiteY9" fmla="*/ 698746 h 1070103"/>
                <a:gd name="connsiteX10" fmla="*/ 372418 w 404733"/>
                <a:gd name="connsiteY10" fmla="*/ 698746 h 1070103"/>
                <a:gd name="connsiteX11" fmla="*/ 120254 w 404733"/>
                <a:gd name="connsiteY11" fmla="*/ 22779 h 1070103"/>
                <a:gd name="connsiteX12" fmla="*/ 209253 w 404733"/>
                <a:gd name="connsiteY12" fmla="*/ 22779 h 1070103"/>
                <a:gd name="connsiteX13" fmla="*/ 209253 w 404733"/>
                <a:gd name="connsiteY13" fmla="*/ 582200 h 1070103"/>
                <a:gd name="connsiteX14" fmla="*/ 120254 w 404733"/>
                <a:gd name="connsiteY14" fmla="*/ 582200 h 1070103"/>
                <a:gd name="connsiteX15" fmla="*/ 167678 w 404733"/>
                <a:gd name="connsiteY15" fmla="*/ 1048383 h 1070103"/>
                <a:gd name="connsiteX16" fmla="*/ 30302 w 404733"/>
                <a:gd name="connsiteY16" fmla="*/ 603390 h 1070103"/>
                <a:gd name="connsiteX17" fmla="*/ 117987 w 404733"/>
                <a:gd name="connsiteY17" fmla="*/ 603390 h 1070103"/>
                <a:gd name="connsiteX18" fmla="*/ 248561 w 404733"/>
                <a:gd name="connsiteY18" fmla="*/ 1048383 h 1070103"/>
                <a:gd name="connsiteX19" fmla="*/ 342222 w 404733"/>
                <a:gd name="connsiteY19" fmla="*/ 728030 h 1070103"/>
                <a:gd name="connsiteX20" fmla="*/ 261360 w 404733"/>
                <a:gd name="connsiteY20" fmla="*/ 1016789 h 1070103"/>
                <a:gd name="connsiteX21" fmla="*/ 140088 w 404733"/>
                <a:gd name="connsiteY21" fmla="*/ 603390 h 1070103"/>
                <a:gd name="connsiteX22" fmla="*/ 230444 w 404733"/>
                <a:gd name="connsiteY22" fmla="*/ 603390 h 1070103"/>
                <a:gd name="connsiteX23" fmla="*/ 230444 w 404733"/>
                <a:gd name="connsiteY23" fmla="*/ 22779 h 1070103"/>
                <a:gd name="connsiteX24" fmla="*/ 289776 w 404733"/>
                <a:gd name="connsiteY24" fmla="*/ 22779 h 1070103"/>
                <a:gd name="connsiteX25" fmla="*/ 289776 w 404733"/>
                <a:gd name="connsiteY25" fmla="*/ 605509 h 1070103"/>
                <a:gd name="connsiteX26" fmla="*/ 376656 w 404733"/>
                <a:gd name="connsiteY26" fmla="*/ 605509 h 107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4733" h="1070103">
                  <a:moveTo>
                    <a:pt x="404203" y="584319"/>
                  </a:moveTo>
                  <a:lnTo>
                    <a:pt x="310966" y="584319"/>
                  </a:lnTo>
                  <a:lnTo>
                    <a:pt x="310966" y="1589"/>
                  </a:lnTo>
                  <a:lnTo>
                    <a:pt x="99064" y="1589"/>
                  </a:lnTo>
                  <a:lnTo>
                    <a:pt x="99064" y="582200"/>
                  </a:lnTo>
                  <a:lnTo>
                    <a:pt x="1589" y="582200"/>
                  </a:lnTo>
                  <a:lnTo>
                    <a:pt x="152040" y="1069573"/>
                  </a:lnTo>
                  <a:lnTo>
                    <a:pt x="269306" y="1069573"/>
                  </a:lnTo>
                  <a:lnTo>
                    <a:pt x="368710" y="711989"/>
                  </a:lnTo>
                  <a:lnTo>
                    <a:pt x="372418" y="698746"/>
                  </a:lnTo>
                  <a:lnTo>
                    <a:pt x="372418" y="698746"/>
                  </a:lnTo>
                  <a:close/>
                  <a:moveTo>
                    <a:pt x="120254" y="22779"/>
                  </a:moveTo>
                  <a:lnTo>
                    <a:pt x="209253" y="22779"/>
                  </a:lnTo>
                  <a:lnTo>
                    <a:pt x="209253" y="582200"/>
                  </a:lnTo>
                  <a:lnTo>
                    <a:pt x="120254" y="582200"/>
                  </a:lnTo>
                  <a:close/>
                  <a:moveTo>
                    <a:pt x="167678" y="1048383"/>
                  </a:moveTo>
                  <a:lnTo>
                    <a:pt x="30302" y="603390"/>
                  </a:lnTo>
                  <a:lnTo>
                    <a:pt x="117987" y="603390"/>
                  </a:lnTo>
                  <a:lnTo>
                    <a:pt x="248561" y="1048383"/>
                  </a:lnTo>
                  <a:close/>
                  <a:moveTo>
                    <a:pt x="342222" y="728030"/>
                  </a:moveTo>
                  <a:lnTo>
                    <a:pt x="261360" y="1016789"/>
                  </a:lnTo>
                  <a:lnTo>
                    <a:pt x="140088" y="603390"/>
                  </a:lnTo>
                  <a:lnTo>
                    <a:pt x="230444" y="603390"/>
                  </a:lnTo>
                  <a:lnTo>
                    <a:pt x="230444" y="22779"/>
                  </a:lnTo>
                  <a:lnTo>
                    <a:pt x="289776" y="22779"/>
                  </a:lnTo>
                  <a:lnTo>
                    <a:pt x="289776" y="605509"/>
                  </a:lnTo>
                  <a:lnTo>
                    <a:pt x="376656" y="605509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DEB719CF-7B78-F6D5-F78C-99AF695CDBE4}"/>
                </a:ext>
              </a:extLst>
            </p:cNvPr>
            <p:cNvGrpSpPr/>
            <p:nvPr/>
          </p:nvGrpSpPr>
          <p:grpSpPr>
            <a:xfrm>
              <a:off x="6187242" y="102068"/>
              <a:ext cx="1427248" cy="319804"/>
              <a:chOff x="4380880" y="4866014"/>
              <a:chExt cx="2096214" cy="460846"/>
            </a:xfrm>
            <a:noFill/>
          </p:grpSpPr>
          <p:sp>
            <p:nvSpPr>
              <p:cNvPr id="71" name="箭头: V 形 70">
                <a:extLst>
                  <a:ext uri="{FF2B5EF4-FFF2-40B4-BE49-F238E27FC236}">
                    <a16:creationId xmlns:a16="http://schemas.microsoft.com/office/drawing/2014/main" id="{9C1F904A-AAAF-F72C-AAE5-5C5A733F2807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箭头: V 形 71">
                <a:extLst>
                  <a:ext uri="{FF2B5EF4-FFF2-40B4-BE49-F238E27FC236}">
                    <a16:creationId xmlns:a16="http://schemas.microsoft.com/office/drawing/2014/main" id="{AAF66F75-9DD6-A805-4BF2-9CE08774AFDF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箭头: V 形 72">
                <a:extLst>
                  <a:ext uri="{FF2B5EF4-FFF2-40B4-BE49-F238E27FC236}">
                    <a16:creationId xmlns:a16="http://schemas.microsoft.com/office/drawing/2014/main" id="{09CA604F-3C09-000E-D313-0D526A6C9383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4" name="箭头: V 形 73">
                <a:extLst>
                  <a:ext uri="{FF2B5EF4-FFF2-40B4-BE49-F238E27FC236}">
                    <a16:creationId xmlns:a16="http://schemas.microsoft.com/office/drawing/2014/main" id="{4CFD288B-8716-C24D-8633-2CCFE0406D17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箭头: V 形 74">
                <a:extLst>
                  <a:ext uri="{FF2B5EF4-FFF2-40B4-BE49-F238E27FC236}">
                    <a16:creationId xmlns:a16="http://schemas.microsoft.com/office/drawing/2014/main" id="{84F5E7CF-2167-4A0E-482F-EE67E029A513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B2B176D0-1FD1-563F-2223-7B3363A7357F}"/>
                </a:ext>
              </a:extLst>
            </p:cNvPr>
            <p:cNvSpPr txBox="1"/>
            <p:nvPr/>
          </p:nvSpPr>
          <p:spPr>
            <a:xfrm>
              <a:off x="7966550" y="88076"/>
              <a:ext cx="303997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spc="120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noFill/>
                  <a:latin typeface="+mj-lt"/>
                  <a:ea typeface="字制区喜脉体" panose="02000603000000000000" pitchFamily="2" charset="-122"/>
                </a:defRPr>
              </a:lvl1pPr>
            </a:lstStyle>
            <a:p>
              <a:r>
                <a:rPr lang="en-US" altLang="zh-CN" dirty="0"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a:rPr>
                <a:t>TEACHERWORK PLAN
</a:t>
              </a:r>
              <a:endParaRPr lang="zh-CN" altLang="en-US" dirty="0"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a:endParaRPr>
            </a:p>
          </p:txBody>
        </p:sp>
        <p:grpSp>
          <p:nvGrpSpPr>
            <p:cNvPr id="67" name="图形 26">
              <a:extLst>
                <a:ext uri="{FF2B5EF4-FFF2-40B4-BE49-F238E27FC236}">
                  <a16:creationId xmlns:a16="http://schemas.microsoft.com/office/drawing/2014/main" id="{7C596A87-2AEC-C681-1846-13F5BFDB09F2}"/>
                </a:ext>
              </a:extLst>
            </p:cNvPr>
            <p:cNvGrpSpPr/>
            <p:nvPr/>
          </p:nvGrpSpPr>
          <p:grpSpPr>
            <a:xfrm>
              <a:off x="11197449" y="73225"/>
              <a:ext cx="561544" cy="362118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76A009F4-3F2B-6F41-5648-462A01463A0F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4A67D000-1AA6-CD5D-2364-1B7ABDD0F871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CF81FC01-4F93-792A-917E-9D40077043E0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811353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形 26">
            <a:extLst>
              <a:ext uri="{FF2B5EF4-FFF2-40B4-BE49-F238E27FC236}">
                <a16:creationId xmlns:a16="http://schemas.microsoft.com/office/drawing/2014/main" id="{5798B029-9597-0916-F589-ECCA66774992}"/>
              </a:ext>
            </a:extLst>
          </p:cNvPr>
          <p:cNvSpPr/>
          <p:nvPr userDrawn="1"/>
        </p:nvSpPr>
        <p:spPr>
          <a:xfrm>
            <a:off x="-17935" y="-101599"/>
            <a:ext cx="12124871" cy="7083724"/>
          </a:xfrm>
          <a:custGeom>
            <a:avLst/>
            <a:gdLst>
              <a:gd name="connsiteX0" fmla="*/ 1200054 w 1202550"/>
              <a:gd name="connsiteY0" fmla="*/ 1199585 h 1202550"/>
              <a:gd name="connsiteX1" fmla="*/ 1189013 w 1202550"/>
              <a:gd name="connsiteY1" fmla="*/ 1188615 h 1202550"/>
              <a:gd name="connsiteX2" fmla="*/ 1190309 w 1202550"/>
              <a:gd name="connsiteY2" fmla="*/ 1187439 h 1202550"/>
              <a:gd name="connsiteX3" fmla="*/ 1201782 w 1202550"/>
              <a:gd name="connsiteY3" fmla="*/ 1187439 h 1202550"/>
              <a:gd name="connsiteX4" fmla="*/ 1201782 w 1202550"/>
              <a:gd name="connsiteY4" fmla="*/ 1186839 h 1202550"/>
              <a:gd name="connsiteX5" fmla="*/ 1189613 w 1202550"/>
              <a:gd name="connsiteY5" fmla="*/ 1186839 h 1202550"/>
              <a:gd name="connsiteX6" fmla="*/ 1186804 w 1202550"/>
              <a:gd name="connsiteY6" fmla="*/ 1186263 h 1202550"/>
              <a:gd name="connsiteX7" fmla="*/ 1186804 w 1202550"/>
              <a:gd name="connsiteY7" fmla="*/ 1186263 h 1202550"/>
              <a:gd name="connsiteX8" fmla="*/ 1113931 w 1202550"/>
              <a:gd name="connsiteY8" fmla="*/ 1113174 h 1202550"/>
              <a:gd name="connsiteX9" fmla="*/ 1080327 w 1202550"/>
              <a:gd name="connsiteY9" fmla="*/ 1079378 h 1202550"/>
              <a:gd name="connsiteX10" fmla="*/ 1078671 w 1202550"/>
              <a:gd name="connsiteY10" fmla="*/ 1076977 h 1202550"/>
              <a:gd name="connsiteX11" fmla="*/ 1198206 w 1202550"/>
              <a:gd name="connsiteY11" fmla="*/ 1076977 h 1202550"/>
              <a:gd name="connsiteX12" fmla="*/ 1201782 w 1202550"/>
              <a:gd name="connsiteY12" fmla="*/ 1076977 h 1202550"/>
              <a:gd name="connsiteX13" fmla="*/ 1201782 w 1202550"/>
              <a:gd name="connsiteY13" fmla="*/ 1075177 h 1202550"/>
              <a:gd name="connsiteX14" fmla="*/ 1198806 w 1202550"/>
              <a:gd name="connsiteY14" fmla="*/ 1075177 h 1202550"/>
              <a:gd name="connsiteX15" fmla="*/ 1079127 w 1202550"/>
              <a:gd name="connsiteY15" fmla="*/ 1075177 h 1202550"/>
              <a:gd name="connsiteX16" fmla="*/ 1073918 w 1202550"/>
              <a:gd name="connsiteY16" fmla="*/ 1072993 h 1202550"/>
              <a:gd name="connsiteX17" fmla="*/ 1016311 w 1202550"/>
              <a:gd name="connsiteY17" fmla="*/ 1015266 h 1202550"/>
              <a:gd name="connsiteX18" fmla="*/ 1004502 w 1202550"/>
              <a:gd name="connsiteY18" fmla="*/ 1003264 h 1202550"/>
              <a:gd name="connsiteX19" fmla="*/ 1003517 w 1202550"/>
              <a:gd name="connsiteY19" fmla="*/ 1001704 h 1202550"/>
              <a:gd name="connsiteX20" fmla="*/ 1006374 w 1202550"/>
              <a:gd name="connsiteY20" fmla="*/ 1001512 h 1202550"/>
              <a:gd name="connsiteX21" fmla="*/ 1196214 w 1202550"/>
              <a:gd name="connsiteY21" fmla="*/ 1001512 h 1202550"/>
              <a:gd name="connsiteX22" fmla="*/ 1201806 w 1202550"/>
              <a:gd name="connsiteY22" fmla="*/ 1003072 h 1202550"/>
              <a:gd name="connsiteX23" fmla="*/ 1201806 w 1202550"/>
              <a:gd name="connsiteY23" fmla="*/ 999472 h 1202550"/>
              <a:gd name="connsiteX24" fmla="*/ 1197774 w 1202550"/>
              <a:gd name="connsiteY24" fmla="*/ 998343 h 1202550"/>
              <a:gd name="connsiteX25" fmla="*/ 1154040 w 1202550"/>
              <a:gd name="connsiteY25" fmla="*/ 969300 h 1202550"/>
              <a:gd name="connsiteX26" fmla="*/ 1123652 w 1202550"/>
              <a:gd name="connsiteY26" fmla="*/ 948969 h 1202550"/>
              <a:gd name="connsiteX27" fmla="*/ 1121252 w 1202550"/>
              <a:gd name="connsiteY27" fmla="*/ 946833 h 1202550"/>
              <a:gd name="connsiteX28" fmla="*/ 1198494 w 1202550"/>
              <a:gd name="connsiteY28" fmla="*/ 946833 h 1202550"/>
              <a:gd name="connsiteX29" fmla="*/ 1201782 w 1202550"/>
              <a:gd name="connsiteY29" fmla="*/ 946833 h 1202550"/>
              <a:gd name="connsiteX30" fmla="*/ 1201782 w 1202550"/>
              <a:gd name="connsiteY30" fmla="*/ 945033 h 1202550"/>
              <a:gd name="connsiteX31" fmla="*/ 1199094 w 1202550"/>
              <a:gd name="connsiteY31" fmla="*/ 945033 h 1202550"/>
              <a:gd name="connsiteX32" fmla="*/ 1120628 w 1202550"/>
              <a:gd name="connsiteY32" fmla="*/ 945033 h 1202550"/>
              <a:gd name="connsiteX33" fmla="*/ 1115372 w 1202550"/>
              <a:gd name="connsiteY33" fmla="*/ 943425 h 1202550"/>
              <a:gd name="connsiteX34" fmla="*/ 1059108 w 1202550"/>
              <a:gd name="connsiteY34" fmla="*/ 905860 h 1202550"/>
              <a:gd name="connsiteX35" fmla="*/ 1059108 w 1202550"/>
              <a:gd name="connsiteY35" fmla="*/ 904924 h 1202550"/>
              <a:gd name="connsiteX36" fmla="*/ 1061773 w 1202550"/>
              <a:gd name="connsiteY36" fmla="*/ 904684 h 1202550"/>
              <a:gd name="connsiteX37" fmla="*/ 1201878 w 1202550"/>
              <a:gd name="connsiteY37" fmla="*/ 904684 h 1202550"/>
              <a:gd name="connsiteX38" fmla="*/ 1201878 w 1202550"/>
              <a:gd name="connsiteY38" fmla="*/ 904084 h 1202550"/>
              <a:gd name="connsiteX39" fmla="*/ 1058844 w 1202550"/>
              <a:gd name="connsiteY39" fmla="*/ 904084 h 1202550"/>
              <a:gd name="connsiteX40" fmla="*/ 1055412 w 1202550"/>
              <a:gd name="connsiteY40" fmla="*/ 903460 h 1202550"/>
              <a:gd name="connsiteX41" fmla="*/ 1043290 w 1202550"/>
              <a:gd name="connsiteY41" fmla="*/ 895227 h 1202550"/>
              <a:gd name="connsiteX42" fmla="*/ 1012639 w 1202550"/>
              <a:gd name="connsiteY42" fmla="*/ 874728 h 1202550"/>
              <a:gd name="connsiteX43" fmla="*/ 1010694 w 1202550"/>
              <a:gd name="connsiteY43" fmla="*/ 873360 h 1202550"/>
              <a:gd name="connsiteX44" fmla="*/ 1012543 w 1202550"/>
              <a:gd name="connsiteY44" fmla="*/ 872832 h 1202550"/>
              <a:gd name="connsiteX45" fmla="*/ 1139398 w 1202550"/>
              <a:gd name="connsiteY45" fmla="*/ 872832 h 1202550"/>
              <a:gd name="connsiteX46" fmla="*/ 1143383 w 1202550"/>
              <a:gd name="connsiteY46" fmla="*/ 873888 h 1202550"/>
              <a:gd name="connsiteX47" fmla="*/ 1201230 w 1202550"/>
              <a:gd name="connsiteY47" fmla="*/ 902884 h 1202550"/>
              <a:gd name="connsiteX48" fmla="*/ 1201782 w 1202550"/>
              <a:gd name="connsiteY48" fmla="*/ 902884 h 1202550"/>
              <a:gd name="connsiteX49" fmla="*/ 1201782 w 1202550"/>
              <a:gd name="connsiteY49" fmla="*/ 901083 h 1202550"/>
              <a:gd name="connsiteX50" fmla="*/ 1159009 w 1202550"/>
              <a:gd name="connsiteY50" fmla="*/ 879481 h 1202550"/>
              <a:gd name="connsiteX51" fmla="*/ 1144775 w 1202550"/>
              <a:gd name="connsiteY51" fmla="*/ 872424 h 1202550"/>
              <a:gd name="connsiteX52" fmla="*/ 1142255 w 1202550"/>
              <a:gd name="connsiteY52" fmla="*/ 868343 h 1202550"/>
              <a:gd name="connsiteX53" fmla="*/ 1142255 w 1202550"/>
              <a:gd name="connsiteY53" fmla="*/ 780780 h 1202550"/>
              <a:gd name="connsiteX54" fmla="*/ 1142255 w 1202550"/>
              <a:gd name="connsiteY54" fmla="*/ 738439 h 1202550"/>
              <a:gd name="connsiteX55" fmla="*/ 1152072 w 1202550"/>
              <a:gd name="connsiteY55" fmla="*/ 740719 h 1202550"/>
              <a:gd name="connsiteX56" fmla="*/ 1200558 w 1202550"/>
              <a:gd name="connsiteY56" fmla="*/ 752865 h 1202550"/>
              <a:gd name="connsiteX57" fmla="*/ 1201734 w 1202550"/>
              <a:gd name="connsiteY57" fmla="*/ 752865 h 1202550"/>
              <a:gd name="connsiteX58" fmla="*/ 1201734 w 1202550"/>
              <a:gd name="connsiteY58" fmla="*/ 751065 h 1202550"/>
              <a:gd name="connsiteX59" fmla="*/ 1175043 w 1202550"/>
              <a:gd name="connsiteY59" fmla="*/ 744488 h 1202550"/>
              <a:gd name="connsiteX60" fmla="*/ 1144271 w 1202550"/>
              <a:gd name="connsiteY60" fmla="*/ 736807 h 1202550"/>
              <a:gd name="connsiteX61" fmla="*/ 1142255 w 1202550"/>
              <a:gd name="connsiteY61" fmla="*/ 734190 h 1202550"/>
              <a:gd name="connsiteX62" fmla="*/ 1142255 w 1202550"/>
              <a:gd name="connsiteY62" fmla="*/ 732990 h 1202550"/>
              <a:gd name="connsiteX63" fmla="*/ 1142255 w 1202550"/>
              <a:gd name="connsiteY63" fmla="*/ 606711 h 1202550"/>
              <a:gd name="connsiteX64" fmla="*/ 1145711 w 1202550"/>
              <a:gd name="connsiteY64" fmla="*/ 603158 h 1202550"/>
              <a:gd name="connsiteX65" fmla="*/ 1198518 w 1202550"/>
              <a:gd name="connsiteY65" fmla="*/ 603158 h 1202550"/>
              <a:gd name="connsiteX66" fmla="*/ 1201806 w 1202550"/>
              <a:gd name="connsiteY66" fmla="*/ 603158 h 1202550"/>
              <a:gd name="connsiteX67" fmla="*/ 1201806 w 1202550"/>
              <a:gd name="connsiteY67" fmla="*/ 601358 h 1202550"/>
              <a:gd name="connsiteX68" fmla="*/ 1199718 w 1202550"/>
              <a:gd name="connsiteY68" fmla="*/ 601358 h 1202550"/>
              <a:gd name="connsiteX69" fmla="*/ 1145111 w 1202550"/>
              <a:gd name="connsiteY69" fmla="*/ 601358 h 1202550"/>
              <a:gd name="connsiteX70" fmla="*/ 1142303 w 1202550"/>
              <a:gd name="connsiteY70" fmla="*/ 598718 h 1202550"/>
              <a:gd name="connsiteX71" fmla="*/ 1142303 w 1202550"/>
              <a:gd name="connsiteY71" fmla="*/ 470878 h 1202550"/>
              <a:gd name="connsiteX72" fmla="*/ 1144823 w 1202550"/>
              <a:gd name="connsiteY72" fmla="*/ 467517 h 1202550"/>
              <a:gd name="connsiteX73" fmla="*/ 1199742 w 1202550"/>
              <a:gd name="connsiteY73" fmla="*/ 453811 h 1202550"/>
              <a:gd name="connsiteX74" fmla="*/ 1201782 w 1202550"/>
              <a:gd name="connsiteY74" fmla="*/ 453595 h 1202550"/>
              <a:gd name="connsiteX75" fmla="*/ 1201782 w 1202550"/>
              <a:gd name="connsiteY75" fmla="*/ 451195 h 1202550"/>
              <a:gd name="connsiteX76" fmla="*/ 1184740 w 1202550"/>
              <a:gd name="connsiteY76" fmla="*/ 455636 h 1202550"/>
              <a:gd name="connsiteX77" fmla="*/ 1143815 w 1202550"/>
              <a:gd name="connsiteY77" fmla="*/ 465885 h 1202550"/>
              <a:gd name="connsiteX78" fmla="*/ 1142687 w 1202550"/>
              <a:gd name="connsiteY78" fmla="*/ 466101 h 1202550"/>
              <a:gd name="connsiteX79" fmla="*/ 1142303 w 1202550"/>
              <a:gd name="connsiteY79" fmla="*/ 463701 h 1202550"/>
              <a:gd name="connsiteX80" fmla="*/ 1142303 w 1202550"/>
              <a:gd name="connsiteY80" fmla="*/ 335765 h 1202550"/>
              <a:gd name="connsiteX81" fmla="*/ 1144823 w 1202550"/>
              <a:gd name="connsiteY81" fmla="*/ 332020 h 1202550"/>
              <a:gd name="connsiteX82" fmla="*/ 1198134 w 1202550"/>
              <a:gd name="connsiteY82" fmla="*/ 305473 h 1202550"/>
              <a:gd name="connsiteX83" fmla="*/ 1201854 w 1202550"/>
              <a:gd name="connsiteY83" fmla="*/ 303601 h 1202550"/>
              <a:gd name="connsiteX84" fmla="*/ 1201854 w 1202550"/>
              <a:gd name="connsiteY84" fmla="*/ 301872 h 1202550"/>
              <a:gd name="connsiteX85" fmla="*/ 1201542 w 1202550"/>
              <a:gd name="connsiteY85" fmla="*/ 301872 h 1202550"/>
              <a:gd name="connsiteX86" fmla="*/ 1200222 w 1202550"/>
              <a:gd name="connsiteY86" fmla="*/ 302448 h 1202550"/>
              <a:gd name="connsiteX87" fmla="*/ 1142759 w 1202550"/>
              <a:gd name="connsiteY87" fmla="*/ 330988 h 1202550"/>
              <a:gd name="connsiteX88" fmla="*/ 1141199 w 1202550"/>
              <a:gd name="connsiteY88" fmla="*/ 331852 h 1202550"/>
              <a:gd name="connsiteX89" fmla="*/ 1138342 w 1202550"/>
              <a:gd name="connsiteY89" fmla="*/ 332428 h 1202550"/>
              <a:gd name="connsiteX90" fmla="*/ 1012735 w 1202550"/>
              <a:gd name="connsiteY90" fmla="*/ 332428 h 1202550"/>
              <a:gd name="connsiteX91" fmla="*/ 1010334 w 1202550"/>
              <a:gd name="connsiteY91" fmla="*/ 332188 h 1202550"/>
              <a:gd name="connsiteX92" fmla="*/ 1010334 w 1202550"/>
              <a:gd name="connsiteY92" fmla="*/ 331204 h 1202550"/>
              <a:gd name="connsiteX93" fmla="*/ 1010334 w 1202550"/>
              <a:gd name="connsiteY93" fmla="*/ 331204 h 1202550"/>
              <a:gd name="connsiteX94" fmla="*/ 1052964 w 1202550"/>
              <a:gd name="connsiteY94" fmla="*/ 302833 h 1202550"/>
              <a:gd name="connsiteX95" fmla="*/ 1058772 w 1202550"/>
              <a:gd name="connsiteY95" fmla="*/ 301080 h 1202550"/>
              <a:gd name="connsiteX96" fmla="*/ 1197846 w 1202550"/>
              <a:gd name="connsiteY96" fmla="*/ 301080 h 1202550"/>
              <a:gd name="connsiteX97" fmla="*/ 1201734 w 1202550"/>
              <a:gd name="connsiteY97" fmla="*/ 301080 h 1202550"/>
              <a:gd name="connsiteX98" fmla="*/ 1201734 w 1202550"/>
              <a:gd name="connsiteY98" fmla="*/ 299472 h 1202550"/>
              <a:gd name="connsiteX99" fmla="*/ 1198158 w 1202550"/>
              <a:gd name="connsiteY99" fmla="*/ 299472 h 1202550"/>
              <a:gd name="connsiteX100" fmla="*/ 1059228 w 1202550"/>
              <a:gd name="connsiteY100" fmla="*/ 299472 h 1202550"/>
              <a:gd name="connsiteX101" fmla="*/ 1060981 w 1202550"/>
              <a:gd name="connsiteY101" fmla="*/ 297720 h 1202550"/>
              <a:gd name="connsiteX102" fmla="*/ 1116188 w 1202550"/>
              <a:gd name="connsiteY102" fmla="*/ 261019 h 1202550"/>
              <a:gd name="connsiteX103" fmla="*/ 1119764 w 1202550"/>
              <a:gd name="connsiteY103" fmla="*/ 259843 h 1202550"/>
              <a:gd name="connsiteX104" fmla="*/ 1200990 w 1202550"/>
              <a:gd name="connsiteY104" fmla="*/ 259843 h 1202550"/>
              <a:gd name="connsiteX105" fmla="*/ 1201878 w 1202550"/>
              <a:gd name="connsiteY105" fmla="*/ 259843 h 1202550"/>
              <a:gd name="connsiteX106" fmla="*/ 1201878 w 1202550"/>
              <a:gd name="connsiteY106" fmla="*/ 258043 h 1202550"/>
              <a:gd name="connsiteX107" fmla="*/ 1198590 w 1202550"/>
              <a:gd name="connsiteY107" fmla="*/ 258043 h 1202550"/>
              <a:gd name="connsiteX108" fmla="*/ 1121372 w 1202550"/>
              <a:gd name="connsiteY108" fmla="*/ 258043 h 1202550"/>
              <a:gd name="connsiteX109" fmla="*/ 1123436 w 1202550"/>
              <a:gd name="connsiteY109" fmla="*/ 256123 h 1202550"/>
              <a:gd name="connsiteX110" fmla="*/ 1197678 w 1202550"/>
              <a:gd name="connsiteY110" fmla="*/ 206604 h 1202550"/>
              <a:gd name="connsiteX111" fmla="*/ 1201782 w 1202550"/>
              <a:gd name="connsiteY111" fmla="*/ 205356 h 1202550"/>
              <a:gd name="connsiteX112" fmla="*/ 1201782 w 1202550"/>
              <a:gd name="connsiteY112" fmla="*/ 201756 h 1202550"/>
              <a:gd name="connsiteX113" fmla="*/ 1195397 w 1202550"/>
              <a:gd name="connsiteY113" fmla="*/ 203484 h 1202550"/>
              <a:gd name="connsiteX114" fmla="*/ 1003373 w 1202550"/>
              <a:gd name="connsiteY114" fmla="*/ 203484 h 1202550"/>
              <a:gd name="connsiteX115" fmla="*/ 1004694 w 1202550"/>
              <a:gd name="connsiteY115" fmla="*/ 201324 h 1202550"/>
              <a:gd name="connsiteX116" fmla="*/ 1074302 w 1202550"/>
              <a:gd name="connsiteY116" fmla="*/ 131523 h 1202550"/>
              <a:gd name="connsiteX117" fmla="*/ 1078815 w 1202550"/>
              <a:gd name="connsiteY117" fmla="*/ 129867 h 1202550"/>
              <a:gd name="connsiteX118" fmla="*/ 1198206 w 1202550"/>
              <a:gd name="connsiteY118" fmla="*/ 129867 h 1202550"/>
              <a:gd name="connsiteX119" fmla="*/ 1201782 w 1202550"/>
              <a:gd name="connsiteY119" fmla="*/ 129867 h 1202550"/>
              <a:gd name="connsiteX120" fmla="*/ 1201782 w 1202550"/>
              <a:gd name="connsiteY120" fmla="*/ 127851 h 1202550"/>
              <a:gd name="connsiteX121" fmla="*/ 1198806 w 1202550"/>
              <a:gd name="connsiteY121" fmla="*/ 127851 h 1202550"/>
              <a:gd name="connsiteX122" fmla="*/ 1077951 w 1202550"/>
              <a:gd name="connsiteY122" fmla="*/ 127851 h 1202550"/>
              <a:gd name="connsiteX123" fmla="*/ 1080183 w 1202550"/>
              <a:gd name="connsiteY123" fmla="*/ 125450 h 1202550"/>
              <a:gd name="connsiteX124" fmla="*/ 1184500 w 1202550"/>
              <a:gd name="connsiteY124" fmla="*/ 21253 h 1202550"/>
              <a:gd name="connsiteX125" fmla="*/ 1189301 w 1202550"/>
              <a:gd name="connsiteY125" fmla="*/ 19333 h 1202550"/>
              <a:gd name="connsiteX126" fmla="*/ 1201878 w 1202550"/>
              <a:gd name="connsiteY126" fmla="*/ 19333 h 1202550"/>
              <a:gd name="connsiteX127" fmla="*/ 1201878 w 1202550"/>
              <a:gd name="connsiteY127" fmla="*/ 17461 h 1202550"/>
              <a:gd name="connsiteX128" fmla="*/ 1188365 w 1202550"/>
              <a:gd name="connsiteY128" fmla="*/ 17461 h 1202550"/>
              <a:gd name="connsiteX129" fmla="*/ 1201782 w 1202550"/>
              <a:gd name="connsiteY129" fmla="*/ 4259 h 1202550"/>
              <a:gd name="connsiteX130" fmla="*/ 1201782 w 1202550"/>
              <a:gd name="connsiteY130" fmla="*/ 2171 h 1202550"/>
              <a:gd name="connsiteX131" fmla="*/ 1201158 w 1202550"/>
              <a:gd name="connsiteY131" fmla="*/ 1859 h 1202550"/>
              <a:gd name="connsiteX132" fmla="*/ 1186468 w 1202550"/>
              <a:gd name="connsiteY132" fmla="*/ 16813 h 1202550"/>
              <a:gd name="connsiteX133" fmla="*/ 1184596 w 1202550"/>
              <a:gd name="connsiteY133" fmla="*/ 17557 h 1202550"/>
              <a:gd name="connsiteX134" fmla="*/ 895528 w 1202550"/>
              <a:gd name="connsiteY134" fmla="*/ 17557 h 1202550"/>
              <a:gd name="connsiteX135" fmla="*/ 899656 w 1202550"/>
              <a:gd name="connsiteY135" fmla="*/ 9156 h 1202550"/>
              <a:gd name="connsiteX136" fmla="*/ 903041 w 1202550"/>
              <a:gd name="connsiteY136" fmla="*/ 1955 h 1202550"/>
              <a:gd name="connsiteX137" fmla="*/ 901241 w 1202550"/>
              <a:gd name="connsiteY137" fmla="*/ 1955 h 1202550"/>
              <a:gd name="connsiteX138" fmla="*/ 894352 w 1202550"/>
              <a:gd name="connsiteY138" fmla="*/ 15925 h 1202550"/>
              <a:gd name="connsiteX139" fmla="*/ 891639 w 1202550"/>
              <a:gd name="connsiteY139" fmla="*/ 17677 h 1202550"/>
              <a:gd name="connsiteX140" fmla="*/ 889527 w 1202550"/>
              <a:gd name="connsiteY140" fmla="*/ 17677 h 1202550"/>
              <a:gd name="connsiteX141" fmla="*/ 606772 w 1202550"/>
              <a:gd name="connsiteY141" fmla="*/ 17677 h 1202550"/>
              <a:gd name="connsiteX142" fmla="*/ 602931 w 1202550"/>
              <a:gd name="connsiteY142" fmla="*/ 13980 h 1202550"/>
              <a:gd name="connsiteX143" fmla="*/ 602931 w 1202550"/>
              <a:gd name="connsiteY143" fmla="*/ 1979 h 1202550"/>
              <a:gd name="connsiteX144" fmla="*/ 601131 w 1202550"/>
              <a:gd name="connsiteY144" fmla="*/ 1979 h 1202550"/>
              <a:gd name="connsiteX145" fmla="*/ 601131 w 1202550"/>
              <a:gd name="connsiteY145" fmla="*/ 15469 h 1202550"/>
              <a:gd name="connsiteX146" fmla="*/ 599019 w 1202550"/>
              <a:gd name="connsiteY146" fmla="*/ 17677 h 1202550"/>
              <a:gd name="connsiteX147" fmla="*/ 597171 w 1202550"/>
              <a:gd name="connsiteY147" fmla="*/ 17677 h 1202550"/>
              <a:gd name="connsiteX148" fmla="*/ 313935 w 1202550"/>
              <a:gd name="connsiteY148" fmla="*/ 17677 h 1202550"/>
              <a:gd name="connsiteX149" fmla="*/ 308919 w 1202550"/>
              <a:gd name="connsiteY149" fmla="*/ 14725 h 1202550"/>
              <a:gd name="connsiteX150" fmla="*/ 302438 w 1202550"/>
              <a:gd name="connsiteY150" fmla="*/ 1907 h 1202550"/>
              <a:gd name="connsiteX151" fmla="*/ 300638 w 1202550"/>
              <a:gd name="connsiteY151" fmla="*/ 1907 h 1202550"/>
              <a:gd name="connsiteX152" fmla="*/ 308103 w 1202550"/>
              <a:gd name="connsiteY152" fmla="*/ 17317 h 1202550"/>
              <a:gd name="connsiteX153" fmla="*/ 304958 w 1202550"/>
              <a:gd name="connsiteY153" fmla="*/ 17605 h 1202550"/>
              <a:gd name="connsiteX154" fmla="*/ 20811 w 1202550"/>
              <a:gd name="connsiteY154" fmla="*/ 17605 h 1202550"/>
              <a:gd name="connsiteX155" fmla="*/ 16298 w 1202550"/>
              <a:gd name="connsiteY155" fmla="*/ 15637 h 1202550"/>
              <a:gd name="connsiteX156" fmla="*/ 4585 w 1202550"/>
              <a:gd name="connsiteY156" fmla="*/ 3947 h 1202550"/>
              <a:gd name="connsiteX157" fmla="*/ 3144 w 1202550"/>
              <a:gd name="connsiteY157" fmla="*/ 1835 h 1202550"/>
              <a:gd name="connsiteX158" fmla="*/ 1896 w 1202550"/>
              <a:gd name="connsiteY158" fmla="*/ 2771 h 1202550"/>
              <a:gd name="connsiteX159" fmla="*/ 1896 w 1202550"/>
              <a:gd name="connsiteY159" fmla="*/ 4859 h 1202550"/>
              <a:gd name="connsiteX160" fmla="*/ 3000 w 1202550"/>
              <a:gd name="connsiteY160" fmla="*/ 5003 h 1202550"/>
              <a:gd name="connsiteX161" fmla="*/ 15650 w 1202550"/>
              <a:gd name="connsiteY161" fmla="*/ 17461 h 1202550"/>
              <a:gd name="connsiteX162" fmla="*/ 1896 w 1202550"/>
              <a:gd name="connsiteY162" fmla="*/ 17461 h 1202550"/>
              <a:gd name="connsiteX163" fmla="*/ 1896 w 1202550"/>
              <a:gd name="connsiteY163" fmla="*/ 19261 h 1202550"/>
              <a:gd name="connsiteX164" fmla="*/ 15386 w 1202550"/>
              <a:gd name="connsiteY164" fmla="*/ 19261 h 1202550"/>
              <a:gd name="connsiteX165" fmla="*/ 18770 w 1202550"/>
              <a:gd name="connsiteY165" fmla="*/ 20701 h 1202550"/>
              <a:gd name="connsiteX166" fmla="*/ 19202 w 1202550"/>
              <a:gd name="connsiteY166" fmla="*/ 21109 h 1202550"/>
              <a:gd name="connsiteX167" fmla="*/ 123855 w 1202550"/>
              <a:gd name="connsiteY167" fmla="*/ 125642 h 1202550"/>
              <a:gd name="connsiteX168" fmla="*/ 125584 w 1202550"/>
              <a:gd name="connsiteY168" fmla="*/ 127035 h 1202550"/>
              <a:gd name="connsiteX169" fmla="*/ 123976 w 1202550"/>
              <a:gd name="connsiteY169" fmla="*/ 127923 h 1202550"/>
              <a:gd name="connsiteX170" fmla="*/ 2856 w 1202550"/>
              <a:gd name="connsiteY170" fmla="*/ 127923 h 1202550"/>
              <a:gd name="connsiteX171" fmla="*/ 1944 w 1202550"/>
              <a:gd name="connsiteY171" fmla="*/ 127923 h 1202550"/>
              <a:gd name="connsiteX172" fmla="*/ 1944 w 1202550"/>
              <a:gd name="connsiteY172" fmla="*/ 129723 h 1202550"/>
              <a:gd name="connsiteX173" fmla="*/ 5545 w 1202550"/>
              <a:gd name="connsiteY173" fmla="*/ 129723 h 1202550"/>
              <a:gd name="connsiteX174" fmla="*/ 124552 w 1202550"/>
              <a:gd name="connsiteY174" fmla="*/ 129723 h 1202550"/>
              <a:gd name="connsiteX175" fmla="*/ 130312 w 1202550"/>
              <a:gd name="connsiteY175" fmla="*/ 132123 h 1202550"/>
              <a:gd name="connsiteX176" fmla="*/ 199657 w 1202550"/>
              <a:gd name="connsiteY176" fmla="*/ 201300 h 1202550"/>
              <a:gd name="connsiteX177" fmla="*/ 200953 w 1202550"/>
              <a:gd name="connsiteY177" fmla="*/ 202932 h 1202550"/>
              <a:gd name="connsiteX178" fmla="*/ 198769 w 1202550"/>
              <a:gd name="connsiteY178" fmla="*/ 203316 h 1202550"/>
              <a:gd name="connsiteX179" fmla="*/ 7489 w 1202550"/>
              <a:gd name="connsiteY179" fmla="*/ 203460 h 1202550"/>
              <a:gd name="connsiteX180" fmla="*/ 1896 w 1202550"/>
              <a:gd name="connsiteY180" fmla="*/ 201636 h 1202550"/>
              <a:gd name="connsiteX181" fmla="*/ 1896 w 1202550"/>
              <a:gd name="connsiteY181" fmla="*/ 205236 h 1202550"/>
              <a:gd name="connsiteX182" fmla="*/ 6121 w 1202550"/>
              <a:gd name="connsiteY182" fmla="*/ 206172 h 1202550"/>
              <a:gd name="connsiteX183" fmla="*/ 81874 w 1202550"/>
              <a:gd name="connsiteY183" fmla="*/ 256579 h 1202550"/>
              <a:gd name="connsiteX184" fmla="*/ 83074 w 1202550"/>
              <a:gd name="connsiteY184" fmla="*/ 257443 h 1202550"/>
              <a:gd name="connsiteX185" fmla="*/ 79810 w 1202550"/>
              <a:gd name="connsiteY185" fmla="*/ 257827 h 1202550"/>
              <a:gd name="connsiteX186" fmla="*/ 5233 w 1202550"/>
              <a:gd name="connsiteY186" fmla="*/ 257827 h 1202550"/>
              <a:gd name="connsiteX187" fmla="*/ 1944 w 1202550"/>
              <a:gd name="connsiteY187" fmla="*/ 257827 h 1202550"/>
              <a:gd name="connsiteX188" fmla="*/ 1944 w 1202550"/>
              <a:gd name="connsiteY188" fmla="*/ 259627 h 1202550"/>
              <a:gd name="connsiteX189" fmla="*/ 4345 w 1202550"/>
              <a:gd name="connsiteY189" fmla="*/ 259627 h 1202550"/>
              <a:gd name="connsiteX190" fmla="*/ 84107 w 1202550"/>
              <a:gd name="connsiteY190" fmla="*/ 259627 h 1202550"/>
              <a:gd name="connsiteX191" fmla="*/ 88571 w 1202550"/>
              <a:gd name="connsiteY191" fmla="*/ 260923 h 1202550"/>
              <a:gd name="connsiteX192" fmla="*/ 143178 w 1202550"/>
              <a:gd name="connsiteY192" fmla="*/ 297336 h 1202550"/>
              <a:gd name="connsiteX193" fmla="*/ 145122 w 1202550"/>
              <a:gd name="connsiteY193" fmla="*/ 298944 h 1202550"/>
              <a:gd name="connsiteX194" fmla="*/ 141978 w 1202550"/>
              <a:gd name="connsiteY194" fmla="*/ 299232 h 1202550"/>
              <a:gd name="connsiteX195" fmla="*/ 5545 w 1202550"/>
              <a:gd name="connsiteY195" fmla="*/ 299232 h 1202550"/>
              <a:gd name="connsiteX196" fmla="*/ 1944 w 1202550"/>
              <a:gd name="connsiteY196" fmla="*/ 299232 h 1202550"/>
              <a:gd name="connsiteX197" fmla="*/ 1944 w 1202550"/>
              <a:gd name="connsiteY197" fmla="*/ 303433 h 1202550"/>
              <a:gd name="connsiteX198" fmla="*/ 4729 w 1202550"/>
              <a:gd name="connsiteY198" fmla="*/ 304393 h 1202550"/>
              <a:gd name="connsiteX199" fmla="*/ 59671 w 1202550"/>
              <a:gd name="connsiteY199" fmla="*/ 331780 h 1202550"/>
              <a:gd name="connsiteX200" fmla="*/ 62288 w 1202550"/>
              <a:gd name="connsiteY200" fmla="*/ 336125 h 1202550"/>
              <a:gd name="connsiteX201" fmla="*/ 62288 w 1202550"/>
              <a:gd name="connsiteY201" fmla="*/ 462693 h 1202550"/>
              <a:gd name="connsiteX202" fmla="*/ 62288 w 1202550"/>
              <a:gd name="connsiteY202" fmla="*/ 465765 h 1202550"/>
              <a:gd name="connsiteX203" fmla="*/ 58639 w 1202550"/>
              <a:gd name="connsiteY203" fmla="*/ 465237 h 1202550"/>
              <a:gd name="connsiteX204" fmla="*/ 4849 w 1202550"/>
              <a:gd name="connsiteY204" fmla="*/ 452035 h 1202550"/>
              <a:gd name="connsiteX205" fmla="*/ 1944 w 1202550"/>
              <a:gd name="connsiteY205" fmla="*/ 451795 h 1202550"/>
              <a:gd name="connsiteX206" fmla="*/ 1944 w 1202550"/>
              <a:gd name="connsiteY206" fmla="*/ 453595 h 1202550"/>
              <a:gd name="connsiteX207" fmla="*/ 4585 w 1202550"/>
              <a:gd name="connsiteY207" fmla="*/ 453883 h 1202550"/>
              <a:gd name="connsiteX208" fmla="*/ 59503 w 1202550"/>
              <a:gd name="connsiteY208" fmla="*/ 467493 h 1202550"/>
              <a:gd name="connsiteX209" fmla="*/ 62240 w 1202550"/>
              <a:gd name="connsiteY209" fmla="*/ 471022 h 1202550"/>
              <a:gd name="connsiteX210" fmla="*/ 62240 w 1202550"/>
              <a:gd name="connsiteY210" fmla="*/ 598453 h 1202550"/>
              <a:gd name="connsiteX211" fmla="*/ 62240 w 1202550"/>
              <a:gd name="connsiteY211" fmla="*/ 599654 h 1202550"/>
              <a:gd name="connsiteX212" fmla="*/ 60704 w 1202550"/>
              <a:gd name="connsiteY212" fmla="*/ 601214 h 1202550"/>
              <a:gd name="connsiteX213" fmla="*/ 59503 w 1202550"/>
              <a:gd name="connsiteY213" fmla="*/ 601214 h 1202550"/>
              <a:gd name="connsiteX214" fmla="*/ 3744 w 1202550"/>
              <a:gd name="connsiteY214" fmla="*/ 601214 h 1202550"/>
              <a:gd name="connsiteX215" fmla="*/ 1944 w 1202550"/>
              <a:gd name="connsiteY215" fmla="*/ 601214 h 1202550"/>
              <a:gd name="connsiteX216" fmla="*/ 1944 w 1202550"/>
              <a:gd name="connsiteY216" fmla="*/ 603014 h 1202550"/>
              <a:gd name="connsiteX217" fmla="*/ 13946 w 1202550"/>
              <a:gd name="connsiteY217" fmla="*/ 603014 h 1202550"/>
              <a:gd name="connsiteX218" fmla="*/ 60728 w 1202550"/>
              <a:gd name="connsiteY218" fmla="*/ 603014 h 1202550"/>
              <a:gd name="connsiteX219" fmla="*/ 62240 w 1202550"/>
              <a:gd name="connsiteY219" fmla="*/ 604382 h 1202550"/>
              <a:gd name="connsiteX220" fmla="*/ 62240 w 1202550"/>
              <a:gd name="connsiteY220" fmla="*/ 606470 h 1202550"/>
              <a:gd name="connsiteX221" fmla="*/ 62240 w 1202550"/>
              <a:gd name="connsiteY221" fmla="*/ 733038 h 1202550"/>
              <a:gd name="connsiteX222" fmla="*/ 62240 w 1202550"/>
              <a:gd name="connsiteY222" fmla="*/ 733950 h 1202550"/>
              <a:gd name="connsiteX223" fmla="*/ 60080 w 1202550"/>
              <a:gd name="connsiteY223" fmla="*/ 736783 h 1202550"/>
              <a:gd name="connsiteX224" fmla="*/ 46710 w 1202550"/>
              <a:gd name="connsiteY224" fmla="*/ 740119 h 1202550"/>
              <a:gd name="connsiteX225" fmla="*/ 4297 w 1202550"/>
              <a:gd name="connsiteY225" fmla="*/ 750729 h 1202550"/>
              <a:gd name="connsiteX226" fmla="*/ 1896 w 1202550"/>
              <a:gd name="connsiteY226" fmla="*/ 751089 h 1202550"/>
              <a:gd name="connsiteX227" fmla="*/ 1896 w 1202550"/>
              <a:gd name="connsiteY227" fmla="*/ 752889 h 1202550"/>
              <a:gd name="connsiteX228" fmla="*/ 4537 w 1202550"/>
              <a:gd name="connsiteY228" fmla="*/ 752529 h 1202550"/>
              <a:gd name="connsiteX229" fmla="*/ 59167 w 1202550"/>
              <a:gd name="connsiteY229" fmla="*/ 738847 h 1202550"/>
              <a:gd name="connsiteX230" fmla="*/ 61808 w 1202550"/>
              <a:gd name="connsiteY230" fmla="*/ 738463 h 1202550"/>
              <a:gd name="connsiteX231" fmla="*/ 62168 w 1202550"/>
              <a:gd name="connsiteY231" fmla="*/ 741055 h 1202550"/>
              <a:gd name="connsiteX232" fmla="*/ 62168 w 1202550"/>
              <a:gd name="connsiteY232" fmla="*/ 868511 h 1202550"/>
              <a:gd name="connsiteX233" fmla="*/ 59767 w 1202550"/>
              <a:gd name="connsiteY233" fmla="*/ 872376 h 1202550"/>
              <a:gd name="connsiteX234" fmla="*/ 4561 w 1202550"/>
              <a:gd name="connsiteY234" fmla="*/ 899979 h 1202550"/>
              <a:gd name="connsiteX235" fmla="*/ 1800 w 1202550"/>
              <a:gd name="connsiteY235" fmla="*/ 901083 h 1202550"/>
              <a:gd name="connsiteX236" fmla="*/ 1800 w 1202550"/>
              <a:gd name="connsiteY236" fmla="*/ 902884 h 1202550"/>
              <a:gd name="connsiteX237" fmla="*/ 4537 w 1202550"/>
              <a:gd name="connsiteY237" fmla="*/ 902019 h 1202550"/>
              <a:gd name="connsiteX238" fmla="*/ 60536 w 1202550"/>
              <a:gd name="connsiteY238" fmla="*/ 874032 h 1202550"/>
              <a:gd name="connsiteX239" fmla="*/ 65648 w 1202550"/>
              <a:gd name="connsiteY239" fmla="*/ 872760 h 1202550"/>
              <a:gd name="connsiteX240" fmla="*/ 193704 w 1202550"/>
              <a:gd name="connsiteY240" fmla="*/ 872760 h 1202550"/>
              <a:gd name="connsiteX241" fmla="*/ 193704 w 1202550"/>
              <a:gd name="connsiteY241" fmla="*/ 873312 h 1202550"/>
              <a:gd name="connsiteX242" fmla="*/ 191304 w 1202550"/>
              <a:gd name="connsiteY242" fmla="*/ 874920 h 1202550"/>
              <a:gd name="connsiteX243" fmla="*/ 151123 w 1202550"/>
              <a:gd name="connsiteY243" fmla="*/ 901947 h 1202550"/>
              <a:gd name="connsiteX244" fmla="*/ 148939 w 1202550"/>
              <a:gd name="connsiteY244" fmla="*/ 903508 h 1202550"/>
              <a:gd name="connsiteX245" fmla="*/ 145794 w 1202550"/>
              <a:gd name="connsiteY245" fmla="*/ 904108 h 1202550"/>
              <a:gd name="connsiteX246" fmla="*/ 1896 w 1202550"/>
              <a:gd name="connsiteY246" fmla="*/ 904108 h 1202550"/>
              <a:gd name="connsiteX247" fmla="*/ 1896 w 1202550"/>
              <a:gd name="connsiteY247" fmla="*/ 904708 h 1202550"/>
              <a:gd name="connsiteX248" fmla="*/ 142698 w 1202550"/>
              <a:gd name="connsiteY248" fmla="*/ 904708 h 1202550"/>
              <a:gd name="connsiteX249" fmla="*/ 145098 w 1202550"/>
              <a:gd name="connsiteY249" fmla="*/ 904852 h 1202550"/>
              <a:gd name="connsiteX250" fmla="*/ 145314 w 1202550"/>
              <a:gd name="connsiteY250" fmla="*/ 905908 h 1202550"/>
              <a:gd name="connsiteX251" fmla="*/ 145314 w 1202550"/>
              <a:gd name="connsiteY251" fmla="*/ 905908 h 1202550"/>
              <a:gd name="connsiteX252" fmla="*/ 92772 w 1202550"/>
              <a:gd name="connsiteY252" fmla="*/ 940976 h 1202550"/>
              <a:gd name="connsiteX253" fmla="*/ 79258 w 1202550"/>
              <a:gd name="connsiteY253" fmla="*/ 945153 h 1202550"/>
              <a:gd name="connsiteX254" fmla="*/ 5233 w 1202550"/>
              <a:gd name="connsiteY254" fmla="*/ 945153 h 1202550"/>
              <a:gd name="connsiteX255" fmla="*/ 1944 w 1202550"/>
              <a:gd name="connsiteY255" fmla="*/ 945153 h 1202550"/>
              <a:gd name="connsiteX256" fmla="*/ 1944 w 1202550"/>
              <a:gd name="connsiteY256" fmla="*/ 946953 h 1202550"/>
              <a:gd name="connsiteX257" fmla="*/ 5233 w 1202550"/>
              <a:gd name="connsiteY257" fmla="*/ 946953 h 1202550"/>
              <a:gd name="connsiteX258" fmla="*/ 82858 w 1202550"/>
              <a:gd name="connsiteY258" fmla="*/ 946953 h 1202550"/>
              <a:gd name="connsiteX259" fmla="*/ 81106 w 1202550"/>
              <a:gd name="connsiteY259" fmla="*/ 948753 h 1202550"/>
              <a:gd name="connsiteX260" fmla="*/ 6361 w 1202550"/>
              <a:gd name="connsiteY260" fmla="*/ 998560 h 1202550"/>
              <a:gd name="connsiteX261" fmla="*/ 1944 w 1202550"/>
              <a:gd name="connsiteY261" fmla="*/ 999544 h 1202550"/>
              <a:gd name="connsiteX262" fmla="*/ 1944 w 1202550"/>
              <a:gd name="connsiteY262" fmla="*/ 1003144 h 1202550"/>
              <a:gd name="connsiteX263" fmla="*/ 2256 w 1202550"/>
              <a:gd name="connsiteY263" fmla="*/ 1003144 h 1202550"/>
              <a:gd name="connsiteX264" fmla="*/ 11449 w 1202550"/>
              <a:gd name="connsiteY264" fmla="*/ 1001608 h 1202550"/>
              <a:gd name="connsiteX265" fmla="*/ 197377 w 1202550"/>
              <a:gd name="connsiteY265" fmla="*/ 1001608 h 1202550"/>
              <a:gd name="connsiteX266" fmla="*/ 201241 w 1202550"/>
              <a:gd name="connsiteY266" fmla="*/ 1001920 h 1202550"/>
              <a:gd name="connsiteX267" fmla="*/ 199249 w 1202550"/>
              <a:gd name="connsiteY267" fmla="*/ 1003984 h 1202550"/>
              <a:gd name="connsiteX268" fmla="*/ 129928 w 1202550"/>
              <a:gd name="connsiteY268" fmla="*/ 1073401 h 1202550"/>
              <a:gd name="connsiteX269" fmla="*/ 125512 w 1202550"/>
              <a:gd name="connsiteY269" fmla="*/ 1075273 h 1202550"/>
              <a:gd name="connsiteX270" fmla="*/ 4345 w 1202550"/>
              <a:gd name="connsiteY270" fmla="*/ 1075273 h 1202550"/>
              <a:gd name="connsiteX271" fmla="*/ 1944 w 1202550"/>
              <a:gd name="connsiteY271" fmla="*/ 1075273 h 1202550"/>
              <a:gd name="connsiteX272" fmla="*/ 1944 w 1202550"/>
              <a:gd name="connsiteY272" fmla="*/ 1077073 h 1202550"/>
              <a:gd name="connsiteX273" fmla="*/ 5545 w 1202550"/>
              <a:gd name="connsiteY273" fmla="*/ 1077073 h 1202550"/>
              <a:gd name="connsiteX274" fmla="*/ 125560 w 1202550"/>
              <a:gd name="connsiteY274" fmla="*/ 1077073 h 1202550"/>
              <a:gd name="connsiteX275" fmla="*/ 123423 w 1202550"/>
              <a:gd name="connsiteY275" fmla="*/ 1079762 h 1202550"/>
              <a:gd name="connsiteX276" fmla="*/ 20115 w 1202550"/>
              <a:gd name="connsiteY276" fmla="*/ 1183119 h 1202550"/>
              <a:gd name="connsiteX277" fmla="*/ 17474 w 1202550"/>
              <a:gd name="connsiteY277" fmla="*/ 1185951 h 1202550"/>
              <a:gd name="connsiteX278" fmla="*/ 17474 w 1202550"/>
              <a:gd name="connsiteY278" fmla="*/ 1185951 h 1202550"/>
              <a:gd name="connsiteX279" fmla="*/ 14474 w 1202550"/>
              <a:gd name="connsiteY279" fmla="*/ 1186695 h 1202550"/>
              <a:gd name="connsiteX280" fmla="*/ 1944 w 1202550"/>
              <a:gd name="connsiteY280" fmla="*/ 1186695 h 1202550"/>
              <a:gd name="connsiteX281" fmla="*/ 1944 w 1202550"/>
              <a:gd name="connsiteY281" fmla="*/ 1187295 h 1202550"/>
              <a:gd name="connsiteX282" fmla="*/ 12386 w 1202550"/>
              <a:gd name="connsiteY282" fmla="*/ 1187295 h 1202550"/>
              <a:gd name="connsiteX283" fmla="*/ 15074 w 1202550"/>
              <a:gd name="connsiteY283" fmla="*/ 1188087 h 1202550"/>
              <a:gd name="connsiteX284" fmla="*/ 3912 w 1202550"/>
              <a:gd name="connsiteY284" fmla="*/ 1199321 h 1202550"/>
              <a:gd name="connsiteX285" fmla="*/ 1944 w 1202550"/>
              <a:gd name="connsiteY285" fmla="*/ 1200497 h 1202550"/>
              <a:gd name="connsiteX286" fmla="*/ 2856 w 1202550"/>
              <a:gd name="connsiteY286" fmla="*/ 1201721 h 1202550"/>
              <a:gd name="connsiteX287" fmla="*/ 4345 w 1202550"/>
              <a:gd name="connsiteY287" fmla="*/ 1201721 h 1202550"/>
              <a:gd name="connsiteX288" fmla="*/ 4297 w 1202550"/>
              <a:gd name="connsiteY288" fmla="*/ 1201721 h 1202550"/>
              <a:gd name="connsiteX289" fmla="*/ 18098 w 1202550"/>
              <a:gd name="connsiteY289" fmla="*/ 1187895 h 1202550"/>
              <a:gd name="connsiteX290" fmla="*/ 18098 w 1202550"/>
              <a:gd name="connsiteY290" fmla="*/ 1187895 h 1202550"/>
              <a:gd name="connsiteX291" fmla="*/ 19754 w 1202550"/>
              <a:gd name="connsiteY291" fmla="*/ 1187319 h 1202550"/>
              <a:gd name="connsiteX292" fmla="*/ 304166 w 1202550"/>
              <a:gd name="connsiteY292" fmla="*/ 1187319 h 1202550"/>
              <a:gd name="connsiteX293" fmla="*/ 307454 w 1202550"/>
              <a:gd name="connsiteY293" fmla="*/ 1187439 h 1202550"/>
              <a:gd name="connsiteX294" fmla="*/ 307935 w 1202550"/>
              <a:gd name="connsiteY294" fmla="*/ 1189143 h 1202550"/>
              <a:gd name="connsiteX295" fmla="*/ 302894 w 1202550"/>
              <a:gd name="connsiteY295" fmla="*/ 1198889 h 1202550"/>
              <a:gd name="connsiteX296" fmla="*/ 301310 w 1202550"/>
              <a:gd name="connsiteY296" fmla="*/ 1201721 h 1202550"/>
              <a:gd name="connsiteX297" fmla="*/ 303710 w 1202550"/>
              <a:gd name="connsiteY297" fmla="*/ 1201721 h 1202550"/>
              <a:gd name="connsiteX298" fmla="*/ 310335 w 1202550"/>
              <a:gd name="connsiteY298" fmla="*/ 1187991 h 1202550"/>
              <a:gd name="connsiteX299" fmla="*/ 310335 w 1202550"/>
              <a:gd name="connsiteY299" fmla="*/ 1187991 h 1202550"/>
              <a:gd name="connsiteX300" fmla="*/ 311631 w 1202550"/>
              <a:gd name="connsiteY300" fmla="*/ 1187343 h 1202550"/>
              <a:gd name="connsiteX301" fmla="*/ 597267 w 1202550"/>
              <a:gd name="connsiteY301" fmla="*/ 1187343 h 1202550"/>
              <a:gd name="connsiteX302" fmla="*/ 601179 w 1202550"/>
              <a:gd name="connsiteY302" fmla="*/ 1188135 h 1202550"/>
              <a:gd name="connsiteX303" fmla="*/ 601179 w 1202550"/>
              <a:gd name="connsiteY303" fmla="*/ 1201721 h 1202550"/>
              <a:gd name="connsiteX304" fmla="*/ 602979 w 1202550"/>
              <a:gd name="connsiteY304" fmla="*/ 1201721 h 1202550"/>
              <a:gd name="connsiteX305" fmla="*/ 602979 w 1202550"/>
              <a:gd name="connsiteY305" fmla="*/ 1187991 h 1202550"/>
              <a:gd name="connsiteX306" fmla="*/ 604588 w 1202550"/>
              <a:gd name="connsiteY306" fmla="*/ 1187343 h 1202550"/>
              <a:gd name="connsiteX307" fmla="*/ 889407 w 1202550"/>
              <a:gd name="connsiteY307" fmla="*/ 1187343 h 1202550"/>
              <a:gd name="connsiteX308" fmla="*/ 893440 w 1202550"/>
              <a:gd name="connsiteY308" fmla="*/ 1187919 h 1202550"/>
              <a:gd name="connsiteX309" fmla="*/ 900041 w 1202550"/>
              <a:gd name="connsiteY309" fmla="*/ 1201721 h 1202550"/>
              <a:gd name="connsiteX310" fmla="*/ 902441 w 1202550"/>
              <a:gd name="connsiteY310" fmla="*/ 1201721 h 1202550"/>
              <a:gd name="connsiteX311" fmla="*/ 897040 w 1202550"/>
              <a:gd name="connsiteY311" fmla="*/ 1190752 h 1202550"/>
              <a:gd name="connsiteX312" fmla="*/ 895864 w 1202550"/>
              <a:gd name="connsiteY312" fmla="*/ 1188039 h 1202550"/>
              <a:gd name="connsiteX313" fmla="*/ 897448 w 1202550"/>
              <a:gd name="connsiteY313" fmla="*/ 1187343 h 1202550"/>
              <a:gd name="connsiteX314" fmla="*/ 1182196 w 1202550"/>
              <a:gd name="connsiteY314" fmla="*/ 1187343 h 1202550"/>
              <a:gd name="connsiteX315" fmla="*/ 1186132 w 1202550"/>
              <a:gd name="connsiteY315" fmla="*/ 1188087 h 1202550"/>
              <a:gd name="connsiteX316" fmla="*/ 1197390 w 1202550"/>
              <a:gd name="connsiteY316" fmla="*/ 1199561 h 1202550"/>
              <a:gd name="connsiteX317" fmla="*/ 1199382 w 1202550"/>
              <a:gd name="connsiteY317" fmla="*/ 1201721 h 1202550"/>
              <a:gd name="connsiteX318" fmla="*/ 1201182 w 1202550"/>
              <a:gd name="connsiteY318" fmla="*/ 1201721 h 1202550"/>
              <a:gd name="connsiteX319" fmla="*/ 1200054 w 1202550"/>
              <a:gd name="connsiteY319" fmla="*/ 1199585 h 1202550"/>
              <a:gd name="connsiteX320" fmla="*/ 1040530 w 1202550"/>
              <a:gd name="connsiteY320" fmla="*/ 1042293 h 1202550"/>
              <a:gd name="connsiteX321" fmla="*/ 1071206 w 1202550"/>
              <a:gd name="connsiteY321" fmla="*/ 1073113 h 1202550"/>
              <a:gd name="connsiteX322" fmla="*/ 1073318 w 1202550"/>
              <a:gd name="connsiteY322" fmla="*/ 1075345 h 1202550"/>
              <a:gd name="connsiteX323" fmla="*/ 1069622 w 1202550"/>
              <a:gd name="connsiteY323" fmla="*/ 1075345 h 1202550"/>
              <a:gd name="connsiteX324" fmla="*/ 842601 w 1202550"/>
              <a:gd name="connsiteY324" fmla="*/ 1075345 h 1202550"/>
              <a:gd name="connsiteX325" fmla="*/ 837945 w 1202550"/>
              <a:gd name="connsiteY325" fmla="*/ 1072369 h 1202550"/>
              <a:gd name="connsiteX326" fmla="*/ 815238 w 1202550"/>
              <a:gd name="connsiteY326" fmla="*/ 1026763 h 1202550"/>
              <a:gd name="connsiteX327" fmla="*/ 804173 w 1202550"/>
              <a:gd name="connsiteY327" fmla="*/ 1004512 h 1202550"/>
              <a:gd name="connsiteX328" fmla="*/ 803284 w 1202550"/>
              <a:gd name="connsiteY328" fmla="*/ 1002112 h 1202550"/>
              <a:gd name="connsiteX329" fmla="*/ 806213 w 1202550"/>
              <a:gd name="connsiteY329" fmla="*/ 1001824 h 1202550"/>
              <a:gd name="connsiteX330" fmla="*/ 996941 w 1202550"/>
              <a:gd name="connsiteY330" fmla="*/ 1001824 h 1202550"/>
              <a:gd name="connsiteX331" fmla="*/ 1002173 w 1202550"/>
              <a:gd name="connsiteY331" fmla="*/ 1003984 h 1202550"/>
              <a:gd name="connsiteX332" fmla="*/ 1040530 w 1202550"/>
              <a:gd name="connsiteY332" fmla="*/ 1042173 h 1202550"/>
              <a:gd name="connsiteX333" fmla="*/ 603075 w 1202550"/>
              <a:gd name="connsiteY333" fmla="*/ 1003216 h 1202550"/>
              <a:gd name="connsiteX334" fmla="*/ 604636 w 1202550"/>
              <a:gd name="connsiteY334" fmla="*/ 1001632 h 1202550"/>
              <a:gd name="connsiteX335" fmla="*/ 606724 w 1202550"/>
              <a:gd name="connsiteY335" fmla="*/ 1001632 h 1202550"/>
              <a:gd name="connsiteX336" fmla="*/ 797428 w 1202550"/>
              <a:gd name="connsiteY336" fmla="*/ 1001632 h 1202550"/>
              <a:gd name="connsiteX337" fmla="*/ 802228 w 1202550"/>
              <a:gd name="connsiteY337" fmla="*/ 1004560 h 1202550"/>
              <a:gd name="connsiteX338" fmla="*/ 835976 w 1202550"/>
              <a:gd name="connsiteY338" fmla="*/ 1072393 h 1202550"/>
              <a:gd name="connsiteX339" fmla="*/ 837081 w 1202550"/>
              <a:gd name="connsiteY339" fmla="*/ 1075273 h 1202550"/>
              <a:gd name="connsiteX340" fmla="*/ 606652 w 1202550"/>
              <a:gd name="connsiteY340" fmla="*/ 1075273 h 1202550"/>
              <a:gd name="connsiteX341" fmla="*/ 603051 w 1202550"/>
              <a:gd name="connsiteY341" fmla="*/ 1071625 h 1202550"/>
              <a:gd name="connsiteX342" fmla="*/ 603051 w 1202550"/>
              <a:gd name="connsiteY342" fmla="*/ 1004752 h 1202550"/>
              <a:gd name="connsiteX343" fmla="*/ 603075 w 1202550"/>
              <a:gd name="connsiteY343" fmla="*/ 1003216 h 1202550"/>
              <a:gd name="connsiteX344" fmla="*/ 603075 w 1202550"/>
              <a:gd name="connsiteY344" fmla="*/ 950217 h 1202550"/>
              <a:gd name="connsiteX345" fmla="*/ 603075 w 1202550"/>
              <a:gd name="connsiteY345" fmla="*/ 948417 h 1202550"/>
              <a:gd name="connsiteX346" fmla="*/ 604636 w 1202550"/>
              <a:gd name="connsiteY346" fmla="*/ 946833 h 1202550"/>
              <a:gd name="connsiteX347" fmla="*/ 606436 w 1202550"/>
              <a:gd name="connsiteY347" fmla="*/ 946833 h 1202550"/>
              <a:gd name="connsiteX348" fmla="*/ 770136 w 1202550"/>
              <a:gd name="connsiteY348" fmla="*/ 946833 h 1202550"/>
              <a:gd name="connsiteX349" fmla="*/ 774937 w 1202550"/>
              <a:gd name="connsiteY349" fmla="*/ 949761 h 1202550"/>
              <a:gd name="connsiteX350" fmla="*/ 798388 w 1202550"/>
              <a:gd name="connsiteY350" fmla="*/ 996951 h 1202550"/>
              <a:gd name="connsiteX351" fmla="*/ 799564 w 1202550"/>
              <a:gd name="connsiteY351" fmla="*/ 999520 h 1202550"/>
              <a:gd name="connsiteX352" fmla="*/ 796228 w 1202550"/>
              <a:gd name="connsiteY352" fmla="*/ 999880 h 1202550"/>
              <a:gd name="connsiteX353" fmla="*/ 606772 w 1202550"/>
              <a:gd name="connsiteY353" fmla="*/ 999880 h 1202550"/>
              <a:gd name="connsiteX354" fmla="*/ 603195 w 1202550"/>
              <a:gd name="connsiteY354" fmla="*/ 996423 h 1202550"/>
              <a:gd name="connsiteX355" fmla="*/ 603075 w 1202550"/>
              <a:gd name="connsiteY355" fmla="*/ 950217 h 1202550"/>
              <a:gd name="connsiteX356" fmla="*/ 603075 w 1202550"/>
              <a:gd name="connsiteY356" fmla="*/ 848589 h 1202550"/>
              <a:gd name="connsiteX357" fmla="*/ 605116 w 1202550"/>
              <a:gd name="connsiteY357" fmla="*/ 846549 h 1202550"/>
              <a:gd name="connsiteX358" fmla="*/ 606604 w 1202550"/>
              <a:gd name="connsiteY358" fmla="*/ 846549 h 1202550"/>
              <a:gd name="connsiteX359" fmla="*/ 722082 w 1202550"/>
              <a:gd name="connsiteY359" fmla="*/ 846549 h 1202550"/>
              <a:gd name="connsiteX360" fmla="*/ 723762 w 1202550"/>
              <a:gd name="connsiteY360" fmla="*/ 847509 h 1202550"/>
              <a:gd name="connsiteX361" fmla="*/ 735524 w 1202550"/>
              <a:gd name="connsiteY361" fmla="*/ 871056 h 1202550"/>
              <a:gd name="connsiteX362" fmla="*/ 606628 w 1202550"/>
              <a:gd name="connsiteY362" fmla="*/ 871056 h 1202550"/>
              <a:gd name="connsiteX363" fmla="*/ 605140 w 1202550"/>
              <a:gd name="connsiteY363" fmla="*/ 871056 h 1202550"/>
              <a:gd name="connsiteX364" fmla="*/ 603147 w 1202550"/>
              <a:gd name="connsiteY364" fmla="*/ 868967 h 1202550"/>
              <a:gd name="connsiteX365" fmla="*/ 603147 w 1202550"/>
              <a:gd name="connsiteY365" fmla="*/ 848589 h 1202550"/>
              <a:gd name="connsiteX366" fmla="*/ 603075 w 1202550"/>
              <a:gd name="connsiteY366" fmla="*/ 206989 h 1202550"/>
              <a:gd name="connsiteX367" fmla="*/ 604948 w 1202550"/>
              <a:gd name="connsiteY367" fmla="*/ 205140 h 1202550"/>
              <a:gd name="connsiteX368" fmla="*/ 607036 w 1202550"/>
              <a:gd name="connsiteY368" fmla="*/ 205140 h 1202550"/>
              <a:gd name="connsiteX369" fmla="*/ 795940 w 1202550"/>
              <a:gd name="connsiteY369" fmla="*/ 205140 h 1202550"/>
              <a:gd name="connsiteX370" fmla="*/ 799300 w 1202550"/>
              <a:gd name="connsiteY370" fmla="*/ 205356 h 1202550"/>
              <a:gd name="connsiteX371" fmla="*/ 798436 w 1202550"/>
              <a:gd name="connsiteY371" fmla="*/ 207757 h 1202550"/>
              <a:gd name="connsiteX372" fmla="*/ 774649 w 1202550"/>
              <a:gd name="connsiteY372" fmla="*/ 255451 h 1202550"/>
              <a:gd name="connsiteX373" fmla="*/ 770568 w 1202550"/>
              <a:gd name="connsiteY373" fmla="*/ 257851 h 1202550"/>
              <a:gd name="connsiteX374" fmla="*/ 606244 w 1202550"/>
              <a:gd name="connsiteY374" fmla="*/ 257851 h 1202550"/>
              <a:gd name="connsiteX375" fmla="*/ 605068 w 1202550"/>
              <a:gd name="connsiteY375" fmla="*/ 257851 h 1202550"/>
              <a:gd name="connsiteX376" fmla="*/ 603075 w 1202550"/>
              <a:gd name="connsiteY376" fmla="*/ 255763 h 1202550"/>
              <a:gd name="connsiteX377" fmla="*/ 603051 w 1202550"/>
              <a:gd name="connsiteY377" fmla="*/ 206989 h 1202550"/>
              <a:gd name="connsiteX378" fmla="*/ 1088320 w 1202550"/>
              <a:gd name="connsiteY378" fmla="*/ 477862 h 1202550"/>
              <a:gd name="connsiteX379" fmla="*/ 1086424 w 1202550"/>
              <a:gd name="connsiteY379" fmla="*/ 480263 h 1202550"/>
              <a:gd name="connsiteX380" fmla="*/ 1063453 w 1202550"/>
              <a:gd name="connsiteY380" fmla="*/ 485975 h 1202550"/>
              <a:gd name="connsiteX381" fmla="*/ 1050083 w 1202550"/>
              <a:gd name="connsiteY381" fmla="*/ 489288 h 1202550"/>
              <a:gd name="connsiteX382" fmla="*/ 1047227 w 1202550"/>
              <a:gd name="connsiteY382" fmla="*/ 489936 h 1202550"/>
              <a:gd name="connsiteX383" fmla="*/ 1046915 w 1202550"/>
              <a:gd name="connsiteY383" fmla="*/ 487152 h 1202550"/>
              <a:gd name="connsiteX384" fmla="*/ 1046915 w 1202550"/>
              <a:gd name="connsiteY384" fmla="*/ 383723 h 1202550"/>
              <a:gd name="connsiteX385" fmla="*/ 1049315 w 1202550"/>
              <a:gd name="connsiteY385" fmla="*/ 379666 h 1202550"/>
              <a:gd name="connsiteX386" fmla="*/ 1085320 w 1202550"/>
              <a:gd name="connsiteY386" fmla="*/ 361784 h 1202550"/>
              <a:gd name="connsiteX387" fmla="*/ 1088320 w 1202550"/>
              <a:gd name="connsiteY387" fmla="*/ 360776 h 1202550"/>
              <a:gd name="connsiteX388" fmla="*/ 1088320 w 1202550"/>
              <a:gd name="connsiteY388" fmla="*/ 476686 h 1202550"/>
              <a:gd name="connsiteX389" fmla="*/ 1088320 w 1202550"/>
              <a:gd name="connsiteY389" fmla="*/ 477862 h 1202550"/>
              <a:gd name="connsiteX390" fmla="*/ 1088320 w 1202550"/>
              <a:gd name="connsiteY390" fmla="*/ 819209 h 1202550"/>
              <a:gd name="connsiteX391" fmla="*/ 1088320 w 1202550"/>
              <a:gd name="connsiteY391" fmla="*/ 843428 h 1202550"/>
              <a:gd name="connsiteX392" fmla="*/ 1086112 w 1202550"/>
              <a:gd name="connsiteY392" fmla="*/ 843044 h 1202550"/>
              <a:gd name="connsiteX393" fmla="*/ 1048859 w 1202550"/>
              <a:gd name="connsiteY393" fmla="*/ 824466 h 1202550"/>
              <a:gd name="connsiteX394" fmla="*/ 1046915 w 1202550"/>
              <a:gd name="connsiteY394" fmla="*/ 821297 h 1202550"/>
              <a:gd name="connsiteX395" fmla="*/ 1046915 w 1202550"/>
              <a:gd name="connsiteY395" fmla="*/ 716380 h 1202550"/>
              <a:gd name="connsiteX396" fmla="*/ 1047347 w 1202550"/>
              <a:gd name="connsiteY396" fmla="*/ 714436 h 1202550"/>
              <a:gd name="connsiteX397" fmla="*/ 1059348 w 1202550"/>
              <a:gd name="connsiteY397" fmla="*/ 717484 h 1202550"/>
              <a:gd name="connsiteX398" fmla="*/ 1084912 w 1202550"/>
              <a:gd name="connsiteY398" fmla="*/ 723869 h 1202550"/>
              <a:gd name="connsiteX399" fmla="*/ 1088272 w 1202550"/>
              <a:gd name="connsiteY399" fmla="*/ 728094 h 1202550"/>
              <a:gd name="connsiteX400" fmla="*/ 1088296 w 1202550"/>
              <a:gd name="connsiteY400" fmla="*/ 819209 h 1202550"/>
              <a:gd name="connsiteX401" fmla="*/ 603195 w 1202550"/>
              <a:gd name="connsiteY401" fmla="*/ 819953 h 1202550"/>
              <a:gd name="connsiteX402" fmla="*/ 603195 w 1202550"/>
              <a:gd name="connsiteY402" fmla="*/ 808576 h 1202550"/>
              <a:gd name="connsiteX403" fmla="*/ 604924 w 1202550"/>
              <a:gd name="connsiteY403" fmla="*/ 806848 h 1202550"/>
              <a:gd name="connsiteX404" fmla="*/ 606436 w 1202550"/>
              <a:gd name="connsiteY404" fmla="*/ 806848 h 1202550"/>
              <a:gd name="connsiteX405" fmla="*/ 700600 w 1202550"/>
              <a:gd name="connsiteY405" fmla="*/ 806848 h 1202550"/>
              <a:gd name="connsiteX406" fmla="*/ 705088 w 1202550"/>
              <a:gd name="connsiteY406" fmla="*/ 809680 h 1202550"/>
              <a:gd name="connsiteX407" fmla="*/ 710249 w 1202550"/>
              <a:gd name="connsiteY407" fmla="*/ 820145 h 1202550"/>
              <a:gd name="connsiteX408" fmla="*/ 711353 w 1202550"/>
              <a:gd name="connsiteY408" fmla="*/ 823194 h 1202550"/>
              <a:gd name="connsiteX409" fmla="*/ 606460 w 1202550"/>
              <a:gd name="connsiteY409" fmla="*/ 823194 h 1202550"/>
              <a:gd name="connsiteX410" fmla="*/ 603171 w 1202550"/>
              <a:gd name="connsiteY410" fmla="*/ 819953 h 1202550"/>
              <a:gd name="connsiteX411" fmla="*/ 603195 w 1202550"/>
              <a:gd name="connsiteY411" fmla="*/ 554984 h 1202550"/>
              <a:gd name="connsiteX412" fmla="*/ 603195 w 1202550"/>
              <a:gd name="connsiteY412" fmla="*/ 512115 h 1202550"/>
              <a:gd name="connsiteX413" fmla="*/ 603195 w 1202550"/>
              <a:gd name="connsiteY413" fmla="*/ 510002 h 1202550"/>
              <a:gd name="connsiteX414" fmla="*/ 604516 w 1202550"/>
              <a:gd name="connsiteY414" fmla="*/ 508802 h 1202550"/>
              <a:gd name="connsiteX415" fmla="*/ 692343 w 1202550"/>
              <a:gd name="connsiteY415" fmla="*/ 508802 h 1202550"/>
              <a:gd name="connsiteX416" fmla="*/ 695583 w 1202550"/>
              <a:gd name="connsiteY416" fmla="*/ 511947 h 1202550"/>
              <a:gd name="connsiteX417" fmla="*/ 695583 w 1202550"/>
              <a:gd name="connsiteY417" fmla="*/ 598357 h 1202550"/>
              <a:gd name="connsiteX418" fmla="*/ 695583 w 1202550"/>
              <a:gd name="connsiteY418" fmla="*/ 600158 h 1202550"/>
              <a:gd name="connsiteX419" fmla="*/ 694311 w 1202550"/>
              <a:gd name="connsiteY419" fmla="*/ 601358 h 1202550"/>
              <a:gd name="connsiteX420" fmla="*/ 692511 w 1202550"/>
              <a:gd name="connsiteY420" fmla="*/ 601358 h 1202550"/>
              <a:gd name="connsiteX421" fmla="*/ 606460 w 1202550"/>
              <a:gd name="connsiteY421" fmla="*/ 601358 h 1202550"/>
              <a:gd name="connsiteX422" fmla="*/ 603171 w 1202550"/>
              <a:gd name="connsiteY422" fmla="*/ 597925 h 1202550"/>
              <a:gd name="connsiteX423" fmla="*/ 603195 w 1202550"/>
              <a:gd name="connsiteY423" fmla="*/ 409646 h 1202550"/>
              <a:gd name="connsiteX424" fmla="*/ 603195 w 1202550"/>
              <a:gd name="connsiteY424" fmla="*/ 400957 h 1202550"/>
              <a:gd name="connsiteX425" fmla="*/ 604732 w 1202550"/>
              <a:gd name="connsiteY425" fmla="*/ 399325 h 1202550"/>
              <a:gd name="connsiteX426" fmla="*/ 606820 w 1202550"/>
              <a:gd name="connsiteY426" fmla="*/ 399325 h 1202550"/>
              <a:gd name="connsiteX427" fmla="*/ 698847 w 1202550"/>
              <a:gd name="connsiteY427" fmla="*/ 399325 h 1202550"/>
              <a:gd name="connsiteX428" fmla="*/ 702016 w 1202550"/>
              <a:gd name="connsiteY428" fmla="*/ 399517 h 1202550"/>
              <a:gd name="connsiteX429" fmla="*/ 701416 w 1202550"/>
              <a:gd name="connsiteY429" fmla="*/ 401917 h 1202550"/>
              <a:gd name="connsiteX430" fmla="*/ 697047 w 1202550"/>
              <a:gd name="connsiteY430" fmla="*/ 410774 h 1202550"/>
              <a:gd name="connsiteX431" fmla="*/ 693687 w 1202550"/>
              <a:gd name="connsiteY431" fmla="*/ 412910 h 1202550"/>
              <a:gd name="connsiteX432" fmla="*/ 693087 w 1202550"/>
              <a:gd name="connsiteY432" fmla="*/ 412910 h 1202550"/>
              <a:gd name="connsiteX433" fmla="*/ 606436 w 1202550"/>
              <a:gd name="connsiteY433" fmla="*/ 412910 h 1202550"/>
              <a:gd name="connsiteX434" fmla="*/ 603171 w 1202550"/>
              <a:gd name="connsiteY434" fmla="*/ 409646 h 1202550"/>
              <a:gd name="connsiteX435" fmla="*/ 1045115 w 1202550"/>
              <a:gd name="connsiteY435" fmla="*/ 489096 h 1202550"/>
              <a:gd name="connsiteX436" fmla="*/ 1043602 w 1202550"/>
              <a:gd name="connsiteY436" fmla="*/ 490872 h 1202550"/>
              <a:gd name="connsiteX437" fmla="*/ 1011942 w 1202550"/>
              <a:gd name="connsiteY437" fmla="*/ 498697 h 1202550"/>
              <a:gd name="connsiteX438" fmla="*/ 1011078 w 1202550"/>
              <a:gd name="connsiteY438" fmla="*/ 498697 h 1202550"/>
              <a:gd name="connsiteX439" fmla="*/ 1010742 w 1202550"/>
              <a:gd name="connsiteY439" fmla="*/ 496081 h 1202550"/>
              <a:gd name="connsiteX440" fmla="*/ 1010742 w 1202550"/>
              <a:gd name="connsiteY440" fmla="*/ 401653 h 1202550"/>
              <a:gd name="connsiteX441" fmla="*/ 1013143 w 1202550"/>
              <a:gd name="connsiteY441" fmla="*/ 397740 h 1202550"/>
              <a:gd name="connsiteX442" fmla="*/ 1042906 w 1202550"/>
              <a:gd name="connsiteY442" fmla="*/ 382931 h 1202550"/>
              <a:gd name="connsiteX443" fmla="*/ 1045307 w 1202550"/>
              <a:gd name="connsiteY443" fmla="*/ 382306 h 1202550"/>
              <a:gd name="connsiteX444" fmla="*/ 1045307 w 1202550"/>
              <a:gd name="connsiteY444" fmla="*/ 486936 h 1202550"/>
              <a:gd name="connsiteX445" fmla="*/ 1045115 w 1202550"/>
              <a:gd name="connsiteY445" fmla="*/ 489096 h 1202550"/>
              <a:gd name="connsiteX446" fmla="*/ 1044803 w 1202550"/>
              <a:gd name="connsiteY446" fmla="*/ 822065 h 1202550"/>
              <a:gd name="connsiteX447" fmla="*/ 1042402 w 1202550"/>
              <a:gd name="connsiteY447" fmla="*/ 821177 h 1202550"/>
              <a:gd name="connsiteX448" fmla="*/ 1013191 w 1202550"/>
              <a:gd name="connsiteY448" fmla="*/ 806632 h 1202550"/>
              <a:gd name="connsiteX449" fmla="*/ 1010790 w 1202550"/>
              <a:gd name="connsiteY449" fmla="*/ 802815 h 1202550"/>
              <a:gd name="connsiteX450" fmla="*/ 1010790 w 1202550"/>
              <a:gd name="connsiteY450" fmla="*/ 708099 h 1202550"/>
              <a:gd name="connsiteX451" fmla="*/ 1010790 w 1202550"/>
              <a:gd name="connsiteY451" fmla="*/ 706611 h 1202550"/>
              <a:gd name="connsiteX452" fmla="*/ 1012159 w 1202550"/>
              <a:gd name="connsiteY452" fmla="*/ 705603 h 1202550"/>
              <a:gd name="connsiteX453" fmla="*/ 1013311 w 1202550"/>
              <a:gd name="connsiteY453" fmla="*/ 705891 h 1202550"/>
              <a:gd name="connsiteX454" fmla="*/ 1042930 w 1202550"/>
              <a:gd name="connsiteY454" fmla="*/ 713260 h 1202550"/>
              <a:gd name="connsiteX455" fmla="*/ 1045211 w 1202550"/>
              <a:gd name="connsiteY455" fmla="*/ 716020 h 1202550"/>
              <a:gd name="connsiteX456" fmla="*/ 1045211 w 1202550"/>
              <a:gd name="connsiteY456" fmla="*/ 820625 h 1202550"/>
              <a:gd name="connsiteX457" fmla="*/ 1044803 w 1202550"/>
              <a:gd name="connsiteY457" fmla="*/ 822089 h 1202550"/>
              <a:gd name="connsiteX458" fmla="*/ 697359 w 1202550"/>
              <a:gd name="connsiteY458" fmla="*/ 786733 h 1202550"/>
              <a:gd name="connsiteX459" fmla="*/ 697359 w 1202550"/>
              <a:gd name="connsiteY459" fmla="*/ 700322 h 1202550"/>
              <a:gd name="connsiteX460" fmla="*/ 697359 w 1202550"/>
              <a:gd name="connsiteY460" fmla="*/ 699122 h 1202550"/>
              <a:gd name="connsiteX461" fmla="*/ 699423 w 1202550"/>
              <a:gd name="connsiteY461" fmla="*/ 697130 h 1202550"/>
              <a:gd name="connsiteX462" fmla="*/ 714425 w 1202550"/>
              <a:gd name="connsiteY462" fmla="*/ 697130 h 1202550"/>
              <a:gd name="connsiteX463" fmla="*/ 786074 w 1202550"/>
              <a:gd name="connsiteY463" fmla="*/ 697130 h 1202550"/>
              <a:gd name="connsiteX464" fmla="*/ 788163 w 1202550"/>
              <a:gd name="connsiteY464" fmla="*/ 697130 h 1202550"/>
              <a:gd name="connsiteX465" fmla="*/ 789747 w 1202550"/>
              <a:gd name="connsiteY465" fmla="*/ 698642 h 1202550"/>
              <a:gd name="connsiteX466" fmla="*/ 789747 w 1202550"/>
              <a:gd name="connsiteY466" fmla="*/ 700730 h 1202550"/>
              <a:gd name="connsiteX467" fmla="*/ 789747 w 1202550"/>
              <a:gd name="connsiteY467" fmla="*/ 787381 h 1202550"/>
              <a:gd name="connsiteX468" fmla="*/ 787346 w 1202550"/>
              <a:gd name="connsiteY468" fmla="*/ 789613 h 1202550"/>
              <a:gd name="connsiteX469" fmla="*/ 700936 w 1202550"/>
              <a:gd name="connsiteY469" fmla="*/ 789613 h 1202550"/>
              <a:gd name="connsiteX470" fmla="*/ 698847 w 1202550"/>
              <a:gd name="connsiteY470" fmla="*/ 789613 h 1202550"/>
              <a:gd name="connsiteX471" fmla="*/ 697215 w 1202550"/>
              <a:gd name="connsiteY471" fmla="*/ 787813 h 1202550"/>
              <a:gd name="connsiteX472" fmla="*/ 697359 w 1202550"/>
              <a:gd name="connsiteY472" fmla="*/ 786733 h 1202550"/>
              <a:gd name="connsiteX473" fmla="*/ 1008918 w 1202550"/>
              <a:gd name="connsiteY473" fmla="*/ 781524 h 1202550"/>
              <a:gd name="connsiteX474" fmla="*/ 1008918 w 1202550"/>
              <a:gd name="connsiteY474" fmla="*/ 802215 h 1202550"/>
              <a:gd name="connsiteX475" fmla="*/ 1008606 w 1202550"/>
              <a:gd name="connsiteY475" fmla="*/ 803943 h 1202550"/>
              <a:gd name="connsiteX476" fmla="*/ 1006206 w 1202550"/>
              <a:gd name="connsiteY476" fmla="*/ 803127 h 1202550"/>
              <a:gd name="connsiteX477" fmla="*/ 982203 w 1202550"/>
              <a:gd name="connsiteY477" fmla="*/ 791126 h 1202550"/>
              <a:gd name="connsiteX478" fmla="*/ 980043 w 1202550"/>
              <a:gd name="connsiteY478" fmla="*/ 787429 h 1202550"/>
              <a:gd name="connsiteX479" fmla="*/ 980043 w 1202550"/>
              <a:gd name="connsiteY479" fmla="*/ 718781 h 1202550"/>
              <a:gd name="connsiteX480" fmla="*/ 980043 w 1202550"/>
              <a:gd name="connsiteY480" fmla="*/ 698210 h 1202550"/>
              <a:gd name="connsiteX481" fmla="*/ 982443 w 1202550"/>
              <a:gd name="connsiteY481" fmla="*/ 698210 h 1202550"/>
              <a:gd name="connsiteX482" fmla="*/ 1006254 w 1202550"/>
              <a:gd name="connsiteY482" fmla="*/ 704139 h 1202550"/>
              <a:gd name="connsiteX483" fmla="*/ 1008990 w 1202550"/>
              <a:gd name="connsiteY483" fmla="*/ 707739 h 1202550"/>
              <a:gd name="connsiteX484" fmla="*/ 885735 w 1202550"/>
              <a:gd name="connsiteY484" fmla="*/ 786733 h 1202550"/>
              <a:gd name="connsiteX485" fmla="*/ 885735 w 1202550"/>
              <a:gd name="connsiteY485" fmla="*/ 700322 h 1202550"/>
              <a:gd name="connsiteX486" fmla="*/ 885735 w 1202550"/>
              <a:gd name="connsiteY486" fmla="*/ 699122 h 1202550"/>
              <a:gd name="connsiteX487" fmla="*/ 887799 w 1202550"/>
              <a:gd name="connsiteY487" fmla="*/ 697130 h 1202550"/>
              <a:gd name="connsiteX488" fmla="*/ 902201 w 1202550"/>
              <a:gd name="connsiteY488" fmla="*/ 697130 h 1202550"/>
              <a:gd name="connsiteX489" fmla="*/ 974426 w 1202550"/>
              <a:gd name="connsiteY489" fmla="*/ 697130 h 1202550"/>
              <a:gd name="connsiteX490" fmla="*/ 976538 w 1202550"/>
              <a:gd name="connsiteY490" fmla="*/ 697130 h 1202550"/>
              <a:gd name="connsiteX491" fmla="*/ 978122 w 1202550"/>
              <a:gd name="connsiteY491" fmla="*/ 698642 h 1202550"/>
              <a:gd name="connsiteX492" fmla="*/ 978122 w 1202550"/>
              <a:gd name="connsiteY492" fmla="*/ 700730 h 1202550"/>
              <a:gd name="connsiteX493" fmla="*/ 978122 w 1202550"/>
              <a:gd name="connsiteY493" fmla="*/ 787357 h 1202550"/>
              <a:gd name="connsiteX494" fmla="*/ 975722 w 1202550"/>
              <a:gd name="connsiteY494" fmla="*/ 789613 h 1202550"/>
              <a:gd name="connsiteX495" fmla="*/ 889167 w 1202550"/>
              <a:gd name="connsiteY495" fmla="*/ 789613 h 1202550"/>
              <a:gd name="connsiteX496" fmla="*/ 887079 w 1202550"/>
              <a:gd name="connsiteY496" fmla="*/ 789613 h 1202550"/>
              <a:gd name="connsiteX497" fmla="*/ 885735 w 1202550"/>
              <a:gd name="connsiteY497" fmla="*/ 788125 h 1202550"/>
              <a:gd name="connsiteX498" fmla="*/ 885735 w 1202550"/>
              <a:gd name="connsiteY498" fmla="*/ 786733 h 1202550"/>
              <a:gd name="connsiteX499" fmla="*/ 883935 w 1202550"/>
              <a:gd name="connsiteY499" fmla="*/ 512451 h 1202550"/>
              <a:gd name="connsiteX500" fmla="*/ 883935 w 1202550"/>
              <a:gd name="connsiteY500" fmla="*/ 599030 h 1202550"/>
              <a:gd name="connsiteX501" fmla="*/ 881534 w 1202550"/>
              <a:gd name="connsiteY501" fmla="*/ 601286 h 1202550"/>
              <a:gd name="connsiteX502" fmla="*/ 793683 w 1202550"/>
              <a:gd name="connsiteY502" fmla="*/ 601286 h 1202550"/>
              <a:gd name="connsiteX503" fmla="*/ 791451 w 1202550"/>
              <a:gd name="connsiteY503" fmla="*/ 598886 h 1202550"/>
              <a:gd name="connsiteX504" fmla="*/ 791451 w 1202550"/>
              <a:gd name="connsiteY504" fmla="*/ 512235 h 1202550"/>
              <a:gd name="connsiteX505" fmla="*/ 791451 w 1202550"/>
              <a:gd name="connsiteY505" fmla="*/ 510146 h 1202550"/>
              <a:gd name="connsiteX506" fmla="*/ 792915 w 1202550"/>
              <a:gd name="connsiteY506" fmla="*/ 508778 h 1202550"/>
              <a:gd name="connsiteX507" fmla="*/ 880742 w 1202550"/>
              <a:gd name="connsiteY507" fmla="*/ 508778 h 1202550"/>
              <a:gd name="connsiteX508" fmla="*/ 882254 w 1202550"/>
              <a:gd name="connsiteY508" fmla="*/ 508778 h 1202550"/>
              <a:gd name="connsiteX509" fmla="*/ 883838 w 1202550"/>
              <a:gd name="connsiteY509" fmla="*/ 510266 h 1202550"/>
              <a:gd name="connsiteX510" fmla="*/ 883935 w 1202550"/>
              <a:gd name="connsiteY510" fmla="*/ 512403 h 1202550"/>
              <a:gd name="connsiteX511" fmla="*/ 883935 w 1202550"/>
              <a:gd name="connsiteY511" fmla="*/ 743744 h 1202550"/>
              <a:gd name="connsiteX512" fmla="*/ 883935 w 1202550"/>
              <a:gd name="connsiteY512" fmla="*/ 787453 h 1202550"/>
              <a:gd name="connsiteX513" fmla="*/ 881870 w 1202550"/>
              <a:gd name="connsiteY513" fmla="*/ 789661 h 1202550"/>
              <a:gd name="connsiteX514" fmla="*/ 794931 w 1202550"/>
              <a:gd name="connsiteY514" fmla="*/ 789661 h 1202550"/>
              <a:gd name="connsiteX515" fmla="*/ 791547 w 1202550"/>
              <a:gd name="connsiteY515" fmla="*/ 786349 h 1202550"/>
              <a:gd name="connsiteX516" fmla="*/ 791547 w 1202550"/>
              <a:gd name="connsiteY516" fmla="*/ 700610 h 1202550"/>
              <a:gd name="connsiteX517" fmla="*/ 791547 w 1202550"/>
              <a:gd name="connsiteY517" fmla="*/ 699098 h 1202550"/>
              <a:gd name="connsiteX518" fmla="*/ 793347 w 1202550"/>
              <a:gd name="connsiteY518" fmla="*/ 697178 h 1202550"/>
              <a:gd name="connsiteX519" fmla="*/ 795147 w 1202550"/>
              <a:gd name="connsiteY519" fmla="*/ 697178 h 1202550"/>
              <a:gd name="connsiteX520" fmla="*/ 880598 w 1202550"/>
              <a:gd name="connsiteY520" fmla="*/ 697178 h 1202550"/>
              <a:gd name="connsiteX521" fmla="*/ 883935 w 1202550"/>
              <a:gd name="connsiteY521" fmla="*/ 700514 h 1202550"/>
              <a:gd name="connsiteX522" fmla="*/ 791595 w 1202550"/>
              <a:gd name="connsiteY522" fmla="*/ 692065 h 1202550"/>
              <a:gd name="connsiteX523" fmla="*/ 791595 w 1202550"/>
              <a:gd name="connsiteY523" fmla="*/ 605654 h 1202550"/>
              <a:gd name="connsiteX524" fmla="*/ 794235 w 1202550"/>
              <a:gd name="connsiteY524" fmla="*/ 603038 h 1202550"/>
              <a:gd name="connsiteX525" fmla="*/ 882686 w 1202550"/>
              <a:gd name="connsiteY525" fmla="*/ 603038 h 1202550"/>
              <a:gd name="connsiteX526" fmla="*/ 883982 w 1202550"/>
              <a:gd name="connsiteY526" fmla="*/ 604262 h 1202550"/>
              <a:gd name="connsiteX527" fmla="*/ 883982 w 1202550"/>
              <a:gd name="connsiteY527" fmla="*/ 606350 h 1202550"/>
              <a:gd name="connsiteX528" fmla="*/ 883982 w 1202550"/>
              <a:gd name="connsiteY528" fmla="*/ 692761 h 1202550"/>
              <a:gd name="connsiteX529" fmla="*/ 881390 w 1202550"/>
              <a:gd name="connsiteY529" fmla="*/ 695354 h 1202550"/>
              <a:gd name="connsiteX530" fmla="*/ 793179 w 1202550"/>
              <a:gd name="connsiteY530" fmla="*/ 695354 h 1202550"/>
              <a:gd name="connsiteX531" fmla="*/ 791547 w 1202550"/>
              <a:gd name="connsiteY531" fmla="*/ 693841 h 1202550"/>
              <a:gd name="connsiteX532" fmla="*/ 791595 w 1202550"/>
              <a:gd name="connsiteY532" fmla="*/ 692065 h 1202550"/>
              <a:gd name="connsiteX533" fmla="*/ 882446 w 1202550"/>
              <a:gd name="connsiteY533" fmla="*/ 507002 h 1202550"/>
              <a:gd name="connsiteX534" fmla="*/ 880646 w 1202550"/>
              <a:gd name="connsiteY534" fmla="*/ 507002 h 1202550"/>
              <a:gd name="connsiteX535" fmla="*/ 795195 w 1202550"/>
              <a:gd name="connsiteY535" fmla="*/ 507002 h 1202550"/>
              <a:gd name="connsiteX536" fmla="*/ 791595 w 1202550"/>
              <a:gd name="connsiteY536" fmla="*/ 503258 h 1202550"/>
              <a:gd name="connsiteX537" fmla="*/ 791595 w 1202550"/>
              <a:gd name="connsiteY537" fmla="*/ 417207 h 1202550"/>
              <a:gd name="connsiteX538" fmla="*/ 794235 w 1202550"/>
              <a:gd name="connsiteY538" fmla="*/ 414615 h 1202550"/>
              <a:gd name="connsiteX539" fmla="*/ 881486 w 1202550"/>
              <a:gd name="connsiteY539" fmla="*/ 414615 h 1202550"/>
              <a:gd name="connsiteX540" fmla="*/ 883887 w 1202550"/>
              <a:gd name="connsiteY540" fmla="*/ 417303 h 1202550"/>
              <a:gd name="connsiteX541" fmla="*/ 883887 w 1202550"/>
              <a:gd name="connsiteY541" fmla="*/ 503354 h 1202550"/>
              <a:gd name="connsiteX542" fmla="*/ 883887 w 1202550"/>
              <a:gd name="connsiteY542" fmla="*/ 505442 h 1202550"/>
              <a:gd name="connsiteX543" fmla="*/ 882398 w 1202550"/>
              <a:gd name="connsiteY543" fmla="*/ 507002 h 1202550"/>
              <a:gd name="connsiteX544" fmla="*/ 883070 w 1202550"/>
              <a:gd name="connsiteY544" fmla="*/ 412838 h 1202550"/>
              <a:gd name="connsiteX545" fmla="*/ 794115 w 1202550"/>
              <a:gd name="connsiteY545" fmla="*/ 412838 h 1202550"/>
              <a:gd name="connsiteX546" fmla="*/ 793803 w 1202550"/>
              <a:gd name="connsiteY546" fmla="*/ 412838 h 1202550"/>
              <a:gd name="connsiteX547" fmla="*/ 794475 w 1202550"/>
              <a:gd name="connsiteY547" fmla="*/ 411398 h 1202550"/>
              <a:gd name="connsiteX548" fmla="*/ 805037 w 1202550"/>
              <a:gd name="connsiteY548" fmla="*/ 400789 h 1202550"/>
              <a:gd name="connsiteX549" fmla="*/ 808157 w 1202550"/>
              <a:gd name="connsiteY549" fmla="*/ 399421 h 1202550"/>
              <a:gd name="connsiteX550" fmla="*/ 902825 w 1202550"/>
              <a:gd name="connsiteY550" fmla="*/ 399421 h 1202550"/>
              <a:gd name="connsiteX551" fmla="*/ 903881 w 1202550"/>
              <a:gd name="connsiteY551" fmla="*/ 399589 h 1202550"/>
              <a:gd name="connsiteX552" fmla="*/ 902561 w 1202550"/>
              <a:gd name="connsiteY552" fmla="*/ 400981 h 1202550"/>
              <a:gd name="connsiteX553" fmla="*/ 886383 w 1202550"/>
              <a:gd name="connsiteY553" fmla="*/ 411806 h 1202550"/>
              <a:gd name="connsiteX554" fmla="*/ 883022 w 1202550"/>
              <a:gd name="connsiteY554" fmla="*/ 412838 h 1202550"/>
              <a:gd name="connsiteX555" fmla="*/ 889215 w 1202550"/>
              <a:gd name="connsiteY555" fmla="*/ 603086 h 1202550"/>
              <a:gd name="connsiteX556" fmla="*/ 975890 w 1202550"/>
              <a:gd name="connsiteY556" fmla="*/ 603086 h 1202550"/>
              <a:gd name="connsiteX557" fmla="*/ 978170 w 1202550"/>
              <a:gd name="connsiteY557" fmla="*/ 605486 h 1202550"/>
              <a:gd name="connsiteX558" fmla="*/ 978170 w 1202550"/>
              <a:gd name="connsiteY558" fmla="*/ 693121 h 1202550"/>
              <a:gd name="connsiteX559" fmla="*/ 975770 w 1202550"/>
              <a:gd name="connsiteY559" fmla="*/ 695522 h 1202550"/>
              <a:gd name="connsiteX560" fmla="*/ 886959 w 1202550"/>
              <a:gd name="connsiteY560" fmla="*/ 695522 h 1202550"/>
              <a:gd name="connsiteX561" fmla="*/ 885855 w 1202550"/>
              <a:gd name="connsiteY561" fmla="*/ 694619 h 1202550"/>
              <a:gd name="connsiteX562" fmla="*/ 885855 w 1202550"/>
              <a:gd name="connsiteY562" fmla="*/ 694418 h 1202550"/>
              <a:gd name="connsiteX563" fmla="*/ 885855 w 1202550"/>
              <a:gd name="connsiteY563" fmla="*/ 606374 h 1202550"/>
              <a:gd name="connsiteX564" fmla="*/ 889167 w 1202550"/>
              <a:gd name="connsiteY564" fmla="*/ 603086 h 1202550"/>
              <a:gd name="connsiteX565" fmla="*/ 975626 w 1202550"/>
              <a:gd name="connsiteY565" fmla="*/ 601286 h 1202550"/>
              <a:gd name="connsiteX566" fmla="*/ 886815 w 1202550"/>
              <a:gd name="connsiteY566" fmla="*/ 601286 h 1202550"/>
              <a:gd name="connsiteX567" fmla="*/ 885730 w 1202550"/>
              <a:gd name="connsiteY567" fmla="*/ 600415 h 1202550"/>
              <a:gd name="connsiteX568" fmla="*/ 885735 w 1202550"/>
              <a:gd name="connsiteY568" fmla="*/ 600158 h 1202550"/>
              <a:gd name="connsiteX569" fmla="*/ 885735 w 1202550"/>
              <a:gd name="connsiteY569" fmla="*/ 598069 h 1202550"/>
              <a:gd name="connsiteX570" fmla="*/ 885735 w 1202550"/>
              <a:gd name="connsiteY570" fmla="*/ 511419 h 1202550"/>
              <a:gd name="connsiteX571" fmla="*/ 888351 w 1202550"/>
              <a:gd name="connsiteY571" fmla="*/ 508826 h 1202550"/>
              <a:gd name="connsiteX572" fmla="*/ 975602 w 1202550"/>
              <a:gd name="connsiteY572" fmla="*/ 508826 h 1202550"/>
              <a:gd name="connsiteX573" fmla="*/ 978002 w 1202550"/>
              <a:gd name="connsiteY573" fmla="*/ 511491 h 1202550"/>
              <a:gd name="connsiteX574" fmla="*/ 978002 w 1202550"/>
              <a:gd name="connsiteY574" fmla="*/ 598718 h 1202550"/>
              <a:gd name="connsiteX575" fmla="*/ 975530 w 1202550"/>
              <a:gd name="connsiteY575" fmla="*/ 601286 h 1202550"/>
              <a:gd name="connsiteX576" fmla="*/ 978218 w 1202550"/>
              <a:gd name="connsiteY576" fmla="*/ 503810 h 1202550"/>
              <a:gd name="connsiteX577" fmla="*/ 978218 w 1202550"/>
              <a:gd name="connsiteY577" fmla="*/ 504722 h 1202550"/>
              <a:gd name="connsiteX578" fmla="*/ 975818 w 1202550"/>
              <a:gd name="connsiteY578" fmla="*/ 507122 h 1202550"/>
              <a:gd name="connsiteX579" fmla="*/ 888255 w 1202550"/>
              <a:gd name="connsiteY579" fmla="*/ 507122 h 1202550"/>
              <a:gd name="connsiteX580" fmla="*/ 885855 w 1202550"/>
              <a:gd name="connsiteY580" fmla="*/ 504410 h 1202550"/>
              <a:gd name="connsiteX581" fmla="*/ 885855 w 1202550"/>
              <a:gd name="connsiteY581" fmla="*/ 417999 h 1202550"/>
              <a:gd name="connsiteX582" fmla="*/ 885855 w 1202550"/>
              <a:gd name="connsiteY582" fmla="*/ 415887 h 1202550"/>
              <a:gd name="connsiteX583" fmla="*/ 887151 w 1202550"/>
              <a:gd name="connsiteY583" fmla="*/ 414663 h 1202550"/>
              <a:gd name="connsiteX584" fmla="*/ 975002 w 1202550"/>
              <a:gd name="connsiteY584" fmla="*/ 414663 h 1202550"/>
              <a:gd name="connsiteX585" fmla="*/ 978242 w 1202550"/>
              <a:gd name="connsiteY585" fmla="*/ 417807 h 1202550"/>
              <a:gd name="connsiteX586" fmla="*/ 891399 w 1202550"/>
              <a:gd name="connsiteY586" fmla="*/ 791534 h 1202550"/>
              <a:gd name="connsiteX587" fmla="*/ 976418 w 1202550"/>
              <a:gd name="connsiteY587" fmla="*/ 791534 h 1202550"/>
              <a:gd name="connsiteX588" fmla="*/ 980187 w 1202550"/>
              <a:gd name="connsiteY588" fmla="*/ 792206 h 1202550"/>
              <a:gd name="connsiteX589" fmla="*/ 1003445 w 1202550"/>
              <a:gd name="connsiteY589" fmla="*/ 803919 h 1202550"/>
              <a:gd name="connsiteX590" fmla="*/ 1004574 w 1202550"/>
              <a:gd name="connsiteY590" fmla="*/ 805119 h 1202550"/>
              <a:gd name="connsiteX591" fmla="*/ 1001645 w 1202550"/>
              <a:gd name="connsiteY591" fmla="*/ 805119 h 1202550"/>
              <a:gd name="connsiteX592" fmla="*/ 910842 w 1202550"/>
              <a:gd name="connsiteY592" fmla="*/ 805119 h 1202550"/>
              <a:gd name="connsiteX593" fmla="*/ 905849 w 1202550"/>
              <a:gd name="connsiteY593" fmla="*/ 803607 h 1202550"/>
              <a:gd name="connsiteX594" fmla="*/ 890439 w 1202550"/>
              <a:gd name="connsiteY594" fmla="*/ 793238 h 1202550"/>
              <a:gd name="connsiteX595" fmla="*/ 888807 w 1202550"/>
              <a:gd name="connsiteY595" fmla="*/ 791870 h 1202550"/>
              <a:gd name="connsiteX596" fmla="*/ 891399 w 1202550"/>
              <a:gd name="connsiteY596" fmla="*/ 791534 h 1202550"/>
              <a:gd name="connsiteX597" fmla="*/ 1009014 w 1202550"/>
              <a:gd name="connsiteY597" fmla="*/ 700730 h 1202550"/>
              <a:gd name="connsiteX598" fmla="*/ 1006614 w 1202550"/>
              <a:gd name="connsiteY598" fmla="*/ 702386 h 1202550"/>
              <a:gd name="connsiteX599" fmla="*/ 982611 w 1202550"/>
              <a:gd name="connsiteY599" fmla="*/ 696362 h 1202550"/>
              <a:gd name="connsiteX600" fmla="*/ 980019 w 1202550"/>
              <a:gd name="connsiteY600" fmla="*/ 693025 h 1202550"/>
              <a:gd name="connsiteX601" fmla="*/ 980019 w 1202550"/>
              <a:gd name="connsiteY601" fmla="*/ 605726 h 1202550"/>
              <a:gd name="connsiteX602" fmla="*/ 982611 w 1202550"/>
              <a:gd name="connsiteY602" fmla="*/ 603086 h 1202550"/>
              <a:gd name="connsiteX603" fmla="*/ 1006302 w 1202550"/>
              <a:gd name="connsiteY603" fmla="*/ 603086 h 1202550"/>
              <a:gd name="connsiteX604" fmla="*/ 1009014 w 1202550"/>
              <a:gd name="connsiteY604" fmla="*/ 605942 h 1202550"/>
              <a:gd name="connsiteX605" fmla="*/ 1009014 w 1202550"/>
              <a:gd name="connsiteY605" fmla="*/ 698882 h 1202550"/>
              <a:gd name="connsiteX606" fmla="*/ 1008918 w 1202550"/>
              <a:gd name="connsiteY606" fmla="*/ 700682 h 1202550"/>
              <a:gd name="connsiteX607" fmla="*/ 1009014 w 1202550"/>
              <a:gd name="connsiteY607" fmla="*/ 504698 h 1202550"/>
              <a:gd name="connsiteX608" fmla="*/ 1009014 w 1202550"/>
              <a:gd name="connsiteY608" fmla="*/ 598502 h 1202550"/>
              <a:gd name="connsiteX609" fmla="*/ 1009014 w 1202550"/>
              <a:gd name="connsiteY609" fmla="*/ 599990 h 1202550"/>
              <a:gd name="connsiteX610" fmla="*/ 1007550 w 1202550"/>
              <a:gd name="connsiteY610" fmla="*/ 601334 h 1202550"/>
              <a:gd name="connsiteX611" fmla="*/ 1005750 w 1202550"/>
              <a:gd name="connsiteY611" fmla="*/ 601334 h 1202550"/>
              <a:gd name="connsiteX612" fmla="*/ 983283 w 1202550"/>
              <a:gd name="connsiteY612" fmla="*/ 601334 h 1202550"/>
              <a:gd name="connsiteX613" fmla="*/ 980019 w 1202550"/>
              <a:gd name="connsiteY613" fmla="*/ 598189 h 1202550"/>
              <a:gd name="connsiteX614" fmla="*/ 980019 w 1202550"/>
              <a:gd name="connsiteY614" fmla="*/ 516915 h 1202550"/>
              <a:gd name="connsiteX615" fmla="*/ 980019 w 1202550"/>
              <a:gd name="connsiteY615" fmla="*/ 510314 h 1202550"/>
              <a:gd name="connsiteX616" fmla="*/ 981339 w 1202550"/>
              <a:gd name="connsiteY616" fmla="*/ 508346 h 1202550"/>
              <a:gd name="connsiteX617" fmla="*/ 1008558 w 1202550"/>
              <a:gd name="connsiteY617" fmla="*/ 501601 h 1202550"/>
              <a:gd name="connsiteX618" fmla="*/ 1008894 w 1202550"/>
              <a:gd name="connsiteY618" fmla="*/ 504650 h 1202550"/>
              <a:gd name="connsiteX619" fmla="*/ 1009014 w 1202550"/>
              <a:gd name="connsiteY619" fmla="*/ 496129 h 1202550"/>
              <a:gd name="connsiteX620" fmla="*/ 1009014 w 1202550"/>
              <a:gd name="connsiteY620" fmla="*/ 497929 h 1202550"/>
              <a:gd name="connsiteX621" fmla="*/ 1007692 w 1202550"/>
              <a:gd name="connsiteY621" fmla="*/ 499984 h 1202550"/>
              <a:gd name="connsiteX622" fmla="*/ 1007478 w 1202550"/>
              <a:gd name="connsiteY622" fmla="*/ 500017 h 1202550"/>
              <a:gd name="connsiteX623" fmla="*/ 981075 w 1202550"/>
              <a:gd name="connsiteY623" fmla="*/ 506546 h 1202550"/>
              <a:gd name="connsiteX624" fmla="*/ 980403 w 1202550"/>
              <a:gd name="connsiteY624" fmla="*/ 506546 h 1202550"/>
              <a:gd name="connsiteX625" fmla="*/ 980091 w 1202550"/>
              <a:gd name="connsiteY625" fmla="*/ 504362 h 1202550"/>
              <a:gd name="connsiteX626" fmla="*/ 980091 w 1202550"/>
              <a:gd name="connsiteY626" fmla="*/ 416871 h 1202550"/>
              <a:gd name="connsiteX627" fmla="*/ 981843 w 1202550"/>
              <a:gd name="connsiteY627" fmla="*/ 413534 h 1202550"/>
              <a:gd name="connsiteX628" fmla="*/ 1007574 w 1202550"/>
              <a:gd name="connsiteY628" fmla="*/ 400741 h 1202550"/>
              <a:gd name="connsiteX629" fmla="*/ 1008870 w 1202550"/>
              <a:gd name="connsiteY629" fmla="*/ 400549 h 1202550"/>
              <a:gd name="connsiteX630" fmla="*/ 1009086 w 1202550"/>
              <a:gd name="connsiteY630" fmla="*/ 403597 h 1202550"/>
              <a:gd name="connsiteX631" fmla="*/ 1008918 w 1202550"/>
              <a:gd name="connsiteY631" fmla="*/ 496081 h 1202550"/>
              <a:gd name="connsiteX632" fmla="*/ 985011 w 1202550"/>
              <a:gd name="connsiteY632" fmla="*/ 409958 h 1202550"/>
              <a:gd name="connsiteX633" fmla="*/ 972482 w 1202550"/>
              <a:gd name="connsiteY633" fmla="*/ 412934 h 1202550"/>
              <a:gd name="connsiteX634" fmla="*/ 892480 w 1202550"/>
              <a:gd name="connsiteY634" fmla="*/ 412934 h 1202550"/>
              <a:gd name="connsiteX635" fmla="*/ 889215 w 1202550"/>
              <a:gd name="connsiteY635" fmla="*/ 412934 h 1202550"/>
              <a:gd name="connsiteX636" fmla="*/ 890607 w 1202550"/>
              <a:gd name="connsiteY636" fmla="*/ 411302 h 1202550"/>
              <a:gd name="connsiteX637" fmla="*/ 906545 w 1202550"/>
              <a:gd name="connsiteY637" fmla="*/ 400645 h 1202550"/>
              <a:gd name="connsiteX638" fmla="*/ 910722 w 1202550"/>
              <a:gd name="connsiteY638" fmla="*/ 399421 h 1202550"/>
              <a:gd name="connsiteX639" fmla="*/ 1002125 w 1202550"/>
              <a:gd name="connsiteY639" fmla="*/ 399421 h 1202550"/>
              <a:gd name="connsiteX640" fmla="*/ 1004766 w 1202550"/>
              <a:gd name="connsiteY640" fmla="*/ 400045 h 1202550"/>
              <a:gd name="connsiteX641" fmla="*/ 984891 w 1202550"/>
              <a:gd name="connsiteY641" fmla="*/ 409886 h 1202550"/>
              <a:gd name="connsiteX642" fmla="*/ 909690 w 1202550"/>
              <a:gd name="connsiteY642" fmla="*/ 396276 h 1202550"/>
              <a:gd name="connsiteX643" fmla="*/ 905513 w 1202550"/>
              <a:gd name="connsiteY643" fmla="*/ 397572 h 1202550"/>
              <a:gd name="connsiteX644" fmla="*/ 811229 w 1202550"/>
              <a:gd name="connsiteY644" fmla="*/ 397572 h 1202550"/>
              <a:gd name="connsiteX645" fmla="*/ 808661 w 1202550"/>
              <a:gd name="connsiteY645" fmla="*/ 397188 h 1202550"/>
              <a:gd name="connsiteX646" fmla="*/ 810821 w 1202550"/>
              <a:gd name="connsiteY646" fmla="*/ 394932 h 1202550"/>
              <a:gd name="connsiteX647" fmla="*/ 822967 w 1202550"/>
              <a:gd name="connsiteY647" fmla="*/ 382931 h 1202550"/>
              <a:gd name="connsiteX648" fmla="*/ 826327 w 1202550"/>
              <a:gd name="connsiteY648" fmla="*/ 381394 h 1202550"/>
              <a:gd name="connsiteX649" fmla="*/ 929804 w 1202550"/>
              <a:gd name="connsiteY649" fmla="*/ 381394 h 1202550"/>
              <a:gd name="connsiteX650" fmla="*/ 930884 w 1202550"/>
              <a:gd name="connsiteY650" fmla="*/ 381586 h 1202550"/>
              <a:gd name="connsiteX651" fmla="*/ 929252 w 1202550"/>
              <a:gd name="connsiteY651" fmla="*/ 383147 h 1202550"/>
              <a:gd name="connsiteX652" fmla="*/ 909570 w 1202550"/>
              <a:gd name="connsiteY652" fmla="*/ 396228 h 1202550"/>
              <a:gd name="connsiteX653" fmla="*/ 825199 w 1202550"/>
              <a:gd name="connsiteY653" fmla="*/ 377938 h 1202550"/>
              <a:gd name="connsiteX654" fmla="*/ 821239 w 1202550"/>
              <a:gd name="connsiteY654" fmla="*/ 379546 h 1202550"/>
              <a:gd name="connsiteX655" fmla="*/ 717450 w 1202550"/>
              <a:gd name="connsiteY655" fmla="*/ 379546 h 1202550"/>
              <a:gd name="connsiteX656" fmla="*/ 715265 w 1202550"/>
              <a:gd name="connsiteY656" fmla="*/ 379330 h 1202550"/>
              <a:gd name="connsiteX657" fmla="*/ 715265 w 1202550"/>
              <a:gd name="connsiteY657" fmla="*/ 378034 h 1202550"/>
              <a:gd name="connsiteX658" fmla="*/ 723522 w 1202550"/>
              <a:gd name="connsiteY658" fmla="*/ 361400 h 1202550"/>
              <a:gd name="connsiteX659" fmla="*/ 726331 w 1202550"/>
              <a:gd name="connsiteY659" fmla="*/ 359768 h 1202550"/>
              <a:gd name="connsiteX660" fmla="*/ 727843 w 1202550"/>
              <a:gd name="connsiteY660" fmla="*/ 359768 h 1202550"/>
              <a:gd name="connsiteX661" fmla="*/ 839097 w 1202550"/>
              <a:gd name="connsiteY661" fmla="*/ 359768 h 1202550"/>
              <a:gd name="connsiteX662" fmla="*/ 842385 w 1202550"/>
              <a:gd name="connsiteY662" fmla="*/ 359960 h 1202550"/>
              <a:gd name="connsiteX663" fmla="*/ 841353 w 1202550"/>
              <a:gd name="connsiteY663" fmla="*/ 361616 h 1202550"/>
              <a:gd name="connsiteX664" fmla="*/ 825199 w 1202550"/>
              <a:gd name="connsiteY664" fmla="*/ 377938 h 1202550"/>
              <a:gd name="connsiteX665" fmla="*/ 716106 w 1202550"/>
              <a:gd name="connsiteY665" fmla="*/ 381274 h 1202550"/>
              <a:gd name="connsiteX666" fmla="*/ 755374 w 1202550"/>
              <a:gd name="connsiteY666" fmla="*/ 381274 h 1202550"/>
              <a:gd name="connsiteX667" fmla="*/ 817782 w 1202550"/>
              <a:gd name="connsiteY667" fmla="*/ 381274 h 1202550"/>
              <a:gd name="connsiteX668" fmla="*/ 821479 w 1202550"/>
              <a:gd name="connsiteY668" fmla="*/ 381754 h 1202550"/>
              <a:gd name="connsiteX669" fmla="*/ 806741 w 1202550"/>
              <a:gd name="connsiteY669" fmla="*/ 396372 h 1202550"/>
              <a:gd name="connsiteX670" fmla="*/ 804101 w 1202550"/>
              <a:gd name="connsiteY670" fmla="*/ 397476 h 1202550"/>
              <a:gd name="connsiteX671" fmla="*/ 802588 w 1202550"/>
              <a:gd name="connsiteY671" fmla="*/ 397476 h 1202550"/>
              <a:gd name="connsiteX672" fmla="*/ 706576 w 1202550"/>
              <a:gd name="connsiteY672" fmla="*/ 397476 h 1202550"/>
              <a:gd name="connsiteX673" fmla="*/ 706744 w 1202550"/>
              <a:gd name="connsiteY673" fmla="*/ 395412 h 1202550"/>
              <a:gd name="connsiteX674" fmla="*/ 712721 w 1202550"/>
              <a:gd name="connsiteY674" fmla="*/ 383411 h 1202550"/>
              <a:gd name="connsiteX675" fmla="*/ 716154 w 1202550"/>
              <a:gd name="connsiteY675" fmla="*/ 381274 h 1202550"/>
              <a:gd name="connsiteX676" fmla="*/ 706504 w 1202550"/>
              <a:gd name="connsiteY676" fmla="*/ 399301 h 1202550"/>
              <a:gd name="connsiteX677" fmla="*/ 708017 w 1202550"/>
              <a:gd name="connsiteY677" fmla="*/ 399301 h 1202550"/>
              <a:gd name="connsiteX678" fmla="*/ 799756 w 1202550"/>
              <a:gd name="connsiteY678" fmla="*/ 399301 h 1202550"/>
              <a:gd name="connsiteX679" fmla="*/ 802876 w 1202550"/>
              <a:gd name="connsiteY679" fmla="*/ 399469 h 1202550"/>
              <a:gd name="connsiteX680" fmla="*/ 802180 w 1202550"/>
              <a:gd name="connsiteY680" fmla="*/ 400837 h 1202550"/>
              <a:gd name="connsiteX681" fmla="*/ 791619 w 1202550"/>
              <a:gd name="connsiteY681" fmla="*/ 411446 h 1202550"/>
              <a:gd name="connsiteX682" fmla="*/ 788475 w 1202550"/>
              <a:gd name="connsiteY682" fmla="*/ 412814 h 1202550"/>
              <a:gd name="connsiteX683" fmla="*/ 699447 w 1202550"/>
              <a:gd name="connsiteY683" fmla="*/ 412814 h 1202550"/>
              <a:gd name="connsiteX684" fmla="*/ 698583 w 1202550"/>
              <a:gd name="connsiteY684" fmla="*/ 412814 h 1202550"/>
              <a:gd name="connsiteX685" fmla="*/ 698991 w 1202550"/>
              <a:gd name="connsiteY685" fmla="*/ 410846 h 1202550"/>
              <a:gd name="connsiteX686" fmla="*/ 703792 w 1202550"/>
              <a:gd name="connsiteY686" fmla="*/ 401245 h 1202550"/>
              <a:gd name="connsiteX687" fmla="*/ 706576 w 1202550"/>
              <a:gd name="connsiteY687" fmla="*/ 399301 h 1202550"/>
              <a:gd name="connsiteX688" fmla="*/ 697287 w 1202550"/>
              <a:gd name="connsiteY688" fmla="*/ 691993 h 1202550"/>
              <a:gd name="connsiteX689" fmla="*/ 697287 w 1202550"/>
              <a:gd name="connsiteY689" fmla="*/ 606542 h 1202550"/>
              <a:gd name="connsiteX690" fmla="*/ 697287 w 1202550"/>
              <a:gd name="connsiteY690" fmla="*/ 605030 h 1202550"/>
              <a:gd name="connsiteX691" fmla="*/ 699375 w 1202550"/>
              <a:gd name="connsiteY691" fmla="*/ 603062 h 1202550"/>
              <a:gd name="connsiteX692" fmla="*/ 718578 w 1202550"/>
              <a:gd name="connsiteY692" fmla="*/ 603062 h 1202550"/>
              <a:gd name="connsiteX693" fmla="*/ 788451 w 1202550"/>
              <a:gd name="connsiteY693" fmla="*/ 603062 h 1202550"/>
              <a:gd name="connsiteX694" fmla="*/ 789675 w 1202550"/>
              <a:gd name="connsiteY694" fmla="*/ 604358 h 1202550"/>
              <a:gd name="connsiteX695" fmla="*/ 789675 w 1202550"/>
              <a:gd name="connsiteY695" fmla="*/ 606446 h 1202550"/>
              <a:gd name="connsiteX696" fmla="*/ 789675 w 1202550"/>
              <a:gd name="connsiteY696" fmla="*/ 693121 h 1202550"/>
              <a:gd name="connsiteX697" fmla="*/ 787274 w 1202550"/>
              <a:gd name="connsiteY697" fmla="*/ 695354 h 1202550"/>
              <a:gd name="connsiteX698" fmla="*/ 700864 w 1202550"/>
              <a:gd name="connsiteY698" fmla="*/ 695354 h 1202550"/>
              <a:gd name="connsiteX699" fmla="*/ 698751 w 1202550"/>
              <a:gd name="connsiteY699" fmla="*/ 695354 h 1202550"/>
              <a:gd name="connsiteX700" fmla="*/ 697191 w 1202550"/>
              <a:gd name="connsiteY700" fmla="*/ 693769 h 1202550"/>
              <a:gd name="connsiteX701" fmla="*/ 697359 w 1202550"/>
              <a:gd name="connsiteY701" fmla="*/ 691993 h 1202550"/>
              <a:gd name="connsiteX702" fmla="*/ 788067 w 1202550"/>
              <a:gd name="connsiteY702" fmla="*/ 601286 h 1202550"/>
              <a:gd name="connsiteX703" fmla="*/ 786554 w 1202550"/>
              <a:gd name="connsiteY703" fmla="*/ 601286 h 1202550"/>
              <a:gd name="connsiteX704" fmla="*/ 700600 w 1202550"/>
              <a:gd name="connsiteY704" fmla="*/ 601286 h 1202550"/>
              <a:gd name="connsiteX705" fmla="*/ 697359 w 1202550"/>
              <a:gd name="connsiteY705" fmla="*/ 598117 h 1202550"/>
              <a:gd name="connsiteX706" fmla="*/ 697359 w 1202550"/>
              <a:gd name="connsiteY706" fmla="*/ 512067 h 1202550"/>
              <a:gd name="connsiteX707" fmla="*/ 700528 w 1202550"/>
              <a:gd name="connsiteY707" fmla="*/ 508802 h 1202550"/>
              <a:gd name="connsiteX708" fmla="*/ 788667 w 1202550"/>
              <a:gd name="connsiteY708" fmla="*/ 508802 h 1202550"/>
              <a:gd name="connsiteX709" fmla="*/ 789723 w 1202550"/>
              <a:gd name="connsiteY709" fmla="*/ 509906 h 1202550"/>
              <a:gd name="connsiteX710" fmla="*/ 789723 w 1202550"/>
              <a:gd name="connsiteY710" fmla="*/ 512307 h 1202550"/>
              <a:gd name="connsiteX711" fmla="*/ 789723 w 1202550"/>
              <a:gd name="connsiteY711" fmla="*/ 597733 h 1202550"/>
              <a:gd name="connsiteX712" fmla="*/ 789723 w 1202550"/>
              <a:gd name="connsiteY712" fmla="*/ 599534 h 1202550"/>
              <a:gd name="connsiteX713" fmla="*/ 788139 w 1202550"/>
              <a:gd name="connsiteY713" fmla="*/ 601286 h 1202550"/>
              <a:gd name="connsiteX714" fmla="*/ 699423 w 1202550"/>
              <a:gd name="connsiteY714" fmla="*/ 414687 h 1202550"/>
              <a:gd name="connsiteX715" fmla="*/ 701224 w 1202550"/>
              <a:gd name="connsiteY715" fmla="*/ 414687 h 1202550"/>
              <a:gd name="connsiteX716" fmla="*/ 786074 w 1202550"/>
              <a:gd name="connsiteY716" fmla="*/ 414687 h 1202550"/>
              <a:gd name="connsiteX717" fmla="*/ 788163 w 1202550"/>
              <a:gd name="connsiteY717" fmla="*/ 414687 h 1202550"/>
              <a:gd name="connsiteX718" fmla="*/ 789747 w 1202550"/>
              <a:gd name="connsiteY718" fmla="*/ 416199 h 1202550"/>
              <a:gd name="connsiteX719" fmla="*/ 789747 w 1202550"/>
              <a:gd name="connsiteY719" fmla="*/ 418311 h 1202550"/>
              <a:gd name="connsiteX720" fmla="*/ 789747 w 1202550"/>
              <a:gd name="connsiteY720" fmla="*/ 503498 h 1202550"/>
              <a:gd name="connsiteX721" fmla="*/ 789747 w 1202550"/>
              <a:gd name="connsiteY721" fmla="*/ 505898 h 1202550"/>
              <a:gd name="connsiteX722" fmla="*/ 788475 w 1202550"/>
              <a:gd name="connsiteY722" fmla="*/ 507122 h 1202550"/>
              <a:gd name="connsiteX723" fmla="*/ 786674 w 1202550"/>
              <a:gd name="connsiteY723" fmla="*/ 507122 h 1202550"/>
              <a:gd name="connsiteX724" fmla="*/ 700624 w 1202550"/>
              <a:gd name="connsiteY724" fmla="*/ 507122 h 1202550"/>
              <a:gd name="connsiteX725" fmla="*/ 697359 w 1202550"/>
              <a:gd name="connsiteY725" fmla="*/ 503954 h 1202550"/>
              <a:gd name="connsiteX726" fmla="*/ 697359 w 1202550"/>
              <a:gd name="connsiteY726" fmla="*/ 417783 h 1202550"/>
              <a:gd name="connsiteX727" fmla="*/ 697359 w 1202550"/>
              <a:gd name="connsiteY727" fmla="*/ 416583 h 1202550"/>
              <a:gd name="connsiteX728" fmla="*/ 699423 w 1202550"/>
              <a:gd name="connsiteY728" fmla="*/ 414687 h 1202550"/>
              <a:gd name="connsiteX729" fmla="*/ 698583 w 1202550"/>
              <a:gd name="connsiteY729" fmla="*/ 791726 h 1202550"/>
              <a:gd name="connsiteX730" fmla="*/ 701464 w 1202550"/>
              <a:gd name="connsiteY730" fmla="*/ 791534 h 1202550"/>
              <a:gd name="connsiteX731" fmla="*/ 787538 w 1202550"/>
              <a:gd name="connsiteY731" fmla="*/ 791534 h 1202550"/>
              <a:gd name="connsiteX732" fmla="*/ 792339 w 1202550"/>
              <a:gd name="connsiteY732" fmla="*/ 793502 h 1202550"/>
              <a:gd name="connsiteX733" fmla="*/ 801940 w 1202550"/>
              <a:gd name="connsiteY733" fmla="*/ 803103 h 1202550"/>
              <a:gd name="connsiteX734" fmla="*/ 803308 w 1202550"/>
              <a:gd name="connsiteY734" fmla="*/ 805191 h 1202550"/>
              <a:gd name="connsiteX735" fmla="*/ 800380 w 1202550"/>
              <a:gd name="connsiteY735" fmla="*/ 805191 h 1202550"/>
              <a:gd name="connsiteX736" fmla="*/ 707993 w 1202550"/>
              <a:gd name="connsiteY736" fmla="*/ 805191 h 1202550"/>
              <a:gd name="connsiteX737" fmla="*/ 703528 w 1202550"/>
              <a:gd name="connsiteY737" fmla="*/ 802335 h 1202550"/>
              <a:gd name="connsiteX738" fmla="*/ 699423 w 1202550"/>
              <a:gd name="connsiteY738" fmla="*/ 794006 h 1202550"/>
              <a:gd name="connsiteX739" fmla="*/ 698583 w 1202550"/>
              <a:gd name="connsiteY739" fmla="*/ 791654 h 1202550"/>
              <a:gd name="connsiteX740" fmla="*/ 793635 w 1202550"/>
              <a:gd name="connsiteY740" fmla="*/ 792110 h 1202550"/>
              <a:gd name="connsiteX741" fmla="*/ 793827 w 1202550"/>
              <a:gd name="connsiteY741" fmla="*/ 791534 h 1202550"/>
              <a:gd name="connsiteX742" fmla="*/ 796396 w 1202550"/>
              <a:gd name="connsiteY742" fmla="*/ 791534 h 1202550"/>
              <a:gd name="connsiteX743" fmla="*/ 881774 w 1202550"/>
              <a:gd name="connsiteY743" fmla="*/ 791534 h 1202550"/>
              <a:gd name="connsiteX744" fmla="*/ 886767 w 1202550"/>
              <a:gd name="connsiteY744" fmla="*/ 793046 h 1202550"/>
              <a:gd name="connsiteX745" fmla="*/ 901433 w 1202550"/>
              <a:gd name="connsiteY745" fmla="*/ 802887 h 1202550"/>
              <a:gd name="connsiteX746" fmla="*/ 903833 w 1202550"/>
              <a:gd name="connsiteY746" fmla="*/ 804567 h 1202550"/>
              <a:gd name="connsiteX747" fmla="*/ 902297 w 1202550"/>
              <a:gd name="connsiteY747" fmla="*/ 805143 h 1202550"/>
              <a:gd name="connsiteX748" fmla="*/ 808589 w 1202550"/>
              <a:gd name="connsiteY748" fmla="*/ 805143 h 1202550"/>
              <a:gd name="connsiteX749" fmla="*/ 805565 w 1202550"/>
              <a:gd name="connsiteY749" fmla="*/ 804303 h 1202550"/>
              <a:gd name="connsiteX750" fmla="*/ 793635 w 1202550"/>
              <a:gd name="connsiteY750" fmla="*/ 792038 h 1202550"/>
              <a:gd name="connsiteX751" fmla="*/ 809093 w 1202550"/>
              <a:gd name="connsiteY751" fmla="*/ 806944 h 1202550"/>
              <a:gd name="connsiteX752" fmla="*/ 812045 w 1202550"/>
              <a:gd name="connsiteY752" fmla="*/ 806944 h 1202550"/>
              <a:gd name="connsiteX753" fmla="*/ 904649 w 1202550"/>
              <a:gd name="connsiteY753" fmla="*/ 806944 h 1202550"/>
              <a:gd name="connsiteX754" fmla="*/ 910170 w 1202550"/>
              <a:gd name="connsiteY754" fmla="*/ 808648 h 1202550"/>
              <a:gd name="connsiteX755" fmla="*/ 928580 w 1202550"/>
              <a:gd name="connsiteY755" fmla="*/ 821009 h 1202550"/>
              <a:gd name="connsiteX756" fmla="*/ 930980 w 1202550"/>
              <a:gd name="connsiteY756" fmla="*/ 822834 h 1202550"/>
              <a:gd name="connsiteX757" fmla="*/ 929108 w 1202550"/>
              <a:gd name="connsiteY757" fmla="*/ 823266 h 1202550"/>
              <a:gd name="connsiteX758" fmla="*/ 826903 w 1202550"/>
              <a:gd name="connsiteY758" fmla="*/ 823266 h 1202550"/>
              <a:gd name="connsiteX759" fmla="*/ 822967 w 1202550"/>
              <a:gd name="connsiteY759" fmla="*/ 821657 h 1202550"/>
              <a:gd name="connsiteX760" fmla="*/ 808853 w 1202550"/>
              <a:gd name="connsiteY760" fmla="*/ 807496 h 1202550"/>
              <a:gd name="connsiteX761" fmla="*/ 913914 w 1202550"/>
              <a:gd name="connsiteY761" fmla="*/ 808912 h 1202550"/>
              <a:gd name="connsiteX762" fmla="*/ 911658 w 1202550"/>
              <a:gd name="connsiteY762" fmla="*/ 807064 h 1202550"/>
              <a:gd name="connsiteX763" fmla="*/ 914442 w 1202550"/>
              <a:gd name="connsiteY763" fmla="*/ 806944 h 1202550"/>
              <a:gd name="connsiteX764" fmla="*/ 1007382 w 1202550"/>
              <a:gd name="connsiteY764" fmla="*/ 806944 h 1202550"/>
              <a:gd name="connsiteX765" fmla="*/ 1011150 w 1202550"/>
              <a:gd name="connsiteY765" fmla="*/ 807688 h 1202550"/>
              <a:gd name="connsiteX766" fmla="*/ 1039474 w 1202550"/>
              <a:gd name="connsiteY766" fmla="*/ 822089 h 1202550"/>
              <a:gd name="connsiteX767" fmla="*/ 1040722 w 1202550"/>
              <a:gd name="connsiteY767" fmla="*/ 822810 h 1202550"/>
              <a:gd name="connsiteX768" fmla="*/ 1040578 w 1202550"/>
              <a:gd name="connsiteY768" fmla="*/ 823338 h 1202550"/>
              <a:gd name="connsiteX769" fmla="*/ 1037938 w 1202550"/>
              <a:gd name="connsiteY769" fmla="*/ 823338 h 1202550"/>
              <a:gd name="connsiteX770" fmla="*/ 938397 w 1202550"/>
              <a:gd name="connsiteY770" fmla="*/ 823338 h 1202550"/>
              <a:gd name="connsiteX771" fmla="*/ 932853 w 1202550"/>
              <a:gd name="connsiteY771" fmla="*/ 821657 h 1202550"/>
              <a:gd name="connsiteX772" fmla="*/ 914010 w 1202550"/>
              <a:gd name="connsiteY772" fmla="*/ 808840 h 1202550"/>
              <a:gd name="connsiteX773" fmla="*/ 1010718 w 1202550"/>
              <a:gd name="connsiteY773" fmla="*/ 592885 h 1202550"/>
              <a:gd name="connsiteX774" fmla="*/ 1010718 w 1202550"/>
              <a:gd name="connsiteY774" fmla="*/ 505130 h 1202550"/>
              <a:gd name="connsiteX775" fmla="*/ 1010718 w 1202550"/>
              <a:gd name="connsiteY775" fmla="*/ 502729 h 1202550"/>
              <a:gd name="connsiteX776" fmla="*/ 1012031 w 1202550"/>
              <a:gd name="connsiteY776" fmla="*/ 500627 h 1202550"/>
              <a:gd name="connsiteX777" fmla="*/ 1012231 w 1202550"/>
              <a:gd name="connsiteY777" fmla="*/ 500593 h 1202550"/>
              <a:gd name="connsiteX778" fmla="*/ 1044491 w 1202550"/>
              <a:gd name="connsiteY778" fmla="*/ 492672 h 1202550"/>
              <a:gd name="connsiteX779" fmla="*/ 1045115 w 1202550"/>
              <a:gd name="connsiteY779" fmla="*/ 492840 h 1202550"/>
              <a:gd name="connsiteX780" fmla="*/ 1045115 w 1202550"/>
              <a:gd name="connsiteY780" fmla="*/ 598766 h 1202550"/>
              <a:gd name="connsiteX781" fmla="*/ 1042714 w 1202550"/>
              <a:gd name="connsiteY781" fmla="*/ 601286 h 1202550"/>
              <a:gd name="connsiteX782" fmla="*/ 1030425 w 1202550"/>
              <a:gd name="connsiteY782" fmla="*/ 601286 h 1202550"/>
              <a:gd name="connsiteX783" fmla="*/ 1012735 w 1202550"/>
              <a:gd name="connsiteY783" fmla="*/ 601286 h 1202550"/>
              <a:gd name="connsiteX784" fmla="*/ 1010694 w 1202550"/>
              <a:gd name="connsiteY784" fmla="*/ 599270 h 1202550"/>
              <a:gd name="connsiteX785" fmla="*/ 1010718 w 1202550"/>
              <a:gd name="connsiteY785" fmla="*/ 592693 h 1202550"/>
              <a:gd name="connsiteX786" fmla="*/ 1045115 w 1202550"/>
              <a:gd name="connsiteY786" fmla="*/ 711676 h 1202550"/>
              <a:gd name="connsiteX787" fmla="*/ 1042450 w 1202550"/>
              <a:gd name="connsiteY787" fmla="*/ 711532 h 1202550"/>
              <a:gd name="connsiteX788" fmla="*/ 1013431 w 1202550"/>
              <a:gd name="connsiteY788" fmla="*/ 704331 h 1202550"/>
              <a:gd name="connsiteX789" fmla="*/ 1010718 w 1202550"/>
              <a:gd name="connsiteY789" fmla="*/ 700754 h 1202550"/>
              <a:gd name="connsiteX790" fmla="*/ 1010718 w 1202550"/>
              <a:gd name="connsiteY790" fmla="*/ 614439 h 1202550"/>
              <a:gd name="connsiteX791" fmla="*/ 1010718 w 1202550"/>
              <a:gd name="connsiteY791" fmla="*/ 605150 h 1202550"/>
              <a:gd name="connsiteX792" fmla="*/ 1012759 w 1202550"/>
              <a:gd name="connsiteY792" fmla="*/ 603062 h 1202550"/>
              <a:gd name="connsiteX793" fmla="*/ 1043026 w 1202550"/>
              <a:gd name="connsiteY793" fmla="*/ 603062 h 1202550"/>
              <a:gd name="connsiteX794" fmla="*/ 1045139 w 1202550"/>
              <a:gd name="connsiteY794" fmla="*/ 605294 h 1202550"/>
              <a:gd name="connsiteX795" fmla="*/ 1045139 w 1202550"/>
              <a:gd name="connsiteY795" fmla="*/ 711460 h 1202550"/>
              <a:gd name="connsiteX796" fmla="*/ 1038178 w 1202550"/>
              <a:gd name="connsiteY796" fmla="*/ 383387 h 1202550"/>
              <a:gd name="connsiteX797" fmla="*/ 1011775 w 1202550"/>
              <a:gd name="connsiteY797" fmla="*/ 396660 h 1202550"/>
              <a:gd name="connsiteX798" fmla="*/ 1007190 w 1202550"/>
              <a:gd name="connsiteY798" fmla="*/ 397716 h 1202550"/>
              <a:gd name="connsiteX799" fmla="*/ 914802 w 1202550"/>
              <a:gd name="connsiteY799" fmla="*/ 397716 h 1202550"/>
              <a:gd name="connsiteX800" fmla="*/ 911658 w 1202550"/>
              <a:gd name="connsiteY800" fmla="*/ 397284 h 1202550"/>
              <a:gd name="connsiteX801" fmla="*/ 934245 w 1202550"/>
              <a:gd name="connsiteY801" fmla="*/ 382210 h 1202550"/>
              <a:gd name="connsiteX802" fmla="*/ 937989 w 1202550"/>
              <a:gd name="connsiteY802" fmla="*/ 381538 h 1202550"/>
              <a:gd name="connsiteX803" fmla="*/ 1037194 w 1202550"/>
              <a:gd name="connsiteY803" fmla="*/ 381538 h 1202550"/>
              <a:gd name="connsiteX804" fmla="*/ 1040554 w 1202550"/>
              <a:gd name="connsiteY804" fmla="*/ 381874 h 1202550"/>
              <a:gd name="connsiteX805" fmla="*/ 1038178 w 1202550"/>
              <a:gd name="connsiteY805" fmla="*/ 383195 h 1202550"/>
              <a:gd name="connsiteX806" fmla="*/ 936597 w 1202550"/>
              <a:gd name="connsiteY806" fmla="*/ 378418 h 1202550"/>
              <a:gd name="connsiteX807" fmla="*/ 932421 w 1202550"/>
              <a:gd name="connsiteY807" fmla="*/ 379738 h 1202550"/>
              <a:gd name="connsiteX808" fmla="*/ 828944 w 1202550"/>
              <a:gd name="connsiteY808" fmla="*/ 379738 h 1202550"/>
              <a:gd name="connsiteX809" fmla="*/ 826975 w 1202550"/>
              <a:gd name="connsiteY809" fmla="*/ 379618 h 1202550"/>
              <a:gd name="connsiteX810" fmla="*/ 828392 w 1202550"/>
              <a:gd name="connsiteY810" fmla="*/ 377674 h 1202550"/>
              <a:gd name="connsiteX811" fmla="*/ 844258 w 1202550"/>
              <a:gd name="connsiteY811" fmla="*/ 361736 h 1202550"/>
              <a:gd name="connsiteX812" fmla="*/ 848746 w 1202550"/>
              <a:gd name="connsiteY812" fmla="*/ 359936 h 1202550"/>
              <a:gd name="connsiteX813" fmla="*/ 894640 w 1202550"/>
              <a:gd name="connsiteY813" fmla="*/ 359936 h 1202550"/>
              <a:gd name="connsiteX814" fmla="*/ 960024 w 1202550"/>
              <a:gd name="connsiteY814" fmla="*/ 359936 h 1202550"/>
              <a:gd name="connsiteX815" fmla="*/ 963384 w 1202550"/>
              <a:gd name="connsiteY815" fmla="*/ 360224 h 1202550"/>
              <a:gd name="connsiteX816" fmla="*/ 961536 w 1202550"/>
              <a:gd name="connsiteY816" fmla="*/ 361784 h 1202550"/>
              <a:gd name="connsiteX817" fmla="*/ 936597 w 1202550"/>
              <a:gd name="connsiteY817" fmla="*/ 378226 h 1202550"/>
              <a:gd name="connsiteX818" fmla="*/ 842121 w 1202550"/>
              <a:gd name="connsiteY818" fmla="*/ 358159 h 1202550"/>
              <a:gd name="connsiteX819" fmla="*/ 729067 w 1202550"/>
              <a:gd name="connsiteY819" fmla="*/ 358159 h 1202550"/>
              <a:gd name="connsiteX820" fmla="*/ 726211 w 1202550"/>
              <a:gd name="connsiteY820" fmla="*/ 358159 h 1202550"/>
              <a:gd name="connsiteX821" fmla="*/ 726691 w 1202550"/>
              <a:gd name="connsiteY821" fmla="*/ 355759 h 1202550"/>
              <a:gd name="connsiteX822" fmla="*/ 735284 w 1202550"/>
              <a:gd name="connsiteY822" fmla="*/ 338621 h 1202550"/>
              <a:gd name="connsiteX823" fmla="*/ 737468 w 1202550"/>
              <a:gd name="connsiteY823" fmla="*/ 333820 h 1202550"/>
              <a:gd name="connsiteX824" fmla="*/ 740325 w 1202550"/>
              <a:gd name="connsiteY824" fmla="*/ 333268 h 1202550"/>
              <a:gd name="connsiteX825" fmla="*/ 866484 w 1202550"/>
              <a:gd name="connsiteY825" fmla="*/ 333268 h 1202550"/>
              <a:gd name="connsiteX826" fmla="*/ 868885 w 1202550"/>
              <a:gd name="connsiteY826" fmla="*/ 333460 h 1202550"/>
              <a:gd name="connsiteX827" fmla="*/ 869053 w 1202550"/>
              <a:gd name="connsiteY827" fmla="*/ 334445 h 1202550"/>
              <a:gd name="connsiteX828" fmla="*/ 847450 w 1202550"/>
              <a:gd name="connsiteY828" fmla="*/ 356047 h 1202550"/>
              <a:gd name="connsiteX829" fmla="*/ 842121 w 1202550"/>
              <a:gd name="connsiteY829" fmla="*/ 357967 h 1202550"/>
              <a:gd name="connsiteX830" fmla="*/ 735068 w 1202550"/>
              <a:gd name="connsiteY830" fmla="*/ 335021 h 1202550"/>
              <a:gd name="connsiteX831" fmla="*/ 735068 w 1202550"/>
              <a:gd name="connsiteY831" fmla="*/ 335021 h 1202550"/>
              <a:gd name="connsiteX832" fmla="*/ 725035 w 1202550"/>
              <a:gd name="connsiteY832" fmla="*/ 354727 h 1202550"/>
              <a:gd name="connsiteX833" fmla="*/ 724243 w 1202550"/>
              <a:gd name="connsiteY833" fmla="*/ 356335 h 1202550"/>
              <a:gd name="connsiteX834" fmla="*/ 721530 w 1202550"/>
              <a:gd name="connsiteY834" fmla="*/ 358111 h 1202550"/>
              <a:gd name="connsiteX835" fmla="*/ 720042 w 1202550"/>
              <a:gd name="connsiteY835" fmla="*/ 358111 h 1202550"/>
              <a:gd name="connsiteX836" fmla="*/ 606772 w 1202550"/>
              <a:gd name="connsiteY836" fmla="*/ 358111 h 1202550"/>
              <a:gd name="connsiteX837" fmla="*/ 603123 w 1202550"/>
              <a:gd name="connsiteY837" fmla="*/ 354391 h 1202550"/>
              <a:gd name="connsiteX838" fmla="*/ 603123 w 1202550"/>
              <a:gd name="connsiteY838" fmla="*/ 334012 h 1202550"/>
              <a:gd name="connsiteX839" fmla="*/ 604636 w 1202550"/>
              <a:gd name="connsiteY839" fmla="*/ 333220 h 1202550"/>
              <a:gd name="connsiteX840" fmla="*/ 731587 w 1202550"/>
              <a:gd name="connsiteY840" fmla="*/ 333220 h 1202550"/>
              <a:gd name="connsiteX841" fmla="*/ 734564 w 1202550"/>
              <a:gd name="connsiteY841" fmla="*/ 333340 h 1202550"/>
              <a:gd name="connsiteX842" fmla="*/ 735068 w 1202550"/>
              <a:gd name="connsiteY842" fmla="*/ 334829 h 1202550"/>
              <a:gd name="connsiteX843" fmla="*/ 605140 w 1202550"/>
              <a:gd name="connsiteY843" fmla="*/ 359720 h 1202550"/>
              <a:gd name="connsiteX844" fmla="*/ 606652 w 1202550"/>
              <a:gd name="connsiteY844" fmla="*/ 359720 h 1202550"/>
              <a:gd name="connsiteX845" fmla="*/ 721866 w 1202550"/>
              <a:gd name="connsiteY845" fmla="*/ 359720 h 1202550"/>
              <a:gd name="connsiteX846" fmla="*/ 721242 w 1202550"/>
              <a:gd name="connsiteY846" fmla="*/ 362312 h 1202550"/>
              <a:gd name="connsiteX847" fmla="*/ 714041 w 1202550"/>
              <a:gd name="connsiteY847" fmla="*/ 377074 h 1202550"/>
              <a:gd name="connsiteX848" fmla="*/ 709913 w 1202550"/>
              <a:gd name="connsiteY848" fmla="*/ 379474 h 1202550"/>
              <a:gd name="connsiteX849" fmla="*/ 630703 w 1202550"/>
              <a:gd name="connsiteY849" fmla="*/ 379474 h 1202550"/>
              <a:gd name="connsiteX850" fmla="*/ 606028 w 1202550"/>
              <a:gd name="connsiteY850" fmla="*/ 379474 h 1202550"/>
              <a:gd name="connsiteX851" fmla="*/ 603171 w 1202550"/>
              <a:gd name="connsiteY851" fmla="*/ 376786 h 1202550"/>
              <a:gd name="connsiteX852" fmla="*/ 603171 w 1202550"/>
              <a:gd name="connsiteY852" fmla="*/ 361784 h 1202550"/>
              <a:gd name="connsiteX853" fmla="*/ 605140 w 1202550"/>
              <a:gd name="connsiteY853" fmla="*/ 359720 h 1202550"/>
              <a:gd name="connsiteX854" fmla="*/ 605140 w 1202550"/>
              <a:gd name="connsiteY854" fmla="*/ 381322 h 1202550"/>
              <a:gd name="connsiteX855" fmla="*/ 606628 w 1202550"/>
              <a:gd name="connsiteY855" fmla="*/ 381322 h 1202550"/>
              <a:gd name="connsiteX856" fmla="*/ 707993 w 1202550"/>
              <a:gd name="connsiteY856" fmla="*/ 381322 h 1202550"/>
              <a:gd name="connsiteX857" fmla="*/ 711089 w 1202550"/>
              <a:gd name="connsiteY857" fmla="*/ 381538 h 1202550"/>
              <a:gd name="connsiteX858" fmla="*/ 710537 w 1202550"/>
              <a:gd name="connsiteY858" fmla="*/ 383651 h 1202550"/>
              <a:gd name="connsiteX859" fmla="*/ 704704 w 1202550"/>
              <a:gd name="connsiteY859" fmla="*/ 395460 h 1202550"/>
              <a:gd name="connsiteX860" fmla="*/ 701248 w 1202550"/>
              <a:gd name="connsiteY860" fmla="*/ 397524 h 1202550"/>
              <a:gd name="connsiteX861" fmla="*/ 700047 w 1202550"/>
              <a:gd name="connsiteY861" fmla="*/ 397524 h 1202550"/>
              <a:gd name="connsiteX862" fmla="*/ 606436 w 1202550"/>
              <a:gd name="connsiteY862" fmla="*/ 397524 h 1202550"/>
              <a:gd name="connsiteX863" fmla="*/ 603171 w 1202550"/>
              <a:gd name="connsiteY863" fmla="*/ 394308 h 1202550"/>
              <a:gd name="connsiteX864" fmla="*/ 603171 w 1202550"/>
              <a:gd name="connsiteY864" fmla="*/ 383219 h 1202550"/>
              <a:gd name="connsiteX865" fmla="*/ 605068 w 1202550"/>
              <a:gd name="connsiteY865" fmla="*/ 381322 h 1202550"/>
              <a:gd name="connsiteX866" fmla="*/ 695583 w 1202550"/>
              <a:gd name="connsiteY866" fmla="*/ 700802 h 1202550"/>
              <a:gd name="connsiteX867" fmla="*/ 695583 w 1202550"/>
              <a:gd name="connsiteY867" fmla="*/ 785941 h 1202550"/>
              <a:gd name="connsiteX868" fmla="*/ 695583 w 1202550"/>
              <a:gd name="connsiteY868" fmla="*/ 788053 h 1202550"/>
              <a:gd name="connsiteX869" fmla="*/ 693807 w 1202550"/>
              <a:gd name="connsiteY869" fmla="*/ 789661 h 1202550"/>
              <a:gd name="connsiteX870" fmla="*/ 692319 w 1202550"/>
              <a:gd name="connsiteY870" fmla="*/ 789661 h 1202550"/>
              <a:gd name="connsiteX871" fmla="*/ 606580 w 1202550"/>
              <a:gd name="connsiteY871" fmla="*/ 789661 h 1202550"/>
              <a:gd name="connsiteX872" fmla="*/ 603171 w 1202550"/>
              <a:gd name="connsiteY872" fmla="*/ 786349 h 1202550"/>
              <a:gd name="connsiteX873" fmla="*/ 603171 w 1202550"/>
              <a:gd name="connsiteY873" fmla="*/ 700610 h 1202550"/>
              <a:gd name="connsiteX874" fmla="*/ 606460 w 1202550"/>
              <a:gd name="connsiteY874" fmla="*/ 697178 h 1202550"/>
              <a:gd name="connsiteX875" fmla="*/ 691911 w 1202550"/>
              <a:gd name="connsiteY875" fmla="*/ 697178 h 1202550"/>
              <a:gd name="connsiteX876" fmla="*/ 693999 w 1202550"/>
              <a:gd name="connsiteY876" fmla="*/ 697178 h 1202550"/>
              <a:gd name="connsiteX877" fmla="*/ 695559 w 1202550"/>
              <a:gd name="connsiteY877" fmla="*/ 698714 h 1202550"/>
              <a:gd name="connsiteX878" fmla="*/ 695583 w 1202550"/>
              <a:gd name="connsiteY878" fmla="*/ 700802 h 1202550"/>
              <a:gd name="connsiteX879" fmla="*/ 603171 w 1202550"/>
              <a:gd name="connsiteY879" fmla="*/ 606423 h 1202550"/>
              <a:gd name="connsiteX880" fmla="*/ 603171 w 1202550"/>
              <a:gd name="connsiteY880" fmla="*/ 604310 h 1202550"/>
              <a:gd name="connsiteX881" fmla="*/ 604492 w 1202550"/>
              <a:gd name="connsiteY881" fmla="*/ 603086 h 1202550"/>
              <a:gd name="connsiteX882" fmla="*/ 692943 w 1202550"/>
              <a:gd name="connsiteY882" fmla="*/ 603086 h 1202550"/>
              <a:gd name="connsiteX883" fmla="*/ 695559 w 1202550"/>
              <a:gd name="connsiteY883" fmla="*/ 605678 h 1202550"/>
              <a:gd name="connsiteX884" fmla="*/ 695559 w 1202550"/>
              <a:gd name="connsiteY884" fmla="*/ 691753 h 1202550"/>
              <a:gd name="connsiteX885" fmla="*/ 695559 w 1202550"/>
              <a:gd name="connsiteY885" fmla="*/ 694153 h 1202550"/>
              <a:gd name="connsiteX886" fmla="*/ 694287 w 1202550"/>
              <a:gd name="connsiteY886" fmla="*/ 695378 h 1202550"/>
              <a:gd name="connsiteX887" fmla="*/ 606412 w 1202550"/>
              <a:gd name="connsiteY887" fmla="*/ 695378 h 1202550"/>
              <a:gd name="connsiteX888" fmla="*/ 603171 w 1202550"/>
              <a:gd name="connsiteY888" fmla="*/ 692185 h 1202550"/>
              <a:gd name="connsiteX889" fmla="*/ 604876 w 1202550"/>
              <a:gd name="connsiteY889" fmla="*/ 791462 h 1202550"/>
              <a:gd name="connsiteX890" fmla="*/ 606676 w 1202550"/>
              <a:gd name="connsiteY890" fmla="*/ 791462 h 1202550"/>
              <a:gd name="connsiteX891" fmla="*/ 692751 w 1202550"/>
              <a:gd name="connsiteY891" fmla="*/ 791462 h 1202550"/>
              <a:gd name="connsiteX892" fmla="*/ 697551 w 1202550"/>
              <a:gd name="connsiteY892" fmla="*/ 794438 h 1202550"/>
              <a:gd name="connsiteX893" fmla="*/ 702712 w 1202550"/>
              <a:gd name="connsiteY893" fmla="*/ 805143 h 1202550"/>
              <a:gd name="connsiteX894" fmla="*/ 606772 w 1202550"/>
              <a:gd name="connsiteY894" fmla="*/ 805143 h 1202550"/>
              <a:gd name="connsiteX895" fmla="*/ 603195 w 1202550"/>
              <a:gd name="connsiteY895" fmla="*/ 801687 h 1202550"/>
              <a:gd name="connsiteX896" fmla="*/ 603195 w 1202550"/>
              <a:gd name="connsiteY896" fmla="*/ 793286 h 1202550"/>
              <a:gd name="connsiteX897" fmla="*/ 604876 w 1202550"/>
              <a:gd name="connsiteY897" fmla="*/ 791534 h 1202550"/>
              <a:gd name="connsiteX898" fmla="*/ 707032 w 1202550"/>
              <a:gd name="connsiteY898" fmla="*/ 809560 h 1202550"/>
              <a:gd name="connsiteX899" fmla="*/ 706168 w 1202550"/>
              <a:gd name="connsiteY899" fmla="*/ 807160 h 1202550"/>
              <a:gd name="connsiteX900" fmla="*/ 709121 w 1202550"/>
              <a:gd name="connsiteY900" fmla="*/ 806968 h 1202550"/>
              <a:gd name="connsiteX901" fmla="*/ 802732 w 1202550"/>
              <a:gd name="connsiteY901" fmla="*/ 806968 h 1202550"/>
              <a:gd name="connsiteX902" fmla="*/ 807725 w 1202550"/>
              <a:gd name="connsiteY902" fmla="*/ 808960 h 1202550"/>
              <a:gd name="connsiteX903" fmla="*/ 819558 w 1202550"/>
              <a:gd name="connsiteY903" fmla="*/ 820961 h 1202550"/>
              <a:gd name="connsiteX904" fmla="*/ 821287 w 1202550"/>
              <a:gd name="connsiteY904" fmla="*/ 823026 h 1202550"/>
              <a:gd name="connsiteX905" fmla="*/ 819078 w 1202550"/>
              <a:gd name="connsiteY905" fmla="*/ 823386 h 1202550"/>
              <a:gd name="connsiteX906" fmla="*/ 716490 w 1202550"/>
              <a:gd name="connsiteY906" fmla="*/ 823386 h 1202550"/>
              <a:gd name="connsiteX907" fmla="*/ 712649 w 1202550"/>
              <a:gd name="connsiteY907" fmla="*/ 820985 h 1202550"/>
              <a:gd name="connsiteX908" fmla="*/ 707032 w 1202550"/>
              <a:gd name="connsiteY908" fmla="*/ 809560 h 1202550"/>
              <a:gd name="connsiteX909" fmla="*/ 717570 w 1202550"/>
              <a:gd name="connsiteY909" fmla="*/ 824970 h 1202550"/>
              <a:gd name="connsiteX910" fmla="*/ 821263 w 1202550"/>
              <a:gd name="connsiteY910" fmla="*/ 824970 h 1202550"/>
              <a:gd name="connsiteX911" fmla="*/ 825463 w 1202550"/>
              <a:gd name="connsiteY911" fmla="*/ 826674 h 1202550"/>
              <a:gd name="connsiteX912" fmla="*/ 841689 w 1202550"/>
              <a:gd name="connsiteY912" fmla="*/ 843092 h 1202550"/>
              <a:gd name="connsiteX913" fmla="*/ 842649 w 1202550"/>
              <a:gd name="connsiteY913" fmla="*/ 844796 h 1202550"/>
              <a:gd name="connsiteX914" fmla="*/ 839793 w 1202550"/>
              <a:gd name="connsiteY914" fmla="*/ 844796 h 1202550"/>
              <a:gd name="connsiteX915" fmla="*/ 727699 w 1202550"/>
              <a:gd name="connsiteY915" fmla="*/ 844796 h 1202550"/>
              <a:gd name="connsiteX916" fmla="*/ 723138 w 1202550"/>
              <a:gd name="connsiteY916" fmla="*/ 842108 h 1202550"/>
              <a:gd name="connsiteX917" fmla="*/ 716130 w 1202550"/>
              <a:gd name="connsiteY917" fmla="*/ 827874 h 1202550"/>
              <a:gd name="connsiteX918" fmla="*/ 715097 w 1202550"/>
              <a:gd name="connsiteY918" fmla="*/ 825162 h 1202550"/>
              <a:gd name="connsiteX919" fmla="*/ 717570 w 1202550"/>
              <a:gd name="connsiteY919" fmla="*/ 824970 h 1202550"/>
              <a:gd name="connsiteX920" fmla="*/ 827383 w 1202550"/>
              <a:gd name="connsiteY920" fmla="*/ 825978 h 1202550"/>
              <a:gd name="connsiteX921" fmla="*/ 827383 w 1202550"/>
              <a:gd name="connsiteY921" fmla="*/ 824970 h 1202550"/>
              <a:gd name="connsiteX922" fmla="*/ 830000 w 1202550"/>
              <a:gd name="connsiteY922" fmla="*/ 824970 h 1202550"/>
              <a:gd name="connsiteX923" fmla="*/ 931941 w 1202550"/>
              <a:gd name="connsiteY923" fmla="*/ 824970 h 1202550"/>
              <a:gd name="connsiteX924" fmla="*/ 936933 w 1202550"/>
              <a:gd name="connsiteY924" fmla="*/ 826482 h 1202550"/>
              <a:gd name="connsiteX925" fmla="*/ 961344 w 1202550"/>
              <a:gd name="connsiteY925" fmla="*/ 842828 h 1202550"/>
              <a:gd name="connsiteX926" fmla="*/ 963264 w 1202550"/>
              <a:gd name="connsiteY926" fmla="*/ 844196 h 1202550"/>
              <a:gd name="connsiteX927" fmla="*/ 961824 w 1202550"/>
              <a:gd name="connsiteY927" fmla="*/ 844772 h 1202550"/>
              <a:gd name="connsiteX928" fmla="*/ 848170 w 1202550"/>
              <a:gd name="connsiteY928" fmla="*/ 844772 h 1202550"/>
              <a:gd name="connsiteX929" fmla="*/ 845170 w 1202550"/>
              <a:gd name="connsiteY929" fmla="*/ 843860 h 1202550"/>
              <a:gd name="connsiteX930" fmla="*/ 827383 w 1202550"/>
              <a:gd name="connsiteY930" fmla="*/ 825978 h 1202550"/>
              <a:gd name="connsiteX931" fmla="*/ 851602 w 1202550"/>
              <a:gd name="connsiteY931" fmla="*/ 846549 h 1202550"/>
              <a:gd name="connsiteX932" fmla="*/ 964417 w 1202550"/>
              <a:gd name="connsiteY932" fmla="*/ 846549 h 1202550"/>
              <a:gd name="connsiteX933" fmla="*/ 969409 w 1202550"/>
              <a:gd name="connsiteY933" fmla="*/ 848061 h 1202550"/>
              <a:gd name="connsiteX934" fmla="*/ 1000613 w 1202550"/>
              <a:gd name="connsiteY934" fmla="*/ 868895 h 1202550"/>
              <a:gd name="connsiteX935" fmla="*/ 1003013 w 1202550"/>
              <a:gd name="connsiteY935" fmla="*/ 871080 h 1202550"/>
              <a:gd name="connsiteX936" fmla="*/ 1000613 w 1202550"/>
              <a:gd name="connsiteY936" fmla="*/ 871080 h 1202550"/>
              <a:gd name="connsiteX937" fmla="*/ 875317 w 1202550"/>
              <a:gd name="connsiteY937" fmla="*/ 871080 h 1202550"/>
              <a:gd name="connsiteX938" fmla="*/ 870853 w 1202550"/>
              <a:gd name="connsiteY938" fmla="*/ 869279 h 1202550"/>
              <a:gd name="connsiteX939" fmla="*/ 850546 w 1202550"/>
              <a:gd name="connsiteY939" fmla="*/ 848901 h 1202550"/>
              <a:gd name="connsiteX940" fmla="*/ 848818 w 1202550"/>
              <a:gd name="connsiteY940" fmla="*/ 846500 h 1202550"/>
              <a:gd name="connsiteX941" fmla="*/ 965281 w 1202550"/>
              <a:gd name="connsiteY941" fmla="*/ 843164 h 1202550"/>
              <a:gd name="connsiteX942" fmla="*/ 941638 w 1202550"/>
              <a:gd name="connsiteY942" fmla="*/ 827346 h 1202550"/>
              <a:gd name="connsiteX943" fmla="*/ 938949 w 1202550"/>
              <a:gd name="connsiteY943" fmla="*/ 825258 h 1202550"/>
              <a:gd name="connsiteX944" fmla="*/ 941350 w 1202550"/>
              <a:gd name="connsiteY944" fmla="*/ 824970 h 1202550"/>
              <a:gd name="connsiteX945" fmla="*/ 1043386 w 1202550"/>
              <a:gd name="connsiteY945" fmla="*/ 824970 h 1202550"/>
              <a:gd name="connsiteX946" fmla="*/ 1047155 w 1202550"/>
              <a:gd name="connsiteY946" fmla="*/ 825690 h 1202550"/>
              <a:gd name="connsiteX947" fmla="*/ 1082463 w 1202550"/>
              <a:gd name="connsiteY947" fmla="*/ 843404 h 1202550"/>
              <a:gd name="connsiteX948" fmla="*/ 1084024 w 1202550"/>
              <a:gd name="connsiteY948" fmla="*/ 844772 h 1202550"/>
              <a:gd name="connsiteX949" fmla="*/ 1081383 w 1202550"/>
              <a:gd name="connsiteY949" fmla="*/ 844772 h 1202550"/>
              <a:gd name="connsiteX950" fmla="*/ 970513 w 1202550"/>
              <a:gd name="connsiteY950" fmla="*/ 844772 h 1202550"/>
              <a:gd name="connsiteX951" fmla="*/ 965233 w 1202550"/>
              <a:gd name="connsiteY951" fmla="*/ 843164 h 1202550"/>
              <a:gd name="connsiteX952" fmla="*/ 1088344 w 1202550"/>
              <a:gd name="connsiteY952" fmla="*/ 722789 h 1202550"/>
              <a:gd name="connsiteX953" fmla="*/ 1079511 w 1202550"/>
              <a:gd name="connsiteY953" fmla="*/ 720605 h 1202550"/>
              <a:gd name="connsiteX954" fmla="*/ 1049891 w 1202550"/>
              <a:gd name="connsiteY954" fmla="*/ 713212 h 1202550"/>
              <a:gd name="connsiteX955" fmla="*/ 1046963 w 1202550"/>
              <a:gd name="connsiteY955" fmla="*/ 709539 h 1202550"/>
              <a:gd name="connsiteX956" fmla="*/ 1046963 w 1202550"/>
              <a:gd name="connsiteY956" fmla="*/ 606326 h 1202550"/>
              <a:gd name="connsiteX957" fmla="*/ 1050347 w 1202550"/>
              <a:gd name="connsiteY957" fmla="*/ 603014 h 1202550"/>
              <a:gd name="connsiteX958" fmla="*/ 1085128 w 1202550"/>
              <a:gd name="connsiteY958" fmla="*/ 603014 h 1202550"/>
              <a:gd name="connsiteX959" fmla="*/ 1087240 w 1202550"/>
              <a:gd name="connsiteY959" fmla="*/ 603014 h 1202550"/>
              <a:gd name="connsiteX960" fmla="*/ 1088344 w 1202550"/>
              <a:gd name="connsiteY960" fmla="*/ 603917 h 1202550"/>
              <a:gd name="connsiteX961" fmla="*/ 1088344 w 1202550"/>
              <a:gd name="connsiteY961" fmla="*/ 604118 h 1202550"/>
              <a:gd name="connsiteX962" fmla="*/ 1088344 w 1202550"/>
              <a:gd name="connsiteY962" fmla="*/ 722693 h 1202550"/>
              <a:gd name="connsiteX963" fmla="*/ 1085056 w 1202550"/>
              <a:gd name="connsiteY963" fmla="*/ 601286 h 1202550"/>
              <a:gd name="connsiteX964" fmla="*/ 1049315 w 1202550"/>
              <a:gd name="connsiteY964" fmla="*/ 601286 h 1202550"/>
              <a:gd name="connsiteX965" fmla="*/ 1046915 w 1202550"/>
              <a:gd name="connsiteY965" fmla="*/ 598886 h 1202550"/>
              <a:gd name="connsiteX966" fmla="*/ 1046915 w 1202550"/>
              <a:gd name="connsiteY966" fmla="*/ 494496 h 1202550"/>
              <a:gd name="connsiteX967" fmla="*/ 1049315 w 1202550"/>
              <a:gd name="connsiteY967" fmla="*/ 491376 h 1202550"/>
              <a:gd name="connsiteX968" fmla="*/ 1086184 w 1202550"/>
              <a:gd name="connsiteY968" fmla="*/ 482159 h 1202550"/>
              <a:gd name="connsiteX969" fmla="*/ 1088224 w 1202550"/>
              <a:gd name="connsiteY969" fmla="*/ 482159 h 1202550"/>
              <a:gd name="connsiteX970" fmla="*/ 1088224 w 1202550"/>
              <a:gd name="connsiteY970" fmla="*/ 485231 h 1202550"/>
              <a:gd name="connsiteX971" fmla="*/ 1088224 w 1202550"/>
              <a:gd name="connsiteY971" fmla="*/ 598045 h 1202550"/>
              <a:gd name="connsiteX972" fmla="*/ 1085008 w 1202550"/>
              <a:gd name="connsiteY972" fmla="*/ 601286 h 1202550"/>
              <a:gd name="connsiteX973" fmla="*/ 1081263 w 1202550"/>
              <a:gd name="connsiteY973" fmla="*/ 361736 h 1202550"/>
              <a:gd name="connsiteX974" fmla="*/ 1047659 w 1202550"/>
              <a:gd name="connsiteY974" fmla="*/ 378538 h 1202550"/>
              <a:gd name="connsiteX975" fmla="*/ 1043074 w 1202550"/>
              <a:gd name="connsiteY975" fmla="*/ 379618 h 1202550"/>
              <a:gd name="connsiteX976" fmla="*/ 941830 w 1202550"/>
              <a:gd name="connsiteY976" fmla="*/ 379618 h 1202550"/>
              <a:gd name="connsiteX977" fmla="*/ 939237 w 1202550"/>
              <a:gd name="connsiteY977" fmla="*/ 379354 h 1202550"/>
              <a:gd name="connsiteX978" fmla="*/ 940294 w 1202550"/>
              <a:gd name="connsiteY978" fmla="*/ 378130 h 1202550"/>
              <a:gd name="connsiteX979" fmla="*/ 965953 w 1202550"/>
              <a:gd name="connsiteY979" fmla="*/ 360968 h 1202550"/>
              <a:gd name="connsiteX980" fmla="*/ 969865 w 1202550"/>
              <a:gd name="connsiteY980" fmla="*/ 359816 h 1202550"/>
              <a:gd name="connsiteX981" fmla="*/ 1081671 w 1202550"/>
              <a:gd name="connsiteY981" fmla="*/ 359816 h 1202550"/>
              <a:gd name="connsiteX982" fmla="*/ 1084072 w 1202550"/>
              <a:gd name="connsiteY982" fmla="*/ 360272 h 1202550"/>
              <a:gd name="connsiteX983" fmla="*/ 1081215 w 1202550"/>
              <a:gd name="connsiteY983" fmla="*/ 361736 h 1202550"/>
              <a:gd name="connsiteX984" fmla="*/ 967873 w 1202550"/>
              <a:gd name="connsiteY984" fmla="*/ 357607 h 1202550"/>
              <a:gd name="connsiteX985" fmla="*/ 964177 w 1202550"/>
              <a:gd name="connsiteY985" fmla="*/ 358279 h 1202550"/>
              <a:gd name="connsiteX986" fmla="*/ 849538 w 1202550"/>
              <a:gd name="connsiteY986" fmla="*/ 358279 h 1202550"/>
              <a:gd name="connsiteX987" fmla="*/ 848386 w 1202550"/>
              <a:gd name="connsiteY987" fmla="*/ 357031 h 1202550"/>
              <a:gd name="connsiteX988" fmla="*/ 871837 w 1202550"/>
              <a:gd name="connsiteY988" fmla="*/ 333604 h 1202550"/>
              <a:gd name="connsiteX989" fmla="*/ 874693 w 1202550"/>
              <a:gd name="connsiteY989" fmla="*/ 333028 h 1202550"/>
              <a:gd name="connsiteX990" fmla="*/ 1000421 w 1202550"/>
              <a:gd name="connsiteY990" fmla="*/ 333028 h 1202550"/>
              <a:gd name="connsiteX991" fmla="*/ 1002821 w 1202550"/>
              <a:gd name="connsiteY991" fmla="*/ 333244 h 1202550"/>
              <a:gd name="connsiteX992" fmla="*/ 1002821 w 1202550"/>
              <a:gd name="connsiteY992" fmla="*/ 334252 h 1202550"/>
              <a:gd name="connsiteX993" fmla="*/ 967825 w 1202550"/>
              <a:gd name="connsiteY993" fmla="*/ 357607 h 1202550"/>
              <a:gd name="connsiteX994" fmla="*/ 871285 w 1202550"/>
              <a:gd name="connsiteY994" fmla="*/ 331852 h 1202550"/>
              <a:gd name="connsiteX995" fmla="*/ 868429 w 1202550"/>
              <a:gd name="connsiteY995" fmla="*/ 332428 h 1202550"/>
              <a:gd name="connsiteX996" fmla="*/ 741765 w 1202550"/>
              <a:gd name="connsiteY996" fmla="*/ 332428 h 1202550"/>
              <a:gd name="connsiteX997" fmla="*/ 738692 w 1202550"/>
              <a:gd name="connsiteY997" fmla="*/ 331708 h 1202550"/>
              <a:gd name="connsiteX998" fmla="*/ 738692 w 1202550"/>
              <a:gd name="connsiteY998" fmla="*/ 331708 h 1202550"/>
              <a:gd name="connsiteX999" fmla="*/ 753094 w 1202550"/>
              <a:gd name="connsiteY999" fmla="*/ 302472 h 1202550"/>
              <a:gd name="connsiteX1000" fmla="*/ 755494 w 1202550"/>
              <a:gd name="connsiteY1000" fmla="*/ 301128 h 1202550"/>
              <a:gd name="connsiteX1001" fmla="*/ 757007 w 1202550"/>
              <a:gd name="connsiteY1001" fmla="*/ 301128 h 1202550"/>
              <a:gd name="connsiteX1002" fmla="*/ 902009 w 1202550"/>
              <a:gd name="connsiteY1002" fmla="*/ 301128 h 1202550"/>
              <a:gd name="connsiteX1003" fmla="*/ 901697 w 1202550"/>
              <a:gd name="connsiteY1003" fmla="*/ 299472 h 1202550"/>
              <a:gd name="connsiteX1004" fmla="*/ 756623 w 1202550"/>
              <a:gd name="connsiteY1004" fmla="*/ 299472 h 1202550"/>
              <a:gd name="connsiteX1005" fmla="*/ 754822 w 1202550"/>
              <a:gd name="connsiteY1005" fmla="*/ 299472 h 1202550"/>
              <a:gd name="connsiteX1006" fmla="*/ 759983 w 1202550"/>
              <a:gd name="connsiteY1006" fmla="*/ 288911 h 1202550"/>
              <a:gd name="connsiteX1007" fmla="*/ 773329 w 1202550"/>
              <a:gd name="connsiteY1007" fmla="*/ 262099 h 1202550"/>
              <a:gd name="connsiteX1008" fmla="*/ 776929 w 1202550"/>
              <a:gd name="connsiteY1008" fmla="*/ 259843 h 1202550"/>
              <a:gd name="connsiteX1009" fmla="*/ 940582 w 1202550"/>
              <a:gd name="connsiteY1009" fmla="*/ 259843 h 1202550"/>
              <a:gd name="connsiteX1010" fmla="*/ 942670 w 1202550"/>
              <a:gd name="connsiteY1010" fmla="*/ 260059 h 1202550"/>
              <a:gd name="connsiteX1011" fmla="*/ 941350 w 1202550"/>
              <a:gd name="connsiteY1011" fmla="*/ 261859 h 1202550"/>
              <a:gd name="connsiteX1012" fmla="*/ 905561 w 1202550"/>
              <a:gd name="connsiteY1012" fmla="*/ 297696 h 1202550"/>
              <a:gd name="connsiteX1013" fmla="*/ 901697 w 1202550"/>
              <a:gd name="connsiteY1013" fmla="*/ 299472 h 1202550"/>
              <a:gd name="connsiteX1014" fmla="*/ 778009 w 1202550"/>
              <a:gd name="connsiteY1014" fmla="*/ 258019 h 1202550"/>
              <a:gd name="connsiteX1015" fmla="*/ 775993 w 1202550"/>
              <a:gd name="connsiteY1015" fmla="*/ 257803 h 1202550"/>
              <a:gd name="connsiteX1016" fmla="*/ 776593 w 1202550"/>
              <a:gd name="connsiteY1016" fmla="*/ 255595 h 1202550"/>
              <a:gd name="connsiteX1017" fmla="*/ 800596 w 1202550"/>
              <a:gd name="connsiteY1017" fmla="*/ 207349 h 1202550"/>
              <a:gd name="connsiteX1018" fmla="*/ 804269 w 1202550"/>
              <a:gd name="connsiteY1018" fmla="*/ 205188 h 1202550"/>
              <a:gd name="connsiteX1019" fmla="*/ 885231 w 1202550"/>
              <a:gd name="connsiteY1019" fmla="*/ 205188 h 1202550"/>
              <a:gd name="connsiteX1020" fmla="*/ 997109 w 1202550"/>
              <a:gd name="connsiteY1020" fmla="*/ 205188 h 1202550"/>
              <a:gd name="connsiteX1021" fmla="*/ 995933 w 1202550"/>
              <a:gd name="connsiteY1021" fmla="*/ 207133 h 1202550"/>
              <a:gd name="connsiteX1022" fmla="*/ 946846 w 1202550"/>
              <a:gd name="connsiteY1022" fmla="*/ 256267 h 1202550"/>
              <a:gd name="connsiteX1023" fmla="*/ 942934 w 1202550"/>
              <a:gd name="connsiteY1023" fmla="*/ 257923 h 1202550"/>
              <a:gd name="connsiteX1024" fmla="*/ 778009 w 1202550"/>
              <a:gd name="connsiteY1024" fmla="*/ 257923 h 1202550"/>
              <a:gd name="connsiteX1025" fmla="*/ 797740 w 1202550"/>
              <a:gd name="connsiteY1025" fmla="*/ 203460 h 1202550"/>
              <a:gd name="connsiteX1026" fmla="*/ 606364 w 1202550"/>
              <a:gd name="connsiteY1026" fmla="*/ 203460 h 1202550"/>
              <a:gd name="connsiteX1027" fmla="*/ 603075 w 1202550"/>
              <a:gd name="connsiteY1027" fmla="*/ 200316 h 1202550"/>
              <a:gd name="connsiteX1028" fmla="*/ 603075 w 1202550"/>
              <a:gd name="connsiteY1028" fmla="*/ 133107 h 1202550"/>
              <a:gd name="connsiteX1029" fmla="*/ 606220 w 1202550"/>
              <a:gd name="connsiteY1029" fmla="*/ 129843 h 1202550"/>
              <a:gd name="connsiteX1030" fmla="*/ 836985 w 1202550"/>
              <a:gd name="connsiteY1030" fmla="*/ 129843 h 1202550"/>
              <a:gd name="connsiteX1031" fmla="*/ 836025 w 1202550"/>
              <a:gd name="connsiteY1031" fmla="*/ 132675 h 1202550"/>
              <a:gd name="connsiteX1032" fmla="*/ 802132 w 1202550"/>
              <a:gd name="connsiteY1032" fmla="*/ 200796 h 1202550"/>
              <a:gd name="connsiteX1033" fmla="*/ 797740 w 1202550"/>
              <a:gd name="connsiteY1033" fmla="*/ 203460 h 1202550"/>
              <a:gd name="connsiteX1034" fmla="*/ 603075 w 1202550"/>
              <a:gd name="connsiteY1034" fmla="*/ 262171 h 1202550"/>
              <a:gd name="connsiteX1035" fmla="*/ 605308 w 1202550"/>
              <a:gd name="connsiteY1035" fmla="*/ 259771 h 1202550"/>
              <a:gd name="connsiteX1036" fmla="*/ 772393 w 1202550"/>
              <a:gd name="connsiteY1036" fmla="*/ 259771 h 1202550"/>
              <a:gd name="connsiteX1037" fmla="*/ 759431 w 1202550"/>
              <a:gd name="connsiteY1037" fmla="*/ 285718 h 1202550"/>
              <a:gd name="connsiteX1038" fmla="*/ 753430 w 1202550"/>
              <a:gd name="connsiteY1038" fmla="*/ 297720 h 1202550"/>
              <a:gd name="connsiteX1039" fmla="*/ 750910 w 1202550"/>
              <a:gd name="connsiteY1039" fmla="*/ 299304 h 1202550"/>
              <a:gd name="connsiteX1040" fmla="*/ 749110 w 1202550"/>
              <a:gd name="connsiteY1040" fmla="*/ 299304 h 1202550"/>
              <a:gd name="connsiteX1041" fmla="*/ 606772 w 1202550"/>
              <a:gd name="connsiteY1041" fmla="*/ 299304 h 1202550"/>
              <a:gd name="connsiteX1042" fmla="*/ 603099 w 1202550"/>
              <a:gd name="connsiteY1042" fmla="*/ 295656 h 1202550"/>
              <a:gd name="connsiteX1043" fmla="*/ 603075 w 1202550"/>
              <a:gd name="connsiteY1043" fmla="*/ 262099 h 1202550"/>
              <a:gd name="connsiteX1044" fmla="*/ 605236 w 1202550"/>
              <a:gd name="connsiteY1044" fmla="*/ 301200 h 1202550"/>
              <a:gd name="connsiteX1045" fmla="*/ 751054 w 1202550"/>
              <a:gd name="connsiteY1045" fmla="*/ 301200 h 1202550"/>
              <a:gd name="connsiteX1046" fmla="*/ 750838 w 1202550"/>
              <a:gd name="connsiteY1046" fmla="*/ 303001 h 1202550"/>
              <a:gd name="connsiteX1047" fmla="*/ 737444 w 1202550"/>
              <a:gd name="connsiteY1047" fmla="*/ 329764 h 1202550"/>
              <a:gd name="connsiteX1048" fmla="*/ 736220 w 1202550"/>
              <a:gd name="connsiteY1048" fmla="*/ 331780 h 1202550"/>
              <a:gd name="connsiteX1049" fmla="*/ 732548 w 1202550"/>
              <a:gd name="connsiteY1049" fmla="*/ 332476 h 1202550"/>
              <a:gd name="connsiteX1050" fmla="*/ 637016 w 1202550"/>
              <a:gd name="connsiteY1050" fmla="*/ 332476 h 1202550"/>
              <a:gd name="connsiteX1051" fmla="*/ 606484 w 1202550"/>
              <a:gd name="connsiteY1051" fmla="*/ 332476 h 1202550"/>
              <a:gd name="connsiteX1052" fmla="*/ 603123 w 1202550"/>
              <a:gd name="connsiteY1052" fmla="*/ 331780 h 1202550"/>
              <a:gd name="connsiteX1053" fmla="*/ 603123 w 1202550"/>
              <a:gd name="connsiteY1053" fmla="*/ 303313 h 1202550"/>
              <a:gd name="connsiteX1054" fmla="*/ 605236 w 1202550"/>
              <a:gd name="connsiteY1054" fmla="*/ 301128 h 1202550"/>
              <a:gd name="connsiteX1055" fmla="*/ 605236 w 1202550"/>
              <a:gd name="connsiteY1055" fmla="*/ 414687 h 1202550"/>
              <a:gd name="connsiteX1056" fmla="*/ 607036 w 1202550"/>
              <a:gd name="connsiteY1056" fmla="*/ 414687 h 1202550"/>
              <a:gd name="connsiteX1057" fmla="*/ 691886 w 1202550"/>
              <a:gd name="connsiteY1057" fmla="*/ 414687 h 1202550"/>
              <a:gd name="connsiteX1058" fmla="*/ 693999 w 1202550"/>
              <a:gd name="connsiteY1058" fmla="*/ 414687 h 1202550"/>
              <a:gd name="connsiteX1059" fmla="*/ 695559 w 1202550"/>
              <a:gd name="connsiteY1059" fmla="*/ 416223 h 1202550"/>
              <a:gd name="connsiteX1060" fmla="*/ 695559 w 1202550"/>
              <a:gd name="connsiteY1060" fmla="*/ 418311 h 1202550"/>
              <a:gd name="connsiteX1061" fmla="*/ 695559 w 1202550"/>
              <a:gd name="connsiteY1061" fmla="*/ 503498 h 1202550"/>
              <a:gd name="connsiteX1062" fmla="*/ 695559 w 1202550"/>
              <a:gd name="connsiteY1062" fmla="*/ 505898 h 1202550"/>
              <a:gd name="connsiteX1063" fmla="*/ 694287 w 1202550"/>
              <a:gd name="connsiteY1063" fmla="*/ 507122 h 1202550"/>
              <a:gd name="connsiteX1064" fmla="*/ 692487 w 1202550"/>
              <a:gd name="connsiteY1064" fmla="*/ 507122 h 1202550"/>
              <a:gd name="connsiteX1065" fmla="*/ 606436 w 1202550"/>
              <a:gd name="connsiteY1065" fmla="*/ 507122 h 1202550"/>
              <a:gd name="connsiteX1066" fmla="*/ 603171 w 1202550"/>
              <a:gd name="connsiteY1066" fmla="*/ 503930 h 1202550"/>
              <a:gd name="connsiteX1067" fmla="*/ 603171 w 1202550"/>
              <a:gd name="connsiteY1067" fmla="*/ 417759 h 1202550"/>
              <a:gd name="connsiteX1068" fmla="*/ 603171 w 1202550"/>
              <a:gd name="connsiteY1068" fmla="*/ 416583 h 1202550"/>
              <a:gd name="connsiteX1069" fmla="*/ 605236 w 1202550"/>
              <a:gd name="connsiteY1069" fmla="*/ 414687 h 1202550"/>
              <a:gd name="connsiteX1070" fmla="*/ 605236 w 1202550"/>
              <a:gd name="connsiteY1070" fmla="*/ 825138 h 1202550"/>
              <a:gd name="connsiteX1071" fmla="*/ 606724 w 1202550"/>
              <a:gd name="connsiteY1071" fmla="*/ 825138 h 1202550"/>
              <a:gd name="connsiteX1072" fmla="*/ 709577 w 1202550"/>
              <a:gd name="connsiteY1072" fmla="*/ 825138 h 1202550"/>
              <a:gd name="connsiteX1073" fmla="*/ 714113 w 1202550"/>
              <a:gd name="connsiteY1073" fmla="*/ 827898 h 1202550"/>
              <a:gd name="connsiteX1074" fmla="*/ 721146 w 1202550"/>
              <a:gd name="connsiteY1074" fmla="*/ 842132 h 1202550"/>
              <a:gd name="connsiteX1075" fmla="*/ 722130 w 1202550"/>
              <a:gd name="connsiteY1075" fmla="*/ 844988 h 1202550"/>
              <a:gd name="connsiteX1076" fmla="*/ 606772 w 1202550"/>
              <a:gd name="connsiteY1076" fmla="*/ 844988 h 1202550"/>
              <a:gd name="connsiteX1077" fmla="*/ 603123 w 1202550"/>
              <a:gd name="connsiteY1077" fmla="*/ 841316 h 1202550"/>
              <a:gd name="connsiteX1078" fmla="*/ 603123 w 1202550"/>
              <a:gd name="connsiteY1078" fmla="*/ 827226 h 1202550"/>
              <a:gd name="connsiteX1079" fmla="*/ 605188 w 1202550"/>
              <a:gd name="connsiteY1079" fmla="*/ 824946 h 1202550"/>
              <a:gd name="connsiteX1080" fmla="*/ 726787 w 1202550"/>
              <a:gd name="connsiteY1080" fmla="*/ 849309 h 1202550"/>
              <a:gd name="connsiteX1081" fmla="*/ 725704 w 1202550"/>
              <a:gd name="connsiteY1081" fmla="*/ 847043 h 1202550"/>
              <a:gd name="connsiteX1082" fmla="*/ 727973 w 1202550"/>
              <a:gd name="connsiteY1082" fmla="*/ 845960 h 1202550"/>
              <a:gd name="connsiteX1083" fmla="*/ 728803 w 1202550"/>
              <a:gd name="connsiteY1083" fmla="*/ 846572 h 1202550"/>
              <a:gd name="connsiteX1084" fmla="*/ 842145 w 1202550"/>
              <a:gd name="connsiteY1084" fmla="*/ 846572 h 1202550"/>
              <a:gd name="connsiteX1085" fmla="*/ 847354 w 1202550"/>
              <a:gd name="connsiteY1085" fmla="*/ 848733 h 1202550"/>
              <a:gd name="connsiteX1086" fmla="*/ 867012 w 1202550"/>
              <a:gd name="connsiteY1086" fmla="*/ 868511 h 1202550"/>
              <a:gd name="connsiteX1087" fmla="*/ 868933 w 1202550"/>
              <a:gd name="connsiteY1087" fmla="*/ 870792 h 1202550"/>
              <a:gd name="connsiteX1088" fmla="*/ 866676 w 1202550"/>
              <a:gd name="connsiteY1088" fmla="*/ 871104 h 1202550"/>
              <a:gd name="connsiteX1089" fmla="*/ 740445 w 1202550"/>
              <a:gd name="connsiteY1089" fmla="*/ 871104 h 1202550"/>
              <a:gd name="connsiteX1090" fmla="*/ 736364 w 1202550"/>
              <a:gd name="connsiteY1090" fmla="*/ 868703 h 1202550"/>
              <a:gd name="connsiteX1091" fmla="*/ 726787 w 1202550"/>
              <a:gd name="connsiteY1091" fmla="*/ 849309 h 1202550"/>
              <a:gd name="connsiteX1092" fmla="*/ 741189 w 1202550"/>
              <a:gd name="connsiteY1092" fmla="*/ 872856 h 1202550"/>
              <a:gd name="connsiteX1093" fmla="*/ 869221 w 1202550"/>
              <a:gd name="connsiteY1093" fmla="*/ 872856 h 1202550"/>
              <a:gd name="connsiteX1094" fmla="*/ 873157 w 1202550"/>
              <a:gd name="connsiteY1094" fmla="*/ 874440 h 1202550"/>
              <a:gd name="connsiteX1095" fmla="*/ 899824 w 1202550"/>
              <a:gd name="connsiteY1095" fmla="*/ 901179 h 1202550"/>
              <a:gd name="connsiteX1096" fmla="*/ 901793 w 1202550"/>
              <a:gd name="connsiteY1096" fmla="*/ 903412 h 1202550"/>
              <a:gd name="connsiteX1097" fmla="*/ 898168 w 1202550"/>
              <a:gd name="connsiteY1097" fmla="*/ 904156 h 1202550"/>
              <a:gd name="connsiteX1098" fmla="*/ 757343 w 1202550"/>
              <a:gd name="connsiteY1098" fmla="*/ 904156 h 1202550"/>
              <a:gd name="connsiteX1099" fmla="*/ 753718 w 1202550"/>
              <a:gd name="connsiteY1099" fmla="*/ 903436 h 1202550"/>
              <a:gd name="connsiteX1100" fmla="*/ 753718 w 1202550"/>
              <a:gd name="connsiteY1100" fmla="*/ 903436 h 1202550"/>
              <a:gd name="connsiteX1101" fmla="*/ 740661 w 1202550"/>
              <a:gd name="connsiteY1101" fmla="*/ 877152 h 1202550"/>
              <a:gd name="connsiteX1102" fmla="*/ 738812 w 1202550"/>
              <a:gd name="connsiteY1102" fmla="*/ 873216 h 1202550"/>
              <a:gd name="connsiteX1103" fmla="*/ 741189 w 1202550"/>
              <a:gd name="connsiteY1103" fmla="*/ 872856 h 1202550"/>
              <a:gd name="connsiteX1104" fmla="*/ 756167 w 1202550"/>
              <a:gd name="connsiteY1104" fmla="*/ 904780 h 1202550"/>
              <a:gd name="connsiteX1105" fmla="*/ 758567 w 1202550"/>
              <a:gd name="connsiteY1105" fmla="*/ 904780 h 1202550"/>
              <a:gd name="connsiteX1106" fmla="*/ 900593 w 1202550"/>
              <a:gd name="connsiteY1106" fmla="*/ 904780 h 1202550"/>
              <a:gd name="connsiteX1107" fmla="*/ 904217 w 1202550"/>
              <a:gd name="connsiteY1107" fmla="*/ 905524 h 1202550"/>
              <a:gd name="connsiteX1108" fmla="*/ 905801 w 1202550"/>
              <a:gd name="connsiteY1108" fmla="*/ 907276 h 1202550"/>
              <a:gd name="connsiteX1109" fmla="*/ 942046 w 1202550"/>
              <a:gd name="connsiteY1109" fmla="*/ 943521 h 1202550"/>
              <a:gd name="connsiteX1110" fmla="*/ 943174 w 1202550"/>
              <a:gd name="connsiteY1110" fmla="*/ 944745 h 1202550"/>
              <a:gd name="connsiteX1111" fmla="*/ 940414 w 1202550"/>
              <a:gd name="connsiteY1111" fmla="*/ 945153 h 1202550"/>
              <a:gd name="connsiteX1112" fmla="*/ 777385 w 1202550"/>
              <a:gd name="connsiteY1112" fmla="*/ 945153 h 1202550"/>
              <a:gd name="connsiteX1113" fmla="*/ 773329 w 1202550"/>
              <a:gd name="connsiteY1113" fmla="*/ 942633 h 1202550"/>
              <a:gd name="connsiteX1114" fmla="*/ 754990 w 1202550"/>
              <a:gd name="connsiteY1114" fmla="*/ 905620 h 1202550"/>
              <a:gd name="connsiteX1115" fmla="*/ 756143 w 1202550"/>
              <a:gd name="connsiteY1115" fmla="*/ 904780 h 1202550"/>
              <a:gd name="connsiteX1116" fmla="*/ 947614 w 1202550"/>
              <a:gd name="connsiteY1116" fmla="*/ 948969 h 1202550"/>
              <a:gd name="connsiteX1117" fmla="*/ 995861 w 1202550"/>
              <a:gd name="connsiteY1117" fmla="*/ 997431 h 1202550"/>
              <a:gd name="connsiteX1118" fmla="*/ 997709 w 1202550"/>
              <a:gd name="connsiteY1118" fmla="*/ 999376 h 1202550"/>
              <a:gd name="connsiteX1119" fmla="*/ 994564 w 1202550"/>
              <a:gd name="connsiteY1119" fmla="*/ 999808 h 1202550"/>
              <a:gd name="connsiteX1120" fmla="*/ 804941 w 1202550"/>
              <a:gd name="connsiteY1120" fmla="*/ 999808 h 1202550"/>
              <a:gd name="connsiteX1121" fmla="*/ 800428 w 1202550"/>
              <a:gd name="connsiteY1121" fmla="*/ 996999 h 1202550"/>
              <a:gd name="connsiteX1122" fmla="*/ 776977 w 1202550"/>
              <a:gd name="connsiteY1122" fmla="*/ 949785 h 1202550"/>
              <a:gd name="connsiteX1123" fmla="*/ 775801 w 1202550"/>
              <a:gd name="connsiteY1123" fmla="*/ 946761 h 1202550"/>
              <a:gd name="connsiteX1124" fmla="*/ 778873 w 1202550"/>
              <a:gd name="connsiteY1124" fmla="*/ 946761 h 1202550"/>
              <a:gd name="connsiteX1125" fmla="*/ 942334 w 1202550"/>
              <a:gd name="connsiteY1125" fmla="*/ 946761 h 1202550"/>
              <a:gd name="connsiteX1126" fmla="*/ 947614 w 1202550"/>
              <a:gd name="connsiteY1126" fmla="*/ 948969 h 1202550"/>
              <a:gd name="connsiteX1127" fmla="*/ 1118732 w 1202550"/>
              <a:gd name="connsiteY1127" fmla="*/ 947841 h 1202550"/>
              <a:gd name="connsiteX1128" fmla="*/ 1194845 w 1202550"/>
              <a:gd name="connsiteY1128" fmla="*/ 998800 h 1202550"/>
              <a:gd name="connsiteX1129" fmla="*/ 1195301 w 1202550"/>
              <a:gd name="connsiteY1129" fmla="*/ 999184 h 1202550"/>
              <a:gd name="connsiteX1130" fmla="*/ 1193909 w 1202550"/>
              <a:gd name="connsiteY1130" fmla="*/ 999808 h 1202550"/>
              <a:gd name="connsiteX1131" fmla="*/ 1192109 w 1202550"/>
              <a:gd name="connsiteY1131" fmla="*/ 999808 h 1202550"/>
              <a:gd name="connsiteX1132" fmla="*/ 1004382 w 1202550"/>
              <a:gd name="connsiteY1132" fmla="*/ 999808 h 1202550"/>
              <a:gd name="connsiteX1133" fmla="*/ 998357 w 1202550"/>
              <a:gd name="connsiteY1133" fmla="*/ 997407 h 1202550"/>
              <a:gd name="connsiteX1134" fmla="*/ 950711 w 1202550"/>
              <a:gd name="connsiteY1134" fmla="*/ 949665 h 1202550"/>
              <a:gd name="connsiteX1135" fmla="*/ 948599 w 1202550"/>
              <a:gd name="connsiteY1135" fmla="*/ 947265 h 1202550"/>
              <a:gd name="connsiteX1136" fmla="*/ 950639 w 1202550"/>
              <a:gd name="connsiteY1136" fmla="*/ 946809 h 1202550"/>
              <a:gd name="connsiteX1137" fmla="*/ 1114963 w 1202550"/>
              <a:gd name="connsiteY1137" fmla="*/ 946809 h 1202550"/>
              <a:gd name="connsiteX1138" fmla="*/ 1118660 w 1202550"/>
              <a:gd name="connsiteY1138" fmla="*/ 947841 h 1202550"/>
              <a:gd name="connsiteX1139" fmla="*/ 1054884 w 1202550"/>
              <a:gd name="connsiteY1139" fmla="*/ 905260 h 1202550"/>
              <a:gd name="connsiteX1140" fmla="*/ 1098761 w 1202550"/>
              <a:gd name="connsiteY1140" fmla="*/ 934495 h 1202550"/>
              <a:gd name="connsiteX1141" fmla="*/ 1112179 w 1202550"/>
              <a:gd name="connsiteY1141" fmla="*/ 943521 h 1202550"/>
              <a:gd name="connsiteX1142" fmla="*/ 1113547 w 1202550"/>
              <a:gd name="connsiteY1142" fmla="*/ 944817 h 1202550"/>
              <a:gd name="connsiteX1143" fmla="*/ 1111291 w 1202550"/>
              <a:gd name="connsiteY1143" fmla="*/ 945033 h 1202550"/>
              <a:gd name="connsiteX1144" fmla="*/ 948527 w 1202550"/>
              <a:gd name="connsiteY1144" fmla="*/ 945033 h 1202550"/>
              <a:gd name="connsiteX1145" fmla="*/ 944374 w 1202550"/>
              <a:gd name="connsiteY1145" fmla="*/ 943233 h 1202550"/>
              <a:gd name="connsiteX1146" fmla="*/ 907121 w 1202550"/>
              <a:gd name="connsiteY1146" fmla="*/ 905884 h 1202550"/>
              <a:gd name="connsiteX1147" fmla="*/ 907121 w 1202550"/>
              <a:gd name="connsiteY1147" fmla="*/ 905884 h 1202550"/>
              <a:gd name="connsiteX1148" fmla="*/ 907577 w 1202550"/>
              <a:gd name="connsiteY1148" fmla="*/ 904804 h 1202550"/>
              <a:gd name="connsiteX1149" fmla="*/ 910266 w 1202550"/>
              <a:gd name="connsiteY1149" fmla="*/ 904804 h 1202550"/>
              <a:gd name="connsiteX1150" fmla="*/ 1051403 w 1202550"/>
              <a:gd name="connsiteY1150" fmla="*/ 904804 h 1202550"/>
              <a:gd name="connsiteX1151" fmla="*/ 1054812 w 1202550"/>
              <a:gd name="connsiteY1151" fmla="*/ 905260 h 1202550"/>
              <a:gd name="connsiteX1152" fmla="*/ 1051740 w 1202550"/>
              <a:gd name="connsiteY1152" fmla="*/ 903004 h 1202550"/>
              <a:gd name="connsiteX1153" fmla="*/ 1051740 w 1202550"/>
              <a:gd name="connsiteY1153" fmla="*/ 903916 h 1202550"/>
              <a:gd name="connsiteX1154" fmla="*/ 1049099 w 1202550"/>
              <a:gd name="connsiteY1154" fmla="*/ 904156 h 1202550"/>
              <a:gd name="connsiteX1155" fmla="*/ 907985 w 1202550"/>
              <a:gd name="connsiteY1155" fmla="*/ 904156 h 1202550"/>
              <a:gd name="connsiteX1156" fmla="*/ 904841 w 1202550"/>
              <a:gd name="connsiteY1156" fmla="*/ 903580 h 1202550"/>
              <a:gd name="connsiteX1157" fmla="*/ 904841 w 1202550"/>
              <a:gd name="connsiteY1157" fmla="*/ 903580 h 1202550"/>
              <a:gd name="connsiteX1158" fmla="*/ 874045 w 1202550"/>
              <a:gd name="connsiteY1158" fmla="*/ 872856 h 1202550"/>
              <a:gd name="connsiteX1159" fmla="*/ 1003541 w 1202550"/>
              <a:gd name="connsiteY1159" fmla="*/ 872856 h 1202550"/>
              <a:gd name="connsiteX1160" fmla="*/ 1008798 w 1202550"/>
              <a:gd name="connsiteY1160" fmla="*/ 874440 h 1202550"/>
              <a:gd name="connsiteX1161" fmla="*/ 1051668 w 1202550"/>
              <a:gd name="connsiteY1161" fmla="*/ 903004 h 1202550"/>
              <a:gd name="connsiteX1162" fmla="*/ 1133902 w 1202550"/>
              <a:gd name="connsiteY1162" fmla="*/ 871056 h 1202550"/>
              <a:gd name="connsiteX1163" fmla="*/ 1010046 w 1202550"/>
              <a:gd name="connsiteY1163" fmla="*/ 871056 h 1202550"/>
              <a:gd name="connsiteX1164" fmla="*/ 1004766 w 1202550"/>
              <a:gd name="connsiteY1164" fmla="*/ 869495 h 1202550"/>
              <a:gd name="connsiteX1165" fmla="*/ 973562 w 1202550"/>
              <a:gd name="connsiteY1165" fmla="*/ 848661 h 1202550"/>
              <a:gd name="connsiteX1166" fmla="*/ 971353 w 1202550"/>
              <a:gd name="connsiteY1166" fmla="*/ 847101 h 1202550"/>
              <a:gd name="connsiteX1167" fmla="*/ 973130 w 1202550"/>
              <a:gd name="connsiteY1167" fmla="*/ 846549 h 1202550"/>
              <a:gd name="connsiteX1168" fmla="*/ 1086832 w 1202550"/>
              <a:gd name="connsiteY1168" fmla="*/ 846549 h 1202550"/>
              <a:gd name="connsiteX1169" fmla="*/ 1090576 w 1202550"/>
              <a:gd name="connsiteY1169" fmla="*/ 847365 h 1202550"/>
              <a:gd name="connsiteX1170" fmla="*/ 1135006 w 1202550"/>
              <a:gd name="connsiteY1170" fmla="*/ 869687 h 1202550"/>
              <a:gd name="connsiteX1171" fmla="*/ 1136542 w 1202550"/>
              <a:gd name="connsiteY1171" fmla="*/ 871056 h 1202550"/>
              <a:gd name="connsiteX1172" fmla="*/ 1140575 w 1202550"/>
              <a:gd name="connsiteY1172" fmla="*/ 868655 h 1202550"/>
              <a:gd name="connsiteX1173" fmla="*/ 1140575 w 1202550"/>
              <a:gd name="connsiteY1173" fmla="*/ 869639 h 1202550"/>
              <a:gd name="connsiteX1174" fmla="*/ 1138414 w 1202550"/>
              <a:gd name="connsiteY1174" fmla="*/ 869159 h 1202550"/>
              <a:gd name="connsiteX1175" fmla="*/ 1092329 w 1202550"/>
              <a:gd name="connsiteY1175" fmla="*/ 846164 h 1202550"/>
              <a:gd name="connsiteX1176" fmla="*/ 1090216 w 1202550"/>
              <a:gd name="connsiteY1176" fmla="*/ 842756 h 1202550"/>
              <a:gd name="connsiteX1177" fmla="*/ 1090216 w 1202550"/>
              <a:gd name="connsiteY1177" fmla="*/ 727014 h 1202550"/>
              <a:gd name="connsiteX1178" fmla="*/ 1090216 w 1202550"/>
              <a:gd name="connsiteY1178" fmla="*/ 725549 h 1202550"/>
              <a:gd name="connsiteX1179" fmla="*/ 1092857 w 1202550"/>
              <a:gd name="connsiteY1179" fmla="*/ 725789 h 1202550"/>
              <a:gd name="connsiteX1180" fmla="*/ 1138150 w 1202550"/>
              <a:gd name="connsiteY1180" fmla="*/ 737167 h 1202550"/>
              <a:gd name="connsiteX1181" fmla="*/ 1140551 w 1202550"/>
              <a:gd name="connsiteY1181" fmla="*/ 740047 h 1202550"/>
              <a:gd name="connsiteX1182" fmla="*/ 1140575 w 1202550"/>
              <a:gd name="connsiteY1182" fmla="*/ 735319 h 1202550"/>
              <a:gd name="connsiteX1183" fmla="*/ 1138318 w 1202550"/>
              <a:gd name="connsiteY1183" fmla="*/ 735319 h 1202550"/>
              <a:gd name="connsiteX1184" fmla="*/ 1092449 w 1202550"/>
              <a:gd name="connsiteY1184" fmla="*/ 723797 h 1202550"/>
              <a:gd name="connsiteX1185" fmla="*/ 1090192 w 1202550"/>
              <a:gd name="connsiteY1185" fmla="*/ 720845 h 1202550"/>
              <a:gd name="connsiteX1186" fmla="*/ 1090192 w 1202550"/>
              <a:gd name="connsiteY1186" fmla="*/ 605630 h 1202550"/>
              <a:gd name="connsiteX1187" fmla="*/ 1090192 w 1202550"/>
              <a:gd name="connsiteY1187" fmla="*/ 604310 h 1202550"/>
              <a:gd name="connsiteX1188" fmla="*/ 1091488 w 1202550"/>
              <a:gd name="connsiteY1188" fmla="*/ 603110 h 1202550"/>
              <a:gd name="connsiteX1189" fmla="*/ 1139494 w 1202550"/>
              <a:gd name="connsiteY1189" fmla="*/ 603110 h 1202550"/>
              <a:gd name="connsiteX1190" fmla="*/ 1140577 w 1202550"/>
              <a:gd name="connsiteY1190" fmla="*/ 603929 h 1202550"/>
              <a:gd name="connsiteX1191" fmla="*/ 1140575 w 1202550"/>
              <a:gd name="connsiteY1191" fmla="*/ 604214 h 1202550"/>
              <a:gd name="connsiteX1192" fmla="*/ 1140575 w 1202550"/>
              <a:gd name="connsiteY1192" fmla="*/ 606014 h 1202550"/>
              <a:gd name="connsiteX1193" fmla="*/ 1140575 w 1202550"/>
              <a:gd name="connsiteY1193" fmla="*/ 735391 h 1202550"/>
              <a:gd name="connsiteX1194" fmla="*/ 1139086 w 1202550"/>
              <a:gd name="connsiteY1194" fmla="*/ 601214 h 1202550"/>
              <a:gd name="connsiteX1195" fmla="*/ 1137286 w 1202550"/>
              <a:gd name="connsiteY1195" fmla="*/ 601214 h 1202550"/>
              <a:gd name="connsiteX1196" fmla="*/ 1093145 w 1202550"/>
              <a:gd name="connsiteY1196" fmla="*/ 601214 h 1202550"/>
              <a:gd name="connsiteX1197" fmla="*/ 1091344 w 1202550"/>
              <a:gd name="connsiteY1197" fmla="*/ 601214 h 1202550"/>
              <a:gd name="connsiteX1198" fmla="*/ 1090096 w 1202550"/>
              <a:gd name="connsiteY1198" fmla="*/ 599990 h 1202550"/>
              <a:gd name="connsiteX1199" fmla="*/ 1090096 w 1202550"/>
              <a:gd name="connsiteY1199" fmla="*/ 597877 h 1202550"/>
              <a:gd name="connsiteX1200" fmla="*/ 1090096 w 1202550"/>
              <a:gd name="connsiteY1200" fmla="*/ 484583 h 1202550"/>
              <a:gd name="connsiteX1201" fmla="*/ 1093361 w 1202550"/>
              <a:gd name="connsiteY1201" fmla="*/ 480311 h 1202550"/>
              <a:gd name="connsiteX1202" fmla="*/ 1138966 w 1202550"/>
              <a:gd name="connsiteY1202" fmla="*/ 468933 h 1202550"/>
              <a:gd name="connsiteX1203" fmla="*/ 1140503 w 1202550"/>
              <a:gd name="connsiteY1203" fmla="*/ 468597 h 1202550"/>
              <a:gd name="connsiteX1204" fmla="*/ 1140503 w 1202550"/>
              <a:gd name="connsiteY1204" fmla="*/ 597805 h 1202550"/>
              <a:gd name="connsiteX1205" fmla="*/ 1140503 w 1202550"/>
              <a:gd name="connsiteY1205" fmla="*/ 599606 h 1202550"/>
              <a:gd name="connsiteX1206" fmla="*/ 1139014 w 1202550"/>
              <a:gd name="connsiteY1206" fmla="*/ 601286 h 1202550"/>
              <a:gd name="connsiteX1207" fmla="*/ 1138558 w 1202550"/>
              <a:gd name="connsiteY1207" fmla="*/ 335165 h 1202550"/>
              <a:gd name="connsiteX1208" fmla="*/ 1140575 w 1202550"/>
              <a:gd name="connsiteY1208" fmla="*/ 334324 h 1202550"/>
              <a:gd name="connsiteX1209" fmla="*/ 1140575 w 1202550"/>
              <a:gd name="connsiteY1209" fmla="*/ 463077 h 1202550"/>
              <a:gd name="connsiteX1210" fmla="*/ 1140575 w 1202550"/>
              <a:gd name="connsiteY1210" fmla="*/ 464877 h 1202550"/>
              <a:gd name="connsiteX1211" fmla="*/ 1138822 w 1202550"/>
              <a:gd name="connsiteY1211" fmla="*/ 467109 h 1202550"/>
              <a:gd name="connsiteX1212" fmla="*/ 1090624 w 1202550"/>
              <a:gd name="connsiteY1212" fmla="*/ 479111 h 1202550"/>
              <a:gd name="connsiteX1213" fmla="*/ 1090168 w 1202550"/>
              <a:gd name="connsiteY1213" fmla="*/ 476710 h 1202550"/>
              <a:gd name="connsiteX1214" fmla="*/ 1090168 w 1202550"/>
              <a:gd name="connsiteY1214" fmla="*/ 361496 h 1202550"/>
              <a:gd name="connsiteX1215" fmla="*/ 1092185 w 1202550"/>
              <a:gd name="connsiteY1215" fmla="*/ 358015 h 1202550"/>
              <a:gd name="connsiteX1216" fmla="*/ 1138486 w 1202550"/>
              <a:gd name="connsiteY1216" fmla="*/ 335237 h 1202550"/>
              <a:gd name="connsiteX1217" fmla="*/ 1134742 w 1202550"/>
              <a:gd name="connsiteY1217" fmla="*/ 332956 h 1202550"/>
              <a:gd name="connsiteX1218" fmla="*/ 1137142 w 1202550"/>
              <a:gd name="connsiteY1218" fmla="*/ 333244 h 1202550"/>
              <a:gd name="connsiteX1219" fmla="*/ 1136590 w 1202550"/>
              <a:gd name="connsiteY1219" fmla="*/ 334156 h 1202550"/>
              <a:gd name="connsiteX1220" fmla="*/ 1136590 w 1202550"/>
              <a:gd name="connsiteY1220" fmla="*/ 334156 h 1202550"/>
              <a:gd name="connsiteX1221" fmla="*/ 1094009 w 1202550"/>
              <a:gd name="connsiteY1221" fmla="*/ 355399 h 1202550"/>
              <a:gd name="connsiteX1222" fmla="*/ 1083471 w 1202550"/>
              <a:gd name="connsiteY1222" fmla="*/ 357799 h 1202550"/>
              <a:gd name="connsiteX1223" fmla="*/ 975290 w 1202550"/>
              <a:gd name="connsiteY1223" fmla="*/ 357799 h 1202550"/>
              <a:gd name="connsiteX1224" fmla="*/ 971185 w 1202550"/>
              <a:gd name="connsiteY1224" fmla="*/ 357439 h 1202550"/>
              <a:gd name="connsiteX1225" fmla="*/ 1006998 w 1202550"/>
              <a:gd name="connsiteY1225" fmla="*/ 333436 h 1202550"/>
              <a:gd name="connsiteX1226" fmla="*/ 1009830 w 1202550"/>
              <a:gd name="connsiteY1226" fmla="*/ 332860 h 1202550"/>
              <a:gd name="connsiteX1227" fmla="*/ 1006302 w 1202550"/>
              <a:gd name="connsiteY1227" fmla="*/ 331780 h 1202550"/>
              <a:gd name="connsiteX1228" fmla="*/ 1006302 w 1202550"/>
              <a:gd name="connsiteY1228" fmla="*/ 331780 h 1202550"/>
              <a:gd name="connsiteX1229" fmla="*/ 1003469 w 1202550"/>
              <a:gd name="connsiteY1229" fmla="*/ 332356 h 1202550"/>
              <a:gd name="connsiteX1230" fmla="*/ 877310 w 1202550"/>
              <a:gd name="connsiteY1230" fmla="*/ 332356 h 1202550"/>
              <a:gd name="connsiteX1231" fmla="*/ 874309 w 1202550"/>
              <a:gd name="connsiteY1231" fmla="*/ 331564 h 1202550"/>
              <a:gd name="connsiteX1232" fmla="*/ 876038 w 1202550"/>
              <a:gd name="connsiteY1232" fmla="*/ 329164 h 1202550"/>
              <a:gd name="connsiteX1233" fmla="*/ 900041 w 1202550"/>
              <a:gd name="connsiteY1233" fmla="*/ 305161 h 1202550"/>
              <a:gd name="connsiteX1234" fmla="*/ 904265 w 1202550"/>
              <a:gd name="connsiteY1234" fmla="*/ 301464 h 1202550"/>
              <a:gd name="connsiteX1235" fmla="*/ 905633 w 1202550"/>
              <a:gd name="connsiteY1235" fmla="*/ 300984 h 1202550"/>
              <a:gd name="connsiteX1236" fmla="*/ 1048427 w 1202550"/>
              <a:gd name="connsiteY1236" fmla="*/ 300984 h 1202550"/>
              <a:gd name="connsiteX1237" fmla="*/ 1051740 w 1202550"/>
              <a:gd name="connsiteY1237" fmla="*/ 301344 h 1202550"/>
              <a:gd name="connsiteX1238" fmla="*/ 1006230 w 1202550"/>
              <a:gd name="connsiteY1238" fmla="*/ 331852 h 1202550"/>
              <a:gd name="connsiteX1239" fmla="*/ 1111507 w 1202550"/>
              <a:gd name="connsiteY1239" fmla="*/ 261643 h 1202550"/>
              <a:gd name="connsiteX1240" fmla="*/ 1057164 w 1202550"/>
              <a:gd name="connsiteY1240" fmla="*/ 297864 h 1202550"/>
              <a:gd name="connsiteX1241" fmla="*/ 1052364 w 1202550"/>
              <a:gd name="connsiteY1241" fmla="*/ 299280 h 1202550"/>
              <a:gd name="connsiteX1242" fmla="*/ 907361 w 1202550"/>
              <a:gd name="connsiteY1242" fmla="*/ 299280 h 1202550"/>
              <a:gd name="connsiteX1243" fmla="*/ 908658 w 1202550"/>
              <a:gd name="connsiteY1243" fmla="*/ 297144 h 1202550"/>
              <a:gd name="connsiteX1244" fmla="*/ 944446 w 1202550"/>
              <a:gd name="connsiteY1244" fmla="*/ 261283 h 1202550"/>
              <a:gd name="connsiteX1245" fmla="*/ 948359 w 1202550"/>
              <a:gd name="connsiteY1245" fmla="*/ 259651 h 1202550"/>
              <a:gd name="connsiteX1246" fmla="*/ 1111147 w 1202550"/>
              <a:gd name="connsiteY1246" fmla="*/ 259651 h 1202550"/>
              <a:gd name="connsiteX1247" fmla="*/ 1113379 w 1202550"/>
              <a:gd name="connsiteY1247" fmla="*/ 259651 h 1202550"/>
              <a:gd name="connsiteX1248" fmla="*/ 1113523 w 1202550"/>
              <a:gd name="connsiteY1248" fmla="*/ 260203 h 1202550"/>
              <a:gd name="connsiteX1249" fmla="*/ 1111435 w 1202550"/>
              <a:gd name="connsiteY1249" fmla="*/ 261715 h 1202550"/>
              <a:gd name="connsiteX1250" fmla="*/ 1193213 w 1202550"/>
              <a:gd name="connsiteY1250" fmla="*/ 205140 h 1202550"/>
              <a:gd name="connsiteX1251" fmla="*/ 1195277 w 1202550"/>
              <a:gd name="connsiteY1251" fmla="*/ 205140 h 1202550"/>
              <a:gd name="connsiteX1252" fmla="*/ 1194341 w 1202550"/>
              <a:gd name="connsiteY1252" fmla="*/ 206484 h 1202550"/>
              <a:gd name="connsiteX1253" fmla="*/ 1118804 w 1202550"/>
              <a:gd name="connsiteY1253" fmla="*/ 256891 h 1202550"/>
              <a:gd name="connsiteX1254" fmla="*/ 1114267 w 1202550"/>
              <a:gd name="connsiteY1254" fmla="*/ 257971 h 1202550"/>
              <a:gd name="connsiteX1255" fmla="*/ 948527 w 1202550"/>
              <a:gd name="connsiteY1255" fmla="*/ 257971 h 1202550"/>
              <a:gd name="connsiteX1256" fmla="*/ 950207 w 1202550"/>
              <a:gd name="connsiteY1256" fmla="*/ 255571 h 1202550"/>
              <a:gd name="connsiteX1257" fmla="*/ 998933 w 1202550"/>
              <a:gd name="connsiteY1257" fmla="*/ 206773 h 1202550"/>
              <a:gd name="connsiteX1258" fmla="*/ 1003109 w 1202550"/>
              <a:gd name="connsiteY1258" fmla="*/ 205044 h 1202550"/>
              <a:gd name="connsiteX1259" fmla="*/ 1071374 w 1202550"/>
              <a:gd name="connsiteY1259" fmla="*/ 131907 h 1202550"/>
              <a:gd name="connsiteX1260" fmla="*/ 1001357 w 1202550"/>
              <a:gd name="connsiteY1260" fmla="*/ 201852 h 1202550"/>
              <a:gd name="connsiteX1261" fmla="*/ 997085 w 1202550"/>
              <a:gd name="connsiteY1261" fmla="*/ 203364 h 1202550"/>
              <a:gd name="connsiteX1262" fmla="*/ 803140 w 1202550"/>
              <a:gd name="connsiteY1262" fmla="*/ 203364 h 1202550"/>
              <a:gd name="connsiteX1263" fmla="*/ 804173 w 1202550"/>
              <a:gd name="connsiteY1263" fmla="*/ 200364 h 1202550"/>
              <a:gd name="connsiteX1264" fmla="*/ 838161 w 1202550"/>
              <a:gd name="connsiteY1264" fmla="*/ 132291 h 1202550"/>
              <a:gd name="connsiteX1265" fmla="*/ 842193 w 1202550"/>
              <a:gd name="connsiteY1265" fmla="*/ 129723 h 1202550"/>
              <a:gd name="connsiteX1266" fmla="*/ 1070102 w 1202550"/>
              <a:gd name="connsiteY1266" fmla="*/ 129723 h 1202550"/>
              <a:gd name="connsiteX1267" fmla="*/ 1072694 w 1202550"/>
              <a:gd name="connsiteY1267" fmla="*/ 129723 h 1202550"/>
              <a:gd name="connsiteX1268" fmla="*/ 1071374 w 1202550"/>
              <a:gd name="connsiteY1268" fmla="*/ 131907 h 1202550"/>
              <a:gd name="connsiteX1269" fmla="*/ 893224 w 1202550"/>
              <a:gd name="connsiteY1269" fmla="*/ 22141 h 1202550"/>
              <a:gd name="connsiteX1270" fmla="*/ 897712 w 1202550"/>
              <a:gd name="connsiteY1270" fmla="*/ 19309 h 1202550"/>
              <a:gd name="connsiteX1271" fmla="*/ 1180252 w 1202550"/>
              <a:gd name="connsiteY1271" fmla="*/ 19309 h 1202550"/>
              <a:gd name="connsiteX1272" fmla="*/ 1183108 w 1202550"/>
              <a:gd name="connsiteY1272" fmla="*/ 19309 h 1202550"/>
              <a:gd name="connsiteX1273" fmla="*/ 1181260 w 1202550"/>
              <a:gd name="connsiteY1273" fmla="*/ 21949 h 1202550"/>
              <a:gd name="connsiteX1274" fmla="*/ 1131646 w 1202550"/>
              <a:gd name="connsiteY1274" fmla="*/ 71636 h 1202550"/>
              <a:gd name="connsiteX1275" fmla="*/ 1077399 w 1202550"/>
              <a:gd name="connsiteY1275" fmla="*/ 125954 h 1202550"/>
              <a:gd name="connsiteX1276" fmla="*/ 1072430 w 1202550"/>
              <a:gd name="connsiteY1276" fmla="*/ 127995 h 1202550"/>
              <a:gd name="connsiteX1277" fmla="*/ 843849 w 1202550"/>
              <a:gd name="connsiteY1277" fmla="*/ 127995 h 1202550"/>
              <a:gd name="connsiteX1278" fmla="*/ 840417 w 1202550"/>
              <a:gd name="connsiteY1278" fmla="*/ 127995 h 1202550"/>
              <a:gd name="connsiteX1279" fmla="*/ 841929 w 1202550"/>
              <a:gd name="connsiteY1279" fmla="*/ 124826 h 1202550"/>
              <a:gd name="connsiteX1280" fmla="*/ 893224 w 1202550"/>
              <a:gd name="connsiteY1280" fmla="*/ 22141 h 1202550"/>
              <a:gd name="connsiteX1281" fmla="*/ 602955 w 1202550"/>
              <a:gd name="connsiteY1281" fmla="*/ 126434 h 1202550"/>
              <a:gd name="connsiteX1282" fmla="*/ 602955 w 1202550"/>
              <a:gd name="connsiteY1282" fmla="*/ 124634 h 1202550"/>
              <a:gd name="connsiteX1283" fmla="*/ 602955 w 1202550"/>
              <a:gd name="connsiteY1283" fmla="*/ 22694 h 1202550"/>
              <a:gd name="connsiteX1284" fmla="*/ 606340 w 1202550"/>
              <a:gd name="connsiteY1284" fmla="*/ 19381 h 1202550"/>
              <a:gd name="connsiteX1285" fmla="*/ 891976 w 1202550"/>
              <a:gd name="connsiteY1285" fmla="*/ 19381 h 1202550"/>
              <a:gd name="connsiteX1286" fmla="*/ 890943 w 1202550"/>
              <a:gd name="connsiteY1286" fmla="*/ 22381 h 1202550"/>
              <a:gd name="connsiteX1287" fmla="*/ 839601 w 1202550"/>
              <a:gd name="connsiteY1287" fmla="*/ 125522 h 1202550"/>
              <a:gd name="connsiteX1288" fmla="*/ 835496 w 1202550"/>
              <a:gd name="connsiteY1288" fmla="*/ 127923 h 1202550"/>
              <a:gd name="connsiteX1289" fmla="*/ 606100 w 1202550"/>
              <a:gd name="connsiteY1289" fmla="*/ 127923 h 1202550"/>
              <a:gd name="connsiteX1290" fmla="*/ 604612 w 1202550"/>
              <a:gd name="connsiteY1290" fmla="*/ 127923 h 1202550"/>
              <a:gd name="connsiteX1291" fmla="*/ 602955 w 1202550"/>
              <a:gd name="connsiteY1291" fmla="*/ 126434 h 1202550"/>
              <a:gd name="connsiteX1292" fmla="*/ 602475 w 1202550"/>
              <a:gd name="connsiteY1292" fmla="*/ 878785 h 1202550"/>
              <a:gd name="connsiteX1293" fmla="*/ 603003 w 1202550"/>
              <a:gd name="connsiteY1293" fmla="*/ 876552 h 1202550"/>
              <a:gd name="connsiteX1294" fmla="*/ 603003 w 1202550"/>
              <a:gd name="connsiteY1294" fmla="*/ 876552 h 1202550"/>
              <a:gd name="connsiteX1295" fmla="*/ 607036 w 1202550"/>
              <a:gd name="connsiteY1295" fmla="*/ 872856 h 1202550"/>
              <a:gd name="connsiteX1296" fmla="*/ 732860 w 1202550"/>
              <a:gd name="connsiteY1296" fmla="*/ 872856 h 1202550"/>
              <a:gd name="connsiteX1297" fmla="*/ 734348 w 1202550"/>
              <a:gd name="connsiteY1297" fmla="*/ 872856 h 1202550"/>
              <a:gd name="connsiteX1298" fmla="*/ 737516 w 1202550"/>
              <a:gd name="connsiteY1298" fmla="*/ 874824 h 1202550"/>
              <a:gd name="connsiteX1299" fmla="*/ 750550 w 1202550"/>
              <a:gd name="connsiteY1299" fmla="*/ 901083 h 1202550"/>
              <a:gd name="connsiteX1300" fmla="*/ 751318 w 1202550"/>
              <a:gd name="connsiteY1300" fmla="*/ 902379 h 1202550"/>
              <a:gd name="connsiteX1301" fmla="*/ 751318 w 1202550"/>
              <a:gd name="connsiteY1301" fmla="*/ 902379 h 1202550"/>
              <a:gd name="connsiteX1302" fmla="*/ 751078 w 1202550"/>
              <a:gd name="connsiteY1302" fmla="*/ 903988 h 1202550"/>
              <a:gd name="connsiteX1303" fmla="*/ 748678 w 1202550"/>
              <a:gd name="connsiteY1303" fmla="*/ 904180 h 1202550"/>
              <a:gd name="connsiteX1304" fmla="*/ 606172 w 1202550"/>
              <a:gd name="connsiteY1304" fmla="*/ 904180 h 1202550"/>
              <a:gd name="connsiteX1305" fmla="*/ 603147 w 1202550"/>
              <a:gd name="connsiteY1305" fmla="*/ 903532 h 1202550"/>
              <a:gd name="connsiteX1306" fmla="*/ 602475 w 1202550"/>
              <a:gd name="connsiteY1306" fmla="*/ 901131 h 1202550"/>
              <a:gd name="connsiteX1307" fmla="*/ 602475 w 1202550"/>
              <a:gd name="connsiteY1307" fmla="*/ 878785 h 1202550"/>
              <a:gd name="connsiteX1308" fmla="*/ 425957 w 1202550"/>
              <a:gd name="connsiteY1308" fmla="*/ 945561 h 1202550"/>
              <a:gd name="connsiteX1309" fmla="*/ 263793 w 1202550"/>
              <a:gd name="connsiteY1309" fmla="*/ 945561 h 1202550"/>
              <a:gd name="connsiteX1310" fmla="*/ 261393 w 1202550"/>
              <a:gd name="connsiteY1310" fmla="*/ 945441 h 1202550"/>
              <a:gd name="connsiteX1311" fmla="*/ 261057 w 1202550"/>
              <a:gd name="connsiteY1311" fmla="*/ 944337 h 1202550"/>
              <a:gd name="connsiteX1312" fmla="*/ 292021 w 1202550"/>
              <a:gd name="connsiteY1312" fmla="*/ 913277 h 1202550"/>
              <a:gd name="connsiteX1313" fmla="*/ 300086 w 1202550"/>
              <a:gd name="connsiteY1313" fmla="*/ 905332 h 1202550"/>
              <a:gd name="connsiteX1314" fmla="*/ 304142 w 1202550"/>
              <a:gd name="connsiteY1314" fmla="*/ 904756 h 1202550"/>
              <a:gd name="connsiteX1315" fmla="*/ 436495 w 1202550"/>
              <a:gd name="connsiteY1315" fmla="*/ 904756 h 1202550"/>
              <a:gd name="connsiteX1316" fmla="*/ 446672 w 1202550"/>
              <a:gd name="connsiteY1316" fmla="*/ 904756 h 1202550"/>
              <a:gd name="connsiteX1317" fmla="*/ 449432 w 1202550"/>
              <a:gd name="connsiteY1317" fmla="*/ 905476 h 1202550"/>
              <a:gd name="connsiteX1318" fmla="*/ 441895 w 1202550"/>
              <a:gd name="connsiteY1318" fmla="*/ 920742 h 1202550"/>
              <a:gd name="connsiteX1319" fmla="*/ 429702 w 1202550"/>
              <a:gd name="connsiteY1319" fmla="*/ 945009 h 1202550"/>
              <a:gd name="connsiteX1320" fmla="*/ 425957 w 1202550"/>
              <a:gd name="connsiteY1320" fmla="*/ 945561 h 1202550"/>
              <a:gd name="connsiteX1321" fmla="*/ 427854 w 1202550"/>
              <a:gd name="connsiteY1321" fmla="*/ 948921 h 1202550"/>
              <a:gd name="connsiteX1322" fmla="*/ 403490 w 1202550"/>
              <a:gd name="connsiteY1322" fmla="*/ 997671 h 1202550"/>
              <a:gd name="connsiteX1323" fmla="*/ 400106 w 1202550"/>
              <a:gd name="connsiteY1323" fmla="*/ 999832 h 1202550"/>
              <a:gd name="connsiteX1324" fmla="*/ 398618 w 1202550"/>
              <a:gd name="connsiteY1324" fmla="*/ 999832 h 1202550"/>
              <a:gd name="connsiteX1325" fmla="*/ 210290 w 1202550"/>
              <a:gd name="connsiteY1325" fmla="*/ 999832 h 1202550"/>
              <a:gd name="connsiteX1326" fmla="*/ 206282 w 1202550"/>
              <a:gd name="connsiteY1326" fmla="*/ 999448 h 1202550"/>
              <a:gd name="connsiteX1327" fmla="*/ 215595 w 1202550"/>
              <a:gd name="connsiteY1327" fmla="*/ 990230 h 1202550"/>
              <a:gd name="connsiteX1328" fmla="*/ 257120 w 1202550"/>
              <a:gd name="connsiteY1328" fmla="*/ 948657 h 1202550"/>
              <a:gd name="connsiteX1329" fmla="*/ 261561 w 1202550"/>
              <a:gd name="connsiteY1329" fmla="*/ 946809 h 1202550"/>
              <a:gd name="connsiteX1330" fmla="*/ 425909 w 1202550"/>
              <a:gd name="connsiteY1330" fmla="*/ 946809 h 1202550"/>
              <a:gd name="connsiteX1331" fmla="*/ 428166 w 1202550"/>
              <a:gd name="connsiteY1331" fmla="*/ 946809 h 1202550"/>
              <a:gd name="connsiteX1332" fmla="*/ 427854 w 1202550"/>
              <a:gd name="connsiteY1332" fmla="*/ 948921 h 1202550"/>
              <a:gd name="connsiteX1333" fmla="*/ 447056 w 1202550"/>
              <a:gd name="connsiteY1333" fmla="*/ 904132 h 1202550"/>
              <a:gd name="connsiteX1334" fmla="*/ 306182 w 1202550"/>
              <a:gd name="connsiteY1334" fmla="*/ 904132 h 1202550"/>
              <a:gd name="connsiteX1335" fmla="*/ 302582 w 1202550"/>
              <a:gd name="connsiteY1335" fmla="*/ 903340 h 1202550"/>
              <a:gd name="connsiteX1336" fmla="*/ 304310 w 1202550"/>
              <a:gd name="connsiteY1336" fmla="*/ 900939 h 1202550"/>
              <a:gd name="connsiteX1337" fmla="*/ 328913 w 1202550"/>
              <a:gd name="connsiteY1337" fmla="*/ 876384 h 1202550"/>
              <a:gd name="connsiteX1338" fmla="*/ 332490 w 1202550"/>
              <a:gd name="connsiteY1338" fmla="*/ 873288 h 1202550"/>
              <a:gd name="connsiteX1339" fmla="*/ 333858 w 1202550"/>
              <a:gd name="connsiteY1339" fmla="*/ 872808 h 1202550"/>
              <a:gd name="connsiteX1340" fmla="*/ 465346 w 1202550"/>
              <a:gd name="connsiteY1340" fmla="*/ 872808 h 1202550"/>
              <a:gd name="connsiteX1341" fmla="*/ 464794 w 1202550"/>
              <a:gd name="connsiteY1341" fmla="*/ 875088 h 1202550"/>
              <a:gd name="connsiteX1342" fmla="*/ 451136 w 1202550"/>
              <a:gd name="connsiteY1342" fmla="*/ 901947 h 1202550"/>
              <a:gd name="connsiteX1343" fmla="*/ 450632 w 1202550"/>
              <a:gd name="connsiteY1343" fmla="*/ 903316 h 1202550"/>
              <a:gd name="connsiteX1344" fmla="*/ 450632 w 1202550"/>
              <a:gd name="connsiteY1344" fmla="*/ 903316 h 1202550"/>
              <a:gd name="connsiteX1345" fmla="*/ 446984 w 1202550"/>
              <a:gd name="connsiteY1345" fmla="*/ 904132 h 1202550"/>
              <a:gd name="connsiteX1346" fmla="*/ 64040 w 1202550"/>
              <a:gd name="connsiteY1346" fmla="*/ 597853 h 1202550"/>
              <a:gd name="connsiteX1347" fmla="*/ 64040 w 1202550"/>
              <a:gd name="connsiteY1347" fmla="*/ 472270 h 1202550"/>
              <a:gd name="connsiteX1348" fmla="*/ 64376 w 1202550"/>
              <a:gd name="connsiteY1348" fmla="*/ 469005 h 1202550"/>
              <a:gd name="connsiteX1349" fmla="*/ 69105 w 1202550"/>
              <a:gd name="connsiteY1349" fmla="*/ 469893 h 1202550"/>
              <a:gd name="connsiteX1350" fmla="*/ 112094 w 1202550"/>
              <a:gd name="connsiteY1350" fmla="*/ 480599 h 1202550"/>
              <a:gd name="connsiteX1351" fmla="*/ 114734 w 1202550"/>
              <a:gd name="connsiteY1351" fmla="*/ 483911 h 1202550"/>
              <a:gd name="connsiteX1352" fmla="*/ 114734 w 1202550"/>
              <a:gd name="connsiteY1352" fmla="*/ 598405 h 1202550"/>
              <a:gd name="connsiteX1353" fmla="*/ 114734 w 1202550"/>
              <a:gd name="connsiteY1353" fmla="*/ 599894 h 1202550"/>
              <a:gd name="connsiteX1354" fmla="*/ 113270 w 1202550"/>
              <a:gd name="connsiteY1354" fmla="*/ 601262 h 1202550"/>
              <a:gd name="connsiteX1355" fmla="*/ 111782 w 1202550"/>
              <a:gd name="connsiteY1355" fmla="*/ 601262 h 1202550"/>
              <a:gd name="connsiteX1356" fmla="*/ 67016 w 1202550"/>
              <a:gd name="connsiteY1356" fmla="*/ 601262 h 1202550"/>
              <a:gd name="connsiteX1357" fmla="*/ 65528 w 1202550"/>
              <a:gd name="connsiteY1357" fmla="*/ 601262 h 1202550"/>
              <a:gd name="connsiteX1358" fmla="*/ 64040 w 1202550"/>
              <a:gd name="connsiteY1358" fmla="*/ 599630 h 1202550"/>
              <a:gd name="connsiteX1359" fmla="*/ 64040 w 1202550"/>
              <a:gd name="connsiteY1359" fmla="*/ 597853 h 1202550"/>
              <a:gd name="connsiteX1360" fmla="*/ 114710 w 1202550"/>
              <a:gd name="connsiteY1360" fmla="*/ 477238 h 1202550"/>
              <a:gd name="connsiteX1361" fmla="*/ 114710 w 1202550"/>
              <a:gd name="connsiteY1361" fmla="*/ 479207 h 1202550"/>
              <a:gd name="connsiteX1362" fmla="*/ 105421 w 1202550"/>
              <a:gd name="connsiteY1362" fmla="*/ 477046 h 1202550"/>
              <a:gd name="connsiteX1363" fmla="*/ 66704 w 1202550"/>
              <a:gd name="connsiteY1363" fmla="*/ 467493 h 1202550"/>
              <a:gd name="connsiteX1364" fmla="*/ 64136 w 1202550"/>
              <a:gd name="connsiteY1364" fmla="*/ 464085 h 1202550"/>
              <a:gd name="connsiteX1365" fmla="*/ 64136 w 1202550"/>
              <a:gd name="connsiteY1365" fmla="*/ 337277 h 1202550"/>
              <a:gd name="connsiteX1366" fmla="*/ 64520 w 1202550"/>
              <a:gd name="connsiteY1366" fmla="*/ 334540 h 1202550"/>
              <a:gd name="connsiteX1367" fmla="*/ 73281 w 1202550"/>
              <a:gd name="connsiteY1367" fmla="*/ 338789 h 1202550"/>
              <a:gd name="connsiteX1368" fmla="*/ 112406 w 1202550"/>
              <a:gd name="connsiteY1368" fmla="*/ 358303 h 1202550"/>
              <a:gd name="connsiteX1369" fmla="*/ 114710 w 1202550"/>
              <a:gd name="connsiteY1369" fmla="*/ 361880 h 1202550"/>
              <a:gd name="connsiteX1370" fmla="*/ 114710 w 1202550"/>
              <a:gd name="connsiteY1370" fmla="*/ 477238 h 1202550"/>
              <a:gd name="connsiteX1371" fmla="*/ 113390 w 1202550"/>
              <a:gd name="connsiteY1371" fmla="*/ 356695 h 1202550"/>
              <a:gd name="connsiteX1372" fmla="*/ 68913 w 1202550"/>
              <a:gd name="connsiteY1372" fmla="*/ 334517 h 1202550"/>
              <a:gd name="connsiteX1373" fmla="*/ 68097 w 1202550"/>
              <a:gd name="connsiteY1373" fmla="*/ 334204 h 1202550"/>
              <a:gd name="connsiteX1374" fmla="*/ 68097 w 1202550"/>
              <a:gd name="connsiteY1374" fmla="*/ 333268 h 1202550"/>
              <a:gd name="connsiteX1375" fmla="*/ 70737 w 1202550"/>
              <a:gd name="connsiteY1375" fmla="*/ 333028 h 1202550"/>
              <a:gd name="connsiteX1376" fmla="*/ 194376 w 1202550"/>
              <a:gd name="connsiteY1376" fmla="*/ 333028 h 1202550"/>
              <a:gd name="connsiteX1377" fmla="*/ 197521 w 1202550"/>
              <a:gd name="connsiteY1377" fmla="*/ 333580 h 1202550"/>
              <a:gd name="connsiteX1378" fmla="*/ 233525 w 1202550"/>
              <a:gd name="connsiteY1378" fmla="*/ 357439 h 1202550"/>
              <a:gd name="connsiteX1379" fmla="*/ 230117 w 1202550"/>
              <a:gd name="connsiteY1379" fmla="*/ 357895 h 1202550"/>
              <a:gd name="connsiteX1380" fmla="*/ 118575 w 1202550"/>
              <a:gd name="connsiteY1380" fmla="*/ 357895 h 1202550"/>
              <a:gd name="connsiteX1381" fmla="*/ 113318 w 1202550"/>
              <a:gd name="connsiteY1381" fmla="*/ 356695 h 1202550"/>
              <a:gd name="connsiteX1382" fmla="*/ 263889 w 1202550"/>
              <a:gd name="connsiteY1382" fmla="*/ 259747 h 1202550"/>
              <a:gd name="connsiteX1383" fmla="*/ 427349 w 1202550"/>
              <a:gd name="connsiteY1383" fmla="*/ 259747 h 1202550"/>
              <a:gd name="connsiteX1384" fmla="*/ 430950 w 1202550"/>
              <a:gd name="connsiteY1384" fmla="*/ 261571 h 1202550"/>
              <a:gd name="connsiteX1385" fmla="*/ 448736 w 1202550"/>
              <a:gd name="connsiteY1385" fmla="*/ 297216 h 1202550"/>
              <a:gd name="connsiteX1386" fmla="*/ 449216 w 1202550"/>
              <a:gd name="connsiteY1386" fmla="*/ 299352 h 1202550"/>
              <a:gd name="connsiteX1387" fmla="*/ 445952 w 1202550"/>
              <a:gd name="connsiteY1387" fmla="*/ 299352 h 1202550"/>
              <a:gd name="connsiteX1388" fmla="*/ 303494 w 1202550"/>
              <a:gd name="connsiteY1388" fmla="*/ 299352 h 1202550"/>
              <a:gd name="connsiteX1389" fmla="*/ 298285 w 1202550"/>
              <a:gd name="connsiteY1389" fmla="*/ 297168 h 1202550"/>
              <a:gd name="connsiteX1390" fmla="*/ 263529 w 1202550"/>
              <a:gd name="connsiteY1390" fmla="*/ 262363 h 1202550"/>
              <a:gd name="connsiteX1391" fmla="*/ 260817 w 1202550"/>
              <a:gd name="connsiteY1391" fmla="*/ 260395 h 1202550"/>
              <a:gd name="connsiteX1392" fmla="*/ 263817 w 1202550"/>
              <a:gd name="connsiteY1392" fmla="*/ 259747 h 1202550"/>
              <a:gd name="connsiteX1393" fmla="*/ 257144 w 1202550"/>
              <a:gd name="connsiteY1393" fmla="*/ 255931 h 1202550"/>
              <a:gd name="connsiteX1394" fmla="*/ 209138 w 1202550"/>
              <a:gd name="connsiteY1394" fmla="*/ 208069 h 1202550"/>
              <a:gd name="connsiteX1395" fmla="*/ 206354 w 1202550"/>
              <a:gd name="connsiteY1395" fmla="*/ 205668 h 1202550"/>
              <a:gd name="connsiteX1396" fmla="*/ 209882 w 1202550"/>
              <a:gd name="connsiteY1396" fmla="*/ 205212 h 1202550"/>
              <a:gd name="connsiteX1397" fmla="*/ 399506 w 1202550"/>
              <a:gd name="connsiteY1397" fmla="*/ 205212 h 1202550"/>
              <a:gd name="connsiteX1398" fmla="*/ 404067 w 1202550"/>
              <a:gd name="connsiteY1398" fmla="*/ 207925 h 1202550"/>
              <a:gd name="connsiteX1399" fmla="*/ 427469 w 1202550"/>
              <a:gd name="connsiteY1399" fmla="*/ 254803 h 1202550"/>
              <a:gd name="connsiteX1400" fmla="*/ 428574 w 1202550"/>
              <a:gd name="connsiteY1400" fmla="*/ 257803 h 1202550"/>
              <a:gd name="connsiteX1401" fmla="*/ 425597 w 1202550"/>
              <a:gd name="connsiteY1401" fmla="*/ 258043 h 1202550"/>
              <a:gd name="connsiteX1402" fmla="*/ 262185 w 1202550"/>
              <a:gd name="connsiteY1402" fmla="*/ 258043 h 1202550"/>
              <a:gd name="connsiteX1403" fmla="*/ 257072 w 1202550"/>
              <a:gd name="connsiteY1403" fmla="*/ 255931 h 1202550"/>
              <a:gd name="connsiteX1404" fmla="*/ 601347 w 1202550"/>
              <a:gd name="connsiteY1404" fmla="*/ 296736 h 1202550"/>
              <a:gd name="connsiteX1405" fmla="*/ 598731 w 1202550"/>
              <a:gd name="connsiteY1405" fmla="*/ 299352 h 1202550"/>
              <a:gd name="connsiteX1406" fmla="*/ 454089 w 1202550"/>
              <a:gd name="connsiteY1406" fmla="*/ 299352 h 1202550"/>
              <a:gd name="connsiteX1407" fmla="*/ 450800 w 1202550"/>
              <a:gd name="connsiteY1407" fmla="*/ 297504 h 1202550"/>
              <a:gd name="connsiteX1408" fmla="*/ 432630 w 1202550"/>
              <a:gd name="connsiteY1408" fmla="*/ 261043 h 1202550"/>
              <a:gd name="connsiteX1409" fmla="*/ 432150 w 1202550"/>
              <a:gd name="connsiteY1409" fmla="*/ 259723 h 1202550"/>
              <a:gd name="connsiteX1410" fmla="*/ 597771 w 1202550"/>
              <a:gd name="connsiteY1410" fmla="*/ 259723 h 1202550"/>
              <a:gd name="connsiteX1411" fmla="*/ 601347 w 1202550"/>
              <a:gd name="connsiteY1411" fmla="*/ 263396 h 1202550"/>
              <a:gd name="connsiteX1412" fmla="*/ 601275 w 1202550"/>
              <a:gd name="connsiteY1412" fmla="*/ 296712 h 1202550"/>
              <a:gd name="connsiteX1413" fmla="*/ 601347 w 1202550"/>
              <a:gd name="connsiteY1413" fmla="*/ 331732 h 1202550"/>
              <a:gd name="connsiteX1414" fmla="*/ 597699 w 1202550"/>
              <a:gd name="connsiteY1414" fmla="*/ 332428 h 1202550"/>
              <a:gd name="connsiteX1415" fmla="*/ 510136 w 1202550"/>
              <a:gd name="connsiteY1415" fmla="*/ 332428 h 1202550"/>
              <a:gd name="connsiteX1416" fmla="*/ 471515 w 1202550"/>
              <a:gd name="connsiteY1416" fmla="*/ 332428 h 1202550"/>
              <a:gd name="connsiteX1417" fmla="*/ 468107 w 1202550"/>
              <a:gd name="connsiteY1417" fmla="*/ 331804 h 1202550"/>
              <a:gd name="connsiteX1418" fmla="*/ 452937 w 1202550"/>
              <a:gd name="connsiteY1418" fmla="*/ 301632 h 1202550"/>
              <a:gd name="connsiteX1419" fmla="*/ 455337 w 1202550"/>
              <a:gd name="connsiteY1419" fmla="*/ 301176 h 1202550"/>
              <a:gd name="connsiteX1420" fmla="*/ 598419 w 1202550"/>
              <a:gd name="connsiteY1420" fmla="*/ 301176 h 1202550"/>
              <a:gd name="connsiteX1421" fmla="*/ 599907 w 1202550"/>
              <a:gd name="connsiteY1421" fmla="*/ 301176 h 1202550"/>
              <a:gd name="connsiteX1422" fmla="*/ 601227 w 1202550"/>
              <a:gd name="connsiteY1422" fmla="*/ 302352 h 1202550"/>
              <a:gd name="connsiteX1423" fmla="*/ 601227 w 1202550"/>
              <a:gd name="connsiteY1423" fmla="*/ 303265 h 1202550"/>
              <a:gd name="connsiteX1424" fmla="*/ 601227 w 1202550"/>
              <a:gd name="connsiteY1424" fmla="*/ 331756 h 1202550"/>
              <a:gd name="connsiteX1425" fmla="*/ 601515 w 1202550"/>
              <a:gd name="connsiteY1425" fmla="*/ 396036 h 1202550"/>
              <a:gd name="connsiteX1426" fmla="*/ 599907 w 1202550"/>
              <a:gd name="connsiteY1426" fmla="*/ 397548 h 1202550"/>
              <a:gd name="connsiteX1427" fmla="*/ 598107 w 1202550"/>
              <a:gd name="connsiteY1427" fmla="*/ 397548 h 1202550"/>
              <a:gd name="connsiteX1428" fmla="*/ 504279 w 1202550"/>
              <a:gd name="connsiteY1428" fmla="*/ 397548 h 1202550"/>
              <a:gd name="connsiteX1429" fmla="*/ 499718 w 1202550"/>
              <a:gd name="connsiteY1429" fmla="*/ 394812 h 1202550"/>
              <a:gd name="connsiteX1430" fmla="*/ 494294 w 1202550"/>
              <a:gd name="connsiteY1430" fmla="*/ 383819 h 1202550"/>
              <a:gd name="connsiteX1431" fmla="*/ 493574 w 1202550"/>
              <a:gd name="connsiteY1431" fmla="*/ 381610 h 1202550"/>
              <a:gd name="connsiteX1432" fmla="*/ 496502 w 1202550"/>
              <a:gd name="connsiteY1432" fmla="*/ 381322 h 1202550"/>
              <a:gd name="connsiteX1433" fmla="*/ 598419 w 1202550"/>
              <a:gd name="connsiteY1433" fmla="*/ 381322 h 1202550"/>
              <a:gd name="connsiteX1434" fmla="*/ 599907 w 1202550"/>
              <a:gd name="connsiteY1434" fmla="*/ 381322 h 1202550"/>
              <a:gd name="connsiteX1435" fmla="*/ 601515 w 1202550"/>
              <a:gd name="connsiteY1435" fmla="*/ 382835 h 1202550"/>
              <a:gd name="connsiteX1436" fmla="*/ 601395 w 1202550"/>
              <a:gd name="connsiteY1436" fmla="*/ 396012 h 1202550"/>
              <a:gd name="connsiteX1437" fmla="*/ 601515 w 1202550"/>
              <a:gd name="connsiteY1437" fmla="*/ 417903 h 1202550"/>
              <a:gd name="connsiteX1438" fmla="*/ 601515 w 1202550"/>
              <a:gd name="connsiteY1438" fmla="*/ 503642 h 1202550"/>
              <a:gd name="connsiteX1439" fmla="*/ 601515 w 1202550"/>
              <a:gd name="connsiteY1439" fmla="*/ 505442 h 1202550"/>
              <a:gd name="connsiteX1440" fmla="*/ 600003 w 1202550"/>
              <a:gd name="connsiteY1440" fmla="*/ 507026 h 1202550"/>
              <a:gd name="connsiteX1441" fmla="*/ 598203 w 1202550"/>
              <a:gd name="connsiteY1441" fmla="*/ 507026 h 1202550"/>
              <a:gd name="connsiteX1442" fmla="*/ 512296 w 1202550"/>
              <a:gd name="connsiteY1442" fmla="*/ 507026 h 1202550"/>
              <a:gd name="connsiteX1443" fmla="*/ 508984 w 1202550"/>
              <a:gd name="connsiteY1443" fmla="*/ 503618 h 1202550"/>
              <a:gd name="connsiteX1444" fmla="*/ 508984 w 1202550"/>
              <a:gd name="connsiteY1444" fmla="*/ 417543 h 1202550"/>
              <a:gd name="connsiteX1445" fmla="*/ 511888 w 1202550"/>
              <a:gd name="connsiteY1445" fmla="*/ 414615 h 1202550"/>
              <a:gd name="connsiteX1446" fmla="*/ 597651 w 1202550"/>
              <a:gd name="connsiteY1446" fmla="*/ 414615 h 1202550"/>
              <a:gd name="connsiteX1447" fmla="*/ 599739 w 1202550"/>
              <a:gd name="connsiteY1447" fmla="*/ 414615 h 1202550"/>
              <a:gd name="connsiteX1448" fmla="*/ 601371 w 1202550"/>
              <a:gd name="connsiteY1448" fmla="*/ 416391 h 1202550"/>
              <a:gd name="connsiteX1449" fmla="*/ 601371 w 1202550"/>
              <a:gd name="connsiteY1449" fmla="*/ 417879 h 1202550"/>
              <a:gd name="connsiteX1450" fmla="*/ 601515 w 1202550"/>
              <a:gd name="connsiteY1450" fmla="*/ 843620 h 1202550"/>
              <a:gd name="connsiteX1451" fmla="*/ 600171 w 1202550"/>
              <a:gd name="connsiteY1451" fmla="*/ 844772 h 1202550"/>
              <a:gd name="connsiteX1452" fmla="*/ 485509 w 1202550"/>
              <a:gd name="connsiteY1452" fmla="*/ 844772 h 1202550"/>
              <a:gd name="connsiteX1453" fmla="*/ 482604 w 1202550"/>
              <a:gd name="connsiteY1453" fmla="*/ 844580 h 1202550"/>
              <a:gd name="connsiteX1454" fmla="*/ 483420 w 1202550"/>
              <a:gd name="connsiteY1454" fmla="*/ 842180 h 1202550"/>
              <a:gd name="connsiteX1455" fmla="*/ 490621 w 1202550"/>
              <a:gd name="connsiteY1455" fmla="*/ 827418 h 1202550"/>
              <a:gd name="connsiteX1456" fmla="*/ 494510 w 1202550"/>
              <a:gd name="connsiteY1456" fmla="*/ 825018 h 1202550"/>
              <a:gd name="connsiteX1457" fmla="*/ 555958 w 1202550"/>
              <a:gd name="connsiteY1457" fmla="*/ 825018 h 1202550"/>
              <a:gd name="connsiteX1458" fmla="*/ 600027 w 1202550"/>
              <a:gd name="connsiteY1458" fmla="*/ 825018 h 1202550"/>
              <a:gd name="connsiteX1459" fmla="*/ 601275 w 1202550"/>
              <a:gd name="connsiteY1459" fmla="*/ 826266 h 1202550"/>
              <a:gd name="connsiteX1460" fmla="*/ 601371 w 1202550"/>
              <a:gd name="connsiteY1460" fmla="*/ 843596 h 1202550"/>
              <a:gd name="connsiteX1461" fmla="*/ 154747 w 1202550"/>
              <a:gd name="connsiteY1461" fmla="*/ 601286 h 1202550"/>
              <a:gd name="connsiteX1462" fmla="*/ 119655 w 1202550"/>
              <a:gd name="connsiteY1462" fmla="*/ 601286 h 1202550"/>
              <a:gd name="connsiteX1463" fmla="*/ 116439 w 1202550"/>
              <a:gd name="connsiteY1463" fmla="*/ 598141 h 1202550"/>
              <a:gd name="connsiteX1464" fmla="*/ 116439 w 1202550"/>
              <a:gd name="connsiteY1464" fmla="*/ 481751 h 1202550"/>
              <a:gd name="connsiteX1465" fmla="*/ 146490 w 1202550"/>
              <a:gd name="connsiteY1465" fmla="*/ 489240 h 1202550"/>
              <a:gd name="connsiteX1466" fmla="*/ 155203 w 1202550"/>
              <a:gd name="connsiteY1466" fmla="*/ 491424 h 1202550"/>
              <a:gd name="connsiteX1467" fmla="*/ 157604 w 1202550"/>
              <a:gd name="connsiteY1467" fmla="*/ 494640 h 1202550"/>
              <a:gd name="connsiteX1468" fmla="*/ 157604 w 1202550"/>
              <a:gd name="connsiteY1468" fmla="*/ 598381 h 1202550"/>
              <a:gd name="connsiteX1469" fmla="*/ 154747 w 1202550"/>
              <a:gd name="connsiteY1469" fmla="*/ 601286 h 1202550"/>
              <a:gd name="connsiteX1470" fmla="*/ 116343 w 1202550"/>
              <a:gd name="connsiteY1470" fmla="*/ 606374 h 1202550"/>
              <a:gd name="connsiteX1471" fmla="*/ 119487 w 1202550"/>
              <a:gd name="connsiteY1471" fmla="*/ 603086 h 1202550"/>
              <a:gd name="connsiteX1472" fmla="*/ 154939 w 1202550"/>
              <a:gd name="connsiteY1472" fmla="*/ 603086 h 1202550"/>
              <a:gd name="connsiteX1473" fmla="*/ 157628 w 1202550"/>
              <a:gd name="connsiteY1473" fmla="*/ 605678 h 1202550"/>
              <a:gd name="connsiteX1474" fmla="*/ 157628 w 1202550"/>
              <a:gd name="connsiteY1474" fmla="*/ 709923 h 1202550"/>
              <a:gd name="connsiteX1475" fmla="*/ 155227 w 1202550"/>
              <a:gd name="connsiteY1475" fmla="*/ 712900 h 1202550"/>
              <a:gd name="connsiteX1476" fmla="*/ 118359 w 1202550"/>
              <a:gd name="connsiteY1476" fmla="*/ 722165 h 1202550"/>
              <a:gd name="connsiteX1477" fmla="*/ 116607 w 1202550"/>
              <a:gd name="connsiteY1477" fmla="*/ 722165 h 1202550"/>
              <a:gd name="connsiteX1478" fmla="*/ 116367 w 1202550"/>
              <a:gd name="connsiteY1478" fmla="*/ 719237 h 1202550"/>
              <a:gd name="connsiteX1479" fmla="*/ 157532 w 1202550"/>
              <a:gd name="connsiteY1479" fmla="*/ 487536 h 1202550"/>
              <a:gd name="connsiteX1480" fmla="*/ 157532 w 1202550"/>
              <a:gd name="connsiteY1480" fmla="*/ 489768 h 1202550"/>
              <a:gd name="connsiteX1481" fmla="*/ 154579 w 1202550"/>
              <a:gd name="connsiteY1481" fmla="*/ 489360 h 1202550"/>
              <a:gd name="connsiteX1482" fmla="*/ 119127 w 1202550"/>
              <a:gd name="connsiteY1482" fmla="*/ 480551 h 1202550"/>
              <a:gd name="connsiteX1483" fmla="*/ 116439 w 1202550"/>
              <a:gd name="connsiteY1483" fmla="*/ 477286 h 1202550"/>
              <a:gd name="connsiteX1484" fmla="*/ 116439 w 1202550"/>
              <a:gd name="connsiteY1484" fmla="*/ 360872 h 1202550"/>
              <a:gd name="connsiteX1485" fmla="*/ 118455 w 1202550"/>
              <a:gd name="connsiteY1485" fmla="*/ 361352 h 1202550"/>
              <a:gd name="connsiteX1486" fmla="*/ 155443 w 1202550"/>
              <a:gd name="connsiteY1486" fmla="*/ 379786 h 1202550"/>
              <a:gd name="connsiteX1487" fmla="*/ 157652 w 1202550"/>
              <a:gd name="connsiteY1487" fmla="*/ 383459 h 1202550"/>
              <a:gd name="connsiteX1488" fmla="*/ 157628 w 1202550"/>
              <a:gd name="connsiteY1488" fmla="*/ 487536 h 1202550"/>
              <a:gd name="connsiteX1489" fmla="*/ 157532 w 1202550"/>
              <a:gd name="connsiteY1489" fmla="*/ 378802 h 1202550"/>
              <a:gd name="connsiteX1490" fmla="*/ 121647 w 1202550"/>
              <a:gd name="connsiteY1490" fmla="*/ 360824 h 1202550"/>
              <a:gd name="connsiteX1491" fmla="*/ 120711 w 1202550"/>
              <a:gd name="connsiteY1491" fmla="*/ 360176 h 1202550"/>
              <a:gd name="connsiteX1492" fmla="*/ 124240 w 1202550"/>
              <a:gd name="connsiteY1492" fmla="*/ 359744 h 1202550"/>
              <a:gd name="connsiteX1493" fmla="*/ 234293 w 1202550"/>
              <a:gd name="connsiteY1493" fmla="*/ 359744 h 1202550"/>
              <a:gd name="connsiteX1494" fmla="*/ 238278 w 1202550"/>
              <a:gd name="connsiteY1494" fmla="*/ 360656 h 1202550"/>
              <a:gd name="connsiteX1495" fmla="*/ 264681 w 1202550"/>
              <a:gd name="connsiteY1495" fmla="*/ 378298 h 1202550"/>
              <a:gd name="connsiteX1496" fmla="*/ 265401 w 1202550"/>
              <a:gd name="connsiteY1496" fmla="*/ 379282 h 1202550"/>
              <a:gd name="connsiteX1497" fmla="*/ 263001 w 1202550"/>
              <a:gd name="connsiteY1497" fmla="*/ 379522 h 1202550"/>
              <a:gd name="connsiteX1498" fmla="*/ 161276 w 1202550"/>
              <a:gd name="connsiteY1498" fmla="*/ 379522 h 1202550"/>
              <a:gd name="connsiteX1499" fmla="*/ 157508 w 1202550"/>
              <a:gd name="connsiteY1499" fmla="*/ 378802 h 1202550"/>
              <a:gd name="connsiteX1500" fmla="*/ 332514 w 1202550"/>
              <a:gd name="connsiteY1500" fmla="*/ 333676 h 1202550"/>
              <a:gd name="connsiteX1501" fmla="*/ 352868 w 1202550"/>
              <a:gd name="connsiteY1501" fmla="*/ 354007 h 1202550"/>
              <a:gd name="connsiteX1502" fmla="*/ 356325 w 1202550"/>
              <a:gd name="connsiteY1502" fmla="*/ 357079 h 1202550"/>
              <a:gd name="connsiteX1503" fmla="*/ 352988 w 1202550"/>
              <a:gd name="connsiteY1503" fmla="*/ 357895 h 1202550"/>
              <a:gd name="connsiteX1504" fmla="*/ 320584 w 1202550"/>
              <a:gd name="connsiteY1504" fmla="*/ 357895 h 1202550"/>
              <a:gd name="connsiteX1505" fmla="*/ 240510 w 1202550"/>
              <a:gd name="connsiteY1505" fmla="*/ 357895 h 1202550"/>
              <a:gd name="connsiteX1506" fmla="*/ 234965 w 1202550"/>
              <a:gd name="connsiteY1506" fmla="*/ 356215 h 1202550"/>
              <a:gd name="connsiteX1507" fmla="*/ 201769 w 1202550"/>
              <a:gd name="connsiteY1507" fmla="*/ 334156 h 1202550"/>
              <a:gd name="connsiteX1508" fmla="*/ 201985 w 1202550"/>
              <a:gd name="connsiteY1508" fmla="*/ 333100 h 1202550"/>
              <a:gd name="connsiteX1509" fmla="*/ 204674 w 1202550"/>
              <a:gd name="connsiteY1509" fmla="*/ 332980 h 1202550"/>
              <a:gd name="connsiteX1510" fmla="*/ 329105 w 1202550"/>
              <a:gd name="connsiteY1510" fmla="*/ 332980 h 1202550"/>
              <a:gd name="connsiteX1511" fmla="*/ 332490 w 1202550"/>
              <a:gd name="connsiteY1511" fmla="*/ 333676 h 1202550"/>
              <a:gd name="connsiteX1512" fmla="*/ 302870 w 1202550"/>
              <a:gd name="connsiteY1512" fmla="*/ 301464 h 1202550"/>
              <a:gd name="connsiteX1513" fmla="*/ 305966 w 1202550"/>
              <a:gd name="connsiteY1513" fmla="*/ 301128 h 1202550"/>
              <a:gd name="connsiteX1514" fmla="*/ 447776 w 1202550"/>
              <a:gd name="connsiteY1514" fmla="*/ 301128 h 1202550"/>
              <a:gd name="connsiteX1515" fmla="*/ 452025 w 1202550"/>
              <a:gd name="connsiteY1515" fmla="*/ 303817 h 1202550"/>
              <a:gd name="connsiteX1516" fmla="*/ 464578 w 1202550"/>
              <a:gd name="connsiteY1516" fmla="*/ 329020 h 1202550"/>
              <a:gd name="connsiteX1517" fmla="*/ 465682 w 1202550"/>
              <a:gd name="connsiteY1517" fmla="*/ 331756 h 1202550"/>
              <a:gd name="connsiteX1518" fmla="*/ 462010 w 1202550"/>
              <a:gd name="connsiteY1518" fmla="*/ 332452 h 1202550"/>
              <a:gd name="connsiteX1519" fmla="*/ 367366 w 1202550"/>
              <a:gd name="connsiteY1519" fmla="*/ 332452 h 1202550"/>
              <a:gd name="connsiteX1520" fmla="*/ 336546 w 1202550"/>
              <a:gd name="connsiteY1520" fmla="*/ 332452 h 1202550"/>
              <a:gd name="connsiteX1521" fmla="*/ 333114 w 1202550"/>
              <a:gd name="connsiteY1521" fmla="*/ 331852 h 1202550"/>
              <a:gd name="connsiteX1522" fmla="*/ 507207 w 1202550"/>
              <a:gd name="connsiteY1522" fmla="*/ 512403 h 1202550"/>
              <a:gd name="connsiteX1523" fmla="*/ 507207 w 1202550"/>
              <a:gd name="connsiteY1523" fmla="*/ 599030 h 1202550"/>
              <a:gd name="connsiteX1524" fmla="*/ 504807 w 1202550"/>
              <a:gd name="connsiteY1524" fmla="*/ 601286 h 1202550"/>
              <a:gd name="connsiteX1525" fmla="*/ 418228 w 1202550"/>
              <a:gd name="connsiteY1525" fmla="*/ 601286 h 1202550"/>
              <a:gd name="connsiteX1526" fmla="*/ 416140 w 1202550"/>
              <a:gd name="connsiteY1526" fmla="*/ 601286 h 1202550"/>
              <a:gd name="connsiteX1527" fmla="*/ 414796 w 1202550"/>
              <a:gd name="connsiteY1527" fmla="*/ 599798 h 1202550"/>
              <a:gd name="connsiteX1528" fmla="*/ 414796 w 1202550"/>
              <a:gd name="connsiteY1528" fmla="*/ 598309 h 1202550"/>
              <a:gd name="connsiteX1529" fmla="*/ 414796 w 1202550"/>
              <a:gd name="connsiteY1529" fmla="*/ 511899 h 1202550"/>
              <a:gd name="connsiteX1530" fmla="*/ 414796 w 1202550"/>
              <a:gd name="connsiteY1530" fmla="*/ 510699 h 1202550"/>
              <a:gd name="connsiteX1531" fmla="*/ 416860 w 1202550"/>
              <a:gd name="connsiteY1531" fmla="*/ 508706 h 1202550"/>
              <a:gd name="connsiteX1532" fmla="*/ 431262 w 1202550"/>
              <a:gd name="connsiteY1532" fmla="*/ 508706 h 1202550"/>
              <a:gd name="connsiteX1533" fmla="*/ 503559 w 1202550"/>
              <a:gd name="connsiteY1533" fmla="*/ 508706 h 1202550"/>
              <a:gd name="connsiteX1534" fmla="*/ 505671 w 1202550"/>
              <a:gd name="connsiteY1534" fmla="*/ 508706 h 1202550"/>
              <a:gd name="connsiteX1535" fmla="*/ 507255 w 1202550"/>
              <a:gd name="connsiteY1535" fmla="*/ 510218 h 1202550"/>
              <a:gd name="connsiteX1536" fmla="*/ 507183 w 1202550"/>
              <a:gd name="connsiteY1536" fmla="*/ 512403 h 1202550"/>
              <a:gd name="connsiteX1537" fmla="*/ 507207 w 1202550"/>
              <a:gd name="connsiteY1537" fmla="*/ 786661 h 1202550"/>
              <a:gd name="connsiteX1538" fmla="*/ 507207 w 1202550"/>
              <a:gd name="connsiteY1538" fmla="*/ 788461 h 1202550"/>
              <a:gd name="connsiteX1539" fmla="*/ 505935 w 1202550"/>
              <a:gd name="connsiteY1539" fmla="*/ 789661 h 1202550"/>
              <a:gd name="connsiteX1540" fmla="*/ 504135 w 1202550"/>
              <a:gd name="connsiteY1540" fmla="*/ 789661 h 1202550"/>
              <a:gd name="connsiteX1541" fmla="*/ 418060 w 1202550"/>
              <a:gd name="connsiteY1541" fmla="*/ 789661 h 1202550"/>
              <a:gd name="connsiteX1542" fmla="*/ 414796 w 1202550"/>
              <a:gd name="connsiteY1542" fmla="*/ 786229 h 1202550"/>
              <a:gd name="connsiteX1543" fmla="*/ 414796 w 1202550"/>
              <a:gd name="connsiteY1543" fmla="*/ 700490 h 1202550"/>
              <a:gd name="connsiteX1544" fmla="*/ 414796 w 1202550"/>
              <a:gd name="connsiteY1544" fmla="*/ 698378 h 1202550"/>
              <a:gd name="connsiteX1545" fmla="*/ 416116 w 1202550"/>
              <a:gd name="connsiteY1545" fmla="*/ 697178 h 1202550"/>
              <a:gd name="connsiteX1546" fmla="*/ 503943 w 1202550"/>
              <a:gd name="connsiteY1546" fmla="*/ 697178 h 1202550"/>
              <a:gd name="connsiteX1547" fmla="*/ 507183 w 1202550"/>
              <a:gd name="connsiteY1547" fmla="*/ 700346 h 1202550"/>
              <a:gd name="connsiteX1548" fmla="*/ 414748 w 1202550"/>
              <a:gd name="connsiteY1548" fmla="*/ 692089 h 1202550"/>
              <a:gd name="connsiteX1549" fmla="*/ 414748 w 1202550"/>
              <a:gd name="connsiteY1549" fmla="*/ 606014 h 1202550"/>
              <a:gd name="connsiteX1550" fmla="*/ 417652 w 1202550"/>
              <a:gd name="connsiteY1550" fmla="*/ 603086 h 1202550"/>
              <a:gd name="connsiteX1551" fmla="*/ 505959 w 1202550"/>
              <a:gd name="connsiteY1551" fmla="*/ 603086 h 1202550"/>
              <a:gd name="connsiteX1552" fmla="*/ 507255 w 1202550"/>
              <a:gd name="connsiteY1552" fmla="*/ 604286 h 1202550"/>
              <a:gd name="connsiteX1553" fmla="*/ 507255 w 1202550"/>
              <a:gd name="connsiteY1553" fmla="*/ 606398 h 1202550"/>
              <a:gd name="connsiteX1554" fmla="*/ 507255 w 1202550"/>
              <a:gd name="connsiteY1554" fmla="*/ 692449 h 1202550"/>
              <a:gd name="connsiteX1555" fmla="*/ 504375 w 1202550"/>
              <a:gd name="connsiteY1555" fmla="*/ 695378 h 1202550"/>
              <a:gd name="connsiteX1556" fmla="*/ 417964 w 1202550"/>
              <a:gd name="connsiteY1556" fmla="*/ 695378 h 1202550"/>
              <a:gd name="connsiteX1557" fmla="*/ 416764 w 1202550"/>
              <a:gd name="connsiteY1557" fmla="*/ 695378 h 1202550"/>
              <a:gd name="connsiteX1558" fmla="*/ 414820 w 1202550"/>
              <a:gd name="connsiteY1558" fmla="*/ 693289 h 1202550"/>
              <a:gd name="connsiteX1559" fmla="*/ 414748 w 1202550"/>
              <a:gd name="connsiteY1559" fmla="*/ 692089 h 1202550"/>
              <a:gd name="connsiteX1560" fmla="*/ 507135 w 1202550"/>
              <a:gd name="connsiteY1560" fmla="*/ 416055 h 1202550"/>
              <a:gd name="connsiteX1561" fmla="*/ 507135 w 1202550"/>
              <a:gd name="connsiteY1561" fmla="*/ 418143 h 1202550"/>
              <a:gd name="connsiteX1562" fmla="*/ 507135 w 1202550"/>
              <a:gd name="connsiteY1562" fmla="*/ 503498 h 1202550"/>
              <a:gd name="connsiteX1563" fmla="*/ 507135 w 1202550"/>
              <a:gd name="connsiteY1563" fmla="*/ 505898 h 1202550"/>
              <a:gd name="connsiteX1564" fmla="*/ 505863 w 1202550"/>
              <a:gd name="connsiteY1564" fmla="*/ 507122 h 1202550"/>
              <a:gd name="connsiteX1565" fmla="*/ 504063 w 1202550"/>
              <a:gd name="connsiteY1565" fmla="*/ 507122 h 1202550"/>
              <a:gd name="connsiteX1566" fmla="*/ 418060 w 1202550"/>
              <a:gd name="connsiteY1566" fmla="*/ 507122 h 1202550"/>
              <a:gd name="connsiteX1567" fmla="*/ 414796 w 1202550"/>
              <a:gd name="connsiteY1567" fmla="*/ 503954 h 1202550"/>
              <a:gd name="connsiteX1568" fmla="*/ 414796 w 1202550"/>
              <a:gd name="connsiteY1568" fmla="*/ 417783 h 1202550"/>
              <a:gd name="connsiteX1569" fmla="*/ 414796 w 1202550"/>
              <a:gd name="connsiteY1569" fmla="*/ 416583 h 1202550"/>
              <a:gd name="connsiteX1570" fmla="*/ 416860 w 1202550"/>
              <a:gd name="connsiteY1570" fmla="*/ 414615 h 1202550"/>
              <a:gd name="connsiteX1571" fmla="*/ 418660 w 1202550"/>
              <a:gd name="connsiteY1571" fmla="*/ 414615 h 1202550"/>
              <a:gd name="connsiteX1572" fmla="*/ 503559 w 1202550"/>
              <a:gd name="connsiteY1572" fmla="*/ 414615 h 1202550"/>
              <a:gd name="connsiteX1573" fmla="*/ 505647 w 1202550"/>
              <a:gd name="connsiteY1573" fmla="*/ 414615 h 1202550"/>
              <a:gd name="connsiteX1574" fmla="*/ 507183 w 1202550"/>
              <a:gd name="connsiteY1574" fmla="*/ 416127 h 1202550"/>
              <a:gd name="connsiteX1575" fmla="*/ 503055 w 1202550"/>
              <a:gd name="connsiteY1575" fmla="*/ 412742 h 1202550"/>
              <a:gd name="connsiteX1576" fmla="*/ 417268 w 1202550"/>
              <a:gd name="connsiteY1576" fmla="*/ 412742 h 1202550"/>
              <a:gd name="connsiteX1577" fmla="*/ 412084 w 1202550"/>
              <a:gd name="connsiteY1577" fmla="*/ 410558 h 1202550"/>
              <a:gd name="connsiteX1578" fmla="*/ 402986 w 1202550"/>
              <a:gd name="connsiteY1578" fmla="*/ 401413 h 1202550"/>
              <a:gd name="connsiteX1579" fmla="*/ 401258 w 1202550"/>
              <a:gd name="connsiteY1579" fmla="*/ 399565 h 1202550"/>
              <a:gd name="connsiteX1580" fmla="*/ 404475 w 1202550"/>
              <a:gd name="connsiteY1580" fmla="*/ 399205 h 1202550"/>
              <a:gd name="connsiteX1581" fmla="*/ 496838 w 1202550"/>
              <a:gd name="connsiteY1581" fmla="*/ 399205 h 1202550"/>
              <a:gd name="connsiteX1582" fmla="*/ 501183 w 1202550"/>
              <a:gd name="connsiteY1582" fmla="*/ 401821 h 1202550"/>
              <a:gd name="connsiteX1583" fmla="*/ 506559 w 1202550"/>
              <a:gd name="connsiteY1583" fmla="*/ 412742 h 1202550"/>
              <a:gd name="connsiteX1584" fmla="*/ 412948 w 1202550"/>
              <a:gd name="connsiteY1584" fmla="*/ 418143 h 1202550"/>
              <a:gd name="connsiteX1585" fmla="*/ 412948 w 1202550"/>
              <a:gd name="connsiteY1585" fmla="*/ 503282 h 1202550"/>
              <a:gd name="connsiteX1586" fmla="*/ 412948 w 1202550"/>
              <a:gd name="connsiteY1586" fmla="*/ 505370 h 1202550"/>
              <a:gd name="connsiteX1587" fmla="*/ 411387 w 1202550"/>
              <a:gd name="connsiteY1587" fmla="*/ 506930 h 1202550"/>
              <a:gd name="connsiteX1588" fmla="*/ 409899 w 1202550"/>
              <a:gd name="connsiteY1588" fmla="*/ 506930 h 1202550"/>
              <a:gd name="connsiteX1589" fmla="*/ 323896 w 1202550"/>
              <a:gd name="connsiteY1589" fmla="*/ 506930 h 1202550"/>
              <a:gd name="connsiteX1590" fmla="*/ 320608 w 1202550"/>
              <a:gd name="connsiteY1590" fmla="*/ 503786 h 1202550"/>
              <a:gd name="connsiteX1591" fmla="*/ 320608 w 1202550"/>
              <a:gd name="connsiteY1591" fmla="*/ 417375 h 1202550"/>
              <a:gd name="connsiteX1592" fmla="*/ 323560 w 1202550"/>
              <a:gd name="connsiteY1592" fmla="*/ 414494 h 1202550"/>
              <a:gd name="connsiteX1593" fmla="*/ 404811 w 1202550"/>
              <a:gd name="connsiteY1593" fmla="*/ 414494 h 1202550"/>
              <a:gd name="connsiteX1594" fmla="*/ 411387 w 1202550"/>
              <a:gd name="connsiteY1594" fmla="*/ 414494 h 1202550"/>
              <a:gd name="connsiteX1595" fmla="*/ 412996 w 1202550"/>
              <a:gd name="connsiteY1595" fmla="*/ 416007 h 1202550"/>
              <a:gd name="connsiteX1596" fmla="*/ 412996 w 1202550"/>
              <a:gd name="connsiteY1596" fmla="*/ 418215 h 1202550"/>
              <a:gd name="connsiteX1597" fmla="*/ 159428 w 1202550"/>
              <a:gd name="connsiteY1597" fmla="*/ 657453 h 1202550"/>
              <a:gd name="connsiteX1598" fmla="*/ 159428 w 1202550"/>
              <a:gd name="connsiteY1598" fmla="*/ 607047 h 1202550"/>
              <a:gd name="connsiteX1599" fmla="*/ 159428 w 1202550"/>
              <a:gd name="connsiteY1599" fmla="*/ 604934 h 1202550"/>
              <a:gd name="connsiteX1600" fmla="*/ 161276 w 1202550"/>
              <a:gd name="connsiteY1600" fmla="*/ 602990 h 1202550"/>
              <a:gd name="connsiteX1601" fmla="*/ 192144 w 1202550"/>
              <a:gd name="connsiteY1601" fmla="*/ 602990 h 1202550"/>
              <a:gd name="connsiteX1602" fmla="*/ 193944 w 1202550"/>
              <a:gd name="connsiteY1602" fmla="*/ 604670 h 1202550"/>
              <a:gd name="connsiteX1603" fmla="*/ 193944 w 1202550"/>
              <a:gd name="connsiteY1603" fmla="*/ 606470 h 1202550"/>
              <a:gd name="connsiteX1604" fmla="*/ 193944 w 1202550"/>
              <a:gd name="connsiteY1604" fmla="*/ 700082 h 1202550"/>
              <a:gd name="connsiteX1605" fmla="*/ 193944 w 1202550"/>
              <a:gd name="connsiteY1605" fmla="*/ 701570 h 1202550"/>
              <a:gd name="connsiteX1606" fmla="*/ 192144 w 1202550"/>
              <a:gd name="connsiteY1606" fmla="*/ 703779 h 1202550"/>
              <a:gd name="connsiteX1607" fmla="*/ 161660 w 1202550"/>
              <a:gd name="connsiteY1607" fmla="*/ 711388 h 1202550"/>
              <a:gd name="connsiteX1608" fmla="*/ 159452 w 1202550"/>
              <a:gd name="connsiteY1608" fmla="*/ 709635 h 1202550"/>
              <a:gd name="connsiteX1609" fmla="*/ 159452 w 1202550"/>
              <a:gd name="connsiteY1609" fmla="*/ 687457 h 1202550"/>
              <a:gd name="connsiteX1610" fmla="*/ 193920 w 1202550"/>
              <a:gd name="connsiteY1610" fmla="*/ 497377 h 1202550"/>
              <a:gd name="connsiteX1611" fmla="*/ 193776 w 1202550"/>
              <a:gd name="connsiteY1611" fmla="*/ 499129 h 1202550"/>
              <a:gd name="connsiteX1612" fmla="*/ 182687 w 1202550"/>
              <a:gd name="connsiteY1612" fmla="*/ 496297 h 1202550"/>
              <a:gd name="connsiteX1613" fmla="*/ 161780 w 1202550"/>
              <a:gd name="connsiteY1613" fmla="*/ 491088 h 1202550"/>
              <a:gd name="connsiteX1614" fmla="*/ 159380 w 1202550"/>
              <a:gd name="connsiteY1614" fmla="*/ 488136 h 1202550"/>
              <a:gd name="connsiteX1615" fmla="*/ 159380 w 1202550"/>
              <a:gd name="connsiteY1615" fmla="*/ 384083 h 1202550"/>
              <a:gd name="connsiteX1616" fmla="*/ 159644 w 1202550"/>
              <a:gd name="connsiteY1616" fmla="*/ 382330 h 1202550"/>
              <a:gd name="connsiteX1617" fmla="*/ 161828 w 1202550"/>
              <a:gd name="connsiteY1617" fmla="*/ 382955 h 1202550"/>
              <a:gd name="connsiteX1618" fmla="*/ 191928 w 1202550"/>
              <a:gd name="connsiteY1618" fmla="*/ 397884 h 1202550"/>
              <a:gd name="connsiteX1619" fmla="*/ 193968 w 1202550"/>
              <a:gd name="connsiteY1619" fmla="*/ 401029 h 1202550"/>
              <a:gd name="connsiteX1620" fmla="*/ 193920 w 1202550"/>
              <a:gd name="connsiteY1620" fmla="*/ 497377 h 1202550"/>
              <a:gd name="connsiteX1621" fmla="*/ 193632 w 1202550"/>
              <a:gd name="connsiteY1621" fmla="*/ 396852 h 1202550"/>
              <a:gd name="connsiteX1622" fmla="*/ 164829 w 1202550"/>
              <a:gd name="connsiteY1622" fmla="*/ 382451 h 1202550"/>
              <a:gd name="connsiteX1623" fmla="*/ 164349 w 1202550"/>
              <a:gd name="connsiteY1623" fmla="*/ 381634 h 1202550"/>
              <a:gd name="connsiteX1624" fmla="*/ 166461 w 1202550"/>
              <a:gd name="connsiteY1624" fmla="*/ 381418 h 1202550"/>
              <a:gd name="connsiteX1625" fmla="*/ 267273 w 1202550"/>
              <a:gd name="connsiteY1625" fmla="*/ 381418 h 1202550"/>
              <a:gd name="connsiteX1626" fmla="*/ 270946 w 1202550"/>
              <a:gd name="connsiteY1626" fmla="*/ 382378 h 1202550"/>
              <a:gd name="connsiteX1627" fmla="*/ 292141 w 1202550"/>
              <a:gd name="connsiteY1627" fmla="*/ 396492 h 1202550"/>
              <a:gd name="connsiteX1628" fmla="*/ 292885 w 1202550"/>
              <a:gd name="connsiteY1628" fmla="*/ 396924 h 1202550"/>
              <a:gd name="connsiteX1629" fmla="*/ 290868 w 1202550"/>
              <a:gd name="connsiteY1629" fmla="*/ 397620 h 1202550"/>
              <a:gd name="connsiteX1630" fmla="*/ 197257 w 1202550"/>
              <a:gd name="connsiteY1630" fmla="*/ 397620 h 1202550"/>
              <a:gd name="connsiteX1631" fmla="*/ 193632 w 1202550"/>
              <a:gd name="connsiteY1631" fmla="*/ 396852 h 1202550"/>
              <a:gd name="connsiteX1632" fmla="*/ 318736 w 1202550"/>
              <a:gd name="connsiteY1632" fmla="*/ 417591 h 1202550"/>
              <a:gd name="connsiteX1633" fmla="*/ 318736 w 1202550"/>
              <a:gd name="connsiteY1633" fmla="*/ 504002 h 1202550"/>
              <a:gd name="connsiteX1634" fmla="*/ 318736 w 1202550"/>
              <a:gd name="connsiteY1634" fmla="*/ 505490 h 1202550"/>
              <a:gd name="connsiteX1635" fmla="*/ 317224 w 1202550"/>
              <a:gd name="connsiteY1635" fmla="*/ 507074 h 1202550"/>
              <a:gd name="connsiteX1636" fmla="*/ 315711 w 1202550"/>
              <a:gd name="connsiteY1636" fmla="*/ 507074 h 1202550"/>
              <a:gd name="connsiteX1637" fmla="*/ 229733 w 1202550"/>
              <a:gd name="connsiteY1637" fmla="*/ 507074 h 1202550"/>
              <a:gd name="connsiteX1638" fmla="*/ 226420 w 1202550"/>
              <a:gd name="connsiteY1638" fmla="*/ 503642 h 1202550"/>
              <a:gd name="connsiteX1639" fmla="*/ 226420 w 1202550"/>
              <a:gd name="connsiteY1639" fmla="*/ 417231 h 1202550"/>
              <a:gd name="connsiteX1640" fmla="*/ 229037 w 1202550"/>
              <a:gd name="connsiteY1640" fmla="*/ 414615 h 1202550"/>
              <a:gd name="connsiteX1641" fmla="*/ 315087 w 1202550"/>
              <a:gd name="connsiteY1641" fmla="*/ 414615 h 1202550"/>
              <a:gd name="connsiteX1642" fmla="*/ 316888 w 1202550"/>
              <a:gd name="connsiteY1642" fmla="*/ 414615 h 1202550"/>
              <a:gd name="connsiteX1643" fmla="*/ 318808 w 1202550"/>
              <a:gd name="connsiteY1643" fmla="*/ 416391 h 1202550"/>
              <a:gd name="connsiteX1644" fmla="*/ 318736 w 1202550"/>
              <a:gd name="connsiteY1644" fmla="*/ 417591 h 1202550"/>
              <a:gd name="connsiteX1645" fmla="*/ 318736 w 1202550"/>
              <a:gd name="connsiteY1645" fmla="*/ 786733 h 1202550"/>
              <a:gd name="connsiteX1646" fmla="*/ 318736 w 1202550"/>
              <a:gd name="connsiteY1646" fmla="*/ 788533 h 1202550"/>
              <a:gd name="connsiteX1647" fmla="*/ 317512 w 1202550"/>
              <a:gd name="connsiteY1647" fmla="*/ 789781 h 1202550"/>
              <a:gd name="connsiteX1648" fmla="*/ 315423 w 1202550"/>
              <a:gd name="connsiteY1648" fmla="*/ 789781 h 1202550"/>
              <a:gd name="connsiteX1649" fmla="*/ 229757 w 1202550"/>
              <a:gd name="connsiteY1649" fmla="*/ 789781 h 1202550"/>
              <a:gd name="connsiteX1650" fmla="*/ 226420 w 1202550"/>
              <a:gd name="connsiteY1650" fmla="*/ 786397 h 1202550"/>
              <a:gd name="connsiteX1651" fmla="*/ 226420 w 1202550"/>
              <a:gd name="connsiteY1651" fmla="*/ 700946 h 1202550"/>
              <a:gd name="connsiteX1652" fmla="*/ 226420 w 1202550"/>
              <a:gd name="connsiteY1652" fmla="*/ 698858 h 1202550"/>
              <a:gd name="connsiteX1653" fmla="*/ 228004 w 1202550"/>
              <a:gd name="connsiteY1653" fmla="*/ 697298 h 1202550"/>
              <a:gd name="connsiteX1654" fmla="*/ 315519 w 1202550"/>
              <a:gd name="connsiteY1654" fmla="*/ 697298 h 1202550"/>
              <a:gd name="connsiteX1655" fmla="*/ 318808 w 1202550"/>
              <a:gd name="connsiteY1655" fmla="*/ 700394 h 1202550"/>
              <a:gd name="connsiteX1656" fmla="*/ 318736 w 1202550"/>
              <a:gd name="connsiteY1656" fmla="*/ 606518 h 1202550"/>
              <a:gd name="connsiteX1657" fmla="*/ 318736 w 1202550"/>
              <a:gd name="connsiteY1657" fmla="*/ 692929 h 1202550"/>
              <a:gd name="connsiteX1658" fmla="*/ 316144 w 1202550"/>
              <a:gd name="connsiteY1658" fmla="*/ 695522 h 1202550"/>
              <a:gd name="connsiteX1659" fmla="*/ 228053 w 1202550"/>
              <a:gd name="connsiteY1659" fmla="*/ 695522 h 1202550"/>
              <a:gd name="connsiteX1660" fmla="*/ 226420 w 1202550"/>
              <a:gd name="connsiteY1660" fmla="*/ 694009 h 1202550"/>
              <a:gd name="connsiteX1661" fmla="*/ 226420 w 1202550"/>
              <a:gd name="connsiteY1661" fmla="*/ 691921 h 1202550"/>
              <a:gd name="connsiteX1662" fmla="*/ 226420 w 1202550"/>
              <a:gd name="connsiteY1662" fmla="*/ 606711 h 1202550"/>
              <a:gd name="connsiteX1663" fmla="*/ 226420 w 1202550"/>
              <a:gd name="connsiteY1663" fmla="*/ 604310 h 1202550"/>
              <a:gd name="connsiteX1664" fmla="*/ 227239 w 1202550"/>
              <a:gd name="connsiteY1664" fmla="*/ 603228 h 1202550"/>
              <a:gd name="connsiteX1665" fmla="*/ 227524 w 1202550"/>
              <a:gd name="connsiteY1665" fmla="*/ 603230 h 1202550"/>
              <a:gd name="connsiteX1666" fmla="*/ 315687 w 1202550"/>
              <a:gd name="connsiteY1666" fmla="*/ 603230 h 1202550"/>
              <a:gd name="connsiteX1667" fmla="*/ 317200 w 1202550"/>
              <a:gd name="connsiteY1667" fmla="*/ 603230 h 1202550"/>
              <a:gd name="connsiteX1668" fmla="*/ 318784 w 1202550"/>
              <a:gd name="connsiteY1668" fmla="*/ 604766 h 1202550"/>
              <a:gd name="connsiteX1669" fmla="*/ 318736 w 1202550"/>
              <a:gd name="connsiteY1669" fmla="*/ 606398 h 1202550"/>
              <a:gd name="connsiteX1670" fmla="*/ 318736 w 1202550"/>
              <a:gd name="connsiteY1670" fmla="*/ 600302 h 1202550"/>
              <a:gd name="connsiteX1671" fmla="*/ 317656 w 1202550"/>
              <a:gd name="connsiteY1671" fmla="*/ 601406 h 1202550"/>
              <a:gd name="connsiteX1672" fmla="*/ 315879 w 1202550"/>
              <a:gd name="connsiteY1672" fmla="*/ 601406 h 1202550"/>
              <a:gd name="connsiteX1673" fmla="*/ 229013 w 1202550"/>
              <a:gd name="connsiteY1673" fmla="*/ 601406 h 1202550"/>
              <a:gd name="connsiteX1674" fmla="*/ 226420 w 1202550"/>
              <a:gd name="connsiteY1674" fmla="*/ 598766 h 1202550"/>
              <a:gd name="connsiteX1675" fmla="*/ 226420 w 1202550"/>
              <a:gd name="connsiteY1675" fmla="*/ 511707 h 1202550"/>
              <a:gd name="connsiteX1676" fmla="*/ 229325 w 1202550"/>
              <a:gd name="connsiteY1676" fmla="*/ 508802 h 1202550"/>
              <a:gd name="connsiteX1677" fmla="*/ 316336 w 1202550"/>
              <a:gd name="connsiteY1677" fmla="*/ 508802 h 1202550"/>
              <a:gd name="connsiteX1678" fmla="*/ 318880 w 1202550"/>
              <a:gd name="connsiteY1678" fmla="*/ 511443 h 1202550"/>
              <a:gd name="connsiteX1679" fmla="*/ 318880 w 1202550"/>
              <a:gd name="connsiteY1679" fmla="*/ 598093 h 1202550"/>
              <a:gd name="connsiteX1680" fmla="*/ 318736 w 1202550"/>
              <a:gd name="connsiteY1680" fmla="*/ 600182 h 1202550"/>
              <a:gd name="connsiteX1681" fmla="*/ 313263 w 1202550"/>
              <a:gd name="connsiteY1681" fmla="*/ 412910 h 1202550"/>
              <a:gd name="connsiteX1682" fmla="*/ 227884 w 1202550"/>
              <a:gd name="connsiteY1682" fmla="*/ 412910 h 1202550"/>
              <a:gd name="connsiteX1683" fmla="*/ 224404 w 1202550"/>
              <a:gd name="connsiteY1683" fmla="*/ 412286 h 1202550"/>
              <a:gd name="connsiteX1684" fmla="*/ 200857 w 1202550"/>
              <a:gd name="connsiteY1684" fmla="*/ 400453 h 1202550"/>
              <a:gd name="connsiteX1685" fmla="*/ 200281 w 1202550"/>
              <a:gd name="connsiteY1685" fmla="*/ 399637 h 1202550"/>
              <a:gd name="connsiteX1686" fmla="*/ 203305 w 1202550"/>
              <a:gd name="connsiteY1686" fmla="*/ 399421 h 1202550"/>
              <a:gd name="connsiteX1687" fmla="*/ 293245 w 1202550"/>
              <a:gd name="connsiteY1687" fmla="*/ 399421 h 1202550"/>
              <a:gd name="connsiteX1688" fmla="*/ 299053 w 1202550"/>
              <a:gd name="connsiteY1688" fmla="*/ 401221 h 1202550"/>
              <a:gd name="connsiteX1689" fmla="*/ 313239 w 1202550"/>
              <a:gd name="connsiteY1689" fmla="*/ 410822 h 1202550"/>
              <a:gd name="connsiteX1690" fmla="*/ 315639 w 1202550"/>
              <a:gd name="connsiteY1690" fmla="*/ 412670 h 1202550"/>
              <a:gd name="connsiteX1691" fmla="*/ 313335 w 1202550"/>
              <a:gd name="connsiteY1691" fmla="*/ 412790 h 1202550"/>
              <a:gd name="connsiteX1692" fmla="*/ 195648 w 1202550"/>
              <a:gd name="connsiteY1692" fmla="*/ 401701 h 1202550"/>
              <a:gd name="connsiteX1693" fmla="*/ 195648 w 1202550"/>
              <a:gd name="connsiteY1693" fmla="*/ 400573 h 1202550"/>
              <a:gd name="connsiteX1694" fmla="*/ 197905 w 1202550"/>
              <a:gd name="connsiteY1694" fmla="*/ 401245 h 1202550"/>
              <a:gd name="connsiteX1695" fmla="*/ 222316 w 1202550"/>
              <a:gd name="connsiteY1695" fmla="*/ 413366 h 1202550"/>
              <a:gd name="connsiteX1696" fmla="*/ 224476 w 1202550"/>
              <a:gd name="connsiteY1696" fmla="*/ 417039 h 1202550"/>
              <a:gd name="connsiteX1697" fmla="*/ 224476 w 1202550"/>
              <a:gd name="connsiteY1697" fmla="*/ 469485 h 1202550"/>
              <a:gd name="connsiteX1698" fmla="*/ 224476 w 1202550"/>
              <a:gd name="connsiteY1698" fmla="*/ 503498 h 1202550"/>
              <a:gd name="connsiteX1699" fmla="*/ 224236 w 1202550"/>
              <a:gd name="connsiteY1699" fmla="*/ 506474 h 1202550"/>
              <a:gd name="connsiteX1700" fmla="*/ 220492 w 1202550"/>
              <a:gd name="connsiteY1700" fmla="*/ 505778 h 1202550"/>
              <a:gd name="connsiteX1701" fmla="*/ 197833 w 1202550"/>
              <a:gd name="connsiteY1701" fmla="*/ 500185 h 1202550"/>
              <a:gd name="connsiteX1702" fmla="*/ 195432 w 1202550"/>
              <a:gd name="connsiteY1702" fmla="*/ 497473 h 1202550"/>
              <a:gd name="connsiteX1703" fmla="*/ 195744 w 1202550"/>
              <a:gd name="connsiteY1703" fmla="*/ 401581 h 1202550"/>
              <a:gd name="connsiteX1704" fmla="*/ 195648 w 1202550"/>
              <a:gd name="connsiteY1704" fmla="*/ 606687 h 1202550"/>
              <a:gd name="connsiteX1705" fmla="*/ 195648 w 1202550"/>
              <a:gd name="connsiteY1705" fmla="*/ 605486 h 1202550"/>
              <a:gd name="connsiteX1706" fmla="*/ 198049 w 1202550"/>
              <a:gd name="connsiteY1706" fmla="*/ 603206 h 1202550"/>
              <a:gd name="connsiteX1707" fmla="*/ 222340 w 1202550"/>
              <a:gd name="connsiteY1707" fmla="*/ 603206 h 1202550"/>
              <a:gd name="connsiteX1708" fmla="*/ 224740 w 1202550"/>
              <a:gd name="connsiteY1708" fmla="*/ 605606 h 1202550"/>
              <a:gd name="connsiteX1709" fmla="*/ 224740 w 1202550"/>
              <a:gd name="connsiteY1709" fmla="*/ 693697 h 1202550"/>
              <a:gd name="connsiteX1710" fmla="*/ 222988 w 1202550"/>
              <a:gd name="connsiteY1710" fmla="*/ 696242 h 1202550"/>
              <a:gd name="connsiteX1711" fmla="*/ 196873 w 1202550"/>
              <a:gd name="connsiteY1711" fmla="*/ 702723 h 1202550"/>
              <a:gd name="connsiteX1712" fmla="*/ 196057 w 1202550"/>
              <a:gd name="connsiteY1712" fmla="*/ 702723 h 1202550"/>
              <a:gd name="connsiteX1713" fmla="*/ 195840 w 1202550"/>
              <a:gd name="connsiteY1713" fmla="*/ 699602 h 1202550"/>
              <a:gd name="connsiteX1714" fmla="*/ 195720 w 1202550"/>
              <a:gd name="connsiteY1714" fmla="*/ 606567 h 1202550"/>
              <a:gd name="connsiteX1715" fmla="*/ 224452 w 1202550"/>
              <a:gd name="connsiteY1715" fmla="*/ 512115 h 1202550"/>
              <a:gd name="connsiteX1716" fmla="*/ 224452 w 1202550"/>
              <a:gd name="connsiteY1716" fmla="*/ 598165 h 1202550"/>
              <a:gd name="connsiteX1717" fmla="*/ 221332 w 1202550"/>
              <a:gd name="connsiteY1717" fmla="*/ 601406 h 1202550"/>
              <a:gd name="connsiteX1718" fmla="*/ 198409 w 1202550"/>
              <a:gd name="connsiteY1718" fmla="*/ 601406 h 1202550"/>
              <a:gd name="connsiteX1719" fmla="*/ 195720 w 1202550"/>
              <a:gd name="connsiteY1719" fmla="*/ 598886 h 1202550"/>
              <a:gd name="connsiteX1720" fmla="*/ 195720 w 1202550"/>
              <a:gd name="connsiteY1720" fmla="*/ 503834 h 1202550"/>
              <a:gd name="connsiteX1721" fmla="*/ 195720 w 1202550"/>
              <a:gd name="connsiteY1721" fmla="*/ 501697 h 1202550"/>
              <a:gd name="connsiteX1722" fmla="*/ 223180 w 1202550"/>
              <a:gd name="connsiteY1722" fmla="*/ 508298 h 1202550"/>
              <a:gd name="connsiteX1723" fmla="*/ 224644 w 1202550"/>
              <a:gd name="connsiteY1723" fmla="*/ 510170 h 1202550"/>
              <a:gd name="connsiteX1724" fmla="*/ 224620 w 1202550"/>
              <a:gd name="connsiteY1724" fmla="*/ 511995 h 1202550"/>
              <a:gd name="connsiteX1725" fmla="*/ 195648 w 1202550"/>
              <a:gd name="connsiteY1725" fmla="*/ 802167 h 1202550"/>
              <a:gd name="connsiteX1726" fmla="*/ 195648 w 1202550"/>
              <a:gd name="connsiteY1726" fmla="*/ 707451 h 1202550"/>
              <a:gd name="connsiteX1727" fmla="*/ 198049 w 1202550"/>
              <a:gd name="connsiteY1727" fmla="*/ 704259 h 1202550"/>
              <a:gd name="connsiteX1728" fmla="*/ 223036 w 1202550"/>
              <a:gd name="connsiteY1728" fmla="*/ 697922 h 1202550"/>
              <a:gd name="connsiteX1729" fmla="*/ 224356 w 1202550"/>
              <a:gd name="connsiteY1729" fmla="*/ 697778 h 1202550"/>
              <a:gd name="connsiteX1730" fmla="*/ 224620 w 1202550"/>
              <a:gd name="connsiteY1730" fmla="*/ 700970 h 1202550"/>
              <a:gd name="connsiteX1731" fmla="*/ 224620 w 1202550"/>
              <a:gd name="connsiteY1731" fmla="*/ 786997 h 1202550"/>
              <a:gd name="connsiteX1732" fmla="*/ 221908 w 1202550"/>
              <a:gd name="connsiteY1732" fmla="*/ 791534 h 1202550"/>
              <a:gd name="connsiteX1733" fmla="*/ 198865 w 1202550"/>
              <a:gd name="connsiteY1733" fmla="*/ 802959 h 1202550"/>
              <a:gd name="connsiteX1734" fmla="*/ 196105 w 1202550"/>
              <a:gd name="connsiteY1734" fmla="*/ 804039 h 1202550"/>
              <a:gd name="connsiteX1735" fmla="*/ 195744 w 1202550"/>
              <a:gd name="connsiteY1735" fmla="*/ 802047 h 1202550"/>
              <a:gd name="connsiteX1736" fmla="*/ 202489 w 1202550"/>
              <a:gd name="connsiteY1736" fmla="*/ 803223 h 1202550"/>
              <a:gd name="connsiteX1737" fmla="*/ 223084 w 1202550"/>
              <a:gd name="connsiteY1737" fmla="*/ 792854 h 1202550"/>
              <a:gd name="connsiteX1738" fmla="*/ 228509 w 1202550"/>
              <a:gd name="connsiteY1738" fmla="*/ 791558 h 1202550"/>
              <a:gd name="connsiteX1739" fmla="*/ 312783 w 1202550"/>
              <a:gd name="connsiteY1739" fmla="*/ 791558 h 1202550"/>
              <a:gd name="connsiteX1740" fmla="*/ 315471 w 1202550"/>
              <a:gd name="connsiteY1740" fmla="*/ 791558 h 1202550"/>
              <a:gd name="connsiteX1741" fmla="*/ 314343 w 1202550"/>
              <a:gd name="connsiteY1741" fmla="*/ 793070 h 1202550"/>
              <a:gd name="connsiteX1742" fmla="*/ 297901 w 1202550"/>
              <a:gd name="connsiteY1742" fmla="*/ 804063 h 1202550"/>
              <a:gd name="connsiteX1743" fmla="*/ 294589 w 1202550"/>
              <a:gd name="connsiteY1743" fmla="*/ 805191 h 1202550"/>
              <a:gd name="connsiteX1744" fmla="*/ 200737 w 1202550"/>
              <a:gd name="connsiteY1744" fmla="*/ 805191 h 1202550"/>
              <a:gd name="connsiteX1745" fmla="*/ 199201 w 1202550"/>
              <a:gd name="connsiteY1745" fmla="*/ 804951 h 1202550"/>
              <a:gd name="connsiteX1746" fmla="*/ 202585 w 1202550"/>
              <a:gd name="connsiteY1746" fmla="*/ 803103 h 1202550"/>
              <a:gd name="connsiteX1747" fmla="*/ 295141 w 1202550"/>
              <a:gd name="connsiteY1747" fmla="*/ 808168 h 1202550"/>
              <a:gd name="connsiteX1748" fmla="*/ 299029 w 1202550"/>
              <a:gd name="connsiteY1748" fmla="*/ 806968 h 1202550"/>
              <a:gd name="connsiteX1749" fmla="*/ 393505 w 1202550"/>
              <a:gd name="connsiteY1749" fmla="*/ 806968 h 1202550"/>
              <a:gd name="connsiteX1750" fmla="*/ 395641 w 1202550"/>
              <a:gd name="connsiteY1750" fmla="*/ 807472 h 1202550"/>
              <a:gd name="connsiteX1751" fmla="*/ 379799 w 1202550"/>
              <a:gd name="connsiteY1751" fmla="*/ 823290 h 1202550"/>
              <a:gd name="connsiteX1752" fmla="*/ 376943 w 1202550"/>
              <a:gd name="connsiteY1752" fmla="*/ 823866 h 1202550"/>
              <a:gd name="connsiteX1753" fmla="*/ 275530 w 1202550"/>
              <a:gd name="connsiteY1753" fmla="*/ 823866 h 1202550"/>
              <a:gd name="connsiteX1754" fmla="*/ 273130 w 1202550"/>
              <a:gd name="connsiteY1754" fmla="*/ 823602 h 1202550"/>
              <a:gd name="connsiteX1755" fmla="*/ 273274 w 1202550"/>
              <a:gd name="connsiteY1755" fmla="*/ 822714 h 1202550"/>
              <a:gd name="connsiteX1756" fmla="*/ 295237 w 1202550"/>
              <a:gd name="connsiteY1756" fmla="*/ 808048 h 1202550"/>
              <a:gd name="connsiteX1757" fmla="*/ 300806 w 1202550"/>
              <a:gd name="connsiteY1757" fmla="*/ 805167 h 1202550"/>
              <a:gd name="connsiteX1758" fmla="*/ 301958 w 1202550"/>
              <a:gd name="connsiteY1758" fmla="*/ 803655 h 1202550"/>
              <a:gd name="connsiteX1759" fmla="*/ 318376 w 1202550"/>
              <a:gd name="connsiteY1759" fmla="*/ 792686 h 1202550"/>
              <a:gd name="connsiteX1760" fmla="*/ 321688 w 1202550"/>
              <a:gd name="connsiteY1760" fmla="*/ 791558 h 1202550"/>
              <a:gd name="connsiteX1761" fmla="*/ 410067 w 1202550"/>
              <a:gd name="connsiteY1761" fmla="*/ 791558 h 1202550"/>
              <a:gd name="connsiteX1762" fmla="*/ 410739 w 1202550"/>
              <a:gd name="connsiteY1762" fmla="*/ 791558 h 1202550"/>
              <a:gd name="connsiteX1763" fmla="*/ 410019 w 1202550"/>
              <a:gd name="connsiteY1763" fmla="*/ 792998 h 1202550"/>
              <a:gd name="connsiteX1764" fmla="*/ 399218 w 1202550"/>
              <a:gd name="connsiteY1764" fmla="*/ 803823 h 1202550"/>
              <a:gd name="connsiteX1765" fmla="*/ 396362 w 1202550"/>
              <a:gd name="connsiteY1765" fmla="*/ 805071 h 1202550"/>
              <a:gd name="connsiteX1766" fmla="*/ 300902 w 1202550"/>
              <a:gd name="connsiteY1766" fmla="*/ 805047 h 1202550"/>
              <a:gd name="connsiteX1767" fmla="*/ 410427 w 1202550"/>
              <a:gd name="connsiteY1767" fmla="*/ 789781 h 1202550"/>
              <a:gd name="connsiteX1768" fmla="*/ 323296 w 1202550"/>
              <a:gd name="connsiteY1768" fmla="*/ 789781 h 1202550"/>
              <a:gd name="connsiteX1769" fmla="*/ 320608 w 1202550"/>
              <a:gd name="connsiteY1769" fmla="*/ 786949 h 1202550"/>
              <a:gd name="connsiteX1770" fmla="*/ 320608 w 1202550"/>
              <a:gd name="connsiteY1770" fmla="*/ 700298 h 1202550"/>
              <a:gd name="connsiteX1771" fmla="*/ 320608 w 1202550"/>
              <a:gd name="connsiteY1771" fmla="*/ 698498 h 1202550"/>
              <a:gd name="connsiteX1772" fmla="*/ 321928 w 1202550"/>
              <a:gd name="connsiteY1772" fmla="*/ 697298 h 1202550"/>
              <a:gd name="connsiteX1773" fmla="*/ 410355 w 1202550"/>
              <a:gd name="connsiteY1773" fmla="*/ 697298 h 1202550"/>
              <a:gd name="connsiteX1774" fmla="*/ 412996 w 1202550"/>
              <a:gd name="connsiteY1774" fmla="*/ 699842 h 1202550"/>
              <a:gd name="connsiteX1775" fmla="*/ 412996 w 1202550"/>
              <a:gd name="connsiteY1775" fmla="*/ 787381 h 1202550"/>
              <a:gd name="connsiteX1776" fmla="*/ 410523 w 1202550"/>
              <a:gd name="connsiteY1776" fmla="*/ 789661 h 1202550"/>
              <a:gd name="connsiteX1777" fmla="*/ 412828 w 1202550"/>
              <a:gd name="connsiteY1777" fmla="*/ 691897 h 1202550"/>
              <a:gd name="connsiteX1778" fmla="*/ 412828 w 1202550"/>
              <a:gd name="connsiteY1778" fmla="*/ 694297 h 1202550"/>
              <a:gd name="connsiteX1779" fmla="*/ 411531 w 1202550"/>
              <a:gd name="connsiteY1779" fmla="*/ 695498 h 1202550"/>
              <a:gd name="connsiteX1780" fmla="*/ 323680 w 1202550"/>
              <a:gd name="connsiteY1780" fmla="*/ 695498 h 1202550"/>
              <a:gd name="connsiteX1781" fmla="*/ 320440 w 1202550"/>
              <a:gd name="connsiteY1781" fmla="*/ 692305 h 1202550"/>
              <a:gd name="connsiteX1782" fmla="*/ 320440 w 1202550"/>
              <a:gd name="connsiteY1782" fmla="*/ 606398 h 1202550"/>
              <a:gd name="connsiteX1783" fmla="*/ 323872 w 1202550"/>
              <a:gd name="connsiteY1783" fmla="*/ 603086 h 1202550"/>
              <a:gd name="connsiteX1784" fmla="*/ 410283 w 1202550"/>
              <a:gd name="connsiteY1784" fmla="*/ 603086 h 1202550"/>
              <a:gd name="connsiteX1785" fmla="*/ 412876 w 1202550"/>
              <a:gd name="connsiteY1785" fmla="*/ 605702 h 1202550"/>
              <a:gd name="connsiteX1786" fmla="*/ 412876 w 1202550"/>
              <a:gd name="connsiteY1786" fmla="*/ 691777 h 1202550"/>
              <a:gd name="connsiteX1787" fmla="*/ 410259 w 1202550"/>
              <a:gd name="connsiteY1787" fmla="*/ 601406 h 1202550"/>
              <a:gd name="connsiteX1788" fmla="*/ 321448 w 1202550"/>
              <a:gd name="connsiteY1788" fmla="*/ 601406 h 1202550"/>
              <a:gd name="connsiteX1789" fmla="*/ 320363 w 1202550"/>
              <a:gd name="connsiteY1789" fmla="*/ 600535 h 1202550"/>
              <a:gd name="connsiteX1790" fmla="*/ 320368 w 1202550"/>
              <a:gd name="connsiteY1790" fmla="*/ 600278 h 1202550"/>
              <a:gd name="connsiteX1791" fmla="*/ 320368 w 1202550"/>
              <a:gd name="connsiteY1791" fmla="*/ 598189 h 1202550"/>
              <a:gd name="connsiteX1792" fmla="*/ 320368 w 1202550"/>
              <a:gd name="connsiteY1792" fmla="*/ 511539 h 1202550"/>
              <a:gd name="connsiteX1793" fmla="*/ 322984 w 1202550"/>
              <a:gd name="connsiteY1793" fmla="*/ 508946 h 1202550"/>
              <a:gd name="connsiteX1794" fmla="*/ 410235 w 1202550"/>
              <a:gd name="connsiteY1794" fmla="*/ 508946 h 1202550"/>
              <a:gd name="connsiteX1795" fmla="*/ 412756 w 1202550"/>
              <a:gd name="connsiteY1795" fmla="*/ 511611 h 1202550"/>
              <a:gd name="connsiteX1796" fmla="*/ 412756 w 1202550"/>
              <a:gd name="connsiteY1796" fmla="*/ 598838 h 1202550"/>
              <a:gd name="connsiteX1797" fmla="*/ 410427 w 1202550"/>
              <a:gd name="connsiteY1797" fmla="*/ 601286 h 1202550"/>
              <a:gd name="connsiteX1798" fmla="*/ 410883 w 1202550"/>
              <a:gd name="connsiteY1798" fmla="*/ 412358 h 1202550"/>
              <a:gd name="connsiteX1799" fmla="*/ 410595 w 1202550"/>
              <a:gd name="connsiteY1799" fmla="*/ 412934 h 1202550"/>
              <a:gd name="connsiteX1800" fmla="*/ 407955 w 1202550"/>
              <a:gd name="connsiteY1800" fmla="*/ 412934 h 1202550"/>
              <a:gd name="connsiteX1801" fmla="*/ 322576 w 1202550"/>
              <a:gd name="connsiteY1801" fmla="*/ 412934 h 1202550"/>
              <a:gd name="connsiteX1802" fmla="*/ 317560 w 1202550"/>
              <a:gd name="connsiteY1802" fmla="*/ 411446 h 1202550"/>
              <a:gd name="connsiteX1803" fmla="*/ 300518 w 1202550"/>
              <a:gd name="connsiteY1803" fmla="*/ 400045 h 1202550"/>
              <a:gd name="connsiteX1804" fmla="*/ 303566 w 1202550"/>
              <a:gd name="connsiteY1804" fmla="*/ 399445 h 1202550"/>
              <a:gd name="connsiteX1805" fmla="*/ 346771 w 1202550"/>
              <a:gd name="connsiteY1805" fmla="*/ 399445 h 1202550"/>
              <a:gd name="connsiteX1806" fmla="*/ 395305 w 1202550"/>
              <a:gd name="connsiteY1806" fmla="*/ 399445 h 1202550"/>
              <a:gd name="connsiteX1807" fmla="*/ 400106 w 1202550"/>
              <a:gd name="connsiteY1807" fmla="*/ 401413 h 1202550"/>
              <a:gd name="connsiteX1808" fmla="*/ 411051 w 1202550"/>
              <a:gd name="connsiteY1808" fmla="*/ 412286 h 1202550"/>
              <a:gd name="connsiteX1809" fmla="*/ 392017 w 1202550"/>
              <a:gd name="connsiteY1809" fmla="*/ 397620 h 1202550"/>
              <a:gd name="connsiteX1810" fmla="*/ 298933 w 1202550"/>
              <a:gd name="connsiteY1810" fmla="*/ 397620 h 1202550"/>
              <a:gd name="connsiteX1811" fmla="*/ 295813 w 1202550"/>
              <a:gd name="connsiteY1811" fmla="*/ 396852 h 1202550"/>
              <a:gd name="connsiteX1812" fmla="*/ 274210 w 1202550"/>
              <a:gd name="connsiteY1812" fmla="*/ 382330 h 1202550"/>
              <a:gd name="connsiteX1813" fmla="*/ 273730 w 1202550"/>
              <a:gd name="connsiteY1813" fmla="*/ 381418 h 1202550"/>
              <a:gd name="connsiteX1814" fmla="*/ 277019 w 1202550"/>
              <a:gd name="connsiteY1814" fmla="*/ 381418 h 1202550"/>
              <a:gd name="connsiteX1815" fmla="*/ 377183 w 1202550"/>
              <a:gd name="connsiteY1815" fmla="*/ 381418 h 1202550"/>
              <a:gd name="connsiteX1816" fmla="*/ 382416 w 1202550"/>
              <a:gd name="connsiteY1816" fmla="*/ 383603 h 1202550"/>
              <a:gd name="connsiteX1817" fmla="*/ 395905 w 1202550"/>
              <a:gd name="connsiteY1817" fmla="*/ 397068 h 1202550"/>
              <a:gd name="connsiteX1818" fmla="*/ 392185 w 1202550"/>
              <a:gd name="connsiteY1818" fmla="*/ 397500 h 1202550"/>
              <a:gd name="connsiteX1819" fmla="*/ 374015 w 1202550"/>
              <a:gd name="connsiteY1819" fmla="*/ 379618 h 1202550"/>
              <a:gd name="connsiteX1820" fmla="*/ 304022 w 1202550"/>
              <a:gd name="connsiteY1820" fmla="*/ 379618 h 1202550"/>
              <a:gd name="connsiteX1821" fmla="*/ 272530 w 1202550"/>
              <a:gd name="connsiteY1821" fmla="*/ 379618 h 1202550"/>
              <a:gd name="connsiteX1822" fmla="*/ 267729 w 1202550"/>
              <a:gd name="connsiteY1822" fmla="*/ 378178 h 1202550"/>
              <a:gd name="connsiteX1823" fmla="*/ 243534 w 1202550"/>
              <a:gd name="connsiteY1823" fmla="*/ 362048 h 1202550"/>
              <a:gd name="connsiteX1824" fmla="*/ 241134 w 1202550"/>
              <a:gd name="connsiteY1824" fmla="*/ 360104 h 1202550"/>
              <a:gd name="connsiteX1825" fmla="*/ 244159 w 1202550"/>
              <a:gd name="connsiteY1825" fmla="*/ 359792 h 1202550"/>
              <a:gd name="connsiteX1826" fmla="*/ 355724 w 1202550"/>
              <a:gd name="connsiteY1826" fmla="*/ 359792 h 1202550"/>
              <a:gd name="connsiteX1827" fmla="*/ 360525 w 1202550"/>
              <a:gd name="connsiteY1827" fmla="*/ 361760 h 1202550"/>
              <a:gd name="connsiteX1828" fmla="*/ 375767 w 1202550"/>
              <a:gd name="connsiteY1828" fmla="*/ 377050 h 1202550"/>
              <a:gd name="connsiteX1829" fmla="*/ 377711 w 1202550"/>
              <a:gd name="connsiteY1829" fmla="*/ 379114 h 1202550"/>
              <a:gd name="connsiteX1830" fmla="*/ 374183 w 1202550"/>
              <a:gd name="connsiteY1830" fmla="*/ 379498 h 1202550"/>
              <a:gd name="connsiteX1831" fmla="*/ 159716 w 1202550"/>
              <a:gd name="connsiteY1831" fmla="*/ 492840 h 1202550"/>
              <a:gd name="connsiteX1832" fmla="*/ 161780 w 1202550"/>
              <a:gd name="connsiteY1832" fmla="*/ 493080 h 1202550"/>
              <a:gd name="connsiteX1833" fmla="*/ 191688 w 1202550"/>
              <a:gd name="connsiteY1833" fmla="*/ 500497 h 1202550"/>
              <a:gd name="connsiteX1834" fmla="*/ 193920 w 1202550"/>
              <a:gd name="connsiteY1834" fmla="*/ 503498 h 1202550"/>
              <a:gd name="connsiteX1835" fmla="*/ 193920 w 1202550"/>
              <a:gd name="connsiteY1835" fmla="*/ 598790 h 1202550"/>
              <a:gd name="connsiteX1836" fmla="*/ 191520 w 1202550"/>
              <a:gd name="connsiteY1836" fmla="*/ 601190 h 1202550"/>
              <a:gd name="connsiteX1837" fmla="*/ 161852 w 1202550"/>
              <a:gd name="connsiteY1837" fmla="*/ 601190 h 1202550"/>
              <a:gd name="connsiteX1838" fmla="*/ 159452 w 1202550"/>
              <a:gd name="connsiteY1838" fmla="*/ 598790 h 1202550"/>
              <a:gd name="connsiteX1839" fmla="*/ 159452 w 1202550"/>
              <a:gd name="connsiteY1839" fmla="*/ 557168 h 1202550"/>
              <a:gd name="connsiteX1840" fmla="*/ 159452 w 1202550"/>
              <a:gd name="connsiteY1840" fmla="*/ 496321 h 1202550"/>
              <a:gd name="connsiteX1841" fmla="*/ 159716 w 1202550"/>
              <a:gd name="connsiteY1841" fmla="*/ 492840 h 1202550"/>
              <a:gd name="connsiteX1842" fmla="*/ 159428 w 1202550"/>
              <a:gd name="connsiteY1842" fmla="*/ 716980 h 1202550"/>
              <a:gd name="connsiteX1843" fmla="*/ 159428 w 1202550"/>
              <a:gd name="connsiteY1843" fmla="*/ 716092 h 1202550"/>
              <a:gd name="connsiteX1844" fmla="*/ 161612 w 1202550"/>
              <a:gd name="connsiteY1844" fmla="*/ 713236 h 1202550"/>
              <a:gd name="connsiteX1845" fmla="*/ 177862 w 1202550"/>
              <a:gd name="connsiteY1845" fmla="*/ 709203 h 1202550"/>
              <a:gd name="connsiteX1846" fmla="*/ 190944 w 1202550"/>
              <a:gd name="connsiteY1846" fmla="*/ 705915 h 1202550"/>
              <a:gd name="connsiteX1847" fmla="*/ 193920 w 1202550"/>
              <a:gd name="connsiteY1847" fmla="*/ 705579 h 1202550"/>
              <a:gd name="connsiteX1848" fmla="*/ 193920 w 1202550"/>
              <a:gd name="connsiteY1848" fmla="*/ 708699 h 1202550"/>
              <a:gd name="connsiteX1849" fmla="*/ 193920 w 1202550"/>
              <a:gd name="connsiteY1849" fmla="*/ 802311 h 1202550"/>
              <a:gd name="connsiteX1850" fmla="*/ 191184 w 1202550"/>
              <a:gd name="connsiteY1850" fmla="*/ 806848 h 1202550"/>
              <a:gd name="connsiteX1851" fmla="*/ 162380 w 1202550"/>
              <a:gd name="connsiteY1851" fmla="*/ 821105 h 1202550"/>
              <a:gd name="connsiteX1852" fmla="*/ 159668 w 1202550"/>
              <a:gd name="connsiteY1852" fmla="*/ 822257 h 1202550"/>
              <a:gd name="connsiteX1853" fmla="*/ 159284 w 1202550"/>
              <a:gd name="connsiteY1853" fmla="*/ 819281 h 1202550"/>
              <a:gd name="connsiteX1854" fmla="*/ 159428 w 1202550"/>
              <a:gd name="connsiteY1854" fmla="*/ 716980 h 1202550"/>
              <a:gd name="connsiteX1855" fmla="*/ 165453 w 1202550"/>
              <a:gd name="connsiteY1855" fmla="*/ 821753 h 1202550"/>
              <a:gd name="connsiteX1856" fmla="*/ 192984 w 1202550"/>
              <a:gd name="connsiteY1856" fmla="*/ 807880 h 1202550"/>
              <a:gd name="connsiteX1857" fmla="*/ 196969 w 1202550"/>
              <a:gd name="connsiteY1857" fmla="*/ 806848 h 1202550"/>
              <a:gd name="connsiteX1858" fmla="*/ 291084 w 1202550"/>
              <a:gd name="connsiteY1858" fmla="*/ 806848 h 1202550"/>
              <a:gd name="connsiteX1859" fmla="*/ 293293 w 1202550"/>
              <a:gd name="connsiteY1859" fmla="*/ 806968 h 1202550"/>
              <a:gd name="connsiteX1860" fmla="*/ 291564 w 1202550"/>
              <a:gd name="connsiteY1860" fmla="*/ 808216 h 1202550"/>
              <a:gd name="connsiteX1861" fmla="*/ 271666 w 1202550"/>
              <a:gd name="connsiteY1861" fmla="*/ 821561 h 1202550"/>
              <a:gd name="connsiteX1862" fmla="*/ 266409 w 1202550"/>
              <a:gd name="connsiteY1862" fmla="*/ 823170 h 1202550"/>
              <a:gd name="connsiteX1863" fmla="*/ 223540 w 1202550"/>
              <a:gd name="connsiteY1863" fmla="*/ 823170 h 1202550"/>
              <a:gd name="connsiteX1864" fmla="*/ 163892 w 1202550"/>
              <a:gd name="connsiteY1864" fmla="*/ 823170 h 1202550"/>
              <a:gd name="connsiteX1865" fmla="*/ 165453 w 1202550"/>
              <a:gd name="connsiteY1865" fmla="*/ 821753 h 1202550"/>
              <a:gd name="connsiteX1866" fmla="*/ 269554 w 1202550"/>
              <a:gd name="connsiteY1866" fmla="*/ 825138 h 1202550"/>
              <a:gd name="connsiteX1867" fmla="*/ 272338 w 1202550"/>
              <a:gd name="connsiteY1867" fmla="*/ 824466 h 1202550"/>
              <a:gd name="connsiteX1868" fmla="*/ 375551 w 1202550"/>
              <a:gd name="connsiteY1868" fmla="*/ 824466 h 1202550"/>
              <a:gd name="connsiteX1869" fmla="*/ 377615 w 1202550"/>
              <a:gd name="connsiteY1869" fmla="*/ 824682 h 1202550"/>
              <a:gd name="connsiteX1870" fmla="*/ 377807 w 1202550"/>
              <a:gd name="connsiteY1870" fmla="*/ 825666 h 1202550"/>
              <a:gd name="connsiteX1871" fmla="*/ 358413 w 1202550"/>
              <a:gd name="connsiteY1871" fmla="*/ 844868 h 1202550"/>
              <a:gd name="connsiteX1872" fmla="*/ 355580 w 1202550"/>
              <a:gd name="connsiteY1872" fmla="*/ 845420 h 1202550"/>
              <a:gd name="connsiteX1873" fmla="*/ 243102 w 1202550"/>
              <a:gd name="connsiteY1873" fmla="*/ 845420 h 1202550"/>
              <a:gd name="connsiteX1874" fmla="*/ 240702 w 1202550"/>
              <a:gd name="connsiteY1874" fmla="*/ 845180 h 1202550"/>
              <a:gd name="connsiteX1875" fmla="*/ 240702 w 1202550"/>
              <a:gd name="connsiteY1875" fmla="*/ 844292 h 1202550"/>
              <a:gd name="connsiteX1876" fmla="*/ 269554 w 1202550"/>
              <a:gd name="connsiteY1876" fmla="*/ 825138 h 1202550"/>
              <a:gd name="connsiteX1877" fmla="*/ 362253 w 1202550"/>
              <a:gd name="connsiteY1877" fmla="*/ 843164 h 1202550"/>
              <a:gd name="connsiteX1878" fmla="*/ 380496 w 1202550"/>
              <a:gd name="connsiteY1878" fmla="*/ 825066 h 1202550"/>
              <a:gd name="connsiteX1879" fmla="*/ 380496 w 1202550"/>
              <a:gd name="connsiteY1879" fmla="*/ 825066 h 1202550"/>
              <a:gd name="connsiteX1880" fmla="*/ 383352 w 1202550"/>
              <a:gd name="connsiteY1880" fmla="*/ 824466 h 1202550"/>
              <a:gd name="connsiteX1881" fmla="*/ 486877 w 1202550"/>
              <a:gd name="connsiteY1881" fmla="*/ 824466 h 1202550"/>
              <a:gd name="connsiteX1882" fmla="*/ 489661 w 1202550"/>
              <a:gd name="connsiteY1882" fmla="*/ 825162 h 1202550"/>
              <a:gd name="connsiteX1883" fmla="*/ 483612 w 1202550"/>
              <a:gd name="connsiteY1883" fmla="*/ 837667 h 1202550"/>
              <a:gd name="connsiteX1884" fmla="*/ 480060 w 1202550"/>
              <a:gd name="connsiteY1884" fmla="*/ 844868 h 1202550"/>
              <a:gd name="connsiteX1885" fmla="*/ 476964 w 1202550"/>
              <a:gd name="connsiteY1885" fmla="*/ 845516 h 1202550"/>
              <a:gd name="connsiteX1886" fmla="*/ 364342 w 1202550"/>
              <a:gd name="connsiteY1886" fmla="*/ 845516 h 1202550"/>
              <a:gd name="connsiteX1887" fmla="*/ 361365 w 1202550"/>
              <a:gd name="connsiteY1887" fmla="*/ 844700 h 1202550"/>
              <a:gd name="connsiteX1888" fmla="*/ 362253 w 1202550"/>
              <a:gd name="connsiteY1888" fmla="*/ 843044 h 1202550"/>
              <a:gd name="connsiteX1889" fmla="*/ 490861 w 1202550"/>
              <a:gd name="connsiteY1889" fmla="*/ 823218 h 1202550"/>
              <a:gd name="connsiteX1890" fmla="*/ 490861 w 1202550"/>
              <a:gd name="connsiteY1890" fmla="*/ 823218 h 1202550"/>
              <a:gd name="connsiteX1891" fmla="*/ 487765 w 1202550"/>
              <a:gd name="connsiteY1891" fmla="*/ 823866 h 1202550"/>
              <a:gd name="connsiteX1892" fmla="*/ 385944 w 1202550"/>
              <a:gd name="connsiteY1892" fmla="*/ 823866 h 1202550"/>
              <a:gd name="connsiteX1893" fmla="*/ 382968 w 1202550"/>
              <a:gd name="connsiteY1893" fmla="*/ 823074 h 1202550"/>
              <a:gd name="connsiteX1894" fmla="*/ 384672 w 1202550"/>
              <a:gd name="connsiteY1894" fmla="*/ 820673 h 1202550"/>
              <a:gd name="connsiteX1895" fmla="*/ 394849 w 1202550"/>
              <a:gd name="connsiteY1895" fmla="*/ 810520 h 1202550"/>
              <a:gd name="connsiteX1896" fmla="*/ 398450 w 1202550"/>
              <a:gd name="connsiteY1896" fmla="*/ 807448 h 1202550"/>
              <a:gd name="connsiteX1897" fmla="*/ 399818 w 1202550"/>
              <a:gd name="connsiteY1897" fmla="*/ 806944 h 1202550"/>
              <a:gd name="connsiteX1898" fmla="*/ 498878 w 1202550"/>
              <a:gd name="connsiteY1898" fmla="*/ 806944 h 1202550"/>
              <a:gd name="connsiteX1899" fmla="*/ 494774 w 1202550"/>
              <a:gd name="connsiteY1899" fmla="*/ 805287 h 1202550"/>
              <a:gd name="connsiteX1900" fmla="*/ 404811 w 1202550"/>
              <a:gd name="connsiteY1900" fmla="*/ 805167 h 1202550"/>
              <a:gd name="connsiteX1901" fmla="*/ 401738 w 1202550"/>
              <a:gd name="connsiteY1901" fmla="*/ 805167 h 1202550"/>
              <a:gd name="connsiteX1902" fmla="*/ 402314 w 1202550"/>
              <a:gd name="connsiteY1902" fmla="*/ 803655 h 1202550"/>
              <a:gd name="connsiteX1903" fmla="*/ 413116 w 1202550"/>
              <a:gd name="connsiteY1903" fmla="*/ 792806 h 1202550"/>
              <a:gd name="connsiteX1904" fmla="*/ 415972 w 1202550"/>
              <a:gd name="connsiteY1904" fmla="*/ 791558 h 1202550"/>
              <a:gd name="connsiteX1905" fmla="*/ 505359 w 1202550"/>
              <a:gd name="connsiteY1905" fmla="*/ 791558 h 1202550"/>
              <a:gd name="connsiteX1906" fmla="*/ 506487 w 1202550"/>
              <a:gd name="connsiteY1906" fmla="*/ 791774 h 1202550"/>
              <a:gd name="connsiteX1907" fmla="*/ 502167 w 1202550"/>
              <a:gd name="connsiteY1907" fmla="*/ 800703 h 1202550"/>
              <a:gd name="connsiteX1908" fmla="*/ 494774 w 1202550"/>
              <a:gd name="connsiteY1908" fmla="*/ 805167 h 1202550"/>
              <a:gd name="connsiteX1909" fmla="*/ 505287 w 1202550"/>
              <a:gd name="connsiteY1909" fmla="*/ 798398 h 1202550"/>
              <a:gd name="connsiteX1910" fmla="*/ 507928 w 1202550"/>
              <a:gd name="connsiteY1910" fmla="*/ 793046 h 1202550"/>
              <a:gd name="connsiteX1911" fmla="*/ 510328 w 1202550"/>
              <a:gd name="connsiteY1911" fmla="*/ 791582 h 1202550"/>
              <a:gd name="connsiteX1912" fmla="*/ 511816 w 1202550"/>
              <a:gd name="connsiteY1912" fmla="*/ 791582 h 1202550"/>
              <a:gd name="connsiteX1913" fmla="*/ 598227 w 1202550"/>
              <a:gd name="connsiteY1913" fmla="*/ 791582 h 1202550"/>
              <a:gd name="connsiteX1914" fmla="*/ 601539 w 1202550"/>
              <a:gd name="connsiteY1914" fmla="*/ 794990 h 1202550"/>
              <a:gd name="connsiteX1915" fmla="*/ 601539 w 1202550"/>
              <a:gd name="connsiteY1915" fmla="*/ 802791 h 1202550"/>
              <a:gd name="connsiteX1916" fmla="*/ 599019 w 1202550"/>
              <a:gd name="connsiteY1916" fmla="*/ 805191 h 1202550"/>
              <a:gd name="connsiteX1917" fmla="*/ 502143 w 1202550"/>
              <a:gd name="connsiteY1917" fmla="*/ 805191 h 1202550"/>
              <a:gd name="connsiteX1918" fmla="*/ 505287 w 1202550"/>
              <a:gd name="connsiteY1918" fmla="*/ 798278 h 1202550"/>
              <a:gd name="connsiteX1919" fmla="*/ 508984 w 1202550"/>
              <a:gd name="connsiteY1919" fmla="*/ 666718 h 1202550"/>
              <a:gd name="connsiteX1920" fmla="*/ 508984 w 1202550"/>
              <a:gd name="connsiteY1920" fmla="*/ 606014 h 1202550"/>
              <a:gd name="connsiteX1921" fmla="*/ 511888 w 1202550"/>
              <a:gd name="connsiteY1921" fmla="*/ 603086 h 1202550"/>
              <a:gd name="connsiteX1922" fmla="*/ 600051 w 1202550"/>
              <a:gd name="connsiteY1922" fmla="*/ 603086 h 1202550"/>
              <a:gd name="connsiteX1923" fmla="*/ 601371 w 1202550"/>
              <a:gd name="connsiteY1923" fmla="*/ 604286 h 1202550"/>
              <a:gd name="connsiteX1924" fmla="*/ 601371 w 1202550"/>
              <a:gd name="connsiteY1924" fmla="*/ 606398 h 1202550"/>
              <a:gd name="connsiteX1925" fmla="*/ 601371 w 1202550"/>
              <a:gd name="connsiteY1925" fmla="*/ 692161 h 1202550"/>
              <a:gd name="connsiteX1926" fmla="*/ 598203 w 1202550"/>
              <a:gd name="connsiteY1926" fmla="*/ 695354 h 1202550"/>
              <a:gd name="connsiteX1927" fmla="*/ 512440 w 1202550"/>
              <a:gd name="connsiteY1927" fmla="*/ 695354 h 1202550"/>
              <a:gd name="connsiteX1928" fmla="*/ 510928 w 1202550"/>
              <a:gd name="connsiteY1928" fmla="*/ 695354 h 1202550"/>
              <a:gd name="connsiteX1929" fmla="*/ 508960 w 1202550"/>
              <a:gd name="connsiteY1929" fmla="*/ 693265 h 1202550"/>
              <a:gd name="connsiteX1930" fmla="*/ 508984 w 1202550"/>
              <a:gd name="connsiteY1930" fmla="*/ 666718 h 1202550"/>
              <a:gd name="connsiteX1931" fmla="*/ 601371 w 1202550"/>
              <a:gd name="connsiteY1931" fmla="*/ 788581 h 1202550"/>
              <a:gd name="connsiteX1932" fmla="*/ 600099 w 1202550"/>
              <a:gd name="connsiteY1932" fmla="*/ 789781 h 1202550"/>
              <a:gd name="connsiteX1933" fmla="*/ 598299 w 1202550"/>
              <a:gd name="connsiteY1933" fmla="*/ 789781 h 1202550"/>
              <a:gd name="connsiteX1934" fmla="*/ 512272 w 1202550"/>
              <a:gd name="connsiteY1934" fmla="*/ 789781 h 1202550"/>
              <a:gd name="connsiteX1935" fmla="*/ 508984 w 1202550"/>
              <a:gd name="connsiteY1935" fmla="*/ 786349 h 1202550"/>
              <a:gd name="connsiteX1936" fmla="*/ 508984 w 1202550"/>
              <a:gd name="connsiteY1936" fmla="*/ 700490 h 1202550"/>
              <a:gd name="connsiteX1937" fmla="*/ 512392 w 1202550"/>
              <a:gd name="connsiteY1937" fmla="*/ 697178 h 1202550"/>
              <a:gd name="connsiteX1938" fmla="*/ 598131 w 1202550"/>
              <a:gd name="connsiteY1938" fmla="*/ 697178 h 1202550"/>
              <a:gd name="connsiteX1939" fmla="*/ 601371 w 1202550"/>
              <a:gd name="connsiteY1939" fmla="*/ 700322 h 1202550"/>
              <a:gd name="connsiteX1940" fmla="*/ 601371 w 1202550"/>
              <a:gd name="connsiteY1940" fmla="*/ 786373 h 1202550"/>
              <a:gd name="connsiteX1941" fmla="*/ 601371 w 1202550"/>
              <a:gd name="connsiteY1941" fmla="*/ 788461 h 1202550"/>
              <a:gd name="connsiteX1942" fmla="*/ 601371 w 1202550"/>
              <a:gd name="connsiteY1942" fmla="*/ 512547 h 1202550"/>
              <a:gd name="connsiteX1943" fmla="*/ 601371 w 1202550"/>
              <a:gd name="connsiteY1943" fmla="*/ 599030 h 1202550"/>
              <a:gd name="connsiteX1944" fmla="*/ 598971 w 1202550"/>
              <a:gd name="connsiteY1944" fmla="*/ 601286 h 1202550"/>
              <a:gd name="connsiteX1945" fmla="*/ 512416 w 1202550"/>
              <a:gd name="connsiteY1945" fmla="*/ 601286 h 1202550"/>
              <a:gd name="connsiteX1946" fmla="*/ 510328 w 1202550"/>
              <a:gd name="connsiteY1946" fmla="*/ 601286 h 1202550"/>
              <a:gd name="connsiteX1947" fmla="*/ 508984 w 1202550"/>
              <a:gd name="connsiteY1947" fmla="*/ 599798 h 1202550"/>
              <a:gd name="connsiteX1948" fmla="*/ 508984 w 1202550"/>
              <a:gd name="connsiteY1948" fmla="*/ 598309 h 1202550"/>
              <a:gd name="connsiteX1949" fmla="*/ 508984 w 1202550"/>
              <a:gd name="connsiteY1949" fmla="*/ 511899 h 1202550"/>
              <a:gd name="connsiteX1950" fmla="*/ 508984 w 1202550"/>
              <a:gd name="connsiteY1950" fmla="*/ 510699 h 1202550"/>
              <a:gd name="connsiteX1951" fmla="*/ 511048 w 1202550"/>
              <a:gd name="connsiteY1951" fmla="*/ 508706 h 1202550"/>
              <a:gd name="connsiteX1952" fmla="*/ 525450 w 1202550"/>
              <a:gd name="connsiteY1952" fmla="*/ 508706 h 1202550"/>
              <a:gd name="connsiteX1953" fmla="*/ 597675 w 1202550"/>
              <a:gd name="connsiteY1953" fmla="*/ 508706 h 1202550"/>
              <a:gd name="connsiteX1954" fmla="*/ 599787 w 1202550"/>
              <a:gd name="connsiteY1954" fmla="*/ 508706 h 1202550"/>
              <a:gd name="connsiteX1955" fmla="*/ 601371 w 1202550"/>
              <a:gd name="connsiteY1955" fmla="*/ 510218 h 1202550"/>
              <a:gd name="connsiteX1956" fmla="*/ 601371 w 1202550"/>
              <a:gd name="connsiteY1956" fmla="*/ 512403 h 1202550"/>
              <a:gd name="connsiteX1957" fmla="*/ 601371 w 1202550"/>
              <a:gd name="connsiteY1957" fmla="*/ 411470 h 1202550"/>
              <a:gd name="connsiteX1958" fmla="*/ 599739 w 1202550"/>
              <a:gd name="connsiteY1958" fmla="*/ 412958 h 1202550"/>
              <a:gd name="connsiteX1959" fmla="*/ 597963 w 1202550"/>
              <a:gd name="connsiteY1959" fmla="*/ 412958 h 1202550"/>
              <a:gd name="connsiteX1960" fmla="*/ 511888 w 1202550"/>
              <a:gd name="connsiteY1960" fmla="*/ 412958 h 1202550"/>
              <a:gd name="connsiteX1961" fmla="*/ 507087 w 1202550"/>
              <a:gd name="connsiteY1961" fmla="*/ 409958 h 1202550"/>
              <a:gd name="connsiteX1962" fmla="*/ 502935 w 1202550"/>
              <a:gd name="connsiteY1962" fmla="*/ 401653 h 1202550"/>
              <a:gd name="connsiteX1963" fmla="*/ 502335 w 1202550"/>
              <a:gd name="connsiteY1963" fmla="*/ 399709 h 1202550"/>
              <a:gd name="connsiteX1964" fmla="*/ 505215 w 1202550"/>
              <a:gd name="connsiteY1964" fmla="*/ 399397 h 1202550"/>
              <a:gd name="connsiteX1965" fmla="*/ 598155 w 1202550"/>
              <a:gd name="connsiteY1965" fmla="*/ 399397 h 1202550"/>
              <a:gd name="connsiteX1966" fmla="*/ 599667 w 1202550"/>
              <a:gd name="connsiteY1966" fmla="*/ 399397 h 1202550"/>
              <a:gd name="connsiteX1967" fmla="*/ 601275 w 1202550"/>
              <a:gd name="connsiteY1967" fmla="*/ 400885 h 1202550"/>
              <a:gd name="connsiteX1968" fmla="*/ 601395 w 1202550"/>
              <a:gd name="connsiteY1968" fmla="*/ 411326 h 1202550"/>
              <a:gd name="connsiteX1969" fmla="*/ 497846 w 1202550"/>
              <a:gd name="connsiteY1969" fmla="*/ 395436 h 1202550"/>
              <a:gd name="connsiteX1970" fmla="*/ 498518 w 1202550"/>
              <a:gd name="connsiteY1970" fmla="*/ 397332 h 1202550"/>
              <a:gd name="connsiteX1971" fmla="*/ 495518 w 1202550"/>
              <a:gd name="connsiteY1971" fmla="*/ 397644 h 1202550"/>
              <a:gd name="connsiteX1972" fmla="*/ 401906 w 1202550"/>
              <a:gd name="connsiteY1972" fmla="*/ 397644 h 1202550"/>
              <a:gd name="connsiteX1973" fmla="*/ 396698 w 1202550"/>
              <a:gd name="connsiteY1973" fmla="*/ 395412 h 1202550"/>
              <a:gd name="connsiteX1974" fmla="*/ 383424 w 1202550"/>
              <a:gd name="connsiteY1974" fmla="*/ 382162 h 1202550"/>
              <a:gd name="connsiteX1975" fmla="*/ 385344 w 1202550"/>
              <a:gd name="connsiteY1975" fmla="*/ 381418 h 1202550"/>
              <a:gd name="connsiteX1976" fmla="*/ 488557 w 1202550"/>
              <a:gd name="connsiteY1976" fmla="*/ 381418 h 1202550"/>
              <a:gd name="connsiteX1977" fmla="*/ 491797 w 1202550"/>
              <a:gd name="connsiteY1977" fmla="*/ 383363 h 1202550"/>
              <a:gd name="connsiteX1978" fmla="*/ 497870 w 1202550"/>
              <a:gd name="connsiteY1978" fmla="*/ 395292 h 1202550"/>
              <a:gd name="connsiteX1979" fmla="*/ 487165 w 1202550"/>
              <a:gd name="connsiteY1979" fmla="*/ 379642 h 1202550"/>
              <a:gd name="connsiteX1980" fmla="*/ 383448 w 1202550"/>
              <a:gd name="connsiteY1980" fmla="*/ 379642 h 1202550"/>
              <a:gd name="connsiteX1981" fmla="*/ 379247 w 1202550"/>
              <a:gd name="connsiteY1981" fmla="*/ 377890 h 1202550"/>
              <a:gd name="connsiteX1982" fmla="*/ 363717 w 1202550"/>
              <a:gd name="connsiteY1982" fmla="*/ 362480 h 1202550"/>
              <a:gd name="connsiteX1983" fmla="*/ 361557 w 1202550"/>
              <a:gd name="connsiteY1983" fmla="*/ 360224 h 1202550"/>
              <a:gd name="connsiteX1984" fmla="*/ 364774 w 1202550"/>
              <a:gd name="connsiteY1984" fmla="*/ 359816 h 1202550"/>
              <a:gd name="connsiteX1985" fmla="*/ 476892 w 1202550"/>
              <a:gd name="connsiteY1985" fmla="*/ 359816 h 1202550"/>
              <a:gd name="connsiteX1986" fmla="*/ 481428 w 1202550"/>
              <a:gd name="connsiteY1986" fmla="*/ 362600 h 1202550"/>
              <a:gd name="connsiteX1987" fmla="*/ 488317 w 1202550"/>
              <a:gd name="connsiteY1987" fmla="*/ 376546 h 1202550"/>
              <a:gd name="connsiteX1988" fmla="*/ 489445 w 1202550"/>
              <a:gd name="connsiteY1988" fmla="*/ 379282 h 1202550"/>
              <a:gd name="connsiteX1989" fmla="*/ 487189 w 1202550"/>
              <a:gd name="connsiteY1989" fmla="*/ 379498 h 1202550"/>
              <a:gd name="connsiteX1990" fmla="*/ 476124 w 1202550"/>
              <a:gd name="connsiteY1990" fmla="*/ 358039 h 1202550"/>
              <a:gd name="connsiteX1991" fmla="*/ 361701 w 1202550"/>
              <a:gd name="connsiteY1991" fmla="*/ 358039 h 1202550"/>
              <a:gd name="connsiteX1992" fmla="*/ 357501 w 1202550"/>
              <a:gd name="connsiteY1992" fmla="*/ 356311 h 1202550"/>
              <a:gd name="connsiteX1993" fmla="*/ 335466 w 1202550"/>
              <a:gd name="connsiteY1993" fmla="*/ 334324 h 1202550"/>
              <a:gd name="connsiteX1994" fmla="*/ 335754 w 1202550"/>
              <a:gd name="connsiteY1994" fmla="*/ 333244 h 1202550"/>
              <a:gd name="connsiteX1995" fmla="*/ 338442 w 1202550"/>
              <a:gd name="connsiteY1995" fmla="*/ 333100 h 1202550"/>
              <a:gd name="connsiteX1996" fmla="*/ 463474 w 1202550"/>
              <a:gd name="connsiteY1996" fmla="*/ 333100 h 1202550"/>
              <a:gd name="connsiteX1997" fmla="*/ 466882 w 1202550"/>
              <a:gd name="connsiteY1997" fmla="*/ 333724 h 1202550"/>
              <a:gd name="connsiteX1998" fmla="*/ 478884 w 1202550"/>
              <a:gd name="connsiteY1998" fmla="*/ 357439 h 1202550"/>
              <a:gd name="connsiteX1999" fmla="*/ 476148 w 1202550"/>
              <a:gd name="connsiteY1999" fmla="*/ 357895 h 1202550"/>
              <a:gd name="connsiteX2000" fmla="*/ 300902 w 1202550"/>
              <a:gd name="connsiteY2000" fmla="*/ 302448 h 1202550"/>
              <a:gd name="connsiteX2001" fmla="*/ 329033 w 1202550"/>
              <a:gd name="connsiteY2001" fmla="*/ 330676 h 1202550"/>
              <a:gd name="connsiteX2002" fmla="*/ 329945 w 1202550"/>
              <a:gd name="connsiteY2002" fmla="*/ 331852 h 1202550"/>
              <a:gd name="connsiteX2003" fmla="*/ 326297 w 1202550"/>
              <a:gd name="connsiteY2003" fmla="*/ 332548 h 1202550"/>
              <a:gd name="connsiteX2004" fmla="*/ 232997 w 1202550"/>
              <a:gd name="connsiteY2004" fmla="*/ 332548 h 1202550"/>
              <a:gd name="connsiteX2005" fmla="*/ 201553 w 1202550"/>
              <a:gd name="connsiteY2005" fmla="*/ 332548 h 1202550"/>
              <a:gd name="connsiteX2006" fmla="*/ 198121 w 1202550"/>
              <a:gd name="connsiteY2006" fmla="*/ 331948 h 1202550"/>
              <a:gd name="connsiteX2007" fmla="*/ 166269 w 1202550"/>
              <a:gd name="connsiteY2007" fmla="*/ 310658 h 1202550"/>
              <a:gd name="connsiteX2008" fmla="*/ 153115 w 1202550"/>
              <a:gd name="connsiteY2008" fmla="*/ 301680 h 1202550"/>
              <a:gd name="connsiteX2009" fmla="*/ 155251 w 1202550"/>
              <a:gd name="connsiteY2009" fmla="*/ 301152 h 1202550"/>
              <a:gd name="connsiteX2010" fmla="*/ 297613 w 1202550"/>
              <a:gd name="connsiteY2010" fmla="*/ 301152 h 1202550"/>
              <a:gd name="connsiteX2011" fmla="*/ 301022 w 1202550"/>
              <a:gd name="connsiteY2011" fmla="*/ 302304 h 1202550"/>
              <a:gd name="connsiteX2012" fmla="*/ 116439 w 1202550"/>
              <a:gd name="connsiteY2012" fmla="*/ 840740 h 1202550"/>
              <a:gd name="connsiteX2013" fmla="*/ 116439 w 1202550"/>
              <a:gd name="connsiteY2013" fmla="*/ 727782 h 1202550"/>
              <a:gd name="connsiteX2014" fmla="*/ 116439 w 1202550"/>
              <a:gd name="connsiteY2014" fmla="*/ 726269 h 1202550"/>
              <a:gd name="connsiteX2015" fmla="*/ 118239 w 1202550"/>
              <a:gd name="connsiteY2015" fmla="*/ 724109 h 1202550"/>
              <a:gd name="connsiteX2016" fmla="*/ 155395 w 1202550"/>
              <a:gd name="connsiteY2016" fmla="*/ 714820 h 1202550"/>
              <a:gd name="connsiteX2017" fmla="*/ 157628 w 1202550"/>
              <a:gd name="connsiteY2017" fmla="*/ 716524 h 1202550"/>
              <a:gd name="connsiteX2018" fmla="*/ 157628 w 1202550"/>
              <a:gd name="connsiteY2018" fmla="*/ 728526 h 1202550"/>
              <a:gd name="connsiteX2019" fmla="*/ 157628 w 1202550"/>
              <a:gd name="connsiteY2019" fmla="*/ 820217 h 1202550"/>
              <a:gd name="connsiteX2020" fmla="*/ 154771 w 1202550"/>
              <a:gd name="connsiteY2020" fmla="*/ 825018 h 1202550"/>
              <a:gd name="connsiteX2021" fmla="*/ 119391 w 1202550"/>
              <a:gd name="connsiteY2021" fmla="*/ 842612 h 1202550"/>
              <a:gd name="connsiteX2022" fmla="*/ 116655 w 1202550"/>
              <a:gd name="connsiteY2022" fmla="*/ 843668 h 1202550"/>
              <a:gd name="connsiteX2023" fmla="*/ 116439 w 1202550"/>
              <a:gd name="connsiteY2023" fmla="*/ 840740 h 1202550"/>
              <a:gd name="connsiteX2024" fmla="*/ 122487 w 1202550"/>
              <a:gd name="connsiteY2024" fmla="*/ 843140 h 1202550"/>
              <a:gd name="connsiteX2025" fmla="*/ 157052 w 1202550"/>
              <a:gd name="connsiteY2025" fmla="*/ 825858 h 1202550"/>
              <a:gd name="connsiteX2026" fmla="*/ 160748 w 1202550"/>
              <a:gd name="connsiteY2026" fmla="*/ 824874 h 1202550"/>
              <a:gd name="connsiteX2027" fmla="*/ 264513 w 1202550"/>
              <a:gd name="connsiteY2027" fmla="*/ 824874 h 1202550"/>
              <a:gd name="connsiteX2028" fmla="*/ 265401 w 1202550"/>
              <a:gd name="connsiteY2028" fmla="*/ 824874 h 1202550"/>
              <a:gd name="connsiteX2029" fmla="*/ 264513 w 1202550"/>
              <a:gd name="connsiteY2029" fmla="*/ 826146 h 1202550"/>
              <a:gd name="connsiteX2030" fmla="*/ 238350 w 1202550"/>
              <a:gd name="connsiteY2030" fmla="*/ 843620 h 1202550"/>
              <a:gd name="connsiteX2031" fmla="*/ 235301 w 1202550"/>
              <a:gd name="connsiteY2031" fmla="*/ 844604 h 1202550"/>
              <a:gd name="connsiteX2032" fmla="*/ 121335 w 1202550"/>
              <a:gd name="connsiteY2032" fmla="*/ 844604 h 1202550"/>
              <a:gd name="connsiteX2033" fmla="*/ 120567 w 1202550"/>
              <a:gd name="connsiteY2033" fmla="*/ 844388 h 1202550"/>
              <a:gd name="connsiteX2034" fmla="*/ 122487 w 1202550"/>
              <a:gd name="connsiteY2034" fmla="*/ 843212 h 1202550"/>
              <a:gd name="connsiteX2035" fmla="*/ 237126 w 1202550"/>
              <a:gd name="connsiteY2035" fmla="*/ 846741 h 1202550"/>
              <a:gd name="connsiteX2036" fmla="*/ 240822 w 1202550"/>
              <a:gd name="connsiteY2036" fmla="*/ 846068 h 1202550"/>
              <a:gd name="connsiteX2037" fmla="*/ 342427 w 1202550"/>
              <a:gd name="connsiteY2037" fmla="*/ 846068 h 1202550"/>
              <a:gd name="connsiteX2038" fmla="*/ 354716 w 1202550"/>
              <a:gd name="connsiteY2038" fmla="*/ 846068 h 1202550"/>
              <a:gd name="connsiteX2039" fmla="*/ 356061 w 1202550"/>
              <a:gd name="connsiteY2039" fmla="*/ 847221 h 1202550"/>
              <a:gd name="connsiteX2040" fmla="*/ 333834 w 1202550"/>
              <a:gd name="connsiteY2040" fmla="*/ 869519 h 1202550"/>
              <a:gd name="connsiteX2041" fmla="*/ 329945 w 1202550"/>
              <a:gd name="connsiteY2041" fmla="*/ 871176 h 1202550"/>
              <a:gd name="connsiteX2042" fmla="*/ 203137 w 1202550"/>
              <a:gd name="connsiteY2042" fmla="*/ 871176 h 1202550"/>
              <a:gd name="connsiteX2043" fmla="*/ 201841 w 1202550"/>
              <a:gd name="connsiteY2043" fmla="*/ 871176 h 1202550"/>
              <a:gd name="connsiteX2044" fmla="*/ 203617 w 1202550"/>
              <a:gd name="connsiteY2044" fmla="*/ 869327 h 1202550"/>
              <a:gd name="connsiteX2045" fmla="*/ 234821 w 1202550"/>
              <a:gd name="connsiteY2045" fmla="*/ 848541 h 1202550"/>
              <a:gd name="connsiteX2046" fmla="*/ 237126 w 1202550"/>
              <a:gd name="connsiteY2046" fmla="*/ 846741 h 1202550"/>
              <a:gd name="connsiteX2047" fmla="*/ 464842 w 1202550"/>
              <a:gd name="connsiteY2047" fmla="*/ 871152 h 1202550"/>
              <a:gd name="connsiteX2048" fmla="*/ 463330 w 1202550"/>
              <a:gd name="connsiteY2048" fmla="*/ 871152 h 1202550"/>
              <a:gd name="connsiteX2049" fmla="*/ 335010 w 1202550"/>
              <a:gd name="connsiteY2049" fmla="*/ 871152 h 1202550"/>
              <a:gd name="connsiteX2050" fmla="*/ 359013 w 1202550"/>
              <a:gd name="connsiteY2050" fmla="*/ 846621 h 1202550"/>
              <a:gd name="connsiteX2051" fmla="*/ 359013 w 1202550"/>
              <a:gd name="connsiteY2051" fmla="*/ 846621 h 1202550"/>
              <a:gd name="connsiteX2052" fmla="*/ 361845 w 1202550"/>
              <a:gd name="connsiteY2052" fmla="*/ 846044 h 1202550"/>
              <a:gd name="connsiteX2053" fmla="*/ 476172 w 1202550"/>
              <a:gd name="connsiteY2053" fmla="*/ 846044 h 1202550"/>
              <a:gd name="connsiteX2054" fmla="*/ 478956 w 1202550"/>
              <a:gd name="connsiteY2054" fmla="*/ 846741 h 1202550"/>
              <a:gd name="connsiteX2055" fmla="*/ 474827 w 1202550"/>
              <a:gd name="connsiteY2055" fmla="*/ 855382 h 1202550"/>
              <a:gd name="connsiteX2056" fmla="*/ 467914 w 1202550"/>
              <a:gd name="connsiteY2056" fmla="*/ 869327 h 1202550"/>
              <a:gd name="connsiteX2057" fmla="*/ 464866 w 1202550"/>
              <a:gd name="connsiteY2057" fmla="*/ 871056 h 1202550"/>
              <a:gd name="connsiteX2058" fmla="*/ 470027 w 1202550"/>
              <a:gd name="connsiteY2058" fmla="*/ 868751 h 1202550"/>
              <a:gd name="connsiteX2059" fmla="*/ 480012 w 1202550"/>
              <a:gd name="connsiteY2059" fmla="*/ 848661 h 1202550"/>
              <a:gd name="connsiteX2060" fmla="*/ 483420 w 1202550"/>
              <a:gd name="connsiteY2060" fmla="*/ 846525 h 1202550"/>
              <a:gd name="connsiteX2061" fmla="*/ 598851 w 1202550"/>
              <a:gd name="connsiteY2061" fmla="*/ 846525 h 1202550"/>
              <a:gd name="connsiteX2062" fmla="*/ 601251 w 1202550"/>
              <a:gd name="connsiteY2062" fmla="*/ 848925 h 1202550"/>
              <a:gd name="connsiteX2063" fmla="*/ 601251 w 1202550"/>
              <a:gd name="connsiteY2063" fmla="*/ 869015 h 1202550"/>
              <a:gd name="connsiteX2064" fmla="*/ 599211 w 1202550"/>
              <a:gd name="connsiteY2064" fmla="*/ 871032 h 1202550"/>
              <a:gd name="connsiteX2065" fmla="*/ 598011 w 1202550"/>
              <a:gd name="connsiteY2065" fmla="*/ 871032 h 1202550"/>
              <a:gd name="connsiteX2066" fmla="*/ 469523 w 1202550"/>
              <a:gd name="connsiteY2066" fmla="*/ 871032 h 1202550"/>
              <a:gd name="connsiteX2067" fmla="*/ 469955 w 1202550"/>
              <a:gd name="connsiteY2067" fmla="*/ 868751 h 1202550"/>
              <a:gd name="connsiteX2068" fmla="*/ 601371 w 1202550"/>
              <a:gd name="connsiteY2068" fmla="*/ 821513 h 1202550"/>
              <a:gd name="connsiteX2069" fmla="*/ 599595 w 1202550"/>
              <a:gd name="connsiteY2069" fmla="*/ 823170 h 1202550"/>
              <a:gd name="connsiteX2070" fmla="*/ 598395 w 1202550"/>
              <a:gd name="connsiteY2070" fmla="*/ 823170 h 1202550"/>
              <a:gd name="connsiteX2071" fmla="*/ 492782 w 1202550"/>
              <a:gd name="connsiteY2071" fmla="*/ 823170 h 1202550"/>
              <a:gd name="connsiteX2072" fmla="*/ 497270 w 1202550"/>
              <a:gd name="connsiteY2072" fmla="*/ 814168 h 1202550"/>
              <a:gd name="connsiteX2073" fmla="*/ 499886 w 1202550"/>
              <a:gd name="connsiteY2073" fmla="*/ 808792 h 1202550"/>
              <a:gd name="connsiteX2074" fmla="*/ 503127 w 1202550"/>
              <a:gd name="connsiteY2074" fmla="*/ 806848 h 1202550"/>
              <a:gd name="connsiteX2075" fmla="*/ 534595 w 1202550"/>
              <a:gd name="connsiteY2075" fmla="*/ 806848 h 1202550"/>
              <a:gd name="connsiteX2076" fmla="*/ 597579 w 1202550"/>
              <a:gd name="connsiteY2076" fmla="*/ 806848 h 1202550"/>
              <a:gd name="connsiteX2077" fmla="*/ 599379 w 1202550"/>
              <a:gd name="connsiteY2077" fmla="*/ 806848 h 1202550"/>
              <a:gd name="connsiteX2078" fmla="*/ 601299 w 1202550"/>
              <a:gd name="connsiteY2078" fmla="*/ 808624 h 1202550"/>
              <a:gd name="connsiteX2079" fmla="*/ 601395 w 1202550"/>
              <a:gd name="connsiteY2079" fmla="*/ 821513 h 1202550"/>
              <a:gd name="connsiteX2080" fmla="*/ 601371 w 1202550"/>
              <a:gd name="connsiteY2080" fmla="*/ 377698 h 1202550"/>
              <a:gd name="connsiteX2081" fmla="*/ 599475 w 1202550"/>
              <a:gd name="connsiteY2081" fmla="*/ 379522 h 1202550"/>
              <a:gd name="connsiteX2082" fmla="*/ 597675 w 1202550"/>
              <a:gd name="connsiteY2082" fmla="*/ 379522 h 1202550"/>
              <a:gd name="connsiteX2083" fmla="*/ 493022 w 1202550"/>
              <a:gd name="connsiteY2083" fmla="*/ 379522 h 1202550"/>
              <a:gd name="connsiteX2084" fmla="*/ 491557 w 1202550"/>
              <a:gd name="connsiteY2084" fmla="*/ 378682 h 1202550"/>
              <a:gd name="connsiteX2085" fmla="*/ 482364 w 1202550"/>
              <a:gd name="connsiteY2085" fmla="*/ 360272 h 1202550"/>
              <a:gd name="connsiteX2086" fmla="*/ 485461 w 1202550"/>
              <a:gd name="connsiteY2086" fmla="*/ 359768 h 1202550"/>
              <a:gd name="connsiteX2087" fmla="*/ 598275 w 1202550"/>
              <a:gd name="connsiteY2087" fmla="*/ 359768 h 1202550"/>
              <a:gd name="connsiteX2088" fmla="*/ 599475 w 1202550"/>
              <a:gd name="connsiteY2088" fmla="*/ 359768 h 1202550"/>
              <a:gd name="connsiteX2089" fmla="*/ 601419 w 1202550"/>
              <a:gd name="connsiteY2089" fmla="*/ 361544 h 1202550"/>
              <a:gd name="connsiteX2090" fmla="*/ 601395 w 1202550"/>
              <a:gd name="connsiteY2090" fmla="*/ 377698 h 1202550"/>
              <a:gd name="connsiteX2091" fmla="*/ 599715 w 1202550"/>
              <a:gd name="connsiteY2091" fmla="*/ 357919 h 1202550"/>
              <a:gd name="connsiteX2092" fmla="*/ 597915 w 1202550"/>
              <a:gd name="connsiteY2092" fmla="*/ 357919 h 1202550"/>
              <a:gd name="connsiteX2093" fmla="*/ 484309 w 1202550"/>
              <a:gd name="connsiteY2093" fmla="*/ 357919 h 1202550"/>
              <a:gd name="connsiteX2094" fmla="*/ 479508 w 1202550"/>
              <a:gd name="connsiteY2094" fmla="*/ 354943 h 1202550"/>
              <a:gd name="connsiteX2095" fmla="*/ 468875 w 1202550"/>
              <a:gd name="connsiteY2095" fmla="*/ 333868 h 1202550"/>
              <a:gd name="connsiteX2096" fmla="*/ 469187 w 1202550"/>
              <a:gd name="connsiteY2096" fmla="*/ 333460 h 1202550"/>
              <a:gd name="connsiteX2097" fmla="*/ 472379 w 1202550"/>
              <a:gd name="connsiteY2097" fmla="*/ 332956 h 1202550"/>
              <a:gd name="connsiteX2098" fmla="*/ 598059 w 1202550"/>
              <a:gd name="connsiteY2098" fmla="*/ 332956 h 1202550"/>
              <a:gd name="connsiteX2099" fmla="*/ 601155 w 1202550"/>
              <a:gd name="connsiteY2099" fmla="*/ 333604 h 1202550"/>
              <a:gd name="connsiteX2100" fmla="*/ 601299 w 1202550"/>
              <a:gd name="connsiteY2100" fmla="*/ 356071 h 1202550"/>
              <a:gd name="connsiteX2101" fmla="*/ 599739 w 1202550"/>
              <a:gd name="connsiteY2101" fmla="*/ 357919 h 1202550"/>
              <a:gd name="connsiteX2102" fmla="*/ 599187 w 1202550"/>
              <a:gd name="connsiteY2102" fmla="*/ 257947 h 1202550"/>
              <a:gd name="connsiteX2103" fmla="*/ 597699 w 1202550"/>
              <a:gd name="connsiteY2103" fmla="*/ 257947 h 1202550"/>
              <a:gd name="connsiteX2104" fmla="*/ 434214 w 1202550"/>
              <a:gd name="connsiteY2104" fmla="*/ 257947 h 1202550"/>
              <a:gd name="connsiteX2105" fmla="*/ 429414 w 1202550"/>
              <a:gd name="connsiteY2105" fmla="*/ 255043 h 1202550"/>
              <a:gd name="connsiteX2106" fmla="*/ 405987 w 1202550"/>
              <a:gd name="connsiteY2106" fmla="*/ 208141 h 1202550"/>
              <a:gd name="connsiteX2107" fmla="*/ 404835 w 1202550"/>
              <a:gd name="connsiteY2107" fmla="*/ 205092 h 1202550"/>
              <a:gd name="connsiteX2108" fmla="*/ 597603 w 1202550"/>
              <a:gd name="connsiteY2108" fmla="*/ 205092 h 1202550"/>
              <a:gd name="connsiteX2109" fmla="*/ 601179 w 1202550"/>
              <a:gd name="connsiteY2109" fmla="*/ 208525 h 1202550"/>
              <a:gd name="connsiteX2110" fmla="*/ 601179 w 1202550"/>
              <a:gd name="connsiteY2110" fmla="*/ 254418 h 1202550"/>
              <a:gd name="connsiteX2111" fmla="*/ 601179 w 1202550"/>
              <a:gd name="connsiteY2111" fmla="*/ 255907 h 1202550"/>
              <a:gd name="connsiteX2112" fmla="*/ 599211 w 1202550"/>
              <a:gd name="connsiteY2112" fmla="*/ 257947 h 1202550"/>
              <a:gd name="connsiteX2113" fmla="*/ 601251 w 1202550"/>
              <a:gd name="connsiteY2113" fmla="*/ 199284 h 1202550"/>
              <a:gd name="connsiteX2114" fmla="*/ 601251 w 1202550"/>
              <a:gd name="connsiteY2114" fmla="*/ 201396 h 1202550"/>
              <a:gd name="connsiteX2115" fmla="*/ 599163 w 1202550"/>
              <a:gd name="connsiteY2115" fmla="*/ 203340 h 1202550"/>
              <a:gd name="connsiteX2116" fmla="*/ 597363 w 1202550"/>
              <a:gd name="connsiteY2116" fmla="*/ 203340 h 1202550"/>
              <a:gd name="connsiteX2117" fmla="*/ 407019 w 1202550"/>
              <a:gd name="connsiteY2117" fmla="*/ 203340 h 1202550"/>
              <a:gd name="connsiteX2118" fmla="*/ 404907 w 1202550"/>
              <a:gd name="connsiteY2118" fmla="*/ 203340 h 1202550"/>
              <a:gd name="connsiteX2119" fmla="*/ 403058 w 1202550"/>
              <a:gd name="connsiteY2119" fmla="*/ 202188 h 1202550"/>
              <a:gd name="connsiteX2120" fmla="*/ 402386 w 1202550"/>
              <a:gd name="connsiteY2120" fmla="*/ 200844 h 1202550"/>
              <a:gd name="connsiteX2121" fmla="*/ 368326 w 1202550"/>
              <a:gd name="connsiteY2121" fmla="*/ 132843 h 1202550"/>
              <a:gd name="connsiteX2122" fmla="*/ 367150 w 1202550"/>
              <a:gd name="connsiteY2122" fmla="*/ 129747 h 1202550"/>
              <a:gd name="connsiteX2123" fmla="*/ 597411 w 1202550"/>
              <a:gd name="connsiteY2123" fmla="*/ 129747 h 1202550"/>
              <a:gd name="connsiteX2124" fmla="*/ 601155 w 1202550"/>
              <a:gd name="connsiteY2124" fmla="*/ 133635 h 1202550"/>
              <a:gd name="connsiteX2125" fmla="*/ 601275 w 1202550"/>
              <a:gd name="connsiteY2125" fmla="*/ 199284 h 1202550"/>
              <a:gd name="connsiteX2126" fmla="*/ 314943 w 1202550"/>
              <a:gd name="connsiteY2126" fmla="*/ 19357 h 1202550"/>
              <a:gd name="connsiteX2127" fmla="*/ 597507 w 1202550"/>
              <a:gd name="connsiteY2127" fmla="*/ 19357 h 1202550"/>
              <a:gd name="connsiteX2128" fmla="*/ 601155 w 1202550"/>
              <a:gd name="connsiteY2128" fmla="*/ 23030 h 1202550"/>
              <a:gd name="connsiteX2129" fmla="*/ 601155 w 1202550"/>
              <a:gd name="connsiteY2129" fmla="*/ 124418 h 1202550"/>
              <a:gd name="connsiteX2130" fmla="*/ 601155 w 1202550"/>
              <a:gd name="connsiteY2130" fmla="*/ 125018 h 1202550"/>
              <a:gd name="connsiteX2131" fmla="*/ 598251 w 1202550"/>
              <a:gd name="connsiteY2131" fmla="*/ 127923 h 1202550"/>
              <a:gd name="connsiteX2132" fmla="*/ 368470 w 1202550"/>
              <a:gd name="connsiteY2132" fmla="*/ 127923 h 1202550"/>
              <a:gd name="connsiteX2133" fmla="*/ 364630 w 1202550"/>
              <a:gd name="connsiteY2133" fmla="*/ 125522 h 1202550"/>
              <a:gd name="connsiteX2134" fmla="*/ 334986 w 1202550"/>
              <a:gd name="connsiteY2134" fmla="*/ 66307 h 1202550"/>
              <a:gd name="connsiteX2135" fmla="*/ 312975 w 1202550"/>
              <a:gd name="connsiteY2135" fmla="*/ 22405 h 1202550"/>
              <a:gd name="connsiteX2136" fmla="*/ 311487 w 1202550"/>
              <a:gd name="connsiteY2136" fmla="*/ 19237 h 1202550"/>
              <a:gd name="connsiteX2137" fmla="*/ 126928 w 1202550"/>
              <a:gd name="connsiteY2137" fmla="*/ 126074 h 1202550"/>
              <a:gd name="connsiteX2138" fmla="*/ 63080 w 1202550"/>
              <a:gd name="connsiteY2138" fmla="*/ 62298 h 1202550"/>
              <a:gd name="connsiteX2139" fmla="*/ 25539 w 1202550"/>
              <a:gd name="connsiteY2139" fmla="*/ 24758 h 1202550"/>
              <a:gd name="connsiteX2140" fmla="*/ 20595 w 1202550"/>
              <a:gd name="connsiteY2140" fmla="*/ 19789 h 1202550"/>
              <a:gd name="connsiteX2141" fmla="*/ 23739 w 1202550"/>
              <a:gd name="connsiteY2141" fmla="*/ 19381 h 1202550"/>
              <a:gd name="connsiteX2142" fmla="*/ 305606 w 1202550"/>
              <a:gd name="connsiteY2142" fmla="*/ 19381 h 1202550"/>
              <a:gd name="connsiteX2143" fmla="*/ 308007 w 1202550"/>
              <a:gd name="connsiteY2143" fmla="*/ 19381 h 1202550"/>
              <a:gd name="connsiteX2144" fmla="*/ 309879 w 1202550"/>
              <a:gd name="connsiteY2144" fmla="*/ 20533 h 1202550"/>
              <a:gd name="connsiteX2145" fmla="*/ 310695 w 1202550"/>
              <a:gd name="connsiteY2145" fmla="*/ 22117 h 1202550"/>
              <a:gd name="connsiteX2146" fmla="*/ 345139 w 1202550"/>
              <a:gd name="connsiteY2146" fmla="*/ 90646 h 1202550"/>
              <a:gd name="connsiteX2147" fmla="*/ 362325 w 1202550"/>
              <a:gd name="connsiteY2147" fmla="*/ 124922 h 1202550"/>
              <a:gd name="connsiteX2148" fmla="*/ 363573 w 1202550"/>
              <a:gd name="connsiteY2148" fmla="*/ 127587 h 1202550"/>
              <a:gd name="connsiteX2149" fmla="*/ 360525 w 1202550"/>
              <a:gd name="connsiteY2149" fmla="*/ 127923 h 1202550"/>
              <a:gd name="connsiteX2150" fmla="*/ 131728 w 1202550"/>
              <a:gd name="connsiteY2150" fmla="*/ 127923 h 1202550"/>
              <a:gd name="connsiteX2151" fmla="*/ 126928 w 1202550"/>
              <a:gd name="connsiteY2151" fmla="*/ 126074 h 1202550"/>
              <a:gd name="connsiteX2152" fmla="*/ 168309 w 1202550"/>
              <a:gd name="connsiteY2152" fmla="*/ 167264 h 1202550"/>
              <a:gd name="connsiteX2153" fmla="*/ 133265 w 1202550"/>
              <a:gd name="connsiteY2153" fmla="*/ 132315 h 1202550"/>
              <a:gd name="connsiteX2154" fmla="*/ 131392 w 1202550"/>
              <a:gd name="connsiteY2154" fmla="*/ 129915 h 1202550"/>
              <a:gd name="connsiteX2155" fmla="*/ 133793 w 1202550"/>
              <a:gd name="connsiteY2155" fmla="*/ 129651 h 1202550"/>
              <a:gd name="connsiteX2156" fmla="*/ 362061 w 1202550"/>
              <a:gd name="connsiteY2156" fmla="*/ 129651 h 1202550"/>
              <a:gd name="connsiteX2157" fmla="*/ 366046 w 1202550"/>
              <a:gd name="connsiteY2157" fmla="*/ 132267 h 1202550"/>
              <a:gd name="connsiteX2158" fmla="*/ 394345 w 1202550"/>
              <a:gd name="connsiteY2158" fmla="*/ 188794 h 1202550"/>
              <a:gd name="connsiteX2159" fmla="*/ 400178 w 1202550"/>
              <a:gd name="connsiteY2159" fmla="*/ 200268 h 1202550"/>
              <a:gd name="connsiteX2160" fmla="*/ 401378 w 1202550"/>
              <a:gd name="connsiteY2160" fmla="*/ 203004 h 1202550"/>
              <a:gd name="connsiteX2161" fmla="*/ 398258 w 1202550"/>
              <a:gd name="connsiteY2161" fmla="*/ 203292 h 1202550"/>
              <a:gd name="connsiteX2162" fmla="*/ 207506 w 1202550"/>
              <a:gd name="connsiteY2162" fmla="*/ 203292 h 1202550"/>
              <a:gd name="connsiteX2163" fmla="*/ 202273 w 1202550"/>
              <a:gd name="connsiteY2163" fmla="*/ 201132 h 1202550"/>
              <a:gd name="connsiteX2164" fmla="*/ 168309 w 1202550"/>
              <a:gd name="connsiteY2164" fmla="*/ 167264 h 1202550"/>
              <a:gd name="connsiteX2165" fmla="*/ 84875 w 1202550"/>
              <a:gd name="connsiteY2165" fmla="*/ 256387 h 1202550"/>
              <a:gd name="connsiteX2166" fmla="*/ 11761 w 1202550"/>
              <a:gd name="connsiteY2166" fmla="*/ 207733 h 1202550"/>
              <a:gd name="connsiteX2167" fmla="*/ 8521 w 1202550"/>
              <a:gd name="connsiteY2167" fmla="*/ 205524 h 1202550"/>
              <a:gd name="connsiteX2168" fmla="*/ 11857 w 1202550"/>
              <a:gd name="connsiteY2168" fmla="*/ 205164 h 1202550"/>
              <a:gd name="connsiteX2169" fmla="*/ 200809 w 1202550"/>
              <a:gd name="connsiteY2169" fmla="*/ 205164 h 1202550"/>
              <a:gd name="connsiteX2170" fmla="*/ 205754 w 1202550"/>
              <a:gd name="connsiteY2170" fmla="*/ 207253 h 1202550"/>
              <a:gd name="connsiteX2171" fmla="*/ 253760 w 1202550"/>
              <a:gd name="connsiteY2171" fmla="*/ 255427 h 1202550"/>
              <a:gd name="connsiteX2172" fmla="*/ 255704 w 1202550"/>
              <a:gd name="connsiteY2172" fmla="*/ 257995 h 1202550"/>
              <a:gd name="connsiteX2173" fmla="*/ 252608 w 1202550"/>
              <a:gd name="connsiteY2173" fmla="*/ 257995 h 1202550"/>
              <a:gd name="connsiteX2174" fmla="*/ 90059 w 1202550"/>
              <a:gd name="connsiteY2174" fmla="*/ 257995 h 1202550"/>
              <a:gd name="connsiteX2175" fmla="*/ 84875 w 1202550"/>
              <a:gd name="connsiteY2175" fmla="*/ 256387 h 1202550"/>
              <a:gd name="connsiteX2176" fmla="*/ 93420 w 1202550"/>
              <a:gd name="connsiteY2176" fmla="*/ 262075 h 1202550"/>
              <a:gd name="connsiteX2177" fmla="*/ 91019 w 1202550"/>
              <a:gd name="connsiteY2177" fmla="*/ 259675 h 1202550"/>
              <a:gd name="connsiteX2178" fmla="*/ 93876 w 1202550"/>
              <a:gd name="connsiteY2178" fmla="*/ 259675 h 1202550"/>
              <a:gd name="connsiteX2179" fmla="*/ 255440 w 1202550"/>
              <a:gd name="connsiteY2179" fmla="*/ 259675 h 1202550"/>
              <a:gd name="connsiteX2180" fmla="*/ 260409 w 1202550"/>
              <a:gd name="connsiteY2180" fmla="*/ 261715 h 1202550"/>
              <a:gd name="connsiteX2181" fmla="*/ 295189 w 1202550"/>
              <a:gd name="connsiteY2181" fmla="*/ 296448 h 1202550"/>
              <a:gd name="connsiteX2182" fmla="*/ 297589 w 1202550"/>
              <a:gd name="connsiteY2182" fmla="*/ 299304 h 1202550"/>
              <a:gd name="connsiteX2183" fmla="*/ 294301 w 1202550"/>
              <a:gd name="connsiteY2183" fmla="*/ 299304 h 1202550"/>
              <a:gd name="connsiteX2184" fmla="*/ 152803 w 1202550"/>
              <a:gd name="connsiteY2184" fmla="*/ 299304 h 1202550"/>
              <a:gd name="connsiteX2185" fmla="*/ 146994 w 1202550"/>
              <a:gd name="connsiteY2185" fmla="*/ 297552 h 1202550"/>
              <a:gd name="connsiteX2186" fmla="*/ 93420 w 1202550"/>
              <a:gd name="connsiteY2186" fmla="*/ 262075 h 1202550"/>
              <a:gd name="connsiteX2187" fmla="*/ 60007 w 1202550"/>
              <a:gd name="connsiteY2187" fmla="*/ 330100 h 1202550"/>
              <a:gd name="connsiteX2188" fmla="*/ 5593 w 1202550"/>
              <a:gd name="connsiteY2188" fmla="*/ 302977 h 1202550"/>
              <a:gd name="connsiteX2189" fmla="*/ 3192 w 1202550"/>
              <a:gd name="connsiteY2189" fmla="*/ 301128 h 1202550"/>
              <a:gd name="connsiteX2190" fmla="*/ 6025 w 1202550"/>
              <a:gd name="connsiteY2190" fmla="*/ 301128 h 1202550"/>
              <a:gd name="connsiteX2191" fmla="*/ 145794 w 1202550"/>
              <a:gd name="connsiteY2191" fmla="*/ 301128 h 1202550"/>
              <a:gd name="connsiteX2192" fmla="*/ 151339 w 1202550"/>
              <a:gd name="connsiteY2192" fmla="*/ 302833 h 1202550"/>
              <a:gd name="connsiteX2193" fmla="*/ 194256 w 1202550"/>
              <a:gd name="connsiteY2193" fmla="*/ 331372 h 1202550"/>
              <a:gd name="connsiteX2194" fmla="*/ 194472 w 1202550"/>
              <a:gd name="connsiteY2194" fmla="*/ 332236 h 1202550"/>
              <a:gd name="connsiteX2195" fmla="*/ 191832 w 1202550"/>
              <a:gd name="connsiteY2195" fmla="*/ 332476 h 1202550"/>
              <a:gd name="connsiteX2196" fmla="*/ 66272 w 1202550"/>
              <a:gd name="connsiteY2196" fmla="*/ 332476 h 1202550"/>
              <a:gd name="connsiteX2197" fmla="*/ 63152 w 1202550"/>
              <a:gd name="connsiteY2197" fmla="*/ 331876 h 1202550"/>
              <a:gd name="connsiteX2198" fmla="*/ 60007 w 1202550"/>
              <a:gd name="connsiteY2198" fmla="*/ 330100 h 1202550"/>
              <a:gd name="connsiteX2199" fmla="*/ 64064 w 1202550"/>
              <a:gd name="connsiteY2199" fmla="*/ 732534 h 1202550"/>
              <a:gd name="connsiteX2200" fmla="*/ 64064 w 1202550"/>
              <a:gd name="connsiteY2200" fmla="*/ 606326 h 1202550"/>
              <a:gd name="connsiteX2201" fmla="*/ 64064 w 1202550"/>
              <a:gd name="connsiteY2201" fmla="*/ 606014 h 1202550"/>
              <a:gd name="connsiteX2202" fmla="*/ 67016 w 1202550"/>
              <a:gd name="connsiteY2202" fmla="*/ 603086 h 1202550"/>
              <a:gd name="connsiteX2203" fmla="*/ 111950 w 1202550"/>
              <a:gd name="connsiteY2203" fmla="*/ 603086 h 1202550"/>
              <a:gd name="connsiteX2204" fmla="*/ 114638 w 1202550"/>
              <a:gd name="connsiteY2204" fmla="*/ 605654 h 1202550"/>
              <a:gd name="connsiteX2205" fmla="*/ 114638 w 1202550"/>
              <a:gd name="connsiteY2205" fmla="*/ 720869 h 1202550"/>
              <a:gd name="connsiteX2206" fmla="*/ 112238 w 1202550"/>
              <a:gd name="connsiteY2206" fmla="*/ 723797 h 1202550"/>
              <a:gd name="connsiteX2207" fmla="*/ 65816 w 1202550"/>
              <a:gd name="connsiteY2207" fmla="*/ 735511 h 1202550"/>
              <a:gd name="connsiteX2208" fmla="*/ 64304 w 1202550"/>
              <a:gd name="connsiteY2208" fmla="*/ 735511 h 1202550"/>
              <a:gd name="connsiteX2209" fmla="*/ 64064 w 1202550"/>
              <a:gd name="connsiteY2209" fmla="*/ 732534 h 1202550"/>
              <a:gd name="connsiteX2210" fmla="*/ 64304 w 1202550"/>
              <a:gd name="connsiteY2210" fmla="*/ 869879 h 1202550"/>
              <a:gd name="connsiteX2211" fmla="*/ 63992 w 1202550"/>
              <a:gd name="connsiteY2211" fmla="*/ 866855 h 1202550"/>
              <a:gd name="connsiteX2212" fmla="*/ 63992 w 1202550"/>
              <a:gd name="connsiteY2212" fmla="*/ 740911 h 1202550"/>
              <a:gd name="connsiteX2213" fmla="*/ 63992 w 1202550"/>
              <a:gd name="connsiteY2213" fmla="*/ 739711 h 1202550"/>
              <a:gd name="connsiteX2214" fmla="*/ 66104 w 1202550"/>
              <a:gd name="connsiteY2214" fmla="*/ 737167 h 1202550"/>
              <a:gd name="connsiteX2215" fmla="*/ 108806 w 1202550"/>
              <a:gd name="connsiteY2215" fmla="*/ 726534 h 1202550"/>
              <a:gd name="connsiteX2216" fmla="*/ 114302 w 1202550"/>
              <a:gd name="connsiteY2216" fmla="*/ 725381 h 1202550"/>
              <a:gd name="connsiteX2217" fmla="*/ 114566 w 1202550"/>
              <a:gd name="connsiteY2217" fmla="*/ 728382 h 1202550"/>
              <a:gd name="connsiteX2218" fmla="*/ 114566 w 1202550"/>
              <a:gd name="connsiteY2218" fmla="*/ 842012 h 1202550"/>
              <a:gd name="connsiteX2219" fmla="*/ 111998 w 1202550"/>
              <a:gd name="connsiteY2219" fmla="*/ 846356 h 1202550"/>
              <a:gd name="connsiteX2220" fmla="*/ 66680 w 1202550"/>
              <a:gd name="connsiteY2220" fmla="*/ 868919 h 1202550"/>
              <a:gd name="connsiteX2221" fmla="*/ 64304 w 1202550"/>
              <a:gd name="connsiteY2221" fmla="*/ 869879 h 1202550"/>
              <a:gd name="connsiteX2222" fmla="*/ 70041 w 1202550"/>
              <a:gd name="connsiteY2222" fmla="*/ 871032 h 1202550"/>
              <a:gd name="connsiteX2223" fmla="*/ 68025 w 1202550"/>
              <a:gd name="connsiteY2223" fmla="*/ 870816 h 1202550"/>
              <a:gd name="connsiteX2224" fmla="*/ 70161 w 1202550"/>
              <a:gd name="connsiteY2224" fmla="*/ 869351 h 1202550"/>
              <a:gd name="connsiteX2225" fmla="*/ 113798 w 1202550"/>
              <a:gd name="connsiteY2225" fmla="*/ 847509 h 1202550"/>
              <a:gd name="connsiteX2226" fmla="*/ 117783 w 1202550"/>
              <a:gd name="connsiteY2226" fmla="*/ 846525 h 1202550"/>
              <a:gd name="connsiteX2227" fmla="*/ 231101 w 1202550"/>
              <a:gd name="connsiteY2227" fmla="*/ 846525 h 1202550"/>
              <a:gd name="connsiteX2228" fmla="*/ 233093 w 1202550"/>
              <a:gd name="connsiteY2228" fmla="*/ 846837 h 1202550"/>
              <a:gd name="connsiteX2229" fmla="*/ 231101 w 1202550"/>
              <a:gd name="connsiteY2229" fmla="*/ 848493 h 1202550"/>
              <a:gd name="connsiteX2230" fmla="*/ 199465 w 1202550"/>
              <a:gd name="connsiteY2230" fmla="*/ 869639 h 1202550"/>
              <a:gd name="connsiteX2231" fmla="*/ 195024 w 1202550"/>
              <a:gd name="connsiteY2231" fmla="*/ 871032 h 1202550"/>
              <a:gd name="connsiteX2232" fmla="*/ 70113 w 1202550"/>
              <a:gd name="connsiteY2232" fmla="*/ 871032 h 1202550"/>
              <a:gd name="connsiteX2233" fmla="*/ 152659 w 1202550"/>
              <a:gd name="connsiteY2233" fmla="*/ 903028 h 1202550"/>
              <a:gd name="connsiteX2234" fmla="*/ 179518 w 1202550"/>
              <a:gd name="connsiteY2234" fmla="*/ 885313 h 1202550"/>
              <a:gd name="connsiteX2235" fmla="*/ 196465 w 1202550"/>
              <a:gd name="connsiteY2235" fmla="*/ 874008 h 1202550"/>
              <a:gd name="connsiteX2236" fmla="*/ 200353 w 1202550"/>
              <a:gd name="connsiteY2236" fmla="*/ 872832 h 1202550"/>
              <a:gd name="connsiteX2237" fmla="*/ 327761 w 1202550"/>
              <a:gd name="connsiteY2237" fmla="*/ 872832 h 1202550"/>
              <a:gd name="connsiteX2238" fmla="*/ 330017 w 1202550"/>
              <a:gd name="connsiteY2238" fmla="*/ 873264 h 1202550"/>
              <a:gd name="connsiteX2239" fmla="*/ 328433 w 1202550"/>
              <a:gd name="connsiteY2239" fmla="*/ 874872 h 1202550"/>
              <a:gd name="connsiteX2240" fmla="*/ 302030 w 1202550"/>
              <a:gd name="connsiteY2240" fmla="*/ 901155 h 1202550"/>
              <a:gd name="connsiteX2241" fmla="*/ 300014 w 1202550"/>
              <a:gd name="connsiteY2241" fmla="*/ 903364 h 1202550"/>
              <a:gd name="connsiteX2242" fmla="*/ 300014 w 1202550"/>
              <a:gd name="connsiteY2242" fmla="*/ 903364 h 1202550"/>
              <a:gd name="connsiteX2243" fmla="*/ 296389 w 1202550"/>
              <a:gd name="connsiteY2243" fmla="*/ 904108 h 1202550"/>
              <a:gd name="connsiteX2244" fmla="*/ 244831 w 1202550"/>
              <a:gd name="connsiteY2244" fmla="*/ 904108 h 1202550"/>
              <a:gd name="connsiteX2245" fmla="*/ 155851 w 1202550"/>
              <a:gd name="connsiteY2245" fmla="*/ 904108 h 1202550"/>
              <a:gd name="connsiteX2246" fmla="*/ 152851 w 1202550"/>
              <a:gd name="connsiteY2246" fmla="*/ 903988 h 1202550"/>
              <a:gd name="connsiteX2247" fmla="*/ 152731 w 1202550"/>
              <a:gd name="connsiteY2247" fmla="*/ 903028 h 1202550"/>
              <a:gd name="connsiteX2248" fmla="*/ 149467 w 1202550"/>
              <a:gd name="connsiteY2248" fmla="*/ 905284 h 1202550"/>
              <a:gd name="connsiteX2249" fmla="*/ 152323 w 1202550"/>
              <a:gd name="connsiteY2249" fmla="*/ 904732 h 1202550"/>
              <a:gd name="connsiteX2250" fmla="*/ 294733 w 1202550"/>
              <a:gd name="connsiteY2250" fmla="*/ 904732 h 1202550"/>
              <a:gd name="connsiteX2251" fmla="*/ 297733 w 1202550"/>
              <a:gd name="connsiteY2251" fmla="*/ 905524 h 1202550"/>
              <a:gd name="connsiteX2252" fmla="*/ 259328 w 1202550"/>
              <a:gd name="connsiteY2252" fmla="*/ 943929 h 1202550"/>
              <a:gd name="connsiteX2253" fmla="*/ 256688 w 1202550"/>
              <a:gd name="connsiteY2253" fmla="*/ 945009 h 1202550"/>
              <a:gd name="connsiteX2254" fmla="*/ 254888 w 1202550"/>
              <a:gd name="connsiteY2254" fmla="*/ 945009 h 1202550"/>
              <a:gd name="connsiteX2255" fmla="*/ 90947 w 1202550"/>
              <a:gd name="connsiteY2255" fmla="*/ 945009 h 1202550"/>
              <a:gd name="connsiteX2256" fmla="*/ 90827 w 1202550"/>
              <a:gd name="connsiteY2256" fmla="*/ 944433 h 1202550"/>
              <a:gd name="connsiteX2257" fmla="*/ 200737 w 1202550"/>
              <a:gd name="connsiteY2257" fmla="*/ 999856 h 1202550"/>
              <a:gd name="connsiteX2258" fmla="*/ 11497 w 1202550"/>
              <a:gd name="connsiteY2258" fmla="*/ 999856 h 1202550"/>
              <a:gd name="connsiteX2259" fmla="*/ 8401 w 1202550"/>
              <a:gd name="connsiteY2259" fmla="*/ 999424 h 1202550"/>
              <a:gd name="connsiteX2260" fmla="*/ 16034 w 1202550"/>
              <a:gd name="connsiteY2260" fmla="*/ 994311 h 1202550"/>
              <a:gd name="connsiteX2261" fmla="*/ 84851 w 1202550"/>
              <a:gd name="connsiteY2261" fmla="*/ 948369 h 1202550"/>
              <a:gd name="connsiteX2262" fmla="*/ 89819 w 1202550"/>
              <a:gd name="connsiteY2262" fmla="*/ 946833 h 1202550"/>
              <a:gd name="connsiteX2263" fmla="*/ 252680 w 1202550"/>
              <a:gd name="connsiteY2263" fmla="*/ 946833 h 1202550"/>
              <a:gd name="connsiteX2264" fmla="*/ 255608 w 1202550"/>
              <a:gd name="connsiteY2264" fmla="*/ 946833 h 1202550"/>
              <a:gd name="connsiteX2265" fmla="*/ 253952 w 1202550"/>
              <a:gd name="connsiteY2265" fmla="*/ 949233 h 1202550"/>
              <a:gd name="connsiteX2266" fmla="*/ 205298 w 1202550"/>
              <a:gd name="connsiteY2266" fmla="*/ 997959 h 1202550"/>
              <a:gd name="connsiteX2267" fmla="*/ 200809 w 1202550"/>
              <a:gd name="connsiteY2267" fmla="*/ 999856 h 1202550"/>
              <a:gd name="connsiteX2268" fmla="*/ 133409 w 1202550"/>
              <a:gd name="connsiteY2268" fmla="*/ 1072609 h 1202550"/>
              <a:gd name="connsiteX2269" fmla="*/ 175174 w 1202550"/>
              <a:gd name="connsiteY2269" fmla="*/ 1030820 h 1202550"/>
              <a:gd name="connsiteX2270" fmla="*/ 202225 w 1202550"/>
              <a:gd name="connsiteY2270" fmla="*/ 1003576 h 1202550"/>
              <a:gd name="connsiteX2271" fmla="*/ 207026 w 1202550"/>
              <a:gd name="connsiteY2271" fmla="*/ 1001608 h 1202550"/>
              <a:gd name="connsiteX2272" fmla="*/ 398378 w 1202550"/>
              <a:gd name="connsiteY2272" fmla="*/ 1001608 h 1202550"/>
              <a:gd name="connsiteX2273" fmla="*/ 400994 w 1202550"/>
              <a:gd name="connsiteY2273" fmla="*/ 1001896 h 1202550"/>
              <a:gd name="connsiteX2274" fmla="*/ 400178 w 1202550"/>
              <a:gd name="connsiteY2274" fmla="*/ 1004296 h 1202550"/>
              <a:gd name="connsiteX2275" fmla="*/ 365926 w 1202550"/>
              <a:gd name="connsiteY2275" fmla="*/ 1072897 h 1202550"/>
              <a:gd name="connsiteX2276" fmla="*/ 362301 w 1202550"/>
              <a:gd name="connsiteY2276" fmla="*/ 1075129 h 1202550"/>
              <a:gd name="connsiteX2277" fmla="*/ 133433 w 1202550"/>
              <a:gd name="connsiteY2277" fmla="*/ 1075129 h 1202550"/>
              <a:gd name="connsiteX2278" fmla="*/ 131344 w 1202550"/>
              <a:gd name="connsiteY2278" fmla="*/ 1075129 h 1202550"/>
              <a:gd name="connsiteX2279" fmla="*/ 133409 w 1202550"/>
              <a:gd name="connsiteY2279" fmla="*/ 1072609 h 1202550"/>
              <a:gd name="connsiteX2280" fmla="*/ 309735 w 1202550"/>
              <a:gd name="connsiteY2280" fmla="*/ 1185183 h 1202550"/>
              <a:gd name="connsiteX2281" fmla="*/ 309111 w 1202550"/>
              <a:gd name="connsiteY2281" fmla="*/ 1186191 h 1202550"/>
              <a:gd name="connsiteX2282" fmla="*/ 307478 w 1202550"/>
              <a:gd name="connsiteY2282" fmla="*/ 1186791 h 1202550"/>
              <a:gd name="connsiteX2283" fmla="*/ 23811 w 1202550"/>
              <a:gd name="connsiteY2283" fmla="*/ 1186791 h 1202550"/>
              <a:gd name="connsiteX2284" fmla="*/ 20835 w 1202550"/>
              <a:gd name="connsiteY2284" fmla="*/ 1186671 h 1202550"/>
              <a:gd name="connsiteX2285" fmla="*/ 20379 w 1202550"/>
              <a:gd name="connsiteY2285" fmla="*/ 1185615 h 1202550"/>
              <a:gd name="connsiteX2286" fmla="*/ 22539 w 1202550"/>
              <a:gd name="connsiteY2286" fmla="*/ 1183527 h 1202550"/>
              <a:gd name="connsiteX2287" fmla="*/ 126712 w 1202550"/>
              <a:gd name="connsiteY2287" fmla="*/ 1079306 h 1202550"/>
              <a:gd name="connsiteX2288" fmla="*/ 132449 w 1202550"/>
              <a:gd name="connsiteY2288" fmla="*/ 1076905 h 1202550"/>
              <a:gd name="connsiteX2289" fmla="*/ 360021 w 1202550"/>
              <a:gd name="connsiteY2289" fmla="*/ 1076905 h 1202550"/>
              <a:gd name="connsiteX2290" fmla="*/ 363237 w 1202550"/>
              <a:gd name="connsiteY2290" fmla="*/ 1076905 h 1202550"/>
              <a:gd name="connsiteX2291" fmla="*/ 363045 w 1202550"/>
              <a:gd name="connsiteY2291" fmla="*/ 1078658 h 1202550"/>
              <a:gd name="connsiteX2292" fmla="*/ 309735 w 1202550"/>
              <a:gd name="connsiteY2292" fmla="*/ 1185183 h 1202550"/>
              <a:gd name="connsiteX2293" fmla="*/ 601203 w 1202550"/>
              <a:gd name="connsiteY2293" fmla="*/ 1185975 h 1202550"/>
              <a:gd name="connsiteX2294" fmla="*/ 599691 w 1202550"/>
              <a:gd name="connsiteY2294" fmla="*/ 1186767 h 1202550"/>
              <a:gd name="connsiteX2295" fmla="*/ 315519 w 1202550"/>
              <a:gd name="connsiteY2295" fmla="*/ 1186767 h 1202550"/>
              <a:gd name="connsiteX2296" fmla="*/ 311559 w 1202550"/>
              <a:gd name="connsiteY2296" fmla="*/ 1186071 h 1202550"/>
              <a:gd name="connsiteX2297" fmla="*/ 312711 w 1202550"/>
              <a:gd name="connsiteY2297" fmla="*/ 1183335 h 1202550"/>
              <a:gd name="connsiteX2298" fmla="*/ 358533 w 1202550"/>
              <a:gd name="connsiteY2298" fmla="*/ 1091571 h 1202550"/>
              <a:gd name="connsiteX2299" fmla="*/ 364846 w 1202550"/>
              <a:gd name="connsiteY2299" fmla="*/ 1078994 h 1202550"/>
              <a:gd name="connsiteX2300" fmla="*/ 368302 w 1202550"/>
              <a:gd name="connsiteY2300" fmla="*/ 1076977 h 1202550"/>
              <a:gd name="connsiteX2301" fmla="*/ 369502 w 1202550"/>
              <a:gd name="connsiteY2301" fmla="*/ 1076977 h 1202550"/>
              <a:gd name="connsiteX2302" fmla="*/ 597531 w 1202550"/>
              <a:gd name="connsiteY2302" fmla="*/ 1076977 h 1202550"/>
              <a:gd name="connsiteX2303" fmla="*/ 601251 w 1202550"/>
              <a:gd name="connsiteY2303" fmla="*/ 1080578 h 1202550"/>
              <a:gd name="connsiteX2304" fmla="*/ 601251 w 1202550"/>
              <a:gd name="connsiteY2304" fmla="*/ 1185855 h 1202550"/>
              <a:gd name="connsiteX2305" fmla="*/ 601203 w 1202550"/>
              <a:gd name="connsiteY2305" fmla="*/ 1073017 h 1202550"/>
              <a:gd name="connsiteX2306" fmla="*/ 598803 w 1202550"/>
              <a:gd name="connsiteY2306" fmla="*/ 1075297 h 1202550"/>
              <a:gd name="connsiteX2307" fmla="*/ 367270 w 1202550"/>
              <a:gd name="connsiteY2307" fmla="*/ 1075297 h 1202550"/>
              <a:gd name="connsiteX2308" fmla="*/ 368278 w 1202550"/>
              <a:gd name="connsiteY2308" fmla="*/ 1072393 h 1202550"/>
              <a:gd name="connsiteX2309" fmla="*/ 402218 w 1202550"/>
              <a:gd name="connsiteY2309" fmla="*/ 1004344 h 1202550"/>
              <a:gd name="connsiteX2310" fmla="*/ 406515 w 1202550"/>
              <a:gd name="connsiteY2310" fmla="*/ 1001656 h 1202550"/>
              <a:gd name="connsiteX2311" fmla="*/ 598107 w 1202550"/>
              <a:gd name="connsiteY2311" fmla="*/ 1001656 h 1202550"/>
              <a:gd name="connsiteX2312" fmla="*/ 598995 w 1202550"/>
              <a:gd name="connsiteY2312" fmla="*/ 1001656 h 1202550"/>
              <a:gd name="connsiteX2313" fmla="*/ 601395 w 1202550"/>
              <a:gd name="connsiteY2313" fmla="*/ 1004056 h 1202550"/>
              <a:gd name="connsiteX2314" fmla="*/ 601155 w 1202550"/>
              <a:gd name="connsiteY2314" fmla="*/ 1072945 h 1202550"/>
              <a:gd name="connsiteX2315" fmla="*/ 599811 w 1202550"/>
              <a:gd name="connsiteY2315" fmla="*/ 999904 h 1202550"/>
              <a:gd name="connsiteX2316" fmla="*/ 597411 w 1202550"/>
              <a:gd name="connsiteY2316" fmla="*/ 999904 h 1202550"/>
              <a:gd name="connsiteX2317" fmla="*/ 408507 w 1202550"/>
              <a:gd name="connsiteY2317" fmla="*/ 999904 h 1202550"/>
              <a:gd name="connsiteX2318" fmla="*/ 405099 w 1202550"/>
              <a:gd name="connsiteY2318" fmla="*/ 999640 h 1202550"/>
              <a:gd name="connsiteX2319" fmla="*/ 406035 w 1202550"/>
              <a:gd name="connsiteY2319" fmla="*/ 996951 h 1202550"/>
              <a:gd name="connsiteX2320" fmla="*/ 429678 w 1202550"/>
              <a:gd name="connsiteY2320" fmla="*/ 949521 h 1202550"/>
              <a:gd name="connsiteX2321" fmla="*/ 433974 w 1202550"/>
              <a:gd name="connsiteY2321" fmla="*/ 946857 h 1202550"/>
              <a:gd name="connsiteX2322" fmla="*/ 597987 w 1202550"/>
              <a:gd name="connsiteY2322" fmla="*/ 946857 h 1202550"/>
              <a:gd name="connsiteX2323" fmla="*/ 601323 w 1202550"/>
              <a:gd name="connsiteY2323" fmla="*/ 950241 h 1202550"/>
              <a:gd name="connsiteX2324" fmla="*/ 601323 w 1202550"/>
              <a:gd name="connsiteY2324" fmla="*/ 996423 h 1202550"/>
              <a:gd name="connsiteX2325" fmla="*/ 601323 w 1202550"/>
              <a:gd name="connsiteY2325" fmla="*/ 998199 h 1202550"/>
              <a:gd name="connsiteX2326" fmla="*/ 599763 w 1202550"/>
              <a:gd name="connsiteY2326" fmla="*/ 999832 h 1202550"/>
              <a:gd name="connsiteX2327" fmla="*/ 601923 w 1202550"/>
              <a:gd name="connsiteY2327" fmla="*/ 942296 h 1202550"/>
              <a:gd name="connsiteX2328" fmla="*/ 601275 w 1202550"/>
              <a:gd name="connsiteY2328" fmla="*/ 945081 h 1202550"/>
              <a:gd name="connsiteX2329" fmla="*/ 601275 w 1202550"/>
              <a:gd name="connsiteY2329" fmla="*/ 945081 h 1202550"/>
              <a:gd name="connsiteX2330" fmla="*/ 597675 w 1202550"/>
              <a:gd name="connsiteY2330" fmla="*/ 945201 h 1202550"/>
              <a:gd name="connsiteX2331" fmla="*/ 435558 w 1202550"/>
              <a:gd name="connsiteY2331" fmla="*/ 945201 h 1202550"/>
              <a:gd name="connsiteX2332" fmla="*/ 432318 w 1202550"/>
              <a:gd name="connsiteY2332" fmla="*/ 944985 h 1202550"/>
              <a:gd name="connsiteX2333" fmla="*/ 433518 w 1202550"/>
              <a:gd name="connsiteY2333" fmla="*/ 941984 h 1202550"/>
              <a:gd name="connsiteX2334" fmla="*/ 450104 w 1202550"/>
              <a:gd name="connsiteY2334" fmla="*/ 908788 h 1202550"/>
              <a:gd name="connsiteX2335" fmla="*/ 451904 w 1202550"/>
              <a:gd name="connsiteY2335" fmla="*/ 905428 h 1202550"/>
              <a:gd name="connsiteX2336" fmla="*/ 451904 w 1202550"/>
              <a:gd name="connsiteY2336" fmla="*/ 905428 h 1202550"/>
              <a:gd name="connsiteX2337" fmla="*/ 454761 w 1202550"/>
              <a:gd name="connsiteY2337" fmla="*/ 904924 h 1202550"/>
              <a:gd name="connsiteX2338" fmla="*/ 598155 w 1202550"/>
              <a:gd name="connsiteY2338" fmla="*/ 904924 h 1202550"/>
              <a:gd name="connsiteX2339" fmla="*/ 601203 w 1202550"/>
              <a:gd name="connsiteY2339" fmla="*/ 905596 h 1202550"/>
              <a:gd name="connsiteX2340" fmla="*/ 601875 w 1202550"/>
              <a:gd name="connsiteY2340" fmla="*/ 908308 h 1202550"/>
              <a:gd name="connsiteX2341" fmla="*/ 601971 w 1202550"/>
              <a:gd name="connsiteY2341" fmla="*/ 942128 h 1202550"/>
              <a:gd name="connsiteX2342" fmla="*/ 601923 w 1202550"/>
              <a:gd name="connsiteY2342" fmla="*/ 900627 h 1202550"/>
              <a:gd name="connsiteX2343" fmla="*/ 601227 w 1202550"/>
              <a:gd name="connsiteY2343" fmla="*/ 903652 h 1202550"/>
              <a:gd name="connsiteX2344" fmla="*/ 597603 w 1202550"/>
              <a:gd name="connsiteY2344" fmla="*/ 904300 h 1202550"/>
              <a:gd name="connsiteX2345" fmla="*/ 456225 w 1202550"/>
              <a:gd name="connsiteY2345" fmla="*/ 904300 h 1202550"/>
              <a:gd name="connsiteX2346" fmla="*/ 453537 w 1202550"/>
              <a:gd name="connsiteY2346" fmla="*/ 904300 h 1202550"/>
              <a:gd name="connsiteX2347" fmla="*/ 453081 w 1202550"/>
              <a:gd name="connsiteY2347" fmla="*/ 902572 h 1202550"/>
              <a:gd name="connsiteX2348" fmla="*/ 453081 w 1202550"/>
              <a:gd name="connsiteY2348" fmla="*/ 902572 h 1202550"/>
              <a:gd name="connsiteX2349" fmla="*/ 462034 w 1202550"/>
              <a:gd name="connsiteY2349" fmla="*/ 885001 h 1202550"/>
              <a:gd name="connsiteX2350" fmla="*/ 467074 w 1202550"/>
              <a:gd name="connsiteY2350" fmla="*/ 874824 h 1202550"/>
              <a:gd name="connsiteX2351" fmla="*/ 469811 w 1202550"/>
              <a:gd name="connsiteY2351" fmla="*/ 873096 h 1202550"/>
              <a:gd name="connsiteX2352" fmla="*/ 470699 w 1202550"/>
              <a:gd name="connsiteY2352" fmla="*/ 873096 h 1202550"/>
              <a:gd name="connsiteX2353" fmla="*/ 599187 w 1202550"/>
              <a:gd name="connsiteY2353" fmla="*/ 873096 h 1202550"/>
              <a:gd name="connsiteX2354" fmla="*/ 601299 w 1202550"/>
              <a:gd name="connsiteY2354" fmla="*/ 873096 h 1202550"/>
              <a:gd name="connsiteX2355" fmla="*/ 601899 w 1202550"/>
              <a:gd name="connsiteY2355" fmla="*/ 875880 h 1202550"/>
              <a:gd name="connsiteX2356" fmla="*/ 601971 w 1202550"/>
              <a:gd name="connsiteY2356" fmla="*/ 900459 h 1202550"/>
              <a:gd name="connsiteX2357" fmla="*/ 602523 w 1202550"/>
              <a:gd name="connsiteY2357" fmla="*/ 942296 h 1202550"/>
              <a:gd name="connsiteX2358" fmla="*/ 602523 w 1202550"/>
              <a:gd name="connsiteY2358" fmla="*/ 908308 h 1202550"/>
              <a:gd name="connsiteX2359" fmla="*/ 603219 w 1202550"/>
              <a:gd name="connsiteY2359" fmla="*/ 905572 h 1202550"/>
              <a:gd name="connsiteX2360" fmla="*/ 606820 w 1202550"/>
              <a:gd name="connsiteY2360" fmla="*/ 904924 h 1202550"/>
              <a:gd name="connsiteX2361" fmla="*/ 748750 w 1202550"/>
              <a:gd name="connsiteY2361" fmla="*/ 904924 h 1202550"/>
              <a:gd name="connsiteX2362" fmla="*/ 752494 w 1202550"/>
              <a:gd name="connsiteY2362" fmla="*/ 905476 h 1202550"/>
              <a:gd name="connsiteX2363" fmla="*/ 753598 w 1202550"/>
              <a:gd name="connsiteY2363" fmla="*/ 907252 h 1202550"/>
              <a:gd name="connsiteX2364" fmla="*/ 771552 w 1202550"/>
              <a:gd name="connsiteY2364" fmla="*/ 943257 h 1202550"/>
              <a:gd name="connsiteX2365" fmla="*/ 772273 w 1202550"/>
              <a:gd name="connsiteY2365" fmla="*/ 944817 h 1202550"/>
              <a:gd name="connsiteX2366" fmla="*/ 770232 w 1202550"/>
              <a:gd name="connsiteY2366" fmla="*/ 945297 h 1202550"/>
              <a:gd name="connsiteX2367" fmla="*/ 605212 w 1202550"/>
              <a:gd name="connsiteY2367" fmla="*/ 945297 h 1202550"/>
              <a:gd name="connsiteX2368" fmla="*/ 603123 w 1202550"/>
              <a:gd name="connsiteY2368" fmla="*/ 945177 h 1202550"/>
              <a:gd name="connsiteX2369" fmla="*/ 602475 w 1202550"/>
              <a:gd name="connsiteY2369" fmla="*/ 942128 h 1202550"/>
              <a:gd name="connsiteX2370" fmla="*/ 891783 w 1202550"/>
              <a:gd name="connsiteY2370" fmla="*/ 1186599 h 1202550"/>
              <a:gd name="connsiteX2371" fmla="*/ 888807 w 1202550"/>
              <a:gd name="connsiteY2371" fmla="*/ 1186719 h 1202550"/>
              <a:gd name="connsiteX2372" fmla="*/ 606772 w 1202550"/>
              <a:gd name="connsiteY2372" fmla="*/ 1186719 h 1202550"/>
              <a:gd name="connsiteX2373" fmla="*/ 603075 w 1202550"/>
              <a:gd name="connsiteY2373" fmla="*/ 1186095 h 1202550"/>
              <a:gd name="connsiteX2374" fmla="*/ 602955 w 1202550"/>
              <a:gd name="connsiteY2374" fmla="*/ 1182783 h 1202550"/>
              <a:gd name="connsiteX2375" fmla="*/ 602955 w 1202550"/>
              <a:gd name="connsiteY2375" fmla="*/ 1080530 h 1202550"/>
              <a:gd name="connsiteX2376" fmla="*/ 602955 w 1202550"/>
              <a:gd name="connsiteY2376" fmla="*/ 1079330 h 1202550"/>
              <a:gd name="connsiteX2377" fmla="*/ 605356 w 1202550"/>
              <a:gd name="connsiteY2377" fmla="*/ 1077049 h 1202550"/>
              <a:gd name="connsiteX2378" fmla="*/ 834488 w 1202550"/>
              <a:gd name="connsiteY2378" fmla="*/ 1077049 h 1202550"/>
              <a:gd name="connsiteX2379" fmla="*/ 836289 w 1202550"/>
              <a:gd name="connsiteY2379" fmla="*/ 1077049 h 1202550"/>
              <a:gd name="connsiteX2380" fmla="*/ 839289 w 1202550"/>
              <a:gd name="connsiteY2380" fmla="*/ 1078874 h 1202550"/>
              <a:gd name="connsiteX2381" fmla="*/ 846490 w 1202550"/>
              <a:gd name="connsiteY2381" fmla="*/ 1093275 h 1202550"/>
              <a:gd name="connsiteX2382" fmla="*/ 891639 w 1202550"/>
              <a:gd name="connsiteY2382" fmla="*/ 1183887 h 1202550"/>
              <a:gd name="connsiteX2383" fmla="*/ 892288 w 1202550"/>
              <a:gd name="connsiteY2383" fmla="*/ 1184871 h 1202550"/>
              <a:gd name="connsiteX2384" fmla="*/ 891783 w 1202550"/>
              <a:gd name="connsiteY2384" fmla="*/ 1186599 h 1202550"/>
              <a:gd name="connsiteX2385" fmla="*/ 1182220 w 1202550"/>
              <a:gd name="connsiteY2385" fmla="*/ 1186599 h 1202550"/>
              <a:gd name="connsiteX2386" fmla="*/ 898648 w 1202550"/>
              <a:gd name="connsiteY2386" fmla="*/ 1186599 h 1202550"/>
              <a:gd name="connsiteX2387" fmla="*/ 894664 w 1202550"/>
              <a:gd name="connsiteY2387" fmla="*/ 1185951 h 1202550"/>
              <a:gd name="connsiteX2388" fmla="*/ 840537 w 1202550"/>
              <a:gd name="connsiteY2388" fmla="*/ 1077265 h 1202550"/>
              <a:gd name="connsiteX2389" fmla="*/ 843273 w 1202550"/>
              <a:gd name="connsiteY2389" fmla="*/ 1076929 h 1202550"/>
              <a:gd name="connsiteX2390" fmla="*/ 1072670 w 1202550"/>
              <a:gd name="connsiteY2390" fmla="*/ 1076929 h 1202550"/>
              <a:gd name="connsiteX2391" fmla="*/ 1077111 w 1202550"/>
              <a:gd name="connsiteY2391" fmla="*/ 1078802 h 1202550"/>
              <a:gd name="connsiteX2392" fmla="*/ 1112059 w 1202550"/>
              <a:gd name="connsiteY2392" fmla="*/ 1113822 h 1202550"/>
              <a:gd name="connsiteX2393" fmla="*/ 1180900 w 1202550"/>
              <a:gd name="connsiteY2393" fmla="*/ 1182807 h 1202550"/>
              <a:gd name="connsiteX2394" fmla="*/ 1183732 w 1202550"/>
              <a:gd name="connsiteY2394" fmla="*/ 1185903 h 1202550"/>
              <a:gd name="connsiteX2395" fmla="*/ 1182196 w 1202550"/>
              <a:gd name="connsiteY2395" fmla="*/ 1186695 h 120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</a:cxnLst>
            <a:rect l="l" t="t" r="r" b="b"/>
            <a:pathLst>
              <a:path w="1202550" h="1202550">
                <a:moveTo>
                  <a:pt x="1200054" y="1199585"/>
                </a:moveTo>
                <a:lnTo>
                  <a:pt x="1189013" y="1188615"/>
                </a:lnTo>
                <a:cubicBezTo>
                  <a:pt x="1188533" y="1187223"/>
                  <a:pt x="1189661" y="1187463"/>
                  <a:pt x="1190309" y="1187439"/>
                </a:cubicBezTo>
                <a:lnTo>
                  <a:pt x="1201782" y="1187439"/>
                </a:lnTo>
                <a:lnTo>
                  <a:pt x="1201782" y="1186839"/>
                </a:lnTo>
                <a:lnTo>
                  <a:pt x="1189613" y="1186839"/>
                </a:lnTo>
                <a:cubicBezTo>
                  <a:pt x="1188653" y="1186839"/>
                  <a:pt x="1187620" y="1187055"/>
                  <a:pt x="1186804" y="1186263"/>
                </a:cubicBezTo>
                <a:lnTo>
                  <a:pt x="1186804" y="1186263"/>
                </a:lnTo>
                <a:lnTo>
                  <a:pt x="1113931" y="1113174"/>
                </a:lnTo>
                <a:cubicBezTo>
                  <a:pt x="1102729" y="1101972"/>
                  <a:pt x="1091529" y="1090707"/>
                  <a:pt x="1080327" y="1079378"/>
                </a:cubicBezTo>
                <a:cubicBezTo>
                  <a:pt x="1079727" y="1078778"/>
                  <a:pt x="1078839" y="1078345"/>
                  <a:pt x="1078671" y="1076977"/>
                </a:cubicBezTo>
                <a:lnTo>
                  <a:pt x="1198206" y="1076977"/>
                </a:lnTo>
                <a:cubicBezTo>
                  <a:pt x="1199406" y="1076977"/>
                  <a:pt x="1200606" y="1076977"/>
                  <a:pt x="1201782" y="1076977"/>
                </a:cubicBezTo>
                <a:lnTo>
                  <a:pt x="1201782" y="1075177"/>
                </a:lnTo>
                <a:cubicBezTo>
                  <a:pt x="1200798" y="1075177"/>
                  <a:pt x="1199790" y="1075177"/>
                  <a:pt x="1198806" y="1075177"/>
                </a:cubicBezTo>
                <a:cubicBezTo>
                  <a:pt x="1158913" y="1075177"/>
                  <a:pt x="1119020" y="1075177"/>
                  <a:pt x="1079127" y="1075177"/>
                </a:cubicBezTo>
                <a:cubicBezTo>
                  <a:pt x="1077156" y="1075242"/>
                  <a:pt x="1075253" y="1074445"/>
                  <a:pt x="1073918" y="1072993"/>
                </a:cubicBezTo>
                <a:cubicBezTo>
                  <a:pt x="1054716" y="1053790"/>
                  <a:pt x="1035513" y="1034547"/>
                  <a:pt x="1016311" y="1015266"/>
                </a:cubicBezTo>
                <a:cubicBezTo>
                  <a:pt x="1012351" y="1011305"/>
                  <a:pt x="1008438" y="1007297"/>
                  <a:pt x="1004502" y="1003264"/>
                </a:cubicBezTo>
                <a:cubicBezTo>
                  <a:pt x="1004118" y="1002856"/>
                  <a:pt x="1003541" y="1002568"/>
                  <a:pt x="1003517" y="1001704"/>
                </a:cubicBezTo>
                <a:cubicBezTo>
                  <a:pt x="1004446" y="1001449"/>
                  <a:pt x="1005418" y="1001385"/>
                  <a:pt x="1006374" y="1001512"/>
                </a:cubicBezTo>
                <a:cubicBezTo>
                  <a:pt x="1069646" y="1001512"/>
                  <a:pt x="1132925" y="1001512"/>
                  <a:pt x="1196214" y="1001512"/>
                </a:cubicBezTo>
                <a:cubicBezTo>
                  <a:pt x="1198182" y="1001543"/>
                  <a:pt x="1200107" y="1002081"/>
                  <a:pt x="1201806" y="1003072"/>
                </a:cubicBezTo>
                <a:lnTo>
                  <a:pt x="1201806" y="999472"/>
                </a:lnTo>
                <a:cubicBezTo>
                  <a:pt x="1200126" y="1000336"/>
                  <a:pt x="1198974" y="999160"/>
                  <a:pt x="1197774" y="998343"/>
                </a:cubicBezTo>
                <a:lnTo>
                  <a:pt x="1154040" y="969300"/>
                </a:lnTo>
                <a:cubicBezTo>
                  <a:pt x="1143911" y="962531"/>
                  <a:pt x="1133782" y="955755"/>
                  <a:pt x="1123652" y="948969"/>
                </a:cubicBezTo>
                <a:cubicBezTo>
                  <a:pt x="1122671" y="948494"/>
                  <a:pt x="1121838" y="947755"/>
                  <a:pt x="1121252" y="946833"/>
                </a:cubicBezTo>
                <a:lnTo>
                  <a:pt x="1198494" y="946833"/>
                </a:lnTo>
                <a:cubicBezTo>
                  <a:pt x="1199598" y="946833"/>
                  <a:pt x="1200702" y="946833"/>
                  <a:pt x="1201782" y="946833"/>
                </a:cubicBezTo>
                <a:lnTo>
                  <a:pt x="1201782" y="945033"/>
                </a:lnTo>
                <a:cubicBezTo>
                  <a:pt x="1200894" y="945033"/>
                  <a:pt x="1200006" y="945033"/>
                  <a:pt x="1199094" y="945033"/>
                </a:cubicBezTo>
                <a:cubicBezTo>
                  <a:pt x="1172962" y="945033"/>
                  <a:pt x="1146808" y="945033"/>
                  <a:pt x="1120628" y="945033"/>
                </a:cubicBezTo>
                <a:cubicBezTo>
                  <a:pt x="1118751" y="945062"/>
                  <a:pt x="1116912" y="944498"/>
                  <a:pt x="1115372" y="943425"/>
                </a:cubicBezTo>
                <a:cubicBezTo>
                  <a:pt x="1096649" y="930864"/>
                  <a:pt x="1077896" y="918341"/>
                  <a:pt x="1059108" y="905860"/>
                </a:cubicBezTo>
                <a:cubicBezTo>
                  <a:pt x="1058724" y="905596"/>
                  <a:pt x="1058604" y="905164"/>
                  <a:pt x="1059108" y="904924"/>
                </a:cubicBezTo>
                <a:cubicBezTo>
                  <a:pt x="1059963" y="904629"/>
                  <a:pt x="1060877" y="904545"/>
                  <a:pt x="1061773" y="904684"/>
                </a:cubicBezTo>
                <a:lnTo>
                  <a:pt x="1201878" y="904684"/>
                </a:lnTo>
                <a:lnTo>
                  <a:pt x="1201878" y="904084"/>
                </a:lnTo>
                <a:lnTo>
                  <a:pt x="1058844" y="904084"/>
                </a:lnTo>
                <a:cubicBezTo>
                  <a:pt x="1057692" y="904084"/>
                  <a:pt x="1056444" y="904468"/>
                  <a:pt x="1055412" y="903460"/>
                </a:cubicBezTo>
                <a:cubicBezTo>
                  <a:pt x="1051379" y="900723"/>
                  <a:pt x="1047347" y="897939"/>
                  <a:pt x="1043290" y="895227"/>
                </a:cubicBezTo>
                <a:lnTo>
                  <a:pt x="1012639" y="874728"/>
                </a:lnTo>
                <a:lnTo>
                  <a:pt x="1010694" y="873360"/>
                </a:lnTo>
                <a:cubicBezTo>
                  <a:pt x="1011126" y="872424"/>
                  <a:pt x="1011919" y="872832"/>
                  <a:pt x="1012543" y="872832"/>
                </a:cubicBezTo>
                <a:lnTo>
                  <a:pt x="1139398" y="872832"/>
                </a:lnTo>
                <a:cubicBezTo>
                  <a:pt x="1140793" y="872853"/>
                  <a:pt x="1142161" y="873216"/>
                  <a:pt x="1143383" y="873888"/>
                </a:cubicBezTo>
                <a:cubicBezTo>
                  <a:pt x="1162585" y="883489"/>
                  <a:pt x="1181867" y="893155"/>
                  <a:pt x="1201230" y="902884"/>
                </a:cubicBezTo>
                <a:cubicBezTo>
                  <a:pt x="1201413" y="902910"/>
                  <a:pt x="1201600" y="902910"/>
                  <a:pt x="1201782" y="902884"/>
                </a:cubicBezTo>
                <a:lnTo>
                  <a:pt x="1201782" y="901083"/>
                </a:lnTo>
                <a:lnTo>
                  <a:pt x="1159009" y="879481"/>
                </a:lnTo>
                <a:cubicBezTo>
                  <a:pt x="1154208" y="877080"/>
                  <a:pt x="1149576" y="874680"/>
                  <a:pt x="1144775" y="872424"/>
                </a:cubicBezTo>
                <a:cubicBezTo>
                  <a:pt x="1143078" y="871828"/>
                  <a:pt x="1142029" y="870127"/>
                  <a:pt x="1142255" y="868343"/>
                </a:cubicBezTo>
                <a:cubicBezTo>
                  <a:pt x="1142255" y="839156"/>
                  <a:pt x="1142255" y="809968"/>
                  <a:pt x="1142255" y="780780"/>
                </a:cubicBezTo>
                <a:lnTo>
                  <a:pt x="1142255" y="738439"/>
                </a:lnTo>
                <a:cubicBezTo>
                  <a:pt x="1145567" y="739010"/>
                  <a:pt x="1148846" y="739771"/>
                  <a:pt x="1152072" y="740719"/>
                </a:cubicBezTo>
                <a:lnTo>
                  <a:pt x="1200558" y="752865"/>
                </a:lnTo>
                <a:cubicBezTo>
                  <a:pt x="1200949" y="752901"/>
                  <a:pt x="1201343" y="752901"/>
                  <a:pt x="1201734" y="752865"/>
                </a:cubicBezTo>
                <a:lnTo>
                  <a:pt x="1201734" y="751065"/>
                </a:lnTo>
                <a:lnTo>
                  <a:pt x="1175043" y="744488"/>
                </a:lnTo>
                <a:cubicBezTo>
                  <a:pt x="1164770" y="741943"/>
                  <a:pt x="1154544" y="739279"/>
                  <a:pt x="1144271" y="736807"/>
                </a:cubicBezTo>
                <a:cubicBezTo>
                  <a:pt x="1142663" y="736423"/>
                  <a:pt x="1142039" y="735775"/>
                  <a:pt x="1142255" y="734190"/>
                </a:cubicBezTo>
                <a:cubicBezTo>
                  <a:pt x="1142279" y="733790"/>
                  <a:pt x="1142279" y="733389"/>
                  <a:pt x="1142255" y="732990"/>
                </a:cubicBezTo>
                <a:lnTo>
                  <a:pt x="1142255" y="606711"/>
                </a:lnTo>
                <a:cubicBezTo>
                  <a:pt x="1142255" y="602606"/>
                  <a:pt x="1141871" y="603182"/>
                  <a:pt x="1145711" y="603158"/>
                </a:cubicBezTo>
                <a:lnTo>
                  <a:pt x="1198518" y="603158"/>
                </a:lnTo>
                <a:cubicBezTo>
                  <a:pt x="1199622" y="603158"/>
                  <a:pt x="1200726" y="603158"/>
                  <a:pt x="1201806" y="603158"/>
                </a:cubicBezTo>
                <a:lnTo>
                  <a:pt x="1201806" y="601358"/>
                </a:lnTo>
                <a:cubicBezTo>
                  <a:pt x="1201110" y="601358"/>
                  <a:pt x="1200414" y="601358"/>
                  <a:pt x="1199718" y="601358"/>
                </a:cubicBezTo>
                <a:lnTo>
                  <a:pt x="1145111" y="601358"/>
                </a:lnTo>
                <a:cubicBezTo>
                  <a:pt x="1142087" y="601358"/>
                  <a:pt x="1142303" y="601694"/>
                  <a:pt x="1142303" y="598718"/>
                </a:cubicBezTo>
                <a:lnTo>
                  <a:pt x="1142303" y="470878"/>
                </a:lnTo>
                <a:cubicBezTo>
                  <a:pt x="1142303" y="467685"/>
                  <a:pt x="1141943" y="468237"/>
                  <a:pt x="1144823" y="467517"/>
                </a:cubicBezTo>
                <a:cubicBezTo>
                  <a:pt x="1163130" y="462909"/>
                  <a:pt x="1181435" y="458341"/>
                  <a:pt x="1199742" y="453811"/>
                </a:cubicBezTo>
                <a:cubicBezTo>
                  <a:pt x="1200383" y="453526"/>
                  <a:pt x="1201096" y="453451"/>
                  <a:pt x="1201782" y="453595"/>
                </a:cubicBezTo>
                <a:lnTo>
                  <a:pt x="1201782" y="451195"/>
                </a:lnTo>
                <a:cubicBezTo>
                  <a:pt x="1196190" y="453019"/>
                  <a:pt x="1190429" y="454195"/>
                  <a:pt x="1184740" y="455636"/>
                </a:cubicBezTo>
                <a:lnTo>
                  <a:pt x="1143815" y="465885"/>
                </a:lnTo>
                <a:lnTo>
                  <a:pt x="1142687" y="466101"/>
                </a:lnTo>
                <a:cubicBezTo>
                  <a:pt x="1142264" y="465376"/>
                  <a:pt x="1142128" y="464522"/>
                  <a:pt x="1142303" y="463701"/>
                </a:cubicBezTo>
                <a:cubicBezTo>
                  <a:pt x="1142303" y="421071"/>
                  <a:pt x="1142303" y="378425"/>
                  <a:pt x="1142303" y="335765"/>
                </a:cubicBezTo>
                <a:cubicBezTo>
                  <a:pt x="1142159" y="334080"/>
                  <a:pt x="1143208" y="332522"/>
                  <a:pt x="1144823" y="332020"/>
                </a:cubicBezTo>
                <a:lnTo>
                  <a:pt x="1198134" y="305473"/>
                </a:lnTo>
                <a:lnTo>
                  <a:pt x="1201854" y="303601"/>
                </a:lnTo>
                <a:lnTo>
                  <a:pt x="1201854" y="301872"/>
                </a:lnTo>
                <a:lnTo>
                  <a:pt x="1201542" y="301872"/>
                </a:lnTo>
                <a:cubicBezTo>
                  <a:pt x="1201062" y="301959"/>
                  <a:pt x="1200611" y="302156"/>
                  <a:pt x="1200222" y="302448"/>
                </a:cubicBezTo>
                <a:lnTo>
                  <a:pt x="1142759" y="330988"/>
                </a:lnTo>
                <a:cubicBezTo>
                  <a:pt x="1142231" y="331252"/>
                  <a:pt x="1141727" y="331564"/>
                  <a:pt x="1141199" y="331852"/>
                </a:cubicBezTo>
                <a:cubicBezTo>
                  <a:pt x="1140359" y="332644"/>
                  <a:pt x="1139326" y="332428"/>
                  <a:pt x="1138342" y="332428"/>
                </a:cubicBezTo>
                <a:lnTo>
                  <a:pt x="1012735" y="332428"/>
                </a:lnTo>
                <a:cubicBezTo>
                  <a:pt x="1011928" y="332565"/>
                  <a:pt x="1011098" y="332481"/>
                  <a:pt x="1010334" y="332188"/>
                </a:cubicBezTo>
                <a:cubicBezTo>
                  <a:pt x="1009902" y="331948"/>
                  <a:pt x="1009974" y="331540"/>
                  <a:pt x="1010334" y="331204"/>
                </a:cubicBezTo>
                <a:lnTo>
                  <a:pt x="1010334" y="331204"/>
                </a:lnTo>
                <a:cubicBezTo>
                  <a:pt x="1024544" y="321764"/>
                  <a:pt x="1038754" y="312307"/>
                  <a:pt x="1052964" y="302833"/>
                </a:cubicBezTo>
                <a:cubicBezTo>
                  <a:pt x="1054668" y="301652"/>
                  <a:pt x="1056701" y="301040"/>
                  <a:pt x="1058772" y="301080"/>
                </a:cubicBezTo>
                <a:cubicBezTo>
                  <a:pt x="1105177" y="301080"/>
                  <a:pt x="1151537" y="301080"/>
                  <a:pt x="1197846" y="301080"/>
                </a:cubicBezTo>
                <a:cubicBezTo>
                  <a:pt x="1199142" y="301080"/>
                  <a:pt x="1200438" y="301080"/>
                  <a:pt x="1201734" y="301080"/>
                </a:cubicBezTo>
                <a:lnTo>
                  <a:pt x="1201734" y="299472"/>
                </a:lnTo>
                <a:cubicBezTo>
                  <a:pt x="1200558" y="299472"/>
                  <a:pt x="1199334" y="299472"/>
                  <a:pt x="1198158" y="299472"/>
                </a:cubicBezTo>
                <a:lnTo>
                  <a:pt x="1059228" y="299472"/>
                </a:lnTo>
                <a:cubicBezTo>
                  <a:pt x="1059560" y="298680"/>
                  <a:pt x="1060189" y="298051"/>
                  <a:pt x="1060981" y="297720"/>
                </a:cubicBezTo>
                <a:lnTo>
                  <a:pt x="1116188" y="261019"/>
                </a:lnTo>
                <a:cubicBezTo>
                  <a:pt x="1117222" y="260251"/>
                  <a:pt x="1118477" y="259841"/>
                  <a:pt x="1119764" y="259843"/>
                </a:cubicBezTo>
                <a:cubicBezTo>
                  <a:pt x="1146839" y="259843"/>
                  <a:pt x="1173915" y="259843"/>
                  <a:pt x="1200990" y="259843"/>
                </a:cubicBezTo>
                <a:cubicBezTo>
                  <a:pt x="1201285" y="259819"/>
                  <a:pt x="1201583" y="259819"/>
                  <a:pt x="1201878" y="259843"/>
                </a:cubicBezTo>
                <a:lnTo>
                  <a:pt x="1201878" y="258043"/>
                </a:lnTo>
                <a:cubicBezTo>
                  <a:pt x="1200798" y="258043"/>
                  <a:pt x="1199694" y="258043"/>
                  <a:pt x="1198590" y="258043"/>
                </a:cubicBezTo>
                <a:lnTo>
                  <a:pt x="1121372" y="258043"/>
                </a:lnTo>
                <a:cubicBezTo>
                  <a:pt x="1121828" y="256867"/>
                  <a:pt x="1122740" y="256579"/>
                  <a:pt x="1123436" y="256123"/>
                </a:cubicBezTo>
                <a:lnTo>
                  <a:pt x="1197678" y="206604"/>
                </a:lnTo>
                <a:cubicBezTo>
                  <a:pt x="1198775" y="205566"/>
                  <a:pt x="1200294" y="205104"/>
                  <a:pt x="1201782" y="205356"/>
                </a:cubicBezTo>
                <a:lnTo>
                  <a:pt x="1201782" y="201756"/>
                </a:lnTo>
                <a:cubicBezTo>
                  <a:pt x="1199927" y="203070"/>
                  <a:pt x="1197663" y="203682"/>
                  <a:pt x="1195397" y="203484"/>
                </a:cubicBezTo>
                <a:lnTo>
                  <a:pt x="1003373" y="203484"/>
                </a:lnTo>
                <a:cubicBezTo>
                  <a:pt x="1003373" y="202188"/>
                  <a:pt x="1004190" y="201828"/>
                  <a:pt x="1004694" y="201324"/>
                </a:cubicBezTo>
                <a:cubicBezTo>
                  <a:pt x="1027928" y="178073"/>
                  <a:pt x="1051132" y="154806"/>
                  <a:pt x="1074302" y="131523"/>
                </a:cubicBezTo>
                <a:cubicBezTo>
                  <a:pt x="1075490" y="130334"/>
                  <a:pt x="1077140" y="129728"/>
                  <a:pt x="1078815" y="129867"/>
                </a:cubicBezTo>
                <a:lnTo>
                  <a:pt x="1198206" y="129867"/>
                </a:lnTo>
                <a:cubicBezTo>
                  <a:pt x="1199406" y="129867"/>
                  <a:pt x="1200606" y="129867"/>
                  <a:pt x="1201782" y="129867"/>
                </a:cubicBezTo>
                <a:lnTo>
                  <a:pt x="1201782" y="127851"/>
                </a:lnTo>
                <a:cubicBezTo>
                  <a:pt x="1200798" y="127851"/>
                  <a:pt x="1199790" y="127851"/>
                  <a:pt x="1198806" y="127851"/>
                </a:cubicBezTo>
                <a:lnTo>
                  <a:pt x="1077951" y="127851"/>
                </a:lnTo>
                <a:lnTo>
                  <a:pt x="1080183" y="125450"/>
                </a:lnTo>
                <a:cubicBezTo>
                  <a:pt x="1115019" y="90806"/>
                  <a:pt x="1149792" y="56074"/>
                  <a:pt x="1184500" y="21253"/>
                </a:cubicBezTo>
                <a:cubicBezTo>
                  <a:pt x="1185724" y="19915"/>
                  <a:pt x="1187491" y="19209"/>
                  <a:pt x="1189301" y="19333"/>
                </a:cubicBezTo>
                <a:cubicBezTo>
                  <a:pt x="1193501" y="19333"/>
                  <a:pt x="1197702" y="19333"/>
                  <a:pt x="1201878" y="19333"/>
                </a:cubicBezTo>
                <a:lnTo>
                  <a:pt x="1201878" y="17461"/>
                </a:lnTo>
                <a:lnTo>
                  <a:pt x="1188365" y="17461"/>
                </a:lnTo>
                <a:cubicBezTo>
                  <a:pt x="1193165" y="12804"/>
                  <a:pt x="1197246" y="8316"/>
                  <a:pt x="1201782" y="4259"/>
                </a:cubicBezTo>
                <a:cubicBezTo>
                  <a:pt x="1201782" y="3563"/>
                  <a:pt x="1201782" y="2867"/>
                  <a:pt x="1201782" y="2171"/>
                </a:cubicBezTo>
                <a:cubicBezTo>
                  <a:pt x="1201782" y="1475"/>
                  <a:pt x="1201350" y="2003"/>
                  <a:pt x="1201158" y="1859"/>
                </a:cubicBezTo>
                <a:cubicBezTo>
                  <a:pt x="1196478" y="7068"/>
                  <a:pt x="1191317" y="11796"/>
                  <a:pt x="1186468" y="16813"/>
                </a:cubicBezTo>
                <a:cubicBezTo>
                  <a:pt x="1185998" y="17344"/>
                  <a:pt x="1185304" y="17621"/>
                  <a:pt x="1184596" y="17557"/>
                </a:cubicBezTo>
                <a:lnTo>
                  <a:pt x="895528" y="17557"/>
                </a:lnTo>
                <a:cubicBezTo>
                  <a:pt x="897040" y="14484"/>
                  <a:pt x="898408" y="11844"/>
                  <a:pt x="899656" y="9156"/>
                </a:cubicBezTo>
                <a:cubicBezTo>
                  <a:pt x="901020" y="6873"/>
                  <a:pt x="902153" y="4461"/>
                  <a:pt x="903041" y="1955"/>
                </a:cubicBezTo>
                <a:lnTo>
                  <a:pt x="901241" y="1955"/>
                </a:lnTo>
                <a:cubicBezTo>
                  <a:pt x="898840" y="6611"/>
                  <a:pt x="896584" y="11244"/>
                  <a:pt x="894352" y="15925"/>
                </a:cubicBezTo>
                <a:cubicBezTo>
                  <a:pt x="893752" y="17149"/>
                  <a:pt x="893080" y="17869"/>
                  <a:pt x="891639" y="17677"/>
                </a:cubicBezTo>
                <a:cubicBezTo>
                  <a:pt x="890936" y="17629"/>
                  <a:pt x="890230" y="17629"/>
                  <a:pt x="889527" y="17677"/>
                </a:cubicBezTo>
                <a:lnTo>
                  <a:pt x="606772" y="17677"/>
                </a:lnTo>
                <a:cubicBezTo>
                  <a:pt x="602931" y="17677"/>
                  <a:pt x="602907" y="17677"/>
                  <a:pt x="602931" y="13980"/>
                </a:cubicBezTo>
                <a:cubicBezTo>
                  <a:pt x="602955" y="10284"/>
                  <a:pt x="602931" y="5987"/>
                  <a:pt x="602931" y="1979"/>
                </a:cubicBezTo>
                <a:lnTo>
                  <a:pt x="601131" y="1979"/>
                </a:lnTo>
                <a:cubicBezTo>
                  <a:pt x="601131" y="6467"/>
                  <a:pt x="601131" y="10980"/>
                  <a:pt x="601131" y="15469"/>
                </a:cubicBezTo>
                <a:cubicBezTo>
                  <a:pt x="601131" y="17605"/>
                  <a:pt x="601131" y="17629"/>
                  <a:pt x="599019" y="17677"/>
                </a:cubicBezTo>
                <a:lnTo>
                  <a:pt x="597171" y="17677"/>
                </a:lnTo>
                <a:cubicBezTo>
                  <a:pt x="502760" y="17677"/>
                  <a:pt x="408346" y="17677"/>
                  <a:pt x="313935" y="17677"/>
                </a:cubicBezTo>
                <a:cubicBezTo>
                  <a:pt x="311768" y="18037"/>
                  <a:pt x="309656" y="16793"/>
                  <a:pt x="308919" y="14725"/>
                </a:cubicBezTo>
                <a:cubicBezTo>
                  <a:pt x="306950" y="10356"/>
                  <a:pt x="304622" y="6179"/>
                  <a:pt x="302438" y="1907"/>
                </a:cubicBezTo>
                <a:lnTo>
                  <a:pt x="300638" y="1907"/>
                </a:lnTo>
                <a:lnTo>
                  <a:pt x="308103" y="17317"/>
                </a:lnTo>
                <a:cubicBezTo>
                  <a:pt x="307082" y="17615"/>
                  <a:pt x="306014" y="17713"/>
                  <a:pt x="304958" y="17605"/>
                </a:cubicBezTo>
                <a:cubicBezTo>
                  <a:pt x="210242" y="17605"/>
                  <a:pt x="115526" y="17605"/>
                  <a:pt x="20811" y="17605"/>
                </a:cubicBezTo>
                <a:cubicBezTo>
                  <a:pt x="19091" y="17640"/>
                  <a:pt x="17442" y="16921"/>
                  <a:pt x="16298" y="15637"/>
                </a:cubicBezTo>
                <a:cubicBezTo>
                  <a:pt x="12410" y="11676"/>
                  <a:pt x="8449" y="7860"/>
                  <a:pt x="4585" y="3947"/>
                </a:cubicBezTo>
                <a:cubicBezTo>
                  <a:pt x="4009" y="3347"/>
                  <a:pt x="3024" y="2963"/>
                  <a:pt x="3144" y="1835"/>
                </a:cubicBezTo>
                <a:cubicBezTo>
                  <a:pt x="2568" y="1835"/>
                  <a:pt x="1704" y="1523"/>
                  <a:pt x="1896" y="2771"/>
                </a:cubicBezTo>
                <a:cubicBezTo>
                  <a:pt x="1957" y="3466"/>
                  <a:pt x="1957" y="4165"/>
                  <a:pt x="1896" y="4859"/>
                </a:cubicBezTo>
                <a:cubicBezTo>
                  <a:pt x="2254" y="4651"/>
                  <a:pt x="2708" y="4710"/>
                  <a:pt x="3000" y="5003"/>
                </a:cubicBezTo>
                <a:lnTo>
                  <a:pt x="15650" y="17461"/>
                </a:lnTo>
                <a:lnTo>
                  <a:pt x="1896" y="17461"/>
                </a:lnTo>
                <a:lnTo>
                  <a:pt x="1896" y="19261"/>
                </a:lnTo>
                <a:cubicBezTo>
                  <a:pt x="6409" y="19261"/>
                  <a:pt x="10897" y="19261"/>
                  <a:pt x="15386" y="19261"/>
                </a:cubicBezTo>
                <a:cubicBezTo>
                  <a:pt x="16688" y="19121"/>
                  <a:pt x="17969" y="19666"/>
                  <a:pt x="18770" y="20701"/>
                </a:cubicBezTo>
                <a:cubicBezTo>
                  <a:pt x="18770" y="20845"/>
                  <a:pt x="19058" y="20965"/>
                  <a:pt x="19202" y="21109"/>
                </a:cubicBezTo>
                <a:lnTo>
                  <a:pt x="123855" y="125642"/>
                </a:lnTo>
                <a:cubicBezTo>
                  <a:pt x="124404" y="126139"/>
                  <a:pt x="124981" y="126604"/>
                  <a:pt x="125584" y="127035"/>
                </a:cubicBezTo>
                <a:cubicBezTo>
                  <a:pt x="125224" y="128235"/>
                  <a:pt x="124504" y="127923"/>
                  <a:pt x="123976" y="127923"/>
                </a:cubicBezTo>
                <a:lnTo>
                  <a:pt x="2856" y="127923"/>
                </a:lnTo>
                <a:cubicBezTo>
                  <a:pt x="2544" y="127923"/>
                  <a:pt x="2256" y="127923"/>
                  <a:pt x="1944" y="127923"/>
                </a:cubicBezTo>
                <a:lnTo>
                  <a:pt x="1944" y="129723"/>
                </a:lnTo>
                <a:cubicBezTo>
                  <a:pt x="3144" y="129723"/>
                  <a:pt x="4345" y="129723"/>
                  <a:pt x="5545" y="129723"/>
                </a:cubicBezTo>
                <a:cubicBezTo>
                  <a:pt x="45230" y="129723"/>
                  <a:pt x="84899" y="129723"/>
                  <a:pt x="124552" y="129723"/>
                </a:cubicBezTo>
                <a:cubicBezTo>
                  <a:pt x="126732" y="129630"/>
                  <a:pt x="128842" y="130509"/>
                  <a:pt x="130312" y="132123"/>
                </a:cubicBezTo>
                <a:cubicBezTo>
                  <a:pt x="153371" y="155198"/>
                  <a:pt x="176486" y="178257"/>
                  <a:pt x="199657" y="201300"/>
                </a:cubicBezTo>
                <a:cubicBezTo>
                  <a:pt x="200137" y="201780"/>
                  <a:pt x="200761" y="202164"/>
                  <a:pt x="200953" y="202932"/>
                </a:cubicBezTo>
                <a:cubicBezTo>
                  <a:pt x="200329" y="203676"/>
                  <a:pt x="199489" y="203316"/>
                  <a:pt x="198769" y="203316"/>
                </a:cubicBezTo>
                <a:cubicBezTo>
                  <a:pt x="135017" y="203412"/>
                  <a:pt x="71257" y="203460"/>
                  <a:pt x="7489" y="203460"/>
                </a:cubicBezTo>
                <a:cubicBezTo>
                  <a:pt x="5281" y="203460"/>
                  <a:pt x="3864" y="202020"/>
                  <a:pt x="1896" y="201636"/>
                </a:cubicBezTo>
                <a:lnTo>
                  <a:pt x="1896" y="205236"/>
                </a:lnTo>
                <a:cubicBezTo>
                  <a:pt x="3373" y="204940"/>
                  <a:pt x="4907" y="205280"/>
                  <a:pt x="6121" y="206172"/>
                </a:cubicBezTo>
                <a:lnTo>
                  <a:pt x="81874" y="256579"/>
                </a:lnTo>
                <a:cubicBezTo>
                  <a:pt x="82210" y="256795"/>
                  <a:pt x="82498" y="257035"/>
                  <a:pt x="83074" y="257443"/>
                </a:cubicBezTo>
                <a:cubicBezTo>
                  <a:pt x="82042" y="257865"/>
                  <a:pt x="80913" y="258000"/>
                  <a:pt x="79810" y="257827"/>
                </a:cubicBezTo>
                <a:lnTo>
                  <a:pt x="5233" y="257827"/>
                </a:lnTo>
                <a:cubicBezTo>
                  <a:pt x="4153" y="257827"/>
                  <a:pt x="3048" y="257827"/>
                  <a:pt x="1944" y="257827"/>
                </a:cubicBezTo>
                <a:lnTo>
                  <a:pt x="1944" y="259627"/>
                </a:lnTo>
                <a:cubicBezTo>
                  <a:pt x="2760" y="259627"/>
                  <a:pt x="3552" y="259627"/>
                  <a:pt x="4345" y="259627"/>
                </a:cubicBezTo>
                <a:cubicBezTo>
                  <a:pt x="30940" y="259627"/>
                  <a:pt x="57527" y="259627"/>
                  <a:pt x="84107" y="259627"/>
                </a:cubicBezTo>
                <a:cubicBezTo>
                  <a:pt x="85693" y="259584"/>
                  <a:pt x="87254" y="260038"/>
                  <a:pt x="88571" y="260923"/>
                </a:cubicBezTo>
                <a:cubicBezTo>
                  <a:pt x="106749" y="273100"/>
                  <a:pt x="124952" y="285238"/>
                  <a:pt x="143178" y="297336"/>
                </a:cubicBezTo>
                <a:cubicBezTo>
                  <a:pt x="143947" y="297705"/>
                  <a:pt x="144614" y="298258"/>
                  <a:pt x="145122" y="298944"/>
                </a:cubicBezTo>
                <a:cubicBezTo>
                  <a:pt x="144122" y="299335"/>
                  <a:pt x="143032" y="299434"/>
                  <a:pt x="141978" y="299232"/>
                </a:cubicBezTo>
                <a:lnTo>
                  <a:pt x="5545" y="299232"/>
                </a:lnTo>
                <a:cubicBezTo>
                  <a:pt x="4345" y="299232"/>
                  <a:pt x="3144" y="299232"/>
                  <a:pt x="1944" y="299232"/>
                </a:cubicBezTo>
                <a:lnTo>
                  <a:pt x="1944" y="303433"/>
                </a:lnTo>
                <a:cubicBezTo>
                  <a:pt x="3048" y="303241"/>
                  <a:pt x="3840" y="303961"/>
                  <a:pt x="4729" y="304393"/>
                </a:cubicBezTo>
                <a:cubicBezTo>
                  <a:pt x="23043" y="313514"/>
                  <a:pt x="41333" y="322707"/>
                  <a:pt x="59671" y="331780"/>
                </a:cubicBezTo>
                <a:cubicBezTo>
                  <a:pt x="61441" y="332452"/>
                  <a:pt x="62522" y="334248"/>
                  <a:pt x="62288" y="336125"/>
                </a:cubicBezTo>
                <a:cubicBezTo>
                  <a:pt x="62288" y="378322"/>
                  <a:pt x="62288" y="420512"/>
                  <a:pt x="62288" y="462693"/>
                </a:cubicBezTo>
                <a:lnTo>
                  <a:pt x="62288" y="465765"/>
                </a:lnTo>
                <a:cubicBezTo>
                  <a:pt x="61046" y="465935"/>
                  <a:pt x="59782" y="465753"/>
                  <a:pt x="58639" y="465237"/>
                </a:cubicBezTo>
                <a:lnTo>
                  <a:pt x="4849" y="452035"/>
                </a:lnTo>
                <a:cubicBezTo>
                  <a:pt x="3912" y="451795"/>
                  <a:pt x="2952" y="451291"/>
                  <a:pt x="1944" y="451795"/>
                </a:cubicBezTo>
                <a:lnTo>
                  <a:pt x="1944" y="453595"/>
                </a:lnTo>
                <a:cubicBezTo>
                  <a:pt x="2834" y="453461"/>
                  <a:pt x="3744" y="453559"/>
                  <a:pt x="4585" y="453883"/>
                </a:cubicBezTo>
                <a:lnTo>
                  <a:pt x="59503" y="467493"/>
                </a:lnTo>
                <a:cubicBezTo>
                  <a:pt x="62216" y="468165"/>
                  <a:pt x="62240" y="468165"/>
                  <a:pt x="62240" y="471022"/>
                </a:cubicBezTo>
                <a:lnTo>
                  <a:pt x="62240" y="598453"/>
                </a:lnTo>
                <a:cubicBezTo>
                  <a:pt x="62240" y="598838"/>
                  <a:pt x="62240" y="599246"/>
                  <a:pt x="62240" y="599654"/>
                </a:cubicBezTo>
                <a:cubicBezTo>
                  <a:pt x="62240" y="600758"/>
                  <a:pt x="61928" y="601358"/>
                  <a:pt x="60704" y="601214"/>
                </a:cubicBezTo>
                <a:cubicBezTo>
                  <a:pt x="60304" y="601190"/>
                  <a:pt x="59903" y="601190"/>
                  <a:pt x="59503" y="601214"/>
                </a:cubicBezTo>
                <a:lnTo>
                  <a:pt x="3744" y="601214"/>
                </a:lnTo>
                <a:cubicBezTo>
                  <a:pt x="3144" y="601214"/>
                  <a:pt x="2544" y="601214"/>
                  <a:pt x="1944" y="601214"/>
                </a:cubicBezTo>
                <a:lnTo>
                  <a:pt x="1944" y="603014"/>
                </a:lnTo>
                <a:cubicBezTo>
                  <a:pt x="5953" y="603014"/>
                  <a:pt x="9937" y="603014"/>
                  <a:pt x="13946" y="603014"/>
                </a:cubicBezTo>
                <a:lnTo>
                  <a:pt x="60728" y="603014"/>
                </a:lnTo>
                <a:cubicBezTo>
                  <a:pt x="61712" y="603014"/>
                  <a:pt x="62240" y="603350"/>
                  <a:pt x="62240" y="604382"/>
                </a:cubicBezTo>
                <a:cubicBezTo>
                  <a:pt x="62240" y="605414"/>
                  <a:pt x="62240" y="605774"/>
                  <a:pt x="62240" y="606470"/>
                </a:cubicBezTo>
                <a:lnTo>
                  <a:pt x="62240" y="733038"/>
                </a:lnTo>
                <a:cubicBezTo>
                  <a:pt x="62240" y="733350"/>
                  <a:pt x="62240" y="733638"/>
                  <a:pt x="62240" y="733950"/>
                </a:cubicBezTo>
                <a:cubicBezTo>
                  <a:pt x="62480" y="735631"/>
                  <a:pt x="61832" y="736351"/>
                  <a:pt x="60080" y="736783"/>
                </a:cubicBezTo>
                <a:cubicBezTo>
                  <a:pt x="55591" y="737767"/>
                  <a:pt x="51174" y="739015"/>
                  <a:pt x="46710" y="740119"/>
                </a:cubicBezTo>
                <a:lnTo>
                  <a:pt x="4297" y="750729"/>
                </a:lnTo>
                <a:cubicBezTo>
                  <a:pt x="3523" y="750983"/>
                  <a:pt x="2711" y="751105"/>
                  <a:pt x="1896" y="751089"/>
                </a:cubicBezTo>
                <a:lnTo>
                  <a:pt x="1896" y="752889"/>
                </a:lnTo>
                <a:cubicBezTo>
                  <a:pt x="2792" y="752975"/>
                  <a:pt x="3696" y="752853"/>
                  <a:pt x="4537" y="752529"/>
                </a:cubicBezTo>
                <a:lnTo>
                  <a:pt x="59167" y="738847"/>
                </a:lnTo>
                <a:cubicBezTo>
                  <a:pt x="60012" y="738540"/>
                  <a:pt x="60910" y="738408"/>
                  <a:pt x="61808" y="738463"/>
                </a:cubicBezTo>
                <a:cubicBezTo>
                  <a:pt x="62456" y="739255"/>
                  <a:pt x="62168" y="740191"/>
                  <a:pt x="62168" y="741055"/>
                </a:cubicBezTo>
                <a:cubicBezTo>
                  <a:pt x="62168" y="783541"/>
                  <a:pt x="62168" y="826026"/>
                  <a:pt x="62168" y="868511"/>
                </a:cubicBezTo>
                <a:cubicBezTo>
                  <a:pt x="62358" y="870199"/>
                  <a:pt x="61365" y="871797"/>
                  <a:pt x="59767" y="872376"/>
                </a:cubicBezTo>
                <a:cubicBezTo>
                  <a:pt x="41333" y="881514"/>
                  <a:pt x="22931" y="890714"/>
                  <a:pt x="4561" y="899979"/>
                </a:cubicBezTo>
                <a:cubicBezTo>
                  <a:pt x="3723" y="900526"/>
                  <a:pt x="2785" y="900903"/>
                  <a:pt x="1800" y="901083"/>
                </a:cubicBezTo>
                <a:lnTo>
                  <a:pt x="1800" y="902884"/>
                </a:lnTo>
                <a:cubicBezTo>
                  <a:pt x="2952" y="903364"/>
                  <a:pt x="3696" y="902428"/>
                  <a:pt x="4537" y="902019"/>
                </a:cubicBezTo>
                <a:cubicBezTo>
                  <a:pt x="23211" y="892706"/>
                  <a:pt x="41877" y="883376"/>
                  <a:pt x="60536" y="874032"/>
                </a:cubicBezTo>
                <a:cubicBezTo>
                  <a:pt x="62109" y="873194"/>
                  <a:pt x="63865" y="872757"/>
                  <a:pt x="65648" y="872760"/>
                </a:cubicBezTo>
                <a:lnTo>
                  <a:pt x="193704" y="872760"/>
                </a:lnTo>
                <a:lnTo>
                  <a:pt x="193704" y="873312"/>
                </a:lnTo>
                <a:lnTo>
                  <a:pt x="191304" y="874920"/>
                </a:lnTo>
                <a:lnTo>
                  <a:pt x="151123" y="901947"/>
                </a:lnTo>
                <a:cubicBezTo>
                  <a:pt x="150379" y="902428"/>
                  <a:pt x="149659" y="902980"/>
                  <a:pt x="148939" y="903508"/>
                </a:cubicBezTo>
                <a:cubicBezTo>
                  <a:pt x="148219" y="904036"/>
                  <a:pt x="146874" y="904108"/>
                  <a:pt x="145794" y="904108"/>
                </a:cubicBezTo>
                <a:lnTo>
                  <a:pt x="1896" y="904108"/>
                </a:lnTo>
                <a:lnTo>
                  <a:pt x="1896" y="904708"/>
                </a:lnTo>
                <a:lnTo>
                  <a:pt x="142698" y="904708"/>
                </a:lnTo>
                <a:cubicBezTo>
                  <a:pt x="143501" y="904684"/>
                  <a:pt x="144304" y="904732"/>
                  <a:pt x="145098" y="904852"/>
                </a:cubicBezTo>
                <a:cubicBezTo>
                  <a:pt x="145722" y="904852"/>
                  <a:pt x="145794" y="905428"/>
                  <a:pt x="145314" y="905908"/>
                </a:cubicBezTo>
                <a:lnTo>
                  <a:pt x="145314" y="905908"/>
                </a:lnTo>
                <a:cubicBezTo>
                  <a:pt x="127792" y="917573"/>
                  <a:pt x="110174" y="929119"/>
                  <a:pt x="92772" y="940976"/>
                </a:cubicBezTo>
                <a:cubicBezTo>
                  <a:pt x="88846" y="943811"/>
                  <a:pt x="84098" y="945278"/>
                  <a:pt x="79258" y="945153"/>
                </a:cubicBezTo>
                <a:cubicBezTo>
                  <a:pt x="54583" y="944937"/>
                  <a:pt x="29908" y="945153"/>
                  <a:pt x="5233" y="945153"/>
                </a:cubicBezTo>
                <a:cubicBezTo>
                  <a:pt x="4153" y="945153"/>
                  <a:pt x="3048" y="945153"/>
                  <a:pt x="1944" y="945153"/>
                </a:cubicBezTo>
                <a:lnTo>
                  <a:pt x="1944" y="946953"/>
                </a:lnTo>
                <a:cubicBezTo>
                  <a:pt x="3048" y="946953"/>
                  <a:pt x="4153" y="946953"/>
                  <a:pt x="5233" y="946953"/>
                </a:cubicBezTo>
                <a:lnTo>
                  <a:pt x="82858" y="946953"/>
                </a:lnTo>
                <a:cubicBezTo>
                  <a:pt x="82594" y="948129"/>
                  <a:pt x="81730" y="948345"/>
                  <a:pt x="81106" y="948753"/>
                </a:cubicBezTo>
                <a:lnTo>
                  <a:pt x="6361" y="998560"/>
                </a:lnTo>
                <a:cubicBezTo>
                  <a:pt x="4993" y="999472"/>
                  <a:pt x="3672" y="1000336"/>
                  <a:pt x="1944" y="999544"/>
                </a:cubicBezTo>
                <a:lnTo>
                  <a:pt x="1944" y="1003144"/>
                </a:lnTo>
                <a:cubicBezTo>
                  <a:pt x="1944" y="1003144"/>
                  <a:pt x="2184" y="1003144"/>
                  <a:pt x="2256" y="1003144"/>
                </a:cubicBezTo>
                <a:cubicBezTo>
                  <a:pt x="5065" y="1001176"/>
                  <a:pt x="8305" y="1001608"/>
                  <a:pt x="11449" y="1001608"/>
                </a:cubicBezTo>
                <a:lnTo>
                  <a:pt x="197377" y="1001608"/>
                </a:lnTo>
                <a:cubicBezTo>
                  <a:pt x="198673" y="1001473"/>
                  <a:pt x="199983" y="1001579"/>
                  <a:pt x="201241" y="1001920"/>
                </a:cubicBezTo>
                <a:lnTo>
                  <a:pt x="199249" y="1003984"/>
                </a:lnTo>
                <a:cubicBezTo>
                  <a:pt x="176142" y="1027171"/>
                  <a:pt x="153035" y="1050310"/>
                  <a:pt x="129928" y="1073401"/>
                </a:cubicBezTo>
                <a:cubicBezTo>
                  <a:pt x="128802" y="1074642"/>
                  <a:pt x="127187" y="1075328"/>
                  <a:pt x="125512" y="1075273"/>
                </a:cubicBezTo>
                <a:cubicBezTo>
                  <a:pt x="85123" y="1075273"/>
                  <a:pt x="44734" y="1075273"/>
                  <a:pt x="4345" y="1075273"/>
                </a:cubicBezTo>
                <a:cubicBezTo>
                  <a:pt x="3552" y="1075273"/>
                  <a:pt x="2760" y="1075273"/>
                  <a:pt x="1944" y="1075273"/>
                </a:cubicBezTo>
                <a:lnTo>
                  <a:pt x="1944" y="1077073"/>
                </a:lnTo>
                <a:cubicBezTo>
                  <a:pt x="3144" y="1077073"/>
                  <a:pt x="4345" y="1077073"/>
                  <a:pt x="5545" y="1077073"/>
                </a:cubicBezTo>
                <a:lnTo>
                  <a:pt x="125560" y="1077073"/>
                </a:lnTo>
                <a:cubicBezTo>
                  <a:pt x="125055" y="1078117"/>
                  <a:pt x="124326" y="1079034"/>
                  <a:pt x="123423" y="1079762"/>
                </a:cubicBezTo>
                <a:lnTo>
                  <a:pt x="20115" y="1183119"/>
                </a:lnTo>
                <a:cubicBezTo>
                  <a:pt x="19226" y="1184031"/>
                  <a:pt x="18362" y="1184991"/>
                  <a:pt x="17474" y="1185951"/>
                </a:cubicBezTo>
                <a:lnTo>
                  <a:pt x="17474" y="1185951"/>
                </a:lnTo>
                <a:cubicBezTo>
                  <a:pt x="16706" y="1187055"/>
                  <a:pt x="15506" y="1186695"/>
                  <a:pt x="14474" y="1186695"/>
                </a:cubicBezTo>
                <a:cubicBezTo>
                  <a:pt x="10297" y="1186695"/>
                  <a:pt x="6121" y="1186695"/>
                  <a:pt x="1944" y="1186695"/>
                </a:cubicBezTo>
                <a:lnTo>
                  <a:pt x="1944" y="1187295"/>
                </a:lnTo>
                <a:lnTo>
                  <a:pt x="12386" y="1187295"/>
                </a:lnTo>
                <a:cubicBezTo>
                  <a:pt x="13346" y="1187295"/>
                  <a:pt x="14426" y="1187007"/>
                  <a:pt x="15074" y="1188087"/>
                </a:cubicBezTo>
                <a:lnTo>
                  <a:pt x="3912" y="1199321"/>
                </a:lnTo>
                <a:cubicBezTo>
                  <a:pt x="3360" y="1199873"/>
                  <a:pt x="2904" y="1200593"/>
                  <a:pt x="1944" y="1200497"/>
                </a:cubicBezTo>
                <a:cubicBezTo>
                  <a:pt x="1944" y="1201097"/>
                  <a:pt x="1632" y="1201961"/>
                  <a:pt x="2856" y="1201721"/>
                </a:cubicBezTo>
                <a:cubicBezTo>
                  <a:pt x="3351" y="1201673"/>
                  <a:pt x="3850" y="1201673"/>
                  <a:pt x="4345" y="1201721"/>
                </a:cubicBezTo>
                <a:lnTo>
                  <a:pt x="4297" y="1201721"/>
                </a:lnTo>
                <a:lnTo>
                  <a:pt x="18098" y="1187895"/>
                </a:lnTo>
                <a:lnTo>
                  <a:pt x="18098" y="1187895"/>
                </a:lnTo>
                <a:cubicBezTo>
                  <a:pt x="18558" y="1187502"/>
                  <a:pt x="19149" y="1187295"/>
                  <a:pt x="19754" y="1187319"/>
                </a:cubicBezTo>
                <a:lnTo>
                  <a:pt x="304166" y="1187319"/>
                </a:lnTo>
                <a:cubicBezTo>
                  <a:pt x="305263" y="1187264"/>
                  <a:pt x="306365" y="1187302"/>
                  <a:pt x="307454" y="1187439"/>
                </a:cubicBezTo>
                <a:cubicBezTo>
                  <a:pt x="308583" y="1187607"/>
                  <a:pt x="308655" y="1188327"/>
                  <a:pt x="307935" y="1189143"/>
                </a:cubicBezTo>
                <a:lnTo>
                  <a:pt x="302894" y="1198889"/>
                </a:lnTo>
                <a:cubicBezTo>
                  <a:pt x="302390" y="1199849"/>
                  <a:pt x="301838" y="1200785"/>
                  <a:pt x="301310" y="1201721"/>
                </a:cubicBezTo>
                <a:lnTo>
                  <a:pt x="303710" y="1201721"/>
                </a:lnTo>
                <a:cubicBezTo>
                  <a:pt x="305606" y="1196920"/>
                  <a:pt x="308199" y="1192600"/>
                  <a:pt x="310335" y="1187991"/>
                </a:cubicBezTo>
                <a:lnTo>
                  <a:pt x="310335" y="1187991"/>
                </a:lnTo>
                <a:cubicBezTo>
                  <a:pt x="310649" y="1187593"/>
                  <a:pt x="311124" y="1187355"/>
                  <a:pt x="311631" y="1187343"/>
                </a:cubicBezTo>
                <a:lnTo>
                  <a:pt x="597267" y="1187343"/>
                </a:lnTo>
                <a:cubicBezTo>
                  <a:pt x="598587" y="1187343"/>
                  <a:pt x="600099" y="1186743"/>
                  <a:pt x="601179" y="1188135"/>
                </a:cubicBezTo>
                <a:lnTo>
                  <a:pt x="601179" y="1201721"/>
                </a:lnTo>
                <a:lnTo>
                  <a:pt x="602979" y="1201721"/>
                </a:lnTo>
                <a:cubicBezTo>
                  <a:pt x="602811" y="1197136"/>
                  <a:pt x="602787" y="1192552"/>
                  <a:pt x="602979" y="1187991"/>
                </a:cubicBezTo>
                <a:cubicBezTo>
                  <a:pt x="603383" y="1187533"/>
                  <a:pt x="603978" y="1187290"/>
                  <a:pt x="604588" y="1187343"/>
                </a:cubicBezTo>
                <a:lnTo>
                  <a:pt x="889407" y="1187343"/>
                </a:lnTo>
                <a:cubicBezTo>
                  <a:pt x="890751" y="1187343"/>
                  <a:pt x="892216" y="1186887"/>
                  <a:pt x="893440" y="1187919"/>
                </a:cubicBezTo>
                <a:cubicBezTo>
                  <a:pt x="895958" y="1192362"/>
                  <a:pt x="898164" y="1196973"/>
                  <a:pt x="900041" y="1201721"/>
                </a:cubicBezTo>
                <a:lnTo>
                  <a:pt x="902441" y="1201721"/>
                </a:lnTo>
                <a:cubicBezTo>
                  <a:pt x="900641" y="1198072"/>
                  <a:pt x="898816" y="1194520"/>
                  <a:pt x="897040" y="1190752"/>
                </a:cubicBezTo>
                <a:cubicBezTo>
                  <a:pt x="896498" y="1189921"/>
                  <a:pt x="896099" y="1189004"/>
                  <a:pt x="895864" y="1188039"/>
                </a:cubicBezTo>
                <a:cubicBezTo>
                  <a:pt x="896236" y="1187547"/>
                  <a:pt x="896836" y="1187286"/>
                  <a:pt x="897448" y="1187343"/>
                </a:cubicBezTo>
                <a:lnTo>
                  <a:pt x="1182196" y="1187343"/>
                </a:lnTo>
                <a:cubicBezTo>
                  <a:pt x="1183516" y="1187343"/>
                  <a:pt x="1185028" y="1186767"/>
                  <a:pt x="1186132" y="1188087"/>
                </a:cubicBezTo>
                <a:cubicBezTo>
                  <a:pt x="1189877" y="1191928"/>
                  <a:pt x="1193645" y="1195720"/>
                  <a:pt x="1197390" y="1199561"/>
                </a:cubicBezTo>
                <a:cubicBezTo>
                  <a:pt x="1198086" y="1200257"/>
                  <a:pt x="1198734" y="1201001"/>
                  <a:pt x="1199382" y="1201721"/>
                </a:cubicBezTo>
                <a:lnTo>
                  <a:pt x="1201182" y="1201721"/>
                </a:lnTo>
                <a:cubicBezTo>
                  <a:pt x="1201494" y="1200617"/>
                  <a:pt x="1200678" y="1200065"/>
                  <a:pt x="1200054" y="1199585"/>
                </a:cubicBezTo>
                <a:close/>
                <a:moveTo>
                  <a:pt x="1040530" y="1042293"/>
                </a:moveTo>
                <a:cubicBezTo>
                  <a:pt x="1050787" y="1052566"/>
                  <a:pt x="1061012" y="1062840"/>
                  <a:pt x="1071206" y="1073113"/>
                </a:cubicBezTo>
                <a:cubicBezTo>
                  <a:pt x="1071758" y="1073665"/>
                  <a:pt x="1072262" y="1074241"/>
                  <a:pt x="1073318" y="1075345"/>
                </a:cubicBezTo>
                <a:lnTo>
                  <a:pt x="1069622" y="1075345"/>
                </a:lnTo>
                <a:cubicBezTo>
                  <a:pt x="993964" y="1075345"/>
                  <a:pt x="918290" y="1075345"/>
                  <a:pt x="842601" y="1075345"/>
                </a:cubicBezTo>
                <a:cubicBezTo>
                  <a:pt x="840544" y="1075566"/>
                  <a:pt x="838607" y="1074330"/>
                  <a:pt x="837945" y="1072369"/>
                </a:cubicBezTo>
                <a:cubicBezTo>
                  <a:pt x="830480" y="1057103"/>
                  <a:pt x="822823" y="1041957"/>
                  <a:pt x="815238" y="1026763"/>
                </a:cubicBezTo>
                <a:cubicBezTo>
                  <a:pt x="811541" y="1019370"/>
                  <a:pt x="807845" y="1011929"/>
                  <a:pt x="804173" y="1004512"/>
                </a:cubicBezTo>
                <a:cubicBezTo>
                  <a:pt x="803788" y="1003720"/>
                  <a:pt x="803140" y="1003024"/>
                  <a:pt x="803284" y="1002112"/>
                </a:cubicBezTo>
                <a:cubicBezTo>
                  <a:pt x="804213" y="1001742"/>
                  <a:pt x="805229" y="1001641"/>
                  <a:pt x="806213" y="1001824"/>
                </a:cubicBezTo>
                <a:cubicBezTo>
                  <a:pt x="869804" y="1001824"/>
                  <a:pt x="933381" y="1001824"/>
                  <a:pt x="996941" y="1001824"/>
                </a:cubicBezTo>
                <a:cubicBezTo>
                  <a:pt x="998918" y="1001738"/>
                  <a:pt x="1000831" y="1002530"/>
                  <a:pt x="1002173" y="1003984"/>
                </a:cubicBezTo>
                <a:cubicBezTo>
                  <a:pt x="1014823" y="1016610"/>
                  <a:pt x="1027761" y="1029379"/>
                  <a:pt x="1040530" y="1042173"/>
                </a:cubicBezTo>
                <a:close/>
                <a:moveTo>
                  <a:pt x="603075" y="1003216"/>
                </a:moveTo>
                <a:cubicBezTo>
                  <a:pt x="602955" y="1002016"/>
                  <a:pt x="603507" y="1001584"/>
                  <a:pt x="604636" y="1001632"/>
                </a:cubicBezTo>
                <a:cubicBezTo>
                  <a:pt x="605332" y="1001632"/>
                  <a:pt x="606028" y="1001632"/>
                  <a:pt x="606724" y="1001632"/>
                </a:cubicBezTo>
                <a:cubicBezTo>
                  <a:pt x="670315" y="1001632"/>
                  <a:pt x="733885" y="1001632"/>
                  <a:pt x="797428" y="1001632"/>
                </a:cubicBezTo>
                <a:cubicBezTo>
                  <a:pt x="799516" y="1001370"/>
                  <a:pt x="801506" y="1002585"/>
                  <a:pt x="802228" y="1004560"/>
                </a:cubicBezTo>
                <a:cubicBezTo>
                  <a:pt x="813430" y="1027188"/>
                  <a:pt x="824678" y="1049799"/>
                  <a:pt x="835976" y="1072393"/>
                </a:cubicBezTo>
                <a:cubicBezTo>
                  <a:pt x="836541" y="1073266"/>
                  <a:pt x="836915" y="1074248"/>
                  <a:pt x="837081" y="1075273"/>
                </a:cubicBezTo>
                <a:lnTo>
                  <a:pt x="606652" y="1075273"/>
                </a:lnTo>
                <a:cubicBezTo>
                  <a:pt x="603051" y="1075273"/>
                  <a:pt x="603051" y="1075273"/>
                  <a:pt x="603051" y="1071625"/>
                </a:cubicBezTo>
                <a:cubicBezTo>
                  <a:pt x="603051" y="1049319"/>
                  <a:pt x="603051" y="1027027"/>
                  <a:pt x="603051" y="1004752"/>
                </a:cubicBezTo>
                <a:cubicBezTo>
                  <a:pt x="603075" y="1004200"/>
                  <a:pt x="603123" y="1003696"/>
                  <a:pt x="603075" y="1003216"/>
                </a:cubicBezTo>
                <a:close/>
                <a:moveTo>
                  <a:pt x="603075" y="950217"/>
                </a:moveTo>
                <a:cubicBezTo>
                  <a:pt x="603075" y="949617"/>
                  <a:pt x="603075" y="948993"/>
                  <a:pt x="603075" y="948417"/>
                </a:cubicBezTo>
                <a:cubicBezTo>
                  <a:pt x="603075" y="947265"/>
                  <a:pt x="603483" y="946761"/>
                  <a:pt x="604636" y="946833"/>
                </a:cubicBezTo>
                <a:cubicBezTo>
                  <a:pt x="605236" y="946833"/>
                  <a:pt x="605836" y="946833"/>
                  <a:pt x="606436" y="946833"/>
                </a:cubicBezTo>
                <a:cubicBezTo>
                  <a:pt x="660987" y="946833"/>
                  <a:pt x="715553" y="946833"/>
                  <a:pt x="770136" y="946833"/>
                </a:cubicBezTo>
                <a:cubicBezTo>
                  <a:pt x="772229" y="946543"/>
                  <a:pt x="774238" y="947767"/>
                  <a:pt x="774937" y="949761"/>
                </a:cubicBezTo>
                <a:cubicBezTo>
                  <a:pt x="782666" y="965531"/>
                  <a:pt x="790563" y="981229"/>
                  <a:pt x="798388" y="996951"/>
                </a:cubicBezTo>
                <a:cubicBezTo>
                  <a:pt x="798772" y="997719"/>
                  <a:pt x="799108" y="998535"/>
                  <a:pt x="799564" y="999520"/>
                </a:cubicBezTo>
                <a:cubicBezTo>
                  <a:pt x="798491" y="999882"/>
                  <a:pt x="797353" y="1000004"/>
                  <a:pt x="796228" y="999880"/>
                </a:cubicBezTo>
                <a:lnTo>
                  <a:pt x="606772" y="999880"/>
                </a:lnTo>
                <a:cubicBezTo>
                  <a:pt x="602643" y="999880"/>
                  <a:pt x="603195" y="1000216"/>
                  <a:pt x="603195" y="996423"/>
                </a:cubicBezTo>
                <a:cubicBezTo>
                  <a:pt x="603099" y="981013"/>
                  <a:pt x="603059" y="965611"/>
                  <a:pt x="603075" y="950217"/>
                </a:cubicBezTo>
                <a:close/>
                <a:moveTo>
                  <a:pt x="603075" y="848589"/>
                </a:moveTo>
                <a:cubicBezTo>
                  <a:pt x="603075" y="847005"/>
                  <a:pt x="603555" y="846356"/>
                  <a:pt x="605116" y="846549"/>
                </a:cubicBezTo>
                <a:cubicBezTo>
                  <a:pt x="605596" y="846549"/>
                  <a:pt x="606100" y="846549"/>
                  <a:pt x="606604" y="846549"/>
                </a:cubicBezTo>
                <a:lnTo>
                  <a:pt x="722082" y="846549"/>
                </a:lnTo>
                <a:cubicBezTo>
                  <a:pt x="722793" y="846467"/>
                  <a:pt x="723472" y="846856"/>
                  <a:pt x="723762" y="847509"/>
                </a:cubicBezTo>
                <a:cubicBezTo>
                  <a:pt x="727555" y="855166"/>
                  <a:pt x="731395" y="862823"/>
                  <a:pt x="735524" y="871056"/>
                </a:cubicBezTo>
                <a:lnTo>
                  <a:pt x="606628" y="871056"/>
                </a:lnTo>
                <a:cubicBezTo>
                  <a:pt x="606133" y="871020"/>
                  <a:pt x="605634" y="871020"/>
                  <a:pt x="605140" y="871056"/>
                </a:cubicBezTo>
                <a:cubicBezTo>
                  <a:pt x="603483" y="871272"/>
                  <a:pt x="603147" y="870456"/>
                  <a:pt x="603147" y="868967"/>
                </a:cubicBezTo>
                <a:cubicBezTo>
                  <a:pt x="603195" y="862174"/>
                  <a:pt x="603219" y="855382"/>
                  <a:pt x="603147" y="848589"/>
                </a:cubicBezTo>
                <a:close/>
                <a:moveTo>
                  <a:pt x="603075" y="206989"/>
                </a:moveTo>
                <a:cubicBezTo>
                  <a:pt x="603075" y="205548"/>
                  <a:pt x="603507" y="204972"/>
                  <a:pt x="604948" y="205140"/>
                </a:cubicBezTo>
                <a:cubicBezTo>
                  <a:pt x="605644" y="205176"/>
                  <a:pt x="606340" y="205176"/>
                  <a:pt x="607036" y="205140"/>
                </a:cubicBezTo>
                <a:lnTo>
                  <a:pt x="795940" y="205140"/>
                </a:lnTo>
                <a:cubicBezTo>
                  <a:pt x="797063" y="205023"/>
                  <a:pt x="798201" y="205096"/>
                  <a:pt x="799300" y="205356"/>
                </a:cubicBezTo>
                <a:cubicBezTo>
                  <a:pt x="799233" y="206220"/>
                  <a:pt x="798935" y="207049"/>
                  <a:pt x="798436" y="207757"/>
                </a:cubicBezTo>
                <a:cubicBezTo>
                  <a:pt x="790491" y="223647"/>
                  <a:pt x="782522" y="239513"/>
                  <a:pt x="774649" y="255451"/>
                </a:cubicBezTo>
                <a:cubicBezTo>
                  <a:pt x="774003" y="257092"/>
                  <a:pt x="772318" y="258084"/>
                  <a:pt x="770568" y="257851"/>
                </a:cubicBezTo>
                <a:cubicBezTo>
                  <a:pt x="715794" y="257851"/>
                  <a:pt x="661019" y="257851"/>
                  <a:pt x="606244" y="257851"/>
                </a:cubicBezTo>
                <a:cubicBezTo>
                  <a:pt x="605853" y="257815"/>
                  <a:pt x="605459" y="257815"/>
                  <a:pt x="605068" y="257851"/>
                </a:cubicBezTo>
                <a:cubicBezTo>
                  <a:pt x="603387" y="258091"/>
                  <a:pt x="603075" y="257227"/>
                  <a:pt x="603075" y="255763"/>
                </a:cubicBezTo>
                <a:cubicBezTo>
                  <a:pt x="603092" y="239537"/>
                  <a:pt x="603083" y="223279"/>
                  <a:pt x="603051" y="206989"/>
                </a:cubicBezTo>
                <a:close/>
                <a:moveTo>
                  <a:pt x="1088320" y="477862"/>
                </a:moveTo>
                <a:cubicBezTo>
                  <a:pt x="1088512" y="479351"/>
                  <a:pt x="1087864" y="479879"/>
                  <a:pt x="1086424" y="480263"/>
                </a:cubicBezTo>
                <a:cubicBezTo>
                  <a:pt x="1078743" y="482087"/>
                  <a:pt x="1071110" y="484055"/>
                  <a:pt x="1063453" y="485975"/>
                </a:cubicBezTo>
                <a:lnTo>
                  <a:pt x="1050083" y="489288"/>
                </a:lnTo>
                <a:cubicBezTo>
                  <a:pt x="1049147" y="489528"/>
                  <a:pt x="1048163" y="489720"/>
                  <a:pt x="1047227" y="489936"/>
                </a:cubicBezTo>
                <a:cubicBezTo>
                  <a:pt x="1046881" y="489050"/>
                  <a:pt x="1046773" y="488090"/>
                  <a:pt x="1046915" y="487152"/>
                </a:cubicBezTo>
                <a:cubicBezTo>
                  <a:pt x="1046915" y="452683"/>
                  <a:pt x="1046915" y="418208"/>
                  <a:pt x="1046915" y="383723"/>
                </a:cubicBezTo>
                <a:cubicBezTo>
                  <a:pt x="1046694" y="381980"/>
                  <a:pt x="1047683" y="380309"/>
                  <a:pt x="1049315" y="379666"/>
                </a:cubicBezTo>
                <a:cubicBezTo>
                  <a:pt x="1061317" y="373785"/>
                  <a:pt x="1073318" y="367665"/>
                  <a:pt x="1085320" y="361784"/>
                </a:cubicBezTo>
                <a:cubicBezTo>
                  <a:pt x="1086177" y="361119"/>
                  <a:pt x="1087235" y="360764"/>
                  <a:pt x="1088320" y="360776"/>
                </a:cubicBezTo>
                <a:lnTo>
                  <a:pt x="1088320" y="476686"/>
                </a:lnTo>
                <a:cubicBezTo>
                  <a:pt x="1088296" y="477078"/>
                  <a:pt x="1088296" y="477471"/>
                  <a:pt x="1088320" y="477862"/>
                </a:cubicBezTo>
                <a:close/>
                <a:moveTo>
                  <a:pt x="1088320" y="819209"/>
                </a:moveTo>
                <a:lnTo>
                  <a:pt x="1088320" y="843428"/>
                </a:lnTo>
                <a:cubicBezTo>
                  <a:pt x="1087384" y="844076"/>
                  <a:pt x="1086760" y="843428"/>
                  <a:pt x="1086112" y="843044"/>
                </a:cubicBezTo>
                <a:cubicBezTo>
                  <a:pt x="1073678" y="836851"/>
                  <a:pt x="1061293" y="830611"/>
                  <a:pt x="1048859" y="824466"/>
                </a:cubicBezTo>
                <a:cubicBezTo>
                  <a:pt x="1047544" y="824003"/>
                  <a:pt x="1046732" y="822680"/>
                  <a:pt x="1046915" y="821297"/>
                </a:cubicBezTo>
                <a:cubicBezTo>
                  <a:pt x="1046915" y="786318"/>
                  <a:pt x="1046915" y="751345"/>
                  <a:pt x="1046915" y="716380"/>
                </a:cubicBezTo>
                <a:cubicBezTo>
                  <a:pt x="1046804" y="715701"/>
                  <a:pt x="1046958" y="715005"/>
                  <a:pt x="1047347" y="714436"/>
                </a:cubicBezTo>
                <a:lnTo>
                  <a:pt x="1059348" y="717484"/>
                </a:lnTo>
                <a:cubicBezTo>
                  <a:pt x="1067870" y="719621"/>
                  <a:pt x="1076391" y="721709"/>
                  <a:pt x="1084912" y="723869"/>
                </a:cubicBezTo>
                <a:cubicBezTo>
                  <a:pt x="1088776" y="724853"/>
                  <a:pt x="1088272" y="724109"/>
                  <a:pt x="1088272" y="728094"/>
                </a:cubicBezTo>
                <a:cubicBezTo>
                  <a:pt x="1088320" y="758465"/>
                  <a:pt x="1088327" y="788838"/>
                  <a:pt x="1088296" y="819209"/>
                </a:cubicBezTo>
                <a:close/>
                <a:moveTo>
                  <a:pt x="603195" y="819953"/>
                </a:moveTo>
                <a:cubicBezTo>
                  <a:pt x="603195" y="816161"/>
                  <a:pt x="603195" y="812368"/>
                  <a:pt x="603195" y="808576"/>
                </a:cubicBezTo>
                <a:cubicBezTo>
                  <a:pt x="603195" y="807256"/>
                  <a:pt x="603651" y="806727"/>
                  <a:pt x="604924" y="806848"/>
                </a:cubicBezTo>
                <a:cubicBezTo>
                  <a:pt x="605428" y="806848"/>
                  <a:pt x="605932" y="806848"/>
                  <a:pt x="606436" y="806848"/>
                </a:cubicBezTo>
                <a:cubicBezTo>
                  <a:pt x="637832" y="806848"/>
                  <a:pt x="669220" y="806848"/>
                  <a:pt x="700600" y="806848"/>
                </a:cubicBezTo>
                <a:cubicBezTo>
                  <a:pt x="702585" y="806576"/>
                  <a:pt x="704478" y="807772"/>
                  <a:pt x="705088" y="809680"/>
                </a:cubicBezTo>
                <a:cubicBezTo>
                  <a:pt x="706672" y="813232"/>
                  <a:pt x="708545" y="816665"/>
                  <a:pt x="710249" y="820145"/>
                </a:cubicBezTo>
                <a:cubicBezTo>
                  <a:pt x="710868" y="821053"/>
                  <a:pt x="711250" y="822101"/>
                  <a:pt x="711353" y="823194"/>
                </a:cubicBezTo>
                <a:lnTo>
                  <a:pt x="606460" y="823194"/>
                </a:lnTo>
                <a:cubicBezTo>
                  <a:pt x="602811" y="823146"/>
                  <a:pt x="603195" y="823458"/>
                  <a:pt x="603171" y="819953"/>
                </a:cubicBezTo>
                <a:close/>
                <a:moveTo>
                  <a:pt x="603195" y="554984"/>
                </a:moveTo>
                <a:lnTo>
                  <a:pt x="603195" y="512115"/>
                </a:lnTo>
                <a:cubicBezTo>
                  <a:pt x="603195" y="511419"/>
                  <a:pt x="603195" y="510723"/>
                  <a:pt x="603195" y="510002"/>
                </a:cubicBezTo>
                <a:cubicBezTo>
                  <a:pt x="603195" y="509282"/>
                  <a:pt x="603675" y="508778"/>
                  <a:pt x="604516" y="508802"/>
                </a:cubicBezTo>
                <a:lnTo>
                  <a:pt x="692343" y="508802"/>
                </a:lnTo>
                <a:cubicBezTo>
                  <a:pt x="695919" y="508802"/>
                  <a:pt x="695583" y="508298"/>
                  <a:pt x="695583" y="511947"/>
                </a:cubicBezTo>
                <a:lnTo>
                  <a:pt x="695583" y="598357"/>
                </a:lnTo>
                <a:cubicBezTo>
                  <a:pt x="695583" y="598958"/>
                  <a:pt x="695583" y="599558"/>
                  <a:pt x="695583" y="600158"/>
                </a:cubicBezTo>
                <a:cubicBezTo>
                  <a:pt x="695583" y="600758"/>
                  <a:pt x="695151" y="601406"/>
                  <a:pt x="694311" y="601358"/>
                </a:cubicBezTo>
                <a:cubicBezTo>
                  <a:pt x="693471" y="601310"/>
                  <a:pt x="693111" y="601358"/>
                  <a:pt x="692511" y="601358"/>
                </a:cubicBezTo>
                <a:lnTo>
                  <a:pt x="606460" y="601358"/>
                </a:lnTo>
                <a:cubicBezTo>
                  <a:pt x="602619" y="601358"/>
                  <a:pt x="603195" y="601622"/>
                  <a:pt x="603171" y="597925"/>
                </a:cubicBezTo>
                <a:close/>
                <a:moveTo>
                  <a:pt x="603195" y="409646"/>
                </a:moveTo>
                <a:cubicBezTo>
                  <a:pt x="603195" y="406742"/>
                  <a:pt x="603195" y="403837"/>
                  <a:pt x="603195" y="400957"/>
                </a:cubicBezTo>
                <a:cubicBezTo>
                  <a:pt x="603195" y="399829"/>
                  <a:pt x="603555" y="399277"/>
                  <a:pt x="604732" y="399325"/>
                </a:cubicBezTo>
                <a:cubicBezTo>
                  <a:pt x="605428" y="399325"/>
                  <a:pt x="606124" y="399325"/>
                  <a:pt x="606820" y="399325"/>
                </a:cubicBezTo>
                <a:lnTo>
                  <a:pt x="698847" y="399325"/>
                </a:lnTo>
                <a:cubicBezTo>
                  <a:pt x="699906" y="399207"/>
                  <a:pt x="700979" y="399272"/>
                  <a:pt x="702016" y="399517"/>
                </a:cubicBezTo>
                <a:cubicBezTo>
                  <a:pt x="702400" y="400501"/>
                  <a:pt x="701752" y="401149"/>
                  <a:pt x="701416" y="401917"/>
                </a:cubicBezTo>
                <a:cubicBezTo>
                  <a:pt x="699975" y="404893"/>
                  <a:pt x="698415" y="407798"/>
                  <a:pt x="697047" y="410774"/>
                </a:cubicBezTo>
                <a:cubicBezTo>
                  <a:pt x="696327" y="412286"/>
                  <a:pt x="695487" y="413174"/>
                  <a:pt x="693687" y="412910"/>
                </a:cubicBezTo>
                <a:cubicBezTo>
                  <a:pt x="693488" y="412886"/>
                  <a:pt x="693286" y="412886"/>
                  <a:pt x="693087" y="412910"/>
                </a:cubicBezTo>
                <a:lnTo>
                  <a:pt x="606436" y="412910"/>
                </a:lnTo>
                <a:cubicBezTo>
                  <a:pt x="602811" y="412814"/>
                  <a:pt x="603195" y="413126"/>
                  <a:pt x="603171" y="409646"/>
                </a:cubicBezTo>
                <a:close/>
                <a:moveTo>
                  <a:pt x="1045115" y="489096"/>
                </a:moveTo>
                <a:cubicBezTo>
                  <a:pt x="1045235" y="490248"/>
                  <a:pt x="1044635" y="490632"/>
                  <a:pt x="1043602" y="490872"/>
                </a:cubicBezTo>
                <a:lnTo>
                  <a:pt x="1011942" y="498697"/>
                </a:lnTo>
                <a:cubicBezTo>
                  <a:pt x="1011654" y="498733"/>
                  <a:pt x="1011366" y="498733"/>
                  <a:pt x="1011078" y="498697"/>
                </a:cubicBezTo>
                <a:cubicBezTo>
                  <a:pt x="1010478" y="497881"/>
                  <a:pt x="1010742" y="496945"/>
                  <a:pt x="1010742" y="496081"/>
                </a:cubicBezTo>
                <a:cubicBezTo>
                  <a:pt x="1010742" y="464620"/>
                  <a:pt x="1010742" y="433145"/>
                  <a:pt x="1010742" y="401653"/>
                </a:cubicBezTo>
                <a:cubicBezTo>
                  <a:pt x="1010538" y="399949"/>
                  <a:pt x="1011532" y="398331"/>
                  <a:pt x="1013143" y="397740"/>
                </a:cubicBezTo>
                <a:cubicBezTo>
                  <a:pt x="1023104" y="392940"/>
                  <a:pt x="1032993" y="387851"/>
                  <a:pt x="1042906" y="382931"/>
                </a:cubicBezTo>
                <a:cubicBezTo>
                  <a:pt x="1043588" y="382402"/>
                  <a:pt x="1044455" y="382177"/>
                  <a:pt x="1045307" y="382306"/>
                </a:cubicBezTo>
                <a:lnTo>
                  <a:pt x="1045307" y="486936"/>
                </a:lnTo>
                <a:cubicBezTo>
                  <a:pt x="1045115" y="487728"/>
                  <a:pt x="1045067" y="488424"/>
                  <a:pt x="1045115" y="489096"/>
                </a:cubicBezTo>
                <a:close/>
                <a:moveTo>
                  <a:pt x="1044803" y="822065"/>
                </a:moveTo>
                <a:cubicBezTo>
                  <a:pt x="1043867" y="822209"/>
                  <a:pt x="1043146" y="821561"/>
                  <a:pt x="1042402" y="821177"/>
                </a:cubicBezTo>
                <a:cubicBezTo>
                  <a:pt x="1032657" y="816377"/>
                  <a:pt x="1022960" y="811408"/>
                  <a:pt x="1013191" y="806632"/>
                </a:cubicBezTo>
                <a:cubicBezTo>
                  <a:pt x="1011606" y="806065"/>
                  <a:pt x="1010615" y="804488"/>
                  <a:pt x="1010790" y="802815"/>
                </a:cubicBezTo>
                <a:cubicBezTo>
                  <a:pt x="1010790" y="771258"/>
                  <a:pt x="1010790" y="739687"/>
                  <a:pt x="1010790" y="708099"/>
                </a:cubicBezTo>
                <a:cubicBezTo>
                  <a:pt x="1010790" y="707595"/>
                  <a:pt x="1010790" y="707091"/>
                  <a:pt x="1010790" y="706611"/>
                </a:cubicBezTo>
                <a:cubicBezTo>
                  <a:pt x="1010790" y="705627"/>
                  <a:pt x="1011318" y="705411"/>
                  <a:pt x="1012159" y="705603"/>
                </a:cubicBezTo>
                <a:lnTo>
                  <a:pt x="1013311" y="705891"/>
                </a:lnTo>
                <a:cubicBezTo>
                  <a:pt x="1023176" y="708291"/>
                  <a:pt x="1033041" y="710860"/>
                  <a:pt x="1042930" y="713260"/>
                </a:cubicBezTo>
                <a:cubicBezTo>
                  <a:pt x="1044539" y="713668"/>
                  <a:pt x="1045211" y="714196"/>
                  <a:pt x="1045211" y="716020"/>
                </a:cubicBezTo>
                <a:cubicBezTo>
                  <a:pt x="1045211" y="750873"/>
                  <a:pt x="1045211" y="785742"/>
                  <a:pt x="1045211" y="820625"/>
                </a:cubicBezTo>
                <a:cubicBezTo>
                  <a:pt x="1045115" y="821105"/>
                  <a:pt x="1045259" y="821633"/>
                  <a:pt x="1044803" y="822089"/>
                </a:cubicBezTo>
                <a:close/>
                <a:moveTo>
                  <a:pt x="697359" y="786733"/>
                </a:moveTo>
                <a:lnTo>
                  <a:pt x="697359" y="700322"/>
                </a:lnTo>
                <a:cubicBezTo>
                  <a:pt x="697383" y="699921"/>
                  <a:pt x="697383" y="699523"/>
                  <a:pt x="697359" y="699122"/>
                </a:cubicBezTo>
                <a:cubicBezTo>
                  <a:pt x="697119" y="697466"/>
                  <a:pt x="697959" y="697106"/>
                  <a:pt x="699423" y="697130"/>
                </a:cubicBezTo>
                <a:cubicBezTo>
                  <a:pt x="704416" y="697130"/>
                  <a:pt x="709433" y="697130"/>
                  <a:pt x="714425" y="697130"/>
                </a:cubicBezTo>
                <a:lnTo>
                  <a:pt x="786074" y="697130"/>
                </a:lnTo>
                <a:cubicBezTo>
                  <a:pt x="786770" y="697130"/>
                  <a:pt x="787466" y="697130"/>
                  <a:pt x="788163" y="697130"/>
                </a:cubicBezTo>
                <a:cubicBezTo>
                  <a:pt x="789291" y="697130"/>
                  <a:pt x="789843" y="697442"/>
                  <a:pt x="789747" y="698642"/>
                </a:cubicBezTo>
                <a:cubicBezTo>
                  <a:pt x="789747" y="699338"/>
                  <a:pt x="789747" y="700034"/>
                  <a:pt x="789747" y="700730"/>
                </a:cubicBezTo>
                <a:lnTo>
                  <a:pt x="789747" y="787381"/>
                </a:lnTo>
                <a:cubicBezTo>
                  <a:pt x="789747" y="789565"/>
                  <a:pt x="789747" y="789613"/>
                  <a:pt x="787346" y="789613"/>
                </a:cubicBezTo>
                <a:lnTo>
                  <a:pt x="700936" y="789613"/>
                </a:lnTo>
                <a:cubicBezTo>
                  <a:pt x="700240" y="789613"/>
                  <a:pt x="699543" y="789613"/>
                  <a:pt x="698847" y="789613"/>
                </a:cubicBezTo>
                <a:cubicBezTo>
                  <a:pt x="697455" y="789757"/>
                  <a:pt x="697095" y="789037"/>
                  <a:pt x="697215" y="787813"/>
                </a:cubicBezTo>
                <a:cubicBezTo>
                  <a:pt x="697282" y="787456"/>
                  <a:pt x="697333" y="787095"/>
                  <a:pt x="697359" y="786733"/>
                </a:cubicBezTo>
                <a:close/>
                <a:moveTo>
                  <a:pt x="1008918" y="781524"/>
                </a:moveTo>
                <a:lnTo>
                  <a:pt x="1008918" y="802215"/>
                </a:lnTo>
                <a:cubicBezTo>
                  <a:pt x="1009019" y="802810"/>
                  <a:pt x="1008909" y="803420"/>
                  <a:pt x="1008606" y="803943"/>
                </a:cubicBezTo>
                <a:cubicBezTo>
                  <a:pt x="1007622" y="804207"/>
                  <a:pt x="1006902" y="803511"/>
                  <a:pt x="1006206" y="803127"/>
                </a:cubicBezTo>
                <a:cubicBezTo>
                  <a:pt x="998165" y="799119"/>
                  <a:pt x="990196" y="794990"/>
                  <a:pt x="982203" y="791126"/>
                </a:cubicBezTo>
                <a:cubicBezTo>
                  <a:pt x="980715" y="790542"/>
                  <a:pt x="979822" y="789013"/>
                  <a:pt x="980043" y="787429"/>
                </a:cubicBezTo>
                <a:cubicBezTo>
                  <a:pt x="980043" y="764554"/>
                  <a:pt x="980043" y="741655"/>
                  <a:pt x="980043" y="718781"/>
                </a:cubicBezTo>
                <a:lnTo>
                  <a:pt x="980043" y="698210"/>
                </a:lnTo>
                <a:cubicBezTo>
                  <a:pt x="981027" y="697610"/>
                  <a:pt x="981747" y="698090"/>
                  <a:pt x="982443" y="698210"/>
                </a:cubicBezTo>
                <a:cubicBezTo>
                  <a:pt x="990388" y="700202"/>
                  <a:pt x="998285" y="702266"/>
                  <a:pt x="1006254" y="704139"/>
                </a:cubicBezTo>
                <a:cubicBezTo>
                  <a:pt x="1009494" y="704907"/>
                  <a:pt x="1008990" y="705267"/>
                  <a:pt x="1008990" y="707739"/>
                </a:cubicBezTo>
                <a:close/>
                <a:moveTo>
                  <a:pt x="885735" y="786733"/>
                </a:moveTo>
                <a:lnTo>
                  <a:pt x="885735" y="700322"/>
                </a:lnTo>
                <a:cubicBezTo>
                  <a:pt x="885759" y="699921"/>
                  <a:pt x="885759" y="699523"/>
                  <a:pt x="885735" y="699122"/>
                </a:cubicBezTo>
                <a:cubicBezTo>
                  <a:pt x="885495" y="697466"/>
                  <a:pt x="886311" y="697106"/>
                  <a:pt x="887799" y="697130"/>
                </a:cubicBezTo>
                <a:cubicBezTo>
                  <a:pt x="892600" y="697130"/>
                  <a:pt x="897400" y="697130"/>
                  <a:pt x="902201" y="697130"/>
                </a:cubicBezTo>
                <a:lnTo>
                  <a:pt x="974426" y="697130"/>
                </a:lnTo>
                <a:cubicBezTo>
                  <a:pt x="975146" y="697130"/>
                  <a:pt x="975842" y="697130"/>
                  <a:pt x="976538" y="697130"/>
                </a:cubicBezTo>
                <a:cubicBezTo>
                  <a:pt x="977666" y="697130"/>
                  <a:pt x="978218" y="697442"/>
                  <a:pt x="978122" y="698642"/>
                </a:cubicBezTo>
                <a:cubicBezTo>
                  <a:pt x="978122" y="699338"/>
                  <a:pt x="978122" y="700034"/>
                  <a:pt x="978122" y="700730"/>
                </a:cubicBezTo>
                <a:lnTo>
                  <a:pt x="978122" y="787357"/>
                </a:lnTo>
                <a:cubicBezTo>
                  <a:pt x="978122" y="789757"/>
                  <a:pt x="978122" y="789613"/>
                  <a:pt x="975722" y="789613"/>
                </a:cubicBezTo>
                <a:lnTo>
                  <a:pt x="889167" y="789613"/>
                </a:lnTo>
                <a:cubicBezTo>
                  <a:pt x="888471" y="789613"/>
                  <a:pt x="887775" y="789613"/>
                  <a:pt x="887079" y="789613"/>
                </a:cubicBezTo>
                <a:cubicBezTo>
                  <a:pt x="885999" y="789613"/>
                  <a:pt x="885663" y="789109"/>
                  <a:pt x="885735" y="788125"/>
                </a:cubicBezTo>
                <a:cubicBezTo>
                  <a:pt x="885759" y="787669"/>
                  <a:pt x="885735" y="787189"/>
                  <a:pt x="885735" y="786733"/>
                </a:cubicBezTo>
                <a:close/>
                <a:moveTo>
                  <a:pt x="883935" y="512451"/>
                </a:moveTo>
                <a:lnTo>
                  <a:pt x="883935" y="599030"/>
                </a:lnTo>
                <a:cubicBezTo>
                  <a:pt x="883935" y="601430"/>
                  <a:pt x="883935" y="601286"/>
                  <a:pt x="881534" y="601286"/>
                </a:cubicBezTo>
                <a:lnTo>
                  <a:pt x="793683" y="601286"/>
                </a:lnTo>
                <a:cubicBezTo>
                  <a:pt x="791499" y="601286"/>
                  <a:pt x="791451" y="601286"/>
                  <a:pt x="791451" y="598886"/>
                </a:cubicBezTo>
                <a:lnTo>
                  <a:pt x="791451" y="512235"/>
                </a:lnTo>
                <a:cubicBezTo>
                  <a:pt x="791451" y="511539"/>
                  <a:pt x="791451" y="510843"/>
                  <a:pt x="791451" y="510146"/>
                </a:cubicBezTo>
                <a:cubicBezTo>
                  <a:pt x="791451" y="509090"/>
                  <a:pt x="791955" y="508730"/>
                  <a:pt x="792915" y="508778"/>
                </a:cubicBezTo>
                <a:lnTo>
                  <a:pt x="880742" y="508778"/>
                </a:lnTo>
                <a:cubicBezTo>
                  <a:pt x="881246" y="508778"/>
                  <a:pt x="881750" y="508778"/>
                  <a:pt x="882254" y="508778"/>
                </a:cubicBezTo>
                <a:cubicBezTo>
                  <a:pt x="883358" y="508658"/>
                  <a:pt x="883935" y="509090"/>
                  <a:pt x="883838" y="510266"/>
                </a:cubicBezTo>
                <a:cubicBezTo>
                  <a:pt x="883887" y="510987"/>
                  <a:pt x="883935" y="511707"/>
                  <a:pt x="883935" y="512403"/>
                </a:cubicBezTo>
                <a:close/>
                <a:moveTo>
                  <a:pt x="883935" y="743744"/>
                </a:moveTo>
                <a:lnTo>
                  <a:pt x="883935" y="787453"/>
                </a:lnTo>
                <a:cubicBezTo>
                  <a:pt x="883935" y="789613"/>
                  <a:pt x="883935" y="789613"/>
                  <a:pt x="881870" y="789661"/>
                </a:cubicBezTo>
                <a:lnTo>
                  <a:pt x="794931" y="789661"/>
                </a:lnTo>
                <a:cubicBezTo>
                  <a:pt x="791019" y="789661"/>
                  <a:pt x="791547" y="790021"/>
                  <a:pt x="791547" y="786349"/>
                </a:cubicBezTo>
                <a:lnTo>
                  <a:pt x="791547" y="700610"/>
                </a:lnTo>
                <a:cubicBezTo>
                  <a:pt x="791547" y="700106"/>
                  <a:pt x="791547" y="699602"/>
                  <a:pt x="791547" y="699098"/>
                </a:cubicBezTo>
                <a:cubicBezTo>
                  <a:pt x="791403" y="697730"/>
                  <a:pt x="791859" y="696986"/>
                  <a:pt x="793347" y="697178"/>
                </a:cubicBezTo>
                <a:cubicBezTo>
                  <a:pt x="793947" y="697178"/>
                  <a:pt x="794547" y="697178"/>
                  <a:pt x="795147" y="697178"/>
                </a:cubicBezTo>
                <a:lnTo>
                  <a:pt x="880598" y="697178"/>
                </a:lnTo>
                <a:cubicBezTo>
                  <a:pt x="884319" y="697178"/>
                  <a:pt x="883935" y="696650"/>
                  <a:pt x="883935" y="700514"/>
                </a:cubicBezTo>
                <a:close/>
                <a:moveTo>
                  <a:pt x="791595" y="692065"/>
                </a:moveTo>
                <a:lnTo>
                  <a:pt x="791595" y="605654"/>
                </a:lnTo>
                <a:cubicBezTo>
                  <a:pt x="791595" y="603062"/>
                  <a:pt x="791595" y="603038"/>
                  <a:pt x="794235" y="603038"/>
                </a:cubicBezTo>
                <a:lnTo>
                  <a:pt x="882686" y="603038"/>
                </a:lnTo>
                <a:cubicBezTo>
                  <a:pt x="883550" y="603038"/>
                  <a:pt x="883982" y="603374"/>
                  <a:pt x="883982" y="604262"/>
                </a:cubicBezTo>
                <a:cubicBezTo>
                  <a:pt x="883982" y="605150"/>
                  <a:pt x="883982" y="605654"/>
                  <a:pt x="883982" y="606350"/>
                </a:cubicBezTo>
                <a:lnTo>
                  <a:pt x="883982" y="692761"/>
                </a:lnTo>
                <a:cubicBezTo>
                  <a:pt x="883982" y="695594"/>
                  <a:pt x="883982" y="695354"/>
                  <a:pt x="881390" y="695354"/>
                </a:cubicBezTo>
                <a:lnTo>
                  <a:pt x="793179" y="695354"/>
                </a:lnTo>
                <a:cubicBezTo>
                  <a:pt x="792075" y="695354"/>
                  <a:pt x="791451" y="695066"/>
                  <a:pt x="791547" y="693841"/>
                </a:cubicBezTo>
                <a:cubicBezTo>
                  <a:pt x="791595" y="693265"/>
                  <a:pt x="791595" y="692665"/>
                  <a:pt x="791595" y="692065"/>
                </a:cubicBezTo>
                <a:close/>
                <a:moveTo>
                  <a:pt x="882446" y="507002"/>
                </a:moveTo>
                <a:cubicBezTo>
                  <a:pt x="881846" y="507002"/>
                  <a:pt x="881246" y="507002"/>
                  <a:pt x="880646" y="507002"/>
                </a:cubicBezTo>
                <a:lnTo>
                  <a:pt x="795195" y="507002"/>
                </a:lnTo>
                <a:cubicBezTo>
                  <a:pt x="791043" y="507002"/>
                  <a:pt x="791595" y="507458"/>
                  <a:pt x="791595" y="503258"/>
                </a:cubicBezTo>
                <a:lnTo>
                  <a:pt x="791595" y="417207"/>
                </a:lnTo>
                <a:cubicBezTo>
                  <a:pt x="791595" y="414638"/>
                  <a:pt x="791595" y="414615"/>
                  <a:pt x="794235" y="414615"/>
                </a:cubicBezTo>
                <a:lnTo>
                  <a:pt x="881486" y="414615"/>
                </a:lnTo>
                <a:cubicBezTo>
                  <a:pt x="883887" y="414615"/>
                  <a:pt x="883887" y="414615"/>
                  <a:pt x="883887" y="417303"/>
                </a:cubicBezTo>
                <a:lnTo>
                  <a:pt x="883887" y="503354"/>
                </a:lnTo>
                <a:cubicBezTo>
                  <a:pt x="883887" y="504050"/>
                  <a:pt x="883887" y="504746"/>
                  <a:pt x="883887" y="505442"/>
                </a:cubicBezTo>
                <a:cubicBezTo>
                  <a:pt x="884031" y="506594"/>
                  <a:pt x="883574" y="507122"/>
                  <a:pt x="882398" y="507002"/>
                </a:cubicBezTo>
                <a:close/>
                <a:moveTo>
                  <a:pt x="883070" y="412838"/>
                </a:moveTo>
                <a:cubicBezTo>
                  <a:pt x="853434" y="412838"/>
                  <a:pt x="823783" y="412838"/>
                  <a:pt x="794115" y="412838"/>
                </a:cubicBezTo>
                <a:lnTo>
                  <a:pt x="793803" y="412838"/>
                </a:lnTo>
                <a:cubicBezTo>
                  <a:pt x="793371" y="412070"/>
                  <a:pt x="794091" y="411782"/>
                  <a:pt x="794475" y="411398"/>
                </a:cubicBezTo>
                <a:cubicBezTo>
                  <a:pt x="797980" y="407870"/>
                  <a:pt x="801556" y="404365"/>
                  <a:pt x="805037" y="400789"/>
                </a:cubicBezTo>
                <a:cubicBezTo>
                  <a:pt x="805834" y="399908"/>
                  <a:pt x="806969" y="399409"/>
                  <a:pt x="808157" y="399421"/>
                </a:cubicBezTo>
                <a:lnTo>
                  <a:pt x="902825" y="399421"/>
                </a:lnTo>
                <a:cubicBezTo>
                  <a:pt x="903180" y="399454"/>
                  <a:pt x="903533" y="399509"/>
                  <a:pt x="903881" y="399589"/>
                </a:cubicBezTo>
                <a:cubicBezTo>
                  <a:pt x="903641" y="400501"/>
                  <a:pt x="903017" y="400693"/>
                  <a:pt x="902561" y="400981"/>
                </a:cubicBezTo>
                <a:cubicBezTo>
                  <a:pt x="897160" y="404605"/>
                  <a:pt x="891760" y="408182"/>
                  <a:pt x="886383" y="411806"/>
                </a:cubicBezTo>
                <a:cubicBezTo>
                  <a:pt x="885401" y="412500"/>
                  <a:pt x="884225" y="412862"/>
                  <a:pt x="883022" y="412838"/>
                </a:cubicBezTo>
                <a:close/>
                <a:moveTo>
                  <a:pt x="889215" y="603086"/>
                </a:moveTo>
                <a:lnTo>
                  <a:pt x="975890" y="603086"/>
                </a:lnTo>
                <a:cubicBezTo>
                  <a:pt x="978122" y="603086"/>
                  <a:pt x="978170" y="603086"/>
                  <a:pt x="978170" y="605486"/>
                </a:cubicBezTo>
                <a:lnTo>
                  <a:pt x="978170" y="693121"/>
                </a:lnTo>
                <a:cubicBezTo>
                  <a:pt x="978170" y="695522"/>
                  <a:pt x="978170" y="695522"/>
                  <a:pt x="975770" y="695522"/>
                </a:cubicBezTo>
                <a:lnTo>
                  <a:pt x="886959" y="695522"/>
                </a:lnTo>
                <a:cubicBezTo>
                  <a:pt x="886404" y="695577"/>
                  <a:pt x="885910" y="695174"/>
                  <a:pt x="885855" y="694619"/>
                </a:cubicBezTo>
                <a:cubicBezTo>
                  <a:pt x="885848" y="694552"/>
                  <a:pt x="885848" y="694485"/>
                  <a:pt x="885855" y="694418"/>
                </a:cubicBezTo>
                <a:lnTo>
                  <a:pt x="885855" y="606374"/>
                </a:lnTo>
                <a:cubicBezTo>
                  <a:pt x="885735" y="602654"/>
                  <a:pt x="885423" y="603086"/>
                  <a:pt x="889167" y="603086"/>
                </a:cubicBezTo>
                <a:close/>
                <a:moveTo>
                  <a:pt x="975626" y="601286"/>
                </a:moveTo>
                <a:lnTo>
                  <a:pt x="886815" y="601286"/>
                </a:lnTo>
                <a:cubicBezTo>
                  <a:pt x="886275" y="601346"/>
                  <a:pt x="885788" y="600955"/>
                  <a:pt x="885730" y="600415"/>
                </a:cubicBezTo>
                <a:cubicBezTo>
                  <a:pt x="885720" y="600331"/>
                  <a:pt x="885723" y="600242"/>
                  <a:pt x="885735" y="600158"/>
                </a:cubicBezTo>
                <a:cubicBezTo>
                  <a:pt x="885735" y="599462"/>
                  <a:pt x="885735" y="598766"/>
                  <a:pt x="885735" y="598069"/>
                </a:cubicBezTo>
                <a:lnTo>
                  <a:pt x="885735" y="511419"/>
                </a:lnTo>
                <a:cubicBezTo>
                  <a:pt x="885735" y="508850"/>
                  <a:pt x="885735" y="508826"/>
                  <a:pt x="888351" y="508826"/>
                </a:cubicBezTo>
                <a:lnTo>
                  <a:pt x="975602" y="508826"/>
                </a:lnTo>
                <a:cubicBezTo>
                  <a:pt x="978002" y="508826"/>
                  <a:pt x="978002" y="508826"/>
                  <a:pt x="978002" y="511491"/>
                </a:cubicBezTo>
                <a:lnTo>
                  <a:pt x="978002" y="598718"/>
                </a:lnTo>
                <a:cubicBezTo>
                  <a:pt x="978122" y="601502"/>
                  <a:pt x="978362" y="601286"/>
                  <a:pt x="975530" y="601286"/>
                </a:cubicBezTo>
                <a:close/>
                <a:moveTo>
                  <a:pt x="978218" y="503810"/>
                </a:moveTo>
                <a:lnTo>
                  <a:pt x="978218" y="504722"/>
                </a:lnTo>
                <a:cubicBezTo>
                  <a:pt x="978218" y="506954"/>
                  <a:pt x="978218" y="507122"/>
                  <a:pt x="975818" y="507122"/>
                </a:cubicBezTo>
                <a:lnTo>
                  <a:pt x="888255" y="507122"/>
                </a:lnTo>
                <a:cubicBezTo>
                  <a:pt x="885855" y="507122"/>
                  <a:pt x="885855" y="507122"/>
                  <a:pt x="885855" y="504410"/>
                </a:cubicBezTo>
                <a:lnTo>
                  <a:pt x="885855" y="417999"/>
                </a:lnTo>
                <a:cubicBezTo>
                  <a:pt x="885855" y="417279"/>
                  <a:pt x="885855" y="416583"/>
                  <a:pt x="885855" y="415887"/>
                </a:cubicBezTo>
                <a:cubicBezTo>
                  <a:pt x="885855" y="415191"/>
                  <a:pt x="886311" y="414638"/>
                  <a:pt x="887151" y="414663"/>
                </a:cubicBezTo>
                <a:lnTo>
                  <a:pt x="975002" y="414663"/>
                </a:lnTo>
                <a:cubicBezTo>
                  <a:pt x="978578" y="414663"/>
                  <a:pt x="978242" y="414158"/>
                  <a:pt x="978242" y="417807"/>
                </a:cubicBezTo>
                <a:close/>
                <a:moveTo>
                  <a:pt x="891399" y="791534"/>
                </a:moveTo>
                <a:lnTo>
                  <a:pt x="976418" y="791534"/>
                </a:lnTo>
                <a:cubicBezTo>
                  <a:pt x="977709" y="791447"/>
                  <a:pt x="979003" y="791678"/>
                  <a:pt x="980187" y="792206"/>
                </a:cubicBezTo>
                <a:cubicBezTo>
                  <a:pt x="987916" y="796142"/>
                  <a:pt x="995692" y="800031"/>
                  <a:pt x="1003445" y="803919"/>
                </a:cubicBezTo>
                <a:cubicBezTo>
                  <a:pt x="1003878" y="804111"/>
                  <a:pt x="1004406" y="804207"/>
                  <a:pt x="1004574" y="805119"/>
                </a:cubicBezTo>
                <a:lnTo>
                  <a:pt x="1001645" y="805119"/>
                </a:lnTo>
                <a:cubicBezTo>
                  <a:pt x="971370" y="805119"/>
                  <a:pt x="941102" y="805119"/>
                  <a:pt x="910842" y="805119"/>
                </a:cubicBezTo>
                <a:cubicBezTo>
                  <a:pt x="909058" y="805167"/>
                  <a:pt x="907306" y="804637"/>
                  <a:pt x="905849" y="803607"/>
                </a:cubicBezTo>
                <a:cubicBezTo>
                  <a:pt x="900761" y="800103"/>
                  <a:pt x="895576" y="796694"/>
                  <a:pt x="890439" y="793238"/>
                </a:cubicBezTo>
                <a:cubicBezTo>
                  <a:pt x="889782" y="792935"/>
                  <a:pt x="889218" y="792465"/>
                  <a:pt x="888807" y="791870"/>
                </a:cubicBezTo>
                <a:cubicBezTo>
                  <a:pt x="889647" y="791126"/>
                  <a:pt x="890583" y="791534"/>
                  <a:pt x="891399" y="791534"/>
                </a:cubicBezTo>
                <a:close/>
                <a:moveTo>
                  <a:pt x="1009014" y="700730"/>
                </a:moveTo>
                <a:cubicBezTo>
                  <a:pt x="1009014" y="702819"/>
                  <a:pt x="1008846" y="702915"/>
                  <a:pt x="1006614" y="702386"/>
                </a:cubicBezTo>
                <a:lnTo>
                  <a:pt x="982611" y="696362"/>
                </a:lnTo>
                <a:cubicBezTo>
                  <a:pt x="980019" y="695714"/>
                  <a:pt x="980019" y="695690"/>
                  <a:pt x="980019" y="693025"/>
                </a:cubicBezTo>
                <a:lnTo>
                  <a:pt x="980019" y="605726"/>
                </a:lnTo>
                <a:cubicBezTo>
                  <a:pt x="980019" y="603110"/>
                  <a:pt x="980019" y="603086"/>
                  <a:pt x="982611" y="603086"/>
                </a:cubicBezTo>
                <a:lnTo>
                  <a:pt x="1006302" y="603086"/>
                </a:lnTo>
                <a:cubicBezTo>
                  <a:pt x="1008990" y="603086"/>
                  <a:pt x="1009014" y="603086"/>
                  <a:pt x="1009014" y="605942"/>
                </a:cubicBezTo>
                <a:lnTo>
                  <a:pt x="1009014" y="698882"/>
                </a:lnTo>
                <a:cubicBezTo>
                  <a:pt x="1008918" y="699482"/>
                  <a:pt x="1008942" y="700082"/>
                  <a:pt x="1008918" y="700682"/>
                </a:cubicBezTo>
                <a:close/>
                <a:moveTo>
                  <a:pt x="1009014" y="504698"/>
                </a:moveTo>
                <a:cubicBezTo>
                  <a:pt x="1009014" y="535966"/>
                  <a:pt x="1009014" y="567233"/>
                  <a:pt x="1009014" y="598502"/>
                </a:cubicBezTo>
                <a:cubicBezTo>
                  <a:pt x="1009014" y="599006"/>
                  <a:pt x="1009014" y="599510"/>
                  <a:pt x="1009014" y="599990"/>
                </a:cubicBezTo>
                <a:cubicBezTo>
                  <a:pt x="1009014" y="601094"/>
                  <a:pt x="1008510" y="601382"/>
                  <a:pt x="1007550" y="601334"/>
                </a:cubicBezTo>
                <a:cubicBezTo>
                  <a:pt x="1006590" y="601286"/>
                  <a:pt x="1006350" y="601334"/>
                  <a:pt x="1005750" y="601334"/>
                </a:cubicBezTo>
                <a:lnTo>
                  <a:pt x="983283" y="601334"/>
                </a:lnTo>
                <a:cubicBezTo>
                  <a:pt x="979562" y="601334"/>
                  <a:pt x="980019" y="601574"/>
                  <a:pt x="980019" y="598189"/>
                </a:cubicBezTo>
                <a:lnTo>
                  <a:pt x="980019" y="516915"/>
                </a:lnTo>
                <a:cubicBezTo>
                  <a:pt x="980019" y="514707"/>
                  <a:pt x="980019" y="512523"/>
                  <a:pt x="980019" y="510314"/>
                </a:cubicBezTo>
                <a:cubicBezTo>
                  <a:pt x="980019" y="509306"/>
                  <a:pt x="980259" y="508610"/>
                  <a:pt x="981339" y="508346"/>
                </a:cubicBezTo>
                <a:lnTo>
                  <a:pt x="1008558" y="501601"/>
                </a:lnTo>
                <a:cubicBezTo>
                  <a:pt x="1009024" y="502547"/>
                  <a:pt x="1009141" y="503625"/>
                  <a:pt x="1008894" y="504650"/>
                </a:cubicBezTo>
                <a:close/>
                <a:moveTo>
                  <a:pt x="1009014" y="496129"/>
                </a:moveTo>
                <a:cubicBezTo>
                  <a:pt x="1009014" y="496729"/>
                  <a:pt x="1009014" y="497329"/>
                  <a:pt x="1009014" y="497929"/>
                </a:cubicBezTo>
                <a:cubicBezTo>
                  <a:pt x="1009216" y="498863"/>
                  <a:pt x="1008625" y="499782"/>
                  <a:pt x="1007692" y="499984"/>
                </a:cubicBezTo>
                <a:cubicBezTo>
                  <a:pt x="1007622" y="500000"/>
                  <a:pt x="1007550" y="500010"/>
                  <a:pt x="1007478" y="500017"/>
                </a:cubicBezTo>
                <a:cubicBezTo>
                  <a:pt x="998645" y="502153"/>
                  <a:pt x="989860" y="504362"/>
                  <a:pt x="981075" y="506546"/>
                </a:cubicBezTo>
                <a:cubicBezTo>
                  <a:pt x="980851" y="506575"/>
                  <a:pt x="980626" y="506575"/>
                  <a:pt x="980403" y="506546"/>
                </a:cubicBezTo>
                <a:cubicBezTo>
                  <a:pt x="979803" y="505946"/>
                  <a:pt x="980091" y="505106"/>
                  <a:pt x="980091" y="504362"/>
                </a:cubicBezTo>
                <a:cubicBezTo>
                  <a:pt x="980091" y="475191"/>
                  <a:pt x="980091" y="446027"/>
                  <a:pt x="980091" y="416871"/>
                </a:cubicBezTo>
                <a:cubicBezTo>
                  <a:pt x="980091" y="415383"/>
                  <a:pt x="980235" y="414326"/>
                  <a:pt x="981843" y="413534"/>
                </a:cubicBezTo>
                <a:cubicBezTo>
                  <a:pt x="990460" y="409358"/>
                  <a:pt x="999005" y="405013"/>
                  <a:pt x="1007574" y="400741"/>
                </a:cubicBezTo>
                <a:cubicBezTo>
                  <a:pt x="1007951" y="400472"/>
                  <a:pt x="1008433" y="400400"/>
                  <a:pt x="1008870" y="400549"/>
                </a:cubicBezTo>
                <a:cubicBezTo>
                  <a:pt x="1009141" y="401540"/>
                  <a:pt x="1009216" y="402577"/>
                  <a:pt x="1009086" y="403597"/>
                </a:cubicBezTo>
                <a:cubicBezTo>
                  <a:pt x="1008990" y="434386"/>
                  <a:pt x="1008935" y="465213"/>
                  <a:pt x="1008918" y="496081"/>
                </a:cubicBezTo>
                <a:close/>
                <a:moveTo>
                  <a:pt x="985011" y="409958"/>
                </a:moveTo>
                <a:cubicBezTo>
                  <a:pt x="981166" y="412029"/>
                  <a:pt x="976845" y="413054"/>
                  <a:pt x="972482" y="412934"/>
                </a:cubicBezTo>
                <a:cubicBezTo>
                  <a:pt x="945814" y="412790"/>
                  <a:pt x="919147" y="412934"/>
                  <a:pt x="892480" y="412934"/>
                </a:cubicBezTo>
                <a:lnTo>
                  <a:pt x="889215" y="412934"/>
                </a:lnTo>
                <a:cubicBezTo>
                  <a:pt x="889215" y="411830"/>
                  <a:pt x="890079" y="411662"/>
                  <a:pt x="890607" y="411302"/>
                </a:cubicBezTo>
                <a:cubicBezTo>
                  <a:pt x="895912" y="407750"/>
                  <a:pt x="901265" y="404245"/>
                  <a:pt x="906545" y="400645"/>
                </a:cubicBezTo>
                <a:cubicBezTo>
                  <a:pt x="907769" y="399797"/>
                  <a:pt x="909234" y="399368"/>
                  <a:pt x="910722" y="399421"/>
                </a:cubicBezTo>
                <a:lnTo>
                  <a:pt x="1002125" y="399421"/>
                </a:lnTo>
                <a:cubicBezTo>
                  <a:pt x="1003054" y="399236"/>
                  <a:pt x="1004017" y="399464"/>
                  <a:pt x="1004766" y="400045"/>
                </a:cubicBezTo>
                <a:cubicBezTo>
                  <a:pt x="997853" y="403333"/>
                  <a:pt x="991252" y="406429"/>
                  <a:pt x="984891" y="409886"/>
                </a:cubicBezTo>
                <a:close/>
                <a:moveTo>
                  <a:pt x="909690" y="396276"/>
                </a:moveTo>
                <a:cubicBezTo>
                  <a:pt x="908470" y="397143"/>
                  <a:pt x="907009" y="397596"/>
                  <a:pt x="905513" y="397572"/>
                </a:cubicBezTo>
                <a:lnTo>
                  <a:pt x="811229" y="397572"/>
                </a:lnTo>
                <a:cubicBezTo>
                  <a:pt x="810353" y="397673"/>
                  <a:pt x="809468" y="397541"/>
                  <a:pt x="808661" y="397188"/>
                </a:cubicBezTo>
                <a:cubicBezTo>
                  <a:pt x="809501" y="396300"/>
                  <a:pt x="810149" y="395604"/>
                  <a:pt x="810821" y="394932"/>
                </a:cubicBezTo>
                <a:cubicBezTo>
                  <a:pt x="814878" y="390924"/>
                  <a:pt x="818958" y="386939"/>
                  <a:pt x="822967" y="382931"/>
                </a:cubicBezTo>
                <a:cubicBezTo>
                  <a:pt x="823812" y="381954"/>
                  <a:pt x="825038" y="381394"/>
                  <a:pt x="826327" y="381394"/>
                </a:cubicBezTo>
                <a:lnTo>
                  <a:pt x="929804" y="381394"/>
                </a:lnTo>
                <a:cubicBezTo>
                  <a:pt x="930169" y="381430"/>
                  <a:pt x="930529" y="381493"/>
                  <a:pt x="930884" y="381586"/>
                </a:cubicBezTo>
                <a:cubicBezTo>
                  <a:pt x="930500" y="382570"/>
                  <a:pt x="929780" y="382787"/>
                  <a:pt x="929252" y="383147"/>
                </a:cubicBezTo>
                <a:cubicBezTo>
                  <a:pt x="922699" y="387467"/>
                  <a:pt x="916099" y="391812"/>
                  <a:pt x="909570" y="396228"/>
                </a:cubicBezTo>
                <a:close/>
                <a:moveTo>
                  <a:pt x="825199" y="377938"/>
                </a:moveTo>
                <a:cubicBezTo>
                  <a:pt x="824184" y="379035"/>
                  <a:pt x="822732" y="379623"/>
                  <a:pt x="821239" y="379546"/>
                </a:cubicBezTo>
                <a:cubicBezTo>
                  <a:pt x="786643" y="379546"/>
                  <a:pt x="752045" y="379546"/>
                  <a:pt x="717450" y="379546"/>
                </a:cubicBezTo>
                <a:cubicBezTo>
                  <a:pt x="716715" y="379661"/>
                  <a:pt x="715964" y="379587"/>
                  <a:pt x="715265" y="379330"/>
                </a:cubicBezTo>
                <a:cubicBezTo>
                  <a:pt x="715040" y="378927"/>
                  <a:pt x="715040" y="378437"/>
                  <a:pt x="715265" y="378034"/>
                </a:cubicBezTo>
                <a:cubicBezTo>
                  <a:pt x="718026" y="372489"/>
                  <a:pt x="720834" y="366969"/>
                  <a:pt x="723522" y="361400"/>
                </a:cubicBezTo>
                <a:cubicBezTo>
                  <a:pt x="723892" y="360209"/>
                  <a:pt x="725114" y="359499"/>
                  <a:pt x="726331" y="359768"/>
                </a:cubicBezTo>
                <a:cubicBezTo>
                  <a:pt x="726835" y="359768"/>
                  <a:pt x="727339" y="359768"/>
                  <a:pt x="727843" y="359768"/>
                </a:cubicBezTo>
                <a:lnTo>
                  <a:pt x="839097" y="359768"/>
                </a:lnTo>
                <a:cubicBezTo>
                  <a:pt x="840196" y="359650"/>
                  <a:pt x="841308" y="359715"/>
                  <a:pt x="842385" y="359960"/>
                </a:cubicBezTo>
                <a:cubicBezTo>
                  <a:pt x="842601" y="360872"/>
                  <a:pt x="841809" y="361184"/>
                  <a:pt x="841353" y="361616"/>
                </a:cubicBezTo>
                <a:cubicBezTo>
                  <a:pt x="836097" y="367041"/>
                  <a:pt x="830624" y="372441"/>
                  <a:pt x="825199" y="377938"/>
                </a:cubicBezTo>
                <a:close/>
                <a:moveTo>
                  <a:pt x="716106" y="381274"/>
                </a:moveTo>
                <a:cubicBezTo>
                  <a:pt x="729211" y="381274"/>
                  <a:pt x="742293" y="381274"/>
                  <a:pt x="755374" y="381274"/>
                </a:cubicBezTo>
                <a:lnTo>
                  <a:pt x="817782" y="381274"/>
                </a:lnTo>
                <a:cubicBezTo>
                  <a:pt x="819035" y="381106"/>
                  <a:pt x="820310" y="381272"/>
                  <a:pt x="821479" y="381754"/>
                </a:cubicBezTo>
                <a:cubicBezTo>
                  <a:pt x="816390" y="386819"/>
                  <a:pt x="811541" y="391572"/>
                  <a:pt x="806741" y="396372"/>
                </a:cubicBezTo>
                <a:cubicBezTo>
                  <a:pt x="806083" y="397136"/>
                  <a:pt x="805106" y="397546"/>
                  <a:pt x="804101" y="397476"/>
                </a:cubicBezTo>
                <a:cubicBezTo>
                  <a:pt x="803596" y="397476"/>
                  <a:pt x="803092" y="397476"/>
                  <a:pt x="802588" y="397476"/>
                </a:cubicBezTo>
                <a:lnTo>
                  <a:pt x="706576" y="397476"/>
                </a:lnTo>
                <a:cubicBezTo>
                  <a:pt x="705880" y="396540"/>
                  <a:pt x="706456" y="395988"/>
                  <a:pt x="706744" y="395412"/>
                </a:cubicBezTo>
                <a:cubicBezTo>
                  <a:pt x="708737" y="391380"/>
                  <a:pt x="710849" y="387395"/>
                  <a:pt x="712721" y="383411"/>
                </a:cubicBezTo>
                <a:cubicBezTo>
                  <a:pt x="713218" y="381978"/>
                  <a:pt x="714649" y="381090"/>
                  <a:pt x="716154" y="381274"/>
                </a:cubicBezTo>
                <a:close/>
                <a:moveTo>
                  <a:pt x="706504" y="399301"/>
                </a:moveTo>
                <a:cubicBezTo>
                  <a:pt x="707008" y="399337"/>
                  <a:pt x="707512" y="399337"/>
                  <a:pt x="708017" y="399301"/>
                </a:cubicBezTo>
                <a:lnTo>
                  <a:pt x="799756" y="399301"/>
                </a:lnTo>
                <a:cubicBezTo>
                  <a:pt x="800798" y="399185"/>
                  <a:pt x="801851" y="399243"/>
                  <a:pt x="802876" y="399469"/>
                </a:cubicBezTo>
                <a:cubicBezTo>
                  <a:pt x="803044" y="400261"/>
                  <a:pt x="802516" y="400501"/>
                  <a:pt x="802180" y="400837"/>
                </a:cubicBezTo>
                <a:cubicBezTo>
                  <a:pt x="798676" y="404389"/>
                  <a:pt x="795099" y="407894"/>
                  <a:pt x="791619" y="411446"/>
                </a:cubicBezTo>
                <a:cubicBezTo>
                  <a:pt x="790822" y="412341"/>
                  <a:pt x="789672" y="412843"/>
                  <a:pt x="788475" y="412814"/>
                </a:cubicBezTo>
                <a:cubicBezTo>
                  <a:pt x="758807" y="412814"/>
                  <a:pt x="729132" y="412814"/>
                  <a:pt x="699447" y="412814"/>
                </a:cubicBezTo>
                <a:cubicBezTo>
                  <a:pt x="699159" y="412829"/>
                  <a:pt x="698871" y="412829"/>
                  <a:pt x="698583" y="412814"/>
                </a:cubicBezTo>
                <a:cubicBezTo>
                  <a:pt x="698127" y="411998"/>
                  <a:pt x="698703" y="411446"/>
                  <a:pt x="698991" y="410846"/>
                </a:cubicBezTo>
                <a:cubicBezTo>
                  <a:pt x="700576" y="407630"/>
                  <a:pt x="702232" y="404437"/>
                  <a:pt x="703792" y="401245"/>
                </a:cubicBezTo>
                <a:cubicBezTo>
                  <a:pt x="704440" y="399853"/>
                  <a:pt x="705184" y="399133"/>
                  <a:pt x="706576" y="399301"/>
                </a:cubicBezTo>
                <a:close/>
                <a:moveTo>
                  <a:pt x="697287" y="691993"/>
                </a:moveTo>
                <a:lnTo>
                  <a:pt x="697287" y="606542"/>
                </a:lnTo>
                <a:cubicBezTo>
                  <a:pt x="697287" y="606038"/>
                  <a:pt x="697287" y="605534"/>
                  <a:pt x="697287" y="605030"/>
                </a:cubicBezTo>
                <a:cubicBezTo>
                  <a:pt x="697071" y="603374"/>
                  <a:pt x="697911" y="603062"/>
                  <a:pt x="699375" y="603062"/>
                </a:cubicBezTo>
                <a:cubicBezTo>
                  <a:pt x="705784" y="603062"/>
                  <a:pt x="712169" y="603062"/>
                  <a:pt x="718578" y="603062"/>
                </a:cubicBezTo>
                <a:lnTo>
                  <a:pt x="788451" y="603062"/>
                </a:lnTo>
                <a:cubicBezTo>
                  <a:pt x="789363" y="603062"/>
                  <a:pt x="789699" y="603494"/>
                  <a:pt x="789675" y="604358"/>
                </a:cubicBezTo>
                <a:cubicBezTo>
                  <a:pt x="789651" y="605222"/>
                  <a:pt x="789675" y="605750"/>
                  <a:pt x="789675" y="606446"/>
                </a:cubicBezTo>
                <a:lnTo>
                  <a:pt x="789675" y="693121"/>
                </a:lnTo>
                <a:cubicBezTo>
                  <a:pt x="789675" y="695306"/>
                  <a:pt x="789675" y="695330"/>
                  <a:pt x="787274" y="695354"/>
                </a:cubicBezTo>
                <a:lnTo>
                  <a:pt x="700864" y="695354"/>
                </a:lnTo>
                <a:cubicBezTo>
                  <a:pt x="700144" y="695354"/>
                  <a:pt x="699447" y="695354"/>
                  <a:pt x="698751" y="695354"/>
                </a:cubicBezTo>
                <a:cubicBezTo>
                  <a:pt x="697599" y="695354"/>
                  <a:pt x="697095" y="694922"/>
                  <a:pt x="697191" y="693769"/>
                </a:cubicBezTo>
                <a:cubicBezTo>
                  <a:pt x="697407" y="693121"/>
                  <a:pt x="697359" y="692593"/>
                  <a:pt x="697359" y="691993"/>
                </a:cubicBezTo>
                <a:close/>
                <a:moveTo>
                  <a:pt x="788067" y="601286"/>
                </a:moveTo>
                <a:cubicBezTo>
                  <a:pt x="787562" y="601286"/>
                  <a:pt x="787058" y="601286"/>
                  <a:pt x="786554" y="601286"/>
                </a:cubicBezTo>
                <a:lnTo>
                  <a:pt x="700600" y="601286"/>
                </a:lnTo>
                <a:cubicBezTo>
                  <a:pt x="696879" y="601286"/>
                  <a:pt x="697359" y="601526"/>
                  <a:pt x="697359" y="598117"/>
                </a:cubicBezTo>
                <a:lnTo>
                  <a:pt x="697359" y="512067"/>
                </a:lnTo>
                <a:cubicBezTo>
                  <a:pt x="697359" y="508514"/>
                  <a:pt x="696951" y="508802"/>
                  <a:pt x="700528" y="508802"/>
                </a:cubicBezTo>
                <a:lnTo>
                  <a:pt x="788667" y="508802"/>
                </a:lnTo>
                <a:cubicBezTo>
                  <a:pt x="789411" y="508802"/>
                  <a:pt x="789723" y="509186"/>
                  <a:pt x="789723" y="509906"/>
                </a:cubicBezTo>
                <a:cubicBezTo>
                  <a:pt x="789723" y="510627"/>
                  <a:pt x="789723" y="511491"/>
                  <a:pt x="789723" y="512307"/>
                </a:cubicBezTo>
                <a:lnTo>
                  <a:pt x="789723" y="597733"/>
                </a:lnTo>
                <a:cubicBezTo>
                  <a:pt x="789723" y="598333"/>
                  <a:pt x="789723" y="598934"/>
                  <a:pt x="789723" y="599534"/>
                </a:cubicBezTo>
                <a:cubicBezTo>
                  <a:pt x="789867" y="600758"/>
                  <a:pt x="789507" y="601454"/>
                  <a:pt x="788139" y="601286"/>
                </a:cubicBezTo>
                <a:close/>
                <a:moveTo>
                  <a:pt x="699423" y="414687"/>
                </a:moveTo>
                <a:cubicBezTo>
                  <a:pt x="700024" y="414687"/>
                  <a:pt x="700624" y="414687"/>
                  <a:pt x="701224" y="414687"/>
                </a:cubicBezTo>
                <a:lnTo>
                  <a:pt x="786074" y="414687"/>
                </a:lnTo>
                <a:cubicBezTo>
                  <a:pt x="786770" y="414687"/>
                  <a:pt x="787490" y="414687"/>
                  <a:pt x="788163" y="414687"/>
                </a:cubicBezTo>
                <a:cubicBezTo>
                  <a:pt x="789315" y="414687"/>
                  <a:pt x="789843" y="415023"/>
                  <a:pt x="789747" y="416199"/>
                </a:cubicBezTo>
                <a:cubicBezTo>
                  <a:pt x="789747" y="416895"/>
                  <a:pt x="789747" y="417615"/>
                  <a:pt x="789747" y="418311"/>
                </a:cubicBezTo>
                <a:lnTo>
                  <a:pt x="789747" y="503498"/>
                </a:lnTo>
                <a:cubicBezTo>
                  <a:pt x="789747" y="504290"/>
                  <a:pt x="789747" y="505106"/>
                  <a:pt x="789747" y="505898"/>
                </a:cubicBezTo>
                <a:cubicBezTo>
                  <a:pt x="789747" y="506690"/>
                  <a:pt x="789339" y="507146"/>
                  <a:pt x="788475" y="507122"/>
                </a:cubicBezTo>
                <a:cubicBezTo>
                  <a:pt x="787610" y="507098"/>
                  <a:pt x="787274" y="507122"/>
                  <a:pt x="786674" y="507122"/>
                </a:cubicBezTo>
                <a:lnTo>
                  <a:pt x="700624" y="507122"/>
                </a:lnTo>
                <a:cubicBezTo>
                  <a:pt x="696999" y="507122"/>
                  <a:pt x="697359" y="507434"/>
                  <a:pt x="697359" y="503954"/>
                </a:cubicBezTo>
                <a:lnTo>
                  <a:pt x="697359" y="417783"/>
                </a:lnTo>
                <a:cubicBezTo>
                  <a:pt x="697383" y="417382"/>
                  <a:pt x="697383" y="416984"/>
                  <a:pt x="697359" y="416583"/>
                </a:cubicBezTo>
                <a:cubicBezTo>
                  <a:pt x="697119" y="414927"/>
                  <a:pt x="697983" y="414446"/>
                  <a:pt x="699423" y="414687"/>
                </a:cubicBezTo>
                <a:close/>
                <a:moveTo>
                  <a:pt x="698583" y="791726"/>
                </a:moveTo>
                <a:cubicBezTo>
                  <a:pt x="699522" y="791481"/>
                  <a:pt x="700501" y="791416"/>
                  <a:pt x="701464" y="791534"/>
                </a:cubicBezTo>
                <a:cubicBezTo>
                  <a:pt x="730155" y="791534"/>
                  <a:pt x="758848" y="791534"/>
                  <a:pt x="787538" y="791534"/>
                </a:cubicBezTo>
                <a:cubicBezTo>
                  <a:pt x="789358" y="791411"/>
                  <a:pt x="791129" y="792136"/>
                  <a:pt x="792339" y="793502"/>
                </a:cubicBezTo>
                <a:cubicBezTo>
                  <a:pt x="795435" y="796766"/>
                  <a:pt x="798676" y="799887"/>
                  <a:pt x="801940" y="803103"/>
                </a:cubicBezTo>
                <a:cubicBezTo>
                  <a:pt x="802468" y="803631"/>
                  <a:pt x="803260" y="804015"/>
                  <a:pt x="803308" y="805191"/>
                </a:cubicBezTo>
                <a:lnTo>
                  <a:pt x="800380" y="805191"/>
                </a:lnTo>
                <a:cubicBezTo>
                  <a:pt x="769591" y="805191"/>
                  <a:pt x="738796" y="805191"/>
                  <a:pt x="707993" y="805191"/>
                </a:cubicBezTo>
                <a:cubicBezTo>
                  <a:pt x="706005" y="805467"/>
                  <a:pt x="704111" y="804255"/>
                  <a:pt x="703528" y="802335"/>
                </a:cubicBezTo>
                <a:cubicBezTo>
                  <a:pt x="702280" y="799503"/>
                  <a:pt x="700768" y="796790"/>
                  <a:pt x="699423" y="794006"/>
                </a:cubicBezTo>
                <a:cubicBezTo>
                  <a:pt x="698919" y="793262"/>
                  <a:pt x="698247" y="792638"/>
                  <a:pt x="698583" y="791654"/>
                </a:cubicBezTo>
                <a:close/>
                <a:moveTo>
                  <a:pt x="793635" y="792110"/>
                </a:moveTo>
                <a:lnTo>
                  <a:pt x="793827" y="791534"/>
                </a:lnTo>
                <a:lnTo>
                  <a:pt x="796396" y="791534"/>
                </a:lnTo>
                <a:cubicBezTo>
                  <a:pt x="824863" y="791534"/>
                  <a:pt x="853324" y="791534"/>
                  <a:pt x="881774" y="791534"/>
                </a:cubicBezTo>
                <a:cubicBezTo>
                  <a:pt x="883558" y="791483"/>
                  <a:pt x="885310" y="792014"/>
                  <a:pt x="886767" y="793046"/>
                </a:cubicBezTo>
                <a:cubicBezTo>
                  <a:pt x="891567" y="796382"/>
                  <a:pt x="896536" y="799599"/>
                  <a:pt x="901433" y="802887"/>
                </a:cubicBezTo>
                <a:cubicBezTo>
                  <a:pt x="902249" y="803415"/>
                  <a:pt x="903065" y="804015"/>
                  <a:pt x="903833" y="804567"/>
                </a:cubicBezTo>
                <a:cubicBezTo>
                  <a:pt x="903521" y="805527"/>
                  <a:pt x="902801" y="805143"/>
                  <a:pt x="902297" y="805143"/>
                </a:cubicBezTo>
                <a:lnTo>
                  <a:pt x="808589" y="805143"/>
                </a:lnTo>
                <a:cubicBezTo>
                  <a:pt x="807507" y="805338"/>
                  <a:pt x="806393" y="805028"/>
                  <a:pt x="805565" y="804303"/>
                </a:cubicBezTo>
                <a:cubicBezTo>
                  <a:pt x="801628" y="800127"/>
                  <a:pt x="797620" y="796094"/>
                  <a:pt x="793635" y="792038"/>
                </a:cubicBezTo>
                <a:close/>
                <a:moveTo>
                  <a:pt x="809093" y="806944"/>
                </a:moveTo>
                <a:lnTo>
                  <a:pt x="812045" y="806944"/>
                </a:lnTo>
                <a:cubicBezTo>
                  <a:pt x="842913" y="806944"/>
                  <a:pt x="873781" y="806944"/>
                  <a:pt x="904649" y="806944"/>
                </a:cubicBezTo>
                <a:cubicBezTo>
                  <a:pt x="906625" y="806903"/>
                  <a:pt x="908562" y="807500"/>
                  <a:pt x="910170" y="808648"/>
                </a:cubicBezTo>
                <a:cubicBezTo>
                  <a:pt x="916267" y="812824"/>
                  <a:pt x="922459" y="816881"/>
                  <a:pt x="928580" y="821009"/>
                </a:cubicBezTo>
                <a:cubicBezTo>
                  <a:pt x="929492" y="821456"/>
                  <a:pt x="930306" y="822075"/>
                  <a:pt x="930980" y="822834"/>
                </a:cubicBezTo>
                <a:cubicBezTo>
                  <a:pt x="930500" y="823650"/>
                  <a:pt x="929708" y="823266"/>
                  <a:pt x="929108" y="823266"/>
                </a:cubicBezTo>
                <a:cubicBezTo>
                  <a:pt x="895055" y="823266"/>
                  <a:pt x="860988" y="823266"/>
                  <a:pt x="826903" y="823266"/>
                </a:cubicBezTo>
                <a:cubicBezTo>
                  <a:pt x="825415" y="823350"/>
                  <a:pt x="823970" y="822759"/>
                  <a:pt x="822967" y="821657"/>
                </a:cubicBezTo>
                <a:cubicBezTo>
                  <a:pt x="818310" y="816857"/>
                  <a:pt x="813558" y="812224"/>
                  <a:pt x="808853" y="807496"/>
                </a:cubicBezTo>
                <a:close/>
                <a:moveTo>
                  <a:pt x="913914" y="808912"/>
                </a:moveTo>
                <a:cubicBezTo>
                  <a:pt x="913038" y="808463"/>
                  <a:pt x="912270" y="807834"/>
                  <a:pt x="911658" y="807064"/>
                </a:cubicBezTo>
                <a:cubicBezTo>
                  <a:pt x="912738" y="807064"/>
                  <a:pt x="913602" y="806944"/>
                  <a:pt x="914442" y="806944"/>
                </a:cubicBezTo>
                <a:lnTo>
                  <a:pt x="1007382" y="806944"/>
                </a:lnTo>
                <a:cubicBezTo>
                  <a:pt x="1008681" y="806881"/>
                  <a:pt x="1009974" y="807136"/>
                  <a:pt x="1011150" y="807688"/>
                </a:cubicBezTo>
                <a:cubicBezTo>
                  <a:pt x="1020560" y="812488"/>
                  <a:pt x="1030041" y="817289"/>
                  <a:pt x="1039474" y="822089"/>
                </a:cubicBezTo>
                <a:cubicBezTo>
                  <a:pt x="1039906" y="822305"/>
                  <a:pt x="1040314" y="822569"/>
                  <a:pt x="1040722" y="822810"/>
                </a:cubicBezTo>
                <a:lnTo>
                  <a:pt x="1040578" y="823338"/>
                </a:lnTo>
                <a:lnTo>
                  <a:pt x="1037938" y="823338"/>
                </a:lnTo>
                <a:cubicBezTo>
                  <a:pt x="1004766" y="823338"/>
                  <a:pt x="971586" y="823338"/>
                  <a:pt x="938397" y="823338"/>
                </a:cubicBezTo>
                <a:cubicBezTo>
                  <a:pt x="936415" y="823395"/>
                  <a:pt x="934468" y="822805"/>
                  <a:pt x="932853" y="821657"/>
                </a:cubicBezTo>
                <a:cubicBezTo>
                  <a:pt x="926588" y="817241"/>
                  <a:pt x="920227" y="813136"/>
                  <a:pt x="914010" y="808840"/>
                </a:cubicBezTo>
                <a:close/>
                <a:moveTo>
                  <a:pt x="1010718" y="592885"/>
                </a:moveTo>
                <a:lnTo>
                  <a:pt x="1010718" y="505130"/>
                </a:lnTo>
                <a:cubicBezTo>
                  <a:pt x="1010718" y="504338"/>
                  <a:pt x="1010718" y="503522"/>
                  <a:pt x="1010718" y="502729"/>
                </a:cubicBezTo>
                <a:cubicBezTo>
                  <a:pt x="1010500" y="501786"/>
                  <a:pt x="1011088" y="500845"/>
                  <a:pt x="1012031" y="500627"/>
                </a:cubicBezTo>
                <a:cubicBezTo>
                  <a:pt x="1012096" y="500612"/>
                  <a:pt x="1012163" y="500600"/>
                  <a:pt x="1012231" y="500593"/>
                </a:cubicBezTo>
                <a:lnTo>
                  <a:pt x="1044491" y="492672"/>
                </a:lnTo>
                <a:cubicBezTo>
                  <a:pt x="1044491" y="492672"/>
                  <a:pt x="1044683" y="492672"/>
                  <a:pt x="1045115" y="492840"/>
                </a:cubicBezTo>
                <a:lnTo>
                  <a:pt x="1045115" y="598766"/>
                </a:lnTo>
                <a:cubicBezTo>
                  <a:pt x="1045115" y="601166"/>
                  <a:pt x="1045115" y="601166"/>
                  <a:pt x="1042714" y="601286"/>
                </a:cubicBezTo>
                <a:lnTo>
                  <a:pt x="1030425" y="601286"/>
                </a:lnTo>
                <a:cubicBezTo>
                  <a:pt x="1024520" y="601286"/>
                  <a:pt x="1018615" y="601286"/>
                  <a:pt x="1012735" y="601286"/>
                </a:cubicBezTo>
                <a:cubicBezTo>
                  <a:pt x="1011150" y="601286"/>
                  <a:pt x="1010622" y="600830"/>
                  <a:pt x="1010694" y="599270"/>
                </a:cubicBezTo>
                <a:cubicBezTo>
                  <a:pt x="1010814" y="597109"/>
                  <a:pt x="1010718" y="594901"/>
                  <a:pt x="1010718" y="592693"/>
                </a:cubicBezTo>
                <a:close/>
                <a:moveTo>
                  <a:pt x="1045115" y="711676"/>
                </a:moveTo>
                <a:cubicBezTo>
                  <a:pt x="1044234" y="711916"/>
                  <a:pt x="1043300" y="711865"/>
                  <a:pt x="1042450" y="711532"/>
                </a:cubicBezTo>
                <a:lnTo>
                  <a:pt x="1013431" y="704331"/>
                </a:lnTo>
                <a:cubicBezTo>
                  <a:pt x="1010742" y="703635"/>
                  <a:pt x="1010718" y="703635"/>
                  <a:pt x="1010718" y="700754"/>
                </a:cubicBezTo>
                <a:lnTo>
                  <a:pt x="1010718" y="614439"/>
                </a:lnTo>
                <a:cubicBezTo>
                  <a:pt x="1010718" y="611343"/>
                  <a:pt x="1010718" y="608247"/>
                  <a:pt x="1010718" y="605150"/>
                </a:cubicBezTo>
                <a:cubicBezTo>
                  <a:pt x="1010718" y="603638"/>
                  <a:pt x="1011102" y="603038"/>
                  <a:pt x="1012759" y="603062"/>
                </a:cubicBezTo>
                <a:cubicBezTo>
                  <a:pt x="1022840" y="603062"/>
                  <a:pt x="1032921" y="603062"/>
                  <a:pt x="1043026" y="603062"/>
                </a:cubicBezTo>
                <a:cubicBezTo>
                  <a:pt x="1045091" y="603062"/>
                  <a:pt x="1045091" y="603062"/>
                  <a:pt x="1045139" y="605294"/>
                </a:cubicBezTo>
                <a:lnTo>
                  <a:pt x="1045139" y="711460"/>
                </a:lnTo>
                <a:close/>
                <a:moveTo>
                  <a:pt x="1038178" y="383387"/>
                </a:moveTo>
                <a:cubicBezTo>
                  <a:pt x="1029345" y="387803"/>
                  <a:pt x="1020512" y="392196"/>
                  <a:pt x="1011775" y="396660"/>
                </a:cubicBezTo>
                <a:cubicBezTo>
                  <a:pt x="1010356" y="397380"/>
                  <a:pt x="1008781" y="397745"/>
                  <a:pt x="1007190" y="397716"/>
                </a:cubicBezTo>
                <a:lnTo>
                  <a:pt x="914802" y="397716"/>
                </a:lnTo>
                <a:cubicBezTo>
                  <a:pt x="913734" y="397815"/>
                  <a:pt x="912659" y="397666"/>
                  <a:pt x="911658" y="397284"/>
                </a:cubicBezTo>
                <a:cubicBezTo>
                  <a:pt x="919483" y="392076"/>
                  <a:pt x="926876" y="387155"/>
                  <a:pt x="934245" y="382210"/>
                </a:cubicBezTo>
                <a:cubicBezTo>
                  <a:pt x="935390" y="381591"/>
                  <a:pt x="936700" y="381356"/>
                  <a:pt x="937989" y="381538"/>
                </a:cubicBezTo>
                <a:lnTo>
                  <a:pt x="1037194" y="381538"/>
                </a:lnTo>
                <a:cubicBezTo>
                  <a:pt x="1038324" y="381397"/>
                  <a:pt x="1039474" y="381512"/>
                  <a:pt x="1040554" y="381874"/>
                </a:cubicBezTo>
                <a:cubicBezTo>
                  <a:pt x="1039863" y="382477"/>
                  <a:pt x="1039054" y="382926"/>
                  <a:pt x="1038178" y="383195"/>
                </a:cubicBezTo>
                <a:close/>
                <a:moveTo>
                  <a:pt x="936597" y="378418"/>
                </a:moveTo>
                <a:cubicBezTo>
                  <a:pt x="935375" y="379282"/>
                  <a:pt x="933916" y="379743"/>
                  <a:pt x="932421" y="379738"/>
                </a:cubicBezTo>
                <a:cubicBezTo>
                  <a:pt x="897921" y="379738"/>
                  <a:pt x="863429" y="379738"/>
                  <a:pt x="828944" y="379738"/>
                </a:cubicBezTo>
                <a:cubicBezTo>
                  <a:pt x="828368" y="379738"/>
                  <a:pt x="827768" y="379738"/>
                  <a:pt x="826975" y="379618"/>
                </a:cubicBezTo>
                <a:cubicBezTo>
                  <a:pt x="827254" y="378848"/>
                  <a:pt x="827743" y="378173"/>
                  <a:pt x="828392" y="377674"/>
                </a:cubicBezTo>
                <a:cubicBezTo>
                  <a:pt x="833696" y="372369"/>
                  <a:pt x="839049" y="367113"/>
                  <a:pt x="844258" y="361736"/>
                </a:cubicBezTo>
                <a:cubicBezTo>
                  <a:pt x="845402" y="360485"/>
                  <a:pt x="847054" y="359825"/>
                  <a:pt x="848746" y="359936"/>
                </a:cubicBezTo>
                <a:cubicBezTo>
                  <a:pt x="864036" y="359936"/>
                  <a:pt x="879326" y="359936"/>
                  <a:pt x="894640" y="359936"/>
                </a:cubicBezTo>
                <a:lnTo>
                  <a:pt x="960024" y="359936"/>
                </a:lnTo>
                <a:cubicBezTo>
                  <a:pt x="961152" y="359775"/>
                  <a:pt x="962302" y="359873"/>
                  <a:pt x="963384" y="360224"/>
                </a:cubicBezTo>
                <a:cubicBezTo>
                  <a:pt x="962928" y="360908"/>
                  <a:pt x="962288" y="361450"/>
                  <a:pt x="961536" y="361784"/>
                </a:cubicBezTo>
                <a:cubicBezTo>
                  <a:pt x="953231" y="367137"/>
                  <a:pt x="944902" y="372657"/>
                  <a:pt x="936597" y="378226"/>
                </a:cubicBezTo>
                <a:close/>
                <a:moveTo>
                  <a:pt x="842121" y="358159"/>
                </a:moveTo>
                <a:cubicBezTo>
                  <a:pt x="804437" y="358159"/>
                  <a:pt x="766752" y="358159"/>
                  <a:pt x="729067" y="358159"/>
                </a:cubicBezTo>
                <a:lnTo>
                  <a:pt x="726211" y="358159"/>
                </a:lnTo>
                <a:cubicBezTo>
                  <a:pt x="725683" y="357007"/>
                  <a:pt x="726355" y="356383"/>
                  <a:pt x="726691" y="355759"/>
                </a:cubicBezTo>
                <a:cubicBezTo>
                  <a:pt x="729523" y="350022"/>
                  <a:pt x="732332" y="344286"/>
                  <a:pt x="735284" y="338621"/>
                </a:cubicBezTo>
                <a:cubicBezTo>
                  <a:pt x="736100" y="337061"/>
                  <a:pt x="736100" y="335141"/>
                  <a:pt x="737468" y="333820"/>
                </a:cubicBezTo>
                <a:cubicBezTo>
                  <a:pt x="738308" y="333052"/>
                  <a:pt x="739340" y="333268"/>
                  <a:pt x="740325" y="333268"/>
                </a:cubicBezTo>
                <a:lnTo>
                  <a:pt x="866484" y="333268"/>
                </a:lnTo>
                <a:cubicBezTo>
                  <a:pt x="867288" y="333244"/>
                  <a:pt x="868095" y="333309"/>
                  <a:pt x="868885" y="333460"/>
                </a:cubicBezTo>
                <a:cubicBezTo>
                  <a:pt x="869317" y="333580"/>
                  <a:pt x="869341" y="334060"/>
                  <a:pt x="869053" y="334445"/>
                </a:cubicBezTo>
                <a:cubicBezTo>
                  <a:pt x="861852" y="341645"/>
                  <a:pt x="854651" y="348846"/>
                  <a:pt x="847450" y="356047"/>
                </a:cubicBezTo>
                <a:cubicBezTo>
                  <a:pt x="846051" y="357454"/>
                  <a:pt x="844094" y="358157"/>
                  <a:pt x="842121" y="357967"/>
                </a:cubicBezTo>
                <a:close/>
                <a:moveTo>
                  <a:pt x="735068" y="335021"/>
                </a:moveTo>
                <a:lnTo>
                  <a:pt x="735068" y="335021"/>
                </a:lnTo>
                <a:lnTo>
                  <a:pt x="725035" y="354727"/>
                </a:lnTo>
                <a:cubicBezTo>
                  <a:pt x="724771" y="355255"/>
                  <a:pt x="724459" y="355783"/>
                  <a:pt x="724243" y="356335"/>
                </a:cubicBezTo>
                <a:cubicBezTo>
                  <a:pt x="723935" y="357540"/>
                  <a:pt x="722759" y="358311"/>
                  <a:pt x="721530" y="358111"/>
                </a:cubicBezTo>
                <a:cubicBezTo>
                  <a:pt x="721050" y="358111"/>
                  <a:pt x="720546" y="358111"/>
                  <a:pt x="720042" y="358111"/>
                </a:cubicBezTo>
                <a:lnTo>
                  <a:pt x="606772" y="358111"/>
                </a:lnTo>
                <a:cubicBezTo>
                  <a:pt x="602499" y="358111"/>
                  <a:pt x="603147" y="358375"/>
                  <a:pt x="603123" y="354391"/>
                </a:cubicBezTo>
                <a:cubicBezTo>
                  <a:pt x="603123" y="347591"/>
                  <a:pt x="603123" y="340798"/>
                  <a:pt x="603123" y="334012"/>
                </a:cubicBezTo>
                <a:cubicBezTo>
                  <a:pt x="603431" y="333477"/>
                  <a:pt x="604021" y="333168"/>
                  <a:pt x="604636" y="333220"/>
                </a:cubicBezTo>
                <a:lnTo>
                  <a:pt x="731587" y="333220"/>
                </a:lnTo>
                <a:cubicBezTo>
                  <a:pt x="732581" y="333177"/>
                  <a:pt x="733577" y="333216"/>
                  <a:pt x="734564" y="333340"/>
                </a:cubicBezTo>
                <a:cubicBezTo>
                  <a:pt x="735716" y="333316"/>
                  <a:pt x="735812" y="334012"/>
                  <a:pt x="735068" y="334829"/>
                </a:cubicBezTo>
                <a:close/>
                <a:moveTo>
                  <a:pt x="605140" y="359720"/>
                </a:moveTo>
                <a:cubicBezTo>
                  <a:pt x="605644" y="359720"/>
                  <a:pt x="606148" y="359720"/>
                  <a:pt x="606652" y="359720"/>
                </a:cubicBezTo>
                <a:lnTo>
                  <a:pt x="721866" y="359720"/>
                </a:lnTo>
                <a:cubicBezTo>
                  <a:pt x="722063" y="360634"/>
                  <a:pt x="721835" y="361587"/>
                  <a:pt x="721242" y="362312"/>
                </a:cubicBezTo>
                <a:cubicBezTo>
                  <a:pt x="718842" y="367257"/>
                  <a:pt x="716250" y="372105"/>
                  <a:pt x="714041" y="377074"/>
                </a:cubicBezTo>
                <a:cubicBezTo>
                  <a:pt x="713398" y="378742"/>
                  <a:pt x="711682" y="379741"/>
                  <a:pt x="709913" y="379474"/>
                </a:cubicBezTo>
                <a:cubicBezTo>
                  <a:pt x="683526" y="379474"/>
                  <a:pt x="657123" y="379474"/>
                  <a:pt x="630703" y="379474"/>
                </a:cubicBezTo>
                <a:lnTo>
                  <a:pt x="606028" y="379474"/>
                </a:lnTo>
                <a:cubicBezTo>
                  <a:pt x="603195" y="379474"/>
                  <a:pt x="603171" y="379474"/>
                  <a:pt x="603171" y="376786"/>
                </a:cubicBezTo>
                <a:cubicBezTo>
                  <a:pt x="603171" y="371793"/>
                  <a:pt x="603171" y="366801"/>
                  <a:pt x="603171" y="361784"/>
                </a:cubicBezTo>
                <a:cubicBezTo>
                  <a:pt x="603123" y="360296"/>
                  <a:pt x="603531" y="359480"/>
                  <a:pt x="605140" y="359720"/>
                </a:cubicBezTo>
                <a:close/>
                <a:moveTo>
                  <a:pt x="605140" y="381322"/>
                </a:moveTo>
                <a:cubicBezTo>
                  <a:pt x="605644" y="381322"/>
                  <a:pt x="606148" y="381322"/>
                  <a:pt x="606628" y="381322"/>
                </a:cubicBezTo>
                <a:lnTo>
                  <a:pt x="707993" y="381322"/>
                </a:lnTo>
                <a:cubicBezTo>
                  <a:pt x="709029" y="381198"/>
                  <a:pt x="710081" y="381272"/>
                  <a:pt x="711089" y="381538"/>
                </a:cubicBezTo>
                <a:cubicBezTo>
                  <a:pt x="711401" y="382498"/>
                  <a:pt x="710849" y="383051"/>
                  <a:pt x="710537" y="383651"/>
                </a:cubicBezTo>
                <a:cubicBezTo>
                  <a:pt x="708593" y="387587"/>
                  <a:pt x="706528" y="391476"/>
                  <a:pt x="704704" y="395460"/>
                </a:cubicBezTo>
                <a:cubicBezTo>
                  <a:pt x="704272" y="396948"/>
                  <a:pt x="702762" y="397851"/>
                  <a:pt x="701248" y="397524"/>
                </a:cubicBezTo>
                <a:cubicBezTo>
                  <a:pt x="700849" y="397488"/>
                  <a:pt x="700446" y="397488"/>
                  <a:pt x="700047" y="397524"/>
                </a:cubicBezTo>
                <a:lnTo>
                  <a:pt x="606436" y="397524"/>
                </a:lnTo>
                <a:cubicBezTo>
                  <a:pt x="602715" y="397524"/>
                  <a:pt x="603195" y="397524"/>
                  <a:pt x="603171" y="394308"/>
                </a:cubicBezTo>
                <a:cubicBezTo>
                  <a:pt x="603171" y="390612"/>
                  <a:pt x="603171" y="386915"/>
                  <a:pt x="603171" y="383219"/>
                </a:cubicBezTo>
                <a:cubicBezTo>
                  <a:pt x="603123" y="381730"/>
                  <a:pt x="603675" y="381202"/>
                  <a:pt x="605068" y="381322"/>
                </a:cubicBezTo>
                <a:close/>
                <a:moveTo>
                  <a:pt x="695583" y="700802"/>
                </a:moveTo>
                <a:lnTo>
                  <a:pt x="695583" y="785941"/>
                </a:lnTo>
                <a:cubicBezTo>
                  <a:pt x="695535" y="786644"/>
                  <a:pt x="695535" y="787350"/>
                  <a:pt x="695583" y="788053"/>
                </a:cubicBezTo>
                <a:cubicBezTo>
                  <a:pt x="695727" y="789421"/>
                  <a:pt x="695007" y="789781"/>
                  <a:pt x="693807" y="789661"/>
                </a:cubicBezTo>
                <a:cubicBezTo>
                  <a:pt x="693303" y="789661"/>
                  <a:pt x="692799" y="789661"/>
                  <a:pt x="692319" y="789661"/>
                </a:cubicBezTo>
                <a:lnTo>
                  <a:pt x="606580" y="789661"/>
                </a:lnTo>
                <a:cubicBezTo>
                  <a:pt x="602643" y="789661"/>
                  <a:pt x="603171" y="790021"/>
                  <a:pt x="603171" y="786349"/>
                </a:cubicBezTo>
                <a:lnTo>
                  <a:pt x="603171" y="700610"/>
                </a:lnTo>
                <a:cubicBezTo>
                  <a:pt x="603171" y="696866"/>
                  <a:pt x="602715" y="697178"/>
                  <a:pt x="606460" y="697178"/>
                </a:cubicBezTo>
                <a:lnTo>
                  <a:pt x="691911" y="697178"/>
                </a:lnTo>
                <a:cubicBezTo>
                  <a:pt x="692607" y="697178"/>
                  <a:pt x="693303" y="697178"/>
                  <a:pt x="693999" y="697178"/>
                </a:cubicBezTo>
                <a:cubicBezTo>
                  <a:pt x="695175" y="697178"/>
                  <a:pt x="695655" y="697562"/>
                  <a:pt x="695559" y="698714"/>
                </a:cubicBezTo>
                <a:cubicBezTo>
                  <a:pt x="695583" y="699410"/>
                  <a:pt x="695583" y="700106"/>
                  <a:pt x="695583" y="700802"/>
                </a:cubicBezTo>
                <a:close/>
                <a:moveTo>
                  <a:pt x="603171" y="606423"/>
                </a:moveTo>
                <a:cubicBezTo>
                  <a:pt x="603171" y="605726"/>
                  <a:pt x="603171" y="605030"/>
                  <a:pt x="603171" y="604310"/>
                </a:cubicBezTo>
                <a:cubicBezTo>
                  <a:pt x="603171" y="603590"/>
                  <a:pt x="603627" y="603086"/>
                  <a:pt x="604492" y="603086"/>
                </a:cubicBezTo>
                <a:lnTo>
                  <a:pt x="692943" y="603086"/>
                </a:lnTo>
                <a:cubicBezTo>
                  <a:pt x="695535" y="603086"/>
                  <a:pt x="695559" y="603086"/>
                  <a:pt x="695559" y="605678"/>
                </a:cubicBezTo>
                <a:lnTo>
                  <a:pt x="695559" y="691753"/>
                </a:lnTo>
                <a:cubicBezTo>
                  <a:pt x="695559" y="692545"/>
                  <a:pt x="695559" y="693361"/>
                  <a:pt x="695559" y="694153"/>
                </a:cubicBezTo>
                <a:cubicBezTo>
                  <a:pt x="695559" y="694946"/>
                  <a:pt x="695151" y="695402"/>
                  <a:pt x="694287" y="695378"/>
                </a:cubicBezTo>
                <a:lnTo>
                  <a:pt x="606412" y="695378"/>
                </a:lnTo>
                <a:cubicBezTo>
                  <a:pt x="602811" y="695378"/>
                  <a:pt x="603171" y="695666"/>
                  <a:pt x="603171" y="692185"/>
                </a:cubicBezTo>
                <a:close/>
                <a:moveTo>
                  <a:pt x="604876" y="791462"/>
                </a:moveTo>
                <a:cubicBezTo>
                  <a:pt x="605476" y="791462"/>
                  <a:pt x="606076" y="791462"/>
                  <a:pt x="606676" y="791462"/>
                </a:cubicBezTo>
                <a:cubicBezTo>
                  <a:pt x="635479" y="791462"/>
                  <a:pt x="664067" y="791462"/>
                  <a:pt x="692751" y="791462"/>
                </a:cubicBezTo>
                <a:cubicBezTo>
                  <a:pt x="694873" y="791104"/>
                  <a:pt x="696930" y="792379"/>
                  <a:pt x="697551" y="794438"/>
                </a:cubicBezTo>
                <a:cubicBezTo>
                  <a:pt x="699015" y="797894"/>
                  <a:pt x="700816" y="801231"/>
                  <a:pt x="702712" y="805143"/>
                </a:cubicBezTo>
                <a:lnTo>
                  <a:pt x="606772" y="805143"/>
                </a:lnTo>
                <a:cubicBezTo>
                  <a:pt x="602763" y="805143"/>
                  <a:pt x="603219" y="805599"/>
                  <a:pt x="603195" y="801687"/>
                </a:cubicBezTo>
                <a:cubicBezTo>
                  <a:pt x="603195" y="798879"/>
                  <a:pt x="603195" y="796094"/>
                  <a:pt x="603195" y="793286"/>
                </a:cubicBezTo>
                <a:cubicBezTo>
                  <a:pt x="603123" y="791918"/>
                  <a:pt x="603579" y="791342"/>
                  <a:pt x="604876" y="791534"/>
                </a:cubicBezTo>
                <a:close/>
                <a:moveTo>
                  <a:pt x="707032" y="809560"/>
                </a:moveTo>
                <a:cubicBezTo>
                  <a:pt x="706648" y="808768"/>
                  <a:pt x="705952" y="808072"/>
                  <a:pt x="706168" y="807160"/>
                </a:cubicBezTo>
                <a:cubicBezTo>
                  <a:pt x="707131" y="806905"/>
                  <a:pt x="708134" y="806838"/>
                  <a:pt x="709121" y="806968"/>
                </a:cubicBezTo>
                <a:cubicBezTo>
                  <a:pt x="740325" y="806968"/>
                  <a:pt x="771528" y="806968"/>
                  <a:pt x="802732" y="806968"/>
                </a:cubicBezTo>
                <a:cubicBezTo>
                  <a:pt x="804614" y="806838"/>
                  <a:pt x="806450" y="807570"/>
                  <a:pt x="807725" y="808960"/>
                </a:cubicBezTo>
                <a:cubicBezTo>
                  <a:pt x="811565" y="813016"/>
                  <a:pt x="815598" y="816905"/>
                  <a:pt x="819558" y="820961"/>
                </a:cubicBezTo>
                <a:cubicBezTo>
                  <a:pt x="820281" y="821511"/>
                  <a:pt x="820871" y="822217"/>
                  <a:pt x="821287" y="823026"/>
                </a:cubicBezTo>
                <a:cubicBezTo>
                  <a:pt x="820639" y="823698"/>
                  <a:pt x="819798" y="823386"/>
                  <a:pt x="819078" y="823386"/>
                </a:cubicBezTo>
                <a:cubicBezTo>
                  <a:pt x="784881" y="823386"/>
                  <a:pt x="750687" y="823386"/>
                  <a:pt x="716490" y="823386"/>
                </a:cubicBezTo>
                <a:cubicBezTo>
                  <a:pt x="714793" y="823642"/>
                  <a:pt x="713163" y="822622"/>
                  <a:pt x="712649" y="820985"/>
                </a:cubicBezTo>
                <a:cubicBezTo>
                  <a:pt x="710897" y="817001"/>
                  <a:pt x="708881" y="813328"/>
                  <a:pt x="707032" y="809560"/>
                </a:cubicBezTo>
                <a:close/>
                <a:moveTo>
                  <a:pt x="717570" y="824970"/>
                </a:moveTo>
                <a:cubicBezTo>
                  <a:pt x="752134" y="824970"/>
                  <a:pt x="786698" y="824970"/>
                  <a:pt x="821263" y="824970"/>
                </a:cubicBezTo>
                <a:cubicBezTo>
                  <a:pt x="822849" y="824874"/>
                  <a:pt x="824393" y="825500"/>
                  <a:pt x="825463" y="826674"/>
                </a:cubicBezTo>
                <a:cubicBezTo>
                  <a:pt x="830816" y="832195"/>
                  <a:pt x="836289" y="837619"/>
                  <a:pt x="841689" y="843092"/>
                </a:cubicBezTo>
                <a:cubicBezTo>
                  <a:pt x="842073" y="843476"/>
                  <a:pt x="842673" y="843764"/>
                  <a:pt x="842649" y="844796"/>
                </a:cubicBezTo>
                <a:lnTo>
                  <a:pt x="839793" y="844796"/>
                </a:lnTo>
                <a:cubicBezTo>
                  <a:pt x="802444" y="844796"/>
                  <a:pt x="765079" y="844796"/>
                  <a:pt x="727699" y="844796"/>
                </a:cubicBezTo>
                <a:cubicBezTo>
                  <a:pt x="725731" y="845111"/>
                  <a:pt x="723815" y="843983"/>
                  <a:pt x="723138" y="842108"/>
                </a:cubicBezTo>
                <a:cubicBezTo>
                  <a:pt x="720978" y="837307"/>
                  <a:pt x="718338" y="832507"/>
                  <a:pt x="716130" y="827874"/>
                </a:cubicBezTo>
                <a:cubicBezTo>
                  <a:pt x="715585" y="827060"/>
                  <a:pt x="715232" y="826132"/>
                  <a:pt x="715097" y="825162"/>
                </a:cubicBezTo>
                <a:cubicBezTo>
                  <a:pt x="715894" y="824905"/>
                  <a:pt x="716742" y="824838"/>
                  <a:pt x="717570" y="824970"/>
                </a:cubicBezTo>
                <a:close/>
                <a:moveTo>
                  <a:pt x="827383" y="825978"/>
                </a:moveTo>
                <a:cubicBezTo>
                  <a:pt x="827215" y="825810"/>
                  <a:pt x="826903" y="825594"/>
                  <a:pt x="827383" y="824970"/>
                </a:cubicBezTo>
                <a:lnTo>
                  <a:pt x="830000" y="824970"/>
                </a:lnTo>
                <a:cubicBezTo>
                  <a:pt x="863988" y="824970"/>
                  <a:pt x="897969" y="824970"/>
                  <a:pt x="931941" y="824970"/>
                </a:cubicBezTo>
                <a:cubicBezTo>
                  <a:pt x="933724" y="824931"/>
                  <a:pt x="935471" y="825462"/>
                  <a:pt x="936933" y="826482"/>
                </a:cubicBezTo>
                <a:cubicBezTo>
                  <a:pt x="945046" y="831979"/>
                  <a:pt x="953207" y="837379"/>
                  <a:pt x="961344" y="842828"/>
                </a:cubicBezTo>
                <a:lnTo>
                  <a:pt x="963264" y="844196"/>
                </a:lnTo>
                <a:cubicBezTo>
                  <a:pt x="963048" y="845180"/>
                  <a:pt x="962304" y="844772"/>
                  <a:pt x="961824" y="844772"/>
                </a:cubicBezTo>
                <a:lnTo>
                  <a:pt x="848170" y="844772"/>
                </a:lnTo>
                <a:cubicBezTo>
                  <a:pt x="847085" y="844928"/>
                  <a:pt x="845986" y="844595"/>
                  <a:pt x="845170" y="843860"/>
                </a:cubicBezTo>
                <a:cubicBezTo>
                  <a:pt x="839265" y="837859"/>
                  <a:pt x="833312" y="831931"/>
                  <a:pt x="827383" y="825978"/>
                </a:cubicBezTo>
                <a:close/>
                <a:moveTo>
                  <a:pt x="851602" y="846549"/>
                </a:moveTo>
                <a:cubicBezTo>
                  <a:pt x="889160" y="846549"/>
                  <a:pt x="926763" y="846549"/>
                  <a:pt x="964417" y="846549"/>
                </a:cubicBezTo>
                <a:cubicBezTo>
                  <a:pt x="966198" y="846512"/>
                  <a:pt x="967945" y="847043"/>
                  <a:pt x="969409" y="848061"/>
                </a:cubicBezTo>
                <a:cubicBezTo>
                  <a:pt x="979755" y="855046"/>
                  <a:pt x="990148" y="861934"/>
                  <a:pt x="1000613" y="868895"/>
                </a:cubicBezTo>
                <a:cubicBezTo>
                  <a:pt x="1001628" y="869347"/>
                  <a:pt x="1002469" y="870112"/>
                  <a:pt x="1003013" y="871080"/>
                </a:cubicBezTo>
                <a:lnTo>
                  <a:pt x="1000613" y="871080"/>
                </a:lnTo>
                <a:cubicBezTo>
                  <a:pt x="958848" y="871080"/>
                  <a:pt x="917083" y="871080"/>
                  <a:pt x="875317" y="871080"/>
                </a:cubicBezTo>
                <a:cubicBezTo>
                  <a:pt x="873635" y="871183"/>
                  <a:pt x="871993" y="870523"/>
                  <a:pt x="870853" y="869279"/>
                </a:cubicBezTo>
                <a:cubicBezTo>
                  <a:pt x="864132" y="862439"/>
                  <a:pt x="857315" y="855694"/>
                  <a:pt x="850546" y="848901"/>
                </a:cubicBezTo>
                <a:cubicBezTo>
                  <a:pt x="849733" y="848303"/>
                  <a:pt x="849128" y="847463"/>
                  <a:pt x="848818" y="846500"/>
                </a:cubicBezTo>
                <a:close/>
                <a:moveTo>
                  <a:pt x="965281" y="843164"/>
                </a:moveTo>
                <a:cubicBezTo>
                  <a:pt x="957456" y="837835"/>
                  <a:pt x="949535" y="832627"/>
                  <a:pt x="941638" y="827346"/>
                </a:cubicBezTo>
                <a:cubicBezTo>
                  <a:pt x="940620" y="826820"/>
                  <a:pt x="939710" y="826115"/>
                  <a:pt x="938949" y="825258"/>
                </a:cubicBezTo>
                <a:cubicBezTo>
                  <a:pt x="939698" y="824910"/>
                  <a:pt x="940538" y="824809"/>
                  <a:pt x="941350" y="824970"/>
                </a:cubicBezTo>
                <a:lnTo>
                  <a:pt x="1043386" y="824970"/>
                </a:lnTo>
                <a:cubicBezTo>
                  <a:pt x="1044683" y="824900"/>
                  <a:pt x="1045976" y="825147"/>
                  <a:pt x="1047155" y="825690"/>
                </a:cubicBezTo>
                <a:cubicBezTo>
                  <a:pt x="1058885" y="831611"/>
                  <a:pt x="1070654" y="837516"/>
                  <a:pt x="1082463" y="843404"/>
                </a:cubicBezTo>
                <a:cubicBezTo>
                  <a:pt x="1083164" y="843601"/>
                  <a:pt x="1083738" y="844103"/>
                  <a:pt x="1084024" y="844772"/>
                </a:cubicBezTo>
                <a:lnTo>
                  <a:pt x="1081383" y="844772"/>
                </a:lnTo>
                <a:cubicBezTo>
                  <a:pt x="1044419" y="844772"/>
                  <a:pt x="1007461" y="844772"/>
                  <a:pt x="970513" y="844772"/>
                </a:cubicBezTo>
                <a:cubicBezTo>
                  <a:pt x="968627" y="844813"/>
                  <a:pt x="966776" y="844251"/>
                  <a:pt x="965233" y="843164"/>
                </a:cubicBezTo>
                <a:close/>
                <a:moveTo>
                  <a:pt x="1088344" y="722789"/>
                </a:moveTo>
                <a:lnTo>
                  <a:pt x="1079511" y="720605"/>
                </a:lnTo>
                <a:lnTo>
                  <a:pt x="1049891" y="713212"/>
                </a:lnTo>
                <a:cubicBezTo>
                  <a:pt x="1046963" y="712468"/>
                  <a:pt x="1046963" y="712468"/>
                  <a:pt x="1046963" y="709539"/>
                </a:cubicBezTo>
                <a:lnTo>
                  <a:pt x="1046963" y="606326"/>
                </a:lnTo>
                <a:cubicBezTo>
                  <a:pt x="1046963" y="602486"/>
                  <a:pt x="1046675" y="603038"/>
                  <a:pt x="1050347" y="603014"/>
                </a:cubicBezTo>
                <a:cubicBezTo>
                  <a:pt x="1061941" y="603014"/>
                  <a:pt x="1073534" y="603014"/>
                  <a:pt x="1085128" y="603014"/>
                </a:cubicBezTo>
                <a:lnTo>
                  <a:pt x="1087240" y="603014"/>
                </a:lnTo>
                <a:cubicBezTo>
                  <a:pt x="1087794" y="602959"/>
                  <a:pt x="1088289" y="603362"/>
                  <a:pt x="1088344" y="603917"/>
                </a:cubicBezTo>
                <a:cubicBezTo>
                  <a:pt x="1088351" y="603984"/>
                  <a:pt x="1088351" y="604051"/>
                  <a:pt x="1088344" y="604118"/>
                </a:cubicBezTo>
                <a:lnTo>
                  <a:pt x="1088344" y="722693"/>
                </a:lnTo>
                <a:close/>
                <a:moveTo>
                  <a:pt x="1085056" y="601286"/>
                </a:moveTo>
                <a:lnTo>
                  <a:pt x="1049315" y="601286"/>
                </a:lnTo>
                <a:cubicBezTo>
                  <a:pt x="1046915" y="601286"/>
                  <a:pt x="1046915" y="601286"/>
                  <a:pt x="1046915" y="598886"/>
                </a:cubicBezTo>
                <a:lnTo>
                  <a:pt x="1046915" y="494496"/>
                </a:lnTo>
                <a:cubicBezTo>
                  <a:pt x="1046915" y="492096"/>
                  <a:pt x="1046915" y="492096"/>
                  <a:pt x="1049315" y="491376"/>
                </a:cubicBezTo>
                <a:lnTo>
                  <a:pt x="1086184" y="482159"/>
                </a:lnTo>
                <a:cubicBezTo>
                  <a:pt x="1086844" y="481924"/>
                  <a:pt x="1087564" y="481924"/>
                  <a:pt x="1088224" y="482159"/>
                </a:cubicBezTo>
                <a:lnTo>
                  <a:pt x="1088224" y="485231"/>
                </a:lnTo>
                <a:cubicBezTo>
                  <a:pt x="1088224" y="522820"/>
                  <a:pt x="1088224" y="560426"/>
                  <a:pt x="1088224" y="598045"/>
                </a:cubicBezTo>
                <a:cubicBezTo>
                  <a:pt x="1088296" y="601574"/>
                  <a:pt x="1088848" y="601286"/>
                  <a:pt x="1085008" y="601286"/>
                </a:cubicBezTo>
                <a:close/>
                <a:moveTo>
                  <a:pt x="1081263" y="361736"/>
                </a:moveTo>
                <a:lnTo>
                  <a:pt x="1047659" y="378538"/>
                </a:lnTo>
                <a:cubicBezTo>
                  <a:pt x="1046238" y="379256"/>
                  <a:pt x="1044666" y="379625"/>
                  <a:pt x="1043074" y="379618"/>
                </a:cubicBezTo>
                <a:lnTo>
                  <a:pt x="941830" y="379618"/>
                </a:lnTo>
                <a:cubicBezTo>
                  <a:pt x="940958" y="379784"/>
                  <a:pt x="940058" y="379693"/>
                  <a:pt x="939237" y="379354"/>
                </a:cubicBezTo>
                <a:cubicBezTo>
                  <a:pt x="939117" y="378514"/>
                  <a:pt x="939861" y="378418"/>
                  <a:pt x="940294" y="378130"/>
                </a:cubicBezTo>
                <a:lnTo>
                  <a:pt x="965953" y="360968"/>
                </a:lnTo>
                <a:cubicBezTo>
                  <a:pt x="967100" y="360173"/>
                  <a:pt x="968471" y="359770"/>
                  <a:pt x="969865" y="359816"/>
                </a:cubicBezTo>
                <a:lnTo>
                  <a:pt x="1081671" y="359816"/>
                </a:lnTo>
                <a:cubicBezTo>
                  <a:pt x="1082497" y="359758"/>
                  <a:pt x="1083325" y="359914"/>
                  <a:pt x="1084072" y="360272"/>
                </a:cubicBezTo>
                <a:cubicBezTo>
                  <a:pt x="1082943" y="360848"/>
                  <a:pt x="1082031" y="361304"/>
                  <a:pt x="1081215" y="361736"/>
                </a:cubicBezTo>
                <a:close/>
                <a:moveTo>
                  <a:pt x="967873" y="357607"/>
                </a:moveTo>
                <a:cubicBezTo>
                  <a:pt x="966793" y="358711"/>
                  <a:pt x="965473" y="358279"/>
                  <a:pt x="964177" y="358279"/>
                </a:cubicBezTo>
                <a:lnTo>
                  <a:pt x="849538" y="358279"/>
                </a:lnTo>
                <a:cubicBezTo>
                  <a:pt x="848842" y="358279"/>
                  <a:pt x="847714" y="358399"/>
                  <a:pt x="848386" y="357031"/>
                </a:cubicBezTo>
                <a:lnTo>
                  <a:pt x="871837" y="333604"/>
                </a:lnTo>
                <a:cubicBezTo>
                  <a:pt x="872677" y="332812"/>
                  <a:pt x="873709" y="333028"/>
                  <a:pt x="874693" y="333028"/>
                </a:cubicBezTo>
                <a:lnTo>
                  <a:pt x="1000421" y="333028"/>
                </a:lnTo>
                <a:cubicBezTo>
                  <a:pt x="1001225" y="332884"/>
                  <a:pt x="1002056" y="332959"/>
                  <a:pt x="1002821" y="333244"/>
                </a:cubicBezTo>
                <a:cubicBezTo>
                  <a:pt x="1003253" y="333484"/>
                  <a:pt x="1003205" y="333892"/>
                  <a:pt x="1002821" y="334252"/>
                </a:cubicBezTo>
                <a:cubicBezTo>
                  <a:pt x="991036" y="341957"/>
                  <a:pt x="979298" y="349590"/>
                  <a:pt x="967825" y="357607"/>
                </a:cubicBezTo>
                <a:close/>
                <a:moveTo>
                  <a:pt x="871285" y="331852"/>
                </a:moveTo>
                <a:cubicBezTo>
                  <a:pt x="870445" y="332644"/>
                  <a:pt x="869413" y="332428"/>
                  <a:pt x="868429" y="332428"/>
                </a:cubicBezTo>
                <a:lnTo>
                  <a:pt x="741765" y="332428"/>
                </a:lnTo>
                <a:cubicBezTo>
                  <a:pt x="740709" y="332428"/>
                  <a:pt x="739508" y="332764"/>
                  <a:pt x="738692" y="331708"/>
                </a:cubicBezTo>
                <a:lnTo>
                  <a:pt x="738692" y="331708"/>
                </a:lnTo>
                <a:cubicBezTo>
                  <a:pt x="743493" y="321963"/>
                  <a:pt x="748294" y="312218"/>
                  <a:pt x="753094" y="302472"/>
                </a:cubicBezTo>
                <a:cubicBezTo>
                  <a:pt x="753425" y="301472"/>
                  <a:pt x="754467" y="300888"/>
                  <a:pt x="755494" y="301128"/>
                </a:cubicBezTo>
                <a:cubicBezTo>
                  <a:pt x="755999" y="301128"/>
                  <a:pt x="756503" y="301128"/>
                  <a:pt x="757007" y="301128"/>
                </a:cubicBezTo>
                <a:lnTo>
                  <a:pt x="902009" y="301128"/>
                </a:lnTo>
                <a:close/>
                <a:moveTo>
                  <a:pt x="901697" y="299472"/>
                </a:moveTo>
                <a:cubicBezTo>
                  <a:pt x="853338" y="299472"/>
                  <a:pt x="804981" y="299472"/>
                  <a:pt x="756623" y="299472"/>
                </a:cubicBezTo>
                <a:lnTo>
                  <a:pt x="754822" y="299472"/>
                </a:lnTo>
                <a:cubicBezTo>
                  <a:pt x="756671" y="295656"/>
                  <a:pt x="758303" y="292271"/>
                  <a:pt x="759983" y="288911"/>
                </a:cubicBezTo>
                <a:cubicBezTo>
                  <a:pt x="764424" y="279982"/>
                  <a:pt x="768936" y="271077"/>
                  <a:pt x="773329" y="262099"/>
                </a:cubicBezTo>
                <a:cubicBezTo>
                  <a:pt x="773857" y="260599"/>
                  <a:pt x="775350" y="259663"/>
                  <a:pt x="776929" y="259843"/>
                </a:cubicBezTo>
                <a:cubicBezTo>
                  <a:pt x="831464" y="259843"/>
                  <a:pt x="886016" y="259843"/>
                  <a:pt x="940582" y="259843"/>
                </a:cubicBezTo>
                <a:cubicBezTo>
                  <a:pt x="941285" y="259726"/>
                  <a:pt x="942007" y="259800"/>
                  <a:pt x="942670" y="260059"/>
                </a:cubicBezTo>
                <a:cubicBezTo>
                  <a:pt x="942670" y="260971"/>
                  <a:pt x="941854" y="261331"/>
                  <a:pt x="941350" y="261859"/>
                </a:cubicBezTo>
                <a:cubicBezTo>
                  <a:pt x="929427" y="273813"/>
                  <a:pt x="917498" y="285759"/>
                  <a:pt x="905561" y="297696"/>
                </a:cubicBezTo>
                <a:cubicBezTo>
                  <a:pt x="904599" y="298829"/>
                  <a:pt x="903185" y="299479"/>
                  <a:pt x="901697" y="299472"/>
                </a:cubicBezTo>
                <a:close/>
                <a:moveTo>
                  <a:pt x="778009" y="258019"/>
                </a:moveTo>
                <a:cubicBezTo>
                  <a:pt x="777330" y="258153"/>
                  <a:pt x="776627" y="258079"/>
                  <a:pt x="775993" y="257803"/>
                </a:cubicBezTo>
                <a:cubicBezTo>
                  <a:pt x="775585" y="256891"/>
                  <a:pt x="776257" y="256267"/>
                  <a:pt x="776593" y="255595"/>
                </a:cubicBezTo>
                <a:cubicBezTo>
                  <a:pt x="784610" y="239513"/>
                  <a:pt x="792699" y="223455"/>
                  <a:pt x="800596" y="207349"/>
                </a:cubicBezTo>
                <a:cubicBezTo>
                  <a:pt x="801172" y="205864"/>
                  <a:pt x="802692" y="204970"/>
                  <a:pt x="804269" y="205188"/>
                </a:cubicBezTo>
                <a:cubicBezTo>
                  <a:pt x="831279" y="205188"/>
                  <a:pt x="858268" y="205188"/>
                  <a:pt x="885231" y="205188"/>
                </a:cubicBezTo>
                <a:lnTo>
                  <a:pt x="997109" y="205188"/>
                </a:lnTo>
                <a:cubicBezTo>
                  <a:pt x="997325" y="206316"/>
                  <a:pt x="996437" y="206653"/>
                  <a:pt x="995933" y="207133"/>
                </a:cubicBezTo>
                <a:cubicBezTo>
                  <a:pt x="979610" y="223519"/>
                  <a:pt x="963248" y="239897"/>
                  <a:pt x="946846" y="256267"/>
                </a:cubicBezTo>
                <a:cubicBezTo>
                  <a:pt x="945853" y="257371"/>
                  <a:pt x="944420" y="257978"/>
                  <a:pt x="942934" y="257923"/>
                </a:cubicBezTo>
                <a:cubicBezTo>
                  <a:pt x="887967" y="257906"/>
                  <a:pt x="832993" y="257906"/>
                  <a:pt x="778009" y="257923"/>
                </a:cubicBezTo>
                <a:close/>
                <a:moveTo>
                  <a:pt x="797740" y="203460"/>
                </a:moveTo>
                <a:cubicBezTo>
                  <a:pt x="733971" y="203460"/>
                  <a:pt x="670181" y="203460"/>
                  <a:pt x="606364" y="203460"/>
                </a:cubicBezTo>
                <a:cubicBezTo>
                  <a:pt x="602787" y="203460"/>
                  <a:pt x="603075" y="203868"/>
                  <a:pt x="603075" y="200316"/>
                </a:cubicBezTo>
                <a:cubicBezTo>
                  <a:pt x="603075" y="177913"/>
                  <a:pt x="603075" y="155510"/>
                  <a:pt x="603075" y="133107"/>
                </a:cubicBezTo>
                <a:cubicBezTo>
                  <a:pt x="603075" y="129387"/>
                  <a:pt x="602811" y="129843"/>
                  <a:pt x="606220" y="129843"/>
                </a:cubicBezTo>
                <a:lnTo>
                  <a:pt x="836985" y="129843"/>
                </a:lnTo>
                <a:cubicBezTo>
                  <a:pt x="836944" y="130860"/>
                  <a:pt x="836610" y="131843"/>
                  <a:pt x="836025" y="132675"/>
                </a:cubicBezTo>
                <a:cubicBezTo>
                  <a:pt x="824712" y="155382"/>
                  <a:pt x="813414" y="178089"/>
                  <a:pt x="802132" y="200796"/>
                </a:cubicBezTo>
                <a:cubicBezTo>
                  <a:pt x="801482" y="202610"/>
                  <a:pt x="799650" y="203721"/>
                  <a:pt x="797740" y="203460"/>
                </a:cubicBezTo>
                <a:close/>
                <a:moveTo>
                  <a:pt x="603075" y="262171"/>
                </a:moveTo>
                <a:cubicBezTo>
                  <a:pt x="603075" y="259771"/>
                  <a:pt x="603075" y="259771"/>
                  <a:pt x="605308" y="259771"/>
                </a:cubicBezTo>
                <a:lnTo>
                  <a:pt x="772393" y="259771"/>
                </a:lnTo>
                <a:cubicBezTo>
                  <a:pt x="767904" y="268772"/>
                  <a:pt x="763679" y="277269"/>
                  <a:pt x="759431" y="285718"/>
                </a:cubicBezTo>
                <a:cubicBezTo>
                  <a:pt x="757439" y="289751"/>
                  <a:pt x="755398" y="293759"/>
                  <a:pt x="753430" y="297720"/>
                </a:cubicBezTo>
                <a:cubicBezTo>
                  <a:pt x="752878" y="298824"/>
                  <a:pt x="752230" y="299496"/>
                  <a:pt x="750910" y="299304"/>
                </a:cubicBezTo>
                <a:cubicBezTo>
                  <a:pt x="750310" y="299268"/>
                  <a:pt x="749710" y="299268"/>
                  <a:pt x="749110" y="299304"/>
                </a:cubicBezTo>
                <a:lnTo>
                  <a:pt x="606772" y="299304"/>
                </a:lnTo>
                <a:cubicBezTo>
                  <a:pt x="602619" y="299304"/>
                  <a:pt x="603123" y="299832"/>
                  <a:pt x="603099" y="295656"/>
                </a:cubicBezTo>
                <a:cubicBezTo>
                  <a:pt x="603051" y="284470"/>
                  <a:pt x="603075" y="273285"/>
                  <a:pt x="603075" y="262099"/>
                </a:cubicBezTo>
                <a:close/>
                <a:moveTo>
                  <a:pt x="605236" y="301200"/>
                </a:moveTo>
                <a:lnTo>
                  <a:pt x="751054" y="301200"/>
                </a:lnTo>
                <a:cubicBezTo>
                  <a:pt x="751534" y="301992"/>
                  <a:pt x="751054" y="302496"/>
                  <a:pt x="750838" y="303001"/>
                </a:cubicBezTo>
                <a:cubicBezTo>
                  <a:pt x="746373" y="311930"/>
                  <a:pt x="741933" y="320859"/>
                  <a:pt x="737444" y="329764"/>
                </a:cubicBezTo>
                <a:cubicBezTo>
                  <a:pt x="737075" y="330458"/>
                  <a:pt x="736664" y="331132"/>
                  <a:pt x="736220" y="331780"/>
                </a:cubicBezTo>
                <a:cubicBezTo>
                  <a:pt x="735188" y="332980"/>
                  <a:pt x="733820" y="332476"/>
                  <a:pt x="732548" y="332476"/>
                </a:cubicBezTo>
                <a:lnTo>
                  <a:pt x="637016" y="332476"/>
                </a:lnTo>
                <a:cubicBezTo>
                  <a:pt x="626838" y="332476"/>
                  <a:pt x="616661" y="332476"/>
                  <a:pt x="606484" y="332476"/>
                </a:cubicBezTo>
                <a:cubicBezTo>
                  <a:pt x="605332" y="332476"/>
                  <a:pt x="604084" y="332908"/>
                  <a:pt x="603123" y="331780"/>
                </a:cubicBezTo>
                <a:cubicBezTo>
                  <a:pt x="603123" y="322179"/>
                  <a:pt x="603123" y="312794"/>
                  <a:pt x="603123" y="303313"/>
                </a:cubicBezTo>
                <a:cubicBezTo>
                  <a:pt x="603075" y="301176"/>
                  <a:pt x="603123" y="301176"/>
                  <a:pt x="605236" y="301128"/>
                </a:cubicBezTo>
                <a:close/>
                <a:moveTo>
                  <a:pt x="605236" y="414687"/>
                </a:moveTo>
                <a:cubicBezTo>
                  <a:pt x="605836" y="414687"/>
                  <a:pt x="606436" y="414687"/>
                  <a:pt x="607036" y="414687"/>
                </a:cubicBezTo>
                <a:lnTo>
                  <a:pt x="691886" y="414687"/>
                </a:lnTo>
                <a:cubicBezTo>
                  <a:pt x="692607" y="414687"/>
                  <a:pt x="693303" y="414687"/>
                  <a:pt x="693999" y="414687"/>
                </a:cubicBezTo>
                <a:cubicBezTo>
                  <a:pt x="695151" y="414687"/>
                  <a:pt x="695655" y="415047"/>
                  <a:pt x="695559" y="416223"/>
                </a:cubicBezTo>
                <a:cubicBezTo>
                  <a:pt x="695559" y="416919"/>
                  <a:pt x="695559" y="417615"/>
                  <a:pt x="695559" y="418311"/>
                </a:cubicBezTo>
                <a:lnTo>
                  <a:pt x="695559" y="503498"/>
                </a:lnTo>
                <a:cubicBezTo>
                  <a:pt x="695559" y="504314"/>
                  <a:pt x="695559" y="505106"/>
                  <a:pt x="695559" y="505898"/>
                </a:cubicBezTo>
                <a:cubicBezTo>
                  <a:pt x="695559" y="506690"/>
                  <a:pt x="695127" y="507146"/>
                  <a:pt x="694287" y="507122"/>
                </a:cubicBezTo>
                <a:cubicBezTo>
                  <a:pt x="693447" y="507098"/>
                  <a:pt x="693087" y="507122"/>
                  <a:pt x="692487" y="507122"/>
                </a:cubicBezTo>
                <a:lnTo>
                  <a:pt x="606436" y="507122"/>
                </a:lnTo>
                <a:cubicBezTo>
                  <a:pt x="602811" y="507122"/>
                  <a:pt x="603171" y="507410"/>
                  <a:pt x="603171" y="503930"/>
                </a:cubicBezTo>
                <a:lnTo>
                  <a:pt x="603171" y="417759"/>
                </a:lnTo>
                <a:cubicBezTo>
                  <a:pt x="603195" y="417368"/>
                  <a:pt x="603195" y="416974"/>
                  <a:pt x="603171" y="416583"/>
                </a:cubicBezTo>
                <a:cubicBezTo>
                  <a:pt x="602931" y="414903"/>
                  <a:pt x="603771" y="414446"/>
                  <a:pt x="605236" y="414687"/>
                </a:cubicBezTo>
                <a:close/>
                <a:moveTo>
                  <a:pt x="605236" y="825138"/>
                </a:moveTo>
                <a:cubicBezTo>
                  <a:pt x="605730" y="825174"/>
                  <a:pt x="606229" y="825174"/>
                  <a:pt x="606724" y="825138"/>
                </a:cubicBezTo>
                <a:cubicBezTo>
                  <a:pt x="641017" y="825138"/>
                  <a:pt x="675300" y="825138"/>
                  <a:pt x="709577" y="825138"/>
                </a:cubicBezTo>
                <a:cubicBezTo>
                  <a:pt x="711552" y="824864"/>
                  <a:pt x="713448" y="826019"/>
                  <a:pt x="714113" y="827898"/>
                </a:cubicBezTo>
                <a:cubicBezTo>
                  <a:pt x="716298" y="832699"/>
                  <a:pt x="718794" y="837379"/>
                  <a:pt x="721146" y="842132"/>
                </a:cubicBezTo>
                <a:cubicBezTo>
                  <a:pt x="721727" y="842977"/>
                  <a:pt x="722068" y="843966"/>
                  <a:pt x="722130" y="844988"/>
                </a:cubicBezTo>
                <a:lnTo>
                  <a:pt x="606772" y="844988"/>
                </a:lnTo>
                <a:cubicBezTo>
                  <a:pt x="602595" y="844988"/>
                  <a:pt x="603147" y="845468"/>
                  <a:pt x="603123" y="841316"/>
                </a:cubicBezTo>
                <a:cubicBezTo>
                  <a:pt x="603123" y="836515"/>
                  <a:pt x="603123" y="831907"/>
                  <a:pt x="603123" y="827226"/>
                </a:cubicBezTo>
                <a:cubicBezTo>
                  <a:pt x="603123" y="825402"/>
                  <a:pt x="603627" y="824754"/>
                  <a:pt x="605188" y="824946"/>
                </a:cubicBezTo>
                <a:close/>
                <a:moveTo>
                  <a:pt x="726787" y="849309"/>
                </a:moveTo>
                <a:cubicBezTo>
                  <a:pt x="725863" y="848982"/>
                  <a:pt x="725378" y="847967"/>
                  <a:pt x="725704" y="847043"/>
                </a:cubicBezTo>
                <a:cubicBezTo>
                  <a:pt x="726031" y="846116"/>
                  <a:pt x="727046" y="845632"/>
                  <a:pt x="727973" y="845960"/>
                </a:cubicBezTo>
                <a:cubicBezTo>
                  <a:pt x="728304" y="846078"/>
                  <a:pt x="728592" y="846289"/>
                  <a:pt x="728803" y="846572"/>
                </a:cubicBezTo>
                <a:cubicBezTo>
                  <a:pt x="766584" y="846572"/>
                  <a:pt x="804365" y="846572"/>
                  <a:pt x="842145" y="846572"/>
                </a:cubicBezTo>
                <a:cubicBezTo>
                  <a:pt x="844118" y="846472"/>
                  <a:pt x="846031" y="847264"/>
                  <a:pt x="847354" y="848733"/>
                </a:cubicBezTo>
                <a:cubicBezTo>
                  <a:pt x="853835" y="855406"/>
                  <a:pt x="860460" y="861910"/>
                  <a:pt x="867012" y="868511"/>
                </a:cubicBezTo>
                <a:cubicBezTo>
                  <a:pt x="867708" y="869183"/>
                  <a:pt x="868597" y="869711"/>
                  <a:pt x="868933" y="870792"/>
                </a:cubicBezTo>
                <a:cubicBezTo>
                  <a:pt x="868237" y="871416"/>
                  <a:pt x="867420" y="871104"/>
                  <a:pt x="866676" y="871104"/>
                </a:cubicBezTo>
                <a:cubicBezTo>
                  <a:pt x="824592" y="871104"/>
                  <a:pt x="782515" y="871104"/>
                  <a:pt x="740445" y="871104"/>
                </a:cubicBezTo>
                <a:cubicBezTo>
                  <a:pt x="738695" y="871336"/>
                  <a:pt x="737010" y="870345"/>
                  <a:pt x="736364" y="868703"/>
                </a:cubicBezTo>
                <a:cubicBezTo>
                  <a:pt x="733316" y="862126"/>
                  <a:pt x="730027" y="855742"/>
                  <a:pt x="726787" y="849309"/>
                </a:cubicBezTo>
                <a:close/>
                <a:moveTo>
                  <a:pt x="741189" y="872856"/>
                </a:moveTo>
                <a:lnTo>
                  <a:pt x="869221" y="872856"/>
                </a:lnTo>
                <a:cubicBezTo>
                  <a:pt x="870704" y="872772"/>
                  <a:pt x="872147" y="873353"/>
                  <a:pt x="873157" y="874440"/>
                </a:cubicBezTo>
                <a:cubicBezTo>
                  <a:pt x="882014" y="883393"/>
                  <a:pt x="890943" y="892274"/>
                  <a:pt x="899824" y="901179"/>
                </a:cubicBezTo>
                <a:cubicBezTo>
                  <a:pt x="900521" y="901875"/>
                  <a:pt x="901145" y="902667"/>
                  <a:pt x="901793" y="903412"/>
                </a:cubicBezTo>
                <a:cubicBezTo>
                  <a:pt x="900809" y="904684"/>
                  <a:pt x="899392" y="904156"/>
                  <a:pt x="898168" y="904156"/>
                </a:cubicBezTo>
                <a:lnTo>
                  <a:pt x="757343" y="904156"/>
                </a:lnTo>
                <a:cubicBezTo>
                  <a:pt x="756119" y="904156"/>
                  <a:pt x="754726" y="904660"/>
                  <a:pt x="753718" y="903436"/>
                </a:cubicBezTo>
                <a:lnTo>
                  <a:pt x="753718" y="903436"/>
                </a:lnTo>
                <a:cubicBezTo>
                  <a:pt x="749350" y="894667"/>
                  <a:pt x="744998" y="885906"/>
                  <a:pt x="740661" y="877152"/>
                </a:cubicBezTo>
                <a:cubicBezTo>
                  <a:pt x="740061" y="875904"/>
                  <a:pt x="739484" y="874752"/>
                  <a:pt x="738812" y="873216"/>
                </a:cubicBezTo>
                <a:cubicBezTo>
                  <a:pt x="739552" y="872865"/>
                  <a:pt x="740377" y="872738"/>
                  <a:pt x="741189" y="872856"/>
                </a:cubicBezTo>
                <a:close/>
                <a:moveTo>
                  <a:pt x="756167" y="904780"/>
                </a:moveTo>
                <a:cubicBezTo>
                  <a:pt x="756959" y="904780"/>
                  <a:pt x="757751" y="904780"/>
                  <a:pt x="758567" y="904780"/>
                </a:cubicBezTo>
                <a:lnTo>
                  <a:pt x="900593" y="904780"/>
                </a:lnTo>
                <a:cubicBezTo>
                  <a:pt x="901817" y="904780"/>
                  <a:pt x="903233" y="904252"/>
                  <a:pt x="904217" y="905524"/>
                </a:cubicBezTo>
                <a:cubicBezTo>
                  <a:pt x="904745" y="906124"/>
                  <a:pt x="905249" y="906724"/>
                  <a:pt x="905801" y="907276"/>
                </a:cubicBezTo>
                <a:cubicBezTo>
                  <a:pt x="917868" y="919374"/>
                  <a:pt x="929948" y="931454"/>
                  <a:pt x="942046" y="943521"/>
                </a:cubicBezTo>
                <a:cubicBezTo>
                  <a:pt x="942382" y="943857"/>
                  <a:pt x="942694" y="944217"/>
                  <a:pt x="943174" y="944745"/>
                </a:cubicBezTo>
                <a:cubicBezTo>
                  <a:pt x="942300" y="945102"/>
                  <a:pt x="941352" y="945244"/>
                  <a:pt x="940414" y="945153"/>
                </a:cubicBezTo>
                <a:cubicBezTo>
                  <a:pt x="886006" y="945153"/>
                  <a:pt x="831663" y="945153"/>
                  <a:pt x="777385" y="945153"/>
                </a:cubicBezTo>
                <a:cubicBezTo>
                  <a:pt x="775614" y="945350"/>
                  <a:pt x="773938" y="944308"/>
                  <a:pt x="773329" y="942633"/>
                </a:cubicBezTo>
                <a:cubicBezTo>
                  <a:pt x="767304" y="930247"/>
                  <a:pt x="761135" y="917933"/>
                  <a:pt x="754990" y="905620"/>
                </a:cubicBezTo>
                <a:cubicBezTo>
                  <a:pt x="755194" y="905152"/>
                  <a:pt x="755636" y="904833"/>
                  <a:pt x="756143" y="904780"/>
                </a:cubicBezTo>
                <a:close/>
                <a:moveTo>
                  <a:pt x="947614" y="948969"/>
                </a:moveTo>
                <a:cubicBezTo>
                  <a:pt x="963617" y="965178"/>
                  <a:pt x="979699" y="981333"/>
                  <a:pt x="995861" y="997431"/>
                </a:cubicBezTo>
                <a:cubicBezTo>
                  <a:pt x="996461" y="998031"/>
                  <a:pt x="997037" y="998679"/>
                  <a:pt x="997709" y="999376"/>
                </a:cubicBezTo>
                <a:cubicBezTo>
                  <a:pt x="996732" y="999844"/>
                  <a:pt x="995632" y="999995"/>
                  <a:pt x="994564" y="999808"/>
                </a:cubicBezTo>
                <a:cubicBezTo>
                  <a:pt x="931388" y="999808"/>
                  <a:pt x="868181" y="999808"/>
                  <a:pt x="804941" y="999808"/>
                </a:cubicBezTo>
                <a:cubicBezTo>
                  <a:pt x="802965" y="1000045"/>
                  <a:pt x="801088" y="998876"/>
                  <a:pt x="800428" y="996999"/>
                </a:cubicBezTo>
                <a:cubicBezTo>
                  <a:pt x="792675" y="981229"/>
                  <a:pt x="784802" y="965507"/>
                  <a:pt x="776977" y="949785"/>
                </a:cubicBezTo>
                <a:cubicBezTo>
                  <a:pt x="776391" y="948864"/>
                  <a:pt x="775993" y="947836"/>
                  <a:pt x="775801" y="946761"/>
                </a:cubicBezTo>
                <a:lnTo>
                  <a:pt x="778873" y="946761"/>
                </a:lnTo>
                <a:cubicBezTo>
                  <a:pt x="833360" y="946761"/>
                  <a:pt x="887847" y="946761"/>
                  <a:pt x="942334" y="946761"/>
                </a:cubicBezTo>
                <a:cubicBezTo>
                  <a:pt x="944338" y="946663"/>
                  <a:pt x="946277" y="947474"/>
                  <a:pt x="947614" y="948969"/>
                </a:cubicBezTo>
                <a:close/>
                <a:moveTo>
                  <a:pt x="1118732" y="947841"/>
                </a:moveTo>
                <a:lnTo>
                  <a:pt x="1194845" y="998800"/>
                </a:lnTo>
                <a:lnTo>
                  <a:pt x="1195301" y="999184"/>
                </a:lnTo>
                <a:cubicBezTo>
                  <a:pt x="1195157" y="1000120"/>
                  <a:pt x="1194413" y="999760"/>
                  <a:pt x="1193909" y="999808"/>
                </a:cubicBezTo>
                <a:cubicBezTo>
                  <a:pt x="1193309" y="999844"/>
                  <a:pt x="1192709" y="999844"/>
                  <a:pt x="1192109" y="999808"/>
                </a:cubicBezTo>
                <a:cubicBezTo>
                  <a:pt x="1129526" y="999808"/>
                  <a:pt x="1066950" y="999808"/>
                  <a:pt x="1004382" y="999808"/>
                </a:cubicBezTo>
                <a:cubicBezTo>
                  <a:pt x="1002118" y="999940"/>
                  <a:pt x="999910" y="999061"/>
                  <a:pt x="998357" y="997407"/>
                </a:cubicBezTo>
                <a:cubicBezTo>
                  <a:pt x="982539" y="981445"/>
                  <a:pt x="966601" y="965579"/>
                  <a:pt x="950711" y="949665"/>
                </a:cubicBezTo>
                <a:cubicBezTo>
                  <a:pt x="949864" y="949003"/>
                  <a:pt x="949148" y="948189"/>
                  <a:pt x="948599" y="947265"/>
                </a:cubicBezTo>
                <a:cubicBezTo>
                  <a:pt x="949247" y="946473"/>
                  <a:pt x="949991" y="946809"/>
                  <a:pt x="950639" y="946809"/>
                </a:cubicBezTo>
                <a:lnTo>
                  <a:pt x="1114963" y="946809"/>
                </a:lnTo>
                <a:cubicBezTo>
                  <a:pt x="1116274" y="946759"/>
                  <a:pt x="1117565" y="947121"/>
                  <a:pt x="1118660" y="947841"/>
                </a:cubicBezTo>
                <a:close/>
                <a:moveTo>
                  <a:pt x="1054884" y="905260"/>
                </a:moveTo>
                <a:lnTo>
                  <a:pt x="1098761" y="934495"/>
                </a:lnTo>
                <a:lnTo>
                  <a:pt x="1112179" y="943521"/>
                </a:lnTo>
                <a:cubicBezTo>
                  <a:pt x="1112659" y="943833"/>
                  <a:pt x="1113259" y="944001"/>
                  <a:pt x="1113547" y="944817"/>
                </a:cubicBezTo>
                <a:cubicBezTo>
                  <a:pt x="1112822" y="945069"/>
                  <a:pt x="1112049" y="945141"/>
                  <a:pt x="1111291" y="945033"/>
                </a:cubicBezTo>
                <a:cubicBezTo>
                  <a:pt x="1057013" y="945033"/>
                  <a:pt x="1002757" y="945033"/>
                  <a:pt x="948527" y="945033"/>
                </a:cubicBezTo>
                <a:cubicBezTo>
                  <a:pt x="946945" y="945074"/>
                  <a:pt x="945425" y="944414"/>
                  <a:pt x="944374" y="943233"/>
                </a:cubicBezTo>
                <a:cubicBezTo>
                  <a:pt x="931988" y="930751"/>
                  <a:pt x="919572" y="918301"/>
                  <a:pt x="907121" y="905884"/>
                </a:cubicBezTo>
                <a:lnTo>
                  <a:pt x="907121" y="905884"/>
                </a:lnTo>
                <a:cubicBezTo>
                  <a:pt x="906785" y="905308"/>
                  <a:pt x="906977" y="904876"/>
                  <a:pt x="907577" y="904804"/>
                </a:cubicBezTo>
                <a:cubicBezTo>
                  <a:pt x="908473" y="904744"/>
                  <a:pt x="909370" y="904744"/>
                  <a:pt x="910266" y="904804"/>
                </a:cubicBezTo>
                <a:lnTo>
                  <a:pt x="1051403" y="904804"/>
                </a:lnTo>
                <a:cubicBezTo>
                  <a:pt x="1052508" y="904756"/>
                  <a:pt x="1053756" y="904348"/>
                  <a:pt x="1054812" y="905260"/>
                </a:cubicBezTo>
                <a:close/>
                <a:moveTo>
                  <a:pt x="1051740" y="903004"/>
                </a:moveTo>
                <a:cubicBezTo>
                  <a:pt x="1052148" y="903268"/>
                  <a:pt x="1052292" y="903700"/>
                  <a:pt x="1051740" y="903916"/>
                </a:cubicBezTo>
                <a:cubicBezTo>
                  <a:pt x="1050892" y="904211"/>
                  <a:pt x="1049985" y="904295"/>
                  <a:pt x="1049099" y="904156"/>
                </a:cubicBezTo>
                <a:lnTo>
                  <a:pt x="907985" y="904156"/>
                </a:lnTo>
                <a:cubicBezTo>
                  <a:pt x="906905" y="904156"/>
                  <a:pt x="905753" y="904420"/>
                  <a:pt x="904841" y="903580"/>
                </a:cubicBezTo>
                <a:lnTo>
                  <a:pt x="904841" y="903580"/>
                </a:lnTo>
                <a:lnTo>
                  <a:pt x="874045" y="872856"/>
                </a:lnTo>
                <a:lnTo>
                  <a:pt x="1003541" y="872856"/>
                </a:lnTo>
                <a:cubicBezTo>
                  <a:pt x="1005418" y="872810"/>
                  <a:pt x="1007260" y="873365"/>
                  <a:pt x="1008798" y="874440"/>
                </a:cubicBezTo>
                <a:cubicBezTo>
                  <a:pt x="1023056" y="883993"/>
                  <a:pt x="1037362" y="893474"/>
                  <a:pt x="1051668" y="903004"/>
                </a:cubicBezTo>
                <a:close/>
                <a:moveTo>
                  <a:pt x="1133902" y="871056"/>
                </a:moveTo>
                <a:cubicBezTo>
                  <a:pt x="1092617" y="871056"/>
                  <a:pt x="1051331" y="871056"/>
                  <a:pt x="1010046" y="871056"/>
                </a:cubicBezTo>
                <a:cubicBezTo>
                  <a:pt x="1008164" y="871111"/>
                  <a:pt x="1006316" y="870563"/>
                  <a:pt x="1004766" y="869495"/>
                </a:cubicBezTo>
                <a:cubicBezTo>
                  <a:pt x="994420" y="862511"/>
                  <a:pt x="984027" y="855598"/>
                  <a:pt x="973562" y="848661"/>
                </a:cubicBezTo>
                <a:lnTo>
                  <a:pt x="971353" y="847101"/>
                </a:lnTo>
                <a:cubicBezTo>
                  <a:pt x="971737" y="846116"/>
                  <a:pt x="972554" y="846549"/>
                  <a:pt x="973130" y="846549"/>
                </a:cubicBezTo>
                <a:lnTo>
                  <a:pt x="1086832" y="846549"/>
                </a:lnTo>
                <a:cubicBezTo>
                  <a:pt x="1088128" y="846515"/>
                  <a:pt x="1089412" y="846796"/>
                  <a:pt x="1090576" y="847365"/>
                </a:cubicBezTo>
                <a:cubicBezTo>
                  <a:pt x="1105362" y="854837"/>
                  <a:pt x="1120172" y="862278"/>
                  <a:pt x="1135006" y="869687"/>
                </a:cubicBezTo>
                <a:cubicBezTo>
                  <a:pt x="1135697" y="869889"/>
                  <a:pt x="1136261" y="870393"/>
                  <a:pt x="1136542" y="871056"/>
                </a:cubicBezTo>
                <a:close/>
                <a:moveTo>
                  <a:pt x="1140575" y="868655"/>
                </a:moveTo>
                <a:cubicBezTo>
                  <a:pt x="1140575" y="868967"/>
                  <a:pt x="1140575" y="869255"/>
                  <a:pt x="1140575" y="869639"/>
                </a:cubicBezTo>
                <a:cubicBezTo>
                  <a:pt x="1139566" y="870023"/>
                  <a:pt x="1138990" y="869447"/>
                  <a:pt x="1138414" y="869159"/>
                </a:cubicBezTo>
                <a:cubicBezTo>
                  <a:pt x="1123052" y="861502"/>
                  <a:pt x="1107715" y="853773"/>
                  <a:pt x="1092329" y="846164"/>
                </a:cubicBezTo>
                <a:cubicBezTo>
                  <a:pt x="1090922" y="845653"/>
                  <a:pt x="1090048" y="844244"/>
                  <a:pt x="1090216" y="842756"/>
                </a:cubicBezTo>
                <a:cubicBezTo>
                  <a:pt x="1090216" y="804176"/>
                  <a:pt x="1090216" y="765594"/>
                  <a:pt x="1090216" y="727014"/>
                </a:cubicBezTo>
                <a:cubicBezTo>
                  <a:pt x="1090216" y="726534"/>
                  <a:pt x="1090216" y="726053"/>
                  <a:pt x="1090216" y="725549"/>
                </a:cubicBezTo>
                <a:cubicBezTo>
                  <a:pt x="1091224" y="725045"/>
                  <a:pt x="1092041" y="725549"/>
                  <a:pt x="1092857" y="725789"/>
                </a:cubicBezTo>
                <a:lnTo>
                  <a:pt x="1138150" y="737167"/>
                </a:lnTo>
                <a:cubicBezTo>
                  <a:pt x="1140551" y="737743"/>
                  <a:pt x="1140551" y="737767"/>
                  <a:pt x="1140551" y="740047"/>
                </a:cubicBezTo>
                <a:close/>
                <a:moveTo>
                  <a:pt x="1140575" y="735319"/>
                </a:moveTo>
                <a:cubicBezTo>
                  <a:pt x="1139850" y="735609"/>
                  <a:pt x="1139043" y="735609"/>
                  <a:pt x="1138318" y="735319"/>
                </a:cubicBezTo>
                <a:lnTo>
                  <a:pt x="1092449" y="723797"/>
                </a:lnTo>
                <a:cubicBezTo>
                  <a:pt x="1090192" y="723221"/>
                  <a:pt x="1090192" y="723197"/>
                  <a:pt x="1090192" y="720845"/>
                </a:cubicBezTo>
                <a:cubicBezTo>
                  <a:pt x="1090192" y="682440"/>
                  <a:pt x="1090192" y="644035"/>
                  <a:pt x="1090192" y="605630"/>
                </a:cubicBezTo>
                <a:lnTo>
                  <a:pt x="1090192" y="604310"/>
                </a:lnTo>
                <a:cubicBezTo>
                  <a:pt x="1090192" y="603422"/>
                  <a:pt x="1090648" y="603086"/>
                  <a:pt x="1091488" y="603110"/>
                </a:cubicBezTo>
                <a:lnTo>
                  <a:pt x="1139494" y="603110"/>
                </a:lnTo>
                <a:cubicBezTo>
                  <a:pt x="1140020" y="603038"/>
                  <a:pt x="1140505" y="603403"/>
                  <a:pt x="1140577" y="603929"/>
                </a:cubicBezTo>
                <a:cubicBezTo>
                  <a:pt x="1140591" y="604025"/>
                  <a:pt x="1140589" y="604121"/>
                  <a:pt x="1140575" y="604214"/>
                </a:cubicBezTo>
                <a:cubicBezTo>
                  <a:pt x="1140575" y="604814"/>
                  <a:pt x="1140575" y="605414"/>
                  <a:pt x="1140575" y="606014"/>
                </a:cubicBezTo>
                <a:lnTo>
                  <a:pt x="1140575" y="735391"/>
                </a:lnTo>
                <a:close/>
                <a:moveTo>
                  <a:pt x="1139086" y="601214"/>
                </a:moveTo>
                <a:cubicBezTo>
                  <a:pt x="1138486" y="601214"/>
                  <a:pt x="1137886" y="601214"/>
                  <a:pt x="1137286" y="601214"/>
                </a:cubicBezTo>
                <a:lnTo>
                  <a:pt x="1093145" y="601214"/>
                </a:lnTo>
                <a:cubicBezTo>
                  <a:pt x="1092545" y="601214"/>
                  <a:pt x="1091945" y="601214"/>
                  <a:pt x="1091344" y="601214"/>
                </a:cubicBezTo>
                <a:cubicBezTo>
                  <a:pt x="1090744" y="601214"/>
                  <a:pt x="1090072" y="600878"/>
                  <a:pt x="1090096" y="599990"/>
                </a:cubicBezTo>
                <a:cubicBezTo>
                  <a:pt x="1090120" y="599102"/>
                  <a:pt x="1090096" y="598598"/>
                  <a:pt x="1090096" y="597877"/>
                </a:cubicBezTo>
                <a:cubicBezTo>
                  <a:pt x="1090096" y="560128"/>
                  <a:pt x="1090096" y="522364"/>
                  <a:pt x="1090096" y="484583"/>
                </a:cubicBezTo>
                <a:cubicBezTo>
                  <a:pt x="1090096" y="480935"/>
                  <a:pt x="1089280" y="481319"/>
                  <a:pt x="1093361" y="480311"/>
                </a:cubicBezTo>
                <a:lnTo>
                  <a:pt x="1138966" y="468933"/>
                </a:lnTo>
                <a:lnTo>
                  <a:pt x="1140503" y="468597"/>
                </a:lnTo>
                <a:lnTo>
                  <a:pt x="1140503" y="597805"/>
                </a:lnTo>
                <a:cubicBezTo>
                  <a:pt x="1140503" y="598405"/>
                  <a:pt x="1140503" y="599006"/>
                  <a:pt x="1140503" y="599606"/>
                </a:cubicBezTo>
                <a:cubicBezTo>
                  <a:pt x="1140599" y="600782"/>
                  <a:pt x="1140215" y="601382"/>
                  <a:pt x="1139014" y="601286"/>
                </a:cubicBezTo>
                <a:close/>
                <a:moveTo>
                  <a:pt x="1138558" y="335165"/>
                </a:moveTo>
                <a:cubicBezTo>
                  <a:pt x="1139062" y="334901"/>
                  <a:pt x="1139614" y="334708"/>
                  <a:pt x="1140575" y="334324"/>
                </a:cubicBezTo>
                <a:lnTo>
                  <a:pt x="1140575" y="463077"/>
                </a:lnTo>
                <a:cubicBezTo>
                  <a:pt x="1140527" y="463677"/>
                  <a:pt x="1140527" y="464277"/>
                  <a:pt x="1140575" y="464877"/>
                </a:cubicBezTo>
                <a:cubicBezTo>
                  <a:pt x="1140791" y="466293"/>
                  <a:pt x="1140047" y="466797"/>
                  <a:pt x="1138822" y="467109"/>
                </a:cubicBezTo>
                <a:lnTo>
                  <a:pt x="1090624" y="479111"/>
                </a:lnTo>
                <a:cubicBezTo>
                  <a:pt x="1089904" y="478366"/>
                  <a:pt x="1090168" y="477550"/>
                  <a:pt x="1090168" y="476710"/>
                </a:cubicBezTo>
                <a:cubicBezTo>
                  <a:pt x="1090168" y="438305"/>
                  <a:pt x="1090168" y="399901"/>
                  <a:pt x="1090168" y="361496"/>
                </a:cubicBezTo>
                <a:cubicBezTo>
                  <a:pt x="1089943" y="360008"/>
                  <a:pt x="1090780" y="358560"/>
                  <a:pt x="1092185" y="358015"/>
                </a:cubicBezTo>
                <a:cubicBezTo>
                  <a:pt x="1107571" y="350647"/>
                  <a:pt x="1123028" y="342918"/>
                  <a:pt x="1138486" y="335237"/>
                </a:cubicBezTo>
                <a:close/>
                <a:moveTo>
                  <a:pt x="1134742" y="332956"/>
                </a:moveTo>
                <a:cubicBezTo>
                  <a:pt x="1135534" y="332956"/>
                  <a:pt x="1136446" y="332668"/>
                  <a:pt x="1137142" y="333244"/>
                </a:cubicBezTo>
                <a:cubicBezTo>
                  <a:pt x="1137838" y="333820"/>
                  <a:pt x="1137142" y="334036"/>
                  <a:pt x="1136590" y="334156"/>
                </a:cubicBezTo>
                <a:lnTo>
                  <a:pt x="1136590" y="334156"/>
                </a:lnTo>
                <a:cubicBezTo>
                  <a:pt x="1122380" y="341213"/>
                  <a:pt x="1108147" y="348222"/>
                  <a:pt x="1094009" y="355399"/>
                </a:cubicBezTo>
                <a:cubicBezTo>
                  <a:pt x="1090752" y="357063"/>
                  <a:pt x="1087130" y="357888"/>
                  <a:pt x="1083471" y="357799"/>
                </a:cubicBezTo>
                <a:cubicBezTo>
                  <a:pt x="1047467" y="357799"/>
                  <a:pt x="1011462" y="357799"/>
                  <a:pt x="975290" y="357799"/>
                </a:cubicBezTo>
                <a:cubicBezTo>
                  <a:pt x="973912" y="357919"/>
                  <a:pt x="972522" y="357799"/>
                  <a:pt x="971185" y="357439"/>
                </a:cubicBezTo>
                <a:lnTo>
                  <a:pt x="1006998" y="333436"/>
                </a:lnTo>
                <a:cubicBezTo>
                  <a:pt x="1007814" y="332644"/>
                  <a:pt x="1008870" y="332860"/>
                  <a:pt x="1009830" y="332860"/>
                </a:cubicBezTo>
                <a:close/>
                <a:moveTo>
                  <a:pt x="1006302" y="331780"/>
                </a:moveTo>
                <a:lnTo>
                  <a:pt x="1006302" y="331780"/>
                </a:lnTo>
                <a:cubicBezTo>
                  <a:pt x="1005486" y="332572"/>
                  <a:pt x="1004430" y="332356"/>
                  <a:pt x="1003469" y="332356"/>
                </a:cubicBezTo>
                <a:lnTo>
                  <a:pt x="877310" y="332356"/>
                </a:lnTo>
                <a:cubicBezTo>
                  <a:pt x="876278" y="332356"/>
                  <a:pt x="875053" y="332764"/>
                  <a:pt x="874309" y="331564"/>
                </a:cubicBezTo>
                <a:cubicBezTo>
                  <a:pt x="874477" y="330460"/>
                  <a:pt x="875365" y="329908"/>
                  <a:pt x="876038" y="329164"/>
                </a:cubicBezTo>
                <a:cubicBezTo>
                  <a:pt x="884038" y="321164"/>
                  <a:pt x="892040" y="313161"/>
                  <a:pt x="900041" y="305161"/>
                </a:cubicBezTo>
                <a:cubicBezTo>
                  <a:pt x="901361" y="303841"/>
                  <a:pt x="902873" y="302761"/>
                  <a:pt x="904265" y="301464"/>
                </a:cubicBezTo>
                <a:cubicBezTo>
                  <a:pt x="904649" y="301145"/>
                  <a:pt x="905134" y="300975"/>
                  <a:pt x="905633" y="300984"/>
                </a:cubicBezTo>
                <a:lnTo>
                  <a:pt x="1048427" y="300984"/>
                </a:lnTo>
                <a:cubicBezTo>
                  <a:pt x="1049543" y="300843"/>
                  <a:pt x="1050679" y="300968"/>
                  <a:pt x="1051740" y="301344"/>
                </a:cubicBezTo>
                <a:cubicBezTo>
                  <a:pt x="1036426" y="311738"/>
                  <a:pt x="1021280" y="321795"/>
                  <a:pt x="1006230" y="331852"/>
                </a:cubicBezTo>
                <a:close/>
                <a:moveTo>
                  <a:pt x="1111507" y="261643"/>
                </a:moveTo>
                <a:cubicBezTo>
                  <a:pt x="1093377" y="273724"/>
                  <a:pt x="1075262" y="285798"/>
                  <a:pt x="1057164" y="297864"/>
                </a:cubicBezTo>
                <a:cubicBezTo>
                  <a:pt x="1055758" y="298841"/>
                  <a:pt x="1054075" y="299338"/>
                  <a:pt x="1052364" y="299280"/>
                </a:cubicBezTo>
                <a:lnTo>
                  <a:pt x="907361" y="299280"/>
                </a:lnTo>
                <a:cubicBezTo>
                  <a:pt x="907361" y="298032"/>
                  <a:pt x="908154" y="297648"/>
                  <a:pt x="908658" y="297144"/>
                </a:cubicBezTo>
                <a:cubicBezTo>
                  <a:pt x="920594" y="285190"/>
                  <a:pt x="932524" y="273237"/>
                  <a:pt x="944446" y="261283"/>
                </a:cubicBezTo>
                <a:cubicBezTo>
                  <a:pt x="945452" y="260196"/>
                  <a:pt x="946880" y="259601"/>
                  <a:pt x="948359" y="259651"/>
                </a:cubicBezTo>
                <a:cubicBezTo>
                  <a:pt x="1002637" y="259651"/>
                  <a:pt x="1056900" y="259651"/>
                  <a:pt x="1111147" y="259651"/>
                </a:cubicBezTo>
                <a:lnTo>
                  <a:pt x="1113379" y="259651"/>
                </a:lnTo>
                <a:lnTo>
                  <a:pt x="1113523" y="260203"/>
                </a:lnTo>
                <a:cubicBezTo>
                  <a:pt x="1112827" y="260755"/>
                  <a:pt x="1112131" y="261259"/>
                  <a:pt x="1111435" y="261715"/>
                </a:cubicBezTo>
                <a:close/>
                <a:moveTo>
                  <a:pt x="1193213" y="205140"/>
                </a:moveTo>
                <a:lnTo>
                  <a:pt x="1195277" y="205140"/>
                </a:lnTo>
                <a:cubicBezTo>
                  <a:pt x="1195542" y="206124"/>
                  <a:pt x="1194749" y="206196"/>
                  <a:pt x="1194341" y="206484"/>
                </a:cubicBezTo>
                <a:cubicBezTo>
                  <a:pt x="1169155" y="223287"/>
                  <a:pt x="1143976" y="240089"/>
                  <a:pt x="1118804" y="256891"/>
                </a:cubicBezTo>
                <a:cubicBezTo>
                  <a:pt x="1117445" y="257724"/>
                  <a:pt x="1115856" y="258101"/>
                  <a:pt x="1114267" y="257971"/>
                </a:cubicBezTo>
                <a:lnTo>
                  <a:pt x="948527" y="257971"/>
                </a:lnTo>
                <a:cubicBezTo>
                  <a:pt x="948831" y="257020"/>
                  <a:pt x="949417" y="256183"/>
                  <a:pt x="950207" y="255571"/>
                </a:cubicBezTo>
                <a:cubicBezTo>
                  <a:pt x="966433" y="239329"/>
                  <a:pt x="982676" y="223063"/>
                  <a:pt x="998933" y="206773"/>
                </a:cubicBezTo>
                <a:cubicBezTo>
                  <a:pt x="1000001" y="205608"/>
                  <a:pt x="1001530" y="204975"/>
                  <a:pt x="1003109" y="205044"/>
                </a:cubicBezTo>
                <a:close/>
                <a:moveTo>
                  <a:pt x="1071374" y="131907"/>
                </a:moveTo>
                <a:cubicBezTo>
                  <a:pt x="1048074" y="155222"/>
                  <a:pt x="1024736" y="178537"/>
                  <a:pt x="1001357" y="201852"/>
                </a:cubicBezTo>
                <a:cubicBezTo>
                  <a:pt x="1000222" y="202955"/>
                  <a:pt x="998662" y="203508"/>
                  <a:pt x="997085" y="203364"/>
                </a:cubicBezTo>
                <a:lnTo>
                  <a:pt x="803140" y="203364"/>
                </a:lnTo>
                <a:cubicBezTo>
                  <a:pt x="803181" y="202284"/>
                  <a:pt x="803539" y="201240"/>
                  <a:pt x="804173" y="200364"/>
                </a:cubicBezTo>
                <a:cubicBezTo>
                  <a:pt x="815502" y="177689"/>
                  <a:pt x="826831" y="154998"/>
                  <a:pt x="838161" y="132291"/>
                </a:cubicBezTo>
                <a:cubicBezTo>
                  <a:pt x="838751" y="130607"/>
                  <a:pt x="840417" y="129545"/>
                  <a:pt x="842193" y="129723"/>
                </a:cubicBezTo>
                <a:cubicBezTo>
                  <a:pt x="918170" y="129723"/>
                  <a:pt x="994139" y="129723"/>
                  <a:pt x="1070102" y="129723"/>
                </a:cubicBezTo>
                <a:lnTo>
                  <a:pt x="1072694" y="129723"/>
                </a:lnTo>
                <a:cubicBezTo>
                  <a:pt x="1072694" y="130995"/>
                  <a:pt x="1071878" y="131451"/>
                  <a:pt x="1071374" y="131907"/>
                </a:cubicBezTo>
                <a:close/>
                <a:moveTo>
                  <a:pt x="893224" y="22141"/>
                </a:moveTo>
                <a:cubicBezTo>
                  <a:pt x="893874" y="20264"/>
                  <a:pt x="895737" y="19088"/>
                  <a:pt x="897712" y="19309"/>
                </a:cubicBezTo>
                <a:cubicBezTo>
                  <a:pt x="991883" y="19309"/>
                  <a:pt x="1086064" y="19309"/>
                  <a:pt x="1180252" y="19309"/>
                </a:cubicBezTo>
                <a:lnTo>
                  <a:pt x="1183108" y="19309"/>
                </a:lnTo>
                <a:cubicBezTo>
                  <a:pt x="1183108" y="20701"/>
                  <a:pt x="1181980" y="21229"/>
                  <a:pt x="1181260" y="21949"/>
                </a:cubicBezTo>
                <a:cubicBezTo>
                  <a:pt x="1164714" y="38543"/>
                  <a:pt x="1148176" y="55105"/>
                  <a:pt x="1131646" y="71636"/>
                </a:cubicBezTo>
                <a:cubicBezTo>
                  <a:pt x="1113547" y="89734"/>
                  <a:pt x="1095466" y="107840"/>
                  <a:pt x="1077399" y="125954"/>
                </a:cubicBezTo>
                <a:cubicBezTo>
                  <a:pt x="1076124" y="127335"/>
                  <a:pt x="1074307" y="128082"/>
                  <a:pt x="1072430" y="127995"/>
                </a:cubicBezTo>
                <a:cubicBezTo>
                  <a:pt x="996245" y="127995"/>
                  <a:pt x="920052" y="127995"/>
                  <a:pt x="843849" y="127995"/>
                </a:cubicBezTo>
                <a:lnTo>
                  <a:pt x="840417" y="127995"/>
                </a:lnTo>
                <a:lnTo>
                  <a:pt x="841929" y="124826"/>
                </a:lnTo>
                <a:cubicBezTo>
                  <a:pt x="859051" y="90598"/>
                  <a:pt x="876150" y="56370"/>
                  <a:pt x="893224" y="22141"/>
                </a:cubicBezTo>
                <a:close/>
                <a:moveTo>
                  <a:pt x="602955" y="126434"/>
                </a:moveTo>
                <a:cubicBezTo>
                  <a:pt x="602991" y="125835"/>
                  <a:pt x="602991" y="125234"/>
                  <a:pt x="602955" y="124634"/>
                </a:cubicBezTo>
                <a:lnTo>
                  <a:pt x="602955" y="22694"/>
                </a:lnTo>
                <a:cubicBezTo>
                  <a:pt x="602955" y="18829"/>
                  <a:pt x="602643" y="19381"/>
                  <a:pt x="606340" y="19381"/>
                </a:cubicBezTo>
                <a:lnTo>
                  <a:pt x="891976" y="19381"/>
                </a:lnTo>
                <a:cubicBezTo>
                  <a:pt x="891952" y="20464"/>
                  <a:pt x="891589" y="21512"/>
                  <a:pt x="890943" y="22381"/>
                </a:cubicBezTo>
                <a:cubicBezTo>
                  <a:pt x="873836" y="56690"/>
                  <a:pt x="856722" y="91070"/>
                  <a:pt x="839601" y="125522"/>
                </a:cubicBezTo>
                <a:cubicBezTo>
                  <a:pt x="838946" y="127169"/>
                  <a:pt x="837253" y="128159"/>
                  <a:pt x="835496" y="127923"/>
                </a:cubicBezTo>
                <a:cubicBezTo>
                  <a:pt x="759054" y="127923"/>
                  <a:pt x="682590" y="127923"/>
                  <a:pt x="606100" y="127923"/>
                </a:cubicBezTo>
                <a:cubicBezTo>
                  <a:pt x="605596" y="127923"/>
                  <a:pt x="605092" y="127923"/>
                  <a:pt x="604612" y="127923"/>
                </a:cubicBezTo>
                <a:cubicBezTo>
                  <a:pt x="603387" y="128067"/>
                  <a:pt x="602859" y="127635"/>
                  <a:pt x="602955" y="126434"/>
                </a:cubicBezTo>
                <a:close/>
                <a:moveTo>
                  <a:pt x="602475" y="878785"/>
                </a:moveTo>
                <a:cubicBezTo>
                  <a:pt x="602343" y="878000"/>
                  <a:pt x="602533" y="877196"/>
                  <a:pt x="603003" y="876552"/>
                </a:cubicBezTo>
                <a:lnTo>
                  <a:pt x="603003" y="876552"/>
                </a:lnTo>
                <a:cubicBezTo>
                  <a:pt x="603339" y="872856"/>
                  <a:pt x="603339" y="872856"/>
                  <a:pt x="607036" y="872856"/>
                </a:cubicBezTo>
                <a:lnTo>
                  <a:pt x="732860" y="872856"/>
                </a:lnTo>
                <a:cubicBezTo>
                  <a:pt x="733354" y="872904"/>
                  <a:pt x="733853" y="872904"/>
                  <a:pt x="734348" y="872856"/>
                </a:cubicBezTo>
                <a:cubicBezTo>
                  <a:pt x="736004" y="872616"/>
                  <a:pt x="736748" y="873360"/>
                  <a:pt x="737516" y="874824"/>
                </a:cubicBezTo>
                <a:cubicBezTo>
                  <a:pt x="741789" y="883609"/>
                  <a:pt x="746205" y="892346"/>
                  <a:pt x="750550" y="901083"/>
                </a:cubicBezTo>
                <a:cubicBezTo>
                  <a:pt x="750783" y="901530"/>
                  <a:pt x="751040" y="901962"/>
                  <a:pt x="751318" y="902379"/>
                </a:cubicBezTo>
                <a:lnTo>
                  <a:pt x="751318" y="902379"/>
                </a:lnTo>
                <a:cubicBezTo>
                  <a:pt x="751918" y="903004"/>
                  <a:pt x="752014" y="903700"/>
                  <a:pt x="751078" y="903988"/>
                </a:cubicBezTo>
                <a:cubicBezTo>
                  <a:pt x="750293" y="904180"/>
                  <a:pt x="749482" y="904245"/>
                  <a:pt x="748678" y="904180"/>
                </a:cubicBezTo>
                <a:lnTo>
                  <a:pt x="606172" y="904180"/>
                </a:lnTo>
                <a:cubicBezTo>
                  <a:pt x="605140" y="904180"/>
                  <a:pt x="603988" y="904540"/>
                  <a:pt x="603147" y="903532"/>
                </a:cubicBezTo>
                <a:cubicBezTo>
                  <a:pt x="602307" y="902908"/>
                  <a:pt x="602475" y="901971"/>
                  <a:pt x="602475" y="901131"/>
                </a:cubicBezTo>
                <a:cubicBezTo>
                  <a:pt x="602459" y="893674"/>
                  <a:pt x="602459" y="886225"/>
                  <a:pt x="602475" y="878785"/>
                </a:cubicBezTo>
                <a:close/>
                <a:moveTo>
                  <a:pt x="425957" y="945561"/>
                </a:moveTo>
                <a:lnTo>
                  <a:pt x="263793" y="945561"/>
                </a:lnTo>
                <a:cubicBezTo>
                  <a:pt x="262991" y="945594"/>
                  <a:pt x="262187" y="945554"/>
                  <a:pt x="261393" y="945441"/>
                </a:cubicBezTo>
                <a:cubicBezTo>
                  <a:pt x="260721" y="945441"/>
                  <a:pt x="260697" y="944841"/>
                  <a:pt x="261057" y="944337"/>
                </a:cubicBezTo>
                <a:lnTo>
                  <a:pt x="292021" y="913277"/>
                </a:lnTo>
                <a:cubicBezTo>
                  <a:pt x="294685" y="910589"/>
                  <a:pt x="297397" y="907972"/>
                  <a:pt x="300086" y="905332"/>
                </a:cubicBezTo>
                <a:cubicBezTo>
                  <a:pt x="301310" y="904324"/>
                  <a:pt x="302774" y="904756"/>
                  <a:pt x="304142" y="904756"/>
                </a:cubicBezTo>
                <a:lnTo>
                  <a:pt x="436495" y="904756"/>
                </a:lnTo>
                <a:cubicBezTo>
                  <a:pt x="439879" y="904756"/>
                  <a:pt x="443263" y="904756"/>
                  <a:pt x="446672" y="904756"/>
                </a:cubicBezTo>
                <a:cubicBezTo>
                  <a:pt x="447632" y="904756"/>
                  <a:pt x="448712" y="904492"/>
                  <a:pt x="449432" y="905476"/>
                </a:cubicBezTo>
                <a:cubicBezTo>
                  <a:pt x="446912" y="910564"/>
                  <a:pt x="444440" y="915653"/>
                  <a:pt x="441895" y="920742"/>
                </a:cubicBezTo>
                <a:cubicBezTo>
                  <a:pt x="437863" y="928831"/>
                  <a:pt x="433758" y="936920"/>
                  <a:pt x="429702" y="945009"/>
                </a:cubicBezTo>
                <a:cubicBezTo>
                  <a:pt x="428574" y="945945"/>
                  <a:pt x="427229" y="945561"/>
                  <a:pt x="425957" y="945561"/>
                </a:cubicBezTo>
                <a:close/>
                <a:moveTo>
                  <a:pt x="427854" y="948921"/>
                </a:moveTo>
                <a:cubicBezTo>
                  <a:pt x="419740" y="965164"/>
                  <a:pt x="411620" y="981414"/>
                  <a:pt x="403490" y="997671"/>
                </a:cubicBezTo>
                <a:cubicBezTo>
                  <a:pt x="402746" y="999208"/>
                  <a:pt x="401906" y="1000072"/>
                  <a:pt x="400106" y="999832"/>
                </a:cubicBezTo>
                <a:cubicBezTo>
                  <a:pt x="399612" y="999796"/>
                  <a:pt x="399112" y="999796"/>
                  <a:pt x="398618" y="999832"/>
                </a:cubicBezTo>
                <a:lnTo>
                  <a:pt x="210290" y="999832"/>
                </a:lnTo>
                <a:cubicBezTo>
                  <a:pt x="208942" y="999956"/>
                  <a:pt x="207582" y="999827"/>
                  <a:pt x="206282" y="999448"/>
                </a:cubicBezTo>
                <a:cubicBezTo>
                  <a:pt x="209642" y="996135"/>
                  <a:pt x="212619" y="993207"/>
                  <a:pt x="215595" y="990230"/>
                </a:cubicBezTo>
                <a:cubicBezTo>
                  <a:pt x="229453" y="976388"/>
                  <a:pt x="243294" y="962531"/>
                  <a:pt x="257120" y="948657"/>
                </a:cubicBezTo>
                <a:cubicBezTo>
                  <a:pt x="258253" y="947414"/>
                  <a:pt x="259880" y="946739"/>
                  <a:pt x="261561" y="946809"/>
                </a:cubicBezTo>
                <a:cubicBezTo>
                  <a:pt x="316336" y="946809"/>
                  <a:pt x="371118" y="946809"/>
                  <a:pt x="425909" y="946809"/>
                </a:cubicBezTo>
                <a:lnTo>
                  <a:pt x="428166" y="946809"/>
                </a:lnTo>
                <a:cubicBezTo>
                  <a:pt x="428742" y="947769"/>
                  <a:pt x="428142" y="948321"/>
                  <a:pt x="427854" y="948921"/>
                </a:cubicBezTo>
                <a:close/>
                <a:moveTo>
                  <a:pt x="447056" y="904132"/>
                </a:moveTo>
                <a:lnTo>
                  <a:pt x="306182" y="904132"/>
                </a:lnTo>
                <a:cubicBezTo>
                  <a:pt x="304958" y="904132"/>
                  <a:pt x="303542" y="904684"/>
                  <a:pt x="302582" y="903340"/>
                </a:cubicBezTo>
                <a:cubicBezTo>
                  <a:pt x="302750" y="902235"/>
                  <a:pt x="303638" y="901683"/>
                  <a:pt x="304310" y="900939"/>
                </a:cubicBezTo>
                <a:cubicBezTo>
                  <a:pt x="312502" y="892747"/>
                  <a:pt x="320704" y="884562"/>
                  <a:pt x="328913" y="876384"/>
                </a:cubicBezTo>
                <a:cubicBezTo>
                  <a:pt x="330017" y="875256"/>
                  <a:pt x="331313" y="874344"/>
                  <a:pt x="332490" y="873288"/>
                </a:cubicBezTo>
                <a:cubicBezTo>
                  <a:pt x="332874" y="872969"/>
                  <a:pt x="333358" y="872798"/>
                  <a:pt x="333858" y="872808"/>
                </a:cubicBezTo>
                <a:lnTo>
                  <a:pt x="465346" y="872808"/>
                </a:lnTo>
                <a:cubicBezTo>
                  <a:pt x="465826" y="873840"/>
                  <a:pt x="465130" y="874440"/>
                  <a:pt x="464794" y="875088"/>
                </a:cubicBezTo>
                <a:cubicBezTo>
                  <a:pt x="460234" y="884096"/>
                  <a:pt x="455680" y="893050"/>
                  <a:pt x="451136" y="901947"/>
                </a:cubicBezTo>
                <a:cubicBezTo>
                  <a:pt x="450853" y="902353"/>
                  <a:pt x="450680" y="902824"/>
                  <a:pt x="450632" y="903316"/>
                </a:cubicBezTo>
                <a:lnTo>
                  <a:pt x="450632" y="903316"/>
                </a:lnTo>
                <a:cubicBezTo>
                  <a:pt x="449624" y="904636"/>
                  <a:pt x="448352" y="904132"/>
                  <a:pt x="446984" y="904132"/>
                </a:cubicBezTo>
                <a:close/>
                <a:moveTo>
                  <a:pt x="64040" y="597853"/>
                </a:moveTo>
                <a:cubicBezTo>
                  <a:pt x="64040" y="555992"/>
                  <a:pt x="64040" y="514131"/>
                  <a:pt x="64040" y="472270"/>
                </a:cubicBezTo>
                <a:cubicBezTo>
                  <a:pt x="63843" y="471173"/>
                  <a:pt x="63959" y="470040"/>
                  <a:pt x="64376" y="469005"/>
                </a:cubicBezTo>
                <a:cubicBezTo>
                  <a:pt x="65987" y="469073"/>
                  <a:pt x="67579" y="469373"/>
                  <a:pt x="69105" y="469893"/>
                </a:cubicBezTo>
                <a:lnTo>
                  <a:pt x="112094" y="480599"/>
                </a:lnTo>
                <a:cubicBezTo>
                  <a:pt x="114710" y="481247"/>
                  <a:pt x="114734" y="481247"/>
                  <a:pt x="114734" y="483911"/>
                </a:cubicBezTo>
                <a:lnTo>
                  <a:pt x="114734" y="598405"/>
                </a:lnTo>
                <a:cubicBezTo>
                  <a:pt x="114734" y="598910"/>
                  <a:pt x="114734" y="599414"/>
                  <a:pt x="114734" y="599894"/>
                </a:cubicBezTo>
                <a:cubicBezTo>
                  <a:pt x="114734" y="600974"/>
                  <a:pt x="114230" y="601310"/>
                  <a:pt x="113270" y="601262"/>
                </a:cubicBezTo>
                <a:cubicBezTo>
                  <a:pt x="112766" y="601262"/>
                  <a:pt x="112286" y="601262"/>
                  <a:pt x="111782" y="601262"/>
                </a:cubicBezTo>
                <a:lnTo>
                  <a:pt x="67016" y="601262"/>
                </a:lnTo>
                <a:cubicBezTo>
                  <a:pt x="66512" y="601262"/>
                  <a:pt x="66008" y="601262"/>
                  <a:pt x="65528" y="601262"/>
                </a:cubicBezTo>
                <a:cubicBezTo>
                  <a:pt x="64256" y="601406"/>
                  <a:pt x="63992" y="600686"/>
                  <a:pt x="64040" y="599630"/>
                </a:cubicBezTo>
                <a:cubicBezTo>
                  <a:pt x="64064" y="599054"/>
                  <a:pt x="64040" y="598453"/>
                  <a:pt x="64040" y="597853"/>
                </a:cubicBezTo>
                <a:close/>
                <a:moveTo>
                  <a:pt x="114710" y="477238"/>
                </a:moveTo>
                <a:cubicBezTo>
                  <a:pt x="114710" y="477838"/>
                  <a:pt x="114710" y="478438"/>
                  <a:pt x="114710" y="479207"/>
                </a:cubicBezTo>
                <a:cubicBezTo>
                  <a:pt x="111575" y="478669"/>
                  <a:pt x="108473" y="477946"/>
                  <a:pt x="105421" y="477046"/>
                </a:cubicBezTo>
                <a:lnTo>
                  <a:pt x="66704" y="467493"/>
                </a:lnTo>
                <a:cubicBezTo>
                  <a:pt x="64160" y="466845"/>
                  <a:pt x="64136" y="466845"/>
                  <a:pt x="64136" y="464085"/>
                </a:cubicBezTo>
                <a:cubicBezTo>
                  <a:pt x="64136" y="421808"/>
                  <a:pt x="64136" y="379539"/>
                  <a:pt x="64136" y="337277"/>
                </a:cubicBezTo>
                <a:cubicBezTo>
                  <a:pt x="64023" y="336348"/>
                  <a:pt x="64156" y="335405"/>
                  <a:pt x="64520" y="334540"/>
                </a:cubicBezTo>
                <a:cubicBezTo>
                  <a:pt x="67592" y="336029"/>
                  <a:pt x="70449" y="337373"/>
                  <a:pt x="73281" y="338789"/>
                </a:cubicBezTo>
                <a:cubicBezTo>
                  <a:pt x="86339" y="345294"/>
                  <a:pt x="99348" y="351847"/>
                  <a:pt x="112406" y="358303"/>
                </a:cubicBezTo>
                <a:cubicBezTo>
                  <a:pt x="113904" y="358827"/>
                  <a:pt x="114854" y="360301"/>
                  <a:pt x="114710" y="361880"/>
                </a:cubicBezTo>
                <a:cubicBezTo>
                  <a:pt x="114630" y="400285"/>
                  <a:pt x="114630" y="438738"/>
                  <a:pt x="114710" y="477238"/>
                </a:cubicBezTo>
                <a:close/>
                <a:moveTo>
                  <a:pt x="113390" y="356695"/>
                </a:moveTo>
                <a:cubicBezTo>
                  <a:pt x="98572" y="349271"/>
                  <a:pt x="83746" y="341878"/>
                  <a:pt x="68913" y="334517"/>
                </a:cubicBezTo>
                <a:cubicBezTo>
                  <a:pt x="68649" y="334392"/>
                  <a:pt x="68376" y="334288"/>
                  <a:pt x="68097" y="334204"/>
                </a:cubicBezTo>
                <a:cubicBezTo>
                  <a:pt x="67688" y="333916"/>
                  <a:pt x="67568" y="333508"/>
                  <a:pt x="68097" y="333268"/>
                </a:cubicBezTo>
                <a:cubicBezTo>
                  <a:pt x="68941" y="332959"/>
                  <a:pt x="69851" y="332877"/>
                  <a:pt x="70737" y="333028"/>
                </a:cubicBezTo>
                <a:lnTo>
                  <a:pt x="194376" y="333028"/>
                </a:lnTo>
                <a:cubicBezTo>
                  <a:pt x="195432" y="333028"/>
                  <a:pt x="196585" y="332740"/>
                  <a:pt x="197521" y="333580"/>
                </a:cubicBezTo>
                <a:lnTo>
                  <a:pt x="233525" y="357439"/>
                </a:lnTo>
                <a:cubicBezTo>
                  <a:pt x="232446" y="357879"/>
                  <a:pt x="231273" y="358035"/>
                  <a:pt x="230117" y="357895"/>
                </a:cubicBezTo>
                <a:cubicBezTo>
                  <a:pt x="192928" y="357895"/>
                  <a:pt x="155748" y="357895"/>
                  <a:pt x="118575" y="357895"/>
                </a:cubicBezTo>
                <a:cubicBezTo>
                  <a:pt x="116750" y="357939"/>
                  <a:pt x="114944" y="357526"/>
                  <a:pt x="113318" y="356695"/>
                </a:cubicBezTo>
                <a:close/>
                <a:moveTo>
                  <a:pt x="263889" y="259747"/>
                </a:moveTo>
                <a:lnTo>
                  <a:pt x="427349" y="259747"/>
                </a:lnTo>
                <a:cubicBezTo>
                  <a:pt x="428886" y="259747"/>
                  <a:pt x="430062" y="259747"/>
                  <a:pt x="430950" y="261571"/>
                </a:cubicBezTo>
                <a:cubicBezTo>
                  <a:pt x="436783" y="273573"/>
                  <a:pt x="442807" y="285358"/>
                  <a:pt x="448736" y="297216"/>
                </a:cubicBezTo>
                <a:cubicBezTo>
                  <a:pt x="449048" y="297816"/>
                  <a:pt x="449600" y="298368"/>
                  <a:pt x="449216" y="299352"/>
                </a:cubicBezTo>
                <a:lnTo>
                  <a:pt x="445952" y="299352"/>
                </a:lnTo>
                <a:cubicBezTo>
                  <a:pt x="398474" y="299352"/>
                  <a:pt x="350989" y="299352"/>
                  <a:pt x="303494" y="299352"/>
                </a:cubicBezTo>
                <a:cubicBezTo>
                  <a:pt x="301519" y="299439"/>
                  <a:pt x="299608" y="298637"/>
                  <a:pt x="298285" y="297168"/>
                </a:cubicBezTo>
                <a:cubicBezTo>
                  <a:pt x="286733" y="285502"/>
                  <a:pt x="275146" y="273902"/>
                  <a:pt x="263529" y="262363"/>
                </a:cubicBezTo>
                <a:cubicBezTo>
                  <a:pt x="262674" y="261643"/>
                  <a:pt x="261767" y="260983"/>
                  <a:pt x="260817" y="260395"/>
                </a:cubicBezTo>
                <a:cubicBezTo>
                  <a:pt x="261705" y="259822"/>
                  <a:pt x="262770" y="259591"/>
                  <a:pt x="263817" y="259747"/>
                </a:cubicBezTo>
                <a:close/>
                <a:moveTo>
                  <a:pt x="257144" y="255931"/>
                </a:moveTo>
                <a:cubicBezTo>
                  <a:pt x="241142" y="239929"/>
                  <a:pt x="225140" y="223975"/>
                  <a:pt x="209138" y="208069"/>
                </a:cubicBezTo>
                <a:cubicBezTo>
                  <a:pt x="208370" y="207301"/>
                  <a:pt x="207506" y="206604"/>
                  <a:pt x="206354" y="205668"/>
                </a:cubicBezTo>
                <a:cubicBezTo>
                  <a:pt x="207475" y="205232"/>
                  <a:pt x="208686" y="205076"/>
                  <a:pt x="209882" y="205212"/>
                </a:cubicBezTo>
                <a:cubicBezTo>
                  <a:pt x="273058" y="205212"/>
                  <a:pt x="336265" y="205212"/>
                  <a:pt x="399506" y="205212"/>
                </a:cubicBezTo>
                <a:cubicBezTo>
                  <a:pt x="401472" y="204949"/>
                  <a:pt x="403361" y="206072"/>
                  <a:pt x="404067" y="207925"/>
                </a:cubicBezTo>
                <a:cubicBezTo>
                  <a:pt x="411771" y="223599"/>
                  <a:pt x="419668" y="239129"/>
                  <a:pt x="427469" y="254803"/>
                </a:cubicBezTo>
                <a:cubicBezTo>
                  <a:pt x="427926" y="255739"/>
                  <a:pt x="428742" y="256603"/>
                  <a:pt x="428574" y="257803"/>
                </a:cubicBezTo>
                <a:cubicBezTo>
                  <a:pt x="427613" y="258108"/>
                  <a:pt x="426596" y="258189"/>
                  <a:pt x="425597" y="258043"/>
                </a:cubicBezTo>
                <a:cubicBezTo>
                  <a:pt x="371190" y="258043"/>
                  <a:pt x="316720" y="258043"/>
                  <a:pt x="262185" y="258043"/>
                </a:cubicBezTo>
                <a:cubicBezTo>
                  <a:pt x="260245" y="258165"/>
                  <a:pt x="258359" y="257388"/>
                  <a:pt x="257072" y="255931"/>
                </a:cubicBezTo>
                <a:close/>
                <a:moveTo>
                  <a:pt x="601347" y="296736"/>
                </a:moveTo>
                <a:cubicBezTo>
                  <a:pt x="601347" y="299328"/>
                  <a:pt x="601347" y="299352"/>
                  <a:pt x="598731" y="299352"/>
                </a:cubicBezTo>
                <a:lnTo>
                  <a:pt x="454089" y="299352"/>
                </a:lnTo>
                <a:cubicBezTo>
                  <a:pt x="452699" y="299561"/>
                  <a:pt x="451345" y="298800"/>
                  <a:pt x="450800" y="297504"/>
                </a:cubicBezTo>
                <a:cubicBezTo>
                  <a:pt x="444800" y="285310"/>
                  <a:pt x="438799" y="273189"/>
                  <a:pt x="432630" y="261043"/>
                </a:cubicBezTo>
                <a:cubicBezTo>
                  <a:pt x="432630" y="260779"/>
                  <a:pt x="432438" y="260491"/>
                  <a:pt x="432150" y="259723"/>
                </a:cubicBezTo>
                <a:lnTo>
                  <a:pt x="597771" y="259723"/>
                </a:lnTo>
                <a:cubicBezTo>
                  <a:pt x="602019" y="259723"/>
                  <a:pt x="601347" y="259195"/>
                  <a:pt x="601347" y="263396"/>
                </a:cubicBezTo>
                <a:cubicBezTo>
                  <a:pt x="601299" y="274509"/>
                  <a:pt x="601275" y="285622"/>
                  <a:pt x="601275" y="296712"/>
                </a:cubicBezTo>
                <a:close/>
                <a:moveTo>
                  <a:pt x="601347" y="331732"/>
                </a:moveTo>
                <a:cubicBezTo>
                  <a:pt x="600315" y="332932"/>
                  <a:pt x="598947" y="332428"/>
                  <a:pt x="597699" y="332428"/>
                </a:cubicBezTo>
                <a:lnTo>
                  <a:pt x="510136" y="332428"/>
                </a:lnTo>
                <a:cubicBezTo>
                  <a:pt x="497270" y="332428"/>
                  <a:pt x="484381" y="332428"/>
                  <a:pt x="471515" y="332428"/>
                </a:cubicBezTo>
                <a:cubicBezTo>
                  <a:pt x="470363" y="332428"/>
                  <a:pt x="469115" y="332812"/>
                  <a:pt x="468107" y="331804"/>
                </a:cubicBezTo>
                <a:lnTo>
                  <a:pt x="452937" y="301632"/>
                </a:lnTo>
                <a:cubicBezTo>
                  <a:pt x="453642" y="301162"/>
                  <a:pt x="454509" y="300999"/>
                  <a:pt x="455337" y="301176"/>
                </a:cubicBezTo>
                <a:lnTo>
                  <a:pt x="598419" y="301176"/>
                </a:lnTo>
                <a:cubicBezTo>
                  <a:pt x="598923" y="301176"/>
                  <a:pt x="599427" y="301176"/>
                  <a:pt x="599907" y="301176"/>
                </a:cubicBezTo>
                <a:cubicBezTo>
                  <a:pt x="600747" y="301176"/>
                  <a:pt x="601275" y="301416"/>
                  <a:pt x="601227" y="302352"/>
                </a:cubicBezTo>
                <a:cubicBezTo>
                  <a:pt x="601227" y="302665"/>
                  <a:pt x="601227" y="302953"/>
                  <a:pt x="601227" y="303265"/>
                </a:cubicBezTo>
                <a:cubicBezTo>
                  <a:pt x="601227" y="312746"/>
                  <a:pt x="601227" y="322251"/>
                  <a:pt x="601227" y="331756"/>
                </a:cubicBezTo>
                <a:close/>
                <a:moveTo>
                  <a:pt x="601515" y="396036"/>
                </a:moveTo>
                <a:cubicBezTo>
                  <a:pt x="601515" y="397284"/>
                  <a:pt x="600963" y="397596"/>
                  <a:pt x="599907" y="397548"/>
                </a:cubicBezTo>
                <a:cubicBezTo>
                  <a:pt x="599307" y="397548"/>
                  <a:pt x="598707" y="397548"/>
                  <a:pt x="598107" y="397548"/>
                </a:cubicBezTo>
                <a:cubicBezTo>
                  <a:pt x="566838" y="397548"/>
                  <a:pt x="535562" y="397548"/>
                  <a:pt x="504279" y="397548"/>
                </a:cubicBezTo>
                <a:cubicBezTo>
                  <a:pt x="502289" y="397899"/>
                  <a:pt x="500345" y="396732"/>
                  <a:pt x="499718" y="394812"/>
                </a:cubicBezTo>
                <a:cubicBezTo>
                  <a:pt x="498134" y="391068"/>
                  <a:pt x="496094" y="387491"/>
                  <a:pt x="494294" y="383819"/>
                </a:cubicBezTo>
                <a:cubicBezTo>
                  <a:pt x="493958" y="383123"/>
                  <a:pt x="493334" y="382498"/>
                  <a:pt x="493574" y="381610"/>
                </a:cubicBezTo>
                <a:cubicBezTo>
                  <a:pt x="494510" y="381265"/>
                  <a:pt x="495518" y="381164"/>
                  <a:pt x="496502" y="381322"/>
                </a:cubicBezTo>
                <a:lnTo>
                  <a:pt x="598419" y="381322"/>
                </a:lnTo>
                <a:cubicBezTo>
                  <a:pt x="598899" y="381322"/>
                  <a:pt x="599403" y="381322"/>
                  <a:pt x="599907" y="381322"/>
                </a:cubicBezTo>
                <a:cubicBezTo>
                  <a:pt x="600987" y="381322"/>
                  <a:pt x="601539" y="381586"/>
                  <a:pt x="601515" y="382835"/>
                </a:cubicBezTo>
                <a:cubicBezTo>
                  <a:pt x="601354" y="387234"/>
                  <a:pt x="601316" y="391627"/>
                  <a:pt x="601395" y="396012"/>
                </a:cubicBezTo>
                <a:close/>
                <a:moveTo>
                  <a:pt x="601515" y="417903"/>
                </a:moveTo>
                <a:lnTo>
                  <a:pt x="601515" y="503642"/>
                </a:lnTo>
                <a:cubicBezTo>
                  <a:pt x="601515" y="504242"/>
                  <a:pt x="601515" y="504842"/>
                  <a:pt x="601515" y="505442"/>
                </a:cubicBezTo>
                <a:cubicBezTo>
                  <a:pt x="601515" y="506570"/>
                  <a:pt x="601203" y="507146"/>
                  <a:pt x="600003" y="507026"/>
                </a:cubicBezTo>
                <a:cubicBezTo>
                  <a:pt x="599403" y="507026"/>
                  <a:pt x="598803" y="507026"/>
                  <a:pt x="598203" y="507026"/>
                </a:cubicBezTo>
                <a:lnTo>
                  <a:pt x="512296" y="507026"/>
                </a:lnTo>
                <a:cubicBezTo>
                  <a:pt x="508552" y="507026"/>
                  <a:pt x="508984" y="507362"/>
                  <a:pt x="508984" y="503618"/>
                </a:cubicBezTo>
                <a:lnTo>
                  <a:pt x="508984" y="417543"/>
                </a:lnTo>
                <a:cubicBezTo>
                  <a:pt x="508984" y="414446"/>
                  <a:pt x="508720" y="414615"/>
                  <a:pt x="511888" y="414615"/>
                </a:cubicBezTo>
                <a:lnTo>
                  <a:pt x="597651" y="414615"/>
                </a:lnTo>
                <a:cubicBezTo>
                  <a:pt x="598347" y="414651"/>
                  <a:pt x="599043" y="414651"/>
                  <a:pt x="599739" y="414615"/>
                </a:cubicBezTo>
                <a:cubicBezTo>
                  <a:pt x="601107" y="414470"/>
                  <a:pt x="601467" y="415191"/>
                  <a:pt x="601371" y="416391"/>
                </a:cubicBezTo>
                <a:cubicBezTo>
                  <a:pt x="601347" y="416871"/>
                  <a:pt x="601371" y="417375"/>
                  <a:pt x="601371" y="417879"/>
                </a:cubicBezTo>
                <a:close/>
                <a:moveTo>
                  <a:pt x="601515" y="843620"/>
                </a:moveTo>
                <a:cubicBezTo>
                  <a:pt x="601515" y="844556"/>
                  <a:pt x="600987" y="844820"/>
                  <a:pt x="600171" y="844772"/>
                </a:cubicBezTo>
                <a:lnTo>
                  <a:pt x="485509" y="844772"/>
                </a:lnTo>
                <a:cubicBezTo>
                  <a:pt x="484537" y="844890"/>
                  <a:pt x="483552" y="844823"/>
                  <a:pt x="482604" y="844580"/>
                </a:cubicBezTo>
                <a:cubicBezTo>
                  <a:pt x="482340" y="843500"/>
                  <a:pt x="483060" y="842828"/>
                  <a:pt x="483420" y="842180"/>
                </a:cubicBezTo>
                <a:cubicBezTo>
                  <a:pt x="485821" y="837259"/>
                  <a:pt x="488437" y="832387"/>
                  <a:pt x="490621" y="827418"/>
                </a:cubicBezTo>
                <a:cubicBezTo>
                  <a:pt x="491164" y="825781"/>
                  <a:pt x="492803" y="824768"/>
                  <a:pt x="494510" y="825018"/>
                </a:cubicBezTo>
                <a:cubicBezTo>
                  <a:pt x="514984" y="825018"/>
                  <a:pt x="535483" y="825018"/>
                  <a:pt x="555958" y="825018"/>
                </a:cubicBezTo>
                <a:lnTo>
                  <a:pt x="600027" y="825018"/>
                </a:lnTo>
                <a:cubicBezTo>
                  <a:pt x="600939" y="825018"/>
                  <a:pt x="601275" y="825402"/>
                  <a:pt x="601275" y="826266"/>
                </a:cubicBezTo>
                <a:cubicBezTo>
                  <a:pt x="601347" y="832003"/>
                  <a:pt x="601347" y="837811"/>
                  <a:pt x="601371" y="843596"/>
                </a:cubicBezTo>
                <a:close/>
                <a:moveTo>
                  <a:pt x="154747" y="601286"/>
                </a:moveTo>
                <a:lnTo>
                  <a:pt x="119655" y="601286"/>
                </a:lnTo>
                <a:cubicBezTo>
                  <a:pt x="115982" y="601286"/>
                  <a:pt x="116439" y="601766"/>
                  <a:pt x="116439" y="598141"/>
                </a:cubicBezTo>
                <a:lnTo>
                  <a:pt x="116439" y="481751"/>
                </a:lnTo>
                <a:lnTo>
                  <a:pt x="146490" y="489240"/>
                </a:lnTo>
                <a:lnTo>
                  <a:pt x="155203" y="491424"/>
                </a:lnTo>
                <a:cubicBezTo>
                  <a:pt x="157604" y="492024"/>
                  <a:pt x="157604" y="492048"/>
                  <a:pt x="157604" y="494640"/>
                </a:cubicBezTo>
                <a:lnTo>
                  <a:pt x="157604" y="598381"/>
                </a:lnTo>
                <a:cubicBezTo>
                  <a:pt x="157604" y="601574"/>
                  <a:pt x="157916" y="601286"/>
                  <a:pt x="154747" y="601286"/>
                </a:cubicBezTo>
                <a:close/>
                <a:moveTo>
                  <a:pt x="116343" y="606374"/>
                </a:moveTo>
                <a:cubicBezTo>
                  <a:pt x="116343" y="602630"/>
                  <a:pt x="116079" y="603086"/>
                  <a:pt x="119487" y="603086"/>
                </a:cubicBezTo>
                <a:lnTo>
                  <a:pt x="154939" y="603086"/>
                </a:lnTo>
                <a:cubicBezTo>
                  <a:pt x="157580" y="603086"/>
                  <a:pt x="157628" y="603086"/>
                  <a:pt x="157628" y="605678"/>
                </a:cubicBezTo>
                <a:lnTo>
                  <a:pt x="157628" y="709923"/>
                </a:lnTo>
                <a:cubicBezTo>
                  <a:pt x="157628" y="712324"/>
                  <a:pt x="157628" y="712324"/>
                  <a:pt x="155227" y="712900"/>
                </a:cubicBezTo>
                <a:lnTo>
                  <a:pt x="118359" y="722165"/>
                </a:lnTo>
                <a:cubicBezTo>
                  <a:pt x="117796" y="722386"/>
                  <a:pt x="117170" y="722386"/>
                  <a:pt x="116607" y="722165"/>
                </a:cubicBezTo>
                <a:cubicBezTo>
                  <a:pt x="116311" y="721219"/>
                  <a:pt x="116229" y="720218"/>
                  <a:pt x="116367" y="719237"/>
                </a:cubicBezTo>
                <a:close/>
                <a:moveTo>
                  <a:pt x="157532" y="487536"/>
                </a:moveTo>
                <a:cubicBezTo>
                  <a:pt x="157532" y="488232"/>
                  <a:pt x="157532" y="488904"/>
                  <a:pt x="157532" y="489768"/>
                </a:cubicBezTo>
                <a:cubicBezTo>
                  <a:pt x="156529" y="489871"/>
                  <a:pt x="155517" y="489730"/>
                  <a:pt x="154579" y="489360"/>
                </a:cubicBezTo>
                <a:lnTo>
                  <a:pt x="119127" y="480551"/>
                </a:lnTo>
                <a:cubicBezTo>
                  <a:pt x="115814" y="479711"/>
                  <a:pt x="116439" y="479999"/>
                  <a:pt x="116439" y="477286"/>
                </a:cubicBezTo>
                <a:lnTo>
                  <a:pt x="116439" y="360872"/>
                </a:lnTo>
                <a:cubicBezTo>
                  <a:pt x="117149" y="360718"/>
                  <a:pt x="117890" y="360896"/>
                  <a:pt x="118455" y="361352"/>
                </a:cubicBezTo>
                <a:cubicBezTo>
                  <a:pt x="130768" y="367497"/>
                  <a:pt x="143082" y="373713"/>
                  <a:pt x="155443" y="379786"/>
                </a:cubicBezTo>
                <a:cubicBezTo>
                  <a:pt x="156935" y="380357"/>
                  <a:pt x="157846" y="381872"/>
                  <a:pt x="157652" y="383459"/>
                </a:cubicBezTo>
                <a:cubicBezTo>
                  <a:pt x="157604" y="418150"/>
                  <a:pt x="157596" y="452844"/>
                  <a:pt x="157628" y="487536"/>
                </a:cubicBezTo>
                <a:close/>
                <a:moveTo>
                  <a:pt x="157532" y="378802"/>
                </a:moveTo>
                <a:cubicBezTo>
                  <a:pt x="145610" y="372770"/>
                  <a:pt x="133649" y="366777"/>
                  <a:pt x="121647" y="360824"/>
                </a:cubicBezTo>
                <a:cubicBezTo>
                  <a:pt x="121323" y="360625"/>
                  <a:pt x="121011" y="360409"/>
                  <a:pt x="120711" y="360176"/>
                </a:cubicBezTo>
                <a:cubicBezTo>
                  <a:pt x="121819" y="359688"/>
                  <a:pt x="123047" y="359537"/>
                  <a:pt x="124240" y="359744"/>
                </a:cubicBezTo>
                <a:lnTo>
                  <a:pt x="234293" y="359744"/>
                </a:lnTo>
                <a:cubicBezTo>
                  <a:pt x="235684" y="359628"/>
                  <a:pt x="237076" y="359948"/>
                  <a:pt x="238278" y="360656"/>
                </a:cubicBezTo>
                <a:cubicBezTo>
                  <a:pt x="247063" y="366585"/>
                  <a:pt x="255896" y="372417"/>
                  <a:pt x="264681" y="378298"/>
                </a:cubicBezTo>
                <a:cubicBezTo>
                  <a:pt x="264969" y="378490"/>
                  <a:pt x="265425" y="378586"/>
                  <a:pt x="265401" y="379282"/>
                </a:cubicBezTo>
                <a:cubicBezTo>
                  <a:pt x="264638" y="379577"/>
                  <a:pt x="263807" y="379661"/>
                  <a:pt x="263001" y="379522"/>
                </a:cubicBezTo>
                <a:lnTo>
                  <a:pt x="161276" y="379522"/>
                </a:lnTo>
                <a:cubicBezTo>
                  <a:pt x="159981" y="379580"/>
                  <a:pt x="158690" y="379332"/>
                  <a:pt x="157508" y="378802"/>
                </a:cubicBezTo>
                <a:close/>
                <a:moveTo>
                  <a:pt x="332514" y="333676"/>
                </a:moveTo>
                <a:cubicBezTo>
                  <a:pt x="339282" y="340476"/>
                  <a:pt x="346068" y="347255"/>
                  <a:pt x="352868" y="354007"/>
                </a:cubicBezTo>
                <a:cubicBezTo>
                  <a:pt x="353924" y="355063"/>
                  <a:pt x="355100" y="355999"/>
                  <a:pt x="356325" y="357079"/>
                </a:cubicBezTo>
                <a:cubicBezTo>
                  <a:pt x="355124" y="358279"/>
                  <a:pt x="353924" y="357895"/>
                  <a:pt x="352988" y="357895"/>
                </a:cubicBezTo>
                <a:lnTo>
                  <a:pt x="320584" y="357895"/>
                </a:lnTo>
                <a:cubicBezTo>
                  <a:pt x="293893" y="357895"/>
                  <a:pt x="267201" y="357895"/>
                  <a:pt x="240510" y="357895"/>
                </a:cubicBezTo>
                <a:cubicBezTo>
                  <a:pt x="238533" y="357919"/>
                  <a:pt x="236597" y="357334"/>
                  <a:pt x="234965" y="356215"/>
                </a:cubicBezTo>
                <a:cubicBezTo>
                  <a:pt x="223924" y="348822"/>
                  <a:pt x="212835" y="341501"/>
                  <a:pt x="201769" y="334156"/>
                </a:cubicBezTo>
                <a:cubicBezTo>
                  <a:pt x="201289" y="333700"/>
                  <a:pt x="201361" y="333220"/>
                  <a:pt x="201985" y="333100"/>
                </a:cubicBezTo>
                <a:cubicBezTo>
                  <a:pt x="202877" y="332987"/>
                  <a:pt x="203776" y="332949"/>
                  <a:pt x="204674" y="332980"/>
                </a:cubicBezTo>
                <a:lnTo>
                  <a:pt x="329105" y="332980"/>
                </a:lnTo>
                <a:cubicBezTo>
                  <a:pt x="330233" y="333076"/>
                  <a:pt x="331505" y="332644"/>
                  <a:pt x="332490" y="333676"/>
                </a:cubicBezTo>
                <a:close/>
                <a:moveTo>
                  <a:pt x="302870" y="301464"/>
                </a:moveTo>
                <a:cubicBezTo>
                  <a:pt x="303859" y="301104"/>
                  <a:pt x="304922" y="300989"/>
                  <a:pt x="305966" y="301128"/>
                </a:cubicBezTo>
                <a:cubicBezTo>
                  <a:pt x="353252" y="301128"/>
                  <a:pt x="400521" y="301128"/>
                  <a:pt x="447776" y="301128"/>
                </a:cubicBezTo>
                <a:cubicBezTo>
                  <a:pt x="449651" y="300905"/>
                  <a:pt x="451424" y="302028"/>
                  <a:pt x="452025" y="303817"/>
                </a:cubicBezTo>
                <a:cubicBezTo>
                  <a:pt x="456105" y="312266"/>
                  <a:pt x="460378" y="320619"/>
                  <a:pt x="464578" y="329020"/>
                </a:cubicBezTo>
                <a:cubicBezTo>
                  <a:pt x="465130" y="329846"/>
                  <a:pt x="465507" y="330777"/>
                  <a:pt x="465682" y="331756"/>
                </a:cubicBezTo>
                <a:cubicBezTo>
                  <a:pt x="464626" y="332956"/>
                  <a:pt x="463282" y="332452"/>
                  <a:pt x="462010" y="332452"/>
                </a:cubicBezTo>
                <a:lnTo>
                  <a:pt x="367366" y="332452"/>
                </a:lnTo>
                <a:cubicBezTo>
                  <a:pt x="357093" y="332452"/>
                  <a:pt x="346819" y="332452"/>
                  <a:pt x="336546" y="332452"/>
                </a:cubicBezTo>
                <a:cubicBezTo>
                  <a:pt x="335370" y="332452"/>
                  <a:pt x="334146" y="332836"/>
                  <a:pt x="333114" y="331852"/>
                </a:cubicBezTo>
                <a:close/>
                <a:moveTo>
                  <a:pt x="507207" y="512403"/>
                </a:moveTo>
                <a:lnTo>
                  <a:pt x="507207" y="599030"/>
                </a:lnTo>
                <a:cubicBezTo>
                  <a:pt x="507207" y="601430"/>
                  <a:pt x="507207" y="601286"/>
                  <a:pt x="504807" y="601286"/>
                </a:cubicBezTo>
                <a:lnTo>
                  <a:pt x="418228" y="601286"/>
                </a:lnTo>
                <a:cubicBezTo>
                  <a:pt x="417532" y="601286"/>
                  <a:pt x="416836" y="601286"/>
                  <a:pt x="416140" y="601286"/>
                </a:cubicBezTo>
                <a:cubicBezTo>
                  <a:pt x="415060" y="601286"/>
                  <a:pt x="414724" y="600782"/>
                  <a:pt x="414796" y="599798"/>
                </a:cubicBezTo>
                <a:cubicBezTo>
                  <a:pt x="414796" y="599294"/>
                  <a:pt x="414796" y="598814"/>
                  <a:pt x="414796" y="598309"/>
                </a:cubicBezTo>
                <a:lnTo>
                  <a:pt x="414796" y="511899"/>
                </a:lnTo>
                <a:cubicBezTo>
                  <a:pt x="414820" y="511498"/>
                  <a:pt x="414820" y="511099"/>
                  <a:pt x="414796" y="510699"/>
                </a:cubicBezTo>
                <a:cubicBezTo>
                  <a:pt x="414556" y="509042"/>
                  <a:pt x="415372" y="508682"/>
                  <a:pt x="416860" y="508706"/>
                </a:cubicBezTo>
                <a:cubicBezTo>
                  <a:pt x="421661" y="508706"/>
                  <a:pt x="426461" y="508706"/>
                  <a:pt x="431262" y="508706"/>
                </a:cubicBezTo>
                <a:lnTo>
                  <a:pt x="503559" y="508706"/>
                </a:lnTo>
                <a:cubicBezTo>
                  <a:pt x="504279" y="508706"/>
                  <a:pt x="504975" y="508706"/>
                  <a:pt x="505671" y="508706"/>
                </a:cubicBezTo>
                <a:cubicBezTo>
                  <a:pt x="506799" y="508706"/>
                  <a:pt x="507351" y="509018"/>
                  <a:pt x="507255" y="510218"/>
                </a:cubicBezTo>
                <a:cubicBezTo>
                  <a:pt x="507135" y="511011"/>
                  <a:pt x="507183" y="511707"/>
                  <a:pt x="507183" y="512403"/>
                </a:cubicBezTo>
                <a:close/>
                <a:moveTo>
                  <a:pt x="507207" y="786661"/>
                </a:moveTo>
                <a:cubicBezTo>
                  <a:pt x="507207" y="787261"/>
                  <a:pt x="507207" y="787861"/>
                  <a:pt x="507207" y="788461"/>
                </a:cubicBezTo>
                <a:cubicBezTo>
                  <a:pt x="507207" y="789061"/>
                  <a:pt x="506775" y="789709"/>
                  <a:pt x="505935" y="789661"/>
                </a:cubicBezTo>
                <a:cubicBezTo>
                  <a:pt x="505095" y="789613"/>
                  <a:pt x="504735" y="789661"/>
                  <a:pt x="504135" y="789661"/>
                </a:cubicBezTo>
                <a:lnTo>
                  <a:pt x="418060" y="789661"/>
                </a:lnTo>
                <a:cubicBezTo>
                  <a:pt x="414244" y="789661"/>
                  <a:pt x="414820" y="789925"/>
                  <a:pt x="414796" y="786229"/>
                </a:cubicBezTo>
                <a:lnTo>
                  <a:pt x="414796" y="700490"/>
                </a:lnTo>
                <a:cubicBezTo>
                  <a:pt x="414796" y="699794"/>
                  <a:pt x="414796" y="699074"/>
                  <a:pt x="414796" y="698378"/>
                </a:cubicBezTo>
                <a:cubicBezTo>
                  <a:pt x="414796" y="697682"/>
                  <a:pt x="415276" y="697154"/>
                  <a:pt x="416116" y="697178"/>
                </a:cubicBezTo>
                <a:lnTo>
                  <a:pt x="503943" y="697178"/>
                </a:lnTo>
                <a:cubicBezTo>
                  <a:pt x="507519" y="697178"/>
                  <a:pt x="507183" y="696674"/>
                  <a:pt x="507183" y="700346"/>
                </a:cubicBezTo>
                <a:close/>
                <a:moveTo>
                  <a:pt x="414748" y="692089"/>
                </a:moveTo>
                <a:lnTo>
                  <a:pt x="414748" y="606014"/>
                </a:lnTo>
                <a:cubicBezTo>
                  <a:pt x="414748" y="602894"/>
                  <a:pt x="414532" y="603086"/>
                  <a:pt x="417652" y="603086"/>
                </a:cubicBezTo>
                <a:lnTo>
                  <a:pt x="505959" y="603086"/>
                </a:lnTo>
                <a:cubicBezTo>
                  <a:pt x="506799" y="603086"/>
                  <a:pt x="507255" y="603398"/>
                  <a:pt x="507255" y="604286"/>
                </a:cubicBezTo>
                <a:cubicBezTo>
                  <a:pt x="507255" y="605174"/>
                  <a:pt x="507255" y="605702"/>
                  <a:pt x="507255" y="606398"/>
                </a:cubicBezTo>
                <a:lnTo>
                  <a:pt x="507255" y="692449"/>
                </a:lnTo>
                <a:cubicBezTo>
                  <a:pt x="507255" y="695762"/>
                  <a:pt x="507447" y="695378"/>
                  <a:pt x="504375" y="695378"/>
                </a:cubicBezTo>
                <a:lnTo>
                  <a:pt x="417964" y="695378"/>
                </a:lnTo>
                <a:cubicBezTo>
                  <a:pt x="417563" y="695354"/>
                  <a:pt x="417165" y="695354"/>
                  <a:pt x="416764" y="695378"/>
                </a:cubicBezTo>
                <a:cubicBezTo>
                  <a:pt x="415108" y="695594"/>
                  <a:pt x="414652" y="694754"/>
                  <a:pt x="414820" y="693289"/>
                </a:cubicBezTo>
                <a:cubicBezTo>
                  <a:pt x="414820" y="692889"/>
                  <a:pt x="414796" y="692488"/>
                  <a:pt x="414748" y="692089"/>
                </a:cubicBezTo>
                <a:close/>
                <a:moveTo>
                  <a:pt x="507135" y="416055"/>
                </a:moveTo>
                <a:cubicBezTo>
                  <a:pt x="507135" y="416751"/>
                  <a:pt x="507135" y="417447"/>
                  <a:pt x="507135" y="418143"/>
                </a:cubicBezTo>
                <a:lnTo>
                  <a:pt x="507135" y="503498"/>
                </a:lnTo>
                <a:cubicBezTo>
                  <a:pt x="507135" y="504290"/>
                  <a:pt x="507135" y="505106"/>
                  <a:pt x="507135" y="505898"/>
                </a:cubicBezTo>
                <a:cubicBezTo>
                  <a:pt x="507135" y="506690"/>
                  <a:pt x="506727" y="507146"/>
                  <a:pt x="505863" y="507122"/>
                </a:cubicBezTo>
                <a:cubicBezTo>
                  <a:pt x="504999" y="507098"/>
                  <a:pt x="504663" y="507122"/>
                  <a:pt x="504063" y="507122"/>
                </a:cubicBezTo>
                <a:lnTo>
                  <a:pt x="418060" y="507122"/>
                </a:lnTo>
                <a:cubicBezTo>
                  <a:pt x="414460" y="507122"/>
                  <a:pt x="414796" y="507434"/>
                  <a:pt x="414796" y="503954"/>
                </a:cubicBezTo>
                <a:lnTo>
                  <a:pt x="414796" y="417783"/>
                </a:lnTo>
                <a:cubicBezTo>
                  <a:pt x="414820" y="417382"/>
                  <a:pt x="414820" y="416984"/>
                  <a:pt x="414796" y="416583"/>
                </a:cubicBezTo>
                <a:cubicBezTo>
                  <a:pt x="414556" y="414951"/>
                  <a:pt x="415372" y="414446"/>
                  <a:pt x="416860" y="414615"/>
                </a:cubicBezTo>
                <a:cubicBezTo>
                  <a:pt x="417460" y="414615"/>
                  <a:pt x="418060" y="414615"/>
                  <a:pt x="418660" y="414615"/>
                </a:cubicBezTo>
                <a:lnTo>
                  <a:pt x="503559" y="414615"/>
                </a:lnTo>
                <a:cubicBezTo>
                  <a:pt x="504255" y="414615"/>
                  <a:pt x="504951" y="414615"/>
                  <a:pt x="505647" y="414615"/>
                </a:cubicBezTo>
                <a:cubicBezTo>
                  <a:pt x="506751" y="414518"/>
                  <a:pt x="507279" y="414951"/>
                  <a:pt x="507183" y="416127"/>
                </a:cubicBezTo>
                <a:close/>
                <a:moveTo>
                  <a:pt x="503055" y="412742"/>
                </a:moveTo>
                <a:cubicBezTo>
                  <a:pt x="474460" y="412742"/>
                  <a:pt x="445863" y="412742"/>
                  <a:pt x="417268" y="412742"/>
                </a:cubicBezTo>
                <a:cubicBezTo>
                  <a:pt x="415295" y="412860"/>
                  <a:pt x="413377" y="412053"/>
                  <a:pt x="412084" y="410558"/>
                </a:cubicBezTo>
                <a:cubicBezTo>
                  <a:pt x="409155" y="407414"/>
                  <a:pt x="406035" y="404461"/>
                  <a:pt x="402986" y="401413"/>
                </a:cubicBezTo>
                <a:lnTo>
                  <a:pt x="401258" y="399565"/>
                </a:lnTo>
                <a:cubicBezTo>
                  <a:pt x="402290" y="399202"/>
                  <a:pt x="403390" y="399080"/>
                  <a:pt x="404475" y="399205"/>
                </a:cubicBezTo>
                <a:cubicBezTo>
                  <a:pt x="435246" y="399205"/>
                  <a:pt x="466035" y="399205"/>
                  <a:pt x="496838" y="399205"/>
                </a:cubicBezTo>
                <a:cubicBezTo>
                  <a:pt x="498730" y="398905"/>
                  <a:pt x="500563" y="400009"/>
                  <a:pt x="501183" y="401821"/>
                </a:cubicBezTo>
                <a:cubicBezTo>
                  <a:pt x="502719" y="405373"/>
                  <a:pt x="504591" y="408782"/>
                  <a:pt x="506559" y="412742"/>
                </a:cubicBezTo>
                <a:close/>
                <a:moveTo>
                  <a:pt x="412948" y="418143"/>
                </a:moveTo>
                <a:lnTo>
                  <a:pt x="412948" y="503282"/>
                </a:lnTo>
                <a:cubicBezTo>
                  <a:pt x="412948" y="503978"/>
                  <a:pt x="412948" y="504698"/>
                  <a:pt x="412948" y="505370"/>
                </a:cubicBezTo>
                <a:cubicBezTo>
                  <a:pt x="412948" y="506546"/>
                  <a:pt x="412564" y="507050"/>
                  <a:pt x="411387" y="506930"/>
                </a:cubicBezTo>
                <a:cubicBezTo>
                  <a:pt x="410907" y="506930"/>
                  <a:pt x="410403" y="506930"/>
                  <a:pt x="409899" y="506930"/>
                </a:cubicBezTo>
                <a:lnTo>
                  <a:pt x="323896" y="506930"/>
                </a:lnTo>
                <a:cubicBezTo>
                  <a:pt x="320272" y="506930"/>
                  <a:pt x="320608" y="507242"/>
                  <a:pt x="320608" y="503786"/>
                </a:cubicBezTo>
                <a:lnTo>
                  <a:pt x="320608" y="417375"/>
                </a:lnTo>
                <a:cubicBezTo>
                  <a:pt x="320608" y="414302"/>
                  <a:pt x="320368" y="414494"/>
                  <a:pt x="323560" y="414494"/>
                </a:cubicBezTo>
                <a:lnTo>
                  <a:pt x="404811" y="414494"/>
                </a:lnTo>
                <a:cubicBezTo>
                  <a:pt x="406995" y="414494"/>
                  <a:pt x="409203" y="414494"/>
                  <a:pt x="411387" y="414494"/>
                </a:cubicBezTo>
                <a:cubicBezTo>
                  <a:pt x="412516" y="414494"/>
                  <a:pt x="413092" y="414807"/>
                  <a:pt x="412996" y="416007"/>
                </a:cubicBezTo>
                <a:cubicBezTo>
                  <a:pt x="412948" y="416799"/>
                  <a:pt x="412996" y="417495"/>
                  <a:pt x="412996" y="418215"/>
                </a:cubicBezTo>
                <a:close/>
                <a:moveTo>
                  <a:pt x="159428" y="657453"/>
                </a:moveTo>
                <a:lnTo>
                  <a:pt x="159428" y="607047"/>
                </a:lnTo>
                <a:cubicBezTo>
                  <a:pt x="159428" y="606350"/>
                  <a:pt x="159428" y="605630"/>
                  <a:pt x="159428" y="604934"/>
                </a:cubicBezTo>
                <a:cubicBezTo>
                  <a:pt x="159428" y="603590"/>
                  <a:pt x="159788" y="602990"/>
                  <a:pt x="161276" y="602990"/>
                </a:cubicBezTo>
                <a:cubicBezTo>
                  <a:pt x="171566" y="602990"/>
                  <a:pt x="181855" y="602990"/>
                  <a:pt x="192144" y="602990"/>
                </a:cubicBezTo>
                <a:cubicBezTo>
                  <a:pt x="193392" y="602990"/>
                  <a:pt x="194064" y="603302"/>
                  <a:pt x="193944" y="604670"/>
                </a:cubicBezTo>
                <a:cubicBezTo>
                  <a:pt x="193908" y="605270"/>
                  <a:pt x="193908" y="605870"/>
                  <a:pt x="193944" y="606470"/>
                </a:cubicBezTo>
                <a:lnTo>
                  <a:pt x="193944" y="700082"/>
                </a:lnTo>
                <a:cubicBezTo>
                  <a:pt x="193908" y="700577"/>
                  <a:pt x="193908" y="701076"/>
                  <a:pt x="193944" y="701570"/>
                </a:cubicBezTo>
                <a:cubicBezTo>
                  <a:pt x="194136" y="702987"/>
                  <a:pt x="193392" y="703467"/>
                  <a:pt x="192144" y="703779"/>
                </a:cubicBezTo>
                <a:lnTo>
                  <a:pt x="161660" y="711388"/>
                </a:lnTo>
                <a:cubicBezTo>
                  <a:pt x="159572" y="711916"/>
                  <a:pt x="159452" y="711820"/>
                  <a:pt x="159452" y="709635"/>
                </a:cubicBezTo>
                <a:cubicBezTo>
                  <a:pt x="159452" y="702242"/>
                  <a:pt x="159452" y="694850"/>
                  <a:pt x="159452" y="687457"/>
                </a:cubicBezTo>
                <a:close/>
                <a:moveTo>
                  <a:pt x="193920" y="497377"/>
                </a:moveTo>
                <a:cubicBezTo>
                  <a:pt x="193920" y="497881"/>
                  <a:pt x="193920" y="498361"/>
                  <a:pt x="193776" y="499129"/>
                </a:cubicBezTo>
                <a:lnTo>
                  <a:pt x="182687" y="496297"/>
                </a:lnTo>
                <a:lnTo>
                  <a:pt x="161780" y="491088"/>
                </a:lnTo>
                <a:cubicBezTo>
                  <a:pt x="159380" y="490512"/>
                  <a:pt x="159380" y="490488"/>
                  <a:pt x="159380" y="488136"/>
                </a:cubicBezTo>
                <a:cubicBezTo>
                  <a:pt x="159380" y="453459"/>
                  <a:pt x="159380" y="418774"/>
                  <a:pt x="159380" y="384083"/>
                </a:cubicBezTo>
                <a:cubicBezTo>
                  <a:pt x="159288" y="383485"/>
                  <a:pt x="159380" y="382875"/>
                  <a:pt x="159644" y="382330"/>
                </a:cubicBezTo>
                <a:cubicBezTo>
                  <a:pt x="160508" y="381994"/>
                  <a:pt x="161156" y="382619"/>
                  <a:pt x="161828" y="382955"/>
                </a:cubicBezTo>
                <a:cubicBezTo>
                  <a:pt x="171933" y="387995"/>
                  <a:pt x="181919" y="393084"/>
                  <a:pt x="191928" y="397884"/>
                </a:cubicBezTo>
                <a:cubicBezTo>
                  <a:pt x="193254" y="398333"/>
                  <a:pt x="194098" y="399634"/>
                  <a:pt x="193968" y="401029"/>
                </a:cubicBezTo>
                <a:cubicBezTo>
                  <a:pt x="193936" y="433193"/>
                  <a:pt x="193920" y="465309"/>
                  <a:pt x="193920" y="497377"/>
                </a:cubicBezTo>
                <a:close/>
                <a:moveTo>
                  <a:pt x="193632" y="396852"/>
                </a:moveTo>
                <a:cubicBezTo>
                  <a:pt x="184031" y="392052"/>
                  <a:pt x="174430" y="387251"/>
                  <a:pt x="164829" y="382451"/>
                </a:cubicBezTo>
                <a:cubicBezTo>
                  <a:pt x="164613" y="382330"/>
                  <a:pt x="164229" y="382282"/>
                  <a:pt x="164349" y="381634"/>
                </a:cubicBezTo>
                <a:cubicBezTo>
                  <a:pt x="165021" y="381375"/>
                  <a:pt x="165750" y="381301"/>
                  <a:pt x="166461" y="381418"/>
                </a:cubicBezTo>
                <a:lnTo>
                  <a:pt x="267273" y="381418"/>
                </a:lnTo>
                <a:cubicBezTo>
                  <a:pt x="268570" y="381339"/>
                  <a:pt x="269856" y="381675"/>
                  <a:pt x="270946" y="382378"/>
                </a:cubicBezTo>
                <a:cubicBezTo>
                  <a:pt x="278003" y="387179"/>
                  <a:pt x="285084" y="391788"/>
                  <a:pt x="292141" y="396492"/>
                </a:cubicBezTo>
                <a:cubicBezTo>
                  <a:pt x="292381" y="396660"/>
                  <a:pt x="292645" y="396780"/>
                  <a:pt x="292885" y="396924"/>
                </a:cubicBezTo>
                <a:cubicBezTo>
                  <a:pt x="292237" y="397908"/>
                  <a:pt x="291492" y="397620"/>
                  <a:pt x="290868" y="397620"/>
                </a:cubicBezTo>
                <a:lnTo>
                  <a:pt x="197257" y="397620"/>
                </a:lnTo>
                <a:cubicBezTo>
                  <a:pt x="196004" y="397666"/>
                  <a:pt x="194759" y="397402"/>
                  <a:pt x="193632" y="396852"/>
                </a:cubicBezTo>
                <a:close/>
                <a:moveTo>
                  <a:pt x="318736" y="417591"/>
                </a:moveTo>
                <a:lnTo>
                  <a:pt x="318736" y="504002"/>
                </a:lnTo>
                <a:cubicBezTo>
                  <a:pt x="318736" y="504506"/>
                  <a:pt x="318736" y="505010"/>
                  <a:pt x="318736" y="505490"/>
                </a:cubicBezTo>
                <a:cubicBezTo>
                  <a:pt x="318736" y="506618"/>
                  <a:pt x="318400" y="507194"/>
                  <a:pt x="317224" y="507074"/>
                </a:cubicBezTo>
                <a:cubicBezTo>
                  <a:pt x="316720" y="507074"/>
                  <a:pt x="316216" y="507074"/>
                  <a:pt x="315711" y="507074"/>
                </a:cubicBezTo>
                <a:lnTo>
                  <a:pt x="229733" y="507074"/>
                </a:lnTo>
                <a:cubicBezTo>
                  <a:pt x="225988" y="507074"/>
                  <a:pt x="226420" y="507386"/>
                  <a:pt x="226420" y="503642"/>
                </a:cubicBezTo>
                <a:lnTo>
                  <a:pt x="226420" y="417231"/>
                </a:lnTo>
                <a:cubicBezTo>
                  <a:pt x="226420" y="414638"/>
                  <a:pt x="226420" y="414615"/>
                  <a:pt x="229037" y="414615"/>
                </a:cubicBezTo>
                <a:lnTo>
                  <a:pt x="315087" y="414615"/>
                </a:lnTo>
                <a:cubicBezTo>
                  <a:pt x="315687" y="414615"/>
                  <a:pt x="316288" y="414615"/>
                  <a:pt x="316888" y="414615"/>
                </a:cubicBezTo>
                <a:cubicBezTo>
                  <a:pt x="318232" y="414470"/>
                  <a:pt x="319024" y="414855"/>
                  <a:pt x="318808" y="416391"/>
                </a:cubicBezTo>
                <a:cubicBezTo>
                  <a:pt x="318760" y="416789"/>
                  <a:pt x="318736" y="417190"/>
                  <a:pt x="318736" y="417591"/>
                </a:cubicBezTo>
                <a:close/>
                <a:moveTo>
                  <a:pt x="318736" y="786733"/>
                </a:moveTo>
                <a:cubicBezTo>
                  <a:pt x="318736" y="787333"/>
                  <a:pt x="318736" y="787933"/>
                  <a:pt x="318736" y="788533"/>
                </a:cubicBezTo>
                <a:cubicBezTo>
                  <a:pt x="318736" y="789133"/>
                  <a:pt x="318400" y="789805"/>
                  <a:pt x="317512" y="789781"/>
                </a:cubicBezTo>
                <a:cubicBezTo>
                  <a:pt x="316624" y="789757"/>
                  <a:pt x="316120" y="789781"/>
                  <a:pt x="315423" y="789781"/>
                </a:cubicBezTo>
                <a:lnTo>
                  <a:pt x="229757" y="789781"/>
                </a:lnTo>
                <a:cubicBezTo>
                  <a:pt x="225892" y="789781"/>
                  <a:pt x="226444" y="790093"/>
                  <a:pt x="226420" y="786397"/>
                </a:cubicBezTo>
                <a:lnTo>
                  <a:pt x="226420" y="700946"/>
                </a:lnTo>
                <a:cubicBezTo>
                  <a:pt x="226420" y="700250"/>
                  <a:pt x="226420" y="699554"/>
                  <a:pt x="226420" y="698858"/>
                </a:cubicBezTo>
                <a:cubicBezTo>
                  <a:pt x="226420" y="697682"/>
                  <a:pt x="226852" y="697202"/>
                  <a:pt x="228004" y="697298"/>
                </a:cubicBezTo>
                <a:lnTo>
                  <a:pt x="315519" y="697298"/>
                </a:lnTo>
                <a:cubicBezTo>
                  <a:pt x="319144" y="697298"/>
                  <a:pt x="318808" y="696794"/>
                  <a:pt x="318808" y="700394"/>
                </a:cubicBezTo>
                <a:close/>
                <a:moveTo>
                  <a:pt x="318736" y="606518"/>
                </a:moveTo>
                <a:lnTo>
                  <a:pt x="318736" y="692929"/>
                </a:lnTo>
                <a:cubicBezTo>
                  <a:pt x="318736" y="695762"/>
                  <a:pt x="318736" y="695522"/>
                  <a:pt x="316144" y="695522"/>
                </a:cubicBezTo>
                <a:lnTo>
                  <a:pt x="228053" y="695522"/>
                </a:lnTo>
                <a:cubicBezTo>
                  <a:pt x="226948" y="695522"/>
                  <a:pt x="226324" y="695234"/>
                  <a:pt x="226420" y="694009"/>
                </a:cubicBezTo>
                <a:cubicBezTo>
                  <a:pt x="226420" y="693313"/>
                  <a:pt x="226420" y="692617"/>
                  <a:pt x="226420" y="691921"/>
                </a:cubicBezTo>
                <a:lnTo>
                  <a:pt x="226420" y="606711"/>
                </a:lnTo>
                <a:cubicBezTo>
                  <a:pt x="226420" y="605918"/>
                  <a:pt x="226420" y="605126"/>
                  <a:pt x="226420" y="604310"/>
                </a:cubicBezTo>
                <a:cubicBezTo>
                  <a:pt x="226347" y="603785"/>
                  <a:pt x="226714" y="603300"/>
                  <a:pt x="227239" y="603228"/>
                </a:cubicBezTo>
                <a:cubicBezTo>
                  <a:pt x="227334" y="603213"/>
                  <a:pt x="227430" y="603216"/>
                  <a:pt x="227524" y="603230"/>
                </a:cubicBezTo>
                <a:lnTo>
                  <a:pt x="315687" y="603230"/>
                </a:lnTo>
                <a:cubicBezTo>
                  <a:pt x="316192" y="603230"/>
                  <a:pt x="316696" y="603230"/>
                  <a:pt x="317200" y="603230"/>
                </a:cubicBezTo>
                <a:cubicBezTo>
                  <a:pt x="318328" y="603230"/>
                  <a:pt x="318880" y="603566"/>
                  <a:pt x="318784" y="604766"/>
                </a:cubicBezTo>
                <a:cubicBezTo>
                  <a:pt x="318736" y="605198"/>
                  <a:pt x="318736" y="605798"/>
                  <a:pt x="318736" y="606398"/>
                </a:cubicBezTo>
                <a:close/>
                <a:moveTo>
                  <a:pt x="318736" y="600302"/>
                </a:moveTo>
                <a:cubicBezTo>
                  <a:pt x="318736" y="601046"/>
                  <a:pt x="318424" y="601406"/>
                  <a:pt x="317656" y="601406"/>
                </a:cubicBezTo>
                <a:cubicBezTo>
                  <a:pt x="316888" y="601406"/>
                  <a:pt x="316480" y="601406"/>
                  <a:pt x="315879" y="601406"/>
                </a:cubicBezTo>
                <a:lnTo>
                  <a:pt x="229013" y="601406"/>
                </a:lnTo>
                <a:cubicBezTo>
                  <a:pt x="226444" y="601406"/>
                  <a:pt x="226420" y="601406"/>
                  <a:pt x="226420" y="598766"/>
                </a:cubicBezTo>
                <a:lnTo>
                  <a:pt x="226420" y="511707"/>
                </a:lnTo>
                <a:cubicBezTo>
                  <a:pt x="226420" y="508634"/>
                  <a:pt x="226156" y="508802"/>
                  <a:pt x="229325" y="508802"/>
                </a:cubicBezTo>
                <a:lnTo>
                  <a:pt x="316336" y="508802"/>
                </a:lnTo>
                <a:cubicBezTo>
                  <a:pt x="318856" y="508802"/>
                  <a:pt x="318880" y="508802"/>
                  <a:pt x="318880" y="511443"/>
                </a:cubicBezTo>
                <a:lnTo>
                  <a:pt x="318880" y="598093"/>
                </a:lnTo>
                <a:cubicBezTo>
                  <a:pt x="318736" y="598790"/>
                  <a:pt x="318736" y="599510"/>
                  <a:pt x="318736" y="600182"/>
                </a:cubicBezTo>
                <a:close/>
                <a:moveTo>
                  <a:pt x="313263" y="412910"/>
                </a:moveTo>
                <a:lnTo>
                  <a:pt x="227884" y="412910"/>
                </a:lnTo>
                <a:cubicBezTo>
                  <a:pt x="226691" y="412989"/>
                  <a:pt x="225496" y="412773"/>
                  <a:pt x="224404" y="412286"/>
                </a:cubicBezTo>
                <a:cubicBezTo>
                  <a:pt x="216579" y="408302"/>
                  <a:pt x="208706" y="404389"/>
                  <a:pt x="200857" y="400453"/>
                </a:cubicBezTo>
                <a:cubicBezTo>
                  <a:pt x="200617" y="400333"/>
                  <a:pt x="200281" y="400285"/>
                  <a:pt x="200281" y="399637"/>
                </a:cubicBezTo>
                <a:cubicBezTo>
                  <a:pt x="201266" y="399375"/>
                  <a:pt x="202293" y="399301"/>
                  <a:pt x="203305" y="399421"/>
                </a:cubicBezTo>
                <a:cubicBezTo>
                  <a:pt x="233293" y="399421"/>
                  <a:pt x="263272" y="399421"/>
                  <a:pt x="293245" y="399421"/>
                </a:cubicBezTo>
                <a:cubicBezTo>
                  <a:pt x="295326" y="399375"/>
                  <a:pt x="297364" y="400006"/>
                  <a:pt x="299053" y="401221"/>
                </a:cubicBezTo>
                <a:cubicBezTo>
                  <a:pt x="303854" y="404461"/>
                  <a:pt x="308655" y="407534"/>
                  <a:pt x="313239" y="410822"/>
                </a:cubicBezTo>
                <a:cubicBezTo>
                  <a:pt x="314185" y="411220"/>
                  <a:pt x="315013" y="411857"/>
                  <a:pt x="315639" y="412670"/>
                </a:cubicBezTo>
                <a:cubicBezTo>
                  <a:pt x="314895" y="413102"/>
                  <a:pt x="314055" y="412790"/>
                  <a:pt x="313335" y="412790"/>
                </a:cubicBezTo>
                <a:close/>
                <a:moveTo>
                  <a:pt x="195648" y="401701"/>
                </a:moveTo>
                <a:cubicBezTo>
                  <a:pt x="195624" y="401326"/>
                  <a:pt x="195624" y="400947"/>
                  <a:pt x="195648" y="400573"/>
                </a:cubicBezTo>
                <a:cubicBezTo>
                  <a:pt x="196609" y="400261"/>
                  <a:pt x="197233" y="400909"/>
                  <a:pt x="197905" y="401245"/>
                </a:cubicBezTo>
                <a:cubicBezTo>
                  <a:pt x="206042" y="405277"/>
                  <a:pt x="214131" y="409406"/>
                  <a:pt x="222316" y="413366"/>
                </a:cubicBezTo>
                <a:cubicBezTo>
                  <a:pt x="223807" y="413935"/>
                  <a:pt x="224704" y="415459"/>
                  <a:pt x="224476" y="417039"/>
                </a:cubicBezTo>
                <a:cubicBezTo>
                  <a:pt x="224476" y="434513"/>
                  <a:pt x="224476" y="451987"/>
                  <a:pt x="224476" y="469485"/>
                </a:cubicBezTo>
                <a:lnTo>
                  <a:pt x="224476" y="503498"/>
                </a:lnTo>
                <a:cubicBezTo>
                  <a:pt x="224624" y="504496"/>
                  <a:pt x="224542" y="505514"/>
                  <a:pt x="224236" y="506474"/>
                </a:cubicBezTo>
                <a:cubicBezTo>
                  <a:pt x="222954" y="506493"/>
                  <a:pt x="221681" y="506258"/>
                  <a:pt x="220492" y="505778"/>
                </a:cubicBezTo>
                <a:lnTo>
                  <a:pt x="197833" y="500185"/>
                </a:lnTo>
                <a:cubicBezTo>
                  <a:pt x="196297" y="499825"/>
                  <a:pt x="195432" y="499345"/>
                  <a:pt x="195432" y="497473"/>
                </a:cubicBezTo>
                <a:cubicBezTo>
                  <a:pt x="195672" y="465518"/>
                  <a:pt x="195776" y="433553"/>
                  <a:pt x="195744" y="401581"/>
                </a:cubicBezTo>
                <a:close/>
                <a:moveTo>
                  <a:pt x="195648" y="606687"/>
                </a:moveTo>
                <a:lnTo>
                  <a:pt x="195648" y="605486"/>
                </a:lnTo>
                <a:cubicBezTo>
                  <a:pt x="195648" y="603254"/>
                  <a:pt x="195648" y="603206"/>
                  <a:pt x="198049" y="603206"/>
                </a:cubicBezTo>
                <a:lnTo>
                  <a:pt x="222340" y="603206"/>
                </a:lnTo>
                <a:cubicBezTo>
                  <a:pt x="224572" y="603206"/>
                  <a:pt x="224740" y="603206"/>
                  <a:pt x="224740" y="605606"/>
                </a:cubicBezTo>
                <a:cubicBezTo>
                  <a:pt x="224740" y="634986"/>
                  <a:pt x="224740" y="664349"/>
                  <a:pt x="224740" y="693697"/>
                </a:cubicBezTo>
                <a:cubicBezTo>
                  <a:pt x="224740" y="695018"/>
                  <a:pt x="224740" y="695858"/>
                  <a:pt x="222988" y="696242"/>
                </a:cubicBezTo>
                <a:cubicBezTo>
                  <a:pt x="214251" y="698330"/>
                  <a:pt x="205562" y="700562"/>
                  <a:pt x="196873" y="702723"/>
                </a:cubicBezTo>
                <a:cubicBezTo>
                  <a:pt x="196601" y="702751"/>
                  <a:pt x="196328" y="702751"/>
                  <a:pt x="196057" y="702723"/>
                </a:cubicBezTo>
                <a:cubicBezTo>
                  <a:pt x="195785" y="701705"/>
                  <a:pt x="195712" y="700646"/>
                  <a:pt x="195840" y="699602"/>
                </a:cubicBezTo>
                <a:cubicBezTo>
                  <a:pt x="195761" y="668559"/>
                  <a:pt x="195720" y="637547"/>
                  <a:pt x="195720" y="606567"/>
                </a:cubicBezTo>
                <a:close/>
                <a:moveTo>
                  <a:pt x="224452" y="512115"/>
                </a:moveTo>
                <a:lnTo>
                  <a:pt x="224452" y="598165"/>
                </a:lnTo>
                <a:cubicBezTo>
                  <a:pt x="224452" y="601862"/>
                  <a:pt x="224908" y="601382"/>
                  <a:pt x="221332" y="601406"/>
                </a:cubicBezTo>
                <a:lnTo>
                  <a:pt x="198409" y="601406"/>
                </a:lnTo>
                <a:cubicBezTo>
                  <a:pt x="195744" y="601406"/>
                  <a:pt x="195720" y="601406"/>
                  <a:pt x="195720" y="598886"/>
                </a:cubicBezTo>
                <a:lnTo>
                  <a:pt x="195720" y="503834"/>
                </a:lnTo>
                <a:cubicBezTo>
                  <a:pt x="195720" y="503234"/>
                  <a:pt x="195720" y="502634"/>
                  <a:pt x="195720" y="501697"/>
                </a:cubicBezTo>
                <a:lnTo>
                  <a:pt x="223180" y="508298"/>
                </a:lnTo>
                <a:cubicBezTo>
                  <a:pt x="224188" y="508538"/>
                  <a:pt x="224740" y="509042"/>
                  <a:pt x="224644" y="510170"/>
                </a:cubicBezTo>
                <a:cubicBezTo>
                  <a:pt x="224599" y="510778"/>
                  <a:pt x="224591" y="511387"/>
                  <a:pt x="224620" y="511995"/>
                </a:cubicBezTo>
                <a:close/>
                <a:moveTo>
                  <a:pt x="195648" y="802167"/>
                </a:moveTo>
                <a:cubicBezTo>
                  <a:pt x="195648" y="770610"/>
                  <a:pt x="195648" y="739039"/>
                  <a:pt x="195648" y="707451"/>
                </a:cubicBezTo>
                <a:cubicBezTo>
                  <a:pt x="195648" y="704883"/>
                  <a:pt x="195648" y="704859"/>
                  <a:pt x="198049" y="704259"/>
                </a:cubicBezTo>
                <a:lnTo>
                  <a:pt x="223036" y="697922"/>
                </a:lnTo>
                <a:cubicBezTo>
                  <a:pt x="223472" y="697843"/>
                  <a:pt x="223913" y="697795"/>
                  <a:pt x="224356" y="697778"/>
                </a:cubicBezTo>
                <a:cubicBezTo>
                  <a:pt x="224649" y="698815"/>
                  <a:pt x="224738" y="699900"/>
                  <a:pt x="224620" y="700970"/>
                </a:cubicBezTo>
                <a:cubicBezTo>
                  <a:pt x="224620" y="729647"/>
                  <a:pt x="224620" y="758321"/>
                  <a:pt x="224620" y="786997"/>
                </a:cubicBezTo>
                <a:cubicBezTo>
                  <a:pt x="224910" y="788963"/>
                  <a:pt x="223775" y="790859"/>
                  <a:pt x="221908" y="791534"/>
                </a:cubicBezTo>
                <a:cubicBezTo>
                  <a:pt x="214155" y="795206"/>
                  <a:pt x="206546" y="799143"/>
                  <a:pt x="198865" y="802959"/>
                </a:cubicBezTo>
                <a:cubicBezTo>
                  <a:pt x="198057" y="803557"/>
                  <a:pt x="197104" y="803931"/>
                  <a:pt x="196105" y="804039"/>
                </a:cubicBezTo>
                <a:cubicBezTo>
                  <a:pt x="195480" y="803535"/>
                  <a:pt x="195744" y="802671"/>
                  <a:pt x="195744" y="802047"/>
                </a:cubicBezTo>
                <a:close/>
                <a:moveTo>
                  <a:pt x="202489" y="803223"/>
                </a:moveTo>
                <a:cubicBezTo>
                  <a:pt x="209354" y="799767"/>
                  <a:pt x="216243" y="796358"/>
                  <a:pt x="223084" y="792854"/>
                </a:cubicBezTo>
                <a:cubicBezTo>
                  <a:pt x="224759" y="791985"/>
                  <a:pt x="226621" y="791538"/>
                  <a:pt x="228509" y="791558"/>
                </a:cubicBezTo>
                <a:cubicBezTo>
                  <a:pt x="256592" y="791558"/>
                  <a:pt x="284683" y="791558"/>
                  <a:pt x="312783" y="791558"/>
                </a:cubicBezTo>
                <a:lnTo>
                  <a:pt x="315471" y="791558"/>
                </a:lnTo>
                <a:cubicBezTo>
                  <a:pt x="315783" y="792638"/>
                  <a:pt x="314847" y="792758"/>
                  <a:pt x="314343" y="793070"/>
                </a:cubicBezTo>
                <a:cubicBezTo>
                  <a:pt x="308895" y="796766"/>
                  <a:pt x="303374" y="800271"/>
                  <a:pt x="297901" y="804063"/>
                </a:cubicBezTo>
                <a:cubicBezTo>
                  <a:pt x="296946" y="804786"/>
                  <a:pt x="295787" y="805182"/>
                  <a:pt x="294589" y="805191"/>
                </a:cubicBezTo>
                <a:cubicBezTo>
                  <a:pt x="263306" y="805191"/>
                  <a:pt x="232021" y="805191"/>
                  <a:pt x="200737" y="805191"/>
                </a:cubicBezTo>
                <a:cubicBezTo>
                  <a:pt x="200221" y="805141"/>
                  <a:pt x="199708" y="805059"/>
                  <a:pt x="199201" y="804951"/>
                </a:cubicBezTo>
                <a:cubicBezTo>
                  <a:pt x="200833" y="804015"/>
                  <a:pt x="201697" y="803535"/>
                  <a:pt x="202585" y="803103"/>
                </a:cubicBezTo>
                <a:close/>
                <a:moveTo>
                  <a:pt x="295141" y="808168"/>
                </a:moveTo>
                <a:cubicBezTo>
                  <a:pt x="296271" y="807354"/>
                  <a:pt x="297637" y="806932"/>
                  <a:pt x="299029" y="806968"/>
                </a:cubicBezTo>
                <a:lnTo>
                  <a:pt x="393505" y="806968"/>
                </a:lnTo>
                <a:cubicBezTo>
                  <a:pt x="394153" y="806968"/>
                  <a:pt x="394897" y="806680"/>
                  <a:pt x="395641" y="807472"/>
                </a:cubicBezTo>
                <a:lnTo>
                  <a:pt x="379799" y="823290"/>
                </a:lnTo>
                <a:cubicBezTo>
                  <a:pt x="378983" y="824082"/>
                  <a:pt x="377927" y="823866"/>
                  <a:pt x="376943" y="823866"/>
                </a:cubicBezTo>
                <a:lnTo>
                  <a:pt x="275530" y="823866"/>
                </a:lnTo>
                <a:cubicBezTo>
                  <a:pt x="274722" y="823904"/>
                  <a:pt x="273913" y="823815"/>
                  <a:pt x="273130" y="823602"/>
                </a:cubicBezTo>
                <a:cubicBezTo>
                  <a:pt x="272722" y="823482"/>
                  <a:pt x="272866" y="822978"/>
                  <a:pt x="273274" y="822714"/>
                </a:cubicBezTo>
                <a:cubicBezTo>
                  <a:pt x="280595" y="817769"/>
                  <a:pt x="287940" y="812920"/>
                  <a:pt x="295237" y="808048"/>
                </a:cubicBezTo>
                <a:close/>
                <a:moveTo>
                  <a:pt x="300806" y="805167"/>
                </a:moveTo>
                <a:cubicBezTo>
                  <a:pt x="300518" y="804087"/>
                  <a:pt x="301454" y="803991"/>
                  <a:pt x="301958" y="803655"/>
                </a:cubicBezTo>
                <a:cubicBezTo>
                  <a:pt x="307406" y="799983"/>
                  <a:pt x="312903" y="796454"/>
                  <a:pt x="318376" y="792686"/>
                </a:cubicBezTo>
                <a:cubicBezTo>
                  <a:pt x="319331" y="791963"/>
                  <a:pt x="320490" y="791567"/>
                  <a:pt x="321688" y="791558"/>
                </a:cubicBezTo>
                <a:lnTo>
                  <a:pt x="410067" y="791558"/>
                </a:lnTo>
                <a:cubicBezTo>
                  <a:pt x="410235" y="791558"/>
                  <a:pt x="410427" y="791558"/>
                  <a:pt x="410739" y="791558"/>
                </a:cubicBezTo>
                <a:cubicBezTo>
                  <a:pt x="410785" y="792134"/>
                  <a:pt x="410507" y="792688"/>
                  <a:pt x="410019" y="792998"/>
                </a:cubicBezTo>
                <a:cubicBezTo>
                  <a:pt x="406419" y="796598"/>
                  <a:pt x="402818" y="800199"/>
                  <a:pt x="399218" y="803823"/>
                </a:cubicBezTo>
                <a:cubicBezTo>
                  <a:pt x="398495" y="804637"/>
                  <a:pt x="397451" y="805093"/>
                  <a:pt x="396362" y="805071"/>
                </a:cubicBezTo>
                <a:cubicBezTo>
                  <a:pt x="364582" y="805040"/>
                  <a:pt x="332761" y="805030"/>
                  <a:pt x="300902" y="805047"/>
                </a:cubicBezTo>
                <a:close/>
                <a:moveTo>
                  <a:pt x="410427" y="789781"/>
                </a:moveTo>
                <a:lnTo>
                  <a:pt x="323296" y="789781"/>
                </a:lnTo>
                <a:cubicBezTo>
                  <a:pt x="320632" y="789781"/>
                  <a:pt x="320608" y="789781"/>
                  <a:pt x="320608" y="786949"/>
                </a:cubicBezTo>
                <a:lnTo>
                  <a:pt x="320608" y="700298"/>
                </a:lnTo>
                <a:cubicBezTo>
                  <a:pt x="320608" y="699698"/>
                  <a:pt x="320608" y="699098"/>
                  <a:pt x="320608" y="698498"/>
                </a:cubicBezTo>
                <a:cubicBezTo>
                  <a:pt x="320608" y="697898"/>
                  <a:pt x="321088" y="697274"/>
                  <a:pt x="321928" y="697298"/>
                </a:cubicBezTo>
                <a:lnTo>
                  <a:pt x="410355" y="697298"/>
                </a:lnTo>
                <a:cubicBezTo>
                  <a:pt x="413140" y="697298"/>
                  <a:pt x="412996" y="697058"/>
                  <a:pt x="412996" y="699842"/>
                </a:cubicBezTo>
                <a:lnTo>
                  <a:pt x="412996" y="787381"/>
                </a:lnTo>
                <a:cubicBezTo>
                  <a:pt x="412996" y="789637"/>
                  <a:pt x="412972" y="789661"/>
                  <a:pt x="410523" y="789661"/>
                </a:cubicBezTo>
                <a:close/>
                <a:moveTo>
                  <a:pt x="412828" y="691897"/>
                </a:moveTo>
                <a:cubicBezTo>
                  <a:pt x="412828" y="692689"/>
                  <a:pt x="412828" y="693481"/>
                  <a:pt x="412828" y="694297"/>
                </a:cubicBezTo>
                <a:cubicBezTo>
                  <a:pt x="412828" y="695114"/>
                  <a:pt x="412396" y="695522"/>
                  <a:pt x="411531" y="695498"/>
                </a:cubicBezTo>
                <a:lnTo>
                  <a:pt x="323680" y="695498"/>
                </a:lnTo>
                <a:cubicBezTo>
                  <a:pt x="320056" y="695498"/>
                  <a:pt x="320440" y="695786"/>
                  <a:pt x="320440" y="692305"/>
                </a:cubicBezTo>
                <a:lnTo>
                  <a:pt x="320440" y="606398"/>
                </a:lnTo>
                <a:cubicBezTo>
                  <a:pt x="320440" y="602678"/>
                  <a:pt x="320104" y="603086"/>
                  <a:pt x="323872" y="603086"/>
                </a:cubicBezTo>
                <a:lnTo>
                  <a:pt x="410283" y="603086"/>
                </a:lnTo>
                <a:cubicBezTo>
                  <a:pt x="412852" y="603086"/>
                  <a:pt x="412876" y="603086"/>
                  <a:pt x="412876" y="605702"/>
                </a:cubicBezTo>
                <a:lnTo>
                  <a:pt x="412876" y="691777"/>
                </a:lnTo>
                <a:close/>
                <a:moveTo>
                  <a:pt x="410259" y="601406"/>
                </a:moveTo>
                <a:lnTo>
                  <a:pt x="321448" y="601406"/>
                </a:lnTo>
                <a:cubicBezTo>
                  <a:pt x="320908" y="601466"/>
                  <a:pt x="320421" y="601075"/>
                  <a:pt x="320363" y="600535"/>
                </a:cubicBezTo>
                <a:cubicBezTo>
                  <a:pt x="320354" y="600451"/>
                  <a:pt x="320356" y="600362"/>
                  <a:pt x="320368" y="600278"/>
                </a:cubicBezTo>
                <a:cubicBezTo>
                  <a:pt x="320368" y="599582"/>
                  <a:pt x="320368" y="598886"/>
                  <a:pt x="320368" y="598189"/>
                </a:cubicBezTo>
                <a:lnTo>
                  <a:pt x="320368" y="511539"/>
                </a:lnTo>
                <a:cubicBezTo>
                  <a:pt x="320368" y="508970"/>
                  <a:pt x="320368" y="508946"/>
                  <a:pt x="322984" y="508946"/>
                </a:cubicBezTo>
                <a:lnTo>
                  <a:pt x="410235" y="508946"/>
                </a:lnTo>
                <a:cubicBezTo>
                  <a:pt x="412636" y="508946"/>
                  <a:pt x="412756" y="508946"/>
                  <a:pt x="412756" y="511611"/>
                </a:cubicBezTo>
                <a:lnTo>
                  <a:pt x="412756" y="598838"/>
                </a:lnTo>
                <a:cubicBezTo>
                  <a:pt x="412996" y="601502"/>
                  <a:pt x="413236" y="601286"/>
                  <a:pt x="410427" y="601286"/>
                </a:cubicBezTo>
                <a:close/>
                <a:moveTo>
                  <a:pt x="410883" y="412358"/>
                </a:moveTo>
                <a:lnTo>
                  <a:pt x="410595" y="412934"/>
                </a:lnTo>
                <a:lnTo>
                  <a:pt x="407955" y="412934"/>
                </a:lnTo>
                <a:cubicBezTo>
                  <a:pt x="379487" y="412934"/>
                  <a:pt x="351027" y="412934"/>
                  <a:pt x="322576" y="412934"/>
                </a:cubicBezTo>
                <a:cubicBezTo>
                  <a:pt x="320788" y="412994"/>
                  <a:pt x="319026" y="412471"/>
                  <a:pt x="317560" y="411446"/>
                </a:cubicBezTo>
                <a:cubicBezTo>
                  <a:pt x="311967" y="407630"/>
                  <a:pt x="306302" y="403909"/>
                  <a:pt x="300518" y="400045"/>
                </a:cubicBezTo>
                <a:cubicBezTo>
                  <a:pt x="301430" y="399037"/>
                  <a:pt x="302582" y="399445"/>
                  <a:pt x="303566" y="399445"/>
                </a:cubicBezTo>
                <a:cubicBezTo>
                  <a:pt x="317968" y="399445"/>
                  <a:pt x="332370" y="399445"/>
                  <a:pt x="346771" y="399445"/>
                </a:cubicBezTo>
                <a:cubicBezTo>
                  <a:pt x="362949" y="399445"/>
                  <a:pt x="379127" y="399445"/>
                  <a:pt x="395305" y="399445"/>
                </a:cubicBezTo>
                <a:cubicBezTo>
                  <a:pt x="397125" y="399322"/>
                  <a:pt x="398896" y="400047"/>
                  <a:pt x="400106" y="401413"/>
                </a:cubicBezTo>
                <a:cubicBezTo>
                  <a:pt x="403658" y="405085"/>
                  <a:pt x="407379" y="408590"/>
                  <a:pt x="411051" y="412286"/>
                </a:cubicBezTo>
                <a:close/>
                <a:moveTo>
                  <a:pt x="392017" y="397620"/>
                </a:moveTo>
                <a:lnTo>
                  <a:pt x="298933" y="397620"/>
                </a:lnTo>
                <a:cubicBezTo>
                  <a:pt x="297839" y="397702"/>
                  <a:pt x="296747" y="397433"/>
                  <a:pt x="295813" y="396852"/>
                </a:cubicBezTo>
                <a:cubicBezTo>
                  <a:pt x="288612" y="392052"/>
                  <a:pt x="281411" y="387251"/>
                  <a:pt x="274210" y="382330"/>
                </a:cubicBezTo>
                <a:cubicBezTo>
                  <a:pt x="274210" y="382330"/>
                  <a:pt x="274042" y="382042"/>
                  <a:pt x="273730" y="381418"/>
                </a:cubicBezTo>
                <a:lnTo>
                  <a:pt x="277019" y="381418"/>
                </a:lnTo>
                <a:cubicBezTo>
                  <a:pt x="310400" y="381418"/>
                  <a:pt x="343788" y="381418"/>
                  <a:pt x="377183" y="381418"/>
                </a:cubicBezTo>
                <a:cubicBezTo>
                  <a:pt x="379166" y="381325"/>
                  <a:pt x="381086" y="382126"/>
                  <a:pt x="382416" y="383603"/>
                </a:cubicBezTo>
                <a:cubicBezTo>
                  <a:pt x="386760" y="388115"/>
                  <a:pt x="391273" y="392484"/>
                  <a:pt x="395905" y="397068"/>
                </a:cubicBezTo>
                <a:cubicBezTo>
                  <a:pt x="394753" y="397642"/>
                  <a:pt x="393438" y="397793"/>
                  <a:pt x="392185" y="397500"/>
                </a:cubicBezTo>
                <a:close/>
                <a:moveTo>
                  <a:pt x="374015" y="379618"/>
                </a:moveTo>
                <a:lnTo>
                  <a:pt x="304022" y="379618"/>
                </a:lnTo>
                <a:cubicBezTo>
                  <a:pt x="293533" y="379618"/>
                  <a:pt x="283019" y="379618"/>
                  <a:pt x="272530" y="379618"/>
                </a:cubicBezTo>
                <a:cubicBezTo>
                  <a:pt x="270816" y="379666"/>
                  <a:pt x="269134" y="379162"/>
                  <a:pt x="267729" y="378178"/>
                </a:cubicBezTo>
                <a:cubicBezTo>
                  <a:pt x="259688" y="372753"/>
                  <a:pt x="251599" y="367425"/>
                  <a:pt x="243534" y="362048"/>
                </a:cubicBezTo>
                <a:cubicBezTo>
                  <a:pt x="242610" y="361570"/>
                  <a:pt x="241792" y="360910"/>
                  <a:pt x="241134" y="360104"/>
                </a:cubicBezTo>
                <a:cubicBezTo>
                  <a:pt x="242106" y="359772"/>
                  <a:pt x="243141" y="359664"/>
                  <a:pt x="244159" y="359792"/>
                </a:cubicBezTo>
                <a:cubicBezTo>
                  <a:pt x="281346" y="359792"/>
                  <a:pt x="318537" y="359792"/>
                  <a:pt x="355724" y="359792"/>
                </a:cubicBezTo>
                <a:cubicBezTo>
                  <a:pt x="357539" y="359691"/>
                  <a:pt x="359303" y="360413"/>
                  <a:pt x="360525" y="361760"/>
                </a:cubicBezTo>
                <a:cubicBezTo>
                  <a:pt x="365542" y="366921"/>
                  <a:pt x="370678" y="371961"/>
                  <a:pt x="375767" y="377050"/>
                </a:cubicBezTo>
                <a:cubicBezTo>
                  <a:pt x="376391" y="377674"/>
                  <a:pt x="376967" y="378322"/>
                  <a:pt x="377711" y="379114"/>
                </a:cubicBezTo>
                <a:cubicBezTo>
                  <a:pt x="376617" y="379652"/>
                  <a:pt x="375369" y="379786"/>
                  <a:pt x="374183" y="379498"/>
                </a:cubicBezTo>
                <a:close/>
                <a:moveTo>
                  <a:pt x="159716" y="492840"/>
                </a:moveTo>
                <a:cubicBezTo>
                  <a:pt x="160508" y="492480"/>
                  <a:pt x="161132" y="492840"/>
                  <a:pt x="161780" y="493080"/>
                </a:cubicBezTo>
                <a:cubicBezTo>
                  <a:pt x="171765" y="495481"/>
                  <a:pt x="181727" y="498001"/>
                  <a:pt x="191688" y="500497"/>
                </a:cubicBezTo>
                <a:cubicBezTo>
                  <a:pt x="193920" y="501097"/>
                  <a:pt x="193920" y="501097"/>
                  <a:pt x="193920" y="503498"/>
                </a:cubicBezTo>
                <a:lnTo>
                  <a:pt x="193920" y="598790"/>
                </a:lnTo>
                <a:cubicBezTo>
                  <a:pt x="193920" y="601190"/>
                  <a:pt x="193920" y="601190"/>
                  <a:pt x="191520" y="601190"/>
                </a:cubicBezTo>
                <a:lnTo>
                  <a:pt x="161852" y="601190"/>
                </a:lnTo>
                <a:cubicBezTo>
                  <a:pt x="159308" y="601190"/>
                  <a:pt x="159452" y="601190"/>
                  <a:pt x="159452" y="598790"/>
                </a:cubicBezTo>
                <a:lnTo>
                  <a:pt x="159452" y="557168"/>
                </a:lnTo>
                <a:cubicBezTo>
                  <a:pt x="159452" y="536879"/>
                  <a:pt x="159452" y="516596"/>
                  <a:pt x="159452" y="496321"/>
                </a:cubicBezTo>
                <a:cubicBezTo>
                  <a:pt x="159263" y="495157"/>
                  <a:pt x="159353" y="493964"/>
                  <a:pt x="159716" y="492840"/>
                </a:cubicBezTo>
                <a:close/>
                <a:moveTo>
                  <a:pt x="159428" y="716980"/>
                </a:moveTo>
                <a:cubicBezTo>
                  <a:pt x="159452" y="716685"/>
                  <a:pt x="159452" y="716387"/>
                  <a:pt x="159428" y="716092"/>
                </a:cubicBezTo>
                <a:cubicBezTo>
                  <a:pt x="159212" y="714412"/>
                  <a:pt x="159836" y="713692"/>
                  <a:pt x="161612" y="713236"/>
                </a:cubicBezTo>
                <a:cubicBezTo>
                  <a:pt x="167061" y="712036"/>
                  <a:pt x="172462" y="710571"/>
                  <a:pt x="177862" y="709203"/>
                </a:cubicBezTo>
                <a:lnTo>
                  <a:pt x="190944" y="705915"/>
                </a:lnTo>
                <a:cubicBezTo>
                  <a:pt x="191898" y="705579"/>
                  <a:pt x="192915" y="705464"/>
                  <a:pt x="193920" y="705579"/>
                </a:cubicBezTo>
                <a:lnTo>
                  <a:pt x="193920" y="708699"/>
                </a:lnTo>
                <a:cubicBezTo>
                  <a:pt x="193920" y="739886"/>
                  <a:pt x="193920" y="771090"/>
                  <a:pt x="193920" y="802311"/>
                </a:cubicBezTo>
                <a:cubicBezTo>
                  <a:pt x="194178" y="804277"/>
                  <a:pt x="193043" y="806159"/>
                  <a:pt x="191184" y="806848"/>
                </a:cubicBezTo>
                <a:cubicBezTo>
                  <a:pt x="181583" y="811504"/>
                  <a:pt x="171982" y="816449"/>
                  <a:pt x="162380" y="821105"/>
                </a:cubicBezTo>
                <a:cubicBezTo>
                  <a:pt x="161543" y="821631"/>
                  <a:pt x="160627" y="822020"/>
                  <a:pt x="159668" y="822257"/>
                </a:cubicBezTo>
                <a:cubicBezTo>
                  <a:pt x="159202" y="821338"/>
                  <a:pt x="159067" y="820287"/>
                  <a:pt x="159284" y="819281"/>
                </a:cubicBezTo>
                <a:cubicBezTo>
                  <a:pt x="159380" y="785166"/>
                  <a:pt x="159428" y="751065"/>
                  <a:pt x="159428" y="716980"/>
                </a:cubicBezTo>
                <a:close/>
                <a:moveTo>
                  <a:pt x="165453" y="821753"/>
                </a:moveTo>
                <a:lnTo>
                  <a:pt x="192984" y="807880"/>
                </a:lnTo>
                <a:cubicBezTo>
                  <a:pt x="194208" y="807215"/>
                  <a:pt x="195576" y="806860"/>
                  <a:pt x="196969" y="806848"/>
                </a:cubicBezTo>
                <a:lnTo>
                  <a:pt x="291084" y="806848"/>
                </a:lnTo>
                <a:cubicBezTo>
                  <a:pt x="291564" y="806848"/>
                  <a:pt x="292045" y="806848"/>
                  <a:pt x="293293" y="806968"/>
                </a:cubicBezTo>
                <a:lnTo>
                  <a:pt x="291564" y="808216"/>
                </a:lnTo>
                <a:cubicBezTo>
                  <a:pt x="284916" y="812656"/>
                  <a:pt x="278267" y="817073"/>
                  <a:pt x="271666" y="821561"/>
                </a:cubicBezTo>
                <a:cubicBezTo>
                  <a:pt x="270137" y="822661"/>
                  <a:pt x="268291" y="823225"/>
                  <a:pt x="266409" y="823170"/>
                </a:cubicBezTo>
                <a:cubicBezTo>
                  <a:pt x="252007" y="823170"/>
                  <a:pt x="237822" y="823170"/>
                  <a:pt x="223540" y="823170"/>
                </a:cubicBezTo>
                <a:lnTo>
                  <a:pt x="163892" y="823170"/>
                </a:lnTo>
                <a:cubicBezTo>
                  <a:pt x="164109" y="822113"/>
                  <a:pt x="164877" y="822041"/>
                  <a:pt x="165453" y="821753"/>
                </a:cubicBezTo>
                <a:close/>
                <a:moveTo>
                  <a:pt x="269554" y="825138"/>
                </a:moveTo>
                <a:cubicBezTo>
                  <a:pt x="270322" y="824250"/>
                  <a:pt x="271354" y="824466"/>
                  <a:pt x="272338" y="824466"/>
                </a:cubicBezTo>
                <a:lnTo>
                  <a:pt x="375551" y="824466"/>
                </a:lnTo>
                <a:cubicBezTo>
                  <a:pt x="376245" y="824451"/>
                  <a:pt x="376938" y="824523"/>
                  <a:pt x="377615" y="824682"/>
                </a:cubicBezTo>
                <a:cubicBezTo>
                  <a:pt x="378047" y="824802"/>
                  <a:pt x="378071" y="825258"/>
                  <a:pt x="377807" y="825666"/>
                </a:cubicBezTo>
                <a:lnTo>
                  <a:pt x="358413" y="844868"/>
                </a:lnTo>
                <a:cubicBezTo>
                  <a:pt x="357597" y="845636"/>
                  <a:pt x="356541" y="845420"/>
                  <a:pt x="355580" y="845420"/>
                </a:cubicBezTo>
                <a:lnTo>
                  <a:pt x="243102" y="845420"/>
                </a:lnTo>
                <a:cubicBezTo>
                  <a:pt x="242293" y="845466"/>
                  <a:pt x="241485" y="845387"/>
                  <a:pt x="240702" y="845180"/>
                </a:cubicBezTo>
                <a:cubicBezTo>
                  <a:pt x="240270" y="845060"/>
                  <a:pt x="240414" y="844532"/>
                  <a:pt x="240702" y="844292"/>
                </a:cubicBezTo>
                <a:cubicBezTo>
                  <a:pt x="250495" y="837907"/>
                  <a:pt x="260121" y="831619"/>
                  <a:pt x="269554" y="825138"/>
                </a:cubicBezTo>
                <a:close/>
                <a:moveTo>
                  <a:pt x="362253" y="843164"/>
                </a:moveTo>
                <a:lnTo>
                  <a:pt x="380496" y="825066"/>
                </a:lnTo>
                <a:lnTo>
                  <a:pt x="380496" y="825066"/>
                </a:lnTo>
                <a:cubicBezTo>
                  <a:pt x="381336" y="824274"/>
                  <a:pt x="382368" y="824466"/>
                  <a:pt x="383352" y="824466"/>
                </a:cubicBezTo>
                <a:lnTo>
                  <a:pt x="486877" y="824466"/>
                </a:lnTo>
                <a:cubicBezTo>
                  <a:pt x="487837" y="824466"/>
                  <a:pt x="488917" y="824226"/>
                  <a:pt x="489661" y="825162"/>
                </a:cubicBezTo>
                <a:cubicBezTo>
                  <a:pt x="487981" y="829506"/>
                  <a:pt x="485605" y="833491"/>
                  <a:pt x="483612" y="837667"/>
                </a:cubicBezTo>
                <a:cubicBezTo>
                  <a:pt x="482484" y="840068"/>
                  <a:pt x="481212" y="842468"/>
                  <a:pt x="480060" y="844868"/>
                </a:cubicBezTo>
                <a:cubicBezTo>
                  <a:pt x="479196" y="845852"/>
                  <a:pt x="478020" y="845516"/>
                  <a:pt x="476964" y="845516"/>
                </a:cubicBezTo>
                <a:lnTo>
                  <a:pt x="364342" y="845516"/>
                </a:lnTo>
                <a:cubicBezTo>
                  <a:pt x="363309" y="845516"/>
                  <a:pt x="362109" y="845900"/>
                  <a:pt x="361365" y="844700"/>
                </a:cubicBezTo>
                <a:cubicBezTo>
                  <a:pt x="361447" y="844057"/>
                  <a:pt x="361761" y="843466"/>
                  <a:pt x="362253" y="843044"/>
                </a:cubicBezTo>
                <a:close/>
                <a:moveTo>
                  <a:pt x="490861" y="823218"/>
                </a:moveTo>
                <a:lnTo>
                  <a:pt x="490861" y="823218"/>
                </a:lnTo>
                <a:cubicBezTo>
                  <a:pt x="489997" y="824202"/>
                  <a:pt x="488821" y="823866"/>
                  <a:pt x="487765" y="823866"/>
                </a:cubicBezTo>
                <a:lnTo>
                  <a:pt x="385944" y="823866"/>
                </a:lnTo>
                <a:cubicBezTo>
                  <a:pt x="384912" y="823866"/>
                  <a:pt x="383688" y="824274"/>
                  <a:pt x="382968" y="823074"/>
                </a:cubicBezTo>
                <a:cubicBezTo>
                  <a:pt x="383112" y="821969"/>
                  <a:pt x="384000" y="821417"/>
                  <a:pt x="384672" y="820673"/>
                </a:cubicBezTo>
                <a:cubicBezTo>
                  <a:pt x="388057" y="817265"/>
                  <a:pt x="391441" y="813856"/>
                  <a:pt x="394849" y="810520"/>
                </a:cubicBezTo>
                <a:cubicBezTo>
                  <a:pt x="395977" y="809416"/>
                  <a:pt x="397250" y="808480"/>
                  <a:pt x="398450" y="807448"/>
                </a:cubicBezTo>
                <a:cubicBezTo>
                  <a:pt x="398824" y="807109"/>
                  <a:pt x="399314" y="806927"/>
                  <a:pt x="399818" y="806944"/>
                </a:cubicBezTo>
                <a:lnTo>
                  <a:pt x="498878" y="806944"/>
                </a:lnTo>
                <a:close/>
                <a:moveTo>
                  <a:pt x="494774" y="805287"/>
                </a:moveTo>
                <a:cubicBezTo>
                  <a:pt x="464794" y="805095"/>
                  <a:pt x="434766" y="805167"/>
                  <a:pt x="404811" y="805167"/>
                </a:cubicBezTo>
                <a:lnTo>
                  <a:pt x="401738" y="805167"/>
                </a:lnTo>
                <a:cubicBezTo>
                  <a:pt x="401474" y="804231"/>
                  <a:pt x="402002" y="803967"/>
                  <a:pt x="402314" y="803655"/>
                </a:cubicBezTo>
                <a:cubicBezTo>
                  <a:pt x="405915" y="800031"/>
                  <a:pt x="409515" y="796454"/>
                  <a:pt x="413116" y="792806"/>
                </a:cubicBezTo>
                <a:cubicBezTo>
                  <a:pt x="413838" y="791992"/>
                  <a:pt x="414882" y="791536"/>
                  <a:pt x="415972" y="791558"/>
                </a:cubicBezTo>
                <a:lnTo>
                  <a:pt x="505359" y="791558"/>
                </a:lnTo>
                <a:cubicBezTo>
                  <a:pt x="505741" y="791601"/>
                  <a:pt x="506118" y="791673"/>
                  <a:pt x="506487" y="791774"/>
                </a:cubicBezTo>
                <a:cubicBezTo>
                  <a:pt x="504894" y="794673"/>
                  <a:pt x="503451" y="797652"/>
                  <a:pt x="502167" y="800703"/>
                </a:cubicBezTo>
                <a:cubicBezTo>
                  <a:pt x="500823" y="804279"/>
                  <a:pt x="498758" y="805191"/>
                  <a:pt x="494774" y="805167"/>
                </a:cubicBezTo>
                <a:close/>
                <a:moveTo>
                  <a:pt x="505287" y="798398"/>
                </a:moveTo>
                <a:cubicBezTo>
                  <a:pt x="506127" y="796598"/>
                  <a:pt x="507111" y="794846"/>
                  <a:pt x="507928" y="793046"/>
                </a:cubicBezTo>
                <a:cubicBezTo>
                  <a:pt x="508220" y="792004"/>
                  <a:pt x="509267" y="791366"/>
                  <a:pt x="510328" y="791582"/>
                </a:cubicBezTo>
                <a:cubicBezTo>
                  <a:pt x="510808" y="791582"/>
                  <a:pt x="511312" y="791582"/>
                  <a:pt x="511816" y="791582"/>
                </a:cubicBezTo>
                <a:lnTo>
                  <a:pt x="598227" y="791582"/>
                </a:lnTo>
                <a:cubicBezTo>
                  <a:pt x="601875" y="791582"/>
                  <a:pt x="601515" y="791054"/>
                  <a:pt x="601539" y="794990"/>
                </a:cubicBezTo>
                <a:cubicBezTo>
                  <a:pt x="601539" y="797582"/>
                  <a:pt x="601539" y="800199"/>
                  <a:pt x="601539" y="802791"/>
                </a:cubicBezTo>
                <a:cubicBezTo>
                  <a:pt x="601539" y="805383"/>
                  <a:pt x="601539" y="805191"/>
                  <a:pt x="599019" y="805191"/>
                </a:cubicBezTo>
                <a:lnTo>
                  <a:pt x="502143" y="805191"/>
                </a:lnTo>
                <a:cubicBezTo>
                  <a:pt x="503021" y="802815"/>
                  <a:pt x="504073" y="800504"/>
                  <a:pt x="505287" y="798278"/>
                </a:cubicBezTo>
                <a:close/>
                <a:moveTo>
                  <a:pt x="508984" y="666718"/>
                </a:moveTo>
                <a:lnTo>
                  <a:pt x="508984" y="606014"/>
                </a:lnTo>
                <a:cubicBezTo>
                  <a:pt x="508984" y="602894"/>
                  <a:pt x="508768" y="603086"/>
                  <a:pt x="511888" y="603086"/>
                </a:cubicBezTo>
                <a:lnTo>
                  <a:pt x="600051" y="603086"/>
                </a:lnTo>
                <a:cubicBezTo>
                  <a:pt x="600915" y="603086"/>
                  <a:pt x="601371" y="603398"/>
                  <a:pt x="601371" y="604286"/>
                </a:cubicBezTo>
                <a:cubicBezTo>
                  <a:pt x="601371" y="605174"/>
                  <a:pt x="601371" y="605678"/>
                  <a:pt x="601371" y="606398"/>
                </a:cubicBezTo>
                <a:lnTo>
                  <a:pt x="601371" y="692161"/>
                </a:lnTo>
                <a:cubicBezTo>
                  <a:pt x="601371" y="695858"/>
                  <a:pt x="601707" y="695354"/>
                  <a:pt x="598203" y="695354"/>
                </a:cubicBezTo>
                <a:lnTo>
                  <a:pt x="512440" y="695354"/>
                </a:lnTo>
                <a:cubicBezTo>
                  <a:pt x="511936" y="695318"/>
                  <a:pt x="511432" y="695318"/>
                  <a:pt x="510928" y="695354"/>
                </a:cubicBezTo>
                <a:cubicBezTo>
                  <a:pt x="509272" y="695570"/>
                  <a:pt x="508960" y="694730"/>
                  <a:pt x="508960" y="693265"/>
                </a:cubicBezTo>
                <a:cubicBezTo>
                  <a:pt x="509008" y="684384"/>
                  <a:pt x="508984" y="675503"/>
                  <a:pt x="508984" y="666718"/>
                </a:cubicBezTo>
                <a:close/>
                <a:moveTo>
                  <a:pt x="601371" y="788581"/>
                </a:moveTo>
                <a:cubicBezTo>
                  <a:pt x="601371" y="789493"/>
                  <a:pt x="600963" y="789829"/>
                  <a:pt x="600099" y="789781"/>
                </a:cubicBezTo>
                <a:cubicBezTo>
                  <a:pt x="599235" y="789733"/>
                  <a:pt x="598899" y="789781"/>
                  <a:pt x="598299" y="789781"/>
                </a:cubicBezTo>
                <a:lnTo>
                  <a:pt x="512272" y="789781"/>
                </a:lnTo>
                <a:cubicBezTo>
                  <a:pt x="508432" y="789781"/>
                  <a:pt x="508984" y="790069"/>
                  <a:pt x="508984" y="786349"/>
                </a:cubicBezTo>
                <a:lnTo>
                  <a:pt x="508984" y="700490"/>
                </a:lnTo>
                <a:cubicBezTo>
                  <a:pt x="508984" y="696770"/>
                  <a:pt x="508576" y="697178"/>
                  <a:pt x="512392" y="697178"/>
                </a:cubicBezTo>
                <a:lnTo>
                  <a:pt x="598131" y="697178"/>
                </a:lnTo>
                <a:cubicBezTo>
                  <a:pt x="601731" y="697178"/>
                  <a:pt x="601371" y="696674"/>
                  <a:pt x="601371" y="700322"/>
                </a:cubicBezTo>
                <a:lnTo>
                  <a:pt x="601371" y="786373"/>
                </a:lnTo>
                <a:cubicBezTo>
                  <a:pt x="601371" y="787069"/>
                  <a:pt x="601347" y="787765"/>
                  <a:pt x="601371" y="788461"/>
                </a:cubicBezTo>
                <a:close/>
                <a:moveTo>
                  <a:pt x="601371" y="512547"/>
                </a:moveTo>
                <a:lnTo>
                  <a:pt x="601371" y="599030"/>
                </a:lnTo>
                <a:cubicBezTo>
                  <a:pt x="601371" y="601430"/>
                  <a:pt x="601371" y="601286"/>
                  <a:pt x="598971" y="601286"/>
                </a:cubicBezTo>
                <a:lnTo>
                  <a:pt x="512416" y="601286"/>
                </a:lnTo>
                <a:cubicBezTo>
                  <a:pt x="511720" y="601286"/>
                  <a:pt x="511024" y="601286"/>
                  <a:pt x="510328" y="601286"/>
                </a:cubicBezTo>
                <a:cubicBezTo>
                  <a:pt x="509248" y="601286"/>
                  <a:pt x="508912" y="600782"/>
                  <a:pt x="508984" y="599798"/>
                </a:cubicBezTo>
                <a:cubicBezTo>
                  <a:pt x="508984" y="599294"/>
                  <a:pt x="508984" y="598814"/>
                  <a:pt x="508984" y="598309"/>
                </a:cubicBezTo>
                <a:lnTo>
                  <a:pt x="508984" y="511899"/>
                </a:lnTo>
                <a:cubicBezTo>
                  <a:pt x="509008" y="511498"/>
                  <a:pt x="509008" y="511099"/>
                  <a:pt x="508984" y="510699"/>
                </a:cubicBezTo>
                <a:cubicBezTo>
                  <a:pt x="508744" y="509042"/>
                  <a:pt x="509560" y="508682"/>
                  <a:pt x="511048" y="508706"/>
                </a:cubicBezTo>
                <a:cubicBezTo>
                  <a:pt x="515848" y="508706"/>
                  <a:pt x="520649" y="508706"/>
                  <a:pt x="525450" y="508706"/>
                </a:cubicBezTo>
                <a:lnTo>
                  <a:pt x="597675" y="508706"/>
                </a:lnTo>
                <a:cubicBezTo>
                  <a:pt x="598395" y="508706"/>
                  <a:pt x="599091" y="508706"/>
                  <a:pt x="599787" y="508706"/>
                </a:cubicBezTo>
                <a:cubicBezTo>
                  <a:pt x="600915" y="508706"/>
                  <a:pt x="601467" y="509018"/>
                  <a:pt x="601371" y="510218"/>
                </a:cubicBezTo>
                <a:cubicBezTo>
                  <a:pt x="601323" y="511011"/>
                  <a:pt x="601371" y="511707"/>
                  <a:pt x="601371" y="512403"/>
                </a:cubicBezTo>
                <a:close/>
                <a:moveTo>
                  <a:pt x="601371" y="411470"/>
                </a:moveTo>
                <a:cubicBezTo>
                  <a:pt x="601371" y="412670"/>
                  <a:pt x="600867" y="413054"/>
                  <a:pt x="599739" y="412958"/>
                </a:cubicBezTo>
                <a:cubicBezTo>
                  <a:pt x="599163" y="412958"/>
                  <a:pt x="598539" y="412958"/>
                  <a:pt x="597963" y="412958"/>
                </a:cubicBezTo>
                <a:cubicBezTo>
                  <a:pt x="569159" y="412958"/>
                  <a:pt x="540572" y="412958"/>
                  <a:pt x="511888" y="412958"/>
                </a:cubicBezTo>
                <a:cubicBezTo>
                  <a:pt x="509771" y="413261"/>
                  <a:pt x="507743" y="411993"/>
                  <a:pt x="507087" y="409958"/>
                </a:cubicBezTo>
                <a:cubicBezTo>
                  <a:pt x="505863" y="407126"/>
                  <a:pt x="504303" y="404437"/>
                  <a:pt x="502935" y="401653"/>
                </a:cubicBezTo>
                <a:cubicBezTo>
                  <a:pt x="502647" y="401077"/>
                  <a:pt x="502095" y="400525"/>
                  <a:pt x="502335" y="399709"/>
                </a:cubicBezTo>
                <a:cubicBezTo>
                  <a:pt x="503242" y="399317"/>
                  <a:pt x="504245" y="399209"/>
                  <a:pt x="505215" y="399397"/>
                </a:cubicBezTo>
                <a:lnTo>
                  <a:pt x="598155" y="399397"/>
                </a:lnTo>
                <a:cubicBezTo>
                  <a:pt x="598659" y="399397"/>
                  <a:pt x="599163" y="399397"/>
                  <a:pt x="599667" y="399397"/>
                </a:cubicBezTo>
                <a:cubicBezTo>
                  <a:pt x="600747" y="399397"/>
                  <a:pt x="601299" y="399661"/>
                  <a:pt x="601275" y="400885"/>
                </a:cubicBezTo>
                <a:cubicBezTo>
                  <a:pt x="601323" y="404317"/>
                  <a:pt x="601347" y="407822"/>
                  <a:pt x="601395" y="411326"/>
                </a:cubicBezTo>
                <a:close/>
                <a:moveTo>
                  <a:pt x="497846" y="395436"/>
                </a:moveTo>
                <a:cubicBezTo>
                  <a:pt x="498245" y="395993"/>
                  <a:pt x="498478" y="396651"/>
                  <a:pt x="498518" y="397332"/>
                </a:cubicBezTo>
                <a:cubicBezTo>
                  <a:pt x="497565" y="397707"/>
                  <a:pt x="496528" y="397815"/>
                  <a:pt x="495518" y="397644"/>
                </a:cubicBezTo>
                <a:cubicBezTo>
                  <a:pt x="464331" y="397644"/>
                  <a:pt x="433127" y="397644"/>
                  <a:pt x="401906" y="397644"/>
                </a:cubicBezTo>
                <a:cubicBezTo>
                  <a:pt x="399924" y="397719"/>
                  <a:pt x="398013" y="396898"/>
                  <a:pt x="396698" y="395412"/>
                </a:cubicBezTo>
                <a:cubicBezTo>
                  <a:pt x="392329" y="390900"/>
                  <a:pt x="387816" y="386531"/>
                  <a:pt x="383424" y="382162"/>
                </a:cubicBezTo>
                <a:cubicBezTo>
                  <a:pt x="383928" y="381058"/>
                  <a:pt x="384720" y="381418"/>
                  <a:pt x="385344" y="381418"/>
                </a:cubicBezTo>
                <a:lnTo>
                  <a:pt x="488557" y="381418"/>
                </a:lnTo>
                <a:cubicBezTo>
                  <a:pt x="489959" y="381229"/>
                  <a:pt x="491305" y="382035"/>
                  <a:pt x="491797" y="383363"/>
                </a:cubicBezTo>
                <a:cubicBezTo>
                  <a:pt x="493742" y="387299"/>
                  <a:pt x="495854" y="391260"/>
                  <a:pt x="497870" y="395292"/>
                </a:cubicBezTo>
                <a:close/>
                <a:moveTo>
                  <a:pt x="487165" y="379642"/>
                </a:moveTo>
                <a:cubicBezTo>
                  <a:pt x="452569" y="379642"/>
                  <a:pt x="417995" y="379642"/>
                  <a:pt x="383448" y="379642"/>
                </a:cubicBezTo>
                <a:cubicBezTo>
                  <a:pt x="381857" y="379719"/>
                  <a:pt x="380313" y="379076"/>
                  <a:pt x="379247" y="377890"/>
                </a:cubicBezTo>
                <a:cubicBezTo>
                  <a:pt x="374111" y="372705"/>
                  <a:pt x="368902" y="367617"/>
                  <a:pt x="363717" y="362480"/>
                </a:cubicBezTo>
                <a:cubicBezTo>
                  <a:pt x="363045" y="361808"/>
                  <a:pt x="362397" y="361112"/>
                  <a:pt x="361557" y="360224"/>
                </a:cubicBezTo>
                <a:cubicBezTo>
                  <a:pt x="362580" y="359823"/>
                  <a:pt x="363684" y="359684"/>
                  <a:pt x="364774" y="359816"/>
                </a:cubicBezTo>
                <a:cubicBezTo>
                  <a:pt x="402139" y="359816"/>
                  <a:pt x="439512" y="359816"/>
                  <a:pt x="476892" y="359816"/>
                </a:cubicBezTo>
                <a:cubicBezTo>
                  <a:pt x="478877" y="359535"/>
                  <a:pt x="480780" y="360704"/>
                  <a:pt x="481428" y="362600"/>
                </a:cubicBezTo>
                <a:cubicBezTo>
                  <a:pt x="483540" y="367401"/>
                  <a:pt x="486037" y="371913"/>
                  <a:pt x="488317" y="376546"/>
                </a:cubicBezTo>
                <a:cubicBezTo>
                  <a:pt x="488872" y="377374"/>
                  <a:pt x="489256" y="378303"/>
                  <a:pt x="489445" y="379282"/>
                </a:cubicBezTo>
                <a:cubicBezTo>
                  <a:pt x="488773" y="379762"/>
                  <a:pt x="487933" y="379498"/>
                  <a:pt x="487189" y="379498"/>
                </a:cubicBezTo>
                <a:close/>
                <a:moveTo>
                  <a:pt x="476124" y="358039"/>
                </a:moveTo>
                <a:cubicBezTo>
                  <a:pt x="437976" y="358039"/>
                  <a:pt x="399835" y="358039"/>
                  <a:pt x="361701" y="358039"/>
                </a:cubicBezTo>
                <a:cubicBezTo>
                  <a:pt x="360117" y="358102"/>
                  <a:pt x="358583" y="357471"/>
                  <a:pt x="357501" y="356311"/>
                </a:cubicBezTo>
                <a:cubicBezTo>
                  <a:pt x="350300" y="348942"/>
                  <a:pt x="342811" y="341645"/>
                  <a:pt x="335466" y="334324"/>
                </a:cubicBezTo>
                <a:cubicBezTo>
                  <a:pt x="335034" y="333820"/>
                  <a:pt x="335106" y="333340"/>
                  <a:pt x="335754" y="333244"/>
                </a:cubicBezTo>
                <a:cubicBezTo>
                  <a:pt x="336644" y="333124"/>
                  <a:pt x="337545" y="333076"/>
                  <a:pt x="338442" y="333100"/>
                </a:cubicBezTo>
                <a:lnTo>
                  <a:pt x="463474" y="333100"/>
                </a:lnTo>
                <a:cubicBezTo>
                  <a:pt x="464626" y="333100"/>
                  <a:pt x="465874" y="332716"/>
                  <a:pt x="466882" y="333724"/>
                </a:cubicBezTo>
                <a:cubicBezTo>
                  <a:pt x="470867" y="341645"/>
                  <a:pt x="474868" y="349550"/>
                  <a:pt x="478884" y="357439"/>
                </a:cubicBezTo>
                <a:cubicBezTo>
                  <a:pt x="478070" y="357953"/>
                  <a:pt x="477084" y="358119"/>
                  <a:pt x="476148" y="357895"/>
                </a:cubicBezTo>
                <a:close/>
                <a:moveTo>
                  <a:pt x="300902" y="302448"/>
                </a:moveTo>
                <a:cubicBezTo>
                  <a:pt x="310239" y="311906"/>
                  <a:pt x="319648" y="321267"/>
                  <a:pt x="329033" y="330676"/>
                </a:cubicBezTo>
                <a:cubicBezTo>
                  <a:pt x="329364" y="331046"/>
                  <a:pt x="329669" y="331439"/>
                  <a:pt x="329945" y="331852"/>
                </a:cubicBezTo>
                <a:cubicBezTo>
                  <a:pt x="328913" y="333052"/>
                  <a:pt x="327545" y="332548"/>
                  <a:pt x="326297" y="332548"/>
                </a:cubicBezTo>
                <a:lnTo>
                  <a:pt x="232997" y="332548"/>
                </a:lnTo>
                <a:cubicBezTo>
                  <a:pt x="222508" y="332548"/>
                  <a:pt x="212043" y="332548"/>
                  <a:pt x="201553" y="332548"/>
                </a:cubicBezTo>
                <a:cubicBezTo>
                  <a:pt x="200401" y="332548"/>
                  <a:pt x="199153" y="332884"/>
                  <a:pt x="198121" y="331948"/>
                </a:cubicBezTo>
                <a:lnTo>
                  <a:pt x="166269" y="310658"/>
                </a:lnTo>
                <a:lnTo>
                  <a:pt x="153115" y="301680"/>
                </a:lnTo>
                <a:cubicBezTo>
                  <a:pt x="153691" y="300744"/>
                  <a:pt x="154555" y="301152"/>
                  <a:pt x="155251" y="301152"/>
                </a:cubicBezTo>
                <a:lnTo>
                  <a:pt x="297613" y="301152"/>
                </a:lnTo>
                <a:cubicBezTo>
                  <a:pt x="298864" y="301020"/>
                  <a:pt x="300110" y="301440"/>
                  <a:pt x="301022" y="302304"/>
                </a:cubicBezTo>
                <a:close/>
                <a:moveTo>
                  <a:pt x="116439" y="840740"/>
                </a:moveTo>
                <a:lnTo>
                  <a:pt x="116439" y="727782"/>
                </a:lnTo>
                <a:cubicBezTo>
                  <a:pt x="116439" y="727278"/>
                  <a:pt x="116439" y="726774"/>
                  <a:pt x="116439" y="726269"/>
                </a:cubicBezTo>
                <a:cubicBezTo>
                  <a:pt x="116271" y="724901"/>
                  <a:pt x="116943" y="724421"/>
                  <a:pt x="118239" y="724109"/>
                </a:cubicBezTo>
                <a:cubicBezTo>
                  <a:pt x="130624" y="721061"/>
                  <a:pt x="143010" y="717916"/>
                  <a:pt x="155395" y="714820"/>
                </a:cubicBezTo>
                <a:cubicBezTo>
                  <a:pt x="157508" y="714292"/>
                  <a:pt x="157604" y="714364"/>
                  <a:pt x="157628" y="716524"/>
                </a:cubicBezTo>
                <a:cubicBezTo>
                  <a:pt x="157628" y="720533"/>
                  <a:pt x="157628" y="724517"/>
                  <a:pt x="157628" y="728526"/>
                </a:cubicBezTo>
                <a:cubicBezTo>
                  <a:pt x="157628" y="759089"/>
                  <a:pt x="157628" y="789654"/>
                  <a:pt x="157628" y="820217"/>
                </a:cubicBezTo>
                <a:cubicBezTo>
                  <a:pt x="157899" y="822286"/>
                  <a:pt x="156718" y="824269"/>
                  <a:pt x="154771" y="825018"/>
                </a:cubicBezTo>
                <a:cubicBezTo>
                  <a:pt x="142914" y="830755"/>
                  <a:pt x="131176" y="836731"/>
                  <a:pt x="119391" y="842612"/>
                </a:cubicBezTo>
                <a:cubicBezTo>
                  <a:pt x="118595" y="843212"/>
                  <a:pt x="117648" y="843579"/>
                  <a:pt x="116655" y="843668"/>
                </a:cubicBezTo>
                <a:cubicBezTo>
                  <a:pt x="116332" y="842727"/>
                  <a:pt x="116258" y="841719"/>
                  <a:pt x="116439" y="840740"/>
                </a:cubicBezTo>
                <a:close/>
                <a:moveTo>
                  <a:pt x="122487" y="843140"/>
                </a:moveTo>
                <a:lnTo>
                  <a:pt x="157052" y="825858"/>
                </a:lnTo>
                <a:cubicBezTo>
                  <a:pt x="158184" y="825231"/>
                  <a:pt x="159454" y="824893"/>
                  <a:pt x="160748" y="824874"/>
                </a:cubicBezTo>
                <a:lnTo>
                  <a:pt x="264513" y="824874"/>
                </a:lnTo>
                <a:cubicBezTo>
                  <a:pt x="264825" y="824874"/>
                  <a:pt x="265113" y="824874"/>
                  <a:pt x="265401" y="824874"/>
                </a:cubicBezTo>
                <a:cubicBezTo>
                  <a:pt x="265737" y="825738"/>
                  <a:pt x="264945" y="825858"/>
                  <a:pt x="264513" y="826146"/>
                </a:cubicBezTo>
                <a:lnTo>
                  <a:pt x="238350" y="843620"/>
                </a:lnTo>
                <a:cubicBezTo>
                  <a:pt x="237466" y="844268"/>
                  <a:pt x="236397" y="844614"/>
                  <a:pt x="235301" y="844604"/>
                </a:cubicBezTo>
                <a:lnTo>
                  <a:pt x="121335" y="844604"/>
                </a:lnTo>
                <a:cubicBezTo>
                  <a:pt x="121072" y="844561"/>
                  <a:pt x="120814" y="844489"/>
                  <a:pt x="120567" y="844388"/>
                </a:cubicBezTo>
                <a:cubicBezTo>
                  <a:pt x="121084" y="843824"/>
                  <a:pt x="121750" y="843416"/>
                  <a:pt x="122487" y="843212"/>
                </a:cubicBezTo>
                <a:close/>
                <a:moveTo>
                  <a:pt x="237126" y="846741"/>
                </a:moveTo>
                <a:cubicBezTo>
                  <a:pt x="238182" y="845588"/>
                  <a:pt x="239526" y="846068"/>
                  <a:pt x="240822" y="846068"/>
                </a:cubicBezTo>
                <a:lnTo>
                  <a:pt x="342427" y="846068"/>
                </a:lnTo>
                <a:cubicBezTo>
                  <a:pt x="346507" y="846068"/>
                  <a:pt x="350612" y="846068"/>
                  <a:pt x="354716" y="846068"/>
                </a:cubicBezTo>
                <a:cubicBezTo>
                  <a:pt x="355388" y="846068"/>
                  <a:pt x="356493" y="845828"/>
                  <a:pt x="356061" y="847221"/>
                </a:cubicBezTo>
                <a:cubicBezTo>
                  <a:pt x="348644" y="854638"/>
                  <a:pt x="341203" y="862030"/>
                  <a:pt x="333834" y="869519"/>
                </a:cubicBezTo>
                <a:cubicBezTo>
                  <a:pt x="332850" y="870624"/>
                  <a:pt x="331424" y="871231"/>
                  <a:pt x="329945" y="871176"/>
                </a:cubicBezTo>
                <a:cubicBezTo>
                  <a:pt x="287669" y="871176"/>
                  <a:pt x="245399" y="871176"/>
                  <a:pt x="203137" y="871176"/>
                </a:cubicBezTo>
                <a:lnTo>
                  <a:pt x="201841" y="871176"/>
                </a:lnTo>
                <a:cubicBezTo>
                  <a:pt x="201841" y="869951"/>
                  <a:pt x="202945" y="869783"/>
                  <a:pt x="203617" y="869327"/>
                </a:cubicBezTo>
                <a:cubicBezTo>
                  <a:pt x="213971" y="862398"/>
                  <a:pt x="224372" y="855470"/>
                  <a:pt x="234821" y="848541"/>
                </a:cubicBezTo>
                <a:cubicBezTo>
                  <a:pt x="235589" y="847869"/>
                  <a:pt x="236358" y="847245"/>
                  <a:pt x="237126" y="846741"/>
                </a:cubicBezTo>
                <a:close/>
                <a:moveTo>
                  <a:pt x="464842" y="871152"/>
                </a:moveTo>
                <a:cubicBezTo>
                  <a:pt x="464338" y="871116"/>
                  <a:pt x="463834" y="871116"/>
                  <a:pt x="463330" y="871152"/>
                </a:cubicBezTo>
                <a:lnTo>
                  <a:pt x="335010" y="871152"/>
                </a:lnTo>
                <a:cubicBezTo>
                  <a:pt x="336354" y="868751"/>
                  <a:pt x="350924" y="853917"/>
                  <a:pt x="359013" y="846621"/>
                </a:cubicBezTo>
                <a:lnTo>
                  <a:pt x="359013" y="846621"/>
                </a:lnTo>
                <a:cubicBezTo>
                  <a:pt x="359829" y="845852"/>
                  <a:pt x="360861" y="846044"/>
                  <a:pt x="361845" y="846044"/>
                </a:cubicBezTo>
                <a:lnTo>
                  <a:pt x="476172" y="846044"/>
                </a:lnTo>
                <a:cubicBezTo>
                  <a:pt x="477156" y="846044"/>
                  <a:pt x="478212" y="845780"/>
                  <a:pt x="478956" y="846741"/>
                </a:cubicBezTo>
                <a:cubicBezTo>
                  <a:pt x="477746" y="849698"/>
                  <a:pt x="476368" y="852583"/>
                  <a:pt x="474827" y="855382"/>
                </a:cubicBezTo>
                <a:cubicBezTo>
                  <a:pt x="472427" y="860038"/>
                  <a:pt x="470027" y="864647"/>
                  <a:pt x="467914" y="869327"/>
                </a:cubicBezTo>
                <a:cubicBezTo>
                  <a:pt x="467170" y="870575"/>
                  <a:pt x="466378" y="871296"/>
                  <a:pt x="464866" y="871056"/>
                </a:cubicBezTo>
                <a:close/>
                <a:moveTo>
                  <a:pt x="470027" y="868751"/>
                </a:moveTo>
                <a:cubicBezTo>
                  <a:pt x="473339" y="862054"/>
                  <a:pt x="476748" y="855382"/>
                  <a:pt x="480012" y="848661"/>
                </a:cubicBezTo>
                <a:cubicBezTo>
                  <a:pt x="480499" y="847233"/>
                  <a:pt x="481923" y="846342"/>
                  <a:pt x="483420" y="846525"/>
                </a:cubicBezTo>
                <a:cubicBezTo>
                  <a:pt x="521825" y="846525"/>
                  <a:pt x="560302" y="846525"/>
                  <a:pt x="598851" y="846525"/>
                </a:cubicBezTo>
                <a:cubicBezTo>
                  <a:pt x="601251" y="846525"/>
                  <a:pt x="601251" y="846525"/>
                  <a:pt x="601251" y="848925"/>
                </a:cubicBezTo>
                <a:cubicBezTo>
                  <a:pt x="601251" y="855622"/>
                  <a:pt x="601251" y="862318"/>
                  <a:pt x="601251" y="869015"/>
                </a:cubicBezTo>
                <a:cubicBezTo>
                  <a:pt x="601251" y="870552"/>
                  <a:pt x="600819" y="871272"/>
                  <a:pt x="599211" y="871032"/>
                </a:cubicBezTo>
                <a:cubicBezTo>
                  <a:pt x="598810" y="871008"/>
                  <a:pt x="598412" y="871008"/>
                  <a:pt x="598011" y="871032"/>
                </a:cubicBezTo>
                <a:lnTo>
                  <a:pt x="469523" y="871032"/>
                </a:lnTo>
                <a:cubicBezTo>
                  <a:pt x="469295" y="870247"/>
                  <a:pt x="469456" y="869399"/>
                  <a:pt x="469955" y="868751"/>
                </a:cubicBezTo>
                <a:close/>
                <a:moveTo>
                  <a:pt x="601371" y="821513"/>
                </a:moveTo>
                <a:cubicBezTo>
                  <a:pt x="601371" y="822882"/>
                  <a:pt x="600843" y="823290"/>
                  <a:pt x="599595" y="823170"/>
                </a:cubicBezTo>
                <a:cubicBezTo>
                  <a:pt x="599194" y="823146"/>
                  <a:pt x="598796" y="823146"/>
                  <a:pt x="598395" y="823170"/>
                </a:cubicBezTo>
                <a:lnTo>
                  <a:pt x="492782" y="823170"/>
                </a:lnTo>
                <a:lnTo>
                  <a:pt x="497270" y="814168"/>
                </a:lnTo>
                <a:cubicBezTo>
                  <a:pt x="498158" y="812368"/>
                  <a:pt x="499118" y="810616"/>
                  <a:pt x="499886" y="808792"/>
                </a:cubicBezTo>
                <a:cubicBezTo>
                  <a:pt x="500340" y="807433"/>
                  <a:pt x="501716" y="806608"/>
                  <a:pt x="503127" y="806848"/>
                </a:cubicBezTo>
                <a:cubicBezTo>
                  <a:pt x="513616" y="806848"/>
                  <a:pt x="524106" y="806848"/>
                  <a:pt x="534595" y="806848"/>
                </a:cubicBezTo>
                <a:lnTo>
                  <a:pt x="597579" y="806848"/>
                </a:lnTo>
                <a:cubicBezTo>
                  <a:pt x="598179" y="806884"/>
                  <a:pt x="598779" y="806884"/>
                  <a:pt x="599379" y="806848"/>
                </a:cubicBezTo>
                <a:cubicBezTo>
                  <a:pt x="600723" y="806704"/>
                  <a:pt x="601347" y="807064"/>
                  <a:pt x="601299" y="808624"/>
                </a:cubicBezTo>
                <a:cubicBezTo>
                  <a:pt x="601299" y="812920"/>
                  <a:pt x="601323" y="817217"/>
                  <a:pt x="601395" y="821513"/>
                </a:cubicBezTo>
                <a:close/>
                <a:moveTo>
                  <a:pt x="601371" y="377698"/>
                </a:moveTo>
                <a:cubicBezTo>
                  <a:pt x="601371" y="379186"/>
                  <a:pt x="600867" y="379666"/>
                  <a:pt x="599475" y="379522"/>
                </a:cubicBezTo>
                <a:cubicBezTo>
                  <a:pt x="598875" y="379486"/>
                  <a:pt x="598275" y="379486"/>
                  <a:pt x="597675" y="379522"/>
                </a:cubicBezTo>
                <a:lnTo>
                  <a:pt x="493022" y="379522"/>
                </a:lnTo>
                <a:cubicBezTo>
                  <a:pt x="492407" y="379565"/>
                  <a:pt x="491829" y="379234"/>
                  <a:pt x="491557" y="378682"/>
                </a:cubicBezTo>
                <a:cubicBezTo>
                  <a:pt x="488485" y="372537"/>
                  <a:pt x="485437" y="366392"/>
                  <a:pt x="482364" y="360272"/>
                </a:cubicBezTo>
                <a:cubicBezTo>
                  <a:pt x="483298" y="359727"/>
                  <a:pt x="484402" y="359547"/>
                  <a:pt x="485461" y="359768"/>
                </a:cubicBezTo>
                <a:lnTo>
                  <a:pt x="598275" y="359768"/>
                </a:lnTo>
                <a:cubicBezTo>
                  <a:pt x="598676" y="359792"/>
                  <a:pt x="599074" y="359792"/>
                  <a:pt x="599475" y="359768"/>
                </a:cubicBezTo>
                <a:cubicBezTo>
                  <a:pt x="600795" y="359624"/>
                  <a:pt x="601467" y="359984"/>
                  <a:pt x="601419" y="361544"/>
                </a:cubicBezTo>
                <a:cubicBezTo>
                  <a:pt x="601323" y="366921"/>
                  <a:pt x="601316" y="372304"/>
                  <a:pt x="601395" y="377698"/>
                </a:cubicBezTo>
                <a:close/>
                <a:moveTo>
                  <a:pt x="599715" y="357919"/>
                </a:moveTo>
                <a:cubicBezTo>
                  <a:pt x="599115" y="357919"/>
                  <a:pt x="598515" y="357919"/>
                  <a:pt x="597915" y="357919"/>
                </a:cubicBezTo>
                <a:cubicBezTo>
                  <a:pt x="560038" y="357919"/>
                  <a:pt x="522168" y="357919"/>
                  <a:pt x="484309" y="357919"/>
                </a:cubicBezTo>
                <a:cubicBezTo>
                  <a:pt x="482208" y="358176"/>
                  <a:pt x="480214" y="356938"/>
                  <a:pt x="479508" y="354943"/>
                </a:cubicBezTo>
                <a:cubicBezTo>
                  <a:pt x="476051" y="347886"/>
                  <a:pt x="472715" y="340733"/>
                  <a:pt x="468875" y="333868"/>
                </a:cubicBezTo>
                <a:cubicBezTo>
                  <a:pt x="468875" y="333868"/>
                  <a:pt x="469091" y="333604"/>
                  <a:pt x="469187" y="333460"/>
                </a:cubicBezTo>
                <a:cubicBezTo>
                  <a:pt x="470156" y="332915"/>
                  <a:pt x="471289" y="332735"/>
                  <a:pt x="472379" y="332956"/>
                </a:cubicBezTo>
                <a:lnTo>
                  <a:pt x="598059" y="332956"/>
                </a:lnTo>
                <a:cubicBezTo>
                  <a:pt x="599115" y="332956"/>
                  <a:pt x="600291" y="332644"/>
                  <a:pt x="601155" y="333604"/>
                </a:cubicBezTo>
                <a:cubicBezTo>
                  <a:pt x="601155" y="341093"/>
                  <a:pt x="601155" y="348582"/>
                  <a:pt x="601299" y="356071"/>
                </a:cubicBezTo>
                <a:cubicBezTo>
                  <a:pt x="601395" y="357367"/>
                  <a:pt x="601107" y="358063"/>
                  <a:pt x="599739" y="357919"/>
                </a:cubicBezTo>
                <a:close/>
                <a:moveTo>
                  <a:pt x="599187" y="257947"/>
                </a:moveTo>
                <a:cubicBezTo>
                  <a:pt x="598692" y="257911"/>
                  <a:pt x="598193" y="257911"/>
                  <a:pt x="597699" y="257947"/>
                </a:cubicBezTo>
                <a:cubicBezTo>
                  <a:pt x="543195" y="257947"/>
                  <a:pt x="488701" y="257947"/>
                  <a:pt x="434214" y="257947"/>
                </a:cubicBezTo>
                <a:cubicBezTo>
                  <a:pt x="432131" y="258221"/>
                  <a:pt x="430136" y="257016"/>
                  <a:pt x="429414" y="255043"/>
                </a:cubicBezTo>
                <a:cubicBezTo>
                  <a:pt x="421685" y="239369"/>
                  <a:pt x="413812" y="223839"/>
                  <a:pt x="405987" y="208141"/>
                </a:cubicBezTo>
                <a:cubicBezTo>
                  <a:pt x="405341" y="207243"/>
                  <a:pt x="404945" y="206192"/>
                  <a:pt x="404835" y="205092"/>
                </a:cubicBezTo>
                <a:lnTo>
                  <a:pt x="597603" y="205092"/>
                </a:lnTo>
                <a:cubicBezTo>
                  <a:pt x="601755" y="205092"/>
                  <a:pt x="601155" y="204636"/>
                  <a:pt x="601179" y="208525"/>
                </a:cubicBezTo>
                <a:lnTo>
                  <a:pt x="601179" y="254418"/>
                </a:lnTo>
                <a:cubicBezTo>
                  <a:pt x="601179" y="254923"/>
                  <a:pt x="601179" y="255427"/>
                  <a:pt x="601179" y="255907"/>
                </a:cubicBezTo>
                <a:cubicBezTo>
                  <a:pt x="601491" y="257587"/>
                  <a:pt x="600723" y="258115"/>
                  <a:pt x="599211" y="257947"/>
                </a:cubicBezTo>
                <a:close/>
                <a:moveTo>
                  <a:pt x="601251" y="199284"/>
                </a:moveTo>
                <a:cubicBezTo>
                  <a:pt x="601215" y="199987"/>
                  <a:pt x="601215" y="200692"/>
                  <a:pt x="601251" y="201396"/>
                </a:cubicBezTo>
                <a:cubicBezTo>
                  <a:pt x="601467" y="203052"/>
                  <a:pt x="600651" y="203508"/>
                  <a:pt x="599163" y="203340"/>
                </a:cubicBezTo>
                <a:cubicBezTo>
                  <a:pt x="598563" y="203340"/>
                  <a:pt x="597963" y="203340"/>
                  <a:pt x="597363" y="203340"/>
                </a:cubicBezTo>
                <a:lnTo>
                  <a:pt x="407019" y="203340"/>
                </a:lnTo>
                <a:cubicBezTo>
                  <a:pt x="406299" y="203340"/>
                  <a:pt x="405603" y="203340"/>
                  <a:pt x="404907" y="203340"/>
                </a:cubicBezTo>
                <a:cubicBezTo>
                  <a:pt x="404088" y="203472"/>
                  <a:pt x="403301" y="202980"/>
                  <a:pt x="403058" y="202188"/>
                </a:cubicBezTo>
                <a:cubicBezTo>
                  <a:pt x="402866" y="201732"/>
                  <a:pt x="402602" y="201300"/>
                  <a:pt x="402386" y="200844"/>
                </a:cubicBezTo>
                <a:cubicBezTo>
                  <a:pt x="391040" y="178185"/>
                  <a:pt x="379687" y="155518"/>
                  <a:pt x="368326" y="132843"/>
                </a:cubicBezTo>
                <a:cubicBezTo>
                  <a:pt x="367709" y="131911"/>
                  <a:pt x="367308" y="130853"/>
                  <a:pt x="367150" y="129747"/>
                </a:cubicBezTo>
                <a:lnTo>
                  <a:pt x="597411" y="129747"/>
                </a:lnTo>
                <a:cubicBezTo>
                  <a:pt x="601731" y="129747"/>
                  <a:pt x="601155" y="129195"/>
                  <a:pt x="601155" y="133635"/>
                </a:cubicBezTo>
                <a:cubicBezTo>
                  <a:pt x="601203" y="155526"/>
                  <a:pt x="601244" y="177409"/>
                  <a:pt x="601275" y="199284"/>
                </a:cubicBezTo>
                <a:close/>
                <a:moveTo>
                  <a:pt x="314943" y="19357"/>
                </a:moveTo>
                <a:lnTo>
                  <a:pt x="597507" y="19357"/>
                </a:lnTo>
                <a:cubicBezTo>
                  <a:pt x="601659" y="19357"/>
                  <a:pt x="601155" y="18853"/>
                  <a:pt x="601155" y="23030"/>
                </a:cubicBezTo>
                <a:cubicBezTo>
                  <a:pt x="601155" y="56826"/>
                  <a:pt x="601155" y="90622"/>
                  <a:pt x="601155" y="124418"/>
                </a:cubicBezTo>
                <a:lnTo>
                  <a:pt x="601155" y="125018"/>
                </a:lnTo>
                <a:cubicBezTo>
                  <a:pt x="601155" y="127995"/>
                  <a:pt x="601563" y="127923"/>
                  <a:pt x="598251" y="127923"/>
                </a:cubicBezTo>
                <a:cubicBezTo>
                  <a:pt x="521664" y="127923"/>
                  <a:pt x="445071" y="127923"/>
                  <a:pt x="368470" y="127923"/>
                </a:cubicBezTo>
                <a:cubicBezTo>
                  <a:pt x="366785" y="128129"/>
                  <a:pt x="365184" y="127128"/>
                  <a:pt x="364630" y="125522"/>
                </a:cubicBezTo>
                <a:cubicBezTo>
                  <a:pt x="354812" y="105744"/>
                  <a:pt x="344875" y="86037"/>
                  <a:pt x="334986" y="66307"/>
                </a:cubicBezTo>
                <a:cubicBezTo>
                  <a:pt x="327641" y="51665"/>
                  <a:pt x="320303" y="37031"/>
                  <a:pt x="312975" y="22405"/>
                </a:cubicBezTo>
                <a:cubicBezTo>
                  <a:pt x="312519" y="21517"/>
                  <a:pt x="312135" y="20605"/>
                  <a:pt x="311487" y="19237"/>
                </a:cubicBezTo>
                <a:close/>
                <a:moveTo>
                  <a:pt x="126928" y="126074"/>
                </a:moveTo>
                <a:cubicBezTo>
                  <a:pt x="105677" y="104792"/>
                  <a:pt x="84395" y="83533"/>
                  <a:pt x="63080" y="62298"/>
                </a:cubicBezTo>
                <a:lnTo>
                  <a:pt x="25539" y="24758"/>
                </a:lnTo>
                <a:cubicBezTo>
                  <a:pt x="23773" y="23223"/>
                  <a:pt x="22120" y="21563"/>
                  <a:pt x="20595" y="19789"/>
                </a:cubicBezTo>
                <a:cubicBezTo>
                  <a:pt x="21627" y="19045"/>
                  <a:pt x="22731" y="19381"/>
                  <a:pt x="23739" y="19381"/>
                </a:cubicBezTo>
                <a:lnTo>
                  <a:pt x="305606" y="19381"/>
                </a:lnTo>
                <a:cubicBezTo>
                  <a:pt x="306398" y="19381"/>
                  <a:pt x="307190" y="19381"/>
                  <a:pt x="308007" y="19381"/>
                </a:cubicBezTo>
                <a:cubicBezTo>
                  <a:pt x="308830" y="19247"/>
                  <a:pt x="309627" y="19738"/>
                  <a:pt x="309879" y="20533"/>
                </a:cubicBezTo>
                <a:cubicBezTo>
                  <a:pt x="310095" y="21085"/>
                  <a:pt x="310431" y="21589"/>
                  <a:pt x="310695" y="22117"/>
                </a:cubicBezTo>
                <a:lnTo>
                  <a:pt x="345139" y="90646"/>
                </a:lnTo>
                <a:cubicBezTo>
                  <a:pt x="350852" y="102071"/>
                  <a:pt x="356613" y="113497"/>
                  <a:pt x="362325" y="124922"/>
                </a:cubicBezTo>
                <a:cubicBezTo>
                  <a:pt x="362757" y="125786"/>
                  <a:pt x="363165" y="126674"/>
                  <a:pt x="363573" y="127587"/>
                </a:cubicBezTo>
                <a:cubicBezTo>
                  <a:pt x="362613" y="127999"/>
                  <a:pt x="361552" y="128116"/>
                  <a:pt x="360525" y="127923"/>
                </a:cubicBezTo>
                <a:lnTo>
                  <a:pt x="131728" y="127923"/>
                </a:lnTo>
                <a:cubicBezTo>
                  <a:pt x="129931" y="128065"/>
                  <a:pt x="128165" y="127386"/>
                  <a:pt x="126928" y="126074"/>
                </a:cubicBezTo>
                <a:close/>
                <a:moveTo>
                  <a:pt x="168309" y="167264"/>
                </a:moveTo>
                <a:cubicBezTo>
                  <a:pt x="156579" y="155598"/>
                  <a:pt x="144898" y="143949"/>
                  <a:pt x="133265" y="132315"/>
                </a:cubicBezTo>
                <a:cubicBezTo>
                  <a:pt x="132593" y="131643"/>
                  <a:pt x="131680" y="131115"/>
                  <a:pt x="131392" y="129915"/>
                </a:cubicBezTo>
                <a:cubicBezTo>
                  <a:pt x="132161" y="129387"/>
                  <a:pt x="132977" y="129651"/>
                  <a:pt x="133793" y="129651"/>
                </a:cubicBezTo>
                <a:cubicBezTo>
                  <a:pt x="209882" y="129651"/>
                  <a:pt x="285972" y="129651"/>
                  <a:pt x="362061" y="129651"/>
                </a:cubicBezTo>
                <a:cubicBezTo>
                  <a:pt x="363837" y="129484"/>
                  <a:pt x="365491" y="130571"/>
                  <a:pt x="366046" y="132267"/>
                </a:cubicBezTo>
                <a:cubicBezTo>
                  <a:pt x="375455" y="151117"/>
                  <a:pt x="384888" y="169960"/>
                  <a:pt x="394345" y="188794"/>
                </a:cubicBezTo>
                <a:cubicBezTo>
                  <a:pt x="396266" y="192635"/>
                  <a:pt x="398234" y="196451"/>
                  <a:pt x="400178" y="200268"/>
                </a:cubicBezTo>
                <a:cubicBezTo>
                  <a:pt x="400610" y="201132"/>
                  <a:pt x="400946" y="202044"/>
                  <a:pt x="401378" y="203004"/>
                </a:cubicBezTo>
                <a:cubicBezTo>
                  <a:pt x="400370" y="203318"/>
                  <a:pt x="399307" y="203416"/>
                  <a:pt x="398258" y="203292"/>
                </a:cubicBezTo>
                <a:cubicBezTo>
                  <a:pt x="334681" y="203292"/>
                  <a:pt x="271097" y="203292"/>
                  <a:pt x="207506" y="203292"/>
                </a:cubicBezTo>
                <a:cubicBezTo>
                  <a:pt x="205527" y="203388"/>
                  <a:pt x="203609" y="202596"/>
                  <a:pt x="202273" y="201132"/>
                </a:cubicBezTo>
                <a:cubicBezTo>
                  <a:pt x="190992" y="189882"/>
                  <a:pt x="179670" y="178593"/>
                  <a:pt x="168309" y="167264"/>
                </a:cubicBezTo>
                <a:close/>
                <a:moveTo>
                  <a:pt x="84875" y="256387"/>
                </a:moveTo>
                <a:cubicBezTo>
                  <a:pt x="60519" y="240145"/>
                  <a:pt x="36149" y="223927"/>
                  <a:pt x="11761" y="207733"/>
                </a:cubicBezTo>
                <a:lnTo>
                  <a:pt x="8521" y="205524"/>
                </a:lnTo>
                <a:cubicBezTo>
                  <a:pt x="9586" y="205128"/>
                  <a:pt x="10733" y="205004"/>
                  <a:pt x="11857" y="205164"/>
                </a:cubicBezTo>
                <a:cubicBezTo>
                  <a:pt x="74841" y="205164"/>
                  <a:pt x="137825" y="205164"/>
                  <a:pt x="200809" y="205164"/>
                </a:cubicBezTo>
                <a:cubicBezTo>
                  <a:pt x="202687" y="205087"/>
                  <a:pt x="204500" y="205853"/>
                  <a:pt x="205754" y="207253"/>
                </a:cubicBezTo>
                <a:cubicBezTo>
                  <a:pt x="221756" y="223367"/>
                  <a:pt x="237758" y="239425"/>
                  <a:pt x="253760" y="255427"/>
                </a:cubicBezTo>
                <a:cubicBezTo>
                  <a:pt x="254641" y="256079"/>
                  <a:pt x="255315" y="256970"/>
                  <a:pt x="255704" y="257995"/>
                </a:cubicBezTo>
                <a:lnTo>
                  <a:pt x="252608" y="257995"/>
                </a:lnTo>
                <a:cubicBezTo>
                  <a:pt x="198409" y="257995"/>
                  <a:pt x="144226" y="257995"/>
                  <a:pt x="90059" y="257995"/>
                </a:cubicBezTo>
                <a:cubicBezTo>
                  <a:pt x="88205" y="258017"/>
                  <a:pt x="86391" y="257455"/>
                  <a:pt x="84875" y="256387"/>
                </a:cubicBezTo>
                <a:close/>
                <a:moveTo>
                  <a:pt x="93420" y="262075"/>
                </a:moveTo>
                <a:cubicBezTo>
                  <a:pt x="92459" y="261454"/>
                  <a:pt x="91641" y="260635"/>
                  <a:pt x="91019" y="259675"/>
                </a:cubicBezTo>
                <a:lnTo>
                  <a:pt x="93876" y="259675"/>
                </a:lnTo>
                <a:cubicBezTo>
                  <a:pt x="147738" y="259675"/>
                  <a:pt x="201593" y="259675"/>
                  <a:pt x="255440" y="259675"/>
                </a:cubicBezTo>
                <a:cubicBezTo>
                  <a:pt x="257319" y="259574"/>
                  <a:pt x="259144" y="260323"/>
                  <a:pt x="260409" y="261715"/>
                </a:cubicBezTo>
                <a:cubicBezTo>
                  <a:pt x="271954" y="273333"/>
                  <a:pt x="283595" y="284878"/>
                  <a:pt x="295189" y="296448"/>
                </a:cubicBezTo>
                <a:cubicBezTo>
                  <a:pt x="296216" y="297182"/>
                  <a:pt x="297042" y="298164"/>
                  <a:pt x="297589" y="299304"/>
                </a:cubicBezTo>
                <a:lnTo>
                  <a:pt x="294301" y="299304"/>
                </a:lnTo>
                <a:cubicBezTo>
                  <a:pt x="247142" y="299304"/>
                  <a:pt x="199977" y="299304"/>
                  <a:pt x="152803" y="299304"/>
                </a:cubicBezTo>
                <a:cubicBezTo>
                  <a:pt x="150731" y="299345"/>
                  <a:pt x="148699" y="298733"/>
                  <a:pt x="146994" y="297552"/>
                </a:cubicBezTo>
                <a:cubicBezTo>
                  <a:pt x="129104" y="285694"/>
                  <a:pt x="111246" y="273868"/>
                  <a:pt x="93420" y="262075"/>
                </a:cubicBezTo>
                <a:close/>
                <a:moveTo>
                  <a:pt x="60007" y="330100"/>
                </a:moveTo>
                <a:lnTo>
                  <a:pt x="5593" y="302977"/>
                </a:lnTo>
                <a:cubicBezTo>
                  <a:pt x="4655" y="302564"/>
                  <a:pt x="3832" y="301928"/>
                  <a:pt x="3192" y="301128"/>
                </a:cubicBezTo>
                <a:lnTo>
                  <a:pt x="6025" y="301128"/>
                </a:lnTo>
                <a:cubicBezTo>
                  <a:pt x="52623" y="301128"/>
                  <a:pt x="99212" y="301128"/>
                  <a:pt x="145794" y="301128"/>
                </a:cubicBezTo>
                <a:cubicBezTo>
                  <a:pt x="147775" y="301102"/>
                  <a:pt x="149715" y="301697"/>
                  <a:pt x="151339" y="302833"/>
                </a:cubicBezTo>
                <a:cubicBezTo>
                  <a:pt x="165613" y="312434"/>
                  <a:pt x="179919" y="321946"/>
                  <a:pt x="194256" y="331372"/>
                </a:cubicBezTo>
                <a:cubicBezTo>
                  <a:pt x="194712" y="331564"/>
                  <a:pt x="194904" y="331996"/>
                  <a:pt x="194472" y="332236"/>
                </a:cubicBezTo>
                <a:cubicBezTo>
                  <a:pt x="193628" y="332546"/>
                  <a:pt x="192718" y="332627"/>
                  <a:pt x="191832" y="332476"/>
                </a:cubicBezTo>
                <a:lnTo>
                  <a:pt x="66272" y="332476"/>
                </a:lnTo>
                <a:cubicBezTo>
                  <a:pt x="65216" y="332476"/>
                  <a:pt x="64064" y="332764"/>
                  <a:pt x="63152" y="331876"/>
                </a:cubicBezTo>
                <a:cubicBezTo>
                  <a:pt x="62240" y="330988"/>
                  <a:pt x="61064" y="330676"/>
                  <a:pt x="60007" y="330100"/>
                </a:cubicBezTo>
                <a:close/>
                <a:moveTo>
                  <a:pt x="64064" y="732534"/>
                </a:moveTo>
                <a:cubicBezTo>
                  <a:pt x="64064" y="690450"/>
                  <a:pt x="64064" y="648380"/>
                  <a:pt x="64064" y="606326"/>
                </a:cubicBezTo>
                <a:lnTo>
                  <a:pt x="64064" y="606014"/>
                </a:lnTo>
                <a:cubicBezTo>
                  <a:pt x="64064" y="603110"/>
                  <a:pt x="64064" y="603086"/>
                  <a:pt x="67016" y="603086"/>
                </a:cubicBezTo>
                <a:lnTo>
                  <a:pt x="111950" y="603086"/>
                </a:lnTo>
                <a:cubicBezTo>
                  <a:pt x="114614" y="603086"/>
                  <a:pt x="114638" y="603086"/>
                  <a:pt x="114638" y="605654"/>
                </a:cubicBezTo>
                <a:lnTo>
                  <a:pt x="114638" y="720869"/>
                </a:lnTo>
                <a:cubicBezTo>
                  <a:pt x="114638" y="723269"/>
                  <a:pt x="114638" y="723269"/>
                  <a:pt x="112238" y="723797"/>
                </a:cubicBezTo>
                <a:lnTo>
                  <a:pt x="65816" y="735511"/>
                </a:lnTo>
                <a:cubicBezTo>
                  <a:pt x="65328" y="735691"/>
                  <a:pt x="64792" y="735691"/>
                  <a:pt x="64304" y="735511"/>
                </a:cubicBezTo>
                <a:cubicBezTo>
                  <a:pt x="63910" y="734570"/>
                  <a:pt x="63826" y="733526"/>
                  <a:pt x="64064" y="732534"/>
                </a:cubicBezTo>
                <a:close/>
                <a:moveTo>
                  <a:pt x="64304" y="869879"/>
                </a:moveTo>
                <a:cubicBezTo>
                  <a:pt x="63931" y="868917"/>
                  <a:pt x="63823" y="867873"/>
                  <a:pt x="63992" y="866855"/>
                </a:cubicBezTo>
                <a:cubicBezTo>
                  <a:pt x="63992" y="824867"/>
                  <a:pt x="63992" y="782885"/>
                  <a:pt x="63992" y="740911"/>
                </a:cubicBezTo>
                <a:cubicBezTo>
                  <a:pt x="64016" y="740510"/>
                  <a:pt x="64016" y="740112"/>
                  <a:pt x="63992" y="739711"/>
                </a:cubicBezTo>
                <a:cubicBezTo>
                  <a:pt x="63776" y="738079"/>
                  <a:pt x="64568" y="737551"/>
                  <a:pt x="66104" y="737167"/>
                </a:cubicBezTo>
                <a:cubicBezTo>
                  <a:pt x="80338" y="733662"/>
                  <a:pt x="94572" y="729966"/>
                  <a:pt x="108806" y="726534"/>
                </a:cubicBezTo>
                <a:cubicBezTo>
                  <a:pt x="110576" y="725897"/>
                  <a:pt x="112426" y="725511"/>
                  <a:pt x="114302" y="725381"/>
                </a:cubicBezTo>
                <a:cubicBezTo>
                  <a:pt x="114638" y="726344"/>
                  <a:pt x="114729" y="727376"/>
                  <a:pt x="114566" y="728382"/>
                </a:cubicBezTo>
                <a:cubicBezTo>
                  <a:pt x="114566" y="766258"/>
                  <a:pt x="114566" y="804135"/>
                  <a:pt x="114566" y="842012"/>
                </a:cubicBezTo>
                <a:cubicBezTo>
                  <a:pt x="114825" y="843882"/>
                  <a:pt x="113761" y="845682"/>
                  <a:pt x="111998" y="846356"/>
                </a:cubicBezTo>
                <a:cubicBezTo>
                  <a:pt x="96852" y="853797"/>
                  <a:pt x="81778" y="861382"/>
                  <a:pt x="66680" y="868919"/>
                </a:cubicBezTo>
                <a:cubicBezTo>
                  <a:pt x="65981" y="869433"/>
                  <a:pt x="65164" y="869762"/>
                  <a:pt x="64304" y="869879"/>
                </a:cubicBezTo>
                <a:close/>
                <a:moveTo>
                  <a:pt x="70041" y="871032"/>
                </a:moveTo>
                <a:cubicBezTo>
                  <a:pt x="69393" y="871032"/>
                  <a:pt x="68697" y="871272"/>
                  <a:pt x="68025" y="870816"/>
                </a:cubicBezTo>
                <a:cubicBezTo>
                  <a:pt x="68457" y="869879"/>
                  <a:pt x="69417" y="869735"/>
                  <a:pt x="70161" y="869351"/>
                </a:cubicBezTo>
                <a:lnTo>
                  <a:pt x="113798" y="847509"/>
                </a:lnTo>
                <a:cubicBezTo>
                  <a:pt x="115027" y="846863"/>
                  <a:pt x="116395" y="846527"/>
                  <a:pt x="117783" y="846525"/>
                </a:cubicBezTo>
                <a:cubicBezTo>
                  <a:pt x="155563" y="846525"/>
                  <a:pt x="193336" y="846525"/>
                  <a:pt x="231101" y="846525"/>
                </a:cubicBezTo>
                <a:cubicBezTo>
                  <a:pt x="231749" y="846525"/>
                  <a:pt x="232469" y="846260"/>
                  <a:pt x="233093" y="846837"/>
                </a:cubicBezTo>
                <a:cubicBezTo>
                  <a:pt x="232685" y="847725"/>
                  <a:pt x="231797" y="848037"/>
                  <a:pt x="231101" y="848493"/>
                </a:cubicBezTo>
                <a:cubicBezTo>
                  <a:pt x="220564" y="855550"/>
                  <a:pt x="209978" y="862558"/>
                  <a:pt x="199465" y="869639"/>
                </a:cubicBezTo>
                <a:cubicBezTo>
                  <a:pt x="198170" y="870561"/>
                  <a:pt x="196615" y="871048"/>
                  <a:pt x="195024" y="871032"/>
                </a:cubicBezTo>
                <a:cubicBezTo>
                  <a:pt x="153403" y="871015"/>
                  <a:pt x="111766" y="871015"/>
                  <a:pt x="70113" y="871032"/>
                </a:cubicBezTo>
                <a:close/>
                <a:moveTo>
                  <a:pt x="152659" y="903028"/>
                </a:moveTo>
                <a:lnTo>
                  <a:pt x="179518" y="885313"/>
                </a:lnTo>
                <a:cubicBezTo>
                  <a:pt x="185183" y="881569"/>
                  <a:pt x="190848" y="877824"/>
                  <a:pt x="196465" y="874008"/>
                </a:cubicBezTo>
                <a:cubicBezTo>
                  <a:pt x="197600" y="873209"/>
                  <a:pt x="198964" y="872796"/>
                  <a:pt x="200353" y="872832"/>
                </a:cubicBezTo>
                <a:lnTo>
                  <a:pt x="327761" y="872832"/>
                </a:lnTo>
                <a:cubicBezTo>
                  <a:pt x="328541" y="872673"/>
                  <a:pt x="329352" y="872829"/>
                  <a:pt x="330017" y="873264"/>
                </a:cubicBezTo>
                <a:lnTo>
                  <a:pt x="328433" y="874872"/>
                </a:lnTo>
                <a:lnTo>
                  <a:pt x="302030" y="901155"/>
                </a:lnTo>
                <a:cubicBezTo>
                  <a:pt x="301334" y="901875"/>
                  <a:pt x="300686" y="902620"/>
                  <a:pt x="300014" y="903364"/>
                </a:cubicBezTo>
                <a:lnTo>
                  <a:pt x="300014" y="903364"/>
                </a:lnTo>
                <a:cubicBezTo>
                  <a:pt x="299029" y="904636"/>
                  <a:pt x="297613" y="904108"/>
                  <a:pt x="296389" y="904108"/>
                </a:cubicBezTo>
                <a:cubicBezTo>
                  <a:pt x="279203" y="904108"/>
                  <a:pt x="262017" y="904108"/>
                  <a:pt x="244831" y="904108"/>
                </a:cubicBezTo>
                <a:lnTo>
                  <a:pt x="155851" y="904108"/>
                </a:lnTo>
                <a:cubicBezTo>
                  <a:pt x="154850" y="904141"/>
                  <a:pt x="153847" y="904101"/>
                  <a:pt x="152851" y="903988"/>
                </a:cubicBezTo>
                <a:cubicBezTo>
                  <a:pt x="152203" y="903916"/>
                  <a:pt x="152155" y="903436"/>
                  <a:pt x="152731" y="903028"/>
                </a:cubicBezTo>
                <a:close/>
                <a:moveTo>
                  <a:pt x="149467" y="905284"/>
                </a:moveTo>
                <a:cubicBezTo>
                  <a:pt x="150311" y="904734"/>
                  <a:pt x="151335" y="904537"/>
                  <a:pt x="152323" y="904732"/>
                </a:cubicBezTo>
                <a:lnTo>
                  <a:pt x="294733" y="904732"/>
                </a:lnTo>
                <a:cubicBezTo>
                  <a:pt x="295789" y="904732"/>
                  <a:pt x="296989" y="904324"/>
                  <a:pt x="297733" y="905524"/>
                </a:cubicBezTo>
                <a:cubicBezTo>
                  <a:pt x="284932" y="918325"/>
                  <a:pt x="272129" y="931128"/>
                  <a:pt x="259328" y="943929"/>
                </a:cubicBezTo>
                <a:cubicBezTo>
                  <a:pt x="258666" y="944685"/>
                  <a:pt x="257689" y="945083"/>
                  <a:pt x="256688" y="945009"/>
                </a:cubicBezTo>
                <a:cubicBezTo>
                  <a:pt x="256088" y="945009"/>
                  <a:pt x="255488" y="945009"/>
                  <a:pt x="254888" y="945009"/>
                </a:cubicBezTo>
                <a:lnTo>
                  <a:pt x="90947" y="945009"/>
                </a:lnTo>
                <a:lnTo>
                  <a:pt x="90827" y="944433"/>
                </a:lnTo>
                <a:close/>
                <a:moveTo>
                  <a:pt x="200737" y="999856"/>
                </a:moveTo>
                <a:lnTo>
                  <a:pt x="11497" y="999856"/>
                </a:lnTo>
                <a:cubicBezTo>
                  <a:pt x="10446" y="999968"/>
                  <a:pt x="9382" y="999820"/>
                  <a:pt x="8401" y="999424"/>
                </a:cubicBezTo>
                <a:lnTo>
                  <a:pt x="16034" y="994311"/>
                </a:lnTo>
                <a:cubicBezTo>
                  <a:pt x="38981" y="979014"/>
                  <a:pt x="61920" y="963700"/>
                  <a:pt x="84851" y="948369"/>
                </a:cubicBezTo>
                <a:cubicBezTo>
                  <a:pt x="86306" y="947351"/>
                  <a:pt x="88043" y="946814"/>
                  <a:pt x="89819" y="946833"/>
                </a:cubicBezTo>
                <a:cubicBezTo>
                  <a:pt x="144114" y="946833"/>
                  <a:pt x="198401" y="946833"/>
                  <a:pt x="252680" y="946833"/>
                </a:cubicBezTo>
                <a:lnTo>
                  <a:pt x="255608" y="946833"/>
                </a:lnTo>
                <a:cubicBezTo>
                  <a:pt x="255382" y="947815"/>
                  <a:pt x="254792" y="948674"/>
                  <a:pt x="253952" y="949233"/>
                </a:cubicBezTo>
                <a:cubicBezTo>
                  <a:pt x="237758" y="965507"/>
                  <a:pt x="221540" y="981750"/>
                  <a:pt x="205298" y="997959"/>
                </a:cubicBezTo>
                <a:cubicBezTo>
                  <a:pt x="204160" y="999229"/>
                  <a:pt x="202513" y="999925"/>
                  <a:pt x="200809" y="999856"/>
                </a:cubicBezTo>
                <a:close/>
                <a:moveTo>
                  <a:pt x="133409" y="1072609"/>
                </a:moveTo>
                <a:cubicBezTo>
                  <a:pt x="147298" y="1058656"/>
                  <a:pt x="161220" y="1044724"/>
                  <a:pt x="175174" y="1030820"/>
                </a:cubicBezTo>
                <a:cubicBezTo>
                  <a:pt x="184199" y="1021746"/>
                  <a:pt x="193248" y="1012697"/>
                  <a:pt x="202225" y="1003576"/>
                </a:cubicBezTo>
                <a:cubicBezTo>
                  <a:pt x="203442" y="1002222"/>
                  <a:pt x="205210" y="1001500"/>
                  <a:pt x="207026" y="1001608"/>
                </a:cubicBezTo>
                <a:cubicBezTo>
                  <a:pt x="270795" y="1001608"/>
                  <a:pt x="334578" y="1001608"/>
                  <a:pt x="398378" y="1001608"/>
                </a:cubicBezTo>
                <a:cubicBezTo>
                  <a:pt x="399259" y="1001440"/>
                  <a:pt x="400171" y="1001538"/>
                  <a:pt x="400994" y="1001896"/>
                </a:cubicBezTo>
                <a:cubicBezTo>
                  <a:pt x="401282" y="1002904"/>
                  <a:pt x="400562" y="1003624"/>
                  <a:pt x="400178" y="1004296"/>
                </a:cubicBezTo>
                <a:cubicBezTo>
                  <a:pt x="388784" y="1027178"/>
                  <a:pt x="377368" y="1050046"/>
                  <a:pt x="365926" y="1072897"/>
                </a:cubicBezTo>
                <a:cubicBezTo>
                  <a:pt x="365381" y="1074390"/>
                  <a:pt x="363881" y="1075314"/>
                  <a:pt x="362301" y="1075129"/>
                </a:cubicBezTo>
                <a:cubicBezTo>
                  <a:pt x="286020" y="1075129"/>
                  <a:pt x="209730" y="1075129"/>
                  <a:pt x="133433" y="1075129"/>
                </a:cubicBezTo>
                <a:lnTo>
                  <a:pt x="131344" y="1075129"/>
                </a:lnTo>
                <a:cubicBezTo>
                  <a:pt x="131845" y="1074152"/>
                  <a:pt x="132549" y="1073293"/>
                  <a:pt x="133409" y="1072609"/>
                </a:cubicBezTo>
                <a:close/>
                <a:moveTo>
                  <a:pt x="309735" y="1185183"/>
                </a:moveTo>
                <a:cubicBezTo>
                  <a:pt x="309545" y="1185529"/>
                  <a:pt x="309336" y="1185867"/>
                  <a:pt x="309111" y="1186191"/>
                </a:cubicBezTo>
                <a:cubicBezTo>
                  <a:pt x="308662" y="1186587"/>
                  <a:pt x="308079" y="1186803"/>
                  <a:pt x="307478" y="1186791"/>
                </a:cubicBezTo>
                <a:lnTo>
                  <a:pt x="23811" y="1186791"/>
                </a:lnTo>
                <a:cubicBezTo>
                  <a:pt x="22817" y="1186810"/>
                  <a:pt x="21823" y="1186772"/>
                  <a:pt x="20835" y="1186671"/>
                </a:cubicBezTo>
                <a:cubicBezTo>
                  <a:pt x="20235" y="1186671"/>
                  <a:pt x="20043" y="1186167"/>
                  <a:pt x="20379" y="1185615"/>
                </a:cubicBezTo>
                <a:lnTo>
                  <a:pt x="22539" y="1183527"/>
                </a:lnTo>
                <a:cubicBezTo>
                  <a:pt x="57231" y="1148770"/>
                  <a:pt x="91955" y="1114031"/>
                  <a:pt x="126712" y="1079306"/>
                </a:cubicBezTo>
                <a:cubicBezTo>
                  <a:pt x="128162" y="1077678"/>
                  <a:pt x="130271" y="1076795"/>
                  <a:pt x="132449" y="1076905"/>
                </a:cubicBezTo>
                <a:cubicBezTo>
                  <a:pt x="208298" y="1076905"/>
                  <a:pt x="284155" y="1076905"/>
                  <a:pt x="360021" y="1076905"/>
                </a:cubicBezTo>
                <a:lnTo>
                  <a:pt x="363237" y="1076905"/>
                </a:lnTo>
                <a:cubicBezTo>
                  <a:pt x="363741" y="1077649"/>
                  <a:pt x="363237" y="1078153"/>
                  <a:pt x="363045" y="1078658"/>
                </a:cubicBezTo>
                <a:cubicBezTo>
                  <a:pt x="345252" y="1114199"/>
                  <a:pt x="327480" y="1149706"/>
                  <a:pt x="309735" y="1185183"/>
                </a:cubicBezTo>
                <a:close/>
                <a:moveTo>
                  <a:pt x="601203" y="1185975"/>
                </a:moveTo>
                <a:cubicBezTo>
                  <a:pt x="600896" y="1186510"/>
                  <a:pt x="600305" y="1186820"/>
                  <a:pt x="599691" y="1186767"/>
                </a:cubicBezTo>
                <a:lnTo>
                  <a:pt x="315519" y="1186767"/>
                </a:lnTo>
                <a:cubicBezTo>
                  <a:pt x="314199" y="1186767"/>
                  <a:pt x="312687" y="1187295"/>
                  <a:pt x="311559" y="1186071"/>
                </a:cubicBezTo>
                <a:cubicBezTo>
                  <a:pt x="311787" y="1185101"/>
                  <a:pt x="312176" y="1184175"/>
                  <a:pt x="312711" y="1183335"/>
                </a:cubicBezTo>
                <a:lnTo>
                  <a:pt x="358533" y="1091571"/>
                </a:lnTo>
                <a:cubicBezTo>
                  <a:pt x="360621" y="1087395"/>
                  <a:pt x="362853" y="1083242"/>
                  <a:pt x="364846" y="1078994"/>
                </a:cubicBezTo>
                <a:cubicBezTo>
                  <a:pt x="365287" y="1077517"/>
                  <a:pt x="366799" y="1076634"/>
                  <a:pt x="368302" y="1076977"/>
                </a:cubicBezTo>
                <a:cubicBezTo>
                  <a:pt x="368703" y="1077001"/>
                  <a:pt x="369101" y="1077001"/>
                  <a:pt x="369502" y="1076977"/>
                </a:cubicBezTo>
                <a:lnTo>
                  <a:pt x="597531" y="1076977"/>
                </a:lnTo>
                <a:cubicBezTo>
                  <a:pt x="601731" y="1076977"/>
                  <a:pt x="601251" y="1076449"/>
                  <a:pt x="601251" y="1080578"/>
                </a:cubicBezTo>
                <a:cubicBezTo>
                  <a:pt x="601251" y="1115670"/>
                  <a:pt x="601251" y="1150763"/>
                  <a:pt x="601251" y="1185855"/>
                </a:cubicBezTo>
                <a:close/>
                <a:moveTo>
                  <a:pt x="601203" y="1073017"/>
                </a:moveTo>
                <a:cubicBezTo>
                  <a:pt x="601203" y="1075249"/>
                  <a:pt x="601203" y="1075249"/>
                  <a:pt x="598803" y="1075297"/>
                </a:cubicBezTo>
                <a:lnTo>
                  <a:pt x="367270" y="1075297"/>
                </a:lnTo>
                <a:cubicBezTo>
                  <a:pt x="367344" y="1074258"/>
                  <a:pt x="367692" y="1073254"/>
                  <a:pt x="368278" y="1072393"/>
                </a:cubicBezTo>
                <a:cubicBezTo>
                  <a:pt x="379607" y="1049703"/>
                  <a:pt x="390920" y="1027020"/>
                  <a:pt x="402218" y="1004344"/>
                </a:cubicBezTo>
                <a:cubicBezTo>
                  <a:pt x="402866" y="1002570"/>
                  <a:pt x="404635" y="1001464"/>
                  <a:pt x="406515" y="1001656"/>
                </a:cubicBezTo>
                <a:cubicBezTo>
                  <a:pt x="470394" y="1001656"/>
                  <a:pt x="534259" y="1001656"/>
                  <a:pt x="598107" y="1001656"/>
                </a:cubicBezTo>
                <a:lnTo>
                  <a:pt x="598995" y="1001656"/>
                </a:lnTo>
                <a:cubicBezTo>
                  <a:pt x="601227" y="1001656"/>
                  <a:pt x="601395" y="1001656"/>
                  <a:pt x="601395" y="1004056"/>
                </a:cubicBezTo>
                <a:cubicBezTo>
                  <a:pt x="601299" y="1027003"/>
                  <a:pt x="601220" y="1049967"/>
                  <a:pt x="601155" y="1072945"/>
                </a:cubicBezTo>
                <a:close/>
                <a:moveTo>
                  <a:pt x="599811" y="999904"/>
                </a:moveTo>
                <a:cubicBezTo>
                  <a:pt x="598995" y="999904"/>
                  <a:pt x="598203" y="999904"/>
                  <a:pt x="597411" y="999904"/>
                </a:cubicBezTo>
                <a:lnTo>
                  <a:pt x="408507" y="999904"/>
                </a:lnTo>
                <a:cubicBezTo>
                  <a:pt x="407365" y="1000028"/>
                  <a:pt x="406208" y="999937"/>
                  <a:pt x="405099" y="999640"/>
                </a:cubicBezTo>
                <a:cubicBezTo>
                  <a:pt x="405132" y="998670"/>
                  <a:pt x="405459" y="997731"/>
                  <a:pt x="406035" y="996951"/>
                </a:cubicBezTo>
                <a:cubicBezTo>
                  <a:pt x="413932" y="981157"/>
                  <a:pt x="421877" y="965363"/>
                  <a:pt x="429678" y="949521"/>
                </a:cubicBezTo>
                <a:cubicBezTo>
                  <a:pt x="430328" y="947752"/>
                  <a:pt x="432100" y="946653"/>
                  <a:pt x="433974" y="946857"/>
                </a:cubicBezTo>
                <a:cubicBezTo>
                  <a:pt x="488622" y="946857"/>
                  <a:pt x="543291" y="946857"/>
                  <a:pt x="597987" y="946857"/>
                </a:cubicBezTo>
                <a:cubicBezTo>
                  <a:pt x="601707" y="946857"/>
                  <a:pt x="601323" y="946449"/>
                  <a:pt x="601323" y="950241"/>
                </a:cubicBezTo>
                <a:lnTo>
                  <a:pt x="601323" y="996423"/>
                </a:lnTo>
                <a:cubicBezTo>
                  <a:pt x="601323" y="997023"/>
                  <a:pt x="601323" y="997623"/>
                  <a:pt x="601323" y="998199"/>
                </a:cubicBezTo>
                <a:cubicBezTo>
                  <a:pt x="601395" y="999352"/>
                  <a:pt x="600915" y="999880"/>
                  <a:pt x="599763" y="999832"/>
                </a:cubicBezTo>
                <a:close/>
                <a:moveTo>
                  <a:pt x="601923" y="942296"/>
                </a:moveTo>
                <a:cubicBezTo>
                  <a:pt x="601923" y="943257"/>
                  <a:pt x="602163" y="944313"/>
                  <a:pt x="601275" y="945081"/>
                </a:cubicBezTo>
                <a:lnTo>
                  <a:pt x="601275" y="945081"/>
                </a:lnTo>
                <a:cubicBezTo>
                  <a:pt x="600075" y="945081"/>
                  <a:pt x="598875" y="945201"/>
                  <a:pt x="597675" y="945201"/>
                </a:cubicBezTo>
                <a:lnTo>
                  <a:pt x="435558" y="945201"/>
                </a:lnTo>
                <a:cubicBezTo>
                  <a:pt x="434474" y="945345"/>
                  <a:pt x="433374" y="945270"/>
                  <a:pt x="432318" y="944985"/>
                </a:cubicBezTo>
                <a:cubicBezTo>
                  <a:pt x="432469" y="943902"/>
                  <a:pt x="432882" y="942873"/>
                  <a:pt x="433518" y="941984"/>
                </a:cubicBezTo>
                <a:cubicBezTo>
                  <a:pt x="439039" y="930895"/>
                  <a:pt x="444567" y="919830"/>
                  <a:pt x="450104" y="908788"/>
                </a:cubicBezTo>
                <a:cubicBezTo>
                  <a:pt x="450680" y="907660"/>
                  <a:pt x="451304" y="906556"/>
                  <a:pt x="451904" y="905428"/>
                </a:cubicBezTo>
                <a:lnTo>
                  <a:pt x="451904" y="905428"/>
                </a:lnTo>
                <a:cubicBezTo>
                  <a:pt x="452745" y="904708"/>
                  <a:pt x="453777" y="904924"/>
                  <a:pt x="454761" y="904924"/>
                </a:cubicBezTo>
                <a:lnTo>
                  <a:pt x="598155" y="904924"/>
                </a:lnTo>
                <a:cubicBezTo>
                  <a:pt x="599211" y="904924"/>
                  <a:pt x="600363" y="904588"/>
                  <a:pt x="601203" y="905596"/>
                </a:cubicBezTo>
                <a:cubicBezTo>
                  <a:pt x="602043" y="906604"/>
                  <a:pt x="601875" y="907372"/>
                  <a:pt x="601875" y="908308"/>
                </a:cubicBezTo>
                <a:cubicBezTo>
                  <a:pt x="601971" y="919470"/>
                  <a:pt x="601971" y="930751"/>
                  <a:pt x="601971" y="942128"/>
                </a:cubicBezTo>
                <a:close/>
                <a:moveTo>
                  <a:pt x="601923" y="900627"/>
                </a:moveTo>
                <a:cubicBezTo>
                  <a:pt x="601923" y="901659"/>
                  <a:pt x="602259" y="902836"/>
                  <a:pt x="601227" y="903652"/>
                </a:cubicBezTo>
                <a:cubicBezTo>
                  <a:pt x="600195" y="904468"/>
                  <a:pt x="598827" y="904300"/>
                  <a:pt x="597603" y="904300"/>
                </a:cubicBezTo>
                <a:lnTo>
                  <a:pt x="456225" y="904300"/>
                </a:lnTo>
                <a:cubicBezTo>
                  <a:pt x="455330" y="904384"/>
                  <a:pt x="454432" y="904384"/>
                  <a:pt x="453537" y="904300"/>
                </a:cubicBezTo>
                <a:cubicBezTo>
                  <a:pt x="452433" y="904084"/>
                  <a:pt x="452337" y="903388"/>
                  <a:pt x="453081" y="902572"/>
                </a:cubicBezTo>
                <a:lnTo>
                  <a:pt x="453081" y="902572"/>
                </a:lnTo>
                <a:cubicBezTo>
                  <a:pt x="456057" y="896715"/>
                  <a:pt x="459057" y="890882"/>
                  <a:pt x="462034" y="885001"/>
                </a:cubicBezTo>
                <a:cubicBezTo>
                  <a:pt x="463738" y="881641"/>
                  <a:pt x="465466" y="878256"/>
                  <a:pt x="467074" y="874824"/>
                </a:cubicBezTo>
                <a:cubicBezTo>
                  <a:pt x="467674" y="873600"/>
                  <a:pt x="468371" y="872856"/>
                  <a:pt x="469811" y="873096"/>
                </a:cubicBezTo>
                <a:cubicBezTo>
                  <a:pt x="470106" y="873120"/>
                  <a:pt x="470404" y="873120"/>
                  <a:pt x="470699" y="873096"/>
                </a:cubicBezTo>
                <a:lnTo>
                  <a:pt x="599187" y="873096"/>
                </a:lnTo>
                <a:cubicBezTo>
                  <a:pt x="599883" y="873096"/>
                  <a:pt x="600603" y="873096"/>
                  <a:pt x="601299" y="873096"/>
                </a:cubicBezTo>
                <a:cubicBezTo>
                  <a:pt x="602139" y="873888"/>
                  <a:pt x="601899" y="874920"/>
                  <a:pt x="601899" y="875880"/>
                </a:cubicBezTo>
                <a:cubicBezTo>
                  <a:pt x="601947" y="884041"/>
                  <a:pt x="601971" y="892233"/>
                  <a:pt x="601971" y="900459"/>
                </a:cubicBezTo>
                <a:close/>
                <a:moveTo>
                  <a:pt x="602523" y="942296"/>
                </a:moveTo>
                <a:cubicBezTo>
                  <a:pt x="602523" y="930967"/>
                  <a:pt x="602523" y="919638"/>
                  <a:pt x="602523" y="908308"/>
                </a:cubicBezTo>
                <a:cubicBezTo>
                  <a:pt x="602523" y="907348"/>
                  <a:pt x="602259" y="906292"/>
                  <a:pt x="603219" y="905572"/>
                </a:cubicBezTo>
                <a:cubicBezTo>
                  <a:pt x="604252" y="904444"/>
                  <a:pt x="605620" y="904924"/>
                  <a:pt x="606820" y="904924"/>
                </a:cubicBezTo>
                <a:lnTo>
                  <a:pt x="748750" y="904924"/>
                </a:lnTo>
                <a:cubicBezTo>
                  <a:pt x="750022" y="904924"/>
                  <a:pt x="751366" y="904540"/>
                  <a:pt x="752494" y="905476"/>
                </a:cubicBezTo>
                <a:cubicBezTo>
                  <a:pt x="752893" y="906047"/>
                  <a:pt x="753262" y="906640"/>
                  <a:pt x="753598" y="907252"/>
                </a:cubicBezTo>
                <a:cubicBezTo>
                  <a:pt x="759599" y="919206"/>
                  <a:pt x="765583" y="931207"/>
                  <a:pt x="771552" y="943257"/>
                </a:cubicBezTo>
                <a:cubicBezTo>
                  <a:pt x="771817" y="943761"/>
                  <a:pt x="772033" y="944313"/>
                  <a:pt x="772273" y="944817"/>
                </a:cubicBezTo>
                <a:cubicBezTo>
                  <a:pt x="771601" y="945537"/>
                  <a:pt x="770880" y="945297"/>
                  <a:pt x="770232" y="945297"/>
                </a:cubicBezTo>
                <a:lnTo>
                  <a:pt x="605212" y="945297"/>
                </a:lnTo>
                <a:cubicBezTo>
                  <a:pt x="604516" y="945297"/>
                  <a:pt x="603820" y="945297"/>
                  <a:pt x="603123" y="945177"/>
                </a:cubicBezTo>
                <a:cubicBezTo>
                  <a:pt x="602235" y="944145"/>
                  <a:pt x="602475" y="943089"/>
                  <a:pt x="602475" y="942128"/>
                </a:cubicBezTo>
                <a:close/>
                <a:moveTo>
                  <a:pt x="891783" y="1186599"/>
                </a:moveTo>
                <a:cubicBezTo>
                  <a:pt x="890797" y="1186736"/>
                  <a:pt x="889801" y="1186774"/>
                  <a:pt x="888807" y="1186719"/>
                </a:cubicBezTo>
                <a:lnTo>
                  <a:pt x="606772" y="1186719"/>
                </a:lnTo>
                <a:cubicBezTo>
                  <a:pt x="605524" y="1186719"/>
                  <a:pt x="604156" y="1187175"/>
                  <a:pt x="603075" y="1186095"/>
                </a:cubicBezTo>
                <a:cubicBezTo>
                  <a:pt x="603075" y="1184991"/>
                  <a:pt x="602955" y="1183887"/>
                  <a:pt x="602955" y="1182783"/>
                </a:cubicBezTo>
                <a:lnTo>
                  <a:pt x="602955" y="1080530"/>
                </a:lnTo>
                <a:cubicBezTo>
                  <a:pt x="602955" y="1080122"/>
                  <a:pt x="602955" y="1079714"/>
                  <a:pt x="602955" y="1079330"/>
                </a:cubicBezTo>
                <a:cubicBezTo>
                  <a:pt x="602955" y="1077097"/>
                  <a:pt x="602955" y="1077097"/>
                  <a:pt x="605356" y="1077049"/>
                </a:cubicBezTo>
                <a:lnTo>
                  <a:pt x="834488" y="1077049"/>
                </a:lnTo>
                <a:cubicBezTo>
                  <a:pt x="835088" y="1077097"/>
                  <a:pt x="835688" y="1077097"/>
                  <a:pt x="836289" y="1077049"/>
                </a:cubicBezTo>
                <a:cubicBezTo>
                  <a:pt x="837606" y="1076807"/>
                  <a:pt x="838898" y="1077592"/>
                  <a:pt x="839289" y="1078874"/>
                </a:cubicBezTo>
                <a:cubicBezTo>
                  <a:pt x="841689" y="1083674"/>
                  <a:pt x="844090" y="1088475"/>
                  <a:pt x="846490" y="1093275"/>
                </a:cubicBezTo>
                <a:lnTo>
                  <a:pt x="891639" y="1183887"/>
                </a:lnTo>
                <a:cubicBezTo>
                  <a:pt x="891836" y="1184228"/>
                  <a:pt x="892052" y="1184556"/>
                  <a:pt x="892288" y="1184871"/>
                </a:cubicBezTo>
                <a:cubicBezTo>
                  <a:pt x="892984" y="1185711"/>
                  <a:pt x="892912" y="1186407"/>
                  <a:pt x="891783" y="1186599"/>
                </a:cubicBezTo>
                <a:close/>
                <a:moveTo>
                  <a:pt x="1182220" y="1186599"/>
                </a:moveTo>
                <a:lnTo>
                  <a:pt x="898648" y="1186599"/>
                </a:lnTo>
                <a:cubicBezTo>
                  <a:pt x="897304" y="1186599"/>
                  <a:pt x="895840" y="1187103"/>
                  <a:pt x="894664" y="1185951"/>
                </a:cubicBezTo>
                <a:lnTo>
                  <a:pt x="840537" y="1077265"/>
                </a:lnTo>
                <a:cubicBezTo>
                  <a:pt x="841401" y="1076905"/>
                  <a:pt x="842347" y="1076788"/>
                  <a:pt x="843273" y="1076929"/>
                </a:cubicBezTo>
                <a:cubicBezTo>
                  <a:pt x="919747" y="1076929"/>
                  <a:pt x="996213" y="1076929"/>
                  <a:pt x="1072670" y="1076929"/>
                </a:cubicBezTo>
                <a:cubicBezTo>
                  <a:pt x="1074355" y="1076857"/>
                  <a:pt x="1075985" y="1077544"/>
                  <a:pt x="1077111" y="1078802"/>
                </a:cubicBezTo>
                <a:cubicBezTo>
                  <a:pt x="1088728" y="1090515"/>
                  <a:pt x="1100418" y="1102132"/>
                  <a:pt x="1112059" y="1113822"/>
                </a:cubicBezTo>
                <a:cubicBezTo>
                  <a:pt x="1135037" y="1136817"/>
                  <a:pt x="1157984" y="1159812"/>
                  <a:pt x="1180900" y="1182807"/>
                </a:cubicBezTo>
                <a:cubicBezTo>
                  <a:pt x="1181884" y="1183791"/>
                  <a:pt x="1182796" y="1184871"/>
                  <a:pt x="1183732" y="1185903"/>
                </a:cubicBezTo>
                <a:cubicBezTo>
                  <a:pt x="1183413" y="1186438"/>
                  <a:pt x="1182818" y="1186745"/>
                  <a:pt x="1182196" y="118669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1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9FE59F7B-4032-40ED-32D4-8F5C96F9EE5F}"/>
              </a:ext>
            </a:extLst>
          </p:cNvPr>
          <p:cNvGrpSpPr/>
          <p:nvPr userDrawn="1"/>
        </p:nvGrpSpPr>
        <p:grpSpPr>
          <a:xfrm>
            <a:off x="147023" y="6425656"/>
            <a:ext cx="11793758" cy="430892"/>
            <a:chOff x="147023" y="6425656"/>
            <a:chExt cx="11793758" cy="430892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453DD171-1C22-94E5-3BDE-700A7CAB88C3}"/>
                </a:ext>
              </a:extLst>
            </p:cNvPr>
            <p:cNvGrpSpPr/>
            <p:nvPr/>
          </p:nvGrpSpPr>
          <p:grpSpPr>
            <a:xfrm>
              <a:off x="14702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53" name="箭头: V 形 52">
                <a:extLst>
                  <a:ext uri="{FF2B5EF4-FFF2-40B4-BE49-F238E27FC236}">
                    <a16:creationId xmlns:a16="http://schemas.microsoft.com/office/drawing/2014/main" id="{3AD1E899-3A07-AA17-C47D-ED18887D351F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4" name="箭头: V 形 53">
                <a:extLst>
                  <a:ext uri="{FF2B5EF4-FFF2-40B4-BE49-F238E27FC236}">
                    <a16:creationId xmlns:a16="http://schemas.microsoft.com/office/drawing/2014/main" id="{CA1381A3-751A-269C-1608-F268291A5ED9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箭头: V 形 54">
                <a:extLst>
                  <a:ext uri="{FF2B5EF4-FFF2-40B4-BE49-F238E27FC236}">
                    <a16:creationId xmlns:a16="http://schemas.microsoft.com/office/drawing/2014/main" id="{8D969A06-93C4-96A9-7453-8950BDF78AFE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箭头: V 形 55">
                <a:extLst>
                  <a:ext uri="{FF2B5EF4-FFF2-40B4-BE49-F238E27FC236}">
                    <a16:creationId xmlns:a16="http://schemas.microsoft.com/office/drawing/2014/main" id="{B8F843B2-2A9E-14BA-D537-E96B9D8C6E4C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箭头: V 形 56">
                <a:extLst>
                  <a:ext uri="{FF2B5EF4-FFF2-40B4-BE49-F238E27FC236}">
                    <a16:creationId xmlns:a16="http://schemas.microsoft.com/office/drawing/2014/main" id="{09DA5339-CBD6-4153-8793-F99C68D31102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" name="图形 26">
              <a:extLst>
                <a:ext uri="{FF2B5EF4-FFF2-40B4-BE49-F238E27FC236}">
                  <a16:creationId xmlns:a16="http://schemas.microsoft.com/office/drawing/2014/main" id="{391CBA03-B5C8-6E66-61B5-503C3618B0FE}"/>
                </a:ext>
              </a:extLst>
            </p:cNvPr>
            <p:cNvGrpSpPr/>
            <p:nvPr/>
          </p:nvGrpSpPr>
          <p:grpSpPr>
            <a:xfrm flipH="1">
              <a:off x="1595438" y="6448780"/>
              <a:ext cx="604019" cy="382167"/>
              <a:chOff x="4884162" y="337915"/>
              <a:chExt cx="1004592" cy="635612"/>
            </a:xfrm>
          </p:grpSpPr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7951F46B-91DD-C1D8-9604-737E1B884886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87E11954-367F-27B0-FD7F-7FD0B2BF8772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7E3A21E4-FED5-EC6C-36C9-080F06413FE9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40A17637-AA28-D903-8B2A-D966916FFB77}"/>
                </a:ext>
              </a:extLst>
            </p:cNvPr>
            <p:cNvGrpSpPr/>
            <p:nvPr/>
          </p:nvGrpSpPr>
          <p:grpSpPr>
            <a:xfrm>
              <a:off x="241835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45" name="箭头: V 形 44">
                <a:extLst>
                  <a:ext uri="{FF2B5EF4-FFF2-40B4-BE49-F238E27FC236}">
                    <a16:creationId xmlns:a16="http://schemas.microsoft.com/office/drawing/2014/main" id="{7730BCEB-D243-FEA5-94F8-E6E0BD7B8BF0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6" name="箭头: V 形 45">
                <a:extLst>
                  <a:ext uri="{FF2B5EF4-FFF2-40B4-BE49-F238E27FC236}">
                    <a16:creationId xmlns:a16="http://schemas.microsoft.com/office/drawing/2014/main" id="{960594E6-5532-EA18-48EA-C1A42392A935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箭头: V 形 46">
                <a:extLst>
                  <a:ext uri="{FF2B5EF4-FFF2-40B4-BE49-F238E27FC236}">
                    <a16:creationId xmlns:a16="http://schemas.microsoft.com/office/drawing/2014/main" id="{67383967-7BFF-1A39-A871-D77FBE779EE2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箭头: V 形 47">
                <a:extLst>
                  <a:ext uri="{FF2B5EF4-FFF2-40B4-BE49-F238E27FC236}">
                    <a16:creationId xmlns:a16="http://schemas.microsoft.com/office/drawing/2014/main" id="{8F37D3FC-BD22-D63C-7A0C-B2637721C221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箭头: V 形 48">
                <a:extLst>
                  <a:ext uri="{FF2B5EF4-FFF2-40B4-BE49-F238E27FC236}">
                    <a16:creationId xmlns:a16="http://schemas.microsoft.com/office/drawing/2014/main" id="{48A33B67-DB9D-A008-3DB4-B02F7C189660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" name="图形 26">
              <a:extLst>
                <a:ext uri="{FF2B5EF4-FFF2-40B4-BE49-F238E27FC236}">
                  <a16:creationId xmlns:a16="http://schemas.microsoft.com/office/drawing/2014/main" id="{012D8F54-C5B7-124E-F75E-ADC3619D1376}"/>
                </a:ext>
              </a:extLst>
            </p:cNvPr>
            <p:cNvGrpSpPr/>
            <p:nvPr/>
          </p:nvGrpSpPr>
          <p:grpSpPr>
            <a:xfrm>
              <a:off x="3923098" y="6448780"/>
              <a:ext cx="604019" cy="382167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FF73BA12-8758-373B-1231-4DE331B1E17C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60B078D2-E2E5-928E-05F2-6CC4D397CF8F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F6E39215-3BA4-155E-3702-B299908A7E6E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6C4F517E-7FC4-490E-7607-AA7C9639AF0F}"/>
                </a:ext>
              </a:extLst>
            </p:cNvPr>
            <p:cNvGrpSpPr/>
            <p:nvPr/>
          </p:nvGrpSpPr>
          <p:grpSpPr>
            <a:xfrm>
              <a:off x="4805999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37" name="箭头: V 形 36">
                <a:extLst>
                  <a:ext uri="{FF2B5EF4-FFF2-40B4-BE49-F238E27FC236}">
                    <a16:creationId xmlns:a16="http://schemas.microsoft.com/office/drawing/2014/main" id="{4A7102BE-4F04-FBF6-B61F-07497A78029E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箭头: V 形 37">
                <a:extLst>
                  <a:ext uri="{FF2B5EF4-FFF2-40B4-BE49-F238E27FC236}">
                    <a16:creationId xmlns:a16="http://schemas.microsoft.com/office/drawing/2014/main" id="{6738E0F8-EAC7-EB63-F982-E1F74DFC156F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箭头: V 形 38">
                <a:extLst>
                  <a:ext uri="{FF2B5EF4-FFF2-40B4-BE49-F238E27FC236}">
                    <a16:creationId xmlns:a16="http://schemas.microsoft.com/office/drawing/2014/main" id="{95801FA9-A4A5-D690-06C3-FB790AEAFFE1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箭头: V 形 39">
                <a:extLst>
                  <a:ext uri="{FF2B5EF4-FFF2-40B4-BE49-F238E27FC236}">
                    <a16:creationId xmlns:a16="http://schemas.microsoft.com/office/drawing/2014/main" id="{6669AF2E-4BFC-4554-4F4E-A05AD3668373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箭头: V 形 40">
                <a:extLst>
                  <a:ext uri="{FF2B5EF4-FFF2-40B4-BE49-F238E27FC236}">
                    <a16:creationId xmlns:a16="http://schemas.microsoft.com/office/drawing/2014/main" id="{676764BF-4DCC-B5EF-2EDC-EA5D7BB675DD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6BAEB2B5-FB9B-0504-4F66-2A7303B31802}"/>
                </a:ext>
              </a:extLst>
            </p:cNvPr>
            <p:cNvGrpSpPr/>
            <p:nvPr/>
          </p:nvGrpSpPr>
          <p:grpSpPr>
            <a:xfrm>
              <a:off x="6304692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32" name="箭头: V 形 31">
                <a:extLst>
                  <a:ext uri="{FF2B5EF4-FFF2-40B4-BE49-F238E27FC236}">
                    <a16:creationId xmlns:a16="http://schemas.microsoft.com/office/drawing/2014/main" id="{182D4E2E-8F25-949D-79FF-41B620218810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箭头: V 形 32">
                <a:extLst>
                  <a:ext uri="{FF2B5EF4-FFF2-40B4-BE49-F238E27FC236}">
                    <a16:creationId xmlns:a16="http://schemas.microsoft.com/office/drawing/2014/main" id="{8B2FFD78-367F-BBE7-B7C9-5BC99EB85E7F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箭头: V 形 33">
                <a:extLst>
                  <a:ext uri="{FF2B5EF4-FFF2-40B4-BE49-F238E27FC236}">
                    <a16:creationId xmlns:a16="http://schemas.microsoft.com/office/drawing/2014/main" id="{E5094C1C-B3A5-39C9-3DF1-DF3B5AB5754D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箭头: V 形 34">
                <a:extLst>
                  <a:ext uri="{FF2B5EF4-FFF2-40B4-BE49-F238E27FC236}">
                    <a16:creationId xmlns:a16="http://schemas.microsoft.com/office/drawing/2014/main" id="{EAFD0E70-358B-06BA-345A-DD54F041DF81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箭头: V 形 35">
                <a:extLst>
                  <a:ext uri="{FF2B5EF4-FFF2-40B4-BE49-F238E27FC236}">
                    <a16:creationId xmlns:a16="http://schemas.microsoft.com/office/drawing/2014/main" id="{F7E5E034-6CE4-E06C-0D78-CFBD4011438B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" name="图形 56">
              <a:extLst>
                <a:ext uri="{FF2B5EF4-FFF2-40B4-BE49-F238E27FC236}">
                  <a16:creationId xmlns:a16="http://schemas.microsoft.com/office/drawing/2014/main" id="{B62C84CC-80F1-9A17-63B1-80DDC37828F1}"/>
                </a:ext>
              </a:extLst>
            </p:cNvPr>
            <p:cNvSpPr/>
            <p:nvPr/>
          </p:nvSpPr>
          <p:spPr>
            <a:xfrm>
              <a:off x="7845349" y="6425656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6" name="图形 26">
              <a:extLst>
                <a:ext uri="{FF2B5EF4-FFF2-40B4-BE49-F238E27FC236}">
                  <a16:creationId xmlns:a16="http://schemas.microsoft.com/office/drawing/2014/main" id="{43787E5A-AD7D-0D1C-46F5-E3D34E91505C}"/>
                </a:ext>
              </a:extLst>
            </p:cNvPr>
            <p:cNvGrpSpPr/>
            <p:nvPr/>
          </p:nvGrpSpPr>
          <p:grpSpPr>
            <a:xfrm flipH="1">
              <a:off x="8391633" y="6448780"/>
              <a:ext cx="604019" cy="382167"/>
              <a:chOff x="4884162" y="337915"/>
              <a:chExt cx="1004592" cy="635612"/>
            </a:xfrm>
          </p:grpSpPr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913149D8-7D14-1E29-BDD6-5E17C7F9E420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7E18FF2D-2DF4-6BA0-ACC6-E18C5AB0B2BE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676A5A0C-1BD5-F56D-1CE8-AB47BE256830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C17AC3AA-D718-7E6E-6421-CF15FCACE97F}"/>
                </a:ext>
              </a:extLst>
            </p:cNvPr>
            <p:cNvGrpSpPr/>
            <p:nvPr/>
          </p:nvGrpSpPr>
          <p:grpSpPr>
            <a:xfrm>
              <a:off x="9187627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24" name="箭头: V 形 23">
                <a:extLst>
                  <a:ext uri="{FF2B5EF4-FFF2-40B4-BE49-F238E27FC236}">
                    <a16:creationId xmlns:a16="http://schemas.microsoft.com/office/drawing/2014/main" id="{ADDCA1FB-859E-A92A-4CA6-1F62FD0C782E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箭头: V 形 24">
                <a:extLst>
                  <a:ext uri="{FF2B5EF4-FFF2-40B4-BE49-F238E27FC236}">
                    <a16:creationId xmlns:a16="http://schemas.microsoft.com/office/drawing/2014/main" id="{F700665F-0086-1C86-2867-EA8F7928ADEB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" name="箭头: V 形 25">
                <a:extLst>
                  <a:ext uri="{FF2B5EF4-FFF2-40B4-BE49-F238E27FC236}">
                    <a16:creationId xmlns:a16="http://schemas.microsoft.com/office/drawing/2014/main" id="{540C8A91-45F1-4928-2371-7E56284BBA16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" name="箭头: V 形 26">
                <a:extLst>
                  <a:ext uri="{FF2B5EF4-FFF2-40B4-BE49-F238E27FC236}">
                    <a16:creationId xmlns:a16="http://schemas.microsoft.com/office/drawing/2014/main" id="{64892B7B-A63A-B798-E4F3-27DBAE5F92BC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箭头: V 形 27">
                <a:extLst>
                  <a:ext uri="{FF2B5EF4-FFF2-40B4-BE49-F238E27FC236}">
                    <a16:creationId xmlns:a16="http://schemas.microsoft.com/office/drawing/2014/main" id="{52C0899C-2FD1-AA3A-0E80-B71B08400006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EAE0A5A6-D40D-6AEB-9794-13023B6C21F4}"/>
                </a:ext>
              </a:extLst>
            </p:cNvPr>
            <p:cNvGrpSpPr/>
            <p:nvPr/>
          </p:nvGrpSpPr>
          <p:grpSpPr>
            <a:xfrm>
              <a:off x="10650781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9" name="箭头: V 形 18">
                <a:extLst>
                  <a:ext uri="{FF2B5EF4-FFF2-40B4-BE49-F238E27FC236}">
                    <a16:creationId xmlns:a16="http://schemas.microsoft.com/office/drawing/2014/main" id="{56B4D64A-9C2A-CEF0-1151-78124DC1C1EA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箭头: V 形 19">
                <a:extLst>
                  <a:ext uri="{FF2B5EF4-FFF2-40B4-BE49-F238E27FC236}">
                    <a16:creationId xmlns:a16="http://schemas.microsoft.com/office/drawing/2014/main" id="{4E58607F-C3D3-816D-0E60-6664CFED21D6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箭头: V 形 20">
                <a:extLst>
                  <a:ext uri="{FF2B5EF4-FFF2-40B4-BE49-F238E27FC236}">
                    <a16:creationId xmlns:a16="http://schemas.microsoft.com/office/drawing/2014/main" id="{C0D12FAC-3093-A539-40B8-EDBA0DDDD52C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箭头: V 形 21">
                <a:extLst>
                  <a:ext uri="{FF2B5EF4-FFF2-40B4-BE49-F238E27FC236}">
                    <a16:creationId xmlns:a16="http://schemas.microsoft.com/office/drawing/2014/main" id="{13C709DD-F89B-364F-A2EF-218519566760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箭头: V 形 22">
                <a:extLst>
                  <a:ext uri="{FF2B5EF4-FFF2-40B4-BE49-F238E27FC236}">
                    <a16:creationId xmlns:a16="http://schemas.microsoft.com/office/drawing/2014/main" id="{5EB96E6B-D479-6FEC-898B-90D28FD759E8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E5E7CC1F-4DA8-AE86-FFFF-6EB1EABA86EC}"/>
              </a:ext>
            </a:extLst>
          </p:cNvPr>
          <p:cNvGrpSpPr/>
          <p:nvPr userDrawn="1"/>
        </p:nvGrpSpPr>
        <p:grpSpPr>
          <a:xfrm>
            <a:off x="-9468" y="-27219"/>
            <a:ext cx="12209935" cy="681361"/>
            <a:chOff x="-207557" y="-27219"/>
            <a:chExt cx="12426215" cy="681361"/>
          </a:xfrm>
        </p:grpSpPr>
        <p:sp>
          <p:nvSpPr>
            <p:cNvPr id="59" name="矩形 58">
              <a:extLst>
                <a:ext uri="{FF2B5EF4-FFF2-40B4-BE49-F238E27FC236}">
                  <a16:creationId xmlns:a16="http://schemas.microsoft.com/office/drawing/2014/main" id="{F0CB74A6-F967-EA22-D262-60EA8C67516F}"/>
                </a:ext>
              </a:extLst>
            </p:cNvPr>
            <p:cNvSpPr/>
            <p:nvPr/>
          </p:nvSpPr>
          <p:spPr>
            <a:xfrm>
              <a:off x="-207557" y="-27219"/>
              <a:ext cx="12426215" cy="5023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60" name="组合 59">
              <a:extLst>
                <a:ext uri="{FF2B5EF4-FFF2-40B4-BE49-F238E27FC236}">
                  <a16:creationId xmlns:a16="http://schemas.microsoft.com/office/drawing/2014/main" id="{C0BBA2E0-11F1-541A-CBF8-127F6F99B8C6}"/>
                </a:ext>
              </a:extLst>
            </p:cNvPr>
            <p:cNvGrpSpPr/>
            <p:nvPr/>
          </p:nvGrpSpPr>
          <p:grpSpPr>
            <a:xfrm>
              <a:off x="188503" y="61681"/>
              <a:ext cx="1454666" cy="319804"/>
              <a:chOff x="4380880" y="4866014"/>
              <a:chExt cx="2096214" cy="460846"/>
            </a:xfrm>
            <a:noFill/>
          </p:grpSpPr>
          <p:sp>
            <p:nvSpPr>
              <p:cNvPr id="84" name="箭头: V 形 83">
                <a:extLst>
                  <a:ext uri="{FF2B5EF4-FFF2-40B4-BE49-F238E27FC236}">
                    <a16:creationId xmlns:a16="http://schemas.microsoft.com/office/drawing/2014/main" id="{7AFC73FF-3E5B-F11E-CEC0-17A6C97AC3F7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箭头: V 形 84">
                <a:extLst>
                  <a:ext uri="{FF2B5EF4-FFF2-40B4-BE49-F238E27FC236}">
                    <a16:creationId xmlns:a16="http://schemas.microsoft.com/office/drawing/2014/main" id="{114A8AB0-2297-81F1-B861-61DC68A9761D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6" name="箭头: V 形 85">
                <a:extLst>
                  <a:ext uri="{FF2B5EF4-FFF2-40B4-BE49-F238E27FC236}">
                    <a16:creationId xmlns:a16="http://schemas.microsoft.com/office/drawing/2014/main" id="{50DDDFF4-98DA-4325-57DC-3AA80F578AF4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7" name="箭头: V 形 86">
                <a:extLst>
                  <a:ext uri="{FF2B5EF4-FFF2-40B4-BE49-F238E27FC236}">
                    <a16:creationId xmlns:a16="http://schemas.microsoft.com/office/drawing/2014/main" id="{006A77F0-8418-7B67-105A-C7B027B33995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箭头: V 形 87">
                <a:extLst>
                  <a:ext uri="{FF2B5EF4-FFF2-40B4-BE49-F238E27FC236}">
                    <a16:creationId xmlns:a16="http://schemas.microsoft.com/office/drawing/2014/main" id="{8378118F-B0B5-FADD-D78B-73EF171247B3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" name="图形 26">
              <a:extLst>
                <a:ext uri="{FF2B5EF4-FFF2-40B4-BE49-F238E27FC236}">
                  <a16:creationId xmlns:a16="http://schemas.microsoft.com/office/drawing/2014/main" id="{27151EA5-365A-890A-79E0-8BFCFBE5E172}"/>
                </a:ext>
              </a:extLst>
            </p:cNvPr>
            <p:cNvGrpSpPr/>
            <p:nvPr/>
          </p:nvGrpSpPr>
          <p:grpSpPr>
            <a:xfrm flipH="1">
              <a:off x="1923899" y="27713"/>
              <a:ext cx="572332" cy="362118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F9AF4A26-E159-4A3B-0EC4-1DE4F8B92EE8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E0BC0D72-EDF7-253E-B330-0FD462B75471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94FBC2B5-1185-9206-4E98-F456E6B32622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" name="组合 61">
              <a:extLst>
                <a:ext uri="{FF2B5EF4-FFF2-40B4-BE49-F238E27FC236}">
                  <a16:creationId xmlns:a16="http://schemas.microsoft.com/office/drawing/2014/main" id="{2E97A3CA-7560-5AEC-11E0-057680964744}"/>
                </a:ext>
              </a:extLst>
            </p:cNvPr>
            <p:cNvGrpSpPr/>
            <p:nvPr/>
          </p:nvGrpSpPr>
          <p:grpSpPr>
            <a:xfrm>
              <a:off x="2677189" y="61681"/>
              <a:ext cx="1454666" cy="319804"/>
              <a:chOff x="4380880" y="4866014"/>
              <a:chExt cx="2096214" cy="460846"/>
            </a:xfrm>
            <a:noFill/>
          </p:grpSpPr>
          <p:sp>
            <p:nvSpPr>
              <p:cNvPr id="76" name="箭头: V 形 75">
                <a:extLst>
                  <a:ext uri="{FF2B5EF4-FFF2-40B4-BE49-F238E27FC236}">
                    <a16:creationId xmlns:a16="http://schemas.microsoft.com/office/drawing/2014/main" id="{DE7C1360-0152-BD53-2580-8A4F28454157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7" name="箭头: V 形 76">
                <a:extLst>
                  <a:ext uri="{FF2B5EF4-FFF2-40B4-BE49-F238E27FC236}">
                    <a16:creationId xmlns:a16="http://schemas.microsoft.com/office/drawing/2014/main" id="{2E6E7521-D23E-CD58-D977-646CD77D2E43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8" name="箭头: V 形 77">
                <a:extLst>
                  <a:ext uri="{FF2B5EF4-FFF2-40B4-BE49-F238E27FC236}">
                    <a16:creationId xmlns:a16="http://schemas.microsoft.com/office/drawing/2014/main" id="{6D95F0FE-C8FE-7F7B-C201-7E080C13C13A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9" name="箭头: V 形 78">
                <a:extLst>
                  <a:ext uri="{FF2B5EF4-FFF2-40B4-BE49-F238E27FC236}">
                    <a16:creationId xmlns:a16="http://schemas.microsoft.com/office/drawing/2014/main" id="{13232071-8EAE-6AD8-B470-DA7D47B5B6CC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箭头: V 形 79">
                <a:extLst>
                  <a:ext uri="{FF2B5EF4-FFF2-40B4-BE49-F238E27FC236}">
                    <a16:creationId xmlns:a16="http://schemas.microsoft.com/office/drawing/2014/main" id="{74C118E7-E4FF-5A9F-6D7A-5E6E5BC6FF57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3" name="图形 26">
              <a:extLst>
                <a:ext uri="{FF2B5EF4-FFF2-40B4-BE49-F238E27FC236}">
                  <a16:creationId xmlns:a16="http://schemas.microsoft.com/office/drawing/2014/main" id="{9249ABEB-C7CE-25CF-6FDE-5FB7916427FE}"/>
                </a:ext>
              </a:extLst>
            </p:cNvPr>
            <p:cNvGrpSpPr/>
            <p:nvPr/>
          </p:nvGrpSpPr>
          <p:grpSpPr>
            <a:xfrm flipH="1">
              <a:off x="4271535" y="27713"/>
              <a:ext cx="572332" cy="362118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B06CF2AB-DC23-238E-CB73-C13F16380E45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EF77B110-6680-4AC1-27E9-3182E285944C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93360323-8FD7-348C-960F-B9721FCF8DE1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4" name="图形 72">
              <a:extLst>
                <a:ext uri="{FF2B5EF4-FFF2-40B4-BE49-F238E27FC236}">
                  <a16:creationId xmlns:a16="http://schemas.microsoft.com/office/drawing/2014/main" id="{D91D9054-52CC-2452-7B08-315585D569CB}"/>
                </a:ext>
              </a:extLst>
            </p:cNvPr>
            <p:cNvSpPr/>
            <p:nvPr/>
          </p:nvSpPr>
          <p:spPr>
            <a:xfrm rot="16200000">
              <a:off x="5403338" y="-103002"/>
              <a:ext cx="258738" cy="684095"/>
            </a:xfrm>
            <a:custGeom>
              <a:avLst/>
              <a:gdLst>
                <a:gd name="connsiteX0" fmla="*/ 404203 w 404733"/>
                <a:gd name="connsiteY0" fmla="*/ 584319 h 1070103"/>
                <a:gd name="connsiteX1" fmla="*/ 310966 w 404733"/>
                <a:gd name="connsiteY1" fmla="*/ 584319 h 1070103"/>
                <a:gd name="connsiteX2" fmla="*/ 310966 w 404733"/>
                <a:gd name="connsiteY2" fmla="*/ 1589 h 1070103"/>
                <a:gd name="connsiteX3" fmla="*/ 99064 w 404733"/>
                <a:gd name="connsiteY3" fmla="*/ 1589 h 1070103"/>
                <a:gd name="connsiteX4" fmla="*/ 99064 w 404733"/>
                <a:gd name="connsiteY4" fmla="*/ 582200 h 1070103"/>
                <a:gd name="connsiteX5" fmla="*/ 1589 w 404733"/>
                <a:gd name="connsiteY5" fmla="*/ 582200 h 1070103"/>
                <a:gd name="connsiteX6" fmla="*/ 152040 w 404733"/>
                <a:gd name="connsiteY6" fmla="*/ 1069573 h 1070103"/>
                <a:gd name="connsiteX7" fmla="*/ 269306 w 404733"/>
                <a:gd name="connsiteY7" fmla="*/ 1069573 h 1070103"/>
                <a:gd name="connsiteX8" fmla="*/ 368710 w 404733"/>
                <a:gd name="connsiteY8" fmla="*/ 711989 h 1070103"/>
                <a:gd name="connsiteX9" fmla="*/ 372418 w 404733"/>
                <a:gd name="connsiteY9" fmla="*/ 698746 h 1070103"/>
                <a:gd name="connsiteX10" fmla="*/ 372418 w 404733"/>
                <a:gd name="connsiteY10" fmla="*/ 698746 h 1070103"/>
                <a:gd name="connsiteX11" fmla="*/ 120254 w 404733"/>
                <a:gd name="connsiteY11" fmla="*/ 22779 h 1070103"/>
                <a:gd name="connsiteX12" fmla="*/ 209253 w 404733"/>
                <a:gd name="connsiteY12" fmla="*/ 22779 h 1070103"/>
                <a:gd name="connsiteX13" fmla="*/ 209253 w 404733"/>
                <a:gd name="connsiteY13" fmla="*/ 582200 h 1070103"/>
                <a:gd name="connsiteX14" fmla="*/ 120254 w 404733"/>
                <a:gd name="connsiteY14" fmla="*/ 582200 h 1070103"/>
                <a:gd name="connsiteX15" fmla="*/ 167678 w 404733"/>
                <a:gd name="connsiteY15" fmla="*/ 1048383 h 1070103"/>
                <a:gd name="connsiteX16" fmla="*/ 30302 w 404733"/>
                <a:gd name="connsiteY16" fmla="*/ 603390 h 1070103"/>
                <a:gd name="connsiteX17" fmla="*/ 117987 w 404733"/>
                <a:gd name="connsiteY17" fmla="*/ 603390 h 1070103"/>
                <a:gd name="connsiteX18" fmla="*/ 248561 w 404733"/>
                <a:gd name="connsiteY18" fmla="*/ 1048383 h 1070103"/>
                <a:gd name="connsiteX19" fmla="*/ 342222 w 404733"/>
                <a:gd name="connsiteY19" fmla="*/ 728030 h 1070103"/>
                <a:gd name="connsiteX20" fmla="*/ 261360 w 404733"/>
                <a:gd name="connsiteY20" fmla="*/ 1016789 h 1070103"/>
                <a:gd name="connsiteX21" fmla="*/ 140088 w 404733"/>
                <a:gd name="connsiteY21" fmla="*/ 603390 h 1070103"/>
                <a:gd name="connsiteX22" fmla="*/ 230444 w 404733"/>
                <a:gd name="connsiteY22" fmla="*/ 603390 h 1070103"/>
                <a:gd name="connsiteX23" fmla="*/ 230444 w 404733"/>
                <a:gd name="connsiteY23" fmla="*/ 22779 h 1070103"/>
                <a:gd name="connsiteX24" fmla="*/ 289776 w 404733"/>
                <a:gd name="connsiteY24" fmla="*/ 22779 h 1070103"/>
                <a:gd name="connsiteX25" fmla="*/ 289776 w 404733"/>
                <a:gd name="connsiteY25" fmla="*/ 605509 h 1070103"/>
                <a:gd name="connsiteX26" fmla="*/ 376656 w 404733"/>
                <a:gd name="connsiteY26" fmla="*/ 605509 h 107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4733" h="1070103">
                  <a:moveTo>
                    <a:pt x="404203" y="584319"/>
                  </a:moveTo>
                  <a:lnTo>
                    <a:pt x="310966" y="584319"/>
                  </a:lnTo>
                  <a:lnTo>
                    <a:pt x="310966" y="1589"/>
                  </a:lnTo>
                  <a:lnTo>
                    <a:pt x="99064" y="1589"/>
                  </a:lnTo>
                  <a:lnTo>
                    <a:pt x="99064" y="582200"/>
                  </a:lnTo>
                  <a:lnTo>
                    <a:pt x="1589" y="582200"/>
                  </a:lnTo>
                  <a:lnTo>
                    <a:pt x="152040" y="1069573"/>
                  </a:lnTo>
                  <a:lnTo>
                    <a:pt x="269306" y="1069573"/>
                  </a:lnTo>
                  <a:lnTo>
                    <a:pt x="368710" y="711989"/>
                  </a:lnTo>
                  <a:lnTo>
                    <a:pt x="372418" y="698746"/>
                  </a:lnTo>
                  <a:lnTo>
                    <a:pt x="372418" y="698746"/>
                  </a:lnTo>
                  <a:close/>
                  <a:moveTo>
                    <a:pt x="120254" y="22779"/>
                  </a:moveTo>
                  <a:lnTo>
                    <a:pt x="209253" y="22779"/>
                  </a:lnTo>
                  <a:lnTo>
                    <a:pt x="209253" y="582200"/>
                  </a:lnTo>
                  <a:lnTo>
                    <a:pt x="120254" y="582200"/>
                  </a:lnTo>
                  <a:close/>
                  <a:moveTo>
                    <a:pt x="167678" y="1048383"/>
                  </a:moveTo>
                  <a:lnTo>
                    <a:pt x="30302" y="603390"/>
                  </a:lnTo>
                  <a:lnTo>
                    <a:pt x="117987" y="603390"/>
                  </a:lnTo>
                  <a:lnTo>
                    <a:pt x="248561" y="1048383"/>
                  </a:lnTo>
                  <a:close/>
                  <a:moveTo>
                    <a:pt x="342222" y="728030"/>
                  </a:moveTo>
                  <a:lnTo>
                    <a:pt x="261360" y="1016789"/>
                  </a:lnTo>
                  <a:lnTo>
                    <a:pt x="140088" y="603390"/>
                  </a:lnTo>
                  <a:lnTo>
                    <a:pt x="230444" y="603390"/>
                  </a:lnTo>
                  <a:lnTo>
                    <a:pt x="230444" y="22779"/>
                  </a:lnTo>
                  <a:lnTo>
                    <a:pt x="289776" y="22779"/>
                  </a:lnTo>
                  <a:lnTo>
                    <a:pt x="289776" y="605509"/>
                  </a:lnTo>
                  <a:lnTo>
                    <a:pt x="376656" y="605509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4C3DF4AD-8788-DDC0-92F4-53913DE778E8}"/>
                </a:ext>
              </a:extLst>
            </p:cNvPr>
            <p:cNvGrpSpPr/>
            <p:nvPr/>
          </p:nvGrpSpPr>
          <p:grpSpPr>
            <a:xfrm>
              <a:off x="6098545" y="69367"/>
              <a:ext cx="1454666" cy="319804"/>
              <a:chOff x="4380880" y="4866014"/>
              <a:chExt cx="2096214" cy="460846"/>
            </a:xfrm>
            <a:noFill/>
          </p:grpSpPr>
          <p:sp>
            <p:nvSpPr>
              <p:cNvPr id="68" name="箭头: V 形 67">
                <a:extLst>
                  <a:ext uri="{FF2B5EF4-FFF2-40B4-BE49-F238E27FC236}">
                    <a16:creationId xmlns:a16="http://schemas.microsoft.com/office/drawing/2014/main" id="{7B578714-0640-357D-08A5-1DDA0981154C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9" name="箭头: V 形 68">
                <a:extLst>
                  <a:ext uri="{FF2B5EF4-FFF2-40B4-BE49-F238E27FC236}">
                    <a16:creationId xmlns:a16="http://schemas.microsoft.com/office/drawing/2014/main" id="{5278925D-F8CB-C0EB-4A01-45062C8AE074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0" name="箭头: V 形 69">
                <a:extLst>
                  <a:ext uri="{FF2B5EF4-FFF2-40B4-BE49-F238E27FC236}">
                    <a16:creationId xmlns:a16="http://schemas.microsoft.com/office/drawing/2014/main" id="{FA42585C-D1A4-3FEE-C6B1-F2D45E2B76EB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箭头: V 形 70">
                <a:extLst>
                  <a:ext uri="{FF2B5EF4-FFF2-40B4-BE49-F238E27FC236}">
                    <a16:creationId xmlns:a16="http://schemas.microsoft.com/office/drawing/2014/main" id="{C7F87912-11E4-114B-5EB1-84A6B1FAB6C1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箭头: V 形 71">
                <a:extLst>
                  <a:ext uri="{FF2B5EF4-FFF2-40B4-BE49-F238E27FC236}">
                    <a16:creationId xmlns:a16="http://schemas.microsoft.com/office/drawing/2014/main" id="{E5B2E1A5-3096-A90C-9FB4-6158720370D1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A5F47E1F-CFCD-3A6E-83AC-0C67DFE89CD1}"/>
                </a:ext>
              </a:extLst>
            </p:cNvPr>
            <p:cNvSpPr txBox="1"/>
            <p:nvPr/>
          </p:nvSpPr>
          <p:spPr>
            <a:xfrm>
              <a:off x="7899763" y="69367"/>
              <a:ext cx="309837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spc="120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noFill/>
                  <a:latin typeface="+mj-lt"/>
                  <a:ea typeface="字制区喜脉体" panose="02000603000000000000" pitchFamily="2" charset="-122"/>
                </a:defRPr>
              </a:lvl1pPr>
            </a:lstStyle>
            <a:p>
              <a:r>
                <a:rPr lang="en-US" altLang="zh-CN" dirty="0"/>
                <a:t>TEACHERWORK PLAN
</a:t>
              </a:r>
              <a:endParaRPr lang="zh-CN" altLang="en-US" dirty="0"/>
            </a:p>
          </p:txBody>
        </p:sp>
        <p:sp>
          <p:nvSpPr>
            <p:cNvPr id="67" name="图形 72">
              <a:extLst>
                <a:ext uri="{FF2B5EF4-FFF2-40B4-BE49-F238E27FC236}">
                  <a16:creationId xmlns:a16="http://schemas.microsoft.com/office/drawing/2014/main" id="{EF989A06-404A-ECA2-E8B7-BDA6F270F2E7}"/>
                </a:ext>
              </a:extLst>
            </p:cNvPr>
            <p:cNvSpPr/>
            <p:nvPr/>
          </p:nvSpPr>
          <p:spPr>
            <a:xfrm rot="5400000" flipH="1">
              <a:off x="11242923" y="-106173"/>
              <a:ext cx="258738" cy="684095"/>
            </a:xfrm>
            <a:custGeom>
              <a:avLst/>
              <a:gdLst>
                <a:gd name="connsiteX0" fmla="*/ 404203 w 404733"/>
                <a:gd name="connsiteY0" fmla="*/ 584319 h 1070103"/>
                <a:gd name="connsiteX1" fmla="*/ 310966 w 404733"/>
                <a:gd name="connsiteY1" fmla="*/ 584319 h 1070103"/>
                <a:gd name="connsiteX2" fmla="*/ 310966 w 404733"/>
                <a:gd name="connsiteY2" fmla="*/ 1589 h 1070103"/>
                <a:gd name="connsiteX3" fmla="*/ 99064 w 404733"/>
                <a:gd name="connsiteY3" fmla="*/ 1589 h 1070103"/>
                <a:gd name="connsiteX4" fmla="*/ 99064 w 404733"/>
                <a:gd name="connsiteY4" fmla="*/ 582200 h 1070103"/>
                <a:gd name="connsiteX5" fmla="*/ 1589 w 404733"/>
                <a:gd name="connsiteY5" fmla="*/ 582200 h 1070103"/>
                <a:gd name="connsiteX6" fmla="*/ 152040 w 404733"/>
                <a:gd name="connsiteY6" fmla="*/ 1069573 h 1070103"/>
                <a:gd name="connsiteX7" fmla="*/ 269306 w 404733"/>
                <a:gd name="connsiteY7" fmla="*/ 1069573 h 1070103"/>
                <a:gd name="connsiteX8" fmla="*/ 368710 w 404733"/>
                <a:gd name="connsiteY8" fmla="*/ 711989 h 1070103"/>
                <a:gd name="connsiteX9" fmla="*/ 372418 w 404733"/>
                <a:gd name="connsiteY9" fmla="*/ 698746 h 1070103"/>
                <a:gd name="connsiteX10" fmla="*/ 372418 w 404733"/>
                <a:gd name="connsiteY10" fmla="*/ 698746 h 1070103"/>
                <a:gd name="connsiteX11" fmla="*/ 120254 w 404733"/>
                <a:gd name="connsiteY11" fmla="*/ 22779 h 1070103"/>
                <a:gd name="connsiteX12" fmla="*/ 209253 w 404733"/>
                <a:gd name="connsiteY12" fmla="*/ 22779 h 1070103"/>
                <a:gd name="connsiteX13" fmla="*/ 209253 w 404733"/>
                <a:gd name="connsiteY13" fmla="*/ 582200 h 1070103"/>
                <a:gd name="connsiteX14" fmla="*/ 120254 w 404733"/>
                <a:gd name="connsiteY14" fmla="*/ 582200 h 1070103"/>
                <a:gd name="connsiteX15" fmla="*/ 167678 w 404733"/>
                <a:gd name="connsiteY15" fmla="*/ 1048383 h 1070103"/>
                <a:gd name="connsiteX16" fmla="*/ 30302 w 404733"/>
                <a:gd name="connsiteY16" fmla="*/ 603390 h 1070103"/>
                <a:gd name="connsiteX17" fmla="*/ 117987 w 404733"/>
                <a:gd name="connsiteY17" fmla="*/ 603390 h 1070103"/>
                <a:gd name="connsiteX18" fmla="*/ 248561 w 404733"/>
                <a:gd name="connsiteY18" fmla="*/ 1048383 h 1070103"/>
                <a:gd name="connsiteX19" fmla="*/ 342222 w 404733"/>
                <a:gd name="connsiteY19" fmla="*/ 728030 h 1070103"/>
                <a:gd name="connsiteX20" fmla="*/ 261360 w 404733"/>
                <a:gd name="connsiteY20" fmla="*/ 1016789 h 1070103"/>
                <a:gd name="connsiteX21" fmla="*/ 140088 w 404733"/>
                <a:gd name="connsiteY21" fmla="*/ 603390 h 1070103"/>
                <a:gd name="connsiteX22" fmla="*/ 230444 w 404733"/>
                <a:gd name="connsiteY22" fmla="*/ 603390 h 1070103"/>
                <a:gd name="connsiteX23" fmla="*/ 230444 w 404733"/>
                <a:gd name="connsiteY23" fmla="*/ 22779 h 1070103"/>
                <a:gd name="connsiteX24" fmla="*/ 289776 w 404733"/>
                <a:gd name="connsiteY24" fmla="*/ 22779 h 1070103"/>
                <a:gd name="connsiteX25" fmla="*/ 289776 w 404733"/>
                <a:gd name="connsiteY25" fmla="*/ 605509 h 1070103"/>
                <a:gd name="connsiteX26" fmla="*/ 376656 w 404733"/>
                <a:gd name="connsiteY26" fmla="*/ 605509 h 107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4733" h="1070103">
                  <a:moveTo>
                    <a:pt x="404203" y="584319"/>
                  </a:moveTo>
                  <a:lnTo>
                    <a:pt x="310966" y="584319"/>
                  </a:lnTo>
                  <a:lnTo>
                    <a:pt x="310966" y="1589"/>
                  </a:lnTo>
                  <a:lnTo>
                    <a:pt x="99064" y="1589"/>
                  </a:lnTo>
                  <a:lnTo>
                    <a:pt x="99064" y="582200"/>
                  </a:lnTo>
                  <a:lnTo>
                    <a:pt x="1589" y="582200"/>
                  </a:lnTo>
                  <a:lnTo>
                    <a:pt x="152040" y="1069573"/>
                  </a:lnTo>
                  <a:lnTo>
                    <a:pt x="269306" y="1069573"/>
                  </a:lnTo>
                  <a:lnTo>
                    <a:pt x="368710" y="711989"/>
                  </a:lnTo>
                  <a:lnTo>
                    <a:pt x="372418" y="698746"/>
                  </a:lnTo>
                  <a:lnTo>
                    <a:pt x="372418" y="698746"/>
                  </a:lnTo>
                  <a:close/>
                  <a:moveTo>
                    <a:pt x="120254" y="22779"/>
                  </a:moveTo>
                  <a:lnTo>
                    <a:pt x="209253" y="22779"/>
                  </a:lnTo>
                  <a:lnTo>
                    <a:pt x="209253" y="582200"/>
                  </a:lnTo>
                  <a:lnTo>
                    <a:pt x="120254" y="582200"/>
                  </a:lnTo>
                  <a:close/>
                  <a:moveTo>
                    <a:pt x="167678" y="1048383"/>
                  </a:moveTo>
                  <a:lnTo>
                    <a:pt x="30302" y="603390"/>
                  </a:lnTo>
                  <a:lnTo>
                    <a:pt x="117987" y="603390"/>
                  </a:lnTo>
                  <a:lnTo>
                    <a:pt x="248561" y="1048383"/>
                  </a:lnTo>
                  <a:close/>
                  <a:moveTo>
                    <a:pt x="342222" y="728030"/>
                  </a:moveTo>
                  <a:lnTo>
                    <a:pt x="261360" y="1016789"/>
                  </a:lnTo>
                  <a:lnTo>
                    <a:pt x="140088" y="603390"/>
                  </a:lnTo>
                  <a:lnTo>
                    <a:pt x="230444" y="603390"/>
                  </a:lnTo>
                  <a:lnTo>
                    <a:pt x="230444" y="22779"/>
                  </a:lnTo>
                  <a:lnTo>
                    <a:pt x="289776" y="22779"/>
                  </a:lnTo>
                  <a:lnTo>
                    <a:pt x="289776" y="605509"/>
                  </a:lnTo>
                  <a:lnTo>
                    <a:pt x="376656" y="605509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0566771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正文页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图形 26">
            <a:extLst>
              <a:ext uri="{FF2B5EF4-FFF2-40B4-BE49-F238E27FC236}">
                <a16:creationId xmlns:a16="http://schemas.microsoft.com/office/drawing/2014/main" id="{77009415-EFDB-4B7C-3003-88EEC3A06D08}"/>
              </a:ext>
            </a:extLst>
          </p:cNvPr>
          <p:cNvSpPr/>
          <p:nvPr userDrawn="1"/>
        </p:nvSpPr>
        <p:spPr>
          <a:xfrm>
            <a:off x="-17935" y="-101599"/>
            <a:ext cx="12124871" cy="7083724"/>
          </a:xfrm>
          <a:custGeom>
            <a:avLst/>
            <a:gdLst>
              <a:gd name="connsiteX0" fmla="*/ 1200054 w 1202550"/>
              <a:gd name="connsiteY0" fmla="*/ 1199585 h 1202550"/>
              <a:gd name="connsiteX1" fmla="*/ 1189013 w 1202550"/>
              <a:gd name="connsiteY1" fmla="*/ 1188615 h 1202550"/>
              <a:gd name="connsiteX2" fmla="*/ 1190309 w 1202550"/>
              <a:gd name="connsiteY2" fmla="*/ 1187439 h 1202550"/>
              <a:gd name="connsiteX3" fmla="*/ 1201782 w 1202550"/>
              <a:gd name="connsiteY3" fmla="*/ 1187439 h 1202550"/>
              <a:gd name="connsiteX4" fmla="*/ 1201782 w 1202550"/>
              <a:gd name="connsiteY4" fmla="*/ 1186839 h 1202550"/>
              <a:gd name="connsiteX5" fmla="*/ 1189613 w 1202550"/>
              <a:gd name="connsiteY5" fmla="*/ 1186839 h 1202550"/>
              <a:gd name="connsiteX6" fmla="*/ 1186804 w 1202550"/>
              <a:gd name="connsiteY6" fmla="*/ 1186263 h 1202550"/>
              <a:gd name="connsiteX7" fmla="*/ 1186804 w 1202550"/>
              <a:gd name="connsiteY7" fmla="*/ 1186263 h 1202550"/>
              <a:gd name="connsiteX8" fmla="*/ 1113931 w 1202550"/>
              <a:gd name="connsiteY8" fmla="*/ 1113174 h 1202550"/>
              <a:gd name="connsiteX9" fmla="*/ 1080327 w 1202550"/>
              <a:gd name="connsiteY9" fmla="*/ 1079378 h 1202550"/>
              <a:gd name="connsiteX10" fmla="*/ 1078671 w 1202550"/>
              <a:gd name="connsiteY10" fmla="*/ 1076977 h 1202550"/>
              <a:gd name="connsiteX11" fmla="*/ 1198206 w 1202550"/>
              <a:gd name="connsiteY11" fmla="*/ 1076977 h 1202550"/>
              <a:gd name="connsiteX12" fmla="*/ 1201782 w 1202550"/>
              <a:gd name="connsiteY12" fmla="*/ 1076977 h 1202550"/>
              <a:gd name="connsiteX13" fmla="*/ 1201782 w 1202550"/>
              <a:gd name="connsiteY13" fmla="*/ 1075177 h 1202550"/>
              <a:gd name="connsiteX14" fmla="*/ 1198806 w 1202550"/>
              <a:gd name="connsiteY14" fmla="*/ 1075177 h 1202550"/>
              <a:gd name="connsiteX15" fmla="*/ 1079127 w 1202550"/>
              <a:gd name="connsiteY15" fmla="*/ 1075177 h 1202550"/>
              <a:gd name="connsiteX16" fmla="*/ 1073918 w 1202550"/>
              <a:gd name="connsiteY16" fmla="*/ 1072993 h 1202550"/>
              <a:gd name="connsiteX17" fmla="*/ 1016311 w 1202550"/>
              <a:gd name="connsiteY17" fmla="*/ 1015266 h 1202550"/>
              <a:gd name="connsiteX18" fmla="*/ 1004502 w 1202550"/>
              <a:gd name="connsiteY18" fmla="*/ 1003264 h 1202550"/>
              <a:gd name="connsiteX19" fmla="*/ 1003517 w 1202550"/>
              <a:gd name="connsiteY19" fmla="*/ 1001704 h 1202550"/>
              <a:gd name="connsiteX20" fmla="*/ 1006374 w 1202550"/>
              <a:gd name="connsiteY20" fmla="*/ 1001512 h 1202550"/>
              <a:gd name="connsiteX21" fmla="*/ 1196214 w 1202550"/>
              <a:gd name="connsiteY21" fmla="*/ 1001512 h 1202550"/>
              <a:gd name="connsiteX22" fmla="*/ 1201806 w 1202550"/>
              <a:gd name="connsiteY22" fmla="*/ 1003072 h 1202550"/>
              <a:gd name="connsiteX23" fmla="*/ 1201806 w 1202550"/>
              <a:gd name="connsiteY23" fmla="*/ 999472 h 1202550"/>
              <a:gd name="connsiteX24" fmla="*/ 1197774 w 1202550"/>
              <a:gd name="connsiteY24" fmla="*/ 998343 h 1202550"/>
              <a:gd name="connsiteX25" fmla="*/ 1154040 w 1202550"/>
              <a:gd name="connsiteY25" fmla="*/ 969300 h 1202550"/>
              <a:gd name="connsiteX26" fmla="*/ 1123652 w 1202550"/>
              <a:gd name="connsiteY26" fmla="*/ 948969 h 1202550"/>
              <a:gd name="connsiteX27" fmla="*/ 1121252 w 1202550"/>
              <a:gd name="connsiteY27" fmla="*/ 946833 h 1202550"/>
              <a:gd name="connsiteX28" fmla="*/ 1198494 w 1202550"/>
              <a:gd name="connsiteY28" fmla="*/ 946833 h 1202550"/>
              <a:gd name="connsiteX29" fmla="*/ 1201782 w 1202550"/>
              <a:gd name="connsiteY29" fmla="*/ 946833 h 1202550"/>
              <a:gd name="connsiteX30" fmla="*/ 1201782 w 1202550"/>
              <a:gd name="connsiteY30" fmla="*/ 945033 h 1202550"/>
              <a:gd name="connsiteX31" fmla="*/ 1199094 w 1202550"/>
              <a:gd name="connsiteY31" fmla="*/ 945033 h 1202550"/>
              <a:gd name="connsiteX32" fmla="*/ 1120628 w 1202550"/>
              <a:gd name="connsiteY32" fmla="*/ 945033 h 1202550"/>
              <a:gd name="connsiteX33" fmla="*/ 1115372 w 1202550"/>
              <a:gd name="connsiteY33" fmla="*/ 943425 h 1202550"/>
              <a:gd name="connsiteX34" fmla="*/ 1059108 w 1202550"/>
              <a:gd name="connsiteY34" fmla="*/ 905860 h 1202550"/>
              <a:gd name="connsiteX35" fmla="*/ 1059108 w 1202550"/>
              <a:gd name="connsiteY35" fmla="*/ 904924 h 1202550"/>
              <a:gd name="connsiteX36" fmla="*/ 1061773 w 1202550"/>
              <a:gd name="connsiteY36" fmla="*/ 904684 h 1202550"/>
              <a:gd name="connsiteX37" fmla="*/ 1201878 w 1202550"/>
              <a:gd name="connsiteY37" fmla="*/ 904684 h 1202550"/>
              <a:gd name="connsiteX38" fmla="*/ 1201878 w 1202550"/>
              <a:gd name="connsiteY38" fmla="*/ 904084 h 1202550"/>
              <a:gd name="connsiteX39" fmla="*/ 1058844 w 1202550"/>
              <a:gd name="connsiteY39" fmla="*/ 904084 h 1202550"/>
              <a:gd name="connsiteX40" fmla="*/ 1055412 w 1202550"/>
              <a:gd name="connsiteY40" fmla="*/ 903460 h 1202550"/>
              <a:gd name="connsiteX41" fmla="*/ 1043290 w 1202550"/>
              <a:gd name="connsiteY41" fmla="*/ 895227 h 1202550"/>
              <a:gd name="connsiteX42" fmla="*/ 1012639 w 1202550"/>
              <a:gd name="connsiteY42" fmla="*/ 874728 h 1202550"/>
              <a:gd name="connsiteX43" fmla="*/ 1010694 w 1202550"/>
              <a:gd name="connsiteY43" fmla="*/ 873360 h 1202550"/>
              <a:gd name="connsiteX44" fmla="*/ 1012543 w 1202550"/>
              <a:gd name="connsiteY44" fmla="*/ 872832 h 1202550"/>
              <a:gd name="connsiteX45" fmla="*/ 1139398 w 1202550"/>
              <a:gd name="connsiteY45" fmla="*/ 872832 h 1202550"/>
              <a:gd name="connsiteX46" fmla="*/ 1143383 w 1202550"/>
              <a:gd name="connsiteY46" fmla="*/ 873888 h 1202550"/>
              <a:gd name="connsiteX47" fmla="*/ 1201230 w 1202550"/>
              <a:gd name="connsiteY47" fmla="*/ 902884 h 1202550"/>
              <a:gd name="connsiteX48" fmla="*/ 1201782 w 1202550"/>
              <a:gd name="connsiteY48" fmla="*/ 902884 h 1202550"/>
              <a:gd name="connsiteX49" fmla="*/ 1201782 w 1202550"/>
              <a:gd name="connsiteY49" fmla="*/ 901083 h 1202550"/>
              <a:gd name="connsiteX50" fmla="*/ 1159009 w 1202550"/>
              <a:gd name="connsiteY50" fmla="*/ 879481 h 1202550"/>
              <a:gd name="connsiteX51" fmla="*/ 1144775 w 1202550"/>
              <a:gd name="connsiteY51" fmla="*/ 872424 h 1202550"/>
              <a:gd name="connsiteX52" fmla="*/ 1142255 w 1202550"/>
              <a:gd name="connsiteY52" fmla="*/ 868343 h 1202550"/>
              <a:gd name="connsiteX53" fmla="*/ 1142255 w 1202550"/>
              <a:gd name="connsiteY53" fmla="*/ 780780 h 1202550"/>
              <a:gd name="connsiteX54" fmla="*/ 1142255 w 1202550"/>
              <a:gd name="connsiteY54" fmla="*/ 738439 h 1202550"/>
              <a:gd name="connsiteX55" fmla="*/ 1152072 w 1202550"/>
              <a:gd name="connsiteY55" fmla="*/ 740719 h 1202550"/>
              <a:gd name="connsiteX56" fmla="*/ 1200558 w 1202550"/>
              <a:gd name="connsiteY56" fmla="*/ 752865 h 1202550"/>
              <a:gd name="connsiteX57" fmla="*/ 1201734 w 1202550"/>
              <a:gd name="connsiteY57" fmla="*/ 752865 h 1202550"/>
              <a:gd name="connsiteX58" fmla="*/ 1201734 w 1202550"/>
              <a:gd name="connsiteY58" fmla="*/ 751065 h 1202550"/>
              <a:gd name="connsiteX59" fmla="*/ 1175043 w 1202550"/>
              <a:gd name="connsiteY59" fmla="*/ 744488 h 1202550"/>
              <a:gd name="connsiteX60" fmla="*/ 1144271 w 1202550"/>
              <a:gd name="connsiteY60" fmla="*/ 736807 h 1202550"/>
              <a:gd name="connsiteX61" fmla="*/ 1142255 w 1202550"/>
              <a:gd name="connsiteY61" fmla="*/ 734190 h 1202550"/>
              <a:gd name="connsiteX62" fmla="*/ 1142255 w 1202550"/>
              <a:gd name="connsiteY62" fmla="*/ 732990 h 1202550"/>
              <a:gd name="connsiteX63" fmla="*/ 1142255 w 1202550"/>
              <a:gd name="connsiteY63" fmla="*/ 606711 h 1202550"/>
              <a:gd name="connsiteX64" fmla="*/ 1145711 w 1202550"/>
              <a:gd name="connsiteY64" fmla="*/ 603158 h 1202550"/>
              <a:gd name="connsiteX65" fmla="*/ 1198518 w 1202550"/>
              <a:gd name="connsiteY65" fmla="*/ 603158 h 1202550"/>
              <a:gd name="connsiteX66" fmla="*/ 1201806 w 1202550"/>
              <a:gd name="connsiteY66" fmla="*/ 603158 h 1202550"/>
              <a:gd name="connsiteX67" fmla="*/ 1201806 w 1202550"/>
              <a:gd name="connsiteY67" fmla="*/ 601358 h 1202550"/>
              <a:gd name="connsiteX68" fmla="*/ 1199718 w 1202550"/>
              <a:gd name="connsiteY68" fmla="*/ 601358 h 1202550"/>
              <a:gd name="connsiteX69" fmla="*/ 1145111 w 1202550"/>
              <a:gd name="connsiteY69" fmla="*/ 601358 h 1202550"/>
              <a:gd name="connsiteX70" fmla="*/ 1142303 w 1202550"/>
              <a:gd name="connsiteY70" fmla="*/ 598718 h 1202550"/>
              <a:gd name="connsiteX71" fmla="*/ 1142303 w 1202550"/>
              <a:gd name="connsiteY71" fmla="*/ 470878 h 1202550"/>
              <a:gd name="connsiteX72" fmla="*/ 1144823 w 1202550"/>
              <a:gd name="connsiteY72" fmla="*/ 467517 h 1202550"/>
              <a:gd name="connsiteX73" fmla="*/ 1199742 w 1202550"/>
              <a:gd name="connsiteY73" fmla="*/ 453811 h 1202550"/>
              <a:gd name="connsiteX74" fmla="*/ 1201782 w 1202550"/>
              <a:gd name="connsiteY74" fmla="*/ 453595 h 1202550"/>
              <a:gd name="connsiteX75" fmla="*/ 1201782 w 1202550"/>
              <a:gd name="connsiteY75" fmla="*/ 451195 h 1202550"/>
              <a:gd name="connsiteX76" fmla="*/ 1184740 w 1202550"/>
              <a:gd name="connsiteY76" fmla="*/ 455636 h 1202550"/>
              <a:gd name="connsiteX77" fmla="*/ 1143815 w 1202550"/>
              <a:gd name="connsiteY77" fmla="*/ 465885 h 1202550"/>
              <a:gd name="connsiteX78" fmla="*/ 1142687 w 1202550"/>
              <a:gd name="connsiteY78" fmla="*/ 466101 h 1202550"/>
              <a:gd name="connsiteX79" fmla="*/ 1142303 w 1202550"/>
              <a:gd name="connsiteY79" fmla="*/ 463701 h 1202550"/>
              <a:gd name="connsiteX80" fmla="*/ 1142303 w 1202550"/>
              <a:gd name="connsiteY80" fmla="*/ 335765 h 1202550"/>
              <a:gd name="connsiteX81" fmla="*/ 1144823 w 1202550"/>
              <a:gd name="connsiteY81" fmla="*/ 332020 h 1202550"/>
              <a:gd name="connsiteX82" fmla="*/ 1198134 w 1202550"/>
              <a:gd name="connsiteY82" fmla="*/ 305473 h 1202550"/>
              <a:gd name="connsiteX83" fmla="*/ 1201854 w 1202550"/>
              <a:gd name="connsiteY83" fmla="*/ 303601 h 1202550"/>
              <a:gd name="connsiteX84" fmla="*/ 1201854 w 1202550"/>
              <a:gd name="connsiteY84" fmla="*/ 301872 h 1202550"/>
              <a:gd name="connsiteX85" fmla="*/ 1201542 w 1202550"/>
              <a:gd name="connsiteY85" fmla="*/ 301872 h 1202550"/>
              <a:gd name="connsiteX86" fmla="*/ 1200222 w 1202550"/>
              <a:gd name="connsiteY86" fmla="*/ 302448 h 1202550"/>
              <a:gd name="connsiteX87" fmla="*/ 1142759 w 1202550"/>
              <a:gd name="connsiteY87" fmla="*/ 330988 h 1202550"/>
              <a:gd name="connsiteX88" fmla="*/ 1141199 w 1202550"/>
              <a:gd name="connsiteY88" fmla="*/ 331852 h 1202550"/>
              <a:gd name="connsiteX89" fmla="*/ 1138342 w 1202550"/>
              <a:gd name="connsiteY89" fmla="*/ 332428 h 1202550"/>
              <a:gd name="connsiteX90" fmla="*/ 1012735 w 1202550"/>
              <a:gd name="connsiteY90" fmla="*/ 332428 h 1202550"/>
              <a:gd name="connsiteX91" fmla="*/ 1010334 w 1202550"/>
              <a:gd name="connsiteY91" fmla="*/ 332188 h 1202550"/>
              <a:gd name="connsiteX92" fmla="*/ 1010334 w 1202550"/>
              <a:gd name="connsiteY92" fmla="*/ 331204 h 1202550"/>
              <a:gd name="connsiteX93" fmla="*/ 1010334 w 1202550"/>
              <a:gd name="connsiteY93" fmla="*/ 331204 h 1202550"/>
              <a:gd name="connsiteX94" fmla="*/ 1052964 w 1202550"/>
              <a:gd name="connsiteY94" fmla="*/ 302833 h 1202550"/>
              <a:gd name="connsiteX95" fmla="*/ 1058772 w 1202550"/>
              <a:gd name="connsiteY95" fmla="*/ 301080 h 1202550"/>
              <a:gd name="connsiteX96" fmla="*/ 1197846 w 1202550"/>
              <a:gd name="connsiteY96" fmla="*/ 301080 h 1202550"/>
              <a:gd name="connsiteX97" fmla="*/ 1201734 w 1202550"/>
              <a:gd name="connsiteY97" fmla="*/ 301080 h 1202550"/>
              <a:gd name="connsiteX98" fmla="*/ 1201734 w 1202550"/>
              <a:gd name="connsiteY98" fmla="*/ 299472 h 1202550"/>
              <a:gd name="connsiteX99" fmla="*/ 1198158 w 1202550"/>
              <a:gd name="connsiteY99" fmla="*/ 299472 h 1202550"/>
              <a:gd name="connsiteX100" fmla="*/ 1059228 w 1202550"/>
              <a:gd name="connsiteY100" fmla="*/ 299472 h 1202550"/>
              <a:gd name="connsiteX101" fmla="*/ 1060981 w 1202550"/>
              <a:gd name="connsiteY101" fmla="*/ 297720 h 1202550"/>
              <a:gd name="connsiteX102" fmla="*/ 1116188 w 1202550"/>
              <a:gd name="connsiteY102" fmla="*/ 261019 h 1202550"/>
              <a:gd name="connsiteX103" fmla="*/ 1119764 w 1202550"/>
              <a:gd name="connsiteY103" fmla="*/ 259843 h 1202550"/>
              <a:gd name="connsiteX104" fmla="*/ 1200990 w 1202550"/>
              <a:gd name="connsiteY104" fmla="*/ 259843 h 1202550"/>
              <a:gd name="connsiteX105" fmla="*/ 1201878 w 1202550"/>
              <a:gd name="connsiteY105" fmla="*/ 259843 h 1202550"/>
              <a:gd name="connsiteX106" fmla="*/ 1201878 w 1202550"/>
              <a:gd name="connsiteY106" fmla="*/ 258043 h 1202550"/>
              <a:gd name="connsiteX107" fmla="*/ 1198590 w 1202550"/>
              <a:gd name="connsiteY107" fmla="*/ 258043 h 1202550"/>
              <a:gd name="connsiteX108" fmla="*/ 1121372 w 1202550"/>
              <a:gd name="connsiteY108" fmla="*/ 258043 h 1202550"/>
              <a:gd name="connsiteX109" fmla="*/ 1123436 w 1202550"/>
              <a:gd name="connsiteY109" fmla="*/ 256123 h 1202550"/>
              <a:gd name="connsiteX110" fmla="*/ 1197678 w 1202550"/>
              <a:gd name="connsiteY110" fmla="*/ 206604 h 1202550"/>
              <a:gd name="connsiteX111" fmla="*/ 1201782 w 1202550"/>
              <a:gd name="connsiteY111" fmla="*/ 205356 h 1202550"/>
              <a:gd name="connsiteX112" fmla="*/ 1201782 w 1202550"/>
              <a:gd name="connsiteY112" fmla="*/ 201756 h 1202550"/>
              <a:gd name="connsiteX113" fmla="*/ 1195397 w 1202550"/>
              <a:gd name="connsiteY113" fmla="*/ 203484 h 1202550"/>
              <a:gd name="connsiteX114" fmla="*/ 1003373 w 1202550"/>
              <a:gd name="connsiteY114" fmla="*/ 203484 h 1202550"/>
              <a:gd name="connsiteX115" fmla="*/ 1004694 w 1202550"/>
              <a:gd name="connsiteY115" fmla="*/ 201324 h 1202550"/>
              <a:gd name="connsiteX116" fmla="*/ 1074302 w 1202550"/>
              <a:gd name="connsiteY116" fmla="*/ 131523 h 1202550"/>
              <a:gd name="connsiteX117" fmla="*/ 1078815 w 1202550"/>
              <a:gd name="connsiteY117" fmla="*/ 129867 h 1202550"/>
              <a:gd name="connsiteX118" fmla="*/ 1198206 w 1202550"/>
              <a:gd name="connsiteY118" fmla="*/ 129867 h 1202550"/>
              <a:gd name="connsiteX119" fmla="*/ 1201782 w 1202550"/>
              <a:gd name="connsiteY119" fmla="*/ 129867 h 1202550"/>
              <a:gd name="connsiteX120" fmla="*/ 1201782 w 1202550"/>
              <a:gd name="connsiteY120" fmla="*/ 127851 h 1202550"/>
              <a:gd name="connsiteX121" fmla="*/ 1198806 w 1202550"/>
              <a:gd name="connsiteY121" fmla="*/ 127851 h 1202550"/>
              <a:gd name="connsiteX122" fmla="*/ 1077951 w 1202550"/>
              <a:gd name="connsiteY122" fmla="*/ 127851 h 1202550"/>
              <a:gd name="connsiteX123" fmla="*/ 1080183 w 1202550"/>
              <a:gd name="connsiteY123" fmla="*/ 125450 h 1202550"/>
              <a:gd name="connsiteX124" fmla="*/ 1184500 w 1202550"/>
              <a:gd name="connsiteY124" fmla="*/ 21253 h 1202550"/>
              <a:gd name="connsiteX125" fmla="*/ 1189301 w 1202550"/>
              <a:gd name="connsiteY125" fmla="*/ 19333 h 1202550"/>
              <a:gd name="connsiteX126" fmla="*/ 1201878 w 1202550"/>
              <a:gd name="connsiteY126" fmla="*/ 19333 h 1202550"/>
              <a:gd name="connsiteX127" fmla="*/ 1201878 w 1202550"/>
              <a:gd name="connsiteY127" fmla="*/ 17461 h 1202550"/>
              <a:gd name="connsiteX128" fmla="*/ 1188365 w 1202550"/>
              <a:gd name="connsiteY128" fmla="*/ 17461 h 1202550"/>
              <a:gd name="connsiteX129" fmla="*/ 1201782 w 1202550"/>
              <a:gd name="connsiteY129" fmla="*/ 4259 h 1202550"/>
              <a:gd name="connsiteX130" fmla="*/ 1201782 w 1202550"/>
              <a:gd name="connsiteY130" fmla="*/ 2171 h 1202550"/>
              <a:gd name="connsiteX131" fmla="*/ 1201158 w 1202550"/>
              <a:gd name="connsiteY131" fmla="*/ 1859 h 1202550"/>
              <a:gd name="connsiteX132" fmla="*/ 1186468 w 1202550"/>
              <a:gd name="connsiteY132" fmla="*/ 16813 h 1202550"/>
              <a:gd name="connsiteX133" fmla="*/ 1184596 w 1202550"/>
              <a:gd name="connsiteY133" fmla="*/ 17557 h 1202550"/>
              <a:gd name="connsiteX134" fmla="*/ 895528 w 1202550"/>
              <a:gd name="connsiteY134" fmla="*/ 17557 h 1202550"/>
              <a:gd name="connsiteX135" fmla="*/ 899656 w 1202550"/>
              <a:gd name="connsiteY135" fmla="*/ 9156 h 1202550"/>
              <a:gd name="connsiteX136" fmla="*/ 903041 w 1202550"/>
              <a:gd name="connsiteY136" fmla="*/ 1955 h 1202550"/>
              <a:gd name="connsiteX137" fmla="*/ 901241 w 1202550"/>
              <a:gd name="connsiteY137" fmla="*/ 1955 h 1202550"/>
              <a:gd name="connsiteX138" fmla="*/ 894352 w 1202550"/>
              <a:gd name="connsiteY138" fmla="*/ 15925 h 1202550"/>
              <a:gd name="connsiteX139" fmla="*/ 891639 w 1202550"/>
              <a:gd name="connsiteY139" fmla="*/ 17677 h 1202550"/>
              <a:gd name="connsiteX140" fmla="*/ 889527 w 1202550"/>
              <a:gd name="connsiteY140" fmla="*/ 17677 h 1202550"/>
              <a:gd name="connsiteX141" fmla="*/ 606772 w 1202550"/>
              <a:gd name="connsiteY141" fmla="*/ 17677 h 1202550"/>
              <a:gd name="connsiteX142" fmla="*/ 602931 w 1202550"/>
              <a:gd name="connsiteY142" fmla="*/ 13980 h 1202550"/>
              <a:gd name="connsiteX143" fmla="*/ 602931 w 1202550"/>
              <a:gd name="connsiteY143" fmla="*/ 1979 h 1202550"/>
              <a:gd name="connsiteX144" fmla="*/ 601131 w 1202550"/>
              <a:gd name="connsiteY144" fmla="*/ 1979 h 1202550"/>
              <a:gd name="connsiteX145" fmla="*/ 601131 w 1202550"/>
              <a:gd name="connsiteY145" fmla="*/ 15469 h 1202550"/>
              <a:gd name="connsiteX146" fmla="*/ 599019 w 1202550"/>
              <a:gd name="connsiteY146" fmla="*/ 17677 h 1202550"/>
              <a:gd name="connsiteX147" fmla="*/ 597171 w 1202550"/>
              <a:gd name="connsiteY147" fmla="*/ 17677 h 1202550"/>
              <a:gd name="connsiteX148" fmla="*/ 313935 w 1202550"/>
              <a:gd name="connsiteY148" fmla="*/ 17677 h 1202550"/>
              <a:gd name="connsiteX149" fmla="*/ 308919 w 1202550"/>
              <a:gd name="connsiteY149" fmla="*/ 14725 h 1202550"/>
              <a:gd name="connsiteX150" fmla="*/ 302438 w 1202550"/>
              <a:gd name="connsiteY150" fmla="*/ 1907 h 1202550"/>
              <a:gd name="connsiteX151" fmla="*/ 300638 w 1202550"/>
              <a:gd name="connsiteY151" fmla="*/ 1907 h 1202550"/>
              <a:gd name="connsiteX152" fmla="*/ 308103 w 1202550"/>
              <a:gd name="connsiteY152" fmla="*/ 17317 h 1202550"/>
              <a:gd name="connsiteX153" fmla="*/ 304958 w 1202550"/>
              <a:gd name="connsiteY153" fmla="*/ 17605 h 1202550"/>
              <a:gd name="connsiteX154" fmla="*/ 20811 w 1202550"/>
              <a:gd name="connsiteY154" fmla="*/ 17605 h 1202550"/>
              <a:gd name="connsiteX155" fmla="*/ 16298 w 1202550"/>
              <a:gd name="connsiteY155" fmla="*/ 15637 h 1202550"/>
              <a:gd name="connsiteX156" fmla="*/ 4585 w 1202550"/>
              <a:gd name="connsiteY156" fmla="*/ 3947 h 1202550"/>
              <a:gd name="connsiteX157" fmla="*/ 3144 w 1202550"/>
              <a:gd name="connsiteY157" fmla="*/ 1835 h 1202550"/>
              <a:gd name="connsiteX158" fmla="*/ 1896 w 1202550"/>
              <a:gd name="connsiteY158" fmla="*/ 2771 h 1202550"/>
              <a:gd name="connsiteX159" fmla="*/ 1896 w 1202550"/>
              <a:gd name="connsiteY159" fmla="*/ 4859 h 1202550"/>
              <a:gd name="connsiteX160" fmla="*/ 3000 w 1202550"/>
              <a:gd name="connsiteY160" fmla="*/ 5003 h 1202550"/>
              <a:gd name="connsiteX161" fmla="*/ 15650 w 1202550"/>
              <a:gd name="connsiteY161" fmla="*/ 17461 h 1202550"/>
              <a:gd name="connsiteX162" fmla="*/ 1896 w 1202550"/>
              <a:gd name="connsiteY162" fmla="*/ 17461 h 1202550"/>
              <a:gd name="connsiteX163" fmla="*/ 1896 w 1202550"/>
              <a:gd name="connsiteY163" fmla="*/ 19261 h 1202550"/>
              <a:gd name="connsiteX164" fmla="*/ 15386 w 1202550"/>
              <a:gd name="connsiteY164" fmla="*/ 19261 h 1202550"/>
              <a:gd name="connsiteX165" fmla="*/ 18770 w 1202550"/>
              <a:gd name="connsiteY165" fmla="*/ 20701 h 1202550"/>
              <a:gd name="connsiteX166" fmla="*/ 19202 w 1202550"/>
              <a:gd name="connsiteY166" fmla="*/ 21109 h 1202550"/>
              <a:gd name="connsiteX167" fmla="*/ 123855 w 1202550"/>
              <a:gd name="connsiteY167" fmla="*/ 125642 h 1202550"/>
              <a:gd name="connsiteX168" fmla="*/ 125584 w 1202550"/>
              <a:gd name="connsiteY168" fmla="*/ 127035 h 1202550"/>
              <a:gd name="connsiteX169" fmla="*/ 123976 w 1202550"/>
              <a:gd name="connsiteY169" fmla="*/ 127923 h 1202550"/>
              <a:gd name="connsiteX170" fmla="*/ 2856 w 1202550"/>
              <a:gd name="connsiteY170" fmla="*/ 127923 h 1202550"/>
              <a:gd name="connsiteX171" fmla="*/ 1944 w 1202550"/>
              <a:gd name="connsiteY171" fmla="*/ 127923 h 1202550"/>
              <a:gd name="connsiteX172" fmla="*/ 1944 w 1202550"/>
              <a:gd name="connsiteY172" fmla="*/ 129723 h 1202550"/>
              <a:gd name="connsiteX173" fmla="*/ 5545 w 1202550"/>
              <a:gd name="connsiteY173" fmla="*/ 129723 h 1202550"/>
              <a:gd name="connsiteX174" fmla="*/ 124552 w 1202550"/>
              <a:gd name="connsiteY174" fmla="*/ 129723 h 1202550"/>
              <a:gd name="connsiteX175" fmla="*/ 130312 w 1202550"/>
              <a:gd name="connsiteY175" fmla="*/ 132123 h 1202550"/>
              <a:gd name="connsiteX176" fmla="*/ 199657 w 1202550"/>
              <a:gd name="connsiteY176" fmla="*/ 201300 h 1202550"/>
              <a:gd name="connsiteX177" fmla="*/ 200953 w 1202550"/>
              <a:gd name="connsiteY177" fmla="*/ 202932 h 1202550"/>
              <a:gd name="connsiteX178" fmla="*/ 198769 w 1202550"/>
              <a:gd name="connsiteY178" fmla="*/ 203316 h 1202550"/>
              <a:gd name="connsiteX179" fmla="*/ 7489 w 1202550"/>
              <a:gd name="connsiteY179" fmla="*/ 203460 h 1202550"/>
              <a:gd name="connsiteX180" fmla="*/ 1896 w 1202550"/>
              <a:gd name="connsiteY180" fmla="*/ 201636 h 1202550"/>
              <a:gd name="connsiteX181" fmla="*/ 1896 w 1202550"/>
              <a:gd name="connsiteY181" fmla="*/ 205236 h 1202550"/>
              <a:gd name="connsiteX182" fmla="*/ 6121 w 1202550"/>
              <a:gd name="connsiteY182" fmla="*/ 206172 h 1202550"/>
              <a:gd name="connsiteX183" fmla="*/ 81874 w 1202550"/>
              <a:gd name="connsiteY183" fmla="*/ 256579 h 1202550"/>
              <a:gd name="connsiteX184" fmla="*/ 83074 w 1202550"/>
              <a:gd name="connsiteY184" fmla="*/ 257443 h 1202550"/>
              <a:gd name="connsiteX185" fmla="*/ 79810 w 1202550"/>
              <a:gd name="connsiteY185" fmla="*/ 257827 h 1202550"/>
              <a:gd name="connsiteX186" fmla="*/ 5233 w 1202550"/>
              <a:gd name="connsiteY186" fmla="*/ 257827 h 1202550"/>
              <a:gd name="connsiteX187" fmla="*/ 1944 w 1202550"/>
              <a:gd name="connsiteY187" fmla="*/ 257827 h 1202550"/>
              <a:gd name="connsiteX188" fmla="*/ 1944 w 1202550"/>
              <a:gd name="connsiteY188" fmla="*/ 259627 h 1202550"/>
              <a:gd name="connsiteX189" fmla="*/ 4345 w 1202550"/>
              <a:gd name="connsiteY189" fmla="*/ 259627 h 1202550"/>
              <a:gd name="connsiteX190" fmla="*/ 84107 w 1202550"/>
              <a:gd name="connsiteY190" fmla="*/ 259627 h 1202550"/>
              <a:gd name="connsiteX191" fmla="*/ 88571 w 1202550"/>
              <a:gd name="connsiteY191" fmla="*/ 260923 h 1202550"/>
              <a:gd name="connsiteX192" fmla="*/ 143178 w 1202550"/>
              <a:gd name="connsiteY192" fmla="*/ 297336 h 1202550"/>
              <a:gd name="connsiteX193" fmla="*/ 145122 w 1202550"/>
              <a:gd name="connsiteY193" fmla="*/ 298944 h 1202550"/>
              <a:gd name="connsiteX194" fmla="*/ 141978 w 1202550"/>
              <a:gd name="connsiteY194" fmla="*/ 299232 h 1202550"/>
              <a:gd name="connsiteX195" fmla="*/ 5545 w 1202550"/>
              <a:gd name="connsiteY195" fmla="*/ 299232 h 1202550"/>
              <a:gd name="connsiteX196" fmla="*/ 1944 w 1202550"/>
              <a:gd name="connsiteY196" fmla="*/ 299232 h 1202550"/>
              <a:gd name="connsiteX197" fmla="*/ 1944 w 1202550"/>
              <a:gd name="connsiteY197" fmla="*/ 303433 h 1202550"/>
              <a:gd name="connsiteX198" fmla="*/ 4729 w 1202550"/>
              <a:gd name="connsiteY198" fmla="*/ 304393 h 1202550"/>
              <a:gd name="connsiteX199" fmla="*/ 59671 w 1202550"/>
              <a:gd name="connsiteY199" fmla="*/ 331780 h 1202550"/>
              <a:gd name="connsiteX200" fmla="*/ 62288 w 1202550"/>
              <a:gd name="connsiteY200" fmla="*/ 336125 h 1202550"/>
              <a:gd name="connsiteX201" fmla="*/ 62288 w 1202550"/>
              <a:gd name="connsiteY201" fmla="*/ 462693 h 1202550"/>
              <a:gd name="connsiteX202" fmla="*/ 62288 w 1202550"/>
              <a:gd name="connsiteY202" fmla="*/ 465765 h 1202550"/>
              <a:gd name="connsiteX203" fmla="*/ 58639 w 1202550"/>
              <a:gd name="connsiteY203" fmla="*/ 465237 h 1202550"/>
              <a:gd name="connsiteX204" fmla="*/ 4849 w 1202550"/>
              <a:gd name="connsiteY204" fmla="*/ 452035 h 1202550"/>
              <a:gd name="connsiteX205" fmla="*/ 1944 w 1202550"/>
              <a:gd name="connsiteY205" fmla="*/ 451795 h 1202550"/>
              <a:gd name="connsiteX206" fmla="*/ 1944 w 1202550"/>
              <a:gd name="connsiteY206" fmla="*/ 453595 h 1202550"/>
              <a:gd name="connsiteX207" fmla="*/ 4585 w 1202550"/>
              <a:gd name="connsiteY207" fmla="*/ 453883 h 1202550"/>
              <a:gd name="connsiteX208" fmla="*/ 59503 w 1202550"/>
              <a:gd name="connsiteY208" fmla="*/ 467493 h 1202550"/>
              <a:gd name="connsiteX209" fmla="*/ 62240 w 1202550"/>
              <a:gd name="connsiteY209" fmla="*/ 471022 h 1202550"/>
              <a:gd name="connsiteX210" fmla="*/ 62240 w 1202550"/>
              <a:gd name="connsiteY210" fmla="*/ 598453 h 1202550"/>
              <a:gd name="connsiteX211" fmla="*/ 62240 w 1202550"/>
              <a:gd name="connsiteY211" fmla="*/ 599654 h 1202550"/>
              <a:gd name="connsiteX212" fmla="*/ 60704 w 1202550"/>
              <a:gd name="connsiteY212" fmla="*/ 601214 h 1202550"/>
              <a:gd name="connsiteX213" fmla="*/ 59503 w 1202550"/>
              <a:gd name="connsiteY213" fmla="*/ 601214 h 1202550"/>
              <a:gd name="connsiteX214" fmla="*/ 3744 w 1202550"/>
              <a:gd name="connsiteY214" fmla="*/ 601214 h 1202550"/>
              <a:gd name="connsiteX215" fmla="*/ 1944 w 1202550"/>
              <a:gd name="connsiteY215" fmla="*/ 601214 h 1202550"/>
              <a:gd name="connsiteX216" fmla="*/ 1944 w 1202550"/>
              <a:gd name="connsiteY216" fmla="*/ 603014 h 1202550"/>
              <a:gd name="connsiteX217" fmla="*/ 13946 w 1202550"/>
              <a:gd name="connsiteY217" fmla="*/ 603014 h 1202550"/>
              <a:gd name="connsiteX218" fmla="*/ 60728 w 1202550"/>
              <a:gd name="connsiteY218" fmla="*/ 603014 h 1202550"/>
              <a:gd name="connsiteX219" fmla="*/ 62240 w 1202550"/>
              <a:gd name="connsiteY219" fmla="*/ 604382 h 1202550"/>
              <a:gd name="connsiteX220" fmla="*/ 62240 w 1202550"/>
              <a:gd name="connsiteY220" fmla="*/ 606470 h 1202550"/>
              <a:gd name="connsiteX221" fmla="*/ 62240 w 1202550"/>
              <a:gd name="connsiteY221" fmla="*/ 733038 h 1202550"/>
              <a:gd name="connsiteX222" fmla="*/ 62240 w 1202550"/>
              <a:gd name="connsiteY222" fmla="*/ 733950 h 1202550"/>
              <a:gd name="connsiteX223" fmla="*/ 60080 w 1202550"/>
              <a:gd name="connsiteY223" fmla="*/ 736783 h 1202550"/>
              <a:gd name="connsiteX224" fmla="*/ 46710 w 1202550"/>
              <a:gd name="connsiteY224" fmla="*/ 740119 h 1202550"/>
              <a:gd name="connsiteX225" fmla="*/ 4297 w 1202550"/>
              <a:gd name="connsiteY225" fmla="*/ 750729 h 1202550"/>
              <a:gd name="connsiteX226" fmla="*/ 1896 w 1202550"/>
              <a:gd name="connsiteY226" fmla="*/ 751089 h 1202550"/>
              <a:gd name="connsiteX227" fmla="*/ 1896 w 1202550"/>
              <a:gd name="connsiteY227" fmla="*/ 752889 h 1202550"/>
              <a:gd name="connsiteX228" fmla="*/ 4537 w 1202550"/>
              <a:gd name="connsiteY228" fmla="*/ 752529 h 1202550"/>
              <a:gd name="connsiteX229" fmla="*/ 59167 w 1202550"/>
              <a:gd name="connsiteY229" fmla="*/ 738847 h 1202550"/>
              <a:gd name="connsiteX230" fmla="*/ 61808 w 1202550"/>
              <a:gd name="connsiteY230" fmla="*/ 738463 h 1202550"/>
              <a:gd name="connsiteX231" fmla="*/ 62168 w 1202550"/>
              <a:gd name="connsiteY231" fmla="*/ 741055 h 1202550"/>
              <a:gd name="connsiteX232" fmla="*/ 62168 w 1202550"/>
              <a:gd name="connsiteY232" fmla="*/ 868511 h 1202550"/>
              <a:gd name="connsiteX233" fmla="*/ 59767 w 1202550"/>
              <a:gd name="connsiteY233" fmla="*/ 872376 h 1202550"/>
              <a:gd name="connsiteX234" fmla="*/ 4561 w 1202550"/>
              <a:gd name="connsiteY234" fmla="*/ 899979 h 1202550"/>
              <a:gd name="connsiteX235" fmla="*/ 1800 w 1202550"/>
              <a:gd name="connsiteY235" fmla="*/ 901083 h 1202550"/>
              <a:gd name="connsiteX236" fmla="*/ 1800 w 1202550"/>
              <a:gd name="connsiteY236" fmla="*/ 902884 h 1202550"/>
              <a:gd name="connsiteX237" fmla="*/ 4537 w 1202550"/>
              <a:gd name="connsiteY237" fmla="*/ 902019 h 1202550"/>
              <a:gd name="connsiteX238" fmla="*/ 60536 w 1202550"/>
              <a:gd name="connsiteY238" fmla="*/ 874032 h 1202550"/>
              <a:gd name="connsiteX239" fmla="*/ 65648 w 1202550"/>
              <a:gd name="connsiteY239" fmla="*/ 872760 h 1202550"/>
              <a:gd name="connsiteX240" fmla="*/ 193704 w 1202550"/>
              <a:gd name="connsiteY240" fmla="*/ 872760 h 1202550"/>
              <a:gd name="connsiteX241" fmla="*/ 193704 w 1202550"/>
              <a:gd name="connsiteY241" fmla="*/ 873312 h 1202550"/>
              <a:gd name="connsiteX242" fmla="*/ 191304 w 1202550"/>
              <a:gd name="connsiteY242" fmla="*/ 874920 h 1202550"/>
              <a:gd name="connsiteX243" fmla="*/ 151123 w 1202550"/>
              <a:gd name="connsiteY243" fmla="*/ 901947 h 1202550"/>
              <a:gd name="connsiteX244" fmla="*/ 148939 w 1202550"/>
              <a:gd name="connsiteY244" fmla="*/ 903508 h 1202550"/>
              <a:gd name="connsiteX245" fmla="*/ 145794 w 1202550"/>
              <a:gd name="connsiteY245" fmla="*/ 904108 h 1202550"/>
              <a:gd name="connsiteX246" fmla="*/ 1896 w 1202550"/>
              <a:gd name="connsiteY246" fmla="*/ 904108 h 1202550"/>
              <a:gd name="connsiteX247" fmla="*/ 1896 w 1202550"/>
              <a:gd name="connsiteY247" fmla="*/ 904708 h 1202550"/>
              <a:gd name="connsiteX248" fmla="*/ 142698 w 1202550"/>
              <a:gd name="connsiteY248" fmla="*/ 904708 h 1202550"/>
              <a:gd name="connsiteX249" fmla="*/ 145098 w 1202550"/>
              <a:gd name="connsiteY249" fmla="*/ 904852 h 1202550"/>
              <a:gd name="connsiteX250" fmla="*/ 145314 w 1202550"/>
              <a:gd name="connsiteY250" fmla="*/ 905908 h 1202550"/>
              <a:gd name="connsiteX251" fmla="*/ 145314 w 1202550"/>
              <a:gd name="connsiteY251" fmla="*/ 905908 h 1202550"/>
              <a:gd name="connsiteX252" fmla="*/ 92772 w 1202550"/>
              <a:gd name="connsiteY252" fmla="*/ 940976 h 1202550"/>
              <a:gd name="connsiteX253" fmla="*/ 79258 w 1202550"/>
              <a:gd name="connsiteY253" fmla="*/ 945153 h 1202550"/>
              <a:gd name="connsiteX254" fmla="*/ 5233 w 1202550"/>
              <a:gd name="connsiteY254" fmla="*/ 945153 h 1202550"/>
              <a:gd name="connsiteX255" fmla="*/ 1944 w 1202550"/>
              <a:gd name="connsiteY255" fmla="*/ 945153 h 1202550"/>
              <a:gd name="connsiteX256" fmla="*/ 1944 w 1202550"/>
              <a:gd name="connsiteY256" fmla="*/ 946953 h 1202550"/>
              <a:gd name="connsiteX257" fmla="*/ 5233 w 1202550"/>
              <a:gd name="connsiteY257" fmla="*/ 946953 h 1202550"/>
              <a:gd name="connsiteX258" fmla="*/ 82858 w 1202550"/>
              <a:gd name="connsiteY258" fmla="*/ 946953 h 1202550"/>
              <a:gd name="connsiteX259" fmla="*/ 81106 w 1202550"/>
              <a:gd name="connsiteY259" fmla="*/ 948753 h 1202550"/>
              <a:gd name="connsiteX260" fmla="*/ 6361 w 1202550"/>
              <a:gd name="connsiteY260" fmla="*/ 998560 h 1202550"/>
              <a:gd name="connsiteX261" fmla="*/ 1944 w 1202550"/>
              <a:gd name="connsiteY261" fmla="*/ 999544 h 1202550"/>
              <a:gd name="connsiteX262" fmla="*/ 1944 w 1202550"/>
              <a:gd name="connsiteY262" fmla="*/ 1003144 h 1202550"/>
              <a:gd name="connsiteX263" fmla="*/ 2256 w 1202550"/>
              <a:gd name="connsiteY263" fmla="*/ 1003144 h 1202550"/>
              <a:gd name="connsiteX264" fmla="*/ 11449 w 1202550"/>
              <a:gd name="connsiteY264" fmla="*/ 1001608 h 1202550"/>
              <a:gd name="connsiteX265" fmla="*/ 197377 w 1202550"/>
              <a:gd name="connsiteY265" fmla="*/ 1001608 h 1202550"/>
              <a:gd name="connsiteX266" fmla="*/ 201241 w 1202550"/>
              <a:gd name="connsiteY266" fmla="*/ 1001920 h 1202550"/>
              <a:gd name="connsiteX267" fmla="*/ 199249 w 1202550"/>
              <a:gd name="connsiteY267" fmla="*/ 1003984 h 1202550"/>
              <a:gd name="connsiteX268" fmla="*/ 129928 w 1202550"/>
              <a:gd name="connsiteY268" fmla="*/ 1073401 h 1202550"/>
              <a:gd name="connsiteX269" fmla="*/ 125512 w 1202550"/>
              <a:gd name="connsiteY269" fmla="*/ 1075273 h 1202550"/>
              <a:gd name="connsiteX270" fmla="*/ 4345 w 1202550"/>
              <a:gd name="connsiteY270" fmla="*/ 1075273 h 1202550"/>
              <a:gd name="connsiteX271" fmla="*/ 1944 w 1202550"/>
              <a:gd name="connsiteY271" fmla="*/ 1075273 h 1202550"/>
              <a:gd name="connsiteX272" fmla="*/ 1944 w 1202550"/>
              <a:gd name="connsiteY272" fmla="*/ 1077073 h 1202550"/>
              <a:gd name="connsiteX273" fmla="*/ 5545 w 1202550"/>
              <a:gd name="connsiteY273" fmla="*/ 1077073 h 1202550"/>
              <a:gd name="connsiteX274" fmla="*/ 125560 w 1202550"/>
              <a:gd name="connsiteY274" fmla="*/ 1077073 h 1202550"/>
              <a:gd name="connsiteX275" fmla="*/ 123423 w 1202550"/>
              <a:gd name="connsiteY275" fmla="*/ 1079762 h 1202550"/>
              <a:gd name="connsiteX276" fmla="*/ 20115 w 1202550"/>
              <a:gd name="connsiteY276" fmla="*/ 1183119 h 1202550"/>
              <a:gd name="connsiteX277" fmla="*/ 17474 w 1202550"/>
              <a:gd name="connsiteY277" fmla="*/ 1185951 h 1202550"/>
              <a:gd name="connsiteX278" fmla="*/ 17474 w 1202550"/>
              <a:gd name="connsiteY278" fmla="*/ 1185951 h 1202550"/>
              <a:gd name="connsiteX279" fmla="*/ 14474 w 1202550"/>
              <a:gd name="connsiteY279" fmla="*/ 1186695 h 1202550"/>
              <a:gd name="connsiteX280" fmla="*/ 1944 w 1202550"/>
              <a:gd name="connsiteY280" fmla="*/ 1186695 h 1202550"/>
              <a:gd name="connsiteX281" fmla="*/ 1944 w 1202550"/>
              <a:gd name="connsiteY281" fmla="*/ 1187295 h 1202550"/>
              <a:gd name="connsiteX282" fmla="*/ 12386 w 1202550"/>
              <a:gd name="connsiteY282" fmla="*/ 1187295 h 1202550"/>
              <a:gd name="connsiteX283" fmla="*/ 15074 w 1202550"/>
              <a:gd name="connsiteY283" fmla="*/ 1188087 h 1202550"/>
              <a:gd name="connsiteX284" fmla="*/ 3912 w 1202550"/>
              <a:gd name="connsiteY284" fmla="*/ 1199321 h 1202550"/>
              <a:gd name="connsiteX285" fmla="*/ 1944 w 1202550"/>
              <a:gd name="connsiteY285" fmla="*/ 1200497 h 1202550"/>
              <a:gd name="connsiteX286" fmla="*/ 2856 w 1202550"/>
              <a:gd name="connsiteY286" fmla="*/ 1201721 h 1202550"/>
              <a:gd name="connsiteX287" fmla="*/ 4345 w 1202550"/>
              <a:gd name="connsiteY287" fmla="*/ 1201721 h 1202550"/>
              <a:gd name="connsiteX288" fmla="*/ 4297 w 1202550"/>
              <a:gd name="connsiteY288" fmla="*/ 1201721 h 1202550"/>
              <a:gd name="connsiteX289" fmla="*/ 18098 w 1202550"/>
              <a:gd name="connsiteY289" fmla="*/ 1187895 h 1202550"/>
              <a:gd name="connsiteX290" fmla="*/ 18098 w 1202550"/>
              <a:gd name="connsiteY290" fmla="*/ 1187895 h 1202550"/>
              <a:gd name="connsiteX291" fmla="*/ 19754 w 1202550"/>
              <a:gd name="connsiteY291" fmla="*/ 1187319 h 1202550"/>
              <a:gd name="connsiteX292" fmla="*/ 304166 w 1202550"/>
              <a:gd name="connsiteY292" fmla="*/ 1187319 h 1202550"/>
              <a:gd name="connsiteX293" fmla="*/ 307454 w 1202550"/>
              <a:gd name="connsiteY293" fmla="*/ 1187439 h 1202550"/>
              <a:gd name="connsiteX294" fmla="*/ 307935 w 1202550"/>
              <a:gd name="connsiteY294" fmla="*/ 1189143 h 1202550"/>
              <a:gd name="connsiteX295" fmla="*/ 302894 w 1202550"/>
              <a:gd name="connsiteY295" fmla="*/ 1198889 h 1202550"/>
              <a:gd name="connsiteX296" fmla="*/ 301310 w 1202550"/>
              <a:gd name="connsiteY296" fmla="*/ 1201721 h 1202550"/>
              <a:gd name="connsiteX297" fmla="*/ 303710 w 1202550"/>
              <a:gd name="connsiteY297" fmla="*/ 1201721 h 1202550"/>
              <a:gd name="connsiteX298" fmla="*/ 310335 w 1202550"/>
              <a:gd name="connsiteY298" fmla="*/ 1187991 h 1202550"/>
              <a:gd name="connsiteX299" fmla="*/ 310335 w 1202550"/>
              <a:gd name="connsiteY299" fmla="*/ 1187991 h 1202550"/>
              <a:gd name="connsiteX300" fmla="*/ 311631 w 1202550"/>
              <a:gd name="connsiteY300" fmla="*/ 1187343 h 1202550"/>
              <a:gd name="connsiteX301" fmla="*/ 597267 w 1202550"/>
              <a:gd name="connsiteY301" fmla="*/ 1187343 h 1202550"/>
              <a:gd name="connsiteX302" fmla="*/ 601179 w 1202550"/>
              <a:gd name="connsiteY302" fmla="*/ 1188135 h 1202550"/>
              <a:gd name="connsiteX303" fmla="*/ 601179 w 1202550"/>
              <a:gd name="connsiteY303" fmla="*/ 1201721 h 1202550"/>
              <a:gd name="connsiteX304" fmla="*/ 602979 w 1202550"/>
              <a:gd name="connsiteY304" fmla="*/ 1201721 h 1202550"/>
              <a:gd name="connsiteX305" fmla="*/ 602979 w 1202550"/>
              <a:gd name="connsiteY305" fmla="*/ 1187991 h 1202550"/>
              <a:gd name="connsiteX306" fmla="*/ 604588 w 1202550"/>
              <a:gd name="connsiteY306" fmla="*/ 1187343 h 1202550"/>
              <a:gd name="connsiteX307" fmla="*/ 889407 w 1202550"/>
              <a:gd name="connsiteY307" fmla="*/ 1187343 h 1202550"/>
              <a:gd name="connsiteX308" fmla="*/ 893440 w 1202550"/>
              <a:gd name="connsiteY308" fmla="*/ 1187919 h 1202550"/>
              <a:gd name="connsiteX309" fmla="*/ 900041 w 1202550"/>
              <a:gd name="connsiteY309" fmla="*/ 1201721 h 1202550"/>
              <a:gd name="connsiteX310" fmla="*/ 902441 w 1202550"/>
              <a:gd name="connsiteY310" fmla="*/ 1201721 h 1202550"/>
              <a:gd name="connsiteX311" fmla="*/ 897040 w 1202550"/>
              <a:gd name="connsiteY311" fmla="*/ 1190752 h 1202550"/>
              <a:gd name="connsiteX312" fmla="*/ 895864 w 1202550"/>
              <a:gd name="connsiteY312" fmla="*/ 1188039 h 1202550"/>
              <a:gd name="connsiteX313" fmla="*/ 897448 w 1202550"/>
              <a:gd name="connsiteY313" fmla="*/ 1187343 h 1202550"/>
              <a:gd name="connsiteX314" fmla="*/ 1182196 w 1202550"/>
              <a:gd name="connsiteY314" fmla="*/ 1187343 h 1202550"/>
              <a:gd name="connsiteX315" fmla="*/ 1186132 w 1202550"/>
              <a:gd name="connsiteY315" fmla="*/ 1188087 h 1202550"/>
              <a:gd name="connsiteX316" fmla="*/ 1197390 w 1202550"/>
              <a:gd name="connsiteY316" fmla="*/ 1199561 h 1202550"/>
              <a:gd name="connsiteX317" fmla="*/ 1199382 w 1202550"/>
              <a:gd name="connsiteY317" fmla="*/ 1201721 h 1202550"/>
              <a:gd name="connsiteX318" fmla="*/ 1201182 w 1202550"/>
              <a:gd name="connsiteY318" fmla="*/ 1201721 h 1202550"/>
              <a:gd name="connsiteX319" fmla="*/ 1200054 w 1202550"/>
              <a:gd name="connsiteY319" fmla="*/ 1199585 h 1202550"/>
              <a:gd name="connsiteX320" fmla="*/ 1040530 w 1202550"/>
              <a:gd name="connsiteY320" fmla="*/ 1042293 h 1202550"/>
              <a:gd name="connsiteX321" fmla="*/ 1071206 w 1202550"/>
              <a:gd name="connsiteY321" fmla="*/ 1073113 h 1202550"/>
              <a:gd name="connsiteX322" fmla="*/ 1073318 w 1202550"/>
              <a:gd name="connsiteY322" fmla="*/ 1075345 h 1202550"/>
              <a:gd name="connsiteX323" fmla="*/ 1069622 w 1202550"/>
              <a:gd name="connsiteY323" fmla="*/ 1075345 h 1202550"/>
              <a:gd name="connsiteX324" fmla="*/ 842601 w 1202550"/>
              <a:gd name="connsiteY324" fmla="*/ 1075345 h 1202550"/>
              <a:gd name="connsiteX325" fmla="*/ 837945 w 1202550"/>
              <a:gd name="connsiteY325" fmla="*/ 1072369 h 1202550"/>
              <a:gd name="connsiteX326" fmla="*/ 815238 w 1202550"/>
              <a:gd name="connsiteY326" fmla="*/ 1026763 h 1202550"/>
              <a:gd name="connsiteX327" fmla="*/ 804173 w 1202550"/>
              <a:gd name="connsiteY327" fmla="*/ 1004512 h 1202550"/>
              <a:gd name="connsiteX328" fmla="*/ 803284 w 1202550"/>
              <a:gd name="connsiteY328" fmla="*/ 1002112 h 1202550"/>
              <a:gd name="connsiteX329" fmla="*/ 806213 w 1202550"/>
              <a:gd name="connsiteY329" fmla="*/ 1001824 h 1202550"/>
              <a:gd name="connsiteX330" fmla="*/ 996941 w 1202550"/>
              <a:gd name="connsiteY330" fmla="*/ 1001824 h 1202550"/>
              <a:gd name="connsiteX331" fmla="*/ 1002173 w 1202550"/>
              <a:gd name="connsiteY331" fmla="*/ 1003984 h 1202550"/>
              <a:gd name="connsiteX332" fmla="*/ 1040530 w 1202550"/>
              <a:gd name="connsiteY332" fmla="*/ 1042173 h 1202550"/>
              <a:gd name="connsiteX333" fmla="*/ 603075 w 1202550"/>
              <a:gd name="connsiteY333" fmla="*/ 1003216 h 1202550"/>
              <a:gd name="connsiteX334" fmla="*/ 604636 w 1202550"/>
              <a:gd name="connsiteY334" fmla="*/ 1001632 h 1202550"/>
              <a:gd name="connsiteX335" fmla="*/ 606724 w 1202550"/>
              <a:gd name="connsiteY335" fmla="*/ 1001632 h 1202550"/>
              <a:gd name="connsiteX336" fmla="*/ 797428 w 1202550"/>
              <a:gd name="connsiteY336" fmla="*/ 1001632 h 1202550"/>
              <a:gd name="connsiteX337" fmla="*/ 802228 w 1202550"/>
              <a:gd name="connsiteY337" fmla="*/ 1004560 h 1202550"/>
              <a:gd name="connsiteX338" fmla="*/ 835976 w 1202550"/>
              <a:gd name="connsiteY338" fmla="*/ 1072393 h 1202550"/>
              <a:gd name="connsiteX339" fmla="*/ 837081 w 1202550"/>
              <a:gd name="connsiteY339" fmla="*/ 1075273 h 1202550"/>
              <a:gd name="connsiteX340" fmla="*/ 606652 w 1202550"/>
              <a:gd name="connsiteY340" fmla="*/ 1075273 h 1202550"/>
              <a:gd name="connsiteX341" fmla="*/ 603051 w 1202550"/>
              <a:gd name="connsiteY341" fmla="*/ 1071625 h 1202550"/>
              <a:gd name="connsiteX342" fmla="*/ 603051 w 1202550"/>
              <a:gd name="connsiteY342" fmla="*/ 1004752 h 1202550"/>
              <a:gd name="connsiteX343" fmla="*/ 603075 w 1202550"/>
              <a:gd name="connsiteY343" fmla="*/ 1003216 h 1202550"/>
              <a:gd name="connsiteX344" fmla="*/ 603075 w 1202550"/>
              <a:gd name="connsiteY344" fmla="*/ 950217 h 1202550"/>
              <a:gd name="connsiteX345" fmla="*/ 603075 w 1202550"/>
              <a:gd name="connsiteY345" fmla="*/ 948417 h 1202550"/>
              <a:gd name="connsiteX346" fmla="*/ 604636 w 1202550"/>
              <a:gd name="connsiteY346" fmla="*/ 946833 h 1202550"/>
              <a:gd name="connsiteX347" fmla="*/ 606436 w 1202550"/>
              <a:gd name="connsiteY347" fmla="*/ 946833 h 1202550"/>
              <a:gd name="connsiteX348" fmla="*/ 770136 w 1202550"/>
              <a:gd name="connsiteY348" fmla="*/ 946833 h 1202550"/>
              <a:gd name="connsiteX349" fmla="*/ 774937 w 1202550"/>
              <a:gd name="connsiteY349" fmla="*/ 949761 h 1202550"/>
              <a:gd name="connsiteX350" fmla="*/ 798388 w 1202550"/>
              <a:gd name="connsiteY350" fmla="*/ 996951 h 1202550"/>
              <a:gd name="connsiteX351" fmla="*/ 799564 w 1202550"/>
              <a:gd name="connsiteY351" fmla="*/ 999520 h 1202550"/>
              <a:gd name="connsiteX352" fmla="*/ 796228 w 1202550"/>
              <a:gd name="connsiteY352" fmla="*/ 999880 h 1202550"/>
              <a:gd name="connsiteX353" fmla="*/ 606772 w 1202550"/>
              <a:gd name="connsiteY353" fmla="*/ 999880 h 1202550"/>
              <a:gd name="connsiteX354" fmla="*/ 603195 w 1202550"/>
              <a:gd name="connsiteY354" fmla="*/ 996423 h 1202550"/>
              <a:gd name="connsiteX355" fmla="*/ 603075 w 1202550"/>
              <a:gd name="connsiteY355" fmla="*/ 950217 h 1202550"/>
              <a:gd name="connsiteX356" fmla="*/ 603075 w 1202550"/>
              <a:gd name="connsiteY356" fmla="*/ 848589 h 1202550"/>
              <a:gd name="connsiteX357" fmla="*/ 605116 w 1202550"/>
              <a:gd name="connsiteY357" fmla="*/ 846549 h 1202550"/>
              <a:gd name="connsiteX358" fmla="*/ 606604 w 1202550"/>
              <a:gd name="connsiteY358" fmla="*/ 846549 h 1202550"/>
              <a:gd name="connsiteX359" fmla="*/ 722082 w 1202550"/>
              <a:gd name="connsiteY359" fmla="*/ 846549 h 1202550"/>
              <a:gd name="connsiteX360" fmla="*/ 723762 w 1202550"/>
              <a:gd name="connsiteY360" fmla="*/ 847509 h 1202550"/>
              <a:gd name="connsiteX361" fmla="*/ 735524 w 1202550"/>
              <a:gd name="connsiteY361" fmla="*/ 871056 h 1202550"/>
              <a:gd name="connsiteX362" fmla="*/ 606628 w 1202550"/>
              <a:gd name="connsiteY362" fmla="*/ 871056 h 1202550"/>
              <a:gd name="connsiteX363" fmla="*/ 605140 w 1202550"/>
              <a:gd name="connsiteY363" fmla="*/ 871056 h 1202550"/>
              <a:gd name="connsiteX364" fmla="*/ 603147 w 1202550"/>
              <a:gd name="connsiteY364" fmla="*/ 868967 h 1202550"/>
              <a:gd name="connsiteX365" fmla="*/ 603147 w 1202550"/>
              <a:gd name="connsiteY365" fmla="*/ 848589 h 1202550"/>
              <a:gd name="connsiteX366" fmla="*/ 603075 w 1202550"/>
              <a:gd name="connsiteY366" fmla="*/ 206989 h 1202550"/>
              <a:gd name="connsiteX367" fmla="*/ 604948 w 1202550"/>
              <a:gd name="connsiteY367" fmla="*/ 205140 h 1202550"/>
              <a:gd name="connsiteX368" fmla="*/ 607036 w 1202550"/>
              <a:gd name="connsiteY368" fmla="*/ 205140 h 1202550"/>
              <a:gd name="connsiteX369" fmla="*/ 795940 w 1202550"/>
              <a:gd name="connsiteY369" fmla="*/ 205140 h 1202550"/>
              <a:gd name="connsiteX370" fmla="*/ 799300 w 1202550"/>
              <a:gd name="connsiteY370" fmla="*/ 205356 h 1202550"/>
              <a:gd name="connsiteX371" fmla="*/ 798436 w 1202550"/>
              <a:gd name="connsiteY371" fmla="*/ 207757 h 1202550"/>
              <a:gd name="connsiteX372" fmla="*/ 774649 w 1202550"/>
              <a:gd name="connsiteY372" fmla="*/ 255451 h 1202550"/>
              <a:gd name="connsiteX373" fmla="*/ 770568 w 1202550"/>
              <a:gd name="connsiteY373" fmla="*/ 257851 h 1202550"/>
              <a:gd name="connsiteX374" fmla="*/ 606244 w 1202550"/>
              <a:gd name="connsiteY374" fmla="*/ 257851 h 1202550"/>
              <a:gd name="connsiteX375" fmla="*/ 605068 w 1202550"/>
              <a:gd name="connsiteY375" fmla="*/ 257851 h 1202550"/>
              <a:gd name="connsiteX376" fmla="*/ 603075 w 1202550"/>
              <a:gd name="connsiteY376" fmla="*/ 255763 h 1202550"/>
              <a:gd name="connsiteX377" fmla="*/ 603051 w 1202550"/>
              <a:gd name="connsiteY377" fmla="*/ 206989 h 1202550"/>
              <a:gd name="connsiteX378" fmla="*/ 1088320 w 1202550"/>
              <a:gd name="connsiteY378" fmla="*/ 477862 h 1202550"/>
              <a:gd name="connsiteX379" fmla="*/ 1086424 w 1202550"/>
              <a:gd name="connsiteY379" fmla="*/ 480263 h 1202550"/>
              <a:gd name="connsiteX380" fmla="*/ 1063453 w 1202550"/>
              <a:gd name="connsiteY380" fmla="*/ 485975 h 1202550"/>
              <a:gd name="connsiteX381" fmla="*/ 1050083 w 1202550"/>
              <a:gd name="connsiteY381" fmla="*/ 489288 h 1202550"/>
              <a:gd name="connsiteX382" fmla="*/ 1047227 w 1202550"/>
              <a:gd name="connsiteY382" fmla="*/ 489936 h 1202550"/>
              <a:gd name="connsiteX383" fmla="*/ 1046915 w 1202550"/>
              <a:gd name="connsiteY383" fmla="*/ 487152 h 1202550"/>
              <a:gd name="connsiteX384" fmla="*/ 1046915 w 1202550"/>
              <a:gd name="connsiteY384" fmla="*/ 383723 h 1202550"/>
              <a:gd name="connsiteX385" fmla="*/ 1049315 w 1202550"/>
              <a:gd name="connsiteY385" fmla="*/ 379666 h 1202550"/>
              <a:gd name="connsiteX386" fmla="*/ 1085320 w 1202550"/>
              <a:gd name="connsiteY386" fmla="*/ 361784 h 1202550"/>
              <a:gd name="connsiteX387" fmla="*/ 1088320 w 1202550"/>
              <a:gd name="connsiteY387" fmla="*/ 360776 h 1202550"/>
              <a:gd name="connsiteX388" fmla="*/ 1088320 w 1202550"/>
              <a:gd name="connsiteY388" fmla="*/ 476686 h 1202550"/>
              <a:gd name="connsiteX389" fmla="*/ 1088320 w 1202550"/>
              <a:gd name="connsiteY389" fmla="*/ 477862 h 1202550"/>
              <a:gd name="connsiteX390" fmla="*/ 1088320 w 1202550"/>
              <a:gd name="connsiteY390" fmla="*/ 819209 h 1202550"/>
              <a:gd name="connsiteX391" fmla="*/ 1088320 w 1202550"/>
              <a:gd name="connsiteY391" fmla="*/ 843428 h 1202550"/>
              <a:gd name="connsiteX392" fmla="*/ 1086112 w 1202550"/>
              <a:gd name="connsiteY392" fmla="*/ 843044 h 1202550"/>
              <a:gd name="connsiteX393" fmla="*/ 1048859 w 1202550"/>
              <a:gd name="connsiteY393" fmla="*/ 824466 h 1202550"/>
              <a:gd name="connsiteX394" fmla="*/ 1046915 w 1202550"/>
              <a:gd name="connsiteY394" fmla="*/ 821297 h 1202550"/>
              <a:gd name="connsiteX395" fmla="*/ 1046915 w 1202550"/>
              <a:gd name="connsiteY395" fmla="*/ 716380 h 1202550"/>
              <a:gd name="connsiteX396" fmla="*/ 1047347 w 1202550"/>
              <a:gd name="connsiteY396" fmla="*/ 714436 h 1202550"/>
              <a:gd name="connsiteX397" fmla="*/ 1059348 w 1202550"/>
              <a:gd name="connsiteY397" fmla="*/ 717484 h 1202550"/>
              <a:gd name="connsiteX398" fmla="*/ 1084912 w 1202550"/>
              <a:gd name="connsiteY398" fmla="*/ 723869 h 1202550"/>
              <a:gd name="connsiteX399" fmla="*/ 1088272 w 1202550"/>
              <a:gd name="connsiteY399" fmla="*/ 728094 h 1202550"/>
              <a:gd name="connsiteX400" fmla="*/ 1088296 w 1202550"/>
              <a:gd name="connsiteY400" fmla="*/ 819209 h 1202550"/>
              <a:gd name="connsiteX401" fmla="*/ 603195 w 1202550"/>
              <a:gd name="connsiteY401" fmla="*/ 819953 h 1202550"/>
              <a:gd name="connsiteX402" fmla="*/ 603195 w 1202550"/>
              <a:gd name="connsiteY402" fmla="*/ 808576 h 1202550"/>
              <a:gd name="connsiteX403" fmla="*/ 604924 w 1202550"/>
              <a:gd name="connsiteY403" fmla="*/ 806848 h 1202550"/>
              <a:gd name="connsiteX404" fmla="*/ 606436 w 1202550"/>
              <a:gd name="connsiteY404" fmla="*/ 806848 h 1202550"/>
              <a:gd name="connsiteX405" fmla="*/ 700600 w 1202550"/>
              <a:gd name="connsiteY405" fmla="*/ 806848 h 1202550"/>
              <a:gd name="connsiteX406" fmla="*/ 705088 w 1202550"/>
              <a:gd name="connsiteY406" fmla="*/ 809680 h 1202550"/>
              <a:gd name="connsiteX407" fmla="*/ 710249 w 1202550"/>
              <a:gd name="connsiteY407" fmla="*/ 820145 h 1202550"/>
              <a:gd name="connsiteX408" fmla="*/ 711353 w 1202550"/>
              <a:gd name="connsiteY408" fmla="*/ 823194 h 1202550"/>
              <a:gd name="connsiteX409" fmla="*/ 606460 w 1202550"/>
              <a:gd name="connsiteY409" fmla="*/ 823194 h 1202550"/>
              <a:gd name="connsiteX410" fmla="*/ 603171 w 1202550"/>
              <a:gd name="connsiteY410" fmla="*/ 819953 h 1202550"/>
              <a:gd name="connsiteX411" fmla="*/ 603195 w 1202550"/>
              <a:gd name="connsiteY411" fmla="*/ 554984 h 1202550"/>
              <a:gd name="connsiteX412" fmla="*/ 603195 w 1202550"/>
              <a:gd name="connsiteY412" fmla="*/ 512115 h 1202550"/>
              <a:gd name="connsiteX413" fmla="*/ 603195 w 1202550"/>
              <a:gd name="connsiteY413" fmla="*/ 510002 h 1202550"/>
              <a:gd name="connsiteX414" fmla="*/ 604516 w 1202550"/>
              <a:gd name="connsiteY414" fmla="*/ 508802 h 1202550"/>
              <a:gd name="connsiteX415" fmla="*/ 692343 w 1202550"/>
              <a:gd name="connsiteY415" fmla="*/ 508802 h 1202550"/>
              <a:gd name="connsiteX416" fmla="*/ 695583 w 1202550"/>
              <a:gd name="connsiteY416" fmla="*/ 511947 h 1202550"/>
              <a:gd name="connsiteX417" fmla="*/ 695583 w 1202550"/>
              <a:gd name="connsiteY417" fmla="*/ 598357 h 1202550"/>
              <a:gd name="connsiteX418" fmla="*/ 695583 w 1202550"/>
              <a:gd name="connsiteY418" fmla="*/ 600158 h 1202550"/>
              <a:gd name="connsiteX419" fmla="*/ 694311 w 1202550"/>
              <a:gd name="connsiteY419" fmla="*/ 601358 h 1202550"/>
              <a:gd name="connsiteX420" fmla="*/ 692511 w 1202550"/>
              <a:gd name="connsiteY420" fmla="*/ 601358 h 1202550"/>
              <a:gd name="connsiteX421" fmla="*/ 606460 w 1202550"/>
              <a:gd name="connsiteY421" fmla="*/ 601358 h 1202550"/>
              <a:gd name="connsiteX422" fmla="*/ 603171 w 1202550"/>
              <a:gd name="connsiteY422" fmla="*/ 597925 h 1202550"/>
              <a:gd name="connsiteX423" fmla="*/ 603195 w 1202550"/>
              <a:gd name="connsiteY423" fmla="*/ 409646 h 1202550"/>
              <a:gd name="connsiteX424" fmla="*/ 603195 w 1202550"/>
              <a:gd name="connsiteY424" fmla="*/ 400957 h 1202550"/>
              <a:gd name="connsiteX425" fmla="*/ 604732 w 1202550"/>
              <a:gd name="connsiteY425" fmla="*/ 399325 h 1202550"/>
              <a:gd name="connsiteX426" fmla="*/ 606820 w 1202550"/>
              <a:gd name="connsiteY426" fmla="*/ 399325 h 1202550"/>
              <a:gd name="connsiteX427" fmla="*/ 698847 w 1202550"/>
              <a:gd name="connsiteY427" fmla="*/ 399325 h 1202550"/>
              <a:gd name="connsiteX428" fmla="*/ 702016 w 1202550"/>
              <a:gd name="connsiteY428" fmla="*/ 399517 h 1202550"/>
              <a:gd name="connsiteX429" fmla="*/ 701416 w 1202550"/>
              <a:gd name="connsiteY429" fmla="*/ 401917 h 1202550"/>
              <a:gd name="connsiteX430" fmla="*/ 697047 w 1202550"/>
              <a:gd name="connsiteY430" fmla="*/ 410774 h 1202550"/>
              <a:gd name="connsiteX431" fmla="*/ 693687 w 1202550"/>
              <a:gd name="connsiteY431" fmla="*/ 412910 h 1202550"/>
              <a:gd name="connsiteX432" fmla="*/ 693087 w 1202550"/>
              <a:gd name="connsiteY432" fmla="*/ 412910 h 1202550"/>
              <a:gd name="connsiteX433" fmla="*/ 606436 w 1202550"/>
              <a:gd name="connsiteY433" fmla="*/ 412910 h 1202550"/>
              <a:gd name="connsiteX434" fmla="*/ 603171 w 1202550"/>
              <a:gd name="connsiteY434" fmla="*/ 409646 h 1202550"/>
              <a:gd name="connsiteX435" fmla="*/ 1045115 w 1202550"/>
              <a:gd name="connsiteY435" fmla="*/ 489096 h 1202550"/>
              <a:gd name="connsiteX436" fmla="*/ 1043602 w 1202550"/>
              <a:gd name="connsiteY436" fmla="*/ 490872 h 1202550"/>
              <a:gd name="connsiteX437" fmla="*/ 1011942 w 1202550"/>
              <a:gd name="connsiteY437" fmla="*/ 498697 h 1202550"/>
              <a:gd name="connsiteX438" fmla="*/ 1011078 w 1202550"/>
              <a:gd name="connsiteY438" fmla="*/ 498697 h 1202550"/>
              <a:gd name="connsiteX439" fmla="*/ 1010742 w 1202550"/>
              <a:gd name="connsiteY439" fmla="*/ 496081 h 1202550"/>
              <a:gd name="connsiteX440" fmla="*/ 1010742 w 1202550"/>
              <a:gd name="connsiteY440" fmla="*/ 401653 h 1202550"/>
              <a:gd name="connsiteX441" fmla="*/ 1013143 w 1202550"/>
              <a:gd name="connsiteY441" fmla="*/ 397740 h 1202550"/>
              <a:gd name="connsiteX442" fmla="*/ 1042906 w 1202550"/>
              <a:gd name="connsiteY442" fmla="*/ 382931 h 1202550"/>
              <a:gd name="connsiteX443" fmla="*/ 1045307 w 1202550"/>
              <a:gd name="connsiteY443" fmla="*/ 382306 h 1202550"/>
              <a:gd name="connsiteX444" fmla="*/ 1045307 w 1202550"/>
              <a:gd name="connsiteY444" fmla="*/ 486936 h 1202550"/>
              <a:gd name="connsiteX445" fmla="*/ 1045115 w 1202550"/>
              <a:gd name="connsiteY445" fmla="*/ 489096 h 1202550"/>
              <a:gd name="connsiteX446" fmla="*/ 1044803 w 1202550"/>
              <a:gd name="connsiteY446" fmla="*/ 822065 h 1202550"/>
              <a:gd name="connsiteX447" fmla="*/ 1042402 w 1202550"/>
              <a:gd name="connsiteY447" fmla="*/ 821177 h 1202550"/>
              <a:gd name="connsiteX448" fmla="*/ 1013191 w 1202550"/>
              <a:gd name="connsiteY448" fmla="*/ 806632 h 1202550"/>
              <a:gd name="connsiteX449" fmla="*/ 1010790 w 1202550"/>
              <a:gd name="connsiteY449" fmla="*/ 802815 h 1202550"/>
              <a:gd name="connsiteX450" fmla="*/ 1010790 w 1202550"/>
              <a:gd name="connsiteY450" fmla="*/ 708099 h 1202550"/>
              <a:gd name="connsiteX451" fmla="*/ 1010790 w 1202550"/>
              <a:gd name="connsiteY451" fmla="*/ 706611 h 1202550"/>
              <a:gd name="connsiteX452" fmla="*/ 1012159 w 1202550"/>
              <a:gd name="connsiteY452" fmla="*/ 705603 h 1202550"/>
              <a:gd name="connsiteX453" fmla="*/ 1013311 w 1202550"/>
              <a:gd name="connsiteY453" fmla="*/ 705891 h 1202550"/>
              <a:gd name="connsiteX454" fmla="*/ 1042930 w 1202550"/>
              <a:gd name="connsiteY454" fmla="*/ 713260 h 1202550"/>
              <a:gd name="connsiteX455" fmla="*/ 1045211 w 1202550"/>
              <a:gd name="connsiteY455" fmla="*/ 716020 h 1202550"/>
              <a:gd name="connsiteX456" fmla="*/ 1045211 w 1202550"/>
              <a:gd name="connsiteY456" fmla="*/ 820625 h 1202550"/>
              <a:gd name="connsiteX457" fmla="*/ 1044803 w 1202550"/>
              <a:gd name="connsiteY457" fmla="*/ 822089 h 1202550"/>
              <a:gd name="connsiteX458" fmla="*/ 697359 w 1202550"/>
              <a:gd name="connsiteY458" fmla="*/ 786733 h 1202550"/>
              <a:gd name="connsiteX459" fmla="*/ 697359 w 1202550"/>
              <a:gd name="connsiteY459" fmla="*/ 700322 h 1202550"/>
              <a:gd name="connsiteX460" fmla="*/ 697359 w 1202550"/>
              <a:gd name="connsiteY460" fmla="*/ 699122 h 1202550"/>
              <a:gd name="connsiteX461" fmla="*/ 699423 w 1202550"/>
              <a:gd name="connsiteY461" fmla="*/ 697130 h 1202550"/>
              <a:gd name="connsiteX462" fmla="*/ 714425 w 1202550"/>
              <a:gd name="connsiteY462" fmla="*/ 697130 h 1202550"/>
              <a:gd name="connsiteX463" fmla="*/ 786074 w 1202550"/>
              <a:gd name="connsiteY463" fmla="*/ 697130 h 1202550"/>
              <a:gd name="connsiteX464" fmla="*/ 788163 w 1202550"/>
              <a:gd name="connsiteY464" fmla="*/ 697130 h 1202550"/>
              <a:gd name="connsiteX465" fmla="*/ 789747 w 1202550"/>
              <a:gd name="connsiteY465" fmla="*/ 698642 h 1202550"/>
              <a:gd name="connsiteX466" fmla="*/ 789747 w 1202550"/>
              <a:gd name="connsiteY466" fmla="*/ 700730 h 1202550"/>
              <a:gd name="connsiteX467" fmla="*/ 789747 w 1202550"/>
              <a:gd name="connsiteY467" fmla="*/ 787381 h 1202550"/>
              <a:gd name="connsiteX468" fmla="*/ 787346 w 1202550"/>
              <a:gd name="connsiteY468" fmla="*/ 789613 h 1202550"/>
              <a:gd name="connsiteX469" fmla="*/ 700936 w 1202550"/>
              <a:gd name="connsiteY469" fmla="*/ 789613 h 1202550"/>
              <a:gd name="connsiteX470" fmla="*/ 698847 w 1202550"/>
              <a:gd name="connsiteY470" fmla="*/ 789613 h 1202550"/>
              <a:gd name="connsiteX471" fmla="*/ 697215 w 1202550"/>
              <a:gd name="connsiteY471" fmla="*/ 787813 h 1202550"/>
              <a:gd name="connsiteX472" fmla="*/ 697359 w 1202550"/>
              <a:gd name="connsiteY472" fmla="*/ 786733 h 1202550"/>
              <a:gd name="connsiteX473" fmla="*/ 1008918 w 1202550"/>
              <a:gd name="connsiteY473" fmla="*/ 781524 h 1202550"/>
              <a:gd name="connsiteX474" fmla="*/ 1008918 w 1202550"/>
              <a:gd name="connsiteY474" fmla="*/ 802215 h 1202550"/>
              <a:gd name="connsiteX475" fmla="*/ 1008606 w 1202550"/>
              <a:gd name="connsiteY475" fmla="*/ 803943 h 1202550"/>
              <a:gd name="connsiteX476" fmla="*/ 1006206 w 1202550"/>
              <a:gd name="connsiteY476" fmla="*/ 803127 h 1202550"/>
              <a:gd name="connsiteX477" fmla="*/ 982203 w 1202550"/>
              <a:gd name="connsiteY477" fmla="*/ 791126 h 1202550"/>
              <a:gd name="connsiteX478" fmla="*/ 980043 w 1202550"/>
              <a:gd name="connsiteY478" fmla="*/ 787429 h 1202550"/>
              <a:gd name="connsiteX479" fmla="*/ 980043 w 1202550"/>
              <a:gd name="connsiteY479" fmla="*/ 718781 h 1202550"/>
              <a:gd name="connsiteX480" fmla="*/ 980043 w 1202550"/>
              <a:gd name="connsiteY480" fmla="*/ 698210 h 1202550"/>
              <a:gd name="connsiteX481" fmla="*/ 982443 w 1202550"/>
              <a:gd name="connsiteY481" fmla="*/ 698210 h 1202550"/>
              <a:gd name="connsiteX482" fmla="*/ 1006254 w 1202550"/>
              <a:gd name="connsiteY482" fmla="*/ 704139 h 1202550"/>
              <a:gd name="connsiteX483" fmla="*/ 1008990 w 1202550"/>
              <a:gd name="connsiteY483" fmla="*/ 707739 h 1202550"/>
              <a:gd name="connsiteX484" fmla="*/ 885735 w 1202550"/>
              <a:gd name="connsiteY484" fmla="*/ 786733 h 1202550"/>
              <a:gd name="connsiteX485" fmla="*/ 885735 w 1202550"/>
              <a:gd name="connsiteY485" fmla="*/ 700322 h 1202550"/>
              <a:gd name="connsiteX486" fmla="*/ 885735 w 1202550"/>
              <a:gd name="connsiteY486" fmla="*/ 699122 h 1202550"/>
              <a:gd name="connsiteX487" fmla="*/ 887799 w 1202550"/>
              <a:gd name="connsiteY487" fmla="*/ 697130 h 1202550"/>
              <a:gd name="connsiteX488" fmla="*/ 902201 w 1202550"/>
              <a:gd name="connsiteY488" fmla="*/ 697130 h 1202550"/>
              <a:gd name="connsiteX489" fmla="*/ 974426 w 1202550"/>
              <a:gd name="connsiteY489" fmla="*/ 697130 h 1202550"/>
              <a:gd name="connsiteX490" fmla="*/ 976538 w 1202550"/>
              <a:gd name="connsiteY490" fmla="*/ 697130 h 1202550"/>
              <a:gd name="connsiteX491" fmla="*/ 978122 w 1202550"/>
              <a:gd name="connsiteY491" fmla="*/ 698642 h 1202550"/>
              <a:gd name="connsiteX492" fmla="*/ 978122 w 1202550"/>
              <a:gd name="connsiteY492" fmla="*/ 700730 h 1202550"/>
              <a:gd name="connsiteX493" fmla="*/ 978122 w 1202550"/>
              <a:gd name="connsiteY493" fmla="*/ 787357 h 1202550"/>
              <a:gd name="connsiteX494" fmla="*/ 975722 w 1202550"/>
              <a:gd name="connsiteY494" fmla="*/ 789613 h 1202550"/>
              <a:gd name="connsiteX495" fmla="*/ 889167 w 1202550"/>
              <a:gd name="connsiteY495" fmla="*/ 789613 h 1202550"/>
              <a:gd name="connsiteX496" fmla="*/ 887079 w 1202550"/>
              <a:gd name="connsiteY496" fmla="*/ 789613 h 1202550"/>
              <a:gd name="connsiteX497" fmla="*/ 885735 w 1202550"/>
              <a:gd name="connsiteY497" fmla="*/ 788125 h 1202550"/>
              <a:gd name="connsiteX498" fmla="*/ 885735 w 1202550"/>
              <a:gd name="connsiteY498" fmla="*/ 786733 h 1202550"/>
              <a:gd name="connsiteX499" fmla="*/ 883935 w 1202550"/>
              <a:gd name="connsiteY499" fmla="*/ 512451 h 1202550"/>
              <a:gd name="connsiteX500" fmla="*/ 883935 w 1202550"/>
              <a:gd name="connsiteY500" fmla="*/ 599030 h 1202550"/>
              <a:gd name="connsiteX501" fmla="*/ 881534 w 1202550"/>
              <a:gd name="connsiteY501" fmla="*/ 601286 h 1202550"/>
              <a:gd name="connsiteX502" fmla="*/ 793683 w 1202550"/>
              <a:gd name="connsiteY502" fmla="*/ 601286 h 1202550"/>
              <a:gd name="connsiteX503" fmla="*/ 791451 w 1202550"/>
              <a:gd name="connsiteY503" fmla="*/ 598886 h 1202550"/>
              <a:gd name="connsiteX504" fmla="*/ 791451 w 1202550"/>
              <a:gd name="connsiteY504" fmla="*/ 512235 h 1202550"/>
              <a:gd name="connsiteX505" fmla="*/ 791451 w 1202550"/>
              <a:gd name="connsiteY505" fmla="*/ 510146 h 1202550"/>
              <a:gd name="connsiteX506" fmla="*/ 792915 w 1202550"/>
              <a:gd name="connsiteY506" fmla="*/ 508778 h 1202550"/>
              <a:gd name="connsiteX507" fmla="*/ 880742 w 1202550"/>
              <a:gd name="connsiteY507" fmla="*/ 508778 h 1202550"/>
              <a:gd name="connsiteX508" fmla="*/ 882254 w 1202550"/>
              <a:gd name="connsiteY508" fmla="*/ 508778 h 1202550"/>
              <a:gd name="connsiteX509" fmla="*/ 883838 w 1202550"/>
              <a:gd name="connsiteY509" fmla="*/ 510266 h 1202550"/>
              <a:gd name="connsiteX510" fmla="*/ 883935 w 1202550"/>
              <a:gd name="connsiteY510" fmla="*/ 512403 h 1202550"/>
              <a:gd name="connsiteX511" fmla="*/ 883935 w 1202550"/>
              <a:gd name="connsiteY511" fmla="*/ 743744 h 1202550"/>
              <a:gd name="connsiteX512" fmla="*/ 883935 w 1202550"/>
              <a:gd name="connsiteY512" fmla="*/ 787453 h 1202550"/>
              <a:gd name="connsiteX513" fmla="*/ 881870 w 1202550"/>
              <a:gd name="connsiteY513" fmla="*/ 789661 h 1202550"/>
              <a:gd name="connsiteX514" fmla="*/ 794931 w 1202550"/>
              <a:gd name="connsiteY514" fmla="*/ 789661 h 1202550"/>
              <a:gd name="connsiteX515" fmla="*/ 791547 w 1202550"/>
              <a:gd name="connsiteY515" fmla="*/ 786349 h 1202550"/>
              <a:gd name="connsiteX516" fmla="*/ 791547 w 1202550"/>
              <a:gd name="connsiteY516" fmla="*/ 700610 h 1202550"/>
              <a:gd name="connsiteX517" fmla="*/ 791547 w 1202550"/>
              <a:gd name="connsiteY517" fmla="*/ 699098 h 1202550"/>
              <a:gd name="connsiteX518" fmla="*/ 793347 w 1202550"/>
              <a:gd name="connsiteY518" fmla="*/ 697178 h 1202550"/>
              <a:gd name="connsiteX519" fmla="*/ 795147 w 1202550"/>
              <a:gd name="connsiteY519" fmla="*/ 697178 h 1202550"/>
              <a:gd name="connsiteX520" fmla="*/ 880598 w 1202550"/>
              <a:gd name="connsiteY520" fmla="*/ 697178 h 1202550"/>
              <a:gd name="connsiteX521" fmla="*/ 883935 w 1202550"/>
              <a:gd name="connsiteY521" fmla="*/ 700514 h 1202550"/>
              <a:gd name="connsiteX522" fmla="*/ 791595 w 1202550"/>
              <a:gd name="connsiteY522" fmla="*/ 692065 h 1202550"/>
              <a:gd name="connsiteX523" fmla="*/ 791595 w 1202550"/>
              <a:gd name="connsiteY523" fmla="*/ 605654 h 1202550"/>
              <a:gd name="connsiteX524" fmla="*/ 794235 w 1202550"/>
              <a:gd name="connsiteY524" fmla="*/ 603038 h 1202550"/>
              <a:gd name="connsiteX525" fmla="*/ 882686 w 1202550"/>
              <a:gd name="connsiteY525" fmla="*/ 603038 h 1202550"/>
              <a:gd name="connsiteX526" fmla="*/ 883982 w 1202550"/>
              <a:gd name="connsiteY526" fmla="*/ 604262 h 1202550"/>
              <a:gd name="connsiteX527" fmla="*/ 883982 w 1202550"/>
              <a:gd name="connsiteY527" fmla="*/ 606350 h 1202550"/>
              <a:gd name="connsiteX528" fmla="*/ 883982 w 1202550"/>
              <a:gd name="connsiteY528" fmla="*/ 692761 h 1202550"/>
              <a:gd name="connsiteX529" fmla="*/ 881390 w 1202550"/>
              <a:gd name="connsiteY529" fmla="*/ 695354 h 1202550"/>
              <a:gd name="connsiteX530" fmla="*/ 793179 w 1202550"/>
              <a:gd name="connsiteY530" fmla="*/ 695354 h 1202550"/>
              <a:gd name="connsiteX531" fmla="*/ 791547 w 1202550"/>
              <a:gd name="connsiteY531" fmla="*/ 693841 h 1202550"/>
              <a:gd name="connsiteX532" fmla="*/ 791595 w 1202550"/>
              <a:gd name="connsiteY532" fmla="*/ 692065 h 1202550"/>
              <a:gd name="connsiteX533" fmla="*/ 882446 w 1202550"/>
              <a:gd name="connsiteY533" fmla="*/ 507002 h 1202550"/>
              <a:gd name="connsiteX534" fmla="*/ 880646 w 1202550"/>
              <a:gd name="connsiteY534" fmla="*/ 507002 h 1202550"/>
              <a:gd name="connsiteX535" fmla="*/ 795195 w 1202550"/>
              <a:gd name="connsiteY535" fmla="*/ 507002 h 1202550"/>
              <a:gd name="connsiteX536" fmla="*/ 791595 w 1202550"/>
              <a:gd name="connsiteY536" fmla="*/ 503258 h 1202550"/>
              <a:gd name="connsiteX537" fmla="*/ 791595 w 1202550"/>
              <a:gd name="connsiteY537" fmla="*/ 417207 h 1202550"/>
              <a:gd name="connsiteX538" fmla="*/ 794235 w 1202550"/>
              <a:gd name="connsiteY538" fmla="*/ 414615 h 1202550"/>
              <a:gd name="connsiteX539" fmla="*/ 881486 w 1202550"/>
              <a:gd name="connsiteY539" fmla="*/ 414615 h 1202550"/>
              <a:gd name="connsiteX540" fmla="*/ 883887 w 1202550"/>
              <a:gd name="connsiteY540" fmla="*/ 417303 h 1202550"/>
              <a:gd name="connsiteX541" fmla="*/ 883887 w 1202550"/>
              <a:gd name="connsiteY541" fmla="*/ 503354 h 1202550"/>
              <a:gd name="connsiteX542" fmla="*/ 883887 w 1202550"/>
              <a:gd name="connsiteY542" fmla="*/ 505442 h 1202550"/>
              <a:gd name="connsiteX543" fmla="*/ 882398 w 1202550"/>
              <a:gd name="connsiteY543" fmla="*/ 507002 h 1202550"/>
              <a:gd name="connsiteX544" fmla="*/ 883070 w 1202550"/>
              <a:gd name="connsiteY544" fmla="*/ 412838 h 1202550"/>
              <a:gd name="connsiteX545" fmla="*/ 794115 w 1202550"/>
              <a:gd name="connsiteY545" fmla="*/ 412838 h 1202550"/>
              <a:gd name="connsiteX546" fmla="*/ 793803 w 1202550"/>
              <a:gd name="connsiteY546" fmla="*/ 412838 h 1202550"/>
              <a:gd name="connsiteX547" fmla="*/ 794475 w 1202550"/>
              <a:gd name="connsiteY547" fmla="*/ 411398 h 1202550"/>
              <a:gd name="connsiteX548" fmla="*/ 805037 w 1202550"/>
              <a:gd name="connsiteY548" fmla="*/ 400789 h 1202550"/>
              <a:gd name="connsiteX549" fmla="*/ 808157 w 1202550"/>
              <a:gd name="connsiteY549" fmla="*/ 399421 h 1202550"/>
              <a:gd name="connsiteX550" fmla="*/ 902825 w 1202550"/>
              <a:gd name="connsiteY550" fmla="*/ 399421 h 1202550"/>
              <a:gd name="connsiteX551" fmla="*/ 903881 w 1202550"/>
              <a:gd name="connsiteY551" fmla="*/ 399589 h 1202550"/>
              <a:gd name="connsiteX552" fmla="*/ 902561 w 1202550"/>
              <a:gd name="connsiteY552" fmla="*/ 400981 h 1202550"/>
              <a:gd name="connsiteX553" fmla="*/ 886383 w 1202550"/>
              <a:gd name="connsiteY553" fmla="*/ 411806 h 1202550"/>
              <a:gd name="connsiteX554" fmla="*/ 883022 w 1202550"/>
              <a:gd name="connsiteY554" fmla="*/ 412838 h 1202550"/>
              <a:gd name="connsiteX555" fmla="*/ 889215 w 1202550"/>
              <a:gd name="connsiteY555" fmla="*/ 603086 h 1202550"/>
              <a:gd name="connsiteX556" fmla="*/ 975890 w 1202550"/>
              <a:gd name="connsiteY556" fmla="*/ 603086 h 1202550"/>
              <a:gd name="connsiteX557" fmla="*/ 978170 w 1202550"/>
              <a:gd name="connsiteY557" fmla="*/ 605486 h 1202550"/>
              <a:gd name="connsiteX558" fmla="*/ 978170 w 1202550"/>
              <a:gd name="connsiteY558" fmla="*/ 693121 h 1202550"/>
              <a:gd name="connsiteX559" fmla="*/ 975770 w 1202550"/>
              <a:gd name="connsiteY559" fmla="*/ 695522 h 1202550"/>
              <a:gd name="connsiteX560" fmla="*/ 886959 w 1202550"/>
              <a:gd name="connsiteY560" fmla="*/ 695522 h 1202550"/>
              <a:gd name="connsiteX561" fmla="*/ 885855 w 1202550"/>
              <a:gd name="connsiteY561" fmla="*/ 694619 h 1202550"/>
              <a:gd name="connsiteX562" fmla="*/ 885855 w 1202550"/>
              <a:gd name="connsiteY562" fmla="*/ 694418 h 1202550"/>
              <a:gd name="connsiteX563" fmla="*/ 885855 w 1202550"/>
              <a:gd name="connsiteY563" fmla="*/ 606374 h 1202550"/>
              <a:gd name="connsiteX564" fmla="*/ 889167 w 1202550"/>
              <a:gd name="connsiteY564" fmla="*/ 603086 h 1202550"/>
              <a:gd name="connsiteX565" fmla="*/ 975626 w 1202550"/>
              <a:gd name="connsiteY565" fmla="*/ 601286 h 1202550"/>
              <a:gd name="connsiteX566" fmla="*/ 886815 w 1202550"/>
              <a:gd name="connsiteY566" fmla="*/ 601286 h 1202550"/>
              <a:gd name="connsiteX567" fmla="*/ 885730 w 1202550"/>
              <a:gd name="connsiteY567" fmla="*/ 600415 h 1202550"/>
              <a:gd name="connsiteX568" fmla="*/ 885735 w 1202550"/>
              <a:gd name="connsiteY568" fmla="*/ 600158 h 1202550"/>
              <a:gd name="connsiteX569" fmla="*/ 885735 w 1202550"/>
              <a:gd name="connsiteY569" fmla="*/ 598069 h 1202550"/>
              <a:gd name="connsiteX570" fmla="*/ 885735 w 1202550"/>
              <a:gd name="connsiteY570" fmla="*/ 511419 h 1202550"/>
              <a:gd name="connsiteX571" fmla="*/ 888351 w 1202550"/>
              <a:gd name="connsiteY571" fmla="*/ 508826 h 1202550"/>
              <a:gd name="connsiteX572" fmla="*/ 975602 w 1202550"/>
              <a:gd name="connsiteY572" fmla="*/ 508826 h 1202550"/>
              <a:gd name="connsiteX573" fmla="*/ 978002 w 1202550"/>
              <a:gd name="connsiteY573" fmla="*/ 511491 h 1202550"/>
              <a:gd name="connsiteX574" fmla="*/ 978002 w 1202550"/>
              <a:gd name="connsiteY574" fmla="*/ 598718 h 1202550"/>
              <a:gd name="connsiteX575" fmla="*/ 975530 w 1202550"/>
              <a:gd name="connsiteY575" fmla="*/ 601286 h 1202550"/>
              <a:gd name="connsiteX576" fmla="*/ 978218 w 1202550"/>
              <a:gd name="connsiteY576" fmla="*/ 503810 h 1202550"/>
              <a:gd name="connsiteX577" fmla="*/ 978218 w 1202550"/>
              <a:gd name="connsiteY577" fmla="*/ 504722 h 1202550"/>
              <a:gd name="connsiteX578" fmla="*/ 975818 w 1202550"/>
              <a:gd name="connsiteY578" fmla="*/ 507122 h 1202550"/>
              <a:gd name="connsiteX579" fmla="*/ 888255 w 1202550"/>
              <a:gd name="connsiteY579" fmla="*/ 507122 h 1202550"/>
              <a:gd name="connsiteX580" fmla="*/ 885855 w 1202550"/>
              <a:gd name="connsiteY580" fmla="*/ 504410 h 1202550"/>
              <a:gd name="connsiteX581" fmla="*/ 885855 w 1202550"/>
              <a:gd name="connsiteY581" fmla="*/ 417999 h 1202550"/>
              <a:gd name="connsiteX582" fmla="*/ 885855 w 1202550"/>
              <a:gd name="connsiteY582" fmla="*/ 415887 h 1202550"/>
              <a:gd name="connsiteX583" fmla="*/ 887151 w 1202550"/>
              <a:gd name="connsiteY583" fmla="*/ 414663 h 1202550"/>
              <a:gd name="connsiteX584" fmla="*/ 975002 w 1202550"/>
              <a:gd name="connsiteY584" fmla="*/ 414663 h 1202550"/>
              <a:gd name="connsiteX585" fmla="*/ 978242 w 1202550"/>
              <a:gd name="connsiteY585" fmla="*/ 417807 h 1202550"/>
              <a:gd name="connsiteX586" fmla="*/ 891399 w 1202550"/>
              <a:gd name="connsiteY586" fmla="*/ 791534 h 1202550"/>
              <a:gd name="connsiteX587" fmla="*/ 976418 w 1202550"/>
              <a:gd name="connsiteY587" fmla="*/ 791534 h 1202550"/>
              <a:gd name="connsiteX588" fmla="*/ 980187 w 1202550"/>
              <a:gd name="connsiteY588" fmla="*/ 792206 h 1202550"/>
              <a:gd name="connsiteX589" fmla="*/ 1003445 w 1202550"/>
              <a:gd name="connsiteY589" fmla="*/ 803919 h 1202550"/>
              <a:gd name="connsiteX590" fmla="*/ 1004574 w 1202550"/>
              <a:gd name="connsiteY590" fmla="*/ 805119 h 1202550"/>
              <a:gd name="connsiteX591" fmla="*/ 1001645 w 1202550"/>
              <a:gd name="connsiteY591" fmla="*/ 805119 h 1202550"/>
              <a:gd name="connsiteX592" fmla="*/ 910842 w 1202550"/>
              <a:gd name="connsiteY592" fmla="*/ 805119 h 1202550"/>
              <a:gd name="connsiteX593" fmla="*/ 905849 w 1202550"/>
              <a:gd name="connsiteY593" fmla="*/ 803607 h 1202550"/>
              <a:gd name="connsiteX594" fmla="*/ 890439 w 1202550"/>
              <a:gd name="connsiteY594" fmla="*/ 793238 h 1202550"/>
              <a:gd name="connsiteX595" fmla="*/ 888807 w 1202550"/>
              <a:gd name="connsiteY595" fmla="*/ 791870 h 1202550"/>
              <a:gd name="connsiteX596" fmla="*/ 891399 w 1202550"/>
              <a:gd name="connsiteY596" fmla="*/ 791534 h 1202550"/>
              <a:gd name="connsiteX597" fmla="*/ 1009014 w 1202550"/>
              <a:gd name="connsiteY597" fmla="*/ 700730 h 1202550"/>
              <a:gd name="connsiteX598" fmla="*/ 1006614 w 1202550"/>
              <a:gd name="connsiteY598" fmla="*/ 702386 h 1202550"/>
              <a:gd name="connsiteX599" fmla="*/ 982611 w 1202550"/>
              <a:gd name="connsiteY599" fmla="*/ 696362 h 1202550"/>
              <a:gd name="connsiteX600" fmla="*/ 980019 w 1202550"/>
              <a:gd name="connsiteY600" fmla="*/ 693025 h 1202550"/>
              <a:gd name="connsiteX601" fmla="*/ 980019 w 1202550"/>
              <a:gd name="connsiteY601" fmla="*/ 605726 h 1202550"/>
              <a:gd name="connsiteX602" fmla="*/ 982611 w 1202550"/>
              <a:gd name="connsiteY602" fmla="*/ 603086 h 1202550"/>
              <a:gd name="connsiteX603" fmla="*/ 1006302 w 1202550"/>
              <a:gd name="connsiteY603" fmla="*/ 603086 h 1202550"/>
              <a:gd name="connsiteX604" fmla="*/ 1009014 w 1202550"/>
              <a:gd name="connsiteY604" fmla="*/ 605942 h 1202550"/>
              <a:gd name="connsiteX605" fmla="*/ 1009014 w 1202550"/>
              <a:gd name="connsiteY605" fmla="*/ 698882 h 1202550"/>
              <a:gd name="connsiteX606" fmla="*/ 1008918 w 1202550"/>
              <a:gd name="connsiteY606" fmla="*/ 700682 h 1202550"/>
              <a:gd name="connsiteX607" fmla="*/ 1009014 w 1202550"/>
              <a:gd name="connsiteY607" fmla="*/ 504698 h 1202550"/>
              <a:gd name="connsiteX608" fmla="*/ 1009014 w 1202550"/>
              <a:gd name="connsiteY608" fmla="*/ 598502 h 1202550"/>
              <a:gd name="connsiteX609" fmla="*/ 1009014 w 1202550"/>
              <a:gd name="connsiteY609" fmla="*/ 599990 h 1202550"/>
              <a:gd name="connsiteX610" fmla="*/ 1007550 w 1202550"/>
              <a:gd name="connsiteY610" fmla="*/ 601334 h 1202550"/>
              <a:gd name="connsiteX611" fmla="*/ 1005750 w 1202550"/>
              <a:gd name="connsiteY611" fmla="*/ 601334 h 1202550"/>
              <a:gd name="connsiteX612" fmla="*/ 983283 w 1202550"/>
              <a:gd name="connsiteY612" fmla="*/ 601334 h 1202550"/>
              <a:gd name="connsiteX613" fmla="*/ 980019 w 1202550"/>
              <a:gd name="connsiteY613" fmla="*/ 598189 h 1202550"/>
              <a:gd name="connsiteX614" fmla="*/ 980019 w 1202550"/>
              <a:gd name="connsiteY614" fmla="*/ 516915 h 1202550"/>
              <a:gd name="connsiteX615" fmla="*/ 980019 w 1202550"/>
              <a:gd name="connsiteY615" fmla="*/ 510314 h 1202550"/>
              <a:gd name="connsiteX616" fmla="*/ 981339 w 1202550"/>
              <a:gd name="connsiteY616" fmla="*/ 508346 h 1202550"/>
              <a:gd name="connsiteX617" fmla="*/ 1008558 w 1202550"/>
              <a:gd name="connsiteY617" fmla="*/ 501601 h 1202550"/>
              <a:gd name="connsiteX618" fmla="*/ 1008894 w 1202550"/>
              <a:gd name="connsiteY618" fmla="*/ 504650 h 1202550"/>
              <a:gd name="connsiteX619" fmla="*/ 1009014 w 1202550"/>
              <a:gd name="connsiteY619" fmla="*/ 496129 h 1202550"/>
              <a:gd name="connsiteX620" fmla="*/ 1009014 w 1202550"/>
              <a:gd name="connsiteY620" fmla="*/ 497929 h 1202550"/>
              <a:gd name="connsiteX621" fmla="*/ 1007692 w 1202550"/>
              <a:gd name="connsiteY621" fmla="*/ 499984 h 1202550"/>
              <a:gd name="connsiteX622" fmla="*/ 1007478 w 1202550"/>
              <a:gd name="connsiteY622" fmla="*/ 500017 h 1202550"/>
              <a:gd name="connsiteX623" fmla="*/ 981075 w 1202550"/>
              <a:gd name="connsiteY623" fmla="*/ 506546 h 1202550"/>
              <a:gd name="connsiteX624" fmla="*/ 980403 w 1202550"/>
              <a:gd name="connsiteY624" fmla="*/ 506546 h 1202550"/>
              <a:gd name="connsiteX625" fmla="*/ 980091 w 1202550"/>
              <a:gd name="connsiteY625" fmla="*/ 504362 h 1202550"/>
              <a:gd name="connsiteX626" fmla="*/ 980091 w 1202550"/>
              <a:gd name="connsiteY626" fmla="*/ 416871 h 1202550"/>
              <a:gd name="connsiteX627" fmla="*/ 981843 w 1202550"/>
              <a:gd name="connsiteY627" fmla="*/ 413534 h 1202550"/>
              <a:gd name="connsiteX628" fmla="*/ 1007574 w 1202550"/>
              <a:gd name="connsiteY628" fmla="*/ 400741 h 1202550"/>
              <a:gd name="connsiteX629" fmla="*/ 1008870 w 1202550"/>
              <a:gd name="connsiteY629" fmla="*/ 400549 h 1202550"/>
              <a:gd name="connsiteX630" fmla="*/ 1009086 w 1202550"/>
              <a:gd name="connsiteY630" fmla="*/ 403597 h 1202550"/>
              <a:gd name="connsiteX631" fmla="*/ 1008918 w 1202550"/>
              <a:gd name="connsiteY631" fmla="*/ 496081 h 1202550"/>
              <a:gd name="connsiteX632" fmla="*/ 985011 w 1202550"/>
              <a:gd name="connsiteY632" fmla="*/ 409958 h 1202550"/>
              <a:gd name="connsiteX633" fmla="*/ 972482 w 1202550"/>
              <a:gd name="connsiteY633" fmla="*/ 412934 h 1202550"/>
              <a:gd name="connsiteX634" fmla="*/ 892480 w 1202550"/>
              <a:gd name="connsiteY634" fmla="*/ 412934 h 1202550"/>
              <a:gd name="connsiteX635" fmla="*/ 889215 w 1202550"/>
              <a:gd name="connsiteY635" fmla="*/ 412934 h 1202550"/>
              <a:gd name="connsiteX636" fmla="*/ 890607 w 1202550"/>
              <a:gd name="connsiteY636" fmla="*/ 411302 h 1202550"/>
              <a:gd name="connsiteX637" fmla="*/ 906545 w 1202550"/>
              <a:gd name="connsiteY637" fmla="*/ 400645 h 1202550"/>
              <a:gd name="connsiteX638" fmla="*/ 910722 w 1202550"/>
              <a:gd name="connsiteY638" fmla="*/ 399421 h 1202550"/>
              <a:gd name="connsiteX639" fmla="*/ 1002125 w 1202550"/>
              <a:gd name="connsiteY639" fmla="*/ 399421 h 1202550"/>
              <a:gd name="connsiteX640" fmla="*/ 1004766 w 1202550"/>
              <a:gd name="connsiteY640" fmla="*/ 400045 h 1202550"/>
              <a:gd name="connsiteX641" fmla="*/ 984891 w 1202550"/>
              <a:gd name="connsiteY641" fmla="*/ 409886 h 1202550"/>
              <a:gd name="connsiteX642" fmla="*/ 909690 w 1202550"/>
              <a:gd name="connsiteY642" fmla="*/ 396276 h 1202550"/>
              <a:gd name="connsiteX643" fmla="*/ 905513 w 1202550"/>
              <a:gd name="connsiteY643" fmla="*/ 397572 h 1202550"/>
              <a:gd name="connsiteX644" fmla="*/ 811229 w 1202550"/>
              <a:gd name="connsiteY644" fmla="*/ 397572 h 1202550"/>
              <a:gd name="connsiteX645" fmla="*/ 808661 w 1202550"/>
              <a:gd name="connsiteY645" fmla="*/ 397188 h 1202550"/>
              <a:gd name="connsiteX646" fmla="*/ 810821 w 1202550"/>
              <a:gd name="connsiteY646" fmla="*/ 394932 h 1202550"/>
              <a:gd name="connsiteX647" fmla="*/ 822967 w 1202550"/>
              <a:gd name="connsiteY647" fmla="*/ 382931 h 1202550"/>
              <a:gd name="connsiteX648" fmla="*/ 826327 w 1202550"/>
              <a:gd name="connsiteY648" fmla="*/ 381394 h 1202550"/>
              <a:gd name="connsiteX649" fmla="*/ 929804 w 1202550"/>
              <a:gd name="connsiteY649" fmla="*/ 381394 h 1202550"/>
              <a:gd name="connsiteX650" fmla="*/ 930884 w 1202550"/>
              <a:gd name="connsiteY650" fmla="*/ 381586 h 1202550"/>
              <a:gd name="connsiteX651" fmla="*/ 929252 w 1202550"/>
              <a:gd name="connsiteY651" fmla="*/ 383147 h 1202550"/>
              <a:gd name="connsiteX652" fmla="*/ 909570 w 1202550"/>
              <a:gd name="connsiteY652" fmla="*/ 396228 h 1202550"/>
              <a:gd name="connsiteX653" fmla="*/ 825199 w 1202550"/>
              <a:gd name="connsiteY653" fmla="*/ 377938 h 1202550"/>
              <a:gd name="connsiteX654" fmla="*/ 821239 w 1202550"/>
              <a:gd name="connsiteY654" fmla="*/ 379546 h 1202550"/>
              <a:gd name="connsiteX655" fmla="*/ 717450 w 1202550"/>
              <a:gd name="connsiteY655" fmla="*/ 379546 h 1202550"/>
              <a:gd name="connsiteX656" fmla="*/ 715265 w 1202550"/>
              <a:gd name="connsiteY656" fmla="*/ 379330 h 1202550"/>
              <a:gd name="connsiteX657" fmla="*/ 715265 w 1202550"/>
              <a:gd name="connsiteY657" fmla="*/ 378034 h 1202550"/>
              <a:gd name="connsiteX658" fmla="*/ 723522 w 1202550"/>
              <a:gd name="connsiteY658" fmla="*/ 361400 h 1202550"/>
              <a:gd name="connsiteX659" fmla="*/ 726331 w 1202550"/>
              <a:gd name="connsiteY659" fmla="*/ 359768 h 1202550"/>
              <a:gd name="connsiteX660" fmla="*/ 727843 w 1202550"/>
              <a:gd name="connsiteY660" fmla="*/ 359768 h 1202550"/>
              <a:gd name="connsiteX661" fmla="*/ 839097 w 1202550"/>
              <a:gd name="connsiteY661" fmla="*/ 359768 h 1202550"/>
              <a:gd name="connsiteX662" fmla="*/ 842385 w 1202550"/>
              <a:gd name="connsiteY662" fmla="*/ 359960 h 1202550"/>
              <a:gd name="connsiteX663" fmla="*/ 841353 w 1202550"/>
              <a:gd name="connsiteY663" fmla="*/ 361616 h 1202550"/>
              <a:gd name="connsiteX664" fmla="*/ 825199 w 1202550"/>
              <a:gd name="connsiteY664" fmla="*/ 377938 h 1202550"/>
              <a:gd name="connsiteX665" fmla="*/ 716106 w 1202550"/>
              <a:gd name="connsiteY665" fmla="*/ 381274 h 1202550"/>
              <a:gd name="connsiteX666" fmla="*/ 755374 w 1202550"/>
              <a:gd name="connsiteY666" fmla="*/ 381274 h 1202550"/>
              <a:gd name="connsiteX667" fmla="*/ 817782 w 1202550"/>
              <a:gd name="connsiteY667" fmla="*/ 381274 h 1202550"/>
              <a:gd name="connsiteX668" fmla="*/ 821479 w 1202550"/>
              <a:gd name="connsiteY668" fmla="*/ 381754 h 1202550"/>
              <a:gd name="connsiteX669" fmla="*/ 806741 w 1202550"/>
              <a:gd name="connsiteY669" fmla="*/ 396372 h 1202550"/>
              <a:gd name="connsiteX670" fmla="*/ 804101 w 1202550"/>
              <a:gd name="connsiteY670" fmla="*/ 397476 h 1202550"/>
              <a:gd name="connsiteX671" fmla="*/ 802588 w 1202550"/>
              <a:gd name="connsiteY671" fmla="*/ 397476 h 1202550"/>
              <a:gd name="connsiteX672" fmla="*/ 706576 w 1202550"/>
              <a:gd name="connsiteY672" fmla="*/ 397476 h 1202550"/>
              <a:gd name="connsiteX673" fmla="*/ 706744 w 1202550"/>
              <a:gd name="connsiteY673" fmla="*/ 395412 h 1202550"/>
              <a:gd name="connsiteX674" fmla="*/ 712721 w 1202550"/>
              <a:gd name="connsiteY674" fmla="*/ 383411 h 1202550"/>
              <a:gd name="connsiteX675" fmla="*/ 716154 w 1202550"/>
              <a:gd name="connsiteY675" fmla="*/ 381274 h 1202550"/>
              <a:gd name="connsiteX676" fmla="*/ 706504 w 1202550"/>
              <a:gd name="connsiteY676" fmla="*/ 399301 h 1202550"/>
              <a:gd name="connsiteX677" fmla="*/ 708017 w 1202550"/>
              <a:gd name="connsiteY677" fmla="*/ 399301 h 1202550"/>
              <a:gd name="connsiteX678" fmla="*/ 799756 w 1202550"/>
              <a:gd name="connsiteY678" fmla="*/ 399301 h 1202550"/>
              <a:gd name="connsiteX679" fmla="*/ 802876 w 1202550"/>
              <a:gd name="connsiteY679" fmla="*/ 399469 h 1202550"/>
              <a:gd name="connsiteX680" fmla="*/ 802180 w 1202550"/>
              <a:gd name="connsiteY680" fmla="*/ 400837 h 1202550"/>
              <a:gd name="connsiteX681" fmla="*/ 791619 w 1202550"/>
              <a:gd name="connsiteY681" fmla="*/ 411446 h 1202550"/>
              <a:gd name="connsiteX682" fmla="*/ 788475 w 1202550"/>
              <a:gd name="connsiteY682" fmla="*/ 412814 h 1202550"/>
              <a:gd name="connsiteX683" fmla="*/ 699447 w 1202550"/>
              <a:gd name="connsiteY683" fmla="*/ 412814 h 1202550"/>
              <a:gd name="connsiteX684" fmla="*/ 698583 w 1202550"/>
              <a:gd name="connsiteY684" fmla="*/ 412814 h 1202550"/>
              <a:gd name="connsiteX685" fmla="*/ 698991 w 1202550"/>
              <a:gd name="connsiteY685" fmla="*/ 410846 h 1202550"/>
              <a:gd name="connsiteX686" fmla="*/ 703792 w 1202550"/>
              <a:gd name="connsiteY686" fmla="*/ 401245 h 1202550"/>
              <a:gd name="connsiteX687" fmla="*/ 706576 w 1202550"/>
              <a:gd name="connsiteY687" fmla="*/ 399301 h 1202550"/>
              <a:gd name="connsiteX688" fmla="*/ 697287 w 1202550"/>
              <a:gd name="connsiteY688" fmla="*/ 691993 h 1202550"/>
              <a:gd name="connsiteX689" fmla="*/ 697287 w 1202550"/>
              <a:gd name="connsiteY689" fmla="*/ 606542 h 1202550"/>
              <a:gd name="connsiteX690" fmla="*/ 697287 w 1202550"/>
              <a:gd name="connsiteY690" fmla="*/ 605030 h 1202550"/>
              <a:gd name="connsiteX691" fmla="*/ 699375 w 1202550"/>
              <a:gd name="connsiteY691" fmla="*/ 603062 h 1202550"/>
              <a:gd name="connsiteX692" fmla="*/ 718578 w 1202550"/>
              <a:gd name="connsiteY692" fmla="*/ 603062 h 1202550"/>
              <a:gd name="connsiteX693" fmla="*/ 788451 w 1202550"/>
              <a:gd name="connsiteY693" fmla="*/ 603062 h 1202550"/>
              <a:gd name="connsiteX694" fmla="*/ 789675 w 1202550"/>
              <a:gd name="connsiteY694" fmla="*/ 604358 h 1202550"/>
              <a:gd name="connsiteX695" fmla="*/ 789675 w 1202550"/>
              <a:gd name="connsiteY695" fmla="*/ 606446 h 1202550"/>
              <a:gd name="connsiteX696" fmla="*/ 789675 w 1202550"/>
              <a:gd name="connsiteY696" fmla="*/ 693121 h 1202550"/>
              <a:gd name="connsiteX697" fmla="*/ 787274 w 1202550"/>
              <a:gd name="connsiteY697" fmla="*/ 695354 h 1202550"/>
              <a:gd name="connsiteX698" fmla="*/ 700864 w 1202550"/>
              <a:gd name="connsiteY698" fmla="*/ 695354 h 1202550"/>
              <a:gd name="connsiteX699" fmla="*/ 698751 w 1202550"/>
              <a:gd name="connsiteY699" fmla="*/ 695354 h 1202550"/>
              <a:gd name="connsiteX700" fmla="*/ 697191 w 1202550"/>
              <a:gd name="connsiteY700" fmla="*/ 693769 h 1202550"/>
              <a:gd name="connsiteX701" fmla="*/ 697359 w 1202550"/>
              <a:gd name="connsiteY701" fmla="*/ 691993 h 1202550"/>
              <a:gd name="connsiteX702" fmla="*/ 788067 w 1202550"/>
              <a:gd name="connsiteY702" fmla="*/ 601286 h 1202550"/>
              <a:gd name="connsiteX703" fmla="*/ 786554 w 1202550"/>
              <a:gd name="connsiteY703" fmla="*/ 601286 h 1202550"/>
              <a:gd name="connsiteX704" fmla="*/ 700600 w 1202550"/>
              <a:gd name="connsiteY704" fmla="*/ 601286 h 1202550"/>
              <a:gd name="connsiteX705" fmla="*/ 697359 w 1202550"/>
              <a:gd name="connsiteY705" fmla="*/ 598117 h 1202550"/>
              <a:gd name="connsiteX706" fmla="*/ 697359 w 1202550"/>
              <a:gd name="connsiteY706" fmla="*/ 512067 h 1202550"/>
              <a:gd name="connsiteX707" fmla="*/ 700528 w 1202550"/>
              <a:gd name="connsiteY707" fmla="*/ 508802 h 1202550"/>
              <a:gd name="connsiteX708" fmla="*/ 788667 w 1202550"/>
              <a:gd name="connsiteY708" fmla="*/ 508802 h 1202550"/>
              <a:gd name="connsiteX709" fmla="*/ 789723 w 1202550"/>
              <a:gd name="connsiteY709" fmla="*/ 509906 h 1202550"/>
              <a:gd name="connsiteX710" fmla="*/ 789723 w 1202550"/>
              <a:gd name="connsiteY710" fmla="*/ 512307 h 1202550"/>
              <a:gd name="connsiteX711" fmla="*/ 789723 w 1202550"/>
              <a:gd name="connsiteY711" fmla="*/ 597733 h 1202550"/>
              <a:gd name="connsiteX712" fmla="*/ 789723 w 1202550"/>
              <a:gd name="connsiteY712" fmla="*/ 599534 h 1202550"/>
              <a:gd name="connsiteX713" fmla="*/ 788139 w 1202550"/>
              <a:gd name="connsiteY713" fmla="*/ 601286 h 1202550"/>
              <a:gd name="connsiteX714" fmla="*/ 699423 w 1202550"/>
              <a:gd name="connsiteY714" fmla="*/ 414687 h 1202550"/>
              <a:gd name="connsiteX715" fmla="*/ 701224 w 1202550"/>
              <a:gd name="connsiteY715" fmla="*/ 414687 h 1202550"/>
              <a:gd name="connsiteX716" fmla="*/ 786074 w 1202550"/>
              <a:gd name="connsiteY716" fmla="*/ 414687 h 1202550"/>
              <a:gd name="connsiteX717" fmla="*/ 788163 w 1202550"/>
              <a:gd name="connsiteY717" fmla="*/ 414687 h 1202550"/>
              <a:gd name="connsiteX718" fmla="*/ 789747 w 1202550"/>
              <a:gd name="connsiteY718" fmla="*/ 416199 h 1202550"/>
              <a:gd name="connsiteX719" fmla="*/ 789747 w 1202550"/>
              <a:gd name="connsiteY719" fmla="*/ 418311 h 1202550"/>
              <a:gd name="connsiteX720" fmla="*/ 789747 w 1202550"/>
              <a:gd name="connsiteY720" fmla="*/ 503498 h 1202550"/>
              <a:gd name="connsiteX721" fmla="*/ 789747 w 1202550"/>
              <a:gd name="connsiteY721" fmla="*/ 505898 h 1202550"/>
              <a:gd name="connsiteX722" fmla="*/ 788475 w 1202550"/>
              <a:gd name="connsiteY722" fmla="*/ 507122 h 1202550"/>
              <a:gd name="connsiteX723" fmla="*/ 786674 w 1202550"/>
              <a:gd name="connsiteY723" fmla="*/ 507122 h 1202550"/>
              <a:gd name="connsiteX724" fmla="*/ 700624 w 1202550"/>
              <a:gd name="connsiteY724" fmla="*/ 507122 h 1202550"/>
              <a:gd name="connsiteX725" fmla="*/ 697359 w 1202550"/>
              <a:gd name="connsiteY725" fmla="*/ 503954 h 1202550"/>
              <a:gd name="connsiteX726" fmla="*/ 697359 w 1202550"/>
              <a:gd name="connsiteY726" fmla="*/ 417783 h 1202550"/>
              <a:gd name="connsiteX727" fmla="*/ 697359 w 1202550"/>
              <a:gd name="connsiteY727" fmla="*/ 416583 h 1202550"/>
              <a:gd name="connsiteX728" fmla="*/ 699423 w 1202550"/>
              <a:gd name="connsiteY728" fmla="*/ 414687 h 1202550"/>
              <a:gd name="connsiteX729" fmla="*/ 698583 w 1202550"/>
              <a:gd name="connsiteY729" fmla="*/ 791726 h 1202550"/>
              <a:gd name="connsiteX730" fmla="*/ 701464 w 1202550"/>
              <a:gd name="connsiteY730" fmla="*/ 791534 h 1202550"/>
              <a:gd name="connsiteX731" fmla="*/ 787538 w 1202550"/>
              <a:gd name="connsiteY731" fmla="*/ 791534 h 1202550"/>
              <a:gd name="connsiteX732" fmla="*/ 792339 w 1202550"/>
              <a:gd name="connsiteY732" fmla="*/ 793502 h 1202550"/>
              <a:gd name="connsiteX733" fmla="*/ 801940 w 1202550"/>
              <a:gd name="connsiteY733" fmla="*/ 803103 h 1202550"/>
              <a:gd name="connsiteX734" fmla="*/ 803308 w 1202550"/>
              <a:gd name="connsiteY734" fmla="*/ 805191 h 1202550"/>
              <a:gd name="connsiteX735" fmla="*/ 800380 w 1202550"/>
              <a:gd name="connsiteY735" fmla="*/ 805191 h 1202550"/>
              <a:gd name="connsiteX736" fmla="*/ 707993 w 1202550"/>
              <a:gd name="connsiteY736" fmla="*/ 805191 h 1202550"/>
              <a:gd name="connsiteX737" fmla="*/ 703528 w 1202550"/>
              <a:gd name="connsiteY737" fmla="*/ 802335 h 1202550"/>
              <a:gd name="connsiteX738" fmla="*/ 699423 w 1202550"/>
              <a:gd name="connsiteY738" fmla="*/ 794006 h 1202550"/>
              <a:gd name="connsiteX739" fmla="*/ 698583 w 1202550"/>
              <a:gd name="connsiteY739" fmla="*/ 791654 h 1202550"/>
              <a:gd name="connsiteX740" fmla="*/ 793635 w 1202550"/>
              <a:gd name="connsiteY740" fmla="*/ 792110 h 1202550"/>
              <a:gd name="connsiteX741" fmla="*/ 793827 w 1202550"/>
              <a:gd name="connsiteY741" fmla="*/ 791534 h 1202550"/>
              <a:gd name="connsiteX742" fmla="*/ 796396 w 1202550"/>
              <a:gd name="connsiteY742" fmla="*/ 791534 h 1202550"/>
              <a:gd name="connsiteX743" fmla="*/ 881774 w 1202550"/>
              <a:gd name="connsiteY743" fmla="*/ 791534 h 1202550"/>
              <a:gd name="connsiteX744" fmla="*/ 886767 w 1202550"/>
              <a:gd name="connsiteY744" fmla="*/ 793046 h 1202550"/>
              <a:gd name="connsiteX745" fmla="*/ 901433 w 1202550"/>
              <a:gd name="connsiteY745" fmla="*/ 802887 h 1202550"/>
              <a:gd name="connsiteX746" fmla="*/ 903833 w 1202550"/>
              <a:gd name="connsiteY746" fmla="*/ 804567 h 1202550"/>
              <a:gd name="connsiteX747" fmla="*/ 902297 w 1202550"/>
              <a:gd name="connsiteY747" fmla="*/ 805143 h 1202550"/>
              <a:gd name="connsiteX748" fmla="*/ 808589 w 1202550"/>
              <a:gd name="connsiteY748" fmla="*/ 805143 h 1202550"/>
              <a:gd name="connsiteX749" fmla="*/ 805565 w 1202550"/>
              <a:gd name="connsiteY749" fmla="*/ 804303 h 1202550"/>
              <a:gd name="connsiteX750" fmla="*/ 793635 w 1202550"/>
              <a:gd name="connsiteY750" fmla="*/ 792038 h 1202550"/>
              <a:gd name="connsiteX751" fmla="*/ 809093 w 1202550"/>
              <a:gd name="connsiteY751" fmla="*/ 806944 h 1202550"/>
              <a:gd name="connsiteX752" fmla="*/ 812045 w 1202550"/>
              <a:gd name="connsiteY752" fmla="*/ 806944 h 1202550"/>
              <a:gd name="connsiteX753" fmla="*/ 904649 w 1202550"/>
              <a:gd name="connsiteY753" fmla="*/ 806944 h 1202550"/>
              <a:gd name="connsiteX754" fmla="*/ 910170 w 1202550"/>
              <a:gd name="connsiteY754" fmla="*/ 808648 h 1202550"/>
              <a:gd name="connsiteX755" fmla="*/ 928580 w 1202550"/>
              <a:gd name="connsiteY755" fmla="*/ 821009 h 1202550"/>
              <a:gd name="connsiteX756" fmla="*/ 930980 w 1202550"/>
              <a:gd name="connsiteY756" fmla="*/ 822834 h 1202550"/>
              <a:gd name="connsiteX757" fmla="*/ 929108 w 1202550"/>
              <a:gd name="connsiteY757" fmla="*/ 823266 h 1202550"/>
              <a:gd name="connsiteX758" fmla="*/ 826903 w 1202550"/>
              <a:gd name="connsiteY758" fmla="*/ 823266 h 1202550"/>
              <a:gd name="connsiteX759" fmla="*/ 822967 w 1202550"/>
              <a:gd name="connsiteY759" fmla="*/ 821657 h 1202550"/>
              <a:gd name="connsiteX760" fmla="*/ 808853 w 1202550"/>
              <a:gd name="connsiteY760" fmla="*/ 807496 h 1202550"/>
              <a:gd name="connsiteX761" fmla="*/ 913914 w 1202550"/>
              <a:gd name="connsiteY761" fmla="*/ 808912 h 1202550"/>
              <a:gd name="connsiteX762" fmla="*/ 911658 w 1202550"/>
              <a:gd name="connsiteY762" fmla="*/ 807064 h 1202550"/>
              <a:gd name="connsiteX763" fmla="*/ 914442 w 1202550"/>
              <a:gd name="connsiteY763" fmla="*/ 806944 h 1202550"/>
              <a:gd name="connsiteX764" fmla="*/ 1007382 w 1202550"/>
              <a:gd name="connsiteY764" fmla="*/ 806944 h 1202550"/>
              <a:gd name="connsiteX765" fmla="*/ 1011150 w 1202550"/>
              <a:gd name="connsiteY765" fmla="*/ 807688 h 1202550"/>
              <a:gd name="connsiteX766" fmla="*/ 1039474 w 1202550"/>
              <a:gd name="connsiteY766" fmla="*/ 822089 h 1202550"/>
              <a:gd name="connsiteX767" fmla="*/ 1040722 w 1202550"/>
              <a:gd name="connsiteY767" fmla="*/ 822810 h 1202550"/>
              <a:gd name="connsiteX768" fmla="*/ 1040578 w 1202550"/>
              <a:gd name="connsiteY768" fmla="*/ 823338 h 1202550"/>
              <a:gd name="connsiteX769" fmla="*/ 1037938 w 1202550"/>
              <a:gd name="connsiteY769" fmla="*/ 823338 h 1202550"/>
              <a:gd name="connsiteX770" fmla="*/ 938397 w 1202550"/>
              <a:gd name="connsiteY770" fmla="*/ 823338 h 1202550"/>
              <a:gd name="connsiteX771" fmla="*/ 932853 w 1202550"/>
              <a:gd name="connsiteY771" fmla="*/ 821657 h 1202550"/>
              <a:gd name="connsiteX772" fmla="*/ 914010 w 1202550"/>
              <a:gd name="connsiteY772" fmla="*/ 808840 h 1202550"/>
              <a:gd name="connsiteX773" fmla="*/ 1010718 w 1202550"/>
              <a:gd name="connsiteY773" fmla="*/ 592885 h 1202550"/>
              <a:gd name="connsiteX774" fmla="*/ 1010718 w 1202550"/>
              <a:gd name="connsiteY774" fmla="*/ 505130 h 1202550"/>
              <a:gd name="connsiteX775" fmla="*/ 1010718 w 1202550"/>
              <a:gd name="connsiteY775" fmla="*/ 502729 h 1202550"/>
              <a:gd name="connsiteX776" fmla="*/ 1012031 w 1202550"/>
              <a:gd name="connsiteY776" fmla="*/ 500627 h 1202550"/>
              <a:gd name="connsiteX777" fmla="*/ 1012231 w 1202550"/>
              <a:gd name="connsiteY777" fmla="*/ 500593 h 1202550"/>
              <a:gd name="connsiteX778" fmla="*/ 1044491 w 1202550"/>
              <a:gd name="connsiteY778" fmla="*/ 492672 h 1202550"/>
              <a:gd name="connsiteX779" fmla="*/ 1045115 w 1202550"/>
              <a:gd name="connsiteY779" fmla="*/ 492840 h 1202550"/>
              <a:gd name="connsiteX780" fmla="*/ 1045115 w 1202550"/>
              <a:gd name="connsiteY780" fmla="*/ 598766 h 1202550"/>
              <a:gd name="connsiteX781" fmla="*/ 1042714 w 1202550"/>
              <a:gd name="connsiteY781" fmla="*/ 601286 h 1202550"/>
              <a:gd name="connsiteX782" fmla="*/ 1030425 w 1202550"/>
              <a:gd name="connsiteY782" fmla="*/ 601286 h 1202550"/>
              <a:gd name="connsiteX783" fmla="*/ 1012735 w 1202550"/>
              <a:gd name="connsiteY783" fmla="*/ 601286 h 1202550"/>
              <a:gd name="connsiteX784" fmla="*/ 1010694 w 1202550"/>
              <a:gd name="connsiteY784" fmla="*/ 599270 h 1202550"/>
              <a:gd name="connsiteX785" fmla="*/ 1010718 w 1202550"/>
              <a:gd name="connsiteY785" fmla="*/ 592693 h 1202550"/>
              <a:gd name="connsiteX786" fmla="*/ 1045115 w 1202550"/>
              <a:gd name="connsiteY786" fmla="*/ 711676 h 1202550"/>
              <a:gd name="connsiteX787" fmla="*/ 1042450 w 1202550"/>
              <a:gd name="connsiteY787" fmla="*/ 711532 h 1202550"/>
              <a:gd name="connsiteX788" fmla="*/ 1013431 w 1202550"/>
              <a:gd name="connsiteY788" fmla="*/ 704331 h 1202550"/>
              <a:gd name="connsiteX789" fmla="*/ 1010718 w 1202550"/>
              <a:gd name="connsiteY789" fmla="*/ 700754 h 1202550"/>
              <a:gd name="connsiteX790" fmla="*/ 1010718 w 1202550"/>
              <a:gd name="connsiteY790" fmla="*/ 614439 h 1202550"/>
              <a:gd name="connsiteX791" fmla="*/ 1010718 w 1202550"/>
              <a:gd name="connsiteY791" fmla="*/ 605150 h 1202550"/>
              <a:gd name="connsiteX792" fmla="*/ 1012759 w 1202550"/>
              <a:gd name="connsiteY792" fmla="*/ 603062 h 1202550"/>
              <a:gd name="connsiteX793" fmla="*/ 1043026 w 1202550"/>
              <a:gd name="connsiteY793" fmla="*/ 603062 h 1202550"/>
              <a:gd name="connsiteX794" fmla="*/ 1045139 w 1202550"/>
              <a:gd name="connsiteY794" fmla="*/ 605294 h 1202550"/>
              <a:gd name="connsiteX795" fmla="*/ 1045139 w 1202550"/>
              <a:gd name="connsiteY795" fmla="*/ 711460 h 1202550"/>
              <a:gd name="connsiteX796" fmla="*/ 1038178 w 1202550"/>
              <a:gd name="connsiteY796" fmla="*/ 383387 h 1202550"/>
              <a:gd name="connsiteX797" fmla="*/ 1011775 w 1202550"/>
              <a:gd name="connsiteY797" fmla="*/ 396660 h 1202550"/>
              <a:gd name="connsiteX798" fmla="*/ 1007190 w 1202550"/>
              <a:gd name="connsiteY798" fmla="*/ 397716 h 1202550"/>
              <a:gd name="connsiteX799" fmla="*/ 914802 w 1202550"/>
              <a:gd name="connsiteY799" fmla="*/ 397716 h 1202550"/>
              <a:gd name="connsiteX800" fmla="*/ 911658 w 1202550"/>
              <a:gd name="connsiteY800" fmla="*/ 397284 h 1202550"/>
              <a:gd name="connsiteX801" fmla="*/ 934245 w 1202550"/>
              <a:gd name="connsiteY801" fmla="*/ 382210 h 1202550"/>
              <a:gd name="connsiteX802" fmla="*/ 937989 w 1202550"/>
              <a:gd name="connsiteY802" fmla="*/ 381538 h 1202550"/>
              <a:gd name="connsiteX803" fmla="*/ 1037194 w 1202550"/>
              <a:gd name="connsiteY803" fmla="*/ 381538 h 1202550"/>
              <a:gd name="connsiteX804" fmla="*/ 1040554 w 1202550"/>
              <a:gd name="connsiteY804" fmla="*/ 381874 h 1202550"/>
              <a:gd name="connsiteX805" fmla="*/ 1038178 w 1202550"/>
              <a:gd name="connsiteY805" fmla="*/ 383195 h 1202550"/>
              <a:gd name="connsiteX806" fmla="*/ 936597 w 1202550"/>
              <a:gd name="connsiteY806" fmla="*/ 378418 h 1202550"/>
              <a:gd name="connsiteX807" fmla="*/ 932421 w 1202550"/>
              <a:gd name="connsiteY807" fmla="*/ 379738 h 1202550"/>
              <a:gd name="connsiteX808" fmla="*/ 828944 w 1202550"/>
              <a:gd name="connsiteY808" fmla="*/ 379738 h 1202550"/>
              <a:gd name="connsiteX809" fmla="*/ 826975 w 1202550"/>
              <a:gd name="connsiteY809" fmla="*/ 379618 h 1202550"/>
              <a:gd name="connsiteX810" fmla="*/ 828392 w 1202550"/>
              <a:gd name="connsiteY810" fmla="*/ 377674 h 1202550"/>
              <a:gd name="connsiteX811" fmla="*/ 844258 w 1202550"/>
              <a:gd name="connsiteY811" fmla="*/ 361736 h 1202550"/>
              <a:gd name="connsiteX812" fmla="*/ 848746 w 1202550"/>
              <a:gd name="connsiteY812" fmla="*/ 359936 h 1202550"/>
              <a:gd name="connsiteX813" fmla="*/ 894640 w 1202550"/>
              <a:gd name="connsiteY813" fmla="*/ 359936 h 1202550"/>
              <a:gd name="connsiteX814" fmla="*/ 960024 w 1202550"/>
              <a:gd name="connsiteY814" fmla="*/ 359936 h 1202550"/>
              <a:gd name="connsiteX815" fmla="*/ 963384 w 1202550"/>
              <a:gd name="connsiteY815" fmla="*/ 360224 h 1202550"/>
              <a:gd name="connsiteX816" fmla="*/ 961536 w 1202550"/>
              <a:gd name="connsiteY816" fmla="*/ 361784 h 1202550"/>
              <a:gd name="connsiteX817" fmla="*/ 936597 w 1202550"/>
              <a:gd name="connsiteY817" fmla="*/ 378226 h 1202550"/>
              <a:gd name="connsiteX818" fmla="*/ 842121 w 1202550"/>
              <a:gd name="connsiteY818" fmla="*/ 358159 h 1202550"/>
              <a:gd name="connsiteX819" fmla="*/ 729067 w 1202550"/>
              <a:gd name="connsiteY819" fmla="*/ 358159 h 1202550"/>
              <a:gd name="connsiteX820" fmla="*/ 726211 w 1202550"/>
              <a:gd name="connsiteY820" fmla="*/ 358159 h 1202550"/>
              <a:gd name="connsiteX821" fmla="*/ 726691 w 1202550"/>
              <a:gd name="connsiteY821" fmla="*/ 355759 h 1202550"/>
              <a:gd name="connsiteX822" fmla="*/ 735284 w 1202550"/>
              <a:gd name="connsiteY822" fmla="*/ 338621 h 1202550"/>
              <a:gd name="connsiteX823" fmla="*/ 737468 w 1202550"/>
              <a:gd name="connsiteY823" fmla="*/ 333820 h 1202550"/>
              <a:gd name="connsiteX824" fmla="*/ 740325 w 1202550"/>
              <a:gd name="connsiteY824" fmla="*/ 333268 h 1202550"/>
              <a:gd name="connsiteX825" fmla="*/ 866484 w 1202550"/>
              <a:gd name="connsiteY825" fmla="*/ 333268 h 1202550"/>
              <a:gd name="connsiteX826" fmla="*/ 868885 w 1202550"/>
              <a:gd name="connsiteY826" fmla="*/ 333460 h 1202550"/>
              <a:gd name="connsiteX827" fmla="*/ 869053 w 1202550"/>
              <a:gd name="connsiteY827" fmla="*/ 334445 h 1202550"/>
              <a:gd name="connsiteX828" fmla="*/ 847450 w 1202550"/>
              <a:gd name="connsiteY828" fmla="*/ 356047 h 1202550"/>
              <a:gd name="connsiteX829" fmla="*/ 842121 w 1202550"/>
              <a:gd name="connsiteY829" fmla="*/ 357967 h 1202550"/>
              <a:gd name="connsiteX830" fmla="*/ 735068 w 1202550"/>
              <a:gd name="connsiteY830" fmla="*/ 335021 h 1202550"/>
              <a:gd name="connsiteX831" fmla="*/ 735068 w 1202550"/>
              <a:gd name="connsiteY831" fmla="*/ 335021 h 1202550"/>
              <a:gd name="connsiteX832" fmla="*/ 725035 w 1202550"/>
              <a:gd name="connsiteY832" fmla="*/ 354727 h 1202550"/>
              <a:gd name="connsiteX833" fmla="*/ 724243 w 1202550"/>
              <a:gd name="connsiteY833" fmla="*/ 356335 h 1202550"/>
              <a:gd name="connsiteX834" fmla="*/ 721530 w 1202550"/>
              <a:gd name="connsiteY834" fmla="*/ 358111 h 1202550"/>
              <a:gd name="connsiteX835" fmla="*/ 720042 w 1202550"/>
              <a:gd name="connsiteY835" fmla="*/ 358111 h 1202550"/>
              <a:gd name="connsiteX836" fmla="*/ 606772 w 1202550"/>
              <a:gd name="connsiteY836" fmla="*/ 358111 h 1202550"/>
              <a:gd name="connsiteX837" fmla="*/ 603123 w 1202550"/>
              <a:gd name="connsiteY837" fmla="*/ 354391 h 1202550"/>
              <a:gd name="connsiteX838" fmla="*/ 603123 w 1202550"/>
              <a:gd name="connsiteY838" fmla="*/ 334012 h 1202550"/>
              <a:gd name="connsiteX839" fmla="*/ 604636 w 1202550"/>
              <a:gd name="connsiteY839" fmla="*/ 333220 h 1202550"/>
              <a:gd name="connsiteX840" fmla="*/ 731587 w 1202550"/>
              <a:gd name="connsiteY840" fmla="*/ 333220 h 1202550"/>
              <a:gd name="connsiteX841" fmla="*/ 734564 w 1202550"/>
              <a:gd name="connsiteY841" fmla="*/ 333340 h 1202550"/>
              <a:gd name="connsiteX842" fmla="*/ 735068 w 1202550"/>
              <a:gd name="connsiteY842" fmla="*/ 334829 h 1202550"/>
              <a:gd name="connsiteX843" fmla="*/ 605140 w 1202550"/>
              <a:gd name="connsiteY843" fmla="*/ 359720 h 1202550"/>
              <a:gd name="connsiteX844" fmla="*/ 606652 w 1202550"/>
              <a:gd name="connsiteY844" fmla="*/ 359720 h 1202550"/>
              <a:gd name="connsiteX845" fmla="*/ 721866 w 1202550"/>
              <a:gd name="connsiteY845" fmla="*/ 359720 h 1202550"/>
              <a:gd name="connsiteX846" fmla="*/ 721242 w 1202550"/>
              <a:gd name="connsiteY846" fmla="*/ 362312 h 1202550"/>
              <a:gd name="connsiteX847" fmla="*/ 714041 w 1202550"/>
              <a:gd name="connsiteY847" fmla="*/ 377074 h 1202550"/>
              <a:gd name="connsiteX848" fmla="*/ 709913 w 1202550"/>
              <a:gd name="connsiteY848" fmla="*/ 379474 h 1202550"/>
              <a:gd name="connsiteX849" fmla="*/ 630703 w 1202550"/>
              <a:gd name="connsiteY849" fmla="*/ 379474 h 1202550"/>
              <a:gd name="connsiteX850" fmla="*/ 606028 w 1202550"/>
              <a:gd name="connsiteY850" fmla="*/ 379474 h 1202550"/>
              <a:gd name="connsiteX851" fmla="*/ 603171 w 1202550"/>
              <a:gd name="connsiteY851" fmla="*/ 376786 h 1202550"/>
              <a:gd name="connsiteX852" fmla="*/ 603171 w 1202550"/>
              <a:gd name="connsiteY852" fmla="*/ 361784 h 1202550"/>
              <a:gd name="connsiteX853" fmla="*/ 605140 w 1202550"/>
              <a:gd name="connsiteY853" fmla="*/ 359720 h 1202550"/>
              <a:gd name="connsiteX854" fmla="*/ 605140 w 1202550"/>
              <a:gd name="connsiteY854" fmla="*/ 381322 h 1202550"/>
              <a:gd name="connsiteX855" fmla="*/ 606628 w 1202550"/>
              <a:gd name="connsiteY855" fmla="*/ 381322 h 1202550"/>
              <a:gd name="connsiteX856" fmla="*/ 707993 w 1202550"/>
              <a:gd name="connsiteY856" fmla="*/ 381322 h 1202550"/>
              <a:gd name="connsiteX857" fmla="*/ 711089 w 1202550"/>
              <a:gd name="connsiteY857" fmla="*/ 381538 h 1202550"/>
              <a:gd name="connsiteX858" fmla="*/ 710537 w 1202550"/>
              <a:gd name="connsiteY858" fmla="*/ 383651 h 1202550"/>
              <a:gd name="connsiteX859" fmla="*/ 704704 w 1202550"/>
              <a:gd name="connsiteY859" fmla="*/ 395460 h 1202550"/>
              <a:gd name="connsiteX860" fmla="*/ 701248 w 1202550"/>
              <a:gd name="connsiteY860" fmla="*/ 397524 h 1202550"/>
              <a:gd name="connsiteX861" fmla="*/ 700047 w 1202550"/>
              <a:gd name="connsiteY861" fmla="*/ 397524 h 1202550"/>
              <a:gd name="connsiteX862" fmla="*/ 606436 w 1202550"/>
              <a:gd name="connsiteY862" fmla="*/ 397524 h 1202550"/>
              <a:gd name="connsiteX863" fmla="*/ 603171 w 1202550"/>
              <a:gd name="connsiteY863" fmla="*/ 394308 h 1202550"/>
              <a:gd name="connsiteX864" fmla="*/ 603171 w 1202550"/>
              <a:gd name="connsiteY864" fmla="*/ 383219 h 1202550"/>
              <a:gd name="connsiteX865" fmla="*/ 605068 w 1202550"/>
              <a:gd name="connsiteY865" fmla="*/ 381322 h 1202550"/>
              <a:gd name="connsiteX866" fmla="*/ 695583 w 1202550"/>
              <a:gd name="connsiteY866" fmla="*/ 700802 h 1202550"/>
              <a:gd name="connsiteX867" fmla="*/ 695583 w 1202550"/>
              <a:gd name="connsiteY867" fmla="*/ 785941 h 1202550"/>
              <a:gd name="connsiteX868" fmla="*/ 695583 w 1202550"/>
              <a:gd name="connsiteY868" fmla="*/ 788053 h 1202550"/>
              <a:gd name="connsiteX869" fmla="*/ 693807 w 1202550"/>
              <a:gd name="connsiteY869" fmla="*/ 789661 h 1202550"/>
              <a:gd name="connsiteX870" fmla="*/ 692319 w 1202550"/>
              <a:gd name="connsiteY870" fmla="*/ 789661 h 1202550"/>
              <a:gd name="connsiteX871" fmla="*/ 606580 w 1202550"/>
              <a:gd name="connsiteY871" fmla="*/ 789661 h 1202550"/>
              <a:gd name="connsiteX872" fmla="*/ 603171 w 1202550"/>
              <a:gd name="connsiteY872" fmla="*/ 786349 h 1202550"/>
              <a:gd name="connsiteX873" fmla="*/ 603171 w 1202550"/>
              <a:gd name="connsiteY873" fmla="*/ 700610 h 1202550"/>
              <a:gd name="connsiteX874" fmla="*/ 606460 w 1202550"/>
              <a:gd name="connsiteY874" fmla="*/ 697178 h 1202550"/>
              <a:gd name="connsiteX875" fmla="*/ 691911 w 1202550"/>
              <a:gd name="connsiteY875" fmla="*/ 697178 h 1202550"/>
              <a:gd name="connsiteX876" fmla="*/ 693999 w 1202550"/>
              <a:gd name="connsiteY876" fmla="*/ 697178 h 1202550"/>
              <a:gd name="connsiteX877" fmla="*/ 695559 w 1202550"/>
              <a:gd name="connsiteY877" fmla="*/ 698714 h 1202550"/>
              <a:gd name="connsiteX878" fmla="*/ 695583 w 1202550"/>
              <a:gd name="connsiteY878" fmla="*/ 700802 h 1202550"/>
              <a:gd name="connsiteX879" fmla="*/ 603171 w 1202550"/>
              <a:gd name="connsiteY879" fmla="*/ 606423 h 1202550"/>
              <a:gd name="connsiteX880" fmla="*/ 603171 w 1202550"/>
              <a:gd name="connsiteY880" fmla="*/ 604310 h 1202550"/>
              <a:gd name="connsiteX881" fmla="*/ 604492 w 1202550"/>
              <a:gd name="connsiteY881" fmla="*/ 603086 h 1202550"/>
              <a:gd name="connsiteX882" fmla="*/ 692943 w 1202550"/>
              <a:gd name="connsiteY882" fmla="*/ 603086 h 1202550"/>
              <a:gd name="connsiteX883" fmla="*/ 695559 w 1202550"/>
              <a:gd name="connsiteY883" fmla="*/ 605678 h 1202550"/>
              <a:gd name="connsiteX884" fmla="*/ 695559 w 1202550"/>
              <a:gd name="connsiteY884" fmla="*/ 691753 h 1202550"/>
              <a:gd name="connsiteX885" fmla="*/ 695559 w 1202550"/>
              <a:gd name="connsiteY885" fmla="*/ 694153 h 1202550"/>
              <a:gd name="connsiteX886" fmla="*/ 694287 w 1202550"/>
              <a:gd name="connsiteY886" fmla="*/ 695378 h 1202550"/>
              <a:gd name="connsiteX887" fmla="*/ 606412 w 1202550"/>
              <a:gd name="connsiteY887" fmla="*/ 695378 h 1202550"/>
              <a:gd name="connsiteX888" fmla="*/ 603171 w 1202550"/>
              <a:gd name="connsiteY888" fmla="*/ 692185 h 1202550"/>
              <a:gd name="connsiteX889" fmla="*/ 604876 w 1202550"/>
              <a:gd name="connsiteY889" fmla="*/ 791462 h 1202550"/>
              <a:gd name="connsiteX890" fmla="*/ 606676 w 1202550"/>
              <a:gd name="connsiteY890" fmla="*/ 791462 h 1202550"/>
              <a:gd name="connsiteX891" fmla="*/ 692751 w 1202550"/>
              <a:gd name="connsiteY891" fmla="*/ 791462 h 1202550"/>
              <a:gd name="connsiteX892" fmla="*/ 697551 w 1202550"/>
              <a:gd name="connsiteY892" fmla="*/ 794438 h 1202550"/>
              <a:gd name="connsiteX893" fmla="*/ 702712 w 1202550"/>
              <a:gd name="connsiteY893" fmla="*/ 805143 h 1202550"/>
              <a:gd name="connsiteX894" fmla="*/ 606772 w 1202550"/>
              <a:gd name="connsiteY894" fmla="*/ 805143 h 1202550"/>
              <a:gd name="connsiteX895" fmla="*/ 603195 w 1202550"/>
              <a:gd name="connsiteY895" fmla="*/ 801687 h 1202550"/>
              <a:gd name="connsiteX896" fmla="*/ 603195 w 1202550"/>
              <a:gd name="connsiteY896" fmla="*/ 793286 h 1202550"/>
              <a:gd name="connsiteX897" fmla="*/ 604876 w 1202550"/>
              <a:gd name="connsiteY897" fmla="*/ 791534 h 1202550"/>
              <a:gd name="connsiteX898" fmla="*/ 707032 w 1202550"/>
              <a:gd name="connsiteY898" fmla="*/ 809560 h 1202550"/>
              <a:gd name="connsiteX899" fmla="*/ 706168 w 1202550"/>
              <a:gd name="connsiteY899" fmla="*/ 807160 h 1202550"/>
              <a:gd name="connsiteX900" fmla="*/ 709121 w 1202550"/>
              <a:gd name="connsiteY900" fmla="*/ 806968 h 1202550"/>
              <a:gd name="connsiteX901" fmla="*/ 802732 w 1202550"/>
              <a:gd name="connsiteY901" fmla="*/ 806968 h 1202550"/>
              <a:gd name="connsiteX902" fmla="*/ 807725 w 1202550"/>
              <a:gd name="connsiteY902" fmla="*/ 808960 h 1202550"/>
              <a:gd name="connsiteX903" fmla="*/ 819558 w 1202550"/>
              <a:gd name="connsiteY903" fmla="*/ 820961 h 1202550"/>
              <a:gd name="connsiteX904" fmla="*/ 821287 w 1202550"/>
              <a:gd name="connsiteY904" fmla="*/ 823026 h 1202550"/>
              <a:gd name="connsiteX905" fmla="*/ 819078 w 1202550"/>
              <a:gd name="connsiteY905" fmla="*/ 823386 h 1202550"/>
              <a:gd name="connsiteX906" fmla="*/ 716490 w 1202550"/>
              <a:gd name="connsiteY906" fmla="*/ 823386 h 1202550"/>
              <a:gd name="connsiteX907" fmla="*/ 712649 w 1202550"/>
              <a:gd name="connsiteY907" fmla="*/ 820985 h 1202550"/>
              <a:gd name="connsiteX908" fmla="*/ 707032 w 1202550"/>
              <a:gd name="connsiteY908" fmla="*/ 809560 h 1202550"/>
              <a:gd name="connsiteX909" fmla="*/ 717570 w 1202550"/>
              <a:gd name="connsiteY909" fmla="*/ 824970 h 1202550"/>
              <a:gd name="connsiteX910" fmla="*/ 821263 w 1202550"/>
              <a:gd name="connsiteY910" fmla="*/ 824970 h 1202550"/>
              <a:gd name="connsiteX911" fmla="*/ 825463 w 1202550"/>
              <a:gd name="connsiteY911" fmla="*/ 826674 h 1202550"/>
              <a:gd name="connsiteX912" fmla="*/ 841689 w 1202550"/>
              <a:gd name="connsiteY912" fmla="*/ 843092 h 1202550"/>
              <a:gd name="connsiteX913" fmla="*/ 842649 w 1202550"/>
              <a:gd name="connsiteY913" fmla="*/ 844796 h 1202550"/>
              <a:gd name="connsiteX914" fmla="*/ 839793 w 1202550"/>
              <a:gd name="connsiteY914" fmla="*/ 844796 h 1202550"/>
              <a:gd name="connsiteX915" fmla="*/ 727699 w 1202550"/>
              <a:gd name="connsiteY915" fmla="*/ 844796 h 1202550"/>
              <a:gd name="connsiteX916" fmla="*/ 723138 w 1202550"/>
              <a:gd name="connsiteY916" fmla="*/ 842108 h 1202550"/>
              <a:gd name="connsiteX917" fmla="*/ 716130 w 1202550"/>
              <a:gd name="connsiteY917" fmla="*/ 827874 h 1202550"/>
              <a:gd name="connsiteX918" fmla="*/ 715097 w 1202550"/>
              <a:gd name="connsiteY918" fmla="*/ 825162 h 1202550"/>
              <a:gd name="connsiteX919" fmla="*/ 717570 w 1202550"/>
              <a:gd name="connsiteY919" fmla="*/ 824970 h 1202550"/>
              <a:gd name="connsiteX920" fmla="*/ 827383 w 1202550"/>
              <a:gd name="connsiteY920" fmla="*/ 825978 h 1202550"/>
              <a:gd name="connsiteX921" fmla="*/ 827383 w 1202550"/>
              <a:gd name="connsiteY921" fmla="*/ 824970 h 1202550"/>
              <a:gd name="connsiteX922" fmla="*/ 830000 w 1202550"/>
              <a:gd name="connsiteY922" fmla="*/ 824970 h 1202550"/>
              <a:gd name="connsiteX923" fmla="*/ 931941 w 1202550"/>
              <a:gd name="connsiteY923" fmla="*/ 824970 h 1202550"/>
              <a:gd name="connsiteX924" fmla="*/ 936933 w 1202550"/>
              <a:gd name="connsiteY924" fmla="*/ 826482 h 1202550"/>
              <a:gd name="connsiteX925" fmla="*/ 961344 w 1202550"/>
              <a:gd name="connsiteY925" fmla="*/ 842828 h 1202550"/>
              <a:gd name="connsiteX926" fmla="*/ 963264 w 1202550"/>
              <a:gd name="connsiteY926" fmla="*/ 844196 h 1202550"/>
              <a:gd name="connsiteX927" fmla="*/ 961824 w 1202550"/>
              <a:gd name="connsiteY927" fmla="*/ 844772 h 1202550"/>
              <a:gd name="connsiteX928" fmla="*/ 848170 w 1202550"/>
              <a:gd name="connsiteY928" fmla="*/ 844772 h 1202550"/>
              <a:gd name="connsiteX929" fmla="*/ 845170 w 1202550"/>
              <a:gd name="connsiteY929" fmla="*/ 843860 h 1202550"/>
              <a:gd name="connsiteX930" fmla="*/ 827383 w 1202550"/>
              <a:gd name="connsiteY930" fmla="*/ 825978 h 1202550"/>
              <a:gd name="connsiteX931" fmla="*/ 851602 w 1202550"/>
              <a:gd name="connsiteY931" fmla="*/ 846549 h 1202550"/>
              <a:gd name="connsiteX932" fmla="*/ 964417 w 1202550"/>
              <a:gd name="connsiteY932" fmla="*/ 846549 h 1202550"/>
              <a:gd name="connsiteX933" fmla="*/ 969409 w 1202550"/>
              <a:gd name="connsiteY933" fmla="*/ 848061 h 1202550"/>
              <a:gd name="connsiteX934" fmla="*/ 1000613 w 1202550"/>
              <a:gd name="connsiteY934" fmla="*/ 868895 h 1202550"/>
              <a:gd name="connsiteX935" fmla="*/ 1003013 w 1202550"/>
              <a:gd name="connsiteY935" fmla="*/ 871080 h 1202550"/>
              <a:gd name="connsiteX936" fmla="*/ 1000613 w 1202550"/>
              <a:gd name="connsiteY936" fmla="*/ 871080 h 1202550"/>
              <a:gd name="connsiteX937" fmla="*/ 875317 w 1202550"/>
              <a:gd name="connsiteY937" fmla="*/ 871080 h 1202550"/>
              <a:gd name="connsiteX938" fmla="*/ 870853 w 1202550"/>
              <a:gd name="connsiteY938" fmla="*/ 869279 h 1202550"/>
              <a:gd name="connsiteX939" fmla="*/ 850546 w 1202550"/>
              <a:gd name="connsiteY939" fmla="*/ 848901 h 1202550"/>
              <a:gd name="connsiteX940" fmla="*/ 848818 w 1202550"/>
              <a:gd name="connsiteY940" fmla="*/ 846500 h 1202550"/>
              <a:gd name="connsiteX941" fmla="*/ 965281 w 1202550"/>
              <a:gd name="connsiteY941" fmla="*/ 843164 h 1202550"/>
              <a:gd name="connsiteX942" fmla="*/ 941638 w 1202550"/>
              <a:gd name="connsiteY942" fmla="*/ 827346 h 1202550"/>
              <a:gd name="connsiteX943" fmla="*/ 938949 w 1202550"/>
              <a:gd name="connsiteY943" fmla="*/ 825258 h 1202550"/>
              <a:gd name="connsiteX944" fmla="*/ 941350 w 1202550"/>
              <a:gd name="connsiteY944" fmla="*/ 824970 h 1202550"/>
              <a:gd name="connsiteX945" fmla="*/ 1043386 w 1202550"/>
              <a:gd name="connsiteY945" fmla="*/ 824970 h 1202550"/>
              <a:gd name="connsiteX946" fmla="*/ 1047155 w 1202550"/>
              <a:gd name="connsiteY946" fmla="*/ 825690 h 1202550"/>
              <a:gd name="connsiteX947" fmla="*/ 1082463 w 1202550"/>
              <a:gd name="connsiteY947" fmla="*/ 843404 h 1202550"/>
              <a:gd name="connsiteX948" fmla="*/ 1084024 w 1202550"/>
              <a:gd name="connsiteY948" fmla="*/ 844772 h 1202550"/>
              <a:gd name="connsiteX949" fmla="*/ 1081383 w 1202550"/>
              <a:gd name="connsiteY949" fmla="*/ 844772 h 1202550"/>
              <a:gd name="connsiteX950" fmla="*/ 970513 w 1202550"/>
              <a:gd name="connsiteY950" fmla="*/ 844772 h 1202550"/>
              <a:gd name="connsiteX951" fmla="*/ 965233 w 1202550"/>
              <a:gd name="connsiteY951" fmla="*/ 843164 h 1202550"/>
              <a:gd name="connsiteX952" fmla="*/ 1088344 w 1202550"/>
              <a:gd name="connsiteY952" fmla="*/ 722789 h 1202550"/>
              <a:gd name="connsiteX953" fmla="*/ 1079511 w 1202550"/>
              <a:gd name="connsiteY953" fmla="*/ 720605 h 1202550"/>
              <a:gd name="connsiteX954" fmla="*/ 1049891 w 1202550"/>
              <a:gd name="connsiteY954" fmla="*/ 713212 h 1202550"/>
              <a:gd name="connsiteX955" fmla="*/ 1046963 w 1202550"/>
              <a:gd name="connsiteY955" fmla="*/ 709539 h 1202550"/>
              <a:gd name="connsiteX956" fmla="*/ 1046963 w 1202550"/>
              <a:gd name="connsiteY956" fmla="*/ 606326 h 1202550"/>
              <a:gd name="connsiteX957" fmla="*/ 1050347 w 1202550"/>
              <a:gd name="connsiteY957" fmla="*/ 603014 h 1202550"/>
              <a:gd name="connsiteX958" fmla="*/ 1085128 w 1202550"/>
              <a:gd name="connsiteY958" fmla="*/ 603014 h 1202550"/>
              <a:gd name="connsiteX959" fmla="*/ 1087240 w 1202550"/>
              <a:gd name="connsiteY959" fmla="*/ 603014 h 1202550"/>
              <a:gd name="connsiteX960" fmla="*/ 1088344 w 1202550"/>
              <a:gd name="connsiteY960" fmla="*/ 603917 h 1202550"/>
              <a:gd name="connsiteX961" fmla="*/ 1088344 w 1202550"/>
              <a:gd name="connsiteY961" fmla="*/ 604118 h 1202550"/>
              <a:gd name="connsiteX962" fmla="*/ 1088344 w 1202550"/>
              <a:gd name="connsiteY962" fmla="*/ 722693 h 1202550"/>
              <a:gd name="connsiteX963" fmla="*/ 1085056 w 1202550"/>
              <a:gd name="connsiteY963" fmla="*/ 601286 h 1202550"/>
              <a:gd name="connsiteX964" fmla="*/ 1049315 w 1202550"/>
              <a:gd name="connsiteY964" fmla="*/ 601286 h 1202550"/>
              <a:gd name="connsiteX965" fmla="*/ 1046915 w 1202550"/>
              <a:gd name="connsiteY965" fmla="*/ 598886 h 1202550"/>
              <a:gd name="connsiteX966" fmla="*/ 1046915 w 1202550"/>
              <a:gd name="connsiteY966" fmla="*/ 494496 h 1202550"/>
              <a:gd name="connsiteX967" fmla="*/ 1049315 w 1202550"/>
              <a:gd name="connsiteY967" fmla="*/ 491376 h 1202550"/>
              <a:gd name="connsiteX968" fmla="*/ 1086184 w 1202550"/>
              <a:gd name="connsiteY968" fmla="*/ 482159 h 1202550"/>
              <a:gd name="connsiteX969" fmla="*/ 1088224 w 1202550"/>
              <a:gd name="connsiteY969" fmla="*/ 482159 h 1202550"/>
              <a:gd name="connsiteX970" fmla="*/ 1088224 w 1202550"/>
              <a:gd name="connsiteY970" fmla="*/ 485231 h 1202550"/>
              <a:gd name="connsiteX971" fmla="*/ 1088224 w 1202550"/>
              <a:gd name="connsiteY971" fmla="*/ 598045 h 1202550"/>
              <a:gd name="connsiteX972" fmla="*/ 1085008 w 1202550"/>
              <a:gd name="connsiteY972" fmla="*/ 601286 h 1202550"/>
              <a:gd name="connsiteX973" fmla="*/ 1081263 w 1202550"/>
              <a:gd name="connsiteY973" fmla="*/ 361736 h 1202550"/>
              <a:gd name="connsiteX974" fmla="*/ 1047659 w 1202550"/>
              <a:gd name="connsiteY974" fmla="*/ 378538 h 1202550"/>
              <a:gd name="connsiteX975" fmla="*/ 1043074 w 1202550"/>
              <a:gd name="connsiteY975" fmla="*/ 379618 h 1202550"/>
              <a:gd name="connsiteX976" fmla="*/ 941830 w 1202550"/>
              <a:gd name="connsiteY976" fmla="*/ 379618 h 1202550"/>
              <a:gd name="connsiteX977" fmla="*/ 939237 w 1202550"/>
              <a:gd name="connsiteY977" fmla="*/ 379354 h 1202550"/>
              <a:gd name="connsiteX978" fmla="*/ 940294 w 1202550"/>
              <a:gd name="connsiteY978" fmla="*/ 378130 h 1202550"/>
              <a:gd name="connsiteX979" fmla="*/ 965953 w 1202550"/>
              <a:gd name="connsiteY979" fmla="*/ 360968 h 1202550"/>
              <a:gd name="connsiteX980" fmla="*/ 969865 w 1202550"/>
              <a:gd name="connsiteY980" fmla="*/ 359816 h 1202550"/>
              <a:gd name="connsiteX981" fmla="*/ 1081671 w 1202550"/>
              <a:gd name="connsiteY981" fmla="*/ 359816 h 1202550"/>
              <a:gd name="connsiteX982" fmla="*/ 1084072 w 1202550"/>
              <a:gd name="connsiteY982" fmla="*/ 360272 h 1202550"/>
              <a:gd name="connsiteX983" fmla="*/ 1081215 w 1202550"/>
              <a:gd name="connsiteY983" fmla="*/ 361736 h 1202550"/>
              <a:gd name="connsiteX984" fmla="*/ 967873 w 1202550"/>
              <a:gd name="connsiteY984" fmla="*/ 357607 h 1202550"/>
              <a:gd name="connsiteX985" fmla="*/ 964177 w 1202550"/>
              <a:gd name="connsiteY985" fmla="*/ 358279 h 1202550"/>
              <a:gd name="connsiteX986" fmla="*/ 849538 w 1202550"/>
              <a:gd name="connsiteY986" fmla="*/ 358279 h 1202550"/>
              <a:gd name="connsiteX987" fmla="*/ 848386 w 1202550"/>
              <a:gd name="connsiteY987" fmla="*/ 357031 h 1202550"/>
              <a:gd name="connsiteX988" fmla="*/ 871837 w 1202550"/>
              <a:gd name="connsiteY988" fmla="*/ 333604 h 1202550"/>
              <a:gd name="connsiteX989" fmla="*/ 874693 w 1202550"/>
              <a:gd name="connsiteY989" fmla="*/ 333028 h 1202550"/>
              <a:gd name="connsiteX990" fmla="*/ 1000421 w 1202550"/>
              <a:gd name="connsiteY990" fmla="*/ 333028 h 1202550"/>
              <a:gd name="connsiteX991" fmla="*/ 1002821 w 1202550"/>
              <a:gd name="connsiteY991" fmla="*/ 333244 h 1202550"/>
              <a:gd name="connsiteX992" fmla="*/ 1002821 w 1202550"/>
              <a:gd name="connsiteY992" fmla="*/ 334252 h 1202550"/>
              <a:gd name="connsiteX993" fmla="*/ 967825 w 1202550"/>
              <a:gd name="connsiteY993" fmla="*/ 357607 h 1202550"/>
              <a:gd name="connsiteX994" fmla="*/ 871285 w 1202550"/>
              <a:gd name="connsiteY994" fmla="*/ 331852 h 1202550"/>
              <a:gd name="connsiteX995" fmla="*/ 868429 w 1202550"/>
              <a:gd name="connsiteY995" fmla="*/ 332428 h 1202550"/>
              <a:gd name="connsiteX996" fmla="*/ 741765 w 1202550"/>
              <a:gd name="connsiteY996" fmla="*/ 332428 h 1202550"/>
              <a:gd name="connsiteX997" fmla="*/ 738692 w 1202550"/>
              <a:gd name="connsiteY997" fmla="*/ 331708 h 1202550"/>
              <a:gd name="connsiteX998" fmla="*/ 738692 w 1202550"/>
              <a:gd name="connsiteY998" fmla="*/ 331708 h 1202550"/>
              <a:gd name="connsiteX999" fmla="*/ 753094 w 1202550"/>
              <a:gd name="connsiteY999" fmla="*/ 302472 h 1202550"/>
              <a:gd name="connsiteX1000" fmla="*/ 755494 w 1202550"/>
              <a:gd name="connsiteY1000" fmla="*/ 301128 h 1202550"/>
              <a:gd name="connsiteX1001" fmla="*/ 757007 w 1202550"/>
              <a:gd name="connsiteY1001" fmla="*/ 301128 h 1202550"/>
              <a:gd name="connsiteX1002" fmla="*/ 902009 w 1202550"/>
              <a:gd name="connsiteY1002" fmla="*/ 301128 h 1202550"/>
              <a:gd name="connsiteX1003" fmla="*/ 901697 w 1202550"/>
              <a:gd name="connsiteY1003" fmla="*/ 299472 h 1202550"/>
              <a:gd name="connsiteX1004" fmla="*/ 756623 w 1202550"/>
              <a:gd name="connsiteY1004" fmla="*/ 299472 h 1202550"/>
              <a:gd name="connsiteX1005" fmla="*/ 754822 w 1202550"/>
              <a:gd name="connsiteY1005" fmla="*/ 299472 h 1202550"/>
              <a:gd name="connsiteX1006" fmla="*/ 759983 w 1202550"/>
              <a:gd name="connsiteY1006" fmla="*/ 288911 h 1202550"/>
              <a:gd name="connsiteX1007" fmla="*/ 773329 w 1202550"/>
              <a:gd name="connsiteY1007" fmla="*/ 262099 h 1202550"/>
              <a:gd name="connsiteX1008" fmla="*/ 776929 w 1202550"/>
              <a:gd name="connsiteY1008" fmla="*/ 259843 h 1202550"/>
              <a:gd name="connsiteX1009" fmla="*/ 940582 w 1202550"/>
              <a:gd name="connsiteY1009" fmla="*/ 259843 h 1202550"/>
              <a:gd name="connsiteX1010" fmla="*/ 942670 w 1202550"/>
              <a:gd name="connsiteY1010" fmla="*/ 260059 h 1202550"/>
              <a:gd name="connsiteX1011" fmla="*/ 941350 w 1202550"/>
              <a:gd name="connsiteY1011" fmla="*/ 261859 h 1202550"/>
              <a:gd name="connsiteX1012" fmla="*/ 905561 w 1202550"/>
              <a:gd name="connsiteY1012" fmla="*/ 297696 h 1202550"/>
              <a:gd name="connsiteX1013" fmla="*/ 901697 w 1202550"/>
              <a:gd name="connsiteY1013" fmla="*/ 299472 h 1202550"/>
              <a:gd name="connsiteX1014" fmla="*/ 778009 w 1202550"/>
              <a:gd name="connsiteY1014" fmla="*/ 258019 h 1202550"/>
              <a:gd name="connsiteX1015" fmla="*/ 775993 w 1202550"/>
              <a:gd name="connsiteY1015" fmla="*/ 257803 h 1202550"/>
              <a:gd name="connsiteX1016" fmla="*/ 776593 w 1202550"/>
              <a:gd name="connsiteY1016" fmla="*/ 255595 h 1202550"/>
              <a:gd name="connsiteX1017" fmla="*/ 800596 w 1202550"/>
              <a:gd name="connsiteY1017" fmla="*/ 207349 h 1202550"/>
              <a:gd name="connsiteX1018" fmla="*/ 804269 w 1202550"/>
              <a:gd name="connsiteY1018" fmla="*/ 205188 h 1202550"/>
              <a:gd name="connsiteX1019" fmla="*/ 885231 w 1202550"/>
              <a:gd name="connsiteY1019" fmla="*/ 205188 h 1202550"/>
              <a:gd name="connsiteX1020" fmla="*/ 997109 w 1202550"/>
              <a:gd name="connsiteY1020" fmla="*/ 205188 h 1202550"/>
              <a:gd name="connsiteX1021" fmla="*/ 995933 w 1202550"/>
              <a:gd name="connsiteY1021" fmla="*/ 207133 h 1202550"/>
              <a:gd name="connsiteX1022" fmla="*/ 946846 w 1202550"/>
              <a:gd name="connsiteY1022" fmla="*/ 256267 h 1202550"/>
              <a:gd name="connsiteX1023" fmla="*/ 942934 w 1202550"/>
              <a:gd name="connsiteY1023" fmla="*/ 257923 h 1202550"/>
              <a:gd name="connsiteX1024" fmla="*/ 778009 w 1202550"/>
              <a:gd name="connsiteY1024" fmla="*/ 257923 h 1202550"/>
              <a:gd name="connsiteX1025" fmla="*/ 797740 w 1202550"/>
              <a:gd name="connsiteY1025" fmla="*/ 203460 h 1202550"/>
              <a:gd name="connsiteX1026" fmla="*/ 606364 w 1202550"/>
              <a:gd name="connsiteY1026" fmla="*/ 203460 h 1202550"/>
              <a:gd name="connsiteX1027" fmla="*/ 603075 w 1202550"/>
              <a:gd name="connsiteY1027" fmla="*/ 200316 h 1202550"/>
              <a:gd name="connsiteX1028" fmla="*/ 603075 w 1202550"/>
              <a:gd name="connsiteY1028" fmla="*/ 133107 h 1202550"/>
              <a:gd name="connsiteX1029" fmla="*/ 606220 w 1202550"/>
              <a:gd name="connsiteY1029" fmla="*/ 129843 h 1202550"/>
              <a:gd name="connsiteX1030" fmla="*/ 836985 w 1202550"/>
              <a:gd name="connsiteY1030" fmla="*/ 129843 h 1202550"/>
              <a:gd name="connsiteX1031" fmla="*/ 836025 w 1202550"/>
              <a:gd name="connsiteY1031" fmla="*/ 132675 h 1202550"/>
              <a:gd name="connsiteX1032" fmla="*/ 802132 w 1202550"/>
              <a:gd name="connsiteY1032" fmla="*/ 200796 h 1202550"/>
              <a:gd name="connsiteX1033" fmla="*/ 797740 w 1202550"/>
              <a:gd name="connsiteY1033" fmla="*/ 203460 h 1202550"/>
              <a:gd name="connsiteX1034" fmla="*/ 603075 w 1202550"/>
              <a:gd name="connsiteY1034" fmla="*/ 262171 h 1202550"/>
              <a:gd name="connsiteX1035" fmla="*/ 605308 w 1202550"/>
              <a:gd name="connsiteY1035" fmla="*/ 259771 h 1202550"/>
              <a:gd name="connsiteX1036" fmla="*/ 772393 w 1202550"/>
              <a:gd name="connsiteY1036" fmla="*/ 259771 h 1202550"/>
              <a:gd name="connsiteX1037" fmla="*/ 759431 w 1202550"/>
              <a:gd name="connsiteY1037" fmla="*/ 285718 h 1202550"/>
              <a:gd name="connsiteX1038" fmla="*/ 753430 w 1202550"/>
              <a:gd name="connsiteY1038" fmla="*/ 297720 h 1202550"/>
              <a:gd name="connsiteX1039" fmla="*/ 750910 w 1202550"/>
              <a:gd name="connsiteY1039" fmla="*/ 299304 h 1202550"/>
              <a:gd name="connsiteX1040" fmla="*/ 749110 w 1202550"/>
              <a:gd name="connsiteY1040" fmla="*/ 299304 h 1202550"/>
              <a:gd name="connsiteX1041" fmla="*/ 606772 w 1202550"/>
              <a:gd name="connsiteY1041" fmla="*/ 299304 h 1202550"/>
              <a:gd name="connsiteX1042" fmla="*/ 603099 w 1202550"/>
              <a:gd name="connsiteY1042" fmla="*/ 295656 h 1202550"/>
              <a:gd name="connsiteX1043" fmla="*/ 603075 w 1202550"/>
              <a:gd name="connsiteY1043" fmla="*/ 262099 h 1202550"/>
              <a:gd name="connsiteX1044" fmla="*/ 605236 w 1202550"/>
              <a:gd name="connsiteY1044" fmla="*/ 301200 h 1202550"/>
              <a:gd name="connsiteX1045" fmla="*/ 751054 w 1202550"/>
              <a:gd name="connsiteY1045" fmla="*/ 301200 h 1202550"/>
              <a:gd name="connsiteX1046" fmla="*/ 750838 w 1202550"/>
              <a:gd name="connsiteY1046" fmla="*/ 303001 h 1202550"/>
              <a:gd name="connsiteX1047" fmla="*/ 737444 w 1202550"/>
              <a:gd name="connsiteY1047" fmla="*/ 329764 h 1202550"/>
              <a:gd name="connsiteX1048" fmla="*/ 736220 w 1202550"/>
              <a:gd name="connsiteY1048" fmla="*/ 331780 h 1202550"/>
              <a:gd name="connsiteX1049" fmla="*/ 732548 w 1202550"/>
              <a:gd name="connsiteY1049" fmla="*/ 332476 h 1202550"/>
              <a:gd name="connsiteX1050" fmla="*/ 637016 w 1202550"/>
              <a:gd name="connsiteY1050" fmla="*/ 332476 h 1202550"/>
              <a:gd name="connsiteX1051" fmla="*/ 606484 w 1202550"/>
              <a:gd name="connsiteY1051" fmla="*/ 332476 h 1202550"/>
              <a:gd name="connsiteX1052" fmla="*/ 603123 w 1202550"/>
              <a:gd name="connsiteY1052" fmla="*/ 331780 h 1202550"/>
              <a:gd name="connsiteX1053" fmla="*/ 603123 w 1202550"/>
              <a:gd name="connsiteY1053" fmla="*/ 303313 h 1202550"/>
              <a:gd name="connsiteX1054" fmla="*/ 605236 w 1202550"/>
              <a:gd name="connsiteY1054" fmla="*/ 301128 h 1202550"/>
              <a:gd name="connsiteX1055" fmla="*/ 605236 w 1202550"/>
              <a:gd name="connsiteY1055" fmla="*/ 414687 h 1202550"/>
              <a:gd name="connsiteX1056" fmla="*/ 607036 w 1202550"/>
              <a:gd name="connsiteY1056" fmla="*/ 414687 h 1202550"/>
              <a:gd name="connsiteX1057" fmla="*/ 691886 w 1202550"/>
              <a:gd name="connsiteY1057" fmla="*/ 414687 h 1202550"/>
              <a:gd name="connsiteX1058" fmla="*/ 693999 w 1202550"/>
              <a:gd name="connsiteY1058" fmla="*/ 414687 h 1202550"/>
              <a:gd name="connsiteX1059" fmla="*/ 695559 w 1202550"/>
              <a:gd name="connsiteY1059" fmla="*/ 416223 h 1202550"/>
              <a:gd name="connsiteX1060" fmla="*/ 695559 w 1202550"/>
              <a:gd name="connsiteY1060" fmla="*/ 418311 h 1202550"/>
              <a:gd name="connsiteX1061" fmla="*/ 695559 w 1202550"/>
              <a:gd name="connsiteY1061" fmla="*/ 503498 h 1202550"/>
              <a:gd name="connsiteX1062" fmla="*/ 695559 w 1202550"/>
              <a:gd name="connsiteY1062" fmla="*/ 505898 h 1202550"/>
              <a:gd name="connsiteX1063" fmla="*/ 694287 w 1202550"/>
              <a:gd name="connsiteY1063" fmla="*/ 507122 h 1202550"/>
              <a:gd name="connsiteX1064" fmla="*/ 692487 w 1202550"/>
              <a:gd name="connsiteY1064" fmla="*/ 507122 h 1202550"/>
              <a:gd name="connsiteX1065" fmla="*/ 606436 w 1202550"/>
              <a:gd name="connsiteY1065" fmla="*/ 507122 h 1202550"/>
              <a:gd name="connsiteX1066" fmla="*/ 603171 w 1202550"/>
              <a:gd name="connsiteY1066" fmla="*/ 503930 h 1202550"/>
              <a:gd name="connsiteX1067" fmla="*/ 603171 w 1202550"/>
              <a:gd name="connsiteY1067" fmla="*/ 417759 h 1202550"/>
              <a:gd name="connsiteX1068" fmla="*/ 603171 w 1202550"/>
              <a:gd name="connsiteY1068" fmla="*/ 416583 h 1202550"/>
              <a:gd name="connsiteX1069" fmla="*/ 605236 w 1202550"/>
              <a:gd name="connsiteY1069" fmla="*/ 414687 h 1202550"/>
              <a:gd name="connsiteX1070" fmla="*/ 605236 w 1202550"/>
              <a:gd name="connsiteY1070" fmla="*/ 825138 h 1202550"/>
              <a:gd name="connsiteX1071" fmla="*/ 606724 w 1202550"/>
              <a:gd name="connsiteY1071" fmla="*/ 825138 h 1202550"/>
              <a:gd name="connsiteX1072" fmla="*/ 709577 w 1202550"/>
              <a:gd name="connsiteY1072" fmla="*/ 825138 h 1202550"/>
              <a:gd name="connsiteX1073" fmla="*/ 714113 w 1202550"/>
              <a:gd name="connsiteY1073" fmla="*/ 827898 h 1202550"/>
              <a:gd name="connsiteX1074" fmla="*/ 721146 w 1202550"/>
              <a:gd name="connsiteY1074" fmla="*/ 842132 h 1202550"/>
              <a:gd name="connsiteX1075" fmla="*/ 722130 w 1202550"/>
              <a:gd name="connsiteY1075" fmla="*/ 844988 h 1202550"/>
              <a:gd name="connsiteX1076" fmla="*/ 606772 w 1202550"/>
              <a:gd name="connsiteY1076" fmla="*/ 844988 h 1202550"/>
              <a:gd name="connsiteX1077" fmla="*/ 603123 w 1202550"/>
              <a:gd name="connsiteY1077" fmla="*/ 841316 h 1202550"/>
              <a:gd name="connsiteX1078" fmla="*/ 603123 w 1202550"/>
              <a:gd name="connsiteY1078" fmla="*/ 827226 h 1202550"/>
              <a:gd name="connsiteX1079" fmla="*/ 605188 w 1202550"/>
              <a:gd name="connsiteY1079" fmla="*/ 824946 h 1202550"/>
              <a:gd name="connsiteX1080" fmla="*/ 726787 w 1202550"/>
              <a:gd name="connsiteY1080" fmla="*/ 849309 h 1202550"/>
              <a:gd name="connsiteX1081" fmla="*/ 725704 w 1202550"/>
              <a:gd name="connsiteY1081" fmla="*/ 847043 h 1202550"/>
              <a:gd name="connsiteX1082" fmla="*/ 727973 w 1202550"/>
              <a:gd name="connsiteY1082" fmla="*/ 845960 h 1202550"/>
              <a:gd name="connsiteX1083" fmla="*/ 728803 w 1202550"/>
              <a:gd name="connsiteY1083" fmla="*/ 846572 h 1202550"/>
              <a:gd name="connsiteX1084" fmla="*/ 842145 w 1202550"/>
              <a:gd name="connsiteY1084" fmla="*/ 846572 h 1202550"/>
              <a:gd name="connsiteX1085" fmla="*/ 847354 w 1202550"/>
              <a:gd name="connsiteY1085" fmla="*/ 848733 h 1202550"/>
              <a:gd name="connsiteX1086" fmla="*/ 867012 w 1202550"/>
              <a:gd name="connsiteY1086" fmla="*/ 868511 h 1202550"/>
              <a:gd name="connsiteX1087" fmla="*/ 868933 w 1202550"/>
              <a:gd name="connsiteY1087" fmla="*/ 870792 h 1202550"/>
              <a:gd name="connsiteX1088" fmla="*/ 866676 w 1202550"/>
              <a:gd name="connsiteY1088" fmla="*/ 871104 h 1202550"/>
              <a:gd name="connsiteX1089" fmla="*/ 740445 w 1202550"/>
              <a:gd name="connsiteY1089" fmla="*/ 871104 h 1202550"/>
              <a:gd name="connsiteX1090" fmla="*/ 736364 w 1202550"/>
              <a:gd name="connsiteY1090" fmla="*/ 868703 h 1202550"/>
              <a:gd name="connsiteX1091" fmla="*/ 726787 w 1202550"/>
              <a:gd name="connsiteY1091" fmla="*/ 849309 h 1202550"/>
              <a:gd name="connsiteX1092" fmla="*/ 741189 w 1202550"/>
              <a:gd name="connsiteY1092" fmla="*/ 872856 h 1202550"/>
              <a:gd name="connsiteX1093" fmla="*/ 869221 w 1202550"/>
              <a:gd name="connsiteY1093" fmla="*/ 872856 h 1202550"/>
              <a:gd name="connsiteX1094" fmla="*/ 873157 w 1202550"/>
              <a:gd name="connsiteY1094" fmla="*/ 874440 h 1202550"/>
              <a:gd name="connsiteX1095" fmla="*/ 899824 w 1202550"/>
              <a:gd name="connsiteY1095" fmla="*/ 901179 h 1202550"/>
              <a:gd name="connsiteX1096" fmla="*/ 901793 w 1202550"/>
              <a:gd name="connsiteY1096" fmla="*/ 903412 h 1202550"/>
              <a:gd name="connsiteX1097" fmla="*/ 898168 w 1202550"/>
              <a:gd name="connsiteY1097" fmla="*/ 904156 h 1202550"/>
              <a:gd name="connsiteX1098" fmla="*/ 757343 w 1202550"/>
              <a:gd name="connsiteY1098" fmla="*/ 904156 h 1202550"/>
              <a:gd name="connsiteX1099" fmla="*/ 753718 w 1202550"/>
              <a:gd name="connsiteY1099" fmla="*/ 903436 h 1202550"/>
              <a:gd name="connsiteX1100" fmla="*/ 753718 w 1202550"/>
              <a:gd name="connsiteY1100" fmla="*/ 903436 h 1202550"/>
              <a:gd name="connsiteX1101" fmla="*/ 740661 w 1202550"/>
              <a:gd name="connsiteY1101" fmla="*/ 877152 h 1202550"/>
              <a:gd name="connsiteX1102" fmla="*/ 738812 w 1202550"/>
              <a:gd name="connsiteY1102" fmla="*/ 873216 h 1202550"/>
              <a:gd name="connsiteX1103" fmla="*/ 741189 w 1202550"/>
              <a:gd name="connsiteY1103" fmla="*/ 872856 h 1202550"/>
              <a:gd name="connsiteX1104" fmla="*/ 756167 w 1202550"/>
              <a:gd name="connsiteY1104" fmla="*/ 904780 h 1202550"/>
              <a:gd name="connsiteX1105" fmla="*/ 758567 w 1202550"/>
              <a:gd name="connsiteY1105" fmla="*/ 904780 h 1202550"/>
              <a:gd name="connsiteX1106" fmla="*/ 900593 w 1202550"/>
              <a:gd name="connsiteY1106" fmla="*/ 904780 h 1202550"/>
              <a:gd name="connsiteX1107" fmla="*/ 904217 w 1202550"/>
              <a:gd name="connsiteY1107" fmla="*/ 905524 h 1202550"/>
              <a:gd name="connsiteX1108" fmla="*/ 905801 w 1202550"/>
              <a:gd name="connsiteY1108" fmla="*/ 907276 h 1202550"/>
              <a:gd name="connsiteX1109" fmla="*/ 942046 w 1202550"/>
              <a:gd name="connsiteY1109" fmla="*/ 943521 h 1202550"/>
              <a:gd name="connsiteX1110" fmla="*/ 943174 w 1202550"/>
              <a:gd name="connsiteY1110" fmla="*/ 944745 h 1202550"/>
              <a:gd name="connsiteX1111" fmla="*/ 940414 w 1202550"/>
              <a:gd name="connsiteY1111" fmla="*/ 945153 h 1202550"/>
              <a:gd name="connsiteX1112" fmla="*/ 777385 w 1202550"/>
              <a:gd name="connsiteY1112" fmla="*/ 945153 h 1202550"/>
              <a:gd name="connsiteX1113" fmla="*/ 773329 w 1202550"/>
              <a:gd name="connsiteY1113" fmla="*/ 942633 h 1202550"/>
              <a:gd name="connsiteX1114" fmla="*/ 754990 w 1202550"/>
              <a:gd name="connsiteY1114" fmla="*/ 905620 h 1202550"/>
              <a:gd name="connsiteX1115" fmla="*/ 756143 w 1202550"/>
              <a:gd name="connsiteY1115" fmla="*/ 904780 h 1202550"/>
              <a:gd name="connsiteX1116" fmla="*/ 947614 w 1202550"/>
              <a:gd name="connsiteY1116" fmla="*/ 948969 h 1202550"/>
              <a:gd name="connsiteX1117" fmla="*/ 995861 w 1202550"/>
              <a:gd name="connsiteY1117" fmla="*/ 997431 h 1202550"/>
              <a:gd name="connsiteX1118" fmla="*/ 997709 w 1202550"/>
              <a:gd name="connsiteY1118" fmla="*/ 999376 h 1202550"/>
              <a:gd name="connsiteX1119" fmla="*/ 994564 w 1202550"/>
              <a:gd name="connsiteY1119" fmla="*/ 999808 h 1202550"/>
              <a:gd name="connsiteX1120" fmla="*/ 804941 w 1202550"/>
              <a:gd name="connsiteY1120" fmla="*/ 999808 h 1202550"/>
              <a:gd name="connsiteX1121" fmla="*/ 800428 w 1202550"/>
              <a:gd name="connsiteY1121" fmla="*/ 996999 h 1202550"/>
              <a:gd name="connsiteX1122" fmla="*/ 776977 w 1202550"/>
              <a:gd name="connsiteY1122" fmla="*/ 949785 h 1202550"/>
              <a:gd name="connsiteX1123" fmla="*/ 775801 w 1202550"/>
              <a:gd name="connsiteY1123" fmla="*/ 946761 h 1202550"/>
              <a:gd name="connsiteX1124" fmla="*/ 778873 w 1202550"/>
              <a:gd name="connsiteY1124" fmla="*/ 946761 h 1202550"/>
              <a:gd name="connsiteX1125" fmla="*/ 942334 w 1202550"/>
              <a:gd name="connsiteY1125" fmla="*/ 946761 h 1202550"/>
              <a:gd name="connsiteX1126" fmla="*/ 947614 w 1202550"/>
              <a:gd name="connsiteY1126" fmla="*/ 948969 h 1202550"/>
              <a:gd name="connsiteX1127" fmla="*/ 1118732 w 1202550"/>
              <a:gd name="connsiteY1127" fmla="*/ 947841 h 1202550"/>
              <a:gd name="connsiteX1128" fmla="*/ 1194845 w 1202550"/>
              <a:gd name="connsiteY1128" fmla="*/ 998800 h 1202550"/>
              <a:gd name="connsiteX1129" fmla="*/ 1195301 w 1202550"/>
              <a:gd name="connsiteY1129" fmla="*/ 999184 h 1202550"/>
              <a:gd name="connsiteX1130" fmla="*/ 1193909 w 1202550"/>
              <a:gd name="connsiteY1130" fmla="*/ 999808 h 1202550"/>
              <a:gd name="connsiteX1131" fmla="*/ 1192109 w 1202550"/>
              <a:gd name="connsiteY1131" fmla="*/ 999808 h 1202550"/>
              <a:gd name="connsiteX1132" fmla="*/ 1004382 w 1202550"/>
              <a:gd name="connsiteY1132" fmla="*/ 999808 h 1202550"/>
              <a:gd name="connsiteX1133" fmla="*/ 998357 w 1202550"/>
              <a:gd name="connsiteY1133" fmla="*/ 997407 h 1202550"/>
              <a:gd name="connsiteX1134" fmla="*/ 950711 w 1202550"/>
              <a:gd name="connsiteY1134" fmla="*/ 949665 h 1202550"/>
              <a:gd name="connsiteX1135" fmla="*/ 948599 w 1202550"/>
              <a:gd name="connsiteY1135" fmla="*/ 947265 h 1202550"/>
              <a:gd name="connsiteX1136" fmla="*/ 950639 w 1202550"/>
              <a:gd name="connsiteY1136" fmla="*/ 946809 h 1202550"/>
              <a:gd name="connsiteX1137" fmla="*/ 1114963 w 1202550"/>
              <a:gd name="connsiteY1137" fmla="*/ 946809 h 1202550"/>
              <a:gd name="connsiteX1138" fmla="*/ 1118660 w 1202550"/>
              <a:gd name="connsiteY1138" fmla="*/ 947841 h 1202550"/>
              <a:gd name="connsiteX1139" fmla="*/ 1054884 w 1202550"/>
              <a:gd name="connsiteY1139" fmla="*/ 905260 h 1202550"/>
              <a:gd name="connsiteX1140" fmla="*/ 1098761 w 1202550"/>
              <a:gd name="connsiteY1140" fmla="*/ 934495 h 1202550"/>
              <a:gd name="connsiteX1141" fmla="*/ 1112179 w 1202550"/>
              <a:gd name="connsiteY1141" fmla="*/ 943521 h 1202550"/>
              <a:gd name="connsiteX1142" fmla="*/ 1113547 w 1202550"/>
              <a:gd name="connsiteY1142" fmla="*/ 944817 h 1202550"/>
              <a:gd name="connsiteX1143" fmla="*/ 1111291 w 1202550"/>
              <a:gd name="connsiteY1143" fmla="*/ 945033 h 1202550"/>
              <a:gd name="connsiteX1144" fmla="*/ 948527 w 1202550"/>
              <a:gd name="connsiteY1144" fmla="*/ 945033 h 1202550"/>
              <a:gd name="connsiteX1145" fmla="*/ 944374 w 1202550"/>
              <a:gd name="connsiteY1145" fmla="*/ 943233 h 1202550"/>
              <a:gd name="connsiteX1146" fmla="*/ 907121 w 1202550"/>
              <a:gd name="connsiteY1146" fmla="*/ 905884 h 1202550"/>
              <a:gd name="connsiteX1147" fmla="*/ 907121 w 1202550"/>
              <a:gd name="connsiteY1147" fmla="*/ 905884 h 1202550"/>
              <a:gd name="connsiteX1148" fmla="*/ 907577 w 1202550"/>
              <a:gd name="connsiteY1148" fmla="*/ 904804 h 1202550"/>
              <a:gd name="connsiteX1149" fmla="*/ 910266 w 1202550"/>
              <a:gd name="connsiteY1149" fmla="*/ 904804 h 1202550"/>
              <a:gd name="connsiteX1150" fmla="*/ 1051403 w 1202550"/>
              <a:gd name="connsiteY1150" fmla="*/ 904804 h 1202550"/>
              <a:gd name="connsiteX1151" fmla="*/ 1054812 w 1202550"/>
              <a:gd name="connsiteY1151" fmla="*/ 905260 h 1202550"/>
              <a:gd name="connsiteX1152" fmla="*/ 1051740 w 1202550"/>
              <a:gd name="connsiteY1152" fmla="*/ 903004 h 1202550"/>
              <a:gd name="connsiteX1153" fmla="*/ 1051740 w 1202550"/>
              <a:gd name="connsiteY1153" fmla="*/ 903916 h 1202550"/>
              <a:gd name="connsiteX1154" fmla="*/ 1049099 w 1202550"/>
              <a:gd name="connsiteY1154" fmla="*/ 904156 h 1202550"/>
              <a:gd name="connsiteX1155" fmla="*/ 907985 w 1202550"/>
              <a:gd name="connsiteY1155" fmla="*/ 904156 h 1202550"/>
              <a:gd name="connsiteX1156" fmla="*/ 904841 w 1202550"/>
              <a:gd name="connsiteY1156" fmla="*/ 903580 h 1202550"/>
              <a:gd name="connsiteX1157" fmla="*/ 904841 w 1202550"/>
              <a:gd name="connsiteY1157" fmla="*/ 903580 h 1202550"/>
              <a:gd name="connsiteX1158" fmla="*/ 874045 w 1202550"/>
              <a:gd name="connsiteY1158" fmla="*/ 872856 h 1202550"/>
              <a:gd name="connsiteX1159" fmla="*/ 1003541 w 1202550"/>
              <a:gd name="connsiteY1159" fmla="*/ 872856 h 1202550"/>
              <a:gd name="connsiteX1160" fmla="*/ 1008798 w 1202550"/>
              <a:gd name="connsiteY1160" fmla="*/ 874440 h 1202550"/>
              <a:gd name="connsiteX1161" fmla="*/ 1051668 w 1202550"/>
              <a:gd name="connsiteY1161" fmla="*/ 903004 h 1202550"/>
              <a:gd name="connsiteX1162" fmla="*/ 1133902 w 1202550"/>
              <a:gd name="connsiteY1162" fmla="*/ 871056 h 1202550"/>
              <a:gd name="connsiteX1163" fmla="*/ 1010046 w 1202550"/>
              <a:gd name="connsiteY1163" fmla="*/ 871056 h 1202550"/>
              <a:gd name="connsiteX1164" fmla="*/ 1004766 w 1202550"/>
              <a:gd name="connsiteY1164" fmla="*/ 869495 h 1202550"/>
              <a:gd name="connsiteX1165" fmla="*/ 973562 w 1202550"/>
              <a:gd name="connsiteY1165" fmla="*/ 848661 h 1202550"/>
              <a:gd name="connsiteX1166" fmla="*/ 971353 w 1202550"/>
              <a:gd name="connsiteY1166" fmla="*/ 847101 h 1202550"/>
              <a:gd name="connsiteX1167" fmla="*/ 973130 w 1202550"/>
              <a:gd name="connsiteY1167" fmla="*/ 846549 h 1202550"/>
              <a:gd name="connsiteX1168" fmla="*/ 1086832 w 1202550"/>
              <a:gd name="connsiteY1168" fmla="*/ 846549 h 1202550"/>
              <a:gd name="connsiteX1169" fmla="*/ 1090576 w 1202550"/>
              <a:gd name="connsiteY1169" fmla="*/ 847365 h 1202550"/>
              <a:gd name="connsiteX1170" fmla="*/ 1135006 w 1202550"/>
              <a:gd name="connsiteY1170" fmla="*/ 869687 h 1202550"/>
              <a:gd name="connsiteX1171" fmla="*/ 1136542 w 1202550"/>
              <a:gd name="connsiteY1171" fmla="*/ 871056 h 1202550"/>
              <a:gd name="connsiteX1172" fmla="*/ 1140575 w 1202550"/>
              <a:gd name="connsiteY1172" fmla="*/ 868655 h 1202550"/>
              <a:gd name="connsiteX1173" fmla="*/ 1140575 w 1202550"/>
              <a:gd name="connsiteY1173" fmla="*/ 869639 h 1202550"/>
              <a:gd name="connsiteX1174" fmla="*/ 1138414 w 1202550"/>
              <a:gd name="connsiteY1174" fmla="*/ 869159 h 1202550"/>
              <a:gd name="connsiteX1175" fmla="*/ 1092329 w 1202550"/>
              <a:gd name="connsiteY1175" fmla="*/ 846164 h 1202550"/>
              <a:gd name="connsiteX1176" fmla="*/ 1090216 w 1202550"/>
              <a:gd name="connsiteY1176" fmla="*/ 842756 h 1202550"/>
              <a:gd name="connsiteX1177" fmla="*/ 1090216 w 1202550"/>
              <a:gd name="connsiteY1177" fmla="*/ 727014 h 1202550"/>
              <a:gd name="connsiteX1178" fmla="*/ 1090216 w 1202550"/>
              <a:gd name="connsiteY1178" fmla="*/ 725549 h 1202550"/>
              <a:gd name="connsiteX1179" fmla="*/ 1092857 w 1202550"/>
              <a:gd name="connsiteY1179" fmla="*/ 725789 h 1202550"/>
              <a:gd name="connsiteX1180" fmla="*/ 1138150 w 1202550"/>
              <a:gd name="connsiteY1180" fmla="*/ 737167 h 1202550"/>
              <a:gd name="connsiteX1181" fmla="*/ 1140551 w 1202550"/>
              <a:gd name="connsiteY1181" fmla="*/ 740047 h 1202550"/>
              <a:gd name="connsiteX1182" fmla="*/ 1140575 w 1202550"/>
              <a:gd name="connsiteY1182" fmla="*/ 735319 h 1202550"/>
              <a:gd name="connsiteX1183" fmla="*/ 1138318 w 1202550"/>
              <a:gd name="connsiteY1183" fmla="*/ 735319 h 1202550"/>
              <a:gd name="connsiteX1184" fmla="*/ 1092449 w 1202550"/>
              <a:gd name="connsiteY1184" fmla="*/ 723797 h 1202550"/>
              <a:gd name="connsiteX1185" fmla="*/ 1090192 w 1202550"/>
              <a:gd name="connsiteY1185" fmla="*/ 720845 h 1202550"/>
              <a:gd name="connsiteX1186" fmla="*/ 1090192 w 1202550"/>
              <a:gd name="connsiteY1186" fmla="*/ 605630 h 1202550"/>
              <a:gd name="connsiteX1187" fmla="*/ 1090192 w 1202550"/>
              <a:gd name="connsiteY1187" fmla="*/ 604310 h 1202550"/>
              <a:gd name="connsiteX1188" fmla="*/ 1091488 w 1202550"/>
              <a:gd name="connsiteY1188" fmla="*/ 603110 h 1202550"/>
              <a:gd name="connsiteX1189" fmla="*/ 1139494 w 1202550"/>
              <a:gd name="connsiteY1189" fmla="*/ 603110 h 1202550"/>
              <a:gd name="connsiteX1190" fmla="*/ 1140577 w 1202550"/>
              <a:gd name="connsiteY1190" fmla="*/ 603929 h 1202550"/>
              <a:gd name="connsiteX1191" fmla="*/ 1140575 w 1202550"/>
              <a:gd name="connsiteY1191" fmla="*/ 604214 h 1202550"/>
              <a:gd name="connsiteX1192" fmla="*/ 1140575 w 1202550"/>
              <a:gd name="connsiteY1192" fmla="*/ 606014 h 1202550"/>
              <a:gd name="connsiteX1193" fmla="*/ 1140575 w 1202550"/>
              <a:gd name="connsiteY1193" fmla="*/ 735391 h 1202550"/>
              <a:gd name="connsiteX1194" fmla="*/ 1139086 w 1202550"/>
              <a:gd name="connsiteY1194" fmla="*/ 601214 h 1202550"/>
              <a:gd name="connsiteX1195" fmla="*/ 1137286 w 1202550"/>
              <a:gd name="connsiteY1195" fmla="*/ 601214 h 1202550"/>
              <a:gd name="connsiteX1196" fmla="*/ 1093145 w 1202550"/>
              <a:gd name="connsiteY1196" fmla="*/ 601214 h 1202550"/>
              <a:gd name="connsiteX1197" fmla="*/ 1091344 w 1202550"/>
              <a:gd name="connsiteY1197" fmla="*/ 601214 h 1202550"/>
              <a:gd name="connsiteX1198" fmla="*/ 1090096 w 1202550"/>
              <a:gd name="connsiteY1198" fmla="*/ 599990 h 1202550"/>
              <a:gd name="connsiteX1199" fmla="*/ 1090096 w 1202550"/>
              <a:gd name="connsiteY1199" fmla="*/ 597877 h 1202550"/>
              <a:gd name="connsiteX1200" fmla="*/ 1090096 w 1202550"/>
              <a:gd name="connsiteY1200" fmla="*/ 484583 h 1202550"/>
              <a:gd name="connsiteX1201" fmla="*/ 1093361 w 1202550"/>
              <a:gd name="connsiteY1201" fmla="*/ 480311 h 1202550"/>
              <a:gd name="connsiteX1202" fmla="*/ 1138966 w 1202550"/>
              <a:gd name="connsiteY1202" fmla="*/ 468933 h 1202550"/>
              <a:gd name="connsiteX1203" fmla="*/ 1140503 w 1202550"/>
              <a:gd name="connsiteY1203" fmla="*/ 468597 h 1202550"/>
              <a:gd name="connsiteX1204" fmla="*/ 1140503 w 1202550"/>
              <a:gd name="connsiteY1204" fmla="*/ 597805 h 1202550"/>
              <a:gd name="connsiteX1205" fmla="*/ 1140503 w 1202550"/>
              <a:gd name="connsiteY1205" fmla="*/ 599606 h 1202550"/>
              <a:gd name="connsiteX1206" fmla="*/ 1139014 w 1202550"/>
              <a:gd name="connsiteY1206" fmla="*/ 601286 h 1202550"/>
              <a:gd name="connsiteX1207" fmla="*/ 1138558 w 1202550"/>
              <a:gd name="connsiteY1207" fmla="*/ 335165 h 1202550"/>
              <a:gd name="connsiteX1208" fmla="*/ 1140575 w 1202550"/>
              <a:gd name="connsiteY1208" fmla="*/ 334324 h 1202550"/>
              <a:gd name="connsiteX1209" fmla="*/ 1140575 w 1202550"/>
              <a:gd name="connsiteY1209" fmla="*/ 463077 h 1202550"/>
              <a:gd name="connsiteX1210" fmla="*/ 1140575 w 1202550"/>
              <a:gd name="connsiteY1210" fmla="*/ 464877 h 1202550"/>
              <a:gd name="connsiteX1211" fmla="*/ 1138822 w 1202550"/>
              <a:gd name="connsiteY1211" fmla="*/ 467109 h 1202550"/>
              <a:gd name="connsiteX1212" fmla="*/ 1090624 w 1202550"/>
              <a:gd name="connsiteY1212" fmla="*/ 479111 h 1202550"/>
              <a:gd name="connsiteX1213" fmla="*/ 1090168 w 1202550"/>
              <a:gd name="connsiteY1213" fmla="*/ 476710 h 1202550"/>
              <a:gd name="connsiteX1214" fmla="*/ 1090168 w 1202550"/>
              <a:gd name="connsiteY1214" fmla="*/ 361496 h 1202550"/>
              <a:gd name="connsiteX1215" fmla="*/ 1092185 w 1202550"/>
              <a:gd name="connsiteY1215" fmla="*/ 358015 h 1202550"/>
              <a:gd name="connsiteX1216" fmla="*/ 1138486 w 1202550"/>
              <a:gd name="connsiteY1216" fmla="*/ 335237 h 1202550"/>
              <a:gd name="connsiteX1217" fmla="*/ 1134742 w 1202550"/>
              <a:gd name="connsiteY1217" fmla="*/ 332956 h 1202550"/>
              <a:gd name="connsiteX1218" fmla="*/ 1137142 w 1202550"/>
              <a:gd name="connsiteY1218" fmla="*/ 333244 h 1202550"/>
              <a:gd name="connsiteX1219" fmla="*/ 1136590 w 1202550"/>
              <a:gd name="connsiteY1219" fmla="*/ 334156 h 1202550"/>
              <a:gd name="connsiteX1220" fmla="*/ 1136590 w 1202550"/>
              <a:gd name="connsiteY1220" fmla="*/ 334156 h 1202550"/>
              <a:gd name="connsiteX1221" fmla="*/ 1094009 w 1202550"/>
              <a:gd name="connsiteY1221" fmla="*/ 355399 h 1202550"/>
              <a:gd name="connsiteX1222" fmla="*/ 1083471 w 1202550"/>
              <a:gd name="connsiteY1222" fmla="*/ 357799 h 1202550"/>
              <a:gd name="connsiteX1223" fmla="*/ 975290 w 1202550"/>
              <a:gd name="connsiteY1223" fmla="*/ 357799 h 1202550"/>
              <a:gd name="connsiteX1224" fmla="*/ 971185 w 1202550"/>
              <a:gd name="connsiteY1224" fmla="*/ 357439 h 1202550"/>
              <a:gd name="connsiteX1225" fmla="*/ 1006998 w 1202550"/>
              <a:gd name="connsiteY1225" fmla="*/ 333436 h 1202550"/>
              <a:gd name="connsiteX1226" fmla="*/ 1009830 w 1202550"/>
              <a:gd name="connsiteY1226" fmla="*/ 332860 h 1202550"/>
              <a:gd name="connsiteX1227" fmla="*/ 1006302 w 1202550"/>
              <a:gd name="connsiteY1227" fmla="*/ 331780 h 1202550"/>
              <a:gd name="connsiteX1228" fmla="*/ 1006302 w 1202550"/>
              <a:gd name="connsiteY1228" fmla="*/ 331780 h 1202550"/>
              <a:gd name="connsiteX1229" fmla="*/ 1003469 w 1202550"/>
              <a:gd name="connsiteY1229" fmla="*/ 332356 h 1202550"/>
              <a:gd name="connsiteX1230" fmla="*/ 877310 w 1202550"/>
              <a:gd name="connsiteY1230" fmla="*/ 332356 h 1202550"/>
              <a:gd name="connsiteX1231" fmla="*/ 874309 w 1202550"/>
              <a:gd name="connsiteY1231" fmla="*/ 331564 h 1202550"/>
              <a:gd name="connsiteX1232" fmla="*/ 876038 w 1202550"/>
              <a:gd name="connsiteY1232" fmla="*/ 329164 h 1202550"/>
              <a:gd name="connsiteX1233" fmla="*/ 900041 w 1202550"/>
              <a:gd name="connsiteY1233" fmla="*/ 305161 h 1202550"/>
              <a:gd name="connsiteX1234" fmla="*/ 904265 w 1202550"/>
              <a:gd name="connsiteY1234" fmla="*/ 301464 h 1202550"/>
              <a:gd name="connsiteX1235" fmla="*/ 905633 w 1202550"/>
              <a:gd name="connsiteY1235" fmla="*/ 300984 h 1202550"/>
              <a:gd name="connsiteX1236" fmla="*/ 1048427 w 1202550"/>
              <a:gd name="connsiteY1236" fmla="*/ 300984 h 1202550"/>
              <a:gd name="connsiteX1237" fmla="*/ 1051740 w 1202550"/>
              <a:gd name="connsiteY1237" fmla="*/ 301344 h 1202550"/>
              <a:gd name="connsiteX1238" fmla="*/ 1006230 w 1202550"/>
              <a:gd name="connsiteY1238" fmla="*/ 331852 h 1202550"/>
              <a:gd name="connsiteX1239" fmla="*/ 1111507 w 1202550"/>
              <a:gd name="connsiteY1239" fmla="*/ 261643 h 1202550"/>
              <a:gd name="connsiteX1240" fmla="*/ 1057164 w 1202550"/>
              <a:gd name="connsiteY1240" fmla="*/ 297864 h 1202550"/>
              <a:gd name="connsiteX1241" fmla="*/ 1052364 w 1202550"/>
              <a:gd name="connsiteY1241" fmla="*/ 299280 h 1202550"/>
              <a:gd name="connsiteX1242" fmla="*/ 907361 w 1202550"/>
              <a:gd name="connsiteY1242" fmla="*/ 299280 h 1202550"/>
              <a:gd name="connsiteX1243" fmla="*/ 908658 w 1202550"/>
              <a:gd name="connsiteY1243" fmla="*/ 297144 h 1202550"/>
              <a:gd name="connsiteX1244" fmla="*/ 944446 w 1202550"/>
              <a:gd name="connsiteY1244" fmla="*/ 261283 h 1202550"/>
              <a:gd name="connsiteX1245" fmla="*/ 948359 w 1202550"/>
              <a:gd name="connsiteY1245" fmla="*/ 259651 h 1202550"/>
              <a:gd name="connsiteX1246" fmla="*/ 1111147 w 1202550"/>
              <a:gd name="connsiteY1246" fmla="*/ 259651 h 1202550"/>
              <a:gd name="connsiteX1247" fmla="*/ 1113379 w 1202550"/>
              <a:gd name="connsiteY1247" fmla="*/ 259651 h 1202550"/>
              <a:gd name="connsiteX1248" fmla="*/ 1113523 w 1202550"/>
              <a:gd name="connsiteY1248" fmla="*/ 260203 h 1202550"/>
              <a:gd name="connsiteX1249" fmla="*/ 1111435 w 1202550"/>
              <a:gd name="connsiteY1249" fmla="*/ 261715 h 1202550"/>
              <a:gd name="connsiteX1250" fmla="*/ 1193213 w 1202550"/>
              <a:gd name="connsiteY1250" fmla="*/ 205140 h 1202550"/>
              <a:gd name="connsiteX1251" fmla="*/ 1195277 w 1202550"/>
              <a:gd name="connsiteY1251" fmla="*/ 205140 h 1202550"/>
              <a:gd name="connsiteX1252" fmla="*/ 1194341 w 1202550"/>
              <a:gd name="connsiteY1252" fmla="*/ 206484 h 1202550"/>
              <a:gd name="connsiteX1253" fmla="*/ 1118804 w 1202550"/>
              <a:gd name="connsiteY1253" fmla="*/ 256891 h 1202550"/>
              <a:gd name="connsiteX1254" fmla="*/ 1114267 w 1202550"/>
              <a:gd name="connsiteY1254" fmla="*/ 257971 h 1202550"/>
              <a:gd name="connsiteX1255" fmla="*/ 948527 w 1202550"/>
              <a:gd name="connsiteY1255" fmla="*/ 257971 h 1202550"/>
              <a:gd name="connsiteX1256" fmla="*/ 950207 w 1202550"/>
              <a:gd name="connsiteY1256" fmla="*/ 255571 h 1202550"/>
              <a:gd name="connsiteX1257" fmla="*/ 998933 w 1202550"/>
              <a:gd name="connsiteY1257" fmla="*/ 206773 h 1202550"/>
              <a:gd name="connsiteX1258" fmla="*/ 1003109 w 1202550"/>
              <a:gd name="connsiteY1258" fmla="*/ 205044 h 1202550"/>
              <a:gd name="connsiteX1259" fmla="*/ 1071374 w 1202550"/>
              <a:gd name="connsiteY1259" fmla="*/ 131907 h 1202550"/>
              <a:gd name="connsiteX1260" fmla="*/ 1001357 w 1202550"/>
              <a:gd name="connsiteY1260" fmla="*/ 201852 h 1202550"/>
              <a:gd name="connsiteX1261" fmla="*/ 997085 w 1202550"/>
              <a:gd name="connsiteY1261" fmla="*/ 203364 h 1202550"/>
              <a:gd name="connsiteX1262" fmla="*/ 803140 w 1202550"/>
              <a:gd name="connsiteY1262" fmla="*/ 203364 h 1202550"/>
              <a:gd name="connsiteX1263" fmla="*/ 804173 w 1202550"/>
              <a:gd name="connsiteY1263" fmla="*/ 200364 h 1202550"/>
              <a:gd name="connsiteX1264" fmla="*/ 838161 w 1202550"/>
              <a:gd name="connsiteY1264" fmla="*/ 132291 h 1202550"/>
              <a:gd name="connsiteX1265" fmla="*/ 842193 w 1202550"/>
              <a:gd name="connsiteY1265" fmla="*/ 129723 h 1202550"/>
              <a:gd name="connsiteX1266" fmla="*/ 1070102 w 1202550"/>
              <a:gd name="connsiteY1266" fmla="*/ 129723 h 1202550"/>
              <a:gd name="connsiteX1267" fmla="*/ 1072694 w 1202550"/>
              <a:gd name="connsiteY1267" fmla="*/ 129723 h 1202550"/>
              <a:gd name="connsiteX1268" fmla="*/ 1071374 w 1202550"/>
              <a:gd name="connsiteY1268" fmla="*/ 131907 h 1202550"/>
              <a:gd name="connsiteX1269" fmla="*/ 893224 w 1202550"/>
              <a:gd name="connsiteY1269" fmla="*/ 22141 h 1202550"/>
              <a:gd name="connsiteX1270" fmla="*/ 897712 w 1202550"/>
              <a:gd name="connsiteY1270" fmla="*/ 19309 h 1202550"/>
              <a:gd name="connsiteX1271" fmla="*/ 1180252 w 1202550"/>
              <a:gd name="connsiteY1271" fmla="*/ 19309 h 1202550"/>
              <a:gd name="connsiteX1272" fmla="*/ 1183108 w 1202550"/>
              <a:gd name="connsiteY1272" fmla="*/ 19309 h 1202550"/>
              <a:gd name="connsiteX1273" fmla="*/ 1181260 w 1202550"/>
              <a:gd name="connsiteY1273" fmla="*/ 21949 h 1202550"/>
              <a:gd name="connsiteX1274" fmla="*/ 1131646 w 1202550"/>
              <a:gd name="connsiteY1274" fmla="*/ 71636 h 1202550"/>
              <a:gd name="connsiteX1275" fmla="*/ 1077399 w 1202550"/>
              <a:gd name="connsiteY1275" fmla="*/ 125954 h 1202550"/>
              <a:gd name="connsiteX1276" fmla="*/ 1072430 w 1202550"/>
              <a:gd name="connsiteY1276" fmla="*/ 127995 h 1202550"/>
              <a:gd name="connsiteX1277" fmla="*/ 843849 w 1202550"/>
              <a:gd name="connsiteY1277" fmla="*/ 127995 h 1202550"/>
              <a:gd name="connsiteX1278" fmla="*/ 840417 w 1202550"/>
              <a:gd name="connsiteY1278" fmla="*/ 127995 h 1202550"/>
              <a:gd name="connsiteX1279" fmla="*/ 841929 w 1202550"/>
              <a:gd name="connsiteY1279" fmla="*/ 124826 h 1202550"/>
              <a:gd name="connsiteX1280" fmla="*/ 893224 w 1202550"/>
              <a:gd name="connsiteY1280" fmla="*/ 22141 h 1202550"/>
              <a:gd name="connsiteX1281" fmla="*/ 602955 w 1202550"/>
              <a:gd name="connsiteY1281" fmla="*/ 126434 h 1202550"/>
              <a:gd name="connsiteX1282" fmla="*/ 602955 w 1202550"/>
              <a:gd name="connsiteY1282" fmla="*/ 124634 h 1202550"/>
              <a:gd name="connsiteX1283" fmla="*/ 602955 w 1202550"/>
              <a:gd name="connsiteY1283" fmla="*/ 22694 h 1202550"/>
              <a:gd name="connsiteX1284" fmla="*/ 606340 w 1202550"/>
              <a:gd name="connsiteY1284" fmla="*/ 19381 h 1202550"/>
              <a:gd name="connsiteX1285" fmla="*/ 891976 w 1202550"/>
              <a:gd name="connsiteY1285" fmla="*/ 19381 h 1202550"/>
              <a:gd name="connsiteX1286" fmla="*/ 890943 w 1202550"/>
              <a:gd name="connsiteY1286" fmla="*/ 22381 h 1202550"/>
              <a:gd name="connsiteX1287" fmla="*/ 839601 w 1202550"/>
              <a:gd name="connsiteY1287" fmla="*/ 125522 h 1202550"/>
              <a:gd name="connsiteX1288" fmla="*/ 835496 w 1202550"/>
              <a:gd name="connsiteY1288" fmla="*/ 127923 h 1202550"/>
              <a:gd name="connsiteX1289" fmla="*/ 606100 w 1202550"/>
              <a:gd name="connsiteY1289" fmla="*/ 127923 h 1202550"/>
              <a:gd name="connsiteX1290" fmla="*/ 604612 w 1202550"/>
              <a:gd name="connsiteY1290" fmla="*/ 127923 h 1202550"/>
              <a:gd name="connsiteX1291" fmla="*/ 602955 w 1202550"/>
              <a:gd name="connsiteY1291" fmla="*/ 126434 h 1202550"/>
              <a:gd name="connsiteX1292" fmla="*/ 602475 w 1202550"/>
              <a:gd name="connsiteY1292" fmla="*/ 878785 h 1202550"/>
              <a:gd name="connsiteX1293" fmla="*/ 603003 w 1202550"/>
              <a:gd name="connsiteY1293" fmla="*/ 876552 h 1202550"/>
              <a:gd name="connsiteX1294" fmla="*/ 603003 w 1202550"/>
              <a:gd name="connsiteY1294" fmla="*/ 876552 h 1202550"/>
              <a:gd name="connsiteX1295" fmla="*/ 607036 w 1202550"/>
              <a:gd name="connsiteY1295" fmla="*/ 872856 h 1202550"/>
              <a:gd name="connsiteX1296" fmla="*/ 732860 w 1202550"/>
              <a:gd name="connsiteY1296" fmla="*/ 872856 h 1202550"/>
              <a:gd name="connsiteX1297" fmla="*/ 734348 w 1202550"/>
              <a:gd name="connsiteY1297" fmla="*/ 872856 h 1202550"/>
              <a:gd name="connsiteX1298" fmla="*/ 737516 w 1202550"/>
              <a:gd name="connsiteY1298" fmla="*/ 874824 h 1202550"/>
              <a:gd name="connsiteX1299" fmla="*/ 750550 w 1202550"/>
              <a:gd name="connsiteY1299" fmla="*/ 901083 h 1202550"/>
              <a:gd name="connsiteX1300" fmla="*/ 751318 w 1202550"/>
              <a:gd name="connsiteY1300" fmla="*/ 902379 h 1202550"/>
              <a:gd name="connsiteX1301" fmla="*/ 751318 w 1202550"/>
              <a:gd name="connsiteY1301" fmla="*/ 902379 h 1202550"/>
              <a:gd name="connsiteX1302" fmla="*/ 751078 w 1202550"/>
              <a:gd name="connsiteY1302" fmla="*/ 903988 h 1202550"/>
              <a:gd name="connsiteX1303" fmla="*/ 748678 w 1202550"/>
              <a:gd name="connsiteY1303" fmla="*/ 904180 h 1202550"/>
              <a:gd name="connsiteX1304" fmla="*/ 606172 w 1202550"/>
              <a:gd name="connsiteY1304" fmla="*/ 904180 h 1202550"/>
              <a:gd name="connsiteX1305" fmla="*/ 603147 w 1202550"/>
              <a:gd name="connsiteY1305" fmla="*/ 903532 h 1202550"/>
              <a:gd name="connsiteX1306" fmla="*/ 602475 w 1202550"/>
              <a:gd name="connsiteY1306" fmla="*/ 901131 h 1202550"/>
              <a:gd name="connsiteX1307" fmla="*/ 602475 w 1202550"/>
              <a:gd name="connsiteY1307" fmla="*/ 878785 h 1202550"/>
              <a:gd name="connsiteX1308" fmla="*/ 425957 w 1202550"/>
              <a:gd name="connsiteY1308" fmla="*/ 945561 h 1202550"/>
              <a:gd name="connsiteX1309" fmla="*/ 263793 w 1202550"/>
              <a:gd name="connsiteY1309" fmla="*/ 945561 h 1202550"/>
              <a:gd name="connsiteX1310" fmla="*/ 261393 w 1202550"/>
              <a:gd name="connsiteY1310" fmla="*/ 945441 h 1202550"/>
              <a:gd name="connsiteX1311" fmla="*/ 261057 w 1202550"/>
              <a:gd name="connsiteY1311" fmla="*/ 944337 h 1202550"/>
              <a:gd name="connsiteX1312" fmla="*/ 292021 w 1202550"/>
              <a:gd name="connsiteY1312" fmla="*/ 913277 h 1202550"/>
              <a:gd name="connsiteX1313" fmla="*/ 300086 w 1202550"/>
              <a:gd name="connsiteY1313" fmla="*/ 905332 h 1202550"/>
              <a:gd name="connsiteX1314" fmla="*/ 304142 w 1202550"/>
              <a:gd name="connsiteY1314" fmla="*/ 904756 h 1202550"/>
              <a:gd name="connsiteX1315" fmla="*/ 436495 w 1202550"/>
              <a:gd name="connsiteY1315" fmla="*/ 904756 h 1202550"/>
              <a:gd name="connsiteX1316" fmla="*/ 446672 w 1202550"/>
              <a:gd name="connsiteY1316" fmla="*/ 904756 h 1202550"/>
              <a:gd name="connsiteX1317" fmla="*/ 449432 w 1202550"/>
              <a:gd name="connsiteY1317" fmla="*/ 905476 h 1202550"/>
              <a:gd name="connsiteX1318" fmla="*/ 441895 w 1202550"/>
              <a:gd name="connsiteY1318" fmla="*/ 920742 h 1202550"/>
              <a:gd name="connsiteX1319" fmla="*/ 429702 w 1202550"/>
              <a:gd name="connsiteY1319" fmla="*/ 945009 h 1202550"/>
              <a:gd name="connsiteX1320" fmla="*/ 425957 w 1202550"/>
              <a:gd name="connsiteY1320" fmla="*/ 945561 h 1202550"/>
              <a:gd name="connsiteX1321" fmla="*/ 427854 w 1202550"/>
              <a:gd name="connsiteY1321" fmla="*/ 948921 h 1202550"/>
              <a:gd name="connsiteX1322" fmla="*/ 403490 w 1202550"/>
              <a:gd name="connsiteY1322" fmla="*/ 997671 h 1202550"/>
              <a:gd name="connsiteX1323" fmla="*/ 400106 w 1202550"/>
              <a:gd name="connsiteY1323" fmla="*/ 999832 h 1202550"/>
              <a:gd name="connsiteX1324" fmla="*/ 398618 w 1202550"/>
              <a:gd name="connsiteY1324" fmla="*/ 999832 h 1202550"/>
              <a:gd name="connsiteX1325" fmla="*/ 210290 w 1202550"/>
              <a:gd name="connsiteY1325" fmla="*/ 999832 h 1202550"/>
              <a:gd name="connsiteX1326" fmla="*/ 206282 w 1202550"/>
              <a:gd name="connsiteY1326" fmla="*/ 999448 h 1202550"/>
              <a:gd name="connsiteX1327" fmla="*/ 215595 w 1202550"/>
              <a:gd name="connsiteY1327" fmla="*/ 990230 h 1202550"/>
              <a:gd name="connsiteX1328" fmla="*/ 257120 w 1202550"/>
              <a:gd name="connsiteY1328" fmla="*/ 948657 h 1202550"/>
              <a:gd name="connsiteX1329" fmla="*/ 261561 w 1202550"/>
              <a:gd name="connsiteY1329" fmla="*/ 946809 h 1202550"/>
              <a:gd name="connsiteX1330" fmla="*/ 425909 w 1202550"/>
              <a:gd name="connsiteY1330" fmla="*/ 946809 h 1202550"/>
              <a:gd name="connsiteX1331" fmla="*/ 428166 w 1202550"/>
              <a:gd name="connsiteY1331" fmla="*/ 946809 h 1202550"/>
              <a:gd name="connsiteX1332" fmla="*/ 427854 w 1202550"/>
              <a:gd name="connsiteY1332" fmla="*/ 948921 h 1202550"/>
              <a:gd name="connsiteX1333" fmla="*/ 447056 w 1202550"/>
              <a:gd name="connsiteY1333" fmla="*/ 904132 h 1202550"/>
              <a:gd name="connsiteX1334" fmla="*/ 306182 w 1202550"/>
              <a:gd name="connsiteY1334" fmla="*/ 904132 h 1202550"/>
              <a:gd name="connsiteX1335" fmla="*/ 302582 w 1202550"/>
              <a:gd name="connsiteY1335" fmla="*/ 903340 h 1202550"/>
              <a:gd name="connsiteX1336" fmla="*/ 304310 w 1202550"/>
              <a:gd name="connsiteY1336" fmla="*/ 900939 h 1202550"/>
              <a:gd name="connsiteX1337" fmla="*/ 328913 w 1202550"/>
              <a:gd name="connsiteY1337" fmla="*/ 876384 h 1202550"/>
              <a:gd name="connsiteX1338" fmla="*/ 332490 w 1202550"/>
              <a:gd name="connsiteY1338" fmla="*/ 873288 h 1202550"/>
              <a:gd name="connsiteX1339" fmla="*/ 333858 w 1202550"/>
              <a:gd name="connsiteY1339" fmla="*/ 872808 h 1202550"/>
              <a:gd name="connsiteX1340" fmla="*/ 465346 w 1202550"/>
              <a:gd name="connsiteY1340" fmla="*/ 872808 h 1202550"/>
              <a:gd name="connsiteX1341" fmla="*/ 464794 w 1202550"/>
              <a:gd name="connsiteY1341" fmla="*/ 875088 h 1202550"/>
              <a:gd name="connsiteX1342" fmla="*/ 451136 w 1202550"/>
              <a:gd name="connsiteY1342" fmla="*/ 901947 h 1202550"/>
              <a:gd name="connsiteX1343" fmla="*/ 450632 w 1202550"/>
              <a:gd name="connsiteY1343" fmla="*/ 903316 h 1202550"/>
              <a:gd name="connsiteX1344" fmla="*/ 450632 w 1202550"/>
              <a:gd name="connsiteY1344" fmla="*/ 903316 h 1202550"/>
              <a:gd name="connsiteX1345" fmla="*/ 446984 w 1202550"/>
              <a:gd name="connsiteY1345" fmla="*/ 904132 h 1202550"/>
              <a:gd name="connsiteX1346" fmla="*/ 64040 w 1202550"/>
              <a:gd name="connsiteY1346" fmla="*/ 597853 h 1202550"/>
              <a:gd name="connsiteX1347" fmla="*/ 64040 w 1202550"/>
              <a:gd name="connsiteY1347" fmla="*/ 472270 h 1202550"/>
              <a:gd name="connsiteX1348" fmla="*/ 64376 w 1202550"/>
              <a:gd name="connsiteY1348" fmla="*/ 469005 h 1202550"/>
              <a:gd name="connsiteX1349" fmla="*/ 69105 w 1202550"/>
              <a:gd name="connsiteY1349" fmla="*/ 469893 h 1202550"/>
              <a:gd name="connsiteX1350" fmla="*/ 112094 w 1202550"/>
              <a:gd name="connsiteY1350" fmla="*/ 480599 h 1202550"/>
              <a:gd name="connsiteX1351" fmla="*/ 114734 w 1202550"/>
              <a:gd name="connsiteY1351" fmla="*/ 483911 h 1202550"/>
              <a:gd name="connsiteX1352" fmla="*/ 114734 w 1202550"/>
              <a:gd name="connsiteY1352" fmla="*/ 598405 h 1202550"/>
              <a:gd name="connsiteX1353" fmla="*/ 114734 w 1202550"/>
              <a:gd name="connsiteY1353" fmla="*/ 599894 h 1202550"/>
              <a:gd name="connsiteX1354" fmla="*/ 113270 w 1202550"/>
              <a:gd name="connsiteY1354" fmla="*/ 601262 h 1202550"/>
              <a:gd name="connsiteX1355" fmla="*/ 111782 w 1202550"/>
              <a:gd name="connsiteY1355" fmla="*/ 601262 h 1202550"/>
              <a:gd name="connsiteX1356" fmla="*/ 67016 w 1202550"/>
              <a:gd name="connsiteY1356" fmla="*/ 601262 h 1202550"/>
              <a:gd name="connsiteX1357" fmla="*/ 65528 w 1202550"/>
              <a:gd name="connsiteY1357" fmla="*/ 601262 h 1202550"/>
              <a:gd name="connsiteX1358" fmla="*/ 64040 w 1202550"/>
              <a:gd name="connsiteY1358" fmla="*/ 599630 h 1202550"/>
              <a:gd name="connsiteX1359" fmla="*/ 64040 w 1202550"/>
              <a:gd name="connsiteY1359" fmla="*/ 597853 h 1202550"/>
              <a:gd name="connsiteX1360" fmla="*/ 114710 w 1202550"/>
              <a:gd name="connsiteY1360" fmla="*/ 477238 h 1202550"/>
              <a:gd name="connsiteX1361" fmla="*/ 114710 w 1202550"/>
              <a:gd name="connsiteY1361" fmla="*/ 479207 h 1202550"/>
              <a:gd name="connsiteX1362" fmla="*/ 105421 w 1202550"/>
              <a:gd name="connsiteY1362" fmla="*/ 477046 h 1202550"/>
              <a:gd name="connsiteX1363" fmla="*/ 66704 w 1202550"/>
              <a:gd name="connsiteY1363" fmla="*/ 467493 h 1202550"/>
              <a:gd name="connsiteX1364" fmla="*/ 64136 w 1202550"/>
              <a:gd name="connsiteY1364" fmla="*/ 464085 h 1202550"/>
              <a:gd name="connsiteX1365" fmla="*/ 64136 w 1202550"/>
              <a:gd name="connsiteY1365" fmla="*/ 337277 h 1202550"/>
              <a:gd name="connsiteX1366" fmla="*/ 64520 w 1202550"/>
              <a:gd name="connsiteY1366" fmla="*/ 334540 h 1202550"/>
              <a:gd name="connsiteX1367" fmla="*/ 73281 w 1202550"/>
              <a:gd name="connsiteY1367" fmla="*/ 338789 h 1202550"/>
              <a:gd name="connsiteX1368" fmla="*/ 112406 w 1202550"/>
              <a:gd name="connsiteY1368" fmla="*/ 358303 h 1202550"/>
              <a:gd name="connsiteX1369" fmla="*/ 114710 w 1202550"/>
              <a:gd name="connsiteY1369" fmla="*/ 361880 h 1202550"/>
              <a:gd name="connsiteX1370" fmla="*/ 114710 w 1202550"/>
              <a:gd name="connsiteY1370" fmla="*/ 477238 h 1202550"/>
              <a:gd name="connsiteX1371" fmla="*/ 113390 w 1202550"/>
              <a:gd name="connsiteY1371" fmla="*/ 356695 h 1202550"/>
              <a:gd name="connsiteX1372" fmla="*/ 68913 w 1202550"/>
              <a:gd name="connsiteY1372" fmla="*/ 334517 h 1202550"/>
              <a:gd name="connsiteX1373" fmla="*/ 68097 w 1202550"/>
              <a:gd name="connsiteY1373" fmla="*/ 334204 h 1202550"/>
              <a:gd name="connsiteX1374" fmla="*/ 68097 w 1202550"/>
              <a:gd name="connsiteY1374" fmla="*/ 333268 h 1202550"/>
              <a:gd name="connsiteX1375" fmla="*/ 70737 w 1202550"/>
              <a:gd name="connsiteY1375" fmla="*/ 333028 h 1202550"/>
              <a:gd name="connsiteX1376" fmla="*/ 194376 w 1202550"/>
              <a:gd name="connsiteY1376" fmla="*/ 333028 h 1202550"/>
              <a:gd name="connsiteX1377" fmla="*/ 197521 w 1202550"/>
              <a:gd name="connsiteY1377" fmla="*/ 333580 h 1202550"/>
              <a:gd name="connsiteX1378" fmla="*/ 233525 w 1202550"/>
              <a:gd name="connsiteY1378" fmla="*/ 357439 h 1202550"/>
              <a:gd name="connsiteX1379" fmla="*/ 230117 w 1202550"/>
              <a:gd name="connsiteY1379" fmla="*/ 357895 h 1202550"/>
              <a:gd name="connsiteX1380" fmla="*/ 118575 w 1202550"/>
              <a:gd name="connsiteY1380" fmla="*/ 357895 h 1202550"/>
              <a:gd name="connsiteX1381" fmla="*/ 113318 w 1202550"/>
              <a:gd name="connsiteY1381" fmla="*/ 356695 h 1202550"/>
              <a:gd name="connsiteX1382" fmla="*/ 263889 w 1202550"/>
              <a:gd name="connsiteY1382" fmla="*/ 259747 h 1202550"/>
              <a:gd name="connsiteX1383" fmla="*/ 427349 w 1202550"/>
              <a:gd name="connsiteY1383" fmla="*/ 259747 h 1202550"/>
              <a:gd name="connsiteX1384" fmla="*/ 430950 w 1202550"/>
              <a:gd name="connsiteY1384" fmla="*/ 261571 h 1202550"/>
              <a:gd name="connsiteX1385" fmla="*/ 448736 w 1202550"/>
              <a:gd name="connsiteY1385" fmla="*/ 297216 h 1202550"/>
              <a:gd name="connsiteX1386" fmla="*/ 449216 w 1202550"/>
              <a:gd name="connsiteY1386" fmla="*/ 299352 h 1202550"/>
              <a:gd name="connsiteX1387" fmla="*/ 445952 w 1202550"/>
              <a:gd name="connsiteY1387" fmla="*/ 299352 h 1202550"/>
              <a:gd name="connsiteX1388" fmla="*/ 303494 w 1202550"/>
              <a:gd name="connsiteY1388" fmla="*/ 299352 h 1202550"/>
              <a:gd name="connsiteX1389" fmla="*/ 298285 w 1202550"/>
              <a:gd name="connsiteY1389" fmla="*/ 297168 h 1202550"/>
              <a:gd name="connsiteX1390" fmla="*/ 263529 w 1202550"/>
              <a:gd name="connsiteY1390" fmla="*/ 262363 h 1202550"/>
              <a:gd name="connsiteX1391" fmla="*/ 260817 w 1202550"/>
              <a:gd name="connsiteY1391" fmla="*/ 260395 h 1202550"/>
              <a:gd name="connsiteX1392" fmla="*/ 263817 w 1202550"/>
              <a:gd name="connsiteY1392" fmla="*/ 259747 h 1202550"/>
              <a:gd name="connsiteX1393" fmla="*/ 257144 w 1202550"/>
              <a:gd name="connsiteY1393" fmla="*/ 255931 h 1202550"/>
              <a:gd name="connsiteX1394" fmla="*/ 209138 w 1202550"/>
              <a:gd name="connsiteY1394" fmla="*/ 208069 h 1202550"/>
              <a:gd name="connsiteX1395" fmla="*/ 206354 w 1202550"/>
              <a:gd name="connsiteY1395" fmla="*/ 205668 h 1202550"/>
              <a:gd name="connsiteX1396" fmla="*/ 209882 w 1202550"/>
              <a:gd name="connsiteY1396" fmla="*/ 205212 h 1202550"/>
              <a:gd name="connsiteX1397" fmla="*/ 399506 w 1202550"/>
              <a:gd name="connsiteY1397" fmla="*/ 205212 h 1202550"/>
              <a:gd name="connsiteX1398" fmla="*/ 404067 w 1202550"/>
              <a:gd name="connsiteY1398" fmla="*/ 207925 h 1202550"/>
              <a:gd name="connsiteX1399" fmla="*/ 427469 w 1202550"/>
              <a:gd name="connsiteY1399" fmla="*/ 254803 h 1202550"/>
              <a:gd name="connsiteX1400" fmla="*/ 428574 w 1202550"/>
              <a:gd name="connsiteY1400" fmla="*/ 257803 h 1202550"/>
              <a:gd name="connsiteX1401" fmla="*/ 425597 w 1202550"/>
              <a:gd name="connsiteY1401" fmla="*/ 258043 h 1202550"/>
              <a:gd name="connsiteX1402" fmla="*/ 262185 w 1202550"/>
              <a:gd name="connsiteY1402" fmla="*/ 258043 h 1202550"/>
              <a:gd name="connsiteX1403" fmla="*/ 257072 w 1202550"/>
              <a:gd name="connsiteY1403" fmla="*/ 255931 h 1202550"/>
              <a:gd name="connsiteX1404" fmla="*/ 601347 w 1202550"/>
              <a:gd name="connsiteY1404" fmla="*/ 296736 h 1202550"/>
              <a:gd name="connsiteX1405" fmla="*/ 598731 w 1202550"/>
              <a:gd name="connsiteY1405" fmla="*/ 299352 h 1202550"/>
              <a:gd name="connsiteX1406" fmla="*/ 454089 w 1202550"/>
              <a:gd name="connsiteY1406" fmla="*/ 299352 h 1202550"/>
              <a:gd name="connsiteX1407" fmla="*/ 450800 w 1202550"/>
              <a:gd name="connsiteY1407" fmla="*/ 297504 h 1202550"/>
              <a:gd name="connsiteX1408" fmla="*/ 432630 w 1202550"/>
              <a:gd name="connsiteY1408" fmla="*/ 261043 h 1202550"/>
              <a:gd name="connsiteX1409" fmla="*/ 432150 w 1202550"/>
              <a:gd name="connsiteY1409" fmla="*/ 259723 h 1202550"/>
              <a:gd name="connsiteX1410" fmla="*/ 597771 w 1202550"/>
              <a:gd name="connsiteY1410" fmla="*/ 259723 h 1202550"/>
              <a:gd name="connsiteX1411" fmla="*/ 601347 w 1202550"/>
              <a:gd name="connsiteY1411" fmla="*/ 263396 h 1202550"/>
              <a:gd name="connsiteX1412" fmla="*/ 601275 w 1202550"/>
              <a:gd name="connsiteY1412" fmla="*/ 296712 h 1202550"/>
              <a:gd name="connsiteX1413" fmla="*/ 601347 w 1202550"/>
              <a:gd name="connsiteY1413" fmla="*/ 331732 h 1202550"/>
              <a:gd name="connsiteX1414" fmla="*/ 597699 w 1202550"/>
              <a:gd name="connsiteY1414" fmla="*/ 332428 h 1202550"/>
              <a:gd name="connsiteX1415" fmla="*/ 510136 w 1202550"/>
              <a:gd name="connsiteY1415" fmla="*/ 332428 h 1202550"/>
              <a:gd name="connsiteX1416" fmla="*/ 471515 w 1202550"/>
              <a:gd name="connsiteY1416" fmla="*/ 332428 h 1202550"/>
              <a:gd name="connsiteX1417" fmla="*/ 468107 w 1202550"/>
              <a:gd name="connsiteY1417" fmla="*/ 331804 h 1202550"/>
              <a:gd name="connsiteX1418" fmla="*/ 452937 w 1202550"/>
              <a:gd name="connsiteY1418" fmla="*/ 301632 h 1202550"/>
              <a:gd name="connsiteX1419" fmla="*/ 455337 w 1202550"/>
              <a:gd name="connsiteY1419" fmla="*/ 301176 h 1202550"/>
              <a:gd name="connsiteX1420" fmla="*/ 598419 w 1202550"/>
              <a:gd name="connsiteY1420" fmla="*/ 301176 h 1202550"/>
              <a:gd name="connsiteX1421" fmla="*/ 599907 w 1202550"/>
              <a:gd name="connsiteY1421" fmla="*/ 301176 h 1202550"/>
              <a:gd name="connsiteX1422" fmla="*/ 601227 w 1202550"/>
              <a:gd name="connsiteY1422" fmla="*/ 302352 h 1202550"/>
              <a:gd name="connsiteX1423" fmla="*/ 601227 w 1202550"/>
              <a:gd name="connsiteY1423" fmla="*/ 303265 h 1202550"/>
              <a:gd name="connsiteX1424" fmla="*/ 601227 w 1202550"/>
              <a:gd name="connsiteY1424" fmla="*/ 331756 h 1202550"/>
              <a:gd name="connsiteX1425" fmla="*/ 601515 w 1202550"/>
              <a:gd name="connsiteY1425" fmla="*/ 396036 h 1202550"/>
              <a:gd name="connsiteX1426" fmla="*/ 599907 w 1202550"/>
              <a:gd name="connsiteY1426" fmla="*/ 397548 h 1202550"/>
              <a:gd name="connsiteX1427" fmla="*/ 598107 w 1202550"/>
              <a:gd name="connsiteY1427" fmla="*/ 397548 h 1202550"/>
              <a:gd name="connsiteX1428" fmla="*/ 504279 w 1202550"/>
              <a:gd name="connsiteY1428" fmla="*/ 397548 h 1202550"/>
              <a:gd name="connsiteX1429" fmla="*/ 499718 w 1202550"/>
              <a:gd name="connsiteY1429" fmla="*/ 394812 h 1202550"/>
              <a:gd name="connsiteX1430" fmla="*/ 494294 w 1202550"/>
              <a:gd name="connsiteY1430" fmla="*/ 383819 h 1202550"/>
              <a:gd name="connsiteX1431" fmla="*/ 493574 w 1202550"/>
              <a:gd name="connsiteY1431" fmla="*/ 381610 h 1202550"/>
              <a:gd name="connsiteX1432" fmla="*/ 496502 w 1202550"/>
              <a:gd name="connsiteY1432" fmla="*/ 381322 h 1202550"/>
              <a:gd name="connsiteX1433" fmla="*/ 598419 w 1202550"/>
              <a:gd name="connsiteY1433" fmla="*/ 381322 h 1202550"/>
              <a:gd name="connsiteX1434" fmla="*/ 599907 w 1202550"/>
              <a:gd name="connsiteY1434" fmla="*/ 381322 h 1202550"/>
              <a:gd name="connsiteX1435" fmla="*/ 601515 w 1202550"/>
              <a:gd name="connsiteY1435" fmla="*/ 382835 h 1202550"/>
              <a:gd name="connsiteX1436" fmla="*/ 601395 w 1202550"/>
              <a:gd name="connsiteY1436" fmla="*/ 396012 h 1202550"/>
              <a:gd name="connsiteX1437" fmla="*/ 601515 w 1202550"/>
              <a:gd name="connsiteY1437" fmla="*/ 417903 h 1202550"/>
              <a:gd name="connsiteX1438" fmla="*/ 601515 w 1202550"/>
              <a:gd name="connsiteY1438" fmla="*/ 503642 h 1202550"/>
              <a:gd name="connsiteX1439" fmla="*/ 601515 w 1202550"/>
              <a:gd name="connsiteY1439" fmla="*/ 505442 h 1202550"/>
              <a:gd name="connsiteX1440" fmla="*/ 600003 w 1202550"/>
              <a:gd name="connsiteY1440" fmla="*/ 507026 h 1202550"/>
              <a:gd name="connsiteX1441" fmla="*/ 598203 w 1202550"/>
              <a:gd name="connsiteY1441" fmla="*/ 507026 h 1202550"/>
              <a:gd name="connsiteX1442" fmla="*/ 512296 w 1202550"/>
              <a:gd name="connsiteY1442" fmla="*/ 507026 h 1202550"/>
              <a:gd name="connsiteX1443" fmla="*/ 508984 w 1202550"/>
              <a:gd name="connsiteY1443" fmla="*/ 503618 h 1202550"/>
              <a:gd name="connsiteX1444" fmla="*/ 508984 w 1202550"/>
              <a:gd name="connsiteY1444" fmla="*/ 417543 h 1202550"/>
              <a:gd name="connsiteX1445" fmla="*/ 511888 w 1202550"/>
              <a:gd name="connsiteY1445" fmla="*/ 414615 h 1202550"/>
              <a:gd name="connsiteX1446" fmla="*/ 597651 w 1202550"/>
              <a:gd name="connsiteY1446" fmla="*/ 414615 h 1202550"/>
              <a:gd name="connsiteX1447" fmla="*/ 599739 w 1202550"/>
              <a:gd name="connsiteY1447" fmla="*/ 414615 h 1202550"/>
              <a:gd name="connsiteX1448" fmla="*/ 601371 w 1202550"/>
              <a:gd name="connsiteY1448" fmla="*/ 416391 h 1202550"/>
              <a:gd name="connsiteX1449" fmla="*/ 601371 w 1202550"/>
              <a:gd name="connsiteY1449" fmla="*/ 417879 h 1202550"/>
              <a:gd name="connsiteX1450" fmla="*/ 601515 w 1202550"/>
              <a:gd name="connsiteY1450" fmla="*/ 843620 h 1202550"/>
              <a:gd name="connsiteX1451" fmla="*/ 600171 w 1202550"/>
              <a:gd name="connsiteY1451" fmla="*/ 844772 h 1202550"/>
              <a:gd name="connsiteX1452" fmla="*/ 485509 w 1202550"/>
              <a:gd name="connsiteY1452" fmla="*/ 844772 h 1202550"/>
              <a:gd name="connsiteX1453" fmla="*/ 482604 w 1202550"/>
              <a:gd name="connsiteY1453" fmla="*/ 844580 h 1202550"/>
              <a:gd name="connsiteX1454" fmla="*/ 483420 w 1202550"/>
              <a:gd name="connsiteY1454" fmla="*/ 842180 h 1202550"/>
              <a:gd name="connsiteX1455" fmla="*/ 490621 w 1202550"/>
              <a:gd name="connsiteY1455" fmla="*/ 827418 h 1202550"/>
              <a:gd name="connsiteX1456" fmla="*/ 494510 w 1202550"/>
              <a:gd name="connsiteY1456" fmla="*/ 825018 h 1202550"/>
              <a:gd name="connsiteX1457" fmla="*/ 555958 w 1202550"/>
              <a:gd name="connsiteY1457" fmla="*/ 825018 h 1202550"/>
              <a:gd name="connsiteX1458" fmla="*/ 600027 w 1202550"/>
              <a:gd name="connsiteY1458" fmla="*/ 825018 h 1202550"/>
              <a:gd name="connsiteX1459" fmla="*/ 601275 w 1202550"/>
              <a:gd name="connsiteY1459" fmla="*/ 826266 h 1202550"/>
              <a:gd name="connsiteX1460" fmla="*/ 601371 w 1202550"/>
              <a:gd name="connsiteY1460" fmla="*/ 843596 h 1202550"/>
              <a:gd name="connsiteX1461" fmla="*/ 154747 w 1202550"/>
              <a:gd name="connsiteY1461" fmla="*/ 601286 h 1202550"/>
              <a:gd name="connsiteX1462" fmla="*/ 119655 w 1202550"/>
              <a:gd name="connsiteY1462" fmla="*/ 601286 h 1202550"/>
              <a:gd name="connsiteX1463" fmla="*/ 116439 w 1202550"/>
              <a:gd name="connsiteY1463" fmla="*/ 598141 h 1202550"/>
              <a:gd name="connsiteX1464" fmla="*/ 116439 w 1202550"/>
              <a:gd name="connsiteY1464" fmla="*/ 481751 h 1202550"/>
              <a:gd name="connsiteX1465" fmla="*/ 146490 w 1202550"/>
              <a:gd name="connsiteY1465" fmla="*/ 489240 h 1202550"/>
              <a:gd name="connsiteX1466" fmla="*/ 155203 w 1202550"/>
              <a:gd name="connsiteY1466" fmla="*/ 491424 h 1202550"/>
              <a:gd name="connsiteX1467" fmla="*/ 157604 w 1202550"/>
              <a:gd name="connsiteY1467" fmla="*/ 494640 h 1202550"/>
              <a:gd name="connsiteX1468" fmla="*/ 157604 w 1202550"/>
              <a:gd name="connsiteY1468" fmla="*/ 598381 h 1202550"/>
              <a:gd name="connsiteX1469" fmla="*/ 154747 w 1202550"/>
              <a:gd name="connsiteY1469" fmla="*/ 601286 h 1202550"/>
              <a:gd name="connsiteX1470" fmla="*/ 116343 w 1202550"/>
              <a:gd name="connsiteY1470" fmla="*/ 606374 h 1202550"/>
              <a:gd name="connsiteX1471" fmla="*/ 119487 w 1202550"/>
              <a:gd name="connsiteY1471" fmla="*/ 603086 h 1202550"/>
              <a:gd name="connsiteX1472" fmla="*/ 154939 w 1202550"/>
              <a:gd name="connsiteY1472" fmla="*/ 603086 h 1202550"/>
              <a:gd name="connsiteX1473" fmla="*/ 157628 w 1202550"/>
              <a:gd name="connsiteY1473" fmla="*/ 605678 h 1202550"/>
              <a:gd name="connsiteX1474" fmla="*/ 157628 w 1202550"/>
              <a:gd name="connsiteY1474" fmla="*/ 709923 h 1202550"/>
              <a:gd name="connsiteX1475" fmla="*/ 155227 w 1202550"/>
              <a:gd name="connsiteY1475" fmla="*/ 712900 h 1202550"/>
              <a:gd name="connsiteX1476" fmla="*/ 118359 w 1202550"/>
              <a:gd name="connsiteY1476" fmla="*/ 722165 h 1202550"/>
              <a:gd name="connsiteX1477" fmla="*/ 116607 w 1202550"/>
              <a:gd name="connsiteY1477" fmla="*/ 722165 h 1202550"/>
              <a:gd name="connsiteX1478" fmla="*/ 116367 w 1202550"/>
              <a:gd name="connsiteY1478" fmla="*/ 719237 h 1202550"/>
              <a:gd name="connsiteX1479" fmla="*/ 157532 w 1202550"/>
              <a:gd name="connsiteY1479" fmla="*/ 487536 h 1202550"/>
              <a:gd name="connsiteX1480" fmla="*/ 157532 w 1202550"/>
              <a:gd name="connsiteY1480" fmla="*/ 489768 h 1202550"/>
              <a:gd name="connsiteX1481" fmla="*/ 154579 w 1202550"/>
              <a:gd name="connsiteY1481" fmla="*/ 489360 h 1202550"/>
              <a:gd name="connsiteX1482" fmla="*/ 119127 w 1202550"/>
              <a:gd name="connsiteY1482" fmla="*/ 480551 h 1202550"/>
              <a:gd name="connsiteX1483" fmla="*/ 116439 w 1202550"/>
              <a:gd name="connsiteY1483" fmla="*/ 477286 h 1202550"/>
              <a:gd name="connsiteX1484" fmla="*/ 116439 w 1202550"/>
              <a:gd name="connsiteY1484" fmla="*/ 360872 h 1202550"/>
              <a:gd name="connsiteX1485" fmla="*/ 118455 w 1202550"/>
              <a:gd name="connsiteY1485" fmla="*/ 361352 h 1202550"/>
              <a:gd name="connsiteX1486" fmla="*/ 155443 w 1202550"/>
              <a:gd name="connsiteY1486" fmla="*/ 379786 h 1202550"/>
              <a:gd name="connsiteX1487" fmla="*/ 157652 w 1202550"/>
              <a:gd name="connsiteY1487" fmla="*/ 383459 h 1202550"/>
              <a:gd name="connsiteX1488" fmla="*/ 157628 w 1202550"/>
              <a:gd name="connsiteY1488" fmla="*/ 487536 h 1202550"/>
              <a:gd name="connsiteX1489" fmla="*/ 157532 w 1202550"/>
              <a:gd name="connsiteY1489" fmla="*/ 378802 h 1202550"/>
              <a:gd name="connsiteX1490" fmla="*/ 121647 w 1202550"/>
              <a:gd name="connsiteY1490" fmla="*/ 360824 h 1202550"/>
              <a:gd name="connsiteX1491" fmla="*/ 120711 w 1202550"/>
              <a:gd name="connsiteY1491" fmla="*/ 360176 h 1202550"/>
              <a:gd name="connsiteX1492" fmla="*/ 124240 w 1202550"/>
              <a:gd name="connsiteY1492" fmla="*/ 359744 h 1202550"/>
              <a:gd name="connsiteX1493" fmla="*/ 234293 w 1202550"/>
              <a:gd name="connsiteY1493" fmla="*/ 359744 h 1202550"/>
              <a:gd name="connsiteX1494" fmla="*/ 238278 w 1202550"/>
              <a:gd name="connsiteY1494" fmla="*/ 360656 h 1202550"/>
              <a:gd name="connsiteX1495" fmla="*/ 264681 w 1202550"/>
              <a:gd name="connsiteY1495" fmla="*/ 378298 h 1202550"/>
              <a:gd name="connsiteX1496" fmla="*/ 265401 w 1202550"/>
              <a:gd name="connsiteY1496" fmla="*/ 379282 h 1202550"/>
              <a:gd name="connsiteX1497" fmla="*/ 263001 w 1202550"/>
              <a:gd name="connsiteY1497" fmla="*/ 379522 h 1202550"/>
              <a:gd name="connsiteX1498" fmla="*/ 161276 w 1202550"/>
              <a:gd name="connsiteY1498" fmla="*/ 379522 h 1202550"/>
              <a:gd name="connsiteX1499" fmla="*/ 157508 w 1202550"/>
              <a:gd name="connsiteY1499" fmla="*/ 378802 h 1202550"/>
              <a:gd name="connsiteX1500" fmla="*/ 332514 w 1202550"/>
              <a:gd name="connsiteY1500" fmla="*/ 333676 h 1202550"/>
              <a:gd name="connsiteX1501" fmla="*/ 352868 w 1202550"/>
              <a:gd name="connsiteY1501" fmla="*/ 354007 h 1202550"/>
              <a:gd name="connsiteX1502" fmla="*/ 356325 w 1202550"/>
              <a:gd name="connsiteY1502" fmla="*/ 357079 h 1202550"/>
              <a:gd name="connsiteX1503" fmla="*/ 352988 w 1202550"/>
              <a:gd name="connsiteY1503" fmla="*/ 357895 h 1202550"/>
              <a:gd name="connsiteX1504" fmla="*/ 320584 w 1202550"/>
              <a:gd name="connsiteY1504" fmla="*/ 357895 h 1202550"/>
              <a:gd name="connsiteX1505" fmla="*/ 240510 w 1202550"/>
              <a:gd name="connsiteY1505" fmla="*/ 357895 h 1202550"/>
              <a:gd name="connsiteX1506" fmla="*/ 234965 w 1202550"/>
              <a:gd name="connsiteY1506" fmla="*/ 356215 h 1202550"/>
              <a:gd name="connsiteX1507" fmla="*/ 201769 w 1202550"/>
              <a:gd name="connsiteY1507" fmla="*/ 334156 h 1202550"/>
              <a:gd name="connsiteX1508" fmla="*/ 201985 w 1202550"/>
              <a:gd name="connsiteY1508" fmla="*/ 333100 h 1202550"/>
              <a:gd name="connsiteX1509" fmla="*/ 204674 w 1202550"/>
              <a:gd name="connsiteY1509" fmla="*/ 332980 h 1202550"/>
              <a:gd name="connsiteX1510" fmla="*/ 329105 w 1202550"/>
              <a:gd name="connsiteY1510" fmla="*/ 332980 h 1202550"/>
              <a:gd name="connsiteX1511" fmla="*/ 332490 w 1202550"/>
              <a:gd name="connsiteY1511" fmla="*/ 333676 h 1202550"/>
              <a:gd name="connsiteX1512" fmla="*/ 302870 w 1202550"/>
              <a:gd name="connsiteY1512" fmla="*/ 301464 h 1202550"/>
              <a:gd name="connsiteX1513" fmla="*/ 305966 w 1202550"/>
              <a:gd name="connsiteY1513" fmla="*/ 301128 h 1202550"/>
              <a:gd name="connsiteX1514" fmla="*/ 447776 w 1202550"/>
              <a:gd name="connsiteY1514" fmla="*/ 301128 h 1202550"/>
              <a:gd name="connsiteX1515" fmla="*/ 452025 w 1202550"/>
              <a:gd name="connsiteY1515" fmla="*/ 303817 h 1202550"/>
              <a:gd name="connsiteX1516" fmla="*/ 464578 w 1202550"/>
              <a:gd name="connsiteY1516" fmla="*/ 329020 h 1202550"/>
              <a:gd name="connsiteX1517" fmla="*/ 465682 w 1202550"/>
              <a:gd name="connsiteY1517" fmla="*/ 331756 h 1202550"/>
              <a:gd name="connsiteX1518" fmla="*/ 462010 w 1202550"/>
              <a:gd name="connsiteY1518" fmla="*/ 332452 h 1202550"/>
              <a:gd name="connsiteX1519" fmla="*/ 367366 w 1202550"/>
              <a:gd name="connsiteY1519" fmla="*/ 332452 h 1202550"/>
              <a:gd name="connsiteX1520" fmla="*/ 336546 w 1202550"/>
              <a:gd name="connsiteY1520" fmla="*/ 332452 h 1202550"/>
              <a:gd name="connsiteX1521" fmla="*/ 333114 w 1202550"/>
              <a:gd name="connsiteY1521" fmla="*/ 331852 h 1202550"/>
              <a:gd name="connsiteX1522" fmla="*/ 507207 w 1202550"/>
              <a:gd name="connsiteY1522" fmla="*/ 512403 h 1202550"/>
              <a:gd name="connsiteX1523" fmla="*/ 507207 w 1202550"/>
              <a:gd name="connsiteY1523" fmla="*/ 599030 h 1202550"/>
              <a:gd name="connsiteX1524" fmla="*/ 504807 w 1202550"/>
              <a:gd name="connsiteY1524" fmla="*/ 601286 h 1202550"/>
              <a:gd name="connsiteX1525" fmla="*/ 418228 w 1202550"/>
              <a:gd name="connsiteY1525" fmla="*/ 601286 h 1202550"/>
              <a:gd name="connsiteX1526" fmla="*/ 416140 w 1202550"/>
              <a:gd name="connsiteY1526" fmla="*/ 601286 h 1202550"/>
              <a:gd name="connsiteX1527" fmla="*/ 414796 w 1202550"/>
              <a:gd name="connsiteY1527" fmla="*/ 599798 h 1202550"/>
              <a:gd name="connsiteX1528" fmla="*/ 414796 w 1202550"/>
              <a:gd name="connsiteY1528" fmla="*/ 598309 h 1202550"/>
              <a:gd name="connsiteX1529" fmla="*/ 414796 w 1202550"/>
              <a:gd name="connsiteY1529" fmla="*/ 511899 h 1202550"/>
              <a:gd name="connsiteX1530" fmla="*/ 414796 w 1202550"/>
              <a:gd name="connsiteY1530" fmla="*/ 510699 h 1202550"/>
              <a:gd name="connsiteX1531" fmla="*/ 416860 w 1202550"/>
              <a:gd name="connsiteY1531" fmla="*/ 508706 h 1202550"/>
              <a:gd name="connsiteX1532" fmla="*/ 431262 w 1202550"/>
              <a:gd name="connsiteY1532" fmla="*/ 508706 h 1202550"/>
              <a:gd name="connsiteX1533" fmla="*/ 503559 w 1202550"/>
              <a:gd name="connsiteY1533" fmla="*/ 508706 h 1202550"/>
              <a:gd name="connsiteX1534" fmla="*/ 505671 w 1202550"/>
              <a:gd name="connsiteY1534" fmla="*/ 508706 h 1202550"/>
              <a:gd name="connsiteX1535" fmla="*/ 507255 w 1202550"/>
              <a:gd name="connsiteY1535" fmla="*/ 510218 h 1202550"/>
              <a:gd name="connsiteX1536" fmla="*/ 507183 w 1202550"/>
              <a:gd name="connsiteY1536" fmla="*/ 512403 h 1202550"/>
              <a:gd name="connsiteX1537" fmla="*/ 507207 w 1202550"/>
              <a:gd name="connsiteY1537" fmla="*/ 786661 h 1202550"/>
              <a:gd name="connsiteX1538" fmla="*/ 507207 w 1202550"/>
              <a:gd name="connsiteY1538" fmla="*/ 788461 h 1202550"/>
              <a:gd name="connsiteX1539" fmla="*/ 505935 w 1202550"/>
              <a:gd name="connsiteY1539" fmla="*/ 789661 h 1202550"/>
              <a:gd name="connsiteX1540" fmla="*/ 504135 w 1202550"/>
              <a:gd name="connsiteY1540" fmla="*/ 789661 h 1202550"/>
              <a:gd name="connsiteX1541" fmla="*/ 418060 w 1202550"/>
              <a:gd name="connsiteY1541" fmla="*/ 789661 h 1202550"/>
              <a:gd name="connsiteX1542" fmla="*/ 414796 w 1202550"/>
              <a:gd name="connsiteY1542" fmla="*/ 786229 h 1202550"/>
              <a:gd name="connsiteX1543" fmla="*/ 414796 w 1202550"/>
              <a:gd name="connsiteY1543" fmla="*/ 700490 h 1202550"/>
              <a:gd name="connsiteX1544" fmla="*/ 414796 w 1202550"/>
              <a:gd name="connsiteY1544" fmla="*/ 698378 h 1202550"/>
              <a:gd name="connsiteX1545" fmla="*/ 416116 w 1202550"/>
              <a:gd name="connsiteY1545" fmla="*/ 697178 h 1202550"/>
              <a:gd name="connsiteX1546" fmla="*/ 503943 w 1202550"/>
              <a:gd name="connsiteY1546" fmla="*/ 697178 h 1202550"/>
              <a:gd name="connsiteX1547" fmla="*/ 507183 w 1202550"/>
              <a:gd name="connsiteY1547" fmla="*/ 700346 h 1202550"/>
              <a:gd name="connsiteX1548" fmla="*/ 414748 w 1202550"/>
              <a:gd name="connsiteY1548" fmla="*/ 692089 h 1202550"/>
              <a:gd name="connsiteX1549" fmla="*/ 414748 w 1202550"/>
              <a:gd name="connsiteY1549" fmla="*/ 606014 h 1202550"/>
              <a:gd name="connsiteX1550" fmla="*/ 417652 w 1202550"/>
              <a:gd name="connsiteY1550" fmla="*/ 603086 h 1202550"/>
              <a:gd name="connsiteX1551" fmla="*/ 505959 w 1202550"/>
              <a:gd name="connsiteY1551" fmla="*/ 603086 h 1202550"/>
              <a:gd name="connsiteX1552" fmla="*/ 507255 w 1202550"/>
              <a:gd name="connsiteY1552" fmla="*/ 604286 h 1202550"/>
              <a:gd name="connsiteX1553" fmla="*/ 507255 w 1202550"/>
              <a:gd name="connsiteY1553" fmla="*/ 606398 h 1202550"/>
              <a:gd name="connsiteX1554" fmla="*/ 507255 w 1202550"/>
              <a:gd name="connsiteY1554" fmla="*/ 692449 h 1202550"/>
              <a:gd name="connsiteX1555" fmla="*/ 504375 w 1202550"/>
              <a:gd name="connsiteY1555" fmla="*/ 695378 h 1202550"/>
              <a:gd name="connsiteX1556" fmla="*/ 417964 w 1202550"/>
              <a:gd name="connsiteY1556" fmla="*/ 695378 h 1202550"/>
              <a:gd name="connsiteX1557" fmla="*/ 416764 w 1202550"/>
              <a:gd name="connsiteY1557" fmla="*/ 695378 h 1202550"/>
              <a:gd name="connsiteX1558" fmla="*/ 414820 w 1202550"/>
              <a:gd name="connsiteY1558" fmla="*/ 693289 h 1202550"/>
              <a:gd name="connsiteX1559" fmla="*/ 414748 w 1202550"/>
              <a:gd name="connsiteY1559" fmla="*/ 692089 h 1202550"/>
              <a:gd name="connsiteX1560" fmla="*/ 507135 w 1202550"/>
              <a:gd name="connsiteY1560" fmla="*/ 416055 h 1202550"/>
              <a:gd name="connsiteX1561" fmla="*/ 507135 w 1202550"/>
              <a:gd name="connsiteY1561" fmla="*/ 418143 h 1202550"/>
              <a:gd name="connsiteX1562" fmla="*/ 507135 w 1202550"/>
              <a:gd name="connsiteY1562" fmla="*/ 503498 h 1202550"/>
              <a:gd name="connsiteX1563" fmla="*/ 507135 w 1202550"/>
              <a:gd name="connsiteY1563" fmla="*/ 505898 h 1202550"/>
              <a:gd name="connsiteX1564" fmla="*/ 505863 w 1202550"/>
              <a:gd name="connsiteY1564" fmla="*/ 507122 h 1202550"/>
              <a:gd name="connsiteX1565" fmla="*/ 504063 w 1202550"/>
              <a:gd name="connsiteY1565" fmla="*/ 507122 h 1202550"/>
              <a:gd name="connsiteX1566" fmla="*/ 418060 w 1202550"/>
              <a:gd name="connsiteY1566" fmla="*/ 507122 h 1202550"/>
              <a:gd name="connsiteX1567" fmla="*/ 414796 w 1202550"/>
              <a:gd name="connsiteY1567" fmla="*/ 503954 h 1202550"/>
              <a:gd name="connsiteX1568" fmla="*/ 414796 w 1202550"/>
              <a:gd name="connsiteY1568" fmla="*/ 417783 h 1202550"/>
              <a:gd name="connsiteX1569" fmla="*/ 414796 w 1202550"/>
              <a:gd name="connsiteY1569" fmla="*/ 416583 h 1202550"/>
              <a:gd name="connsiteX1570" fmla="*/ 416860 w 1202550"/>
              <a:gd name="connsiteY1570" fmla="*/ 414615 h 1202550"/>
              <a:gd name="connsiteX1571" fmla="*/ 418660 w 1202550"/>
              <a:gd name="connsiteY1571" fmla="*/ 414615 h 1202550"/>
              <a:gd name="connsiteX1572" fmla="*/ 503559 w 1202550"/>
              <a:gd name="connsiteY1572" fmla="*/ 414615 h 1202550"/>
              <a:gd name="connsiteX1573" fmla="*/ 505647 w 1202550"/>
              <a:gd name="connsiteY1573" fmla="*/ 414615 h 1202550"/>
              <a:gd name="connsiteX1574" fmla="*/ 507183 w 1202550"/>
              <a:gd name="connsiteY1574" fmla="*/ 416127 h 1202550"/>
              <a:gd name="connsiteX1575" fmla="*/ 503055 w 1202550"/>
              <a:gd name="connsiteY1575" fmla="*/ 412742 h 1202550"/>
              <a:gd name="connsiteX1576" fmla="*/ 417268 w 1202550"/>
              <a:gd name="connsiteY1576" fmla="*/ 412742 h 1202550"/>
              <a:gd name="connsiteX1577" fmla="*/ 412084 w 1202550"/>
              <a:gd name="connsiteY1577" fmla="*/ 410558 h 1202550"/>
              <a:gd name="connsiteX1578" fmla="*/ 402986 w 1202550"/>
              <a:gd name="connsiteY1578" fmla="*/ 401413 h 1202550"/>
              <a:gd name="connsiteX1579" fmla="*/ 401258 w 1202550"/>
              <a:gd name="connsiteY1579" fmla="*/ 399565 h 1202550"/>
              <a:gd name="connsiteX1580" fmla="*/ 404475 w 1202550"/>
              <a:gd name="connsiteY1580" fmla="*/ 399205 h 1202550"/>
              <a:gd name="connsiteX1581" fmla="*/ 496838 w 1202550"/>
              <a:gd name="connsiteY1581" fmla="*/ 399205 h 1202550"/>
              <a:gd name="connsiteX1582" fmla="*/ 501183 w 1202550"/>
              <a:gd name="connsiteY1582" fmla="*/ 401821 h 1202550"/>
              <a:gd name="connsiteX1583" fmla="*/ 506559 w 1202550"/>
              <a:gd name="connsiteY1583" fmla="*/ 412742 h 1202550"/>
              <a:gd name="connsiteX1584" fmla="*/ 412948 w 1202550"/>
              <a:gd name="connsiteY1584" fmla="*/ 418143 h 1202550"/>
              <a:gd name="connsiteX1585" fmla="*/ 412948 w 1202550"/>
              <a:gd name="connsiteY1585" fmla="*/ 503282 h 1202550"/>
              <a:gd name="connsiteX1586" fmla="*/ 412948 w 1202550"/>
              <a:gd name="connsiteY1586" fmla="*/ 505370 h 1202550"/>
              <a:gd name="connsiteX1587" fmla="*/ 411387 w 1202550"/>
              <a:gd name="connsiteY1587" fmla="*/ 506930 h 1202550"/>
              <a:gd name="connsiteX1588" fmla="*/ 409899 w 1202550"/>
              <a:gd name="connsiteY1588" fmla="*/ 506930 h 1202550"/>
              <a:gd name="connsiteX1589" fmla="*/ 323896 w 1202550"/>
              <a:gd name="connsiteY1589" fmla="*/ 506930 h 1202550"/>
              <a:gd name="connsiteX1590" fmla="*/ 320608 w 1202550"/>
              <a:gd name="connsiteY1590" fmla="*/ 503786 h 1202550"/>
              <a:gd name="connsiteX1591" fmla="*/ 320608 w 1202550"/>
              <a:gd name="connsiteY1591" fmla="*/ 417375 h 1202550"/>
              <a:gd name="connsiteX1592" fmla="*/ 323560 w 1202550"/>
              <a:gd name="connsiteY1592" fmla="*/ 414494 h 1202550"/>
              <a:gd name="connsiteX1593" fmla="*/ 404811 w 1202550"/>
              <a:gd name="connsiteY1593" fmla="*/ 414494 h 1202550"/>
              <a:gd name="connsiteX1594" fmla="*/ 411387 w 1202550"/>
              <a:gd name="connsiteY1594" fmla="*/ 414494 h 1202550"/>
              <a:gd name="connsiteX1595" fmla="*/ 412996 w 1202550"/>
              <a:gd name="connsiteY1595" fmla="*/ 416007 h 1202550"/>
              <a:gd name="connsiteX1596" fmla="*/ 412996 w 1202550"/>
              <a:gd name="connsiteY1596" fmla="*/ 418215 h 1202550"/>
              <a:gd name="connsiteX1597" fmla="*/ 159428 w 1202550"/>
              <a:gd name="connsiteY1597" fmla="*/ 657453 h 1202550"/>
              <a:gd name="connsiteX1598" fmla="*/ 159428 w 1202550"/>
              <a:gd name="connsiteY1598" fmla="*/ 607047 h 1202550"/>
              <a:gd name="connsiteX1599" fmla="*/ 159428 w 1202550"/>
              <a:gd name="connsiteY1599" fmla="*/ 604934 h 1202550"/>
              <a:gd name="connsiteX1600" fmla="*/ 161276 w 1202550"/>
              <a:gd name="connsiteY1600" fmla="*/ 602990 h 1202550"/>
              <a:gd name="connsiteX1601" fmla="*/ 192144 w 1202550"/>
              <a:gd name="connsiteY1601" fmla="*/ 602990 h 1202550"/>
              <a:gd name="connsiteX1602" fmla="*/ 193944 w 1202550"/>
              <a:gd name="connsiteY1602" fmla="*/ 604670 h 1202550"/>
              <a:gd name="connsiteX1603" fmla="*/ 193944 w 1202550"/>
              <a:gd name="connsiteY1603" fmla="*/ 606470 h 1202550"/>
              <a:gd name="connsiteX1604" fmla="*/ 193944 w 1202550"/>
              <a:gd name="connsiteY1604" fmla="*/ 700082 h 1202550"/>
              <a:gd name="connsiteX1605" fmla="*/ 193944 w 1202550"/>
              <a:gd name="connsiteY1605" fmla="*/ 701570 h 1202550"/>
              <a:gd name="connsiteX1606" fmla="*/ 192144 w 1202550"/>
              <a:gd name="connsiteY1606" fmla="*/ 703779 h 1202550"/>
              <a:gd name="connsiteX1607" fmla="*/ 161660 w 1202550"/>
              <a:gd name="connsiteY1607" fmla="*/ 711388 h 1202550"/>
              <a:gd name="connsiteX1608" fmla="*/ 159452 w 1202550"/>
              <a:gd name="connsiteY1608" fmla="*/ 709635 h 1202550"/>
              <a:gd name="connsiteX1609" fmla="*/ 159452 w 1202550"/>
              <a:gd name="connsiteY1609" fmla="*/ 687457 h 1202550"/>
              <a:gd name="connsiteX1610" fmla="*/ 193920 w 1202550"/>
              <a:gd name="connsiteY1610" fmla="*/ 497377 h 1202550"/>
              <a:gd name="connsiteX1611" fmla="*/ 193776 w 1202550"/>
              <a:gd name="connsiteY1611" fmla="*/ 499129 h 1202550"/>
              <a:gd name="connsiteX1612" fmla="*/ 182687 w 1202550"/>
              <a:gd name="connsiteY1612" fmla="*/ 496297 h 1202550"/>
              <a:gd name="connsiteX1613" fmla="*/ 161780 w 1202550"/>
              <a:gd name="connsiteY1613" fmla="*/ 491088 h 1202550"/>
              <a:gd name="connsiteX1614" fmla="*/ 159380 w 1202550"/>
              <a:gd name="connsiteY1614" fmla="*/ 488136 h 1202550"/>
              <a:gd name="connsiteX1615" fmla="*/ 159380 w 1202550"/>
              <a:gd name="connsiteY1615" fmla="*/ 384083 h 1202550"/>
              <a:gd name="connsiteX1616" fmla="*/ 159644 w 1202550"/>
              <a:gd name="connsiteY1616" fmla="*/ 382330 h 1202550"/>
              <a:gd name="connsiteX1617" fmla="*/ 161828 w 1202550"/>
              <a:gd name="connsiteY1617" fmla="*/ 382955 h 1202550"/>
              <a:gd name="connsiteX1618" fmla="*/ 191928 w 1202550"/>
              <a:gd name="connsiteY1618" fmla="*/ 397884 h 1202550"/>
              <a:gd name="connsiteX1619" fmla="*/ 193968 w 1202550"/>
              <a:gd name="connsiteY1619" fmla="*/ 401029 h 1202550"/>
              <a:gd name="connsiteX1620" fmla="*/ 193920 w 1202550"/>
              <a:gd name="connsiteY1620" fmla="*/ 497377 h 1202550"/>
              <a:gd name="connsiteX1621" fmla="*/ 193632 w 1202550"/>
              <a:gd name="connsiteY1621" fmla="*/ 396852 h 1202550"/>
              <a:gd name="connsiteX1622" fmla="*/ 164829 w 1202550"/>
              <a:gd name="connsiteY1622" fmla="*/ 382451 h 1202550"/>
              <a:gd name="connsiteX1623" fmla="*/ 164349 w 1202550"/>
              <a:gd name="connsiteY1623" fmla="*/ 381634 h 1202550"/>
              <a:gd name="connsiteX1624" fmla="*/ 166461 w 1202550"/>
              <a:gd name="connsiteY1624" fmla="*/ 381418 h 1202550"/>
              <a:gd name="connsiteX1625" fmla="*/ 267273 w 1202550"/>
              <a:gd name="connsiteY1625" fmla="*/ 381418 h 1202550"/>
              <a:gd name="connsiteX1626" fmla="*/ 270946 w 1202550"/>
              <a:gd name="connsiteY1626" fmla="*/ 382378 h 1202550"/>
              <a:gd name="connsiteX1627" fmla="*/ 292141 w 1202550"/>
              <a:gd name="connsiteY1627" fmla="*/ 396492 h 1202550"/>
              <a:gd name="connsiteX1628" fmla="*/ 292885 w 1202550"/>
              <a:gd name="connsiteY1628" fmla="*/ 396924 h 1202550"/>
              <a:gd name="connsiteX1629" fmla="*/ 290868 w 1202550"/>
              <a:gd name="connsiteY1629" fmla="*/ 397620 h 1202550"/>
              <a:gd name="connsiteX1630" fmla="*/ 197257 w 1202550"/>
              <a:gd name="connsiteY1630" fmla="*/ 397620 h 1202550"/>
              <a:gd name="connsiteX1631" fmla="*/ 193632 w 1202550"/>
              <a:gd name="connsiteY1631" fmla="*/ 396852 h 1202550"/>
              <a:gd name="connsiteX1632" fmla="*/ 318736 w 1202550"/>
              <a:gd name="connsiteY1632" fmla="*/ 417591 h 1202550"/>
              <a:gd name="connsiteX1633" fmla="*/ 318736 w 1202550"/>
              <a:gd name="connsiteY1633" fmla="*/ 504002 h 1202550"/>
              <a:gd name="connsiteX1634" fmla="*/ 318736 w 1202550"/>
              <a:gd name="connsiteY1634" fmla="*/ 505490 h 1202550"/>
              <a:gd name="connsiteX1635" fmla="*/ 317224 w 1202550"/>
              <a:gd name="connsiteY1635" fmla="*/ 507074 h 1202550"/>
              <a:gd name="connsiteX1636" fmla="*/ 315711 w 1202550"/>
              <a:gd name="connsiteY1636" fmla="*/ 507074 h 1202550"/>
              <a:gd name="connsiteX1637" fmla="*/ 229733 w 1202550"/>
              <a:gd name="connsiteY1637" fmla="*/ 507074 h 1202550"/>
              <a:gd name="connsiteX1638" fmla="*/ 226420 w 1202550"/>
              <a:gd name="connsiteY1638" fmla="*/ 503642 h 1202550"/>
              <a:gd name="connsiteX1639" fmla="*/ 226420 w 1202550"/>
              <a:gd name="connsiteY1639" fmla="*/ 417231 h 1202550"/>
              <a:gd name="connsiteX1640" fmla="*/ 229037 w 1202550"/>
              <a:gd name="connsiteY1640" fmla="*/ 414615 h 1202550"/>
              <a:gd name="connsiteX1641" fmla="*/ 315087 w 1202550"/>
              <a:gd name="connsiteY1641" fmla="*/ 414615 h 1202550"/>
              <a:gd name="connsiteX1642" fmla="*/ 316888 w 1202550"/>
              <a:gd name="connsiteY1642" fmla="*/ 414615 h 1202550"/>
              <a:gd name="connsiteX1643" fmla="*/ 318808 w 1202550"/>
              <a:gd name="connsiteY1643" fmla="*/ 416391 h 1202550"/>
              <a:gd name="connsiteX1644" fmla="*/ 318736 w 1202550"/>
              <a:gd name="connsiteY1644" fmla="*/ 417591 h 1202550"/>
              <a:gd name="connsiteX1645" fmla="*/ 318736 w 1202550"/>
              <a:gd name="connsiteY1645" fmla="*/ 786733 h 1202550"/>
              <a:gd name="connsiteX1646" fmla="*/ 318736 w 1202550"/>
              <a:gd name="connsiteY1646" fmla="*/ 788533 h 1202550"/>
              <a:gd name="connsiteX1647" fmla="*/ 317512 w 1202550"/>
              <a:gd name="connsiteY1647" fmla="*/ 789781 h 1202550"/>
              <a:gd name="connsiteX1648" fmla="*/ 315423 w 1202550"/>
              <a:gd name="connsiteY1648" fmla="*/ 789781 h 1202550"/>
              <a:gd name="connsiteX1649" fmla="*/ 229757 w 1202550"/>
              <a:gd name="connsiteY1649" fmla="*/ 789781 h 1202550"/>
              <a:gd name="connsiteX1650" fmla="*/ 226420 w 1202550"/>
              <a:gd name="connsiteY1650" fmla="*/ 786397 h 1202550"/>
              <a:gd name="connsiteX1651" fmla="*/ 226420 w 1202550"/>
              <a:gd name="connsiteY1651" fmla="*/ 700946 h 1202550"/>
              <a:gd name="connsiteX1652" fmla="*/ 226420 w 1202550"/>
              <a:gd name="connsiteY1652" fmla="*/ 698858 h 1202550"/>
              <a:gd name="connsiteX1653" fmla="*/ 228004 w 1202550"/>
              <a:gd name="connsiteY1653" fmla="*/ 697298 h 1202550"/>
              <a:gd name="connsiteX1654" fmla="*/ 315519 w 1202550"/>
              <a:gd name="connsiteY1654" fmla="*/ 697298 h 1202550"/>
              <a:gd name="connsiteX1655" fmla="*/ 318808 w 1202550"/>
              <a:gd name="connsiteY1655" fmla="*/ 700394 h 1202550"/>
              <a:gd name="connsiteX1656" fmla="*/ 318736 w 1202550"/>
              <a:gd name="connsiteY1656" fmla="*/ 606518 h 1202550"/>
              <a:gd name="connsiteX1657" fmla="*/ 318736 w 1202550"/>
              <a:gd name="connsiteY1657" fmla="*/ 692929 h 1202550"/>
              <a:gd name="connsiteX1658" fmla="*/ 316144 w 1202550"/>
              <a:gd name="connsiteY1658" fmla="*/ 695522 h 1202550"/>
              <a:gd name="connsiteX1659" fmla="*/ 228053 w 1202550"/>
              <a:gd name="connsiteY1659" fmla="*/ 695522 h 1202550"/>
              <a:gd name="connsiteX1660" fmla="*/ 226420 w 1202550"/>
              <a:gd name="connsiteY1660" fmla="*/ 694009 h 1202550"/>
              <a:gd name="connsiteX1661" fmla="*/ 226420 w 1202550"/>
              <a:gd name="connsiteY1661" fmla="*/ 691921 h 1202550"/>
              <a:gd name="connsiteX1662" fmla="*/ 226420 w 1202550"/>
              <a:gd name="connsiteY1662" fmla="*/ 606711 h 1202550"/>
              <a:gd name="connsiteX1663" fmla="*/ 226420 w 1202550"/>
              <a:gd name="connsiteY1663" fmla="*/ 604310 h 1202550"/>
              <a:gd name="connsiteX1664" fmla="*/ 227239 w 1202550"/>
              <a:gd name="connsiteY1664" fmla="*/ 603228 h 1202550"/>
              <a:gd name="connsiteX1665" fmla="*/ 227524 w 1202550"/>
              <a:gd name="connsiteY1665" fmla="*/ 603230 h 1202550"/>
              <a:gd name="connsiteX1666" fmla="*/ 315687 w 1202550"/>
              <a:gd name="connsiteY1666" fmla="*/ 603230 h 1202550"/>
              <a:gd name="connsiteX1667" fmla="*/ 317200 w 1202550"/>
              <a:gd name="connsiteY1667" fmla="*/ 603230 h 1202550"/>
              <a:gd name="connsiteX1668" fmla="*/ 318784 w 1202550"/>
              <a:gd name="connsiteY1668" fmla="*/ 604766 h 1202550"/>
              <a:gd name="connsiteX1669" fmla="*/ 318736 w 1202550"/>
              <a:gd name="connsiteY1669" fmla="*/ 606398 h 1202550"/>
              <a:gd name="connsiteX1670" fmla="*/ 318736 w 1202550"/>
              <a:gd name="connsiteY1670" fmla="*/ 600302 h 1202550"/>
              <a:gd name="connsiteX1671" fmla="*/ 317656 w 1202550"/>
              <a:gd name="connsiteY1671" fmla="*/ 601406 h 1202550"/>
              <a:gd name="connsiteX1672" fmla="*/ 315879 w 1202550"/>
              <a:gd name="connsiteY1672" fmla="*/ 601406 h 1202550"/>
              <a:gd name="connsiteX1673" fmla="*/ 229013 w 1202550"/>
              <a:gd name="connsiteY1673" fmla="*/ 601406 h 1202550"/>
              <a:gd name="connsiteX1674" fmla="*/ 226420 w 1202550"/>
              <a:gd name="connsiteY1674" fmla="*/ 598766 h 1202550"/>
              <a:gd name="connsiteX1675" fmla="*/ 226420 w 1202550"/>
              <a:gd name="connsiteY1675" fmla="*/ 511707 h 1202550"/>
              <a:gd name="connsiteX1676" fmla="*/ 229325 w 1202550"/>
              <a:gd name="connsiteY1676" fmla="*/ 508802 h 1202550"/>
              <a:gd name="connsiteX1677" fmla="*/ 316336 w 1202550"/>
              <a:gd name="connsiteY1677" fmla="*/ 508802 h 1202550"/>
              <a:gd name="connsiteX1678" fmla="*/ 318880 w 1202550"/>
              <a:gd name="connsiteY1678" fmla="*/ 511443 h 1202550"/>
              <a:gd name="connsiteX1679" fmla="*/ 318880 w 1202550"/>
              <a:gd name="connsiteY1679" fmla="*/ 598093 h 1202550"/>
              <a:gd name="connsiteX1680" fmla="*/ 318736 w 1202550"/>
              <a:gd name="connsiteY1680" fmla="*/ 600182 h 1202550"/>
              <a:gd name="connsiteX1681" fmla="*/ 313263 w 1202550"/>
              <a:gd name="connsiteY1681" fmla="*/ 412910 h 1202550"/>
              <a:gd name="connsiteX1682" fmla="*/ 227884 w 1202550"/>
              <a:gd name="connsiteY1682" fmla="*/ 412910 h 1202550"/>
              <a:gd name="connsiteX1683" fmla="*/ 224404 w 1202550"/>
              <a:gd name="connsiteY1683" fmla="*/ 412286 h 1202550"/>
              <a:gd name="connsiteX1684" fmla="*/ 200857 w 1202550"/>
              <a:gd name="connsiteY1684" fmla="*/ 400453 h 1202550"/>
              <a:gd name="connsiteX1685" fmla="*/ 200281 w 1202550"/>
              <a:gd name="connsiteY1685" fmla="*/ 399637 h 1202550"/>
              <a:gd name="connsiteX1686" fmla="*/ 203305 w 1202550"/>
              <a:gd name="connsiteY1686" fmla="*/ 399421 h 1202550"/>
              <a:gd name="connsiteX1687" fmla="*/ 293245 w 1202550"/>
              <a:gd name="connsiteY1687" fmla="*/ 399421 h 1202550"/>
              <a:gd name="connsiteX1688" fmla="*/ 299053 w 1202550"/>
              <a:gd name="connsiteY1688" fmla="*/ 401221 h 1202550"/>
              <a:gd name="connsiteX1689" fmla="*/ 313239 w 1202550"/>
              <a:gd name="connsiteY1689" fmla="*/ 410822 h 1202550"/>
              <a:gd name="connsiteX1690" fmla="*/ 315639 w 1202550"/>
              <a:gd name="connsiteY1690" fmla="*/ 412670 h 1202550"/>
              <a:gd name="connsiteX1691" fmla="*/ 313335 w 1202550"/>
              <a:gd name="connsiteY1691" fmla="*/ 412790 h 1202550"/>
              <a:gd name="connsiteX1692" fmla="*/ 195648 w 1202550"/>
              <a:gd name="connsiteY1692" fmla="*/ 401701 h 1202550"/>
              <a:gd name="connsiteX1693" fmla="*/ 195648 w 1202550"/>
              <a:gd name="connsiteY1693" fmla="*/ 400573 h 1202550"/>
              <a:gd name="connsiteX1694" fmla="*/ 197905 w 1202550"/>
              <a:gd name="connsiteY1694" fmla="*/ 401245 h 1202550"/>
              <a:gd name="connsiteX1695" fmla="*/ 222316 w 1202550"/>
              <a:gd name="connsiteY1695" fmla="*/ 413366 h 1202550"/>
              <a:gd name="connsiteX1696" fmla="*/ 224476 w 1202550"/>
              <a:gd name="connsiteY1696" fmla="*/ 417039 h 1202550"/>
              <a:gd name="connsiteX1697" fmla="*/ 224476 w 1202550"/>
              <a:gd name="connsiteY1697" fmla="*/ 469485 h 1202550"/>
              <a:gd name="connsiteX1698" fmla="*/ 224476 w 1202550"/>
              <a:gd name="connsiteY1698" fmla="*/ 503498 h 1202550"/>
              <a:gd name="connsiteX1699" fmla="*/ 224236 w 1202550"/>
              <a:gd name="connsiteY1699" fmla="*/ 506474 h 1202550"/>
              <a:gd name="connsiteX1700" fmla="*/ 220492 w 1202550"/>
              <a:gd name="connsiteY1700" fmla="*/ 505778 h 1202550"/>
              <a:gd name="connsiteX1701" fmla="*/ 197833 w 1202550"/>
              <a:gd name="connsiteY1701" fmla="*/ 500185 h 1202550"/>
              <a:gd name="connsiteX1702" fmla="*/ 195432 w 1202550"/>
              <a:gd name="connsiteY1702" fmla="*/ 497473 h 1202550"/>
              <a:gd name="connsiteX1703" fmla="*/ 195744 w 1202550"/>
              <a:gd name="connsiteY1703" fmla="*/ 401581 h 1202550"/>
              <a:gd name="connsiteX1704" fmla="*/ 195648 w 1202550"/>
              <a:gd name="connsiteY1704" fmla="*/ 606687 h 1202550"/>
              <a:gd name="connsiteX1705" fmla="*/ 195648 w 1202550"/>
              <a:gd name="connsiteY1705" fmla="*/ 605486 h 1202550"/>
              <a:gd name="connsiteX1706" fmla="*/ 198049 w 1202550"/>
              <a:gd name="connsiteY1706" fmla="*/ 603206 h 1202550"/>
              <a:gd name="connsiteX1707" fmla="*/ 222340 w 1202550"/>
              <a:gd name="connsiteY1707" fmla="*/ 603206 h 1202550"/>
              <a:gd name="connsiteX1708" fmla="*/ 224740 w 1202550"/>
              <a:gd name="connsiteY1708" fmla="*/ 605606 h 1202550"/>
              <a:gd name="connsiteX1709" fmla="*/ 224740 w 1202550"/>
              <a:gd name="connsiteY1709" fmla="*/ 693697 h 1202550"/>
              <a:gd name="connsiteX1710" fmla="*/ 222988 w 1202550"/>
              <a:gd name="connsiteY1710" fmla="*/ 696242 h 1202550"/>
              <a:gd name="connsiteX1711" fmla="*/ 196873 w 1202550"/>
              <a:gd name="connsiteY1711" fmla="*/ 702723 h 1202550"/>
              <a:gd name="connsiteX1712" fmla="*/ 196057 w 1202550"/>
              <a:gd name="connsiteY1712" fmla="*/ 702723 h 1202550"/>
              <a:gd name="connsiteX1713" fmla="*/ 195840 w 1202550"/>
              <a:gd name="connsiteY1713" fmla="*/ 699602 h 1202550"/>
              <a:gd name="connsiteX1714" fmla="*/ 195720 w 1202550"/>
              <a:gd name="connsiteY1714" fmla="*/ 606567 h 1202550"/>
              <a:gd name="connsiteX1715" fmla="*/ 224452 w 1202550"/>
              <a:gd name="connsiteY1715" fmla="*/ 512115 h 1202550"/>
              <a:gd name="connsiteX1716" fmla="*/ 224452 w 1202550"/>
              <a:gd name="connsiteY1716" fmla="*/ 598165 h 1202550"/>
              <a:gd name="connsiteX1717" fmla="*/ 221332 w 1202550"/>
              <a:gd name="connsiteY1717" fmla="*/ 601406 h 1202550"/>
              <a:gd name="connsiteX1718" fmla="*/ 198409 w 1202550"/>
              <a:gd name="connsiteY1718" fmla="*/ 601406 h 1202550"/>
              <a:gd name="connsiteX1719" fmla="*/ 195720 w 1202550"/>
              <a:gd name="connsiteY1719" fmla="*/ 598886 h 1202550"/>
              <a:gd name="connsiteX1720" fmla="*/ 195720 w 1202550"/>
              <a:gd name="connsiteY1720" fmla="*/ 503834 h 1202550"/>
              <a:gd name="connsiteX1721" fmla="*/ 195720 w 1202550"/>
              <a:gd name="connsiteY1721" fmla="*/ 501697 h 1202550"/>
              <a:gd name="connsiteX1722" fmla="*/ 223180 w 1202550"/>
              <a:gd name="connsiteY1722" fmla="*/ 508298 h 1202550"/>
              <a:gd name="connsiteX1723" fmla="*/ 224644 w 1202550"/>
              <a:gd name="connsiteY1723" fmla="*/ 510170 h 1202550"/>
              <a:gd name="connsiteX1724" fmla="*/ 224620 w 1202550"/>
              <a:gd name="connsiteY1724" fmla="*/ 511995 h 1202550"/>
              <a:gd name="connsiteX1725" fmla="*/ 195648 w 1202550"/>
              <a:gd name="connsiteY1725" fmla="*/ 802167 h 1202550"/>
              <a:gd name="connsiteX1726" fmla="*/ 195648 w 1202550"/>
              <a:gd name="connsiteY1726" fmla="*/ 707451 h 1202550"/>
              <a:gd name="connsiteX1727" fmla="*/ 198049 w 1202550"/>
              <a:gd name="connsiteY1727" fmla="*/ 704259 h 1202550"/>
              <a:gd name="connsiteX1728" fmla="*/ 223036 w 1202550"/>
              <a:gd name="connsiteY1728" fmla="*/ 697922 h 1202550"/>
              <a:gd name="connsiteX1729" fmla="*/ 224356 w 1202550"/>
              <a:gd name="connsiteY1729" fmla="*/ 697778 h 1202550"/>
              <a:gd name="connsiteX1730" fmla="*/ 224620 w 1202550"/>
              <a:gd name="connsiteY1730" fmla="*/ 700970 h 1202550"/>
              <a:gd name="connsiteX1731" fmla="*/ 224620 w 1202550"/>
              <a:gd name="connsiteY1731" fmla="*/ 786997 h 1202550"/>
              <a:gd name="connsiteX1732" fmla="*/ 221908 w 1202550"/>
              <a:gd name="connsiteY1732" fmla="*/ 791534 h 1202550"/>
              <a:gd name="connsiteX1733" fmla="*/ 198865 w 1202550"/>
              <a:gd name="connsiteY1733" fmla="*/ 802959 h 1202550"/>
              <a:gd name="connsiteX1734" fmla="*/ 196105 w 1202550"/>
              <a:gd name="connsiteY1734" fmla="*/ 804039 h 1202550"/>
              <a:gd name="connsiteX1735" fmla="*/ 195744 w 1202550"/>
              <a:gd name="connsiteY1735" fmla="*/ 802047 h 1202550"/>
              <a:gd name="connsiteX1736" fmla="*/ 202489 w 1202550"/>
              <a:gd name="connsiteY1736" fmla="*/ 803223 h 1202550"/>
              <a:gd name="connsiteX1737" fmla="*/ 223084 w 1202550"/>
              <a:gd name="connsiteY1737" fmla="*/ 792854 h 1202550"/>
              <a:gd name="connsiteX1738" fmla="*/ 228509 w 1202550"/>
              <a:gd name="connsiteY1738" fmla="*/ 791558 h 1202550"/>
              <a:gd name="connsiteX1739" fmla="*/ 312783 w 1202550"/>
              <a:gd name="connsiteY1739" fmla="*/ 791558 h 1202550"/>
              <a:gd name="connsiteX1740" fmla="*/ 315471 w 1202550"/>
              <a:gd name="connsiteY1740" fmla="*/ 791558 h 1202550"/>
              <a:gd name="connsiteX1741" fmla="*/ 314343 w 1202550"/>
              <a:gd name="connsiteY1741" fmla="*/ 793070 h 1202550"/>
              <a:gd name="connsiteX1742" fmla="*/ 297901 w 1202550"/>
              <a:gd name="connsiteY1742" fmla="*/ 804063 h 1202550"/>
              <a:gd name="connsiteX1743" fmla="*/ 294589 w 1202550"/>
              <a:gd name="connsiteY1743" fmla="*/ 805191 h 1202550"/>
              <a:gd name="connsiteX1744" fmla="*/ 200737 w 1202550"/>
              <a:gd name="connsiteY1744" fmla="*/ 805191 h 1202550"/>
              <a:gd name="connsiteX1745" fmla="*/ 199201 w 1202550"/>
              <a:gd name="connsiteY1745" fmla="*/ 804951 h 1202550"/>
              <a:gd name="connsiteX1746" fmla="*/ 202585 w 1202550"/>
              <a:gd name="connsiteY1746" fmla="*/ 803103 h 1202550"/>
              <a:gd name="connsiteX1747" fmla="*/ 295141 w 1202550"/>
              <a:gd name="connsiteY1747" fmla="*/ 808168 h 1202550"/>
              <a:gd name="connsiteX1748" fmla="*/ 299029 w 1202550"/>
              <a:gd name="connsiteY1748" fmla="*/ 806968 h 1202550"/>
              <a:gd name="connsiteX1749" fmla="*/ 393505 w 1202550"/>
              <a:gd name="connsiteY1749" fmla="*/ 806968 h 1202550"/>
              <a:gd name="connsiteX1750" fmla="*/ 395641 w 1202550"/>
              <a:gd name="connsiteY1750" fmla="*/ 807472 h 1202550"/>
              <a:gd name="connsiteX1751" fmla="*/ 379799 w 1202550"/>
              <a:gd name="connsiteY1751" fmla="*/ 823290 h 1202550"/>
              <a:gd name="connsiteX1752" fmla="*/ 376943 w 1202550"/>
              <a:gd name="connsiteY1752" fmla="*/ 823866 h 1202550"/>
              <a:gd name="connsiteX1753" fmla="*/ 275530 w 1202550"/>
              <a:gd name="connsiteY1753" fmla="*/ 823866 h 1202550"/>
              <a:gd name="connsiteX1754" fmla="*/ 273130 w 1202550"/>
              <a:gd name="connsiteY1754" fmla="*/ 823602 h 1202550"/>
              <a:gd name="connsiteX1755" fmla="*/ 273274 w 1202550"/>
              <a:gd name="connsiteY1755" fmla="*/ 822714 h 1202550"/>
              <a:gd name="connsiteX1756" fmla="*/ 295237 w 1202550"/>
              <a:gd name="connsiteY1756" fmla="*/ 808048 h 1202550"/>
              <a:gd name="connsiteX1757" fmla="*/ 300806 w 1202550"/>
              <a:gd name="connsiteY1757" fmla="*/ 805167 h 1202550"/>
              <a:gd name="connsiteX1758" fmla="*/ 301958 w 1202550"/>
              <a:gd name="connsiteY1758" fmla="*/ 803655 h 1202550"/>
              <a:gd name="connsiteX1759" fmla="*/ 318376 w 1202550"/>
              <a:gd name="connsiteY1759" fmla="*/ 792686 h 1202550"/>
              <a:gd name="connsiteX1760" fmla="*/ 321688 w 1202550"/>
              <a:gd name="connsiteY1760" fmla="*/ 791558 h 1202550"/>
              <a:gd name="connsiteX1761" fmla="*/ 410067 w 1202550"/>
              <a:gd name="connsiteY1761" fmla="*/ 791558 h 1202550"/>
              <a:gd name="connsiteX1762" fmla="*/ 410739 w 1202550"/>
              <a:gd name="connsiteY1762" fmla="*/ 791558 h 1202550"/>
              <a:gd name="connsiteX1763" fmla="*/ 410019 w 1202550"/>
              <a:gd name="connsiteY1763" fmla="*/ 792998 h 1202550"/>
              <a:gd name="connsiteX1764" fmla="*/ 399218 w 1202550"/>
              <a:gd name="connsiteY1764" fmla="*/ 803823 h 1202550"/>
              <a:gd name="connsiteX1765" fmla="*/ 396362 w 1202550"/>
              <a:gd name="connsiteY1765" fmla="*/ 805071 h 1202550"/>
              <a:gd name="connsiteX1766" fmla="*/ 300902 w 1202550"/>
              <a:gd name="connsiteY1766" fmla="*/ 805047 h 1202550"/>
              <a:gd name="connsiteX1767" fmla="*/ 410427 w 1202550"/>
              <a:gd name="connsiteY1767" fmla="*/ 789781 h 1202550"/>
              <a:gd name="connsiteX1768" fmla="*/ 323296 w 1202550"/>
              <a:gd name="connsiteY1768" fmla="*/ 789781 h 1202550"/>
              <a:gd name="connsiteX1769" fmla="*/ 320608 w 1202550"/>
              <a:gd name="connsiteY1769" fmla="*/ 786949 h 1202550"/>
              <a:gd name="connsiteX1770" fmla="*/ 320608 w 1202550"/>
              <a:gd name="connsiteY1770" fmla="*/ 700298 h 1202550"/>
              <a:gd name="connsiteX1771" fmla="*/ 320608 w 1202550"/>
              <a:gd name="connsiteY1771" fmla="*/ 698498 h 1202550"/>
              <a:gd name="connsiteX1772" fmla="*/ 321928 w 1202550"/>
              <a:gd name="connsiteY1772" fmla="*/ 697298 h 1202550"/>
              <a:gd name="connsiteX1773" fmla="*/ 410355 w 1202550"/>
              <a:gd name="connsiteY1773" fmla="*/ 697298 h 1202550"/>
              <a:gd name="connsiteX1774" fmla="*/ 412996 w 1202550"/>
              <a:gd name="connsiteY1774" fmla="*/ 699842 h 1202550"/>
              <a:gd name="connsiteX1775" fmla="*/ 412996 w 1202550"/>
              <a:gd name="connsiteY1775" fmla="*/ 787381 h 1202550"/>
              <a:gd name="connsiteX1776" fmla="*/ 410523 w 1202550"/>
              <a:gd name="connsiteY1776" fmla="*/ 789661 h 1202550"/>
              <a:gd name="connsiteX1777" fmla="*/ 412828 w 1202550"/>
              <a:gd name="connsiteY1777" fmla="*/ 691897 h 1202550"/>
              <a:gd name="connsiteX1778" fmla="*/ 412828 w 1202550"/>
              <a:gd name="connsiteY1778" fmla="*/ 694297 h 1202550"/>
              <a:gd name="connsiteX1779" fmla="*/ 411531 w 1202550"/>
              <a:gd name="connsiteY1779" fmla="*/ 695498 h 1202550"/>
              <a:gd name="connsiteX1780" fmla="*/ 323680 w 1202550"/>
              <a:gd name="connsiteY1780" fmla="*/ 695498 h 1202550"/>
              <a:gd name="connsiteX1781" fmla="*/ 320440 w 1202550"/>
              <a:gd name="connsiteY1781" fmla="*/ 692305 h 1202550"/>
              <a:gd name="connsiteX1782" fmla="*/ 320440 w 1202550"/>
              <a:gd name="connsiteY1782" fmla="*/ 606398 h 1202550"/>
              <a:gd name="connsiteX1783" fmla="*/ 323872 w 1202550"/>
              <a:gd name="connsiteY1783" fmla="*/ 603086 h 1202550"/>
              <a:gd name="connsiteX1784" fmla="*/ 410283 w 1202550"/>
              <a:gd name="connsiteY1784" fmla="*/ 603086 h 1202550"/>
              <a:gd name="connsiteX1785" fmla="*/ 412876 w 1202550"/>
              <a:gd name="connsiteY1785" fmla="*/ 605702 h 1202550"/>
              <a:gd name="connsiteX1786" fmla="*/ 412876 w 1202550"/>
              <a:gd name="connsiteY1786" fmla="*/ 691777 h 1202550"/>
              <a:gd name="connsiteX1787" fmla="*/ 410259 w 1202550"/>
              <a:gd name="connsiteY1787" fmla="*/ 601406 h 1202550"/>
              <a:gd name="connsiteX1788" fmla="*/ 321448 w 1202550"/>
              <a:gd name="connsiteY1788" fmla="*/ 601406 h 1202550"/>
              <a:gd name="connsiteX1789" fmla="*/ 320363 w 1202550"/>
              <a:gd name="connsiteY1789" fmla="*/ 600535 h 1202550"/>
              <a:gd name="connsiteX1790" fmla="*/ 320368 w 1202550"/>
              <a:gd name="connsiteY1790" fmla="*/ 600278 h 1202550"/>
              <a:gd name="connsiteX1791" fmla="*/ 320368 w 1202550"/>
              <a:gd name="connsiteY1791" fmla="*/ 598189 h 1202550"/>
              <a:gd name="connsiteX1792" fmla="*/ 320368 w 1202550"/>
              <a:gd name="connsiteY1792" fmla="*/ 511539 h 1202550"/>
              <a:gd name="connsiteX1793" fmla="*/ 322984 w 1202550"/>
              <a:gd name="connsiteY1793" fmla="*/ 508946 h 1202550"/>
              <a:gd name="connsiteX1794" fmla="*/ 410235 w 1202550"/>
              <a:gd name="connsiteY1794" fmla="*/ 508946 h 1202550"/>
              <a:gd name="connsiteX1795" fmla="*/ 412756 w 1202550"/>
              <a:gd name="connsiteY1795" fmla="*/ 511611 h 1202550"/>
              <a:gd name="connsiteX1796" fmla="*/ 412756 w 1202550"/>
              <a:gd name="connsiteY1796" fmla="*/ 598838 h 1202550"/>
              <a:gd name="connsiteX1797" fmla="*/ 410427 w 1202550"/>
              <a:gd name="connsiteY1797" fmla="*/ 601286 h 1202550"/>
              <a:gd name="connsiteX1798" fmla="*/ 410883 w 1202550"/>
              <a:gd name="connsiteY1798" fmla="*/ 412358 h 1202550"/>
              <a:gd name="connsiteX1799" fmla="*/ 410595 w 1202550"/>
              <a:gd name="connsiteY1799" fmla="*/ 412934 h 1202550"/>
              <a:gd name="connsiteX1800" fmla="*/ 407955 w 1202550"/>
              <a:gd name="connsiteY1800" fmla="*/ 412934 h 1202550"/>
              <a:gd name="connsiteX1801" fmla="*/ 322576 w 1202550"/>
              <a:gd name="connsiteY1801" fmla="*/ 412934 h 1202550"/>
              <a:gd name="connsiteX1802" fmla="*/ 317560 w 1202550"/>
              <a:gd name="connsiteY1802" fmla="*/ 411446 h 1202550"/>
              <a:gd name="connsiteX1803" fmla="*/ 300518 w 1202550"/>
              <a:gd name="connsiteY1803" fmla="*/ 400045 h 1202550"/>
              <a:gd name="connsiteX1804" fmla="*/ 303566 w 1202550"/>
              <a:gd name="connsiteY1804" fmla="*/ 399445 h 1202550"/>
              <a:gd name="connsiteX1805" fmla="*/ 346771 w 1202550"/>
              <a:gd name="connsiteY1805" fmla="*/ 399445 h 1202550"/>
              <a:gd name="connsiteX1806" fmla="*/ 395305 w 1202550"/>
              <a:gd name="connsiteY1806" fmla="*/ 399445 h 1202550"/>
              <a:gd name="connsiteX1807" fmla="*/ 400106 w 1202550"/>
              <a:gd name="connsiteY1807" fmla="*/ 401413 h 1202550"/>
              <a:gd name="connsiteX1808" fmla="*/ 411051 w 1202550"/>
              <a:gd name="connsiteY1808" fmla="*/ 412286 h 1202550"/>
              <a:gd name="connsiteX1809" fmla="*/ 392017 w 1202550"/>
              <a:gd name="connsiteY1809" fmla="*/ 397620 h 1202550"/>
              <a:gd name="connsiteX1810" fmla="*/ 298933 w 1202550"/>
              <a:gd name="connsiteY1810" fmla="*/ 397620 h 1202550"/>
              <a:gd name="connsiteX1811" fmla="*/ 295813 w 1202550"/>
              <a:gd name="connsiteY1811" fmla="*/ 396852 h 1202550"/>
              <a:gd name="connsiteX1812" fmla="*/ 274210 w 1202550"/>
              <a:gd name="connsiteY1812" fmla="*/ 382330 h 1202550"/>
              <a:gd name="connsiteX1813" fmla="*/ 273730 w 1202550"/>
              <a:gd name="connsiteY1813" fmla="*/ 381418 h 1202550"/>
              <a:gd name="connsiteX1814" fmla="*/ 277019 w 1202550"/>
              <a:gd name="connsiteY1814" fmla="*/ 381418 h 1202550"/>
              <a:gd name="connsiteX1815" fmla="*/ 377183 w 1202550"/>
              <a:gd name="connsiteY1815" fmla="*/ 381418 h 1202550"/>
              <a:gd name="connsiteX1816" fmla="*/ 382416 w 1202550"/>
              <a:gd name="connsiteY1816" fmla="*/ 383603 h 1202550"/>
              <a:gd name="connsiteX1817" fmla="*/ 395905 w 1202550"/>
              <a:gd name="connsiteY1817" fmla="*/ 397068 h 1202550"/>
              <a:gd name="connsiteX1818" fmla="*/ 392185 w 1202550"/>
              <a:gd name="connsiteY1818" fmla="*/ 397500 h 1202550"/>
              <a:gd name="connsiteX1819" fmla="*/ 374015 w 1202550"/>
              <a:gd name="connsiteY1819" fmla="*/ 379618 h 1202550"/>
              <a:gd name="connsiteX1820" fmla="*/ 304022 w 1202550"/>
              <a:gd name="connsiteY1820" fmla="*/ 379618 h 1202550"/>
              <a:gd name="connsiteX1821" fmla="*/ 272530 w 1202550"/>
              <a:gd name="connsiteY1821" fmla="*/ 379618 h 1202550"/>
              <a:gd name="connsiteX1822" fmla="*/ 267729 w 1202550"/>
              <a:gd name="connsiteY1822" fmla="*/ 378178 h 1202550"/>
              <a:gd name="connsiteX1823" fmla="*/ 243534 w 1202550"/>
              <a:gd name="connsiteY1823" fmla="*/ 362048 h 1202550"/>
              <a:gd name="connsiteX1824" fmla="*/ 241134 w 1202550"/>
              <a:gd name="connsiteY1824" fmla="*/ 360104 h 1202550"/>
              <a:gd name="connsiteX1825" fmla="*/ 244159 w 1202550"/>
              <a:gd name="connsiteY1825" fmla="*/ 359792 h 1202550"/>
              <a:gd name="connsiteX1826" fmla="*/ 355724 w 1202550"/>
              <a:gd name="connsiteY1826" fmla="*/ 359792 h 1202550"/>
              <a:gd name="connsiteX1827" fmla="*/ 360525 w 1202550"/>
              <a:gd name="connsiteY1827" fmla="*/ 361760 h 1202550"/>
              <a:gd name="connsiteX1828" fmla="*/ 375767 w 1202550"/>
              <a:gd name="connsiteY1828" fmla="*/ 377050 h 1202550"/>
              <a:gd name="connsiteX1829" fmla="*/ 377711 w 1202550"/>
              <a:gd name="connsiteY1829" fmla="*/ 379114 h 1202550"/>
              <a:gd name="connsiteX1830" fmla="*/ 374183 w 1202550"/>
              <a:gd name="connsiteY1830" fmla="*/ 379498 h 1202550"/>
              <a:gd name="connsiteX1831" fmla="*/ 159716 w 1202550"/>
              <a:gd name="connsiteY1831" fmla="*/ 492840 h 1202550"/>
              <a:gd name="connsiteX1832" fmla="*/ 161780 w 1202550"/>
              <a:gd name="connsiteY1832" fmla="*/ 493080 h 1202550"/>
              <a:gd name="connsiteX1833" fmla="*/ 191688 w 1202550"/>
              <a:gd name="connsiteY1833" fmla="*/ 500497 h 1202550"/>
              <a:gd name="connsiteX1834" fmla="*/ 193920 w 1202550"/>
              <a:gd name="connsiteY1834" fmla="*/ 503498 h 1202550"/>
              <a:gd name="connsiteX1835" fmla="*/ 193920 w 1202550"/>
              <a:gd name="connsiteY1835" fmla="*/ 598790 h 1202550"/>
              <a:gd name="connsiteX1836" fmla="*/ 191520 w 1202550"/>
              <a:gd name="connsiteY1836" fmla="*/ 601190 h 1202550"/>
              <a:gd name="connsiteX1837" fmla="*/ 161852 w 1202550"/>
              <a:gd name="connsiteY1837" fmla="*/ 601190 h 1202550"/>
              <a:gd name="connsiteX1838" fmla="*/ 159452 w 1202550"/>
              <a:gd name="connsiteY1838" fmla="*/ 598790 h 1202550"/>
              <a:gd name="connsiteX1839" fmla="*/ 159452 w 1202550"/>
              <a:gd name="connsiteY1839" fmla="*/ 557168 h 1202550"/>
              <a:gd name="connsiteX1840" fmla="*/ 159452 w 1202550"/>
              <a:gd name="connsiteY1840" fmla="*/ 496321 h 1202550"/>
              <a:gd name="connsiteX1841" fmla="*/ 159716 w 1202550"/>
              <a:gd name="connsiteY1841" fmla="*/ 492840 h 1202550"/>
              <a:gd name="connsiteX1842" fmla="*/ 159428 w 1202550"/>
              <a:gd name="connsiteY1842" fmla="*/ 716980 h 1202550"/>
              <a:gd name="connsiteX1843" fmla="*/ 159428 w 1202550"/>
              <a:gd name="connsiteY1843" fmla="*/ 716092 h 1202550"/>
              <a:gd name="connsiteX1844" fmla="*/ 161612 w 1202550"/>
              <a:gd name="connsiteY1844" fmla="*/ 713236 h 1202550"/>
              <a:gd name="connsiteX1845" fmla="*/ 177862 w 1202550"/>
              <a:gd name="connsiteY1845" fmla="*/ 709203 h 1202550"/>
              <a:gd name="connsiteX1846" fmla="*/ 190944 w 1202550"/>
              <a:gd name="connsiteY1846" fmla="*/ 705915 h 1202550"/>
              <a:gd name="connsiteX1847" fmla="*/ 193920 w 1202550"/>
              <a:gd name="connsiteY1847" fmla="*/ 705579 h 1202550"/>
              <a:gd name="connsiteX1848" fmla="*/ 193920 w 1202550"/>
              <a:gd name="connsiteY1848" fmla="*/ 708699 h 1202550"/>
              <a:gd name="connsiteX1849" fmla="*/ 193920 w 1202550"/>
              <a:gd name="connsiteY1849" fmla="*/ 802311 h 1202550"/>
              <a:gd name="connsiteX1850" fmla="*/ 191184 w 1202550"/>
              <a:gd name="connsiteY1850" fmla="*/ 806848 h 1202550"/>
              <a:gd name="connsiteX1851" fmla="*/ 162380 w 1202550"/>
              <a:gd name="connsiteY1851" fmla="*/ 821105 h 1202550"/>
              <a:gd name="connsiteX1852" fmla="*/ 159668 w 1202550"/>
              <a:gd name="connsiteY1852" fmla="*/ 822257 h 1202550"/>
              <a:gd name="connsiteX1853" fmla="*/ 159284 w 1202550"/>
              <a:gd name="connsiteY1853" fmla="*/ 819281 h 1202550"/>
              <a:gd name="connsiteX1854" fmla="*/ 159428 w 1202550"/>
              <a:gd name="connsiteY1854" fmla="*/ 716980 h 1202550"/>
              <a:gd name="connsiteX1855" fmla="*/ 165453 w 1202550"/>
              <a:gd name="connsiteY1855" fmla="*/ 821753 h 1202550"/>
              <a:gd name="connsiteX1856" fmla="*/ 192984 w 1202550"/>
              <a:gd name="connsiteY1856" fmla="*/ 807880 h 1202550"/>
              <a:gd name="connsiteX1857" fmla="*/ 196969 w 1202550"/>
              <a:gd name="connsiteY1857" fmla="*/ 806848 h 1202550"/>
              <a:gd name="connsiteX1858" fmla="*/ 291084 w 1202550"/>
              <a:gd name="connsiteY1858" fmla="*/ 806848 h 1202550"/>
              <a:gd name="connsiteX1859" fmla="*/ 293293 w 1202550"/>
              <a:gd name="connsiteY1859" fmla="*/ 806968 h 1202550"/>
              <a:gd name="connsiteX1860" fmla="*/ 291564 w 1202550"/>
              <a:gd name="connsiteY1860" fmla="*/ 808216 h 1202550"/>
              <a:gd name="connsiteX1861" fmla="*/ 271666 w 1202550"/>
              <a:gd name="connsiteY1861" fmla="*/ 821561 h 1202550"/>
              <a:gd name="connsiteX1862" fmla="*/ 266409 w 1202550"/>
              <a:gd name="connsiteY1862" fmla="*/ 823170 h 1202550"/>
              <a:gd name="connsiteX1863" fmla="*/ 223540 w 1202550"/>
              <a:gd name="connsiteY1863" fmla="*/ 823170 h 1202550"/>
              <a:gd name="connsiteX1864" fmla="*/ 163892 w 1202550"/>
              <a:gd name="connsiteY1864" fmla="*/ 823170 h 1202550"/>
              <a:gd name="connsiteX1865" fmla="*/ 165453 w 1202550"/>
              <a:gd name="connsiteY1865" fmla="*/ 821753 h 1202550"/>
              <a:gd name="connsiteX1866" fmla="*/ 269554 w 1202550"/>
              <a:gd name="connsiteY1866" fmla="*/ 825138 h 1202550"/>
              <a:gd name="connsiteX1867" fmla="*/ 272338 w 1202550"/>
              <a:gd name="connsiteY1867" fmla="*/ 824466 h 1202550"/>
              <a:gd name="connsiteX1868" fmla="*/ 375551 w 1202550"/>
              <a:gd name="connsiteY1868" fmla="*/ 824466 h 1202550"/>
              <a:gd name="connsiteX1869" fmla="*/ 377615 w 1202550"/>
              <a:gd name="connsiteY1869" fmla="*/ 824682 h 1202550"/>
              <a:gd name="connsiteX1870" fmla="*/ 377807 w 1202550"/>
              <a:gd name="connsiteY1870" fmla="*/ 825666 h 1202550"/>
              <a:gd name="connsiteX1871" fmla="*/ 358413 w 1202550"/>
              <a:gd name="connsiteY1871" fmla="*/ 844868 h 1202550"/>
              <a:gd name="connsiteX1872" fmla="*/ 355580 w 1202550"/>
              <a:gd name="connsiteY1872" fmla="*/ 845420 h 1202550"/>
              <a:gd name="connsiteX1873" fmla="*/ 243102 w 1202550"/>
              <a:gd name="connsiteY1873" fmla="*/ 845420 h 1202550"/>
              <a:gd name="connsiteX1874" fmla="*/ 240702 w 1202550"/>
              <a:gd name="connsiteY1874" fmla="*/ 845180 h 1202550"/>
              <a:gd name="connsiteX1875" fmla="*/ 240702 w 1202550"/>
              <a:gd name="connsiteY1875" fmla="*/ 844292 h 1202550"/>
              <a:gd name="connsiteX1876" fmla="*/ 269554 w 1202550"/>
              <a:gd name="connsiteY1876" fmla="*/ 825138 h 1202550"/>
              <a:gd name="connsiteX1877" fmla="*/ 362253 w 1202550"/>
              <a:gd name="connsiteY1877" fmla="*/ 843164 h 1202550"/>
              <a:gd name="connsiteX1878" fmla="*/ 380496 w 1202550"/>
              <a:gd name="connsiteY1878" fmla="*/ 825066 h 1202550"/>
              <a:gd name="connsiteX1879" fmla="*/ 380496 w 1202550"/>
              <a:gd name="connsiteY1879" fmla="*/ 825066 h 1202550"/>
              <a:gd name="connsiteX1880" fmla="*/ 383352 w 1202550"/>
              <a:gd name="connsiteY1880" fmla="*/ 824466 h 1202550"/>
              <a:gd name="connsiteX1881" fmla="*/ 486877 w 1202550"/>
              <a:gd name="connsiteY1881" fmla="*/ 824466 h 1202550"/>
              <a:gd name="connsiteX1882" fmla="*/ 489661 w 1202550"/>
              <a:gd name="connsiteY1882" fmla="*/ 825162 h 1202550"/>
              <a:gd name="connsiteX1883" fmla="*/ 483612 w 1202550"/>
              <a:gd name="connsiteY1883" fmla="*/ 837667 h 1202550"/>
              <a:gd name="connsiteX1884" fmla="*/ 480060 w 1202550"/>
              <a:gd name="connsiteY1884" fmla="*/ 844868 h 1202550"/>
              <a:gd name="connsiteX1885" fmla="*/ 476964 w 1202550"/>
              <a:gd name="connsiteY1885" fmla="*/ 845516 h 1202550"/>
              <a:gd name="connsiteX1886" fmla="*/ 364342 w 1202550"/>
              <a:gd name="connsiteY1886" fmla="*/ 845516 h 1202550"/>
              <a:gd name="connsiteX1887" fmla="*/ 361365 w 1202550"/>
              <a:gd name="connsiteY1887" fmla="*/ 844700 h 1202550"/>
              <a:gd name="connsiteX1888" fmla="*/ 362253 w 1202550"/>
              <a:gd name="connsiteY1888" fmla="*/ 843044 h 1202550"/>
              <a:gd name="connsiteX1889" fmla="*/ 490861 w 1202550"/>
              <a:gd name="connsiteY1889" fmla="*/ 823218 h 1202550"/>
              <a:gd name="connsiteX1890" fmla="*/ 490861 w 1202550"/>
              <a:gd name="connsiteY1890" fmla="*/ 823218 h 1202550"/>
              <a:gd name="connsiteX1891" fmla="*/ 487765 w 1202550"/>
              <a:gd name="connsiteY1891" fmla="*/ 823866 h 1202550"/>
              <a:gd name="connsiteX1892" fmla="*/ 385944 w 1202550"/>
              <a:gd name="connsiteY1892" fmla="*/ 823866 h 1202550"/>
              <a:gd name="connsiteX1893" fmla="*/ 382968 w 1202550"/>
              <a:gd name="connsiteY1893" fmla="*/ 823074 h 1202550"/>
              <a:gd name="connsiteX1894" fmla="*/ 384672 w 1202550"/>
              <a:gd name="connsiteY1894" fmla="*/ 820673 h 1202550"/>
              <a:gd name="connsiteX1895" fmla="*/ 394849 w 1202550"/>
              <a:gd name="connsiteY1895" fmla="*/ 810520 h 1202550"/>
              <a:gd name="connsiteX1896" fmla="*/ 398450 w 1202550"/>
              <a:gd name="connsiteY1896" fmla="*/ 807448 h 1202550"/>
              <a:gd name="connsiteX1897" fmla="*/ 399818 w 1202550"/>
              <a:gd name="connsiteY1897" fmla="*/ 806944 h 1202550"/>
              <a:gd name="connsiteX1898" fmla="*/ 498878 w 1202550"/>
              <a:gd name="connsiteY1898" fmla="*/ 806944 h 1202550"/>
              <a:gd name="connsiteX1899" fmla="*/ 494774 w 1202550"/>
              <a:gd name="connsiteY1899" fmla="*/ 805287 h 1202550"/>
              <a:gd name="connsiteX1900" fmla="*/ 404811 w 1202550"/>
              <a:gd name="connsiteY1900" fmla="*/ 805167 h 1202550"/>
              <a:gd name="connsiteX1901" fmla="*/ 401738 w 1202550"/>
              <a:gd name="connsiteY1901" fmla="*/ 805167 h 1202550"/>
              <a:gd name="connsiteX1902" fmla="*/ 402314 w 1202550"/>
              <a:gd name="connsiteY1902" fmla="*/ 803655 h 1202550"/>
              <a:gd name="connsiteX1903" fmla="*/ 413116 w 1202550"/>
              <a:gd name="connsiteY1903" fmla="*/ 792806 h 1202550"/>
              <a:gd name="connsiteX1904" fmla="*/ 415972 w 1202550"/>
              <a:gd name="connsiteY1904" fmla="*/ 791558 h 1202550"/>
              <a:gd name="connsiteX1905" fmla="*/ 505359 w 1202550"/>
              <a:gd name="connsiteY1905" fmla="*/ 791558 h 1202550"/>
              <a:gd name="connsiteX1906" fmla="*/ 506487 w 1202550"/>
              <a:gd name="connsiteY1906" fmla="*/ 791774 h 1202550"/>
              <a:gd name="connsiteX1907" fmla="*/ 502167 w 1202550"/>
              <a:gd name="connsiteY1907" fmla="*/ 800703 h 1202550"/>
              <a:gd name="connsiteX1908" fmla="*/ 494774 w 1202550"/>
              <a:gd name="connsiteY1908" fmla="*/ 805167 h 1202550"/>
              <a:gd name="connsiteX1909" fmla="*/ 505287 w 1202550"/>
              <a:gd name="connsiteY1909" fmla="*/ 798398 h 1202550"/>
              <a:gd name="connsiteX1910" fmla="*/ 507928 w 1202550"/>
              <a:gd name="connsiteY1910" fmla="*/ 793046 h 1202550"/>
              <a:gd name="connsiteX1911" fmla="*/ 510328 w 1202550"/>
              <a:gd name="connsiteY1911" fmla="*/ 791582 h 1202550"/>
              <a:gd name="connsiteX1912" fmla="*/ 511816 w 1202550"/>
              <a:gd name="connsiteY1912" fmla="*/ 791582 h 1202550"/>
              <a:gd name="connsiteX1913" fmla="*/ 598227 w 1202550"/>
              <a:gd name="connsiteY1913" fmla="*/ 791582 h 1202550"/>
              <a:gd name="connsiteX1914" fmla="*/ 601539 w 1202550"/>
              <a:gd name="connsiteY1914" fmla="*/ 794990 h 1202550"/>
              <a:gd name="connsiteX1915" fmla="*/ 601539 w 1202550"/>
              <a:gd name="connsiteY1915" fmla="*/ 802791 h 1202550"/>
              <a:gd name="connsiteX1916" fmla="*/ 599019 w 1202550"/>
              <a:gd name="connsiteY1916" fmla="*/ 805191 h 1202550"/>
              <a:gd name="connsiteX1917" fmla="*/ 502143 w 1202550"/>
              <a:gd name="connsiteY1917" fmla="*/ 805191 h 1202550"/>
              <a:gd name="connsiteX1918" fmla="*/ 505287 w 1202550"/>
              <a:gd name="connsiteY1918" fmla="*/ 798278 h 1202550"/>
              <a:gd name="connsiteX1919" fmla="*/ 508984 w 1202550"/>
              <a:gd name="connsiteY1919" fmla="*/ 666718 h 1202550"/>
              <a:gd name="connsiteX1920" fmla="*/ 508984 w 1202550"/>
              <a:gd name="connsiteY1920" fmla="*/ 606014 h 1202550"/>
              <a:gd name="connsiteX1921" fmla="*/ 511888 w 1202550"/>
              <a:gd name="connsiteY1921" fmla="*/ 603086 h 1202550"/>
              <a:gd name="connsiteX1922" fmla="*/ 600051 w 1202550"/>
              <a:gd name="connsiteY1922" fmla="*/ 603086 h 1202550"/>
              <a:gd name="connsiteX1923" fmla="*/ 601371 w 1202550"/>
              <a:gd name="connsiteY1923" fmla="*/ 604286 h 1202550"/>
              <a:gd name="connsiteX1924" fmla="*/ 601371 w 1202550"/>
              <a:gd name="connsiteY1924" fmla="*/ 606398 h 1202550"/>
              <a:gd name="connsiteX1925" fmla="*/ 601371 w 1202550"/>
              <a:gd name="connsiteY1925" fmla="*/ 692161 h 1202550"/>
              <a:gd name="connsiteX1926" fmla="*/ 598203 w 1202550"/>
              <a:gd name="connsiteY1926" fmla="*/ 695354 h 1202550"/>
              <a:gd name="connsiteX1927" fmla="*/ 512440 w 1202550"/>
              <a:gd name="connsiteY1927" fmla="*/ 695354 h 1202550"/>
              <a:gd name="connsiteX1928" fmla="*/ 510928 w 1202550"/>
              <a:gd name="connsiteY1928" fmla="*/ 695354 h 1202550"/>
              <a:gd name="connsiteX1929" fmla="*/ 508960 w 1202550"/>
              <a:gd name="connsiteY1929" fmla="*/ 693265 h 1202550"/>
              <a:gd name="connsiteX1930" fmla="*/ 508984 w 1202550"/>
              <a:gd name="connsiteY1930" fmla="*/ 666718 h 1202550"/>
              <a:gd name="connsiteX1931" fmla="*/ 601371 w 1202550"/>
              <a:gd name="connsiteY1931" fmla="*/ 788581 h 1202550"/>
              <a:gd name="connsiteX1932" fmla="*/ 600099 w 1202550"/>
              <a:gd name="connsiteY1932" fmla="*/ 789781 h 1202550"/>
              <a:gd name="connsiteX1933" fmla="*/ 598299 w 1202550"/>
              <a:gd name="connsiteY1933" fmla="*/ 789781 h 1202550"/>
              <a:gd name="connsiteX1934" fmla="*/ 512272 w 1202550"/>
              <a:gd name="connsiteY1934" fmla="*/ 789781 h 1202550"/>
              <a:gd name="connsiteX1935" fmla="*/ 508984 w 1202550"/>
              <a:gd name="connsiteY1935" fmla="*/ 786349 h 1202550"/>
              <a:gd name="connsiteX1936" fmla="*/ 508984 w 1202550"/>
              <a:gd name="connsiteY1936" fmla="*/ 700490 h 1202550"/>
              <a:gd name="connsiteX1937" fmla="*/ 512392 w 1202550"/>
              <a:gd name="connsiteY1937" fmla="*/ 697178 h 1202550"/>
              <a:gd name="connsiteX1938" fmla="*/ 598131 w 1202550"/>
              <a:gd name="connsiteY1938" fmla="*/ 697178 h 1202550"/>
              <a:gd name="connsiteX1939" fmla="*/ 601371 w 1202550"/>
              <a:gd name="connsiteY1939" fmla="*/ 700322 h 1202550"/>
              <a:gd name="connsiteX1940" fmla="*/ 601371 w 1202550"/>
              <a:gd name="connsiteY1940" fmla="*/ 786373 h 1202550"/>
              <a:gd name="connsiteX1941" fmla="*/ 601371 w 1202550"/>
              <a:gd name="connsiteY1941" fmla="*/ 788461 h 1202550"/>
              <a:gd name="connsiteX1942" fmla="*/ 601371 w 1202550"/>
              <a:gd name="connsiteY1942" fmla="*/ 512547 h 1202550"/>
              <a:gd name="connsiteX1943" fmla="*/ 601371 w 1202550"/>
              <a:gd name="connsiteY1943" fmla="*/ 599030 h 1202550"/>
              <a:gd name="connsiteX1944" fmla="*/ 598971 w 1202550"/>
              <a:gd name="connsiteY1944" fmla="*/ 601286 h 1202550"/>
              <a:gd name="connsiteX1945" fmla="*/ 512416 w 1202550"/>
              <a:gd name="connsiteY1945" fmla="*/ 601286 h 1202550"/>
              <a:gd name="connsiteX1946" fmla="*/ 510328 w 1202550"/>
              <a:gd name="connsiteY1946" fmla="*/ 601286 h 1202550"/>
              <a:gd name="connsiteX1947" fmla="*/ 508984 w 1202550"/>
              <a:gd name="connsiteY1947" fmla="*/ 599798 h 1202550"/>
              <a:gd name="connsiteX1948" fmla="*/ 508984 w 1202550"/>
              <a:gd name="connsiteY1948" fmla="*/ 598309 h 1202550"/>
              <a:gd name="connsiteX1949" fmla="*/ 508984 w 1202550"/>
              <a:gd name="connsiteY1949" fmla="*/ 511899 h 1202550"/>
              <a:gd name="connsiteX1950" fmla="*/ 508984 w 1202550"/>
              <a:gd name="connsiteY1950" fmla="*/ 510699 h 1202550"/>
              <a:gd name="connsiteX1951" fmla="*/ 511048 w 1202550"/>
              <a:gd name="connsiteY1951" fmla="*/ 508706 h 1202550"/>
              <a:gd name="connsiteX1952" fmla="*/ 525450 w 1202550"/>
              <a:gd name="connsiteY1952" fmla="*/ 508706 h 1202550"/>
              <a:gd name="connsiteX1953" fmla="*/ 597675 w 1202550"/>
              <a:gd name="connsiteY1953" fmla="*/ 508706 h 1202550"/>
              <a:gd name="connsiteX1954" fmla="*/ 599787 w 1202550"/>
              <a:gd name="connsiteY1954" fmla="*/ 508706 h 1202550"/>
              <a:gd name="connsiteX1955" fmla="*/ 601371 w 1202550"/>
              <a:gd name="connsiteY1955" fmla="*/ 510218 h 1202550"/>
              <a:gd name="connsiteX1956" fmla="*/ 601371 w 1202550"/>
              <a:gd name="connsiteY1956" fmla="*/ 512403 h 1202550"/>
              <a:gd name="connsiteX1957" fmla="*/ 601371 w 1202550"/>
              <a:gd name="connsiteY1957" fmla="*/ 411470 h 1202550"/>
              <a:gd name="connsiteX1958" fmla="*/ 599739 w 1202550"/>
              <a:gd name="connsiteY1958" fmla="*/ 412958 h 1202550"/>
              <a:gd name="connsiteX1959" fmla="*/ 597963 w 1202550"/>
              <a:gd name="connsiteY1959" fmla="*/ 412958 h 1202550"/>
              <a:gd name="connsiteX1960" fmla="*/ 511888 w 1202550"/>
              <a:gd name="connsiteY1960" fmla="*/ 412958 h 1202550"/>
              <a:gd name="connsiteX1961" fmla="*/ 507087 w 1202550"/>
              <a:gd name="connsiteY1961" fmla="*/ 409958 h 1202550"/>
              <a:gd name="connsiteX1962" fmla="*/ 502935 w 1202550"/>
              <a:gd name="connsiteY1962" fmla="*/ 401653 h 1202550"/>
              <a:gd name="connsiteX1963" fmla="*/ 502335 w 1202550"/>
              <a:gd name="connsiteY1963" fmla="*/ 399709 h 1202550"/>
              <a:gd name="connsiteX1964" fmla="*/ 505215 w 1202550"/>
              <a:gd name="connsiteY1964" fmla="*/ 399397 h 1202550"/>
              <a:gd name="connsiteX1965" fmla="*/ 598155 w 1202550"/>
              <a:gd name="connsiteY1965" fmla="*/ 399397 h 1202550"/>
              <a:gd name="connsiteX1966" fmla="*/ 599667 w 1202550"/>
              <a:gd name="connsiteY1966" fmla="*/ 399397 h 1202550"/>
              <a:gd name="connsiteX1967" fmla="*/ 601275 w 1202550"/>
              <a:gd name="connsiteY1967" fmla="*/ 400885 h 1202550"/>
              <a:gd name="connsiteX1968" fmla="*/ 601395 w 1202550"/>
              <a:gd name="connsiteY1968" fmla="*/ 411326 h 1202550"/>
              <a:gd name="connsiteX1969" fmla="*/ 497846 w 1202550"/>
              <a:gd name="connsiteY1969" fmla="*/ 395436 h 1202550"/>
              <a:gd name="connsiteX1970" fmla="*/ 498518 w 1202550"/>
              <a:gd name="connsiteY1970" fmla="*/ 397332 h 1202550"/>
              <a:gd name="connsiteX1971" fmla="*/ 495518 w 1202550"/>
              <a:gd name="connsiteY1971" fmla="*/ 397644 h 1202550"/>
              <a:gd name="connsiteX1972" fmla="*/ 401906 w 1202550"/>
              <a:gd name="connsiteY1972" fmla="*/ 397644 h 1202550"/>
              <a:gd name="connsiteX1973" fmla="*/ 396698 w 1202550"/>
              <a:gd name="connsiteY1973" fmla="*/ 395412 h 1202550"/>
              <a:gd name="connsiteX1974" fmla="*/ 383424 w 1202550"/>
              <a:gd name="connsiteY1974" fmla="*/ 382162 h 1202550"/>
              <a:gd name="connsiteX1975" fmla="*/ 385344 w 1202550"/>
              <a:gd name="connsiteY1975" fmla="*/ 381418 h 1202550"/>
              <a:gd name="connsiteX1976" fmla="*/ 488557 w 1202550"/>
              <a:gd name="connsiteY1976" fmla="*/ 381418 h 1202550"/>
              <a:gd name="connsiteX1977" fmla="*/ 491797 w 1202550"/>
              <a:gd name="connsiteY1977" fmla="*/ 383363 h 1202550"/>
              <a:gd name="connsiteX1978" fmla="*/ 497870 w 1202550"/>
              <a:gd name="connsiteY1978" fmla="*/ 395292 h 1202550"/>
              <a:gd name="connsiteX1979" fmla="*/ 487165 w 1202550"/>
              <a:gd name="connsiteY1979" fmla="*/ 379642 h 1202550"/>
              <a:gd name="connsiteX1980" fmla="*/ 383448 w 1202550"/>
              <a:gd name="connsiteY1980" fmla="*/ 379642 h 1202550"/>
              <a:gd name="connsiteX1981" fmla="*/ 379247 w 1202550"/>
              <a:gd name="connsiteY1981" fmla="*/ 377890 h 1202550"/>
              <a:gd name="connsiteX1982" fmla="*/ 363717 w 1202550"/>
              <a:gd name="connsiteY1982" fmla="*/ 362480 h 1202550"/>
              <a:gd name="connsiteX1983" fmla="*/ 361557 w 1202550"/>
              <a:gd name="connsiteY1983" fmla="*/ 360224 h 1202550"/>
              <a:gd name="connsiteX1984" fmla="*/ 364774 w 1202550"/>
              <a:gd name="connsiteY1984" fmla="*/ 359816 h 1202550"/>
              <a:gd name="connsiteX1985" fmla="*/ 476892 w 1202550"/>
              <a:gd name="connsiteY1985" fmla="*/ 359816 h 1202550"/>
              <a:gd name="connsiteX1986" fmla="*/ 481428 w 1202550"/>
              <a:gd name="connsiteY1986" fmla="*/ 362600 h 1202550"/>
              <a:gd name="connsiteX1987" fmla="*/ 488317 w 1202550"/>
              <a:gd name="connsiteY1987" fmla="*/ 376546 h 1202550"/>
              <a:gd name="connsiteX1988" fmla="*/ 489445 w 1202550"/>
              <a:gd name="connsiteY1988" fmla="*/ 379282 h 1202550"/>
              <a:gd name="connsiteX1989" fmla="*/ 487189 w 1202550"/>
              <a:gd name="connsiteY1989" fmla="*/ 379498 h 1202550"/>
              <a:gd name="connsiteX1990" fmla="*/ 476124 w 1202550"/>
              <a:gd name="connsiteY1990" fmla="*/ 358039 h 1202550"/>
              <a:gd name="connsiteX1991" fmla="*/ 361701 w 1202550"/>
              <a:gd name="connsiteY1991" fmla="*/ 358039 h 1202550"/>
              <a:gd name="connsiteX1992" fmla="*/ 357501 w 1202550"/>
              <a:gd name="connsiteY1992" fmla="*/ 356311 h 1202550"/>
              <a:gd name="connsiteX1993" fmla="*/ 335466 w 1202550"/>
              <a:gd name="connsiteY1993" fmla="*/ 334324 h 1202550"/>
              <a:gd name="connsiteX1994" fmla="*/ 335754 w 1202550"/>
              <a:gd name="connsiteY1994" fmla="*/ 333244 h 1202550"/>
              <a:gd name="connsiteX1995" fmla="*/ 338442 w 1202550"/>
              <a:gd name="connsiteY1995" fmla="*/ 333100 h 1202550"/>
              <a:gd name="connsiteX1996" fmla="*/ 463474 w 1202550"/>
              <a:gd name="connsiteY1996" fmla="*/ 333100 h 1202550"/>
              <a:gd name="connsiteX1997" fmla="*/ 466882 w 1202550"/>
              <a:gd name="connsiteY1997" fmla="*/ 333724 h 1202550"/>
              <a:gd name="connsiteX1998" fmla="*/ 478884 w 1202550"/>
              <a:gd name="connsiteY1998" fmla="*/ 357439 h 1202550"/>
              <a:gd name="connsiteX1999" fmla="*/ 476148 w 1202550"/>
              <a:gd name="connsiteY1999" fmla="*/ 357895 h 1202550"/>
              <a:gd name="connsiteX2000" fmla="*/ 300902 w 1202550"/>
              <a:gd name="connsiteY2000" fmla="*/ 302448 h 1202550"/>
              <a:gd name="connsiteX2001" fmla="*/ 329033 w 1202550"/>
              <a:gd name="connsiteY2001" fmla="*/ 330676 h 1202550"/>
              <a:gd name="connsiteX2002" fmla="*/ 329945 w 1202550"/>
              <a:gd name="connsiteY2002" fmla="*/ 331852 h 1202550"/>
              <a:gd name="connsiteX2003" fmla="*/ 326297 w 1202550"/>
              <a:gd name="connsiteY2003" fmla="*/ 332548 h 1202550"/>
              <a:gd name="connsiteX2004" fmla="*/ 232997 w 1202550"/>
              <a:gd name="connsiteY2004" fmla="*/ 332548 h 1202550"/>
              <a:gd name="connsiteX2005" fmla="*/ 201553 w 1202550"/>
              <a:gd name="connsiteY2005" fmla="*/ 332548 h 1202550"/>
              <a:gd name="connsiteX2006" fmla="*/ 198121 w 1202550"/>
              <a:gd name="connsiteY2006" fmla="*/ 331948 h 1202550"/>
              <a:gd name="connsiteX2007" fmla="*/ 166269 w 1202550"/>
              <a:gd name="connsiteY2007" fmla="*/ 310658 h 1202550"/>
              <a:gd name="connsiteX2008" fmla="*/ 153115 w 1202550"/>
              <a:gd name="connsiteY2008" fmla="*/ 301680 h 1202550"/>
              <a:gd name="connsiteX2009" fmla="*/ 155251 w 1202550"/>
              <a:gd name="connsiteY2009" fmla="*/ 301152 h 1202550"/>
              <a:gd name="connsiteX2010" fmla="*/ 297613 w 1202550"/>
              <a:gd name="connsiteY2010" fmla="*/ 301152 h 1202550"/>
              <a:gd name="connsiteX2011" fmla="*/ 301022 w 1202550"/>
              <a:gd name="connsiteY2011" fmla="*/ 302304 h 1202550"/>
              <a:gd name="connsiteX2012" fmla="*/ 116439 w 1202550"/>
              <a:gd name="connsiteY2012" fmla="*/ 840740 h 1202550"/>
              <a:gd name="connsiteX2013" fmla="*/ 116439 w 1202550"/>
              <a:gd name="connsiteY2013" fmla="*/ 727782 h 1202550"/>
              <a:gd name="connsiteX2014" fmla="*/ 116439 w 1202550"/>
              <a:gd name="connsiteY2014" fmla="*/ 726269 h 1202550"/>
              <a:gd name="connsiteX2015" fmla="*/ 118239 w 1202550"/>
              <a:gd name="connsiteY2015" fmla="*/ 724109 h 1202550"/>
              <a:gd name="connsiteX2016" fmla="*/ 155395 w 1202550"/>
              <a:gd name="connsiteY2016" fmla="*/ 714820 h 1202550"/>
              <a:gd name="connsiteX2017" fmla="*/ 157628 w 1202550"/>
              <a:gd name="connsiteY2017" fmla="*/ 716524 h 1202550"/>
              <a:gd name="connsiteX2018" fmla="*/ 157628 w 1202550"/>
              <a:gd name="connsiteY2018" fmla="*/ 728526 h 1202550"/>
              <a:gd name="connsiteX2019" fmla="*/ 157628 w 1202550"/>
              <a:gd name="connsiteY2019" fmla="*/ 820217 h 1202550"/>
              <a:gd name="connsiteX2020" fmla="*/ 154771 w 1202550"/>
              <a:gd name="connsiteY2020" fmla="*/ 825018 h 1202550"/>
              <a:gd name="connsiteX2021" fmla="*/ 119391 w 1202550"/>
              <a:gd name="connsiteY2021" fmla="*/ 842612 h 1202550"/>
              <a:gd name="connsiteX2022" fmla="*/ 116655 w 1202550"/>
              <a:gd name="connsiteY2022" fmla="*/ 843668 h 1202550"/>
              <a:gd name="connsiteX2023" fmla="*/ 116439 w 1202550"/>
              <a:gd name="connsiteY2023" fmla="*/ 840740 h 1202550"/>
              <a:gd name="connsiteX2024" fmla="*/ 122487 w 1202550"/>
              <a:gd name="connsiteY2024" fmla="*/ 843140 h 1202550"/>
              <a:gd name="connsiteX2025" fmla="*/ 157052 w 1202550"/>
              <a:gd name="connsiteY2025" fmla="*/ 825858 h 1202550"/>
              <a:gd name="connsiteX2026" fmla="*/ 160748 w 1202550"/>
              <a:gd name="connsiteY2026" fmla="*/ 824874 h 1202550"/>
              <a:gd name="connsiteX2027" fmla="*/ 264513 w 1202550"/>
              <a:gd name="connsiteY2027" fmla="*/ 824874 h 1202550"/>
              <a:gd name="connsiteX2028" fmla="*/ 265401 w 1202550"/>
              <a:gd name="connsiteY2028" fmla="*/ 824874 h 1202550"/>
              <a:gd name="connsiteX2029" fmla="*/ 264513 w 1202550"/>
              <a:gd name="connsiteY2029" fmla="*/ 826146 h 1202550"/>
              <a:gd name="connsiteX2030" fmla="*/ 238350 w 1202550"/>
              <a:gd name="connsiteY2030" fmla="*/ 843620 h 1202550"/>
              <a:gd name="connsiteX2031" fmla="*/ 235301 w 1202550"/>
              <a:gd name="connsiteY2031" fmla="*/ 844604 h 1202550"/>
              <a:gd name="connsiteX2032" fmla="*/ 121335 w 1202550"/>
              <a:gd name="connsiteY2032" fmla="*/ 844604 h 1202550"/>
              <a:gd name="connsiteX2033" fmla="*/ 120567 w 1202550"/>
              <a:gd name="connsiteY2033" fmla="*/ 844388 h 1202550"/>
              <a:gd name="connsiteX2034" fmla="*/ 122487 w 1202550"/>
              <a:gd name="connsiteY2034" fmla="*/ 843212 h 1202550"/>
              <a:gd name="connsiteX2035" fmla="*/ 237126 w 1202550"/>
              <a:gd name="connsiteY2035" fmla="*/ 846741 h 1202550"/>
              <a:gd name="connsiteX2036" fmla="*/ 240822 w 1202550"/>
              <a:gd name="connsiteY2036" fmla="*/ 846068 h 1202550"/>
              <a:gd name="connsiteX2037" fmla="*/ 342427 w 1202550"/>
              <a:gd name="connsiteY2037" fmla="*/ 846068 h 1202550"/>
              <a:gd name="connsiteX2038" fmla="*/ 354716 w 1202550"/>
              <a:gd name="connsiteY2038" fmla="*/ 846068 h 1202550"/>
              <a:gd name="connsiteX2039" fmla="*/ 356061 w 1202550"/>
              <a:gd name="connsiteY2039" fmla="*/ 847221 h 1202550"/>
              <a:gd name="connsiteX2040" fmla="*/ 333834 w 1202550"/>
              <a:gd name="connsiteY2040" fmla="*/ 869519 h 1202550"/>
              <a:gd name="connsiteX2041" fmla="*/ 329945 w 1202550"/>
              <a:gd name="connsiteY2041" fmla="*/ 871176 h 1202550"/>
              <a:gd name="connsiteX2042" fmla="*/ 203137 w 1202550"/>
              <a:gd name="connsiteY2042" fmla="*/ 871176 h 1202550"/>
              <a:gd name="connsiteX2043" fmla="*/ 201841 w 1202550"/>
              <a:gd name="connsiteY2043" fmla="*/ 871176 h 1202550"/>
              <a:gd name="connsiteX2044" fmla="*/ 203617 w 1202550"/>
              <a:gd name="connsiteY2044" fmla="*/ 869327 h 1202550"/>
              <a:gd name="connsiteX2045" fmla="*/ 234821 w 1202550"/>
              <a:gd name="connsiteY2045" fmla="*/ 848541 h 1202550"/>
              <a:gd name="connsiteX2046" fmla="*/ 237126 w 1202550"/>
              <a:gd name="connsiteY2046" fmla="*/ 846741 h 1202550"/>
              <a:gd name="connsiteX2047" fmla="*/ 464842 w 1202550"/>
              <a:gd name="connsiteY2047" fmla="*/ 871152 h 1202550"/>
              <a:gd name="connsiteX2048" fmla="*/ 463330 w 1202550"/>
              <a:gd name="connsiteY2048" fmla="*/ 871152 h 1202550"/>
              <a:gd name="connsiteX2049" fmla="*/ 335010 w 1202550"/>
              <a:gd name="connsiteY2049" fmla="*/ 871152 h 1202550"/>
              <a:gd name="connsiteX2050" fmla="*/ 359013 w 1202550"/>
              <a:gd name="connsiteY2050" fmla="*/ 846621 h 1202550"/>
              <a:gd name="connsiteX2051" fmla="*/ 359013 w 1202550"/>
              <a:gd name="connsiteY2051" fmla="*/ 846621 h 1202550"/>
              <a:gd name="connsiteX2052" fmla="*/ 361845 w 1202550"/>
              <a:gd name="connsiteY2052" fmla="*/ 846044 h 1202550"/>
              <a:gd name="connsiteX2053" fmla="*/ 476172 w 1202550"/>
              <a:gd name="connsiteY2053" fmla="*/ 846044 h 1202550"/>
              <a:gd name="connsiteX2054" fmla="*/ 478956 w 1202550"/>
              <a:gd name="connsiteY2054" fmla="*/ 846741 h 1202550"/>
              <a:gd name="connsiteX2055" fmla="*/ 474827 w 1202550"/>
              <a:gd name="connsiteY2055" fmla="*/ 855382 h 1202550"/>
              <a:gd name="connsiteX2056" fmla="*/ 467914 w 1202550"/>
              <a:gd name="connsiteY2056" fmla="*/ 869327 h 1202550"/>
              <a:gd name="connsiteX2057" fmla="*/ 464866 w 1202550"/>
              <a:gd name="connsiteY2057" fmla="*/ 871056 h 1202550"/>
              <a:gd name="connsiteX2058" fmla="*/ 470027 w 1202550"/>
              <a:gd name="connsiteY2058" fmla="*/ 868751 h 1202550"/>
              <a:gd name="connsiteX2059" fmla="*/ 480012 w 1202550"/>
              <a:gd name="connsiteY2059" fmla="*/ 848661 h 1202550"/>
              <a:gd name="connsiteX2060" fmla="*/ 483420 w 1202550"/>
              <a:gd name="connsiteY2060" fmla="*/ 846525 h 1202550"/>
              <a:gd name="connsiteX2061" fmla="*/ 598851 w 1202550"/>
              <a:gd name="connsiteY2061" fmla="*/ 846525 h 1202550"/>
              <a:gd name="connsiteX2062" fmla="*/ 601251 w 1202550"/>
              <a:gd name="connsiteY2062" fmla="*/ 848925 h 1202550"/>
              <a:gd name="connsiteX2063" fmla="*/ 601251 w 1202550"/>
              <a:gd name="connsiteY2063" fmla="*/ 869015 h 1202550"/>
              <a:gd name="connsiteX2064" fmla="*/ 599211 w 1202550"/>
              <a:gd name="connsiteY2064" fmla="*/ 871032 h 1202550"/>
              <a:gd name="connsiteX2065" fmla="*/ 598011 w 1202550"/>
              <a:gd name="connsiteY2065" fmla="*/ 871032 h 1202550"/>
              <a:gd name="connsiteX2066" fmla="*/ 469523 w 1202550"/>
              <a:gd name="connsiteY2066" fmla="*/ 871032 h 1202550"/>
              <a:gd name="connsiteX2067" fmla="*/ 469955 w 1202550"/>
              <a:gd name="connsiteY2067" fmla="*/ 868751 h 1202550"/>
              <a:gd name="connsiteX2068" fmla="*/ 601371 w 1202550"/>
              <a:gd name="connsiteY2068" fmla="*/ 821513 h 1202550"/>
              <a:gd name="connsiteX2069" fmla="*/ 599595 w 1202550"/>
              <a:gd name="connsiteY2069" fmla="*/ 823170 h 1202550"/>
              <a:gd name="connsiteX2070" fmla="*/ 598395 w 1202550"/>
              <a:gd name="connsiteY2070" fmla="*/ 823170 h 1202550"/>
              <a:gd name="connsiteX2071" fmla="*/ 492782 w 1202550"/>
              <a:gd name="connsiteY2071" fmla="*/ 823170 h 1202550"/>
              <a:gd name="connsiteX2072" fmla="*/ 497270 w 1202550"/>
              <a:gd name="connsiteY2072" fmla="*/ 814168 h 1202550"/>
              <a:gd name="connsiteX2073" fmla="*/ 499886 w 1202550"/>
              <a:gd name="connsiteY2073" fmla="*/ 808792 h 1202550"/>
              <a:gd name="connsiteX2074" fmla="*/ 503127 w 1202550"/>
              <a:gd name="connsiteY2074" fmla="*/ 806848 h 1202550"/>
              <a:gd name="connsiteX2075" fmla="*/ 534595 w 1202550"/>
              <a:gd name="connsiteY2075" fmla="*/ 806848 h 1202550"/>
              <a:gd name="connsiteX2076" fmla="*/ 597579 w 1202550"/>
              <a:gd name="connsiteY2076" fmla="*/ 806848 h 1202550"/>
              <a:gd name="connsiteX2077" fmla="*/ 599379 w 1202550"/>
              <a:gd name="connsiteY2077" fmla="*/ 806848 h 1202550"/>
              <a:gd name="connsiteX2078" fmla="*/ 601299 w 1202550"/>
              <a:gd name="connsiteY2078" fmla="*/ 808624 h 1202550"/>
              <a:gd name="connsiteX2079" fmla="*/ 601395 w 1202550"/>
              <a:gd name="connsiteY2079" fmla="*/ 821513 h 1202550"/>
              <a:gd name="connsiteX2080" fmla="*/ 601371 w 1202550"/>
              <a:gd name="connsiteY2080" fmla="*/ 377698 h 1202550"/>
              <a:gd name="connsiteX2081" fmla="*/ 599475 w 1202550"/>
              <a:gd name="connsiteY2081" fmla="*/ 379522 h 1202550"/>
              <a:gd name="connsiteX2082" fmla="*/ 597675 w 1202550"/>
              <a:gd name="connsiteY2082" fmla="*/ 379522 h 1202550"/>
              <a:gd name="connsiteX2083" fmla="*/ 493022 w 1202550"/>
              <a:gd name="connsiteY2083" fmla="*/ 379522 h 1202550"/>
              <a:gd name="connsiteX2084" fmla="*/ 491557 w 1202550"/>
              <a:gd name="connsiteY2084" fmla="*/ 378682 h 1202550"/>
              <a:gd name="connsiteX2085" fmla="*/ 482364 w 1202550"/>
              <a:gd name="connsiteY2085" fmla="*/ 360272 h 1202550"/>
              <a:gd name="connsiteX2086" fmla="*/ 485461 w 1202550"/>
              <a:gd name="connsiteY2086" fmla="*/ 359768 h 1202550"/>
              <a:gd name="connsiteX2087" fmla="*/ 598275 w 1202550"/>
              <a:gd name="connsiteY2087" fmla="*/ 359768 h 1202550"/>
              <a:gd name="connsiteX2088" fmla="*/ 599475 w 1202550"/>
              <a:gd name="connsiteY2088" fmla="*/ 359768 h 1202550"/>
              <a:gd name="connsiteX2089" fmla="*/ 601419 w 1202550"/>
              <a:gd name="connsiteY2089" fmla="*/ 361544 h 1202550"/>
              <a:gd name="connsiteX2090" fmla="*/ 601395 w 1202550"/>
              <a:gd name="connsiteY2090" fmla="*/ 377698 h 1202550"/>
              <a:gd name="connsiteX2091" fmla="*/ 599715 w 1202550"/>
              <a:gd name="connsiteY2091" fmla="*/ 357919 h 1202550"/>
              <a:gd name="connsiteX2092" fmla="*/ 597915 w 1202550"/>
              <a:gd name="connsiteY2092" fmla="*/ 357919 h 1202550"/>
              <a:gd name="connsiteX2093" fmla="*/ 484309 w 1202550"/>
              <a:gd name="connsiteY2093" fmla="*/ 357919 h 1202550"/>
              <a:gd name="connsiteX2094" fmla="*/ 479508 w 1202550"/>
              <a:gd name="connsiteY2094" fmla="*/ 354943 h 1202550"/>
              <a:gd name="connsiteX2095" fmla="*/ 468875 w 1202550"/>
              <a:gd name="connsiteY2095" fmla="*/ 333868 h 1202550"/>
              <a:gd name="connsiteX2096" fmla="*/ 469187 w 1202550"/>
              <a:gd name="connsiteY2096" fmla="*/ 333460 h 1202550"/>
              <a:gd name="connsiteX2097" fmla="*/ 472379 w 1202550"/>
              <a:gd name="connsiteY2097" fmla="*/ 332956 h 1202550"/>
              <a:gd name="connsiteX2098" fmla="*/ 598059 w 1202550"/>
              <a:gd name="connsiteY2098" fmla="*/ 332956 h 1202550"/>
              <a:gd name="connsiteX2099" fmla="*/ 601155 w 1202550"/>
              <a:gd name="connsiteY2099" fmla="*/ 333604 h 1202550"/>
              <a:gd name="connsiteX2100" fmla="*/ 601299 w 1202550"/>
              <a:gd name="connsiteY2100" fmla="*/ 356071 h 1202550"/>
              <a:gd name="connsiteX2101" fmla="*/ 599739 w 1202550"/>
              <a:gd name="connsiteY2101" fmla="*/ 357919 h 1202550"/>
              <a:gd name="connsiteX2102" fmla="*/ 599187 w 1202550"/>
              <a:gd name="connsiteY2102" fmla="*/ 257947 h 1202550"/>
              <a:gd name="connsiteX2103" fmla="*/ 597699 w 1202550"/>
              <a:gd name="connsiteY2103" fmla="*/ 257947 h 1202550"/>
              <a:gd name="connsiteX2104" fmla="*/ 434214 w 1202550"/>
              <a:gd name="connsiteY2104" fmla="*/ 257947 h 1202550"/>
              <a:gd name="connsiteX2105" fmla="*/ 429414 w 1202550"/>
              <a:gd name="connsiteY2105" fmla="*/ 255043 h 1202550"/>
              <a:gd name="connsiteX2106" fmla="*/ 405987 w 1202550"/>
              <a:gd name="connsiteY2106" fmla="*/ 208141 h 1202550"/>
              <a:gd name="connsiteX2107" fmla="*/ 404835 w 1202550"/>
              <a:gd name="connsiteY2107" fmla="*/ 205092 h 1202550"/>
              <a:gd name="connsiteX2108" fmla="*/ 597603 w 1202550"/>
              <a:gd name="connsiteY2108" fmla="*/ 205092 h 1202550"/>
              <a:gd name="connsiteX2109" fmla="*/ 601179 w 1202550"/>
              <a:gd name="connsiteY2109" fmla="*/ 208525 h 1202550"/>
              <a:gd name="connsiteX2110" fmla="*/ 601179 w 1202550"/>
              <a:gd name="connsiteY2110" fmla="*/ 254418 h 1202550"/>
              <a:gd name="connsiteX2111" fmla="*/ 601179 w 1202550"/>
              <a:gd name="connsiteY2111" fmla="*/ 255907 h 1202550"/>
              <a:gd name="connsiteX2112" fmla="*/ 599211 w 1202550"/>
              <a:gd name="connsiteY2112" fmla="*/ 257947 h 1202550"/>
              <a:gd name="connsiteX2113" fmla="*/ 601251 w 1202550"/>
              <a:gd name="connsiteY2113" fmla="*/ 199284 h 1202550"/>
              <a:gd name="connsiteX2114" fmla="*/ 601251 w 1202550"/>
              <a:gd name="connsiteY2114" fmla="*/ 201396 h 1202550"/>
              <a:gd name="connsiteX2115" fmla="*/ 599163 w 1202550"/>
              <a:gd name="connsiteY2115" fmla="*/ 203340 h 1202550"/>
              <a:gd name="connsiteX2116" fmla="*/ 597363 w 1202550"/>
              <a:gd name="connsiteY2116" fmla="*/ 203340 h 1202550"/>
              <a:gd name="connsiteX2117" fmla="*/ 407019 w 1202550"/>
              <a:gd name="connsiteY2117" fmla="*/ 203340 h 1202550"/>
              <a:gd name="connsiteX2118" fmla="*/ 404907 w 1202550"/>
              <a:gd name="connsiteY2118" fmla="*/ 203340 h 1202550"/>
              <a:gd name="connsiteX2119" fmla="*/ 403058 w 1202550"/>
              <a:gd name="connsiteY2119" fmla="*/ 202188 h 1202550"/>
              <a:gd name="connsiteX2120" fmla="*/ 402386 w 1202550"/>
              <a:gd name="connsiteY2120" fmla="*/ 200844 h 1202550"/>
              <a:gd name="connsiteX2121" fmla="*/ 368326 w 1202550"/>
              <a:gd name="connsiteY2121" fmla="*/ 132843 h 1202550"/>
              <a:gd name="connsiteX2122" fmla="*/ 367150 w 1202550"/>
              <a:gd name="connsiteY2122" fmla="*/ 129747 h 1202550"/>
              <a:gd name="connsiteX2123" fmla="*/ 597411 w 1202550"/>
              <a:gd name="connsiteY2123" fmla="*/ 129747 h 1202550"/>
              <a:gd name="connsiteX2124" fmla="*/ 601155 w 1202550"/>
              <a:gd name="connsiteY2124" fmla="*/ 133635 h 1202550"/>
              <a:gd name="connsiteX2125" fmla="*/ 601275 w 1202550"/>
              <a:gd name="connsiteY2125" fmla="*/ 199284 h 1202550"/>
              <a:gd name="connsiteX2126" fmla="*/ 314943 w 1202550"/>
              <a:gd name="connsiteY2126" fmla="*/ 19357 h 1202550"/>
              <a:gd name="connsiteX2127" fmla="*/ 597507 w 1202550"/>
              <a:gd name="connsiteY2127" fmla="*/ 19357 h 1202550"/>
              <a:gd name="connsiteX2128" fmla="*/ 601155 w 1202550"/>
              <a:gd name="connsiteY2128" fmla="*/ 23030 h 1202550"/>
              <a:gd name="connsiteX2129" fmla="*/ 601155 w 1202550"/>
              <a:gd name="connsiteY2129" fmla="*/ 124418 h 1202550"/>
              <a:gd name="connsiteX2130" fmla="*/ 601155 w 1202550"/>
              <a:gd name="connsiteY2130" fmla="*/ 125018 h 1202550"/>
              <a:gd name="connsiteX2131" fmla="*/ 598251 w 1202550"/>
              <a:gd name="connsiteY2131" fmla="*/ 127923 h 1202550"/>
              <a:gd name="connsiteX2132" fmla="*/ 368470 w 1202550"/>
              <a:gd name="connsiteY2132" fmla="*/ 127923 h 1202550"/>
              <a:gd name="connsiteX2133" fmla="*/ 364630 w 1202550"/>
              <a:gd name="connsiteY2133" fmla="*/ 125522 h 1202550"/>
              <a:gd name="connsiteX2134" fmla="*/ 334986 w 1202550"/>
              <a:gd name="connsiteY2134" fmla="*/ 66307 h 1202550"/>
              <a:gd name="connsiteX2135" fmla="*/ 312975 w 1202550"/>
              <a:gd name="connsiteY2135" fmla="*/ 22405 h 1202550"/>
              <a:gd name="connsiteX2136" fmla="*/ 311487 w 1202550"/>
              <a:gd name="connsiteY2136" fmla="*/ 19237 h 1202550"/>
              <a:gd name="connsiteX2137" fmla="*/ 126928 w 1202550"/>
              <a:gd name="connsiteY2137" fmla="*/ 126074 h 1202550"/>
              <a:gd name="connsiteX2138" fmla="*/ 63080 w 1202550"/>
              <a:gd name="connsiteY2138" fmla="*/ 62298 h 1202550"/>
              <a:gd name="connsiteX2139" fmla="*/ 25539 w 1202550"/>
              <a:gd name="connsiteY2139" fmla="*/ 24758 h 1202550"/>
              <a:gd name="connsiteX2140" fmla="*/ 20595 w 1202550"/>
              <a:gd name="connsiteY2140" fmla="*/ 19789 h 1202550"/>
              <a:gd name="connsiteX2141" fmla="*/ 23739 w 1202550"/>
              <a:gd name="connsiteY2141" fmla="*/ 19381 h 1202550"/>
              <a:gd name="connsiteX2142" fmla="*/ 305606 w 1202550"/>
              <a:gd name="connsiteY2142" fmla="*/ 19381 h 1202550"/>
              <a:gd name="connsiteX2143" fmla="*/ 308007 w 1202550"/>
              <a:gd name="connsiteY2143" fmla="*/ 19381 h 1202550"/>
              <a:gd name="connsiteX2144" fmla="*/ 309879 w 1202550"/>
              <a:gd name="connsiteY2144" fmla="*/ 20533 h 1202550"/>
              <a:gd name="connsiteX2145" fmla="*/ 310695 w 1202550"/>
              <a:gd name="connsiteY2145" fmla="*/ 22117 h 1202550"/>
              <a:gd name="connsiteX2146" fmla="*/ 345139 w 1202550"/>
              <a:gd name="connsiteY2146" fmla="*/ 90646 h 1202550"/>
              <a:gd name="connsiteX2147" fmla="*/ 362325 w 1202550"/>
              <a:gd name="connsiteY2147" fmla="*/ 124922 h 1202550"/>
              <a:gd name="connsiteX2148" fmla="*/ 363573 w 1202550"/>
              <a:gd name="connsiteY2148" fmla="*/ 127587 h 1202550"/>
              <a:gd name="connsiteX2149" fmla="*/ 360525 w 1202550"/>
              <a:gd name="connsiteY2149" fmla="*/ 127923 h 1202550"/>
              <a:gd name="connsiteX2150" fmla="*/ 131728 w 1202550"/>
              <a:gd name="connsiteY2150" fmla="*/ 127923 h 1202550"/>
              <a:gd name="connsiteX2151" fmla="*/ 126928 w 1202550"/>
              <a:gd name="connsiteY2151" fmla="*/ 126074 h 1202550"/>
              <a:gd name="connsiteX2152" fmla="*/ 168309 w 1202550"/>
              <a:gd name="connsiteY2152" fmla="*/ 167264 h 1202550"/>
              <a:gd name="connsiteX2153" fmla="*/ 133265 w 1202550"/>
              <a:gd name="connsiteY2153" fmla="*/ 132315 h 1202550"/>
              <a:gd name="connsiteX2154" fmla="*/ 131392 w 1202550"/>
              <a:gd name="connsiteY2154" fmla="*/ 129915 h 1202550"/>
              <a:gd name="connsiteX2155" fmla="*/ 133793 w 1202550"/>
              <a:gd name="connsiteY2155" fmla="*/ 129651 h 1202550"/>
              <a:gd name="connsiteX2156" fmla="*/ 362061 w 1202550"/>
              <a:gd name="connsiteY2156" fmla="*/ 129651 h 1202550"/>
              <a:gd name="connsiteX2157" fmla="*/ 366046 w 1202550"/>
              <a:gd name="connsiteY2157" fmla="*/ 132267 h 1202550"/>
              <a:gd name="connsiteX2158" fmla="*/ 394345 w 1202550"/>
              <a:gd name="connsiteY2158" fmla="*/ 188794 h 1202550"/>
              <a:gd name="connsiteX2159" fmla="*/ 400178 w 1202550"/>
              <a:gd name="connsiteY2159" fmla="*/ 200268 h 1202550"/>
              <a:gd name="connsiteX2160" fmla="*/ 401378 w 1202550"/>
              <a:gd name="connsiteY2160" fmla="*/ 203004 h 1202550"/>
              <a:gd name="connsiteX2161" fmla="*/ 398258 w 1202550"/>
              <a:gd name="connsiteY2161" fmla="*/ 203292 h 1202550"/>
              <a:gd name="connsiteX2162" fmla="*/ 207506 w 1202550"/>
              <a:gd name="connsiteY2162" fmla="*/ 203292 h 1202550"/>
              <a:gd name="connsiteX2163" fmla="*/ 202273 w 1202550"/>
              <a:gd name="connsiteY2163" fmla="*/ 201132 h 1202550"/>
              <a:gd name="connsiteX2164" fmla="*/ 168309 w 1202550"/>
              <a:gd name="connsiteY2164" fmla="*/ 167264 h 1202550"/>
              <a:gd name="connsiteX2165" fmla="*/ 84875 w 1202550"/>
              <a:gd name="connsiteY2165" fmla="*/ 256387 h 1202550"/>
              <a:gd name="connsiteX2166" fmla="*/ 11761 w 1202550"/>
              <a:gd name="connsiteY2166" fmla="*/ 207733 h 1202550"/>
              <a:gd name="connsiteX2167" fmla="*/ 8521 w 1202550"/>
              <a:gd name="connsiteY2167" fmla="*/ 205524 h 1202550"/>
              <a:gd name="connsiteX2168" fmla="*/ 11857 w 1202550"/>
              <a:gd name="connsiteY2168" fmla="*/ 205164 h 1202550"/>
              <a:gd name="connsiteX2169" fmla="*/ 200809 w 1202550"/>
              <a:gd name="connsiteY2169" fmla="*/ 205164 h 1202550"/>
              <a:gd name="connsiteX2170" fmla="*/ 205754 w 1202550"/>
              <a:gd name="connsiteY2170" fmla="*/ 207253 h 1202550"/>
              <a:gd name="connsiteX2171" fmla="*/ 253760 w 1202550"/>
              <a:gd name="connsiteY2171" fmla="*/ 255427 h 1202550"/>
              <a:gd name="connsiteX2172" fmla="*/ 255704 w 1202550"/>
              <a:gd name="connsiteY2172" fmla="*/ 257995 h 1202550"/>
              <a:gd name="connsiteX2173" fmla="*/ 252608 w 1202550"/>
              <a:gd name="connsiteY2173" fmla="*/ 257995 h 1202550"/>
              <a:gd name="connsiteX2174" fmla="*/ 90059 w 1202550"/>
              <a:gd name="connsiteY2174" fmla="*/ 257995 h 1202550"/>
              <a:gd name="connsiteX2175" fmla="*/ 84875 w 1202550"/>
              <a:gd name="connsiteY2175" fmla="*/ 256387 h 1202550"/>
              <a:gd name="connsiteX2176" fmla="*/ 93420 w 1202550"/>
              <a:gd name="connsiteY2176" fmla="*/ 262075 h 1202550"/>
              <a:gd name="connsiteX2177" fmla="*/ 91019 w 1202550"/>
              <a:gd name="connsiteY2177" fmla="*/ 259675 h 1202550"/>
              <a:gd name="connsiteX2178" fmla="*/ 93876 w 1202550"/>
              <a:gd name="connsiteY2178" fmla="*/ 259675 h 1202550"/>
              <a:gd name="connsiteX2179" fmla="*/ 255440 w 1202550"/>
              <a:gd name="connsiteY2179" fmla="*/ 259675 h 1202550"/>
              <a:gd name="connsiteX2180" fmla="*/ 260409 w 1202550"/>
              <a:gd name="connsiteY2180" fmla="*/ 261715 h 1202550"/>
              <a:gd name="connsiteX2181" fmla="*/ 295189 w 1202550"/>
              <a:gd name="connsiteY2181" fmla="*/ 296448 h 1202550"/>
              <a:gd name="connsiteX2182" fmla="*/ 297589 w 1202550"/>
              <a:gd name="connsiteY2182" fmla="*/ 299304 h 1202550"/>
              <a:gd name="connsiteX2183" fmla="*/ 294301 w 1202550"/>
              <a:gd name="connsiteY2183" fmla="*/ 299304 h 1202550"/>
              <a:gd name="connsiteX2184" fmla="*/ 152803 w 1202550"/>
              <a:gd name="connsiteY2184" fmla="*/ 299304 h 1202550"/>
              <a:gd name="connsiteX2185" fmla="*/ 146994 w 1202550"/>
              <a:gd name="connsiteY2185" fmla="*/ 297552 h 1202550"/>
              <a:gd name="connsiteX2186" fmla="*/ 93420 w 1202550"/>
              <a:gd name="connsiteY2186" fmla="*/ 262075 h 1202550"/>
              <a:gd name="connsiteX2187" fmla="*/ 60007 w 1202550"/>
              <a:gd name="connsiteY2187" fmla="*/ 330100 h 1202550"/>
              <a:gd name="connsiteX2188" fmla="*/ 5593 w 1202550"/>
              <a:gd name="connsiteY2188" fmla="*/ 302977 h 1202550"/>
              <a:gd name="connsiteX2189" fmla="*/ 3192 w 1202550"/>
              <a:gd name="connsiteY2189" fmla="*/ 301128 h 1202550"/>
              <a:gd name="connsiteX2190" fmla="*/ 6025 w 1202550"/>
              <a:gd name="connsiteY2190" fmla="*/ 301128 h 1202550"/>
              <a:gd name="connsiteX2191" fmla="*/ 145794 w 1202550"/>
              <a:gd name="connsiteY2191" fmla="*/ 301128 h 1202550"/>
              <a:gd name="connsiteX2192" fmla="*/ 151339 w 1202550"/>
              <a:gd name="connsiteY2192" fmla="*/ 302833 h 1202550"/>
              <a:gd name="connsiteX2193" fmla="*/ 194256 w 1202550"/>
              <a:gd name="connsiteY2193" fmla="*/ 331372 h 1202550"/>
              <a:gd name="connsiteX2194" fmla="*/ 194472 w 1202550"/>
              <a:gd name="connsiteY2194" fmla="*/ 332236 h 1202550"/>
              <a:gd name="connsiteX2195" fmla="*/ 191832 w 1202550"/>
              <a:gd name="connsiteY2195" fmla="*/ 332476 h 1202550"/>
              <a:gd name="connsiteX2196" fmla="*/ 66272 w 1202550"/>
              <a:gd name="connsiteY2196" fmla="*/ 332476 h 1202550"/>
              <a:gd name="connsiteX2197" fmla="*/ 63152 w 1202550"/>
              <a:gd name="connsiteY2197" fmla="*/ 331876 h 1202550"/>
              <a:gd name="connsiteX2198" fmla="*/ 60007 w 1202550"/>
              <a:gd name="connsiteY2198" fmla="*/ 330100 h 1202550"/>
              <a:gd name="connsiteX2199" fmla="*/ 64064 w 1202550"/>
              <a:gd name="connsiteY2199" fmla="*/ 732534 h 1202550"/>
              <a:gd name="connsiteX2200" fmla="*/ 64064 w 1202550"/>
              <a:gd name="connsiteY2200" fmla="*/ 606326 h 1202550"/>
              <a:gd name="connsiteX2201" fmla="*/ 64064 w 1202550"/>
              <a:gd name="connsiteY2201" fmla="*/ 606014 h 1202550"/>
              <a:gd name="connsiteX2202" fmla="*/ 67016 w 1202550"/>
              <a:gd name="connsiteY2202" fmla="*/ 603086 h 1202550"/>
              <a:gd name="connsiteX2203" fmla="*/ 111950 w 1202550"/>
              <a:gd name="connsiteY2203" fmla="*/ 603086 h 1202550"/>
              <a:gd name="connsiteX2204" fmla="*/ 114638 w 1202550"/>
              <a:gd name="connsiteY2204" fmla="*/ 605654 h 1202550"/>
              <a:gd name="connsiteX2205" fmla="*/ 114638 w 1202550"/>
              <a:gd name="connsiteY2205" fmla="*/ 720869 h 1202550"/>
              <a:gd name="connsiteX2206" fmla="*/ 112238 w 1202550"/>
              <a:gd name="connsiteY2206" fmla="*/ 723797 h 1202550"/>
              <a:gd name="connsiteX2207" fmla="*/ 65816 w 1202550"/>
              <a:gd name="connsiteY2207" fmla="*/ 735511 h 1202550"/>
              <a:gd name="connsiteX2208" fmla="*/ 64304 w 1202550"/>
              <a:gd name="connsiteY2208" fmla="*/ 735511 h 1202550"/>
              <a:gd name="connsiteX2209" fmla="*/ 64064 w 1202550"/>
              <a:gd name="connsiteY2209" fmla="*/ 732534 h 1202550"/>
              <a:gd name="connsiteX2210" fmla="*/ 64304 w 1202550"/>
              <a:gd name="connsiteY2210" fmla="*/ 869879 h 1202550"/>
              <a:gd name="connsiteX2211" fmla="*/ 63992 w 1202550"/>
              <a:gd name="connsiteY2211" fmla="*/ 866855 h 1202550"/>
              <a:gd name="connsiteX2212" fmla="*/ 63992 w 1202550"/>
              <a:gd name="connsiteY2212" fmla="*/ 740911 h 1202550"/>
              <a:gd name="connsiteX2213" fmla="*/ 63992 w 1202550"/>
              <a:gd name="connsiteY2213" fmla="*/ 739711 h 1202550"/>
              <a:gd name="connsiteX2214" fmla="*/ 66104 w 1202550"/>
              <a:gd name="connsiteY2214" fmla="*/ 737167 h 1202550"/>
              <a:gd name="connsiteX2215" fmla="*/ 108806 w 1202550"/>
              <a:gd name="connsiteY2215" fmla="*/ 726534 h 1202550"/>
              <a:gd name="connsiteX2216" fmla="*/ 114302 w 1202550"/>
              <a:gd name="connsiteY2216" fmla="*/ 725381 h 1202550"/>
              <a:gd name="connsiteX2217" fmla="*/ 114566 w 1202550"/>
              <a:gd name="connsiteY2217" fmla="*/ 728382 h 1202550"/>
              <a:gd name="connsiteX2218" fmla="*/ 114566 w 1202550"/>
              <a:gd name="connsiteY2218" fmla="*/ 842012 h 1202550"/>
              <a:gd name="connsiteX2219" fmla="*/ 111998 w 1202550"/>
              <a:gd name="connsiteY2219" fmla="*/ 846356 h 1202550"/>
              <a:gd name="connsiteX2220" fmla="*/ 66680 w 1202550"/>
              <a:gd name="connsiteY2220" fmla="*/ 868919 h 1202550"/>
              <a:gd name="connsiteX2221" fmla="*/ 64304 w 1202550"/>
              <a:gd name="connsiteY2221" fmla="*/ 869879 h 1202550"/>
              <a:gd name="connsiteX2222" fmla="*/ 70041 w 1202550"/>
              <a:gd name="connsiteY2222" fmla="*/ 871032 h 1202550"/>
              <a:gd name="connsiteX2223" fmla="*/ 68025 w 1202550"/>
              <a:gd name="connsiteY2223" fmla="*/ 870816 h 1202550"/>
              <a:gd name="connsiteX2224" fmla="*/ 70161 w 1202550"/>
              <a:gd name="connsiteY2224" fmla="*/ 869351 h 1202550"/>
              <a:gd name="connsiteX2225" fmla="*/ 113798 w 1202550"/>
              <a:gd name="connsiteY2225" fmla="*/ 847509 h 1202550"/>
              <a:gd name="connsiteX2226" fmla="*/ 117783 w 1202550"/>
              <a:gd name="connsiteY2226" fmla="*/ 846525 h 1202550"/>
              <a:gd name="connsiteX2227" fmla="*/ 231101 w 1202550"/>
              <a:gd name="connsiteY2227" fmla="*/ 846525 h 1202550"/>
              <a:gd name="connsiteX2228" fmla="*/ 233093 w 1202550"/>
              <a:gd name="connsiteY2228" fmla="*/ 846837 h 1202550"/>
              <a:gd name="connsiteX2229" fmla="*/ 231101 w 1202550"/>
              <a:gd name="connsiteY2229" fmla="*/ 848493 h 1202550"/>
              <a:gd name="connsiteX2230" fmla="*/ 199465 w 1202550"/>
              <a:gd name="connsiteY2230" fmla="*/ 869639 h 1202550"/>
              <a:gd name="connsiteX2231" fmla="*/ 195024 w 1202550"/>
              <a:gd name="connsiteY2231" fmla="*/ 871032 h 1202550"/>
              <a:gd name="connsiteX2232" fmla="*/ 70113 w 1202550"/>
              <a:gd name="connsiteY2232" fmla="*/ 871032 h 1202550"/>
              <a:gd name="connsiteX2233" fmla="*/ 152659 w 1202550"/>
              <a:gd name="connsiteY2233" fmla="*/ 903028 h 1202550"/>
              <a:gd name="connsiteX2234" fmla="*/ 179518 w 1202550"/>
              <a:gd name="connsiteY2234" fmla="*/ 885313 h 1202550"/>
              <a:gd name="connsiteX2235" fmla="*/ 196465 w 1202550"/>
              <a:gd name="connsiteY2235" fmla="*/ 874008 h 1202550"/>
              <a:gd name="connsiteX2236" fmla="*/ 200353 w 1202550"/>
              <a:gd name="connsiteY2236" fmla="*/ 872832 h 1202550"/>
              <a:gd name="connsiteX2237" fmla="*/ 327761 w 1202550"/>
              <a:gd name="connsiteY2237" fmla="*/ 872832 h 1202550"/>
              <a:gd name="connsiteX2238" fmla="*/ 330017 w 1202550"/>
              <a:gd name="connsiteY2238" fmla="*/ 873264 h 1202550"/>
              <a:gd name="connsiteX2239" fmla="*/ 328433 w 1202550"/>
              <a:gd name="connsiteY2239" fmla="*/ 874872 h 1202550"/>
              <a:gd name="connsiteX2240" fmla="*/ 302030 w 1202550"/>
              <a:gd name="connsiteY2240" fmla="*/ 901155 h 1202550"/>
              <a:gd name="connsiteX2241" fmla="*/ 300014 w 1202550"/>
              <a:gd name="connsiteY2241" fmla="*/ 903364 h 1202550"/>
              <a:gd name="connsiteX2242" fmla="*/ 300014 w 1202550"/>
              <a:gd name="connsiteY2242" fmla="*/ 903364 h 1202550"/>
              <a:gd name="connsiteX2243" fmla="*/ 296389 w 1202550"/>
              <a:gd name="connsiteY2243" fmla="*/ 904108 h 1202550"/>
              <a:gd name="connsiteX2244" fmla="*/ 244831 w 1202550"/>
              <a:gd name="connsiteY2244" fmla="*/ 904108 h 1202550"/>
              <a:gd name="connsiteX2245" fmla="*/ 155851 w 1202550"/>
              <a:gd name="connsiteY2245" fmla="*/ 904108 h 1202550"/>
              <a:gd name="connsiteX2246" fmla="*/ 152851 w 1202550"/>
              <a:gd name="connsiteY2246" fmla="*/ 903988 h 1202550"/>
              <a:gd name="connsiteX2247" fmla="*/ 152731 w 1202550"/>
              <a:gd name="connsiteY2247" fmla="*/ 903028 h 1202550"/>
              <a:gd name="connsiteX2248" fmla="*/ 149467 w 1202550"/>
              <a:gd name="connsiteY2248" fmla="*/ 905284 h 1202550"/>
              <a:gd name="connsiteX2249" fmla="*/ 152323 w 1202550"/>
              <a:gd name="connsiteY2249" fmla="*/ 904732 h 1202550"/>
              <a:gd name="connsiteX2250" fmla="*/ 294733 w 1202550"/>
              <a:gd name="connsiteY2250" fmla="*/ 904732 h 1202550"/>
              <a:gd name="connsiteX2251" fmla="*/ 297733 w 1202550"/>
              <a:gd name="connsiteY2251" fmla="*/ 905524 h 1202550"/>
              <a:gd name="connsiteX2252" fmla="*/ 259328 w 1202550"/>
              <a:gd name="connsiteY2252" fmla="*/ 943929 h 1202550"/>
              <a:gd name="connsiteX2253" fmla="*/ 256688 w 1202550"/>
              <a:gd name="connsiteY2253" fmla="*/ 945009 h 1202550"/>
              <a:gd name="connsiteX2254" fmla="*/ 254888 w 1202550"/>
              <a:gd name="connsiteY2254" fmla="*/ 945009 h 1202550"/>
              <a:gd name="connsiteX2255" fmla="*/ 90947 w 1202550"/>
              <a:gd name="connsiteY2255" fmla="*/ 945009 h 1202550"/>
              <a:gd name="connsiteX2256" fmla="*/ 90827 w 1202550"/>
              <a:gd name="connsiteY2256" fmla="*/ 944433 h 1202550"/>
              <a:gd name="connsiteX2257" fmla="*/ 200737 w 1202550"/>
              <a:gd name="connsiteY2257" fmla="*/ 999856 h 1202550"/>
              <a:gd name="connsiteX2258" fmla="*/ 11497 w 1202550"/>
              <a:gd name="connsiteY2258" fmla="*/ 999856 h 1202550"/>
              <a:gd name="connsiteX2259" fmla="*/ 8401 w 1202550"/>
              <a:gd name="connsiteY2259" fmla="*/ 999424 h 1202550"/>
              <a:gd name="connsiteX2260" fmla="*/ 16034 w 1202550"/>
              <a:gd name="connsiteY2260" fmla="*/ 994311 h 1202550"/>
              <a:gd name="connsiteX2261" fmla="*/ 84851 w 1202550"/>
              <a:gd name="connsiteY2261" fmla="*/ 948369 h 1202550"/>
              <a:gd name="connsiteX2262" fmla="*/ 89819 w 1202550"/>
              <a:gd name="connsiteY2262" fmla="*/ 946833 h 1202550"/>
              <a:gd name="connsiteX2263" fmla="*/ 252680 w 1202550"/>
              <a:gd name="connsiteY2263" fmla="*/ 946833 h 1202550"/>
              <a:gd name="connsiteX2264" fmla="*/ 255608 w 1202550"/>
              <a:gd name="connsiteY2264" fmla="*/ 946833 h 1202550"/>
              <a:gd name="connsiteX2265" fmla="*/ 253952 w 1202550"/>
              <a:gd name="connsiteY2265" fmla="*/ 949233 h 1202550"/>
              <a:gd name="connsiteX2266" fmla="*/ 205298 w 1202550"/>
              <a:gd name="connsiteY2266" fmla="*/ 997959 h 1202550"/>
              <a:gd name="connsiteX2267" fmla="*/ 200809 w 1202550"/>
              <a:gd name="connsiteY2267" fmla="*/ 999856 h 1202550"/>
              <a:gd name="connsiteX2268" fmla="*/ 133409 w 1202550"/>
              <a:gd name="connsiteY2268" fmla="*/ 1072609 h 1202550"/>
              <a:gd name="connsiteX2269" fmla="*/ 175174 w 1202550"/>
              <a:gd name="connsiteY2269" fmla="*/ 1030820 h 1202550"/>
              <a:gd name="connsiteX2270" fmla="*/ 202225 w 1202550"/>
              <a:gd name="connsiteY2270" fmla="*/ 1003576 h 1202550"/>
              <a:gd name="connsiteX2271" fmla="*/ 207026 w 1202550"/>
              <a:gd name="connsiteY2271" fmla="*/ 1001608 h 1202550"/>
              <a:gd name="connsiteX2272" fmla="*/ 398378 w 1202550"/>
              <a:gd name="connsiteY2272" fmla="*/ 1001608 h 1202550"/>
              <a:gd name="connsiteX2273" fmla="*/ 400994 w 1202550"/>
              <a:gd name="connsiteY2273" fmla="*/ 1001896 h 1202550"/>
              <a:gd name="connsiteX2274" fmla="*/ 400178 w 1202550"/>
              <a:gd name="connsiteY2274" fmla="*/ 1004296 h 1202550"/>
              <a:gd name="connsiteX2275" fmla="*/ 365926 w 1202550"/>
              <a:gd name="connsiteY2275" fmla="*/ 1072897 h 1202550"/>
              <a:gd name="connsiteX2276" fmla="*/ 362301 w 1202550"/>
              <a:gd name="connsiteY2276" fmla="*/ 1075129 h 1202550"/>
              <a:gd name="connsiteX2277" fmla="*/ 133433 w 1202550"/>
              <a:gd name="connsiteY2277" fmla="*/ 1075129 h 1202550"/>
              <a:gd name="connsiteX2278" fmla="*/ 131344 w 1202550"/>
              <a:gd name="connsiteY2278" fmla="*/ 1075129 h 1202550"/>
              <a:gd name="connsiteX2279" fmla="*/ 133409 w 1202550"/>
              <a:gd name="connsiteY2279" fmla="*/ 1072609 h 1202550"/>
              <a:gd name="connsiteX2280" fmla="*/ 309735 w 1202550"/>
              <a:gd name="connsiteY2280" fmla="*/ 1185183 h 1202550"/>
              <a:gd name="connsiteX2281" fmla="*/ 309111 w 1202550"/>
              <a:gd name="connsiteY2281" fmla="*/ 1186191 h 1202550"/>
              <a:gd name="connsiteX2282" fmla="*/ 307478 w 1202550"/>
              <a:gd name="connsiteY2282" fmla="*/ 1186791 h 1202550"/>
              <a:gd name="connsiteX2283" fmla="*/ 23811 w 1202550"/>
              <a:gd name="connsiteY2283" fmla="*/ 1186791 h 1202550"/>
              <a:gd name="connsiteX2284" fmla="*/ 20835 w 1202550"/>
              <a:gd name="connsiteY2284" fmla="*/ 1186671 h 1202550"/>
              <a:gd name="connsiteX2285" fmla="*/ 20379 w 1202550"/>
              <a:gd name="connsiteY2285" fmla="*/ 1185615 h 1202550"/>
              <a:gd name="connsiteX2286" fmla="*/ 22539 w 1202550"/>
              <a:gd name="connsiteY2286" fmla="*/ 1183527 h 1202550"/>
              <a:gd name="connsiteX2287" fmla="*/ 126712 w 1202550"/>
              <a:gd name="connsiteY2287" fmla="*/ 1079306 h 1202550"/>
              <a:gd name="connsiteX2288" fmla="*/ 132449 w 1202550"/>
              <a:gd name="connsiteY2288" fmla="*/ 1076905 h 1202550"/>
              <a:gd name="connsiteX2289" fmla="*/ 360021 w 1202550"/>
              <a:gd name="connsiteY2289" fmla="*/ 1076905 h 1202550"/>
              <a:gd name="connsiteX2290" fmla="*/ 363237 w 1202550"/>
              <a:gd name="connsiteY2290" fmla="*/ 1076905 h 1202550"/>
              <a:gd name="connsiteX2291" fmla="*/ 363045 w 1202550"/>
              <a:gd name="connsiteY2291" fmla="*/ 1078658 h 1202550"/>
              <a:gd name="connsiteX2292" fmla="*/ 309735 w 1202550"/>
              <a:gd name="connsiteY2292" fmla="*/ 1185183 h 1202550"/>
              <a:gd name="connsiteX2293" fmla="*/ 601203 w 1202550"/>
              <a:gd name="connsiteY2293" fmla="*/ 1185975 h 1202550"/>
              <a:gd name="connsiteX2294" fmla="*/ 599691 w 1202550"/>
              <a:gd name="connsiteY2294" fmla="*/ 1186767 h 1202550"/>
              <a:gd name="connsiteX2295" fmla="*/ 315519 w 1202550"/>
              <a:gd name="connsiteY2295" fmla="*/ 1186767 h 1202550"/>
              <a:gd name="connsiteX2296" fmla="*/ 311559 w 1202550"/>
              <a:gd name="connsiteY2296" fmla="*/ 1186071 h 1202550"/>
              <a:gd name="connsiteX2297" fmla="*/ 312711 w 1202550"/>
              <a:gd name="connsiteY2297" fmla="*/ 1183335 h 1202550"/>
              <a:gd name="connsiteX2298" fmla="*/ 358533 w 1202550"/>
              <a:gd name="connsiteY2298" fmla="*/ 1091571 h 1202550"/>
              <a:gd name="connsiteX2299" fmla="*/ 364846 w 1202550"/>
              <a:gd name="connsiteY2299" fmla="*/ 1078994 h 1202550"/>
              <a:gd name="connsiteX2300" fmla="*/ 368302 w 1202550"/>
              <a:gd name="connsiteY2300" fmla="*/ 1076977 h 1202550"/>
              <a:gd name="connsiteX2301" fmla="*/ 369502 w 1202550"/>
              <a:gd name="connsiteY2301" fmla="*/ 1076977 h 1202550"/>
              <a:gd name="connsiteX2302" fmla="*/ 597531 w 1202550"/>
              <a:gd name="connsiteY2302" fmla="*/ 1076977 h 1202550"/>
              <a:gd name="connsiteX2303" fmla="*/ 601251 w 1202550"/>
              <a:gd name="connsiteY2303" fmla="*/ 1080578 h 1202550"/>
              <a:gd name="connsiteX2304" fmla="*/ 601251 w 1202550"/>
              <a:gd name="connsiteY2304" fmla="*/ 1185855 h 1202550"/>
              <a:gd name="connsiteX2305" fmla="*/ 601203 w 1202550"/>
              <a:gd name="connsiteY2305" fmla="*/ 1073017 h 1202550"/>
              <a:gd name="connsiteX2306" fmla="*/ 598803 w 1202550"/>
              <a:gd name="connsiteY2306" fmla="*/ 1075297 h 1202550"/>
              <a:gd name="connsiteX2307" fmla="*/ 367270 w 1202550"/>
              <a:gd name="connsiteY2307" fmla="*/ 1075297 h 1202550"/>
              <a:gd name="connsiteX2308" fmla="*/ 368278 w 1202550"/>
              <a:gd name="connsiteY2308" fmla="*/ 1072393 h 1202550"/>
              <a:gd name="connsiteX2309" fmla="*/ 402218 w 1202550"/>
              <a:gd name="connsiteY2309" fmla="*/ 1004344 h 1202550"/>
              <a:gd name="connsiteX2310" fmla="*/ 406515 w 1202550"/>
              <a:gd name="connsiteY2310" fmla="*/ 1001656 h 1202550"/>
              <a:gd name="connsiteX2311" fmla="*/ 598107 w 1202550"/>
              <a:gd name="connsiteY2311" fmla="*/ 1001656 h 1202550"/>
              <a:gd name="connsiteX2312" fmla="*/ 598995 w 1202550"/>
              <a:gd name="connsiteY2312" fmla="*/ 1001656 h 1202550"/>
              <a:gd name="connsiteX2313" fmla="*/ 601395 w 1202550"/>
              <a:gd name="connsiteY2313" fmla="*/ 1004056 h 1202550"/>
              <a:gd name="connsiteX2314" fmla="*/ 601155 w 1202550"/>
              <a:gd name="connsiteY2314" fmla="*/ 1072945 h 1202550"/>
              <a:gd name="connsiteX2315" fmla="*/ 599811 w 1202550"/>
              <a:gd name="connsiteY2315" fmla="*/ 999904 h 1202550"/>
              <a:gd name="connsiteX2316" fmla="*/ 597411 w 1202550"/>
              <a:gd name="connsiteY2316" fmla="*/ 999904 h 1202550"/>
              <a:gd name="connsiteX2317" fmla="*/ 408507 w 1202550"/>
              <a:gd name="connsiteY2317" fmla="*/ 999904 h 1202550"/>
              <a:gd name="connsiteX2318" fmla="*/ 405099 w 1202550"/>
              <a:gd name="connsiteY2318" fmla="*/ 999640 h 1202550"/>
              <a:gd name="connsiteX2319" fmla="*/ 406035 w 1202550"/>
              <a:gd name="connsiteY2319" fmla="*/ 996951 h 1202550"/>
              <a:gd name="connsiteX2320" fmla="*/ 429678 w 1202550"/>
              <a:gd name="connsiteY2320" fmla="*/ 949521 h 1202550"/>
              <a:gd name="connsiteX2321" fmla="*/ 433974 w 1202550"/>
              <a:gd name="connsiteY2321" fmla="*/ 946857 h 1202550"/>
              <a:gd name="connsiteX2322" fmla="*/ 597987 w 1202550"/>
              <a:gd name="connsiteY2322" fmla="*/ 946857 h 1202550"/>
              <a:gd name="connsiteX2323" fmla="*/ 601323 w 1202550"/>
              <a:gd name="connsiteY2323" fmla="*/ 950241 h 1202550"/>
              <a:gd name="connsiteX2324" fmla="*/ 601323 w 1202550"/>
              <a:gd name="connsiteY2324" fmla="*/ 996423 h 1202550"/>
              <a:gd name="connsiteX2325" fmla="*/ 601323 w 1202550"/>
              <a:gd name="connsiteY2325" fmla="*/ 998199 h 1202550"/>
              <a:gd name="connsiteX2326" fmla="*/ 599763 w 1202550"/>
              <a:gd name="connsiteY2326" fmla="*/ 999832 h 1202550"/>
              <a:gd name="connsiteX2327" fmla="*/ 601923 w 1202550"/>
              <a:gd name="connsiteY2327" fmla="*/ 942296 h 1202550"/>
              <a:gd name="connsiteX2328" fmla="*/ 601275 w 1202550"/>
              <a:gd name="connsiteY2328" fmla="*/ 945081 h 1202550"/>
              <a:gd name="connsiteX2329" fmla="*/ 601275 w 1202550"/>
              <a:gd name="connsiteY2329" fmla="*/ 945081 h 1202550"/>
              <a:gd name="connsiteX2330" fmla="*/ 597675 w 1202550"/>
              <a:gd name="connsiteY2330" fmla="*/ 945201 h 1202550"/>
              <a:gd name="connsiteX2331" fmla="*/ 435558 w 1202550"/>
              <a:gd name="connsiteY2331" fmla="*/ 945201 h 1202550"/>
              <a:gd name="connsiteX2332" fmla="*/ 432318 w 1202550"/>
              <a:gd name="connsiteY2332" fmla="*/ 944985 h 1202550"/>
              <a:gd name="connsiteX2333" fmla="*/ 433518 w 1202550"/>
              <a:gd name="connsiteY2333" fmla="*/ 941984 h 1202550"/>
              <a:gd name="connsiteX2334" fmla="*/ 450104 w 1202550"/>
              <a:gd name="connsiteY2334" fmla="*/ 908788 h 1202550"/>
              <a:gd name="connsiteX2335" fmla="*/ 451904 w 1202550"/>
              <a:gd name="connsiteY2335" fmla="*/ 905428 h 1202550"/>
              <a:gd name="connsiteX2336" fmla="*/ 451904 w 1202550"/>
              <a:gd name="connsiteY2336" fmla="*/ 905428 h 1202550"/>
              <a:gd name="connsiteX2337" fmla="*/ 454761 w 1202550"/>
              <a:gd name="connsiteY2337" fmla="*/ 904924 h 1202550"/>
              <a:gd name="connsiteX2338" fmla="*/ 598155 w 1202550"/>
              <a:gd name="connsiteY2338" fmla="*/ 904924 h 1202550"/>
              <a:gd name="connsiteX2339" fmla="*/ 601203 w 1202550"/>
              <a:gd name="connsiteY2339" fmla="*/ 905596 h 1202550"/>
              <a:gd name="connsiteX2340" fmla="*/ 601875 w 1202550"/>
              <a:gd name="connsiteY2340" fmla="*/ 908308 h 1202550"/>
              <a:gd name="connsiteX2341" fmla="*/ 601971 w 1202550"/>
              <a:gd name="connsiteY2341" fmla="*/ 942128 h 1202550"/>
              <a:gd name="connsiteX2342" fmla="*/ 601923 w 1202550"/>
              <a:gd name="connsiteY2342" fmla="*/ 900627 h 1202550"/>
              <a:gd name="connsiteX2343" fmla="*/ 601227 w 1202550"/>
              <a:gd name="connsiteY2343" fmla="*/ 903652 h 1202550"/>
              <a:gd name="connsiteX2344" fmla="*/ 597603 w 1202550"/>
              <a:gd name="connsiteY2344" fmla="*/ 904300 h 1202550"/>
              <a:gd name="connsiteX2345" fmla="*/ 456225 w 1202550"/>
              <a:gd name="connsiteY2345" fmla="*/ 904300 h 1202550"/>
              <a:gd name="connsiteX2346" fmla="*/ 453537 w 1202550"/>
              <a:gd name="connsiteY2346" fmla="*/ 904300 h 1202550"/>
              <a:gd name="connsiteX2347" fmla="*/ 453081 w 1202550"/>
              <a:gd name="connsiteY2347" fmla="*/ 902572 h 1202550"/>
              <a:gd name="connsiteX2348" fmla="*/ 453081 w 1202550"/>
              <a:gd name="connsiteY2348" fmla="*/ 902572 h 1202550"/>
              <a:gd name="connsiteX2349" fmla="*/ 462034 w 1202550"/>
              <a:gd name="connsiteY2349" fmla="*/ 885001 h 1202550"/>
              <a:gd name="connsiteX2350" fmla="*/ 467074 w 1202550"/>
              <a:gd name="connsiteY2350" fmla="*/ 874824 h 1202550"/>
              <a:gd name="connsiteX2351" fmla="*/ 469811 w 1202550"/>
              <a:gd name="connsiteY2351" fmla="*/ 873096 h 1202550"/>
              <a:gd name="connsiteX2352" fmla="*/ 470699 w 1202550"/>
              <a:gd name="connsiteY2352" fmla="*/ 873096 h 1202550"/>
              <a:gd name="connsiteX2353" fmla="*/ 599187 w 1202550"/>
              <a:gd name="connsiteY2353" fmla="*/ 873096 h 1202550"/>
              <a:gd name="connsiteX2354" fmla="*/ 601299 w 1202550"/>
              <a:gd name="connsiteY2354" fmla="*/ 873096 h 1202550"/>
              <a:gd name="connsiteX2355" fmla="*/ 601899 w 1202550"/>
              <a:gd name="connsiteY2355" fmla="*/ 875880 h 1202550"/>
              <a:gd name="connsiteX2356" fmla="*/ 601971 w 1202550"/>
              <a:gd name="connsiteY2356" fmla="*/ 900459 h 1202550"/>
              <a:gd name="connsiteX2357" fmla="*/ 602523 w 1202550"/>
              <a:gd name="connsiteY2357" fmla="*/ 942296 h 1202550"/>
              <a:gd name="connsiteX2358" fmla="*/ 602523 w 1202550"/>
              <a:gd name="connsiteY2358" fmla="*/ 908308 h 1202550"/>
              <a:gd name="connsiteX2359" fmla="*/ 603219 w 1202550"/>
              <a:gd name="connsiteY2359" fmla="*/ 905572 h 1202550"/>
              <a:gd name="connsiteX2360" fmla="*/ 606820 w 1202550"/>
              <a:gd name="connsiteY2360" fmla="*/ 904924 h 1202550"/>
              <a:gd name="connsiteX2361" fmla="*/ 748750 w 1202550"/>
              <a:gd name="connsiteY2361" fmla="*/ 904924 h 1202550"/>
              <a:gd name="connsiteX2362" fmla="*/ 752494 w 1202550"/>
              <a:gd name="connsiteY2362" fmla="*/ 905476 h 1202550"/>
              <a:gd name="connsiteX2363" fmla="*/ 753598 w 1202550"/>
              <a:gd name="connsiteY2363" fmla="*/ 907252 h 1202550"/>
              <a:gd name="connsiteX2364" fmla="*/ 771552 w 1202550"/>
              <a:gd name="connsiteY2364" fmla="*/ 943257 h 1202550"/>
              <a:gd name="connsiteX2365" fmla="*/ 772273 w 1202550"/>
              <a:gd name="connsiteY2365" fmla="*/ 944817 h 1202550"/>
              <a:gd name="connsiteX2366" fmla="*/ 770232 w 1202550"/>
              <a:gd name="connsiteY2366" fmla="*/ 945297 h 1202550"/>
              <a:gd name="connsiteX2367" fmla="*/ 605212 w 1202550"/>
              <a:gd name="connsiteY2367" fmla="*/ 945297 h 1202550"/>
              <a:gd name="connsiteX2368" fmla="*/ 603123 w 1202550"/>
              <a:gd name="connsiteY2368" fmla="*/ 945177 h 1202550"/>
              <a:gd name="connsiteX2369" fmla="*/ 602475 w 1202550"/>
              <a:gd name="connsiteY2369" fmla="*/ 942128 h 1202550"/>
              <a:gd name="connsiteX2370" fmla="*/ 891783 w 1202550"/>
              <a:gd name="connsiteY2370" fmla="*/ 1186599 h 1202550"/>
              <a:gd name="connsiteX2371" fmla="*/ 888807 w 1202550"/>
              <a:gd name="connsiteY2371" fmla="*/ 1186719 h 1202550"/>
              <a:gd name="connsiteX2372" fmla="*/ 606772 w 1202550"/>
              <a:gd name="connsiteY2372" fmla="*/ 1186719 h 1202550"/>
              <a:gd name="connsiteX2373" fmla="*/ 603075 w 1202550"/>
              <a:gd name="connsiteY2373" fmla="*/ 1186095 h 1202550"/>
              <a:gd name="connsiteX2374" fmla="*/ 602955 w 1202550"/>
              <a:gd name="connsiteY2374" fmla="*/ 1182783 h 1202550"/>
              <a:gd name="connsiteX2375" fmla="*/ 602955 w 1202550"/>
              <a:gd name="connsiteY2375" fmla="*/ 1080530 h 1202550"/>
              <a:gd name="connsiteX2376" fmla="*/ 602955 w 1202550"/>
              <a:gd name="connsiteY2376" fmla="*/ 1079330 h 1202550"/>
              <a:gd name="connsiteX2377" fmla="*/ 605356 w 1202550"/>
              <a:gd name="connsiteY2377" fmla="*/ 1077049 h 1202550"/>
              <a:gd name="connsiteX2378" fmla="*/ 834488 w 1202550"/>
              <a:gd name="connsiteY2378" fmla="*/ 1077049 h 1202550"/>
              <a:gd name="connsiteX2379" fmla="*/ 836289 w 1202550"/>
              <a:gd name="connsiteY2379" fmla="*/ 1077049 h 1202550"/>
              <a:gd name="connsiteX2380" fmla="*/ 839289 w 1202550"/>
              <a:gd name="connsiteY2380" fmla="*/ 1078874 h 1202550"/>
              <a:gd name="connsiteX2381" fmla="*/ 846490 w 1202550"/>
              <a:gd name="connsiteY2381" fmla="*/ 1093275 h 1202550"/>
              <a:gd name="connsiteX2382" fmla="*/ 891639 w 1202550"/>
              <a:gd name="connsiteY2382" fmla="*/ 1183887 h 1202550"/>
              <a:gd name="connsiteX2383" fmla="*/ 892288 w 1202550"/>
              <a:gd name="connsiteY2383" fmla="*/ 1184871 h 1202550"/>
              <a:gd name="connsiteX2384" fmla="*/ 891783 w 1202550"/>
              <a:gd name="connsiteY2384" fmla="*/ 1186599 h 1202550"/>
              <a:gd name="connsiteX2385" fmla="*/ 1182220 w 1202550"/>
              <a:gd name="connsiteY2385" fmla="*/ 1186599 h 1202550"/>
              <a:gd name="connsiteX2386" fmla="*/ 898648 w 1202550"/>
              <a:gd name="connsiteY2386" fmla="*/ 1186599 h 1202550"/>
              <a:gd name="connsiteX2387" fmla="*/ 894664 w 1202550"/>
              <a:gd name="connsiteY2387" fmla="*/ 1185951 h 1202550"/>
              <a:gd name="connsiteX2388" fmla="*/ 840537 w 1202550"/>
              <a:gd name="connsiteY2388" fmla="*/ 1077265 h 1202550"/>
              <a:gd name="connsiteX2389" fmla="*/ 843273 w 1202550"/>
              <a:gd name="connsiteY2389" fmla="*/ 1076929 h 1202550"/>
              <a:gd name="connsiteX2390" fmla="*/ 1072670 w 1202550"/>
              <a:gd name="connsiteY2390" fmla="*/ 1076929 h 1202550"/>
              <a:gd name="connsiteX2391" fmla="*/ 1077111 w 1202550"/>
              <a:gd name="connsiteY2391" fmla="*/ 1078802 h 1202550"/>
              <a:gd name="connsiteX2392" fmla="*/ 1112059 w 1202550"/>
              <a:gd name="connsiteY2392" fmla="*/ 1113822 h 1202550"/>
              <a:gd name="connsiteX2393" fmla="*/ 1180900 w 1202550"/>
              <a:gd name="connsiteY2393" fmla="*/ 1182807 h 1202550"/>
              <a:gd name="connsiteX2394" fmla="*/ 1183732 w 1202550"/>
              <a:gd name="connsiteY2394" fmla="*/ 1185903 h 1202550"/>
              <a:gd name="connsiteX2395" fmla="*/ 1182196 w 1202550"/>
              <a:gd name="connsiteY2395" fmla="*/ 1186695 h 120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</a:cxnLst>
            <a:rect l="l" t="t" r="r" b="b"/>
            <a:pathLst>
              <a:path w="1202550" h="1202550">
                <a:moveTo>
                  <a:pt x="1200054" y="1199585"/>
                </a:moveTo>
                <a:lnTo>
                  <a:pt x="1189013" y="1188615"/>
                </a:lnTo>
                <a:cubicBezTo>
                  <a:pt x="1188533" y="1187223"/>
                  <a:pt x="1189661" y="1187463"/>
                  <a:pt x="1190309" y="1187439"/>
                </a:cubicBezTo>
                <a:lnTo>
                  <a:pt x="1201782" y="1187439"/>
                </a:lnTo>
                <a:lnTo>
                  <a:pt x="1201782" y="1186839"/>
                </a:lnTo>
                <a:lnTo>
                  <a:pt x="1189613" y="1186839"/>
                </a:lnTo>
                <a:cubicBezTo>
                  <a:pt x="1188653" y="1186839"/>
                  <a:pt x="1187620" y="1187055"/>
                  <a:pt x="1186804" y="1186263"/>
                </a:cubicBezTo>
                <a:lnTo>
                  <a:pt x="1186804" y="1186263"/>
                </a:lnTo>
                <a:lnTo>
                  <a:pt x="1113931" y="1113174"/>
                </a:lnTo>
                <a:cubicBezTo>
                  <a:pt x="1102729" y="1101972"/>
                  <a:pt x="1091529" y="1090707"/>
                  <a:pt x="1080327" y="1079378"/>
                </a:cubicBezTo>
                <a:cubicBezTo>
                  <a:pt x="1079727" y="1078778"/>
                  <a:pt x="1078839" y="1078345"/>
                  <a:pt x="1078671" y="1076977"/>
                </a:cubicBezTo>
                <a:lnTo>
                  <a:pt x="1198206" y="1076977"/>
                </a:lnTo>
                <a:cubicBezTo>
                  <a:pt x="1199406" y="1076977"/>
                  <a:pt x="1200606" y="1076977"/>
                  <a:pt x="1201782" y="1076977"/>
                </a:cubicBezTo>
                <a:lnTo>
                  <a:pt x="1201782" y="1075177"/>
                </a:lnTo>
                <a:cubicBezTo>
                  <a:pt x="1200798" y="1075177"/>
                  <a:pt x="1199790" y="1075177"/>
                  <a:pt x="1198806" y="1075177"/>
                </a:cubicBezTo>
                <a:cubicBezTo>
                  <a:pt x="1158913" y="1075177"/>
                  <a:pt x="1119020" y="1075177"/>
                  <a:pt x="1079127" y="1075177"/>
                </a:cubicBezTo>
                <a:cubicBezTo>
                  <a:pt x="1077156" y="1075242"/>
                  <a:pt x="1075253" y="1074445"/>
                  <a:pt x="1073918" y="1072993"/>
                </a:cubicBezTo>
                <a:cubicBezTo>
                  <a:pt x="1054716" y="1053790"/>
                  <a:pt x="1035513" y="1034547"/>
                  <a:pt x="1016311" y="1015266"/>
                </a:cubicBezTo>
                <a:cubicBezTo>
                  <a:pt x="1012351" y="1011305"/>
                  <a:pt x="1008438" y="1007297"/>
                  <a:pt x="1004502" y="1003264"/>
                </a:cubicBezTo>
                <a:cubicBezTo>
                  <a:pt x="1004118" y="1002856"/>
                  <a:pt x="1003541" y="1002568"/>
                  <a:pt x="1003517" y="1001704"/>
                </a:cubicBezTo>
                <a:cubicBezTo>
                  <a:pt x="1004446" y="1001449"/>
                  <a:pt x="1005418" y="1001385"/>
                  <a:pt x="1006374" y="1001512"/>
                </a:cubicBezTo>
                <a:cubicBezTo>
                  <a:pt x="1069646" y="1001512"/>
                  <a:pt x="1132925" y="1001512"/>
                  <a:pt x="1196214" y="1001512"/>
                </a:cubicBezTo>
                <a:cubicBezTo>
                  <a:pt x="1198182" y="1001543"/>
                  <a:pt x="1200107" y="1002081"/>
                  <a:pt x="1201806" y="1003072"/>
                </a:cubicBezTo>
                <a:lnTo>
                  <a:pt x="1201806" y="999472"/>
                </a:lnTo>
                <a:cubicBezTo>
                  <a:pt x="1200126" y="1000336"/>
                  <a:pt x="1198974" y="999160"/>
                  <a:pt x="1197774" y="998343"/>
                </a:cubicBezTo>
                <a:lnTo>
                  <a:pt x="1154040" y="969300"/>
                </a:lnTo>
                <a:cubicBezTo>
                  <a:pt x="1143911" y="962531"/>
                  <a:pt x="1133782" y="955755"/>
                  <a:pt x="1123652" y="948969"/>
                </a:cubicBezTo>
                <a:cubicBezTo>
                  <a:pt x="1122671" y="948494"/>
                  <a:pt x="1121838" y="947755"/>
                  <a:pt x="1121252" y="946833"/>
                </a:cubicBezTo>
                <a:lnTo>
                  <a:pt x="1198494" y="946833"/>
                </a:lnTo>
                <a:cubicBezTo>
                  <a:pt x="1199598" y="946833"/>
                  <a:pt x="1200702" y="946833"/>
                  <a:pt x="1201782" y="946833"/>
                </a:cubicBezTo>
                <a:lnTo>
                  <a:pt x="1201782" y="945033"/>
                </a:lnTo>
                <a:cubicBezTo>
                  <a:pt x="1200894" y="945033"/>
                  <a:pt x="1200006" y="945033"/>
                  <a:pt x="1199094" y="945033"/>
                </a:cubicBezTo>
                <a:cubicBezTo>
                  <a:pt x="1172962" y="945033"/>
                  <a:pt x="1146808" y="945033"/>
                  <a:pt x="1120628" y="945033"/>
                </a:cubicBezTo>
                <a:cubicBezTo>
                  <a:pt x="1118751" y="945062"/>
                  <a:pt x="1116912" y="944498"/>
                  <a:pt x="1115372" y="943425"/>
                </a:cubicBezTo>
                <a:cubicBezTo>
                  <a:pt x="1096649" y="930864"/>
                  <a:pt x="1077896" y="918341"/>
                  <a:pt x="1059108" y="905860"/>
                </a:cubicBezTo>
                <a:cubicBezTo>
                  <a:pt x="1058724" y="905596"/>
                  <a:pt x="1058604" y="905164"/>
                  <a:pt x="1059108" y="904924"/>
                </a:cubicBezTo>
                <a:cubicBezTo>
                  <a:pt x="1059963" y="904629"/>
                  <a:pt x="1060877" y="904545"/>
                  <a:pt x="1061773" y="904684"/>
                </a:cubicBezTo>
                <a:lnTo>
                  <a:pt x="1201878" y="904684"/>
                </a:lnTo>
                <a:lnTo>
                  <a:pt x="1201878" y="904084"/>
                </a:lnTo>
                <a:lnTo>
                  <a:pt x="1058844" y="904084"/>
                </a:lnTo>
                <a:cubicBezTo>
                  <a:pt x="1057692" y="904084"/>
                  <a:pt x="1056444" y="904468"/>
                  <a:pt x="1055412" y="903460"/>
                </a:cubicBezTo>
                <a:cubicBezTo>
                  <a:pt x="1051379" y="900723"/>
                  <a:pt x="1047347" y="897939"/>
                  <a:pt x="1043290" y="895227"/>
                </a:cubicBezTo>
                <a:lnTo>
                  <a:pt x="1012639" y="874728"/>
                </a:lnTo>
                <a:lnTo>
                  <a:pt x="1010694" y="873360"/>
                </a:lnTo>
                <a:cubicBezTo>
                  <a:pt x="1011126" y="872424"/>
                  <a:pt x="1011919" y="872832"/>
                  <a:pt x="1012543" y="872832"/>
                </a:cubicBezTo>
                <a:lnTo>
                  <a:pt x="1139398" y="872832"/>
                </a:lnTo>
                <a:cubicBezTo>
                  <a:pt x="1140793" y="872853"/>
                  <a:pt x="1142161" y="873216"/>
                  <a:pt x="1143383" y="873888"/>
                </a:cubicBezTo>
                <a:cubicBezTo>
                  <a:pt x="1162585" y="883489"/>
                  <a:pt x="1181867" y="893155"/>
                  <a:pt x="1201230" y="902884"/>
                </a:cubicBezTo>
                <a:cubicBezTo>
                  <a:pt x="1201413" y="902910"/>
                  <a:pt x="1201600" y="902910"/>
                  <a:pt x="1201782" y="902884"/>
                </a:cubicBezTo>
                <a:lnTo>
                  <a:pt x="1201782" y="901083"/>
                </a:lnTo>
                <a:lnTo>
                  <a:pt x="1159009" y="879481"/>
                </a:lnTo>
                <a:cubicBezTo>
                  <a:pt x="1154208" y="877080"/>
                  <a:pt x="1149576" y="874680"/>
                  <a:pt x="1144775" y="872424"/>
                </a:cubicBezTo>
                <a:cubicBezTo>
                  <a:pt x="1143078" y="871828"/>
                  <a:pt x="1142029" y="870127"/>
                  <a:pt x="1142255" y="868343"/>
                </a:cubicBezTo>
                <a:cubicBezTo>
                  <a:pt x="1142255" y="839156"/>
                  <a:pt x="1142255" y="809968"/>
                  <a:pt x="1142255" y="780780"/>
                </a:cubicBezTo>
                <a:lnTo>
                  <a:pt x="1142255" y="738439"/>
                </a:lnTo>
                <a:cubicBezTo>
                  <a:pt x="1145567" y="739010"/>
                  <a:pt x="1148846" y="739771"/>
                  <a:pt x="1152072" y="740719"/>
                </a:cubicBezTo>
                <a:lnTo>
                  <a:pt x="1200558" y="752865"/>
                </a:lnTo>
                <a:cubicBezTo>
                  <a:pt x="1200949" y="752901"/>
                  <a:pt x="1201343" y="752901"/>
                  <a:pt x="1201734" y="752865"/>
                </a:cubicBezTo>
                <a:lnTo>
                  <a:pt x="1201734" y="751065"/>
                </a:lnTo>
                <a:lnTo>
                  <a:pt x="1175043" y="744488"/>
                </a:lnTo>
                <a:cubicBezTo>
                  <a:pt x="1164770" y="741943"/>
                  <a:pt x="1154544" y="739279"/>
                  <a:pt x="1144271" y="736807"/>
                </a:cubicBezTo>
                <a:cubicBezTo>
                  <a:pt x="1142663" y="736423"/>
                  <a:pt x="1142039" y="735775"/>
                  <a:pt x="1142255" y="734190"/>
                </a:cubicBezTo>
                <a:cubicBezTo>
                  <a:pt x="1142279" y="733790"/>
                  <a:pt x="1142279" y="733389"/>
                  <a:pt x="1142255" y="732990"/>
                </a:cubicBezTo>
                <a:lnTo>
                  <a:pt x="1142255" y="606711"/>
                </a:lnTo>
                <a:cubicBezTo>
                  <a:pt x="1142255" y="602606"/>
                  <a:pt x="1141871" y="603182"/>
                  <a:pt x="1145711" y="603158"/>
                </a:cubicBezTo>
                <a:lnTo>
                  <a:pt x="1198518" y="603158"/>
                </a:lnTo>
                <a:cubicBezTo>
                  <a:pt x="1199622" y="603158"/>
                  <a:pt x="1200726" y="603158"/>
                  <a:pt x="1201806" y="603158"/>
                </a:cubicBezTo>
                <a:lnTo>
                  <a:pt x="1201806" y="601358"/>
                </a:lnTo>
                <a:cubicBezTo>
                  <a:pt x="1201110" y="601358"/>
                  <a:pt x="1200414" y="601358"/>
                  <a:pt x="1199718" y="601358"/>
                </a:cubicBezTo>
                <a:lnTo>
                  <a:pt x="1145111" y="601358"/>
                </a:lnTo>
                <a:cubicBezTo>
                  <a:pt x="1142087" y="601358"/>
                  <a:pt x="1142303" y="601694"/>
                  <a:pt x="1142303" y="598718"/>
                </a:cubicBezTo>
                <a:lnTo>
                  <a:pt x="1142303" y="470878"/>
                </a:lnTo>
                <a:cubicBezTo>
                  <a:pt x="1142303" y="467685"/>
                  <a:pt x="1141943" y="468237"/>
                  <a:pt x="1144823" y="467517"/>
                </a:cubicBezTo>
                <a:cubicBezTo>
                  <a:pt x="1163130" y="462909"/>
                  <a:pt x="1181435" y="458341"/>
                  <a:pt x="1199742" y="453811"/>
                </a:cubicBezTo>
                <a:cubicBezTo>
                  <a:pt x="1200383" y="453526"/>
                  <a:pt x="1201096" y="453451"/>
                  <a:pt x="1201782" y="453595"/>
                </a:cubicBezTo>
                <a:lnTo>
                  <a:pt x="1201782" y="451195"/>
                </a:lnTo>
                <a:cubicBezTo>
                  <a:pt x="1196190" y="453019"/>
                  <a:pt x="1190429" y="454195"/>
                  <a:pt x="1184740" y="455636"/>
                </a:cubicBezTo>
                <a:lnTo>
                  <a:pt x="1143815" y="465885"/>
                </a:lnTo>
                <a:lnTo>
                  <a:pt x="1142687" y="466101"/>
                </a:lnTo>
                <a:cubicBezTo>
                  <a:pt x="1142264" y="465376"/>
                  <a:pt x="1142128" y="464522"/>
                  <a:pt x="1142303" y="463701"/>
                </a:cubicBezTo>
                <a:cubicBezTo>
                  <a:pt x="1142303" y="421071"/>
                  <a:pt x="1142303" y="378425"/>
                  <a:pt x="1142303" y="335765"/>
                </a:cubicBezTo>
                <a:cubicBezTo>
                  <a:pt x="1142159" y="334080"/>
                  <a:pt x="1143208" y="332522"/>
                  <a:pt x="1144823" y="332020"/>
                </a:cubicBezTo>
                <a:lnTo>
                  <a:pt x="1198134" y="305473"/>
                </a:lnTo>
                <a:lnTo>
                  <a:pt x="1201854" y="303601"/>
                </a:lnTo>
                <a:lnTo>
                  <a:pt x="1201854" y="301872"/>
                </a:lnTo>
                <a:lnTo>
                  <a:pt x="1201542" y="301872"/>
                </a:lnTo>
                <a:cubicBezTo>
                  <a:pt x="1201062" y="301959"/>
                  <a:pt x="1200611" y="302156"/>
                  <a:pt x="1200222" y="302448"/>
                </a:cubicBezTo>
                <a:lnTo>
                  <a:pt x="1142759" y="330988"/>
                </a:lnTo>
                <a:cubicBezTo>
                  <a:pt x="1142231" y="331252"/>
                  <a:pt x="1141727" y="331564"/>
                  <a:pt x="1141199" y="331852"/>
                </a:cubicBezTo>
                <a:cubicBezTo>
                  <a:pt x="1140359" y="332644"/>
                  <a:pt x="1139326" y="332428"/>
                  <a:pt x="1138342" y="332428"/>
                </a:cubicBezTo>
                <a:lnTo>
                  <a:pt x="1012735" y="332428"/>
                </a:lnTo>
                <a:cubicBezTo>
                  <a:pt x="1011928" y="332565"/>
                  <a:pt x="1011098" y="332481"/>
                  <a:pt x="1010334" y="332188"/>
                </a:cubicBezTo>
                <a:cubicBezTo>
                  <a:pt x="1009902" y="331948"/>
                  <a:pt x="1009974" y="331540"/>
                  <a:pt x="1010334" y="331204"/>
                </a:cubicBezTo>
                <a:lnTo>
                  <a:pt x="1010334" y="331204"/>
                </a:lnTo>
                <a:cubicBezTo>
                  <a:pt x="1024544" y="321764"/>
                  <a:pt x="1038754" y="312307"/>
                  <a:pt x="1052964" y="302833"/>
                </a:cubicBezTo>
                <a:cubicBezTo>
                  <a:pt x="1054668" y="301652"/>
                  <a:pt x="1056701" y="301040"/>
                  <a:pt x="1058772" y="301080"/>
                </a:cubicBezTo>
                <a:cubicBezTo>
                  <a:pt x="1105177" y="301080"/>
                  <a:pt x="1151537" y="301080"/>
                  <a:pt x="1197846" y="301080"/>
                </a:cubicBezTo>
                <a:cubicBezTo>
                  <a:pt x="1199142" y="301080"/>
                  <a:pt x="1200438" y="301080"/>
                  <a:pt x="1201734" y="301080"/>
                </a:cubicBezTo>
                <a:lnTo>
                  <a:pt x="1201734" y="299472"/>
                </a:lnTo>
                <a:cubicBezTo>
                  <a:pt x="1200558" y="299472"/>
                  <a:pt x="1199334" y="299472"/>
                  <a:pt x="1198158" y="299472"/>
                </a:cubicBezTo>
                <a:lnTo>
                  <a:pt x="1059228" y="299472"/>
                </a:lnTo>
                <a:cubicBezTo>
                  <a:pt x="1059560" y="298680"/>
                  <a:pt x="1060189" y="298051"/>
                  <a:pt x="1060981" y="297720"/>
                </a:cubicBezTo>
                <a:lnTo>
                  <a:pt x="1116188" y="261019"/>
                </a:lnTo>
                <a:cubicBezTo>
                  <a:pt x="1117222" y="260251"/>
                  <a:pt x="1118477" y="259841"/>
                  <a:pt x="1119764" y="259843"/>
                </a:cubicBezTo>
                <a:cubicBezTo>
                  <a:pt x="1146839" y="259843"/>
                  <a:pt x="1173915" y="259843"/>
                  <a:pt x="1200990" y="259843"/>
                </a:cubicBezTo>
                <a:cubicBezTo>
                  <a:pt x="1201285" y="259819"/>
                  <a:pt x="1201583" y="259819"/>
                  <a:pt x="1201878" y="259843"/>
                </a:cubicBezTo>
                <a:lnTo>
                  <a:pt x="1201878" y="258043"/>
                </a:lnTo>
                <a:cubicBezTo>
                  <a:pt x="1200798" y="258043"/>
                  <a:pt x="1199694" y="258043"/>
                  <a:pt x="1198590" y="258043"/>
                </a:cubicBezTo>
                <a:lnTo>
                  <a:pt x="1121372" y="258043"/>
                </a:lnTo>
                <a:cubicBezTo>
                  <a:pt x="1121828" y="256867"/>
                  <a:pt x="1122740" y="256579"/>
                  <a:pt x="1123436" y="256123"/>
                </a:cubicBezTo>
                <a:lnTo>
                  <a:pt x="1197678" y="206604"/>
                </a:lnTo>
                <a:cubicBezTo>
                  <a:pt x="1198775" y="205566"/>
                  <a:pt x="1200294" y="205104"/>
                  <a:pt x="1201782" y="205356"/>
                </a:cubicBezTo>
                <a:lnTo>
                  <a:pt x="1201782" y="201756"/>
                </a:lnTo>
                <a:cubicBezTo>
                  <a:pt x="1199927" y="203070"/>
                  <a:pt x="1197663" y="203682"/>
                  <a:pt x="1195397" y="203484"/>
                </a:cubicBezTo>
                <a:lnTo>
                  <a:pt x="1003373" y="203484"/>
                </a:lnTo>
                <a:cubicBezTo>
                  <a:pt x="1003373" y="202188"/>
                  <a:pt x="1004190" y="201828"/>
                  <a:pt x="1004694" y="201324"/>
                </a:cubicBezTo>
                <a:cubicBezTo>
                  <a:pt x="1027928" y="178073"/>
                  <a:pt x="1051132" y="154806"/>
                  <a:pt x="1074302" y="131523"/>
                </a:cubicBezTo>
                <a:cubicBezTo>
                  <a:pt x="1075490" y="130334"/>
                  <a:pt x="1077140" y="129728"/>
                  <a:pt x="1078815" y="129867"/>
                </a:cubicBezTo>
                <a:lnTo>
                  <a:pt x="1198206" y="129867"/>
                </a:lnTo>
                <a:cubicBezTo>
                  <a:pt x="1199406" y="129867"/>
                  <a:pt x="1200606" y="129867"/>
                  <a:pt x="1201782" y="129867"/>
                </a:cubicBezTo>
                <a:lnTo>
                  <a:pt x="1201782" y="127851"/>
                </a:lnTo>
                <a:cubicBezTo>
                  <a:pt x="1200798" y="127851"/>
                  <a:pt x="1199790" y="127851"/>
                  <a:pt x="1198806" y="127851"/>
                </a:cubicBezTo>
                <a:lnTo>
                  <a:pt x="1077951" y="127851"/>
                </a:lnTo>
                <a:lnTo>
                  <a:pt x="1080183" y="125450"/>
                </a:lnTo>
                <a:cubicBezTo>
                  <a:pt x="1115019" y="90806"/>
                  <a:pt x="1149792" y="56074"/>
                  <a:pt x="1184500" y="21253"/>
                </a:cubicBezTo>
                <a:cubicBezTo>
                  <a:pt x="1185724" y="19915"/>
                  <a:pt x="1187491" y="19209"/>
                  <a:pt x="1189301" y="19333"/>
                </a:cubicBezTo>
                <a:cubicBezTo>
                  <a:pt x="1193501" y="19333"/>
                  <a:pt x="1197702" y="19333"/>
                  <a:pt x="1201878" y="19333"/>
                </a:cubicBezTo>
                <a:lnTo>
                  <a:pt x="1201878" y="17461"/>
                </a:lnTo>
                <a:lnTo>
                  <a:pt x="1188365" y="17461"/>
                </a:lnTo>
                <a:cubicBezTo>
                  <a:pt x="1193165" y="12804"/>
                  <a:pt x="1197246" y="8316"/>
                  <a:pt x="1201782" y="4259"/>
                </a:cubicBezTo>
                <a:cubicBezTo>
                  <a:pt x="1201782" y="3563"/>
                  <a:pt x="1201782" y="2867"/>
                  <a:pt x="1201782" y="2171"/>
                </a:cubicBezTo>
                <a:cubicBezTo>
                  <a:pt x="1201782" y="1475"/>
                  <a:pt x="1201350" y="2003"/>
                  <a:pt x="1201158" y="1859"/>
                </a:cubicBezTo>
                <a:cubicBezTo>
                  <a:pt x="1196478" y="7068"/>
                  <a:pt x="1191317" y="11796"/>
                  <a:pt x="1186468" y="16813"/>
                </a:cubicBezTo>
                <a:cubicBezTo>
                  <a:pt x="1185998" y="17344"/>
                  <a:pt x="1185304" y="17621"/>
                  <a:pt x="1184596" y="17557"/>
                </a:cubicBezTo>
                <a:lnTo>
                  <a:pt x="895528" y="17557"/>
                </a:lnTo>
                <a:cubicBezTo>
                  <a:pt x="897040" y="14484"/>
                  <a:pt x="898408" y="11844"/>
                  <a:pt x="899656" y="9156"/>
                </a:cubicBezTo>
                <a:cubicBezTo>
                  <a:pt x="901020" y="6873"/>
                  <a:pt x="902153" y="4461"/>
                  <a:pt x="903041" y="1955"/>
                </a:cubicBezTo>
                <a:lnTo>
                  <a:pt x="901241" y="1955"/>
                </a:lnTo>
                <a:cubicBezTo>
                  <a:pt x="898840" y="6611"/>
                  <a:pt x="896584" y="11244"/>
                  <a:pt x="894352" y="15925"/>
                </a:cubicBezTo>
                <a:cubicBezTo>
                  <a:pt x="893752" y="17149"/>
                  <a:pt x="893080" y="17869"/>
                  <a:pt x="891639" y="17677"/>
                </a:cubicBezTo>
                <a:cubicBezTo>
                  <a:pt x="890936" y="17629"/>
                  <a:pt x="890230" y="17629"/>
                  <a:pt x="889527" y="17677"/>
                </a:cubicBezTo>
                <a:lnTo>
                  <a:pt x="606772" y="17677"/>
                </a:lnTo>
                <a:cubicBezTo>
                  <a:pt x="602931" y="17677"/>
                  <a:pt x="602907" y="17677"/>
                  <a:pt x="602931" y="13980"/>
                </a:cubicBezTo>
                <a:cubicBezTo>
                  <a:pt x="602955" y="10284"/>
                  <a:pt x="602931" y="5987"/>
                  <a:pt x="602931" y="1979"/>
                </a:cubicBezTo>
                <a:lnTo>
                  <a:pt x="601131" y="1979"/>
                </a:lnTo>
                <a:cubicBezTo>
                  <a:pt x="601131" y="6467"/>
                  <a:pt x="601131" y="10980"/>
                  <a:pt x="601131" y="15469"/>
                </a:cubicBezTo>
                <a:cubicBezTo>
                  <a:pt x="601131" y="17605"/>
                  <a:pt x="601131" y="17629"/>
                  <a:pt x="599019" y="17677"/>
                </a:cubicBezTo>
                <a:lnTo>
                  <a:pt x="597171" y="17677"/>
                </a:lnTo>
                <a:cubicBezTo>
                  <a:pt x="502760" y="17677"/>
                  <a:pt x="408346" y="17677"/>
                  <a:pt x="313935" y="17677"/>
                </a:cubicBezTo>
                <a:cubicBezTo>
                  <a:pt x="311768" y="18037"/>
                  <a:pt x="309656" y="16793"/>
                  <a:pt x="308919" y="14725"/>
                </a:cubicBezTo>
                <a:cubicBezTo>
                  <a:pt x="306950" y="10356"/>
                  <a:pt x="304622" y="6179"/>
                  <a:pt x="302438" y="1907"/>
                </a:cubicBezTo>
                <a:lnTo>
                  <a:pt x="300638" y="1907"/>
                </a:lnTo>
                <a:lnTo>
                  <a:pt x="308103" y="17317"/>
                </a:lnTo>
                <a:cubicBezTo>
                  <a:pt x="307082" y="17615"/>
                  <a:pt x="306014" y="17713"/>
                  <a:pt x="304958" y="17605"/>
                </a:cubicBezTo>
                <a:cubicBezTo>
                  <a:pt x="210242" y="17605"/>
                  <a:pt x="115526" y="17605"/>
                  <a:pt x="20811" y="17605"/>
                </a:cubicBezTo>
                <a:cubicBezTo>
                  <a:pt x="19091" y="17640"/>
                  <a:pt x="17442" y="16921"/>
                  <a:pt x="16298" y="15637"/>
                </a:cubicBezTo>
                <a:cubicBezTo>
                  <a:pt x="12410" y="11676"/>
                  <a:pt x="8449" y="7860"/>
                  <a:pt x="4585" y="3947"/>
                </a:cubicBezTo>
                <a:cubicBezTo>
                  <a:pt x="4009" y="3347"/>
                  <a:pt x="3024" y="2963"/>
                  <a:pt x="3144" y="1835"/>
                </a:cubicBezTo>
                <a:cubicBezTo>
                  <a:pt x="2568" y="1835"/>
                  <a:pt x="1704" y="1523"/>
                  <a:pt x="1896" y="2771"/>
                </a:cubicBezTo>
                <a:cubicBezTo>
                  <a:pt x="1957" y="3466"/>
                  <a:pt x="1957" y="4165"/>
                  <a:pt x="1896" y="4859"/>
                </a:cubicBezTo>
                <a:cubicBezTo>
                  <a:pt x="2254" y="4651"/>
                  <a:pt x="2708" y="4710"/>
                  <a:pt x="3000" y="5003"/>
                </a:cubicBezTo>
                <a:lnTo>
                  <a:pt x="15650" y="17461"/>
                </a:lnTo>
                <a:lnTo>
                  <a:pt x="1896" y="17461"/>
                </a:lnTo>
                <a:lnTo>
                  <a:pt x="1896" y="19261"/>
                </a:lnTo>
                <a:cubicBezTo>
                  <a:pt x="6409" y="19261"/>
                  <a:pt x="10897" y="19261"/>
                  <a:pt x="15386" y="19261"/>
                </a:cubicBezTo>
                <a:cubicBezTo>
                  <a:pt x="16688" y="19121"/>
                  <a:pt x="17969" y="19666"/>
                  <a:pt x="18770" y="20701"/>
                </a:cubicBezTo>
                <a:cubicBezTo>
                  <a:pt x="18770" y="20845"/>
                  <a:pt x="19058" y="20965"/>
                  <a:pt x="19202" y="21109"/>
                </a:cubicBezTo>
                <a:lnTo>
                  <a:pt x="123855" y="125642"/>
                </a:lnTo>
                <a:cubicBezTo>
                  <a:pt x="124404" y="126139"/>
                  <a:pt x="124981" y="126604"/>
                  <a:pt x="125584" y="127035"/>
                </a:cubicBezTo>
                <a:cubicBezTo>
                  <a:pt x="125224" y="128235"/>
                  <a:pt x="124504" y="127923"/>
                  <a:pt x="123976" y="127923"/>
                </a:cubicBezTo>
                <a:lnTo>
                  <a:pt x="2856" y="127923"/>
                </a:lnTo>
                <a:cubicBezTo>
                  <a:pt x="2544" y="127923"/>
                  <a:pt x="2256" y="127923"/>
                  <a:pt x="1944" y="127923"/>
                </a:cubicBezTo>
                <a:lnTo>
                  <a:pt x="1944" y="129723"/>
                </a:lnTo>
                <a:cubicBezTo>
                  <a:pt x="3144" y="129723"/>
                  <a:pt x="4345" y="129723"/>
                  <a:pt x="5545" y="129723"/>
                </a:cubicBezTo>
                <a:cubicBezTo>
                  <a:pt x="45230" y="129723"/>
                  <a:pt x="84899" y="129723"/>
                  <a:pt x="124552" y="129723"/>
                </a:cubicBezTo>
                <a:cubicBezTo>
                  <a:pt x="126732" y="129630"/>
                  <a:pt x="128842" y="130509"/>
                  <a:pt x="130312" y="132123"/>
                </a:cubicBezTo>
                <a:cubicBezTo>
                  <a:pt x="153371" y="155198"/>
                  <a:pt x="176486" y="178257"/>
                  <a:pt x="199657" y="201300"/>
                </a:cubicBezTo>
                <a:cubicBezTo>
                  <a:pt x="200137" y="201780"/>
                  <a:pt x="200761" y="202164"/>
                  <a:pt x="200953" y="202932"/>
                </a:cubicBezTo>
                <a:cubicBezTo>
                  <a:pt x="200329" y="203676"/>
                  <a:pt x="199489" y="203316"/>
                  <a:pt x="198769" y="203316"/>
                </a:cubicBezTo>
                <a:cubicBezTo>
                  <a:pt x="135017" y="203412"/>
                  <a:pt x="71257" y="203460"/>
                  <a:pt x="7489" y="203460"/>
                </a:cubicBezTo>
                <a:cubicBezTo>
                  <a:pt x="5281" y="203460"/>
                  <a:pt x="3864" y="202020"/>
                  <a:pt x="1896" y="201636"/>
                </a:cubicBezTo>
                <a:lnTo>
                  <a:pt x="1896" y="205236"/>
                </a:lnTo>
                <a:cubicBezTo>
                  <a:pt x="3373" y="204940"/>
                  <a:pt x="4907" y="205280"/>
                  <a:pt x="6121" y="206172"/>
                </a:cubicBezTo>
                <a:lnTo>
                  <a:pt x="81874" y="256579"/>
                </a:lnTo>
                <a:cubicBezTo>
                  <a:pt x="82210" y="256795"/>
                  <a:pt x="82498" y="257035"/>
                  <a:pt x="83074" y="257443"/>
                </a:cubicBezTo>
                <a:cubicBezTo>
                  <a:pt x="82042" y="257865"/>
                  <a:pt x="80913" y="258000"/>
                  <a:pt x="79810" y="257827"/>
                </a:cubicBezTo>
                <a:lnTo>
                  <a:pt x="5233" y="257827"/>
                </a:lnTo>
                <a:cubicBezTo>
                  <a:pt x="4153" y="257827"/>
                  <a:pt x="3048" y="257827"/>
                  <a:pt x="1944" y="257827"/>
                </a:cubicBezTo>
                <a:lnTo>
                  <a:pt x="1944" y="259627"/>
                </a:lnTo>
                <a:cubicBezTo>
                  <a:pt x="2760" y="259627"/>
                  <a:pt x="3552" y="259627"/>
                  <a:pt x="4345" y="259627"/>
                </a:cubicBezTo>
                <a:cubicBezTo>
                  <a:pt x="30940" y="259627"/>
                  <a:pt x="57527" y="259627"/>
                  <a:pt x="84107" y="259627"/>
                </a:cubicBezTo>
                <a:cubicBezTo>
                  <a:pt x="85693" y="259584"/>
                  <a:pt x="87254" y="260038"/>
                  <a:pt x="88571" y="260923"/>
                </a:cubicBezTo>
                <a:cubicBezTo>
                  <a:pt x="106749" y="273100"/>
                  <a:pt x="124952" y="285238"/>
                  <a:pt x="143178" y="297336"/>
                </a:cubicBezTo>
                <a:cubicBezTo>
                  <a:pt x="143947" y="297705"/>
                  <a:pt x="144614" y="298258"/>
                  <a:pt x="145122" y="298944"/>
                </a:cubicBezTo>
                <a:cubicBezTo>
                  <a:pt x="144122" y="299335"/>
                  <a:pt x="143032" y="299434"/>
                  <a:pt x="141978" y="299232"/>
                </a:cubicBezTo>
                <a:lnTo>
                  <a:pt x="5545" y="299232"/>
                </a:lnTo>
                <a:cubicBezTo>
                  <a:pt x="4345" y="299232"/>
                  <a:pt x="3144" y="299232"/>
                  <a:pt x="1944" y="299232"/>
                </a:cubicBezTo>
                <a:lnTo>
                  <a:pt x="1944" y="303433"/>
                </a:lnTo>
                <a:cubicBezTo>
                  <a:pt x="3048" y="303241"/>
                  <a:pt x="3840" y="303961"/>
                  <a:pt x="4729" y="304393"/>
                </a:cubicBezTo>
                <a:cubicBezTo>
                  <a:pt x="23043" y="313514"/>
                  <a:pt x="41333" y="322707"/>
                  <a:pt x="59671" y="331780"/>
                </a:cubicBezTo>
                <a:cubicBezTo>
                  <a:pt x="61441" y="332452"/>
                  <a:pt x="62522" y="334248"/>
                  <a:pt x="62288" y="336125"/>
                </a:cubicBezTo>
                <a:cubicBezTo>
                  <a:pt x="62288" y="378322"/>
                  <a:pt x="62288" y="420512"/>
                  <a:pt x="62288" y="462693"/>
                </a:cubicBezTo>
                <a:lnTo>
                  <a:pt x="62288" y="465765"/>
                </a:lnTo>
                <a:cubicBezTo>
                  <a:pt x="61046" y="465935"/>
                  <a:pt x="59782" y="465753"/>
                  <a:pt x="58639" y="465237"/>
                </a:cubicBezTo>
                <a:lnTo>
                  <a:pt x="4849" y="452035"/>
                </a:lnTo>
                <a:cubicBezTo>
                  <a:pt x="3912" y="451795"/>
                  <a:pt x="2952" y="451291"/>
                  <a:pt x="1944" y="451795"/>
                </a:cubicBezTo>
                <a:lnTo>
                  <a:pt x="1944" y="453595"/>
                </a:lnTo>
                <a:cubicBezTo>
                  <a:pt x="2834" y="453461"/>
                  <a:pt x="3744" y="453559"/>
                  <a:pt x="4585" y="453883"/>
                </a:cubicBezTo>
                <a:lnTo>
                  <a:pt x="59503" y="467493"/>
                </a:lnTo>
                <a:cubicBezTo>
                  <a:pt x="62216" y="468165"/>
                  <a:pt x="62240" y="468165"/>
                  <a:pt x="62240" y="471022"/>
                </a:cubicBezTo>
                <a:lnTo>
                  <a:pt x="62240" y="598453"/>
                </a:lnTo>
                <a:cubicBezTo>
                  <a:pt x="62240" y="598838"/>
                  <a:pt x="62240" y="599246"/>
                  <a:pt x="62240" y="599654"/>
                </a:cubicBezTo>
                <a:cubicBezTo>
                  <a:pt x="62240" y="600758"/>
                  <a:pt x="61928" y="601358"/>
                  <a:pt x="60704" y="601214"/>
                </a:cubicBezTo>
                <a:cubicBezTo>
                  <a:pt x="60304" y="601190"/>
                  <a:pt x="59903" y="601190"/>
                  <a:pt x="59503" y="601214"/>
                </a:cubicBezTo>
                <a:lnTo>
                  <a:pt x="3744" y="601214"/>
                </a:lnTo>
                <a:cubicBezTo>
                  <a:pt x="3144" y="601214"/>
                  <a:pt x="2544" y="601214"/>
                  <a:pt x="1944" y="601214"/>
                </a:cubicBezTo>
                <a:lnTo>
                  <a:pt x="1944" y="603014"/>
                </a:lnTo>
                <a:cubicBezTo>
                  <a:pt x="5953" y="603014"/>
                  <a:pt x="9937" y="603014"/>
                  <a:pt x="13946" y="603014"/>
                </a:cubicBezTo>
                <a:lnTo>
                  <a:pt x="60728" y="603014"/>
                </a:lnTo>
                <a:cubicBezTo>
                  <a:pt x="61712" y="603014"/>
                  <a:pt x="62240" y="603350"/>
                  <a:pt x="62240" y="604382"/>
                </a:cubicBezTo>
                <a:cubicBezTo>
                  <a:pt x="62240" y="605414"/>
                  <a:pt x="62240" y="605774"/>
                  <a:pt x="62240" y="606470"/>
                </a:cubicBezTo>
                <a:lnTo>
                  <a:pt x="62240" y="733038"/>
                </a:lnTo>
                <a:cubicBezTo>
                  <a:pt x="62240" y="733350"/>
                  <a:pt x="62240" y="733638"/>
                  <a:pt x="62240" y="733950"/>
                </a:cubicBezTo>
                <a:cubicBezTo>
                  <a:pt x="62480" y="735631"/>
                  <a:pt x="61832" y="736351"/>
                  <a:pt x="60080" y="736783"/>
                </a:cubicBezTo>
                <a:cubicBezTo>
                  <a:pt x="55591" y="737767"/>
                  <a:pt x="51174" y="739015"/>
                  <a:pt x="46710" y="740119"/>
                </a:cubicBezTo>
                <a:lnTo>
                  <a:pt x="4297" y="750729"/>
                </a:lnTo>
                <a:cubicBezTo>
                  <a:pt x="3523" y="750983"/>
                  <a:pt x="2711" y="751105"/>
                  <a:pt x="1896" y="751089"/>
                </a:cubicBezTo>
                <a:lnTo>
                  <a:pt x="1896" y="752889"/>
                </a:lnTo>
                <a:cubicBezTo>
                  <a:pt x="2792" y="752975"/>
                  <a:pt x="3696" y="752853"/>
                  <a:pt x="4537" y="752529"/>
                </a:cubicBezTo>
                <a:lnTo>
                  <a:pt x="59167" y="738847"/>
                </a:lnTo>
                <a:cubicBezTo>
                  <a:pt x="60012" y="738540"/>
                  <a:pt x="60910" y="738408"/>
                  <a:pt x="61808" y="738463"/>
                </a:cubicBezTo>
                <a:cubicBezTo>
                  <a:pt x="62456" y="739255"/>
                  <a:pt x="62168" y="740191"/>
                  <a:pt x="62168" y="741055"/>
                </a:cubicBezTo>
                <a:cubicBezTo>
                  <a:pt x="62168" y="783541"/>
                  <a:pt x="62168" y="826026"/>
                  <a:pt x="62168" y="868511"/>
                </a:cubicBezTo>
                <a:cubicBezTo>
                  <a:pt x="62358" y="870199"/>
                  <a:pt x="61365" y="871797"/>
                  <a:pt x="59767" y="872376"/>
                </a:cubicBezTo>
                <a:cubicBezTo>
                  <a:pt x="41333" y="881514"/>
                  <a:pt x="22931" y="890714"/>
                  <a:pt x="4561" y="899979"/>
                </a:cubicBezTo>
                <a:cubicBezTo>
                  <a:pt x="3723" y="900526"/>
                  <a:pt x="2785" y="900903"/>
                  <a:pt x="1800" y="901083"/>
                </a:cubicBezTo>
                <a:lnTo>
                  <a:pt x="1800" y="902884"/>
                </a:lnTo>
                <a:cubicBezTo>
                  <a:pt x="2952" y="903364"/>
                  <a:pt x="3696" y="902428"/>
                  <a:pt x="4537" y="902019"/>
                </a:cubicBezTo>
                <a:cubicBezTo>
                  <a:pt x="23211" y="892706"/>
                  <a:pt x="41877" y="883376"/>
                  <a:pt x="60536" y="874032"/>
                </a:cubicBezTo>
                <a:cubicBezTo>
                  <a:pt x="62109" y="873194"/>
                  <a:pt x="63865" y="872757"/>
                  <a:pt x="65648" y="872760"/>
                </a:cubicBezTo>
                <a:lnTo>
                  <a:pt x="193704" y="872760"/>
                </a:lnTo>
                <a:lnTo>
                  <a:pt x="193704" y="873312"/>
                </a:lnTo>
                <a:lnTo>
                  <a:pt x="191304" y="874920"/>
                </a:lnTo>
                <a:lnTo>
                  <a:pt x="151123" y="901947"/>
                </a:lnTo>
                <a:cubicBezTo>
                  <a:pt x="150379" y="902428"/>
                  <a:pt x="149659" y="902980"/>
                  <a:pt x="148939" y="903508"/>
                </a:cubicBezTo>
                <a:cubicBezTo>
                  <a:pt x="148219" y="904036"/>
                  <a:pt x="146874" y="904108"/>
                  <a:pt x="145794" y="904108"/>
                </a:cubicBezTo>
                <a:lnTo>
                  <a:pt x="1896" y="904108"/>
                </a:lnTo>
                <a:lnTo>
                  <a:pt x="1896" y="904708"/>
                </a:lnTo>
                <a:lnTo>
                  <a:pt x="142698" y="904708"/>
                </a:lnTo>
                <a:cubicBezTo>
                  <a:pt x="143501" y="904684"/>
                  <a:pt x="144304" y="904732"/>
                  <a:pt x="145098" y="904852"/>
                </a:cubicBezTo>
                <a:cubicBezTo>
                  <a:pt x="145722" y="904852"/>
                  <a:pt x="145794" y="905428"/>
                  <a:pt x="145314" y="905908"/>
                </a:cubicBezTo>
                <a:lnTo>
                  <a:pt x="145314" y="905908"/>
                </a:lnTo>
                <a:cubicBezTo>
                  <a:pt x="127792" y="917573"/>
                  <a:pt x="110174" y="929119"/>
                  <a:pt x="92772" y="940976"/>
                </a:cubicBezTo>
                <a:cubicBezTo>
                  <a:pt x="88846" y="943811"/>
                  <a:pt x="84098" y="945278"/>
                  <a:pt x="79258" y="945153"/>
                </a:cubicBezTo>
                <a:cubicBezTo>
                  <a:pt x="54583" y="944937"/>
                  <a:pt x="29908" y="945153"/>
                  <a:pt x="5233" y="945153"/>
                </a:cubicBezTo>
                <a:cubicBezTo>
                  <a:pt x="4153" y="945153"/>
                  <a:pt x="3048" y="945153"/>
                  <a:pt x="1944" y="945153"/>
                </a:cubicBezTo>
                <a:lnTo>
                  <a:pt x="1944" y="946953"/>
                </a:lnTo>
                <a:cubicBezTo>
                  <a:pt x="3048" y="946953"/>
                  <a:pt x="4153" y="946953"/>
                  <a:pt x="5233" y="946953"/>
                </a:cubicBezTo>
                <a:lnTo>
                  <a:pt x="82858" y="946953"/>
                </a:lnTo>
                <a:cubicBezTo>
                  <a:pt x="82594" y="948129"/>
                  <a:pt x="81730" y="948345"/>
                  <a:pt x="81106" y="948753"/>
                </a:cubicBezTo>
                <a:lnTo>
                  <a:pt x="6361" y="998560"/>
                </a:lnTo>
                <a:cubicBezTo>
                  <a:pt x="4993" y="999472"/>
                  <a:pt x="3672" y="1000336"/>
                  <a:pt x="1944" y="999544"/>
                </a:cubicBezTo>
                <a:lnTo>
                  <a:pt x="1944" y="1003144"/>
                </a:lnTo>
                <a:cubicBezTo>
                  <a:pt x="1944" y="1003144"/>
                  <a:pt x="2184" y="1003144"/>
                  <a:pt x="2256" y="1003144"/>
                </a:cubicBezTo>
                <a:cubicBezTo>
                  <a:pt x="5065" y="1001176"/>
                  <a:pt x="8305" y="1001608"/>
                  <a:pt x="11449" y="1001608"/>
                </a:cubicBezTo>
                <a:lnTo>
                  <a:pt x="197377" y="1001608"/>
                </a:lnTo>
                <a:cubicBezTo>
                  <a:pt x="198673" y="1001473"/>
                  <a:pt x="199983" y="1001579"/>
                  <a:pt x="201241" y="1001920"/>
                </a:cubicBezTo>
                <a:lnTo>
                  <a:pt x="199249" y="1003984"/>
                </a:lnTo>
                <a:cubicBezTo>
                  <a:pt x="176142" y="1027171"/>
                  <a:pt x="153035" y="1050310"/>
                  <a:pt x="129928" y="1073401"/>
                </a:cubicBezTo>
                <a:cubicBezTo>
                  <a:pt x="128802" y="1074642"/>
                  <a:pt x="127187" y="1075328"/>
                  <a:pt x="125512" y="1075273"/>
                </a:cubicBezTo>
                <a:cubicBezTo>
                  <a:pt x="85123" y="1075273"/>
                  <a:pt x="44734" y="1075273"/>
                  <a:pt x="4345" y="1075273"/>
                </a:cubicBezTo>
                <a:cubicBezTo>
                  <a:pt x="3552" y="1075273"/>
                  <a:pt x="2760" y="1075273"/>
                  <a:pt x="1944" y="1075273"/>
                </a:cubicBezTo>
                <a:lnTo>
                  <a:pt x="1944" y="1077073"/>
                </a:lnTo>
                <a:cubicBezTo>
                  <a:pt x="3144" y="1077073"/>
                  <a:pt x="4345" y="1077073"/>
                  <a:pt x="5545" y="1077073"/>
                </a:cubicBezTo>
                <a:lnTo>
                  <a:pt x="125560" y="1077073"/>
                </a:lnTo>
                <a:cubicBezTo>
                  <a:pt x="125055" y="1078117"/>
                  <a:pt x="124326" y="1079034"/>
                  <a:pt x="123423" y="1079762"/>
                </a:cubicBezTo>
                <a:lnTo>
                  <a:pt x="20115" y="1183119"/>
                </a:lnTo>
                <a:cubicBezTo>
                  <a:pt x="19226" y="1184031"/>
                  <a:pt x="18362" y="1184991"/>
                  <a:pt x="17474" y="1185951"/>
                </a:cubicBezTo>
                <a:lnTo>
                  <a:pt x="17474" y="1185951"/>
                </a:lnTo>
                <a:cubicBezTo>
                  <a:pt x="16706" y="1187055"/>
                  <a:pt x="15506" y="1186695"/>
                  <a:pt x="14474" y="1186695"/>
                </a:cubicBezTo>
                <a:cubicBezTo>
                  <a:pt x="10297" y="1186695"/>
                  <a:pt x="6121" y="1186695"/>
                  <a:pt x="1944" y="1186695"/>
                </a:cubicBezTo>
                <a:lnTo>
                  <a:pt x="1944" y="1187295"/>
                </a:lnTo>
                <a:lnTo>
                  <a:pt x="12386" y="1187295"/>
                </a:lnTo>
                <a:cubicBezTo>
                  <a:pt x="13346" y="1187295"/>
                  <a:pt x="14426" y="1187007"/>
                  <a:pt x="15074" y="1188087"/>
                </a:cubicBezTo>
                <a:lnTo>
                  <a:pt x="3912" y="1199321"/>
                </a:lnTo>
                <a:cubicBezTo>
                  <a:pt x="3360" y="1199873"/>
                  <a:pt x="2904" y="1200593"/>
                  <a:pt x="1944" y="1200497"/>
                </a:cubicBezTo>
                <a:cubicBezTo>
                  <a:pt x="1944" y="1201097"/>
                  <a:pt x="1632" y="1201961"/>
                  <a:pt x="2856" y="1201721"/>
                </a:cubicBezTo>
                <a:cubicBezTo>
                  <a:pt x="3351" y="1201673"/>
                  <a:pt x="3850" y="1201673"/>
                  <a:pt x="4345" y="1201721"/>
                </a:cubicBezTo>
                <a:lnTo>
                  <a:pt x="4297" y="1201721"/>
                </a:lnTo>
                <a:lnTo>
                  <a:pt x="18098" y="1187895"/>
                </a:lnTo>
                <a:lnTo>
                  <a:pt x="18098" y="1187895"/>
                </a:lnTo>
                <a:cubicBezTo>
                  <a:pt x="18558" y="1187502"/>
                  <a:pt x="19149" y="1187295"/>
                  <a:pt x="19754" y="1187319"/>
                </a:cubicBezTo>
                <a:lnTo>
                  <a:pt x="304166" y="1187319"/>
                </a:lnTo>
                <a:cubicBezTo>
                  <a:pt x="305263" y="1187264"/>
                  <a:pt x="306365" y="1187302"/>
                  <a:pt x="307454" y="1187439"/>
                </a:cubicBezTo>
                <a:cubicBezTo>
                  <a:pt x="308583" y="1187607"/>
                  <a:pt x="308655" y="1188327"/>
                  <a:pt x="307935" y="1189143"/>
                </a:cubicBezTo>
                <a:lnTo>
                  <a:pt x="302894" y="1198889"/>
                </a:lnTo>
                <a:cubicBezTo>
                  <a:pt x="302390" y="1199849"/>
                  <a:pt x="301838" y="1200785"/>
                  <a:pt x="301310" y="1201721"/>
                </a:cubicBezTo>
                <a:lnTo>
                  <a:pt x="303710" y="1201721"/>
                </a:lnTo>
                <a:cubicBezTo>
                  <a:pt x="305606" y="1196920"/>
                  <a:pt x="308199" y="1192600"/>
                  <a:pt x="310335" y="1187991"/>
                </a:cubicBezTo>
                <a:lnTo>
                  <a:pt x="310335" y="1187991"/>
                </a:lnTo>
                <a:cubicBezTo>
                  <a:pt x="310649" y="1187593"/>
                  <a:pt x="311124" y="1187355"/>
                  <a:pt x="311631" y="1187343"/>
                </a:cubicBezTo>
                <a:lnTo>
                  <a:pt x="597267" y="1187343"/>
                </a:lnTo>
                <a:cubicBezTo>
                  <a:pt x="598587" y="1187343"/>
                  <a:pt x="600099" y="1186743"/>
                  <a:pt x="601179" y="1188135"/>
                </a:cubicBezTo>
                <a:lnTo>
                  <a:pt x="601179" y="1201721"/>
                </a:lnTo>
                <a:lnTo>
                  <a:pt x="602979" y="1201721"/>
                </a:lnTo>
                <a:cubicBezTo>
                  <a:pt x="602811" y="1197136"/>
                  <a:pt x="602787" y="1192552"/>
                  <a:pt x="602979" y="1187991"/>
                </a:cubicBezTo>
                <a:cubicBezTo>
                  <a:pt x="603383" y="1187533"/>
                  <a:pt x="603978" y="1187290"/>
                  <a:pt x="604588" y="1187343"/>
                </a:cubicBezTo>
                <a:lnTo>
                  <a:pt x="889407" y="1187343"/>
                </a:lnTo>
                <a:cubicBezTo>
                  <a:pt x="890751" y="1187343"/>
                  <a:pt x="892216" y="1186887"/>
                  <a:pt x="893440" y="1187919"/>
                </a:cubicBezTo>
                <a:cubicBezTo>
                  <a:pt x="895958" y="1192362"/>
                  <a:pt x="898164" y="1196973"/>
                  <a:pt x="900041" y="1201721"/>
                </a:cubicBezTo>
                <a:lnTo>
                  <a:pt x="902441" y="1201721"/>
                </a:lnTo>
                <a:cubicBezTo>
                  <a:pt x="900641" y="1198072"/>
                  <a:pt x="898816" y="1194520"/>
                  <a:pt x="897040" y="1190752"/>
                </a:cubicBezTo>
                <a:cubicBezTo>
                  <a:pt x="896498" y="1189921"/>
                  <a:pt x="896099" y="1189004"/>
                  <a:pt x="895864" y="1188039"/>
                </a:cubicBezTo>
                <a:cubicBezTo>
                  <a:pt x="896236" y="1187547"/>
                  <a:pt x="896836" y="1187286"/>
                  <a:pt x="897448" y="1187343"/>
                </a:cubicBezTo>
                <a:lnTo>
                  <a:pt x="1182196" y="1187343"/>
                </a:lnTo>
                <a:cubicBezTo>
                  <a:pt x="1183516" y="1187343"/>
                  <a:pt x="1185028" y="1186767"/>
                  <a:pt x="1186132" y="1188087"/>
                </a:cubicBezTo>
                <a:cubicBezTo>
                  <a:pt x="1189877" y="1191928"/>
                  <a:pt x="1193645" y="1195720"/>
                  <a:pt x="1197390" y="1199561"/>
                </a:cubicBezTo>
                <a:cubicBezTo>
                  <a:pt x="1198086" y="1200257"/>
                  <a:pt x="1198734" y="1201001"/>
                  <a:pt x="1199382" y="1201721"/>
                </a:cubicBezTo>
                <a:lnTo>
                  <a:pt x="1201182" y="1201721"/>
                </a:lnTo>
                <a:cubicBezTo>
                  <a:pt x="1201494" y="1200617"/>
                  <a:pt x="1200678" y="1200065"/>
                  <a:pt x="1200054" y="1199585"/>
                </a:cubicBezTo>
                <a:close/>
                <a:moveTo>
                  <a:pt x="1040530" y="1042293"/>
                </a:moveTo>
                <a:cubicBezTo>
                  <a:pt x="1050787" y="1052566"/>
                  <a:pt x="1061012" y="1062840"/>
                  <a:pt x="1071206" y="1073113"/>
                </a:cubicBezTo>
                <a:cubicBezTo>
                  <a:pt x="1071758" y="1073665"/>
                  <a:pt x="1072262" y="1074241"/>
                  <a:pt x="1073318" y="1075345"/>
                </a:cubicBezTo>
                <a:lnTo>
                  <a:pt x="1069622" y="1075345"/>
                </a:lnTo>
                <a:cubicBezTo>
                  <a:pt x="993964" y="1075345"/>
                  <a:pt x="918290" y="1075345"/>
                  <a:pt x="842601" y="1075345"/>
                </a:cubicBezTo>
                <a:cubicBezTo>
                  <a:pt x="840544" y="1075566"/>
                  <a:pt x="838607" y="1074330"/>
                  <a:pt x="837945" y="1072369"/>
                </a:cubicBezTo>
                <a:cubicBezTo>
                  <a:pt x="830480" y="1057103"/>
                  <a:pt x="822823" y="1041957"/>
                  <a:pt x="815238" y="1026763"/>
                </a:cubicBezTo>
                <a:cubicBezTo>
                  <a:pt x="811541" y="1019370"/>
                  <a:pt x="807845" y="1011929"/>
                  <a:pt x="804173" y="1004512"/>
                </a:cubicBezTo>
                <a:cubicBezTo>
                  <a:pt x="803788" y="1003720"/>
                  <a:pt x="803140" y="1003024"/>
                  <a:pt x="803284" y="1002112"/>
                </a:cubicBezTo>
                <a:cubicBezTo>
                  <a:pt x="804213" y="1001742"/>
                  <a:pt x="805229" y="1001641"/>
                  <a:pt x="806213" y="1001824"/>
                </a:cubicBezTo>
                <a:cubicBezTo>
                  <a:pt x="869804" y="1001824"/>
                  <a:pt x="933381" y="1001824"/>
                  <a:pt x="996941" y="1001824"/>
                </a:cubicBezTo>
                <a:cubicBezTo>
                  <a:pt x="998918" y="1001738"/>
                  <a:pt x="1000831" y="1002530"/>
                  <a:pt x="1002173" y="1003984"/>
                </a:cubicBezTo>
                <a:cubicBezTo>
                  <a:pt x="1014823" y="1016610"/>
                  <a:pt x="1027761" y="1029379"/>
                  <a:pt x="1040530" y="1042173"/>
                </a:cubicBezTo>
                <a:close/>
                <a:moveTo>
                  <a:pt x="603075" y="1003216"/>
                </a:moveTo>
                <a:cubicBezTo>
                  <a:pt x="602955" y="1002016"/>
                  <a:pt x="603507" y="1001584"/>
                  <a:pt x="604636" y="1001632"/>
                </a:cubicBezTo>
                <a:cubicBezTo>
                  <a:pt x="605332" y="1001632"/>
                  <a:pt x="606028" y="1001632"/>
                  <a:pt x="606724" y="1001632"/>
                </a:cubicBezTo>
                <a:cubicBezTo>
                  <a:pt x="670315" y="1001632"/>
                  <a:pt x="733885" y="1001632"/>
                  <a:pt x="797428" y="1001632"/>
                </a:cubicBezTo>
                <a:cubicBezTo>
                  <a:pt x="799516" y="1001370"/>
                  <a:pt x="801506" y="1002585"/>
                  <a:pt x="802228" y="1004560"/>
                </a:cubicBezTo>
                <a:cubicBezTo>
                  <a:pt x="813430" y="1027188"/>
                  <a:pt x="824678" y="1049799"/>
                  <a:pt x="835976" y="1072393"/>
                </a:cubicBezTo>
                <a:cubicBezTo>
                  <a:pt x="836541" y="1073266"/>
                  <a:pt x="836915" y="1074248"/>
                  <a:pt x="837081" y="1075273"/>
                </a:cubicBezTo>
                <a:lnTo>
                  <a:pt x="606652" y="1075273"/>
                </a:lnTo>
                <a:cubicBezTo>
                  <a:pt x="603051" y="1075273"/>
                  <a:pt x="603051" y="1075273"/>
                  <a:pt x="603051" y="1071625"/>
                </a:cubicBezTo>
                <a:cubicBezTo>
                  <a:pt x="603051" y="1049319"/>
                  <a:pt x="603051" y="1027027"/>
                  <a:pt x="603051" y="1004752"/>
                </a:cubicBezTo>
                <a:cubicBezTo>
                  <a:pt x="603075" y="1004200"/>
                  <a:pt x="603123" y="1003696"/>
                  <a:pt x="603075" y="1003216"/>
                </a:cubicBezTo>
                <a:close/>
                <a:moveTo>
                  <a:pt x="603075" y="950217"/>
                </a:moveTo>
                <a:cubicBezTo>
                  <a:pt x="603075" y="949617"/>
                  <a:pt x="603075" y="948993"/>
                  <a:pt x="603075" y="948417"/>
                </a:cubicBezTo>
                <a:cubicBezTo>
                  <a:pt x="603075" y="947265"/>
                  <a:pt x="603483" y="946761"/>
                  <a:pt x="604636" y="946833"/>
                </a:cubicBezTo>
                <a:cubicBezTo>
                  <a:pt x="605236" y="946833"/>
                  <a:pt x="605836" y="946833"/>
                  <a:pt x="606436" y="946833"/>
                </a:cubicBezTo>
                <a:cubicBezTo>
                  <a:pt x="660987" y="946833"/>
                  <a:pt x="715553" y="946833"/>
                  <a:pt x="770136" y="946833"/>
                </a:cubicBezTo>
                <a:cubicBezTo>
                  <a:pt x="772229" y="946543"/>
                  <a:pt x="774238" y="947767"/>
                  <a:pt x="774937" y="949761"/>
                </a:cubicBezTo>
                <a:cubicBezTo>
                  <a:pt x="782666" y="965531"/>
                  <a:pt x="790563" y="981229"/>
                  <a:pt x="798388" y="996951"/>
                </a:cubicBezTo>
                <a:cubicBezTo>
                  <a:pt x="798772" y="997719"/>
                  <a:pt x="799108" y="998535"/>
                  <a:pt x="799564" y="999520"/>
                </a:cubicBezTo>
                <a:cubicBezTo>
                  <a:pt x="798491" y="999882"/>
                  <a:pt x="797353" y="1000004"/>
                  <a:pt x="796228" y="999880"/>
                </a:cubicBezTo>
                <a:lnTo>
                  <a:pt x="606772" y="999880"/>
                </a:lnTo>
                <a:cubicBezTo>
                  <a:pt x="602643" y="999880"/>
                  <a:pt x="603195" y="1000216"/>
                  <a:pt x="603195" y="996423"/>
                </a:cubicBezTo>
                <a:cubicBezTo>
                  <a:pt x="603099" y="981013"/>
                  <a:pt x="603059" y="965611"/>
                  <a:pt x="603075" y="950217"/>
                </a:cubicBezTo>
                <a:close/>
                <a:moveTo>
                  <a:pt x="603075" y="848589"/>
                </a:moveTo>
                <a:cubicBezTo>
                  <a:pt x="603075" y="847005"/>
                  <a:pt x="603555" y="846356"/>
                  <a:pt x="605116" y="846549"/>
                </a:cubicBezTo>
                <a:cubicBezTo>
                  <a:pt x="605596" y="846549"/>
                  <a:pt x="606100" y="846549"/>
                  <a:pt x="606604" y="846549"/>
                </a:cubicBezTo>
                <a:lnTo>
                  <a:pt x="722082" y="846549"/>
                </a:lnTo>
                <a:cubicBezTo>
                  <a:pt x="722793" y="846467"/>
                  <a:pt x="723472" y="846856"/>
                  <a:pt x="723762" y="847509"/>
                </a:cubicBezTo>
                <a:cubicBezTo>
                  <a:pt x="727555" y="855166"/>
                  <a:pt x="731395" y="862823"/>
                  <a:pt x="735524" y="871056"/>
                </a:cubicBezTo>
                <a:lnTo>
                  <a:pt x="606628" y="871056"/>
                </a:lnTo>
                <a:cubicBezTo>
                  <a:pt x="606133" y="871020"/>
                  <a:pt x="605634" y="871020"/>
                  <a:pt x="605140" y="871056"/>
                </a:cubicBezTo>
                <a:cubicBezTo>
                  <a:pt x="603483" y="871272"/>
                  <a:pt x="603147" y="870456"/>
                  <a:pt x="603147" y="868967"/>
                </a:cubicBezTo>
                <a:cubicBezTo>
                  <a:pt x="603195" y="862174"/>
                  <a:pt x="603219" y="855382"/>
                  <a:pt x="603147" y="848589"/>
                </a:cubicBezTo>
                <a:close/>
                <a:moveTo>
                  <a:pt x="603075" y="206989"/>
                </a:moveTo>
                <a:cubicBezTo>
                  <a:pt x="603075" y="205548"/>
                  <a:pt x="603507" y="204972"/>
                  <a:pt x="604948" y="205140"/>
                </a:cubicBezTo>
                <a:cubicBezTo>
                  <a:pt x="605644" y="205176"/>
                  <a:pt x="606340" y="205176"/>
                  <a:pt x="607036" y="205140"/>
                </a:cubicBezTo>
                <a:lnTo>
                  <a:pt x="795940" y="205140"/>
                </a:lnTo>
                <a:cubicBezTo>
                  <a:pt x="797063" y="205023"/>
                  <a:pt x="798201" y="205096"/>
                  <a:pt x="799300" y="205356"/>
                </a:cubicBezTo>
                <a:cubicBezTo>
                  <a:pt x="799233" y="206220"/>
                  <a:pt x="798935" y="207049"/>
                  <a:pt x="798436" y="207757"/>
                </a:cubicBezTo>
                <a:cubicBezTo>
                  <a:pt x="790491" y="223647"/>
                  <a:pt x="782522" y="239513"/>
                  <a:pt x="774649" y="255451"/>
                </a:cubicBezTo>
                <a:cubicBezTo>
                  <a:pt x="774003" y="257092"/>
                  <a:pt x="772318" y="258084"/>
                  <a:pt x="770568" y="257851"/>
                </a:cubicBezTo>
                <a:cubicBezTo>
                  <a:pt x="715794" y="257851"/>
                  <a:pt x="661019" y="257851"/>
                  <a:pt x="606244" y="257851"/>
                </a:cubicBezTo>
                <a:cubicBezTo>
                  <a:pt x="605853" y="257815"/>
                  <a:pt x="605459" y="257815"/>
                  <a:pt x="605068" y="257851"/>
                </a:cubicBezTo>
                <a:cubicBezTo>
                  <a:pt x="603387" y="258091"/>
                  <a:pt x="603075" y="257227"/>
                  <a:pt x="603075" y="255763"/>
                </a:cubicBezTo>
                <a:cubicBezTo>
                  <a:pt x="603092" y="239537"/>
                  <a:pt x="603083" y="223279"/>
                  <a:pt x="603051" y="206989"/>
                </a:cubicBezTo>
                <a:close/>
                <a:moveTo>
                  <a:pt x="1088320" y="477862"/>
                </a:moveTo>
                <a:cubicBezTo>
                  <a:pt x="1088512" y="479351"/>
                  <a:pt x="1087864" y="479879"/>
                  <a:pt x="1086424" y="480263"/>
                </a:cubicBezTo>
                <a:cubicBezTo>
                  <a:pt x="1078743" y="482087"/>
                  <a:pt x="1071110" y="484055"/>
                  <a:pt x="1063453" y="485975"/>
                </a:cubicBezTo>
                <a:lnTo>
                  <a:pt x="1050083" y="489288"/>
                </a:lnTo>
                <a:cubicBezTo>
                  <a:pt x="1049147" y="489528"/>
                  <a:pt x="1048163" y="489720"/>
                  <a:pt x="1047227" y="489936"/>
                </a:cubicBezTo>
                <a:cubicBezTo>
                  <a:pt x="1046881" y="489050"/>
                  <a:pt x="1046773" y="488090"/>
                  <a:pt x="1046915" y="487152"/>
                </a:cubicBezTo>
                <a:cubicBezTo>
                  <a:pt x="1046915" y="452683"/>
                  <a:pt x="1046915" y="418208"/>
                  <a:pt x="1046915" y="383723"/>
                </a:cubicBezTo>
                <a:cubicBezTo>
                  <a:pt x="1046694" y="381980"/>
                  <a:pt x="1047683" y="380309"/>
                  <a:pt x="1049315" y="379666"/>
                </a:cubicBezTo>
                <a:cubicBezTo>
                  <a:pt x="1061317" y="373785"/>
                  <a:pt x="1073318" y="367665"/>
                  <a:pt x="1085320" y="361784"/>
                </a:cubicBezTo>
                <a:cubicBezTo>
                  <a:pt x="1086177" y="361119"/>
                  <a:pt x="1087235" y="360764"/>
                  <a:pt x="1088320" y="360776"/>
                </a:cubicBezTo>
                <a:lnTo>
                  <a:pt x="1088320" y="476686"/>
                </a:lnTo>
                <a:cubicBezTo>
                  <a:pt x="1088296" y="477078"/>
                  <a:pt x="1088296" y="477471"/>
                  <a:pt x="1088320" y="477862"/>
                </a:cubicBezTo>
                <a:close/>
                <a:moveTo>
                  <a:pt x="1088320" y="819209"/>
                </a:moveTo>
                <a:lnTo>
                  <a:pt x="1088320" y="843428"/>
                </a:lnTo>
                <a:cubicBezTo>
                  <a:pt x="1087384" y="844076"/>
                  <a:pt x="1086760" y="843428"/>
                  <a:pt x="1086112" y="843044"/>
                </a:cubicBezTo>
                <a:cubicBezTo>
                  <a:pt x="1073678" y="836851"/>
                  <a:pt x="1061293" y="830611"/>
                  <a:pt x="1048859" y="824466"/>
                </a:cubicBezTo>
                <a:cubicBezTo>
                  <a:pt x="1047544" y="824003"/>
                  <a:pt x="1046732" y="822680"/>
                  <a:pt x="1046915" y="821297"/>
                </a:cubicBezTo>
                <a:cubicBezTo>
                  <a:pt x="1046915" y="786318"/>
                  <a:pt x="1046915" y="751345"/>
                  <a:pt x="1046915" y="716380"/>
                </a:cubicBezTo>
                <a:cubicBezTo>
                  <a:pt x="1046804" y="715701"/>
                  <a:pt x="1046958" y="715005"/>
                  <a:pt x="1047347" y="714436"/>
                </a:cubicBezTo>
                <a:lnTo>
                  <a:pt x="1059348" y="717484"/>
                </a:lnTo>
                <a:cubicBezTo>
                  <a:pt x="1067870" y="719621"/>
                  <a:pt x="1076391" y="721709"/>
                  <a:pt x="1084912" y="723869"/>
                </a:cubicBezTo>
                <a:cubicBezTo>
                  <a:pt x="1088776" y="724853"/>
                  <a:pt x="1088272" y="724109"/>
                  <a:pt x="1088272" y="728094"/>
                </a:cubicBezTo>
                <a:cubicBezTo>
                  <a:pt x="1088320" y="758465"/>
                  <a:pt x="1088327" y="788838"/>
                  <a:pt x="1088296" y="819209"/>
                </a:cubicBezTo>
                <a:close/>
                <a:moveTo>
                  <a:pt x="603195" y="819953"/>
                </a:moveTo>
                <a:cubicBezTo>
                  <a:pt x="603195" y="816161"/>
                  <a:pt x="603195" y="812368"/>
                  <a:pt x="603195" y="808576"/>
                </a:cubicBezTo>
                <a:cubicBezTo>
                  <a:pt x="603195" y="807256"/>
                  <a:pt x="603651" y="806727"/>
                  <a:pt x="604924" y="806848"/>
                </a:cubicBezTo>
                <a:cubicBezTo>
                  <a:pt x="605428" y="806848"/>
                  <a:pt x="605932" y="806848"/>
                  <a:pt x="606436" y="806848"/>
                </a:cubicBezTo>
                <a:cubicBezTo>
                  <a:pt x="637832" y="806848"/>
                  <a:pt x="669220" y="806848"/>
                  <a:pt x="700600" y="806848"/>
                </a:cubicBezTo>
                <a:cubicBezTo>
                  <a:pt x="702585" y="806576"/>
                  <a:pt x="704478" y="807772"/>
                  <a:pt x="705088" y="809680"/>
                </a:cubicBezTo>
                <a:cubicBezTo>
                  <a:pt x="706672" y="813232"/>
                  <a:pt x="708545" y="816665"/>
                  <a:pt x="710249" y="820145"/>
                </a:cubicBezTo>
                <a:cubicBezTo>
                  <a:pt x="710868" y="821053"/>
                  <a:pt x="711250" y="822101"/>
                  <a:pt x="711353" y="823194"/>
                </a:cubicBezTo>
                <a:lnTo>
                  <a:pt x="606460" y="823194"/>
                </a:lnTo>
                <a:cubicBezTo>
                  <a:pt x="602811" y="823146"/>
                  <a:pt x="603195" y="823458"/>
                  <a:pt x="603171" y="819953"/>
                </a:cubicBezTo>
                <a:close/>
                <a:moveTo>
                  <a:pt x="603195" y="554984"/>
                </a:moveTo>
                <a:lnTo>
                  <a:pt x="603195" y="512115"/>
                </a:lnTo>
                <a:cubicBezTo>
                  <a:pt x="603195" y="511419"/>
                  <a:pt x="603195" y="510723"/>
                  <a:pt x="603195" y="510002"/>
                </a:cubicBezTo>
                <a:cubicBezTo>
                  <a:pt x="603195" y="509282"/>
                  <a:pt x="603675" y="508778"/>
                  <a:pt x="604516" y="508802"/>
                </a:cubicBezTo>
                <a:lnTo>
                  <a:pt x="692343" y="508802"/>
                </a:lnTo>
                <a:cubicBezTo>
                  <a:pt x="695919" y="508802"/>
                  <a:pt x="695583" y="508298"/>
                  <a:pt x="695583" y="511947"/>
                </a:cubicBezTo>
                <a:lnTo>
                  <a:pt x="695583" y="598357"/>
                </a:lnTo>
                <a:cubicBezTo>
                  <a:pt x="695583" y="598958"/>
                  <a:pt x="695583" y="599558"/>
                  <a:pt x="695583" y="600158"/>
                </a:cubicBezTo>
                <a:cubicBezTo>
                  <a:pt x="695583" y="600758"/>
                  <a:pt x="695151" y="601406"/>
                  <a:pt x="694311" y="601358"/>
                </a:cubicBezTo>
                <a:cubicBezTo>
                  <a:pt x="693471" y="601310"/>
                  <a:pt x="693111" y="601358"/>
                  <a:pt x="692511" y="601358"/>
                </a:cubicBezTo>
                <a:lnTo>
                  <a:pt x="606460" y="601358"/>
                </a:lnTo>
                <a:cubicBezTo>
                  <a:pt x="602619" y="601358"/>
                  <a:pt x="603195" y="601622"/>
                  <a:pt x="603171" y="597925"/>
                </a:cubicBezTo>
                <a:close/>
                <a:moveTo>
                  <a:pt x="603195" y="409646"/>
                </a:moveTo>
                <a:cubicBezTo>
                  <a:pt x="603195" y="406742"/>
                  <a:pt x="603195" y="403837"/>
                  <a:pt x="603195" y="400957"/>
                </a:cubicBezTo>
                <a:cubicBezTo>
                  <a:pt x="603195" y="399829"/>
                  <a:pt x="603555" y="399277"/>
                  <a:pt x="604732" y="399325"/>
                </a:cubicBezTo>
                <a:cubicBezTo>
                  <a:pt x="605428" y="399325"/>
                  <a:pt x="606124" y="399325"/>
                  <a:pt x="606820" y="399325"/>
                </a:cubicBezTo>
                <a:lnTo>
                  <a:pt x="698847" y="399325"/>
                </a:lnTo>
                <a:cubicBezTo>
                  <a:pt x="699906" y="399207"/>
                  <a:pt x="700979" y="399272"/>
                  <a:pt x="702016" y="399517"/>
                </a:cubicBezTo>
                <a:cubicBezTo>
                  <a:pt x="702400" y="400501"/>
                  <a:pt x="701752" y="401149"/>
                  <a:pt x="701416" y="401917"/>
                </a:cubicBezTo>
                <a:cubicBezTo>
                  <a:pt x="699975" y="404893"/>
                  <a:pt x="698415" y="407798"/>
                  <a:pt x="697047" y="410774"/>
                </a:cubicBezTo>
                <a:cubicBezTo>
                  <a:pt x="696327" y="412286"/>
                  <a:pt x="695487" y="413174"/>
                  <a:pt x="693687" y="412910"/>
                </a:cubicBezTo>
                <a:cubicBezTo>
                  <a:pt x="693488" y="412886"/>
                  <a:pt x="693286" y="412886"/>
                  <a:pt x="693087" y="412910"/>
                </a:cubicBezTo>
                <a:lnTo>
                  <a:pt x="606436" y="412910"/>
                </a:lnTo>
                <a:cubicBezTo>
                  <a:pt x="602811" y="412814"/>
                  <a:pt x="603195" y="413126"/>
                  <a:pt x="603171" y="409646"/>
                </a:cubicBezTo>
                <a:close/>
                <a:moveTo>
                  <a:pt x="1045115" y="489096"/>
                </a:moveTo>
                <a:cubicBezTo>
                  <a:pt x="1045235" y="490248"/>
                  <a:pt x="1044635" y="490632"/>
                  <a:pt x="1043602" y="490872"/>
                </a:cubicBezTo>
                <a:lnTo>
                  <a:pt x="1011942" y="498697"/>
                </a:lnTo>
                <a:cubicBezTo>
                  <a:pt x="1011654" y="498733"/>
                  <a:pt x="1011366" y="498733"/>
                  <a:pt x="1011078" y="498697"/>
                </a:cubicBezTo>
                <a:cubicBezTo>
                  <a:pt x="1010478" y="497881"/>
                  <a:pt x="1010742" y="496945"/>
                  <a:pt x="1010742" y="496081"/>
                </a:cubicBezTo>
                <a:cubicBezTo>
                  <a:pt x="1010742" y="464620"/>
                  <a:pt x="1010742" y="433145"/>
                  <a:pt x="1010742" y="401653"/>
                </a:cubicBezTo>
                <a:cubicBezTo>
                  <a:pt x="1010538" y="399949"/>
                  <a:pt x="1011532" y="398331"/>
                  <a:pt x="1013143" y="397740"/>
                </a:cubicBezTo>
                <a:cubicBezTo>
                  <a:pt x="1023104" y="392940"/>
                  <a:pt x="1032993" y="387851"/>
                  <a:pt x="1042906" y="382931"/>
                </a:cubicBezTo>
                <a:cubicBezTo>
                  <a:pt x="1043588" y="382402"/>
                  <a:pt x="1044455" y="382177"/>
                  <a:pt x="1045307" y="382306"/>
                </a:cubicBezTo>
                <a:lnTo>
                  <a:pt x="1045307" y="486936"/>
                </a:lnTo>
                <a:cubicBezTo>
                  <a:pt x="1045115" y="487728"/>
                  <a:pt x="1045067" y="488424"/>
                  <a:pt x="1045115" y="489096"/>
                </a:cubicBezTo>
                <a:close/>
                <a:moveTo>
                  <a:pt x="1044803" y="822065"/>
                </a:moveTo>
                <a:cubicBezTo>
                  <a:pt x="1043867" y="822209"/>
                  <a:pt x="1043146" y="821561"/>
                  <a:pt x="1042402" y="821177"/>
                </a:cubicBezTo>
                <a:cubicBezTo>
                  <a:pt x="1032657" y="816377"/>
                  <a:pt x="1022960" y="811408"/>
                  <a:pt x="1013191" y="806632"/>
                </a:cubicBezTo>
                <a:cubicBezTo>
                  <a:pt x="1011606" y="806065"/>
                  <a:pt x="1010615" y="804488"/>
                  <a:pt x="1010790" y="802815"/>
                </a:cubicBezTo>
                <a:cubicBezTo>
                  <a:pt x="1010790" y="771258"/>
                  <a:pt x="1010790" y="739687"/>
                  <a:pt x="1010790" y="708099"/>
                </a:cubicBezTo>
                <a:cubicBezTo>
                  <a:pt x="1010790" y="707595"/>
                  <a:pt x="1010790" y="707091"/>
                  <a:pt x="1010790" y="706611"/>
                </a:cubicBezTo>
                <a:cubicBezTo>
                  <a:pt x="1010790" y="705627"/>
                  <a:pt x="1011318" y="705411"/>
                  <a:pt x="1012159" y="705603"/>
                </a:cubicBezTo>
                <a:lnTo>
                  <a:pt x="1013311" y="705891"/>
                </a:lnTo>
                <a:cubicBezTo>
                  <a:pt x="1023176" y="708291"/>
                  <a:pt x="1033041" y="710860"/>
                  <a:pt x="1042930" y="713260"/>
                </a:cubicBezTo>
                <a:cubicBezTo>
                  <a:pt x="1044539" y="713668"/>
                  <a:pt x="1045211" y="714196"/>
                  <a:pt x="1045211" y="716020"/>
                </a:cubicBezTo>
                <a:cubicBezTo>
                  <a:pt x="1045211" y="750873"/>
                  <a:pt x="1045211" y="785742"/>
                  <a:pt x="1045211" y="820625"/>
                </a:cubicBezTo>
                <a:cubicBezTo>
                  <a:pt x="1045115" y="821105"/>
                  <a:pt x="1045259" y="821633"/>
                  <a:pt x="1044803" y="822089"/>
                </a:cubicBezTo>
                <a:close/>
                <a:moveTo>
                  <a:pt x="697359" y="786733"/>
                </a:moveTo>
                <a:lnTo>
                  <a:pt x="697359" y="700322"/>
                </a:lnTo>
                <a:cubicBezTo>
                  <a:pt x="697383" y="699921"/>
                  <a:pt x="697383" y="699523"/>
                  <a:pt x="697359" y="699122"/>
                </a:cubicBezTo>
                <a:cubicBezTo>
                  <a:pt x="697119" y="697466"/>
                  <a:pt x="697959" y="697106"/>
                  <a:pt x="699423" y="697130"/>
                </a:cubicBezTo>
                <a:cubicBezTo>
                  <a:pt x="704416" y="697130"/>
                  <a:pt x="709433" y="697130"/>
                  <a:pt x="714425" y="697130"/>
                </a:cubicBezTo>
                <a:lnTo>
                  <a:pt x="786074" y="697130"/>
                </a:lnTo>
                <a:cubicBezTo>
                  <a:pt x="786770" y="697130"/>
                  <a:pt x="787466" y="697130"/>
                  <a:pt x="788163" y="697130"/>
                </a:cubicBezTo>
                <a:cubicBezTo>
                  <a:pt x="789291" y="697130"/>
                  <a:pt x="789843" y="697442"/>
                  <a:pt x="789747" y="698642"/>
                </a:cubicBezTo>
                <a:cubicBezTo>
                  <a:pt x="789747" y="699338"/>
                  <a:pt x="789747" y="700034"/>
                  <a:pt x="789747" y="700730"/>
                </a:cubicBezTo>
                <a:lnTo>
                  <a:pt x="789747" y="787381"/>
                </a:lnTo>
                <a:cubicBezTo>
                  <a:pt x="789747" y="789565"/>
                  <a:pt x="789747" y="789613"/>
                  <a:pt x="787346" y="789613"/>
                </a:cubicBezTo>
                <a:lnTo>
                  <a:pt x="700936" y="789613"/>
                </a:lnTo>
                <a:cubicBezTo>
                  <a:pt x="700240" y="789613"/>
                  <a:pt x="699543" y="789613"/>
                  <a:pt x="698847" y="789613"/>
                </a:cubicBezTo>
                <a:cubicBezTo>
                  <a:pt x="697455" y="789757"/>
                  <a:pt x="697095" y="789037"/>
                  <a:pt x="697215" y="787813"/>
                </a:cubicBezTo>
                <a:cubicBezTo>
                  <a:pt x="697282" y="787456"/>
                  <a:pt x="697333" y="787095"/>
                  <a:pt x="697359" y="786733"/>
                </a:cubicBezTo>
                <a:close/>
                <a:moveTo>
                  <a:pt x="1008918" y="781524"/>
                </a:moveTo>
                <a:lnTo>
                  <a:pt x="1008918" y="802215"/>
                </a:lnTo>
                <a:cubicBezTo>
                  <a:pt x="1009019" y="802810"/>
                  <a:pt x="1008909" y="803420"/>
                  <a:pt x="1008606" y="803943"/>
                </a:cubicBezTo>
                <a:cubicBezTo>
                  <a:pt x="1007622" y="804207"/>
                  <a:pt x="1006902" y="803511"/>
                  <a:pt x="1006206" y="803127"/>
                </a:cubicBezTo>
                <a:cubicBezTo>
                  <a:pt x="998165" y="799119"/>
                  <a:pt x="990196" y="794990"/>
                  <a:pt x="982203" y="791126"/>
                </a:cubicBezTo>
                <a:cubicBezTo>
                  <a:pt x="980715" y="790542"/>
                  <a:pt x="979822" y="789013"/>
                  <a:pt x="980043" y="787429"/>
                </a:cubicBezTo>
                <a:cubicBezTo>
                  <a:pt x="980043" y="764554"/>
                  <a:pt x="980043" y="741655"/>
                  <a:pt x="980043" y="718781"/>
                </a:cubicBezTo>
                <a:lnTo>
                  <a:pt x="980043" y="698210"/>
                </a:lnTo>
                <a:cubicBezTo>
                  <a:pt x="981027" y="697610"/>
                  <a:pt x="981747" y="698090"/>
                  <a:pt x="982443" y="698210"/>
                </a:cubicBezTo>
                <a:cubicBezTo>
                  <a:pt x="990388" y="700202"/>
                  <a:pt x="998285" y="702266"/>
                  <a:pt x="1006254" y="704139"/>
                </a:cubicBezTo>
                <a:cubicBezTo>
                  <a:pt x="1009494" y="704907"/>
                  <a:pt x="1008990" y="705267"/>
                  <a:pt x="1008990" y="707739"/>
                </a:cubicBezTo>
                <a:close/>
                <a:moveTo>
                  <a:pt x="885735" y="786733"/>
                </a:moveTo>
                <a:lnTo>
                  <a:pt x="885735" y="700322"/>
                </a:lnTo>
                <a:cubicBezTo>
                  <a:pt x="885759" y="699921"/>
                  <a:pt x="885759" y="699523"/>
                  <a:pt x="885735" y="699122"/>
                </a:cubicBezTo>
                <a:cubicBezTo>
                  <a:pt x="885495" y="697466"/>
                  <a:pt x="886311" y="697106"/>
                  <a:pt x="887799" y="697130"/>
                </a:cubicBezTo>
                <a:cubicBezTo>
                  <a:pt x="892600" y="697130"/>
                  <a:pt x="897400" y="697130"/>
                  <a:pt x="902201" y="697130"/>
                </a:cubicBezTo>
                <a:lnTo>
                  <a:pt x="974426" y="697130"/>
                </a:lnTo>
                <a:cubicBezTo>
                  <a:pt x="975146" y="697130"/>
                  <a:pt x="975842" y="697130"/>
                  <a:pt x="976538" y="697130"/>
                </a:cubicBezTo>
                <a:cubicBezTo>
                  <a:pt x="977666" y="697130"/>
                  <a:pt x="978218" y="697442"/>
                  <a:pt x="978122" y="698642"/>
                </a:cubicBezTo>
                <a:cubicBezTo>
                  <a:pt x="978122" y="699338"/>
                  <a:pt x="978122" y="700034"/>
                  <a:pt x="978122" y="700730"/>
                </a:cubicBezTo>
                <a:lnTo>
                  <a:pt x="978122" y="787357"/>
                </a:lnTo>
                <a:cubicBezTo>
                  <a:pt x="978122" y="789757"/>
                  <a:pt x="978122" y="789613"/>
                  <a:pt x="975722" y="789613"/>
                </a:cubicBezTo>
                <a:lnTo>
                  <a:pt x="889167" y="789613"/>
                </a:lnTo>
                <a:cubicBezTo>
                  <a:pt x="888471" y="789613"/>
                  <a:pt x="887775" y="789613"/>
                  <a:pt x="887079" y="789613"/>
                </a:cubicBezTo>
                <a:cubicBezTo>
                  <a:pt x="885999" y="789613"/>
                  <a:pt x="885663" y="789109"/>
                  <a:pt x="885735" y="788125"/>
                </a:cubicBezTo>
                <a:cubicBezTo>
                  <a:pt x="885759" y="787669"/>
                  <a:pt x="885735" y="787189"/>
                  <a:pt x="885735" y="786733"/>
                </a:cubicBezTo>
                <a:close/>
                <a:moveTo>
                  <a:pt x="883935" y="512451"/>
                </a:moveTo>
                <a:lnTo>
                  <a:pt x="883935" y="599030"/>
                </a:lnTo>
                <a:cubicBezTo>
                  <a:pt x="883935" y="601430"/>
                  <a:pt x="883935" y="601286"/>
                  <a:pt x="881534" y="601286"/>
                </a:cubicBezTo>
                <a:lnTo>
                  <a:pt x="793683" y="601286"/>
                </a:lnTo>
                <a:cubicBezTo>
                  <a:pt x="791499" y="601286"/>
                  <a:pt x="791451" y="601286"/>
                  <a:pt x="791451" y="598886"/>
                </a:cubicBezTo>
                <a:lnTo>
                  <a:pt x="791451" y="512235"/>
                </a:lnTo>
                <a:cubicBezTo>
                  <a:pt x="791451" y="511539"/>
                  <a:pt x="791451" y="510843"/>
                  <a:pt x="791451" y="510146"/>
                </a:cubicBezTo>
                <a:cubicBezTo>
                  <a:pt x="791451" y="509090"/>
                  <a:pt x="791955" y="508730"/>
                  <a:pt x="792915" y="508778"/>
                </a:cubicBezTo>
                <a:lnTo>
                  <a:pt x="880742" y="508778"/>
                </a:lnTo>
                <a:cubicBezTo>
                  <a:pt x="881246" y="508778"/>
                  <a:pt x="881750" y="508778"/>
                  <a:pt x="882254" y="508778"/>
                </a:cubicBezTo>
                <a:cubicBezTo>
                  <a:pt x="883358" y="508658"/>
                  <a:pt x="883935" y="509090"/>
                  <a:pt x="883838" y="510266"/>
                </a:cubicBezTo>
                <a:cubicBezTo>
                  <a:pt x="883887" y="510987"/>
                  <a:pt x="883935" y="511707"/>
                  <a:pt x="883935" y="512403"/>
                </a:cubicBezTo>
                <a:close/>
                <a:moveTo>
                  <a:pt x="883935" y="743744"/>
                </a:moveTo>
                <a:lnTo>
                  <a:pt x="883935" y="787453"/>
                </a:lnTo>
                <a:cubicBezTo>
                  <a:pt x="883935" y="789613"/>
                  <a:pt x="883935" y="789613"/>
                  <a:pt x="881870" y="789661"/>
                </a:cubicBezTo>
                <a:lnTo>
                  <a:pt x="794931" y="789661"/>
                </a:lnTo>
                <a:cubicBezTo>
                  <a:pt x="791019" y="789661"/>
                  <a:pt x="791547" y="790021"/>
                  <a:pt x="791547" y="786349"/>
                </a:cubicBezTo>
                <a:lnTo>
                  <a:pt x="791547" y="700610"/>
                </a:lnTo>
                <a:cubicBezTo>
                  <a:pt x="791547" y="700106"/>
                  <a:pt x="791547" y="699602"/>
                  <a:pt x="791547" y="699098"/>
                </a:cubicBezTo>
                <a:cubicBezTo>
                  <a:pt x="791403" y="697730"/>
                  <a:pt x="791859" y="696986"/>
                  <a:pt x="793347" y="697178"/>
                </a:cubicBezTo>
                <a:cubicBezTo>
                  <a:pt x="793947" y="697178"/>
                  <a:pt x="794547" y="697178"/>
                  <a:pt x="795147" y="697178"/>
                </a:cubicBezTo>
                <a:lnTo>
                  <a:pt x="880598" y="697178"/>
                </a:lnTo>
                <a:cubicBezTo>
                  <a:pt x="884319" y="697178"/>
                  <a:pt x="883935" y="696650"/>
                  <a:pt x="883935" y="700514"/>
                </a:cubicBezTo>
                <a:close/>
                <a:moveTo>
                  <a:pt x="791595" y="692065"/>
                </a:moveTo>
                <a:lnTo>
                  <a:pt x="791595" y="605654"/>
                </a:lnTo>
                <a:cubicBezTo>
                  <a:pt x="791595" y="603062"/>
                  <a:pt x="791595" y="603038"/>
                  <a:pt x="794235" y="603038"/>
                </a:cubicBezTo>
                <a:lnTo>
                  <a:pt x="882686" y="603038"/>
                </a:lnTo>
                <a:cubicBezTo>
                  <a:pt x="883550" y="603038"/>
                  <a:pt x="883982" y="603374"/>
                  <a:pt x="883982" y="604262"/>
                </a:cubicBezTo>
                <a:cubicBezTo>
                  <a:pt x="883982" y="605150"/>
                  <a:pt x="883982" y="605654"/>
                  <a:pt x="883982" y="606350"/>
                </a:cubicBezTo>
                <a:lnTo>
                  <a:pt x="883982" y="692761"/>
                </a:lnTo>
                <a:cubicBezTo>
                  <a:pt x="883982" y="695594"/>
                  <a:pt x="883982" y="695354"/>
                  <a:pt x="881390" y="695354"/>
                </a:cubicBezTo>
                <a:lnTo>
                  <a:pt x="793179" y="695354"/>
                </a:lnTo>
                <a:cubicBezTo>
                  <a:pt x="792075" y="695354"/>
                  <a:pt x="791451" y="695066"/>
                  <a:pt x="791547" y="693841"/>
                </a:cubicBezTo>
                <a:cubicBezTo>
                  <a:pt x="791595" y="693265"/>
                  <a:pt x="791595" y="692665"/>
                  <a:pt x="791595" y="692065"/>
                </a:cubicBezTo>
                <a:close/>
                <a:moveTo>
                  <a:pt x="882446" y="507002"/>
                </a:moveTo>
                <a:cubicBezTo>
                  <a:pt x="881846" y="507002"/>
                  <a:pt x="881246" y="507002"/>
                  <a:pt x="880646" y="507002"/>
                </a:cubicBezTo>
                <a:lnTo>
                  <a:pt x="795195" y="507002"/>
                </a:lnTo>
                <a:cubicBezTo>
                  <a:pt x="791043" y="507002"/>
                  <a:pt x="791595" y="507458"/>
                  <a:pt x="791595" y="503258"/>
                </a:cubicBezTo>
                <a:lnTo>
                  <a:pt x="791595" y="417207"/>
                </a:lnTo>
                <a:cubicBezTo>
                  <a:pt x="791595" y="414638"/>
                  <a:pt x="791595" y="414615"/>
                  <a:pt x="794235" y="414615"/>
                </a:cubicBezTo>
                <a:lnTo>
                  <a:pt x="881486" y="414615"/>
                </a:lnTo>
                <a:cubicBezTo>
                  <a:pt x="883887" y="414615"/>
                  <a:pt x="883887" y="414615"/>
                  <a:pt x="883887" y="417303"/>
                </a:cubicBezTo>
                <a:lnTo>
                  <a:pt x="883887" y="503354"/>
                </a:lnTo>
                <a:cubicBezTo>
                  <a:pt x="883887" y="504050"/>
                  <a:pt x="883887" y="504746"/>
                  <a:pt x="883887" y="505442"/>
                </a:cubicBezTo>
                <a:cubicBezTo>
                  <a:pt x="884031" y="506594"/>
                  <a:pt x="883574" y="507122"/>
                  <a:pt x="882398" y="507002"/>
                </a:cubicBezTo>
                <a:close/>
                <a:moveTo>
                  <a:pt x="883070" y="412838"/>
                </a:moveTo>
                <a:cubicBezTo>
                  <a:pt x="853434" y="412838"/>
                  <a:pt x="823783" y="412838"/>
                  <a:pt x="794115" y="412838"/>
                </a:cubicBezTo>
                <a:lnTo>
                  <a:pt x="793803" y="412838"/>
                </a:lnTo>
                <a:cubicBezTo>
                  <a:pt x="793371" y="412070"/>
                  <a:pt x="794091" y="411782"/>
                  <a:pt x="794475" y="411398"/>
                </a:cubicBezTo>
                <a:cubicBezTo>
                  <a:pt x="797980" y="407870"/>
                  <a:pt x="801556" y="404365"/>
                  <a:pt x="805037" y="400789"/>
                </a:cubicBezTo>
                <a:cubicBezTo>
                  <a:pt x="805834" y="399908"/>
                  <a:pt x="806969" y="399409"/>
                  <a:pt x="808157" y="399421"/>
                </a:cubicBezTo>
                <a:lnTo>
                  <a:pt x="902825" y="399421"/>
                </a:lnTo>
                <a:cubicBezTo>
                  <a:pt x="903180" y="399454"/>
                  <a:pt x="903533" y="399509"/>
                  <a:pt x="903881" y="399589"/>
                </a:cubicBezTo>
                <a:cubicBezTo>
                  <a:pt x="903641" y="400501"/>
                  <a:pt x="903017" y="400693"/>
                  <a:pt x="902561" y="400981"/>
                </a:cubicBezTo>
                <a:cubicBezTo>
                  <a:pt x="897160" y="404605"/>
                  <a:pt x="891760" y="408182"/>
                  <a:pt x="886383" y="411806"/>
                </a:cubicBezTo>
                <a:cubicBezTo>
                  <a:pt x="885401" y="412500"/>
                  <a:pt x="884225" y="412862"/>
                  <a:pt x="883022" y="412838"/>
                </a:cubicBezTo>
                <a:close/>
                <a:moveTo>
                  <a:pt x="889215" y="603086"/>
                </a:moveTo>
                <a:lnTo>
                  <a:pt x="975890" y="603086"/>
                </a:lnTo>
                <a:cubicBezTo>
                  <a:pt x="978122" y="603086"/>
                  <a:pt x="978170" y="603086"/>
                  <a:pt x="978170" y="605486"/>
                </a:cubicBezTo>
                <a:lnTo>
                  <a:pt x="978170" y="693121"/>
                </a:lnTo>
                <a:cubicBezTo>
                  <a:pt x="978170" y="695522"/>
                  <a:pt x="978170" y="695522"/>
                  <a:pt x="975770" y="695522"/>
                </a:cubicBezTo>
                <a:lnTo>
                  <a:pt x="886959" y="695522"/>
                </a:lnTo>
                <a:cubicBezTo>
                  <a:pt x="886404" y="695577"/>
                  <a:pt x="885910" y="695174"/>
                  <a:pt x="885855" y="694619"/>
                </a:cubicBezTo>
                <a:cubicBezTo>
                  <a:pt x="885848" y="694552"/>
                  <a:pt x="885848" y="694485"/>
                  <a:pt x="885855" y="694418"/>
                </a:cubicBezTo>
                <a:lnTo>
                  <a:pt x="885855" y="606374"/>
                </a:lnTo>
                <a:cubicBezTo>
                  <a:pt x="885735" y="602654"/>
                  <a:pt x="885423" y="603086"/>
                  <a:pt x="889167" y="603086"/>
                </a:cubicBezTo>
                <a:close/>
                <a:moveTo>
                  <a:pt x="975626" y="601286"/>
                </a:moveTo>
                <a:lnTo>
                  <a:pt x="886815" y="601286"/>
                </a:lnTo>
                <a:cubicBezTo>
                  <a:pt x="886275" y="601346"/>
                  <a:pt x="885788" y="600955"/>
                  <a:pt x="885730" y="600415"/>
                </a:cubicBezTo>
                <a:cubicBezTo>
                  <a:pt x="885720" y="600331"/>
                  <a:pt x="885723" y="600242"/>
                  <a:pt x="885735" y="600158"/>
                </a:cubicBezTo>
                <a:cubicBezTo>
                  <a:pt x="885735" y="599462"/>
                  <a:pt x="885735" y="598766"/>
                  <a:pt x="885735" y="598069"/>
                </a:cubicBezTo>
                <a:lnTo>
                  <a:pt x="885735" y="511419"/>
                </a:lnTo>
                <a:cubicBezTo>
                  <a:pt x="885735" y="508850"/>
                  <a:pt x="885735" y="508826"/>
                  <a:pt x="888351" y="508826"/>
                </a:cubicBezTo>
                <a:lnTo>
                  <a:pt x="975602" y="508826"/>
                </a:lnTo>
                <a:cubicBezTo>
                  <a:pt x="978002" y="508826"/>
                  <a:pt x="978002" y="508826"/>
                  <a:pt x="978002" y="511491"/>
                </a:cubicBezTo>
                <a:lnTo>
                  <a:pt x="978002" y="598718"/>
                </a:lnTo>
                <a:cubicBezTo>
                  <a:pt x="978122" y="601502"/>
                  <a:pt x="978362" y="601286"/>
                  <a:pt x="975530" y="601286"/>
                </a:cubicBezTo>
                <a:close/>
                <a:moveTo>
                  <a:pt x="978218" y="503810"/>
                </a:moveTo>
                <a:lnTo>
                  <a:pt x="978218" y="504722"/>
                </a:lnTo>
                <a:cubicBezTo>
                  <a:pt x="978218" y="506954"/>
                  <a:pt x="978218" y="507122"/>
                  <a:pt x="975818" y="507122"/>
                </a:cubicBezTo>
                <a:lnTo>
                  <a:pt x="888255" y="507122"/>
                </a:lnTo>
                <a:cubicBezTo>
                  <a:pt x="885855" y="507122"/>
                  <a:pt x="885855" y="507122"/>
                  <a:pt x="885855" y="504410"/>
                </a:cubicBezTo>
                <a:lnTo>
                  <a:pt x="885855" y="417999"/>
                </a:lnTo>
                <a:cubicBezTo>
                  <a:pt x="885855" y="417279"/>
                  <a:pt x="885855" y="416583"/>
                  <a:pt x="885855" y="415887"/>
                </a:cubicBezTo>
                <a:cubicBezTo>
                  <a:pt x="885855" y="415191"/>
                  <a:pt x="886311" y="414638"/>
                  <a:pt x="887151" y="414663"/>
                </a:cubicBezTo>
                <a:lnTo>
                  <a:pt x="975002" y="414663"/>
                </a:lnTo>
                <a:cubicBezTo>
                  <a:pt x="978578" y="414663"/>
                  <a:pt x="978242" y="414158"/>
                  <a:pt x="978242" y="417807"/>
                </a:cubicBezTo>
                <a:close/>
                <a:moveTo>
                  <a:pt x="891399" y="791534"/>
                </a:moveTo>
                <a:lnTo>
                  <a:pt x="976418" y="791534"/>
                </a:lnTo>
                <a:cubicBezTo>
                  <a:pt x="977709" y="791447"/>
                  <a:pt x="979003" y="791678"/>
                  <a:pt x="980187" y="792206"/>
                </a:cubicBezTo>
                <a:cubicBezTo>
                  <a:pt x="987916" y="796142"/>
                  <a:pt x="995692" y="800031"/>
                  <a:pt x="1003445" y="803919"/>
                </a:cubicBezTo>
                <a:cubicBezTo>
                  <a:pt x="1003878" y="804111"/>
                  <a:pt x="1004406" y="804207"/>
                  <a:pt x="1004574" y="805119"/>
                </a:cubicBezTo>
                <a:lnTo>
                  <a:pt x="1001645" y="805119"/>
                </a:lnTo>
                <a:cubicBezTo>
                  <a:pt x="971370" y="805119"/>
                  <a:pt x="941102" y="805119"/>
                  <a:pt x="910842" y="805119"/>
                </a:cubicBezTo>
                <a:cubicBezTo>
                  <a:pt x="909058" y="805167"/>
                  <a:pt x="907306" y="804637"/>
                  <a:pt x="905849" y="803607"/>
                </a:cubicBezTo>
                <a:cubicBezTo>
                  <a:pt x="900761" y="800103"/>
                  <a:pt x="895576" y="796694"/>
                  <a:pt x="890439" y="793238"/>
                </a:cubicBezTo>
                <a:cubicBezTo>
                  <a:pt x="889782" y="792935"/>
                  <a:pt x="889218" y="792465"/>
                  <a:pt x="888807" y="791870"/>
                </a:cubicBezTo>
                <a:cubicBezTo>
                  <a:pt x="889647" y="791126"/>
                  <a:pt x="890583" y="791534"/>
                  <a:pt x="891399" y="791534"/>
                </a:cubicBezTo>
                <a:close/>
                <a:moveTo>
                  <a:pt x="1009014" y="700730"/>
                </a:moveTo>
                <a:cubicBezTo>
                  <a:pt x="1009014" y="702819"/>
                  <a:pt x="1008846" y="702915"/>
                  <a:pt x="1006614" y="702386"/>
                </a:cubicBezTo>
                <a:lnTo>
                  <a:pt x="982611" y="696362"/>
                </a:lnTo>
                <a:cubicBezTo>
                  <a:pt x="980019" y="695714"/>
                  <a:pt x="980019" y="695690"/>
                  <a:pt x="980019" y="693025"/>
                </a:cubicBezTo>
                <a:lnTo>
                  <a:pt x="980019" y="605726"/>
                </a:lnTo>
                <a:cubicBezTo>
                  <a:pt x="980019" y="603110"/>
                  <a:pt x="980019" y="603086"/>
                  <a:pt x="982611" y="603086"/>
                </a:cubicBezTo>
                <a:lnTo>
                  <a:pt x="1006302" y="603086"/>
                </a:lnTo>
                <a:cubicBezTo>
                  <a:pt x="1008990" y="603086"/>
                  <a:pt x="1009014" y="603086"/>
                  <a:pt x="1009014" y="605942"/>
                </a:cubicBezTo>
                <a:lnTo>
                  <a:pt x="1009014" y="698882"/>
                </a:lnTo>
                <a:cubicBezTo>
                  <a:pt x="1008918" y="699482"/>
                  <a:pt x="1008942" y="700082"/>
                  <a:pt x="1008918" y="700682"/>
                </a:cubicBezTo>
                <a:close/>
                <a:moveTo>
                  <a:pt x="1009014" y="504698"/>
                </a:moveTo>
                <a:cubicBezTo>
                  <a:pt x="1009014" y="535966"/>
                  <a:pt x="1009014" y="567233"/>
                  <a:pt x="1009014" y="598502"/>
                </a:cubicBezTo>
                <a:cubicBezTo>
                  <a:pt x="1009014" y="599006"/>
                  <a:pt x="1009014" y="599510"/>
                  <a:pt x="1009014" y="599990"/>
                </a:cubicBezTo>
                <a:cubicBezTo>
                  <a:pt x="1009014" y="601094"/>
                  <a:pt x="1008510" y="601382"/>
                  <a:pt x="1007550" y="601334"/>
                </a:cubicBezTo>
                <a:cubicBezTo>
                  <a:pt x="1006590" y="601286"/>
                  <a:pt x="1006350" y="601334"/>
                  <a:pt x="1005750" y="601334"/>
                </a:cubicBezTo>
                <a:lnTo>
                  <a:pt x="983283" y="601334"/>
                </a:lnTo>
                <a:cubicBezTo>
                  <a:pt x="979562" y="601334"/>
                  <a:pt x="980019" y="601574"/>
                  <a:pt x="980019" y="598189"/>
                </a:cubicBezTo>
                <a:lnTo>
                  <a:pt x="980019" y="516915"/>
                </a:lnTo>
                <a:cubicBezTo>
                  <a:pt x="980019" y="514707"/>
                  <a:pt x="980019" y="512523"/>
                  <a:pt x="980019" y="510314"/>
                </a:cubicBezTo>
                <a:cubicBezTo>
                  <a:pt x="980019" y="509306"/>
                  <a:pt x="980259" y="508610"/>
                  <a:pt x="981339" y="508346"/>
                </a:cubicBezTo>
                <a:lnTo>
                  <a:pt x="1008558" y="501601"/>
                </a:lnTo>
                <a:cubicBezTo>
                  <a:pt x="1009024" y="502547"/>
                  <a:pt x="1009141" y="503625"/>
                  <a:pt x="1008894" y="504650"/>
                </a:cubicBezTo>
                <a:close/>
                <a:moveTo>
                  <a:pt x="1009014" y="496129"/>
                </a:moveTo>
                <a:cubicBezTo>
                  <a:pt x="1009014" y="496729"/>
                  <a:pt x="1009014" y="497329"/>
                  <a:pt x="1009014" y="497929"/>
                </a:cubicBezTo>
                <a:cubicBezTo>
                  <a:pt x="1009216" y="498863"/>
                  <a:pt x="1008625" y="499782"/>
                  <a:pt x="1007692" y="499984"/>
                </a:cubicBezTo>
                <a:cubicBezTo>
                  <a:pt x="1007622" y="500000"/>
                  <a:pt x="1007550" y="500010"/>
                  <a:pt x="1007478" y="500017"/>
                </a:cubicBezTo>
                <a:cubicBezTo>
                  <a:pt x="998645" y="502153"/>
                  <a:pt x="989860" y="504362"/>
                  <a:pt x="981075" y="506546"/>
                </a:cubicBezTo>
                <a:cubicBezTo>
                  <a:pt x="980851" y="506575"/>
                  <a:pt x="980626" y="506575"/>
                  <a:pt x="980403" y="506546"/>
                </a:cubicBezTo>
                <a:cubicBezTo>
                  <a:pt x="979803" y="505946"/>
                  <a:pt x="980091" y="505106"/>
                  <a:pt x="980091" y="504362"/>
                </a:cubicBezTo>
                <a:cubicBezTo>
                  <a:pt x="980091" y="475191"/>
                  <a:pt x="980091" y="446027"/>
                  <a:pt x="980091" y="416871"/>
                </a:cubicBezTo>
                <a:cubicBezTo>
                  <a:pt x="980091" y="415383"/>
                  <a:pt x="980235" y="414326"/>
                  <a:pt x="981843" y="413534"/>
                </a:cubicBezTo>
                <a:cubicBezTo>
                  <a:pt x="990460" y="409358"/>
                  <a:pt x="999005" y="405013"/>
                  <a:pt x="1007574" y="400741"/>
                </a:cubicBezTo>
                <a:cubicBezTo>
                  <a:pt x="1007951" y="400472"/>
                  <a:pt x="1008433" y="400400"/>
                  <a:pt x="1008870" y="400549"/>
                </a:cubicBezTo>
                <a:cubicBezTo>
                  <a:pt x="1009141" y="401540"/>
                  <a:pt x="1009216" y="402577"/>
                  <a:pt x="1009086" y="403597"/>
                </a:cubicBezTo>
                <a:cubicBezTo>
                  <a:pt x="1008990" y="434386"/>
                  <a:pt x="1008935" y="465213"/>
                  <a:pt x="1008918" y="496081"/>
                </a:cubicBezTo>
                <a:close/>
                <a:moveTo>
                  <a:pt x="985011" y="409958"/>
                </a:moveTo>
                <a:cubicBezTo>
                  <a:pt x="981166" y="412029"/>
                  <a:pt x="976845" y="413054"/>
                  <a:pt x="972482" y="412934"/>
                </a:cubicBezTo>
                <a:cubicBezTo>
                  <a:pt x="945814" y="412790"/>
                  <a:pt x="919147" y="412934"/>
                  <a:pt x="892480" y="412934"/>
                </a:cubicBezTo>
                <a:lnTo>
                  <a:pt x="889215" y="412934"/>
                </a:lnTo>
                <a:cubicBezTo>
                  <a:pt x="889215" y="411830"/>
                  <a:pt x="890079" y="411662"/>
                  <a:pt x="890607" y="411302"/>
                </a:cubicBezTo>
                <a:cubicBezTo>
                  <a:pt x="895912" y="407750"/>
                  <a:pt x="901265" y="404245"/>
                  <a:pt x="906545" y="400645"/>
                </a:cubicBezTo>
                <a:cubicBezTo>
                  <a:pt x="907769" y="399797"/>
                  <a:pt x="909234" y="399368"/>
                  <a:pt x="910722" y="399421"/>
                </a:cubicBezTo>
                <a:lnTo>
                  <a:pt x="1002125" y="399421"/>
                </a:lnTo>
                <a:cubicBezTo>
                  <a:pt x="1003054" y="399236"/>
                  <a:pt x="1004017" y="399464"/>
                  <a:pt x="1004766" y="400045"/>
                </a:cubicBezTo>
                <a:cubicBezTo>
                  <a:pt x="997853" y="403333"/>
                  <a:pt x="991252" y="406429"/>
                  <a:pt x="984891" y="409886"/>
                </a:cubicBezTo>
                <a:close/>
                <a:moveTo>
                  <a:pt x="909690" y="396276"/>
                </a:moveTo>
                <a:cubicBezTo>
                  <a:pt x="908470" y="397143"/>
                  <a:pt x="907009" y="397596"/>
                  <a:pt x="905513" y="397572"/>
                </a:cubicBezTo>
                <a:lnTo>
                  <a:pt x="811229" y="397572"/>
                </a:lnTo>
                <a:cubicBezTo>
                  <a:pt x="810353" y="397673"/>
                  <a:pt x="809468" y="397541"/>
                  <a:pt x="808661" y="397188"/>
                </a:cubicBezTo>
                <a:cubicBezTo>
                  <a:pt x="809501" y="396300"/>
                  <a:pt x="810149" y="395604"/>
                  <a:pt x="810821" y="394932"/>
                </a:cubicBezTo>
                <a:cubicBezTo>
                  <a:pt x="814878" y="390924"/>
                  <a:pt x="818958" y="386939"/>
                  <a:pt x="822967" y="382931"/>
                </a:cubicBezTo>
                <a:cubicBezTo>
                  <a:pt x="823812" y="381954"/>
                  <a:pt x="825038" y="381394"/>
                  <a:pt x="826327" y="381394"/>
                </a:cubicBezTo>
                <a:lnTo>
                  <a:pt x="929804" y="381394"/>
                </a:lnTo>
                <a:cubicBezTo>
                  <a:pt x="930169" y="381430"/>
                  <a:pt x="930529" y="381493"/>
                  <a:pt x="930884" y="381586"/>
                </a:cubicBezTo>
                <a:cubicBezTo>
                  <a:pt x="930500" y="382570"/>
                  <a:pt x="929780" y="382787"/>
                  <a:pt x="929252" y="383147"/>
                </a:cubicBezTo>
                <a:cubicBezTo>
                  <a:pt x="922699" y="387467"/>
                  <a:pt x="916099" y="391812"/>
                  <a:pt x="909570" y="396228"/>
                </a:cubicBezTo>
                <a:close/>
                <a:moveTo>
                  <a:pt x="825199" y="377938"/>
                </a:moveTo>
                <a:cubicBezTo>
                  <a:pt x="824184" y="379035"/>
                  <a:pt x="822732" y="379623"/>
                  <a:pt x="821239" y="379546"/>
                </a:cubicBezTo>
                <a:cubicBezTo>
                  <a:pt x="786643" y="379546"/>
                  <a:pt x="752045" y="379546"/>
                  <a:pt x="717450" y="379546"/>
                </a:cubicBezTo>
                <a:cubicBezTo>
                  <a:pt x="716715" y="379661"/>
                  <a:pt x="715964" y="379587"/>
                  <a:pt x="715265" y="379330"/>
                </a:cubicBezTo>
                <a:cubicBezTo>
                  <a:pt x="715040" y="378927"/>
                  <a:pt x="715040" y="378437"/>
                  <a:pt x="715265" y="378034"/>
                </a:cubicBezTo>
                <a:cubicBezTo>
                  <a:pt x="718026" y="372489"/>
                  <a:pt x="720834" y="366969"/>
                  <a:pt x="723522" y="361400"/>
                </a:cubicBezTo>
                <a:cubicBezTo>
                  <a:pt x="723892" y="360209"/>
                  <a:pt x="725114" y="359499"/>
                  <a:pt x="726331" y="359768"/>
                </a:cubicBezTo>
                <a:cubicBezTo>
                  <a:pt x="726835" y="359768"/>
                  <a:pt x="727339" y="359768"/>
                  <a:pt x="727843" y="359768"/>
                </a:cubicBezTo>
                <a:lnTo>
                  <a:pt x="839097" y="359768"/>
                </a:lnTo>
                <a:cubicBezTo>
                  <a:pt x="840196" y="359650"/>
                  <a:pt x="841308" y="359715"/>
                  <a:pt x="842385" y="359960"/>
                </a:cubicBezTo>
                <a:cubicBezTo>
                  <a:pt x="842601" y="360872"/>
                  <a:pt x="841809" y="361184"/>
                  <a:pt x="841353" y="361616"/>
                </a:cubicBezTo>
                <a:cubicBezTo>
                  <a:pt x="836097" y="367041"/>
                  <a:pt x="830624" y="372441"/>
                  <a:pt x="825199" y="377938"/>
                </a:cubicBezTo>
                <a:close/>
                <a:moveTo>
                  <a:pt x="716106" y="381274"/>
                </a:moveTo>
                <a:cubicBezTo>
                  <a:pt x="729211" y="381274"/>
                  <a:pt x="742293" y="381274"/>
                  <a:pt x="755374" y="381274"/>
                </a:cubicBezTo>
                <a:lnTo>
                  <a:pt x="817782" y="381274"/>
                </a:lnTo>
                <a:cubicBezTo>
                  <a:pt x="819035" y="381106"/>
                  <a:pt x="820310" y="381272"/>
                  <a:pt x="821479" y="381754"/>
                </a:cubicBezTo>
                <a:cubicBezTo>
                  <a:pt x="816390" y="386819"/>
                  <a:pt x="811541" y="391572"/>
                  <a:pt x="806741" y="396372"/>
                </a:cubicBezTo>
                <a:cubicBezTo>
                  <a:pt x="806083" y="397136"/>
                  <a:pt x="805106" y="397546"/>
                  <a:pt x="804101" y="397476"/>
                </a:cubicBezTo>
                <a:cubicBezTo>
                  <a:pt x="803596" y="397476"/>
                  <a:pt x="803092" y="397476"/>
                  <a:pt x="802588" y="397476"/>
                </a:cubicBezTo>
                <a:lnTo>
                  <a:pt x="706576" y="397476"/>
                </a:lnTo>
                <a:cubicBezTo>
                  <a:pt x="705880" y="396540"/>
                  <a:pt x="706456" y="395988"/>
                  <a:pt x="706744" y="395412"/>
                </a:cubicBezTo>
                <a:cubicBezTo>
                  <a:pt x="708737" y="391380"/>
                  <a:pt x="710849" y="387395"/>
                  <a:pt x="712721" y="383411"/>
                </a:cubicBezTo>
                <a:cubicBezTo>
                  <a:pt x="713218" y="381978"/>
                  <a:pt x="714649" y="381090"/>
                  <a:pt x="716154" y="381274"/>
                </a:cubicBezTo>
                <a:close/>
                <a:moveTo>
                  <a:pt x="706504" y="399301"/>
                </a:moveTo>
                <a:cubicBezTo>
                  <a:pt x="707008" y="399337"/>
                  <a:pt x="707512" y="399337"/>
                  <a:pt x="708017" y="399301"/>
                </a:cubicBezTo>
                <a:lnTo>
                  <a:pt x="799756" y="399301"/>
                </a:lnTo>
                <a:cubicBezTo>
                  <a:pt x="800798" y="399185"/>
                  <a:pt x="801851" y="399243"/>
                  <a:pt x="802876" y="399469"/>
                </a:cubicBezTo>
                <a:cubicBezTo>
                  <a:pt x="803044" y="400261"/>
                  <a:pt x="802516" y="400501"/>
                  <a:pt x="802180" y="400837"/>
                </a:cubicBezTo>
                <a:cubicBezTo>
                  <a:pt x="798676" y="404389"/>
                  <a:pt x="795099" y="407894"/>
                  <a:pt x="791619" y="411446"/>
                </a:cubicBezTo>
                <a:cubicBezTo>
                  <a:pt x="790822" y="412341"/>
                  <a:pt x="789672" y="412843"/>
                  <a:pt x="788475" y="412814"/>
                </a:cubicBezTo>
                <a:cubicBezTo>
                  <a:pt x="758807" y="412814"/>
                  <a:pt x="729132" y="412814"/>
                  <a:pt x="699447" y="412814"/>
                </a:cubicBezTo>
                <a:cubicBezTo>
                  <a:pt x="699159" y="412829"/>
                  <a:pt x="698871" y="412829"/>
                  <a:pt x="698583" y="412814"/>
                </a:cubicBezTo>
                <a:cubicBezTo>
                  <a:pt x="698127" y="411998"/>
                  <a:pt x="698703" y="411446"/>
                  <a:pt x="698991" y="410846"/>
                </a:cubicBezTo>
                <a:cubicBezTo>
                  <a:pt x="700576" y="407630"/>
                  <a:pt x="702232" y="404437"/>
                  <a:pt x="703792" y="401245"/>
                </a:cubicBezTo>
                <a:cubicBezTo>
                  <a:pt x="704440" y="399853"/>
                  <a:pt x="705184" y="399133"/>
                  <a:pt x="706576" y="399301"/>
                </a:cubicBezTo>
                <a:close/>
                <a:moveTo>
                  <a:pt x="697287" y="691993"/>
                </a:moveTo>
                <a:lnTo>
                  <a:pt x="697287" y="606542"/>
                </a:lnTo>
                <a:cubicBezTo>
                  <a:pt x="697287" y="606038"/>
                  <a:pt x="697287" y="605534"/>
                  <a:pt x="697287" y="605030"/>
                </a:cubicBezTo>
                <a:cubicBezTo>
                  <a:pt x="697071" y="603374"/>
                  <a:pt x="697911" y="603062"/>
                  <a:pt x="699375" y="603062"/>
                </a:cubicBezTo>
                <a:cubicBezTo>
                  <a:pt x="705784" y="603062"/>
                  <a:pt x="712169" y="603062"/>
                  <a:pt x="718578" y="603062"/>
                </a:cubicBezTo>
                <a:lnTo>
                  <a:pt x="788451" y="603062"/>
                </a:lnTo>
                <a:cubicBezTo>
                  <a:pt x="789363" y="603062"/>
                  <a:pt x="789699" y="603494"/>
                  <a:pt x="789675" y="604358"/>
                </a:cubicBezTo>
                <a:cubicBezTo>
                  <a:pt x="789651" y="605222"/>
                  <a:pt x="789675" y="605750"/>
                  <a:pt x="789675" y="606446"/>
                </a:cubicBezTo>
                <a:lnTo>
                  <a:pt x="789675" y="693121"/>
                </a:lnTo>
                <a:cubicBezTo>
                  <a:pt x="789675" y="695306"/>
                  <a:pt x="789675" y="695330"/>
                  <a:pt x="787274" y="695354"/>
                </a:cubicBezTo>
                <a:lnTo>
                  <a:pt x="700864" y="695354"/>
                </a:lnTo>
                <a:cubicBezTo>
                  <a:pt x="700144" y="695354"/>
                  <a:pt x="699447" y="695354"/>
                  <a:pt x="698751" y="695354"/>
                </a:cubicBezTo>
                <a:cubicBezTo>
                  <a:pt x="697599" y="695354"/>
                  <a:pt x="697095" y="694922"/>
                  <a:pt x="697191" y="693769"/>
                </a:cubicBezTo>
                <a:cubicBezTo>
                  <a:pt x="697407" y="693121"/>
                  <a:pt x="697359" y="692593"/>
                  <a:pt x="697359" y="691993"/>
                </a:cubicBezTo>
                <a:close/>
                <a:moveTo>
                  <a:pt x="788067" y="601286"/>
                </a:moveTo>
                <a:cubicBezTo>
                  <a:pt x="787562" y="601286"/>
                  <a:pt x="787058" y="601286"/>
                  <a:pt x="786554" y="601286"/>
                </a:cubicBezTo>
                <a:lnTo>
                  <a:pt x="700600" y="601286"/>
                </a:lnTo>
                <a:cubicBezTo>
                  <a:pt x="696879" y="601286"/>
                  <a:pt x="697359" y="601526"/>
                  <a:pt x="697359" y="598117"/>
                </a:cubicBezTo>
                <a:lnTo>
                  <a:pt x="697359" y="512067"/>
                </a:lnTo>
                <a:cubicBezTo>
                  <a:pt x="697359" y="508514"/>
                  <a:pt x="696951" y="508802"/>
                  <a:pt x="700528" y="508802"/>
                </a:cubicBezTo>
                <a:lnTo>
                  <a:pt x="788667" y="508802"/>
                </a:lnTo>
                <a:cubicBezTo>
                  <a:pt x="789411" y="508802"/>
                  <a:pt x="789723" y="509186"/>
                  <a:pt x="789723" y="509906"/>
                </a:cubicBezTo>
                <a:cubicBezTo>
                  <a:pt x="789723" y="510627"/>
                  <a:pt x="789723" y="511491"/>
                  <a:pt x="789723" y="512307"/>
                </a:cubicBezTo>
                <a:lnTo>
                  <a:pt x="789723" y="597733"/>
                </a:lnTo>
                <a:cubicBezTo>
                  <a:pt x="789723" y="598333"/>
                  <a:pt x="789723" y="598934"/>
                  <a:pt x="789723" y="599534"/>
                </a:cubicBezTo>
                <a:cubicBezTo>
                  <a:pt x="789867" y="600758"/>
                  <a:pt x="789507" y="601454"/>
                  <a:pt x="788139" y="601286"/>
                </a:cubicBezTo>
                <a:close/>
                <a:moveTo>
                  <a:pt x="699423" y="414687"/>
                </a:moveTo>
                <a:cubicBezTo>
                  <a:pt x="700024" y="414687"/>
                  <a:pt x="700624" y="414687"/>
                  <a:pt x="701224" y="414687"/>
                </a:cubicBezTo>
                <a:lnTo>
                  <a:pt x="786074" y="414687"/>
                </a:lnTo>
                <a:cubicBezTo>
                  <a:pt x="786770" y="414687"/>
                  <a:pt x="787490" y="414687"/>
                  <a:pt x="788163" y="414687"/>
                </a:cubicBezTo>
                <a:cubicBezTo>
                  <a:pt x="789315" y="414687"/>
                  <a:pt x="789843" y="415023"/>
                  <a:pt x="789747" y="416199"/>
                </a:cubicBezTo>
                <a:cubicBezTo>
                  <a:pt x="789747" y="416895"/>
                  <a:pt x="789747" y="417615"/>
                  <a:pt x="789747" y="418311"/>
                </a:cubicBezTo>
                <a:lnTo>
                  <a:pt x="789747" y="503498"/>
                </a:lnTo>
                <a:cubicBezTo>
                  <a:pt x="789747" y="504290"/>
                  <a:pt x="789747" y="505106"/>
                  <a:pt x="789747" y="505898"/>
                </a:cubicBezTo>
                <a:cubicBezTo>
                  <a:pt x="789747" y="506690"/>
                  <a:pt x="789339" y="507146"/>
                  <a:pt x="788475" y="507122"/>
                </a:cubicBezTo>
                <a:cubicBezTo>
                  <a:pt x="787610" y="507098"/>
                  <a:pt x="787274" y="507122"/>
                  <a:pt x="786674" y="507122"/>
                </a:cubicBezTo>
                <a:lnTo>
                  <a:pt x="700624" y="507122"/>
                </a:lnTo>
                <a:cubicBezTo>
                  <a:pt x="696999" y="507122"/>
                  <a:pt x="697359" y="507434"/>
                  <a:pt x="697359" y="503954"/>
                </a:cubicBezTo>
                <a:lnTo>
                  <a:pt x="697359" y="417783"/>
                </a:lnTo>
                <a:cubicBezTo>
                  <a:pt x="697383" y="417382"/>
                  <a:pt x="697383" y="416984"/>
                  <a:pt x="697359" y="416583"/>
                </a:cubicBezTo>
                <a:cubicBezTo>
                  <a:pt x="697119" y="414927"/>
                  <a:pt x="697983" y="414446"/>
                  <a:pt x="699423" y="414687"/>
                </a:cubicBezTo>
                <a:close/>
                <a:moveTo>
                  <a:pt x="698583" y="791726"/>
                </a:moveTo>
                <a:cubicBezTo>
                  <a:pt x="699522" y="791481"/>
                  <a:pt x="700501" y="791416"/>
                  <a:pt x="701464" y="791534"/>
                </a:cubicBezTo>
                <a:cubicBezTo>
                  <a:pt x="730155" y="791534"/>
                  <a:pt x="758848" y="791534"/>
                  <a:pt x="787538" y="791534"/>
                </a:cubicBezTo>
                <a:cubicBezTo>
                  <a:pt x="789358" y="791411"/>
                  <a:pt x="791129" y="792136"/>
                  <a:pt x="792339" y="793502"/>
                </a:cubicBezTo>
                <a:cubicBezTo>
                  <a:pt x="795435" y="796766"/>
                  <a:pt x="798676" y="799887"/>
                  <a:pt x="801940" y="803103"/>
                </a:cubicBezTo>
                <a:cubicBezTo>
                  <a:pt x="802468" y="803631"/>
                  <a:pt x="803260" y="804015"/>
                  <a:pt x="803308" y="805191"/>
                </a:cubicBezTo>
                <a:lnTo>
                  <a:pt x="800380" y="805191"/>
                </a:lnTo>
                <a:cubicBezTo>
                  <a:pt x="769591" y="805191"/>
                  <a:pt x="738796" y="805191"/>
                  <a:pt x="707993" y="805191"/>
                </a:cubicBezTo>
                <a:cubicBezTo>
                  <a:pt x="706005" y="805467"/>
                  <a:pt x="704111" y="804255"/>
                  <a:pt x="703528" y="802335"/>
                </a:cubicBezTo>
                <a:cubicBezTo>
                  <a:pt x="702280" y="799503"/>
                  <a:pt x="700768" y="796790"/>
                  <a:pt x="699423" y="794006"/>
                </a:cubicBezTo>
                <a:cubicBezTo>
                  <a:pt x="698919" y="793262"/>
                  <a:pt x="698247" y="792638"/>
                  <a:pt x="698583" y="791654"/>
                </a:cubicBezTo>
                <a:close/>
                <a:moveTo>
                  <a:pt x="793635" y="792110"/>
                </a:moveTo>
                <a:lnTo>
                  <a:pt x="793827" y="791534"/>
                </a:lnTo>
                <a:lnTo>
                  <a:pt x="796396" y="791534"/>
                </a:lnTo>
                <a:cubicBezTo>
                  <a:pt x="824863" y="791534"/>
                  <a:pt x="853324" y="791534"/>
                  <a:pt x="881774" y="791534"/>
                </a:cubicBezTo>
                <a:cubicBezTo>
                  <a:pt x="883558" y="791483"/>
                  <a:pt x="885310" y="792014"/>
                  <a:pt x="886767" y="793046"/>
                </a:cubicBezTo>
                <a:cubicBezTo>
                  <a:pt x="891567" y="796382"/>
                  <a:pt x="896536" y="799599"/>
                  <a:pt x="901433" y="802887"/>
                </a:cubicBezTo>
                <a:cubicBezTo>
                  <a:pt x="902249" y="803415"/>
                  <a:pt x="903065" y="804015"/>
                  <a:pt x="903833" y="804567"/>
                </a:cubicBezTo>
                <a:cubicBezTo>
                  <a:pt x="903521" y="805527"/>
                  <a:pt x="902801" y="805143"/>
                  <a:pt x="902297" y="805143"/>
                </a:cubicBezTo>
                <a:lnTo>
                  <a:pt x="808589" y="805143"/>
                </a:lnTo>
                <a:cubicBezTo>
                  <a:pt x="807507" y="805338"/>
                  <a:pt x="806393" y="805028"/>
                  <a:pt x="805565" y="804303"/>
                </a:cubicBezTo>
                <a:cubicBezTo>
                  <a:pt x="801628" y="800127"/>
                  <a:pt x="797620" y="796094"/>
                  <a:pt x="793635" y="792038"/>
                </a:cubicBezTo>
                <a:close/>
                <a:moveTo>
                  <a:pt x="809093" y="806944"/>
                </a:moveTo>
                <a:lnTo>
                  <a:pt x="812045" y="806944"/>
                </a:lnTo>
                <a:cubicBezTo>
                  <a:pt x="842913" y="806944"/>
                  <a:pt x="873781" y="806944"/>
                  <a:pt x="904649" y="806944"/>
                </a:cubicBezTo>
                <a:cubicBezTo>
                  <a:pt x="906625" y="806903"/>
                  <a:pt x="908562" y="807500"/>
                  <a:pt x="910170" y="808648"/>
                </a:cubicBezTo>
                <a:cubicBezTo>
                  <a:pt x="916267" y="812824"/>
                  <a:pt x="922459" y="816881"/>
                  <a:pt x="928580" y="821009"/>
                </a:cubicBezTo>
                <a:cubicBezTo>
                  <a:pt x="929492" y="821456"/>
                  <a:pt x="930306" y="822075"/>
                  <a:pt x="930980" y="822834"/>
                </a:cubicBezTo>
                <a:cubicBezTo>
                  <a:pt x="930500" y="823650"/>
                  <a:pt x="929708" y="823266"/>
                  <a:pt x="929108" y="823266"/>
                </a:cubicBezTo>
                <a:cubicBezTo>
                  <a:pt x="895055" y="823266"/>
                  <a:pt x="860988" y="823266"/>
                  <a:pt x="826903" y="823266"/>
                </a:cubicBezTo>
                <a:cubicBezTo>
                  <a:pt x="825415" y="823350"/>
                  <a:pt x="823970" y="822759"/>
                  <a:pt x="822967" y="821657"/>
                </a:cubicBezTo>
                <a:cubicBezTo>
                  <a:pt x="818310" y="816857"/>
                  <a:pt x="813558" y="812224"/>
                  <a:pt x="808853" y="807496"/>
                </a:cubicBezTo>
                <a:close/>
                <a:moveTo>
                  <a:pt x="913914" y="808912"/>
                </a:moveTo>
                <a:cubicBezTo>
                  <a:pt x="913038" y="808463"/>
                  <a:pt x="912270" y="807834"/>
                  <a:pt x="911658" y="807064"/>
                </a:cubicBezTo>
                <a:cubicBezTo>
                  <a:pt x="912738" y="807064"/>
                  <a:pt x="913602" y="806944"/>
                  <a:pt x="914442" y="806944"/>
                </a:cubicBezTo>
                <a:lnTo>
                  <a:pt x="1007382" y="806944"/>
                </a:lnTo>
                <a:cubicBezTo>
                  <a:pt x="1008681" y="806881"/>
                  <a:pt x="1009974" y="807136"/>
                  <a:pt x="1011150" y="807688"/>
                </a:cubicBezTo>
                <a:cubicBezTo>
                  <a:pt x="1020560" y="812488"/>
                  <a:pt x="1030041" y="817289"/>
                  <a:pt x="1039474" y="822089"/>
                </a:cubicBezTo>
                <a:cubicBezTo>
                  <a:pt x="1039906" y="822305"/>
                  <a:pt x="1040314" y="822569"/>
                  <a:pt x="1040722" y="822810"/>
                </a:cubicBezTo>
                <a:lnTo>
                  <a:pt x="1040578" y="823338"/>
                </a:lnTo>
                <a:lnTo>
                  <a:pt x="1037938" y="823338"/>
                </a:lnTo>
                <a:cubicBezTo>
                  <a:pt x="1004766" y="823338"/>
                  <a:pt x="971586" y="823338"/>
                  <a:pt x="938397" y="823338"/>
                </a:cubicBezTo>
                <a:cubicBezTo>
                  <a:pt x="936415" y="823395"/>
                  <a:pt x="934468" y="822805"/>
                  <a:pt x="932853" y="821657"/>
                </a:cubicBezTo>
                <a:cubicBezTo>
                  <a:pt x="926588" y="817241"/>
                  <a:pt x="920227" y="813136"/>
                  <a:pt x="914010" y="808840"/>
                </a:cubicBezTo>
                <a:close/>
                <a:moveTo>
                  <a:pt x="1010718" y="592885"/>
                </a:moveTo>
                <a:lnTo>
                  <a:pt x="1010718" y="505130"/>
                </a:lnTo>
                <a:cubicBezTo>
                  <a:pt x="1010718" y="504338"/>
                  <a:pt x="1010718" y="503522"/>
                  <a:pt x="1010718" y="502729"/>
                </a:cubicBezTo>
                <a:cubicBezTo>
                  <a:pt x="1010500" y="501786"/>
                  <a:pt x="1011088" y="500845"/>
                  <a:pt x="1012031" y="500627"/>
                </a:cubicBezTo>
                <a:cubicBezTo>
                  <a:pt x="1012096" y="500612"/>
                  <a:pt x="1012163" y="500600"/>
                  <a:pt x="1012231" y="500593"/>
                </a:cubicBezTo>
                <a:lnTo>
                  <a:pt x="1044491" y="492672"/>
                </a:lnTo>
                <a:cubicBezTo>
                  <a:pt x="1044491" y="492672"/>
                  <a:pt x="1044683" y="492672"/>
                  <a:pt x="1045115" y="492840"/>
                </a:cubicBezTo>
                <a:lnTo>
                  <a:pt x="1045115" y="598766"/>
                </a:lnTo>
                <a:cubicBezTo>
                  <a:pt x="1045115" y="601166"/>
                  <a:pt x="1045115" y="601166"/>
                  <a:pt x="1042714" y="601286"/>
                </a:cubicBezTo>
                <a:lnTo>
                  <a:pt x="1030425" y="601286"/>
                </a:lnTo>
                <a:cubicBezTo>
                  <a:pt x="1024520" y="601286"/>
                  <a:pt x="1018615" y="601286"/>
                  <a:pt x="1012735" y="601286"/>
                </a:cubicBezTo>
                <a:cubicBezTo>
                  <a:pt x="1011150" y="601286"/>
                  <a:pt x="1010622" y="600830"/>
                  <a:pt x="1010694" y="599270"/>
                </a:cubicBezTo>
                <a:cubicBezTo>
                  <a:pt x="1010814" y="597109"/>
                  <a:pt x="1010718" y="594901"/>
                  <a:pt x="1010718" y="592693"/>
                </a:cubicBezTo>
                <a:close/>
                <a:moveTo>
                  <a:pt x="1045115" y="711676"/>
                </a:moveTo>
                <a:cubicBezTo>
                  <a:pt x="1044234" y="711916"/>
                  <a:pt x="1043300" y="711865"/>
                  <a:pt x="1042450" y="711532"/>
                </a:cubicBezTo>
                <a:lnTo>
                  <a:pt x="1013431" y="704331"/>
                </a:lnTo>
                <a:cubicBezTo>
                  <a:pt x="1010742" y="703635"/>
                  <a:pt x="1010718" y="703635"/>
                  <a:pt x="1010718" y="700754"/>
                </a:cubicBezTo>
                <a:lnTo>
                  <a:pt x="1010718" y="614439"/>
                </a:lnTo>
                <a:cubicBezTo>
                  <a:pt x="1010718" y="611343"/>
                  <a:pt x="1010718" y="608247"/>
                  <a:pt x="1010718" y="605150"/>
                </a:cubicBezTo>
                <a:cubicBezTo>
                  <a:pt x="1010718" y="603638"/>
                  <a:pt x="1011102" y="603038"/>
                  <a:pt x="1012759" y="603062"/>
                </a:cubicBezTo>
                <a:cubicBezTo>
                  <a:pt x="1022840" y="603062"/>
                  <a:pt x="1032921" y="603062"/>
                  <a:pt x="1043026" y="603062"/>
                </a:cubicBezTo>
                <a:cubicBezTo>
                  <a:pt x="1045091" y="603062"/>
                  <a:pt x="1045091" y="603062"/>
                  <a:pt x="1045139" y="605294"/>
                </a:cubicBezTo>
                <a:lnTo>
                  <a:pt x="1045139" y="711460"/>
                </a:lnTo>
                <a:close/>
                <a:moveTo>
                  <a:pt x="1038178" y="383387"/>
                </a:moveTo>
                <a:cubicBezTo>
                  <a:pt x="1029345" y="387803"/>
                  <a:pt x="1020512" y="392196"/>
                  <a:pt x="1011775" y="396660"/>
                </a:cubicBezTo>
                <a:cubicBezTo>
                  <a:pt x="1010356" y="397380"/>
                  <a:pt x="1008781" y="397745"/>
                  <a:pt x="1007190" y="397716"/>
                </a:cubicBezTo>
                <a:lnTo>
                  <a:pt x="914802" y="397716"/>
                </a:lnTo>
                <a:cubicBezTo>
                  <a:pt x="913734" y="397815"/>
                  <a:pt x="912659" y="397666"/>
                  <a:pt x="911658" y="397284"/>
                </a:cubicBezTo>
                <a:cubicBezTo>
                  <a:pt x="919483" y="392076"/>
                  <a:pt x="926876" y="387155"/>
                  <a:pt x="934245" y="382210"/>
                </a:cubicBezTo>
                <a:cubicBezTo>
                  <a:pt x="935390" y="381591"/>
                  <a:pt x="936700" y="381356"/>
                  <a:pt x="937989" y="381538"/>
                </a:cubicBezTo>
                <a:lnTo>
                  <a:pt x="1037194" y="381538"/>
                </a:lnTo>
                <a:cubicBezTo>
                  <a:pt x="1038324" y="381397"/>
                  <a:pt x="1039474" y="381512"/>
                  <a:pt x="1040554" y="381874"/>
                </a:cubicBezTo>
                <a:cubicBezTo>
                  <a:pt x="1039863" y="382477"/>
                  <a:pt x="1039054" y="382926"/>
                  <a:pt x="1038178" y="383195"/>
                </a:cubicBezTo>
                <a:close/>
                <a:moveTo>
                  <a:pt x="936597" y="378418"/>
                </a:moveTo>
                <a:cubicBezTo>
                  <a:pt x="935375" y="379282"/>
                  <a:pt x="933916" y="379743"/>
                  <a:pt x="932421" y="379738"/>
                </a:cubicBezTo>
                <a:cubicBezTo>
                  <a:pt x="897921" y="379738"/>
                  <a:pt x="863429" y="379738"/>
                  <a:pt x="828944" y="379738"/>
                </a:cubicBezTo>
                <a:cubicBezTo>
                  <a:pt x="828368" y="379738"/>
                  <a:pt x="827768" y="379738"/>
                  <a:pt x="826975" y="379618"/>
                </a:cubicBezTo>
                <a:cubicBezTo>
                  <a:pt x="827254" y="378848"/>
                  <a:pt x="827743" y="378173"/>
                  <a:pt x="828392" y="377674"/>
                </a:cubicBezTo>
                <a:cubicBezTo>
                  <a:pt x="833696" y="372369"/>
                  <a:pt x="839049" y="367113"/>
                  <a:pt x="844258" y="361736"/>
                </a:cubicBezTo>
                <a:cubicBezTo>
                  <a:pt x="845402" y="360485"/>
                  <a:pt x="847054" y="359825"/>
                  <a:pt x="848746" y="359936"/>
                </a:cubicBezTo>
                <a:cubicBezTo>
                  <a:pt x="864036" y="359936"/>
                  <a:pt x="879326" y="359936"/>
                  <a:pt x="894640" y="359936"/>
                </a:cubicBezTo>
                <a:lnTo>
                  <a:pt x="960024" y="359936"/>
                </a:lnTo>
                <a:cubicBezTo>
                  <a:pt x="961152" y="359775"/>
                  <a:pt x="962302" y="359873"/>
                  <a:pt x="963384" y="360224"/>
                </a:cubicBezTo>
                <a:cubicBezTo>
                  <a:pt x="962928" y="360908"/>
                  <a:pt x="962288" y="361450"/>
                  <a:pt x="961536" y="361784"/>
                </a:cubicBezTo>
                <a:cubicBezTo>
                  <a:pt x="953231" y="367137"/>
                  <a:pt x="944902" y="372657"/>
                  <a:pt x="936597" y="378226"/>
                </a:cubicBezTo>
                <a:close/>
                <a:moveTo>
                  <a:pt x="842121" y="358159"/>
                </a:moveTo>
                <a:cubicBezTo>
                  <a:pt x="804437" y="358159"/>
                  <a:pt x="766752" y="358159"/>
                  <a:pt x="729067" y="358159"/>
                </a:cubicBezTo>
                <a:lnTo>
                  <a:pt x="726211" y="358159"/>
                </a:lnTo>
                <a:cubicBezTo>
                  <a:pt x="725683" y="357007"/>
                  <a:pt x="726355" y="356383"/>
                  <a:pt x="726691" y="355759"/>
                </a:cubicBezTo>
                <a:cubicBezTo>
                  <a:pt x="729523" y="350022"/>
                  <a:pt x="732332" y="344286"/>
                  <a:pt x="735284" y="338621"/>
                </a:cubicBezTo>
                <a:cubicBezTo>
                  <a:pt x="736100" y="337061"/>
                  <a:pt x="736100" y="335141"/>
                  <a:pt x="737468" y="333820"/>
                </a:cubicBezTo>
                <a:cubicBezTo>
                  <a:pt x="738308" y="333052"/>
                  <a:pt x="739340" y="333268"/>
                  <a:pt x="740325" y="333268"/>
                </a:cubicBezTo>
                <a:lnTo>
                  <a:pt x="866484" y="333268"/>
                </a:lnTo>
                <a:cubicBezTo>
                  <a:pt x="867288" y="333244"/>
                  <a:pt x="868095" y="333309"/>
                  <a:pt x="868885" y="333460"/>
                </a:cubicBezTo>
                <a:cubicBezTo>
                  <a:pt x="869317" y="333580"/>
                  <a:pt x="869341" y="334060"/>
                  <a:pt x="869053" y="334445"/>
                </a:cubicBezTo>
                <a:cubicBezTo>
                  <a:pt x="861852" y="341645"/>
                  <a:pt x="854651" y="348846"/>
                  <a:pt x="847450" y="356047"/>
                </a:cubicBezTo>
                <a:cubicBezTo>
                  <a:pt x="846051" y="357454"/>
                  <a:pt x="844094" y="358157"/>
                  <a:pt x="842121" y="357967"/>
                </a:cubicBezTo>
                <a:close/>
                <a:moveTo>
                  <a:pt x="735068" y="335021"/>
                </a:moveTo>
                <a:lnTo>
                  <a:pt x="735068" y="335021"/>
                </a:lnTo>
                <a:lnTo>
                  <a:pt x="725035" y="354727"/>
                </a:lnTo>
                <a:cubicBezTo>
                  <a:pt x="724771" y="355255"/>
                  <a:pt x="724459" y="355783"/>
                  <a:pt x="724243" y="356335"/>
                </a:cubicBezTo>
                <a:cubicBezTo>
                  <a:pt x="723935" y="357540"/>
                  <a:pt x="722759" y="358311"/>
                  <a:pt x="721530" y="358111"/>
                </a:cubicBezTo>
                <a:cubicBezTo>
                  <a:pt x="721050" y="358111"/>
                  <a:pt x="720546" y="358111"/>
                  <a:pt x="720042" y="358111"/>
                </a:cubicBezTo>
                <a:lnTo>
                  <a:pt x="606772" y="358111"/>
                </a:lnTo>
                <a:cubicBezTo>
                  <a:pt x="602499" y="358111"/>
                  <a:pt x="603147" y="358375"/>
                  <a:pt x="603123" y="354391"/>
                </a:cubicBezTo>
                <a:cubicBezTo>
                  <a:pt x="603123" y="347591"/>
                  <a:pt x="603123" y="340798"/>
                  <a:pt x="603123" y="334012"/>
                </a:cubicBezTo>
                <a:cubicBezTo>
                  <a:pt x="603431" y="333477"/>
                  <a:pt x="604021" y="333168"/>
                  <a:pt x="604636" y="333220"/>
                </a:cubicBezTo>
                <a:lnTo>
                  <a:pt x="731587" y="333220"/>
                </a:lnTo>
                <a:cubicBezTo>
                  <a:pt x="732581" y="333177"/>
                  <a:pt x="733577" y="333216"/>
                  <a:pt x="734564" y="333340"/>
                </a:cubicBezTo>
                <a:cubicBezTo>
                  <a:pt x="735716" y="333316"/>
                  <a:pt x="735812" y="334012"/>
                  <a:pt x="735068" y="334829"/>
                </a:cubicBezTo>
                <a:close/>
                <a:moveTo>
                  <a:pt x="605140" y="359720"/>
                </a:moveTo>
                <a:cubicBezTo>
                  <a:pt x="605644" y="359720"/>
                  <a:pt x="606148" y="359720"/>
                  <a:pt x="606652" y="359720"/>
                </a:cubicBezTo>
                <a:lnTo>
                  <a:pt x="721866" y="359720"/>
                </a:lnTo>
                <a:cubicBezTo>
                  <a:pt x="722063" y="360634"/>
                  <a:pt x="721835" y="361587"/>
                  <a:pt x="721242" y="362312"/>
                </a:cubicBezTo>
                <a:cubicBezTo>
                  <a:pt x="718842" y="367257"/>
                  <a:pt x="716250" y="372105"/>
                  <a:pt x="714041" y="377074"/>
                </a:cubicBezTo>
                <a:cubicBezTo>
                  <a:pt x="713398" y="378742"/>
                  <a:pt x="711682" y="379741"/>
                  <a:pt x="709913" y="379474"/>
                </a:cubicBezTo>
                <a:cubicBezTo>
                  <a:pt x="683526" y="379474"/>
                  <a:pt x="657123" y="379474"/>
                  <a:pt x="630703" y="379474"/>
                </a:cubicBezTo>
                <a:lnTo>
                  <a:pt x="606028" y="379474"/>
                </a:lnTo>
                <a:cubicBezTo>
                  <a:pt x="603195" y="379474"/>
                  <a:pt x="603171" y="379474"/>
                  <a:pt x="603171" y="376786"/>
                </a:cubicBezTo>
                <a:cubicBezTo>
                  <a:pt x="603171" y="371793"/>
                  <a:pt x="603171" y="366801"/>
                  <a:pt x="603171" y="361784"/>
                </a:cubicBezTo>
                <a:cubicBezTo>
                  <a:pt x="603123" y="360296"/>
                  <a:pt x="603531" y="359480"/>
                  <a:pt x="605140" y="359720"/>
                </a:cubicBezTo>
                <a:close/>
                <a:moveTo>
                  <a:pt x="605140" y="381322"/>
                </a:moveTo>
                <a:cubicBezTo>
                  <a:pt x="605644" y="381322"/>
                  <a:pt x="606148" y="381322"/>
                  <a:pt x="606628" y="381322"/>
                </a:cubicBezTo>
                <a:lnTo>
                  <a:pt x="707993" y="381322"/>
                </a:lnTo>
                <a:cubicBezTo>
                  <a:pt x="709029" y="381198"/>
                  <a:pt x="710081" y="381272"/>
                  <a:pt x="711089" y="381538"/>
                </a:cubicBezTo>
                <a:cubicBezTo>
                  <a:pt x="711401" y="382498"/>
                  <a:pt x="710849" y="383051"/>
                  <a:pt x="710537" y="383651"/>
                </a:cubicBezTo>
                <a:cubicBezTo>
                  <a:pt x="708593" y="387587"/>
                  <a:pt x="706528" y="391476"/>
                  <a:pt x="704704" y="395460"/>
                </a:cubicBezTo>
                <a:cubicBezTo>
                  <a:pt x="704272" y="396948"/>
                  <a:pt x="702762" y="397851"/>
                  <a:pt x="701248" y="397524"/>
                </a:cubicBezTo>
                <a:cubicBezTo>
                  <a:pt x="700849" y="397488"/>
                  <a:pt x="700446" y="397488"/>
                  <a:pt x="700047" y="397524"/>
                </a:cubicBezTo>
                <a:lnTo>
                  <a:pt x="606436" y="397524"/>
                </a:lnTo>
                <a:cubicBezTo>
                  <a:pt x="602715" y="397524"/>
                  <a:pt x="603195" y="397524"/>
                  <a:pt x="603171" y="394308"/>
                </a:cubicBezTo>
                <a:cubicBezTo>
                  <a:pt x="603171" y="390612"/>
                  <a:pt x="603171" y="386915"/>
                  <a:pt x="603171" y="383219"/>
                </a:cubicBezTo>
                <a:cubicBezTo>
                  <a:pt x="603123" y="381730"/>
                  <a:pt x="603675" y="381202"/>
                  <a:pt x="605068" y="381322"/>
                </a:cubicBezTo>
                <a:close/>
                <a:moveTo>
                  <a:pt x="695583" y="700802"/>
                </a:moveTo>
                <a:lnTo>
                  <a:pt x="695583" y="785941"/>
                </a:lnTo>
                <a:cubicBezTo>
                  <a:pt x="695535" y="786644"/>
                  <a:pt x="695535" y="787350"/>
                  <a:pt x="695583" y="788053"/>
                </a:cubicBezTo>
                <a:cubicBezTo>
                  <a:pt x="695727" y="789421"/>
                  <a:pt x="695007" y="789781"/>
                  <a:pt x="693807" y="789661"/>
                </a:cubicBezTo>
                <a:cubicBezTo>
                  <a:pt x="693303" y="789661"/>
                  <a:pt x="692799" y="789661"/>
                  <a:pt x="692319" y="789661"/>
                </a:cubicBezTo>
                <a:lnTo>
                  <a:pt x="606580" y="789661"/>
                </a:lnTo>
                <a:cubicBezTo>
                  <a:pt x="602643" y="789661"/>
                  <a:pt x="603171" y="790021"/>
                  <a:pt x="603171" y="786349"/>
                </a:cubicBezTo>
                <a:lnTo>
                  <a:pt x="603171" y="700610"/>
                </a:lnTo>
                <a:cubicBezTo>
                  <a:pt x="603171" y="696866"/>
                  <a:pt x="602715" y="697178"/>
                  <a:pt x="606460" y="697178"/>
                </a:cubicBezTo>
                <a:lnTo>
                  <a:pt x="691911" y="697178"/>
                </a:lnTo>
                <a:cubicBezTo>
                  <a:pt x="692607" y="697178"/>
                  <a:pt x="693303" y="697178"/>
                  <a:pt x="693999" y="697178"/>
                </a:cubicBezTo>
                <a:cubicBezTo>
                  <a:pt x="695175" y="697178"/>
                  <a:pt x="695655" y="697562"/>
                  <a:pt x="695559" y="698714"/>
                </a:cubicBezTo>
                <a:cubicBezTo>
                  <a:pt x="695583" y="699410"/>
                  <a:pt x="695583" y="700106"/>
                  <a:pt x="695583" y="700802"/>
                </a:cubicBezTo>
                <a:close/>
                <a:moveTo>
                  <a:pt x="603171" y="606423"/>
                </a:moveTo>
                <a:cubicBezTo>
                  <a:pt x="603171" y="605726"/>
                  <a:pt x="603171" y="605030"/>
                  <a:pt x="603171" y="604310"/>
                </a:cubicBezTo>
                <a:cubicBezTo>
                  <a:pt x="603171" y="603590"/>
                  <a:pt x="603627" y="603086"/>
                  <a:pt x="604492" y="603086"/>
                </a:cubicBezTo>
                <a:lnTo>
                  <a:pt x="692943" y="603086"/>
                </a:lnTo>
                <a:cubicBezTo>
                  <a:pt x="695535" y="603086"/>
                  <a:pt x="695559" y="603086"/>
                  <a:pt x="695559" y="605678"/>
                </a:cubicBezTo>
                <a:lnTo>
                  <a:pt x="695559" y="691753"/>
                </a:lnTo>
                <a:cubicBezTo>
                  <a:pt x="695559" y="692545"/>
                  <a:pt x="695559" y="693361"/>
                  <a:pt x="695559" y="694153"/>
                </a:cubicBezTo>
                <a:cubicBezTo>
                  <a:pt x="695559" y="694946"/>
                  <a:pt x="695151" y="695402"/>
                  <a:pt x="694287" y="695378"/>
                </a:cubicBezTo>
                <a:lnTo>
                  <a:pt x="606412" y="695378"/>
                </a:lnTo>
                <a:cubicBezTo>
                  <a:pt x="602811" y="695378"/>
                  <a:pt x="603171" y="695666"/>
                  <a:pt x="603171" y="692185"/>
                </a:cubicBezTo>
                <a:close/>
                <a:moveTo>
                  <a:pt x="604876" y="791462"/>
                </a:moveTo>
                <a:cubicBezTo>
                  <a:pt x="605476" y="791462"/>
                  <a:pt x="606076" y="791462"/>
                  <a:pt x="606676" y="791462"/>
                </a:cubicBezTo>
                <a:cubicBezTo>
                  <a:pt x="635479" y="791462"/>
                  <a:pt x="664067" y="791462"/>
                  <a:pt x="692751" y="791462"/>
                </a:cubicBezTo>
                <a:cubicBezTo>
                  <a:pt x="694873" y="791104"/>
                  <a:pt x="696930" y="792379"/>
                  <a:pt x="697551" y="794438"/>
                </a:cubicBezTo>
                <a:cubicBezTo>
                  <a:pt x="699015" y="797894"/>
                  <a:pt x="700816" y="801231"/>
                  <a:pt x="702712" y="805143"/>
                </a:cubicBezTo>
                <a:lnTo>
                  <a:pt x="606772" y="805143"/>
                </a:lnTo>
                <a:cubicBezTo>
                  <a:pt x="602763" y="805143"/>
                  <a:pt x="603219" y="805599"/>
                  <a:pt x="603195" y="801687"/>
                </a:cubicBezTo>
                <a:cubicBezTo>
                  <a:pt x="603195" y="798879"/>
                  <a:pt x="603195" y="796094"/>
                  <a:pt x="603195" y="793286"/>
                </a:cubicBezTo>
                <a:cubicBezTo>
                  <a:pt x="603123" y="791918"/>
                  <a:pt x="603579" y="791342"/>
                  <a:pt x="604876" y="791534"/>
                </a:cubicBezTo>
                <a:close/>
                <a:moveTo>
                  <a:pt x="707032" y="809560"/>
                </a:moveTo>
                <a:cubicBezTo>
                  <a:pt x="706648" y="808768"/>
                  <a:pt x="705952" y="808072"/>
                  <a:pt x="706168" y="807160"/>
                </a:cubicBezTo>
                <a:cubicBezTo>
                  <a:pt x="707131" y="806905"/>
                  <a:pt x="708134" y="806838"/>
                  <a:pt x="709121" y="806968"/>
                </a:cubicBezTo>
                <a:cubicBezTo>
                  <a:pt x="740325" y="806968"/>
                  <a:pt x="771528" y="806968"/>
                  <a:pt x="802732" y="806968"/>
                </a:cubicBezTo>
                <a:cubicBezTo>
                  <a:pt x="804614" y="806838"/>
                  <a:pt x="806450" y="807570"/>
                  <a:pt x="807725" y="808960"/>
                </a:cubicBezTo>
                <a:cubicBezTo>
                  <a:pt x="811565" y="813016"/>
                  <a:pt x="815598" y="816905"/>
                  <a:pt x="819558" y="820961"/>
                </a:cubicBezTo>
                <a:cubicBezTo>
                  <a:pt x="820281" y="821511"/>
                  <a:pt x="820871" y="822217"/>
                  <a:pt x="821287" y="823026"/>
                </a:cubicBezTo>
                <a:cubicBezTo>
                  <a:pt x="820639" y="823698"/>
                  <a:pt x="819798" y="823386"/>
                  <a:pt x="819078" y="823386"/>
                </a:cubicBezTo>
                <a:cubicBezTo>
                  <a:pt x="784881" y="823386"/>
                  <a:pt x="750687" y="823386"/>
                  <a:pt x="716490" y="823386"/>
                </a:cubicBezTo>
                <a:cubicBezTo>
                  <a:pt x="714793" y="823642"/>
                  <a:pt x="713163" y="822622"/>
                  <a:pt x="712649" y="820985"/>
                </a:cubicBezTo>
                <a:cubicBezTo>
                  <a:pt x="710897" y="817001"/>
                  <a:pt x="708881" y="813328"/>
                  <a:pt x="707032" y="809560"/>
                </a:cubicBezTo>
                <a:close/>
                <a:moveTo>
                  <a:pt x="717570" y="824970"/>
                </a:moveTo>
                <a:cubicBezTo>
                  <a:pt x="752134" y="824970"/>
                  <a:pt x="786698" y="824970"/>
                  <a:pt x="821263" y="824970"/>
                </a:cubicBezTo>
                <a:cubicBezTo>
                  <a:pt x="822849" y="824874"/>
                  <a:pt x="824393" y="825500"/>
                  <a:pt x="825463" y="826674"/>
                </a:cubicBezTo>
                <a:cubicBezTo>
                  <a:pt x="830816" y="832195"/>
                  <a:pt x="836289" y="837619"/>
                  <a:pt x="841689" y="843092"/>
                </a:cubicBezTo>
                <a:cubicBezTo>
                  <a:pt x="842073" y="843476"/>
                  <a:pt x="842673" y="843764"/>
                  <a:pt x="842649" y="844796"/>
                </a:cubicBezTo>
                <a:lnTo>
                  <a:pt x="839793" y="844796"/>
                </a:lnTo>
                <a:cubicBezTo>
                  <a:pt x="802444" y="844796"/>
                  <a:pt x="765079" y="844796"/>
                  <a:pt x="727699" y="844796"/>
                </a:cubicBezTo>
                <a:cubicBezTo>
                  <a:pt x="725731" y="845111"/>
                  <a:pt x="723815" y="843983"/>
                  <a:pt x="723138" y="842108"/>
                </a:cubicBezTo>
                <a:cubicBezTo>
                  <a:pt x="720978" y="837307"/>
                  <a:pt x="718338" y="832507"/>
                  <a:pt x="716130" y="827874"/>
                </a:cubicBezTo>
                <a:cubicBezTo>
                  <a:pt x="715585" y="827060"/>
                  <a:pt x="715232" y="826132"/>
                  <a:pt x="715097" y="825162"/>
                </a:cubicBezTo>
                <a:cubicBezTo>
                  <a:pt x="715894" y="824905"/>
                  <a:pt x="716742" y="824838"/>
                  <a:pt x="717570" y="824970"/>
                </a:cubicBezTo>
                <a:close/>
                <a:moveTo>
                  <a:pt x="827383" y="825978"/>
                </a:moveTo>
                <a:cubicBezTo>
                  <a:pt x="827215" y="825810"/>
                  <a:pt x="826903" y="825594"/>
                  <a:pt x="827383" y="824970"/>
                </a:cubicBezTo>
                <a:lnTo>
                  <a:pt x="830000" y="824970"/>
                </a:lnTo>
                <a:cubicBezTo>
                  <a:pt x="863988" y="824970"/>
                  <a:pt x="897969" y="824970"/>
                  <a:pt x="931941" y="824970"/>
                </a:cubicBezTo>
                <a:cubicBezTo>
                  <a:pt x="933724" y="824931"/>
                  <a:pt x="935471" y="825462"/>
                  <a:pt x="936933" y="826482"/>
                </a:cubicBezTo>
                <a:cubicBezTo>
                  <a:pt x="945046" y="831979"/>
                  <a:pt x="953207" y="837379"/>
                  <a:pt x="961344" y="842828"/>
                </a:cubicBezTo>
                <a:lnTo>
                  <a:pt x="963264" y="844196"/>
                </a:lnTo>
                <a:cubicBezTo>
                  <a:pt x="963048" y="845180"/>
                  <a:pt x="962304" y="844772"/>
                  <a:pt x="961824" y="844772"/>
                </a:cubicBezTo>
                <a:lnTo>
                  <a:pt x="848170" y="844772"/>
                </a:lnTo>
                <a:cubicBezTo>
                  <a:pt x="847085" y="844928"/>
                  <a:pt x="845986" y="844595"/>
                  <a:pt x="845170" y="843860"/>
                </a:cubicBezTo>
                <a:cubicBezTo>
                  <a:pt x="839265" y="837859"/>
                  <a:pt x="833312" y="831931"/>
                  <a:pt x="827383" y="825978"/>
                </a:cubicBezTo>
                <a:close/>
                <a:moveTo>
                  <a:pt x="851602" y="846549"/>
                </a:moveTo>
                <a:cubicBezTo>
                  <a:pt x="889160" y="846549"/>
                  <a:pt x="926763" y="846549"/>
                  <a:pt x="964417" y="846549"/>
                </a:cubicBezTo>
                <a:cubicBezTo>
                  <a:pt x="966198" y="846512"/>
                  <a:pt x="967945" y="847043"/>
                  <a:pt x="969409" y="848061"/>
                </a:cubicBezTo>
                <a:cubicBezTo>
                  <a:pt x="979755" y="855046"/>
                  <a:pt x="990148" y="861934"/>
                  <a:pt x="1000613" y="868895"/>
                </a:cubicBezTo>
                <a:cubicBezTo>
                  <a:pt x="1001628" y="869347"/>
                  <a:pt x="1002469" y="870112"/>
                  <a:pt x="1003013" y="871080"/>
                </a:cubicBezTo>
                <a:lnTo>
                  <a:pt x="1000613" y="871080"/>
                </a:lnTo>
                <a:cubicBezTo>
                  <a:pt x="958848" y="871080"/>
                  <a:pt x="917083" y="871080"/>
                  <a:pt x="875317" y="871080"/>
                </a:cubicBezTo>
                <a:cubicBezTo>
                  <a:pt x="873635" y="871183"/>
                  <a:pt x="871993" y="870523"/>
                  <a:pt x="870853" y="869279"/>
                </a:cubicBezTo>
                <a:cubicBezTo>
                  <a:pt x="864132" y="862439"/>
                  <a:pt x="857315" y="855694"/>
                  <a:pt x="850546" y="848901"/>
                </a:cubicBezTo>
                <a:cubicBezTo>
                  <a:pt x="849733" y="848303"/>
                  <a:pt x="849128" y="847463"/>
                  <a:pt x="848818" y="846500"/>
                </a:cubicBezTo>
                <a:close/>
                <a:moveTo>
                  <a:pt x="965281" y="843164"/>
                </a:moveTo>
                <a:cubicBezTo>
                  <a:pt x="957456" y="837835"/>
                  <a:pt x="949535" y="832627"/>
                  <a:pt x="941638" y="827346"/>
                </a:cubicBezTo>
                <a:cubicBezTo>
                  <a:pt x="940620" y="826820"/>
                  <a:pt x="939710" y="826115"/>
                  <a:pt x="938949" y="825258"/>
                </a:cubicBezTo>
                <a:cubicBezTo>
                  <a:pt x="939698" y="824910"/>
                  <a:pt x="940538" y="824809"/>
                  <a:pt x="941350" y="824970"/>
                </a:cubicBezTo>
                <a:lnTo>
                  <a:pt x="1043386" y="824970"/>
                </a:lnTo>
                <a:cubicBezTo>
                  <a:pt x="1044683" y="824900"/>
                  <a:pt x="1045976" y="825147"/>
                  <a:pt x="1047155" y="825690"/>
                </a:cubicBezTo>
                <a:cubicBezTo>
                  <a:pt x="1058885" y="831611"/>
                  <a:pt x="1070654" y="837516"/>
                  <a:pt x="1082463" y="843404"/>
                </a:cubicBezTo>
                <a:cubicBezTo>
                  <a:pt x="1083164" y="843601"/>
                  <a:pt x="1083738" y="844103"/>
                  <a:pt x="1084024" y="844772"/>
                </a:cubicBezTo>
                <a:lnTo>
                  <a:pt x="1081383" y="844772"/>
                </a:lnTo>
                <a:cubicBezTo>
                  <a:pt x="1044419" y="844772"/>
                  <a:pt x="1007461" y="844772"/>
                  <a:pt x="970513" y="844772"/>
                </a:cubicBezTo>
                <a:cubicBezTo>
                  <a:pt x="968627" y="844813"/>
                  <a:pt x="966776" y="844251"/>
                  <a:pt x="965233" y="843164"/>
                </a:cubicBezTo>
                <a:close/>
                <a:moveTo>
                  <a:pt x="1088344" y="722789"/>
                </a:moveTo>
                <a:lnTo>
                  <a:pt x="1079511" y="720605"/>
                </a:lnTo>
                <a:lnTo>
                  <a:pt x="1049891" y="713212"/>
                </a:lnTo>
                <a:cubicBezTo>
                  <a:pt x="1046963" y="712468"/>
                  <a:pt x="1046963" y="712468"/>
                  <a:pt x="1046963" y="709539"/>
                </a:cubicBezTo>
                <a:lnTo>
                  <a:pt x="1046963" y="606326"/>
                </a:lnTo>
                <a:cubicBezTo>
                  <a:pt x="1046963" y="602486"/>
                  <a:pt x="1046675" y="603038"/>
                  <a:pt x="1050347" y="603014"/>
                </a:cubicBezTo>
                <a:cubicBezTo>
                  <a:pt x="1061941" y="603014"/>
                  <a:pt x="1073534" y="603014"/>
                  <a:pt x="1085128" y="603014"/>
                </a:cubicBezTo>
                <a:lnTo>
                  <a:pt x="1087240" y="603014"/>
                </a:lnTo>
                <a:cubicBezTo>
                  <a:pt x="1087794" y="602959"/>
                  <a:pt x="1088289" y="603362"/>
                  <a:pt x="1088344" y="603917"/>
                </a:cubicBezTo>
                <a:cubicBezTo>
                  <a:pt x="1088351" y="603984"/>
                  <a:pt x="1088351" y="604051"/>
                  <a:pt x="1088344" y="604118"/>
                </a:cubicBezTo>
                <a:lnTo>
                  <a:pt x="1088344" y="722693"/>
                </a:lnTo>
                <a:close/>
                <a:moveTo>
                  <a:pt x="1085056" y="601286"/>
                </a:moveTo>
                <a:lnTo>
                  <a:pt x="1049315" y="601286"/>
                </a:lnTo>
                <a:cubicBezTo>
                  <a:pt x="1046915" y="601286"/>
                  <a:pt x="1046915" y="601286"/>
                  <a:pt x="1046915" y="598886"/>
                </a:cubicBezTo>
                <a:lnTo>
                  <a:pt x="1046915" y="494496"/>
                </a:lnTo>
                <a:cubicBezTo>
                  <a:pt x="1046915" y="492096"/>
                  <a:pt x="1046915" y="492096"/>
                  <a:pt x="1049315" y="491376"/>
                </a:cubicBezTo>
                <a:lnTo>
                  <a:pt x="1086184" y="482159"/>
                </a:lnTo>
                <a:cubicBezTo>
                  <a:pt x="1086844" y="481924"/>
                  <a:pt x="1087564" y="481924"/>
                  <a:pt x="1088224" y="482159"/>
                </a:cubicBezTo>
                <a:lnTo>
                  <a:pt x="1088224" y="485231"/>
                </a:lnTo>
                <a:cubicBezTo>
                  <a:pt x="1088224" y="522820"/>
                  <a:pt x="1088224" y="560426"/>
                  <a:pt x="1088224" y="598045"/>
                </a:cubicBezTo>
                <a:cubicBezTo>
                  <a:pt x="1088296" y="601574"/>
                  <a:pt x="1088848" y="601286"/>
                  <a:pt x="1085008" y="601286"/>
                </a:cubicBezTo>
                <a:close/>
                <a:moveTo>
                  <a:pt x="1081263" y="361736"/>
                </a:moveTo>
                <a:lnTo>
                  <a:pt x="1047659" y="378538"/>
                </a:lnTo>
                <a:cubicBezTo>
                  <a:pt x="1046238" y="379256"/>
                  <a:pt x="1044666" y="379625"/>
                  <a:pt x="1043074" y="379618"/>
                </a:cubicBezTo>
                <a:lnTo>
                  <a:pt x="941830" y="379618"/>
                </a:lnTo>
                <a:cubicBezTo>
                  <a:pt x="940958" y="379784"/>
                  <a:pt x="940058" y="379693"/>
                  <a:pt x="939237" y="379354"/>
                </a:cubicBezTo>
                <a:cubicBezTo>
                  <a:pt x="939117" y="378514"/>
                  <a:pt x="939861" y="378418"/>
                  <a:pt x="940294" y="378130"/>
                </a:cubicBezTo>
                <a:lnTo>
                  <a:pt x="965953" y="360968"/>
                </a:lnTo>
                <a:cubicBezTo>
                  <a:pt x="967100" y="360173"/>
                  <a:pt x="968471" y="359770"/>
                  <a:pt x="969865" y="359816"/>
                </a:cubicBezTo>
                <a:lnTo>
                  <a:pt x="1081671" y="359816"/>
                </a:lnTo>
                <a:cubicBezTo>
                  <a:pt x="1082497" y="359758"/>
                  <a:pt x="1083325" y="359914"/>
                  <a:pt x="1084072" y="360272"/>
                </a:cubicBezTo>
                <a:cubicBezTo>
                  <a:pt x="1082943" y="360848"/>
                  <a:pt x="1082031" y="361304"/>
                  <a:pt x="1081215" y="361736"/>
                </a:cubicBezTo>
                <a:close/>
                <a:moveTo>
                  <a:pt x="967873" y="357607"/>
                </a:moveTo>
                <a:cubicBezTo>
                  <a:pt x="966793" y="358711"/>
                  <a:pt x="965473" y="358279"/>
                  <a:pt x="964177" y="358279"/>
                </a:cubicBezTo>
                <a:lnTo>
                  <a:pt x="849538" y="358279"/>
                </a:lnTo>
                <a:cubicBezTo>
                  <a:pt x="848842" y="358279"/>
                  <a:pt x="847714" y="358399"/>
                  <a:pt x="848386" y="357031"/>
                </a:cubicBezTo>
                <a:lnTo>
                  <a:pt x="871837" y="333604"/>
                </a:lnTo>
                <a:cubicBezTo>
                  <a:pt x="872677" y="332812"/>
                  <a:pt x="873709" y="333028"/>
                  <a:pt x="874693" y="333028"/>
                </a:cubicBezTo>
                <a:lnTo>
                  <a:pt x="1000421" y="333028"/>
                </a:lnTo>
                <a:cubicBezTo>
                  <a:pt x="1001225" y="332884"/>
                  <a:pt x="1002056" y="332959"/>
                  <a:pt x="1002821" y="333244"/>
                </a:cubicBezTo>
                <a:cubicBezTo>
                  <a:pt x="1003253" y="333484"/>
                  <a:pt x="1003205" y="333892"/>
                  <a:pt x="1002821" y="334252"/>
                </a:cubicBezTo>
                <a:cubicBezTo>
                  <a:pt x="991036" y="341957"/>
                  <a:pt x="979298" y="349590"/>
                  <a:pt x="967825" y="357607"/>
                </a:cubicBezTo>
                <a:close/>
                <a:moveTo>
                  <a:pt x="871285" y="331852"/>
                </a:moveTo>
                <a:cubicBezTo>
                  <a:pt x="870445" y="332644"/>
                  <a:pt x="869413" y="332428"/>
                  <a:pt x="868429" y="332428"/>
                </a:cubicBezTo>
                <a:lnTo>
                  <a:pt x="741765" y="332428"/>
                </a:lnTo>
                <a:cubicBezTo>
                  <a:pt x="740709" y="332428"/>
                  <a:pt x="739508" y="332764"/>
                  <a:pt x="738692" y="331708"/>
                </a:cubicBezTo>
                <a:lnTo>
                  <a:pt x="738692" y="331708"/>
                </a:lnTo>
                <a:cubicBezTo>
                  <a:pt x="743493" y="321963"/>
                  <a:pt x="748294" y="312218"/>
                  <a:pt x="753094" y="302472"/>
                </a:cubicBezTo>
                <a:cubicBezTo>
                  <a:pt x="753425" y="301472"/>
                  <a:pt x="754467" y="300888"/>
                  <a:pt x="755494" y="301128"/>
                </a:cubicBezTo>
                <a:cubicBezTo>
                  <a:pt x="755999" y="301128"/>
                  <a:pt x="756503" y="301128"/>
                  <a:pt x="757007" y="301128"/>
                </a:cubicBezTo>
                <a:lnTo>
                  <a:pt x="902009" y="301128"/>
                </a:lnTo>
                <a:close/>
                <a:moveTo>
                  <a:pt x="901697" y="299472"/>
                </a:moveTo>
                <a:cubicBezTo>
                  <a:pt x="853338" y="299472"/>
                  <a:pt x="804981" y="299472"/>
                  <a:pt x="756623" y="299472"/>
                </a:cubicBezTo>
                <a:lnTo>
                  <a:pt x="754822" y="299472"/>
                </a:lnTo>
                <a:cubicBezTo>
                  <a:pt x="756671" y="295656"/>
                  <a:pt x="758303" y="292271"/>
                  <a:pt x="759983" y="288911"/>
                </a:cubicBezTo>
                <a:cubicBezTo>
                  <a:pt x="764424" y="279982"/>
                  <a:pt x="768936" y="271077"/>
                  <a:pt x="773329" y="262099"/>
                </a:cubicBezTo>
                <a:cubicBezTo>
                  <a:pt x="773857" y="260599"/>
                  <a:pt x="775350" y="259663"/>
                  <a:pt x="776929" y="259843"/>
                </a:cubicBezTo>
                <a:cubicBezTo>
                  <a:pt x="831464" y="259843"/>
                  <a:pt x="886016" y="259843"/>
                  <a:pt x="940582" y="259843"/>
                </a:cubicBezTo>
                <a:cubicBezTo>
                  <a:pt x="941285" y="259726"/>
                  <a:pt x="942007" y="259800"/>
                  <a:pt x="942670" y="260059"/>
                </a:cubicBezTo>
                <a:cubicBezTo>
                  <a:pt x="942670" y="260971"/>
                  <a:pt x="941854" y="261331"/>
                  <a:pt x="941350" y="261859"/>
                </a:cubicBezTo>
                <a:cubicBezTo>
                  <a:pt x="929427" y="273813"/>
                  <a:pt x="917498" y="285759"/>
                  <a:pt x="905561" y="297696"/>
                </a:cubicBezTo>
                <a:cubicBezTo>
                  <a:pt x="904599" y="298829"/>
                  <a:pt x="903185" y="299479"/>
                  <a:pt x="901697" y="299472"/>
                </a:cubicBezTo>
                <a:close/>
                <a:moveTo>
                  <a:pt x="778009" y="258019"/>
                </a:moveTo>
                <a:cubicBezTo>
                  <a:pt x="777330" y="258153"/>
                  <a:pt x="776627" y="258079"/>
                  <a:pt x="775993" y="257803"/>
                </a:cubicBezTo>
                <a:cubicBezTo>
                  <a:pt x="775585" y="256891"/>
                  <a:pt x="776257" y="256267"/>
                  <a:pt x="776593" y="255595"/>
                </a:cubicBezTo>
                <a:cubicBezTo>
                  <a:pt x="784610" y="239513"/>
                  <a:pt x="792699" y="223455"/>
                  <a:pt x="800596" y="207349"/>
                </a:cubicBezTo>
                <a:cubicBezTo>
                  <a:pt x="801172" y="205864"/>
                  <a:pt x="802692" y="204970"/>
                  <a:pt x="804269" y="205188"/>
                </a:cubicBezTo>
                <a:cubicBezTo>
                  <a:pt x="831279" y="205188"/>
                  <a:pt x="858268" y="205188"/>
                  <a:pt x="885231" y="205188"/>
                </a:cubicBezTo>
                <a:lnTo>
                  <a:pt x="997109" y="205188"/>
                </a:lnTo>
                <a:cubicBezTo>
                  <a:pt x="997325" y="206316"/>
                  <a:pt x="996437" y="206653"/>
                  <a:pt x="995933" y="207133"/>
                </a:cubicBezTo>
                <a:cubicBezTo>
                  <a:pt x="979610" y="223519"/>
                  <a:pt x="963248" y="239897"/>
                  <a:pt x="946846" y="256267"/>
                </a:cubicBezTo>
                <a:cubicBezTo>
                  <a:pt x="945853" y="257371"/>
                  <a:pt x="944420" y="257978"/>
                  <a:pt x="942934" y="257923"/>
                </a:cubicBezTo>
                <a:cubicBezTo>
                  <a:pt x="887967" y="257906"/>
                  <a:pt x="832993" y="257906"/>
                  <a:pt x="778009" y="257923"/>
                </a:cubicBezTo>
                <a:close/>
                <a:moveTo>
                  <a:pt x="797740" y="203460"/>
                </a:moveTo>
                <a:cubicBezTo>
                  <a:pt x="733971" y="203460"/>
                  <a:pt x="670181" y="203460"/>
                  <a:pt x="606364" y="203460"/>
                </a:cubicBezTo>
                <a:cubicBezTo>
                  <a:pt x="602787" y="203460"/>
                  <a:pt x="603075" y="203868"/>
                  <a:pt x="603075" y="200316"/>
                </a:cubicBezTo>
                <a:cubicBezTo>
                  <a:pt x="603075" y="177913"/>
                  <a:pt x="603075" y="155510"/>
                  <a:pt x="603075" y="133107"/>
                </a:cubicBezTo>
                <a:cubicBezTo>
                  <a:pt x="603075" y="129387"/>
                  <a:pt x="602811" y="129843"/>
                  <a:pt x="606220" y="129843"/>
                </a:cubicBezTo>
                <a:lnTo>
                  <a:pt x="836985" y="129843"/>
                </a:lnTo>
                <a:cubicBezTo>
                  <a:pt x="836944" y="130860"/>
                  <a:pt x="836610" y="131843"/>
                  <a:pt x="836025" y="132675"/>
                </a:cubicBezTo>
                <a:cubicBezTo>
                  <a:pt x="824712" y="155382"/>
                  <a:pt x="813414" y="178089"/>
                  <a:pt x="802132" y="200796"/>
                </a:cubicBezTo>
                <a:cubicBezTo>
                  <a:pt x="801482" y="202610"/>
                  <a:pt x="799650" y="203721"/>
                  <a:pt x="797740" y="203460"/>
                </a:cubicBezTo>
                <a:close/>
                <a:moveTo>
                  <a:pt x="603075" y="262171"/>
                </a:moveTo>
                <a:cubicBezTo>
                  <a:pt x="603075" y="259771"/>
                  <a:pt x="603075" y="259771"/>
                  <a:pt x="605308" y="259771"/>
                </a:cubicBezTo>
                <a:lnTo>
                  <a:pt x="772393" y="259771"/>
                </a:lnTo>
                <a:cubicBezTo>
                  <a:pt x="767904" y="268772"/>
                  <a:pt x="763679" y="277269"/>
                  <a:pt x="759431" y="285718"/>
                </a:cubicBezTo>
                <a:cubicBezTo>
                  <a:pt x="757439" y="289751"/>
                  <a:pt x="755398" y="293759"/>
                  <a:pt x="753430" y="297720"/>
                </a:cubicBezTo>
                <a:cubicBezTo>
                  <a:pt x="752878" y="298824"/>
                  <a:pt x="752230" y="299496"/>
                  <a:pt x="750910" y="299304"/>
                </a:cubicBezTo>
                <a:cubicBezTo>
                  <a:pt x="750310" y="299268"/>
                  <a:pt x="749710" y="299268"/>
                  <a:pt x="749110" y="299304"/>
                </a:cubicBezTo>
                <a:lnTo>
                  <a:pt x="606772" y="299304"/>
                </a:lnTo>
                <a:cubicBezTo>
                  <a:pt x="602619" y="299304"/>
                  <a:pt x="603123" y="299832"/>
                  <a:pt x="603099" y="295656"/>
                </a:cubicBezTo>
                <a:cubicBezTo>
                  <a:pt x="603051" y="284470"/>
                  <a:pt x="603075" y="273285"/>
                  <a:pt x="603075" y="262099"/>
                </a:cubicBezTo>
                <a:close/>
                <a:moveTo>
                  <a:pt x="605236" y="301200"/>
                </a:moveTo>
                <a:lnTo>
                  <a:pt x="751054" y="301200"/>
                </a:lnTo>
                <a:cubicBezTo>
                  <a:pt x="751534" y="301992"/>
                  <a:pt x="751054" y="302496"/>
                  <a:pt x="750838" y="303001"/>
                </a:cubicBezTo>
                <a:cubicBezTo>
                  <a:pt x="746373" y="311930"/>
                  <a:pt x="741933" y="320859"/>
                  <a:pt x="737444" y="329764"/>
                </a:cubicBezTo>
                <a:cubicBezTo>
                  <a:pt x="737075" y="330458"/>
                  <a:pt x="736664" y="331132"/>
                  <a:pt x="736220" y="331780"/>
                </a:cubicBezTo>
                <a:cubicBezTo>
                  <a:pt x="735188" y="332980"/>
                  <a:pt x="733820" y="332476"/>
                  <a:pt x="732548" y="332476"/>
                </a:cubicBezTo>
                <a:lnTo>
                  <a:pt x="637016" y="332476"/>
                </a:lnTo>
                <a:cubicBezTo>
                  <a:pt x="626838" y="332476"/>
                  <a:pt x="616661" y="332476"/>
                  <a:pt x="606484" y="332476"/>
                </a:cubicBezTo>
                <a:cubicBezTo>
                  <a:pt x="605332" y="332476"/>
                  <a:pt x="604084" y="332908"/>
                  <a:pt x="603123" y="331780"/>
                </a:cubicBezTo>
                <a:cubicBezTo>
                  <a:pt x="603123" y="322179"/>
                  <a:pt x="603123" y="312794"/>
                  <a:pt x="603123" y="303313"/>
                </a:cubicBezTo>
                <a:cubicBezTo>
                  <a:pt x="603075" y="301176"/>
                  <a:pt x="603123" y="301176"/>
                  <a:pt x="605236" y="301128"/>
                </a:cubicBezTo>
                <a:close/>
                <a:moveTo>
                  <a:pt x="605236" y="414687"/>
                </a:moveTo>
                <a:cubicBezTo>
                  <a:pt x="605836" y="414687"/>
                  <a:pt x="606436" y="414687"/>
                  <a:pt x="607036" y="414687"/>
                </a:cubicBezTo>
                <a:lnTo>
                  <a:pt x="691886" y="414687"/>
                </a:lnTo>
                <a:cubicBezTo>
                  <a:pt x="692607" y="414687"/>
                  <a:pt x="693303" y="414687"/>
                  <a:pt x="693999" y="414687"/>
                </a:cubicBezTo>
                <a:cubicBezTo>
                  <a:pt x="695151" y="414687"/>
                  <a:pt x="695655" y="415047"/>
                  <a:pt x="695559" y="416223"/>
                </a:cubicBezTo>
                <a:cubicBezTo>
                  <a:pt x="695559" y="416919"/>
                  <a:pt x="695559" y="417615"/>
                  <a:pt x="695559" y="418311"/>
                </a:cubicBezTo>
                <a:lnTo>
                  <a:pt x="695559" y="503498"/>
                </a:lnTo>
                <a:cubicBezTo>
                  <a:pt x="695559" y="504314"/>
                  <a:pt x="695559" y="505106"/>
                  <a:pt x="695559" y="505898"/>
                </a:cubicBezTo>
                <a:cubicBezTo>
                  <a:pt x="695559" y="506690"/>
                  <a:pt x="695127" y="507146"/>
                  <a:pt x="694287" y="507122"/>
                </a:cubicBezTo>
                <a:cubicBezTo>
                  <a:pt x="693447" y="507098"/>
                  <a:pt x="693087" y="507122"/>
                  <a:pt x="692487" y="507122"/>
                </a:cubicBezTo>
                <a:lnTo>
                  <a:pt x="606436" y="507122"/>
                </a:lnTo>
                <a:cubicBezTo>
                  <a:pt x="602811" y="507122"/>
                  <a:pt x="603171" y="507410"/>
                  <a:pt x="603171" y="503930"/>
                </a:cubicBezTo>
                <a:lnTo>
                  <a:pt x="603171" y="417759"/>
                </a:lnTo>
                <a:cubicBezTo>
                  <a:pt x="603195" y="417368"/>
                  <a:pt x="603195" y="416974"/>
                  <a:pt x="603171" y="416583"/>
                </a:cubicBezTo>
                <a:cubicBezTo>
                  <a:pt x="602931" y="414903"/>
                  <a:pt x="603771" y="414446"/>
                  <a:pt x="605236" y="414687"/>
                </a:cubicBezTo>
                <a:close/>
                <a:moveTo>
                  <a:pt x="605236" y="825138"/>
                </a:moveTo>
                <a:cubicBezTo>
                  <a:pt x="605730" y="825174"/>
                  <a:pt x="606229" y="825174"/>
                  <a:pt x="606724" y="825138"/>
                </a:cubicBezTo>
                <a:cubicBezTo>
                  <a:pt x="641017" y="825138"/>
                  <a:pt x="675300" y="825138"/>
                  <a:pt x="709577" y="825138"/>
                </a:cubicBezTo>
                <a:cubicBezTo>
                  <a:pt x="711552" y="824864"/>
                  <a:pt x="713448" y="826019"/>
                  <a:pt x="714113" y="827898"/>
                </a:cubicBezTo>
                <a:cubicBezTo>
                  <a:pt x="716298" y="832699"/>
                  <a:pt x="718794" y="837379"/>
                  <a:pt x="721146" y="842132"/>
                </a:cubicBezTo>
                <a:cubicBezTo>
                  <a:pt x="721727" y="842977"/>
                  <a:pt x="722068" y="843966"/>
                  <a:pt x="722130" y="844988"/>
                </a:cubicBezTo>
                <a:lnTo>
                  <a:pt x="606772" y="844988"/>
                </a:lnTo>
                <a:cubicBezTo>
                  <a:pt x="602595" y="844988"/>
                  <a:pt x="603147" y="845468"/>
                  <a:pt x="603123" y="841316"/>
                </a:cubicBezTo>
                <a:cubicBezTo>
                  <a:pt x="603123" y="836515"/>
                  <a:pt x="603123" y="831907"/>
                  <a:pt x="603123" y="827226"/>
                </a:cubicBezTo>
                <a:cubicBezTo>
                  <a:pt x="603123" y="825402"/>
                  <a:pt x="603627" y="824754"/>
                  <a:pt x="605188" y="824946"/>
                </a:cubicBezTo>
                <a:close/>
                <a:moveTo>
                  <a:pt x="726787" y="849309"/>
                </a:moveTo>
                <a:cubicBezTo>
                  <a:pt x="725863" y="848982"/>
                  <a:pt x="725378" y="847967"/>
                  <a:pt x="725704" y="847043"/>
                </a:cubicBezTo>
                <a:cubicBezTo>
                  <a:pt x="726031" y="846116"/>
                  <a:pt x="727046" y="845632"/>
                  <a:pt x="727973" y="845960"/>
                </a:cubicBezTo>
                <a:cubicBezTo>
                  <a:pt x="728304" y="846078"/>
                  <a:pt x="728592" y="846289"/>
                  <a:pt x="728803" y="846572"/>
                </a:cubicBezTo>
                <a:cubicBezTo>
                  <a:pt x="766584" y="846572"/>
                  <a:pt x="804365" y="846572"/>
                  <a:pt x="842145" y="846572"/>
                </a:cubicBezTo>
                <a:cubicBezTo>
                  <a:pt x="844118" y="846472"/>
                  <a:pt x="846031" y="847264"/>
                  <a:pt x="847354" y="848733"/>
                </a:cubicBezTo>
                <a:cubicBezTo>
                  <a:pt x="853835" y="855406"/>
                  <a:pt x="860460" y="861910"/>
                  <a:pt x="867012" y="868511"/>
                </a:cubicBezTo>
                <a:cubicBezTo>
                  <a:pt x="867708" y="869183"/>
                  <a:pt x="868597" y="869711"/>
                  <a:pt x="868933" y="870792"/>
                </a:cubicBezTo>
                <a:cubicBezTo>
                  <a:pt x="868237" y="871416"/>
                  <a:pt x="867420" y="871104"/>
                  <a:pt x="866676" y="871104"/>
                </a:cubicBezTo>
                <a:cubicBezTo>
                  <a:pt x="824592" y="871104"/>
                  <a:pt x="782515" y="871104"/>
                  <a:pt x="740445" y="871104"/>
                </a:cubicBezTo>
                <a:cubicBezTo>
                  <a:pt x="738695" y="871336"/>
                  <a:pt x="737010" y="870345"/>
                  <a:pt x="736364" y="868703"/>
                </a:cubicBezTo>
                <a:cubicBezTo>
                  <a:pt x="733316" y="862126"/>
                  <a:pt x="730027" y="855742"/>
                  <a:pt x="726787" y="849309"/>
                </a:cubicBezTo>
                <a:close/>
                <a:moveTo>
                  <a:pt x="741189" y="872856"/>
                </a:moveTo>
                <a:lnTo>
                  <a:pt x="869221" y="872856"/>
                </a:lnTo>
                <a:cubicBezTo>
                  <a:pt x="870704" y="872772"/>
                  <a:pt x="872147" y="873353"/>
                  <a:pt x="873157" y="874440"/>
                </a:cubicBezTo>
                <a:cubicBezTo>
                  <a:pt x="882014" y="883393"/>
                  <a:pt x="890943" y="892274"/>
                  <a:pt x="899824" y="901179"/>
                </a:cubicBezTo>
                <a:cubicBezTo>
                  <a:pt x="900521" y="901875"/>
                  <a:pt x="901145" y="902667"/>
                  <a:pt x="901793" y="903412"/>
                </a:cubicBezTo>
                <a:cubicBezTo>
                  <a:pt x="900809" y="904684"/>
                  <a:pt x="899392" y="904156"/>
                  <a:pt x="898168" y="904156"/>
                </a:cubicBezTo>
                <a:lnTo>
                  <a:pt x="757343" y="904156"/>
                </a:lnTo>
                <a:cubicBezTo>
                  <a:pt x="756119" y="904156"/>
                  <a:pt x="754726" y="904660"/>
                  <a:pt x="753718" y="903436"/>
                </a:cubicBezTo>
                <a:lnTo>
                  <a:pt x="753718" y="903436"/>
                </a:lnTo>
                <a:cubicBezTo>
                  <a:pt x="749350" y="894667"/>
                  <a:pt x="744998" y="885906"/>
                  <a:pt x="740661" y="877152"/>
                </a:cubicBezTo>
                <a:cubicBezTo>
                  <a:pt x="740061" y="875904"/>
                  <a:pt x="739484" y="874752"/>
                  <a:pt x="738812" y="873216"/>
                </a:cubicBezTo>
                <a:cubicBezTo>
                  <a:pt x="739552" y="872865"/>
                  <a:pt x="740377" y="872738"/>
                  <a:pt x="741189" y="872856"/>
                </a:cubicBezTo>
                <a:close/>
                <a:moveTo>
                  <a:pt x="756167" y="904780"/>
                </a:moveTo>
                <a:cubicBezTo>
                  <a:pt x="756959" y="904780"/>
                  <a:pt x="757751" y="904780"/>
                  <a:pt x="758567" y="904780"/>
                </a:cubicBezTo>
                <a:lnTo>
                  <a:pt x="900593" y="904780"/>
                </a:lnTo>
                <a:cubicBezTo>
                  <a:pt x="901817" y="904780"/>
                  <a:pt x="903233" y="904252"/>
                  <a:pt x="904217" y="905524"/>
                </a:cubicBezTo>
                <a:cubicBezTo>
                  <a:pt x="904745" y="906124"/>
                  <a:pt x="905249" y="906724"/>
                  <a:pt x="905801" y="907276"/>
                </a:cubicBezTo>
                <a:cubicBezTo>
                  <a:pt x="917868" y="919374"/>
                  <a:pt x="929948" y="931454"/>
                  <a:pt x="942046" y="943521"/>
                </a:cubicBezTo>
                <a:cubicBezTo>
                  <a:pt x="942382" y="943857"/>
                  <a:pt x="942694" y="944217"/>
                  <a:pt x="943174" y="944745"/>
                </a:cubicBezTo>
                <a:cubicBezTo>
                  <a:pt x="942300" y="945102"/>
                  <a:pt x="941352" y="945244"/>
                  <a:pt x="940414" y="945153"/>
                </a:cubicBezTo>
                <a:cubicBezTo>
                  <a:pt x="886006" y="945153"/>
                  <a:pt x="831663" y="945153"/>
                  <a:pt x="777385" y="945153"/>
                </a:cubicBezTo>
                <a:cubicBezTo>
                  <a:pt x="775614" y="945350"/>
                  <a:pt x="773938" y="944308"/>
                  <a:pt x="773329" y="942633"/>
                </a:cubicBezTo>
                <a:cubicBezTo>
                  <a:pt x="767304" y="930247"/>
                  <a:pt x="761135" y="917933"/>
                  <a:pt x="754990" y="905620"/>
                </a:cubicBezTo>
                <a:cubicBezTo>
                  <a:pt x="755194" y="905152"/>
                  <a:pt x="755636" y="904833"/>
                  <a:pt x="756143" y="904780"/>
                </a:cubicBezTo>
                <a:close/>
                <a:moveTo>
                  <a:pt x="947614" y="948969"/>
                </a:moveTo>
                <a:cubicBezTo>
                  <a:pt x="963617" y="965178"/>
                  <a:pt x="979699" y="981333"/>
                  <a:pt x="995861" y="997431"/>
                </a:cubicBezTo>
                <a:cubicBezTo>
                  <a:pt x="996461" y="998031"/>
                  <a:pt x="997037" y="998679"/>
                  <a:pt x="997709" y="999376"/>
                </a:cubicBezTo>
                <a:cubicBezTo>
                  <a:pt x="996732" y="999844"/>
                  <a:pt x="995632" y="999995"/>
                  <a:pt x="994564" y="999808"/>
                </a:cubicBezTo>
                <a:cubicBezTo>
                  <a:pt x="931388" y="999808"/>
                  <a:pt x="868181" y="999808"/>
                  <a:pt x="804941" y="999808"/>
                </a:cubicBezTo>
                <a:cubicBezTo>
                  <a:pt x="802965" y="1000045"/>
                  <a:pt x="801088" y="998876"/>
                  <a:pt x="800428" y="996999"/>
                </a:cubicBezTo>
                <a:cubicBezTo>
                  <a:pt x="792675" y="981229"/>
                  <a:pt x="784802" y="965507"/>
                  <a:pt x="776977" y="949785"/>
                </a:cubicBezTo>
                <a:cubicBezTo>
                  <a:pt x="776391" y="948864"/>
                  <a:pt x="775993" y="947836"/>
                  <a:pt x="775801" y="946761"/>
                </a:cubicBezTo>
                <a:lnTo>
                  <a:pt x="778873" y="946761"/>
                </a:lnTo>
                <a:cubicBezTo>
                  <a:pt x="833360" y="946761"/>
                  <a:pt x="887847" y="946761"/>
                  <a:pt x="942334" y="946761"/>
                </a:cubicBezTo>
                <a:cubicBezTo>
                  <a:pt x="944338" y="946663"/>
                  <a:pt x="946277" y="947474"/>
                  <a:pt x="947614" y="948969"/>
                </a:cubicBezTo>
                <a:close/>
                <a:moveTo>
                  <a:pt x="1118732" y="947841"/>
                </a:moveTo>
                <a:lnTo>
                  <a:pt x="1194845" y="998800"/>
                </a:lnTo>
                <a:lnTo>
                  <a:pt x="1195301" y="999184"/>
                </a:lnTo>
                <a:cubicBezTo>
                  <a:pt x="1195157" y="1000120"/>
                  <a:pt x="1194413" y="999760"/>
                  <a:pt x="1193909" y="999808"/>
                </a:cubicBezTo>
                <a:cubicBezTo>
                  <a:pt x="1193309" y="999844"/>
                  <a:pt x="1192709" y="999844"/>
                  <a:pt x="1192109" y="999808"/>
                </a:cubicBezTo>
                <a:cubicBezTo>
                  <a:pt x="1129526" y="999808"/>
                  <a:pt x="1066950" y="999808"/>
                  <a:pt x="1004382" y="999808"/>
                </a:cubicBezTo>
                <a:cubicBezTo>
                  <a:pt x="1002118" y="999940"/>
                  <a:pt x="999910" y="999061"/>
                  <a:pt x="998357" y="997407"/>
                </a:cubicBezTo>
                <a:cubicBezTo>
                  <a:pt x="982539" y="981445"/>
                  <a:pt x="966601" y="965579"/>
                  <a:pt x="950711" y="949665"/>
                </a:cubicBezTo>
                <a:cubicBezTo>
                  <a:pt x="949864" y="949003"/>
                  <a:pt x="949148" y="948189"/>
                  <a:pt x="948599" y="947265"/>
                </a:cubicBezTo>
                <a:cubicBezTo>
                  <a:pt x="949247" y="946473"/>
                  <a:pt x="949991" y="946809"/>
                  <a:pt x="950639" y="946809"/>
                </a:cubicBezTo>
                <a:lnTo>
                  <a:pt x="1114963" y="946809"/>
                </a:lnTo>
                <a:cubicBezTo>
                  <a:pt x="1116274" y="946759"/>
                  <a:pt x="1117565" y="947121"/>
                  <a:pt x="1118660" y="947841"/>
                </a:cubicBezTo>
                <a:close/>
                <a:moveTo>
                  <a:pt x="1054884" y="905260"/>
                </a:moveTo>
                <a:lnTo>
                  <a:pt x="1098761" y="934495"/>
                </a:lnTo>
                <a:lnTo>
                  <a:pt x="1112179" y="943521"/>
                </a:lnTo>
                <a:cubicBezTo>
                  <a:pt x="1112659" y="943833"/>
                  <a:pt x="1113259" y="944001"/>
                  <a:pt x="1113547" y="944817"/>
                </a:cubicBezTo>
                <a:cubicBezTo>
                  <a:pt x="1112822" y="945069"/>
                  <a:pt x="1112049" y="945141"/>
                  <a:pt x="1111291" y="945033"/>
                </a:cubicBezTo>
                <a:cubicBezTo>
                  <a:pt x="1057013" y="945033"/>
                  <a:pt x="1002757" y="945033"/>
                  <a:pt x="948527" y="945033"/>
                </a:cubicBezTo>
                <a:cubicBezTo>
                  <a:pt x="946945" y="945074"/>
                  <a:pt x="945425" y="944414"/>
                  <a:pt x="944374" y="943233"/>
                </a:cubicBezTo>
                <a:cubicBezTo>
                  <a:pt x="931988" y="930751"/>
                  <a:pt x="919572" y="918301"/>
                  <a:pt x="907121" y="905884"/>
                </a:cubicBezTo>
                <a:lnTo>
                  <a:pt x="907121" y="905884"/>
                </a:lnTo>
                <a:cubicBezTo>
                  <a:pt x="906785" y="905308"/>
                  <a:pt x="906977" y="904876"/>
                  <a:pt x="907577" y="904804"/>
                </a:cubicBezTo>
                <a:cubicBezTo>
                  <a:pt x="908473" y="904744"/>
                  <a:pt x="909370" y="904744"/>
                  <a:pt x="910266" y="904804"/>
                </a:cubicBezTo>
                <a:lnTo>
                  <a:pt x="1051403" y="904804"/>
                </a:lnTo>
                <a:cubicBezTo>
                  <a:pt x="1052508" y="904756"/>
                  <a:pt x="1053756" y="904348"/>
                  <a:pt x="1054812" y="905260"/>
                </a:cubicBezTo>
                <a:close/>
                <a:moveTo>
                  <a:pt x="1051740" y="903004"/>
                </a:moveTo>
                <a:cubicBezTo>
                  <a:pt x="1052148" y="903268"/>
                  <a:pt x="1052292" y="903700"/>
                  <a:pt x="1051740" y="903916"/>
                </a:cubicBezTo>
                <a:cubicBezTo>
                  <a:pt x="1050892" y="904211"/>
                  <a:pt x="1049985" y="904295"/>
                  <a:pt x="1049099" y="904156"/>
                </a:cubicBezTo>
                <a:lnTo>
                  <a:pt x="907985" y="904156"/>
                </a:lnTo>
                <a:cubicBezTo>
                  <a:pt x="906905" y="904156"/>
                  <a:pt x="905753" y="904420"/>
                  <a:pt x="904841" y="903580"/>
                </a:cubicBezTo>
                <a:lnTo>
                  <a:pt x="904841" y="903580"/>
                </a:lnTo>
                <a:lnTo>
                  <a:pt x="874045" y="872856"/>
                </a:lnTo>
                <a:lnTo>
                  <a:pt x="1003541" y="872856"/>
                </a:lnTo>
                <a:cubicBezTo>
                  <a:pt x="1005418" y="872810"/>
                  <a:pt x="1007260" y="873365"/>
                  <a:pt x="1008798" y="874440"/>
                </a:cubicBezTo>
                <a:cubicBezTo>
                  <a:pt x="1023056" y="883993"/>
                  <a:pt x="1037362" y="893474"/>
                  <a:pt x="1051668" y="903004"/>
                </a:cubicBezTo>
                <a:close/>
                <a:moveTo>
                  <a:pt x="1133902" y="871056"/>
                </a:moveTo>
                <a:cubicBezTo>
                  <a:pt x="1092617" y="871056"/>
                  <a:pt x="1051331" y="871056"/>
                  <a:pt x="1010046" y="871056"/>
                </a:cubicBezTo>
                <a:cubicBezTo>
                  <a:pt x="1008164" y="871111"/>
                  <a:pt x="1006316" y="870563"/>
                  <a:pt x="1004766" y="869495"/>
                </a:cubicBezTo>
                <a:cubicBezTo>
                  <a:pt x="994420" y="862511"/>
                  <a:pt x="984027" y="855598"/>
                  <a:pt x="973562" y="848661"/>
                </a:cubicBezTo>
                <a:lnTo>
                  <a:pt x="971353" y="847101"/>
                </a:lnTo>
                <a:cubicBezTo>
                  <a:pt x="971737" y="846116"/>
                  <a:pt x="972554" y="846549"/>
                  <a:pt x="973130" y="846549"/>
                </a:cubicBezTo>
                <a:lnTo>
                  <a:pt x="1086832" y="846549"/>
                </a:lnTo>
                <a:cubicBezTo>
                  <a:pt x="1088128" y="846515"/>
                  <a:pt x="1089412" y="846796"/>
                  <a:pt x="1090576" y="847365"/>
                </a:cubicBezTo>
                <a:cubicBezTo>
                  <a:pt x="1105362" y="854837"/>
                  <a:pt x="1120172" y="862278"/>
                  <a:pt x="1135006" y="869687"/>
                </a:cubicBezTo>
                <a:cubicBezTo>
                  <a:pt x="1135697" y="869889"/>
                  <a:pt x="1136261" y="870393"/>
                  <a:pt x="1136542" y="871056"/>
                </a:cubicBezTo>
                <a:close/>
                <a:moveTo>
                  <a:pt x="1140575" y="868655"/>
                </a:moveTo>
                <a:cubicBezTo>
                  <a:pt x="1140575" y="868967"/>
                  <a:pt x="1140575" y="869255"/>
                  <a:pt x="1140575" y="869639"/>
                </a:cubicBezTo>
                <a:cubicBezTo>
                  <a:pt x="1139566" y="870023"/>
                  <a:pt x="1138990" y="869447"/>
                  <a:pt x="1138414" y="869159"/>
                </a:cubicBezTo>
                <a:cubicBezTo>
                  <a:pt x="1123052" y="861502"/>
                  <a:pt x="1107715" y="853773"/>
                  <a:pt x="1092329" y="846164"/>
                </a:cubicBezTo>
                <a:cubicBezTo>
                  <a:pt x="1090922" y="845653"/>
                  <a:pt x="1090048" y="844244"/>
                  <a:pt x="1090216" y="842756"/>
                </a:cubicBezTo>
                <a:cubicBezTo>
                  <a:pt x="1090216" y="804176"/>
                  <a:pt x="1090216" y="765594"/>
                  <a:pt x="1090216" y="727014"/>
                </a:cubicBezTo>
                <a:cubicBezTo>
                  <a:pt x="1090216" y="726534"/>
                  <a:pt x="1090216" y="726053"/>
                  <a:pt x="1090216" y="725549"/>
                </a:cubicBezTo>
                <a:cubicBezTo>
                  <a:pt x="1091224" y="725045"/>
                  <a:pt x="1092041" y="725549"/>
                  <a:pt x="1092857" y="725789"/>
                </a:cubicBezTo>
                <a:lnTo>
                  <a:pt x="1138150" y="737167"/>
                </a:lnTo>
                <a:cubicBezTo>
                  <a:pt x="1140551" y="737743"/>
                  <a:pt x="1140551" y="737767"/>
                  <a:pt x="1140551" y="740047"/>
                </a:cubicBezTo>
                <a:close/>
                <a:moveTo>
                  <a:pt x="1140575" y="735319"/>
                </a:moveTo>
                <a:cubicBezTo>
                  <a:pt x="1139850" y="735609"/>
                  <a:pt x="1139043" y="735609"/>
                  <a:pt x="1138318" y="735319"/>
                </a:cubicBezTo>
                <a:lnTo>
                  <a:pt x="1092449" y="723797"/>
                </a:lnTo>
                <a:cubicBezTo>
                  <a:pt x="1090192" y="723221"/>
                  <a:pt x="1090192" y="723197"/>
                  <a:pt x="1090192" y="720845"/>
                </a:cubicBezTo>
                <a:cubicBezTo>
                  <a:pt x="1090192" y="682440"/>
                  <a:pt x="1090192" y="644035"/>
                  <a:pt x="1090192" y="605630"/>
                </a:cubicBezTo>
                <a:lnTo>
                  <a:pt x="1090192" y="604310"/>
                </a:lnTo>
                <a:cubicBezTo>
                  <a:pt x="1090192" y="603422"/>
                  <a:pt x="1090648" y="603086"/>
                  <a:pt x="1091488" y="603110"/>
                </a:cubicBezTo>
                <a:lnTo>
                  <a:pt x="1139494" y="603110"/>
                </a:lnTo>
                <a:cubicBezTo>
                  <a:pt x="1140020" y="603038"/>
                  <a:pt x="1140505" y="603403"/>
                  <a:pt x="1140577" y="603929"/>
                </a:cubicBezTo>
                <a:cubicBezTo>
                  <a:pt x="1140591" y="604025"/>
                  <a:pt x="1140589" y="604121"/>
                  <a:pt x="1140575" y="604214"/>
                </a:cubicBezTo>
                <a:cubicBezTo>
                  <a:pt x="1140575" y="604814"/>
                  <a:pt x="1140575" y="605414"/>
                  <a:pt x="1140575" y="606014"/>
                </a:cubicBezTo>
                <a:lnTo>
                  <a:pt x="1140575" y="735391"/>
                </a:lnTo>
                <a:close/>
                <a:moveTo>
                  <a:pt x="1139086" y="601214"/>
                </a:moveTo>
                <a:cubicBezTo>
                  <a:pt x="1138486" y="601214"/>
                  <a:pt x="1137886" y="601214"/>
                  <a:pt x="1137286" y="601214"/>
                </a:cubicBezTo>
                <a:lnTo>
                  <a:pt x="1093145" y="601214"/>
                </a:lnTo>
                <a:cubicBezTo>
                  <a:pt x="1092545" y="601214"/>
                  <a:pt x="1091945" y="601214"/>
                  <a:pt x="1091344" y="601214"/>
                </a:cubicBezTo>
                <a:cubicBezTo>
                  <a:pt x="1090744" y="601214"/>
                  <a:pt x="1090072" y="600878"/>
                  <a:pt x="1090096" y="599990"/>
                </a:cubicBezTo>
                <a:cubicBezTo>
                  <a:pt x="1090120" y="599102"/>
                  <a:pt x="1090096" y="598598"/>
                  <a:pt x="1090096" y="597877"/>
                </a:cubicBezTo>
                <a:cubicBezTo>
                  <a:pt x="1090096" y="560128"/>
                  <a:pt x="1090096" y="522364"/>
                  <a:pt x="1090096" y="484583"/>
                </a:cubicBezTo>
                <a:cubicBezTo>
                  <a:pt x="1090096" y="480935"/>
                  <a:pt x="1089280" y="481319"/>
                  <a:pt x="1093361" y="480311"/>
                </a:cubicBezTo>
                <a:lnTo>
                  <a:pt x="1138966" y="468933"/>
                </a:lnTo>
                <a:lnTo>
                  <a:pt x="1140503" y="468597"/>
                </a:lnTo>
                <a:lnTo>
                  <a:pt x="1140503" y="597805"/>
                </a:lnTo>
                <a:cubicBezTo>
                  <a:pt x="1140503" y="598405"/>
                  <a:pt x="1140503" y="599006"/>
                  <a:pt x="1140503" y="599606"/>
                </a:cubicBezTo>
                <a:cubicBezTo>
                  <a:pt x="1140599" y="600782"/>
                  <a:pt x="1140215" y="601382"/>
                  <a:pt x="1139014" y="601286"/>
                </a:cubicBezTo>
                <a:close/>
                <a:moveTo>
                  <a:pt x="1138558" y="335165"/>
                </a:moveTo>
                <a:cubicBezTo>
                  <a:pt x="1139062" y="334901"/>
                  <a:pt x="1139614" y="334708"/>
                  <a:pt x="1140575" y="334324"/>
                </a:cubicBezTo>
                <a:lnTo>
                  <a:pt x="1140575" y="463077"/>
                </a:lnTo>
                <a:cubicBezTo>
                  <a:pt x="1140527" y="463677"/>
                  <a:pt x="1140527" y="464277"/>
                  <a:pt x="1140575" y="464877"/>
                </a:cubicBezTo>
                <a:cubicBezTo>
                  <a:pt x="1140791" y="466293"/>
                  <a:pt x="1140047" y="466797"/>
                  <a:pt x="1138822" y="467109"/>
                </a:cubicBezTo>
                <a:lnTo>
                  <a:pt x="1090624" y="479111"/>
                </a:lnTo>
                <a:cubicBezTo>
                  <a:pt x="1089904" y="478366"/>
                  <a:pt x="1090168" y="477550"/>
                  <a:pt x="1090168" y="476710"/>
                </a:cubicBezTo>
                <a:cubicBezTo>
                  <a:pt x="1090168" y="438305"/>
                  <a:pt x="1090168" y="399901"/>
                  <a:pt x="1090168" y="361496"/>
                </a:cubicBezTo>
                <a:cubicBezTo>
                  <a:pt x="1089943" y="360008"/>
                  <a:pt x="1090780" y="358560"/>
                  <a:pt x="1092185" y="358015"/>
                </a:cubicBezTo>
                <a:cubicBezTo>
                  <a:pt x="1107571" y="350647"/>
                  <a:pt x="1123028" y="342918"/>
                  <a:pt x="1138486" y="335237"/>
                </a:cubicBezTo>
                <a:close/>
                <a:moveTo>
                  <a:pt x="1134742" y="332956"/>
                </a:moveTo>
                <a:cubicBezTo>
                  <a:pt x="1135534" y="332956"/>
                  <a:pt x="1136446" y="332668"/>
                  <a:pt x="1137142" y="333244"/>
                </a:cubicBezTo>
                <a:cubicBezTo>
                  <a:pt x="1137838" y="333820"/>
                  <a:pt x="1137142" y="334036"/>
                  <a:pt x="1136590" y="334156"/>
                </a:cubicBezTo>
                <a:lnTo>
                  <a:pt x="1136590" y="334156"/>
                </a:lnTo>
                <a:cubicBezTo>
                  <a:pt x="1122380" y="341213"/>
                  <a:pt x="1108147" y="348222"/>
                  <a:pt x="1094009" y="355399"/>
                </a:cubicBezTo>
                <a:cubicBezTo>
                  <a:pt x="1090752" y="357063"/>
                  <a:pt x="1087130" y="357888"/>
                  <a:pt x="1083471" y="357799"/>
                </a:cubicBezTo>
                <a:cubicBezTo>
                  <a:pt x="1047467" y="357799"/>
                  <a:pt x="1011462" y="357799"/>
                  <a:pt x="975290" y="357799"/>
                </a:cubicBezTo>
                <a:cubicBezTo>
                  <a:pt x="973912" y="357919"/>
                  <a:pt x="972522" y="357799"/>
                  <a:pt x="971185" y="357439"/>
                </a:cubicBezTo>
                <a:lnTo>
                  <a:pt x="1006998" y="333436"/>
                </a:lnTo>
                <a:cubicBezTo>
                  <a:pt x="1007814" y="332644"/>
                  <a:pt x="1008870" y="332860"/>
                  <a:pt x="1009830" y="332860"/>
                </a:cubicBezTo>
                <a:close/>
                <a:moveTo>
                  <a:pt x="1006302" y="331780"/>
                </a:moveTo>
                <a:lnTo>
                  <a:pt x="1006302" y="331780"/>
                </a:lnTo>
                <a:cubicBezTo>
                  <a:pt x="1005486" y="332572"/>
                  <a:pt x="1004430" y="332356"/>
                  <a:pt x="1003469" y="332356"/>
                </a:cubicBezTo>
                <a:lnTo>
                  <a:pt x="877310" y="332356"/>
                </a:lnTo>
                <a:cubicBezTo>
                  <a:pt x="876278" y="332356"/>
                  <a:pt x="875053" y="332764"/>
                  <a:pt x="874309" y="331564"/>
                </a:cubicBezTo>
                <a:cubicBezTo>
                  <a:pt x="874477" y="330460"/>
                  <a:pt x="875365" y="329908"/>
                  <a:pt x="876038" y="329164"/>
                </a:cubicBezTo>
                <a:cubicBezTo>
                  <a:pt x="884038" y="321164"/>
                  <a:pt x="892040" y="313161"/>
                  <a:pt x="900041" y="305161"/>
                </a:cubicBezTo>
                <a:cubicBezTo>
                  <a:pt x="901361" y="303841"/>
                  <a:pt x="902873" y="302761"/>
                  <a:pt x="904265" y="301464"/>
                </a:cubicBezTo>
                <a:cubicBezTo>
                  <a:pt x="904649" y="301145"/>
                  <a:pt x="905134" y="300975"/>
                  <a:pt x="905633" y="300984"/>
                </a:cubicBezTo>
                <a:lnTo>
                  <a:pt x="1048427" y="300984"/>
                </a:lnTo>
                <a:cubicBezTo>
                  <a:pt x="1049543" y="300843"/>
                  <a:pt x="1050679" y="300968"/>
                  <a:pt x="1051740" y="301344"/>
                </a:cubicBezTo>
                <a:cubicBezTo>
                  <a:pt x="1036426" y="311738"/>
                  <a:pt x="1021280" y="321795"/>
                  <a:pt x="1006230" y="331852"/>
                </a:cubicBezTo>
                <a:close/>
                <a:moveTo>
                  <a:pt x="1111507" y="261643"/>
                </a:moveTo>
                <a:cubicBezTo>
                  <a:pt x="1093377" y="273724"/>
                  <a:pt x="1075262" y="285798"/>
                  <a:pt x="1057164" y="297864"/>
                </a:cubicBezTo>
                <a:cubicBezTo>
                  <a:pt x="1055758" y="298841"/>
                  <a:pt x="1054075" y="299338"/>
                  <a:pt x="1052364" y="299280"/>
                </a:cubicBezTo>
                <a:lnTo>
                  <a:pt x="907361" y="299280"/>
                </a:lnTo>
                <a:cubicBezTo>
                  <a:pt x="907361" y="298032"/>
                  <a:pt x="908154" y="297648"/>
                  <a:pt x="908658" y="297144"/>
                </a:cubicBezTo>
                <a:cubicBezTo>
                  <a:pt x="920594" y="285190"/>
                  <a:pt x="932524" y="273237"/>
                  <a:pt x="944446" y="261283"/>
                </a:cubicBezTo>
                <a:cubicBezTo>
                  <a:pt x="945452" y="260196"/>
                  <a:pt x="946880" y="259601"/>
                  <a:pt x="948359" y="259651"/>
                </a:cubicBezTo>
                <a:cubicBezTo>
                  <a:pt x="1002637" y="259651"/>
                  <a:pt x="1056900" y="259651"/>
                  <a:pt x="1111147" y="259651"/>
                </a:cubicBezTo>
                <a:lnTo>
                  <a:pt x="1113379" y="259651"/>
                </a:lnTo>
                <a:lnTo>
                  <a:pt x="1113523" y="260203"/>
                </a:lnTo>
                <a:cubicBezTo>
                  <a:pt x="1112827" y="260755"/>
                  <a:pt x="1112131" y="261259"/>
                  <a:pt x="1111435" y="261715"/>
                </a:cubicBezTo>
                <a:close/>
                <a:moveTo>
                  <a:pt x="1193213" y="205140"/>
                </a:moveTo>
                <a:lnTo>
                  <a:pt x="1195277" y="205140"/>
                </a:lnTo>
                <a:cubicBezTo>
                  <a:pt x="1195542" y="206124"/>
                  <a:pt x="1194749" y="206196"/>
                  <a:pt x="1194341" y="206484"/>
                </a:cubicBezTo>
                <a:cubicBezTo>
                  <a:pt x="1169155" y="223287"/>
                  <a:pt x="1143976" y="240089"/>
                  <a:pt x="1118804" y="256891"/>
                </a:cubicBezTo>
                <a:cubicBezTo>
                  <a:pt x="1117445" y="257724"/>
                  <a:pt x="1115856" y="258101"/>
                  <a:pt x="1114267" y="257971"/>
                </a:cubicBezTo>
                <a:lnTo>
                  <a:pt x="948527" y="257971"/>
                </a:lnTo>
                <a:cubicBezTo>
                  <a:pt x="948831" y="257020"/>
                  <a:pt x="949417" y="256183"/>
                  <a:pt x="950207" y="255571"/>
                </a:cubicBezTo>
                <a:cubicBezTo>
                  <a:pt x="966433" y="239329"/>
                  <a:pt x="982676" y="223063"/>
                  <a:pt x="998933" y="206773"/>
                </a:cubicBezTo>
                <a:cubicBezTo>
                  <a:pt x="1000001" y="205608"/>
                  <a:pt x="1001530" y="204975"/>
                  <a:pt x="1003109" y="205044"/>
                </a:cubicBezTo>
                <a:close/>
                <a:moveTo>
                  <a:pt x="1071374" y="131907"/>
                </a:moveTo>
                <a:cubicBezTo>
                  <a:pt x="1048074" y="155222"/>
                  <a:pt x="1024736" y="178537"/>
                  <a:pt x="1001357" y="201852"/>
                </a:cubicBezTo>
                <a:cubicBezTo>
                  <a:pt x="1000222" y="202955"/>
                  <a:pt x="998662" y="203508"/>
                  <a:pt x="997085" y="203364"/>
                </a:cubicBezTo>
                <a:lnTo>
                  <a:pt x="803140" y="203364"/>
                </a:lnTo>
                <a:cubicBezTo>
                  <a:pt x="803181" y="202284"/>
                  <a:pt x="803539" y="201240"/>
                  <a:pt x="804173" y="200364"/>
                </a:cubicBezTo>
                <a:cubicBezTo>
                  <a:pt x="815502" y="177689"/>
                  <a:pt x="826831" y="154998"/>
                  <a:pt x="838161" y="132291"/>
                </a:cubicBezTo>
                <a:cubicBezTo>
                  <a:pt x="838751" y="130607"/>
                  <a:pt x="840417" y="129545"/>
                  <a:pt x="842193" y="129723"/>
                </a:cubicBezTo>
                <a:cubicBezTo>
                  <a:pt x="918170" y="129723"/>
                  <a:pt x="994139" y="129723"/>
                  <a:pt x="1070102" y="129723"/>
                </a:cubicBezTo>
                <a:lnTo>
                  <a:pt x="1072694" y="129723"/>
                </a:lnTo>
                <a:cubicBezTo>
                  <a:pt x="1072694" y="130995"/>
                  <a:pt x="1071878" y="131451"/>
                  <a:pt x="1071374" y="131907"/>
                </a:cubicBezTo>
                <a:close/>
                <a:moveTo>
                  <a:pt x="893224" y="22141"/>
                </a:moveTo>
                <a:cubicBezTo>
                  <a:pt x="893874" y="20264"/>
                  <a:pt x="895737" y="19088"/>
                  <a:pt x="897712" y="19309"/>
                </a:cubicBezTo>
                <a:cubicBezTo>
                  <a:pt x="991883" y="19309"/>
                  <a:pt x="1086064" y="19309"/>
                  <a:pt x="1180252" y="19309"/>
                </a:cubicBezTo>
                <a:lnTo>
                  <a:pt x="1183108" y="19309"/>
                </a:lnTo>
                <a:cubicBezTo>
                  <a:pt x="1183108" y="20701"/>
                  <a:pt x="1181980" y="21229"/>
                  <a:pt x="1181260" y="21949"/>
                </a:cubicBezTo>
                <a:cubicBezTo>
                  <a:pt x="1164714" y="38543"/>
                  <a:pt x="1148176" y="55105"/>
                  <a:pt x="1131646" y="71636"/>
                </a:cubicBezTo>
                <a:cubicBezTo>
                  <a:pt x="1113547" y="89734"/>
                  <a:pt x="1095466" y="107840"/>
                  <a:pt x="1077399" y="125954"/>
                </a:cubicBezTo>
                <a:cubicBezTo>
                  <a:pt x="1076124" y="127335"/>
                  <a:pt x="1074307" y="128082"/>
                  <a:pt x="1072430" y="127995"/>
                </a:cubicBezTo>
                <a:cubicBezTo>
                  <a:pt x="996245" y="127995"/>
                  <a:pt x="920052" y="127995"/>
                  <a:pt x="843849" y="127995"/>
                </a:cubicBezTo>
                <a:lnTo>
                  <a:pt x="840417" y="127995"/>
                </a:lnTo>
                <a:lnTo>
                  <a:pt x="841929" y="124826"/>
                </a:lnTo>
                <a:cubicBezTo>
                  <a:pt x="859051" y="90598"/>
                  <a:pt x="876150" y="56370"/>
                  <a:pt x="893224" y="22141"/>
                </a:cubicBezTo>
                <a:close/>
                <a:moveTo>
                  <a:pt x="602955" y="126434"/>
                </a:moveTo>
                <a:cubicBezTo>
                  <a:pt x="602991" y="125835"/>
                  <a:pt x="602991" y="125234"/>
                  <a:pt x="602955" y="124634"/>
                </a:cubicBezTo>
                <a:lnTo>
                  <a:pt x="602955" y="22694"/>
                </a:lnTo>
                <a:cubicBezTo>
                  <a:pt x="602955" y="18829"/>
                  <a:pt x="602643" y="19381"/>
                  <a:pt x="606340" y="19381"/>
                </a:cubicBezTo>
                <a:lnTo>
                  <a:pt x="891976" y="19381"/>
                </a:lnTo>
                <a:cubicBezTo>
                  <a:pt x="891952" y="20464"/>
                  <a:pt x="891589" y="21512"/>
                  <a:pt x="890943" y="22381"/>
                </a:cubicBezTo>
                <a:cubicBezTo>
                  <a:pt x="873836" y="56690"/>
                  <a:pt x="856722" y="91070"/>
                  <a:pt x="839601" y="125522"/>
                </a:cubicBezTo>
                <a:cubicBezTo>
                  <a:pt x="838946" y="127169"/>
                  <a:pt x="837253" y="128159"/>
                  <a:pt x="835496" y="127923"/>
                </a:cubicBezTo>
                <a:cubicBezTo>
                  <a:pt x="759054" y="127923"/>
                  <a:pt x="682590" y="127923"/>
                  <a:pt x="606100" y="127923"/>
                </a:cubicBezTo>
                <a:cubicBezTo>
                  <a:pt x="605596" y="127923"/>
                  <a:pt x="605092" y="127923"/>
                  <a:pt x="604612" y="127923"/>
                </a:cubicBezTo>
                <a:cubicBezTo>
                  <a:pt x="603387" y="128067"/>
                  <a:pt x="602859" y="127635"/>
                  <a:pt x="602955" y="126434"/>
                </a:cubicBezTo>
                <a:close/>
                <a:moveTo>
                  <a:pt x="602475" y="878785"/>
                </a:moveTo>
                <a:cubicBezTo>
                  <a:pt x="602343" y="878000"/>
                  <a:pt x="602533" y="877196"/>
                  <a:pt x="603003" y="876552"/>
                </a:cubicBezTo>
                <a:lnTo>
                  <a:pt x="603003" y="876552"/>
                </a:lnTo>
                <a:cubicBezTo>
                  <a:pt x="603339" y="872856"/>
                  <a:pt x="603339" y="872856"/>
                  <a:pt x="607036" y="872856"/>
                </a:cubicBezTo>
                <a:lnTo>
                  <a:pt x="732860" y="872856"/>
                </a:lnTo>
                <a:cubicBezTo>
                  <a:pt x="733354" y="872904"/>
                  <a:pt x="733853" y="872904"/>
                  <a:pt x="734348" y="872856"/>
                </a:cubicBezTo>
                <a:cubicBezTo>
                  <a:pt x="736004" y="872616"/>
                  <a:pt x="736748" y="873360"/>
                  <a:pt x="737516" y="874824"/>
                </a:cubicBezTo>
                <a:cubicBezTo>
                  <a:pt x="741789" y="883609"/>
                  <a:pt x="746205" y="892346"/>
                  <a:pt x="750550" y="901083"/>
                </a:cubicBezTo>
                <a:cubicBezTo>
                  <a:pt x="750783" y="901530"/>
                  <a:pt x="751040" y="901962"/>
                  <a:pt x="751318" y="902379"/>
                </a:cubicBezTo>
                <a:lnTo>
                  <a:pt x="751318" y="902379"/>
                </a:lnTo>
                <a:cubicBezTo>
                  <a:pt x="751918" y="903004"/>
                  <a:pt x="752014" y="903700"/>
                  <a:pt x="751078" y="903988"/>
                </a:cubicBezTo>
                <a:cubicBezTo>
                  <a:pt x="750293" y="904180"/>
                  <a:pt x="749482" y="904245"/>
                  <a:pt x="748678" y="904180"/>
                </a:cubicBezTo>
                <a:lnTo>
                  <a:pt x="606172" y="904180"/>
                </a:lnTo>
                <a:cubicBezTo>
                  <a:pt x="605140" y="904180"/>
                  <a:pt x="603988" y="904540"/>
                  <a:pt x="603147" y="903532"/>
                </a:cubicBezTo>
                <a:cubicBezTo>
                  <a:pt x="602307" y="902908"/>
                  <a:pt x="602475" y="901971"/>
                  <a:pt x="602475" y="901131"/>
                </a:cubicBezTo>
                <a:cubicBezTo>
                  <a:pt x="602459" y="893674"/>
                  <a:pt x="602459" y="886225"/>
                  <a:pt x="602475" y="878785"/>
                </a:cubicBezTo>
                <a:close/>
                <a:moveTo>
                  <a:pt x="425957" y="945561"/>
                </a:moveTo>
                <a:lnTo>
                  <a:pt x="263793" y="945561"/>
                </a:lnTo>
                <a:cubicBezTo>
                  <a:pt x="262991" y="945594"/>
                  <a:pt x="262187" y="945554"/>
                  <a:pt x="261393" y="945441"/>
                </a:cubicBezTo>
                <a:cubicBezTo>
                  <a:pt x="260721" y="945441"/>
                  <a:pt x="260697" y="944841"/>
                  <a:pt x="261057" y="944337"/>
                </a:cubicBezTo>
                <a:lnTo>
                  <a:pt x="292021" y="913277"/>
                </a:lnTo>
                <a:cubicBezTo>
                  <a:pt x="294685" y="910589"/>
                  <a:pt x="297397" y="907972"/>
                  <a:pt x="300086" y="905332"/>
                </a:cubicBezTo>
                <a:cubicBezTo>
                  <a:pt x="301310" y="904324"/>
                  <a:pt x="302774" y="904756"/>
                  <a:pt x="304142" y="904756"/>
                </a:cubicBezTo>
                <a:lnTo>
                  <a:pt x="436495" y="904756"/>
                </a:lnTo>
                <a:cubicBezTo>
                  <a:pt x="439879" y="904756"/>
                  <a:pt x="443263" y="904756"/>
                  <a:pt x="446672" y="904756"/>
                </a:cubicBezTo>
                <a:cubicBezTo>
                  <a:pt x="447632" y="904756"/>
                  <a:pt x="448712" y="904492"/>
                  <a:pt x="449432" y="905476"/>
                </a:cubicBezTo>
                <a:cubicBezTo>
                  <a:pt x="446912" y="910564"/>
                  <a:pt x="444440" y="915653"/>
                  <a:pt x="441895" y="920742"/>
                </a:cubicBezTo>
                <a:cubicBezTo>
                  <a:pt x="437863" y="928831"/>
                  <a:pt x="433758" y="936920"/>
                  <a:pt x="429702" y="945009"/>
                </a:cubicBezTo>
                <a:cubicBezTo>
                  <a:pt x="428574" y="945945"/>
                  <a:pt x="427229" y="945561"/>
                  <a:pt x="425957" y="945561"/>
                </a:cubicBezTo>
                <a:close/>
                <a:moveTo>
                  <a:pt x="427854" y="948921"/>
                </a:moveTo>
                <a:cubicBezTo>
                  <a:pt x="419740" y="965164"/>
                  <a:pt x="411620" y="981414"/>
                  <a:pt x="403490" y="997671"/>
                </a:cubicBezTo>
                <a:cubicBezTo>
                  <a:pt x="402746" y="999208"/>
                  <a:pt x="401906" y="1000072"/>
                  <a:pt x="400106" y="999832"/>
                </a:cubicBezTo>
                <a:cubicBezTo>
                  <a:pt x="399612" y="999796"/>
                  <a:pt x="399112" y="999796"/>
                  <a:pt x="398618" y="999832"/>
                </a:cubicBezTo>
                <a:lnTo>
                  <a:pt x="210290" y="999832"/>
                </a:lnTo>
                <a:cubicBezTo>
                  <a:pt x="208942" y="999956"/>
                  <a:pt x="207582" y="999827"/>
                  <a:pt x="206282" y="999448"/>
                </a:cubicBezTo>
                <a:cubicBezTo>
                  <a:pt x="209642" y="996135"/>
                  <a:pt x="212619" y="993207"/>
                  <a:pt x="215595" y="990230"/>
                </a:cubicBezTo>
                <a:cubicBezTo>
                  <a:pt x="229453" y="976388"/>
                  <a:pt x="243294" y="962531"/>
                  <a:pt x="257120" y="948657"/>
                </a:cubicBezTo>
                <a:cubicBezTo>
                  <a:pt x="258253" y="947414"/>
                  <a:pt x="259880" y="946739"/>
                  <a:pt x="261561" y="946809"/>
                </a:cubicBezTo>
                <a:cubicBezTo>
                  <a:pt x="316336" y="946809"/>
                  <a:pt x="371118" y="946809"/>
                  <a:pt x="425909" y="946809"/>
                </a:cubicBezTo>
                <a:lnTo>
                  <a:pt x="428166" y="946809"/>
                </a:lnTo>
                <a:cubicBezTo>
                  <a:pt x="428742" y="947769"/>
                  <a:pt x="428142" y="948321"/>
                  <a:pt x="427854" y="948921"/>
                </a:cubicBezTo>
                <a:close/>
                <a:moveTo>
                  <a:pt x="447056" y="904132"/>
                </a:moveTo>
                <a:lnTo>
                  <a:pt x="306182" y="904132"/>
                </a:lnTo>
                <a:cubicBezTo>
                  <a:pt x="304958" y="904132"/>
                  <a:pt x="303542" y="904684"/>
                  <a:pt x="302582" y="903340"/>
                </a:cubicBezTo>
                <a:cubicBezTo>
                  <a:pt x="302750" y="902235"/>
                  <a:pt x="303638" y="901683"/>
                  <a:pt x="304310" y="900939"/>
                </a:cubicBezTo>
                <a:cubicBezTo>
                  <a:pt x="312502" y="892747"/>
                  <a:pt x="320704" y="884562"/>
                  <a:pt x="328913" y="876384"/>
                </a:cubicBezTo>
                <a:cubicBezTo>
                  <a:pt x="330017" y="875256"/>
                  <a:pt x="331313" y="874344"/>
                  <a:pt x="332490" y="873288"/>
                </a:cubicBezTo>
                <a:cubicBezTo>
                  <a:pt x="332874" y="872969"/>
                  <a:pt x="333358" y="872798"/>
                  <a:pt x="333858" y="872808"/>
                </a:cubicBezTo>
                <a:lnTo>
                  <a:pt x="465346" y="872808"/>
                </a:lnTo>
                <a:cubicBezTo>
                  <a:pt x="465826" y="873840"/>
                  <a:pt x="465130" y="874440"/>
                  <a:pt x="464794" y="875088"/>
                </a:cubicBezTo>
                <a:cubicBezTo>
                  <a:pt x="460234" y="884096"/>
                  <a:pt x="455680" y="893050"/>
                  <a:pt x="451136" y="901947"/>
                </a:cubicBezTo>
                <a:cubicBezTo>
                  <a:pt x="450853" y="902353"/>
                  <a:pt x="450680" y="902824"/>
                  <a:pt x="450632" y="903316"/>
                </a:cubicBezTo>
                <a:lnTo>
                  <a:pt x="450632" y="903316"/>
                </a:lnTo>
                <a:cubicBezTo>
                  <a:pt x="449624" y="904636"/>
                  <a:pt x="448352" y="904132"/>
                  <a:pt x="446984" y="904132"/>
                </a:cubicBezTo>
                <a:close/>
                <a:moveTo>
                  <a:pt x="64040" y="597853"/>
                </a:moveTo>
                <a:cubicBezTo>
                  <a:pt x="64040" y="555992"/>
                  <a:pt x="64040" y="514131"/>
                  <a:pt x="64040" y="472270"/>
                </a:cubicBezTo>
                <a:cubicBezTo>
                  <a:pt x="63843" y="471173"/>
                  <a:pt x="63959" y="470040"/>
                  <a:pt x="64376" y="469005"/>
                </a:cubicBezTo>
                <a:cubicBezTo>
                  <a:pt x="65987" y="469073"/>
                  <a:pt x="67579" y="469373"/>
                  <a:pt x="69105" y="469893"/>
                </a:cubicBezTo>
                <a:lnTo>
                  <a:pt x="112094" y="480599"/>
                </a:lnTo>
                <a:cubicBezTo>
                  <a:pt x="114710" y="481247"/>
                  <a:pt x="114734" y="481247"/>
                  <a:pt x="114734" y="483911"/>
                </a:cubicBezTo>
                <a:lnTo>
                  <a:pt x="114734" y="598405"/>
                </a:lnTo>
                <a:cubicBezTo>
                  <a:pt x="114734" y="598910"/>
                  <a:pt x="114734" y="599414"/>
                  <a:pt x="114734" y="599894"/>
                </a:cubicBezTo>
                <a:cubicBezTo>
                  <a:pt x="114734" y="600974"/>
                  <a:pt x="114230" y="601310"/>
                  <a:pt x="113270" y="601262"/>
                </a:cubicBezTo>
                <a:cubicBezTo>
                  <a:pt x="112766" y="601262"/>
                  <a:pt x="112286" y="601262"/>
                  <a:pt x="111782" y="601262"/>
                </a:cubicBezTo>
                <a:lnTo>
                  <a:pt x="67016" y="601262"/>
                </a:lnTo>
                <a:cubicBezTo>
                  <a:pt x="66512" y="601262"/>
                  <a:pt x="66008" y="601262"/>
                  <a:pt x="65528" y="601262"/>
                </a:cubicBezTo>
                <a:cubicBezTo>
                  <a:pt x="64256" y="601406"/>
                  <a:pt x="63992" y="600686"/>
                  <a:pt x="64040" y="599630"/>
                </a:cubicBezTo>
                <a:cubicBezTo>
                  <a:pt x="64064" y="599054"/>
                  <a:pt x="64040" y="598453"/>
                  <a:pt x="64040" y="597853"/>
                </a:cubicBezTo>
                <a:close/>
                <a:moveTo>
                  <a:pt x="114710" y="477238"/>
                </a:moveTo>
                <a:cubicBezTo>
                  <a:pt x="114710" y="477838"/>
                  <a:pt x="114710" y="478438"/>
                  <a:pt x="114710" y="479207"/>
                </a:cubicBezTo>
                <a:cubicBezTo>
                  <a:pt x="111575" y="478669"/>
                  <a:pt x="108473" y="477946"/>
                  <a:pt x="105421" y="477046"/>
                </a:cubicBezTo>
                <a:lnTo>
                  <a:pt x="66704" y="467493"/>
                </a:lnTo>
                <a:cubicBezTo>
                  <a:pt x="64160" y="466845"/>
                  <a:pt x="64136" y="466845"/>
                  <a:pt x="64136" y="464085"/>
                </a:cubicBezTo>
                <a:cubicBezTo>
                  <a:pt x="64136" y="421808"/>
                  <a:pt x="64136" y="379539"/>
                  <a:pt x="64136" y="337277"/>
                </a:cubicBezTo>
                <a:cubicBezTo>
                  <a:pt x="64023" y="336348"/>
                  <a:pt x="64156" y="335405"/>
                  <a:pt x="64520" y="334540"/>
                </a:cubicBezTo>
                <a:cubicBezTo>
                  <a:pt x="67592" y="336029"/>
                  <a:pt x="70449" y="337373"/>
                  <a:pt x="73281" y="338789"/>
                </a:cubicBezTo>
                <a:cubicBezTo>
                  <a:pt x="86339" y="345294"/>
                  <a:pt x="99348" y="351847"/>
                  <a:pt x="112406" y="358303"/>
                </a:cubicBezTo>
                <a:cubicBezTo>
                  <a:pt x="113904" y="358827"/>
                  <a:pt x="114854" y="360301"/>
                  <a:pt x="114710" y="361880"/>
                </a:cubicBezTo>
                <a:cubicBezTo>
                  <a:pt x="114630" y="400285"/>
                  <a:pt x="114630" y="438738"/>
                  <a:pt x="114710" y="477238"/>
                </a:cubicBezTo>
                <a:close/>
                <a:moveTo>
                  <a:pt x="113390" y="356695"/>
                </a:moveTo>
                <a:cubicBezTo>
                  <a:pt x="98572" y="349271"/>
                  <a:pt x="83746" y="341878"/>
                  <a:pt x="68913" y="334517"/>
                </a:cubicBezTo>
                <a:cubicBezTo>
                  <a:pt x="68649" y="334392"/>
                  <a:pt x="68376" y="334288"/>
                  <a:pt x="68097" y="334204"/>
                </a:cubicBezTo>
                <a:cubicBezTo>
                  <a:pt x="67688" y="333916"/>
                  <a:pt x="67568" y="333508"/>
                  <a:pt x="68097" y="333268"/>
                </a:cubicBezTo>
                <a:cubicBezTo>
                  <a:pt x="68941" y="332959"/>
                  <a:pt x="69851" y="332877"/>
                  <a:pt x="70737" y="333028"/>
                </a:cubicBezTo>
                <a:lnTo>
                  <a:pt x="194376" y="333028"/>
                </a:lnTo>
                <a:cubicBezTo>
                  <a:pt x="195432" y="333028"/>
                  <a:pt x="196585" y="332740"/>
                  <a:pt x="197521" y="333580"/>
                </a:cubicBezTo>
                <a:lnTo>
                  <a:pt x="233525" y="357439"/>
                </a:lnTo>
                <a:cubicBezTo>
                  <a:pt x="232446" y="357879"/>
                  <a:pt x="231273" y="358035"/>
                  <a:pt x="230117" y="357895"/>
                </a:cubicBezTo>
                <a:cubicBezTo>
                  <a:pt x="192928" y="357895"/>
                  <a:pt x="155748" y="357895"/>
                  <a:pt x="118575" y="357895"/>
                </a:cubicBezTo>
                <a:cubicBezTo>
                  <a:pt x="116750" y="357939"/>
                  <a:pt x="114944" y="357526"/>
                  <a:pt x="113318" y="356695"/>
                </a:cubicBezTo>
                <a:close/>
                <a:moveTo>
                  <a:pt x="263889" y="259747"/>
                </a:moveTo>
                <a:lnTo>
                  <a:pt x="427349" y="259747"/>
                </a:lnTo>
                <a:cubicBezTo>
                  <a:pt x="428886" y="259747"/>
                  <a:pt x="430062" y="259747"/>
                  <a:pt x="430950" y="261571"/>
                </a:cubicBezTo>
                <a:cubicBezTo>
                  <a:pt x="436783" y="273573"/>
                  <a:pt x="442807" y="285358"/>
                  <a:pt x="448736" y="297216"/>
                </a:cubicBezTo>
                <a:cubicBezTo>
                  <a:pt x="449048" y="297816"/>
                  <a:pt x="449600" y="298368"/>
                  <a:pt x="449216" y="299352"/>
                </a:cubicBezTo>
                <a:lnTo>
                  <a:pt x="445952" y="299352"/>
                </a:lnTo>
                <a:cubicBezTo>
                  <a:pt x="398474" y="299352"/>
                  <a:pt x="350989" y="299352"/>
                  <a:pt x="303494" y="299352"/>
                </a:cubicBezTo>
                <a:cubicBezTo>
                  <a:pt x="301519" y="299439"/>
                  <a:pt x="299608" y="298637"/>
                  <a:pt x="298285" y="297168"/>
                </a:cubicBezTo>
                <a:cubicBezTo>
                  <a:pt x="286733" y="285502"/>
                  <a:pt x="275146" y="273902"/>
                  <a:pt x="263529" y="262363"/>
                </a:cubicBezTo>
                <a:cubicBezTo>
                  <a:pt x="262674" y="261643"/>
                  <a:pt x="261767" y="260983"/>
                  <a:pt x="260817" y="260395"/>
                </a:cubicBezTo>
                <a:cubicBezTo>
                  <a:pt x="261705" y="259822"/>
                  <a:pt x="262770" y="259591"/>
                  <a:pt x="263817" y="259747"/>
                </a:cubicBezTo>
                <a:close/>
                <a:moveTo>
                  <a:pt x="257144" y="255931"/>
                </a:moveTo>
                <a:cubicBezTo>
                  <a:pt x="241142" y="239929"/>
                  <a:pt x="225140" y="223975"/>
                  <a:pt x="209138" y="208069"/>
                </a:cubicBezTo>
                <a:cubicBezTo>
                  <a:pt x="208370" y="207301"/>
                  <a:pt x="207506" y="206604"/>
                  <a:pt x="206354" y="205668"/>
                </a:cubicBezTo>
                <a:cubicBezTo>
                  <a:pt x="207475" y="205232"/>
                  <a:pt x="208686" y="205076"/>
                  <a:pt x="209882" y="205212"/>
                </a:cubicBezTo>
                <a:cubicBezTo>
                  <a:pt x="273058" y="205212"/>
                  <a:pt x="336265" y="205212"/>
                  <a:pt x="399506" y="205212"/>
                </a:cubicBezTo>
                <a:cubicBezTo>
                  <a:pt x="401472" y="204949"/>
                  <a:pt x="403361" y="206072"/>
                  <a:pt x="404067" y="207925"/>
                </a:cubicBezTo>
                <a:cubicBezTo>
                  <a:pt x="411771" y="223599"/>
                  <a:pt x="419668" y="239129"/>
                  <a:pt x="427469" y="254803"/>
                </a:cubicBezTo>
                <a:cubicBezTo>
                  <a:pt x="427926" y="255739"/>
                  <a:pt x="428742" y="256603"/>
                  <a:pt x="428574" y="257803"/>
                </a:cubicBezTo>
                <a:cubicBezTo>
                  <a:pt x="427613" y="258108"/>
                  <a:pt x="426596" y="258189"/>
                  <a:pt x="425597" y="258043"/>
                </a:cubicBezTo>
                <a:cubicBezTo>
                  <a:pt x="371190" y="258043"/>
                  <a:pt x="316720" y="258043"/>
                  <a:pt x="262185" y="258043"/>
                </a:cubicBezTo>
                <a:cubicBezTo>
                  <a:pt x="260245" y="258165"/>
                  <a:pt x="258359" y="257388"/>
                  <a:pt x="257072" y="255931"/>
                </a:cubicBezTo>
                <a:close/>
                <a:moveTo>
                  <a:pt x="601347" y="296736"/>
                </a:moveTo>
                <a:cubicBezTo>
                  <a:pt x="601347" y="299328"/>
                  <a:pt x="601347" y="299352"/>
                  <a:pt x="598731" y="299352"/>
                </a:cubicBezTo>
                <a:lnTo>
                  <a:pt x="454089" y="299352"/>
                </a:lnTo>
                <a:cubicBezTo>
                  <a:pt x="452699" y="299561"/>
                  <a:pt x="451345" y="298800"/>
                  <a:pt x="450800" y="297504"/>
                </a:cubicBezTo>
                <a:cubicBezTo>
                  <a:pt x="444800" y="285310"/>
                  <a:pt x="438799" y="273189"/>
                  <a:pt x="432630" y="261043"/>
                </a:cubicBezTo>
                <a:cubicBezTo>
                  <a:pt x="432630" y="260779"/>
                  <a:pt x="432438" y="260491"/>
                  <a:pt x="432150" y="259723"/>
                </a:cubicBezTo>
                <a:lnTo>
                  <a:pt x="597771" y="259723"/>
                </a:lnTo>
                <a:cubicBezTo>
                  <a:pt x="602019" y="259723"/>
                  <a:pt x="601347" y="259195"/>
                  <a:pt x="601347" y="263396"/>
                </a:cubicBezTo>
                <a:cubicBezTo>
                  <a:pt x="601299" y="274509"/>
                  <a:pt x="601275" y="285622"/>
                  <a:pt x="601275" y="296712"/>
                </a:cubicBezTo>
                <a:close/>
                <a:moveTo>
                  <a:pt x="601347" y="331732"/>
                </a:moveTo>
                <a:cubicBezTo>
                  <a:pt x="600315" y="332932"/>
                  <a:pt x="598947" y="332428"/>
                  <a:pt x="597699" y="332428"/>
                </a:cubicBezTo>
                <a:lnTo>
                  <a:pt x="510136" y="332428"/>
                </a:lnTo>
                <a:cubicBezTo>
                  <a:pt x="497270" y="332428"/>
                  <a:pt x="484381" y="332428"/>
                  <a:pt x="471515" y="332428"/>
                </a:cubicBezTo>
                <a:cubicBezTo>
                  <a:pt x="470363" y="332428"/>
                  <a:pt x="469115" y="332812"/>
                  <a:pt x="468107" y="331804"/>
                </a:cubicBezTo>
                <a:lnTo>
                  <a:pt x="452937" y="301632"/>
                </a:lnTo>
                <a:cubicBezTo>
                  <a:pt x="453642" y="301162"/>
                  <a:pt x="454509" y="300999"/>
                  <a:pt x="455337" y="301176"/>
                </a:cubicBezTo>
                <a:lnTo>
                  <a:pt x="598419" y="301176"/>
                </a:lnTo>
                <a:cubicBezTo>
                  <a:pt x="598923" y="301176"/>
                  <a:pt x="599427" y="301176"/>
                  <a:pt x="599907" y="301176"/>
                </a:cubicBezTo>
                <a:cubicBezTo>
                  <a:pt x="600747" y="301176"/>
                  <a:pt x="601275" y="301416"/>
                  <a:pt x="601227" y="302352"/>
                </a:cubicBezTo>
                <a:cubicBezTo>
                  <a:pt x="601227" y="302665"/>
                  <a:pt x="601227" y="302953"/>
                  <a:pt x="601227" y="303265"/>
                </a:cubicBezTo>
                <a:cubicBezTo>
                  <a:pt x="601227" y="312746"/>
                  <a:pt x="601227" y="322251"/>
                  <a:pt x="601227" y="331756"/>
                </a:cubicBezTo>
                <a:close/>
                <a:moveTo>
                  <a:pt x="601515" y="396036"/>
                </a:moveTo>
                <a:cubicBezTo>
                  <a:pt x="601515" y="397284"/>
                  <a:pt x="600963" y="397596"/>
                  <a:pt x="599907" y="397548"/>
                </a:cubicBezTo>
                <a:cubicBezTo>
                  <a:pt x="599307" y="397548"/>
                  <a:pt x="598707" y="397548"/>
                  <a:pt x="598107" y="397548"/>
                </a:cubicBezTo>
                <a:cubicBezTo>
                  <a:pt x="566838" y="397548"/>
                  <a:pt x="535562" y="397548"/>
                  <a:pt x="504279" y="397548"/>
                </a:cubicBezTo>
                <a:cubicBezTo>
                  <a:pt x="502289" y="397899"/>
                  <a:pt x="500345" y="396732"/>
                  <a:pt x="499718" y="394812"/>
                </a:cubicBezTo>
                <a:cubicBezTo>
                  <a:pt x="498134" y="391068"/>
                  <a:pt x="496094" y="387491"/>
                  <a:pt x="494294" y="383819"/>
                </a:cubicBezTo>
                <a:cubicBezTo>
                  <a:pt x="493958" y="383123"/>
                  <a:pt x="493334" y="382498"/>
                  <a:pt x="493574" y="381610"/>
                </a:cubicBezTo>
                <a:cubicBezTo>
                  <a:pt x="494510" y="381265"/>
                  <a:pt x="495518" y="381164"/>
                  <a:pt x="496502" y="381322"/>
                </a:cubicBezTo>
                <a:lnTo>
                  <a:pt x="598419" y="381322"/>
                </a:lnTo>
                <a:cubicBezTo>
                  <a:pt x="598899" y="381322"/>
                  <a:pt x="599403" y="381322"/>
                  <a:pt x="599907" y="381322"/>
                </a:cubicBezTo>
                <a:cubicBezTo>
                  <a:pt x="600987" y="381322"/>
                  <a:pt x="601539" y="381586"/>
                  <a:pt x="601515" y="382835"/>
                </a:cubicBezTo>
                <a:cubicBezTo>
                  <a:pt x="601354" y="387234"/>
                  <a:pt x="601316" y="391627"/>
                  <a:pt x="601395" y="396012"/>
                </a:cubicBezTo>
                <a:close/>
                <a:moveTo>
                  <a:pt x="601515" y="417903"/>
                </a:moveTo>
                <a:lnTo>
                  <a:pt x="601515" y="503642"/>
                </a:lnTo>
                <a:cubicBezTo>
                  <a:pt x="601515" y="504242"/>
                  <a:pt x="601515" y="504842"/>
                  <a:pt x="601515" y="505442"/>
                </a:cubicBezTo>
                <a:cubicBezTo>
                  <a:pt x="601515" y="506570"/>
                  <a:pt x="601203" y="507146"/>
                  <a:pt x="600003" y="507026"/>
                </a:cubicBezTo>
                <a:cubicBezTo>
                  <a:pt x="599403" y="507026"/>
                  <a:pt x="598803" y="507026"/>
                  <a:pt x="598203" y="507026"/>
                </a:cubicBezTo>
                <a:lnTo>
                  <a:pt x="512296" y="507026"/>
                </a:lnTo>
                <a:cubicBezTo>
                  <a:pt x="508552" y="507026"/>
                  <a:pt x="508984" y="507362"/>
                  <a:pt x="508984" y="503618"/>
                </a:cubicBezTo>
                <a:lnTo>
                  <a:pt x="508984" y="417543"/>
                </a:lnTo>
                <a:cubicBezTo>
                  <a:pt x="508984" y="414446"/>
                  <a:pt x="508720" y="414615"/>
                  <a:pt x="511888" y="414615"/>
                </a:cubicBezTo>
                <a:lnTo>
                  <a:pt x="597651" y="414615"/>
                </a:lnTo>
                <a:cubicBezTo>
                  <a:pt x="598347" y="414651"/>
                  <a:pt x="599043" y="414651"/>
                  <a:pt x="599739" y="414615"/>
                </a:cubicBezTo>
                <a:cubicBezTo>
                  <a:pt x="601107" y="414470"/>
                  <a:pt x="601467" y="415191"/>
                  <a:pt x="601371" y="416391"/>
                </a:cubicBezTo>
                <a:cubicBezTo>
                  <a:pt x="601347" y="416871"/>
                  <a:pt x="601371" y="417375"/>
                  <a:pt x="601371" y="417879"/>
                </a:cubicBezTo>
                <a:close/>
                <a:moveTo>
                  <a:pt x="601515" y="843620"/>
                </a:moveTo>
                <a:cubicBezTo>
                  <a:pt x="601515" y="844556"/>
                  <a:pt x="600987" y="844820"/>
                  <a:pt x="600171" y="844772"/>
                </a:cubicBezTo>
                <a:lnTo>
                  <a:pt x="485509" y="844772"/>
                </a:lnTo>
                <a:cubicBezTo>
                  <a:pt x="484537" y="844890"/>
                  <a:pt x="483552" y="844823"/>
                  <a:pt x="482604" y="844580"/>
                </a:cubicBezTo>
                <a:cubicBezTo>
                  <a:pt x="482340" y="843500"/>
                  <a:pt x="483060" y="842828"/>
                  <a:pt x="483420" y="842180"/>
                </a:cubicBezTo>
                <a:cubicBezTo>
                  <a:pt x="485821" y="837259"/>
                  <a:pt x="488437" y="832387"/>
                  <a:pt x="490621" y="827418"/>
                </a:cubicBezTo>
                <a:cubicBezTo>
                  <a:pt x="491164" y="825781"/>
                  <a:pt x="492803" y="824768"/>
                  <a:pt x="494510" y="825018"/>
                </a:cubicBezTo>
                <a:cubicBezTo>
                  <a:pt x="514984" y="825018"/>
                  <a:pt x="535483" y="825018"/>
                  <a:pt x="555958" y="825018"/>
                </a:cubicBezTo>
                <a:lnTo>
                  <a:pt x="600027" y="825018"/>
                </a:lnTo>
                <a:cubicBezTo>
                  <a:pt x="600939" y="825018"/>
                  <a:pt x="601275" y="825402"/>
                  <a:pt x="601275" y="826266"/>
                </a:cubicBezTo>
                <a:cubicBezTo>
                  <a:pt x="601347" y="832003"/>
                  <a:pt x="601347" y="837811"/>
                  <a:pt x="601371" y="843596"/>
                </a:cubicBezTo>
                <a:close/>
                <a:moveTo>
                  <a:pt x="154747" y="601286"/>
                </a:moveTo>
                <a:lnTo>
                  <a:pt x="119655" y="601286"/>
                </a:lnTo>
                <a:cubicBezTo>
                  <a:pt x="115982" y="601286"/>
                  <a:pt x="116439" y="601766"/>
                  <a:pt x="116439" y="598141"/>
                </a:cubicBezTo>
                <a:lnTo>
                  <a:pt x="116439" y="481751"/>
                </a:lnTo>
                <a:lnTo>
                  <a:pt x="146490" y="489240"/>
                </a:lnTo>
                <a:lnTo>
                  <a:pt x="155203" y="491424"/>
                </a:lnTo>
                <a:cubicBezTo>
                  <a:pt x="157604" y="492024"/>
                  <a:pt x="157604" y="492048"/>
                  <a:pt x="157604" y="494640"/>
                </a:cubicBezTo>
                <a:lnTo>
                  <a:pt x="157604" y="598381"/>
                </a:lnTo>
                <a:cubicBezTo>
                  <a:pt x="157604" y="601574"/>
                  <a:pt x="157916" y="601286"/>
                  <a:pt x="154747" y="601286"/>
                </a:cubicBezTo>
                <a:close/>
                <a:moveTo>
                  <a:pt x="116343" y="606374"/>
                </a:moveTo>
                <a:cubicBezTo>
                  <a:pt x="116343" y="602630"/>
                  <a:pt x="116079" y="603086"/>
                  <a:pt x="119487" y="603086"/>
                </a:cubicBezTo>
                <a:lnTo>
                  <a:pt x="154939" y="603086"/>
                </a:lnTo>
                <a:cubicBezTo>
                  <a:pt x="157580" y="603086"/>
                  <a:pt x="157628" y="603086"/>
                  <a:pt x="157628" y="605678"/>
                </a:cubicBezTo>
                <a:lnTo>
                  <a:pt x="157628" y="709923"/>
                </a:lnTo>
                <a:cubicBezTo>
                  <a:pt x="157628" y="712324"/>
                  <a:pt x="157628" y="712324"/>
                  <a:pt x="155227" y="712900"/>
                </a:cubicBezTo>
                <a:lnTo>
                  <a:pt x="118359" y="722165"/>
                </a:lnTo>
                <a:cubicBezTo>
                  <a:pt x="117796" y="722386"/>
                  <a:pt x="117170" y="722386"/>
                  <a:pt x="116607" y="722165"/>
                </a:cubicBezTo>
                <a:cubicBezTo>
                  <a:pt x="116311" y="721219"/>
                  <a:pt x="116229" y="720218"/>
                  <a:pt x="116367" y="719237"/>
                </a:cubicBezTo>
                <a:close/>
                <a:moveTo>
                  <a:pt x="157532" y="487536"/>
                </a:moveTo>
                <a:cubicBezTo>
                  <a:pt x="157532" y="488232"/>
                  <a:pt x="157532" y="488904"/>
                  <a:pt x="157532" y="489768"/>
                </a:cubicBezTo>
                <a:cubicBezTo>
                  <a:pt x="156529" y="489871"/>
                  <a:pt x="155517" y="489730"/>
                  <a:pt x="154579" y="489360"/>
                </a:cubicBezTo>
                <a:lnTo>
                  <a:pt x="119127" y="480551"/>
                </a:lnTo>
                <a:cubicBezTo>
                  <a:pt x="115814" y="479711"/>
                  <a:pt x="116439" y="479999"/>
                  <a:pt x="116439" y="477286"/>
                </a:cubicBezTo>
                <a:lnTo>
                  <a:pt x="116439" y="360872"/>
                </a:lnTo>
                <a:cubicBezTo>
                  <a:pt x="117149" y="360718"/>
                  <a:pt x="117890" y="360896"/>
                  <a:pt x="118455" y="361352"/>
                </a:cubicBezTo>
                <a:cubicBezTo>
                  <a:pt x="130768" y="367497"/>
                  <a:pt x="143082" y="373713"/>
                  <a:pt x="155443" y="379786"/>
                </a:cubicBezTo>
                <a:cubicBezTo>
                  <a:pt x="156935" y="380357"/>
                  <a:pt x="157846" y="381872"/>
                  <a:pt x="157652" y="383459"/>
                </a:cubicBezTo>
                <a:cubicBezTo>
                  <a:pt x="157604" y="418150"/>
                  <a:pt x="157596" y="452844"/>
                  <a:pt x="157628" y="487536"/>
                </a:cubicBezTo>
                <a:close/>
                <a:moveTo>
                  <a:pt x="157532" y="378802"/>
                </a:moveTo>
                <a:cubicBezTo>
                  <a:pt x="145610" y="372770"/>
                  <a:pt x="133649" y="366777"/>
                  <a:pt x="121647" y="360824"/>
                </a:cubicBezTo>
                <a:cubicBezTo>
                  <a:pt x="121323" y="360625"/>
                  <a:pt x="121011" y="360409"/>
                  <a:pt x="120711" y="360176"/>
                </a:cubicBezTo>
                <a:cubicBezTo>
                  <a:pt x="121819" y="359688"/>
                  <a:pt x="123047" y="359537"/>
                  <a:pt x="124240" y="359744"/>
                </a:cubicBezTo>
                <a:lnTo>
                  <a:pt x="234293" y="359744"/>
                </a:lnTo>
                <a:cubicBezTo>
                  <a:pt x="235684" y="359628"/>
                  <a:pt x="237076" y="359948"/>
                  <a:pt x="238278" y="360656"/>
                </a:cubicBezTo>
                <a:cubicBezTo>
                  <a:pt x="247063" y="366585"/>
                  <a:pt x="255896" y="372417"/>
                  <a:pt x="264681" y="378298"/>
                </a:cubicBezTo>
                <a:cubicBezTo>
                  <a:pt x="264969" y="378490"/>
                  <a:pt x="265425" y="378586"/>
                  <a:pt x="265401" y="379282"/>
                </a:cubicBezTo>
                <a:cubicBezTo>
                  <a:pt x="264638" y="379577"/>
                  <a:pt x="263807" y="379661"/>
                  <a:pt x="263001" y="379522"/>
                </a:cubicBezTo>
                <a:lnTo>
                  <a:pt x="161276" y="379522"/>
                </a:lnTo>
                <a:cubicBezTo>
                  <a:pt x="159981" y="379580"/>
                  <a:pt x="158690" y="379332"/>
                  <a:pt x="157508" y="378802"/>
                </a:cubicBezTo>
                <a:close/>
                <a:moveTo>
                  <a:pt x="332514" y="333676"/>
                </a:moveTo>
                <a:cubicBezTo>
                  <a:pt x="339282" y="340476"/>
                  <a:pt x="346068" y="347255"/>
                  <a:pt x="352868" y="354007"/>
                </a:cubicBezTo>
                <a:cubicBezTo>
                  <a:pt x="353924" y="355063"/>
                  <a:pt x="355100" y="355999"/>
                  <a:pt x="356325" y="357079"/>
                </a:cubicBezTo>
                <a:cubicBezTo>
                  <a:pt x="355124" y="358279"/>
                  <a:pt x="353924" y="357895"/>
                  <a:pt x="352988" y="357895"/>
                </a:cubicBezTo>
                <a:lnTo>
                  <a:pt x="320584" y="357895"/>
                </a:lnTo>
                <a:cubicBezTo>
                  <a:pt x="293893" y="357895"/>
                  <a:pt x="267201" y="357895"/>
                  <a:pt x="240510" y="357895"/>
                </a:cubicBezTo>
                <a:cubicBezTo>
                  <a:pt x="238533" y="357919"/>
                  <a:pt x="236597" y="357334"/>
                  <a:pt x="234965" y="356215"/>
                </a:cubicBezTo>
                <a:cubicBezTo>
                  <a:pt x="223924" y="348822"/>
                  <a:pt x="212835" y="341501"/>
                  <a:pt x="201769" y="334156"/>
                </a:cubicBezTo>
                <a:cubicBezTo>
                  <a:pt x="201289" y="333700"/>
                  <a:pt x="201361" y="333220"/>
                  <a:pt x="201985" y="333100"/>
                </a:cubicBezTo>
                <a:cubicBezTo>
                  <a:pt x="202877" y="332987"/>
                  <a:pt x="203776" y="332949"/>
                  <a:pt x="204674" y="332980"/>
                </a:cubicBezTo>
                <a:lnTo>
                  <a:pt x="329105" y="332980"/>
                </a:lnTo>
                <a:cubicBezTo>
                  <a:pt x="330233" y="333076"/>
                  <a:pt x="331505" y="332644"/>
                  <a:pt x="332490" y="333676"/>
                </a:cubicBezTo>
                <a:close/>
                <a:moveTo>
                  <a:pt x="302870" y="301464"/>
                </a:moveTo>
                <a:cubicBezTo>
                  <a:pt x="303859" y="301104"/>
                  <a:pt x="304922" y="300989"/>
                  <a:pt x="305966" y="301128"/>
                </a:cubicBezTo>
                <a:cubicBezTo>
                  <a:pt x="353252" y="301128"/>
                  <a:pt x="400521" y="301128"/>
                  <a:pt x="447776" y="301128"/>
                </a:cubicBezTo>
                <a:cubicBezTo>
                  <a:pt x="449651" y="300905"/>
                  <a:pt x="451424" y="302028"/>
                  <a:pt x="452025" y="303817"/>
                </a:cubicBezTo>
                <a:cubicBezTo>
                  <a:pt x="456105" y="312266"/>
                  <a:pt x="460378" y="320619"/>
                  <a:pt x="464578" y="329020"/>
                </a:cubicBezTo>
                <a:cubicBezTo>
                  <a:pt x="465130" y="329846"/>
                  <a:pt x="465507" y="330777"/>
                  <a:pt x="465682" y="331756"/>
                </a:cubicBezTo>
                <a:cubicBezTo>
                  <a:pt x="464626" y="332956"/>
                  <a:pt x="463282" y="332452"/>
                  <a:pt x="462010" y="332452"/>
                </a:cubicBezTo>
                <a:lnTo>
                  <a:pt x="367366" y="332452"/>
                </a:lnTo>
                <a:cubicBezTo>
                  <a:pt x="357093" y="332452"/>
                  <a:pt x="346819" y="332452"/>
                  <a:pt x="336546" y="332452"/>
                </a:cubicBezTo>
                <a:cubicBezTo>
                  <a:pt x="335370" y="332452"/>
                  <a:pt x="334146" y="332836"/>
                  <a:pt x="333114" y="331852"/>
                </a:cubicBezTo>
                <a:close/>
                <a:moveTo>
                  <a:pt x="507207" y="512403"/>
                </a:moveTo>
                <a:lnTo>
                  <a:pt x="507207" y="599030"/>
                </a:lnTo>
                <a:cubicBezTo>
                  <a:pt x="507207" y="601430"/>
                  <a:pt x="507207" y="601286"/>
                  <a:pt x="504807" y="601286"/>
                </a:cubicBezTo>
                <a:lnTo>
                  <a:pt x="418228" y="601286"/>
                </a:lnTo>
                <a:cubicBezTo>
                  <a:pt x="417532" y="601286"/>
                  <a:pt x="416836" y="601286"/>
                  <a:pt x="416140" y="601286"/>
                </a:cubicBezTo>
                <a:cubicBezTo>
                  <a:pt x="415060" y="601286"/>
                  <a:pt x="414724" y="600782"/>
                  <a:pt x="414796" y="599798"/>
                </a:cubicBezTo>
                <a:cubicBezTo>
                  <a:pt x="414796" y="599294"/>
                  <a:pt x="414796" y="598814"/>
                  <a:pt x="414796" y="598309"/>
                </a:cubicBezTo>
                <a:lnTo>
                  <a:pt x="414796" y="511899"/>
                </a:lnTo>
                <a:cubicBezTo>
                  <a:pt x="414820" y="511498"/>
                  <a:pt x="414820" y="511099"/>
                  <a:pt x="414796" y="510699"/>
                </a:cubicBezTo>
                <a:cubicBezTo>
                  <a:pt x="414556" y="509042"/>
                  <a:pt x="415372" y="508682"/>
                  <a:pt x="416860" y="508706"/>
                </a:cubicBezTo>
                <a:cubicBezTo>
                  <a:pt x="421661" y="508706"/>
                  <a:pt x="426461" y="508706"/>
                  <a:pt x="431262" y="508706"/>
                </a:cubicBezTo>
                <a:lnTo>
                  <a:pt x="503559" y="508706"/>
                </a:lnTo>
                <a:cubicBezTo>
                  <a:pt x="504279" y="508706"/>
                  <a:pt x="504975" y="508706"/>
                  <a:pt x="505671" y="508706"/>
                </a:cubicBezTo>
                <a:cubicBezTo>
                  <a:pt x="506799" y="508706"/>
                  <a:pt x="507351" y="509018"/>
                  <a:pt x="507255" y="510218"/>
                </a:cubicBezTo>
                <a:cubicBezTo>
                  <a:pt x="507135" y="511011"/>
                  <a:pt x="507183" y="511707"/>
                  <a:pt x="507183" y="512403"/>
                </a:cubicBezTo>
                <a:close/>
                <a:moveTo>
                  <a:pt x="507207" y="786661"/>
                </a:moveTo>
                <a:cubicBezTo>
                  <a:pt x="507207" y="787261"/>
                  <a:pt x="507207" y="787861"/>
                  <a:pt x="507207" y="788461"/>
                </a:cubicBezTo>
                <a:cubicBezTo>
                  <a:pt x="507207" y="789061"/>
                  <a:pt x="506775" y="789709"/>
                  <a:pt x="505935" y="789661"/>
                </a:cubicBezTo>
                <a:cubicBezTo>
                  <a:pt x="505095" y="789613"/>
                  <a:pt x="504735" y="789661"/>
                  <a:pt x="504135" y="789661"/>
                </a:cubicBezTo>
                <a:lnTo>
                  <a:pt x="418060" y="789661"/>
                </a:lnTo>
                <a:cubicBezTo>
                  <a:pt x="414244" y="789661"/>
                  <a:pt x="414820" y="789925"/>
                  <a:pt x="414796" y="786229"/>
                </a:cubicBezTo>
                <a:lnTo>
                  <a:pt x="414796" y="700490"/>
                </a:lnTo>
                <a:cubicBezTo>
                  <a:pt x="414796" y="699794"/>
                  <a:pt x="414796" y="699074"/>
                  <a:pt x="414796" y="698378"/>
                </a:cubicBezTo>
                <a:cubicBezTo>
                  <a:pt x="414796" y="697682"/>
                  <a:pt x="415276" y="697154"/>
                  <a:pt x="416116" y="697178"/>
                </a:cubicBezTo>
                <a:lnTo>
                  <a:pt x="503943" y="697178"/>
                </a:lnTo>
                <a:cubicBezTo>
                  <a:pt x="507519" y="697178"/>
                  <a:pt x="507183" y="696674"/>
                  <a:pt x="507183" y="700346"/>
                </a:cubicBezTo>
                <a:close/>
                <a:moveTo>
                  <a:pt x="414748" y="692089"/>
                </a:moveTo>
                <a:lnTo>
                  <a:pt x="414748" y="606014"/>
                </a:lnTo>
                <a:cubicBezTo>
                  <a:pt x="414748" y="602894"/>
                  <a:pt x="414532" y="603086"/>
                  <a:pt x="417652" y="603086"/>
                </a:cubicBezTo>
                <a:lnTo>
                  <a:pt x="505959" y="603086"/>
                </a:lnTo>
                <a:cubicBezTo>
                  <a:pt x="506799" y="603086"/>
                  <a:pt x="507255" y="603398"/>
                  <a:pt x="507255" y="604286"/>
                </a:cubicBezTo>
                <a:cubicBezTo>
                  <a:pt x="507255" y="605174"/>
                  <a:pt x="507255" y="605702"/>
                  <a:pt x="507255" y="606398"/>
                </a:cubicBezTo>
                <a:lnTo>
                  <a:pt x="507255" y="692449"/>
                </a:lnTo>
                <a:cubicBezTo>
                  <a:pt x="507255" y="695762"/>
                  <a:pt x="507447" y="695378"/>
                  <a:pt x="504375" y="695378"/>
                </a:cubicBezTo>
                <a:lnTo>
                  <a:pt x="417964" y="695378"/>
                </a:lnTo>
                <a:cubicBezTo>
                  <a:pt x="417563" y="695354"/>
                  <a:pt x="417165" y="695354"/>
                  <a:pt x="416764" y="695378"/>
                </a:cubicBezTo>
                <a:cubicBezTo>
                  <a:pt x="415108" y="695594"/>
                  <a:pt x="414652" y="694754"/>
                  <a:pt x="414820" y="693289"/>
                </a:cubicBezTo>
                <a:cubicBezTo>
                  <a:pt x="414820" y="692889"/>
                  <a:pt x="414796" y="692488"/>
                  <a:pt x="414748" y="692089"/>
                </a:cubicBezTo>
                <a:close/>
                <a:moveTo>
                  <a:pt x="507135" y="416055"/>
                </a:moveTo>
                <a:cubicBezTo>
                  <a:pt x="507135" y="416751"/>
                  <a:pt x="507135" y="417447"/>
                  <a:pt x="507135" y="418143"/>
                </a:cubicBezTo>
                <a:lnTo>
                  <a:pt x="507135" y="503498"/>
                </a:lnTo>
                <a:cubicBezTo>
                  <a:pt x="507135" y="504290"/>
                  <a:pt x="507135" y="505106"/>
                  <a:pt x="507135" y="505898"/>
                </a:cubicBezTo>
                <a:cubicBezTo>
                  <a:pt x="507135" y="506690"/>
                  <a:pt x="506727" y="507146"/>
                  <a:pt x="505863" y="507122"/>
                </a:cubicBezTo>
                <a:cubicBezTo>
                  <a:pt x="504999" y="507098"/>
                  <a:pt x="504663" y="507122"/>
                  <a:pt x="504063" y="507122"/>
                </a:cubicBezTo>
                <a:lnTo>
                  <a:pt x="418060" y="507122"/>
                </a:lnTo>
                <a:cubicBezTo>
                  <a:pt x="414460" y="507122"/>
                  <a:pt x="414796" y="507434"/>
                  <a:pt x="414796" y="503954"/>
                </a:cubicBezTo>
                <a:lnTo>
                  <a:pt x="414796" y="417783"/>
                </a:lnTo>
                <a:cubicBezTo>
                  <a:pt x="414820" y="417382"/>
                  <a:pt x="414820" y="416984"/>
                  <a:pt x="414796" y="416583"/>
                </a:cubicBezTo>
                <a:cubicBezTo>
                  <a:pt x="414556" y="414951"/>
                  <a:pt x="415372" y="414446"/>
                  <a:pt x="416860" y="414615"/>
                </a:cubicBezTo>
                <a:cubicBezTo>
                  <a:pt x="417460" y="414615"/>
                  <a:pt x="418060" y="414615"/>
                  <a:pt x="418660" y="414615"/>
                </a:cubicBezTo>
                <a:lnTo>
                  <a:pt x="503559" y="414615"/>
                </a:lnTo>
                <a:cubicBezTo>
                  <a:pt x="504255" y="414615"/>
                  <a:pt x="504951" y="414615"/>
                  <a:pt x="505647" y="414615"/>
                </a:cubicBezTo>
                <a:cubicBezTo>
                  <a:pt x="506751" y="414518"/>
                  <a:pt x="507279" y="414951"/>
                  <a:pt x="507183" y="416127"/>
                </a:cubicBezTo>
                <a:close/>
                <a:moveTo>
                  <a:pt x="503055" y="412742"/>
                </a:moveTo>
                <a:cubicBezTo>
                  <a:pt x="474460" y="412742"/>
                  <a:pt x="445863" y="412742"/>
                  <a:pt x="417268" y="412742"/>
                </a:cubicBezTo>
                <a:cubicBezTo>
                  <a:pt x="415295" y="412860"/>
                  <a:pt x="413377" y="412053"/>
                  <a:pt x="412084" y="410558"/>
                </a:cubicBezTo>
                <a:cubicBezTo>
                  <a:pt x="409155" y="407414"/>
                  <a:pt x="406035" y="404461"/>
                  <a:pt x="402986" y="401413"/>
                </a:cubicBezTo>
                <a:lnTo>
                  <a:pt x="401258" y="399565"/>
                </a:lnTo>
                <a:cubicBezTo>
                  <a:pt x="402290" y="399202"/>
                  <a:pt x="403390" y="399080"/>
                  <a:pt x="404475" y="399205"/>
                </a:cubicBezTo>
                <a:cubicBezTo>
                  <a:pt x="435246" y="399205"/>
                  <a:pt x="466035" y="399205"/>
                  <a:pt x="496838" y="399205"/>
                </a:cubicBezTo>
                <a:cubicBezTo>
                  <a:pt x="498730" y="398905"/>
                  <a:pt x="500563" y="400009"/>
                  <a:pt x="501183" y="401821"/>
                </a:cubicBezTo>
                <a:cubicBezTo>
                  <a:pt x="502719" y="405373"/>
                  <a:pt x="504591" y="408782"/>
                  <a:pt x="506559" y="412742"/>
                </a:cubicBezTo>
                <a:close/>
                <a:moveTo>
                  <a:pt x="412948" y="418143"/>
                </a:moveTo>
                <a:lnTo>
                  <a:pt x="412948" y="503282"/>
                </a:lnTo>
                <a:cubicBezTo>
                  <a:pt x="412948" y="503978"/>
                  <a:pt x="412948" y="504698"/>
                  <a:pt x="412948" y="505370"/>
                </a:cubicBezTo>
                <a:cubicBezTo>
                  <a:pt x="412948" y="506546"/>
                  <a:pt x="412564" y="507050"/>
                  <a:pt x="411387" y="506930"/>
                </a:cubicBezTo>
                <a:cubicBezTo>
                  <a:pt x="410907" y="506930"/>
                  <a:pt x="410403" y="506930"/>
                  <a:pt x="409899" y="506930"/>
                </a:cubicBezTo>
                <a:lnTo>
                  <a:pt x="323896" y="506930"/>
                </a:lnTo>
                <a:cubicBezTo>
                  <a:pt x="320272" y="506930"/>
                  <a:pt x="320608" y="507242"/>
                  <a:pt x="320608" y="503786"/>
                </a:cubicBezTo>
                <a:lnTo>
                  <a:pt x="320608" y="417375"/>
                </a:lnTo>
                <a:cubicBezTo>
                  <a:pt x="320608" y="414302"/>
                  <a:pt x="320368" y="414494"/>
                  <a:pt x="323560" y="414494"/>
                </a:cubicBezTo>
                <a:lnTo>
                  <a:pt x="404811" y="414494"/>
                </a:lnTo>
                <a:cubicBezTo>
                  <a:pt x="406995" y="414494"/>
                  <a:pt x="409203" y="414494"/>
                  <a:pt x="411387" y="414494"/>
                </a:cubicBezTo>
                <a:cubicBezTo>
                  <a:pt x="412516" y="414494"/>
                  <a:pt x="413092" y="414807"/>
                  <a:pt x="412996" y="416007"/>
                </a:cubicBezTo>
                <a:cubicBezTo>
                  <a:pt x="412948" y="416799"/>
                  <a:pt x="412996" y="417495"/>
                  <a:pt x="412996" y="418215"/>
                </a:cubicBezTo>
                <a:close/>
                <a:moveTo>
                  <a:pt x="159428" y="657453"/>
                </a:moveTo>
                <a:lnTo>
                  <a:pt x="159428" y="607047"/>
                </a:lnTo>
                <a:cubicBezTo>
                  <a:pt x="159428" y="606350"/>
                  <a:pt x="159428" y="605630"/>
                  <a:pt x="159428" y="604934"/>
                </a:cubicBezTo>
                <a:cubicBezTo>
                  <a:pt x="159428" y="603590"/>
                  <a:pt x="159788" y="602990"/>
                  <a:pt x="161276" y="602990"/>
                </a:cubicBezTo>
                <a:cubicBezTo>
                  <a:pt x="171566" y="602990"/>
                  <a:pt x="181855" y="602990"/>
                  <a:pt x="192144" y="602990"/>
                </a:cubicBezTo>
                <a:cubicBezTo>
                  <a:pt x="193392" y="602990"/>
                  <a:pt x="194064" y="603302"/>
                  <a:pt x="193944" y="604670"/>
                </a:cubicBezTo>
                <a:cubicBezTo>
                  <a:pt x="193908" y="605270"/>
                  <a:pt x="193908" y="605870"/>
                  <a:pt x="193944" y="606470"/>
                </a:cubicBezTo>
                <a:lnTo>
                  <a:pt x="193944" y="700082"/>
                </a:lnTo>
                <a:cubicBezTo>
                  <a:pt x="193908" y="700577"/>
                  <a:pt x="193908" y="701076"/>
                  <a:pt x="193944" y="701570"/>
                </a:cubicBezTo>
                <a:cubicBezTo>
                  <a:pt x="194136" y="702987"/>
                  <a:pt x="193392" y="703467"/>
                  <a:pt x="192144" y="703779"/>
                </a:cubicBezTo>
                <a:lnTo>
                  <a:pt x="161660" y="711388"/>
                </a:lnTo>
                <a:cubicBezTo>
                  <a:pt x="159572" y="711916"/>
                  <a:pt x="159452" y="711820"/>
                  <a:pt x="159452" y="709635"/>
                </a:cubicBezTo>
                <a:cubicBezTo>
                  <a:pt x="159452" y="702242"/>
                  <a:pt x="159452" y="694850"/>
                  <a:pt x="159452" y="687457"/>
                </a:cubicBezTo>
                <a:close/>
                <a:moveTo>
                  <a:pt x="193920" y="497377"/>
                </a:moveTo>
                <a:cubicBezTo>
                  <a:pt x="193920" y="497881"/>
                  <a:pt x="193920" y="498361"/>
                  <a:pt x="193776" y="499129"/>
                </a:cubicBezTo>
                <a:lnTo>
                  <a:pt x="182687" y="496297"/>
                </a:lnTo>
                <a:lnTo>
                  <a:pt x="161780" y="491088"/>
                </a:lnTo>
                <a:cubicBezTo>
                  <a:pt x="159380" y="490512"/>
                  <a:pt x="159380" y="490488"/>
                  <a:pt x="159380" y="488136"/>
                </a:cubicBezTo>
                <a:cubicBezTo>
                  <a:pt x="159380" y="453459"/>
                  <a:pt x="159380" y="418774"/>
                  <a:pt x="159380" y="384083"/>
                </a:cubicBezTo>
                <a:cubicBezTo>
                  <a:pt x="159288" y="383485"/>
                  <a:pt x="159380" y="382875"/>
                  <a:pt x="159644" y="382330"/>
                </a:cubicBezTo>
                <a:cubicBezTo>
                  <a:pt x="160508" y="381994"/>
                  <a:pt x="161156" y="382619"/>
                  <a:pt x="161828" y="382955"/>
                </a:cubicBezTo>
                <a:cubicBezTo>
                  <a:pt x="171933" y="387995"/>
                  <a:pt x="181919" y="393084"/>
                  <a:pt x="191928" y="397884"/>
                </a:cubicBezTo>
                <a:cubicBezTo>
                  <a:pt x="193254" y="398333"/>
                  <a:pt x="194098" y="399634"/>
                  <a:pt x="193968" y="401029"/>
                </a:cubicBezTo>
                <a:cubicBezTo>
                  <a:pt x="193936" y="433193"/>
                  <a:pt x="193920" y="465309"/>
                  <a:pt x="193920" y="497377"/>
                </a:cubicBezTo>
                <a:close/>
                <a:moveTo>
                  <a:pt x="193632" y="396852"/>
                </a:moveTo>
                <a:cubicBezTo>
                  <a:pt x="184031" y="392052"/>
                  <a:pt x="174430" y="387251"/>
                  <a:pt x="164829" y="382451"/>
                </a:cubicBezTo>
                <a:cubicBezTo>
                  <a:pt x="164613" y="382330"/>
                  <a:pt x="164229" y="382282"/>
                  <a:pt x="164349" y="381634"/>
                </a:cubicBezTo>
                <a:cubicBezTo>
                  <a:pt x="165021" y="381375"/>
                  <a:pt x="165750" y="381301"/>
                  <a:pt x="166461" y="381418"/>
                </a:cubicBezTo>
                <a:lnTo>
                  <a:pt x="267273" y="381418"/>
                </a:lnTo>
                <a:cubicBezTo>
                  <a:pt x="268570" y="381339"/>
                  <a:pt x="269856" y="381675"/>
                  <a:pt x="270946" y="382378"/>
                </a:cubicBezTo>
                <a:cubicBezTo>
                  <a:pt x="278003" y="387179"/>
                  <a:pt x="285084" y="391788"/>
                  <a:pt x="292141" y="396492"/>
                </a:cubicBezTo>
                <a:cubicBezTo>
                  <a:pt x="292381" y="396660"/>
                  <a:pt x="292645" y="396780"/>
                  <a:pt x="292885" y="396924"/>
                </a:cubicBezTo>
                <a:cubicBezTo>
                  <a:pt x="292237" y="397908"/>
                  <a:pt x="291492" y="397620"/>
                  <a:pt x="290868" y="397620"/>
                </a:cubicBezTo>
                <a:lnTo>
                  <a:pt x="197257" y="397620"/>
                </a:lnTo>
                <a:cubicBezTo>
                  <a:pt x="196004" y="397666"/>
                  <a:pt x="194759" y="397402"/>
                  <a:pt x="193632" y="396852"/>
                </a:cubicBezTo>
                <a:close/>
                <a:moveTo>
                  <a:pt x="318736" y="417591"/>
                </a:moveTo>
                <a:lnTo>
                  <a:pt x="318736" y="504002"/>
                </a:lnTo>
                <a:cubicBezTo>
                  <a:pt x="318736" y="504506"/>
                  <a:pt x="318736" y="505010"/>
                  <a:pt x="318736" y="505490"/>
                </a:cubicBezTo>
                <a:cubicBezTo>
                  <a:pt x="318736" y="506618"/>
                  <a:pt x="318400" y="507194"/>
                  <a:pt x="317224" y="507074"/>
                </a:cubicBezTo>
                <a:cubicBezTo>
                  <a:pt x="316720" y="507074"/>
                  <a:pt x="316216" y="507074"/>
                  <a:pt x="315711" y="507074"/>
                </a:cubicBezTo>
                <a:lnTo>
                  <a:pt x="229733" y="507074"/>
                </a:lnTo>
                <a:cubicBezTo>
                  <a:pt x="225988" y="507074"/>
                  <a:pt x="226420" y="507386"/>
                  <a:pt x="226420" y="503642"/>
                </a:cubicBezTo>
                <a:lnTo>
                  <a:pt x="226420" y="417231"/>
                </a:lnTo>
                <a:cubicBezTo>
                  <a:pt x="226420" y="414638"/>
                  <a:pt x="226420" y="414615"/>
                  <a:pt x="229037" y="414615"/>
                </a:cubicBezTo>
                <a:lnTo>
                  <a:pt x="315087" y="414615"/>
                </a:lnTo>
                <a:cubicBezTo>
                  <a:pt x="315687" y="414615"/>
                  <a:pt x="316288" y="414615"/>
                  <a:pt x="316888" y="414615"/>
                </a:cubicBezTo>
                <a:cubicBezTo>
                  <a:pt x="318232" y="414470"/>
                  <a:pt x="319024" y="414855"/>
                  <a:pt x="318808" y="416391"/>
                </a:cubicBezTo>
                <a:cubicBezTo>
                  <a:pt x="318760" y="416789"/>
                  <a:pt x="318736" y="417190"/>
                  <a:pt x="318736" y="417591"/>
                </a:cubicBezTo>
                <a:close/>
                <a:moveTo>
                  <a:pt x="318736" y="786733"/>
                </a:moveTo>
                <a:cubicBezTo>
                  <a:pt x="318736" y="787333"/>
                  <a:pt x="318736" y="787933"/>
                  <a:pt x="318736" y="788533"/>
                </a:cubicBezTo>
                <a:cubicBezTo>
                  <a:pt x="318736" y="789133"/>
                  <a:pt x="318400" y="789805"/>
                  <a:pt x="317512" y="789781"/>
                </a:cubicBezTo>
                <a:cubicBezTo>
                  <a:pt x="316624" y="789757"/>
                  <a:pt x="316120" y="789781"/>
                  <a:pt x="315423" y="789781"/>
                </a:cubicBezTo>
                <a:lnTo>
                  <a:pt x="229757" y="789781"/>
                </a:lnTo>
                <a:cubicBezTo>
                  <a:pt x="225892" y="789781"/>
                  <a:pt x="226444" y="790093"/>
                  <a:pt x="226420" y="786397"/>
                </a:cubicBezTo>
                <a:lnTo>
                  <a:pt x="226420" y="700946"/>
                </a:lnTo>
                <a:cubicBezTo>
                  <a:pt x="226420" y="700250"/>
                  <a:pt x="226420" y="699554"/>
                  <a:pt x="226420" y="698858"/>
                </a:cubicBezTo>
                <a:cubicBezTo>
                  <a:pt x="226420" y="697682"/>
                  <a:pt x="226852" y="697202"/>
                  <a:pt x="228004" y="697298"/>
                </a:cubicBezTo>
                <a:lnTo>
                  <a:pt x="315519" y="697298"/>
                </a:lnTo>
                <a:cubicBezTo>
                  <a:pt x="319144" y="697298"/>
                  <a:pt x="318808" y="696794"/>
                  <a:pt x="318808" y="700394"/>
                </a:cubicBezTo>
                <a:close/>
                <a:moveTo>
                  <a:pt x="318736" y="606518"/>
                </a:moveTo>
                <a:lnTo>
                  <a:pt x="318736" y="692929"/>
                </a:lnTo>
                <a:cubicBezTo>
                  <a:pt x="318736" y="695762"/>
                  <a:pt x="318736" y="695522"/>
                  <a:pt x="316144" y="695522"/>
                </a:cubicBezTo>
                <a:lnTo>
                  <a:pt x="228053" y="695522"/>
                </a:lnTo>
                <a:cubicBezTo>
                  <a:pt x="226948" y="695522"/>
                  <a:pt x="226324" y="695234"/>
                  <a:pt x="226420" y="694009"/>
                </a:cubicBezTo>
                <a:cubicBezTo>
                  <a:pt x="226420" y="693313"/>
                  <a:pt x="226420" y="692617"/>
                  <a:pt x="226420" y="691921"/>
                </a:cubicBezTo>
                <a:lnTo>
                  <a:pt x="226420" y="606711"/>
                </a:lnTo>
                <a:cubicBezTo>
                  <a:pt x="226420" y="605918"/>
                  <a:pt x="226420" y="605126"/>
                  <a:pt x="226420" y="604310"/>
                </a:cubicBezTo>
                <a:cubicBezTo>
                  <a:pt x="226347" y="603785"/>
                  <a:pt x="226714" y="603300"/>
                  <a:pt x="227239" y="603228"/>
                </a:cubicBezTo>
                <a:cubicBezTo>
                  <a:pt x="227334" y="603213"/>
                  <a:pt x="227430" y="603216"/>
                  <a:pt x="227524" y="603230"/>
                </a:cubicBezTo>
                <a:lnTo>
                  <a:pt x="315687" y="603230"/>
                </a:lnTo>
                <a:cubicBezTo>
                  <a:pt x="316192" y="603230"/>
                  <a:pt x="316696" y="603230"/>
                  <a:pt x="317200" y="603230"/>
                </a:cubicBezTo>
                <a:cubicBezTo>
                  <a:pt x="318328" y="603230"/>
                  <a:pt x="318880" y="603566"/>
                  <a:pt x="318784" y="604766"/>
                </a:cubicBezTo>
                <a:cubicBezTo>
                  <a:pt x="318736" y="605198"/>
                  <a:pt x="318736" y="605798"/>
                  <a:pt x="318736" y="606398"/>
                </a:cubicBezTo>
                <a:close/>
                <a:moveTo>
                  <a:pt x="318736" y="600302"/>
                </a:moveTo>
                <a:cubicBezTo>
                  <a:pt x="318736" y="601046"/>
                  <a:pt x="318424" y="601406"/>
                  <a:pt x="317656" y="601406"/>
                </a:cubicBezTo>
                <a:cubicBezTo>
                  <a:pt x="316888" y="601406"/>
                  <a:pt x="316480" y="601406"/>
                  <a:pt x="315879" y="601406"/>
                </a:cubicBezTo>
                <a:lnTo>
                  <a:pt x="229013" y="601406"/>
                </a:lnTo>
                <a:cubicBezTo>
                  <a:pt x="226444" y="601406"/>
                  <a:pt x="226420" y="601406"/>
                  <a:pt x="226420" y="598766"/>
                </a:cubicBezTo>
                <a:lnTo>
                  <a:pt x="226420" y="511707"/>
                </a:lnTo>
                <a:cubicBezTo>
                  <a:pt x="226420" y="508634"/>
                  <a:pt x="226156" y="508802"/>
                  <a:pt x="229325" y="508802"/>
                </a:cubicBezTo>
                <a:lnTo>
                  <a:pt x="316336" y="508802"/>
                </a:lnTo>
                <a:cubicBezTo>
                  <a:pt x="318856" y="508802"/>
                  <a:pt x="318880" y="508802"/>
                  <a:pt x="318880" y="511443"/>
                </a:cubicBezTo>
                <a:lnTo>
                  <a:pt x="318880" y="598093"/>
                </a:lnTo>
                <a:cubicBezTo>
                  <a:pt x="318736" y="598790"/>
                  <a:pt x="318736" y="599510"/>
                  <a:pt x="318736" y="600182"/>
                </a:cubicBezTo>
                <a:close/>
                <a:moveTo>
                  <a:pt x="313263" y="412910"/>
                </a:moveTo>
                <a:lnTo>
                  <a:pt x="227884" y="412910"/>
                </a:lnTo>
                <a:cubicBezTo>
                  <a:pt x="226691" y="412989"/>
                  <a:pt x="225496" y="412773"/>
                  <a:pt x="224404" y="412286"/>
                </a:cubicBezTo>
                <a:cubicBezTo>
                  <a:pt x="216579" y="408302"/>
                  <a:pt x="208706" y="404389"/>
                  <a:pt x="200857" y="400453"/>
                </a:cubicBezTo>
                <a:cubicBezTo>
                  <a:pt x="200617" y="400333"/>
                  <a:pt x="200281" y="400285"/>
                  <a:pt x="200281" y="399637"/>
                </a:cubicBezTo>
                <a:cubicBezTo>
                  <a:pt x="201266" y="399375"/>
                  <a:pt x="202293" y="399301"/>
                  <a:pt x="203305" y="399421"/>
                </a:cubicBezTo>
                <a:cubicBezTo>
                  <a:pt x="233293" y="399421"/>
                  <a:pt x="263272" y="399421"/>
                  <a:pt x="293245" y="399421"/>
                </a:cubicBezTo>
                <a:cubicBezTo>
                  <a:pt x="295326" y="399375"/>
                  <a:pt x="297364" y="400006"/>
                  <a:pt x="299053" y="401221"/>
                </a:cubicBezTo>
                <a:cubicBezTo>
                  <a:pt x="303854" y="404461"/>
                  <a:pt x="308655" y="407534"/>
                  <a:pt x="313239" y="410822"/>
                </a:cubicBezTo>
                <a:cubicBezTo>
                  <a:pt x="314185" y="411220"/>
                  <a:pt x="315013" y="411857"/>
                  <a:pt x="315639" y="412670"/>
                </a:cubicBezTo>
                <a:cubicBezTo>
                  <a:pt x="314895" y="413102"/>
                  <a:pt x="314055" y="412790"/>
                  <a:pt x="313335" y="412790"/>
                </a:cubicBezTo>
                <a:close/>
                <a:moveTo>
                  <a:pt x="195648" y="401701"/>
                </a:moveTo>
                <a:cubicBezTo>
                  <a:pt x="195624" y="401326"/>
                  <a:pt x="195624" y="400947"/>
                  <a:pt x="195648" y="400573"/>
                </a:cubicBezTo>
                <a:cubicBezTo>
                  <a:pt x="196609" y="400261"/>
                  <a:pt x="197233" y="400909"/>
                  <a:pt x="197905" y="401245"/>
                </a:cubicBezTo>
                <a:cubicBezTo>
                  <a:pt x="206042" y="405277"/>
                  <a:pt x="214131" y="409406"/>
                  <a:pt x="222316" y="413366"/>
                </a:cubicBezTo>
                <a:cubicBezTo>
                  <a:pt x="223807" y="413935"/>
                  <a:pt x="224704" y="415459"/>
                  <a:pt x="224476" y="417039"/>
                </a:cubicBezTo>
                <a:cubicBezTo>
                  <a:pt x="224476" y="434513"/>
                  <a:pt x="224476" y="451987"/>
                  <a:pt x="224476" y="469485"/>
                </a:cubicBezTo>
                <a:lnTo>
                  <a:pt x="224476" y="503498"/>
                </a:lnTo>
                <a:cubicBezTo>
                  <a:pt x="224624" y="504496"/>
                  <a:pt x="224542" y="505514"/>
                  <a:pt x="224236" y="506474"/>
                </a:cubicBezTo>
                <a:cubicBezTo>
                  <a:pt x="222954" y="506493"/>
                  <a:pt x="221681" y="506258"/>
                  <a:pt x="220492" y="505778"/>
                </a:cubicBezTo>
                <a:lnTo>
                  <a:pt x="197833" y="500185"/>
                </a:lnTo>
                <a:cubicBezTo>
                  <a:pt x="196297" y="499825"/>
                  <a:pt x="195432" y="499345"/>
                  <a:pt x="195432" y="497473"/>
                </a:cubicBezTo>
                <a:cubicBezTo>
                  <a:pt x="195672" y="465518"/>
                  <a:pt x="195776" y="433553"/>
                  <a:pt x="195744" y="401581"/>
                </a:cubicBezTo>
                <a:close/>
                <a:moveTo>
                  <a:pt x="195648" y="606687"/>
                </a:moveTo>
                <a:lnTo>
                  <a:pt x="195648" y="605486"/>
                </a:lnTo>
                <a:cubicBezTo>
                  <a:pt x="195648" y="603254"/>
                  <a:pt x="195648" y="603206"/>
                  <a:pt x="198049" y="603206"/>
                </a:cubicBezTo>
                <a:lnTo>
                  <a:pt x="222340" y="603206"/>
                </a:lnTo>
                <a:cubicBezTo>
                  <a:pt x="224572" y="603206"/>
                  <a:pt x="224740" y="603206"/>
                  <a:pt x="224740" y="605606"/>
                </a:cubicBezTo>
                <a:cubicBezTo>
                  <a:pt x="224740" y="634986"/>
                  <a:pt x="224740" y="664349"/>
                  <a:pt x="224740" y="693697"/>
                </a:cubicBezTo>
                <a:cubicBezTo>
                  <a:pt x="224740" y="695018"/>
                  <a:pt x="224740" y="695858"/>
                  <a:pt x="222988" y="696242"/>
                </a:cubicBezTo>
                <a:cubicBezTo>
                  <a:pt x="214251" y="698330"/>
                  <a:pt x="205562" y="700562"/>
                  <a:pt x="196873" y="702723"/>
                </a:cubicBezTo>
                <a:cubicBezTo>
                  <a:pt x="196601" y="702751"/>
                  <a:pt x="196328" y="702751"/>
                  <a:pt x="196057" y="702723"/>
                </a:cubicBezTo>
                <a:cubicBezTo>
                  <a:pt x="195785" y="701705"/>
                  <a:pt x="195712" y="700646"/>
                  <a:pt x="195840" y="699602"/>
                </a:cubicBezTo>
                <a:cubicBezTo>
                  <a:pt x="195761" y="668559"/>
                  <a:pt x="195720" y="637547"/>
                  <a:pt x="195720" y="606567"/>
                </a:cubicBezTo>
                <a:close/>
                <a:moveTo>
                  <a:pt x="224452" y="512115"/>
                </a:moveTo>
                <a:lnTo>
                  <a:pt x="224452" y="598165"/>
                </a:lnTo>
                <a:cubicBezTo>
                  <a:pt x="224452" y="601862"/>
                  <a:pt x="224908" y="601382"/>
                  <a:pt x="221332" y="601406"/>
                </a:cubicBezTo>
                <a:lnTo>
                  <a:pt x="198409" y="601406"/>
                </a:lnTo>
                <a:cubicBezTo>
                  <a:pt x="195744" y="601406"/>
                  <a:pt x="195720" y="601406"/>
                  <a:pt x="195720" y="598886"/>
                </a:cubicBezTo>
                <a:lnTo>
                  <a:pt x="195720" y="503834"/>
                </a:lnTo>
                <a:cubicBezTo>
                  <a:pt x="195720" y="503234"/>
                  <a:pt x="195720" y="502634"/>
                  <a:pt x="195720" y="501697"/>
                </a:cubicBezTo>
                <a:lnTo>
                  <a:pt x="223180" y="508298"/>
                </a:lnTo>
                <a:cubicBezTo>
                  <a:pt x="224188" y="508538"/>
                  <a:pt x="224740" y="509042"/>
                  <a:pt x="224644" y="510170"/>
                </a:cubicBezTo>
                <a:cubicBezTo>
                  <a:pt x="224599" y="510778"/>
                  <a:pt x="224591" y="511387"/>
                  <a:pt x="224620" y="511995"/>
                </a:cubicBezTo>
                <a:close/>
                <a:moveTo>
                  <a:pt x="195648" y="802167"/>
                </a:moveTo>
                <a:cubicBezTo>
                  <a:pt x="195648" y="770610"/>
                  <a:pt x="195648" y="739039"/>
                  <a:pt x="195648" y="707451"/>
                </a:cubicBezTo>
                <a:cubicBezTo>
                  <a:pt x="195648" y="704883"/>
                  <a:pt x="195648" y="704859"/>
                  <a:pt x="198049" y="704259"/>
                </a:cubicBezTo>
                <a:lnTo>
                  <a:pt x="223036" y="697922"/>
                </a:lnTo>
                <a:cubicBezTo>
                  <a:pt x="223472" y="697843"/>
                  <a:pt x="223913" y="697795"/>
                  <a:pt x="224356" y="697778"/>
                </a:cubicBezTo>
                <a:cubicBezTo>
                  <a:pt x="224649" y="698815"/>
                  <a:pt x="224738" y="699900"/>
                  <a:pt x="224620" y="700970"/>
                </a:cubicBezTo>
                <a:cubicBezTo>
                  <a:pt x="224620" y="729647"/>
                  <a:pt x="224620" y="758321"/>
                  <a:pt x="224620" y="786997"/>
                </a:cubicBezTo>
                <a:cubicBezTo>
                  <a:pt x="224910" y="788963"/>
                  <a:pt x="223775" y="790859"/>
                  <a:pt x="221908" y="791534"/>
                </a:cubicBezTo>
                <a:cubicBezTo>
                  <a:pt x="214155" y="795206"/>
                  <a:pt x="206546" y="799143"/>
                  <a:pt x="198865" y="802959"/>
                </a:cubicBezTo>
                <a:cubicBezTo>
                  <a:pt x="198057" y="803557"/>
                  <a:pt x="197104" y="803931"/>
                  <a:pt x="196105" y="804039"/>
                </a:cubicBezTo>
                <a:cubicBezTo>
                  <a:pt x="195480" y="803535"/>
                  <a:pt x="195744" y="802671"/>
                  <a:pt x="195744" y="802047"/>
                </a:cubicBezTo>
                <a:close/>
                <a:moveTo>
                  <a:pt x="202489" y="803223"/>
                </a:moveTo>
                <a:cubicBezTo>
                  <a:pt x="209354" y="799767"/>
                  <a:pt x="216243" y="796358"/>
                  <a:pt x="223084" y="792854"/>
                </a:cubicBezTo>
                <a:cubicBezTo>
                  <a:pt x="224759" y="791985"/>
                  <a:pt x="226621" y="791538"/>
                  <a:pt x="228509" y="791558"/>
                </a:cubicBezTo>
                <a:cubicBezTo>
                  <a:pt x="256592" y="791558"/>
                  <a:pt x="284683" y="791558"/>
                  <a:pt x="312783" y="791558"/>
                </a:cubicBezTo>
                <a:lnTo>
                  <a:pt x="315471" y="791558"/>
                </a:lnTo>
                <a:cubicBezTo>
                  <a:pt x="315783" y="792638"/>
                  <a:pt x="314847" y="792758"/>
                  <a:pt x="314343" y="793070"/>
                </a:cubicBezTo>
                <a:cubicBezTo>
                  <a:pt x="308895" y="796766"/>
                  <a:pt x="303374" y="800271"/>
                  <a:pt x="297901" y="804063"/>
                </a:cubicBezTo>
                <a:cubicBezTo>
                  <a:pt x="296946" y="804786"/>
                  <a:pt x="295787" y="805182"/>
                  <a:pt x="294589" y="805191"/>
                </a:cubicBezTo>
                <a:cubicBezTo>
                  <a:pt x="263306" y="805191"/>
                  <a:pt x="232021" y="805191"/>
                  <a:pt x="200737" y="805191"/>
                </a:cubicBezTo>
                <a:cubicBezTo>
                  <a:pt x="200221" y="805141"/>
                  <a:pt x="199708" y="805059"/>
                  <a:pt x="199201" y="804951"/>
                </a:cubicBezTo>
                <a:cubicBezTo>
                  <a:pt x="200833" y="804015"/>
                  <a:pt x="201697" y="803535"/>
                  <a:pt x="202585" y="803103"/>
                </a:cubicBezTo>
                <a:close/>
                <a:moveTo>
                  <a:pt x="295141" y="808168"/>
                </a:moveTo>
                <a:cubicBezTo>
                  <a:pt x="296271" y="807354"/>
                  <a:pt x="297637" y="806932"/>
                  <a:pt x="299029" y="806968"/>
                </a:cubicBezTo>
                <a:lnTo>
                  <a:pt x="393505" y="806968"/>
                </a:lnTo>
                <a:cubicBezTo>
                  <a:pt x="394153" y="806968"/>
                  <a:pt x="394897" y="806680"/>
                  <a:pt x="395641" y="807472"/>
                </a:cubicBezTo>
                <a:lnTo>
                  <a:pt x="379799" y="823290"/>
                </a:lnTo>
                <a:cubicBezTo>
                  <a:pt x="378983" y="824082"/>
                  <a:pt x="377927" y="823866"/>
                  <a:pt x="376943" y="823866"/>
                </a:cubicBezTo>
                <a:lnTo>
                  <a:pt x="275530" y="823866"/>
                </a:lnTo>
                <a:cubicBezTo>
                  <a:pt x="274722" y="823904"/>
                  <a:pt x="273913" y="823815"/>
                  <a:pt x="273130" y="823602"/>
                </a:cubicBezTo>
                <a:cubicBezTo>
                  <a:pt x="272722" y="823482"/>
                  <a:pt x="272866" y="822978"/>
                  <a:pt x="273274" y="822714"/>
                </a:cubicBezTo>
                <a:cubicBezTo>
                  <a:pt x="280595" y="817769"/>
                  <a:pt x="287940" y="812920"/>
                  <a:pt x="295237" y="808048"/>
                </a:cubicBezTo>
                <a:close/>
                <a:moveTo>
                  <a:pt x="300806" y="805167"/>
                </a:moveTo>
                <a:cubicBezTo>
                  <a:pt x="300518" y="804087"/>
                  <a:pt x="301454" y="803991"/>
                  <a:pt x="301958" y="803655"/>
                </a:cubicBezTo>
                <a:cubicBezTo>
                  <a:pt x="307406" y="799983"/>
                  <a:pt x="312903" y="796454"/>
                  <a:pt x="318376" y="792686"/>
                </a:cubicBezTo>
                <a:cubicBezTo>
                  <a:pt x="319331" y="791963"/>
                  <a:pt x="320490" y="791567"/>
                  <a:pt x="321688" y="791558"/>
                </a:cubicBezTo>
                <a:lnTo>
                  <a:pt x="410067" y="791558"/>
                </a:lnTo>
                <a:cubicBezTo>
                  <a:pt x="410235" y="791558"/>
                  <a:pt x="410427" y="791558"/>
                  <a:pt x="410739" y="791558"/>
                </a:cubicBezTo>
                <a:cubicBezTo>
                  <a:pt x="410785" y="792134"/>
                  <a:pt x="410507" y="792688"/>
                  <a:pt x="410019" y="792998"/>
                </a:cubicBezTo>
                <a:cubicBezTo>
                  <a:pt x="406419" y="796598"/>
                  <a:pt x="402818" y="800199"/>
                  <a:pt x="399218" y="803823"/>
                </a:cubicBezTo>
                <a:cubicBezTo>
                  <a:pt x="398495" y="804637"/>
                  <a:pt x="397451" y="805093"/>
                  <a:pt x="396362" y="805071"/>
                </a:cubicBezTo>
                <a:cubicBezTo>
                  <a:pt x="364582" y="805040"/>
                  <a:pt x="332761" y="805030"/>
                  <a:pt x="300902" y="805047"/>
                </a:cubicBezTo>
                <a:close/>
                <a:moveTo>
                  <a:pt x="410427" y="789781"/>
                </a:moveTo>
                <a:lnTo>
                  <a:pt x="323296" y="789781"/>
                </a:lnTo>
                <a:cubicBezTo>
                  <a:pt x="320632" y="789781"/>
                  <a:pt x="320608" y="789781"/>
                  <a:pt x="320608" y="786949"/>
                </a:cubicBezTo>
                <a:lnTo>
                  <a:pt x="320608" y="700298"/>
                </a:lnTo>
                <a:cubicBezTo>
                  <a:pt x="320608" y="699698"/>
                  <a:pt x="320608" y="699098"/>
                  <a:pt x="320608" y="698498"/>
                </a:cubicBezTo>
                <a:cubicBezTo>
                  <a:pt x="320608" y="697898"/>
                  <a:pt x="321088" y="697274"/>
                  <a:pt x="321928" y="697298"/>
                </a:cubicBezTo>
                <a:lnTo>
                  <a:pt x="410355" y="697298"/>
                </a:lnTo>
                <a:cubicBezTo>
                  <a:pt x="413140" y="697298"/>
                  <a:pt x="412996" y="697058"/>
                  <a:pt x="412996" y="699842"/>
                </a:cubicBezTo>
                <a:lnTo>
                  <a:pt x="412996" y="787381"/>
                </a:lnTo>
                <a:cubicBezTo>
                  <a:pt x="412996" y="789637"/>
                  <a:pt x="412972" y="789661"/>
                  <a:pt x="410523" y="789661"/>
                </a:cubicBezTo>
                <a:close/>
                <a:moveTo>
                  <a:pt x="412828" y="691897"/>
                </a:moveTo>
                <a:cubicBezTo>
                  <a:pt x="412828" y="692689"/>
                  <a:pt x="412828" y="693481"/>
                  <a:pt x="412828" y="694297"/>
                </a:cubicBezTo>
                <a:cubicBezTo>
                  <a:pt x="412828" y="695114"/>
                  <a:pt x="412396" y="695522"/>
                  <a:pt x="411531" y="695498"/>
                </a:cubicBezTo>
                <a:lnTo>
                  <a:pt x="323680" y="695498"/>
                </a:lnTo>
                <a:cubicBezTo>
                  <a:pt x="320056" y="695498"/>
                  <a:pt x="320440" y="695786"/>
                  <a:pt x="320440" y="692305"/>
                </a:cubicBezTo>
                <a:lnTo>
                  <a:pt x="320440" y="606398"/>
                </a:lnTo>
                <a:cubicBezTo>
                  <a:pt x="320440" y="602678"/>
                  <a:pt x="320104" y="603086"/>
                  <a:pt x="323872" y="603086"/>
                </a:cubicBezTo>
                <a:lnTo>
                  <a:pt x="410283" y="603086"/>
                </a:lnTo>
                <a:cubicBezTo>
                  <a:pt x="412852" y="603086"/>
                  <a:pt x="412876" y="603086"/>
                  <a:pt x="412876" y="605702"/>
                </a:cubicBezTo>
                <a:lnTo>
                  <a:pt x="412876" y="691777"/>
                </a:lnTo>
                <a:close/>
                <a:moveTo>
                  <a:pt x="410259" y="601406"/>
                </a:moveTo>
                <a:lnTo>
                  <a:pt x="321448" y="601406"/>
                </a:lnTo>
                <a:cubicBezTo>
                  <a:pt x="320908" y="601466"/>
                  <a:pt x="320421" y="601075"/>
                  <a:pt x="320363" y="600535"/>
                </a:cubicBezTo>
                <a:cubicBezTo>
                  <a:pt x="320354" y="600451"/>
                  <a:pt x="320356" y="600362"/>
                  <a:pt x="320368" y="600278"/>
                </a:cubicBezTo>
                <a:cubicBezTo>
                  <a:pt x="320368" y="599582"/>
                  <a:pt x="320368" y="598886"/>
                  <a:pt x="320368" y="598189"/>
                </a:cubicBezTo>
                <a:lnTo>
                  <a:pt x="320368" y="511539"/>
                </a:lnTo>
                <a:cubicBezTo>
                  <a:pt x="320368" y="508970"/>
                  <a:pt x="320368" y="508946"/>
                  <a:pt x="322984" y="508946"/>
                </a:cubicBezTo>
                <a:lnTo>
                  <a:pt x="410235" y="508946"/>
                </a:lnTo>
                <a:cubicBezTo>
                  <a:pt x="412636" y="508946"/>
                  <a:pt x="412756" y="508946"/>
                  <a:pt x="412756" y="511611"/>
                </a:cubicBezTo>
                <a:lnTo>
                  <a:pt x="412756" y="598838"/>
                </a:lnTo>
                <a:cubicBezTo>
                  <a:pt x="412996" y="601502"/>
                  <a:pt x="413236" y="601286"/>
                  <a:pt x="410427" y="601286"/>
                </a:cubicBezTo>
                <a:close/>
                <a:moveTo>
                  <a:pt x="410883" y="412358"/>
                </a:moveTo>
                <a:lnTo>
                  <a:pt x="410595" y="412934"/>
                </a:lnTo>
                <a:lnTo>
                  <a:pt x="407955" y="412934"/>
                </a:lnTo>
                <a:cubicBezTo>
                  <a:pt x="379487" y="412934"/>
                  <a:pt x="351027" y="412934"/>
                  <a:pt x="322576" y="412934"/>
                </a:cubicBezTo>
                <a:cubicBezTo>
                  <a:pt x="320788" y="412994"/>
                  <a:pt x="319026" y="412471"/>
                  <a:pt x="317560" y="411446"/>
                </a:cubicBezTo>
                <a:cubicBezTo>
                  <a:pt x="311967" y="407630"/>
                  <a:pt x="306302" y="403909"/>
                  <a:pt x="300518" y="400045"/>
                </a:cubicBezTo>
                <a:cubicBezTo>
                  <a:pt x="301430" y="399037"/>
                  <a:pt x="302582" y="399445"/>
                  <a:pt x="303566" y="399445"/>
                </a:cubicBezTo>
                <a:cubicBezTo>
                  <a:pt x="317968" y="399445"/>
                  <a:pt x="332370" y="399445"/>
                  <a:pt x="346771" y="399445"/>
                </a:cubicBezTo>
                <a:cubicBezTo>
                  <a:pt x="362949" y="399445"/>
                  <a:pt x="379127" y="399445"/>
                  <a:pt x="395305" y="399445"/>
                </a:cubicBezTo>
                <a:cubicBezTo>
                  <a:pt x="397125" y="399322"/>
                  <a:pt x="398896" y="400047"/>
                  <a:pt x="400106" y="401413"/>
                </a:cubicBezTo>
                <a:cubicBezTo>
                  <a:pt x="403658" y="405085"/>
                  <a:pt x="407379" y="408590"/>
                  <a:pt x="411051" y="412286"/>
                </a:cubicBezTo>
                <a:close/>
                <a:moveTo>
                  <a:pt x="392017" y="397620"/>
                </a:moveTo>
                <a:lnTo>
                  <a:pt x="298933" y="397620"/>
                </a:lnTo>
                <a:cubicBezTo>
                  <a:pt x="297839" y="397702"/>
                  <a:pt x="296747" y="397433"/>
                  <a:pt x="295813" y="396852"/>
                </a:cubicBezTo>
                <a:cubicBezTo>
                  <a:pt x="288612" y="392052"/>
                  <a:pt x="281411" y="387251"/>
                  <a:pt x="274210" y="382330"/>
                </a:cubicBezTo>
                <a:cubicBezTo>
                  <a:pt x="274210" y="382330"/>
                  <a:pt x="274042" y="382042"/>
                  <a:pt x="273730" y="381418"/>
                </a:cubicBezTo>
                <a:lnTo>
                  <a:pt x="277019" y="381418"/>
                </a:lnTo>
                <a:cubicBezTo>
                  <a:pt x="310400" y="381418"/>
                  <a:pt x="343788" y="381418"/>
                  <a:pt x="377183" y="381418"/>
                </a:cubicBezTo>
                <a:cubicBezTo>
                  <a:pt x="379166" y="381325"/>
                  <a:pt x="381086" y="382126"/>
                  <a:pt x="382416" y="383603"/>
                </a:cubicBezTo>
                <a:cubicBezTo>
                  <a:pt x="386760" y="388115"/>
                  <a:pt x="391273" y="392484"/>
                  <a:pt x="395905" y="397068"/>
                </a:cubicBezTo>
                <a:cubicBezTo>
                  <a:pt x="394753" y="397642"/>
                  <a:pt x="393438" y="397793"/>
                  <a:pt x="392185" y="397500"/>
                </a:cubicBezTo>
                <a:close/>
                <a:moveTo>
                  <a:pt x="374015" y="379618"/>
                </a:moveTo>
                <a:lnTo>
                  <a:pt x="304022" y="379618"/>
                </a:lnTo>
                <a:cubicBezTo>
                  <a:pt x="293533" y="379618"/>
                  <a:pt x="283019" y="379618"/>
                  <a:pt x="272530" y="379618"/>
                </a:cubicBezTo>
                <a:cubicBezTo>
                  <a:pt x="270816" y="379666"/>
                  <a:pt x="269134" y="379162"/>
                  <a:pt x="267729" y="378178"/>
                </a:cubicBezTo>
                <a:cubicBezTo>
                  <a:pt x="259688" y="372753"/>
                  <a:pt x="251599" y="367425"/>
                  <a:pt x="243534" y="362048"/>
                </a:cubicBezTo>
                <a:cubicBezTo>
                  <a:pt x="242610" y="361570"/>
                  <a:pt x="241792" y="360910"/>
                  <a:pt x="241134" y="360104"/>
                </a:cubicBezTo>
                <a:cubicBezTo>
                  <a:pt x="242106" y="359772"/>
                  <a:pt x="243141" y="359664"/>
                  <a:pt x="244159" y="359792"/>
                </a:cubicBezTo>
                <a:cubicBezTo>
                  <a:pt x="281346" y="359792"/>
                  <a:pt x="318537" y="359792"/>
                  <a:pt x="355724" y="359792"/>
                </a:cubicBezTo>
                <a:cubicBezTo>
                  <a:pt x="357539" y="359691"/>
                  <a:pt x="359303" y="360413"/>
                  <a:pt x="360525" y="361760"/>
                </a:cubicBezTo>
                <a:cubicBezTo>
                  <a:pt x="365542" y="366921"/>
                  <a:pt x="370678" y="371961"/>
                  <a:pt x="375767" y="377050"/>
                </a:cubicBezTo>
                <a:cubicBezTo>
                  <a:pt x="376391" y="377674"/>
                  <a:pt x="376967" y="378322"/>
                  <a:pt x="377711" y="379114"/>
                </a:cubicBezTo>
                <a:cubicBezTo>
                  <a:pt x="376617" y="379652"/>
                  <a:pt x="375369" y="379786"/>
                  <a:pt x="374183" y="379498"/>
                </a:cubicBezTo>
                <a:close/>
                <a:moveTo>
                  <a:pt x="159716" y="492840"/>
                </a:moveTo>
                <a:cubicBezTo>
                  <a:pt x="160508" y="492480"/>
                  <a:pt x="161132" y="492840"/>
                  <a:pt x="161780" y="493080"/>
                </a:cubicBezTo>
                <a:cubicBezTo>
                  <a:pt x="171765" y="495481"/>
                  <a:pt x="181727" y="498001"/>
                  <a:pt x="191688" y="500497"/>
                </a:cubicBezTo>
                <a:cubicBezTo>
                  <a:pt x="193920" y="501097"/>
                  <a:pt x="193920" y="501097"/>
                  <a:pt x="193920" y="503498"/>
                </a:cubicBezTo>
                <a:lnTo>
                  <a:pt x="193920" y="598790"/>
                </a:lnTo>
                <a:cubicBezTo>
                  <a:pt x="193920" y="601190"/>
                  <a:pt x="193920" y="601190"/>
                  <a:pt x="191520" y="601190"/>
                </a:cubicBezTo>
                <a:lnTo>
                  <a:pt x="161852" y="601190"/>
                </a:lnTo>
                <a:cubicBezTo>
                  <a:pt x="159308" y="601190"/>
                  <a:pt x="159452" y="601190"/>
                  <a:pt x="159452" y="598790"/>
                </a:cubicBezTo>
                <a:lnTo>
                  <a:pt x="159452" y="557168"/>
                </a:lnTo>
                <a:cubicBezTo>
                  <a:pt x="159452" y="536879"/>
                  <a:pt x="159452" y="516596"/>
                  <a:pt x="159452" y="496321"/>
                </a:cubicBezTo>
                <a:cubicBezTo>
                  <a:pt x="159263" y="495157"/>
                  <a:pt x="159353" y="493964"/>
                  <a:pt x="159716" y="492840"/>
                </a:cubicBezTo>
                <a:close/>
                <a:moveTo>
                  <a:pt x="159428" y="716980"/>
                </a:moveTo>
                <a:cubicBezTo>
                  <a:pt x="159452" y="716685"/>
                  <a:pt x="159452" y="716387"/>
                  <a:pt x="159428" y="716092"/>
                </a:cubicBezTo>
                <a:cubicBezTo>
                  <a:pt x="159212" y="714412"/>
                  <a:pt x="159836" y="713692"/>
                  <a:pt x="161612" y="713236"/>
                </a:cubicBezTo>
                <a:cubicBezTo>
                  <a:pt x="167061" y="712036"/>
                  <a:pt x="172462" y="710571"/>
                  <a:pt x="177862" y="709203"/>
                </a:cubicBezTo>
                <a:lnTo>
                  <a:pt x="190944" y="705915"/>
                </a:lnTo>
                <a:cubicBezTo>
                  <a:pt x="191898" y="705579"/>
                  <a:pt x="192915" y="705464"/>
                  <a:pt x="193920" y="705579"/>
                </a:cubicBezTo>
                <a:lnTo>
                  <a:pt x="193920" y="708699"/>
                </a:lnTo>
                <a:cubicBezTo>
                  <a:pt x="193920" y="739886"/>
                  <a:pt x="193920" y="771090"/>
                  <a:pt x="193920" y="802311"/>
                </a:cubicBezTo>
                <a:cubicBezTo>
                  <a:pt x="194178" y="804277"/>
                  <a:pt x="193043" y="806159"/>
                  <a:pt x="191184" y="806848"/>
                </a:cubicBezTo>
                <a:cubicBezTo>
                  <a:pt x="181583" y="811504"/>
                  <a:pt x="171982" y="816449"/>
                  <a:pt x="162380" y="821105"/>
                </a:cubicBezTo>
                <a:cubicBezTo>
                  <a:pt x="161543" y="821631"/>
                  <a:pt x="160627" y="822020"/>
                  <a:pt x="159668" y="822257"/>
                </a:cubicBezTo>
                <a:cubicBezTo>
                  <a:pt x="159202" y="821338"/>
                  <a:pt x="159067" y="820287"/>
                  <a:pt x="159284" y="819281"/>
                </a:cubicBezTo>
                <a:cubicBezTo>
                  <a:pt x="159380" y="785166"/>
                  <a:pt x="159428" y="751065"/>
                  <a:pt x="159428" y="716980"/>
                </a:cubicBezTo>
                <a:close/>
                <a:moveTo>
                  <a:pt x="165453" y="821753"/>
                </a:moveTo>
                <a:lnTo>
                  <a:pt x="192984" y="807880"/>
                </a:lnTo>
                <a:cubicBezTo>
                  <a:pt x="194208" y="807215"/>
                  <a:pt x="195576" y="806860"/>
                  <a:pt x="196969" y="806848"/>
                </a:cubicBezTo>
                <a:lnTo>
                  <a:pt x="291084" y="806848"/>
                </a:lnTo>
                <a:cubicBezTo>
                  <a:pt x="291564" y="806848"/>
                  <a:pt x="292045" y="806848"/>
                  <a:pt x="293293" y="806968"/>
                </a:cubicBezTo>
                <a:lnTo>
                  <a:pt x="291564" y="808216"/>
                </a:lnTo>
                <a:cubicBezTo>
                  <a:pt x="284916" y="812656"/>
                  <a:pt x="278267" y="817073"/>
                  <a:pt x="271666" y="821561"/>
                </a:cubicBezTo>
                <a:cubicBezTo>
                  <a:pt x="270137" y="822661"/>
                  <a:pt x="268291" y="823225"/>
                  <a:pt x="266409" y="823170"/>
                </a:cubicBezTo>
                <a:cubicBezTo>
                  <a:pt x="252007" y="823170"/>
                  <a:pt x="237822" y="823170"/>
                  <a:pt x="223540" y="823170"/>
                </a:cubicBezTo>
                <a:lnTo>
                  <a:pt x="163892" y="823170"/>
                </a:lnTo>
                <a:cubicBezTo>
                  <a:pt x="164109" y="822113"/>
                  <a:pt x="164877" y="822041"/>
                  <a:pt x="165453" y="821753"/>
                </a:cubicBezTo>
                <a:close/>
                <a:moveTo>
                  <a:pt x="269554" y="825138"/>
                </a:moveTo>
                <a:cubicBezTo>
                  <a:pt x="270322" y="824250"/>
                  <a:pt x="271354" y="824466"/>
                  <a:pt x="272338" y="824466"/>
                </a:cubicBezTo>
                <a:lnTo>
                  <a:pt x="375551" y="824466"/>
                </a:lnTo>
                <a:cubicBezTo>
                  <a:pt x="376245" y="824451"/>
                  <a:pt x="376938" y="824523"/>
                  <a:pt x="377615" y="824682"/>
                </a:cubicBezTo>
                <a:cubicBezTo>
                  <a:pt x="378047" y="824802"/>
                  <a:pt x="378071" y="825258"/>
                  <a:pt x="377807" y="825666"/>
                </a:cubicBezTo>
                <a:lnTo>
                  <a:pt x="358413" y="844868"/>
                </a:lnTo>
                <a:cubicBezTo>
                  <a:pt x="357597" y="845636"/>
                  <a:pt x="356541" y="845420"/>
                  <a:pt x="355580" y="845420"/>
                </a:cubicBezTo>
                <a:lnTo>
                  <a:pt x="243102" y="845420"/>
                </a:lnTo>
                <a:cubicBezTo>
                  <a:pt x="242293" y="845466"/>
                  <a:pt x="241485" y="845387"/>
                  <a:pt x="240702" y="845180"/>
                </a:cubicBezTo>
                <a:cubicBezTo>
                  <a:pt x="240270" y="845060"/>
                  <a:pt x="240414" y="844532"/>
                  <a:pt x="240702" y="844292"/>
                </a:cubicBezTo>
                <a:cubicBezTo>
                  <a:pt x="250495" y="837907"/>
                  <a:pt x="260121" y="831619"/>
                  <a:pt x="269554" y="825138"/>
                </a:cubicBezTo>
                <a:close/>
                <a:moveTo>
                  <a:pt x="362253" y="843164"/>
                </a:moveTo>
                <a:lnTo>
                  <a:pt x="380496" y="825066"/>
                </a:lnTo>
                <a:lnTo>
                  <a:pt x="380496" y="825066"/>
                </a:lnTo>
                <a:cubicBezTo>
                  <a:pt x="381336" y="824274"/>
                  <a:pt x="382368" y="824466"/>
                  <a:pt x="383352" y="824466"/>
                </a:cubicBezTo>
                <a:lnTo>
                  <a:pt x="486877" y="824466"/>
                </a:lnTo>
                <a:cubicBezTo>
                  <a:pt x="487837" y="824466"/>
                  <a:pt x="488917" y="824226"/>
                  <a:pt x="489661" y="825162"/>
                </a:cubicBezTo>
                <a:cubicBezTo>
                  <a:pt x="487981" y="829506"/>
                  <a:pt x="485605" y="833491"/>
                  <a:pt x="483612" y="837667"/>
                </a:cubicBezTo>
                <a:cubicBezTo>
                  <a:pt x="482484" y="840068"/>
                  <a:pt x="481212" y="842468"/>
                  <a:pt x="480060" y="844868"/>
                </a:cubicBezTo>
                <a:cubicBezTo>
                  <a:pt x="479196" y="845852"/>
                  <a:pt x="478020" y="845516"/>
                  <a:pt x="476964" y="845516"/>
                </a:cubicBezTo>
                <a:lnTo>
                  <a:pt x="364342" y="845516"/>
                </a:lnTo>
                <a:cubicBezTo>
                  <a:pt x="363309" y="845516"/>
                  <a:pt x="362109" y="845900"/>
                  <a:pt x="361365" y="844700"/>
                </a:cubicBezTo>
                <a:cubicBezTo>
                  <a:pt x="361447" y="844057"/>
                  <a:pt x="361761" y="843466"/>
                  <a:pt x="362253" y="843044"/>
                </a:cubicBezTo>
                <a:close/>
                <a:moveTo>
                  <a:pt x="490861" y="823218"/>
                </a:moveTo>
                <a:lnTo>
                  <a:pt x="490861" y="823218"/>
                </a:lnTo>
                <a:cubicBezTo>
                  <a:pt x="489997" y="824202"/>
                  <a:pt x="488821" y="823866"/>
                  <a:pt x="487765" y="823866"/>
                </a:cubicBezTo>
                <a:lnTo>
                  <a:pt x="385944" y="823866"/>
                </a:lnTo>
                <a:cubicBezTo>
                  <a:pt x="384912" y="823866"/>
                  <a:pt x="383688" y="824274"/>
                  <a:pt x="382968" y="823074"/>
                </a:cubicBezTo>
                <a:cubicBezTo>
                  <a:pt x="383112" y="821969"/>
                  <a:pt x="384000" y="821417"/>
                  <a:pt x="384672" y="820673"/>
                </a:cubicBezTo>
                <a:cubicBezTo>
                  <a:pt x="388057" y="817265"/>
                  <a:pt x="391441" y="813856"/>
                  <a:pt x="394849" y="810520"/>
                </a:cubicBezTo>
                <a:cubicBezTo>
                  <a:pt x="395977" y="809416"/>
                  <a:pt x="397250" y="808480"/>
                  <a:pt x="398450" y="807448"/>
                </a:cubicBezTo>
                <a:cubicBezTo>
                  <a:pt x="398824" y="807109"/>
                  <a:pt x="399314" y="806927"/>
                  <a:pt x="399818" y="806944"/>
                </a:cubicBezTo>
                <a:lnTo>
                  <a:pt x="498878" y="806944"/>
                </a:lnTo>
                <a:close/>
                <a:moveTo>
                  <a:pt x="494774" y="805287"/>
                </a:moveTo>
                <a:cubicBezTo>
                  <a:pt x="464794" y="805095"/>
                  <a:pt x="434766" y="805167"/>
                  <a:pt x="404811" y="805167"/>
                </a:cubicBezTo>
                <a:lnTo>
                  <a:pt x="401738" y="805167"/>
                </a:lnTo>
                <a:cubicBezTo>
                  <a:pt x="401474" y="804231"/>
                  <a:pt x="402002" y="803967"/>
                  <a:pt x="402314" y="803655"/>
                </a:cubicBezTo>
                <a:cubicBezTo>
                  <a:pt x="405915" y="800031"/>
                  <a:pt x="409515" y="796454"/>
                  <a:pt x="413116" y="792806"/>
                </a:cubicBezTo>
                <a:cubicBezTo>
                  <a:pt x="413838" y="791992"/>
                  <a:pt x="414882" y="791536"/>
                  <a:pt x="415972" y="791558"/>
                </a:cubicBezTo>
                <a:lnTo>
                  <a:pt x="505359" y="791558"/>
                </a:lnTo>
                <a:cubicBezTo>
                  <a:pt x="505741" y="791601"/>
                  <a:pt x="506118" y="791673"/>
                  <a:pt x="506487" y="791774"/>
                </a:cubicBezTo>
                <a:cubicBezTo>
                  <a:pt x="504894" y="794673"/>
                  <a:pt x="503451" y="797652"/>
                  <a:pt x="502167" y="800703"/>
                </a:cubicBezTo>
                <a:cubicBezTo>
                  <a:pt x="500823" y="804279"/>
                  <a:pt x="498758" y="805191"/>
                  <a:pt x="494774" y="805167"/>
                </a:cubicBezTo>
                <a:close/>
                <a:moveTo>
                  <a:pt x="505287" y="798398"/>
                </a:moveTo>
                <a:cubicBezTo>
                  <a:pt x="506127" y="796598"/>
                  <a:pt x="507111" y="794846"/>
                  <a:pt x="507928" y="793046"/>
                </a:cubicBezTo>
                <a:cubicBezTo>
                  <a:pt x="508220" y="792004"/>
                  <a:pt x="509267" y="791366"/>
                  <a:pt x="510328" y="791582"/>
                </a:cubicBezTo>
                <a:cubicBezTo>
                  <a:pt x="510808" y="791582"/>
                  <a:pt x="511312" y="791582"/>
                  <a:pt x="511816" y="791582"/>
                </a:cubicBezTo>
                <a:lnTo>
                  <a:pt x="598227" y="791582"/>
                </a:lnTo>
                <a:cubicBezTo>
                  <a:pt x="601875" y="791582"/>
                  <a:pt x="601515" y="791054"/>
                  <a:pt x="601539" y="794990"/>
                </a:cubicBezTo>
                <a:cubicBezTo>
                  <a:pt x="601539" y="797582"/>
                  <a:pt x="601539" y="800199"/>
                  <a:pt x="601539" y="802791"/>
                </a:cubicBezTo>
                <a:cubicBezTo>
                  <a:pt x="601539" y="805383"/>
                  <a:pt x="601539" y="805191"/>
                  <a:pt x="599019" y="805191"/>
                </a:cubicBezTo>
                <a:lnTo>
                  <a:pt x="502143" y="805191"/>
                </a:lnTo>
                <a:cubicBezTo>
                  <a:pt x="503021" y="802815"/>
                  <a:pt x="504073" y="800504"/>
                  <a:pt x="505287" y="798278"/>
                </a:cubicBezTo>
                <a:close/>
                <a:moveTo>
                  <a:pt x="508984" y="666718"/>
                </a:moveTo>
                <a:lnTo>
                  <a:pt x="508984" y="606014"/>
                </a:lnTo>
                <a:cubicBezTo>
                  <a:pt x="508984" y="602894"/>
                  <a:pt x="508768" y="603086"/>
                  <a:pt x="511888" y="603086"/>
                </a:cubicBezTo>
                <a:lnTo>
                  <a:pt x="600051" y="603086"/>
                </a:lnTo>
                <a:cubicBezTo>
                  <a:pt x="600915" y="603086"/>
                  <a:pt x="601371" y="603398"/>
                  <a:pt x="601371" y="604286"/>
                </a:cubicBezTo>
                <a:cubicBezTo>
                  <a:pt x="601371" y="605174"/>
                  <a:pt x="601371" y="605678"/>
                  <a:pt x="601371" y="606398"/>
                </a:cubicBezTo>
                <a:lnTo>
                  <a:pt x="601371" y="692161"/>
                </a:lnTo>
                <a:cubicBezTo>
                  <a:pt x="601371" y="695858"/>
                  <a:pt x="601707" y="695354"/>
                  <a:pt x="598203" y="695354"/>
                </a:cubicBezTo>
                <a:lnTo>
                  <a:pt x="512440" y="695354"/>
                </a:lnTo>
                <a:cubicBezTo>
                  <a:pt x="511936" y="695318"/>
                  <a:pt x="511432" y="695318"/>
                  <a:pt x="510928" y="695354"/>
                </a:cubicBezTo>
                <a:cubicBezTo>
                  <a:pt x="509272" y="695570"/>
                  <a:pt x="508960" y="694730"/>
                  <a:pt x="508960" y="693265"/>
                </a:cubicBezTo>
                <a:cubicBezTo>
                  <a:pt x="509008" y="684384"/>
                  <a:pt x="508984" y="675503"/>
                  <a:pt x="508984" y="666718"/>
                </a:cubicBezTo>
                <a:close/>
                <a:moveTo>
                  <a:pt x="601371" y="788581"/>
                </a:moveTo>
                <a:cubicBezTo>
                  <a:pt x="601371" y="789493"/>
                  <a:pt x="600963" y="789829"/>
                  <a:pt x="600099" y="789781"/>
                </a:cubicBezTo>
                <a:cubicBezTo>
                  <a:pt x="599235" y="789733"/>
                  <a:pt x="598899" y="789781"/>
                  <a:pt x="598299" y="789781"/>
                </a:cubicBezTo>
                <a:lnTo>
                  <a:pt x="512272" y="789781"/>
                </a:lnTo>
                <a:cubicBezTo>
                  <a:pt x="508432" y="789781"/>
                  <a:pt x="508984" y="790069"/>
                  <a:pt x="508984" y="786349"/>
                </a:cubicBezTo>
                <a:lnTo>
                  <a:pt x="508984" y="700490"/>
                </a:lnTo>
                <a:cubicBezTo>
                  <a:pt x="508984" y="696770"/>
                  <a:pt x="508576" y="697178"/>
                  <a:pt x="512392" y="697178"/>
                </a:cubicBezTo>
                <a:lnTo>
                  <a:pt x="598131" y="697178"/>
                </a:lnTo>
                <a:cubicBezTo>
                  <a:pt x="601731" y="697178"/>
                  <a:pt x="601371" y="696674"/>
                  <a:pt x="601371" y="700322"/>
                </a:cubicBezTo>
                <a:lnTo>
                  <a:pt x="601371" y="786373"/>
                </a:lnTo>
                <a:cubicBezTo>
                  <a:pt x="601371" y="787069"/>
                  <a:pt x="601347" y="787765"/>
                  <a:pt x="601371" y="788461"/>
                </a:cubicBezTo>
                <a:close/>
                <a:moveTo>
                  <a:pt x="601371" y="512547"/>
                </a:moveTo>
                <a:lnTo>
                  <a:pt x="601371" y="599030"/>
                </a:lnTo>
                <a:cubicBezTo>
                  <a:pt x="601371" y="601430"/>
                  <a:pt x="601371" y="601286"/>
                  <a:pt x="598971" y="601286"/>
                </a:cubicBezTo>
                <a:lnTo>
                  <a:pt x="512416" y="601286"/>
                </a:lnTo>
                <a:cubicBezTo>
                  <a:pt x="511720" y="601286"/>
                  <a:pt x="511024" y="601286"/>
                  <a:pt x="510328" y="601286"/>
                </a:cubicBezTo>
                <a:cubicBezTo>
                  <a:pt x="509248" y="601286"/>
                  <a:pt x="508912" y="600782"/>
                  <a:pt x="508984" y="599798"/>
                </a:cubicBezTo>
                <a:cubicBezTo>
                  <a:pt x="508984" y="599294"/>
                  <a:pt x="508984" y="598814"/>
                  <a:pt x="508984" y="598309"/>
                </a:cubicBezTo>
                <a:lnTo>
                  <a:pt x="508984" y="511899"/>
                </a:lnTo>
                <a:cubicBezTo>
                  <a:pt x="509008" y="511498"/>
                  <a:pt x="509008" y="511099"/>
                  <a:pt x="508984" y="510699"/>
                </a:cubicBezTo>
                <a:cubicBezTo>
                  <a:pt x="508744" y="509042"/>
                  <a:pt x="509560" y="508682"/>
                  <a:pt x="511048" y="508706"/>
                </a:cubicBezTo>
                <a:cubicBezTo>
                  <a:pt x="515848" y="508706"/>
                  <a:pt x="520649" y="508706"/>
                  <a:pt x="525450" y="508706"/>
                </a:cubicBezTo>
                <a:lnTo>
                  <a:pt x="597675" y="508706"/>
                </a:lnTo>
                <a:cubicBezTo>
                  <a:pt x="598395" y="508706"/>
                  <a:pt x="599091" y="508706"/>
                  <a:pt x="599787" y="508706"/>
                </a:cubicBezTo>
                <a:cubicBezTo>
                  <a:pt x="600915" y="508706"/>
                  <a:pt x="601467" y="509018"/>
                  <a:pt x="601371" y="510218"/>
                </a:cubicBezTo>
                <a:cubicBezTo>
                  <a:pt x="601323" y="511011"/>
                  <a:pt x="601371" y="511707"/>
                  <a:pt x="601371" y="512403"/>
                </a:cubicBezTo>
                <a:close/>
                <a:moveTo>
                  <a:pt x="601371" y="411470"/>
                </a:moveTo>
                <a:cubicBezTo>
                  <a:pt x="601371" y="412670"/>
                  <a:pt x="600867" y="413054"/>
                  <a:pt x="599739" y="412958"/>
                </a:cubicBezTo>
                <a:cubicBezTo>
                  <a:pt x="599163" y="412958"/>
                  <a:pt x="598539" y="412958"/>
                  <a:pt x="597963" y="412958"/>
                </a:cubicBezTo>
                <a:cubicBezTo>
                  <a:pt x="569159" y="412958"/>
                  <a:pt x="540572" y="412958"/>
                  <a:pt x="511888" y="412958"/>
                </a:cubicBezTo>
                <a:cubicBezTo>
                  <a:pt x="509771" y="413261"/>
                  <a:pt x="507743" y="411993"/>
                  <a:pt x="507087" y="409958"/>
                </a:cubicBezTo>
                <a:cubicBezTo>
                  <a:pt x="505863" y="407126"/>
                  <a:pt x="504303" y="404437"/>
                  <a:pt x="502935" y="401653"/>
                </a:cubicBezTo>
                <a:cubicBezTo>
                  <a:pt x="502647" y="401077"/>
                  <a:pt x="502095" y="400525"/>
                  <a:pt x="502335" y="399709"/>
                </a:cubicBezTo>
                <a:cubicBezTo>
                  <a:pt x="503242" y="399317"/>
                  <a:pt x="504245" y="399209"/>
                  <a:pt x="505215" y="399397"/>
                </a:cubicBezTo>
                <a:lnTo>
                  <a:pt x="598155" y="399397"/>
                </a:lnTo>
                <a:cubicBezTo>
                  <a:pt x="598659" y="399397"/>
                  <a:pt x="599163" y="399397"/>
                  <a:pt x="599667" y="399397"/>
                </a:cubicBezTo>
                <a:cubicBezTo>
                  <a:pt x="600747" y="399397"/>
                  <a:pt x="601299" y="399661"/>
                  <a:pt x="601275" y="400885"/>
                </a:cubicBezTo>
                <a:cubicBezTo>
                  <a:pt x="601323" y="404317"/>
                  <a:pt x="601347" y="407822"/>
                  <a:pt x="601395" y="411326"/>
                </a:cubicBezTo>
                <a:close/>
                <a:moveTo>
                  <a:pt x="497846" y="395436"/>
                </a:moveTo>
                <a:cubicBezTo>
                  <a:pt x="498245" y="395993"/>
                  <a:pt x="498478" y="396651"/>
                  <a:pt x="498518" y="397332"/>
                </a:cubicBezTo>
                <a:cubicBezTo>
                  <a:pt x="497565" y="397707"/>
                  <a:pt x="496528" y="397815"/>
                  <a:pt x="495518" y="397644"/>
                </a:cubicBezTo>
                <a:cubicBezTo>
                  <a:pt x="464331" y="397644"/>
                  <a:pt x="433127" y="397644"/>
                  <a:pt x="401906" y="397644"/>
                </a:cubicBezTo>
                <a:cubicBezTo>
                  <a:pt x="399924" y="397719"/>
                  <a:pt x="398013" y="396898"/>
                  <a:pt x="396698" y="395412"/>
                </a:cubicBezTo>
                <a:cubicBezTo>
                  <a:pt x="392329" y="390900"/>
                  <a:pt x="387816" y="386531"/>
                  <a:pt x="383424" y="382162"/>
                </a:cubicBezTo>
                <a:cubicBezTo>
                  <a:pt x="383928" y="381058"/>
                  <a:pt x="384720" y="381418"/>
                  <a:pt x="385344" y="381418"/>
                </a:cubicBezTo>
                <a:lnTo>
                  <a:pt x="488557" y="381418"/>
                </a:lnTo>
                <a:cubicBezTo>
                  <a:pt x="489959" y="381229"/>
                  <a:pt x="491305" y="382035"/>
                  <a:pt x="491797" y="383363"/>
                </a:cubicBezTo>
                <a:cubicBezTo>
                  <a:pt x="493742" y="387299"/>
                  <a:pt x="495854" y="391260"/>
                  <a:pt x="497870" y="395292"/>
                </a:cubicBezTo>
                <a:close/>
                <a:moveTo>
                  <a:pt x="487165" y="379642"/>
                </a:moveTo>
                <a:cubicBezTo>
                  <a:pt x="452569" y="379642"/>
                  <a:pt x="417995" y="379642"/>
                  <a:pt x="383448" y="379642"/>
                </a:cubicBezTo>
                <a:cubicBezTo>
                  <a:pt x="381857" y="379719"/>
                  <a:pt x="380313" y="379076"/>
                  <a:pt x="379247" y="377890"/>
                </a:cubicBezTo>
                <a:cubicBezTo>
                  <a:pt x="374111" y="372705"/>
                  <a:pt x="368902" y="367617"/>
                  <a:pt x="363717" y="362480"/>
                </a:cubicBezTo>
                <a:cubicBezTo>
                  <a:pt x="363045" y="361808"/>
                  <a:pt x="362397" y="361112"/>
                  <a:pt x="361557" y="360224"/>
                </a:cubicBezTo>
                <a:cubicBezTo>
                  <a:pt x="362580" y="359823"/>
                  <a:pt x="363684" y="359684"/>
                  <a:pt x="364774" y="359816"/>
                </a:cubicBezTo>
                <a:cubicBezTo>
                  <a:pt x="402139" y="359816"/>
                  <a:pt x="439512" y="359816"/>
                  <a:pt x="476892" y="359816"/>
                </a:cubicBezTo>
                <a:cubicBezTo>
                  <a:pt x="478877" y="359535"/>
                  <a:pt x="480780" y="360704"/>
                  <a:pt x="481428" y="362600"/>
                </a:cubicBezTo>
                <a:cubicBezTo>
                  <a:pt x="483540" y="367401"/>
                  <a:pt x="486037" y="371913"/>
                  <a:pt x="488317" y="376546"/>
                </a:cubicBezTo>
                <a:cubicBezTo>
                  <a:pt x="488872" y="377374"/>
                  <a:pt x="489256" y="378303"/>
                  <a:pt x="489445" y="379282"/>
                </a:cubicBezTo>
                <a:cubicBezTo>
                  <a:pt x="488773" y="379762"/>
                  <a:pt x="487933" y="379498"/>
                  <a:pt x="487189" y="379498"/>
                </a:cubicBezTo>
                <a:close/>
                <a:moveTo>
                  <a:pt x="476124" y="358039"/>
                </a:moveTo>
                <a:cubicBezTo>
                  <a:pt x="437976" y="358039"/>
                  <a:pt x="399835" y="358039"/>
                  <a:pt x="361701" y="358039"/>
                </a:cubicBezTo>
                <a:cubicBezTo>
                  <a:pt x="360117" y="358102"/>
                  <a:pt x="358583" y="357471"/>
                  <a:pt x="357501" y="356311"/>
                </a:cubicBezTo>
                <a:cubicBezTo>
                  <a:pt x="350300" y="348942"/>
                  <a:pt x="342811" y="341645"/>
                  <a:pt x="335466" y="334324"/>
                </a:cubicBezTo>
                <a:cubicBezTo>
                  <a:pt x="335034" y="333820"/>
                  <a:pt x="335106" y="333340"/>
                  <a:pt x="335754" y="333244"/>
                </a:cubicBezTo>
                <a:cubicBezTo>
                  <a:pt x="336644" y="333124"/>
                  <a:pt x="337545" y="333076"/>
                  <a:pt x="338442" y="333100"/>
                </a:cubicBezTo>
                <a:lnTo>
                  <a:pt x="463474" y="333100"/>
                </a:lnTo>
                <a:cubicBezTo>
                  <a:pt x="464626" y="333100"/>
                  <a:pt x="465874" y="332716"/>
                  <a:pt x="466882" y="333724"/>
                </a:cubicBezTo>
                <a:cubicBezTo>
                  <a:pt x="470867" y="341645"/>
                  <a:pt x="474868" y="349550"/>
                  <a:pt x="478884" y="357439"/>
                </a:cubicBezTo>
                <a:cubicBezTo>
                  <a:pt x="478070" y="357953"/>
                  <a:pt x="477084" y="358119"/>
                  <a:pt x="476148" y="357895"/>
                </a:cubicBezTo>
                <a:close/>
                <a:moveTo>
                  <a:pt x="300902" y="302448"/>
                </a:moveTo>
                <a:cubicBezTo>
                  <a:pt x="310239" y="311906"/>
                  <a:pt x="319648" y="321267"/>
                  <a:pt x="329033" y="330676"/>
                </a:cubicBezTo>
                <a:cubicBezTo>
                  <a:pt x="329364" y="331046"/>
                  <a:pt x="329669" y="331439"/>
                  <a:pt x="329945" y="331852"/>
                </a:cubicBezTo>
                <a:cubicBezTo>
                  <a:pt x="328913" y="333052"/>
                  <a:pt x="327545" y="332548"/>
                  <a:pt x="326297" y="332548"/>
                </a:cubicBezTo>
                <a:lnTo>
                  <a:pt x="232997" y="332548"/>
                </a:lnTo>
                <a:cubicBezTo>
                  <a:pt x="222508" y="332548"/>
                  <a:pt x="212043" y="332548"/>
                  <a:pt x="201553" y="332548"/>
                </a:cubicBezTo>
                <a:cubicBezTo>
                  <a:pt x="200401" y="332548"/>
                  <a:pt x="199153" y="332884"/>
                  <a:pt x="198121" y="331948"/>
                </a:cubicBezTo>
                <a:lnTo>
                  <a:pt x="166269" y="310658"/>
                </a:lnTo>
                <a:lnTo>
                  <a:pt x="153115" y="301680"/>
                </a:lnTo>
                <a:cubicBezTo>
                  <a:pt x="153691" y="300744"/>
                  <a:pt x="154555" y="301152"/>
                  <a:pt x="155251" y="301152"/>
                </a:cubicBezTo>
                <a:lnTo>
                  <a:pt x="297613" y="301152"/>
                </a:lnTo>
                <a:cubicBezTo>
                  <a:pt x="298864" y="301020"/>
                  <a:pt x="300110" y="301440"/>
                  <a:pt x="301022" y="302304"/>
                </a:cubicBezTo>
                <a:close/>
                <a:moveTo>
                  <a:pt x="116439" y="840740"/>
                </a:moveTo>
                <a:lnTo>
                  <a:pt x="116439" y="727782"/>
                </a:lnTo>
                <a:cubicBezTo>
                  <a:pt x="116439" y="727278"/>
                  <a:pt x="116439" y="726774"/>
                  <a:pt x="116439" y="726269"/>
                </a:cubicBezTo>
                <a:cubicBezTo>
                  <a:pt x="116271" y="724901"/>
                  <a:pt x="116943" y="724421"/>
                  <a:pt x="118239" y="724109"/>
                </a:cubicBezTo>
                <a:cubicBezTo>
                  <a:pt x="130624" y="721061"/>
                  <a:pt x="143010" y="717916"/>
                  <a:pt x="155395" y="714820"/>
                </a:cubicBezTo>
                <a:cubicBezTo>
                  <a:pt x="157508" y="714292"/>
                  <a:pt x="157604" y="714364"/>
                  <a:pt x="157628" y="716524"/>
                </a:cubicBezTo>
                <a:cubicBezTo>
                  <a:pt x="157628" y="720533"/>
                  <a:pt x="157628" y="724517"/>
                  <a:pt x="157628" y="728526"/>
                </a:cubicBezTo>
                <a:cubicBezTo>
                  <a:pt x="157628" y="759089"/>
                  <a:pt x="157628" y="789654"/>
                  <a:pt x="157628" y="820217"/>
                </a:cubicBezTo>
                <a:cubicBezTo>
                  <a:pt x="157899" y="822286"/>
                  <a:pt x="156718" y="824269"/>
                  <a:pt x="154771" y="825018"/>
                </a:cubicBezTo>
                <a:cubicBezTo>
                  <a:pt x="142914" y="830755"/>
                  <a:pt x="131176" y="836731"/>
                  <a:pt x="119391" y="842612"/>
                </a:cubicBezTo>
                <a:cubicBezTo>
                  <a:pt x="118595" y="843212"/>
                  <a:pt x="117648" y="843579"/>
                  <a:pt x="116655" y="843668"/>
                </a:cubicBezTo>
                <a:cubicBezTo>
                  <a:pt x="116332" y="842727"/>
                  <a:pt x="116258" y="841719"/>
                  <a:pt x="116439" y="840740"/>
                </a:cubicBezTo>
                <a:close/>
                <a:moveTo>
                  <a:pt x="122487" y="843140"/>
                </a:moveTo>
                <a:lnTo>
                  <a:pt x="157052" y="825858"/>
                </a:lnTo>
                <a:cubicBezTo>
                  <a:pt x="158184" y="825231"/>
                  <a:pt x="159454" y="824893"/>
                  <a:pt x="160748" y="824874"/>
                </a:cubicBezTo>
                <a:lnTo>
                  <a:pt x="264513" y="824874"/>
                </a:lnTo>
                <a:cubicBezTo>
                  <a:pt x="264825" y="824874"/>
                  <a:pt x="265113" y="824874"/>
                  <a:pt x="265401" y="824874"/>
                </a:cubicBezTo>
                <a:cubicBezTo>
                  <a:pt x="265737" y="825738"/>
                  <a:pt x="264945" y="825858"/>
                  <a:pt x="264513" y="826146"/>
                </a:cubicBezTo>
                <a:lnTo>
                  <a:pt x="238350" y="843620"/>
                </a:lnTo>
                <a:cubicBezTo>
                  <a:pt x="237466" y="844268"/>
                  <a:pt x="236397" y="844614"/>
                  <a:pt x="235301" y="844604"/>
                </a:cubicBezTo>
                <a:lnTo>
                  <a:pt x="121335" y="844604"/>
                </a:lnTo>
                <a:cubicBezTo>
                  <a:pt x="121072" y="844561"/>
                  <a:pt x="120814" y="844489"/>
                  <a:pt x="120567" y="844388"/>
                </a:cubicBezTo>
                <a:cubicBezTo>
                  <a:pt x="121084" y="843824"/>
                  <a:pt x="121750" y="843416"/>
                  <a:pt x="122487" y="843212"/>
                </a:cubicBezTo>
                <a:close/>
                <a:moveTo>
                  <a:pt x="237126" y="846741"/>
                </a:moveTo>
                <a:cubicBezTo>
                  <a:pt x="238182" y="845588"/>
                  <a:pt x="239526" y="846068"/>
                  <a:pt x="240822" y="846068"/>
                </a:cubicBezTo>
                <a:lnTo>
                  <a:pt x="342427" y="846068"/>
                </a:lnTo>
                <a:cubicBezTo>
                  <a:pt x="346507" y="846068"/>
                  <a:pt x="350612" y="846068"/>
                  <a:pt x="354716" y="846068"/>
                </a:cubicBezTo>
                <a:cubicBezTo>
                  <a:pt x="355388" y="846068"/>
                  <a:pt x="356493" y="845828"/>
                  <a:pt x="356061" y="847221"/>
                </a:cubicBezTo>
                <a:cubicBezTo>
                  <a:pt x="348644" y="854638"/>
                  <a:pt x="341203" y="862030"/>
                  <a:pt x="333834" y="869519"/>
                </a:cubicBezTo>
                <a:cubicBezTo>
                  <a:pt x="332850" y="870624"/>
                  <a:pt x="331424" y="871231"/>
                  <a:pt x="329945" y="871176"/>
                </a:cubicBezTo>
                <a:cubicBezTo>
                  <a:pt x="287669" y="871176"/>
                  <a:pt x="245399" y="871176"/>
                  <a:pt x="203137" y="871176"/>
                </a:cubicBezTo>
                <a:lnTo>
                  <a:pt x="201841" y="871176"/>
                </a:lnTo>
                <a:cubicBezTo>
                  <a:pt x="201841" y="869951"/>
                  <a:pt x="202945" y="869783"/>
                  <a:pt x="203617" y="869327"/>
                </a:cubicBezTo>
                <a:cubicBezTo>
                  <a:pt x="213971" y="862398"/>
                  <a:pt x="224372" y="855470"/>
                  <a:pt x="234821" y="848541"/>
                </a:cubicBezTo>
                <a:cubicBezTo>
                  <a:pt x="235589" y="847869"/>
                  <a:pt x="236358" y="847245"/>
                  <a:pt x="237126" y="846741"/>
                </a:cubicBezTo>
                <a:close/>
                <a:moveTo>
                  <a:pt x="464842" y="871152"/>
                </a:moveTo>
                <a:cubicBezTo>
                  <a:pt x="464338" y="871116"/>
                  <a:pt x="463834" y="871116"/>
                  <a:pt x="463330" y="871152"/>
                </a:cubicBezTo>
                <a:lnTo>
                  <a:pt x="335010" y="871152"/>
                </a:lnTo>
                <a:cubicBezTo>
                  <a:pt x="336354" y="868751"/>
                  <a:pt x="350924" y="853917"/>
                  <a:pt x="359013" y="846621"/>
                </a:cubicBezTo>
                <a:lnTo>
                  <a:pt x="359013" y="846621"/>
                </a:lnTo>
                <a:cubicBezTo>
                  <a:pt x="359829" y="845852"/>
                  <a:pt x="360861" y="846044"/>
                  <a:pt x="361845" y="846044"/>
                </a:cubicBezTo>
                <a:lnTo>
                  <a:pt x="476172" y="846044"/>
                </a:lnTo>
                <a:cubicBezTo>
                  <a:pt x="477156" y="846044"/>
                  <a:pt x="478212" y="845780"/>
                  <a:pt x="478956" y="846741"/>
                </a:cubicBezTo>
                <a:cubicBezTo>
                  <a:pt x="477746" y="849698"/>
                  <a:pt x="476368" y="852583"/>
                  <a:pt x="474827" y="855382"/>
                </a:cubicBezTo>
                <a:cubicBezTo>
                  <a:pt x="472427" y="860038"/>
                  <a:pt x="470027" y="864647"/>
                  <a:pt x="467914" y="869327"/>
                </a:cubicBezTo>
                <a:cubicBezTo>
                  <a:pt x="467170" y="870575"/>
                  <a:pt x="466378" y="871296"/>
                  <a:pt x="464866" y="871056"/>
                </a:cubicBezTo>
                <a:close/>
                <a:moveTo>
                  <a:pt x="470027" y="868751"/>
                </a:moveTo>
                <a:cubicBezTo>
                  <a:pt x="473339" y="862054"/>
                  <a:pt x="476748" y="855382"/>
                  <a:pt x="480012" y="848661"/>
                </a:cubicBezTo>
                <a:cubicBezTo>
                  <a:pt x="480499" y="847233"/>
                  <a:pt x="481923" y="846342"/>
                  <a:pt x="483420" y="846525"/>
                </a:cubicBezTo>
                <a:cubicBezTo>
                  <a:pt x="521825" y="846525"/>
                  <a:pt x="560302" y="846525"/>
                  <a:pt x="598851" y="846525"/>
                </a:cubicBezTo>
                <a:cubicBezTo>
                  <a:pt x="601251" y="846525"/>
                  <a:pt x="601251" y="846525"/>
                  <a:pt x="601251" y="848925"/>
                </a:cubicBezTo>
                <a:cubicBezTo>
                  <a:pt x="601251" y="855622"/>
                  <a:pt x="601251" y="862318"/>
                  <a:pt x="601251" y="869015"/>
                </a:cubicBezTo>
                <a:cubicBezTo>
                  <a:pt x="601251" y="870552"/>
                  <a:pt x="600819" y="871272"/>
                  <a:pt x="599211" y="871032"/>
                </a:cubicBezTo>
                <a:cubicBezTo>
                  <a:pt x="598810" y="871008"/>
                  <a:pt x="598412" y="871008"/>
                  <a:pt x="598011" y="871032"/>
                </a:cubicBezTo>
                <a:lnTo>
                  <a:pt x="469523" y="871032"/>
                </a:lnTo>
                <a:cubicBezTo>
                  <a:pt x="469295" y="870247"/>
                  <a:pt x="469456" y="869399"/>
                  <a:pt x="469955" y="868751"/>
                </a:cubicBezTo>
                <a:close/>
                <a:moveTo>
                  <a:pt x="601371" y="821513"/>
                </a:moveTo>
                <a:cubicBezTo>
                  <a:pt x="601371" y="822882"/>
                  <a:pt x="600843" y="823290"/>
                  <a:pt x="599595" y="823170"/>
                </a:cubicBezTo>
                <a:cubicBezTo>
                  <a:pt x="599194" y="823146"/>
                  <a:pt x="598796" y="823146"/>
                  <a:pt x="598395" y="823170"/>
                </a:cubicBezTo>
                <a:lnTo>
                  <a:pt x="492782" y="823170"/>
                </a:lnTo>
                <a:lnTo>
                  <a:pt x="497270" y="814168"/>
                </a:lnTo>
                <a:cubicBezTo>
                  <a:pt x="498158" y="812368"/>
                  <a:pt x="499118" y="810616"/>
                  <a:pt x="499886" y="808792"/>
                </a:cubicBezTo>
                <a:cubicBezTo>
                  <a:pt x="500340" y="807433"/>
                  <a:pt x="501716" y="806608"/>
                  <a:pt x="503127" y="806848"/>
                </a:cubicBezTo>
                <a:cubicBezTo>
                  <a:pt x="513616" y="806848"/>
                  <a:pt x="524106" y="806848"/>
                  <a:pt x="534595" y="806848"/>
                </a:cubicBezTo>
                <a:lnTo>
                  <a:pt x="597579" y="806848"/>
                </a:lnTo>
                <a:cubicBezTo>
                  <a:pt x="598179" y="806884"/>
                  <a:pt x="598779" y="806884"/>
                  <a:pt x="599379" y="806848"/>
                </a:cubicBezTo>
                <a:cubicBezTo>
                  <a:pt x="600723" y="806704"/>
                  <a:pt x="601347" y="807064"/>
                  <a:pt x="601299" y="808624"/>
                </a:cubicBezTo>
                <a:cubicBezTo>
                  <a:pt x="601299" y="812920"/>
                  <a:pt x="601323" y="817217"/>
                  <a:pt x="601395" y="821513"/>
                </a:cubicBezTo>
                <a:close/>
                <a:moveTo>
                  <a:pt x="601371" y="377698"/>
                </a:moveTo>
                <a:cubicBezTo>
                  <a:pt x="601371" y="379186"/>
                  <a:pt x="600867" y="379666"/>
                  <a:pt x="599475" y="379522"/>
                </a:cubicBezTo>
                <a:cubicBezTo>
                  <a:pt x="598875" y="379486"/>
                  <a:pt x="598275" y="379486"/>
                  <a:pt x="597675" y="379522"/>
                </a:cubicBezTo>
                <a:lnTo>
                  <a:pt x="493022" y="379522"/>
                </a:lnTo>
                <a:cubicBezTo>
                  <a:pt x="492407" y="379565"/>
                  <a:pt x="491829" y="379234"/>
                  <a:pt x="491557" y="378682"/>
                </a:cubicBezTo>
                <a:cubicBezTo>
                  <a:pt x="488485" y="372537"/>
                  <a:pt x="485437" y="366392"/>
                  <a:pt x="482364" y="360272"/>
                </a:cubicBezTo>
                <a:cubicBezTo>
                  <a:pt x="483298" y="359727"/>
                  <a:pt x="484402" y="359547"/>
                  <a:pt x="485461" y="359768"/>
                </a:cubicBezTo>
                <a:lnTo>
                  <a:pt x="598275" y="359768"/>
                </a:lnTo>
                <a:cubicBezTo>
                  <a:pt x="598676" y="359792"/>
                  <a:pt x="599074" y="359792"/>
                  <a:pt x="599475" y="359768"/>
                </a:cubicBezTo>
                <a:cubicBezTo>
                  <a:pt x="600795" y="359624"/>
                  <a:pt x="601467" y="359984"/>
                  <a:pt x="601419" y="361544"/>
                </a:cubicBezTo>
                <a:cubicBezTo>
                  <a:pt x="601323" y="366921"/>
                  <a:pt x="601316" y="372304"/>
                  <a:pt x="601395" y="377698"/>
                </a:cubicBezTo>
                <a:close/>
                <a:moveTo>
                  <a:pt x="599715" y="357919"/>
                </a:moveTo>
                <a:cubicBezTo>
                  <a:pt x="599115" y="357919"/>
                  <a:pt x="598515" y="357919"/>
                  <a:pt x="597915" y="357919"/>
                </a:cubicBezTo>
                <a:cubicBezTo>
                  <a:pt x="560038" y="357919"/>
                  <a:pt x="522168" y="357919"/>
                  <a:pt x="484309" y="357919"/>
                </a:cubicBezTo>
                <a:cubicBezTo>
                  <a:pt x="482208" y="358176"/>
                  <a:pt x="480214" y="356938"/>
                  <a:pt x="479508" y="354943"/>
                </a:cubicBezTo>
                <a:cubicBezTo>
                  <a:pt x="476051" y="347886"/>
                  <a:pt x="472715" y="340733"/>
                  <a:pt x="468875" y="333868"/>
                </a:cubicBezTo>
                <a:cubicBezTo>
                  <a:pt x="468875" y="333868"/>
                  <a:pt x="469091" y="333604"/>
                  <a:pt x="469187" y="333460"/>
                </a:cubicBezTo>
                <a:cubicBezTo>
                  <a:pt x="470156" y="332915"/>
                  <a:pt x="471289" y="332735"/>
                  <a:pt x="472379" y="332956"/>
                </a:cubicBezTo>
                <a:lnTo>
                  <a:pt x="598059" y="332956"/>
                </a:lnTo>
                <a:cubicBezTo>
                  <a:pt x="599115" y="332956"/>
                  <a:pt x="600291" y="332644"/>
                  <a:pt x="601155" y="333604"/>
                </a:cubicBezTo>
                <a:cubicBezTo>
                  <a:pt x="601155" y="341093"/>
                  <a:pt x="601155" y="348582"/>
                  <a:pt x="601299" y="356071"/>
                </a:cubicBezTo>
                <a:cubicBezTo>
                  <a:pt x="601395" y="357367"/>
                  <a:pt x="601107" y="358063"/>
                  <a:pt x="599739" y="357919"/>
                </a:cubicBezTo>
                <a:close/>
                <a:moveTo>
                  <a:pt x="599187" y="257947"/>
                </a:moveTo>
                <a:cubicBezTo>
                  <a:pt x="598692" y="257911"/>
                  <a:pt x="598193" y="257911"/>
                  <a:pt x="597699" y="257947"/>
                </a:cubicBezTo>
                <a:cubicBezTo>
                  <a:pt x="543195" y="257947"/>
                  <a:pt x="488701" y="257947"/>
                  <a:pt x="434214" y="257947"/>
                </a:cubicBezTo>
                <a:cubicBezTo>
                  <a:pt x="432131" y="258221"/>
                  <a:pt x="430136" y="257016"/>
                  <a:pt x="429414" y="255043"/>
                </a:cubicBezTo>
                <a:cubicBezTo>
                  <a:pt x="421685" y="239369"/>
                  <a:pt x="413812" y="223839"/>
                  <a:pt x="405987" y="208141"/>
                </a:cubicBezTo>
                <a:cubicBezTo>
                  <a:pt x="405341" y="207243"/>
                  <a:pt x="404945" y="206192"/>
                  <a:pt x="404835" y="205092"/>
                </a:cubicBezTo>
                <a:lnTo>
                  <a:pt x="597603" y="205092"/>
                </a:lnTo>
                <a:cubicBezTo>
                  <a:pt x="601755" y="205092"/>
                  <a:pt x="601155" y="204636"/>
                  <a:pt x="601179" y="208525"/>
                </a:cubicBezTo>
                <a:lnTo>
                  <a:pt x="601179" y="254418"/>
                </a:lnTo>
                <a:cubicBezTo>
                  <a:pt x="601179" y="254923"/>
                  <a:pt x="601179" y="255427"/>
                  <a:pt x="601179" y="255907"/>
                </a:cubicBezTo>
                <a:cubicBezTo>
                  <a:pt x="601491" y="257587"/>
                  <a:pt x="600723" y="258115"/>
                  <a:pt x="599211" y="257947"/>
                </a:cubicBezTo>
                <a:close/>
                <a:moveTo>
                  <a:pt x="601251" y="199284"/>
                </a:moveTo>
                <a:cubicBezTo>
                  <a:pt x="601215" y="199987"/>
                  <a:pt x="601215" y="200692"/>
                  <a:pt x="601251" y="201396"/>
                </a:cubicBezTo>
                <a:cubicBezTo>
                  <a:pt x="601467" y="203052"/>
                  <a:pt x="600651" y="203508"/>
                  <a:pt x="599163" y="203340"/>
                </a:cubicBezTo>
                <a:cubicBezTo>
                  <a:pt x="598563" y="203340"/>
                  <a:pt x="597963" y="203340"/>
                  <a:pt x="597363" y="203340"/>
                </a:cubicBezTo>
                <a:lnTo>
                  <a:pt x="407019" y="203340"/>
                </a:lnTo>
                <a:cubicBezTo>
                  <a:pt x="406299" y="203340"/>
                  <a:pt x="405603" y="203340"/>
                  <a:pt x="404907" y="203340"/>
                </a:cubicBezTo>
                <a:cubicBezTo>
                  <a:pt x="404088" y="203472"/>
                  <a:pt x="403301" y="202980"/>
                  <a:pt x="403058" y="202188"/>
                </a:cubicBezTo>
                <a:cubicBezTo>
                  <a:pt x="402866" y="201732"/>
                  <a:pt x="402602" y="201300"/>
                  <a:pt x="402386" y="200844"/>
                </a:cubicBezTo>
                <a:cubicBezTo>
                  <a:pt x="391040" y="178185"/>
                  <a:pt x="379687" y="155518"/>
                  <a:pt x="368326" y="132843"/>
                </a:cubicBezTo>
                <a:cubicBezTo>
                  <a:pt x="367709" y="131911"/>
                  <a:pt x="367308" y="130853"/>
                  <a:pt x="367150" y="129747"/>
                </a:cubicBezTo>
                <a:lnTo>
                  <a:pt x="597411" y="129747"/>
                </a:lnTo>
                <a:cubicBezTo>
                  <a:pt x="601731" y="129747"/>
                  <a:pt x="601155" y="129195"/>
                  <a:pt x="601155" y="133635"/>
                </a:cubicBezTo>
                <a:cubicBezTo>
                  <a:pt x="601203" y="155526"/>
                  <a:pt x="601244" y="177409"/>
                  <a:pt x="601275" y="199284"/>
                </a:cubicBezTo>
                <a:close/>
                <a:moveTo>
                  <a:pt x="314943" y="19357"/>
                </a:moveTo>
                <a:lnTo>
                  <a:pt x="597507" y="19357"/>
                </a:lnTo>
                <a:cubicBezTo>
                  <a:pt x="601659" y="19357"/>
                  <a:pt x="601155" y="18853"/>
                  <a:pt x="601155" y="23030"/>
                </a:cubicBezTo>
                <a:cubicBezTo>
                  <a:pt x="601155" y="56826"/>
                  <a:pt x="601155" y="90622"/>
                  <a:pt x="601155" y="124418"/>
                </a:cubicBezTo>
                <a:lnTo>
                  <a:pt x="601155" y="125018"/>
                </a:lnTo>
                <a:cubicBezTo>
                  <a:pt x="601155" y="127995"/>
                  <a:pt x="601563" y="127923"/>
                  <a:pt x="598251" y="127923"/>
                </a:cubicBezTo>
                <a:cubicBezTo>
                  <a:pt x="521664" y="127923"/>
                  <a:pt x="445071" y="127923"/>
                  <a:pt x="368470" y="127923"/>
                </a:cubicBezTo>
                <a:cubicBezTo>
                  <a:pt x="366785" y="128129"/>
                  <a:pt x="365184" y="127128"/>
                  <a:pt x="364630" y="125522"/>
                </a:cubicBezTo>
                <a:cubicBezTo>
                  <a:pt x="354812" y="105744"/>
                  <a:pt x="344875" y="86037"/>
                  <a:pt x="334986" y="66307"/>
                </a:cubicBezTo>
                <a:cubicBezTo>
                  <a:pt x="327641" y="51665"/>
                  <a:pt x="320303" y="37031"/>
                  <a:pt x="312975" y="22405"/>
                </a:cubicBezTo>
                <a:cubicBezTo>
                  <a:pt x="312519" y="21517"/>
                  <a:pt x="312135" y="20605"/>
                  <a:pt x="311487" y="19237"/>
                </a:cubicBezTo>
                <a:close/>
                <a:moveTo>
                  <a:pt x="126928" y="126074"/>
                </a:moveTo>
                <a:cubicBezTo>
                  <a:pt x="105677" y="104792"/>
                  <a:pt x="84395" y="83533"/>
                  <a:pt x="63080" y="62298"/>
                </a:cubicBezTo>
                <a:lnTo>
                  <a:pt x="25539" y="24758"/>
                </a:lnTo>
                <a:cubicBezTo>
                  <a:pt x="23773" y="23223"/>
                  <a:pt x="22120" y="21563"/>
                  <a:pt x="20595" y="19789"/>
                </a:cubicBezTo>
                <a:cubicBezTo>
                  <a:pt x="21627" y="19045"/>
                  <a:pt x="22731" y="19381"/>
                  <a:pt x="23739" y="19381"/>
                </a:cubicBezTo>
                <a:lnTo>
                  <a:pt x="305606" y="19381"/>
                </a:lnTo>
                <a:cubicBezTo>
                  <a:pt x="306398" y="19381"/>
                  <a:pt x="307190" y="19381"/>
                  <a:pt x="308007" y="19381"/>
                </a:cubicBezTo>
                <a:cubicBezTo>
                  <a:pt x="308830" y="19247"/>
                  <a:pt x="309627" y="19738"/>
                  <a:pt x="309879" y="20533"/>
                </a:cubicBezTo>
                <a:cubicBezTo>
                  <a:pt x="310095" y="21085"/>
                  <a:pt x="310431" y="21589"/>
                  <a:pt x="310695" y="22117"/>
                </a:cubicBezTo>
                <a:lnTo>
                  <a:pt x="345139" y="90646"/>
                </a:lnTo>
                <a:cubicBezTo>
                  <a:pt x="350852" y="102071"/>
                  <a:pt x="356613" y="113497"/>
                  <a:pt x="362325" y="124922"/>
                </a:cubicBezTo>
                <a:cubicBezTo>
                  <a:pt x="362757" y="125786"/>
                  <a:pt x="363165" y="126674"/>
                  <a:pt x="363573" y="127587"/>
                </a:cubicBezTo>
                <a:cubicBezTo>
                  <a:pt x="362613" y="127999"/>
                  <a:pt x="361552" y="128116"/>
                  <a:pt x="360525" y="127923"/>
                </a:cubicBezTo>
                <a:lnTo>
                  <a:pt x="131728" y="127923"/>
                </a:lnTo>
                <a:cubicBezTo>
                  <a:pt x="129931" y="128065"/>
                  <a:pt x="128165" y="127386"/>
                  <a:pt x="126928" y="126074"/>
                </a:cubicBezTo>
                <a:close/>
                <a:moveTo>
                  <a:pt x="168309" y="167264"/>
                </a:moveTo>
                <a:cubicBezTo>
                  <a:pt x="156579" y="155598"/>
                  <a:pt x="144898" y="143949"/>
                  <a:pt x="133265" y="132315"/>
                </a:cubicBezTo>
                <a:cubicBezTo>
                  <a:pt x="132593" y="131643"/>
                  <a:pt x="131680" y="131115"/>
                  <a:pt x="131392" y="129915"/>
                </a:cubicBezTo>
                <a:cubicBezTo>
                  <a:pt x="132161" y="129387"/>
                  <a:pt x="132977" y="129651"/>
                  <a:pt x="133793" y="129651"/>
                </a:cubicBezTo>
                <a:cubicBezTo>
                  <a:pt x="209882" y="129651"/>
                  <a:pt x="285972" y="129651"/>
                  <a:pt x="362061" y="129651"/>
                </a:cubicBezTo>
                <a:cubicBezTo>
                  <a:pt x="363837" y="129484"/>
                  <a:pt x="365491" y="130571"/>
                  <a:pt x="366046" y="132267"/>
                </a:cubicBezTo>
                <a:cubicBezTo>
                  <a:pt x="375455" y="151117"/>
                  <a:pt x="384888" y="169960"/>
                  <a:pt x="394345" y="188794"/>
                </a:cubicBezTo>
                <a:cubicBezTo>
                  <a:pt x="396266" y="192635"/>
                  <a:pt x="398234" y="196451"/>
                  <a:pt x="400178" y="200268"/>
                </a:cubicBezTo>
                <a:cubicBezTo>
                  <a:pt x="400610" y="201132"/>
                  <a:pt x="400946" y="202044"/>
                  <a:pt x="401378" y="203004"/>
                </a:cubicBezTo>
                <a:cubicBezTo>
                  <a:pt x="400370" y="203318"/>
                  <a:pt x="399307" y="203416"/>
                  <a:pt x="398258" y="203292"/>
                </a:cubicBezTo>
                <a:cubicBezTo>
                  <a:pt x="334681" y="203292"/>
                  <a:pt x="271097" y="203292"/>
                  <a:pt x="207506" y="203292"/>
                </a:cubicBezTo>
                <a:cubicBezTo>
                  <a:pt x="205527" y="203388"/>
                  <a:pt x="203609" y="202596"/>
                  <a:pt x="202273" y="201132"/>
                </a:cubicBezTo>
                <a:cubicBezTo>
                  <a:pt x="190992" y="189882"/>
                  <a:pt x="179670" y="178593"/>
                  <a:pt x="168309" y="167264"/>
                </a:cubicBezTo>
                <a:close/>
                <a:moveTo>
                  <a:pt x="84875" y="256387"/>
                </a:moveTo>
                <a:cubicBezTo>
                  <a:pt x="60519" y="240145"/>
                  <a:pt x="36149" y="223927"/>
                  <a:pt x="11761" y="207733"/>
                </a:cubicBezTo>
                <a:lnTo>
                  <a:pt x="8521" y="205524"/>
                </a:lnTo>
                <a:cubicBezTo>
                  <a:pt x="9586" y="205128"/>
                  <a:pt x="10733" y="205004"/>
                  <a:pt x="11857" y="205164"/>
                </a:cubicBezTo>
                <a:cubicBezTo>
                  <a:pt x="74841" y="205164"/>
                  <a:pt x="137825" y="205164"/>
                  <a:pt x="200809" y="205164"/>
                </a:cubicBezTo>
                <a:cubicBezTo>
                  <a:pt x="202687" y="205087"/>
                  <a:pt x="204500" y="205853"/>
                  <a:pt x="205754" y="207253"/>
                </a:cubicBezTo>
                <a:cubicBezTo>
                  <a:pt x="221756" y="223367"/>
                  <a:pt x="237758" y="239425"/>
                  <a:pt x="253760" y="255427"/>
                </a:cubicBezTo>
                <a:cubicBezTo>
                  <a:pt x="254641" y="256079"/>
                  <a:pt x="255315" y="256970"/>
                  <a:pt x="255704" y="257995"/>
                </a:cubicBezTo>
                <a:lnTo>
                  <a:pt x="252608" y="257995"/>
                </a:lnTo>
                <a:cubicBezTo>
                  <a:pt x="198409" y="257995"/>
                  <a:pt x="144226" y="257995"/>
                  <a:pt x="90059" y="257995"/>
                </a:cubicBezTo>
                <a:cubicBezTo>
                  <a:pt x="88205" y="258017"/>
                  <a:pt x="86391" y="257455"/>
                  <a:pt x="84875" y="256387"/>
                </a:cubicBezTo>
                <a:close/>
                <a:moveTo>
                  <a:pt x="93420" y="262075"/>
                </a:moveTo>
                <a:cubicBezTo>
                  <a:pt x="92459" y="261454"/>
                  <a:pt x="91641" y="260635"/>
                  <a:pt x="91019" y="259675"/>
                </a:cubicBezTo>
                <a:lnTo>
                  <a:pt x="93876" y="259675"/>
                </a:lnTo>
                <a:cubicBezTo>
                  <a:pt x="147738" y="259675"/>
                  <a:pt x="201593" y="259675"/>
                  <a:pt x="255440" y="259675"/>
                </a:cubicBezTo>
                <a:cubicBezTo>
                  <a:pt x="257319" y="259574"/>
                  <a:pt x="259144" y="260323"/>
                  <a:pt x="260409" y="261715"/>
                </a:cubicBezTo>
                <a:cubicBezTo>
                  <a:pt x="271954" y="273333"/>
                  <a:pt x="283595" y="284878"/>
                  <a:pt x="295189" y="296448"/>
                </a:cubicBezTo>
                <a:cubicBezTo>
                  <a:pt x="296216" y="297182"/>
                  <a:pt x="297042" y="298164"/>
                  <a:pt x="297589" y="299304"/>
                </a:cubicBezTo>
                <a:lnTo>
                  <a:pt x="294301" y="299304"/>
                </a:lnTo>
                <a:cubicBezTo>
                  <a:pt x="247142" y="299304"/>
                  <a:pt x="199977" y="299304"/>
                  <a:pt x="152803" y="299304"/>
                </a:cubicBezTo>
                <a:cubicBezTo>
                  <a:pt x="150731" y="299345"/>
                  <a:pt x="148699" y="298733"/>
                  <a:pt x="146994" y="297552"/>
                </a:cubicBezTo>
                <a:cubicBezTo>
                  <a:pt x="129104" y="285694"/>
                  <a:pt x="111246" y="273868"/>
                  <a:pt x="93420" y="262075"/>
                </a:cubicBezTo>
                <a:close/>
                <a:moveTo>
                  <a:pt x="60007" y="330100"/>
                </a:moveTo>
                <a:lnTo>
                  <a:pt x="5593" y="302977"/>
                </a:lnTo>
                <a:cubicBezTo>
                  <a:pt x="4655" y="302564"/>
                  <a:pt x="3832" y="301928"/>
                  <a:pt x="3192" y="301128"/>
                </a:cubicBezTo>
                <a:lnTo>
                  <a:pt x="6025" y="301128"/>
                </a:lnTo>
                <a:cubicBezTo>
                  <a:pt x="52623" y="301128"/>
                  <a:pt x="99212" y="301128"/>
                  <a:pt x="145794" y="301128"/>
                </a:cubicBezTo>
                <a:cubicBezTo>
                  <a:pt x="147775" y="301102"/>
                  <a:pt x="149715" y="301697"/>
                  <a:pt x="151339" y="302833"/>
                </a:cubicBezTo>
                <a:cubicBezTo>
                  <a:pt x="165613" y="312434"/>
                  <a:pt x="179919" y="321946"/>
                  <a:pt x="194256" y="331372"/>
                </a:cubicBezTo>
                <a:cubicBezTo>
                  <a:pt x="194712" y="331564"/>
                  <a:pt x="194904" y="331996"/>
                  <a:pt x="194472" y="332236"/>
                </a:cubicBezTo>
                <a:cubicBezTo>
                  <a:pt x="193628" y="332546"/>
                  <a:pt x="192718" y="332627"/>
                  <a:pt x="191832" y="332476"/>
                </a:cubicBezTo>
                <a:lnTo>
                  <a:pt x="66272" y="332476"/>
                </a:lnTo>
                <a:cubicBezTo>
                  <a:pt x="65216" y="332476"/>
                  <a:pt x="64064" y="332764"/>
                  <a:pt x="63152" y="331876"/>
                </a:cubicBezTo>
                <a:cubicBezTo>
                  <a:pt x="62240" y="330988"/>
                  <a:pt x="61064" y="330676"/>
                  <a:pt x="60007" y="330100"/>
                </a:cubicBezTo>
                <a:close/>
                <a:moveTo>
                  <a:pt x="64064" y="732534"/>
                </a:moveTo>
                <a:cubicBezTo>
                  <a:pt x="64064" y="690450"/>
                  <a:pt x="64064" y="648380"/>
                  <a:pt x="64064" y="606326"/>
                </a:cubicBezTo>
                <a:lnTo>
                  <a:pt x="64064" y="606014"/>
                </a:lnTo>
                <a:cubicBezTo>
                  <a:pt x="64064" y="603110"/>
                  <a:pt x="64064" y="603086"/>
                  <a:pt x="67016" y="603086"/>
                </a:cubicBezTo>
                <a:lnTo>
                  <a:pt x="111950" y="603086"/>
                </a:lnTo>
                <a:cubicBezTo>
                  <a:pt x="114614" y="603086"/>
                  <a:pt x="114638" y="603086"/>
                  <a:pt x="114638" y="605654"/>
                </a:cubicBezTo>
                <a:lnTo>
                  <a:pt x="114638" y="720869"/>
                </a:lnTo>
                <a:cubicBezTo>
                  <a:pt x="114638" y="723269"/>
                  <a:pt x="114638" y="723269"/>
                  <a:pt x="112238" y="723797"/>
                </a:cubicBezTo>
                <a:lnTo>
                  <a:pt x="65816" y="735511"/>
                </a:lnTo>
                <a:cubicBezTo>
                  <a:pt x="65328" y="735691"/>
                  <a:pt x="64792" y="735691"/>
                  <a:pt x="64304" y="735511"/>
                </a:cubicBezTo>
                <a:cubicBezTo>
                  <a:pt x="63910" y="734570"/>
                  <a:pt x="63826" y="733526"/>
                  <a:pt x="64064" y="732534"/>
                </a:cubicBezTo>
                <a:close/>
                <a:moveTo>
                  <a:pt x="64304" y="869879"/>
                </a:moveTo>
                <a:cubicBezTo>
                  <a:pt x="63931" y="868917"/>
                  <a:pt x="63823" y="867873"/>
                  <a:pt x="63992" y="866855"/>
                </a:cubicBezTo>
                <a:cubicBezTo>
                  <a:pt x="63992" y="824867"/>
                  <a:pt x="63992" y="782885"/>
                  <a:pt x="63992" y="740911"/>
                </a:cubicBezTo>
                <a:cubicBezTo>
                  <a:pt x="64016" y="740510"/>
                  <a:pt x="64016" y="740112"/>
                  <a:pt x="63992" y="739711"/>
                </a:cubicBezTo>
                <a:cubicBezTo>
                  <a:pt x="63776" y="738079"/>
                  <a:pt x="64568" y="737551"/>
                  <a:pt x="66104" y="737167"/>
                </a:cubicBezTo>
                <a:cubicBezTo>
                  <a:pt x="80338" y="733662"/>
                  <a:pt x="94572" y="729966"/>
                  <a:pt x="108806" y="726534"/>
                </a:cubicBezTo>
                <a:cubicBezTo>
                  <a:pt x="110576" y="725897"/>
                  <a:pt x="112426" y="725511"/>
                  <a:pt x="114302" y="725381"/>
                </a:cubicBezTo>
                <a:cubicBezTo>
                  <a:pt x="114638" y="726344"/>
                  <a:pt x="114729" y="727376"/>
                  <a:pt x="114566" y="728382"/>
                </a:cubicBezTo>
                <a:cubicBezTo>
                  <a:pt x="114566" y="766258"/>
                  <a:pt x="114566" y="804135"/>
                  <a:pt x="114566" y="842012"/>
                </a:cubicBezTo>
                <a:cubicBezTo>
                  <a:pt x="114825" y="843882"/>
                  <a:pt x="113761" y="845682"/>
                  <a:pt x="111998" y="846356"/>
                </a:cubicBezTo>
                <a:cubicBezTo>
                  <a:pt x="96852" y="853797"/>
                  <a:pt x="81778" y="861382"/>
                  <a:pt x="66680" y="868919"/>
                </a:cubicBezTo>
                <a:cubicBezTo>
                  <a:pt x="65981" y="869433"/>
                  <a:pt x="65164" y="869762"/>
                  <a:pt x="64304" y="869879"/>
                </a:cubicBezTo>
                <a:close/>
                <a:moveTo>
                  <a:pt x="70041" y="871032"/>
                </a:moveTo>
                <a:cubicBezTo>
                  <a:pt x="69393" y="871032"/>
                  <a:pt x="68697" y="871272"/>
                  <a:pt x="68025" y="870816"/>
                </a:cubicBezTo>
                <a:cubicBezTo>
                  <a:pt x="68457" y="869879"/>
                  <a:pt x="69417" y="869735"/>
                  <a:pt x="70161" y="869351"/>
                </a:cubicBezTo>
                <a:lnTo>
                  <a:pt x="113798" y="847509"/>
                </a:lnTo>
                <a:cubicBezTo>
                  <a:pt x="115027" y="846863"/>
                  <a:pt x="116395" y="846527"/>
                  <a:pt x="117783" y="846525"/>
                </a:cubicBezTo>
                <a:cubicBezTo>
                  <a:pt x="155563" y="846525"/>
                  <a:pt x="193336" y="846525"/>
                  <a:pt x="231101" y="846525"/>
                </a:cubicBezTo>
                <a:cubicBezTo>
                  <a:pt x="231749" y="846525"/>
                  <a:pt x="232469" y="846260"/>
                  <a:pt x="233093" y="846837"/>
                </a:cubicBezTo>
                <a:cubicBezTo>
                  <a:pt x="232685" y="847725"/>
                  <a:pt x="231797" y="848037"/>
                  <a:pt x="231101" y="848493"/>
                </a:cubicBezTo>
                <a:cubicBezTo>
                  <a:pt x="220564" y="855550"/>
                  <a:pt x="209978" y="862558"/>
                  <a:pt x="199465" y="869639"/>
                </a:cubicBezTo>
                <a:cubicBezTo>
                  <a:pt x="198170" y="870561"/>
                  <a:pt x="196615" y="871048"/>
                  <a:pt x="195024" y="871032"/>
                </a:cubicBezTo>
                <a:cubicBezTo>
                  <a:pt x="153403" y="871015"/>
                  <a:pt x="111766" y="871015"/>
                  <a:pt x="70113" y="871032"/>
                </a:cubicBezTo>
                <a:close/>
                <a:moveTo>
                  <a:pt x="152659" y="903028"/>
                </a:moveTo>
                <a:lnTo>
                  <a:pt x="179518" y="885313"/>
                </a:lnTo>
                <a:cubicBezTo>
                  <a:pt x="185183" y="881569"/>
                  <a:pt x="190848" y="877824"/>
                  <a:pt x="196465" y="874008"/>
                </a:cubicBezTo>
                <a:cubicBezTo>
                  <a:pt x="197600" y="873209"/>
                  <a:pt x="198964" y="872796"/>
                  <a:pt x="200353" y="872832"/>
                </a:cubicBezTo>
                <a:lnTo>
                  <a:pt x="327761" y="872832"/>
                </a:lnTo>
                <a:cubicBezTo>
                  <a:pt x="328541" y="872673"/>
                  <a:pt x="329352" y="872829"/>
                  <a:pt x="330017" y="873264"/>
                </a:cubicBezTo>
                <a:lnTo>
                  <a:pt x="328433" y="874872"/>
                </a:lnTo>
                <a:lnTo>
                  <a:pt x="302030" y="901155"/>
                </a:lnTo>
                <a:cubicBezTo>
                  <a:pt x="301334" y="901875"/>
                  <a:pt x="300686" y="902620"/>
                  <a:pt x="300014" y="903364"/>
                </a:cubicBezTo>
                <a:lnTo>
                  <a:pt x="300014" y="903364"/>
                </a:lnTo>
                <a:cubicBezTo>
                  <a:pt x="299029" y="904636"/>
                  <a:pt x="297613" y="904108"/>
                  <a:pt x="296389" y="904108"/>
                </a:cubicBezTo>
                <a:cubicBezTo>
                  <a:pt x="279203" y="904108"/>
                  <a:pt x="262017" y="904108"/>
                  <a:pt x="244831" y="904108"/>
                </a:cubicBezTo>
                <a:lnTo>
                  <a:pt x="155851" y="904108"/>
                </a:lnTo>
                <a:cubicBezTo>
                  <a:pt x="154850" y="904141"/>
                  <a:pt x="153847" y="904101"/>
                  <a:pt x="152851" y="903988"/>
                </a:cubicBezTo>
                <a:cubicBezTo>
                  <a:pt x="152203" y="903916"/>
                  <a:pt x="152155" y="903436"/>
                  <a:pt x="152731" y="903028"/>
                </a:cubicBezTo>
                <a:close/>
                <a:moveTo>
                  <a:pt x="149467" y="905284"/>
                </a:moveTo>
                <a:cubicBezTo>
                  <a:pt x="150311" y="904734"/>
                  <a:pt x="151335" y="904537"/>
                  <a:pt x="152323" y="904732"/>
                </a:cubicBezTo>
                <a:lnTo>
                  <a:pt x="294733" y="904732"/>
                </a:lnTo>
                <a:cubicBezTo>
                  <a:pt x="295789" y="904732"/>
                  <a:pt x="296989" y="904324"/>
                  <a:pt x="297733" y="905524"/>
                </a:cubicBezTo>
                <a:cubicBezTo>
                  <a:pt x="284932" y="918325"/>
                  <a:pt x="272129" y="931128"/>
                  <a:pt x="259328" y="943929"/>
                </a:cubicBezTo>
                <a:cubicBezTo>
                  <a:pt x="258666" y="944685"/>
                  <a:pt x="257689" y="945083"/>
                  <a:pt x="256688" y="945009"/>
                </a:cubicBezTo>
                <a:cubicBezTo>
                  <a:pt x="256088" y="945009"/>
                  <a:pt x="255488" y="945009"/>
                  <a:pt x="254888" y="945009"/>
                </a:cubicBezTo>
                <a:lnTo>
                  <a:pt x="90947" y="945009"/>
                </a:lnTo>
                <a:lnTo>
                  <a:pt x="90827" y="944433"/>
                </a:lnTo>
                <a:close/>
                <a:moveTo>
                  <a:pt x="200737" y="999856"/>
                </a:moveTo>
                <a:lnTo>
                  <a:pt x="11497" y="999856"/>
                </a:lnTo>
                <a:cubicBezTo>
                  <a:pt x="10446" y="999968"/>
                  <a:pt x="9382" y="999820"/>
                  <a:pt x="8401" y="999424"/>
                </a:cubicBezTo>
                <a:lnTo>
                  <a:pt x="16034" y="994311"/>
                </a:lnTo>
                <a:cubicBezTo>
                  <a:pt x="38981" y="979014"/>
                  <a:pt x="61920" y="963700"/>
                  <a:pt x="84851" y="948369"/>
                </a:cubicBezTo>
                <a:cubicBezTo>
                  <a:pt x="86306" y="947351"/>
                  <a:pt x="88043" y="946814"/>
                  <a:pt x="89819" y="946833"/>
                </a:cubicBezTo>
                <a:cubicBezTo>
                  <a:pt x="144114" y="946833"/>
                  <a:pt x="198401" y="946833"/>
                  <a:pt x="252680" y="946833"/>
                </a:cubicBezTo>
                <a:lnTo>
                  <a:pt x="255608" y="946833"/>
                </a:lnTo>
                <a:cubicBezTo>
                  <a:pt x="255382" y="947815"/>
                  <a:pt x="254792" y="948674"/>
                  <a:pt x="253952" y="949233"/>
                </a:cubicBezTo>
                <a:cubicBezTo>
                  <a:pt x="237758" y="965507"/>
                  <a:pt x="221540" y="981750"/>
                  <a:pt x="205298" y="997959"/>
                </a:cubicBezTo>
                <a:cubicBezTo>
                  <a:pt x="204160" y="999229"/>
                  <a:pt x="202513" y="999925"/>
                  <a:pt x="200809" y="999856"/>
                </a:cubicBezTo>
                <a:close/>
                <a:moveTo>
                  <a:pt x="133409" y="1072609"/>
                </a:moveTo>
                <a:cubicBezTo>
                  <a:pt x="147298" y="1058656"/>
                  <a:pt x="161220" y="1044724"/>
                  <a:pt x="175174" y="1030820"/>
                </a:cubicBezTo>
                <a:cubicBezTo>
                  <a:pt x="184199" y="1021746"/>
                  <a:pt x="193248" y="1012697"/>
                  <a:pt x="202225" y="1003576"/>
                </a:cubicBezTo>
                <a:cubicBezTo>
                  <a:pt x="203442" y="1002222"/>
                  <a:pt x="205210" y="1001500"/>
                  <a:pt x="207026" y="1001608"/>
                </a:cubicBezTo>
                <a:cubicBezTo>
                  <a:pt x="270795" y="1001608"/>
                  <a:pt x="334578" y="1001608"/>
                  <a:pt x="398378" y="1001608"/>
                </a:cubicBezTo>
                <a:cubicBezTo>
                  <a:pt x="399259" y="1001440"/>
                  <a:pt x="400171" y="1001538"/>
                  <a:pt x="400994" y="1001896"/>
                </a:cubicBezTo>
                <a:cubicBezTo>
                  <a:pt x="401282" y="1002904"/>
                  <a:pt x="400562" y="1003624"/>
                  <a:pt x="400178" y="1004296"/>
                </a:cubicBezTo>
                <a:cubicBezTo>
                  <a:pt x="388784" y="1027178"/>
                  <a:pt x="377368" y="1050046"/>
                  <a:pt x="365926" y="1072897"/>
                </a:cubicBezTo>
                <a:cubicBezTo>
                  <a:pt x="365381" y="1074390"/>
                  <a:pt x="363881" y="1075314"/>
                  <a:pt x="362301" y="1075129"/>
                </a:cubicBezTo>
                <a:cubicBezTo>
                  <a:pt x="286020" y="1075129"/>
                  <a:pt x="209730" y="1075129"/>
                  <a:pt x="133433" y="1075129"/>
                </a:cubicBezTo>
                <a:lnTo>
                  <a:pt x="131344" y="1075129"/>
                </a:lnTo>
                <a:cubicBezTo>
                  <a:pt x="131845" y="1074152"/>
                  <a:pt x="132549" y="1073293"/>
                  <a:pt x="133409" y="1072609"/>
                </a:cubicBezTo>
                <a:close/>
                <a:moveTo>
                  <a:pt x="309735" y="1185183"/>
                </a:moveTo>
                <a:cubicBezTo>
                  <a:pt x="309545" y="1185529"/>
                  <a:pt x="309336" y="1185867"/>
                  <a:pt x="309111" y="1186191"/>
                </a:cubicBezTo>
                <a:cubicBezTo>
                  <a:pt x="308662" y="1186587"/>
                  <a:pt x="308079" y="1186803"/>
                  <a:pt x="307478" y="1186791"/>
                </a:cubicBezTo>
                <a:lnTo>
                  <a:pt x="23811" y="1186791"/>
                </a:lnTo>
                <a:cubicBezTo>
                  <a:pt x="22817" y="1186810"/>
                  <a:pt x="21823" y="1186772"/>
                  <a:pt x="20835" y="1186671"/>
                </a:cubicBezTo>
                <a:cubicBezTo>
                  <a:pt x="20235" y="1186671"/>
                  <a:pt x="20043" y="1186167"/>
                  <a:pt x="20379" y="1185615"/>
                </a:cubicBezTo>
                <a:lnTo>
                  <a:pt x="22539" y="1183527"/>
                </a:lnTo>
                <a:cubicBezTo>
                  <a:pt x="57231" y="1148770"/>
                  <a:pt x="91955" y="1114031"/>
                  <a:pt x="126712" y="1079306"/>
                </a:cubicBezTo>
                <a:cubicBezTo>
                  <a:pt x="128162" y="1077678"/>
                  <a:pt x="130271" y="1076795"/>
                  <a:pt x="132449" y="1076905"/>
                </a:cubicBezTo>
                <a:cubicBezTo>
                  <a:pt x="208298" y="1076905"/>
                  <a:pt x="284155" y="1076905"/>
                  <a:pt x="360021" y="1076905"/>
                </a:cubicBezTo>
                <a:lnTo>
                  <a:pt x="363237" y="1076905"/>
                </a:lnTo>
                <a:cubicBezTo>
                  <a:pt x="363741" y="1077649"/>
                  <a:pt x="363237" y="1078153"/>
                  <a:pt x="363045" y="1078658"/>
                </a:cubicBezTo>
                <a:cubicBezTo>
                  <a:pt x="345252" y="1114199"/>
                  <a:pt x="327480" y="1149706"/>
                  <a:pt x="309735" y="1185183"/>
                </a:cubicBezTo>
                <a:close/>
                <a:moveTo>
                  <a:pt x="601203" y="1185975"/>
                </a:moveTo>
                <a:cubicBezTo>
                  <a:pt x="600896" y="1186510"/>
                  <a:pt x="600305" y="1186820"/>
                  <a:pt x="599691" y="1186767"/>
                </a:cubicBezTo>
                <a:lnTo>
                  <a:pt x="315519" y="1186767"/>
                </a:lnTo>
                <a:cubicBezTo>
                  <a:pt x="314199" y="1186767"/>
                  <a:pt x="312687" y="1187295"/>
                  <a:pt x="311559" y="1186071"/>
                </a:cubicBezTo>
                <a:cubicBezTo>
                  <a:pt x="311787" y="1185101"/>
                  <a:pt x="312176" y="1184175"/>
                  <a:pt x="312711" y="1183335"/>
                </a:cubicBezTo>
                <a:lnTo>
                  <a:pt x="358533" y="1091571"/>
                </a:lnTo>
                <a:cubicBezTo>
                  <a:pt x="360621" y="1087395"/>
                  <a:pt x="362853" y="1083242"/>
                  <a:pt x="364846" y="1078994"/>
                </a:cubicBezTo>
                <a:cubicBezTo>
                  <a:pt x="365287" y="1077517"/>
                  <a:pt x="366799" y="1076634"/>
                  <a:pt x="368302" y="1076977"/>
                </a:cubicBezTo>
                <a:cubicBezTo>
                  <a:pt x="368703" y="1077001"/>
                  <a:pt x="369101" y="1077001"/>
                  <a:pt x="369502" y="1076977"/>
                </a:cubicBezTo>
                <a:lnTo>
                  <a:pt x="597531" y="1076977"/>
                </a:lnTo>
                <a:cubicBezTo>
                  <a:pt x="601731" y="1076977"/>
                  <a:pt x="601251" y="1076449"/>
                  <a:pt x="601251" y="1080578"/>
                </a:cubicBezTo>
                <a:cubicBezTo>
                  <a:pt x="601251" y="1115670"/>
                  <a:pt x="601251" y="1150763"/>
                  <a:pt x="601251" y="1185855"/>
                </a:cubicBezTo>
                <a:close/>
                <a:moveTo>
                  <a:pt x="601203" y="1073017"/>
                </a:moveTo>
                <a:cubicBezTo>
                  <a:pt x="601203" y="1075249"/>
                  <a:pt x="601203" y="1075249"/>
                  <a:pt x="598803" y="1075297"/>
                </a:cubicBezTo>
                <a:lnTo>
                  <a:pt x="367270" y="1075297"/>
                </a:lnTo>
                <a:cubicBezTo>
                  <a:pt x="367344" y="1074258"/>
                  <a:pt x="367692" y="1073254"/>
                  <a:pt x="368278" y="1072393"/>
                </a:cubicBezTo>
                <a:cubicBezTo>
                  <a:pt x="379607" y="1049703"/>
                  <a:pt x="390920" y="1027020"/>
                  <a:pt x="402218" y="1004344"/>
                </a:cubicBezTo>
                <a:cubicBezTo>
                  <a:pt x="402866" y="1002570"/>
                  <a:pt x="404635" y="1001464"/>
                  <a:pt x="406515" y="1001656"/>
                </a:cubicBezTo>
                <a:cubicBezTo>
                  <a:pt x="470394" y="1001656"/>
                  <a:pt x="534259" y="1001656"/>
                  <a:pt x="598107" y="1001656"/>
                </a:cubicBezTo>
                <a:lnTo>
                  <a:pt x="598995" y="1001656"/>
                </a:lnTo>
                <a:cubicBezTo>
                  <a:pt x="601227" y="1001656"/>
                  <a:pt x="601395" y="1001656"/>
                  <a:pt x="601395" y="1004056"/>
                </a:cubicBezTo>
                <a:cubicBezTo>
                  <a:pt x="601299" y="1027003"/>
                  <a:pt x="601220" y="1049967"/>
                  <a:pt x="601155" y="1072945"/>
                </a:cubicBezTo>
                <a:close/>
                <a:moveTo>
                  <a:pt x="599811" y="999904"/>
                </a:moveTo>
                <a:cubicBezTo>
                  <a:pt x="598995" y="999904"/>
                  <a:pt x="598203" y="999904"/>
                  <a:pt x="597411" y="999904"/>
                </a:cubicBezTo>
                <a:lnTo>
                  <a:pt x="408507" y="999904"/>
                </a:lnTo>
                <a:cubicBezTo>
                  <a:pt x="407365" y="1000028"/>
                  <a:pt x="406208" y="999937"/>
                  <a:pt x="405099" y="999640"/>
                </a:cubicBezTo>
                <a:cubicBezTo>
                  <a:pt x="405132" y="998670"/>
                  <a:pt x="405459" y="997731"/>
                  <a:pt x="406035" y="996951"/>
                </a:cubicBezTo>
                <a:cubicBezTo>
                  <a:pt x="413932" y="981157"/>
                  <a:pt x="421877" y="965363"/>
                  <a:pt x="429678" y="949521"/>
                </a:cubicBezTo>
                <a:cubicBezTo>
                  <a:pt x="430328" y="947752"/>
                  <a:pt x="432100" y="946653"/>
                  <a:pt x="433974" y="946857"/>
                </a:cubicBezTo>
                <a:cubicBezTo>
                  <a:pt x="488622" y="946857"/>
                  <a:pt x="543291" y="946857"/>
                  <a:pt x="597987" y="946857"/>
                </a:cubicBezTo>
                <a:cubicBezTo>
                  <a:pt x="601707" y="946857"/>
                  <a:pt x="601323" y="946449"/>
                  <a:pt x="601323" y="950241"/>
                </a:cubicBezTo>
                <a:lnTo>
                  <a:pt x="601323" y="996423"/>
                </a:lnTo>
                <a:cubicBezTo>
                  <a:pt x="601323" y="997023"/>
                  <a:pt x="601323" y="997623"/>
                  <a:pt x="601323" y="998199"/>
                </a:cubicBezTo>
                <a:cubicBezTo>
                  <a:pt x="601395" y="999352"/>
                  <a:pt x="600915" y="999880"/>
                  <a:pt x="599763" y="999832"/>
                </a:cubicBezTo>
                <a:close/>
                <a:moveTo>
                  <a:pt x="601923" y="942296"/>
                </a:moveTo>
                <a:cubicBezTo>
                  <a:pt x="601923" y="943257"/>
                  <a:pt x="602163" y="944313"/>
                  <a:pt x="601275" y="945081"/>
                </a:cubicBezTo>
                <a:lnTo>
                  <a:pt x="601275" y="945081"/>
                </a:lnTo>
                <a:cubicBezTo>
                  <a:pt x="600075" y="945081"/>
                  <a:pt x="598875" y="945201"/>
                  <a:pt x="597675" y="945201"/>
                </a:cubicBezTo>
                <a:lnTo>
                  <a:pt x="435558" y="945201"/>
                </a:lnTo>
                <a:cubicBezTo>
                  <a:pt x="434474" y="945345"/>
                  <a:pt x="433374" y="945270"/>
                  <a:pt x="432318" y="944985"/>
                </a:cubicBezTo>
                <a:cubicBezTo>
                  <a:pt x="432469" y="943902"/>
                  <a:pt x="432882" y="942873"/>
                  <a:pt x="433518" y="941984"/>
                </a:cubicBezTo>
                <a:cubicBezTo>
                  <a:pt x="439039" y="930895"/>
                  <a:pt x="444567" y="919830"/>
                  <a:pt x="450104" y="908788"/>
                </a:cubicBezTo>
                <a:cubicBezTo>
                  <a:pt x="450680" y="907660"/>
                  <a:pt x="451304" y="906556"/>
                  <a:pt x="451904" y="905428"/>
                </a:cubicBezTo>
                <a:lnTo>
                  <a:pt x="451904" y="905428"/>
                </a:lnTo>
                <a:cubicBezTo>
                  <a:pt x="452745" y="904708"/>
                  <a:pt x="453777" y="904924"/>
                  <a:pt x="454761" y="904924"/>
                </a:cubicBezTo>
                <a:lnTo>
                  <a:pt x="598155" y="904924"/>
                </a:lnTo>
                <a:cubicBezTo>
                  <a:pt x="599211" y="904924"/>
                  <a:pt x="600363" y="904588"/>
                  <a:pt x="601203" y="905596"/>
                </a:cubicBezTo>
                <a:cubicBezTo>
                  <a:pt x="602043" y="906604"/>
                  <a:pt x="601875" y="907372"/>
                  <a:pt x="601875" y="908308"/>
                </a:cubicBezTo>
                <a:cubicBezTo>
                  <a:pt x="601971" y="919470"/>
                  <a:pt x="601971" y="930751"/>
                  <a:pt x="601971" y="942128"/>
                </a:cubicBezTo>
                <a:close/>
                <a:moveTo>
                  <a:pt x="601923" y="900627"/>
                </a:moveTo>
                <a:cubicBezTo>
                  <a:pt x="601923" y="901659"/>
                  <a:pt x="602259" y="902836"/>
                  <a:pt x="601227" y="903652"/>
                </a:cubicBezTo>
                <a:cubicBezTo>
                  <a:pt x="600195" y="904468"/>
                  <a:pt x="598827" y="904300"/>
                  <a:pt x="597603" y="904300"/>
                </a:cubicBezTo>
                <a:lnTo>
                  <a:pt x="456225" y="904300"/>
                </a:lnTo>
                <a:cubicBezTo>
                  <a:pt x="455330" y="904384"/>
                  <a:pt x="454432" y="904384"/>
                  <a:pt x="453537" y="904300"/>
                </a:cubicBezTo>
                <a:cubicBezTo>
                  <a:pt x="452433" y="904084"/>
                  <a:pt x="452337" y="903388"/>
                  <a:pt x="453081" y="902572"/>
                </a:cubicBezTo>
                <a:lnTo>
                  <a:pt x="453081" y="902572"/>
                </a:lnTo>
                <a:cubicBezTo>
                  <a:pt x="456057" y="896715"/>
                  <a:pt x="459057" y="890882"/>
                  <a:pt x="462034" y="885001"/>
                </a:cubicBezTo>
                <a:cubicBezTo>
                  <a:pt x="463738" y="881641"/>
                  <a:pt x="465466" y="878256"/>
                  <a:pt x="467074" y="874824"/>
                </a:cubicBezTo>
                <a:cubicBezTo>
                  <a:pt x="467674" y="873600"/>
                  <a:pt x="468371" y="872856"/>
                  <a:pt x="469811" y="873096"/>
                </a:cubicBezTo>
                <a:cubicBezTo>
                  <a:pt x="470106" y="873120"/>
                  <a:pt x="470404" y="873120"/>
                  <a:pt x="470699" y="873096"/>
                </a:cubicBezTo>
                <a:lnTo>
                  <a:pt x="599187" y="873096"/>
                </a:lnTo>
                <a:cubicBezTo>
                  <a:pt x="599883" y="873096"/>
                  <a:pt x="600603" y="873096"/>
                  <a:pt x="601299" y="873096"/>
                </a:cubicBezTo>
                <a:cubicBezTo>
                  <a:pt x="602139" y="873888"/>
                  <a:pt x="601899" y="874920"/>
                  <a:pt x="601899" y="875880"/>
                </a:cubicBezTo>
                <a:cubicBezTo>
                  <a:pt x="601947" y="884041"/>
                  <a:pt x="601971" y="892233"/>
                  <a:pt x="601971" y="900459"/>
                </a:cubicBezTo>
                <a:close/>
                <a:moveTo>
                  <a:pt x="602523" y="942296"/>
                </a:moveTo>
                <a:cubicBezTo>
                  <a:pt x="602523" y="930967"/>
                  <a:pt x="602523" y="919638"/>
                  <a:pt x="602523" y="908308"/>
                </a:cubicBezTo>
                <a:cubicBezTo>
                  <a:pt x="602523" y="907348"/>
                  <a:pt x="602259" y="906292"/>
                  <a:pt x="603219" y="905572"/>
                </a:cubicBezTo>
                <a:cubicBezTo>
                  <a:pt x="604252" y="904444"/>
                  <a:pt x="605620" y="904924"/>
                  <a:pt x="606820" y="904924"/>
                </a:cubicBezTo>
                <a:lnTo>
                  <a:pt x="748750" y="904924"/>
                </a:lnTo>
                <a:cubicBezTo>
                  <a:pt x="750022" y="904924"/>
                  <a:pt x="751366" y="904540"/>
                  <a:pt x="752494" y="905476"/>
                </a:cubicBezTo>
                <a:cubicBezTo>
                  <a:pt x="752893" y="906047"/>
                  <a:pt x="753262" y="906640"/>
                  <a:pt x="753598" y="907252"/>
                </a:cubicBezTo>
                <a:cubicBezTo>
                  <a:pt x="759599" y="919206"/>
                  <a:pt x="765583" y="931207"/>
                  <a:pt x="771552" y="943257"/>
                </a:cubicBezTo>
                <a:cubicBezTo>
                  <a:pt x="771817" y="943761"/>
                  <a:pt x="772033" y="944313"/>
                  <a:pt x="772273" y="944817"/>
                </a:cubicBezTo>
                <a:cubicBezTo>
                  <a:pt x="771601" y="945537"/>
                  <a:pt x="770880" y="945297"/>
                  <a:pt x="770232" y="945297"/>
                </a:cubicBezTo>
                <a:lnTo>
                  <a:pt x="605212" y="945297"/>
                </a:lnTo>
                <a:cubicBezTo>
                  <a:pt x="604516" y="945297"/>
                  <a:pt x="603820" y="945297"/>
                  <a:pt x="603123" y="945177"/>
                </a:cubicBezTo>
                <a:cubicBezTo>
                  <a:pt x="602235" y="944145"/>
                  <a:pt x="602475" y="943089"/>
                  <a:pt x="602475" y="942128"/>
                </a:cubicBezTo>
                <a:close/>
                <a:moveTo>
                  <a:pt x="891783" y="1186599"/>
                </a:moveTo>
                <a:cubicBezTo>
                  <a:pt x="890797" y="1186736"/>
                  <a:pt x="889801" y="1186774"/>
                  <a:pt x="888807" y="1186719"/>
                </a:cubicBezTo>
                <a:lnTo>
                  <a:pt x="606772" y="1186719"/>
                </a:lnTo>
                <a:cubicBezTo>
                  <a:pt x="605524" y="1186719"/>
                  <a:pt x="604156" y="1187175"/>
                  <a:pt x="603075" y="1186095"/>
                </a:cubicBezTo>
                <a:cubicBezTo>
                  <a:pt x="603075" y="1184991"/>
                  <a:pt x="602955" y="1183887"/>
                  <a:pt x="602955" y="1182783"/>
                </a:cubicBezTo>
                <a:lnTo>
                  <a:pt x="602955" y="1080530"/>
                </a:lnTo>
                <a:cubicBezTo>
                  <a:pt x="602955" y="1080122"/>
                  <a:pt x="602955" y="1079714"/>
                  <a:pt x="602955" y="1079330"/>
                </a:cubicBezTo>
                <a:cubicBezTo>
                  <a:pt x="602955" y="1077097"/>
                  <a:pt x="602955" y="1077097"/>
                  <a:pt x="605356" y="1077049"/>
                </a:cubicBezTo>
                <a:lnTo>
                  <a:pt x="834488" y="1077049"/>
                </a:lnTo>
                <a:cubicBezTo>
                  <a:pt x="835088" y="1077097"/>
                  <a:pt x="835688" y="1077097"/>
                  <a:pt x="836289" y="1077049"/>
                </a:cubicBezTo>
                <a:cubicBezTo>
                  <a:pt x="837606" y="1076807"/>
                  <a:pt x="838898" y="1077592"/>
                  <a:pt x="839289" y="1078874"/>
                </a:cubicBezTo>
                <a:cubicBezTo>
                  <a:pt x="841689" y="1083674"/>
                  <a:pt x="844090" y="1088475"/>
                  <a:pt x="846490" y="1093275"/>
                </a:cubicBezTo>
                <a:lnTo>
                  <a:pt x="891639" y="1183887"/>
                </a:lnTo>
                <a:cubicBezTo>
                  <a:pt x="891836" y="1184228"/>
                  <a:pt x="892052" y="1184556"/>
                  <a:pt x="892288" y="1184871"/>
                </a:cubicBezTo>
                <a:cubicBezTo>
                  <a:pt x="892984" y="1185711"/>
                  <a:pt x="892912" y="1186407"/>
                  <a:pt x="891783" y="1186599"/>
                </a:cubicBezTo>
                <a:close/>
                <a:moveTo>
                  <a:pt x="1182220" y="1186599"/>
                </a:moveTo>
                <a:lnTo>
                  <a:pt x="898648" y="1186599"/>
                </a:lnTo>
                <a:cubicBezTo>
                  <a:pt x="897304" y="1186599"/>
                  <a:pt x="895840" y="1187103"/>
                  <a:pt x="894664" y="1185951"/>
                </a:cubicBezTo>
                <a:lnTo>
                  <a:pt x="840537" y="1077265"/>
                </a:lnTo>
                <a:cubicBezTo>
                  <a:pt x="841401" y="1076905"/>
                  <a:pt x="842347" y="1076788"/>
                  <a:pt x="843273" y="1076929"/>
                </a:cubicBezTo>
                <a:cubicBezTo>
                  <a:pt x="919747" y="1076929"/>
                  <a:pt x="996213" y="1076929"/>
                  <a:pt x="1072670" y="1076929"/>
                </a:cubicBezTo>
                <a:cubicBezTo>
                  <a:pt x="1074355" y="1076857"/>
                  <a:pt x="1075985" y="1077544"/>
                  <a:pt x="1077111" y="1078802"/>
                </a:cubicBezTo>
                <a:cubicBezTo>
                  <a:pt x="1088728" y="1090515"/>
                  <a:pt x="1100418" y="1102132"/>
                  <a:pt x="1112059" y="1113822"/>
                </a:cubicBezTo>
                <a:cubicBezTo>
                  <a:pt x="1135037" y="1136817"/>
                  <a:pt x="1157984" y="1159812"/>
                  <a:pt x="1180900" y="1182807"/>
                </a:cubicBezTo>
                <a:cubicBezTo>
                  <a:pt x="1181884" y="1183791"/>
                  <a:pt x="1182796" y="1184871"/>
                  <a:pt x="1183732" y="1185903"/>
                </a:cubicBezTo>
                <a:cubicBezTo>
                  <a:pt x="1183413" y="1186438"/>
                  <a:pt x="1182818" y="1186745"/>
                  <a:pt x="1182196" y="118669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13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" name="图形 40">
            <a:extLst>
              <a:ext uri="{FF2B5EF4-FFF2-40B4-BE49-F238E27FC236}">
                <a16:creationId xmlns:a16="http://schemas.microsoft.com/office/drawing/2014/main" id="{0E99EC24-6EE3-4A74-3D71-DA5A32DC9ADC}"/>
              </a:ext>
            </a:extLst>
          </p:cNvPr>
          <p:cNvSpPr/>
          <p:nvPr userDrawn="1"/>
        </p:nvSpPr>
        <p:spPr>
          <a:xfrm>
            <a:off x="92990" y="223469"/>
            <a:ext cx="687962" cy="689310"/>
          </a:xfrm>
          <a:custGeom>
            <a:avLst/>
            <a:gdLst>
              <a:gd name="connsiteX0" fmla="*/ 755221 w 914310"/>
              <a:gd name="connsiteY0" fmla="*/ 512605 h 916102"/>
              <a:gd name="connsiteX1" fmla="*/ 800470 w 914310"/>
              <a:gd name="connsiteY1" fmla="*/ 488295 h 916102"/>
              <a:gd name="connsiteX2" fmla="*/ 893873 w 914310"/>
              <a:gd name="connsiteY2" fmla="*/ 462623 h 916102"/>
              <a:gd name="connsiteX3" fmla="*/ 913594 w 914310"/>
              <a:gd name="connsiteY3" fmla="*/ 458392 h 916102"/>
              <a:gd name="connsiteX4" fmla="*/ 911926 w 914310"/>
              <a:gd name="connsiteY4" fmla="*/ 457621 h 916102"/>
              <a:gd name="connsiteX5" fmla="*/ 817878 w 914310"/>
              <a:gd name="connsiteY5" fmla="*/ 434226 h 916102"/>
              <a:gd name="connsiteX6" fmla="*/ 764489 w 914310"/>
              <a:gd name="connsiteY6" fmla="*/ 410776 h 916102"/>
              <a:gd name="connsiteX7" fmla="*/ 744285 w 914310"/>
              <a:gd name="connsiteY7" fmla="*/ 391683 h 916102"/>
              <a:gd name="connsiteX8" fmla="*/ 742618 w 914310"/>
              <a:gd name="connsiteY8" fmla="*/ 349231 h 916102"/>
              <a:gd name="connsiteX9" fmla="*/ 770889 w 914310"/>
              <a:gd name="connsiteY9" fmla="*/ 306204 h 916102"/>
              <a:gd name="connsiteX10" fmla="*/ 842690 w 914310"/>
              <a:gd name="connsiteY10" fmla="*/ 235587 h 916102"/>
              <a:gd name="connsiteX11" fmla="*/ 850614 w 914310"/>
              <a:gd name="connsiteY11" fmla="*/ 228542 h 916102"/>
              <a:gd name="connsiteX12" fmla="*/ 846867 w 914310"/>
              <a:gd name="connsiteY12" fmla="*/ 229079 h 916102"/>
              <a:gd name="connsiteX13" fmla="*/ 745970 w 914310"/>
              <a:gd name="connsiteY13" fmla="*/ 258965 h 916102"/>
              <a:gd name="connsiteX14" fmla="*/ 690735 w 914310"/>
              <a:gd name="connsiteY14" fmla="*/ 263070 h 916102"/>
              <a:gd name="connsiteX15" fmla="*/ 653087 w 914310"/>
              <a:gd name="connsiteY15" fmla="*/ 229008 h 916102"/>
              <a:gd name="connsiteX16" fmla="*/ 653087 w 914310"/>
              <a:gd name="connsiteY16" fmla="*/ 188473 h 916102"/>
              <a:gd name="connsiteX17" fmla="*/ 675425 w 914310"/>
              <a:gd name="connsiteY17" fmla="*/ 100628 h 916102"/>
              <a:gd name="connsiteX18" fmla="*/ 687669 w 914310"/>
              <a:gd name="connsiteY18" fmla="*/ 64271 h 916102"/>
              <a:gd name="connsiteX19" fmla="*/ 686540 w 914310"/>
              <a:gd name="connsiteY19" fmla="*/ 65006 h 916102"/>
              <a:gd name="connsiteX20" fmla="*/ 683403 w 914310"/>
              <a:gd name="connsiteY20" fmla="*/ 68591 h 916102"/>
              <a:gd name="connsiteX21" fmla="*/ 608106 w 914310"/>
              <a:gd name="connsiteY21" fmla="*/ 145429 h 916102"/>
              <a:gd name="connsiteX22" fmla="*/ 566873 w 914310"/>
              <a:gd name="connsiteY22" fmla="*/ 172518 h 916102"/>
              <a:gd name="connsiteX23" fmla="*/ 509504 w 914310"/>
              <a:gd name="connsiteY23" fmla="*/ 157674 h 916102"/>
              <a:gd name="connsiteX24" fmla="*/ 488816 w 914310"/>
              <a:gd name="connsiteY24" fmla="*/ 119022 h 916102"/>
              <a:gd name="connsiteX25" fmla="*/ 463305 w 914310"/>
              <a:gd name="connsiteY25" fmla="*/ 29383 h 916102"/>
              <a:gd name="connsiteX26" fmla="*/ 457227 w 914310"/>
              <a:gd name="connsiteY26" fmla="*/ 1345 h 916102"/>
              <a:gd name="connsiteX27" fmla="*/ 447923 w 914310"/>
              <a:gd name="connsiteY27" fmla="*/ 43152 h 916102"/>
              <a:gd name="connsiteX28" fmla="*/ 424617 w 914310"/>
              <a:gd name="connsiteY28" fmla="*/ 121406 h 916102"/>
              <a:gd name="connsiteX29" fmla="*/ 402082 w 914310"/>
              <a:gd name="connsiteY29" fmla="*/ 161062 h 916102"/>
              <a:gd name="connsiteX30" fmla="*/ 353964 w 914310"/>
              <a:gd name="connsiteY30" fmla="*/ 174902 h 916102"/>
              <a:gd name="connsiteX31" fmla="*/ 316316 w 914310"/>
              <a:gd name="connsiteY31" fmla="*/ 153389 h 916102"/>
              <a:gd name="connsiteX32" fmla="*/ 247079 w 914310"/>
              <a:gd name="connsiteY32" fmla="*/ 86447 h 916102"/>
              <a:gd name="connsiteX33" fmla="*/ 227143 w 914310"/>
              <a:gd name="connsiteY33" fmla="*/ 64217 h 916102"/>
              <a:gd name="connsiteX34" fmla="*/ 227556 w 914310"/>
              <a:gd name="connsiteY34" fmla="*/ 66834 h 916102"/>
              <a:gd name="connsiteX35" fmla="*/ 256240 w 914310"/>
              <a:gd name="connsiteY35" fmla="*/ 160883 h 916102"/>
              <a:gd name="connsiteX36" fmla="*/ 262425 w 914310"/>
              <a:gd name="connsiteY36" fmla="*/ 222464 h 916102"/>
              <a:gd name="connsiteX37" fmla="*/ 249571 w 914310"/>
              <a:gd name="connsiteY37" fmla="*/ 251776 h 916102"/>
              <a:gd name="connsiteX38" fmla="*/ 217212 w 914310"/>
              <a:gd name="connsiteY38" fmla="*/ 263823 h 916102"/>
              <a:gd name="connsiteX39" fmla="*/ 165221 w 914310"/>
              <a:gd name="connsiteY39" fmla="*/ 258445 h 916102"/>
              <a:gd name="connsiteX40" fmla="*/ 78469 w 914310"/>
              <a:gd name="connsiteY40" fmla="*/ 233006 h 916102"/>
              <a:gd name="connsiteX41" fmla="*/ 63948 w 914310"/>
              <a:gd name="connsiteY41" fmla="*/ 228040 h 916102"/>
              <a:gd name="connsiteX42" fmla="*/ 67103 w 914310"/>
              <a:gd name="connsiteY42" fmla="*/ 231751 h 916102"/>
              <a:gd name="connsiteX43" fmla="*/ 138258 w 914310"/>
              <a:gd name="connsiteY43" fmla="*/ 300432 h 916102"/>
              <a:gd name="connsiteX44" fmla="*/ 170349 w 914310"/>
              <a:gd name="connsiteY44" fmla="*/ 346111 h 916102"/>
              <a:gd name="connsiteX45" fmla="*/ 155271 w 914310"/>
              <a:gd name="connsiteY45" fmla="*/ 407065 h 916102"/>
              <a:gd name="connsiteX46" fmla="*/ 119093 w 914310"/>
              <a:gd name="connsiteY46" fmla="*/ 426284 h 916102"/>
              <a:gd name="connsiteX47" fmla="*/ 23826 w 914310"/>
              <a:gd name="connsiteY47" fmla="*/ 453175 h 916102"/>
              <a:gd name="connsiteX48" fmla="*/ 12442 w 914310"/>
              <a:gd name="connsiteY48" fmla="*/ 455595 h 916102"/>
              <a:gd name="connsiteX49" fmla="*/ 1345 w 914310"/>
              <a:gd name="connsiteY49" fmla="*/ 458016 h 916102"/>
              <a:gd name="connsiteX50" fmla="*/ 3532 w 914310"/>
              <a:gd name="connsiteY50" fmla="*/ 459109 h 916102"/>
              <a:gd name="connsiteX51" fmla="*/ 107512 w 914310"/>
              <a:gd name="connsiteY51" fmla="*/ 486090 h 916102"/>
              <a:gd name="connsiteX52" fmla="*/ 156383 w 914310"/>
              <a:gd name="connsiteY52" fmla="*/ 510508 h 916102"/>
              <a:gd name="connsiteX53" fmla="*/ 175297 w 914310"/>
              <a:gd name="connsiteY53" fmla="*/ 537310 h 916102"/>
              <a:gd name="connsiteX54" fmla="*/ 169918 w 914310"/>
              <a:gd name="connsiteY54" fmla="*/ 571121 h 916102"/>
              <a:gd name="connsiteX55" fmla="*/ 140607 w 914310"/>
              <a:gd name="connsiteY55" fmla="*/ 613430 h 916102"/>
              <a:gd name="connsiteX56" fmla="*/ 66081 w 914310"/>
              <a:gd name="connsiteY56" fmla="*/ 685499 h 916102"/>
              <a:gd name="connsiteX57" fmla="*/ 63285 w 914310"/>
              <a:gd name="connsiteY57" fmla="*/ 688637 h 916102"/>
              <a:gd name="connsiteX58" fmla="*/ 67426 w 914310"/>
              <a:gd name="connsiteY58" fmla="*/ 687256 h 916102"/>
              <a:gd name="connsiteX59" fmla="*/ 167982 w 914310"/>
              <a:gd name="connsiteY59" fmla="*/ 657479 h 916102"/>
              <a:gd name="connsiteX60" fmla="*/ 223558 w 914310"/>
              <a:gd name="connsiteY60" fmla="*/ 653427 h 916102"/>
              <a:gd name="connsiteX61" fmla="*/ 259037 w 914310"/>
              <a:gd name="connsiteY61" fmla="*/ 680049 h 916102"/>
              <a:gd name="connsiteX62" fmla="*/ 262730 w 914310"/>
              <a:gd name="connsiteY62" fmla="*/ 701079 h 916102"/>
              <a:gd name="connsiteX63" fmla="*/ 256634 w 914310"/>
              <a:gd name="connsiteY63" fmla="*/ 752567 h 916102"/>
              <a:gd name="connsiteX64" fmla="*/ 231948 w 914310"/>
              <a:gd name="connsiteY64" fmla="*/ 836486 h 916102"/>
              <a:gd name="connsiteX65" fmla="*/ 226570 w 914310"/>
              <a:gd name="connsiteY65" fmla="*/ 851832 h 916102"/>
              <a:gd name="connsiteX66" fmla="*/ 252135 w 914310"/>
              <a:gd name="connsiteY66" fmla="*/ 824224 h 916102"/>
              <a:gd name="connsiteX67" fmla="*/ 314541 w 914310"/>
              <a:gd name="connsiteY67" fmla="*/ 764309 h 916102"/>
              <a:gd name="connsiteX68" fmla="*/ 355452 w 914310"/>
              <a:gd name="connsiteY68" fmla="*/ 741237 h 916102"/>
              <a:gd name="connsiteX69" fmla="*/ 398801 w 914310"/>
              <a:gd name="connsiteY69" fmla="*/ 752352 h 916102"/>
              <a:gd name="connsiteX70" fmla="*/ 419579 w 914310"/>
              <a:gd name="connsiteY70" fmla="*/ 784155 h 916102"/>
              <a:gd name="connsiteX71" fmla="*/ 444893 w 914310"/>
              <a:gd name="connsiteY71" fmla="*/ 861728 h 916102"/>
              <a:gd name="connsiteX72" fmla="*/ 456940 w 914310"/>
              <a:gd name="connsiteY72" fmla="*/ 915511 h 916102"/>
              <a:gd name="connsiteX73" fmla="*/ 457998 w 914310"/>
              <a:gd name="connsiteY73" fmla="*/ 910707 h 916102"/>
              <a:gd name="connsiteX74" fmla="*/ 481304 w 914310"/>
              <a:gd name="connsiteY74" fmla="*/ 818128 h 916102"/>
              <a:gd name="connsiteX75" fmla="*/ 506851 w 914310"/>
              <a:gd name="connsiteY75" fmla="*/ 762104 h 916102"/>
              <a:gd name="connsiteX76" fmla="*/ 568289 w 914310"/>
              <a:gd name="connsiteY76" fmla="*/ 744750 h 916102"/>
              <a:gd name="connsiteX77" fmla="*/ 605005 w 914310"/>
              <a:gd name="connsiteY77" fmla="*/ 768755 h 916102"/>
              <a:gd name="connsiteX78" fmla="*/ 666174 w 914310"/>
              <a:gd name="connsiteY78" fmla="*/ 828956 h 916102"/>
              <a:gd name="connsiteX79" fmla="*/ 687006 w 914310"/>
              <a:gd name="connsiteY79" fmla="*/ 852262 h 916102"/>
              <a:gd name="connsiteX80" fmla="*/ 687418 w 914310"/>
              <a:gd name="connsiteY80" fmla="*/ 852047 h 916102"/>
              <a:gd name="connsiteX81" fmla="*/ 685948 w 914310"/>
              <a:gd name="connsiteY81" fmla="*/ 847655 h 916102"/>
              <a:gd name="connsiteX82" fmla="*/ 657264 w 914310"/>
              <a:gd name="connsiteY82" fmla="*/ 752083 h 916102"/>
              <a:gd name="connsiteX83" fmla="*/ 651796 w 914310"/>
              <a:gd name="connsiteY83" fmla="*/ 694714 h 916102"/>
              <a:gd name="connsiteX84" fmla="*/ 668092 w 914310"/>
              <a:gd name="connsiteY84" fmla="*/ 661853 h 916102"/>
              <a:gd name="connsiteX85" fmla="*/ 696418 w 914310"/>
              <a:gd name="connsiteY85" fmla="*/ 652710 h 916102"/>
              <a:gd name="connsiteX86" fmla="*/ 742653 w 914310"/>
              <a:gd name="connsiteY86" fmla="*/ 656761 h 916102"/>
              <a:gd name="connsiteX87" fmla="*/ 831646 w 914310"/>
              <a:gd name="connsiteY87" fmla="*/ 682075 h 916102"/>
              <a:gd name="connsiteX88" fmla="*/ 850363 w 914310"/>
              <a:gd name="connsiteY88" fmla="*/ 688493 h 916102"/>
              <a:gd name="connsiteX89" fmla="*/ 845307 w 914310"/>
              <a:gd name="connsiteY89" fmla="*/ 683115 h 916102"/>
              <a:gd name="connsiteX90" fmla="*/ 775802 w 914310"/>
              <a:gd name="connsiteY90" fmla="*/ 615869 h 916102"/>
              <a:gd name="connsiteX91" fmla="*/ 743819 w 914310"/>
              <a:gd name="connsiteY91" fmla="*/ 570135 h 916102"/>
              <a:gd name="connsiteX92" fmla="*/ 738046 w 914310"/>
              <a:gd name="connsiteY92" fmla="*/ 542706 h 916102"/>
              <a:gd name="connsiteX93" fmla="*/ 755221 w 914310"/>
              <a:gd name="connsiteY93" fmla="*/ 512605 h 91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14310" h="916102">
                <a:moveTo>
                  <a:pt x="755221" y="512605"/>
                </a:moveTo>
                <a:cubicBezTo>
                  <a:pt x="768577" y="501311"/>
                  <a:pt x="784317" y="494337"/>
                  <a:pt x="800470" y="488295"/>
                </a:cubicBezTo>
                <a:cubicBezTo>
                  <a:pt x="830840" y="476965"/>
                  <a:pt x="862285" y="469525"/>
                  <a:pt x="893873" y="462623"/>
                </a:cubicBezTo>
                <a:cubicBezTo>
                  <a:pt x="900184" y="461243"/>
                  <a:pt x="906423" y="459916"/>
                  <a:pt x="913594" y="458392"/>
                </a:cubicBezTo>
                <a:cubicBezTo>
                  <a:pt x="913061" y="458087"/>
                  <a:pt x="912504" y="457829"/>
                  <a:pt x="911926" y="457621"/>
                </a:cubicBezTo>
                <a:cubicBezTo>
                  <a:pt x="880248" y="451185"/>
                  <a:pt x="848713" y="444086"/>
                  <a:pt x="817878" y="434226"/>
                </a:cubicBezTo>
                <a:cubicBezTo>
                  <a:pt x="799287" y="428274"/>
                  <a:pt x="781019" y="421461"/>
                  <a:pt x="764489" y="410776"/>
                </a:cubicBezTo>
                <a:cubicBezTo>
                  <a:pt x="756442" y="405963"/>
                  <a:pt x="749545" y="399446"/>
                  <a:pt x="744285" y="391683"/>
                </a:cubicBezTo>
                <a:cubicBezTo>
                  <a:pt x="735482" y="377897"/>
                  <a:pt x="736666" y="363626"/>
                  <a:pt x="742618" y="349231"/>
                </a:cubicBezTo>
                <a:cubicBezTo>
                  <a:pt x="749287" y="333096"/>
                  <a:pt x="759667" y="319381"/>
                  <a:pt x="770889" y="306204"/>
                </a:cubicBezTo>
                <a:cubicBezTo>
                  <a:pt x="792779" y="280586"/>
                  <a:pt x="817609" y="257943"/>
                  <a:pt x="842690" y="235587"/>
                </a:cubicBezTo>
                <a:lnTo>
                  <a:pt x="850614" y="228542"/>
                </a:lnTo>
                <a:cubicBezTo>
                  <a:pt x="849339" y="228402"/>
                  <a:pt x="848050" y="228586"/>
                  <a:pt x="846867" y="229079"/>
                </a:cubicBezTo>
                <a:cubicBezTo>
                  <a:pt x="813701" y="240625"/>
                  <a:pt x="780427" y="251794"/>
                  <a:pt x="745970" y="258965"/>
                </a:cubicBezTo>
                <a:cubicBezTo>
                  <a:pt x="727756" y="262766"/>
                  <a:pt x="709433" y="265401"/>
                  <a:pt x="690735" y="263070"/>
                </a:cubicBezTo>
                <a:cubicBezTo>
                  <a:pt x="670100" y="260507"/>
                  <a:pt x="657389" y="249087"/>
                  <a:pt x="653087" y="229008"/>
                </a:cubicBezTo>
                <a:cubicBezTo>
                  <a:pt x="650147" y="215508"/>
                  <a:pt x="651115" y="201973"/>
                  <a:pt x="653087" y="188473"/>
                </a:cubicBezTo>
                <a:cubicBezTo>
                  <a:pt x="657336" y="158391"/>
                  <a:pt x="666084" y="129402"/>
                  <a:pt x="675425" y="100628"/>
                </a:cubicBezTo>
                <a:cubicBezTo>
                  <a:pt x="679351" y="88563"/>
                  <a:pt x="683510" y="76587"/>
                  <a:pt x="687669" y="64271"/>
                </a:cubicBezTo>
                <a:cubicBezTo>
                  <a:pt x="687275" y="64487"/>
                  <a:pt x="686897" y="64732"/>
                  <a:pt x="686540" y="65006"/>
                </a:cubicBezTo>
                <a:cubicBezTo>
                  <a:pt x="685482" y="66171"/>
                  <a:pt x="684442" y="67354"/>
                  <a:pt x="683403" y="68591"/>
                </a:cubicBezTo>
                <a:cubicBezTo>
                  <a:pt x="659595" y="95483"/>
                  <a:pt x="635500" y="122123"/>
                  <a:pt x="608106" y="145429"/>
                </a:cubicBezTo>
                <a:cubicBezTo>
                  <a:pt x="595557" y="156186"/>
                  <a:pt x="582291" y="166046"/>
                  <a:pt x="566873" y="172518"/>
                </a:cubicBezTo>
                <a:cubicBezTo>
                  <a:pt x="543567" y="182342"/>
                  <a:pt x="525191" y="177555"/>
                  <a:pt x="509504" y="157674"/>
                </a:cubicBezTo>
                <a:cubicBezTo>
                  <a:pt x="500325" y="146021"/>
                  <a:pt x="494158" y="132718"/>
                  <a:pt x="488816" y="119022"/>
                </a:cubicBezTo>
                <a:cubicBezTo>
                  <a:pt x="477503" y="89943"/>
                  <a:pt x="470135" y="59717"/>
                  <a:pt x="463305" y="29383"/>
                </a:cubicBezTo>
                <a:cubicBezTo>
                  <a:pt x="461261" y="20294"/>
                  <a:pt x="459361" y="11187"/>
                  <a:pt x="457227" y="1345"/>
                </a:cubicBezTo>
                <a:cubicBezTo>
                  <a:pt x="454018" y="15812"/>
                  <a:pt x="451132" y="29527"/>
                  <a:pt x="447923" y="43152"/>
                </a:cubicBezTo>
                <a:cubicBezTo>
                  <a:pt x="441684" y="69685"/>
                  <a:pt x="434818" y="96056"/>
                  <a:pt x="424617" y="121406"/>
                </a:cubicBezTo>
                <a:cubicBezTo>
                  <a:pt x="418880" y="135623"/>
                  <a:pt x="412247" y="149355"/>
                  <a:pt x="402082" y="161062"/>
                </a:cubicBezTo>
                <a:cubicBezTo>
                  <a:pt x="389030" y="176049"/>
                  <a:pt x="373075" y="180998"/>
                  <a:pt x="353964" y="174902"/>
                </a:cubicBezTo>
                <a:cubicBezTo>
                  <a:pt x="339873" y="170420"/>
                  <a:pt x="327754" y="162353"/>
                  <a:pt x="316316" y="153389"/>
                </a:cubicBezTo>
                <a:cubicBezTo>
                  <a:pt x="290805" y="133669"/>
                  <a:pt x="268736" y="110219"/>
                  <a:pt x="247079" y="86447"/>
                </a:cubicBezTo>
                <a:cubicBezTo>
                  <a:pt x="240392" y="79115"/>
                  <a:pt x="233831" y="71675"/>
                  <a:pt x="227143" y="64217"/>
                </a:cubicBezTo>
                <a:cubicBezTo>
                  <a:pt x="226588" y="65364"/>
                  <a:pt x="227305" y="66010"/>
                  <a:pt x="227556" y="66834"/>
                </a:cubicBezTo>
                <a:cubicBezTo>
                  <a:pt x="238474" y="97759"/>
                  <a:pt x="248872" y="128864"/>
                  <a:pt x="256240" y="160883"/>
                </a:cubicBezTo>
                <a:cubicBezTo>
                  <a:pt x="260865" y="181123"/>
                  <a:pt x="264774" y="201507"/>
                  <a:pt x="262425" y="222464"/>
                </a:cubicBezTo>
                <a:cubicBezTo>
                  <a:pt x="261188" y="233526"/>
                  <a:pt x="257961" y="243834"/>
                  <a:pt x="249571" y="251776"/>
                </a:cubicBezTo>
                <a:cubicBezTo>
                  <a:pt x="240518" y="260363"/>
                  <a:pt x="229151" y="263070"/>
                  <a:pt x="217212" y="263823"/>
                </a:cubicBezTo>
                <a:cubicBezTo>
                  <a:pt x="199607" y="264917"/>
                  <a:pt x="182378" y="262138"/>
                  <a:pt x="165221" y="258445"/>
                </a:cubicBezTo>
                <a:cubicBezTo>
                  <a:pt x="135694" y="252063"/>
                  <a:pt x="107010" y="242794"/>
                  <a:pt x="78469" y="233006"/>
                </a:cubicBezTo>
                <a:lnTo>
                  <a:pt x="63948" y="228040"/>
                </a:lnTo>
                <a:cubicBezTo>
                  <a:pt x="64760" y="229461"/>
                  <a:pt x="65830" y="230720"/>
                  <a:pt x="67103" y="231751"/>
                </a:cubicBezTo>
                <a:cubicBezTo>
                  <a:pt x="91843" y="253569"/>
                  <a:pt x="116243" y="275763"/>
                  <a:pt x="138258" y="300432"/>
                </a:cubicBezTo>
                <a:cubicBezTo>
                  <a:pt x="150718" y="314397"/>
                  <a:pt x="162353" y="328990"/>
                  <a:pt x="170349" y="346111"/>
                </a:cubicBezTo>
                <a:cubicBezTo>
                  <a:pt x="181858" y="370762"/>
                  <a:pt x="176982" y="390464"/>
                  <a:pt x="155271" y="407065"/>
                </a:cubicBezTo>
                <a:cubicBezTo>
                  <a:pt x="144264" y="415437"/>
                  <a:pt x="131966" y="421264"/>
                  <a:pt x="119093" y="426284"/>
                </a:cubicBezTo>
                <a:cubicBezTo>
                  <a:pt x="88240" y="438421"/>
                  <a:pt x="56096" y="446004"/>
                  <a:pt x="23826" y="453175"/>
                </a:cubicBezTo>
                <a:cubicBezTo>
                  <a:pt x="20043" y="454018"/>
                  <a:pt x="16225" y="454771"/>
                  <a:pt x="12442" y="455595"/>
                </a:cubicBezTo>
                <a:cubicBezTo>
                  <a:pt x="8659" y="456420"/>
                  <a:pt x="5145" y="457191"/>
                  <a:pt x="1345" y="458016"/>
                </a:cubicBezTo>
                <a:cubicBezTo>
                  <a:pt x="1848" y="458718"/>
                  <a:pt x="2667" y="459129"/>
                  <a:pt x="3532" y="459109"/>
                </a:cubicBezTo>
                <a:cubicBezTo>
                  <a:pt x="38616" y="466477"/>
                  <a:pt x="73611" y="474186"/>
                  <a:pt x="107512" y="486090"/>
                </a:cubicBezTo>
                <a:cubicBezTo>
                  <a:pt x="124812" y="492150"/>
                  <a:pt x="141736" y="499124"/>
                  <a:pt x="156383" y="510508"/>
                </a:cubicBezTo>
                <a:cubicBezTo>
                  <a:pt x="165347" y="517499"/>
                  <a:pt x="172625" y="525818"/>
                  <a:pt x="175297" y="537310"/>
                </a:cubicBezTo>
                <a:cubicBezTo>
                  <a:pt x="178075" y="549285"/>
                  <a:pt x="175010" y="560382"/>
                  <a:pt x="169918" y="571121"/>
                </a:cubicBezTo>
                <a:cubicBezTo>
                  <a:pt x="162586" y="586879"/>
                  <a:pt x="151991" y="600451"/>
                  <a:pt x="140607" y="613430"/>
                </a:cubicBezTo>
                <a:cubicBezTo>
                  <a:pt x="117659" y="639443"/>
                  <a:pt x="92023" y="662624"/>
                  <a:pt x="66081" y="685499"/>
                </a:cubicBezTo>
                <a:cubicBezTo>
                  <a:pt x="64869" y="686258"/>
                  <a:pt x="63898" y="687346"/>
                  <a:pt x="63285" y="688637"/>
                </a:cubicBezTo>
                <a:lnTo>
                  <a:pt x="67426" y="687256"/>
                </a:lnTo>
                <a:cubicBezTo>
                  <a:pt x="100502" y="675819"/>
                  <a:pt x="133651" y="664614"/>
                  <a:pt x="167982" y="657479"/>
                </a:cubicBezTo>
                <a:cubicBezTo>
                  <a:pt x="186322" y="653660"/>
                  <a:pt x="204788" y="650863"/>
                  <a:pt x="223558" y="653427"/>
                </a:cubicBezTo>
                <a:cubicBezTo>
                  <a:pt x="240249" y="655686"/>
                  <a:pt x="253031" y="663448"/>
                  <a:pt x="259037" y="680049"/>
                </a:cubicBezTo>
                <a:cubicBezTo>
                  <a:pt x="261373" y="686819"/>
                  <a:pt x="262619" y="693918"/>
                  <a:pt x="262730" y="701079"/>
                </a:cubicBezTo>
                <a:cubicBezTo>
                  <a:pt x="263339" y="718540"/>
                  <a:pt x="260399" y="735625"/>
                  <a:pt x="256634" y="752567"/>
                </a:cubicBezTo>
                <a:cubicBezTo>
                  <a:pt x="250324" y="781072"/>
                  <a:pt x="241360" y="808860"/>
                  <a:pt x="231948" y="836486"/>
                </a:cubicBezTo>
                <a:cubicBezTo>
                  <a:pt x="230155" y="841613"/>
                  <a:pt x="228363" y="846723"/>
                  <a:pt x="226570" y="851832"/>
                </a:cubicBezTo>
                <a:cubicBezTo>
                  <a:pt x="235408" y="842761"/>
                  <a:pt x="243691" y="833403"/>
                  <a:pt x="252135" y="824224"/>
                </a:cubicBezTo>
                <a:cubicBezTo>
                  <a:pt x="271694" y="802961"/>
                  <a:pt x="291737" y="782183"/>
                  <a:pt x="314541" y="764309"/>
                </a:cubicBezTo>
                <a:cubicBezTo>
                  <a:pt x="326983" y="754557"/>
                  <a:pt x="340016" y="745718"/>
                  <a:pt x="355452" y="741237"/>
                </a:cubicBezTo>
                <a:cubicBezTo>
                  <a:pt x="372071" y="736414"/>
                  <a:pt x="386520" y="740035"/>
                  <a:pt x="398801" y="752352"/>
                </a:cubicBezTo>
                <a:cubicBezTo>
                  <a:pt x="407962" y="761513"/>
                  <a:pt x="414219" y="772556"/>
                  <a:pt x="419579" y="784155"/>
                </a:cubicBezTo>
                <a:cubicBezTo>
                  <a:pt x="431089" y="809003"/>
                  <a:pt x="438224" y="835303"/>
                  <a:pt x="444893" y="861728"/>
                </a:cubicBezTo>
                <a:cubicBezTo>
                  <a:pt x="449303" y="879208"/>
                  <a:pt x="453014" y="896848"/>
                  <a:pt x="456940" y="915511"/>
                </a:cubicBezTo>
                <a:cubicBezTo>
                  <a:pt x="457442" y="913252"/>
                  <a:pt x="457729" y="911926"/>
                  <a:pt x="457998" y="910707"/>
                </a:cubicBezTo>
                <a:cubicBezTo>
                  <a:pt x="464577" y="879548"/>
                  <a:pt x="471462" y="848462"/>
                  <a:pt x="481304" y="818128"/>
                </a:cubicBezTo>
                <a:cubicBezTo>
                  <a:pt x="487668" y="798408"/>
                  <a:pt x="494947" y="779243"/>
                  <a:pt x="506851" y="762104"/>
                </a:cubicBezTo>
                <a:cubicBezTo>
                  <a:pt x="522651" y="739395"/>
                  <a:pt x="543131" y="733612"/>
                  <a:pt x="568289" y="744750"/>
                </a:cubicBezTo>
                <a:cubicBezTo>
                  <a:pt x="581824" y="750756"/>
                  <a:pt x="593675" y="759379"/>
                  <a:pt x="605005" y="768755"/>
                </a:cubicBezTo>
                <a:cubicBezTo>
                  <a:pt x="627110" y="787078"/>
                  <a:pt x="646848" y="807820"/>
                  <a:pt x="666174" y="828956"/>
                </a:cubicBezTo>
                <a:cubicBezTo>
                  <a:pt x="673202" y="836630"/>
                  <a:pt x="680068" y="844446"/>
                  <a:pt x="687006" y="852262"/>
                </a:cubicBezTo>
                <a:lnTo>
                  <a:pt x="687418" y="852047"/>
                </a:lnTo>
                <a:cubicBezTo>
                  <a:pt x="686934" y="850577"/>
                  <a:pt x="686450" y="849125"/>
                  <a:pt x="685948" y="847655"/>
                </a:cubicBezTo>
                <a:cubicBezTo>
                  <a:pt x="674959" y="816228"/>
                  <a:pt x="664435" y="784657"/>
                  <a:pt x="657264" y="752083"/>
                </a:cubicBezTo>
                <a:cubicBezTo>
                  <a:pt x="653123" y="733241"/>
                  <a:pt x="649734" y="714237"/>
                  <a:pt x="651796" y="694714"/>
                </a:cubicBezTo>
                <a:cubicBezTo>
                  <a:pt x="653159" y="681788"/>
                  <a:pt x="657174" y="670028"/>
                  <a:pt x="668092" y="661853"/>
                </a:cubicBezTo>
                <a:cubicBezTo>
                  <a:pt x="676465" y="655614"/>
                  <a:pt x="686253" y="653373"/>
                  <a:pt x="696418" y="652710"/>
                </a:cubicBezTo>
                <a:cubicBezTo>
                  <a:pt x="712033" y="651688"/>
                  <a:pt x="727397" y="653696"/>
                  <a:pt x="742653" y="656761"/>
                </a:cubicBezTo>
                <a:cubicBezTo>
                  <a:pt x="772987" y="662839"/>
                  <a:pt x="802406" y="672143"/>
                  <a:pt x="831646" y="682075"/>
                </a:cubicBezTo>
                <a:cubicBezTo>
                  <a:pt x="837885" y="684191"/>
                  <a:pt x="844196" y="686360"/>
                  <a:pt x="850363" y="688493"/>
                </a:cubicBezTo>
                <a:cubicBezTo>
                  <a:pt x="848918" y="686489"/>
                  <a:pt x="847218" y="684680"/>
                  <a:pt x="845307" y="683115"/>
                </a:cubicBezTo>
                <a:cubicBezTo>
                  <a:pt x="821123" y="661745"/>
                  <a:pt x="797279" y="640089"/>
                  <a:pt x="775802" y="615869"/>
                </a:cubicBezTo>
                <a:cubicBezTo>
                  <a:pt x="763360" y="601867"/>
                  <a:pt x="751671" y="587328"/>
                  <a:pt x="743819" y="570135"/>
                </a:cubicBezTo>
                <a:cubicBezTo>
                  <a:pt x="739857" y="561440"/>
                  <a:pt x="737186" y="552423"/>
                  <a:pt x="738046" y="542706"/>
                </a:cubicBezTo>
                <a:cubicBezTo>
                  <a:pt x="739193" y="530085"/>
                  <a:pt x="745845" y="520529"/>
                  <a:pt x="755221" y="51260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BC91C008-D436-ABD9-1F4F-4BDCE43756D6}"/>
              </a:ext>
            </a:extLst>
          </p:cNvPr>
          <p:cNvGrpSpPr/>
          <p:nvPr userDrawn="1"/>
        </p:nvGrpSpPr>
        <p:grpSpPr>
          <a:xfrm>
            <a:off x="10700808" y="554403"/>
            <a:ext cx="818092" cy="160922"/>
            <a:chOff x="9503421" y="428551"/>
            <a:chExt cx="2015479" cy="396452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0FC6956E-FBBF-AAC7-A656-5543D473316F}"/>
                </a:ext>
              </a:extLst>
            </p:cNvPr>
            <p:cNvSpPr/>
            <p:nvPr/>
          </p:nvSpPr>
          <p:spPr>
            <a:xfrm>
              <a:off x="9503421" y="428551"/>
              <a:ext cx="2015479" cy="39645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846CB09B-6DDD-6050-7742-D9ECF1FB0203}"/>
                </a:ext>
              </a:extLst>
            </p:cNvPr>
            <p:cNvSpPr/>
            <p:nvPr/>
          </p:nvSpPr>
          <p:spPr>
            <a:xfrm>
              <a:off x="11046130" y="461620"/>
              <a:ext cx="444554" cy="33031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38D2225F-0456-6427-B340-EF5D939D6280}"/>
                </a:ext>
              </a:extLst>
            </p:cNvPr>
            <p:cNvSpPr/>
            <p:nvPr/>
          </p:nvSpPr>
          <p:spPr>
            <a:xfrm>
              <a:off x="11147246" y="493890"/>
              <a:ext cx="257175" cy="2571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4" name="等腰三角形 13">
              <a:extLst>
                <a:ext uri="{FF2B5EF4-FFF2-40B4-BE49-F238E27FC236}">
                  <a16:creationId xmlns:a16="http://schemas.microsoft.com/office/drawing/2014/main" id="{99081980-FB4E-81BD-F259-115490201C3D}"/>
                </a:ext>
              </a:extLst>
            </p:cNvPr>
            <p:cNvSpPr/>
            <p:nvPr/>
          </p:nvSpPr>
          <p:spPr>
            <a:xfrm rot="5400000">
              <a:off x="11216965" y="573765"/>
              <a:ext cx="150090" cy="95290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5" name="图形 80">
              <a:extLst>
                <a:ext uri="{FF2B5EF4-FFF2-40B4-BE49-F238E27FC236}">
                  <a16:creationId xmlns:a16="http://schemas.microsoft.com/office/drawing/2014/main" id="{F3E2C2EB-E1C1-95F2-7FA2-451D9AEFCBFC}"/>
                </a:ext>
              </a:extLst>
            </p:cNvPr>
            <p:cNvSpPr/>
            <p:nvPr/>
          </p:nvSpPr>
          <p:spPr>
            <a:xfrm flipH="1">
              <a:off x="9861860" y="503562"/>
              <a:ext cx="664732" cy="203200"/>
            </a:xfrm>
            <a:custGeom>
              <a:avLst/>
              <a:gdLst>
                <a:gd name="connsiteX0" fmla="*/ 1057061 w 1061147"/>
                <a:gd name="connsiteY0" fmla="*/ 324140 h 324379"/>
                <a:gd name="connsiteX1" fmla="*/ 943 w 1061147"/>
                <a:gd name="connsiteY1" fmla="*/ 324140 h 324379"/>
                <a:gd name="connsiteX2" fmla="*/ 943 w 1061147"/>
                <a:gd name="connsiteY2" fmla="*/ 281053 h 324379"/>
                <a:gd name="connsiteX3" fmla="*/ 930252 w 1061147"/>
                <a:gd name="connsiteY3" fmla="*/ 281053 h 324379"/>
                <a:gd name="connsiteX4" fmla="*/ 895236 w 1061147"/>
                <a:gd name="connsiteY4" fmla="*/ 262194 h 324379"/>
                <a:gd name="connsiteX5" fmla="*/ 733864 w 1061147"/>
                <a:gd name="connsiteY5" fmla="*/ 943 h 324379"/>
                <a:gd name="connsiteX6" fmla="*/ 776951 w 1061147"/>
                <a:gd name="connsiteY6" fmla="*/ 943 h 324379"/>
                <a:gd name="connsiteX7" fmla="*/ 916233 w 1061147"/>
                <a:gd name="connsiteY7" fmla="*/ 224513 h 324379"/>
                <a:gd name="connsiteX8" fmla="*/ 1061059 w 1061147"/>
                <a:gd name="connsiteY8" fmla="*/ 281418 h 32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147" h="324379">
                  <a:moveTo>
                    <a:pt x="1057061" y="324140"/>
                  </a:moveTo>
                  <a:lnTo>
                    <a:pt x="943" y="324140"/>
                  </a:lnTo>
                  <a:lnTo>
                    <a:pt x="943" y="281053"/>
                  </a:lnTo>
                  <a:lnTo>
                    <a:pt x="930252" y="281053"/>
                  </a:lnTo>
                  <a:cubicBezTo>
                    <a:pt x="918773" y="275433"/>
                    <a:pt x="907017" y="269159"/>
                    <a:pt x="895236" y="262194"/>
                  </a:cubicBezTo>
                  <a:cubicBezTo>
                    <a:pt x="789662" y="199456"/>
                    <a:pt x="733864" y="109132"/>
                    <a:pt x="733864" y="943"/>
                  </a:cubicBezTo>
                  <a:lnTo>
                    <a:pt x="776951" y="943"/>
                  </a:lnTo>
                  <a:cubicBezTo>
                    <a:pt x="776951" y="94045"/>
                    <a:pt x="823822" y="169268"/>
                    <a:pt x="916233" y="224513"/>
                  </a:cubicBezTo>
                  <a:cubicBezTo>
                    <a:pt x="987546" y="267135"/>
                    <a:pt x="1060330" y="281280"/>
                    <a:pt x="1061059" y="2814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8" name="文本占位符 2">
            <a:extLst>
              <a:ext uri="{FF2B5EF4-FFF2-40B4-BE49-F238E27FC236}">
                <a16:creationId xmlns:a16="http://schemas.microsoft.com/office/drawing/2014/main" id="{00B78955-249E-A056-0184-FACF36F5713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856" y="262499"/>
            <a:ext cx="5914826" cy="65405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5000" spc="120" baseline="0">
                <a:solidFill>
                  <a:srgbClr val="FFFFFF"/>
                </a:solidFill>
                <a:latin typeface="+mj-ea"/>
                <a:ea typeface="+mj-ea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zh-CN" altLang="en-US" dirty="0"/>
              <a:t>请输入标题</a:t>
            </a:r>
          </a:p>
        </p:txBody>
      </p:sp>
    </p:spTree>
    <p:extLst>
      <p:ext uri="{BB962C8B-B14F-4D97-AF65-F5344CB8AC3E}">
        <p14:creationId xmlns:p14="http://schemas.microsoft.com/office/powerpoint/2010/main" val="17569936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结尾页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A3E6B16-DC98-23ED-F0FF-BE16B97CB00C}"/>
              </a:ext>
            </a:extLst>
          </p:cNvPr>
          <p:cNvGrpSpPr/>
          <p:nvPr userDrawn="1"/>
        </p:nvGrpSpPr>
        <p:grpSpPr>
          <a:xfrm>
            <a:off x="-17935" y="-43848"/>
            <a:ext cx="12226614" cy="747484"/>
            <a:chOff x="-40622" y="-86182"/>
            <a:chExt cx="12456313" cy="747484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AC7E449D-36AF-9401-EB91-3E5A7DE8B005}"/>
                </a:ext>
              </a:extLst>
            </p:cNvPr>
            <p:cNvSpPr/>
            <p:nvPr/>
          </p:nvSpPr>
          <p:spPr>
            <a:xfrm>
              <a:off x="-40622" y="-60518"/>
              <a:ext cx="12426215" cy="586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D9A7DF50-16B7-43AB-EF1C-714FE467476C}"/>
                </a:ext>
              </a:extLst>
            </p:cNvPr>
            <p:cNvSpPr/>
            <p:nvPr/>
          </p:nvSpPr>
          <p:spPr>
            <a:xfrm>
              <a:off x="10785208" y="-86182"/>
              <a:ext cx="1630483" cy="6119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5" name="图形 80">
              <a:extLst>
                <a:ext uri="{FF2B5EF4-FFF2-40B4-BE49-F238E27FC236}">
                  <a16:creationId xmlns:a16="http://schemas.microsoft.com/office/drawing/2014/main" id="{97FA0BFF-1887-1D5B-096E-24CA19BA8B64}"/>
                </a:ext>
              </a:extLst>
            </p:cNvPr>
            <p:cNvSpPr/>
            <p:nvPr/>
          </p:nvSpPr>
          <p:spPr>
            <a:xfrm>
              <a:off x="6342177" y="76527"/>
              <a:ext cx="664732" cy="203200"/>
            </a:xfrm>
            <a:custGeom>
              <a:avLst/>
              <a:gdLst>
                <a:gd name="connsiteX0" fmla="*/ 1057061 w 1061147"/>
                <a:gd name="connsiteY0" fmla="*/ 324140 h 324379"/>
                <a:gd name="connsiteX1" fmla="*/ 943 w 1061147"/>
                <a:gd name="connsiteY1" fmla="*/ 324140 h 324379"/>
                <a:gd name="connsiteX2" fmla="*/ 943 w 1061147"/>
                <a:gd name="connsiteY2" fmla="*/ 281053 h 324379"/>
                <a:gd name="connsiteX3" fmla="*/ 930252 w 1061147"/>
                <a:gd name="connsiteY3" fmla="*/ 281053 h 324379"/>
                <a:gd name="connsiteX4" fmla="*/ 895236 w 1061147"/>
                <a:gd name="connsiteY4" fmla="*/ 262194 h 324379"/>
                <a:gd name="connsiteX5" fmla="*/ 733864 w 1061147"/>
                <a:gd name="connsiteY5" fmla="*/ 943 h 324379"/>
                <a:gd name="connsiteX6" fmla="*/ 776951 w 1061147"/>
                <a:gd name="connsiteY6" fmla="*/ 943 h 324379"/>
                <a:gd name="connsiteX7" fmla="*/ 916233 w 1061147"/>
                <a:gd name="connsiteY7" fmla="*/ 224513 h 324379"/>
                <a:gd name="connsiteX8" fmla="*/ 1061059 w 1061147"/>
                <a:gd name="connsiteY8" fmla="*/ 281418 h 32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147" h="324379">
                  <a:moveTo>
                    <a:pt x="1057061" y="324140"/>
                  </a:moveTo>
                  <a:lnTo>
                    <a:pt x="943" y="324140"/>
                  </a:lnTo>
                  <a:lnTo>
                    <a:pt x="943" y="281053"/>
                  </a:lnTo>
                  <a:lnTo>
                    <a:pt x="930252" y="281053"/>
                  </a:lnTo>
                  <a:cubicBezTo>
                    <a:pt x="918773" y="275433"/>
                    <a:pt x="907017" y="269159"/>
                    <a:pt x="895236" y="262194"/>
                  </a:cubicBezTo>
                  <a:cubicBezTo>
                    <a:pt x="789662" y="199456"/>
                    <a:pt x="733864" y="109132"/>
                    <a:pt x="733864" y="943"/>
                  </a:cubicBezTo>
                  <a:lnTo>
                    <a:pt x="776951" y="943"/>
                  </a:lnTo>
                  <a:cubicBezTo>
                    <a:pt x="776951" y="94045"/>
                    <a:pt x="823822" y="169268"/>
                    <a:pt x="916233" y="224513"/>
                  </a:cubicBezTo>
                  <a:cubicBezTo>
                    <a:pt x="987546" y="267135"/>
                    <a:pt x="1060330" y="281280"/>
                    <a:pt x="1061059" y="2814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图形 56">
              <a:extLst>
                <a:ext uri="{FF2B5EF4-FFF2-40B4-BE49-F238E27FC236}">
                  <a16:creationId xmlns:a16="http://schemas.microsoft.com/office/drawing/2014/main" id="{808B20F4-B574-8F9E-0354-F0D6FD1CA9F2}"/>
                </a:ext>
              </a:extLst>
            </p:cNvPr>
            <p:cNvSpPr/>
            <p:nvPr/>
          </p:nvSpPr>
          <p:spPr>
            <a:xfrm>
              <a:off x="7093568" y="25400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" name="图形 92">
              <a:extLst>
                <a:ext uri="{FF2B5EF4-FFF2-40B4-BE49-F238E27FC236}">
                  <a16:creationId xmlns:a16="http://schemas.microsoft.com/office/drawing/2014/main" id="{5AF251C1-008A-CB44-FD44-0B40C8DDEF52}"/>
                </a:ext>
              </a:extLst>
            </p:cNvPr>
            <p:cNvGrpSpPr/>
            <p:nvPr/>
          </p:nvGrpSpPr>
          <p:grpSpPr>
            <a:xfrm>
              <a:off x="10953765" y="0"/>
              <a:ext cx="1080874" cy="432350"/>
              <a:chOff x="10877770" y="3237019"/>
              <a:chExt cx="1235321" cy="494129"/>
            </a:xfrm>
            <a:solidFill>
              <a:schemeClr val="tx1"/>
            </a:solidFill>
          </p:grpSpPr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CD223DCE-3DF5-5E66-E8A7-D381FEE06BA2}"/>
                  </a:ext>
                </a:extLst>
              </p:cNvPr>
              <p:cNvSpPr/>
              <p:nvPr/>
            </p:nvSpPr>
            <p:spPr>
              <a:xfrm>
                <a:off x="11194540" y="3235267"/>
                <a:ext cx="47974" cy="496528"/>
              </a:xfrm>
              <a:custGeom>
                <a:avLst/>
                <a:gdLst>
                  <a:gd name="connsiteX0" fmla="*/ 47374 w 47973"/>
                  <a:gd name="connsiteY0" fmla="*/ 7389 h 496527"/>
                  <a:gd name="connsiteX1" fmla="*/ 41785 w 47973"/>
                  <a:gd name="connsiteY1" fmla="*/ 1800 h 496527"/>
                  <a:gd name="connsiteX2" fmla="*/ 7844 w 47973"/>
                  <a:gd name="connsiteY2" fmla="*/ 1800 h 496527"/>
                  <a:gd name="connsiteX3" fmla="*/ 4773 w 47973"/>
                  <a:gd name="connsiteY3" fmla="*/ 1992 h 496527"/>
                  <a:gd name="connsiteX4" fmla="*/ 1991 w 47973"/>
                  <a:gd name="connsiteY4" fmla="*/ 4822 h 496527"/>
                  <a:gd name="connsiteX5" fmla="*/ 1799 w 47973"/>
                  <a:gd name="connsiteY5" fmla="*/ 10963 h 496527"/>
                  <a:gd name="connsiteX6" fmla="*/ 1799 w 47973"/>
                  <a:gd name="connsiteY6" fmla="*/ 487270 h 496527"/>
                  <a:gd name="connsiteX7" fmla="*/ 1799 w 47973"/>
                  <a:gd name="connsiteY7" fmla="*/ 492211 h 496527"/>
                  <a:gd name="connsiteX8" fmla="*/ 5325 w 47973"/>
                  <a:gd name="connsiteY8" fmla="*/ 495497 h 496527"/>
                  <a:gd name="connsiteX9" fmla="*/ 7724 w 47973"/>
                  <a:gd name="connsiteY9" fmla="*/ 495497 h 496527"/>
                  <a:gd name="connsiteX10" fmla="*/ 41041 w 47973"/>
                  <a:gd name="connsiteY10" fmla="*/ 495497 h 496527"/>
                  <a:gd name="connsiteX11" fmla="*/ 44735 w 47973"/>
                  <a:gd name="connsiteY11" fmla="*/ 495353 h 496527"/>
                  <a:gd name="connsiteX12" fmla="*/ 47134 w 47973"/>
                  <a:gd name="connsiteY12" fmla="*/ 492954 h 496527"/>
                  <a:gd name="connsiteX13" fmla="*/ 47278 w 47973"/>
                  <a:gd name="connsiteY13" fmla="*/ 486166 h 496527"/>
                  <a:gd name="connsiteX14" fmla="*/ 47278 w 47973"/>
                  <a:gd name="connsiteY14" fmla="*/ 12330 h 496527"/>
                  <a:gd name="connsiteX15" fmla="*/ 47374 w 47973"/>
                  <a:gd name="connsiteY15" fmla="*/ 7389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973" h="496527">
                    <a:moveTo>
                      <a:pt x="47374" y="7389"/>
                    </a:moveTo>
                    <a:cubicBezTo>
                      <a:pt x="47374" y="2064"/>
                      <a:pt x="47086" y="1824"/>
                      <a:pt x="41785" y="1800"/>
                    </a:cubicBezTo>
                    <a:cubicBezTo>
                      <a:pt x="30463" y="1800"/>
                      <a:pt x="19141" y="1800"/>
                      <a:pt x="7844" y="1800"/>
                    </a:cubicBezTo>
                    <a:cubicBezTo>
                      <a:pt x="6817" y="1791"/>
                      <a:pt x="5790" y="1855"/>
                      <a:pt x="4773" y="1992"/>
                    </a:cubicBezTo>
                    <a:cubicBezTo>
                      <a:pt x="3255" y="2077"/>
                      <a:pt x="2051" y="3303"/>
                      <a:pt x="1991" y="4822"/>
                    </a:cubicBezTo>
                    <a:cubicBezTo>
                      <a:pt x="1823" y="6861"/>
                      <a:pt x="1799" y="8924"/>
                      <a:pt x="1799" y="10963"/>
                    </a:cubicBezTo>
                    <a:lnTo>
                      <a:pt x="1799" y="487270"/>
                    </a:lnTo>
                    <a:cubicBezTo>
                      <a:pt x="1799" y="488925"/>
                      <a:pt x="1799" y="490580"/>
                      <a:pt x="1799" y="492211"/>
                    </a:cubicBezTo>
                    <a:cubicBezTo>
                      <a:pt x="1967" y="494610"/>
                      <a:pt x="2711" y="495305"/>
                      <a:pt x="5325" y="495497"/>
                    </a:cubicBezTo>
                    <a:cubicBezTo>
                      <a:pt x="6141" y="495497"/>
                      <a:pt x="6980" y="495497"/>
                      <a:pt x="7724" y="495497"/>
                    </a:cubicBezTo>
                    <a:lnTo>
                      <a:pt x="41041" y="495497"/>
                    </a:lnTo>
                    <a:cubicBezTo>
                      <a:pt x="42265" y="495497"/>
                      <a:pt x="43440" y="495497"/>
                      <a:pt x="44735" y="495353"/>
                    </a:cubicBezTo>
                    <a:cubicBezTo>
                      <a:pt x="46059" y="495353"/>
                      <a:pt x="47134" y="494278"/>
                      <a:pt x="47134" y="492954"/>
                    </a:cubicBezTo>
                    <a:cubicBezTo>
                      <a:pt x="47254" y="490700"/>
                      <a:pt x="47278" y="488421"/>
                      <a:pt x="47278" y="486166"/>
                    </a:cubicBezTo>
                    <a:lnTo>
                      <a:pt x="47278" y="12330"/>
                    </a:lnTo>
                    <a:cubicBezTo>
                      <a:pt x="47374" y="10699"/>
                      <a:pt x="47398" y="8948"/>
                      <a:pt x="47374" y="73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8CE72B4B-FADB-78F7-97AE-511FE629A0E3}"/>
                  </a:ext>
                </a:extLst>
              </p:cNvPr>
              <p:cNvSpPr/>
              <p:nvPr/>
            </p:nvSpPr>
            <p:spPr>
              <a:xfrm>
                <a:off x="11975766" y="3235220"/>
                <a:ext cx="45575" cy="496528"/>
              </a:xfrm>
              <a:custGeom>
                <a:avLst/>
                <a:gdLst>
                  <a:gd name="connsiteX0" fmla="*/ 40826 w 45574"/>
                  <a:gd name="connsiteY0" fmla="*/ 1799 h 496527"/>
                  <a:gd name="connsiteX1" fmla="*/ 37731 w 45574"/>
                  <a:gd name="connsiteY1" fmla="*/ 1799 h 496527"/>
                  <a:gd name="connsiteX2" fmla="*/ 9355 w 45574"/>
                  <a:gd name="connsiteY2" fmla="*/ 1799 h 496527"/>
                  <a:gd name="connsiteX3" fmla="*/ 5037 w 45574"/>
                  <a:gd name="connsiteY3" fmla="*/ 1799 h 496527"/>
                  <a:gd name="connsiteX4" fmla="*/ 1919 w 45574"/>
                  <a:gd name="connsiteY4" fmla="*/ 4797 h 496527"/>
                  <a:gd name="connsiteX5" fmla="*/ 1799 w 45574"/>
                  <a:gd name="connsiteY5" fmla="*/ 11082 h 496527"/>
                  <a:gd name="connsiteX6" fmla="*/ 1799 w 45574"/>
                  <a:gd name="connsiteY6" fmla="*/ 485518 h 496527"/>
                  <a:gd name="connsiteX7" fmla="*/ 1799 w 45574"/>
                  <a:gd name="connsiteY7" fmla="*/ 491083 h 496527"/>
                  <a:gd name="connsiteX8" fmla="*/ 6045 w 45574"/>
                  <a:gd name="connsiteY8" fmla="*/ 495568 h 496527"/>
                  <a:gd name="connsiteX9" fmla="*/ 9139 w 45574"/>
                  <a:gd name="connsiteY9" fmla="*/ 495568 h 496527"/>
                  <a:gd name="connsiteX10" fmla="*/ 37539 w 45574"/>
                  <a:gd name="connsiteY10" fmla="*/ 495568 h 496527"/>
                  <a:gd name="connsiteX11" fmla="*/ 41857 w 45574"/>
                  <a:gd name="connsiteY11" fmla="*/ 495568 h 496527"/>
                  <a:gd name="connsiteX12" fmla="*/ 44975 w 45574"/>
                  <a:gd name="connsiteY12" fmla="*/ 492570 h 496527"/>
                  <a:gd name="connsiteX13" fmla="*/ 44975 w 45574"/>
                  <a:gd name="connsiteY13" fmla="*/ 486405 h 496527"/>
                  <a:gd name="connsiteX14" fmla="*/ 44975 w 45574"/>
                  <a:gd name="connsiteY14" fmla="*/ 11394 h 496527"/>
                  <a:gd name="connsiteX15" fmla="*/ 44975 w 45574"/>
                  <a:gd name="connsiteY15" fmla="*/ 6452 h 496527"/>
                  <a:gd name="connsiteX16" fmla="*/ 40826 w 45574"/>
                  <a:gd name="connsiteY16" fmla="*/ 1799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574" h="496527">
                    <a:moveTo>
                      <a:pt x="40826" y="1799"/>
                    </a:moveTo>
                    <a:cubicBezTo>
                      <a:pt x="39794" y="1799"/>
                      <a:pt x="38763" y="1799"/>
                      <a:pt x="37731" y="1799"/>
                    </a:cubicBezTo>
                    <a:lnTo>
                      <a:pt x="9355" y="1799"/>
                    </a:lnTo>
                    <a:cubicBezTo>
                      <a:pt x="7916" y="1799"/>
                      <a:pt x="6476" y="1799"/>
                      <a:pt x="5037" y="1799"/>
                    </a:cubicBezTo>
                    <a:cubicBezTo>
                      <a:pt x="2830" y="1967"/>
                      <a:pt x="2039" y="2687"/>
                      <a:pt x="1919" y="4797"/>
                    </a:cubicBezTo>
                    <a:cubicBezTo>
                      <a:pt x="1799" y="6908"/>
                      <a:pt x="1799" y="8995"/>
                      <a:pt x="1799" y="11082"/>
                    </a:cubicBezTo>
                    <a:lnTo>
                      <a:pt x="1799" y="485518"/>
                    </a:lnTo>
                    <a:cubicBezTo>
                      <a:pt x="1799" y="487389"/>
                      <a:pt x="1799" y="489236"/>
                      <a:pt x="1799" y="491083"/>
                    </a:cubicBezTo>
                    <a:cubicBezTo>
                      <a:pt x="1943" y="494921"/>
                      <a:pt x="2399" y="495376"/>
                      <a:pt x="6045" y="495568"/>
                    </a:cubicBezTo>
                    <a:cubicBezTo>
                      <a:pt x="7076" y="495568"/>
                      <a:pt x="8108" y="495568"/>
                      <a:pt x="9139" y="495568"/>
                    </a:cubicBezTo>
                    <a:lnTo>
                      <a:pt x="37539" y="495568"/>
                    </a:lnTo>
                    <a:cubicBezTo>
                      <a:pt x="38979" y="495568"/>
                      <a:pt x="40418" y="495568"/>
                      <a:pt x="41857" y="495568"/>
                    </a:cubicBezTo>
                    <a:cubicBezTo>
                      <a:pt x="44088" y="495400"/>
                      <a:pt x="44831" y="494705"/>
                      <a:pt x="44975" y="492570"/>
                    </a:cubicBezTo>
                    <a:cubicBezTo>
                      <a:pt x="45119" y="490435"/>
                      <a:pt x="44975" y="488468"/>
                      <a:pt x="44975" y="486405"/>
                    </a:cubicBezTo>
                    <a:lnTo>
                      <a:pt x="44975" y="11394"/>
                    </a:lnTo>
                    <a:cubicBezTo>
                      <a:pt x="44975" y="9739"/>
                      <a:pt x="44975" y="8084"/>
                      <a:pt x="44975" y="6452"/>
                    </a:cubicBezTo>
                    <a:cubicBezTo>
                      <a:pt x="44927" y="2519"/>
                      <a:pt x="44448" y="2015"/>
                      <a:pt x="40826" y="17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3E065661-B69C-B0A6-6312-4E9F12836EAE}"/>
                  </a:ext>
                </a:extLst>
              </p:cNvPr>
              <p:cNvSpPr/>
              <p:nvPr/>
            </p:nvSpPr>
            <p:spPr>
              <a:xfrm>
                <a:off x="12067252" y="3235268"/>
                <a:ext cx="45575" cy="496528"/>
              </a:xfrm>
              <a:custGeom>
                <a:avLst/>
                <a:gdLst>
                  <a:gd name="connsiteX0" fmla="*/ 44927 w 45574"/>
                  <a:gd name="connsiteY0" fmla="*/ 248600 h 496527"/>
                  <a:gd name="connsiteX1" fmla="*/ 44927 w 45574"/>
                  <a:gd name="connsiteY1" fmla="*/ 12353 h 496527"/>
                  <a:gd name="connsiteX2" fmla="*/ 44927 w 45574"/>
                  <a:gd name="connsiteY2" fmla="*/ 7412 h 496527"/>
                  <a:gd name="connsiteX3" fmla="*/ 39338 w 45574"/>
                  <a:gd name="connsiteY3" fmla="*/ 1799 h 496527"/>
                  <a:gd name="connsiteX4" fmla="*/ 7268 w 45574"/>
                  <a:gd name="connsiteY4" fmla="*/ 1799 h 496527"/>
                  <a:gd name="connsiteX5" fmla="*/ 5421 w 45574"/>
                  <a:gd name="connsiteY5" fmla="*/ 1799 h 496527"/>
                  <a:gd name="connsiteX6" fmla="*/ 1799 w 45574"/>
                  <a:gd name="connsiteY6" fmla="*/ 5613 h 496527"/>
                  <a:gd name="connsiteX7" fmla="*/ 1799 w 45574"/>
                  <a:gd name="connsiteY7" fmla="*/ 11778 h 496527"/>
                  <a:gd name="connsiteX8" fmla="*/ 1799 w 45574"/>
                  <a:gd name="connsiteY8" fmla="*/ 485566 h 496527"/>
                  <a:gd name="connsiteX9" fmla="*/ 1799 w 45574"/>
                  <a:gd name="connsiteY9" fmla="*/ 489883 h 496527"/>
                  <a:gd name="connsiteX10" fmla="*/ 7388 w 45574"/>
                  <a:gd name="connsiteY10" fmla="*/ 495520 h 496527"/>
                  <a:gd name="connsiteX11" fmla="*/ 39458 w 45574"/>
                  <a:gd name="connsiteY11" fmla="*/ 495520 h 496527"/>
                  <a:gd name="connsiteX12" fmla="*/ 41857 w 45574"/>
                  <a:gd name="connsiteY12" fmla="*/ 495520 h 496527"/>
                  <a:gd name="connsiteX13" fmla="*/ 44807 w 45574"/>
                  <a:gd name="connsiteY13" fmla="*/ 492330 h 496527"/>
                  <a:gd name="connsiteX14" fmla="*/ 44807 w 45574"/>
                  <a:gd name="connsiteY14" fmla="*/ 486165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574" h="496527">
                    <a:moveTo>
                      <a:pt x="44927" y="248600"/>
                    </a:moveTo>
                    <a:lnTo>
                      <a:pt x="44927" y="12353"/>
                    </a:lnTo>
                    <a:cubicBezTo>
                      <a:pt x="44927" y="10698"/>
                      <a:pt x="44927" y="9043"/>
                      <a:pt x="44927" y="7412"/>
                    </a:cubicBezTo>
                    <a:cubicBezTo>
                      <a:pt x="44927" y="2063"/>
                      <a:pt x="44663" y="1823"/>
                      <a:pt x="39338" y="1799"/>
                    </a:cubicBezTo>
                    <a:cubicBezTo>
                      <a:pt x="28640" y="1799"/>
                      <a:pt x="17966" y="1799"/>
                      <a:pt x="7268" y="1799"/>
                    </a:cubicBezTo>
                    <a:cubicBezTo>
                      <a:pt x="6644" y="1799"/>
                      <a:pt x="6021" y="1799"/>
                      <a:pt x="5421" y="1799"/>
                    </a:cubicBezTo>
                    <a:cubicBezTo>
                      <a:pt x="2543" y="1991"/>
                      <a:pt x="1943" y="2567"/>
                      <a:pt x="1799" y="5613"/>
                    </a:cubicBezTo>
                    <a:cubicBezTo>
                      <a:pt x="1799" y="7676"/>
                      <a:pt x="1799" y="9739"/>
                      <a:pt x="1799" y="11778"/>
                    </a:cubicBezTo>
                    <a:lnTo>
                      <a:pt x="1799" y="485566"/>
                    </a:lnTo>
                    <a:cubicBezTo>
                      <a:pt x="1799" y="487005"/>
                      <a:pt x="1799" y="488444"/>
                      <a:pt x="1799" y="489883"/>
                    </a:cubicBezTo>
                    <a:cubicBezTo>
                      <a:pt x="1799" y="495208"/>
                      <a:pt x="2111" y="495496"/>
                      <a:pt x="7388" y="495520"/>
                    </a:cubicBezTo>
                    <a:cubicBezTo>
                      <a:pt x="18086" y="495520"/>
                      <a:pt x="28760" y="495520"/>
                      <a:pt x="39458" y="495520"/>
                    </a:cubicBezTo>
                    <a:cubicBezTo>
                      <a:pt x="40274" y="495520"/>
                      <a:pt x="41113" y="495520"/>
                      <a:pt x="41857" y="495520"/>
                    </a:cubicBezTo>
                    <a:cubicBezTo>
                      <a:pt x="43968" y="495304"/>
                      <a:pt x="44663" y="494609"/>
                      <a:pt x="44807" y="492330"/>
                    </a:cubicBezTo>
                    <a:cubicBezTo>
                      <a:pt x="44951" y="490051"/>
                      <a:pt x="44807" y="488228"/>
                      <a:pt x="44807" y="48616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535EE213-1127-4AF9-EBC0-5E70CBE41342}"/>
                  </a:ext>
                </a:extLst>
              </p:cNvPr>
              <p:cNvSpPr/>
              <p:nvPr/>
            </p:nvSpPr>
            <p:spPr>
              <a:xfrm>
                <a:off x="10875970" y="3235316"/>
                <a:ext cx="43176" cy="496528"/>
              </a:xfrm>
              <a:custGeom>
                <a:avLst/>
                <a:gdLst>
                  <a:gd name="connsiteX0" fmla="*/ 42578 w 43176"/>
                  <a:gd name="connsiteY0" fmla="*/ 248480 h 496527"/>
                  <a:gd name="connsiteX1" fmla="*/ 42578 w 43176"/>
                  <a:gd name="connsiteY1" fmla="*/ 10362 h 496527"/>
                  <a:gd name="connsiteX2" fmla="*/ 42434 w 43176"/>
                  <a:gd name="connsiteY2" fmla="*/ 4198 h 496527"/>
                  <a:gd name="connsiteX3" fmla="*/ 40035 w 43176"/>
                  <a:gd name="connsiteY3" fmla="*/ 1799 h 496527"/>
                  <a:gd name="connsiteX4" fmla="*/ 36341 w 43176"/>
                  <a:gd name="connsiteY4" fmla="*/ 1799 h 496527"/>
                  <a:gd name="connsiteX5" fmla="*/ 6022 w 43176"/>
                  <a:gd name="connsiteY5" fmla="*/ 1799 h 496527"/>
                  <a:gd name="connsiteX6" fmla="*/ 1800 w 43176"/>
                  <a:gd name="connsiteY6" fmla="*/ 5661 h 496527"/>
                  <a:gd name="connsiteX7" fmla="*/ 1800 w 43176"/>
                  <a:gd name="connsiteY7" fmla="*/ 11298 h 496527"/>
                  <a:gd name="connsiteX8" fmla="*/ 1800 w 43176"/>
                  <a:gd name="connsiteY8" fmla="*/ 485614 h 496527"/>
                  <a:gd name="connsiteX9" fmla="*/ 1800 w 43176"/>
                  <a:gd name="connsiteY9" fmla="*/ 490555 h 496527"/>
                  <a:gd name="connsiteX10" fmla="*/ 1944 w 43176"/>
                  <a:gd name="connsiteY10" fmla="*/ 492954 h 496527"/>
                  <a:gd name="connsiteX11" fmla="*/ 4343 w 43176"/>
                  <a:gd name="connsiteY11" fmla="*/ 495352 h 496527"/>
                  <a:gd name="connsiteX12" fmla="*/ 7413 w 43176"/>
                  <a:gd name="connsiteY12" fmla="*/ 495496 h 496527"/>
                  <a:gd name="connsiteX13" fmla="*/ 37037 w 43176"/>
                  <a:gd name="connsiteY13" fmla="*/ 495496 h 496527"/>
                  <a:gd name="connsiteX14" fmla="*/ 38884 w 43176"/>
                  <a:gd name="connsiteY14" fmla="*/ 495496 h 496527"/>
                  <a:gd name="connsiteX15" fmla="*/ 42386 w 43176"/>
                  <a:gd name="connsiteY15" fmla="*/ 492210 h 496527"/>
                  <a:gd name="connsiteX16" fmla="*/ 42386 w 43176"/>
                  <a:gd name="connsiteY16" fmla="*/ 486045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76" h="496527">
                    <a:moveTo>
                      <a:pt x="42578" y="248480"/>
                    </a:moveTo>
                    <a:lnTo>
                      <a:pt x="42578" y="10362"/>
                    </a:lnTo>
                    <a:cubicBezTo>
                      <a:pt x="42578" y="8299"/>
                      <a:pt x="42578" y="6237"/>
                      <a:pt x="42434" y="4198"/>
                    </a:cubicBezTo>
                    <a:cubicBezTo>
                      <a:pt x="42434" y="2873"/>
                      <a:pt x="41360" y="1799"/>
                      <a:pt x="40035" y="1799"/>
                    </a:cubicBezTo>
                    <a:cubicBezTo>
                      <a:pt x="38812" y="1799"/>
                      <a:pt x="37636" y="1799"/>
                      <a:pt x="36341" y="1799"/>
                    </a:cubicBezTo>
                    <a:lnTo>
                      <a:pt x="6022" y="1799"/>
                    </a:lnTo>
                    <a:cubicBezTo>
                      <a:pt x="2568" y="1919"/>
                      <a:pt x="1992" y="2447"/>
                      <a:pt x="1800" y="5661"/>
                    </a:cubicBezTo>
                    <a:cubicBezTo>
                      <a:pt x="1800" y="7508"/>
                      <a:pt x="1800" y="9355"/>
                      <a:pt x="1800" y="11298"/>
                    </a:cubicBezTo>
                    <a:lnTo>
                      <a:pt x="1800" y="485614"/>
                    </a:lnTo>
                    <a:cubicBezTo>
                      <a:pt x="1800" y="487269"/>
                      <a:pt x="1800" y="488900"/>
                      <a:pt x="1800" y="490555"/>
                    </a:cubicBezTo>
                    <a:cubicBezTo>
                      <a:pt x="1792" y="491356"/>
                      <a:pt x="1840" y="492157"/>
                      <a:pt x="1944" y="492954"/>
                    </a:cubicBezTo>
                    <a:cubicBezTo>
                      <a:pt x="1944" y="494278"/>
                      <a:pt x="3018" y="495352"/>
                      <a:pt x="4343" y="495352"/>
                    </a:cubicBezTo>
                    <a:cubicBezTo>
                      <a:pt x="5362" y="495460"/>
                      <a:pt x="6387" y="495508"/>
                      <a:pt x="7413" y="495496"/>
                    </a:cubicBezTo>
                    <a:cubicBezTo>
                      <a:pt x="17295" y="495496"/>
                      <a:pt x="27170" y="495496"/>
                      <a:pt x="37037" y="495496"/>
                    </a:cubicBezTo>
                    <a:cubicBezTo>
                      <a:pt x="37660" y="495496"/>
                      <a:pt x="38260" y="495496"/>
                      <a:pt x="38884" y="495496"/>
                    </a:cubicBezTo>
                    <a:cubicBezTo>
                      <a:pt x="41546" y="495280"/>
                      <a:pt x="42242" y="494705"/>
                      <a:pt x="42386" y="492210"/>
                    </a:cubicBezTo>
                    <a:cubicBezTo>
                      <a:pt x="42506" y="490147"/>
                      <a:pt x="42386" y="488084"/>
                      <a:pt x="42386" y="4860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A0189B29-C87D-0405-3DDF-5701B58E508B}"/>
                  </a:ext>
                </a:extLst>
              </p:cNvPr>
              <p:cNvSpPr/>
              <p:nvPr/>
            </p:nvSpPr>
            <p:spPr>
              <a:xfrm>
                <a:off x="11472091" y="3235334"/>
                <a:ext cx="43176" cy="496528"/>
              </a:xfrm>
              <a:custGeom>
                <a:avLst/>
                <a:gdLst>
                  <a:gd name="connsiteX0" fmla="*/ 42553 w 43176"/>
                  <a:gd name="connsiteY0" fmla="*/ 4204 h 496527"/>
                  <a:gd name="connsiteX1" fmla="*/ 40154 w 43176"/>
                  <a:gd name="connsiteY1" fmla="*/ 1805 h 496527"/>
                  <a:gd name="connsiteX2" fmla="*/ 37084 w 43176"/>
                  <a:gd name="connsiteY2" fmla="*/ 1805 h 496527"/>
                  <a:gd name="connsiteX3" fmla="*/ 7412 w 43176"/>
                  <a:gd name="connsiteY3" fmla="*/ 1805 h 496527"/>
                  <a:gd name="connsiteX4" fmla="*/ 4342 w 43176"/>
                  <a:gd name="connsiteY4" fmla="*/ 1949 h 496527"/>
                  <a:gd name="connsiteX5" fmla="*/ 1943 w 43176"/>
                  <a:gd name="connsiteY5" fmla="*/ 4348 h 496527"/>
                  <a:gd name="connsiteX6" fmla="*/ 1799 w 43176"/>
                  <a:gd name="connsiteY6" fmla="*/ 11136 h 496527"/>
                  <a:gd name="connsiteX7" fmla="*/ 1799 w 43176"/>
                  <a:gd name="connsiteY7" fmla="*/ 485596 h 496527"/>
                  <a:gd name="connsiteX8" fmla="*/ 1799 w 43176"/>
                  <a:gd name="connsiteY8" fmla="*/ 490537 h 496527"/>
                  <a:gd name="connsiteX9" fmla="*/ 1943 w 43176"/>
                  <a:gd name="connsiteY9" fmla="*/ 492936 h 496527"/>
                  <a:gd name="connsiteX10" fmla="*/ 4342 w 43176"/>
                  <a:gd name="connsiteY10" fmla="*/ 495334 h 496527"/>
                  <a:gd name="connsiteX11" fmla="*/ 7436 w 43176"/>
                  <a:gd name="connsiteY11" fmla="*/ 495478 h 496527"/>
                  <a:gd name="connsiteX12" fmla="*/ 37036 w 43176"/>
                  <a:gd name="connsiteY12" fmla="*/ 495478 h 496527"/>
                  <a:gd name="connsiteX13" fmla="*/ 40106 w 43176"/>
                  <a:gd name="connsiteY13" fmla="*/ 495334 h 496527"/>
                  <a:gd name="connsiteX14" fmla="*/ 42505 w 43176"/>
                  <a:gd name="connsiteY14" fmla="*/ 492936 h 496527"/>
                  <a:gd name="connsiteX15" fmla="*/ 42673 w 43176"/>
                  <a:gd name="connsiteY15" fmla="*/ 486147 h 496527"/>
                  <a:gd name="connsiteX16" fmla="*/ 42673 w 43176"/>
                  <a:gd name="connsiteY16" fmla="*/ 10368 h 496527"/>
                  <a:gd name="connsiteX17" fmla="*/ 42553 w 43176"/>
                  <a:gd name="connsiteY17" fmla="*/ 4204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176" h="496527">
                    <a:moveTo>
                      <a:pt x="42553" y="4204"/>
                    </a:moveTo>
                    <a:cubicBezTo>
                      <a:pt x="42493" y="2905"/>
                      <a:pt x="41454" y="1865"/>
                      <a:pt x="40154" y="1805"/>
                    </a:cubicBezTo>
                    <a:cubicBezTo>
                      <a:pt x="39146" y="1805"/>
                      <a:pt x="38115" y="1805"/>
                      <a:pt x="37084" y="1805"/>
                    </a:cubicBezTo>
                    <a:lnTo>
                      <a:pt x="7412" y="1805"/>
                    </a:lnTo>
                    <a:cubicBezTo>
                      <a:pt x="6385" y="1781"/>
                      <a:pt x="5361" y="1829"/>
                      <a:pt x="4342" y="1949"/>
                    </a:cubicBezTo>
                    <a:cubicBezTo>
                      <a:pt x="3018" y="1949"/>
                      <a:pt x="1943" y="3023"/>
                      <a:pt x="1943" y="4348"/>
                    </a:cubicBezTo>
                    <a:cubicBezTo>
                      <a:pt x="1823" y="6602"/>
                      <a:pt x="1799" y="8881"/>
                      <a:pt x="1799" y="11136"/>
                    </a:cubicBezTo>
                    <a:lnTo>
                      <a:pt x="1799" y="485596"/>
                    </a:lnTo>
                    <a:cubicBezTo>
                      <a:pt x="1799" y="487251"/>
                      <a:pt x="1799" y="488882"/>
                      <a:pt x="1799" y="490537"/>
                    </a:cubicBezTo>
                    <a:cubicBezTo>
                      <a:pt x="1799" y="491352"/>
                      <a:pt x="1799" y="492192"/>
                      <a:pt x="1943" y="492936"/>
                    </a:cubicBezTo>
                    <a:cubicBezTo>
                      <a:pt x="1943" y="494260"/>
                      <a:pt x="3018" y="495334"/>
                      <a:pt x="4342" y="495334"/>
                    </a:cubicBezTo>
                    <a:cubicBezTo>
                      <a:pt x="5368" y="495442"/>
                      <a:pt x="6402" y="495490"/>
                      <a:pt x="7436" y="495478"/>
                    </a:cubicBezTo>
                    <a:cubicBezTo>
                      <a:pt x="17302" y="495478"/>
                      <a:pt x="27170" y="495478"/>
                      <a:pt x="37036" y="495478"/>
                    </a:cubicBezTo>
                    <a:cubicBezTo>
                      <a:pt x="38060" y="495490"/>
                      <a:pt x="39087" y="495442"/>
                      <a:pt x="40106" y="495334"/>
                    </a:cubicBezTo>
                    <a:cubicBezTo>
                      <a:pt x="41430" y="495334"/>
                      <a:pt x="42505" y="494260"/>
                      <a:pt x="42505" y="492936"/>
                    </a:cubicBezTo>
                    <a:cubicBezTo>
                      <a:pt x="42649" y="490681"/>
                      <a:pt x="42673" y="488402"/>
                      <a:pt x="42673" y="486147"/>
                    </a:cubicBezTo>
                    <a:lnTo>
                      <a:pt x="42673" y="10368"/>
                    </a:lnTo>
                    <a:cubicBezTo>
                      <a:pt x="42720" y="8329"/>
                      <a:pt x="42697" y="6267"/>
                      <a:pt x="42553" y="420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1367D659-2978-BA32-8E33-56AA38651889}"/>
                  </a:ext>
                </a:extLst>
              </p:cNvPr>
              <p:cNvSpPr/>
              <p:nvPr/>
            </p:nvSpPr>
            <p:spPr>
              <a:xfrm>
                <a:off x="11657352" y="3235214"/>
                <a:ext cx="40778" cy="496528"/>
              </a:xfrm>
              <a:custGeom>
                <a:avLst/>
                <a:gdLst>
                  <a:gd name="connsiteX0" fmla="*/ 39903 w 40777"/>
                  <a:gd name="connsiteY0" fmla="*/ 5619 h 496527"/>
                  <a:gd name="connsiteX1" fmla="*/ 35970 w 40777"/>
                  <a:gd name="connsiteY1" fmla="*/ 1805 h 496527"/>
                  <a:gd name="connsiteX2" fmla="*/ 32252 w 40777"/>
                  <a:gd name="connsiteY2" fmla="*/ 1805 h 496527"/>
                  <a:gd name="connsiteX3" fmla="*/ 10664 w 40777"/>
                  <a:gd name="connsiteY3" fmla="*/ 1805 h 496527"/>
                  <a:gd name="connsiteX4" fmla="*/ 1812 w 40777"/>
                  <a:gd name="connsiteY4" fmla="*/ 10968 h 496527"/>
                  <a:gd name="connsiteX5" fmla="*/ 1812 w 40777"/>
                  <a:gd name="connsiteY5" fmla="*/ 487298 h 496527"/>
                  <a:gd name="connsiteX6" fmla="*/ 1956 w 40777"/>
                  <a:gd name="connsiteY6" fmla="*/ 492863 h 496527"/>
                  <a:gd name="connsiteX7" fmla="*/ 4763 w 40777"/>
                  <a:gd name="connsiteY7" fmla="*/ 495478 h 496527"/>
                  <a:gd name="connsiteX8" fmla="*/ 7161 w 40777"/>
                  <a:gd name="connsiteY8" fmla="*/ 495478 h 496527"/>
                  <a:gd name="connsiteX9" fmla="*/ 34315 w 40777"/>
                  <a:gd name="connsiteY9" fmla="*/ 495478 h 496527"/>
                  <a:gd name="connsiteX10" fmla="*/ 37385 w 40777"/>
                  <a:gd name="connsiteY10" fmla="*/ 495334 h 496527"/>
                  <a:gd name="connsiteX11" fmla="*/ 39784 w 40777"/>
                  <a:gd name="connsiteY11" fmla="*/ 492935 h 496527"/>
                  <a:gd name="connsiteX12" fmla="*/ 39927 w 40777"/>
                  <a:gd name="connsiteY12" fmla="*/ 486171 h 496527"/>
                  <a:gd name="connsiteX13" fmla="*/ 39927 w 40777"/>
                  <a:gd name="connsiteY13" fmla="*/ 11807 h 496527"/>
                  <a:gd name="connsiteX14" fmla="*/ 39927 w 40777"/>
                  <a:gd name="connsiteY14" fmla="*/ 8089 h 496527"/>
                  <a:gd name="connsiteX15" fmla="*/ 39903 w 40777"/>
                  <a:gd name="connsiteY15" fmla="*/ 5619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777" h="496527">
                    <a:moveTo>
                      <a:pt x="39903" y="5619"/>
                    </a:moveTo>
                    <a:cubicBezTo>
                      <a:pt x="39640" y="3004"/>
                      <a:pt x="38728" y="2141"/>
                      <a:pt x="35970" y="1805"/>
                    </a:cubicBezTo>
                    <a:cubicBezTo>
                      <a:pt x="34722" y="1805"/>
                      <a:pt x="33571" y="1805"/>
                      <a:pt x="32252" y="1805"/>
                    </a:cubicBezTo>
                    <a:lnTo>
                      <a:pt x="10664" y="1805"/>
                    </a:lnTo>
                    <a:cubicBezTo>
                      <a:pt x="1069" y="1805"/>
                      <a:pt x="1812" y="1253"/>
                      <a:pt x="1812" y="10968"/>
                    </a:cubicBezTo>
                    <a:lnTo>
                      <a:pt x="1812" y="487298"/>
                    </a:lnTo>
                    <a:cubicBezTo>
                      <a:pt x="1812" y="489169"/>
                      <a:pt x="1812" y="491016"/>
                      <a:pt x="1956" y="492863"/>
                    </a:cubicBezTo>
                    <a:cubicBezTo>
                      <a:pt x="2100" y="494710"/>
                      <a:pt x="2940" y="495262"/>
                      <a:pt x="4763" y="495478"/>
                    </a:cubicBezTo>
                    <a:cubicBezTo>
                      <a:pt x="5562" y="495524"/>
                      <a:pt x="6363" y="495524"/>
                      <a:pt x="7161" y="495478"/>
                    </a:cubicBezTo>
                    <a:cubicBezTo>
                      <a:pt x="16197" y="495478"/>
                      <a:pt x="25247" y="495478"/>
                      <a:pt x="34315" y="495478"/>
                    </a:cubicBezTo>
                    <a:cubicBezTo>
                      <a:pt x="35339" y="495490"/>
                      <a:pt x="36365" y="495442"/>
                      <a:pt x="37385" y="495334"/>
                    </a:cubicBezTo>
                    <a:cubicBezTo>
                      <a:pt x="38709" y="495334"/>
                      <a:pt x="39784" y="494259"/>
                      <a:pt x="39784" y="492935"/>
                    </a:cubicBezTo>
                    <a:cubicBezTo>
                      <a:pt x="39903" y="490681"/>
                      <a:pt x="39927" y="488426"/>
                      <a:pt x="39927" y="486171"/>
                    </a:cubicBezTo>
                    <a:lnTo>
                      <a:pt x="39927" y="11807"/>
                    </a:lnTo>
                    <a:cubicBezTo>
                      <a:pt x="39927" y="10560"/>
                      <a:pt x="39927" y="9409"/>
                      <a:pt x="39927" y="8089"/>
                    </a:cubicBezTo>
                    <a:cubicBezTo>
                      <a:pt x="39968" y="7266"/>
                      <a:pt x="39959" y="6441"/>
                      <a:pt x="39903" y="56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C2C634E4-CE61-1BB3-81FB-575A32A9FD43}"/>
                  </a:ext>
                </a:extLst>
              </p:cNvPr>
              <p:cNvSpPr/>
              <p:nvPr/>
            </p:nvSpPr>
            <p:spPr>
              <a:xfrm>
                <a:off x="11015382" y="3235214"/>
                <a:ext cx="38379" cy="496528"/>
              </a:xfrm>
              <a:custGeom>
                <a:avLst/>
                <a:gdLst>
                  <a:gd name="connsiteX0" fmla="*/ 38883 w 38378"/>
                  <a:gd name="connsiteY0" fmla="*/ 6243 h 496527"/>
                  <a:gd name="connsiteX1" fmla="*/ 38619 w 38378"/>
                  <a:gd name="connsiteY1" fmla="*/ 3844 h 496527"/>
                  <a:gd name="connsiteX2" fmla="*/ 37012 w 38378"/>
                  <a:gd name="connsiteY2" fmla="*/ 2165 h 496527"/>
                  <a:gd name="connsiteX3" fmla="*/ 33342 w 38378"/>
                  <a:gd name="connsiteY3" fmla="*/ 1805 h 496527"/>
                  <a:gd name="connsiteX4" fmla="*/ 7436 w 38378"/>
                  <a:gd name="connsiteY4" fmla="*/ 1805 h 496527"/>
                  <a:gd name="connsiteX5" fmla="*/ 4342 w 38378"/>
                  <a:gd name="connsiteY5" fmla="*/ 1949 h 496527"/>
                  <a:gd name="connsiteX6" fmla="*/ 1943 w 38378"/>
                  <a:gd name="connsiteY6" fmla="*/ 4348 h 496527"/>
                  <a:gd name="connsiteX7" fmla="*/ 1799 w 38378"/>
                  <a:gd name="connsiteY7" fmla="*/ 11112 h 496527"/>
                  <a:gd name="connsiteX8" fmla="*/ 1799 w 38378"/>
                  <a:gd name="connsiteY8" fmla="*/ 486339 h 496527"/>
                  <a:gd name="connsiteX9" fmla="*/ 1799 w 38378"/>
                  <a:gd name="connsiteY9" fmla="*/ 491281 h 496527"/>
                  <a:gd name="connsiteX10" fmla="*/ 2063 w 38378"/>
                  <a:gd name="connsiteY10" fmla="*/ 493679 h 496527"/>
                  <a:gd name="connsiteX11" fmla="*/ 3670 w 38378"/>
                  <a:gd name="connsiteY11" fmla="*/ 495334 h 496527"/>
                  <a:gd name="connsiteX12" fmla="*/ 7340 w 38378"/>
                  <a:gd name="connsiteY12" fmla="*/ 495670 h 496527"/>
                  <a:gd name="connsiteX13" fmla="*/ 33246 w 38378"/>
                  <a:gd name="connsiteY13" fmla="*/ 495670 h 496527"/>
                  <a:gd name="connsiteX14" fmla="*/ 36316 w 38378"/>
                  <a:gd name="connsiteY14" fmla="*/ 495526 h 496527"/>
                  <a:gd name="connsiteX15" fmla="*/ 38715 w 38378"/>
                  <a:gd name="connsiteY15" fmla="*/ 493128 h 496527"/>
                  <a:gd name="connsiteX16" fmla="*/ 38859 w 38378"/>
                  <a:gd name="connsiteY16" fmla="*/ 486339 h 496527"/>
                  <a:gd name="connsiteX17" fmla="*/ 38859 w 38378"/>
                  <a:gd name="connsiteY17" fmla="*/ 11807 h 496527"/>
                  <a:gd name="connsiteX18" fmla="*/ 38883 w 38378"/>
                  <a:gd name="connsiteY18" fmla="*/ 6243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378" h="496527">
                    <a:moveTo>
                      <a:pt x="38883" y="6243"/>
                    </a:moveTo>
                    <a:cubicBezTo>
                      <a:pt x="38866" y="5437"/>
                      <a:pt x="38778" y="4634"/>
                      <a:pt x="38619" y="3844"/>
                    </a:cubicBezTo>
                    <a:cubicBezTo>
                      <a:pt x="38514" y="2990"/>
                      <a:pt x="37860" y="2307"/>
                      <a:pt x="37012" y="2165"/>
                    </a:cubicBezTo>
                    <a:cubicBezTo>
                      <a:pt x="35798" y="1961"/>
                      <a:pt x="34572" y="1841"/>
                      <a:pt x="33342" y="1805"/>
                    </a:cubicBezTo>
                    <a:lnTo>
                      <a:pt x="7436" y="1805"/>
                    </a:lnTo>
                    <a:cubicBezTo>
                      <a:pt x="6402" y="1781"/>
                      <a:pt x="5368" y="1829"/>
                      <a:pt x="4342" y="1949"/>
                    </a:cubicBezTo>
                    <a:cubicBezTo>
                      <a:pt x="3017" y="1949"/>
                      <a:pt x="1943" y="3023"/>
                      <a:pt x="1943" y="4348"/>
                    </a:cubicBezTo>
                    <a:cubicBezTo>
                      <a:pt x="1943" y="6602"/>
                      <a:pt x="1799" y="8857"/>
                      <a:pt x="1799" y="11112"/>
                    </a:cubicBezTo>
                    <a:lnTo>
                      <a:pt x="1799" y="486339"/>
                    </a:lnTo>
                    <a:cubicBezTo>
                      <a:pt x="1799" y="487994"/>
                      <a:pt x="1799" y="489625"/>
                      <a:pt x="1799" y="491281"/>
                    </a:cubicBezTo>
                    <a:cubicBezTo>
                      <a:pt x="1828" y="492086"/>
                      <a:pt x="1916" y="492888"/>
                      <a:pt x="2063" y="493679"/>
                    </a:cubicBezTo>
                    <a:cubicBezTo>
                      <a:pt x="2178" y="494524"/>
                      <a:pt x="2829" y="495195"/>
                      <a:pt x="3670" y="495334"/>
                    </a:cubicBezTo>
                    <a:cubicBezTo>
                      <a:pt x="4883" y="495543"/>
                      <a:pt x="6110" y="495656"/>
                      <a:pt x="7340" y="495670"/>
                    </a:cubicBezTo>
                    <a:cubicBezTo>
                      <a:pt x="15975" y="495670"/>
                      <a:pt x="24610" y="495670"/>
                      <a:pt x="33246" y="495670"/>
                    </a:cubicBezTo>
                    <a:cubicBezTo>
                      <a:pt x="34271" y="495682"/>
                      <a:pt x="35296" y="495634"/>
                      <a:pt x="36316" y="495526"/>
                    </a:cubicBezTo>
                    <a:cubicBezTo>
                      <a:pt x="37641" y="495526"/>
                      <a:pt x="38715" y="494452"/>
                      <a:pt x="38715" y="493128"/>
                    </a:cubicBezTo>
                    <a:cubicBezTo>
                      <a:pt x="38715" y="490873"/>
                      <a:pt x="38859" y="488594"/>
                      <a:pt x="38859" y="486339"/>
                    </a:cubicBezTo>
                    <a:lnTo>
                      <a:pt x="38859" y="11807"/>
                    </a:lnTo>
                    <a:cubicBezTo>
                      <a:pt x="38907" y="9960"/>
                      <a:pt x="38931" y="8113"/>
                      <a:pt x="38883" y="62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2CE024AA-4D46-5652-C710-9FF4B04596C7}"/>
                  </a:ext>
                </a:extLst>
              </p:cNvPr>
              <p:cNvSpPr/>
              <p:nvPr/>
            </p:nvSpPr>
            <p:spPr>
              <a:xfrm>
                <a:off x="11611647" y="3235220"/>
                <a:ext cx="38379" cy="496528"/>
              </a:xfrm>
              <a:custGeom>
                <a:avLst/>
                <a:gdLst>
                  <a:gd name="connsiteX0" fmla="*/ 38787 w 38378"/>
                  <a:gd name="connsiteY0" fmla="*/ 4414 h 496527"/>
                  <a:gd name="connsiteX1" fmla="*/ 36388 w 38378"/>
                  <a:gd name="connsiteY1" fmla="*/ 2015 h 496527"/>
                  <a:gd name="connsiteX2" fmla="*/ 33342 w 38378"/>
                  <a:gd name="connsiteY2" fmla="*/ 1799 h 496527"/>
                  <a:gd name="connsiteX3" fmla="*/ 7436 w 38378"/>
                  <a:gd name="connsiteY3" fmla="*/ 1799 h 496527"/>
                  <a:gd name="connsiteX4" fmla="*/ 4342 w 38378"/>
                  <a:gd name="connsiteY4" fmla="*/ 1919 h 496527"/>
                  <a:gd name="connsiteX5" fmla="*/ 1943 w 38378"/>
                  <a:gd name="connsiteY5" fmla="*/ 4318 h 496527"/>
                  <a:gd name="connsiteX6" fmla="*/ 1799 w 38378"/>
                  <a:gd name="connsiteY6" fmla="*/ 11106 h 496527"/>
                  <a:gd name="connsiteX7" fmla="*/ 1799 w 38378"/>
                  <a:gd name="connsiteY7" fmla="*/ 485614 h 496527"/>
                  <a:gd name="connsiteX8" fmla="*/ 1799 w 38378"/>
                  <a:gd name="connsiteY8" fmla="*/ 491155 h 496527"/>
                  <a:gd name="connsiteX9" fmla="*/ 2063 w 38378"/>
                  <a:gd name="connsiteY9" fmla="*/ 493553 h 496527"/>
                  <a:gd name="connsiteX10" fmla="*/ 3694 w 38378"/>
                  <a:gd name="connsiteY10" fmla="*/ 495208 h 496527"/>
                  <a:gd name="connsiteX11" fmla="*/ 7340 w 38378"/>
                  <a:gd name="connsiteY11" fmla="*/ 495520 h 496527"/>
                  <a:gd name="connsiteX12" fmla="*/ 33270 w 38378"/>
                  <a:gd name="connsiteY12" fmla="*/ 495520 h 496527"/>
                  <a:gd name="connsiteX13" fmla="*/ 36340 w 38378"/>
                  <a:gd name="connsiteY13" fmla="*/ 495376 h 496527"/>
                  <a:gd name="connsiteX14" fmla="*/ 38739 w 38378"/>
                  <a:gd name="connsiteY14" fmla="*/ 492978 h 496527"/>
                  <a:gd name="connsiteX15" fmla="*/ 38907 w 38378"/>
                  <a:gd name="connsiteY15" fmla="*/ 485590 h 496527"/>
                  <a:gd name="connsiteX16" fmla="*/ 38907 w 38378"/>
                  <a:gd name="connsiteY16" fmla="*/ 8108 h 496527"/>
                  <a:gd name="connsiteX17" fmla="*/ 38787 w 38378"/>
                  <a:gd name="connsiteY17" fmla="*/ 4414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378" h="496527">
                    <a:moveTo>
                      <a:pt x="38787" y="4414"/>
                    </a:moveTo>
                    <a:cubicBezTo>
                      <a:pt x="38727" y="3115"/>
                      <a:pt x="37686" y="2075"/>
                      <a:pt x="36388" y="2015"/>
                    </a:cubicBezTo>
                    <a:cubicBezTo>
                      <a:pt x="35378" y="1872"/>
                      <a:pt x="34361" y="1800"/>
                      <a:pt x="33342" y="1799"/>
                    </a:cubicBezTo>
                    <a:lnTo>
                      <a:pt x="7436" y="1799"/>
                    </a:lnTo>
                    <a:cubicBezTo>
                      <a:pt x="6404" y="1799"/>
                      <a:pt x="5373" y="1799"/>
                      <a:pt x="4342" y="1919"/>
                    </a:cubicBezTo>
                    <a:cubicBezTo>
                      <a:pt x="3018" y="1919"/>
                      <a:pt x="1943" y="2993"/>
                      <a:pt x="1943" y="4318"/>
                    </a:cubicBezTo>
                    <a:cubicBezTo>
                      <a:pt x="1943" y="6572"/>
                      <a:pt x="1799" y="8827"/>
                      <a:pt x="1799" y="11106"/>
                    </a:cubicBezTo>
                    <a:lnTo>
                      <a:pt x="1799" y="485614"/>
                    </a:lnTo>
                    <a:cubicBezTo>
                      <a:pt x="1799" y="487461"/>
                      <a:pt x="1799" y="489308"/>
                      <a:pt x="1799" y="491155"/>
                    </a:cubicBezTo>
                    <a:cubicBezTo>
                      <a:pt x="1828" y="491961"/>
                      <a:pt x="1917" y="492762"/>
                      <a:pt x="2063" y="493553"/>
                    </a:cubicBezTo>
                    <a:cubicBezTo>
                      <a:pt x="2188" y="494402"/>
                      <a:pt x="2847" y="495072"/>
                      <a:pt x="3694" y="495208"/>
                    </a:cubicBezTo>
                    <a:cubicBezTo>
                      <a:pt x="4901" y="495396"/>
                      <a:pt x="6119" y="495501"/>
                      <a:pt x="7340" y="495520"/>
                    </a:cubicBezTo>
                    <a:cubicBezTo>
                      <a:pt x="15975" y="495520"/>
                      <a:pt x="24634" y="495520"/>
                      <a:pt x="33270" y="495520"/>
                    </a:cubicBezTo>
                    <a:cubicBezTo>
                      <a:pt x="34294" y="495532"/>
                      <a:pt x="35321" y="495484"/>
                      <a:pt x="36340" y="495376"/>
                    </a:cubicBezTo>
                    <a:cubicBezTo>
                      <a:pt x="37664" y="495376"/>
                      <a:pt x="38739" y="494302"/>
                      <a:pt x="38739" y="492978"/>
                    </a:cubicBezTo>
                    <a:cubicBezTo>
                      <a:pt x="38883" y="490579"/>
                      <a:pt x="38907" y="488036"/>
                      <a:pt x="38907" y="485590"/>
                    </a:cubicBezTo>
                    <a:lnTo>
                      <a:pt x="38907" y="8108"/>
                    </a:lnTo>
                    <a:cubicBezTo>
                      <a:pt x="38931" y="6860"/>
                      <a:pt x="38931" y="5637"/>
                      <a:pt x="38787" y="44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B5D4CDC6-9A13-20E1-E3C4-2AFDE07B3B25}"/>
                  </a:ext>
                </a:extLst>
              </p:cNvPr>
              <p:cNvSpPr/>
              <p:nvPr/>
            </p:nvSpPr>
            <p:spPr>
              <a:xfrm>
                <a:off x="11062564" y="3235305"/>
                <a:ext cx="35980" cy="496528"/>
              </a:xfrm>
              <a:custGeom>
                <a:avLst/>
                <a:gdLst>
                  <a:gd name="connsiteX0" fmla="*/ 36172 w 35980"/>
                  <a:gd name="connsiteY0" fmla="*/ 249162 h 496527"/>
                  <a:gd name="connsiteX1" fmla="*/ 36172 w 35980"/>
                  <a:gd name="connsiteY1" fmla="*/ 10397 h 496527"/>
                  <a:gd name="connsiteX2" fmla="*/ 36004 w 35980"/>
                  <a:gd name="connsiteY2" fmla="*/ 4232 h 496527"/>
                  <a:gd name="connsiteX3" fmla="*/ 33606 w 35980"/>
                  <a:gd name="connsiteY3" fmla="*/ 1833 h 496527"/>
                  <a:gd name="connsiteX4" fmla="*/ 31207 w 35980"/>
                  <a:gd name="connsiteY4" fmla="*/ 1833 h 496527"/>
                  <a:gd name="connsiteX5" fmla="*/ 7676 w 35980"/>
                  <a:gd name="connsiteY5" fmla="*/ 1833 h 496527"/>
                  <a:gd name="connsiteX6" fmla="*/ 4701 w 35980"/>
                  <a:gd name="connsiteY6" fmla="*/ 1953 h 496527"/>
                  <a:gd name="connsiteX7" fmla="*/ 1967 w 35980"/>
                  <a:gd name="connsiteY7" fmla="*/ 4832 h 496527"/>
                  <a:gd name="connsiteX8" fmla="*/ 1799 w 35980"/>
                  <a:gd name="connsiteY8" fmla="*/ 10996 h 496527"/>
                  <a:gd name="connsiteX9" fmla="*/ 1799 w 35980"/>
                  <a:gd name="connsiteY9" fmla="*/ 486680 h 496527"/>
                  <a:gd name="connsiteX10" fmla="*/ 1799 w 35980"/>
                  <a:gd name="connsiteY10" fmla="*/ 490997 h 496527"/>
                  <a:gd name="connsiteX11" fmla="*/ 6069 w 35980"/>
                  <a:gd name="connsiteY11" fmla="*/ 495459 h 496527"/>
                  <a:gd name="connsiteX12" fmla="*/ 21492 w 35980"/>
                  <a:gd name="connsiteY12" fmla="*/ 495459 h 496527"/>
                  <a:gd name="connsiteX13" fmla="*/ 32598 w 35980"/>
                  <a:gd name="connsiteY13" fmla="*/ 495459 h 496527"/>
                  <a:gd name="connsiteX14" fmla="*/ 36220 w 35980"/>
                  <a:gd name="connsiteY14" fmla="*/ 491645 h 496527"/>
                  <a:gd name="connsiteX15" fmla="*/ 36220 w 35980"/>
                  <a:gd name="connsiteY15" fmla="*/ 485480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980" h="496527">
                    <a:moveTo>
                      <a:pt x="36172" y="249162"/>
                    </a:moveTo>
                    <a:lnTo>
                      <a:pt x="36172" y="10397"/>
                    </a:lnTo>
                    <a:cubicBezTo>
                      <a:pt x="36172" y="8334"/>
                      <a:pt x="36172" y="6271"/>
                      <a:pt x="36004" y="4232"/>
                    </a:cubicBezTo>
                    <a:cubicBezTo>
                      <a:pt x="36004" y="2907"/>
                      <a:pt x="34930" y="1833"/>
                      <a:pt x="33606" y="1833"/>
                    </a:cubicBezTo>
                    <a:cubicBezTo>
                      <a:pt x="32807" y="1788"/>
                      <a:pt x="32006" y="1788"/>
                      <a:pt x="31207" y="1833"/>
                    </a:cubicBezTo>
                    <a:lnTo>
                      <a:pt x="7676" y="1833"/>
                    </a:lnTo>
                    <a:cubicBezTo>
                      <a:pt x="6683" y="1805"/>
                      <a:pt x="5689" y="1846"/>
                      <a:pt x="4701" y="1953"/>
                    </a:cubicBezTo>
                    <a:cubicBezTo>
                      <a:pt x="3194" y="2086"/>
                      <a:pt x="2022" y="3320"/>
                      <a:pt x="1967" y="4832"/>
                    </a:cubicBezTo>
                    <a:cubicBezTo>
                      <a:pt x="1823" y="6871"/>
                      <a:pt x="1799" y="8934"/>
                      <a:pt x="1799" y="10996"/>
                    </a:cubicBezTo>
                    <a:cubicBezTo>
                      <a:pt x="1799" y="169549"/>
                      <a:pt x="1799" y="328110"/>
                      <a:pt x="1799" y="486680"/>
                    </a:cubicBezTo>
                    <a:cubicBezTo>
                      <a:pt x="1799" y="488119"/>
                      <a:pt x="1799" y="489558"/>
                      <a:pt x="1799" y="490997"/>
                    </a:cubicBezTo>
                    <a:cubicBezTo>
                      <a:pt x="1967" y="494811"/>
                      <a:pt x="2423" y="495387"/>
                      <a:pt x="6069" y="495459"/>
                    </a:cubicBezTo>
                    <a:cubicBezTo>
                      <a:pt x="11202" y="495459"/>
                      <a:pt x="16359" y="495459"/>
                      <a:pt x="21492" y="495459"/>
                    </a:cubicBezTo>
                    <a:cubicBezTo>
                      <a:pt x="25210" y="495459"/>
                      <a:pt x="28904" y="495459"/>
                      <a:pt x="32598" y="495459"/>
                    </a:cubicBezTo>
                    <a:cubicBezTo>
                      <a:pt x="35500" y="495459"/>
                      <a:pt x="36076" y="494715"/>
                      <a:pt x="36220" y="491645"/>
                    </a:cubicBezTo>
                    <a:cubicBezTo>
                      <a:pt x="36220" y="489606"/>
                      <a:pt x="36220" y="487543"/>
                      <a:pt x="36220" y="4854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9F232616-F775-EE11-27C1-AD18BF1C0432}"/>
                  </a:ext>
                </a:extLst>
              </p:cNvPr>
              <p:cNvSpPr/>
              <p:nvPr/>
            </p:nvSpPr>
            <p:spPr>
              <a:xfrm>
                <a:off x="11751106" y="3235202"/>
                <a:ext cx="35980" cy="496528"/>
              </a:xfrm>
              <a:custGeom>
                <a:avLst/>
                <a:gdLst>
                  <a:gd name="connsiteX0" fmla="*/ 35165 w 35980"/>
                  <a:gd name="connsiteY0" fmla="*/ 5655 h 496527"/>
                  <a:gd name="connsiteX1" fmla="*/ 31495 w 35980"/>
                  <a:gd name="connsiteY1" fmla="*/ 1817 h 496527"/>
                  <a:gd name="connsiteX2" fmla="*/ 5565 w 35980"/>
                  <a:gd name="connsiteY2" fmla="*/ 1817 h 496527"/>
                  <a:gd name="connsiteX3" fmla="*/ 4342 w 35980"/>
                  <a:gd name="connsiteY3" fmla="*/ 1817 h 496527"/>
                  <a:gd name="connsiteX4" fmla="*/ 1943 w 35980"/>
                  <a:gd name="connsiteY4" fmla="*/ 4216 h 496527"/>
                  <a:gd name="connsiteX5" fmla="*/ 1799 w 35980"/>
                  <a:gd name="connsiteY5" fmla="*/ 10356 h 496527"/>
                  <a:gd name="connsiteX6" fmla="*/ 1799 w 35980"/>
                  <a:gd name="connsiteY6" fmla="*/ 486639 h 496527"/>
                  <a:gd name="connsiteX7" fmla="*/ 1799 w 35980"/>
                  <a:gd name="connsiteY7" fmla="*/ 491436 h 496527"/>
                  <a:gd name="connsiteX8" fmla="*/ 5469 w 35980"/>
                  <a:gd name="connsiteY8" fmla="*/ 495202 h 496527"/>
                  <a:gd name="connsiteX9" fmla="*/ 31375 w 35980"/>
                  <a:gd name="connsiteY9" fmla="*/ 495202 h 496527"/>
                  <a:gd name="connsiteX10" fmla="*/ 32622 w 35980"/>
                  <a:gd name="connsiteY10" fmla="*/ 495082 h 496527"/>
                  <a:gd name="connsiteX11" fmla="*/ 35021 w 35980"/>
                  <a:gd name="connsiteY11" fmla="*/ 492684 h 496527"/>
                  <a:gd name="connsiteX12" fmla="*/ 35165 w 35980"/>
                  <a:gd name="connsiteY12" fmla="*/ 485895 h 496527"/>
                  <a:gd name="connsiteX13" fmla="*/ 35165 w 35980"/>
                  <a:gd name="connsiteY13" fmla="*/ 11819 h 496527"/>
                  <a:gd name="connsiteX14" fmla="*/ 35165 w 35980"/>
                  <a:gd name="connsiteY14" fmla="*/ 5655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980" h="496527">
                    <a:moveTo>
                      <a:pt x="35165" y="5655"/>
                    </a:moveTo>
                    <a:cubicBezTo>
                      <a:pt x="35021" y="2656"/>
                      <a:pt x="34421" y="1937"/>
                      <a:pt x="31495" y="1817"/>
                    </a:cubicBezTo>
                    <a:cubicBezTo>
                      <a:pt x="22835" y="1817"/>
                      <a:pt x="14200" y="1817"/>
                      <a:pt x="5565" y="1817"/>
                    </a:cubicBezTo>
                    <a:cubicBezTo>
                      <a:pt x="5157" y="1793"/>
                      <a:pt x="4749" y="1793"/>
                      <a:pt x="4342" y="1817"/>
                    </a:cubicBezTo>
                    <a:cubicBezTo>
                      <a:pt x="3018" y="1817"/>
                      <a:pt x="1943" y="2891"/>
                      <a:pt x="1943" y="4216"/>
                    </a:cubicBezTo>
                    <a:cubicBezTo>
                      <a:pt x="1799" y="6254"/>
                      <a:pt x="1799" y="8317"/>
                      <a:pt x="1799" y="10356"/>
                    </a:cubicBezTo>
                    <a:cubicBezTo>
                      <a:pt x="1799" y="169133"/>
                      <a:pt x="1799" y="327894"/>
                      <a:pt x="1799" y="486639"/>
                    </a:cubicBezTo>
                    <a:cubicBezTo>
                      <a:pt x="1799" y="488270"/>
                      <a:pt x="1799" y="489925"/>
                      <a:pt x="1799" y="491436"/>
                    </a:cubicBezTo>
                    <a:cubicBezTo>
                      <a:pt x="1967" y="494435"/>
                      <a:pt x="2543" y="495178"/>
                      <a:pt x="5469" y="495202"/>
                    </a:cubicBezTo>
                    <a:cubicBezTo>
                      <a:pt x="14104" y="495202"/>
                      <a:pt x="22740" y="495202"/>
                      <a:pt x="31375" y="495202"/>
                    </a:cubicBezTo>
                    <a:cubicBezTo>
                      <a:pt x="31792" y="495197"/>
                      <a:pt x="32210" y="495159"/>
                      <a:pt x="32622" y="495082"/>
                    </a:cubicBezTo>
                    <a:cubicBezTo>
                      <a:pt x="33946" y="495082"/>
                      <a:pt x="35021" y="494008"/>
                      <a:pt x="35021" y="492684"/>
                    </a:cubicBezTo>
                    <a:cubicBezTo>
                      <a:pt x="35141" y="490429"/>
                      <a:pt x="35165" y="488150"/>
                      <a:pt x="35165" y="485895"/>
                    </a:cubicBezTo>
                    <a:lnTo>
                      <a:pt x="35165" y="11819"/>
                    </a:lnTo>
                    <a:cubicBezTo>
                      <a:pt x="35189" y="9756"/>
                      <a:pt x="35237" y="7718"/>
                      <a:pt x="35165" y="56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9D997D3F-FAC5-FBDF-E989-25ABDC461E7D}"/>
                  </a:ext>
                </a:extLst>
              </p:cNvPr>
              <p:cNvSpPr/>
              <p:nvPr/>
            </p:nvSpPr>
            <p:spPr>
              <a:xfrm>
                <a:off x="11524166" y="3235220"/>
                <a:ext cx="31183" cy="496528"/>
              </a:xfrm>
              <a:custGeom>
                <a:avLst/>
                <a:gdLst>
                  <a:gd name="connsiteX0" fmla="*/ 30032 w 31182"/>
                  <a:gd name="connsiteY0" fmla="*/ 5661 h 496527"/>
                  <a:gd name="connsiteX1" fmla="*/ 26386 w 31182"/>
                  <a:gd name="connsiteY1" fmla="*/ 1799 h 496527"/>
                  <a:gd name="connsiteX2" fmla="*/ 6021 w 31182"/>
                  <a:gd name="connsiteY2" fmla="*/ 1799 h 496527"/>
                  <a:gd name="connsiteX3" fmla="*/ 4798 w 31182"/>
                  <a:gd name="connsiteY3" fmla="*/ 1943 h 496527"/>
                  <a:gd name="connsiteX4" fmla="*/ 2016 w 31182"/>
                  <a:gd name="connsiteY4" fmla="*/ 4773 h 496527"/>
                  <a:gd name="connsiteX5" fmla="*/ 1800 w 31182"/>
                  <a:gd name="connsiteY5" fmla="*/ 12185 h 496527"/>
                  <a:gd name="connsiteX6" fmla="*/ 1800 w 31182"/>
                  <a:gd name="connsiteY6" fmla="*/ 481296 h 496527"/>
                  <a:gd name="connsiteX7" fmla="*/ 1800 w 31182"/>
                  <a:gd name="connsiteY7" fmla="*/ 485614 h 496527"/>
                  <a:gd name="connsiteX8" fmla="*/ 2735 w 31182"/>
                  <a:gd name="connsiteY8" fmla="*/ 492306 h 496527"/>
                  <a:gd name="connsiteX9" fmla="*/ 6405 w 31182"/>
                  <a:gd name="connsiteY9" fmla="*/ 495520 h 496527"/>
                  <a:gd name="connsiteX10" fmla="*/ 21229 w 31182"/>
                  <a:gd name="connsiteY10" fmla="*/ 495520 h 496527"/>
                  <a:gd name="connsiteX11" fmla="*/ 30080 w 31182"/>
                  <a:gd name="connsiteY11" fmla="*/ 486357 h 496527"/>
                  <a:gd name="connsiteX12" fmla="*/ 30080 w 31182"/>
                  <a:gd name="connsiteY12" fmla="*/ 248744 h 496527"/>
                  <a:gd name="connsiteX13" fmla="*/ 30080 w 31182"/>
                  <a:gd name="connsiteY13" fmla="*/ 11826 h 496527"/>
                  <a:gd name="connsiteX14" fmla="*/ 30032 w 31182"/>
                  <a:gd name="connsiteY14" fmla="*/ 5661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82" h="496527">
                    <a:moveTo>
                      <a:pt x="30032" y="5661"/>
                    </a:moveTo>
                    <a:cubicBezTo>
                      <a:pt x="29888" y="2663"/>
                      <a:pt x="29289" y="1919"/>
                      <a:pt x="26386" y="1799"/>
                    </a:cubicBezTo>
                    <a:cubicBezTo>
                      <a:pt x="19598" y="1799"/>
                      <a:pt x="12810" y="1799"/>
                      <a:pt x="6021" y="1799"/>
                    </a:cubicBezTo>
                    <a:cubicBezTo>
                      <a:pt x="5611" y="1812"/>
                      <a:pt x="5201" y="1860"/>
                      <a:pt x="4798" y="1943"/>
                    </a:cubicBezTo>
                    <a:cubicBezTo>
                      <a:pt x="3299" y="2070"/>
                      <a:pt x="2116" y="3272"/>
                      <a:pt x="2016" y="4773"/>
                    </a:cubicBezTo>
                    <a:cubicBezTo>
                      <a:pt x="1824" y="7172"/>
                      <a:pt x="1800" y="9715"/>
                      <a:pt x="1800" y="12185"/>
                    </a:cubicBezTo>
                    <a:lnTo>
                      <a:pt x="1800" y="481296"/>
                    </a:lnTo>
                    <a:cubicBezTo>
                      <a:pt x="1800" y="482735"/>
                      <a:pt x="1800" y="484174"/>
                      <a:pt x="1800" y="485614"/>
                    </a:cubicBezTo>
                    <a:cubicBezTo>
                      <a:pt x="1783" y="487878"/>
                      <a:pt x="2099" y="490133"/>
                      <a:pt x="2735" y="492306"/>
                    </a:cubicBezTo>
                    <a:cubicBezTo>
                      <a:pt x="3431" y="494993"/>
                      <a:pt x="3815" y="495472"/>
                      <a:pt x="6405" y="495520"/>
                    </a:cubicBezTo>
                    <a:cubicBezTo>
                      <a:pt x="11346" y="495520"/>
                      <a:pt x="16288" y="495520"/>
                      <a:pt x="21229" y="495520"/>
                    </a:cubicBezTo>
                    <a:cubicBezTo>
                      <a:pt x="30824" y="495520"/>
                      <a:pt x="30080" y="496096"/>
                      <a:pt x="30080" y="486357"/>
                    </a:cubicBezTo>
                    <a:cubicBezTo>
                      <a:pt x="30080" y="407153"/>
                      <a:pt x="30080" y="327948"/>
                      <a:pt x="30080" y="248744"/>
                    </a:cubicBezTo>
                    <a:lnTo>
                      <a:pt x="30080" y="11826"/>
                    </a:lnTo>
                    <a:cubicBezTo>
                      <a:pt x="30032" y="9787"/>
                      <a:pt x="30032" y="7724"/>
                      <a:pt x="30032" y="566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BDD8BF23-0185-D414-7CBE-A01FC21DC796}"/>
                  </a:ext>
                </a:extLst>
              </p:cNvPr>
              <p:cNvSpPr/>
              <p:nvPr/>
            </p:nvSpPr>
            <p:spPr>
              <a:xfrm>
                <a:off x="11341313" y="3235219"/>
                <a:ext cx="28784" cy="496528"/>
              </a:xfrm>
              <a:custGeom>
                <a:avLst/>
                <a:gdLst>
                  <a:gd name="connsiteX0" fmla="*/ 28954 w 28784"/>
                  <a:gd name="connsiteY0" fmla="*/ 5542 h 496527"/>
                  <a:gd name="connsiteX1" fmla="*/ 25188 w 28784"/>
                  <a:gd name="connsiteY1" fmla="*/ 1800 h 496527"/>
                  <a:gd name="connsiteX2" fmla="*/ 9765 w 28784"/>
                  <a:gd name="connsiteY2" fmla="*/ 1800 h 496527"/>
                  <a:gd name="connsiteX3" fmla="*/ 1801 w 28784"/>
                  <a:gd name="connsiteY3" fmla="*/ 10051 h 496527"/>
                  <a:gd name="connsiteX4" fmla="*/ 1801 w 28784"/>
                  <a:gd name="connsiteY4" fmla="*/ 487534 h 496527"/>
                  <a:gd name="connsiteX5" fmla="*/ 1801 w 28784"/>
                  <a:gd name="connsiteY5" fmla="*/ 492475 h 496527"/>
                  <a:gd name="connsiteX6" fmla="*/ 4896 w 28784"/>
                  <a:gd name="connsiteY6" fmla="*/ 495473 h 496527"/>
                  <a:gd name="connsiteX7" fmla="*/ 25860 w 28784"/>
                  <a:gd name="connsiteY7" fmla="*/ 495473 h 496527"/>
                  <a:gd name="connsiteX8" fmla="*/ 28762 w 28784"/>
                  <a:gd name="connsiteY8" fmla="*/ 492307 h 496527"/>
                  <a:gd name="connsiteX9" fmla="*/ 28762 w 28784"/>
                  <a:gd name="connsiteY9" fmla="*/ 486142 h 496527"/>
                  <a:gd name="connsiteX10" fmla="*/ 28762 w 28784"/>
                  <a:gd name="connsiteY10" fmla="*/ 11706 h 496527"/>
                  <a:gd name="connsiteX11" fmla="*/ 28954 w 28784"/>
                  <a:gd name="connsiteY11" fmla="*/ 5542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784" h="496527">
                    <a:moveTo>
                      <a:pt x="28954" y="5542"/>
                    </a:moveTo>
                    <a:cubicBezTo>
                      <a:pt x="28810" y="2639"/>
                      <a:pt x="28187" y="1944"/>
                      <a:pt x="25188" y="1800"/>
                    </a:cubicBezTo>
                    <a:cubicBezTo>
                      <a:pt x="20055" y="1800"/>
                      <a:pt x="14922" y="1800"/>
                      <a:pt x="9765" y="1800"/>
                    </a:cubicBezTo>
                    <a:cubicBezTo>
                      <a:pt x="1442" y="1800"/>
                      <a:pt x="1801" y="1536"/>
                      <a:pt x="1801" y="10051"/>
                    </a:cubicBezTo>
                    <a:cubicBezTo>
                      <a:pt x="1801" y="169212"/>
                      <a:pt x="1801" y="328374"/>
                      <a:pt x="1801" y="487534"/>
                    </a:cubicBezTo>
                    <a:cubicBezTo>
                      <a:pt x="1801" y="489189"/>
                      <a:pt x="1801" y="490844"/>
                      <a:pt x="1801" y="492475"/>
                    </a:cubicBezTo>
                    <a:cubicBezTo>
                      <a:pt x="1945" y="494610"/>
                      <a:pt x="2689" y="495449"/>
                      <a:pt x="4896" y="495473"/>
                    </a:cubicBezTo>
                    <a:cubicBezTo>
                      <a:pt x="11876" y="495473"/>
                      <a:pt x="18856" y="495473"/>
                      <a:pt x="25860" y="495473"/>
                    </a:cubicBezTo>
                    <a:cubicBezTo>
                      <a:pt x="27971" y="495473"/>
                      <a:pt x="28643" y="494610"/>
                      <a:pt x="28762" y="492307"/>
                    </a:cubicBezTo>
                    <a:cubicBezTo>
                      <a:pt x="28882" y="490004"/>
                      <a:pt x="28762" y="488205"/>
                      <a:pt x="28762" y="486142"/>
                    </a:cubicBezTo>
                    <a:lnTo>
                      <a:pt x="28762" y="11706"/>
                    </a:lnTo>
                    <a:cubicBezTo>
                      <a:pt x="29002" y="9668"/>
                      <a:pt x="29050" y="7605"/>
                      <a:pt x="28954" y="5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55B7FA7A-FB8A-D9C4-CAEC-0B0577741E57}"/>
                  </a:ext>
                </a:extLst>
              </p:cNvPr>
              <p:cNvSpPr/>
              <p:nvPr/>
            </p:nvSpPr>
            <p:spPr>
              <a:xfrm>
                <a:off x="11892036" y="3235276"/>
                <a:ext cx="28784" cy="496528"/>
              </a:xfrm>
              <a:custGeom>
                <a:avLst/>
                <a:gdLst>
                  <a:gd name="connsiteX0" fmla="*/ 28656 w 28784"/>
                  <a:gd name="connsiteY0" fmla="*/ 5773 h 496527"/>
                  <a:gd name="connsiteX1" fmla="*/ 24890 w 28784"/>
                  <a:gd name="connsiteY1" fmla="*/ 1863 h 496527"/>
                  <a:gd name="connsiteX2" fmla="*/ 19949 w 28784"/>
                  <a:gd name="connsiteY2" fmla="*/ 1863 h 496527"/>
                  <a:gd name="connsiteX3" fmla="*/ 5773 w 28784"/>
                  <a:gd name="connsiteY3" fmla="*/ 1863 h 496527"/>
                  <a:gd name="connsiteX4" fmla="*/ 1863 w 28784"/>
                  <a:gd name="connsiteY4" fmla="*/ 5653 h 496527"/>
                  <a:gd name="connsiteX5" fmla="*/ 1863 w 28784"/>
                  <a:gd name="connsiteY5" fmla="*/ 11818 h 496527"/>
                  <a:gd name="connsiteX6" fmla="*/ 1863 w 28784"/>
                  <a:gd name="connsiteY6" fmla="*/ 444828 h 496527"/>
                  <a:gd name="connsiteX7" fmla="*/ 1863 w 28784"/>
                  <a:gd name="connsiteY7" fmla="*/ 484310 h 496527"/>
                  <a:gd name="connsiteX8" fmla="*/ 2918 w 28784"/>
                  <a:gd name="connsiteY8" fmla="*/ 492850 h 496527"/>
                  <a:gd name="connsiteX9" fmla="*/ 5845 w 28784"/>
                  <a:gd name="connsiteY9" fmla="*/ 495440 h 496527"/>
                  <a:gd name="connsiteX10" fmla="*/ 25586 w 28784"/>
                  <a:gd name="connsiteY10" fmla="*/ 495440 h 496527"/>
                  <a:gd name="connsiteX11" fmla="*/ 28728 w 28784"/>
                  <a:gd name="connsiteY11" fmla="*/ 492466 h 496527"/>
                  <a:gd name="connsiteX12" fmla="*/ 28848 w 28784"/>
                  <a:gd name="connsiteY12" fmla="*/ 486301 h 496527"/>
                  <a:gd name="connsiteX13" fmla="*/ 28848 w 28784"/>
                  <a:gd name="connsiteY13" fmla="*/ 11338 h 496527"/>
                  <a:gd name="connsiteX14" fmla="*/ 28656 w 28784"/>
                  <a:gd name="connsiteY14" fmla="*/ 5773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784" h="496527">
                    <a:moveTo>
                      <a:pt x="28656" y="5773"/>
                    </a:moveTo>
                    <a:cubicBezTo>
                      <a:pt x="28440" y="2990"/>
                      <a:pt x="27553" y="2079"/>
                      <a:pt x="24890" y="1863"/>
                    </a:cubicBezTo>
                    <a:cubicBezTo>
                      <a:pt x="23235" y="1719"/>
                      <a:pt x="21580" y="1863"/>
                      <a:pt x="19949" y="1863"/>
                    </a:cubicBezTo>
                    <a:cubicBezTo>
                      <a:pt x="15152" y="1863"/>
                      <a:pt x="10498" y="1863"/>
                      <a:pt x="5773" y="1863"/>
                    </a:cubicBezTo>
                    <a:cubicBezTo>
                      <a:pt x="3014" y="1863"/>
                      <a:pt x="2055" y="2966"/>
                      <a:pt x="1863" y="5653"/>
                    </a:cubicBezTo>
                    <a:cubicBezTo>
                      <a:pt x="1719" y="7692"/>
                      <a:pt x="1863" y="9755"/>
                      <a:pt x="1863" y="11818"/>
                    </a:cubicBezTo>
                    <a:lnTo>
                      <a:pt x="1863" y="444828"/>
                    </a:lnTo>
                    <a:cubicBezTo>
                      <a:pt x="1863" y="457997"/>
                      <a:pt x="1863" y="471214"/>
                      <a:pt x="1863" y="484310"/>
                    </a:cubicBezTo>
                    <a:cubicBezTo>
                      <a:pt x="1875" y="487189"/>
                      <a:pt x="2230" y="490055"/>
                      <a:pt x="2918" y="492850"/>
                    </a:cubicBezTo>
                    <a:cubicBezTo>
                      <a:pt x="3067" y="494344"/>
                      <a:pt x="4343" y="495474"/>
                      <a:pt x="5845" y="495440"/>
                    </a:cubicBezTo>
                    <a:cubicBezTo>
                      <a:pt x="12441" y="495440"/>
                      <a:pt x="19014" y="495440"/>
                      <a:pt x="25586" y="495440"/>
                    </a:cubicBezTo>
                    <a:cubicBezTo>
                      <a:pt x="27793" y="495440"/>
                      <a:pt x="28608" y="494553"/>
                      <a:pt x="28728" y="492466"/>
                    </a:cubicBezTo>
                    <a:cubicBezTo>
                      <a:pt x="28848" y="490379"/>
                      <a:pt x="28848" y="488340"/>
                      <a:pt x="28848" y="486301"/>
                    </a:cubicBezTo>
                    <a:lnTo>
                      <a:pt x="28848" y="11338"/>
                    </a:lnTo>
                    <a:cubicBezTo>
                      <a:pt x="28728" y="9467"/>
                      <a:pt x="28776" y="7620"/>
                      <a:pt x="28656" y="577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431DB400-1FFE-25AF-2694-AB331CD64234}"/>
                  </a:ext>
                </a:extLst>
              </p:cNvPr>
              <p:cNvSpPr/>
              <p:nvPr/>
            </p:nvSpPr>
            <p:spPr>
              <a:xfrm>
                <a:off x="12030289" y="3235244"/>
                <a:ext cx="28784" cy="496528"/>
              </a:xfrm>
              <a:custGeom>
                <a:avLst/>
                <a:gdLst>
                  <a:gd name="connsiteX0" fmla="*/ 27633 w 28784"/>
                  <a:gd name="connsiteY0" fmla="*/ 10098 h 496527"/>
                  <a:gd name="connsiteX1" fmla="*/ 27633 w 28784"/>
                  <a:gd name="connsiteY1" fmla="*/ 5157 h 496527"/>
                  <a:gd name="connsiteX2" fmla="*/ 24155 w 28784"/>
                  <a:gd name="connsiteY2" fmla="*/ 1871 h 496527"/>
                  <a:gd name="connsiteX3" fmla="*/ 5661 w 28784"/>
                  <a:gd name="connsiteY3" fmla="*/ 1871 h 496527"/>
                  <a:gd name="connsiteX4" fmla="*/ 1799 w 28784"/>
                  <a:gd name="connsiteY4" fmla="*/ 6069 h 496527"/>
                  <a:gd name="connsiteX5" fmla="*/ 1799 w 28784"/>
                  <a:gd name="connsiteY5" fmla="*/ 11610 h 496527"/>
                  <a:gd name="connsiteX6" fmla="*/ 1799 w 28784"/>
                  <a:gd name="connsiteY6" fmla="*/ 486021 h 496527"/>
                  <a:gd name="connsiteX7" fmla="*/ 1799 w 28784"/>
                  <a:gd name="connsiteY7" fmla="*/ 492186 h 496527"/>
                  <a:gd name="connsiteX8" fmla="*/ 5277 w 28784"/>
                  <a:gd name="connsiteY8" fmla="*/ 495496 h 496527"/>
                  <a:gd name="connsiteX9" fmla="*/ 23771 w 28784"/>
                  <a:gd name="connsiteY9" fmla="*/ 495496 h 496527"/>
                  <a:gd name="connsiteX10" fmla="*/ 27609 w 28784"/>
                  <a:gd name="connsiteY10" fmla="*/ 491922 h 496527"/>
                  <a:gd name="connsiteX11" fmla="*/ 27609 w 28784"/>
                  <a:gd name="connsiteY11" fmla="*/ 486981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784" h="496527">
                    <a:moveTo>
                      <a:pt x="27633" y="10098"/>
                    </a:moveTo>
                    <a:cubicBezTo>
                      <a:pt x="27633" y="8443"/>
                      <a:pt x="27633" y="6812"/>
                      <a:pt x="27633" y="5157"/>
                    </a:cubicBezTo>
                    <a:cubicBezTo>
                      <a:pt x="27489" y="2758"/>
                      <a:pt x="26745" y="1919"/>
                      <a:pt x="24155" y="1871"/>
                    </a:cubicBezTo>
                    <a:cubicBezTo>
                      <a:pt x="17983" y="1775"/>
                      <a:pt x="11818" y="1775"/>
                      <a:pt x="5661" y="1871"/>
                    </a:cubicBezTo>
                    <a:cubicBezTo>
                      <a:pt x="2447" y="1871"/>
                      <a:pt x="1919" y="2567"/>
                      <a:pt x="1799" y="6069"/>
                    </a:cubicBezTo>
                    <a:cubicBezTo>
                      <a:pt x="1799" y="7916"/>
                      <a:pt x="1799" y="9763"/>
                      <a:pt x="1799" y="11610"/>
                    </a:cubicBezTo>
                    <a:lnTo>
                      <a:pt x="1799" y="486021"/>
                    </a:lnTo>
                    <a:cubicBezTo>
                      <a:pt x="1799" y="488084"/>
                      <a:pt x="1799" y="490147"/>
                      <a:pt x="1799" y="492186"/>
                    </a:cubicBezTo>
                    <a:cubicBezTo>
                      <a:pt x="1943" y="494585"/>
                      <a:pt x="2663" y="495448"/>
                      <a:pt x="5277" y="495496"/>
                    </a:cubicBezTo>
                    <a:cubicBezTo>
                      <a:pt x="11449" y="495592"/>
                      <a:pt x="17613" y="495592"/>
                      <a:pt x="23771" y="495496"/>
                    </a:cubicBezTo>
                    <a:cubicBezTo>
                      <a:pt x="26817" y="495496"/>
                      <a:pt x="27441" y="494777"/>
                      <a:pt x="27609" y="491922"/>
                    </a:cubicBezTo>
                    <a:cubicBezTo>
                      <a:pt x="27609" y="490267"/>
                      <a:pt x="27609" y="488612"/>
                      <a:pt x="27609" y="48698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B12793F9-996E-831D-EACD-A2E88F9C5E88}"/>
                  </a:ext>
                </a:extLst>
              </p:cNvPr>
              <p:cNvSpPr/>
              <p:nvPr/>
            </p:nvSpPr>
            <p:spPr>
              <a:xfrm>
                <a:off x="11113057" y="3235340"/>
                <a:ext cx="26385" cy="496528"/>
              </a:xfrm>
              <a:custGeom>
                <a:avLst/>
                <a:gdLst>
                  <a:gd name="connsiteX0" fmla="*/ 26505 w 26385"/>
                  <a:gd name="connsiteY0" fmla="*/ 249151 h 496527"/>
                  <a:gd name="connsiteX1" fmla="*/ 26505 w 26385"/>
                  <a:gd name="connsiteY1" fmla="*/ 10986 h 496527"/>
                  <a:gd name="connsiteX2" fmla="*/ 26505 w 26385"/>
                  <a:gd name="connsiteY2" fmla="*/ 4797 h 496527"/>
                  <a:gd name="connsiteX3" fmla="*/ 23267 w 26385"/>
                  <a:gd name="connsiteY3" fmla="*/ 1799 h 496527"/>
                  <a:gd name="connsiteX4" fmla="*/ 10314 w 26385"/>
                  <a:gd name="connsiteY4" fmla="*/ 1799 h 496527"/>
                  <a:gd name="connsiteX5" fmla="*/ 1799 w 26385"/>
                  <a:gd name="connsiteY5" fmla="*/ 10386 h 496527"/>
                  <a:gd name="connsiteX6" fmla="*/ 1799 w 26385"/>
                  <a:gd name="connsiteY6" fmla="*/ 487269 h 496527"/>
                  <a:gd name="connsiteX7" fmla="*/ 1799 w 26385"/>
                  <a:gd name="connsiteY7" fmla="*/ 491586 h 496527"/>
                  <a:gd name="connsiteX8" fmla="*/ 5445 w 26385"/>
                  <a:gd name="connsiteY8" fmla="*/ 495400 h 496527"/>
                  <a:gd name="connsiteX9" fmla="*/ 14680 w 26385"/>
                  <a:gd name="connsiteY9" fmla="*/ 495400 h 496527"/>
                  <a:gd name="connsiteX10" fmla="*/ 23315 w 26385"/>
                  <a:gd name="connsiteY10" fmla="*/ 495280 h 496527"/>
                  <a:gd name="connsiteX11" fmla="*/ 26362 w 26385"/>
                  <a:gd name="connsiteY11" fmla="*/ 492186 h 496527"/>
                  <a:gd name="connsiteX12" fmla="*/ 26362 w 26385"/>
                  <a:gd name="connsiteY12" fmla="*/ 486021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385" h="496527">
                    <a:moveTo>
                      <a:pt x="26505" y="249151"/>
                    </a:moveTo>
                    <a:lnTo>
                      <a:pt x="26505" y="10986"/>
                    </a:lnTo>
                    <a:cubicBezTo>
                      <a:pt x="26505" y="8923"/>
                      <a:pt x="26505" y="6860"/>
                      <a:pt x="26505" y="4797"/>
                    </a:cubicBezTo>
                    <a:cubicBezTo>
                      <a:pt x="26505" y="2735"/>
                      <a:pt x="25450" y="1871"/>
                      <a:pt x="23267" y="1799"/>
                    </a:cubicBezTo>
                    <a:cubicBezTo>
                      <a:pt x="18950" y="1799"/>
                      <a:pt x="14632" y="1799"/>
                      <a:pt x="10314" y="1799"/>
                    </a:cubicBezTo>
                    <a:cubicBezTo>
                      <a:pt x="1823" y="1799"/>
                      <a:pt x="1799" y="1799"/>
                      <a:pt x="1799" y="10386"/>
                    </a:cubicBezTo>
                    <a:lnTo>
                      <a:pt x="1799" y="487269"/>
                    </a:lnTo>
                    <a:cubicBezTo>
                      <a:pt x="1799" y="488708"/>
                      <a:pt x="1799" y="490147"/>
                      <a:pt x="1799" y="491586"/>
                    </a:cubicBezTo>
                    <a:cubicBezTo>
                      <a:pt x="1967" y="494609"/>
                      <a:pt x="2567" y="495304"/>
                      <a:pt x="5445" y="495400"/>
                    </a:cubicBezTo>
                    <a:cubicBezTo>
                      <a:pt x="8323" y="495496"/>
                      <a:pt x="11610" y="495400"/>
                      <a:pt x="14680" y="495400"/>
                    </a:cubicBezTo>
                    <a:cubicBezTo>
                      <a:pt x="17750" y="495400"/>
                      <a:pt x="20461" y="495400"/>
                      <a:pt x="23315" y="495280"/>
                    </a:cubicBezTo>
                    <a:cubicBezTo>
                      <a:pt x="25450" y="495280"/>
                      <a:pt x="26218" y="494369"/>
                      <a:pt x="26362" y="492186"/>
                    </a:cubicBezTo>
                    <a:cubicBezTo>
                      <a:pt x="26505" y="490003"/>
                      <a:pt x="26362" y="488084"/>
                      <a:pt x="26362" y="48602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79E22118-8407-AAD5-D9CE-D97BAFEBACD1}"/>
                  </a:ext>
                </a:extLst>
              </p:cNvPr>
              <p:cNvSpPr/>
              <p:nvPr/>
            </p:nvSpPr>
            <p:spPr>
              <a:xfrm>
                <a:off x="10930348" y="3235217"/>
                <a:ext cx="26385" cy="496528"/>
              </a:xfrm>
              <a:custGeom>
                <a:avLst/>
                <a:gdLst>
                  <a:gd name="connsiteX0" fmla="*/ 25212 w 26385"/>
                  <a:gd name="connsiteY0" fmla="*/ 249274 h 496527"/>
                  <a:gd name="connsiteX1" fmla="*/ 25212 w 26385"/>
                  <a:gd name="connsiteY1" fmla="*/ 11181 h 496527"/>
                  <a:gd name="connsiteX2" fmla="*/ 25212 w 26385"/>
                  <a:gd name="connsiteY2" fmla="*/ 5016 h 496527"/>
                  <a:gd name="connsiteX3" fmla="*/ 22093 w 26385"/>
                  <a:gd name="connsiteY3" fmla="*/ 1946 h 496527"/>
                  <a:gd name="connsiteX4" fmla="*/ 9788 w 26385"/>
                  <a:gd name="connsiteY4" fmla="*/ 1802 h 496527"/>
                  <a:gd name="connsiteX5" fmla="*/ 1801 w 26385"/>
                  <a:gd name="connsiteY5" fmla="*/ 9982 h 496527"/>
                  <a:gd name="connsiteX6" fmla="*/ 1801 w 26385"/>
                  <a:gd name="connsiteY6" fmla="*/ 487464 h 496527"/>
                  <a:gd name="connsiteX7" fmla="*/ 1801 w 26385"/>
                  <a:gd name="connsiteY7" fmla="*/ 492381 h 496527"/>
                  <a:gd name="connsiteX8" fmla="*/ 4823 w 26385"/>
                  <a:gd name="connsiteY8" fmla="*/ 495475 h 496527"/>
                  <a:gd name="connsiteX9" fmla="*/ 22093 w 26385"/>
                  <a:gd name="connsiteY9" fmla="*/ 495475 h 496527"/>
                  <a:gd name="connsiteX10" fmla="*/ 25044 w 26385"/>
                  <a:gd name="connsiteY10" fmla="*/ 492333 h 496527"/>
                  <a:gd name="connsiteX11" fmla="*/ 25044 w 26385"/>
                  <a:gd name="connsiteY11" fmla="*/ 486168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85" h="496527">
                    <a:moveTo>
                      <a:pt x="25212" y="249274"/>
                    </a:moveTo>
                    <a:lnTo>
                      <a:pt x="25212" y="11181"/>
                    </a:lnTo>
                    <a:cubicBezTo>
                      <a:pt x="25212" y="9118"/>
                      <a:pt x="25212" y="7055"/>
                      <a:pt x="25212" y="5016"/>
                    </a:cubicBezTo>
                    <a:cubicBezTo>
                      <a:pt x="25212" y="2977"/>
                      <a:pt x="24180" y="1994"/>
                      <a:pt x="22093" y="1946"/>
                    </a:cubicBezTo>
                    <a:cubicBezTo>
                      <a:pt x="17992" y="1802"/>
                      <a:pt x="13866" y="1802"/>
                      <a:pt x="9788" y="1802"/>
                    </a:cubicBezTo>
                    <a:cubicBezTo>
                      <a:pt x="1489" y="1802"/>
                      <a:pt x="1801" y="1394"/>
                      <a:pt x="1801" y="9982"/>
                    </a:cubicBezTo>
                    <a:lnTo>
                      <a:pt x="1801" y="487464"/>
                    </a:lnTo>
                    <a:cubicBezTo>
                      <a:pt x="1801" y="489095"/>
                      <a:pt x="1801" y="490750"/>
                      <a:pt x="1801" y="492381"/>
                    </a:cubicBezTo>
                    <a:cubicBezTo>
                      <a:pt x="1944" y="494564"/>
                      <a:pt x="2712" y="495451"/>
                      <a:pt x="4823" y="495475"/>
                    </a:cubicBezTo>
                    <a:cubicBezTo>
                      <a:pt x="10580" y="495571"/>
                      <a:pt x="16337" y="495571"/>
                      <a:pt x="22093" y="495475"/>
                    </a:cubicBezTo>
                    <a:cubicBezTo>
                      <a:pt x="24204" y="495475"/>
                      <a:pt x="24924" y="494588"/>
                      <a:pt x="25044" y="492333"/>
                    </a:cubicBezTo>
                    <a:cubicBezTo>
                      <a:pt x="25164" y="490078"/>
                      <a:pt x="25044" y="488207"/>
                      <a:pt x="25044" y="4861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B5D29F2A-4FFC-A845-A5DD-054BB802D1A1}"/>
                  </a:ext>
                </a:extLst>
              </p:cNvPr>
              <p:cNvSpPr/>
              <p:nvPr/>
            </p:nvSpPr>
            <p:spPr>
              <a:xfrm>
                <a:off x="11941225" y="3235484"/>
                <a:ext cx="23987" cy="496528"/>
              </a:xfrm>
              <a:custGeom>
                <a:avLst/>
                <a:gdLst>
                  <a:gd name="connsiteX0" fmla="*/ 22739 w 23986"/>
                  <a:gd name="connsiteY0" fmla="*/ 248935 h 496527"/>
                  <a:gd name="connsiteX1" fmla="*/ 22739 w 23986"/>
                  <a:gd name="connsiteY1" fmla="*/ 10770 h 496527"/>
                  <a:gd name="connsiteX2" fmla="*/ 22548 w 23986"/>
                  <a:gd name="connsiteY2" fmla="*/ 4605 h 496527"/>
                  <a:gd name="connsiteX3" fmla="*/ 19789 w 23986"/>
                  <a:gd name="connsiteY3" fmla="*/ 1799 h 496527"/>
                  <a:gd name="connsiteX4" fmla="*/ 4366 w 23986"/>
                  <a:gd name="connsiteY4" fmla="*/ 1799 h 496527"/>
                  <a:gd name="connsiteX5" fmla="*/ 1967 w 23986"/>
                  <a:gd name="connsiteY5" fmla="*/ 4198 h 496527"/>
                  <a:gd name="connsiteX6" fmla="*/ 1799 w 23986"/>
                  <a:gd name="connsiteY6" fmla="*/ 9739 h 496527"/>
                  <a:gd name="connsiteX7" fmla="*/ 1799 w 23986"/>
                  <a:gd name="connsiteY7" fmla="*/ 487173 h 496527"/>
                  <a:gd name="connsiteX8" fmla="*/ 1799 w 23986"/>
                  <a:gd name="connsiteY8" fmla="*/ 492114 h 496527"/>
                  <a:gd name="connsiteX9" fmla="*/ 4797 w 23986"/>
                  <a:gd name="connsiteY9" fmla="*/ 495208 h 496527"/>
                  <a:gd name="connsiteX10" fmla="*/ 19597 w 23986"/>
                  <a:gd name="connsiteY10" fmla="*/ 495208 h 496527"/>
                  <a:gd name="connsiteX11" fmla="*/ 22548 w 23986"/>
                  <a:gd name="connsiteY11" fmla="*/ 492018 h 496527"/>
                  <a:gd name="connsiteX12" fmla="*/ 22548 w 23986"/>
                  <a:gd name="connsiteY12" fmla="*/ 485854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986" h="496527">
                    <a:moveTo>
                      <a:pt x="22739" y="248935"/>
                    </a:moveTo>
                    <a:lnTo>
                      <a:pt x="22739" y="10770"/>
                    </a:lnTo>
                    <a:cubicBezTo>
                      <a:pt x="22739" y="8731"/>
                      <a:pt x="22739" y="6668"/>
                      <a:pt x="22548" y="4605"/>
                    </a:cubicBezTo>
                    <a:cubicBezTo>
                      <a:pt x="22548" y="3074"/>
                      <a:pt x="21319" y="1825"/>
                      <a:pt x="19789" y="1799"/>
                    </a:cubicBezTo>
                    <a:cubicBezTo>
                      <a:pt x="14656" y="1799"/>
                      <a:pt x="9499" y="1799"/>
                      <a:pt x="4366" y="1799"/>
                    </a:cubicBezTo>
                    <a:cubicBezTo>
                      <a:pt x="3042" y="1799"/>
                      <a:pt x="1967" y="2873"/>
                      <a:pt x="1967" y="4198"/>
                    </a:cubicBezTo>
                    <a:cubicBezTo>
                      <a:pt x="1823" y="6045"/>
                      <a:pt x="1799" y="7892"/>
                      <a:pt x="1799" y="9739"/>
                    </a:cubicBezTo>
                    <a:lnTo>
                      <a:pt x="1799" y="487173"/>
                    </a:lnTo>
                    <a:cubicBezTo>
                      <a:pt x="1799" y="488828"/>
                      <a:pt x="1799" y="490459"/>
                      <a:pt x="1799" y="492114"/>
                    </a:cubicBezTo>
                    <a:cubicBezTo>
                      <a:pt x="1943" y="494321"/>
                      <a:pt x="2663" y="495160"/>
                      <a:pt x="4797" y="495208"/>
                    </a:cubicBezTo>
                    <a:cubicBezTo>
                      <a:pt x="9739" y="495304"/>
                      <a:pt x="14673" y="495304"/>
                      <a:pt x="19597" y="495208"/>
                    </a:cubicBezTo>
                    <a:cubicBezTo>
                      <a:pt x="21684" y="495208"/>
                      <a:pt x="22404" y="494273"/>
                      <a:pt x="22548" y="492018"/>
                    </a:cubicBezTo>
                    <a:cubicBezTo>
                      <a:pt x="22692" y="489763"/>
                      <a:pt x="22548" y="487916"/>
                      <a:pt x="22548" y="4858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E3DE0346-930C-2A56-56B8-ACFBF95CEFA2}"/>
                  </a:ext>
                </a:extLst>
              </p:cNvPr>
              <p:cNvSpPr/>
              <p:nvPr/>
            </p:nvSpPr>
            <p:spPr>
              <a:xfrm>
                <a:off x="11804261" y="3235232"/>
                <a:ext cx="21588" cy="496528"/>
              </a:xfrm>
              <a:custGeom>
                <a:avLst/>
                <a:gdLst>
                  <a:gd name="connsiteX0" fmla="*/ 21324 w 21588"/>
                  <a:gd name="connsiteY0" fmla="*/ 5649 h 496527"/>
                  <a:gd name="connsiteX1" fmla="*/ 17390 w 21588"/>
                  <a:gd name="connsiteY1" fmla="*/ 1907 h 496527"/>
                  <a:gd name="connsiteX2" fmla="*/ 5661 w 21588"/>
                  <a:gd name="connsiteY2" fmla="*/ 1907 h 496527"/>
                  <a:gd name="connsiteX3" fmla="*/ 1799 w 21588"/>
                  <a:gd name="connsiteY3" fmla="*/ 6105 h 496527"/>
                  <a:gd name="connsiteX4" fmla="*/ 1799 w 21588"/>
                  <a:gd name="connsiteY4" fmla="*/ 11670 h 496527"/>
                  <a:gd name="connsiteX5" fmla="*/ 1799 w 21588"/>
                  <a:gd name="connsiteY5" fmla="*/ 486321 h 496527"/>
                  <a:gd name="connsiteX6" fmla="*/ 1799 w 21588"/>
                  <a:gd name="connsiteY6" fmla="*/ 492486 h 496527"/>
                  <a:gd name="connsiteX7" fmla="*/ 4821 w 21588"/>
                  <a:gd name="connsiteY7" fmla="*/ 495556 h 496527"/>
                  <a:gd name="connsiteX8" fmla="*/ 17175 w 21588"/>
                  <a:gd name="connsiteY8" fmla="*/ 495556 h 496527"/>
                  <a:gd name="connsiteX9" fmla="*/ 20389 w 21588"/>
                  <a:gd name="connsiteY9" fmla="*/ 492582 h 496527"/>
                  <a:gd name="connsiteX10" fmla="*/ 21348 w 21588"/>
                  <a:gd name="connsiteY10" fmla="*/ 483419 h 496527"/>
                  <a:gd name="connsiteX11" fmla="*/ 21348 w 21588"/>
                  <a:gd name="connsiteY11" fmla="*/ 10590 h 496527"/>
                  <a:gd name="connsiteX12" fmla="*/ 21324 w 21588"/>
                  <a:gd name="connsiteY12" fmla="*/ 5649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88" h="496527">
                    <a:moveTo>
                      <a:pt x="21324" y="5649"/>
                    </a:moveTo>
                    <a:cubicBezTo>
                      <a:pt x="21108" y="3010"/>
                      <a:pt x="20149" y="2003"/>
                      <a:pt x="17390" y="1907"/>
                    </a:cubicBezTo>
                    <a:cubicBezTo>
                      <a:pt x="13481" y="1763"/>
                      <a:pt x="9571" y="1763"/>
                      <a:pt x="5661" y="1907"/>
                    </a:cubicBezTo>
                    <a:cubicBezTo>
                      <a:pt x="2447" y="1907"/>
                      <a:pt x="1943" y="2627"/>
                      <a:pt x="1799" y="6105"/>
                    </a:cubicBezTo>
                    <a:cubicBezTo>
                      <a:pt x="1799" y="7952"/>
                      <a:pt x="1799" y="9823"/>
                      <a:pt x="1799" y="11670"/>
                    </a:cubicBezTo>
                    <a:lnTo>
                      <a:pt x="1799" y="486321"/>
                    </a:lnTo>
                    <a:cubicBezTo>
                      <a:pt x="1799" y="488360"/>
                      <a:pt x="1799" y="490423"/>
                      <a:pt x="1799" y="492486"/>
                    </a:cubicBezTo>
                    <a:cubicBezTo>
                      <a:pt x="1799" y="494549"/>
                      <a:pt x="2687" y="495508"/>
                      <a:pt x="4821" y="495556"/>
                    </a:cubicBezTo>
                    <a:cubicBezTo>
                      <a:pt x="8947" y="495676"/>
                      <a:pt x="13049" y="495676"/>
                      <a:pt x="17175" y="495556"/>
                    </a:cubicBezTo>
                    <a:cubicBezTo>
                      <a:pt x="19309" y="495556"/>
                      <a:pt x="19717" y="494933"/>
                      <a:pt x="20389" y="492582"/>
                    </a:cubicBezTo>
                    <a:cubicBezTo>
                      <a:pt x="21152" y="489591"/>
                      <a:pt x="21473" y="486504"/>
                      <a:pt x="21348" y="483419"/>
                    </a:cubicBezTo>
                    <a:lnTo>
                      <a:pt x="21348" y="10590"/>
                    </a:lnTo>
                    <a:cubicBezTo>
                      <a:pt x="21420" y="8983"/>
                      <a:pt x="21468" y="7304"/>
                      <a:pt x="21324" y="56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512E4F63-0E1B-2BC7-6526-FB94AB754D78}"/>
                  </a:ext>
                </a:extLst>
              </p:cNvPr>
              <p:cNvSpPr/>
              <p:nvPr/>
            </p:nvSpPr>
            <p:spPr>
              <a:xfrm>
                <a:off x="11437718" y="3235276"/>
                <a:ext cx="21588" cy="496528"/>
              </a:xfrm>
              <a:custGeom>
                <a:avLst/>
                <a:gdLst>
                  <a:gd name="connsiteX0" fmla="*/ 16119 w 21588"/>
                  <a:gd name="connsiteY0" fmla="*/ 1863 h 496527"/>
                  <a:gd name="connsiteX1" fmla="*/ 5013 w 21588"/>
                  <a:gd name="connsiteY1" fmla="*/ 1863 h 496527"/>
                  <a:gd name="connsiteX2" fmla="*/ 1799 w 21588"/>
                  <a:gd name="connsiteY2" fmla="*/ 5413 h 496527"/>
                  <a:gd name="connsiteX3" fmla="*/ 1799 w 21588"/>
                  <a:gd name="connsiteY3" fmla="*/ 11578 h 496527"/>
                  <a:gd name="connsiteX4" fmla="*/ 1799 w 21588"/>
                  <a:gd name="connsiteY4" fmla="*/ 486517 h 496527"/>
                  <a:gd name="connsiteX5" fmla="*/ 1943 w 21588"/>
                  <a:gd name="connsiteY5" fmla="*/ 492682 h 496527"/>
                  <a:gd name="connsiteX6" fmla="*/ 4126 w 21588"/>
                  <a:gd name="connsiteY6" fmla="*/ 495224 h 496527"/>
                  <a:gd name="connsiteX7" fmla="*/ 17678 w 21588"/>
                  <a:gd name="connsiteY7" fmla="*/ 495224 h 496527"/>
                  <a:gd name="connsiteX8" fmla="*/ 20077 w 21588"/>
                  <a:gd name="connsiteY8" fmla="*/ 492826 h 496527"/>
                  <a:gd name="connsiteX9" fmla="*/ 20245 w 21588"/>
                  <a:gd name="connsiteY9" fmla="*/ 487261 h 496527"/>
                  <a:gd name="connsiteX10" fmla="*/ 20245 w 21588"/>
                  <a:gd name="connsiteY10" fmla="*/ 10522 h 496527"/>
                  <a:gd name="connsiteX11" fmla="*/ 20245 w 21588"/>
                  <a:gd name="connsiteY11" fmla="*/ 5581 h 496527"/>
                  <a:gd name="connsiteX12" fmla="*/ 16119 w 21588"/>
                  <a:gd name="connsiteY12" fmla="*/ 1863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88" h="496527">
                    <a:moveTo>
                      <a:pt x="16119" y="1863"/>
                    </a:moveTo>
                    <a:cubicBezTo>
                      <a:pt x="12401" y="1719"/>
                      <a:pt x="8707" y="1863"/>
                      <a:pt x="5013" y="1863"/>
                    </a:cubicBezTo>
                    <a:cubicBezTo>
                      <a:pt x="2615" y="1863"/>
                      <a:pt x="1943" y="2703"/>
                      <a:pt x="1799" y="5413"/>
                    </a:cubicBezTo>
                    <a:cubicBezTo>
                      <a:pt x="1799" y="7476"/>
                      <a:pt x="1799" y="9515"/>
                      <a:pt x="1799" y="11578"/>
                    </a:cubicBezTo>
                    <a:lnTo>
                      <a:pt x="1799" y="486517"/>
                    </a:lnTo>
                    <a:cubicBezTo>
                      <a:pt x="1799" y="488556"/>
                      <a:pt x="1799" y="490619"/>
                      <a:pt x="1943" y="492682"/>
                    </a:cubicBezTo>
                    <a:cubicBezTo>
                      <a:pt x="1859" y="493982"/>
                      <a:pt x="2828" y="495109"/>
                      <a:pt x="4126" y="495224"/>
                    </a:cubicBezTo>
                    <a:cubicBezTo>
                      <a:pt x="8635" y="495224"/>
                      <a:pt x="13169" y="495224"/>
                      <a:pt x="17678" y="495224"/>
                    </a:cubicBezTo>
                    <a:cubicBezTo>
                      <a:pt x="19002" y="495224"/>
                      <a:pt x="20077" y="494150"/>
                      <a:pt x="20077" y="492826"/>
                    </a:cubicBezTo>
                    <a:cubicBezTo>
                      <a:pt x="20221" y="490979"/>
                      <a:pt x="20245" y="489108"/>
                      <a:pt x="20245" y="487261"/>
                    </a:cubicBezTo>
                    <a:lnTo>
                      <a:pt x="20245" y="10522"/>
                    </a:lnTo>
                    <a:cubicBezTo>
                      <a:pt x="20245" y="8867"/>
                      <a:pt x="20245" y="7212"/>
                      <a:pt x="20245" y="5581"/>
                    </a:cubicBezTo>
                    <a:cubicBezTo>
                      <a:pt x="19837" y="2942"/>
                      <a:pt x="18902" y="1959"/>
                      <a:pt x="16119" y="1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7764ECFC-4AAF-19BC-E93A-3353B7D125DD}"/>
                  </a:ext>
                </a:extLst>
              </p:cNvPr>
              <p:cNvSpPr/>
              <p:nvPr/>
            </p:nvSpPr>
            <p:spPr>
              <a:xfrm>
                <a:off x="11300703" y="3235160"/>
                <a:ext cx="19189" cy="496528"/>
              </a:xfrm>
              <a:custGeom>
                <a:avLst/>
                <a:gdLst>
                  <a:gd name="connsiteX0" fmla="*/ 18856 w 19189"/>
                  <a:gd name="connsiteY0" fmla="*/ 224937 h 496527"/>
                  <a:gd name="connsiteX1" fmla="*/ 18856 w 19189"/>
                  <a:gd name="connsiteY1" fmla="*/ 11454 h 496527"/>
                  <a:gd name="connsiteX2" fmla="*/ 18736 w 19189"/>
                  <a:gd name="connsiteY2" fmla="*/ 5289 h 496527"/>
                  <a:gd name="connsiteX3" fmla="*/ 15666 w 19189"/>
                  <a:gd name="connsiteY3" fmla="*/ 1891 h 496527"/>
                  <a:gd name="connsiteX4" fmla="*/ 15138 w 19189"/>
                  <a:gd name="connsiteY4" fmla="*/ 1907 h 496527"/>
                  <a:gd name="connsiteX5" fmla="*/ 5256 w 19189"/>
                  <a:gd name="connsiteY5" fmla="*/ 1907 h 496527"/>
                  <a:gd name="connsiteX6" fmla="*/ 1874 w 19189"/>
                  <a:gd name="connsiteY6" fmla="*/ 5505 h 496527"/>
                  <a:gd name="connsiteX7" fmla="*/ 1874 w 19189"/>
                  <a:gd name="connsiteY7" fmla="*/ 11670 h 496527"/>
                  <a:gd name="connsiteX8" fmla="*/ 1874 w 19189"/>
                  <a:gd name="connsiteY8" fmla="*/ 485554 h 496527"/>
                  <a:gd name="connsiteX9" fmla="*/ 1874 w 19189"/>
                  <a:gd name="connsiteY9" fmla="*/ 491095 h 496527"/>
                  <a:gd name="connsiteX10" fmla="*/ 6671 w 19189"/>
                  <a:gd name="connsiteY10" fmla="*/ 495628 h 496527"/>
                  <a:gd name="connsiteX11" fmla="*/ 13435 w 19189"/>
                  <a:gd name="connsiteY11" fmla="*/ 495628 h 496527"/>
                  <a:gd name="connsiteX12" fmla="*/ 18089 w 19189"/>
                  <a:gd name="connsiteY12" fmla="*/ 492006 h 496527"/>
                  <a:gd name="connsiteX13" fmla="*/ 18880 w 19189"/>
                  <a:gd name="connsiteY13" fmla="*/ 482220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89" h="496527">
                    <a:moveTo>
                      <a:pt x="18856" y="224937"/>
                    </a:moveTo>
                    <a:lnTo>
                      <a:pt x="18856" y="11454"/>
                    </a:lnTo>
                    <a:cubicBezTo>
                      <a:pt x="18856" y="9415"/>
                      <a:pt x="18856" y="7352"/>
                      <a:pt x="18736" y="5289"/>
                    </a:cubicBezTo>
                    <a:cubicBezTo>
                      <a:pt x="18828" y="3503"/>
                      <a:pt x="17453" y="1981"/>
                      <a:pt x="15666" y="1891"/>
                    </a:cubicBezTo>
                    <a:cubicBezTo>
                      <a:pt x="15491" y="1882"/>
                      <a:pt x="15313" y="1887"/>
                      <a:pt x="15138" y="1907"/>
                    </a:cubicBezTo>
                    <a:cubicBezTo>
                      <a:pt x="11852" y="1763"/>
                      <a:pt x="8542" y="1763"/>
                      <a:pt x="5256" y="1907"/>
                    </a:cubicBezTo>
                    <a:cubicBezTo>
                      <a:pt x="3025" y="1907"/>
                      <a:pt x="2042" y="3130"/>
                      <a:pt x="1874" y="5505"/>
                    </a:cubicBezTo>
                    <a:cubicBezTo>
                      <a:pt x="1706" y="7880"/>
                      <a:pt x="1874" y="9631"/>
                      <a:pt x="1874" y="11670"/>
                    </a:cubicBezTo>
                    <a:lnTo>
                      <a:pt x="1874" y="485554"/>
                    </a:lnTo>
                    <a:cubicBezTo>
                      <a:pt x="1874" y="487401"/>
                      <a:pt x="1874" y="489248"/>
                      <a:pt x="1874" y="491095"/>
                    </a:cubicBezTo>
                    <a:cubicBezTo>
                      <a:pt x="2018" y="495100"/>
                      <a:pt x="2473" y="495508"/>
                      <a:pt x="6671" y="495628"/>
                    </a:cubicBezTo>
                    <a:cubicBezTo>
                      <a:pt x="8926" y="495628"/>
                      <a:pt x="11181" y="495628"/>
                      <a:pt x="13435" y="495628"/>
                    </a:cubicBezTo>
                    <a:cubicBezTo>
                      <a:pt x="16985" y="495628"/>
                      <a:pt x="17153" y="495244"/>
                      <a:pt x="18089" y="492006"/>
                    </a:cubicBezTo>
                    <a:cubicBezTo>
                      <a:pt x="18818" y="488799"/>
                      <a:pt x="19087" y="485503"/>
                      <a:pt x="18880" y="4822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4598674F-5B6E-DF1A-483F-3BFFA2E79EEC}"/>
                  </a:ext>
                </a:extLst>
              </p:cNvPr>
              <p:cNvSpPr/>
              <p:nvPr/>
            </p:nvSpPr>
            <p:spPr>
              <a:xfrm>
                <a:off x="10980841" y="3235292"/>
                <a:ext cx="16791" cy="496528"/>
              </a:xfrm>
              <a:custGeom>
                <a:avLst/>
                <a:gdLst>
                  <a:gd name="connsiteX0" fmla="*/ 16575 w 16790"/>
                  <a:gd name="connsiteY0" fmla="*/ 6740 h 496527"/>
                  <a:gd name="connsiteX1" fmla="*/ 11778 w 16790"/>
                  <a:gd name="connsiteY1" fmla="*/ 1799 h 496527"/>
                  <a:gd name="connsiteX2" fmla="*/ 5613 w 16790"/>
                  <a:gd name="connsiteY2" fmla="*/ 1799 h 496527"/>
                  <a:gd name="connsiteX3" fmla="*/ 1799 w 16790"/>
                  <a:gd name="connsiteY3" fmla="*/ 5421 h 496527"/>
                  <a:gd name="connsiteX4" fmla="*/ 1799 w 16790"/>
                  <a:gd name="connsiteY4" fmla="*/ 11586 h 496527"/>
                  <a:gd name="connsiteX5" fmla="*/ 1799 w 16790"/>
                  <a:gd name="connsiteY5" fmla="*/ 486021 h 496527"/>
                  <a:gd name="connsiteX6" fmla="*/ 1799 w 16790"/>
                  <a:gd name="connsiteY6" fmla="*/ 492810 h 496527"/>
                  <a:gd name="connsiteX7" fmla="*/ 4054 w 16790"/>
                  <a:gd name="connsiteY7" fmla="*/ 495208 h 496527"/>
                  <a:gd name="connsiteX8" fmla="*/ 13912 w 16790"/>
                  <a:gd name="connsiteY8" fmla="*/ 495208 h 496527"/>
                  <a:gd name="connsiteX9" fmla="*/ 16311 w 16790"/>
                  <a:gd name="connsiteY9" fmla="*/ 492810 h 496527"/>
                  <a:gd name="connsiteX10" fmla="*/ 16455 w 16790"/>
                  <a:gd name="connsiteY10" fmla="*/ 486045 h 496527"/>
                  <a:gd name="connsiteX11" fmla="*/ 16455 w 16790"/>
                  <a:gd name="connsiteY11" fmla="*/ 11586 h 496527"/>
                  <a:gd name="connsiteX12" fmla="*/ 16455 w 16790"/>
                  <a:gd name="connsiteY12" fmla="*/ 8587 h 496527"/>
                  <a:gd name="connsiteX13" fmla="*/ 16575 w 16790"/>
                  <a:gd name="connsiteY13" fmla="*/ 6740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90" h="496527">
                    <a:moveTo>
                      <a:pt x="16575" y="6740"/>
                    </a:moveTo>
                    <a:cubicBezTo>
                      <a:pt x="16359" y="2806"/>
                      <a:pt x="15615" y="1943"/>
                      <a:pt x="11778" y="1799"/>
                    </a:cubicBezTo>
                    <a:cubicBezTo>
                      <a:pt x="9715" y="1799"/>
                      <a:pt x="7652" y="1799"/>
                      <a:pt x="5613" y="1799"/>
                    </a:cubicBezTo>
                    <a:cubicBezTo>
                      <a:pt x="2567" y="1943"/>
                      <a:pt x="1943" y="2519"/>
                      <a:pt x="1799" y="5421"/>
                    </a:cubicBezTo>
                    <a:cubicBezTo>
                      <a:pt x="1799" y="7460"/>
                      <a:pt x="1799" y="9523"/>
                      <a:pt x="1799" y="11586"/>
                    </a:cubicBezTo>
                    <a:lnTo>
                      <a:pt x="1799" y="486021"/>
                    </a:lnTo>
                    <a:cubicBezTo>
                      <a:pt x="1799" y="488276"/>
                      <a:pt x="1799" y="490555"/>
                      <a:pt x="1799" y="492810"/>
                    </a:cubicBezTo>
                    <a:cubicBezTo>
                      <a:pt x="1797" y="494081"/>
                      <a:pt x="2786" y="495132"/>
                      <a:pt x="4054" y="495208"/>
                    </a:cubicBezTo>
                    <a:cubicBezTo>
                      <a:pt x="7340" y="495208"/>
                      <a:pt x="10626" y="495208"/>
                      <a:pt x="13912" y="495208"/>
                    </a:cubicBezTo>
                    <a:cubicBezTo>
                      <a:pt x="15237" y="495208"/>
                      <a:pt x="16311" y="494134"/>
                      <a:pt x="16311" y="492810"/>
                    </a:cubicBezTo>
                    <a:cubicBezTo>
                      <a:pt x="16455" y="490555"/>
                      <a:pt x="16455" y="488300"/>
                      <a:pt x="16455" y="486045"/>
                    </a:cubicBezTo>
                    <a:cubicBezTo>
                      <a:pt x="16455" y="327876"/>
                      <a:pt x="16455" y="169723"/>
                      <a:pt x="16455" y="11586"/>
                    </a:cubicBezTo>
                    <a:lnTo>
                      <a:pt x="16455" y="8587"/>
                    </a:lnTo>
                    <a:cubicBezTo>
                      <a:pt x="16575" y="7988"/>
                      <a:pt x="16599" y="7364"/>
                      <a:pt x="16575" y="6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3395CFE0-F44F-DD7B-C287-E9B77A2B233B}"/>
                  </a:ext>
                </a:extLst>
              </p:cNvPr>
              <p:cNvSpPr/>
              <p:nvPr/>
            </p:nvSpPr>
            <p:spPr>
              <a:xfrm>
                <a:off x="11715462" y="3235412"/>
                <a:ext cx="16791" cy="496528"/>
              </a:xfrm>
              <a:custGeom>
                <a:avLst/>
                <a:gdLst>
                  <a:gd name="connsiteX0" fmla="*/ 15112 w 16790"/>
                  <a:gd name="connsiteY0" fmla="*/ 4270 h 496527"/>
                  <a:gd name="connsiteX1" fmla="*/ 12833 w 16790"/>
                  <a:gd name="connsiteY1" fmla="*/ 1871 h 496527"/>
                  <a:gd name="connsiteX2" fmla="*/ 4198 w 16790"/>
                  <a:gd name="connsiteY2" fmla="*/ 1871 h 496527"/>
                  <a:gd name="connsiteX3" fmla="*/ 1799 w 16790"/>
                  <a:gd name="connsiteY3" fmla="*/ 4270 h 496527"/>
                  <a:gd name="connsiteX4" fmla="*/ 1847 w 16790"/>
                  <a:gd name="connsiteY4" fmla="*/ 10986 h 496527"/>
                  <a:gd name="connsiteX5" fmla="*/ 1847 w 16790"/>
                  <a:gd name="connsiteY5" fmla="*/ 248456 h 496527"/>
                  <a:gd name="connsiteX6" fmla="*/ 1847 w 16790"/>
                  <a:gd name="connsiteY6" fmla="*/ 485302 h 496527"/>
                  <a:gd name="connsiteX7" fmla="*/ 1847 w 16790"/>
                  <a:gd name="connsiteY7" fmla="*/ 490867 h 496527"/>
                  <a:gd name="connsiteX8" fmla="*/ 6093 w 16790"/>
                  <a:gd name="connsiteY8" fmla="*/ 495352 h 496527"/>
                  <a:gd name="connsiteX9" fmla="*/ 7940 w 16790"/>
                  <a:gd name="connsiteY9" fmla="*/ 495352 h 496527"/>
                  <a:gd name="connsiteX10" fmla="*/ 15352 w 16790"/>
                  <a:gd name="connsiteY10" fmla="*/ 487820 h 496527"/>
                  <a:gd name="connsiteX11" fmla="*/ 15352 w 16790"/>
                  <a:gd name="connsiteY11" fmla="*/ 9211 h 496527"/>
                  <a:gd name="connsiteX12" fmla="*/ 15112 w 16790"/>
                  <a:gd name="connsiteY12" fmla="*/ 4270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90" h="496527">
                    <a:moveTo>
                      <a:pt x="15112" y="4270"/>
                    </a:moveTo>
                    <a:cubicBezTo>
                      <a:pt x="15114" y="2990"/>
                      <a:pt x="14111" y="1935"/>
                      <a:pt x="12833" y="1871"/>
                    </a:cubicBezTo>
                    <a:cubicBezTo>
                      <a:pt x="9955" y="1775"/>
                      <a:pt x="7076" y="1775"/>
                      <a:pt x="4198" y="1871"/>
                    </a:cubicBezTo>
                    <a:cubicBezTo>
                      <a:pt x="2874" y="1871"/>
                      <a:pt x="1799" y="2945"/>
                      <a:pt x="1799" y="4270"/>
                    </a:cubicBezTo>
                    <a:cubicBezTo>
                      <a:pt x="1847" y="6404"/>
                      <a:pt x="1847" y="8803"/>
                      <a:pt x="1847" y="10986"/>
                    </a:cubicBezTo>
                    <a:cubicBezTo>
                      <a:pt x="1847" y="90143"/>
                      <a:pt x="1847" y="169299"/>
                      <a:pt x="1847" y="248456"/>
                    </a:cubicBezTo>
                    <a:lnTo>
                      <a:pt x="1847" y="485302"/>
                    </a:lnTo>
                    <a:cubicBezTo>
                      <a:pt x="1847" y="487173"/>
                      <a:pt x="1847" y="489020"/>
                      <a:pt x="1847" y="490867"/>
                    </a:cubicBezTo>
                    <a:cubicBezTo>
                      <a:pt x="1991" y="494729"/>
                      <a:pt x="2423" y="495160"/>
                      <a:pt x="6093" y="495352"/>
                    </a:cubicBezTo>
                    <a:lnTo>
                      <a:pt x="7940" y="495352"/>
                    </a:lnTo>
                    <a:cubicBezTo>
                      <a:pt x="15328" y="495352"/>
                      <a:pt x="15352" y="495352"/>
                      <a:pt x="15352" y="487820"/>
                    </a:cubicBezTo>
                    <a:lnTo>
                      <a:pt x="15352" y="9211"/>
                    </a:lnTo>
                    <a:cubicBezTo>
                      <a:pt x="15232" y="7556"/>
                      <a:pt x="15208" y="5901"/>
                      <a:pt x="15112" y="42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EC7786C1-073D-EF20-E72E-1963BCDE7124}"/>
                  </a:ext>
                </a:extLst>
              </p:cNvPr>
              <p:cNvSpPr/>
              <p:nvPr/>
            </p:nvSpPr>
            <p:spPr>
              <a:xfrm>
                <a:off x="11394574" y="3235202"/>
                <a:ext cx="14392" cy="496528"/>
              </a:xfrm>
              <a:custGeom>
                <a:avLst/>
                <a:gdLst>
                  <a:gd name="connsiteX0" fmla="*/ 13976 w 14392"/>
                  <a:gd name="connsiteY0" fmla="*/ 489086 h 496527"/>
                  <a:gd name="connsiteX1" fmla="*/ 13976 w 14392"/>
                  <a:gd name="connsiteY1" fmla="*/ 484768 h 496527"/>
                  <a:gd name="connsiteX2" fmla="*/ 13976 w 14392"/>
                  <a:gd name="connsiteY2" fmla="*/ 231851 h 496527"/>
                  <a:gd name="connsiteX3" fmla="*/ 13976 w 14392"/>
                  <a:gd name="connsiteY3" fmla="*/ 8533 h 496527"/>
                  <a:gd name="connsiteX4" fmla="*/ 7020 w 14392"/>
                  <a:gd name="connsiteY4" fmla="*/ 1817 h 496527"/>
                  <a:gd name="connsiteX5" fmla="*/ 5797 w 14392"/>
                  <a:gd name="connsiteY5" fmla="*/ 1817 h 496527"/>
                  <a:gd name="connsiteX6" fmla="*/ 1863 w 14392"/>
                  <a:gd name="connsiteY6" fmla="*/ 5583 h 496527"/>
                  <a:gd name="connsiteX7" fmla="*/ 1863 w 14392"/>
                  <a:gd name="connsiteY7" fmla="*/ 11748 h 496527"/>
                  <a:gd name="connsiteX8" fmla="*/ 1863 w 14392"/>
                  <a:gd name="connsiteY8" fmla="*/ 483137 h 496527"/>
                  <a:gd name="connsiteX9" fmla="*/ 1863 w 14392"/>
                  <a:gd name="connsiteY9" fmla="*/ 488078 h 496527"/>
                  <a:gd name="connsiteX10" fmla="*/ 2918 w 14392"/>
                  <a:gd name="connsiteY10" fmla="*/ 493475 h 496527"/>
                  <a:gd name="connsiteX11" fmla="*/ 4502 w 14392"/>
                  <a:gd name="connsiteY11" fmla="*/ 495226 h 496527"/>
                  <a:gd name="connsiteX12" fmla="*/ 12921 w 14392"/>
                  <a:gd name="connsiteY12" fmla="*/ 494843 h 496527"/>
                  <a:gd name="connsiteX13" fmla="*/ 13976 w 14392"/>
                  <a:gd name="connsiteY13" fmla="*/ 489086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392" h="496527">
                    <a:moveTo>
                      <a:pt x="13976" y="489086"/>
                    </a:moveTo>
                    <a:cubicBezTo>
                      <a:pt x="13976" y="487647"/>
                      <a:pt x="13976" y="486207"/>
                      <a:pt x="13976" y="484768"/>
                    </a:cubicBezTo>
                    <a:lnTo>
                      <a:pt x="13976" y="231851"/>
                    </a:lnTo>
                    <a:cubicBezTo>
                      <a:pt x="13976" y="157428"/>
                      <a:pt x="13976" y="82988"/>
                      <a:pt x="13976" y="8533"/>
                    </a:cubicBezTo>
                    <a:cubicBezTo>
                      <a:pt x="14024" y="1817"/>
                      <a:pt x="13856" y="1817"/>
                      <a:pt x="7020" y="1817"/>
                    </a:cubicBezTo>
                    <a:cubicBezTo>
                      <a:pt x="6612" y="1793"/>
                      <a:pt x="6205" y="1793"/>
                      <a:pt x="5797" y="1817"/>
                    </a:cubicBezTo>
                    <a:cubicBezTo>
                      <a:pt x="3062" y="2081"/>
                      <a:pt x="2055" y="2968"/>
                      <a:pt x="1863" y="5583"/>
                    </a:cubicBezTo>
                    <a:cubicBezTo>
                      <a:pt x="1719" y="7622"/>
                      <a:pt x="1863" y="9685"/>
                      <a:pt x="1863" y="11748"/>
                    </a:cubicBezTo>
                    <a:lnTo>
                      <a:pt x="1863" y="483137"/>
                    </a:lnTo>
                    <a:cubicBezTo>
                      <a:pt x="1863" y="484768"/>
                      <a:pt x="1863" y="486423"/>
                      <a:pt x="1863" y="488078"/>
                    </a:cubicBezTo>
                    <a:cubicBezTo>
                      <a:pt x="1901" y="489925"/>
                      <a:pt x="2259" y="491751"/>
                      <a:pt x="2918" y="493475"/>
                    </a:cubicBezTo>
                    <a:cubicBezTo>
                      <a:pt x="3206" y="494291"/>
                      <a:pt x="3662" y="495082"/>
                      <a:pt x="4502" y="495226"/>
                    </a:cubicBezTo>
                    <a:cubicBezTo>
                      <a:pt x="7262" y="496121"/>
                      <a:pt x="10254" y="495984"/>
                      <a:pt x="12921" y="494843"/>
                    </a:cubicBezTo>
                    <a:cubicBezTo>
                      <a:pt x="14792" y="493667"/>
                      <a:pt x="13856" y="491149"/>
                      <a:pt x="13976" y="48908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9CFE5D52-8E5F-E5D9-E8C5-70D6B7C13EB0}"/>
                  </a:ext>
                </a:extLst>
              </p:cNvPr>
              <p:cNvSpPr/>
              <p:nvPr/>
            </p:nvSpPr>
            <p:spPr>
              <a:xfrm>
                <a:off x="11166028" y="3235166"/>
                <a:ext cx="14392" cy="496528"/>
              </a:xfrm>
              <a:custGeom>
                <a:avLst/>
                <a:gdLst>
                  <a:gd name="connsiteX0" fmla="*/ 8699 w 14392"/>
                  <a:gd name="connsiteY0" fmla="*/ 1853 h 496527"/>
                  <a:gd name="connsiteX1" fmla="*/ 4981 w 14392"/>
                  <a:gd name="connsiteY1" fmla="*/ 1853 h 496527"/>
                  <a:gd name="connsiteX2" fmla="*/ 1863 w 14392"/>
                  <a:gd name="connsiteY2" fmla="*/ 4851 h 496527"/>
                  <a:gd name="connsiteX3" fmla="*/ 1863 w 14392"/>
                  <a:gd name="connsiteY3" fmla="*/ 11016 h 496527"/>
                  <a:gd name="connsiteX4" fmla="*/ 1863 w 14392"/>
                  <a:gd name="connsiteY4" fmla="*/ 485620 h 496527"/>
                  <a:gd name="connsiteX5" fmla="*/ 1863 w 14392"/>
                  <a:gd name="connsiteY5" fmla="*/ 491185 h 496527"/>
                  <a:gd name="connsiteX6" fmla="*/ 6157 w 14392"/>
                  <a:gd name="connsiteY6" fmla="*/ 495622 h 496527"/>
                  <a:gd name="connsiteX7" fmla="*/ 9851 w 14392"/>
                  <a:gd name="connsiteY7" fmla="*/ 495622 h 496527"/>
                  <a:gd name="connsiteX8" fmla="*/ 12969 w 14392"/>
                  <a:gd name="connsiteY8" fmla="*/ 492624 h 496527"/>
                  <a:gd name="connsiteX9" fmla="*/ 12969 w 14392"/>
                  <a:gd name="connsiteY9" fmla="*/ 486459 h 496527"/>
                  <a:gd name="connsiteX10" fmla="*/ 12969 w 14392"/>
                  <a:gd name="connsiteY10" fmla="*/ 11280 h 496527"/>
                  <a:gd name="connsiteX11" fmla="*/ 12969 w 14392"/>
                  <a:gd name="connsiteY11" fmla="*/ 6339 h 496527"/>
                  <a:gd name="connsiteX12" fmla="*/ 8699 w 14392"/>
                  <a:gd name="connsiteY12" fmla="*/ 1853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392" h="496527">
                    <a:moveTo>
                      <a:pt x="8699" y="1853"/>
                    </a:moveTo>
                    <a:cubicBezTo>
                      <a:pt x="7461" y="1781"/>
                      <a:pt x="6219" y="1781"/>
                      <a:pt x="4981" y="1853"/>
                    </a:cubicBezTo>
                    <a:cubicBezTo>
                      <a:pt x="2798" y="2021"/>
                      <a:pt x="2007" y="2741"/>
                      <a:pt x="1863" y="4851"/>
                    </a:cubicBezTo>
                    <a:cubicBezTo>
                      <a:pt x="1719" y="6962"/>
                      <a:pt x="1863" y="8977"/>
                      <a:pt x="1863" y="11016"/>
                    </a:cubicBezTo>
                    <a:lnTo>
                      <a:pt x="1863" y="485620"/>
                    </a:lnTo>
                    <a:cubicBezTo>
                      <a:pt x="1863" y="487467"/>
                      <a:pt x="1863" y="489338"/>
                      <a:pt x="1863" y="491185"/>
                    </a:cubicBezTo>
                    <a:cubicBezTo>
                      <a:pt x="2007" y="494975"/>
                      <a:pt x="2511" y="495478"/>
                      <a:pt x="6157" y="495622"/>
                    </a:cubicBezTo>
                    <a:cubicBezTo>
                      <a:pt x="7380" y="495622"/>
                      <a:pt x="8555" y="495622"/>
                      <a:pt x="9851" y="495622"/>
                    </a:cubicBezTo>
                    <a:cubicBezTo>
                      <a:pt x="12057" y="495454"/>
                      <a:pt x="12825" y="494759"/>
                      <a:pt x="12969" y="492624"/>
                    </a:cubicBezTo>
                    <a:cubicBezTo>
                      <a:pt x="13113" y="490489"/>
                      <a:pt x="12969" y="488498"/>
                      <a:pt x="12969" y="486459"/>
                    </a:cubicBezTo>
                    <a:lnTo>
                      <a:pt x="12969" y="11280"/>
                    </a:lnTo>
                    <a:cubicBezTo>
                      <a:pt x="12969" y="9625"/>
                      <a:pt x="12969" y="7994"/>
                      <a:pt x="12969" y="6339"/>
                    </a:cubicBezTo>
                    <a:cubicBezTo>
                      <a:pt x="12825" y="2525"/>
                      <a:pt x="12345" y="2045"/>
                      <a:pt x="8699" y="18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571F5BBE-A511-9DC1-EA76-7F1E6A728EBF}"/>
                  </a:ext>
                </a:extLst>
              </p:cNvPr>
              <p:cNvSpPr/>
              <p:nvPr/>
            </p:nvSpPr>
            <p:spPr>
              <a:xfrm>
                <a:off x="11579608" y="3235277"/>
                <a:ext cx="11993" cy="496528"/>
              </a:xfrm>
              <a:custGeom>
                <a:avLst/>
                <a:gdLst>
                  <a:gd name="connsiteX0" fmla="*/ 8699 w 11993"/>
                  <a:gd name="connsiteY0" fmla="*/ 1862 h 496527"/>
                  <a:gd name="connsiteX1" fmla="*/ 5005 w 11993"/>
                  <a:gd name="connsiteY1" fmla="*/ 1862 h 496527"/>
                  <a:gd name="connsiteX2" fmla="*/ 1863 w 11993"/>
                  <a:gd name="connsiteY2" fmla="*/ 4836 h 496527"/>
                  <a:gd name="connsiteX3" fmla="*/ 1863 w 11993"/>
                  <a:gd name="connsiteY3" fmla="*/ 11001 h 496527"/>
                  <a:gd name="connsiteX4" fmla="*/ 1863 w 11993"/>
                  <a:gd name="connsiteY4" fmla="*/ 247895 h 496527"/>
                  <a:gd name="connsiteX5" fmla="*/ 1863 w 11993"/>
                  <a:gd name="connsiteY5" fmla="*/ 486636 h 496527"/>
                  <a:gd name="connsiteX6" fmla="*/ 1983 w 11993"/>
                  <a:gd name="connsiteY6" fmla="*/ 492777 h 496527"/>
                  <a:gd name="connsiteX7" fmla="*/ 4442 w 11993"/>
                  <a:gd name="connsiteY7" fmla="*/ 495446 h 496527"/>
                  <a:gd name="connsiteX8" fmla="*/ 4765 w 11993"/>
                  <a:gd name="connsiteY8" fmla="*/ 495439 h 496527"/>
                  <a:gd name="connsiteX9" fmla="*/ 9083 w 11993"/>
                  <a:gd name="connsiteY9" fmla="*/ 495439 h 496527"/>
                  <a:gd name="connsiteX10" fmla="*/ 11482 w 11993"/>
                  <a:gd name="connsiteY10" fmla="*/ 493041 h 496527"/>
                  <a:gd name="connsiteX11" fmla="*/ 11626 w 11993"/>
                  <a:gd name="connsiteY11" fmla="*/ 488123 h 496527"/>
                  <a:gd name="connsiteX12" fmla="*/ 11626 w 11993"/>
                  <a:gd name="connsiteY12" fmla="*/ 9418 h 496527"/>
                  <a:gd name="connsiteX13" fmla="*/ 11506 w 11993"/>
                  <a:gd name="connsiteY13" fmla="*/ 4477 h 496527"/>
                  <a:gd name="connsiteX14" fmla="*/ 8699 w 11993"/>
                  <a:gd name="connsiteY14" fmla="*/ 1862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993" h="496527">
                    <a:moveTo>
                      <a:pt x="8699" y="1862"/>
                    </a:moveTo>
                    <a:cubicBezTo>
                      <a:pt x="7469" y="1778"/>
                      <a:pt x="6236" y="1778"/>
                      <a:pt x="5005" y="1862"/>
                    </a:cubicBezTo>
                    <a:cubicBezTo>
                      <a:pt x="2798" y="2006"/>
                      <a:pt x="2007" y="2725"/>
                      <a:pt x="1863" y="4836"/>
                    </a:cubicBezTo>
                    <a:cubicBezTo>
                      <a:pt x="1719" y="6947"/>
                      <a:pt x="1863" y="8962"/>
                      <a:pt x="1863" y="11001"/>
                    </a:cubicBezTo>
                    <a:cubicBezTo>
                      <a:pt x="1863" y="89966"/>
                      <a:pt x="1863" y="168930"/>
                      <a:pt x="1863" y="247895"/>
                    </a:cubicBezTo>
                    <a:cubicBezTo>
                      <a:pt x="1863" y="327467"/>
                      <a:pt x="1863" y="407048"/>
                      <a:pt x="1863" y="486636"/>
                    </a:cubicBezTo>
                    <a:cubicBezTo>
                      <a:pt x="1863" y="488675"/>
                      <a:pt x="1863" y="490738"/>
                      <a:pt x="1983" y="492777"/>
                    </a:cubicBezTo>
                    <a:cubicBezTo>
                      <a:pt x="1925" y="494192"/>
                      <a:pt x="3026" y="495389"/>
                      <a:pt x="4442" y="495446"/>
                    </a:cubicBezTo>
                    <a:cubicBezTo>
                      <a:pt x="4549" y="495451"/>
                      <a:pt x="4657" y="495449"/>
                      <a:pt x="4765" y="495439"/>
                    </a:cubicBezTo>
                    <a:cubicBezTo>
                      <a:pt x="6202" y="495547"/>
                      <a:pt x="7646" y="495547"/>
                      <a:pt x="9083" y="495439"/>
                    </a:cubicBezTo>
                    <a:cubicBezTo>
                      <a:pt x="10407" y="495439"/>
                      <a:pt x="11482" y="494365"/>
                      <a:pt x="11482" y="493041"/>
                    </a:cubicBezTo>
                    <a:cubicBezTo>
                      <a:pt x="11626" y="491409"/>
                      <a:pt x="11626" y="489754"/>
                      <a:pt x="11626" y="488123"/>
                    </a:cubicBezTo>
                    <a:cubicBezTo>
                      <a:pt x="11626" y="328546"/>
                      <a:pt x="11626" y="168978"/>
                      <a:pt x="11626" y="9418"/>
                    </a:cubicBezTo>
                    <a:cubicBezTo>
                      <a:pt x="11626" y="7763"/>
                      <a:pt x="11626" y="6108"/>
                      <a:pt x="11506" y="4477"/>
                    </a:cubicBezTo>
                    <a:cubicBezTo>
                      <a:pt x="11386" y="2845"/>
                      <a:pt x="10570" y="2006"/>
                      <a:pt x="8699" y="186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13A98F37-A730-39D2-1831-33121934857A}"/>
                  </a:ext>
                </a:extLst>
              </p:cNvPr>
              <p:cNvSpPr/>
              <p:nvPr/>
            </p:nvSpPr>
            <p:spPr>
              <a:xfrm>
                <a:off x="11258713" y="3235168"/>
                <a:ext cx="11993" cy="496528"/>
              </a:xfrm>
              <a:custGeom>
                <a:avLst/>
                <a:gdLst>
                  <a:gd name="connsiteX0" fmla="*/ 11482 w 11993"/>
                  <a:gd name="connsiteY0" fmla="*/ 26006 h 496527"/>
                  <a:gd name="connsiteX1" fmla="*/ 11482 w 11993"/>
                  <a:gd name="connsiteY1" fmla="*/ 9958 h 496527"/>
                  <a:gd name="connsiteX2" fmla="*/ 11482 w 11993"/>
                  <a:gd name="connsiteY2" fmla="*/ 5665 h 496527"/>
                  <a:gd name="connsiteX3" fmla="*/ 7404 w 11993"/>
                  <a:gd name="connsiteY3" fmla="*/ 1851 h 496527"/>
                  <a:gd name="connsiteX4" fmla="*/ 5005 w 11993"/>
                  <a:gd name="connsiteY4" fmla="*/ 1851 h 496527"/>
                  <a:gd name="connsiteX5" fmla="*/ 1863 w 11993"/>
                  <a:gd name="connsiteY5" fmla="*/ 4825 h 496527"/>
                  <a:gd name="connsiteX6" fmla="*/ 1863 w 11993"/>
                  <a:gd name="connsiteY6" fmla="*/ 10990 h 496527"/>
                  <a:gd name="connsiteX7" fmla="*/ 1863 w 11993"/>
                  <a:gd name="connsiteY7" fmla="*/ 363333 h 496527"/>
                  <a:gd name="connsiteX8" fmla="*/ 1863 w 11993"/>
                  <a:gd name="connsiteY8" fmla="*/ 487321 h 496527"/>
                  <a:gd name="connsiteX9" fmla="*/ 2103 w 11993"/>
                  <a:gd name="connsiteY9" fmla="*/ 493461 h 496527"/>
                  <a:gd name="connsiteX10" fmla="*/ 4142 w 11993"/>
                  <a:gd name="connsiteY10" fmla="*/ 495428 h 496527"/>
                  <a:gd name="connsiteX11" fmla="*/ 6540 w 11993"/>
                  <a:gd name="connsiteY11" fmla="*/ 495596 h 496527"/>
                  <a:gd name="connsiteX12" fmla="*/ 10906 w 11993"/>
                  <a:gd name="connsiteY12" fmla="*/ 492310 h 496527"/>
                  <a:gd name="connsiteX13" fmla="*/ 11554 w 11993"/>
                  <a:gd name="connsiteY13" fmla="*/ 483123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93" h="496527">
                    <a:moveTo>
                      <a:pt x="11482" y="26006"/>
                    </a:moveTo>
                    <a:lnTo>
                      <a:pt x="11482" y="9958"/>
                    </a:lnTo>
                    <a:cubicBezTo>
                      <a:pt x="11482" y="8519"/>
                      <a:pt x="11482" y="7080"/>
                      <a:pt x="11482" y="5665"/>
                    </a:cubicBezTo>
                    <a:cubicBezTo>
                      <a:pt x="11170" y="3098"/>
                      <a:pt x="10042" y="2139"/>
                      <a:pt x="7404" y="1851"/>
                    </a:cubicBezTo>
                    <a:cubicBezTo>
                      <a:pt x="6605" y="1782"/>
                      <a:pt x="5804" y="1782"/>
                      <a:pt x="5005" y="1851"/>
                    </a:cubicBezTo>
                    <a:cubicBezTo>
                      <a:pt x="2846" y="1851"/>
                      <a:pt x="2007" y="2714"/>
                      <a:pt x="1863" y="4825"/>
                    </a:cubicBezTo>
                    <a:cubicBezTo>
                      <a:pt x="1719" y="6936"/>
                      <a:pt x="1863" y="8927"/>
                      <a:pt x="1863" y="10990"/>
                    </a:cubicBezTo>
                    <a:lnTo>
                      <a:pt x="1863" y="363333"/>
                    </a:lnTo>
                    <a:cubicBezTo>
                      <a:pt x="1863" y="404669"/>
                      <a:pt x="1863" y="445999"/>
                      <a:pt x="1863" y="487321"/>
                    </a:cubicBezTo>
                    <a:cubicBezTo>
                      <a:pt x="1863" y="489360"/>
                      <a:pt x="1863" y="491422"/>
                      <a:pt x="2103" y="493461"/>
                    </a:cubicBezTo>
                    <a:cubicBezTo>
                      <a:pt x="2187" y="494538"/>
                      <a:pt x="3062" y="495383"/>
                      <a:pt x="4142" y="495428"/>
                    </a:cubicBezTo>
                    <a:cubicBezTo>
                      <a:pt x="4933" y="495565"/>
                      <a:pt x="5737" y="495620"/>
                      <a:pt x="6540" y="495596"/>
                    </a:cubicBezTo>
                    <a:cubicBezTo>
                      <a:pt x="9443" y="495596"/>
                      <a:pt x="10066" y="495044"/>
                      <a:pt x="10906" y="492310"/>
                    </a:cubicBezTo>
                    <a:cubicBezTo>
                      <a:pt x="11575" y="489297"/>
                      <a:pt x="11794" y="486200"/>
                      <a:pt x="11554" y="4831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D7DA5375-B983-DDBD-A1F2-29E78009489D}"/>
                  </a:ext>
                </a:extLst>
              </p:cNvPr>
              <p:cNvSpPr/>
              <p:nvPr/>
            </p:nvSpPr>
            <p:spPr>
              <a:xfrm>
                <a:off x="11857344" y="3235499"/>
                <a:ext cx="7196" cy="496528"/>
              </a:xfrm>
              <a:custGeom>
                <a:avLst/>
                <a:gdLst>
                  <a:gd name="connsiteX0" fmla="*/ 6692 w 7196"/>
                  <a:gd name="connsiteY0" fmla="*/ 5334 h 496527"/>
                  <a:gd name="connsiteX1" fmla="*/ 6237 w 7196"/>
                  <a:gd name="connsiteY1" fmla="*/ 2935 h 496527"/>
                  <a:gd name="connsiteX2" fmla="*/ 4222 w 7196"/>
                  <a:gd name="connsiteY2" fmla="*/ 1808 h 496527"/>
                  <a:gd name="connsiteX3" fmla="*/ 2231 w 7196"/>
                  <a:gd name="connsiteY3" fmla="*/ 2959 h 496527"/>
                  <a:gd name="connsiteX4" fmla="*/ 1799 w 7196"/>
                  <a:gd name="connsiteY4" fmla="*/ 5358 h 496527"/>
                  <a:gd name="connsiteX5" fmla="*/ 1799 w 7196"/>
                  <a:gd name="connsiteY5" fmla="*/ 10899 h 496527"/>
                  <a:gd name="connsiteX6" fmla="*/ 1799 w 7196"/>
                  <a:gd name="connsiteY6" fmla="*/ 486054 h 496527"/>
                  <a:gd name="connsiteX7" fmla="*/ 1799 w 7196"/>
                  <a:gd name="connsiteY7" fmla="*/ 491595 h 496527"/>
                  <a:gd name="connsiteX8" fmla="*/ 2255 w 7196"/>
                  <a:gd name="connsiteY8" fmla="*/ 493994 h 496527"/>
                  <a:gd name="connsiteX9" fmla="*/ 5577 w 7196"/>
                  <a:gd name="connsiteY9" fmla="*/ 494677 h 496527"/>
                  <a:gd name="connsiteX10" fmla="*/ 6261 w 7196"/>
                  <a:gd name="connsiteY10" fmla="*/ 493994 h 496527"/>
                  <a:gd name="connsiteX11" fmla="*/ 6692 w 7196"/>
                  <a:gd name="connsiteY11" fmla="*/ 491595 h 496527"/>
                  <a:gd name="connsiteX12" fmla="*/ 6692 w 7196"/>
                  <a:gd name="connsiteY12" fmla="*/ 486054 h 496527"/>
                  <a:gd name="connsiteX13" fmla="*/ 6692 w 7196"/>
                  <a:gd name="connsiteY13" fmla="*/ 10875 h 496527"/>
                  <a:gd name="connsiteX14" fmla="*/ 6692 w 7196"/>
                  <a:gd name="connsiteY14" fmla="*/ 5334 h 49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96" h="496527">
                    <a:moveTo>
                      <a:pt x="6692" y="5334"/>
                    </a:moveTo>
                    <a:cubicBezTo>
                      <a:pt x="6676" y="4514"/>
                      <a:pt x="6522" y="3704"/>
                      <a:pt x="6237" y="2935"/>
                    </a:cubicBezTo>
                    <a:cubicBezTo>
                      <a:pt x="5862" y="2179"/>
                      <a:pt x="5061" y="1730"/>
                      <a:pt x="4222" y="1808"/>
                    </a:cubicBezTo>
                    <a:cubicBezTo>
                      <a:pt x="3387" y="1752"/>
                      <a:pt x="2600" y="2207"/>
                      <a:pt x="2231" y="2959"/>
                    </a:cubicBezTo>
                    <a:cubicBezTo>
                      <a:pt x="1945" y="3727"/>
                      <a:pt x="1799" y="4539"/>
                      <a:pt x="1799" y="5358"/>
                    </a:cubicBezTo>
                    <a:cubicBezTo>
                      <a:pt x="1799" y="7205"/>
                      <a:pt x="1799" y="9052"/>
                      <a:pt x="1799" y="10899"/>
                    </a:cubicBezTo>
                    <a:lnTo>
                      <a:pt x="1799" y="486054"/>
                    </a:lnTo>
                    <a:cubicBezTo>
                      <a:pt x="1799" y="487901"/>
                      <a:pt x="1799" y="489748"/>
                      <a:pt x="1799" y="491595"/>
                    </a:cubicBezTo>
                    <a:cubicBezTo>
                      <a:pt x="1828" y="492413"/>
                      <a:pt x="1981" y="493221"/>
                      <a:pt x="2255" y="493994"/>
                    </a:cubicBezTo>
                    <a:cubicBezTo>
                      <a:pt x="2984" y="495099"/>
                      <a:pt x="4471" y="495407"/>
                      <a:pt x="5577" y="494677"/>
                    </a:cubicBezTo>
                    <a:cubicBezTo>
                      <a:pt x="5850" y="494497"/>
                      <a:pt x="6081" y="494265"/>
                      <a:pt x="6261" y="493994"/>
                    </a:cubicBezTo>
                    <a:cubicBezTo>
                      <a:pt x="6536" y="493224"/>
                      <a:pt x="6683" y="492413"/>
                      <a:pt x="6692" y="491595"/>
                    </a:cubicBezTo>
                    <a:cubicBezTo>
                      <a:pt x="6692" y="489748"/>
                      <a:pt x="6692" y="487901"/>
                      <a:pt x="6692" y="486054"/>
                    </a:cubicBezTo>
                    <a:lnTo>
                      <a:pt x="6692" y="10875"/>
                    </a:lnTo>
                    <a:cubicBezTo>
                      <a:pt x="6716" y="9028"/>
                      <a:pt x="6740" y="7181"/>
                      <a:pt x="6692" y="53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" name="图形 26">
              <a:extLst>
                <a:ext uri="{FF2B5EF4-FFF2-40B4-BE49-F238E27FC236}">
                  <a16:creationId xmlns:a16="http://schemas.microsoft.com/office/drawing/2014/main" id="{A13CC93B-B0B8-04D7-01D0-A7AD712A0E1D}"/>
                </a:ext>
              </a:extLst>
            </p:cNvPr>
            <p:cNvGrpSpPr/>
            <p:nvPr/>
          </p:nvGrpSpPr>
          <p:grpSpPr>
            <a:xfrm>
              <a:off x="5667598" y="41108"/>
              <a:ext cx="572332" cy="362118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1FC21A5A-0AD9-626E-8A09-E9DA3D317CE1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CEED3F6A-0E25-CF8A-A3ED-D057C72D4F0F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C23E82C9-D9B8-8156-3297-3BD76C0AFF79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" name="图形 80">
              <a:extLst>
                <a:ext uri="{FF2B5EF4-FFF2-40B4-BE49-F238E27FC236}">
                  <a16:creationId xmlns:a16="http://schemas.microsoft.com/office/drawing/2014/main" id="{C07C3BF6-6F4A-A0F9-C905-031C89019547}"/>
                </a:ext>
              </a:extLst>
            </p:cNvPr>
            <p:cNvSpPr/>
            <p:nvPr/>
          </p:nvSpPr>
          <p:spPr>
            <a:xfrm flipH="1">
              <a:off x="7711838" y="89646"/>
              <a:ext cx="664732" cy="203200"/>
            </a:xfrm>
            <a:custGeom>
              <a:avLst/>
              <a:gdLst>
                <a:gd name="connsiteX0" fmla="*/ 1057061 w 1061147"/>
                <a:gd name="connsiteY0" fmla="*/ 324140 h 324379"/>
                <a:gd name="connsiteX1" fmla="*/ 943 w 1061147"/>
                <a:gd name="connsiteY1" fmla="*/ 324140 h 324379"/>
                <a:gd name="connsiteX2" fmla="*/ 943 w 1061147"/>
                <a:gd name="connsiteY2" fmla="*/ 281053 h 324379"/>
                <a:gd name="connsiteX3" fmla="*/ 930252 w 1061147"/>
                <a:gd name="connsiteY3" fmla="*/ 281053 h 324379"/>
                <a:gd name="connsiteX4" fmla="*/ 895236 w 1061147"/>
                <a:gd name="connsiteY4" fmla="*/ 262194 h 324379"/>
                <a:gd name="connsiteX5" fmla="*/ 733864 w 1061147"/>
                <a:gd name="connsiteY5" fmla="*/ 943 h 324379"/>
                <a:gd name="connsiteX6" fmla="*/ 776951 w 1061147"/>
                <a:gd name="connsiteY6" fmla="*/ 943 h 324379"/>
                <a:gd name="connsiteX7" fmla="*/ 916233 w 1061147"/>
                <a:gd name="connsiteY7" fmla="*/ 224513 h 324379"/>
                <a:gd name="connsiteX8" fmla="*/ 1061059 w 1061147"/>
                <a:gd name="connsiteY8" fmla="*/ 281418 h 32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147" h="324379">
                  <a:moveTo>
                    <a:pt x="1057061" y="324140"/>
                  </a:moveTo>
                  <a:lnTo>
                    <a:pt x="943" y="324140"/>
                  </a:lnTo>
                  <a:lnTo>
                    <a:pt x="943" y="281053"/>
                  </a:lnTo>
                  <a:lnTo>
                    <a:pt x="930252" y="281053"/>
                  </a:lnTo>
                  <a:cubicBezTo>
                    <a:pt x="918773" y="275433"/>
                    <a:pt x="907017" y="269159"/>
                    <a:pt x="895236" y="262194"/>
                  </a:cubicBezTo>
                  <a:cubicBezTo>
                    <a:pt x="789662" y="199456"/>
                    <a:pt x="733864" y="109132"/>
                    <a:pt x="733864" y="943"/>
                  </a:cubicBezTo>
                  <a:lnTo>
                    <a:pt x="776951" y="943"/>
                  </a:lnTo>
                  <a:cubicBezTo>
                    <a:pt x="776951" y="94045"/>
                    <a:pt x="823822" y="169268"/>
                    <a:pt x="916233" y="224513"/>
                  </a:cubicBezTo>
                  <a:cubicBezTo>
                    <a:pt x="987546" y="267135"/>
                    <a:pt x="1060330" y="281280"/>
                    <a:pt x="1061059" y="2814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图形 56">
              <a:extLst>
                <a:ext uri="{FF2B5EF4-FFF2-40B4-BE49-F238E27FC236}">
                  <a16:creationId xmlns:a16="http://schemas.microsoft.com/office/drawing/2014/main" id="{1DF65D5D-819E-C447-AB5B-414A502738CF}"/>
                </a:ext>
              </a:extLst>
            </p:cNvPr>
            <p:cNvSpPr/>
            <p:nvPr/>
          </p:nvSpPr>
          <p:spPr>
            <a:xfrm flipH="1">
              <a:off x="8595045" y="39957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11" name="图形 72">
              <a:extLst>
                <a:ext uri="{FF2B5EF4-FFF2-40B4-BE49-F238E27FC236}">
                  <a16:creationId xmlns:a16="http://schemas.microsoft.com/office/drawing/2014/main" id="{A78E52B7-F09D-EC0E-21AD-CE42868FA8A6}"/>
                </a:ext>
              </a:extLst>
            </p:cNvPr>
            <p:cNvSpPr/>
            <p:nvPr/>
          </p:nvSpPr>
          <p:spPr>
            <a:xfrm rot="16200000">
              <a:off x="9364787" y="-84048"/>
              <a:ext cx="258738" cy="684095"/>
            </a:xfrm>
            <a:custGeom>
              <a:avLst/>
              <a:gdLst>
                <a:gd name="connsiteX0" fmla="*/ 404203 w 404733"/>
                <a:gd name="connsiteY0" fmla="*/ 584319 h 1070103"/>
                <a:gd name="connsiteX1" fmla="*/ 310966 w 404733"/>
                <a:gd name="connsiteY1" fmla="*/ 584319 h 1070103"/>
                <a:gd name="connsiteX2" fmla="*/ 310966 w 404733"/>
                <a:gd name="connsiteY2" fmla="*/ 1589 h 1070103"/>
                <a:gd name="connsiteX3" fmla="*/ 99064 w 404733"/>
                <a:gd name="connsiteY3" fmla="*/ 1589 h 1070103"/>
                <a:gd name="connsiteX4" fmla="*/ 99064 w 404733"/>
                <a:gd name="connsiteY4" fmla="*/ 582200 h 1070103"/>
                <a:gd name="connsiteX5" fmla="*/ 1589 w 404733"/>
                <a:gd name="connsiteY5" fmla="*/ 582200 h 1070103"/>
                <a:gd name="connsiteX6" fmla="*/ 152040 w 404733"/>
                <a:gd name="connsiteY6" fmla="*/ 1069573 h 1070103"/>
                <a:gd name="connsiteX7" fmla="*/ 269306 w 404733"/>
                <a:gd name="connsiteY7" fmla="*/ 1069573 h 1070103"/>
                <a:gd name="connsiteX8" fmla="*/ 368710 w 404733"/>
                <a:gd name="connsiteY8" fmla="*/ 711989 h 1070103"/>
                <a:gd name="connsiteX9" fmla="*/ 372418 w 404733"/>
                <a:gd name="connsiteY9" fmla="*/ 698746 h 1070103"/>
                <a:gd name="connsiteX10" fmla="*/ 372418 w 404733"/>
                <a:gd name="connsiteY10" fmla="*/ 698746 h 1070103"/>
                <a:gd name="connsiteX11" fmla="*/ 120254 w 404733"/>
                <a:gd name="connsiteY11" fmla="*/ 22779 h 1070103"/>
                <a:gd name="connsiteX12" fmla="*/ 209253 w 404733"/>
                <a:gd name="connsiteY12" fmla="*/ 22779 h 1070103"/>
                <a:gd name="connsiteX13" fmla="*/ 209253 w 404733"/>
                <a:gd name="connsiteY13" fmla="*/ 582200 h 1070103"/>
                <a:gd name="connsiteX14" fmla="*/ 120254 w 404733"/>
                <a:gd name="connsiteY14" fmla="*/ 582200 h 1070103"/>
                <a:gd name="connsiteX15" fmla="*/ 167678 w 404733"/>
                <a:gd name="connsiteY15" fmla="*/ 1048383 h 1070103"/>
                <a:gd name="connsiteX16" fmla="*/ 30302 w 404733"/>
                <a:gd name="connsiteY16" fmla="*/ 603390 h 1070103"/>
                <a:gd name="connsiteX17" fmla="*/ 117987 w 404733"/>
                <a:gd name="connsiteY17" fmla="*/ 603390 h 1070103"/>
                <a:gd name="connsiteX18" fmla="*/ 248561 w 404733"/>
                <a:gd name="connsiteY18" fmla="*/ 1048383 h 1070103"/>
                <a:gd name="connsiteX19" fmla="*/ 342222 w 404733"/>
                <a:gd name="connsiteY19" fmla="*/ 728030 h 1070103"/>
                <a:gd name="connsiteX20" fmla="*/ 261360 w 404733"/>
                <a:gd name="connsiteY20" fmla="*/ 1016789 h 1070103"/>
                <a:gd name="connsiteX21" fmla="*/ 140088 w 404733"/>
                <a:gd name="connsiteY21" fmla="*/ 603390 h 1070103"/>
                <a:gd name="connsiteX22" fmla="*/ 230444 w 404733"/>
                <a:gd name="connsiteY22" fmla="*/ 603390 h 1070103"/>
                <a:gd name="connsiteX23" fmla="*/ 230444 w 404733"/>
                <a:gd name="connsiteY23" fmla="*/ 22779 h 1070103"/>
                <a:gd name="connsiteX24" fmla="*/ 289776 w 404733"/>
                <a:gd name="connsiteY24" fmla="*/ 22779 h 1070103"/>
                <a:gd name="connsiteX25" fmla="*/ 289776 w 404733"/>
                <a:gd name="connsiteY25" fmla="*/ 605509 h 1070103"/>
                <a:gd name="connsiteX26" fmla="*/ 376656 w 404733"/>
                <a:gd name="connsiteY26" fmla="*/ 605509 h 107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4733" h="1070103">
                  <a:moveTo>
                    <a:pt x="404203" y="584319"/>
                  </a:moveTo>
                  <a:lnTo>
                    <a:pt x="310966" y="584319"/>
                  </a:lnTo>
                  <a:lnTo>
                    <a:pt x="310966" y="1589"/>
                  </a:lnTo>
                  <a:lnTo>
                    <a:pt x="99064" y="1589"/>
                  </a:lnTo>
                  <a:lnTo>
                    <a:pt x="99064" y="582200"/>
                  </a:lnTo>
                  <a:lnTo>
                    <a:pt x="1589" y="582200"/>
                  </a:lnTo>
                  <a:lnTo>
                    <a:pt x="152040" y="1069573"/>
                  </a:lnTo>
                  <a:lnTo>
                    <a:pt x="269306" y="1069573"/>
                  </a:lnTo>
                  <a:lnTo>
                    <a:pt x="368710" y="711989"/>
                  </a:lnTo>
                  <a:lnTo>
                    <a:pt x="372418" y="698746"/>
                  </a:lnTo>
                  <a:lnTo>
                    <a:pt x="372418" y="698746"/>
                  </a:lnTo>
                  <a:close/>
                  <a:moveTo>
                    <a:pt x="120254" y="22779"/>
                  </a:moveTo>
                  <a:lnTo>
                    <a:pt x="209253" y="22779"/>
                  </a:lnTo>
                  <a:lnTo>
                    <a:pt x="209253" y="582200"/>
                  </a:lnTo>
                  <a:lnTo>
                    <a:pt x="120254" y="582200"/>
                  </a:lnTo>
                  <a:close/>
                  <a:moveTo>
                    <a:pt x="167678" y="1048383"/>
                  </a:moveTo>
                  <a:lnTo>
                    <a:pt x="30302" y="603390"/>
                  </a:lnTo>
                  <a:lnTo>
                    <a:pt x="117987" y="603390"/>
                  </a:lnTo>
                  <a:lnTo>
                    <a:pt x="248561" y="1048383"/>
                  </a:lnTo>
                  <a:close/>
                  <a:moveTo>
                    <a:pt x="342222" y="728030"/>
                  </a:moveTo>
                  <a:lnTo>
                    <a:pt x="261360" y="1016789"/>
                  </a:lnTo>
                  <a:lnTo>
                    <a:pt x="140088" y="603390"/>
                  </a:lnTo>
                  <a:lnTo>
                    <a:pt x="230444" y="603390"/>
                  </a:lnTo>
                  <a:lnTo>
                    <a:pt x="230444" y="22779"/>
                  </a:lnTo>
                  <a:lnTo>
                    <a:pt x="289776" y="22779"/>
                  </a:lnTo>
                  <a:lnTo>
                    <a:pt x="289776" y="605509"/>
                  </a:lnTo>
                  <a:lnTo>
                    <a:pt x="376656" y="605509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12" name="图形 44">
              <a:extLst>
                <a:ext uri="{FF2B5EF4-FFF2-40B4-BE49-F238E27FC236}">
                  <a16:creationId xmlns:a16="http://schemas.microsoft.com/office/drawing/2014/main" id="{D8B39927-A93D-0136-0741-E1E8C854D18C}"/>
                </a:ext>
              </a:extLst>
            </p:cNvPr>
            <p:cNvSpPr/>
            <p:nvPr/>
          </p:nvSpPr>
          <p:spPr>
            <a:xfrm>
              <a:off x="10127187" y="21482"/>
              <a:ext cx="449367" cy="449367"/>
            </a:xfrm>
            <a:custGeom>
              <a:avLst/>
              <a:gdLst>
                <a:gd name="connsiteX0" fmla="*/ 974292 w 974647"/>
                <a:gd name="connsiteY0" fmla="*/ 412696 h 974647"/>
                <a:gd name="connsiteX1" fmla="*/ 972679 w 974647"/>
                <a:gd name="connsiteY1" fmla="*/ 412696 h 974647"/>
                <a:gd name="connsiteX2" fmla="*/ 951692 w 974647"/>
                <a:gd name="connsiteY2" fmla="*/ 415850 h 974647"/>
                <a:gd name="connsiteX3" fmla="*/ 920034 w 974647"/>
                <a:gd name="connsiteY3" fmla="*/ 420758 h 974647"/>
                <a:gd name="connsiteX4" fmla="*/ 890059 w 974647"/>
                <a:gd name="connsiteY4" fmla="*/ 425501 h 974647"/>
                <a:gd name="connsiteX5" fmla="*/ 858401 w 974647"/>
                <a:gd name="connsiteY5" fmla="*/ 430410 h 974647"/>
                <a:gd name="connsiteX6" fmla="*/ 828427 w 974647"/>
                <a:gd name="connsiteY6" fmla="*/ 435153 h 974647"/>
                <a:gd name="connsiteX7" fmla="*/ 797195 w 974647"/>
                <a:gd name="connsiteY7" fmla="*/ 439896 h 974647"/>
                <a:gd name="connsiteX8" fmla="*/ 766794 w 974647"/>
                <a:gd name="connsiteY8" fmla="*/ 444638 h 974647"/>
                <a:gd name="connsiteX9" fmla="*/ 735562 w 974647"/>
                <a:gd name="connsiteY9" fmla="*/ 449381 h 974647"/>
                <a:gd name="connsiteX10" fmla="*/ 705161 w 974647"/>
                <a:gd name="connsiteY10" fmla="*/ 454124 h 974647"/>
                <a:gd name="connsiteX11" fmla="*/ 673930 w 974647"/>
                <a:gd name="connsiteY11" fmla="*/ 458985 h 974647"/>
                <a:gd name="connsiteX12" fmla="*/ 643528 w 974647"/>
                <a:gd name="connsiteY12" fmla="*/ 463728 h 974647"/>
                <a:gd name="connsiteX13" fmla="*/ 612700 w 974647"/>
                <a:gd name="connsiteY13" fmla="*/ 468471 h 974647"/>
                <a:gd name="connsiteX14" fmla="*/ 581445 w 974647"/>
                <a:gd name="connsiteY14" fmla="*/ 473214 h 974647"/>
                <a:gd name="connsiteX15" fmla="*/ 551043 w 974647"/>
                <a:gd name="connsiteY15" fmla="*/ 477957 h 974647"/>
                <a:gd name="connsiteX16" fmla="*/ 519812 w 974647"/>
                <a:gd name="connsiteY16" fmla="*/ 482699 h 974647"/>
                <a:gd name="connsiteX17" fmla="*/ 493252 w 974647"/>
                <a:gd name="connsiteY17" fmla="*/ 486731 h 974647"/>
                <a:gd name="connsiteX18" fmla="*/ 491735 w 974647"/>
                <a:gd name="connsiteY18" fmla="*/ 485901 h 974647"/>
                <a:gd name="connsiteX19" fmla="*/ 491735 w 974647"/>
                <a:gd name="connsiteY19" fmla="*/ 485901 h 974647"/>
                <a:gd name="connsiteX20" fmla="*/ 493347 w 974647"/>
                <a:gd name="connsiteY20" fmla="*/ 484881 h 974647"/>
                <a:gd name="connsiteX21" fmla="*/ 497639 w 974647"/>
                <a:gd name="connsiteY21" fmla="*/ 482865 h 974647"/>
                <a:gd name="connsiteX22" fmla="*/ 828000 w 974647"/>
                <a:gd name="connsiteY22" fmla="*/ 313073 h 974647"/>
                <a:gd name="connsiteX23" fmla="*/ 922002 w 974647"/>
                <a:gd name="connsiteY23" fmla="*/ 264933 h 974647"/>
                <a:gd name="connsiteX24" fmla="*/ 925891 w 974647"/>
                <a:gd name="connsiteY24" fmla="*/ 262562 h 974647"/>
                <a:gd name="connsiteX25" fmla="*/ 924326 w 974647"/>
                <a:gd name="connsiteY25" fmla="*/ 260191 h 974647"/>
                <a:gd name="connsiteX26" fmla="*/ 839975 w 974647"/>
                <a:gd name="connsiteY26" fmla="*/ 144253 h 974647"/>
                <a:gd name="connsiteX27" fmla="*/ 834735 w 974647"/>
                <a:gd name="connsiteY27" fmla="*/ 143873 h 974647"/>
                <a:gd name="connsiteX28" fmla="*/ 776872 w 974647"/>
                <a:gd name="connsiteY28" fmla="*/ 201166 h 974647"/>
                <a:gd name="connsiteX29" fmla="*/ 635371 w 974647"/>
                <a:gd name="connsiteY29" fmla="*/ 341696 h 974647"/>
                <a:gd name="connsiteX30" fmla="*/ 504943 w 974647"/>
                <a:gd name="connsiteY30" fmla="*/ 471222 h 974647"/>
                <a:gd name="connsiteX31" fmla="*/ 492541 w 974647"/>
                <a:gd name="connsiteY31" fmla="*/ 483316 h 974647"/>
                <a:gd name="connsiteX32" fmla="*/ 491403 w 974647"/>
                <a:gd name="connsiteY32" fmla="*/ 482154 h 974647"/>
                <a:gd name="connsiteX33" fmla="*/ 491403 w 974647"/>
                <a:gd name="connsiteY33" fmla="*/ 482154 h 974647"/>
                <a:gd name="connsiteX34" fmla="*/ 493987 w 974647"/>
                <a:gd name="connsiteY34" fmla="*/ 476700 h 974647"/>
                <a:gd name="connsiteX35" fmla="*/ 545921 w 974647"/>
                <a:gd name="connsiteY35" fmla="*/ 373899 h 974647"/>
                <a:gd name="connsiteX36" fmla="*/ 658563 w 974647"/>
                <a:gd name="connsiteY36" fmla="*/ 150987 h 974647"/>
                <a:gd name="connsiteX37" fmla="*/ 708718 w 974647"/>
                <a:gd name="connsiteY37" fmla="*/ 51649 h 974647"/>
                <a:gd name="connsiteX38" fmla="*/ 709667 w 974647"/>
                <a:gd name="connsiteY38" fmla="*/ 48306 h 974647"/>
                <a:gd name="connsiteX39" fmla="*/ 567359 w 974647"/>
                <a:gd name="connsiteY39" fmla="*/ 1968 h 974647"/>
                <a:gd name="connsiteX40" fmla="*/ 565343 w 974647"/>
                <a:gd name="connsiteY40" fmla="*/ 12308 h 974647"/>
                <a:gd name="connsiteX41" fmla="*/ 559557 w 974647"/>
                <a:gd name="connsiteY41" fmla="*/ 47879 h 974647"/>
                <a:gd name="connsiteX42" fmla="*/ 553984 w 974647"/>
                <a:gd name="connsiteY42" fmla="*/ 82525 h 974647"/>
                <a:gd name="connsiteX43" fmla="*/ 548364 w 974647"/>
                <a:gd name="connsiteY43" fmla="*/ 117147 h 974647"/>
                <a:gd name="connsiteX44" fmla="*/ 542767 w 974647"/>
                <a:gd name="connsiteY44" fmla="*/ 151770 h 974647"/>
                <a:gd name="connsiteX45" fmla="*/ 537076 w 974647"/>
                <a:gd name="connsiteY45" fmla="*/ 186819 h 974647"/>
                <a:gd name="connsiteX46" fmla="*/ 531479 w 974647"/>
                <a:gd name="connsiteY46" fmla="*/ 221466 h 974647"/>
                <a:gd name="connsiteX47" fmla="*/ 525788 w 974647"/>
                <a:gd name="connsiteY47" fmla="*/ 256515 h 974647"/>
                <a:gd name="connsiteX48" fmla="*/ 520191 w 974647"/>
                <a:gd name="connsiteY48" fmla="*/ 291137 h 974647"/>
                <a:gd name="connsiteX49" fmla="*/ 514500 w 974647"/>
                <a:gd name="connsiteY49" fmla="*/ 326187 h 974647"/>
                <a:gd name="connsiteX50" fmla="*/ 508975 w 974647"/>
                <a:gd name="connsiteY50" fmla="*/ 360382 h 974647"/>
                <a:gd name="connsiteX51" fmla="*/ 503426 w 974647"/>
                <a:gd name="connsiteY51" fmla="*/ 395029 h 974647"/>
                <a:gd name="connsiteX52" fmla="*/ 497687 w 974647"/>
                <a:gd name="connsiteY52" fmla="*/ 430078 h 974647"/>
                <a:gd name="connsiteX53" fmla="*/ 491948 w 974647"/>
                <a:gd name="connsiteY53" fmla="*/ 465649 h 974647"/>
                <a:gd name="connsiteX54" fmla="*/ 489719 w 974647"/>
                <a:gd name="connsiteY54" fmla="*/ 480636 h 974647"/>
                <a:gd name="connsiteX55" fmla="*/ 489719 w 974647"/>
                <a:gd name="connsiteY55" fmla="*/ 480636 h 974647"/>
                <a:gd name="connsiteX56" fmla="*/ 488818 w 974647"/>
                <a:gd name="connsiteY56" fmla="*/ 485000 h 974647"/>
                <a:gd name="connsiteX57" fmla="*/ 488818 w 974647"/>
                <a:gd name="connsiteY57" fmla="*/ 485000 h 974647"/>
                <a:gd name="connsiteX58" fmla="*/ 487419 w 974647"/>
                <a:gd name="connsiteY58" fmla="*/ 482439 h 974647"/>
                <a:gd name="connsiteX59" fmla="*/ 484359 w 974647"/>
                <a:gd name="connsiteY59" fmla="*/ 462756 h 974647"/>
                <a:gd name="connsiteX60" fmla="*/ 477791 w 974647"/>
                <a:gd name="connsiteY60" fmla="*/ 422584 h 974647"/>
                <a:gd name="connsiteX61" fmla="*/ 471435 w 974647"/>
                <a:gd name="connsiteY61" fmla="*/ 382199 h 974647"/>
                <a:gd name="connsiteX62" fmla="*/ 464867 w 974647"/>
                <a:gd name="connsiteY62" fmla="*/ 342028 h 974647"/>
                <a:gd name="connsiteX63" fmla="*/ 458416 w 974647"/>
                <a:gd name="connsiteY63" fmla="*/ 301714 h 974647"/>
                <a:gd name="connsiteX64" fmla="*/ 451871 w 974647"/>
                <a:gd name="connsiteY64" fmla="*/ 261542 h 974647"/>
                <a:gd name="connsiteX65" fmla="*/ 445397 w 974647"/>
                <a:gd name="connsiteY65" fmla="*/ 221228 h 974647"/>
                <a:gd name="connsiteX66" fmla="*/ 438022 w 974647"/>
                <a:gd name="connsiteY66" fmla="*/ 175935 h 974647"/>
                <a:gd name="connsiteX67" fmla="*/ 431572 w 974647"/>
                <a:gd name="connsiteY67" fmla="*/ 135739 h 974647"/>
                <a:gd name="connsiteX68" fmla="*/ 425003 w 974647"/>
                <a:gd name="connsiteY68" fmla="*/ 95568 h 974647"/>
                <a:gd name="connsiteX69" fmla="*/ 418553 w 974647"/>
                <a:gd name="connsiteY69" fmla="*/ 55372 h 974647"/>
                <a:gd name="connsiteX70" fmla="*/ 411818 w 974647"/>
                <a:gd name="connsiteY70" fmla="*/ 13896 h 974647"/>
                <a:gd name="connsiteX71" fmla="*/ 409779 w 974647"/>
                <a:gd name="connsiteY71" fmla="*/ 1779 h 974647"/>
                <a:gd name="connsiteX72" fmla="*/ 405439 w 974647"/>
                <a:gd name="connsiteY72" fmla="*/ 3035 h 974647"/>
                <a:gd name="connsiteX73" fmla="*/ 270814 w 974647"/>
                <a:gd name="connsiteY73" fmla="*/ 47025 h 974647"/>
                <a:gd name="connsiteX74" fmla="*/ 268443 w 974647"/>
                <a:gd name="connsiteY74" fmla="*/ 52669 h 974647"/>
                <a:gd name="connsiteX75" fmla="*/ 362730 w 974647"/>
                <a:gd name="connsiteY75" fmla="*/ 239322 h 974647"/>
                <a:gd name="connsiteX76" fmla="*/ 470297 w 974647"/>
                <a:gd name="connsiteY76" fmla="*/ 452251 h 974647"/>
                <a:gd name="connsiteX77" fmla="*/ 485403 w 974647"/>
                <a:gd name="connsiteY77" fmla="*/ 482439 h 974647"/>
                <a:gd name="connsiteX78" fmla="*/ 484668 w 974647"/>
                <a:gd name="connsiteY78" fmla="*/ 484004 h 974647"/>
                <a:gd name="connsiteX79" fmla="*/ 484668 w 974647"/>
                <a:gd name="connsiteY79" fmla="*/ 484004 h 974647"/>
                <a:gd name="connsiteX80" fmla="*/ 483079 w 974647"/>
                <a:gd name="connsiteY80" fmla="*/ 482533 h 974647"/>
                <a:gd name="connsiteX81" fmla="*/ 419691 w 974647"/>
                <a:gd name="connsiteY81" fmla="*/ 419620 h 974647"/>
                <a:gd name="connsiteX82" fmla="*/ 337902 w 974647"/>
                <a:gd name="connsiteY82" fmla="*/ 338352 h 974647"/>
                <a:gd name="connsiteX83" fmla="*/ 199459 w 974647"/>
                <a:gd name="connsiteY83" fmla="*/ 200811 h 974647"/>
                <a:gd name="connsiteX84" fmla="*/ 141952 w 974647"/>
                <a:gd name="connsiteY84" fmla="*/ 143683 h 974647"/>
                <a:gd name="connsiteX85" fmla="*/ 138964 w 974647"/>
                <a:gd name="connsiteY85" fmla="*/ 141312 h 974647"/>
                <a:gd name="connsiteX86" fmla="*/ 51056 w 974647"/>
                <a:gd name="connsiteY86" fmla="*/ 262823 h 974647"/>
                <a:gd name="connsiteX87" fmla="*/ 54756 w 974647"/>
                <a:gd name="connsiteY87" fmla="*/ 264957 h 974647"/>
                <a:gd name="connsiteX88" fmla="*/ 365078 w 974647"/>
                <a:gd name="connsiteY88" fmla="*/ 424458 h 974647"/>
                <a:gd name="connsiteX89" fmla="*/ 484810 w 974647"/>
                <a:gd name="connsiteY89" fmla="*/ 486114 h 974647"/>
                <a:gd name="connsiteX90" fmla="*/ 484810 w 974647"/>
                <a:gd name="connsiteY90" fmla="*/ 486114 h 974647"/>
                <a:gd name="connsiteX91" fmla="*/ 483482 w 974647"/>
                <a:gd name="connsiteY91" fmla="*/ 486968 h 974647"/>
                <a:gd name="connsiteX92" fmla="*/ 483482 w 974647"/>
                <a:gd name="connsiteY92" fmla="*/ 486968 h 974647"/>
                <a:gd name="connsiteX93" fmla="*/ 473996 w 974647"/>
                <a:gd name="connsiteY93" fmla="*/ 485664 h 974647"/>
                <a:gd name="connsiteX94" fmla="*/ 443168 w 974647"/>
                <a:gd name="connsiteY94" fmla="*/ 480921 h 974647"/>
                <a:gd name="connsiteX95" fmla="*/ 412340 w 974647"/>
                <a:gd name="connsiteY95" fmla="*/ 476178 h 974647"/>
                <a:gd name="connsiteX96" fmla="*/ 375963 w 974647"/>
                <a:gd name="connsiteY96" fmla="*/ 470487 h 974647"/>
                <a:gd name="connsiteX97" fmla="*/ 345134 w 974647"/>
                <a:gd name="connsiteY97" fmla="*/ 465744 h 974647"/>
                <a:gd name="connsiteX98" fmla="*/ 314306 w 974647"/>
                <a:gd name="connsiteY98" fmla="*/ 461001 h 974647"/>
                <a:gd name="connsiteX99" fmla="*/ 283478 w 974647"/>
                <a:gd name="connsiteY99" fmla="*/ 456258 h 974647"/>
                <a:gd name="connsiteX100" fmla="*/ 251819 w 974647"/>
                <a:gd name="connsiteY100" fmla="*/ 451350 h 974647"/>
                <a:gd name="connsiteX101" fmla="*/ 221869 w 974647"/>
                <a:gd name="connsiteY101" fmla="*/ 446607 h 974647"/>
                <a:gd name="connsiteX102" fmla="*/ 191040 w 974647"/>
                <a:gd name="connsiteY102" fmla="*/ 441864 h 974647"/>
                <a:gd name="connsiteX103" fmla="*/ 160212 w 974647"/>
                <a:gd name="connsiteY103" fmla="*/ 437121 h 974647"/>
                <a:gd name="connsiteX104" fmla="*/ 129384 w 974647"/>
                <a:gd name="connsiteY104" fmla="*/ 432378 h 974647"/>
                <a:gd name="connsiteX105" fmla="*/ 97702 w 974647"/>
                <a:gd name="connsiteY105" fmla="*/ 427469 h 974647"/>
                <a:gd name="connsiteX106" fmla="*/ 67324 w 974647"/>
                <a:gd name="connsiteY106" fmla="*/ 422727 h 974647"/>
                <a:gd name="connsiteX107" fmla="*/ 36496 w 974647"/>
                <a:gd name="connsiteY107" fmla="*/ 417984 h 974647"/>
                <a:gd name="connsiteX108" fmla="*/ 6118 w 974647"/>
                <a:gd name="connsiteY108" fmla="*/ 413241 h 974647"/>
                <a:gd name="connsiteX109" fmla="*/ 3533 w 974647"/>
                <a:gd name="connsiteY109" fmla="*/ 412933 h 974647"/>
                <a:gd name="connsiteX110" fmla="*/ 1779 w 974647"/>
                <a:gd name="connsiteY110" fmla="*/ 414640 h 974647"/>
                <a:gd name="connsiteX111" fmla="*/ 1779 w 974647"/>
                <a:gd name="connsiteY111" fmla="*/ 416371 h 974647"/>
                <a:gd name="connsiteX112" fmla="*/ 1897 w 974647"/>
                <a:gd name="connsiteY112" fmla="*/ 559248 h 974647"/>
                <a:gd name="connsiteX113" fmla="*/ 2277 w 974647"/>
                <a:gd name="connsiteY113" fmla="*/ 562711 h 974647"/>
                <a:gd name="connsiteX114" fmla="*/ 3510 w 974647"/>
                <a:gd name="connsiteY114" fmla="*/ 562853 h 974647"/>
                <a:gd name="connsiteX115" fmla="*/ 21485 w 974647"/>
                <a:gd name="connsiteY115" fmla="*/ 560078 h 974647"/>
                <a:gd name="connsiteX116" fmla="*/ 52313 w 974647"/>
                <a:gd name="connsiteY116" fmla="*/ 555336 h 974647"/>
                <a:gd name="connsiteX117" fmla="*/ 83141 w 974647"/>
                <a:gd name="connsiteY117" fmla="*/ 550593 h 974647"/>
                <a:gd name="connsiteX118" fmla="*/ 114800 w 974647"/>
                <a:gd name="connsiteY118" fmla="*/ 545684 h 974647"/>
                <a:gd name="connsiteX119" fmla="*/ 144774 w 974647"/>
                <a:gd name="connsiteY119" fmla="*/ 541060 h 974647"/>
                <a:gd name="connsiteX120" fmla="*/ 182124 w 974647"/>
                <a:gd name="connsiteY120" fmla="*/ 535226 h 974647"/>
                <a:gd name="connsiteX121" fmla="*/ 212075 w 974647"/>
                <a:gd name="connsiteY121" fmla="*/ 530483 h 974647"/>
                <a:gd name="connsiteX122" fmla="*/ 242903 w 974647"/>
                <a:gd name="connsiteY122" fmla="*/ 525740 h 974647"/>
                <a:gd name="connsiteX123" fmla="*/ 273731 w 974647"/>
                <a:gd name="connsiteY123" fmla="*/ 520998 h 974647"/>
                <a:gd name="connsiteX124" fmla="*/ 304560 w 974647"/>
                <a:gd name="connsiteY124" fmla="*/ 516255 h 974647"/>
                <a:gd name="connsiteX125" fmla="*/ 336218 w 974647"/>
                <a:gd name="connsiteY125" fmla="*/ 511346 h 974647"/>
                <a:gd name="connsiteX126" fmla="*/ 366619 w 974647"/>
                <a:gd name="connsiteY126" fmla="*/ 506603 h 974647"/>
                <a:gd name="connsiteX127" fmla="*/ 396997 w 974647"/>
                <a:gd name="connsiteY127" fmla="*/ 501860 h 974647"/>
                <a:gd name="connsiteX128" fmla="*/ 428252 w 974647"/>
                <a:gd name="connsiteY128" fmla="*/ 497118 h 974647"/>
                <a:gd name="connsiteX129" fmla="*/ 459080 w 974647"/>
                <a:gd name="connsiteY129" fmla="*/ 492375 h 974647"/>
                <a:gd name="connsiteX130" fmla="*/ 484763 w 974647"/>
                <a:gd name="connsiteY130" fmla="*/ 488438 h 974647"/>
                <a:gd name="connsiteX131" fmla="*/ 484763 w 974647"/>
                <a:gd name="connsiteY131" fmla="*/ 488438 h 974647"/>
                <a:gd name="connsiteX132" fmla="*/ 485593 w 974647"/>
                <a:gd name="connsiteY132" fmla="*/ 489221 h 974647"/>
                <a:gd name="connsiteX133" fmla="*/ 482794 w 974647"/>
                <a:gd name="connsiteY133" fmla="*/ 490952 h 974647"/>
                <a:gd name="connsiteX134" fmla="*/ 482794 w 974647"/>
                <a:gd name="connsiteY134" fmla="*/ 490952 h 974647"/>
                <a:gd name="connsiteX135" fmla="*/ 478052 w 974647"/>
                <a:gd name="connsiteY135" fmla="*/ 493110 h 974647"/>
                <a:gd name="connsiteX136" fmla="*/ 54756 w 974647"/>
                <a:gd name="connsiteY136" fmla="*/ 710544 h 974647"/>
                <a:gd name="connsiteX137" fmla="*/ 51151 w 974647"/>
                <a:gd name="connsiteY137" fmla="*/ 712702 h 974647"/>
                <a:gd name="connsiteX138" fmla="*/ 51151 w 974647"/>
                <a:gd name="connsiteY138" fmla="*/ 713200 h 974647"/>
                <a:gd name="connsiteX139" fmla="*/ 52527 w 974647"/>
                <a:gd name="connsiteY139" fmla="*/ 715358 h 974647"/>
                <a:gd name="connsiteX140" fmla="*/ 138680 w 974647"/>
                <a:gd name="connsiteY140" fmla="*/ 833928 h 974647"/>
                <a:gd name="connsiteX141" fmla="*/ 139012 w 974647"/>
                <a:gd name="connsiteY141" fmla="*/ 834189 h 974647"/>
                <a:gd name="connsiteX142" fmla="*/ 139581 w 974647"/>
                <a:gd name="connsiteY142" fmla="*/ 834189 h 974647"/>
                <a:gd name="connsiteX143" fmla="*/ 141952 w 974647"/>
                <a:gd name="connsiteY143" fmla="*/ 831936 h 974647"/>
                <a:gd name="connsiteX144" fmla="*/ 191183 w 974647"/>
                <a:gd name="connsiteY144" fmla="*/ 783085 h 974647"/>
                <a:gd name="connsiteX145" fmla="*/ 356707 w 974647"/>
                <a:gd name="connsiteY145" fmla="*/ 618534 h 974647"/>
                <a:gd name="connsiteX146" fmla="*/ 473807 w 974647"/>
                <a:gd name="connsiteY146" fmla="*/ 502169 h 974647"/>
                <a:gd name="connsiteX147" fmla="*/ 483814 w 974647"/>
                <a:gd name="connsiteY147" fmla="*/ 491995 h 974647"/>
                <a:gd name="connsiteX148" fmla="*/ 484146 w 974647"/>
                <a:gd name="connsiteY148" fmla="*/ 491995 h 974647"/>
                <a:gd name="connsiteX149" fmla="*/ 484454 w 974647"/>
                <a:gd name="connsiteY149" fmla="*/ 491995 h 974647"/>
                <a:gd name="connsiteX150" fmla="*/ 485521 w 974647"/>
                <a:gd name="connsiteY150" fmla="*/ 492920 h 974647"/>
                <a:gd name="connsiteX151" fmla="*/ 483695 w 974647"/>
                <a:gd name="connsiteY151" fmla="*/ 496833 h 974647"/>
                <a:gd name="connsiteX152" fmla="*/ 431762 w 974647"/>
                <a:gd name="connsiteY152" fmla="*/ 599633 h 974647"/>
                <a:gd name="connsiteX153" fmla="*/ 316772 w 974647"/>
                <a:gd name="connsiteY153" fmla="*/ 827288 h 974647"/>
                <a:gd name="connsiteX154" fmla="*/ 268182 w 974647"/>
                <a:gd name="connsiteY154" fmla="*/ 923544 h 974647"/>
                <a:gd name="connsiteX155" fmla="*/ 266854 w 974647"/>
                <a:gd name="connsiteY155" fmla="*/ 927006 h 974647"/>
                <a:gd name="connsiteX156" fmla="*/ 270079 w 974647"/>
                <a:gd name="connsiteY156" fmla="*/ 928381 h 974647"/>
                <a:gd name="connsiteX157" fmla="*/ 405036 w 974647"/>
                <a:gd name="connsiteY157" fmla="*/ 972157 h 974647"/>
                <a:gd name="connsiteX158" fmla="*/ 410348 w 974647"/>
                <a:gd name="connsiteY158" fmla="*/ 969122 h 974647"/>
                <a:gd name="connsiteX159" fmla="*/ 410846 w 974647"/>
                <a:gd name="connsiteY159" fmla="*/ 966134 h 974647"/>
                <a:gd name="connsiteX160" fmla="*/ 416442 w 974647"/>
                <a:gd name="connsiteY160" fmla="*/ 931512 h 974647"/>
                <a:gd name="connsiteX161" fmla="*/ 422134 w 974647"/>
                <a:gd name="connsiteY161" fmla="*/ 896462 h 974647"/>
                <a:gd name="connsiteX162" fmla="*/ 427825 w 974647"/>
                <a:gd name="connsiteY162" fmla="*/ 861389 h 974647"/>
                <a:gd name="connsiteX163" fmla="*/ 433351 w 974647"/>
                <a:gd name="connsiteY163" fmla="*/ 827193 h 974647"/>
                <a:gd name="connsiteX164" fmla="*/ 439113 w 974647"/>
                <a:gd name="connsiteY164" fmla="*/ 791622 h 974647"/>
                <a:gd name="connsiteX165" fmla="*/ 444638 w 974647"/>
                <a:gd name="connsiteY165" fmla="*/ 757403 h 974647"/>
                <a:gd name="connsiteX166" fmla="*/ 450211 w 974647"/>
                <a:gd name="connsiteY166" fmla="*/ 722781 h 974647"/>
                <a:gd name="connsiteX167" fmla="*/ 455974 w 974647"/>
                <a:gd name="connsiteY167" fmla="*/ 687209 h 974647"/>
                <a:gd name="connsiteX168" fmla="*/ 461499 w 974647"/>
                <a:gd name="connsiteY168" fmla="*/ 652990 h 974647"/>
                <a:gd name="connsiteX169" fmla="*/ 467191 w 974647"/>
                <a:gd name="connsiteY169" fmla="*/ 617941 h 974647"/>
                <a:gd name="connsiteX170" fmla="*/ 472787 w 974647"/>
                <a:gd name="connsiteY170" fmla="*/ 583318 h 974647"/>
                <a:gd name="connsiteX171" fmla="*/ 478478 w 974647"/>
                <a:gd name="connsiteY171" fmla="*/ 548245 h 974647"/>
                <a:gd name="connsiteX172" fmla="*/ 484170 w 974647"/>
                <a:gd name="connsiteY172" fmla="*/ 513196 h 974647"/>
                <a:gd name="connsiteX173" fmla="*/ 487253 w 974647"/>
                <a:gd name="connsiteY173" fmla="*/ 493513 h 974647"/>
                <a:gd name="connsiteX174" fmla="*/ 487253 w 974647"/>
                <a:gd name="connsiteY174" fmla="*/ 493513 h 974647"/>
                <a:gd name="connsiteX175" fmla="*/ 487395 w 974647"/>
                <a:gd name="connsiteY175" fmla="*/ 493229 h 974647"/>
                <a:gd name="connsiteX176" fmla="*/ 488154 w 974647"/>
                <a:gd name="connsiteY176" fmla="*/ 491782 h 974647"/>
                <a:gd name="connsiteX177" fmla="*/ 488699 w 974647"/>
                <a:gd name="connsiteY177" fmla="*/ 491782 h 974647"/>
                <a:gd name="connsiteX178" fmla="*/ 489671 w 974647"/>
                <a:gd name="connsiteY178" fmla="*/ 495268 h 974647"/>
                <a:gd name="connsiteX179" fmla="*/ 489885 w 974647"/>
                <a:gd name="connsiteY179" fmla="*/ 497853 h 974647"/>
                <a:gd name="connsiteX180" fmla="*/ 493561 w 974647"/>
                <a:gd name="connsiteY180" fmla="*/ 520500 h 974647"/>
                <a:gd name="connsiteX181" fmla="*/ 500936 w 974647"/>
                <a:gd name="connsiteY181" fmla="*/ 565817 h 974647"/>
                <a:gd name="connsiteX182" fmla="*/ 507386 w 974647"/>
                <a:gd name="connsiteY182" fmla="*/ 605989 h 974647"/>
                <a:gd name="connsiteX183" fmla="*/ 513955 w 974647"/>
                <a:gd name="connsiteY183" fmla="*/ 646160 h 974647"/>
                <a:gd name="connsiteX184" fmla="*/ 520405 w 974647"/>
                <a:gd name="connsiteY184" fmla="*/ 686356 h 974647"/>
                <a:gd name="connsiteX185" fmla="*/ 526974 w 974647"/>
                <a:gd name="connsiteY185" fmla="*/ 726527 h 974647"/>
                <a:gd name="connsiteX186" fmla="*/ 533424 w 974647"/>
                <a:gd name="connsiteY186" fmla="*/ 766723 h 974647"/>
                <a:gd name="connsiteX187" fmla="*/ 540206 w 974647"/>
                <a:gd name="connsiteY187" fmla="*/ 807084 h 974647"/>
                <a:gd name="connsiteX188" fmla="*/ 546656 w 974647"/>
                <a:gd name="connsiteY188" fmla="*/ 847279 h 974647"/>
                <a:gd name="connsiteX189" fmla="*/ 553201 w 974647"/>
                <a:gd name="connsiteY189" fmla="*/ 887451 h 974647"/>
                <a:gd name="connsiteX190" fmla="*/ 559652 w 974647"/>
                <a:gd name="connsiteY190" fmla="*/ 927765 h 974647"/>
                <a:gd name="connsiteX191" fmla="*/ 565509 w 974647"/>
                <a:gd name="connsiteY191" fmla="*/ 963644 h 974647"/>
                <a:gd name="connsiteX192" fmla="*/ 567382 w 974647"/>
                <a:gd name="connsiteY192" fmla="*/ 973343 h 974647"/>
                <a:gd name="connsiteX193" fmla="*/ 708291 w 974647"/>
                <a:gd name="connsiteY193" fmla="*/ 927907 h 974647"/>
                <a:gd name="connsiteX194" fmla="*/ 710259 w 974647"/>
                <a:gd name="connsiteY194" fmla="*/ 926911 h 974647"/>
                <a:gd name="connsiteX195" fmla="*/ 708860 w 974647"/>
                <a:gd name="connsiteY195" fmla="*/ 924065 h 974647"/>
                <a:gd name="connsiteX196" fmla="*/ 616091 w 974647"/>
                <a:gd name="connsiteY196" fmla="*/ 740376 h 974647"/>
                <a:gd name="connsiteX197" fmla="*/ 502856 w 974647"/>
                <a:gd name="connsiteY197" fmla="*/ 516255 h 974647"/>
                <a:gd name="connsiteX198" fmla="*/ 490810 w 974647"/>
                <a:gd name="connsiteY198" fmla="*/ 492778 h 974647"/>
                <a:gd name="connsiteX199" fmla="*/ 490810 w 974647"/>
                <a:gd name="connsiteY199" fmla="*/ 492778 h 974647"/>
                <a:gd name="connsiteX200" fmla="*/ 490027 w 974647"/>
                <a:gd name="connsiteY200" fmla="*/ 490241 h 974647"/>
                <a:gd name="connsiteX201" fmla="*/ 490407 w 974647"/>
                <a:gd name="connsiteY201" fmla="*/ 490241 h 974647"/>
                <a:gd name="connsiteX202" fmla="*/ 490786 w 974647"/>
                <a:gd name="connsiteY202" fmla="*/ 490241 h 974647"/>
                <a:gd name="connsiteX203" fmla="*/ 490786 w 974647"/>
                <a:gd name="connsiteY203" fmla="*/ 490241 h 974647"/>
                <a:gd name="connsiteX204" fmla="*/ 834972 w 974647"/>
                <a:gd name="connsiteY204" fmla="*/ 831960 h 974647"/>
                <a:gd name="connsiteX205" fmla="*/ 836845 w 974647"/>
                <a:gd name="connsiteY205" fmla="*/ 833762 h 974647"/>
                <a:gd name="connsiteX206" fmla="*/ 837201 w 974647"/>
                <a:gd name="connsiteY206" fmla="*/ 833999 h 974647"/>
                <a:gd name="connsiteX207" fmla="*/ 837628 w 974647"/>
                <a:gd name="connsiteY207" fmla="*/ 833999 h 974647"/>
                <a:gd name="connsiteX208" fmla="*/ 925773 w 974647"/>
                <a:gd name="connsiteY208" fmla="*/ 712631 h 974647"/>
                <a:gd name="connsiteX209" fmla="*/ 922121 w 974647"/>
                <a:gd name="connsiteY209" fmla="*/ 710568 h 974647"/>
                <a:gd name="connsiteX210" fmla="*/ 518176 w 974647"/>
                <a:gd name="connsiteY210" fmla="*/ 503046 h 974647"/>
                <a:gd name="connsiteX211" fmla="*/ 493229 w 974647"/>
                <a:gd name="connsiteY211" fmla="*/ 490051 h 974647"/>
                <a:gd name="connsiteX212" fmla="*/ 493229 w 974647"/>
                <a:gd name="connsiteY212" fmla="*/ 490051 h 974647"/>
                <a:gd name="connsiteX213" fmla="*/ 496240 w 974647"/>
                <a:gd name="connsiteY213" fmla="*/ 489221 h 974647"/>
                <a:gd name="connsiteX214" fmla="*/ 496240 w 974647"/>
                <a:gd name="connsiteY214" fmla="*/ 489221 h 974647"/>
                <a:gd name="connsiteX215" fmla="*/ 506105 w 974647"/>
                <a:gd name="connsiteY215" fmla="*/ 490525 h 974647"/>
                <a:gd name="connsiteX216" fmla="*/ 542483 w 974647"/>
                <a:gd name="connsiteY216" fmla="*/ 496169 h 974647"/>
                <a:gd name="connsiteX217" fmla="*/ 573311 w 974647"/>
                <a:gd name="connsiteY217" fmla="*/ 500912 h 974647"/>
                <a:gd name="connsiteX218" fmla="*/ 609688 w 974647"/>
                <a:gd name="connsiteY218" fmla="*/ 506603 h 974647"/>
                <a:gd name="connsiteX219" fmla="*/ 640516 w 974647"/>
                <a:gd name="connsiteY219" fmla="*/ 511346 h 974647"/>
                <a:gd name="connsiteX220" fmla="*/ 676894 w 974647"/>
                <a:gd name="connsiteY220" fmla="*/ 517037 h 974647"/>
                <a:gd name="connsiteX221" fmla="*/ 713319 w 974647"/>
                <a:gd name="connsiteY221" fmla="*/ 522563 h 974647"/>
                <a:gd name="connsiteX222" fmla="*/ 749672 w 974647"/>
                <a:gd name="connsiteY222" fmla="*/ 528254 h 974647"/>
                <a:gd name="connsiteX223" fmla="*/ 786073 w 974647"/>
                <a:gd name="connsiteY223" fmla="*/ 533827 h 974647"/>
                <a:gd name="connsiteX224" fmla="*/ 822451 w 974647"/>
                <a:gd name="connsiteY224" fmla="*/ 539518 h 974647"/>
                <a:gd name="connsiteX225" fmla="*/ 858804 w 974647"/>
                <a:gd name="connsiteY225" fmla="*/ 545020 h 974647"/>
                <a:gd name="connsiteX226" fmla="*/ 895182 w 974647"/>
                <a:gd name="connsiteY226" fmla="*/ 550711 h 974647"/>
                <a:gd name="connsiteX227" fmla="*/ 931488 w 974647"/>
                <a:gd name="connsiteY227" fmla="*/ 556355 h 974647"/>
                <a:gd name="connsiteX228" fmla="*/ 967865 w 974647"/>
                <a:gd name="connsiteY228" fmla="*/ 562070 h 974647"/>
                <a:gd name="connsiteX229" fmla="*/ 974078 w 974647"/>
                <a:gd name="connsiteY229" fmla="*/ 562900 h 974647"/>
                <a:gd name="connsiteX230" fmla="*/ 974624 w 974647"/>
                <a:gd name="connsiteY230" fmla="*/ 559320 h 974647"/>
                <a:gd name="connsiteX231" fmla="*/ 974292 w 974647"/>
                <a:gd name="connsiteY231" fmla="*/ 412696 h 97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974647" h="974647">
                  <a:moveTo>
                    <a:pt x="974292" y="412696"/>
                  </a:moveTo>
                  <a:cubicBezTo>
                    <a:pt x="973770" y="412696"/>
                    <a:pt x="973225" y="412696"/>
                    <a:pt x="972679" y="412696"/>
                  </a:cubicBezTo>
                  <a:lnTo>
                    <a:pt x="951692" y="415850"/>
                  </a:lnTo>
                  <a:lnTo>
                    <a:pt x="920034" y="420758"/>
                  </a:lnTo>
                  <a:lnTo>
                    <a:pt x="890059" y="425501"/>
                  </a:lnTo>
                  <a:lnTo>
                    <a:pt x="858401" y="430410"/>
                  </a:lnTo>
                  <a:lnTo>
                    <a:pt x="828427" y="435153"/>
                  </a:lnTo>
                  <a:lnTo>
                    <a:pt x="797195" y="439896"/>
                  </a:lnTo>
                  <a:cubicBezTo>
                    <a:pt x="787069" y="441461"/>
                    <a:pt x="776920" y="443002"/>
                    <a:pt x="766794" y="444638"/>
                  </a:cubicBezTo>
                  <a:lnTo>
                    <a:pt x="735562" y="449381"/>
                  </a:lnTo>
                  <a:lnTo>
                    <a:pt x="705161" y="454124"/>
                  </a:lnTo>
                  <a:lnTo>
                    <a:pt x="673930" y="458985"/>
                  </a:lnTo>
                  <a:cubicBezTo>
                    <a:pt x="663780" y="460551"/>
                    <a:pt x="653654" y="462092"/>
                    <a:pt x="643528" y="463728"/>
                  </a:cubicBezTo>
                  <a:lnTo>
                    <a:pt x="612700" y="468471"/>
                  </a:lnTo>
                  <a:lnTo>
                    <a:pt x="581445" y="473214"/>
                  </a:lnTo>
                  <a:lnTo>
                    <a:pt x="551043" y="477957"/>
                  </a:lnTo>
                  <a:lnTo>
                    <a:pt x="519812" y="482699"/>
                  </a:lnTo>
                  <a:lnTo>
                    <a:pt x="493252" y="486731"/>
                  </a:lnTo>
                  <a:lnTo>
                    <a:pt x="491735" y="485901"/>
                  </a:lnTo>
                  <a:lnTo>
                    <a:pt x="491735" y="485901"/>
                  </a:lnTo>
                  <a:cubicBezTo>
                    <a:pt x="492406" y="485842"/>
                    <a:pt x="493006" y="485462"/>
                    <a:pt x="493347" y="484881"/>
                  </a:cubicBezTo>
                  <a:cubicBezTo>
                    <a:pt x="494770" y="484217"/>
                    <a:pt x="496240" y="483577"/>
                    <a:pt x="497639" y="482865"/>
                  </a:cubicBezTo>
                  <a:lnTo>
                    <a:pt x="828000" y="313073"/>
                  </a:lnTo>
                  <a:lnTo>
                    <a:pt x="922002" y="264933"/>
                  </a:lnTo>
                  <a:cubicBezTo>
                    <a:pt x="923456" y="264435"/>
                    <a:pt x="924784" y="263627"/>
                    <a:pt x="925891" y="262562"/>
                  </a:cubicBezTo>
                  <a:cubicBezTo>
                    <a:pt x="925299" y="261685"/>
                    <a:pt x="924824" y="260949"/>
                    <a:pt x="924326" y="260191"/>
                  </a:cubicBezTo>
                  <a:cubicBezTo>
                    <a:pt x="896218" y="221521"/>
                    <a:pt x="868100" y="182875"/>
                    <a:pt x="839975" y="144253"/>
                  </a:cubicBezTo>
                  <a:cubicBezTo>
                    <a:pt x="837438" y="140743"/>
                    <a:pt x="837770" y="140861"/>
                    <a:pt x="834735" y="143873"/>
                  </a:cubicBezTo>
                  <a:lnTo>
                    <a:pt x="776872" y="201166"/>
                  </a:lnTo>
                  <a:lnTo>
                    <a:pt x="635371" y="341696"/>
                  </a:lnTo>
                  <a:lnTo>
                    <a:pt x="504943" y="471222"/>
                  </a:lnTo>
                  <a:cubicBezTo>
                    <a:pt x="500841" y="475301"/>
                    <a:pt x="496667" y="479285"/>
                    <a:pt x="492541" y="483316"/>
                  </a:cubicBezTo>
                  <a:lnTo>
                    <a:pt x="491403" y="482154"/>
                  </a:lnTo>
                  <a:lnTo>
                    <a:pt x="491403" y="482154"/>
                  </a:lnTo>
                  <a:cubicBezTo>
                    <a:pt x="492256" y="480328"/>
                    <a:pt x="493086" y="478502"/>
                    <a:pt x="493987" y="476700"/>
                  </a:cubicBezTo>
                  <a:lnTo>
                    <a:pt x="545921" y="373899"/>
                  </a:lnTo>
                  <a:lnTo>
                    <a:pt x="658563" y="150987"/>
                  </a:lnTo>
                  <a:lnTo>
                    <a:pt x="708718" y="51649"/>
                  </a:lnTo>
                  <a:cubicBezTo>
                    <a:pt x="709192" y="50677"/>
                    <a:pt x="710117" y="49776"/>
                    <a:pt x="709667" y="48306"/>
                  </a:cubicBezTo>
                  <a:lnTo>
                    <a:pt x="567359" y="1968"/>
                  </a:lnTo>
                  <a:cubicBezTo>
                    <a:pt x="566363" y="5344"/>
                    <a:pt x="565689" y="8806"/>
                    <a:pt x="565343" y="12308"/>
                  </a:cubicBezTo>
                  <a:cubicBezTo>
                    <a:pt x="563351" y="24165"/>
                    <a:pt x="561478" y="36022"/>
                    <a:pt x="559557" y="47879"/>
                  </a:cubicBezTo>
                  <a:cubicBezTo>
                    <a:pt x="557636" y="59736"/>
                    <a:pt x="555857" y="70976"/>
                    <a:pt x="553984" y="82525"/>
                  </a:cubicBezTo>
                  <a:cubicBezTo>
                    <a:pt x="552111" y="94074"/>
                    <a:pt x="550237" y="105599"/>
                    <a:pt x="548364" y="117147"/>
                  </a:cubicBezTo>
                  <a:cubicBezTo>
                    <a:pt x="546490" y="128696"/>
                    <a:pt x="544641" y="140221"/>
                    <a:pt x="542767" y="151770"/>
                  </a:cubicBezTo>
                  <a:lnTo>
                    <a:pt x="537076" y="186819"/>
                  </a:lnTo>
                  <a:cubicBezTo>
                    <a:pt x="535195" y="198376"/>
                    <a:pt x="533329" y="209925"/>
                    <a:pt x="531479" y="221466"/>
                  </a:cubicBezTo>
                  <a:lnTo>
                    <a:pt x="525788" y="256515"/>
                  </a:lnTo>
                  <a:cubicBezTo>
                    <a:pt x="523938" y="268040"/>
                    <a:pt x="522072" y="279582"/>
                    <a:pt x="520191" y="291137"/>
                  </a:cubicBezTo>
                  <a:cubicBezTo>
                    <a:pt x="518318" y="302828"/>
                    <a:pt x="516397" y="314496"/>
                    <a:pt x="514500" y="326187"/>
                  </a:cubicBezTo>
                  <a:cubicBezTo>
                    <a:pt x="512603" y="337878"/>
                    <a:pt x="510801" y="349000"/>
                    <a:pt x="508975" y="360382"/>
                  </a:cubicBezTo>
                  <a:lnTo>
                    <a:pt x="503426" y="395029"/>
                  </a:lnTo>
                  <a:cubicBezTo>
                    <a:pt x="501528" y="406720"/>
                    <a:pt x="499584" y="418387"/>
                    <a:pt x="497687" y="430078"/>
                  </a:cubicBezTo>
                  <a:cubicBezTo>
                    <a:pt x="495790" y="441769"/>
                    <a:pt x="493821" y="453792"/>
                    <a:pt x="491948" y="465649"/>
                  </a:cubicBezTo>
                  <a:cubicBezTo>
                    <a:pt x="491142" y="470629"/>
                    <a:pt x="490454" y="475633"/>
                    <a:pt x="489719" y="480636"/>
                  </a:cubicBezTo>
                  <a:lnTo>
                    <a:pt x="489719" y="480636"/>
                  </a:lnTo>
                  <a:cubicBezTo>
                    <a:pt x="489031" y="481983"/>
                    <a:pt x="488720" y="483492"/>
                    <a:pt x="488818" y="485000"/>
                  </a:cubicBezTo>
                  <a:lnTo>
                    <a:pt x="488818" y="485000"/>
                  </a:lnTo>
                  <a:cubicBezTo>
                    <a:pt x="488059" y="484312"/>
                    <a:pt x="488343" y="483055"/>
                    <a:pt x="487419" y="482439"/>
                  </a:cubicBezTo>
                  <a:cubicBezTo>
                    <a:pt x="486399" y="475894"/>
                    <a:pt x="485427" y="469325"/>
                    <a:pt x="484359" y="462756"/>
                  </a:cubicBezTo>
                  <a:cubicBezTo>
                    <a:pt x="482178" y="449381"/>
                    <a:pt x="479989" y="435990"/>
                    <a:pt x="477791" y="422584"/>
                  </a:cubicBezTo>
                  <a:cubicBezTo>
                    <a:pt x="475592" y="409179"/>
                    <a:pt x="473475" y="395716"/>
                    <a:pt x="471435" y="382199"/>
                  </a:cubicBezTo>
                  <a:cubicBezTo>
                    <a:pt x="469254" y="368825"/>
                    <a:pt x="467065" y="355433"/>
                    <a:pt x="464867" y="342028"/>
                  </a:cubicBezTo>
                  <a:cubicBezTo>
                    <a:pt x="462709" y="328629"/>
                    <a:pt x="460598" y="315231"/>
                    <a:pt x="458416" y="301714"/>
                  </a:cubicBezTo>
                  <a:cubicBezTo>
                    <a:pt x="456235" y="288197"/>
                    <a:pt x="454029" y="274941"/>
                    <a:pt x="451871" y="261542"/>
                  </a:cubicBezTo>
                  <a:cubicBezTo>
                    <a:pt x="449713" y="248144"/>
                    <a:pt x="447579" y="234745"/>
                    <a:pt x="445397" y="221228"/>
                  </a:cubicBezTo>
                  <a:cubicBezTo>
                    <a:pt x="443026" y="206123"/>
                    <a:pt x="440465" y="191040"/>
                    <a:pt x="438022" y="175935"/>
                  </a:cubicBezTo>
                  <a:cubicBezTo>
                    <a:pt x="435841" y="162536"/>
                    <a:pt x="433730" y="149138"/>
                    <a:pt x="431572" y="135739"/>
                  </a:cubicBezTo>
                  <a:cubicBezTo>
                    <a:pt x="429414" y="122341"/>
                    <a:pt x="427161" y="108966"/>
                    <a:pt x="425003" y="95568"/>
                  </a:cubicBezTo>
                  <a:cubicBezTo>
                    <a:pt x="422845" y="82169"/>
                    <a:pt x="420711" y="68771"/>
                    <a:pt x="418553" y="55372"/>
                  </a:cubicBezTo>
                  <a:cubicBezTo>
                    <a:pt x="416324" y="41539"/>
                    <a:pt x="414078" y="27714"/>
                    <a:pt x="411818" y="13896"/>
                  </a:cubicBezTo>
                  <a:cubicBezTo>
                    <a:pt x="411178" y="9936"/>
                    <a:pt x="410490" y="6000"/>
                    <a:pt x="409779" y="1779"/>
                  </a:cubicBezTo>
                  <a:cubicBezTo>
                    <a:pt x="408166" y="2253"/>
                    <a:pt x="406791" y="2609"/>
                    <a:pt x="405439" y="3035"/>
                  </a:cubicBezTo>
                  <a:lnTo>
                    <a:pt x="270814" y="47025"/>
                  </a:lnTo>
                  <a:cubicBezTo>
                    <a:pt x="266261" y="48519"/>
                    <a:pt x="266072" y="47618"/>
                    <a:pt x="268443" y="52669"/>
                  </a:cubicBezTo>
                  <a:cubicBezTo>
                    <a:pt x="299888" y="114879"/>
                    <a:pt x="331316" y="177097"/>
                    <a:pt x="362730" y="239322"/>
                  </a:cubicBezTo>
                  <a:lnTo>
                    <a:pt x="470297" y="452251"/>
                  </a:lnTo>
                  <a:cubicBezTo>
                    <a:pt x="475372" y="462305"/>
                    <a:pt x="480376" y="472384"/>
                    <a:pt x="485403" y="482439"/>
                  </a:cubicBezTo>
                  <a:cubicBezTo>
                    <a:pt x="485166" y="482984"/>
                    <a:pt x="485261" y="483648"/>
                    <a:pt x="484668" y="484004"/>
                  </a:cubicBezTo>
                  <a:lnTo>
                    <a:pt x="484668" y="484004"/>
                  </a:lnTo>
                  <a:cubicBezTo>
                    <a:pt x="484122" y="483529"/>
                    <a:pt x="483577" y="483055"/>
                    <a:pt x="483079" y="482533"/>
                  </a:cubicBezTo>
                  <a:lnTo>
                    <a:pt x="419691" y="419620"/>
                  </a:lnTo>
                  <a:lnTo>
                    <a:pt x="337902" y="338352"/>
                  </a:lnTo>
                  <a:lnTo>
                    <a:pt x="199459" y="200811"/>
                  </a:lnTo>
                  <a:cubicBezTo>
                    <a:pt x="180298" y="181839"/>
                    <a:pt x="161129" y="162797"/>
                    <a:pt x="141952" y="143683"/>
                  </a:cubicBezTo>
                  <a:cubicBezTo>
                    <a:pt x="141051" y="142782"/>
                    <a:pt x="140340" y="141644"/>
                    <a:pt x="138964" y="141312"/>
                  </a:cubicBezTo>
                  <a:cubicBezTo>
                    <a:pt x="136071" y="144822"/>
                    <a:pt x="52621" y="259811"/>
                    <a:pt x="51056" y="262823"/>
                  </a:cubicBezTo>
                  <a:cubicBezTo>
                    <a:pt x="52175" y="263717"/>
                    <a:pt x="53422" y="264435"/>
                    <a:pt x="54756" y="264957"/>
                  </a:cubicBezTo>
                  <a:lnTo>
                    <a:pt x="365078" y="424458"/>
                  </a:lnTo>
                  <a:lnTo>
                    <a:pt x="484810" y="486114"/>
                  </a:lnTo>
                  <a:lnTo>
                    <a:pt x="484810" y="486114"/>
                  </a:lnTo>
                  <a:lnTo>
                    <a:pt x="483482" y="486968"/>
                  </a:lnTo>
                  <a:lnTo>
                    <a:pt x="483482" y="486968"/>
                  </a:lnTo>
                  <a:cubicBezTo>
                    <a:pt x="480352" y="486541"/>
                    <a:pt x="477198" y="486162"/>
                    <a:pt x="473996" y="485664"/>
                  </a:cubicBezTo>
                  <a:lnTo>
                    <a:pt x="443168" y="480921"/>
                  </a:lnTo>
                  <a:lnTo>
                    <a:pt x="412340" y="476178"/>
                  </a:lnTo>
                  <a:cubicBezTo>
                    <a:pt x="400198" y="474305"/>
                    <a:pt x="388080" y="472360"/>
                    <a:pt x="375963" y="470487"/>
                  </a:cubicBezTo>
                  <a:lnTo>
                    <a:pt x="345134" y="465744"/>
                  </a:lnTo>
                  <a:lnTo>
                    <a:pt x="314306" y="461001"/>
                  </a:lnTo>
                  <a:lnTo>
                    <a:pt x="283478" y="456258"/>
                  </a:lnTo>
                  <a:lnTo>
                    <a:pt x="251819" y="451350"/>
                  </a:lnTo>
                  <a:lnTo>
                    <a:pt x="221869" y="446607"/>
                  </a:lnTo>
                  <a:lnTo>
                    <a:pt x="191040" y="441864"/>
                  </a:lnTo>
                  <a:lnTo>
                    <a:pt x="160212" y="437121"/>
                  </a:lnTo>
                  <a:lnTo>
                    <a:pt x="129384" y="432378"/>
                  </a:lnTo>
                  <a:cubicBezTo>
                    <a:pt x="118839" y="430718"/>
                    <a:pt x="108278" y="429082"/>
                    <a:pt x="97702" y="427469"/>
                  </a:cubicBezTo>
                  <a:lnTo>
                    <a:pt x="67324" y="422727"/>
                  </a:lnTo>
                  <a:lnTo>
                    <a:pt x="36496" y="417984"/>
                  </a:lnTo>
                  <a:lnTo>
                    <a:pt x="6118" y="413241"/>
                  </a:lnTo>
                  <a:cubicBezTo>
                    <a:pt x="5265" y="413099"/>
                    <a:pt x="4411" y="413004"/>
                    <a:pt x="3533" y="412933"/>
                  </a:cubicBezTo>
                  <a:cubicBezTo>
                    <a:pt x="2182" y="412814"/>
                    <a:pt x="1826" y="413146"/>
                    <a:pt x="1779" y="414640"/>
                  </a:cubicBezTo>
                  <a:cubicBezTo>
                    <a:pt x="1779" y="415233"/>
                    <a:pt x="1779" y="415802"/>
                    <a:pt x="1779" y="416371"/>
                  </a:cubicBezTo>
                  <a:cubicBezTo>
                    <a:pt x="1858" y="463942"/>
                    <a:pt x="1897" y="511567"/>
                    <a:pt x="1897" y="559248"/>
                  </a:cubicBezTo>
                  <a:cubicBezTo>
                    <a:pt x="1717" y="560415"/>
                    <a:pt x="1848" y="561610"/>
                    <a:pt x="2277" y="562711"/>
                  </a:cubicBezTo>
                  <a:cubicBezTo>
                    <a:pt x="2679" y="562817"/>
                    <a:pt x="3094" y="562865"/>
                    <a:pt x="3510" y="562853"/>
                  </a:cubicBezTo>
                  <a:cubicBezTo>
                    <a:pt x="9509" y="561952"/>
                    <a:pt x="15485" y="561027"/>
                    <a:pt x="21485" y="560078"/>
                  </a:cubicBezTo>
                  <a:lnTo>
                    <a:pt x="52313" y="555336"/>
                  </a:lnTo>
                  <a:lnTo>
                    <a:pt x="83141" y="550593"/>
                  </a:lnTo>
                  <a:lnTo>
                    <a:pt x="114800" y="545684"/>
                  </a:lnTo>
                  <a:lnTo>
                    <a:pt x="144774" y="541060"/>
                  </a:lnTo>
                  <a:lnTo>
                    <a:pt x="182124" y="535226"/>
                  </a:lnTo>
                  <a:lnTo>
                    <a:pt x="212075" y="530483"/>
                  </a:lnTo>
                  <a:lnTo>
                    <a:pt x="242903" y="525740"/>
                  </a:lnTo>
                  <a:lnTo>
                    <a:pt x="273731" y="520998"/>
                  </a:lnTo>
                  <a:lnTo>
                    <a:pt x="304560" y="516255"/>
                  </a:lnTo>
                  <a:lnTo>
                    <a:pt x="336218" y="511346"/>
                  </a:lnTo>
                  <a:lnTo>
                    <a:pt x="366619" y="506603"/>
                  </a:lnTo>
                  <a:lnTo>
                    <a:pt x="396997" y="501860"/>
                  </a:lnTo>
                  <a:lnTo>
                    <a:pt x="428252" y="497118"/>
                  </a:lnTo>
                  <a:lnTo>
                    <a:pt x="459080" y="492375"/>
                  </a:lnTo>
                  <a:lnTo>
                    <a:pt x="484763" y="488438"/>
                  </a:lnTo>
                  <a:lnTo>
                    <a:pt x="484763" y="488438"/>
                  </a:lnTo>
                  <a:lnTo>
                    <a:pt x="485593" y="489221"/>
                  </a:lnTo>
                  <a:cubicBezTo>
                    <a:pt x="484523" y="489539"/>
                    <a:pt x="483556" y="490136"/>
                    <a:pt x="482794" y="490952"/>
                  </a:cubicBezTo>
                  <a:lnTo>
                    <a:pt x="482794" y="490952"/>
                  </a:lnTo>
                  <a:cubicBezTo>
                    <a:pt x="481229" y="491663"/>
                    <a:pt x="479617" y="492327"/>
                    <a:pt x="478052" y="493110"/>
                  </a:cubicBezTo>
                  <a:lnTo>
                    <a:pt x="54756" y="710544"/>
                  </a:lnTo>
                  <a:cubicBezTo>
                    <a:pt x="53423" y="711018"/>
                    <a:pt x="52198" y="711751"/>
                    <a:pt x="51151" y="712702"/>
                  </a:cubicBezTo>
                  <a:cubicBezTo>
                    <a:pt x="51151" y="712915"/>
                    <a:pt x="51151" y="713081"/>
                    <a:pt x="51151" y="713200"/>
                  </a:cubicBezTo>
                  <a:cubicBezTo>
                    <a:pt x="51602" y="713935"/>
                    <a:pt x="52029" y="714670"/>
                    <a:pt x="52527" y="715358"/>
                  </a:cubicBezTo>
                  <a:lnTo>
                    <a:pt x="138680" y="833928"/>
                  </a:lnTo>
                  <a:cubicBezTo>
                    <a:pt x="138762" y="834047"/>
                    <a:pt x="138877" y="834137"/>
                    <a:pt x="139012" y="834189"/>
                  </a:cubicBezTo>
                  <a:cubicBezTo>
                    <a:pt x="139012" y="834189"/>
                    <a:pt x="139249" y="834189"/>
                    <a:pt x="139581" y="834189"/>
                  </a:cubicBezTo>
                  <a:cubicBezTo>
                    <a:pt x="140292" y="833501"/>
                    <a:pt x="141146" y="832743"/>
                    <a:pt x="141952" y="831936"/>
                  </a:cubicBezTo>
                  <a:lnTo>
                    <a:pt x="191183" y="783085"/>
                  </a:lnTo>
                  <a:lnTo>
                    <a:pt x="356707" y="618534"/>
                  </a:lnTo>
                  <a:lnTo>
                    <a:pt x="473807" y="502169"/>
                  </a:lnTo>
                  <a:cubicBezTo>
                    <a:pt x="477198" y="498825"/>
                    <a:pt x="480470" y="495387"/>
                    <a:pt x="483814" y="491995"/>
                  </a:cubicBezTo>
                  <a:lnTo>
                    <a:pt x="484146" y="491995"/>
                  </a:lnTo>
                  <a:lnTo>
                    <a:pt x="484454" y="491995"/>
                  </a:lnTo>
                  <a:lnTo>
                    <a:pt x="485521" y="492920"/>
                  </a:lnTo>
                  <a:cubicBezTo>
                    <a:pt x="484905" y="494225"/>
                    <a:pt x="484359" y="495552"/>
                    <a:pt x="483695" y="496833"/>
                  </a:cubicBezTo>
                  <a:cubicBezTo>
                    <a:pt x="466401" y="531107"/>
                    <a:pt x="449090" y="565374"/>
                    <a:pt x="431762" y="599633"/>
                  </a:cubicBezTo>
                  <a:cubicBezTo>
                    <a:pt x="393440" y="675518"/>
                    <a:pt x="355111" y="751403"/>
                    <a:pt x="316772" y="827288"/>
                  </a:cubicBezTo>
                  <a:cubicBezTo>
                    <a:pt x="300568" y="859366"/>
                    <a:pt x="284372" y="891451"/>
                    <a:pt x="268182" y="923544"/>
                  </a:cubicBezTo>
                  <a:cubicBezTo>
                    <a:pt x="267397" y="924535"/>
                    <a:pt x="266932" y="925744"/>
                    <a:pt x="266854" y="927006"/>
                  </a:cubicBezTo>
                  <a:cubicBezTo>
                    <a:pt x="267824" y="927682"/>
                    <a:pt x="268922" y="928149"/>
                    <a:pt x="270079" y="928381"/>
                  </a:cubicBezTo>
                  <a:lnTo>
                    <a:pt x="405036" y="972157"/>
                  </a:lnTo>
                  <a:cubicBezTo>
                    <a:pt x="410372" y="973889"/>
                    <a:pt x="409494" y="974007"/>
                    <a:pt x="410348" y="969122"/>
                  </a:cubicBezTo>
                  <a:lnTo>
                    <a:pt x="410846" y="966134"/>
                  </a:lnTo>
                  <a:cubicBezTo>
                    <a:pt x="412726" y="954578"/>
                    <a:pt x="414593" y="943037"/>
                    <a:pt x="416442" y="931512"/>
                  </a:cubicBezTo>
                  <a:cubicBezTo>
                    <a:pt x="418316" y="919821"/>
                    <a:pt x="420237" y="908130"/>
                    <a:pt x="422134" y="896462"/>
                  </a:cubicBezTo>
                  <a:lnTo>
                    <a:pt x="427825" y="861389"/>
                  </a:lnTo>
                  <a:cubicBezTo>
                    <a:pt x="429675" y="850006"/>
                    <a:pt x="431517" y="838607"/>
                    <a:pt x="433351" y="827193"/>
                  </a:cubicBezTo>
                  <a:lnTo>
                    <a:pt x="439113" y="791622"/>
                  </a:lnTo>
                  <a:cubicBezTo>
                    <a:pt x="440963" y="780223"/>
                    <a:pt x="442805" y="768817"/>
                    <a:pt x="444638" y="757403"/>
                  </a:cubicBezTo>
                  <a:cubicBezTo>
                    <a:pt x="446512" y="745878"/>
                    <a:pt x="448338" y="734329"/>
                    <a:pt x="450211" y="722781"/>
                  </a:cubicBezTo>
                  <a:lnTo>
                    <a:pt x="455974" y="687209"/>
                  </a:lnTo>
                  <a:cubicBezTo>
                    <a:pt x="457823" y="675810"/>
                    <a:pt x="459666" y="664404"/>
                    <a:pt x="461499" y="652990"/>
                  </a:cubicBezTo>
                  <a:lnTo>
                    <a:pt x="467191" y="617941"/>
                  </a:lnTo>
                  <a:cubicBezTo>
                    <a:pt x="469071" y="606399"/>
                    <a:pt x="470937" y="594860"/>
                    <a:pt x="472787" y="583318"/>
                  </a:cubicBezTo>
                  <a:lnTo>
                    <a:pt x="478478" y="548245"/>
                  </a:lnTo>
                  <a:cubicBezTo>
                    <a:pt x="480376" y="536578"/>
                    <a:pt x="482296" y="524887"/>
                    <a:pt x="484170" y="513196"/>
                  </a:cubicBezTo>
                  <a:cubicBezTo>
                    <a:pt x="485213" y="506651"/>
                    <a:pt x="486240" y="500089"/>
                    <a:pt x="487253" y="493513"/>
                  </a:cubicBezTo>
                  <a:lnTo>
                    <a:pt x="487253" y="493513"/>
                  </a:lnTo>
                  <a:cubicBezTo>
                    <a:pt x="487309" y="493423"/>
                    <a:pt x="487357" y="493328"/>
                    <a:pt x="487395" y="493229"/>
                  </a:cubicBezTo>
                  <a:lnTo>
                    <a:pt x="488154" y="491782"/>
                  </a:lnTo>
                  <a:lnTo>
                    <a:pt x="488699" y="491782"/>
                  </a:lnTo>
                  <a:cubicBezTo>
                    <a:pt x="488796" y="492996"/>
                    <a:pt x="489126" y="494179"/>
                    <a:pt x="489671" y="495268"/>
                  </a:cubicBezTo>
                  <a:cubicBezTo>
                    <a:pt x="489671" y="496122"/>
                    <a:pt x="489671" y="496999"/>
                    <a:pt x="489885" y="497853"/>
                  </a:cubicBezTo>
                  <a:cubicBezTo>
                    <a:pt x="491101" y="505410"/>
                    <a:pt x="492327" y="512959"/>
                    <a:pt x="493561" y="520500"/>
                  </a:cubicBezTo>
                  <a:cubicBezTo>
                    <a:pt x="495932" y="535606"/>
                    <a:pt x="498493" y="550711"/>
                    <a:pt x="500936" y="565817"/>
                  </a:cubicBezTo>
                  <a:cubicBezTo>
                    <a:pt x="503117" y="579192"/>
                    <a:pt x="505228" y="592614"/>
                    <a:pt x="507386" y="605989"/>
                  </a:cubicBezTo>
                  <a:cubicBezTo>
                    <a:pt x="509544" y="619364"/>
                    <a:pt x="511797" y="632786"/>
                    <a:pt x="513955" y="646160"/>
                  </a:cubicBezTo>
                  <a:cubicBezTo>
                    <a:pt x="516113" y="659535"/>
                    <a:pt x="518247" y="672957"/>
                    <a:pt x="520405" y="686356"/>
                  </a:cubicBezTo>
                  <a:cubicBezTo>
                    <a:pt x="522563" y="699754"/>
                    <a:pt x="524792" y="713129"/>
                    <a:pt x="526974" y="726527"/>
                  </a:cubicBezTo>
                  <a:cubicBezTo>
                    <a:pt x="529155" y="739926"/>
                    <a:pt x="531242" y="753324"/>
                    <a:pt x="533424" y="766723"/>
                  </a:cubicBezTo>
                  <a:cubicBezTo>
                    <a:pt x="535606" y="780121"/>
                    <a:pt x="537835" y="793685"/>
                    <a:pt x="540206" y="807084"/>
                  </a:cubicBezTo>
                  <a:cubicBezTo>
                    <a:pt x="542577" y="820482"/>
                    <a:pt x="544475" y="833881"/>
                    <a:pt x="546656" y="847279"/>
                  </a:cubicBezTo>
                  <a:cubicBezTo>
                    <a:pt x="548838" y="860678"/>
                    <a:pt x="551043" y="874052"/>
                    <a:pt x="553201" y="887451"/>
                  </a:cubicBezTo>
                  <a:cubicBezTo>
                    <a:pt x="555359" y="900849"/>
                    <a:pt x="557494" y="914248"/>
                    <a:pt x="559652" y="927765"/>
                  </a:cubicBezTo>
                  <a:cubicBezTo>
                    <a:pt x="561596" y="939622"/>
                    <a:pt x="563493" y="951692"/>
                    <a:pt x="565509" y="963644"/>
                  </a:cubicBezTo>
                  <a:cubicBezTo>
                    <a:pt x="565786" y="966936"/>
                    <a:pt x="566415" y="970187"/>
                    <a:pt x="567382" y="973343"/>
                  </a:cubicBezTo>
                  <a:cubicBezTo>
                    <a:pt x="570845" y="972655"/>
                    <a:pt x="697501" y="931820"/>
                    <a:pt x="708291" y="927907"/>
                  </a:cubicBezTo>
                  <a:cubicBezTo>
                    <a:pt x="708969" y="927622"/>
                    <a:pt x="709629" y="927291"/>
                    <a:pt x="710259" y="926911"/>
                  </a:cubicBezTo>
                  <a:lnTo>
                    <a:pt x="708860" y="924065"/>
                  </a:lnTo>
                  <a:lnTo>
                    <a:pt x="616091" y="740376"/>
                  </a:lnTo>
                  <a:lnTo>
                    <a:pt x="502856" y="516255"/>
                  </a:lnTo>
                  <a:cubicBezTo>
                    <a:pt x="498896" y="508406"/>
                    <a:pt x="494841" y="500604"/>
                    <a:pt x="490810" y="492778"/>
                  </a:cubicBezTo>
                  <a:lnTo>
                    <a:pt x="490810" y="492778"/>
                  </a:lnTo>
                  <a:lnTo>
                    <a:pt x="490027" y="490241"/>
                  </a:lnTo>
                  <a:lnTo>
                    <a:pt x="490407" y="490241"/>
                  </a:lnTo>
                  <a:lnTo>
                    <a:pt x="490786" y="490241"/>
                  </a:lnTo>
                  <a:lnTo>
                    <a:pt x="490786" y="490241"/>
                  </a:lnTo>
                  <a:lnTo>
                    <a:pt x="834972" y="831960"/>
                  </a:lnTo>
                  <a:lnTo>
                    <a:pt x="836845" y="833762"/>
                  </a:lnTo>
                  <a:cubicBezTo>
                    <a:pt x="836947" y="833862"/>
                    <a:pt x="837068" y="833942"/>
                    <a:pt x="837201" y="833999"/>
                  </a:cubicBezTo>
                  <a:cubicBezTo>
                    <a:pt x="837343" y="834023"/>
                    <a:pt x="837485" y="834023"/>
                    <a:pt x="837628" y="833999"/>
                  </a:cubicBezTo>
                  <a:cubicBezTo>
                    <a:pt x="840213" y="831225"/>
                    <a:pt x="923805" y="716164"/>
                    <a:pt x="925773" y="712631"/>
                  </a:cubicBezTo>
                  <a:cubicBezTo>
                    <a:pt x="924563" y="711943"/>
                    <a:pt x="923401" y="711208"/>
                    <a:pt x="922121" y="710568"/>
                  </a:cubicBezTo>
                  <a:lnTo>
                    <a:pt x="518176" y="503046"/>
                  </a:lnTo>
                  <a:cubicBezTo>
                    <a:pt x="509828" y="498754"/>
                    <a:pt x="501576" y="494390"/>
                    <a:pt x="493229" y="490051"/>
                  </a:cubicBezTo>
                  <a:lnTo>
                    <a:pt x="493229" y="490051"/>
                  </a:lnTo>
                  <a:cubicBezTo>
                    <a:pt x="494082" y="489245"/>
                    <a:pt x="495268" y="489577"/>
                    <a:pt x="496240" y="489221"/>
                  </a:cubicBezTo>
                  <a:lnTo>
                    <a:pt x="496240" y="489221"/>
                  </a:lnTo>
                  <a:cubicBezTo>
                    <a:pt x="499560" y="489380"/>
                    <a:pt x="502859" y="489816"/>
                    <a:pt x="506105" y="490525"/>
                  </a:cubicBezTo>
                  <a:cubicBezTo>
                    <a:pt x="518247" y="492327"/>
                    <a:pt x="530365" y="494296"/>
                    <a:pt x="542483" y="496169"/>
                  </a:cubicBezTo>
                  <a:cubicBezTo>
                    <a:pt x="552775" y="497782"/>
                    <a:pt x="563043" y="499299"/>
                    <a:pt x="573311" y="500912"/>
                  </a:cubicBezTo>
                  <a:cubicBezTo>
                    <a:pt x="585452" y="502785"/>
                    <a:pt x="597570" y="504730"/>
                    <a:pt x="609688" y="506603"/>
                  </a:cubicBezTo>
                  <a:lnTo>
                    <a:pt x="640516" y="511346"/>
                  </a:lnTo>
                  <a:cubicBezTo>
                    <a:pt x="652658" y="513219"/>
                    <a:pt x="664776" y="515164"/>
                    <a:pt x="676894" y="517037"/>
                  </a:cubicBezTo>
                  <a:lnTo>
                    <a:pt x="713319" y="522563"/>
                  </a:lnTo>
                  <a:cubicBezTo>
                    <a:pt x="725436" y="524436"/>
                    <a:pt x="737554" y="526381"/>
                    <a:pt x="749672" y="528254"/>
                  </a:cubicBezTo>
                  <a:lnTo>
                    <a:pt x="786073" y="533827"/>
                  </a:lnTo>
                  <a:cubicBezTo>
                    <a:pt x="798191" y="535700"/>
                    <a:pt x="810309" y="537645"/>
                    <a:pt x="822451" y="539518"/>
                  </a:cubicBezTo>
                  <a:lnTo>
                    <a:pt x="858804" y="545020"/>
                  </a:lnTo>
                  <a:cubicBezTo>
                    <a:pt x="870946" y="546893"/>
                    <a:pt x="883064" y="548838"/>
                    <a:pt x="895182" y="550711"/>
                  </a:cubicBezTo>
                  <a:cubicBezTo>
                    <a:pt x="907300" y="552585"/>
                    <a:pt x="919441" y="554506"/>
                    <a:pt x="931488" y="556355"/>
                  </a:cubicBezTo>
                  <a:cubicBezTo>
                    <a:pt x="943535" y="558205"/>
                    <a:pt x="955724" y="560173"/>
                    <a:pt x="967865" y="562070"/>
                  </a:cubicBezTo>
                  <a:cubicBezTo>
                    <a:pt x="969952" y="562379"/>
                    <a:pt x="972063" y="562640"/>
                    <a:pt x="974078" y="562900"/>
                  </a:cubicBezTo>
                  <a:cubicBezTo>
                    <a:pt x="974652" y="561800"/>
                    <a:pt x="974844" y="560541"/>
                    <a:pt x="974624" y="559320"/>
                  </a:cubicBezTo>
                  <a:cubicBezTo>
                    <a:pt x="975098" y="512105"/>
                    <a:pt x="974837" y="416182"/>
                    <a:pt x="974292" y="41269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3" name="图形 26">
              <a:extLst>
                <a:ext uri="{FF2B5EF4-FFF2-40B4-BE49-F238E27FC236}">
                  <a16:creationId xmlns:a16="http://schemas.microsoft.com/office/drawing/2014/main" id="{64577464-A810-78A9-56EE-8DBFD494CB34}"/>
                </a:ext>
              </a:extLst>
            </p:cNvPr>
            <p:cNvGrpSpPr/>
            <p:nvPr/>
          </p:nvGrpSpPr>
          <p:grpSpPr>
            <a:xfrm flipH="1">
              <a:off x="218725" y="69473"/>
              <a:ext cx="572332" cy="362118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442CC215-9A47-6434-2880-F6FF38E8DACF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63F4E360-29A8-7A77-C58A-ED37F35C6091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1C0348E6-3FE0-65B8-8CB1-42330B7AADF9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F03B8F2D-650F-762B-0FE1-E593451B545C}"/>
                </a:ext>
              </a:extLst>
            </p:cNvPr>
            <p:cNvSpPr txBox="1"/>
            <p:nvPr/>
          </p:nvSpPr>
          <p:spPr>
            <a:xfrm>
              <a:off x="910365" y="76527"/>
              <a:ext cx="309837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spc="120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noFill/>
                  <a:latin typeface="+mj-lt"/>
                  <a:ea typeface="字制区喜脉体" panose="02000603000000000000" pitchFamily="2" charset="-122"/>
                </a:defRPr>
              </a:lvl1pPr>
            </a:lstStyle>
            <a:p>
              <a:r>
                <a:rPr lang="en-US" altLang="zh-CN" dirty="0"/>
                <a:t>TEACHERWORK PLAN
</a:t>
              </a:r>
              <a:endParaRPr lang="zh-CN" altLang="en-US" dirty="0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D8FE16E1-6811-B55D-CA5A-C41F27E7F446}"/>
                </a:ext>
              </a:extLst>
            </p:cNvPr>
            <p:cNvGrpSpPr/>
            <p:nvPr/>
          </p:nvGrpSpPr>
          <p:grpSpPr>
            <a:xfrm>
              <a:off x="3994705" y="103767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6" name="箭头: V 形 15">
                <a:extLst>
                  <a:ext uri="{FF2B5EF4-FFF2-40B4-BE49-F238E27FC236}">
                    <a16:creationId xmlns:a16="http://schemas.microsoft.com/office/drawing/2014/main" id="{D6F213F3-710C-76C3-AC48-CFC6EF750527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箭头: V 形 16">
                <a:extLst>
                  <a:ext uri="{FF2B5EF4-FFF2-40B4-BE49-F238E27FC236}">
                    <a16:creationId xmlns:a16="http://schemas.microsoft.com/office/drawing/2014/main" id="{DB44BBB4-4C01-DFB2-15A3-D4102BED12F8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箭头: V 形 17">
                <a:extLst>
                  <a:ext uri="{FF2B5EF4-FFF2-40B4-BE49-F238E27FC236}">
                    <a16:creationId xmlns:a16="http://schemas.microsoft.com/office/drawing/2014/main" id="{EF05A034-576C-FDE8-1EA7-67AB6574218E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箭头: V 形 18">
                <a:extLst>
                  <a:ext uri="{FF2B5EF4-FFF2-40B4-BE49-F238E27FC236}">
                    <a16:creationId xmlns:a16="http://schemas.microsoft.com/office/drawing/2014/main" id="{F8831640-6F4A-7FA9-B898-A4C6D9453253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箭头: V 形 19">
                <a:extLst>
                  <a:ext uri="{FF2B5EF4-FFF2-40B4-BE49-F238E27FC236}">
                    <a16:creationId xmlns:a16="http://schemas.microsoft.com/office/drawing/2014/main" id="{E63167AD-7975-13A6-FB87-C54AD1653FCB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9" name="组合 78">
            <a:extLst>
              <a:ext uri="{FF2B5EF4-FFF2-40B4-BE49-F238E27FC236}">
                <a16:creationId xmlns:a16="http://schemas.microsoft.com/office/drawing/2014/main" id="{CE932FB8-58B8-0FDB-A6FA-C218EA860A03}"/>
              </a:ext>
            </a:extLst>
          </p:cNvPr>
          <p:cNvGrpSpPr/>
          <p:nvPr userDrawn="1"/>
        </p:nvGrpSpPr>
        <p:grpSpPr>
          <a:xfrm>
            <a:off x="147023" y="6425656"/>
            <a:ext cx="8067853" cy="430892"/>
            <a:chOff x="147023" y="6425656"/>
            <a:chExt cx="8067853" cy="430892"/>
          </a:xfrm>
        </p:grpSpPr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17CB00EB-938D-5DF3-2269-6EF937526EBC}"/>
                </a:ext>
              </a:extLst>
            </p:cNvPr>
            <p:cNvGrpSpPr/>
            <p:nvPr/>
          </p:nvGrpSpPr>
          <p:grpSpPr>
            <a:xfrm>
              <a:off x="14702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08" name="箭头: V 形 107">
                <a:extLst>
                  <a:ext uri="{FF2B5EF4-FFF2-40B4-BE49-F238E27FC236}">
                    <a16:creationId xmlns:a16="http://schemas.microsoft.com/office/drawing/2014/main" id="{E450DFC4-FC71-8C20-1EB2-CC8369BC25C6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箭头: V 形 108">
                <a:extLst>
                  <a:ext uri="{FF2B5EF4-FFF2-40B4-BE49-F238E27FC236}">
                    <a16:creationId xmlns:a16="http://schemas.microsoft.com/office/drawing/2014/main" id="{030B158C-BE93-3EB6-18EB-301C419F48BA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箭头: V 形 109">
                <a:extLst>
                  <a:ext uri="{FF2B5EF4-FFF2-40B4-BE49-F238E27FC236}">
                    <a16:creationId xmlns:a16="http://schemas.microsoft.com/office/drawing/2014/main" id="{43FA02E3-DF88-694F-FC51-170C91947901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1" name="箭头: V 形 110">
                <a:extLst>
                  <a:ext uri="{FF2B5EF4-FFF2-40B4-BE49-F238E27FC236}">
                    <a16:creationId xmlns:a16="http://schemas.microsoft.com/office/drawing/2014/main" id="{737273C0-1A7F-1B93-48D5-F3E91E5622BB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2" name="箭头: V 形 111">
                <a:extLst>
                  <a:ext uri="{FF2B5EF4-FFF2-40B4-BE49-F238E27FC236}">
                    <a16:creationId xmlns:a16="http://schemas.microsoft.com/office/drawing/2014/main" id="{3A2D3CEE-515E-2856-24D1-290FED3A34C7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" name="图形 26">
              <a:extLst>
                <a:ext uri="{FF2B5EF4-FFF2-40B4-BE49-F238E27FC236}">
                  <a16:creationId xmlns:a16="http://schemas.microsoft.com/office/drawing/2014/main" id="{5B717EB3-7F44-C79B-7411-B0CA67B071D5}"/>
                </a:ext>
              </a:extLst>
            </p:cNvPr>
            <p:cNvGrpSpPr/>
            <p:nvPr/>
          </p:nvGrpSpPr>
          <p:grpSpPr>
            <a:xfrm flipH="1">
              <a:off x="1595438" y="6448780"/>
              <a:ext cx="604019" cy="382167"/>
              <a:chOff x="4884162" y="337915"/>
              <a:chExt cx="1004592" cy="635612"/>
            </a:xfrm>
          </p:grpSpPr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6CDEC294-4518-FAEB-D43F-D9692734D4A5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69657C6B-137C-33AB-EDC4-A44CD8713ECC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E76E0D28-A403-AE07-6E1E-0F6DFC83EFDF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2" name="组合 81">
              <a:extLst>
                <a:ext uri="{FF2B5EF4-FFF2-40B4-BE49-F238E27FC236}">
                  <a16:creationId xmlns:a16="http://schemas.microsoft.com/office/drawing/2014/main" id="{B1DF816B-6885-238B-5448-49EF9F9E8F5E}"/>
                </a:ext>
              </a:extLst>
            </p:cNvPr>
            <p:cNvGrpSpPr/>
            <p:nvPr/>
          </p:nvGrpSpPr>
          <p:grpSpPr>
            <a:xfrm>
              <a:off x="241835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00" name="箭头: V 形 99">
                <a:extLst>
                  <a:ext uri="{FF2B5EF4-FFF2-40B4-BE49-F238E27FC236}">
                    <a16:creationId xmlns:a16="http://schemas.microsoft.com/office/drawing/2014/main" id="{82FF5ED4-8FDE-8CF8-A691-FC5E93B2AC25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箭头: V 形 100">
                <a:extLst>
                  <a:ext uri="{FF2B5EF4-FFF2-40B4-BE49-F238E27FC236}">
                    <a16:creationId xmlns:a16="http://schemas.microsoft.com/office/drawing/2014/main" id="{E9DBBF5D-34C2-5435-F0B3-682914F3A994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箭头: V 形 101">
                <a:extLst>
                  <a:ext uri="{FF2B5EF4-FFF2-40B4-BE49-F238E27FC236}">
                    <a16:creationId xmlns:a16="http://schemas.microsoft.com/office/drawing/2014/main" id="{568B1C90-D6E3-7932-32C2-6372D796C132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3" name="箭头: V 形 102">
                <a:extLst>
                  <a:ext uri="{FF2B5EF4-FFF2-40B4-BE49-F238E27FC236}">
                    <a16:creationId xmlns:a16="http://schemas.microsoft.com/office/drawing/2014/main" id="{0EE449D4-DD95-350F-DCC6-F36E0EA39F46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4" name="箭头: V 形 103">
                <a:extLst>
                  <a:ext uri="{FF2B5EF4-FFF2-40B4-BE49-F238E27FC236}">
                    <a16:creationId xmlns:a16="http://schemas.microsoft.com/office/drawing/2014/main" id="{6FF03E09-5C62-A3A4-929A-B197A411F2BA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" name="图形 26">
              <a:extLst>
                <a:ext uri="{FF2B5EF4-FFF2-40B4-BE49-F238E27FC236}">
                  <a16:creationId xmlns:a16="http://schemas.microsoft.com/office/drawing/2014/main" id="{FAB9C10B-60F1-FCEF-7B65-B2E7E10EC848}"/>
                </a:ext>
              </a:extLst>
            </p:cNvPr>
            <p:cNvGrpSpPr/>
            <p:nvPr/>
          </p:nvGrpSpPr>
          <p:grpSpPr>
            <a:xfrm>
              <a:off x="3923098" y="6448780"/>
              <a:ext cx="604019" cy="382167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16A2AB68-6664-DA4C-BA8A-12BB3ADB5722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3ADBB32D-EFCA-9E50-B29B-9601309DF2C0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62DA25A8-8CF7-1DBF-96FA-B572CDCAEDEA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4" name="组合 83">
              <a:extLst>
                <a:ext uri="{FF2B5EF4-FFF2-40B4-BE49-F238E27FC236}">
                  <a16:creationId xmlns:a16="http://schemas.microsoft.com/office/drawing/2014/main" id="{3AC521A6-64EA-E5B6-AC4D-5B58B0D01DDD}"/>
                </a:ext>
              </a:extLst>
            </p:cNvPr>
            <p:cNvGrpSpPr/>
            <p:nvPr/>
          </p:nvGrpSpPr>
          <p:grpSpPr>
            <a:xfrm>
              <a:off x="4805999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92" name="箭头: V 形 91">
                <a:extLst>
                  <a:ext uri="{FF2B5EF4-FFF2-40B4-BE49-F238E27FC236}">
                    <a16:creationId xmlns:a16="http://schemas.microsoft.com/office/drawing/2014/main" id="{7D5E3308-9FC3-F796-FD86-5F052AC43A27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3" name="箭头: V 形 92">
                <a:extLst>
                  <a:ext uri="{FF2B5EF4-FFF2-40B4-BE49-F238E27FC236}">
                    <a16:creationId xmlns:a16="http://schemas.microsoft.com/office/drawing/2014/main" id="{E61609D3-F1B1-B566-1A7D-4ACE97FD5720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4" name="箭头: V 形 93">
                <a:extLst>
                  <a:ext uri="{FF2B5EF4-FFF2-40B4-BE49-F238E27FC236}">
                    <a16:creationId xmlns:a16="http://schemas.microsoft.com/office/drawing/2014/main" id="{DB9DB89C-99B5-6144-1A66-2208C04D4236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5" name="箭头: V 形 94">
                <a:extLst>
                  <a:ext uri="{FF2B5EF4-FFF2-40B4-BE49-F238E27FC236}">
                    <a16:creationId xmlns:a16="http://schemas.microsoft.com/office/drawing/2014/main" id="{FC992879-A644-C74D-7D73-B0F1FEA12B0A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6" name="箭头: V 形 95">
                <a:extLst>
                  <a:ext uri="{FF2B5EF4-FFF2-40B4-BE49-F238E27FC236}">
                    <a16:creationId xmlns:a16="http://schemas.microsoft.com/office/drawing/2014/main" id="{65E5C95B-D8E3-29D0-2C64-31EAB165F144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id="{C45BEE7C-C375-AA93-7899-B0D878A08609}"/>
                </a:ext>
              </a:extLst>
            </p:cNvPr>
            <p:cNvGrpSpPr/>
            <p:nvPr/>
          </p:nvGrpSpPr>
          <p:grpSpPr>
            <a:xfrm>
              <a:off x="6304692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87" name="箭头: V 形 86">
                <a:extLst>
                  <a:ext uri="{FF2B5EF4-FFF2-40B4-BE49-F238E27FC236}">
                    <a16:creationId xmlns:a16="http://schemas.microsoft.com/office/drawing/2014/main" id="{73CF0885-4BFB-3AB9-7902-F813BEB3C391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箭头: V 形 87">
                <a:extLst>
                  <a:ext uri="{FF2B5EF4-FFF2-40B4-BE49-F238E27FC236}">
                    <a16:creationId xmlns:a16="http://schemas.microsoft.com/office/drawing/2014/main" id="{00C2DE9B-BB22-5738-0C75-1E83B4562097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9" name="箭头: V 形 88">
                <a:extLst>
                  <a:ext uri="{FF2B5EF4-FFF2-40B4-BE49-F238E27FC236}">
                    <a16:creationId xmlns:a16="http://schemas.microsoft.com/office/drawing/2014/main" id="{A44CD20C-7A65-8B3B-4889-06D5AE0ADA9C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0" name="箭头: V 形 89">
                <a:extLst>
                  <a:ext uri="{FF2B5EF4-FFF2-40B4-BE49-F238E27FC236}">
                    <a16:creationId xmlns:a16="http://schemas.microsoft.com/office/drawing/2014/main" id="{BA14022C-EA4A-5758-599F-F37AA55C02FE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箭头: V 形 90">
                <a:extLst>
                  <a:ext uri="{FF2B5EF4-FFF2-40B4-BE49-F238E27FC236}">
                    <a16:creationId xmlns:a16="http://schemas.microsoft.com/office/drawing/2014/main" id="{E8B94EF9-CB01-730F-4909-A6A135C0FCA1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6" name="图形 56">
              <a:extLst>
                <a:ext uri="{FF2B5EF4-FFF2-40B4-BE49-F238E27FC236}">
                  <a16:creationId xmlns:a16="http://schemas.microsoft.com/office/drawing/2014/main" id="{EAB16D21-1453-E0ED-594C-E80044132FCB}"/>
                </a:ext>
              </a:extLst>
            </p:cNvPr>
            <p:cNvSpPr/>
            <p:nvPr/>
          </p:nvSpPr>
          <p:spPr>
            <a:xfrm>
              <a:off x="7845349" y="6425656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13" name="图形 26">
            <a:extLst>
              <a:ext uri="{FF2B5EF4-FFF2-40B4-BE49-F238E27FC236}">
                <a16:creationId xmlns:a16="http://schemas.microsoft.com/office/drawing/2014/main" id="{AA931838-C48E-C63B-4BFE-56A0F3F539E0}"/>
              </a:ext>
            </a:extLst>
          </p:cNvPr>
          <p:cNvSpPr/>
          <p:nvPr userDrawn="1"/>
        </p:nvSpPr>
        <p:spPr>
          <a:xfrm>
            <a:off x="-17935" y="-101599"/>
            <a:ext cx="12124871" cy="7083724"/>
          </a:xfrm>
          <a:custGeom>
            <a:avLst/>
            <a:gdLst>
              <a:gd name="connsiteX0" fmla="*/ 1200054 w 1202550"/>
              <a:gd name="connsiteY0" fmla="*/ 1199585 h 1202550"/>
              <a:gd name="connsiteX1" fmla="*/ 1189013 w 1202550"/>
              <a:gd name="connsiteY1" fmla="*/ 1188615 h 1202550"/>
              <a:gd name="connsiteX2" fmla="*/ 1190309 w 1202550"/>
              <a:gd name="connsiteY2" fmla="*/ 1187439 h 1202550"/>
              <a:gd name="connsiteX3" fmla="*/ 1201782 w 1202550"/>
              <a:gd name="connsiteY3" fmla="*/ 1187439 h 1202550"/>
              <a:gd name="connsiteX4" fmla="*/ 1201782 w 1202550"/>
              <a:gd name="connsiteY4" fmla="*/ 1186839 h 1202550"/>
              <a:gd name="connsiteX5" fmla="*/ 1189613 w 1202550"/>
              <a:gd name="connsiteY5" fmla="*/ 1186839 h 1202550"/>
              <a:gd name="connsiteX6" fmla="*/ 1186804 w 1202550"/>
              <a:gd name="connsiteY6" fmla="*/ 1186263 h 1202550"/>
              <a:gd name="connsiteX7" fmla="*/ 1186804 w 1202550"/>
              <a:gd name="connsiteY7" fmla="*/ 1186263 h 1202550"/>
              <a:gd name="connsiteX8" fmla="*/ 1113931 w 1202550"/>
              <a:gd name="connsiteY8" fmla="*/ 1113174 h 1202550"/>
              <a:gd name="connsiteX9" fmla="*/ 1080327 w 1202550"/>
              <a:gd name="connsiteY9" fmla="*/ 1079378 h 1202550"/>
              <a:gd name="connsiteX10" fmla="*/ 1078671 w 1202550"/>
              <a:gd name="connsiteY10" fmla="*/ 1076977 h 1202550"/>
              <a:gd name="connsiteX11" fmla="*/ 1198206 w 1202550"/>
              <a:gd name="connsiteY11" fmla="*/ 1076977 h 1202550"/>
              <a:gd name="connsiteX12" fmla="*/ 1201782 w 1202550"/>
              <a:gd name="connsiteY12" fmla="*/ 1076977 h 1202550"/>
              <a:gd name="connsiteX13" fmla="*/ 1201782 w 1202550"/>
              <a:gd name="connsiteY13" fmla="*/ 1075177 h 1202550"/>
              <a:gd name="connsiteX14" fmla="*/ 1198806 w 1202550"/>
              <a:gd name="connsiteY14" fmla="*/ 1075177 h 1202550"/>
              <a:gd name="connsiteX15" fmla="*/ 1079127 w 1202550"/>
              <a:gd name="connsiteY15" fmla="*/ 1075177 h 1202550"/>
              <a:gd name="connsiteX16" fmla="*/ 1073918 w 1202550"/>
              <a:gd name="connsiteY16" fmla="*/ 1072993 h 1202550"/>
              <a:gd name="connsiteX17" fmla="*/ 1016311 w 1202550"/>
              <a:gd name="connsiteY17" fmla="*/ 1015266 h 1202550"/>
              <a:gd name="connsiteX18" fmla="*/ 1004502 w 1202550"/>
              <a:gd name="connsiteY18" fmla="*/ 1003264 h 1202550"/>
              <a:gd name="connsiteX19" fmla="*/ 1003517 w 1202550"/>
              <a:gd name="connsiteY19" fmla="*/ 1001704 h 1202550"/>
              <a:gd name="connsiteX20" fmla="*/ 1006374 w 1202550"/>
              <a:gd name="connsiteY20" fmla="*/ 1001512 h 1202550"/>
              <a:gd name="connsiteX21" fmla="*/ 1196214 w 1202550"/>
              <a:gd name="connsiteY21" fmla="*/ 1001512 h 1202550"/>
              <a:gd name="connsiteX22" fmla="*/ 1201806 w 1202550"/>
              <a:gd name="connsiteY22" fmla="*/ 1003072 h 1202550"/>
              <a:gd name="connsiteX23" fmla="*/ 1201806 w 1202550"/>
              <a:gd name="connsiteY23" fmla="*/ 999472 h 1202550"/>
              <a:gd name="connsiteX24" fmla="*/ 1197774 w 1202550"/>
              <a:gd name="connsiteY24" fmla="*/ 998343 h 1202550"/>
              <a:gd name="connsiteX25" fmla="*/ 1154040 w 1202550"/>
              <a:gd name="connsiteY25" fmla="*/ 969300 h 1202550"/>
              <a:gd name="connsiteX26" fmla="*/ 1123652 w 1202550"/>
              <a:gd name="connsiteY26" fmla="*/ 948969 h 1202550"/>
              <a:gd name="connsiteX27" fmla="*/ 1121252 w 1202550"/>
              <a:gd name="connsiteY27" fmla="*/ 946833 h 1202550"/>
              <a:gd name="connsiteX28" fmla="*/ 1198494 w 1202550"/>
              <a:gd name="connsiteY28" fmla="*/ 946833 h 1202550"/>
              <a:gd name="connsiteX29" fmla="*/ 1201782 w 1202550"/>
              <a:gd name="connsiteY29" fmla="*/ 946833 h 1202550"/>
              <a:gd name="connsiteX30" fmla="*/ 1201782 w 1202550"/>
              <a:gd name="connsiteY30" fmla="*/ 945033 h 1202550"/>
              <a:gd name="connsiteX31" fmla="*/ 1199094 w 1202550"/>
              <a:gd name="connsiteY31" fmla="*/ 945033 h 1202550"/>
              <a:gd name="connsiteX32" fmla="*/ 1120628 w 1202550"/>
              <a:gd name="connsiteY32" fmla="*/ 945033 h 1202550"/>
              <a:gd name="connsiteX33" fmla="*/ 1115372 w 1202550"/>
              <a:gd name="connsiteY33" fmla="*/ 943425 h 1202550"/>
              <a:gd name="connsiteX34" fmla="*/ 1059108 w 1202550"/>
              <a:gd name="connsiteY34" fmla="*/ 905860 h 1202550"/>
              <a:gd name="connsiteX35" fmla="*/ 1059108 w 1202550"/>
              <a:gd name="connsiteY35" fmla="*/ 904924 h 1202550"/>
              <a:gd name="connsiteX36" fmla="*/ 1061773 w 1202550"/>
              <a:gd name="connsiteY36" fmla="*/ 904684 h 1202550"/>
              <a:gd name="connsiteX37" fmla="*/ 1201878 w 1202550"/>
              <a:gd name="connsiteY37" fmla="*/ 904684 h 1202550"/>
              <a:gd name="connsiteX38" fmla="*/ 1201878 w 1202550"/>
              <a:gd name="connsiteY38" fmla="*/ 904084 h 1202550"/>
              <a:gd name="connsiteX39" fmla="*/ 1058844 w 1202550"/>
              <a:gd name="connsiteY39" fmla="*/ 904084 h 1202550"/>
              <a:gd name="connsiteX40" fmla="*/ 1055412 w 1202550"/>
              <a:gd name="connsiteY40" fmla="*/ 903460 h 1202550"/>
              <a:gd name="connsiteX41" fmla="*/ 1043290 w 1202550"/>
              <a:gd name="connsiteY41" fmla="*/ 895227 h 1202550"/>
              <a:gd name="connsiteX42" fmla="*/ 1012639 w 1202550"/>
              <a:gd name="connsiteY42" fmla="*/ 874728 h 1202550"/>
              <a:gd name="connsiteX43" fmla="*/ 1010694 w 1202550"/>
              <a:gd name="connsiteY43" fmla="*/ 873360 h 1202550"/>
              <a:gd name="connsiteX44" fmla="*/ 1012543 w 1202550"/>
              <a:gd name="connsiteY44" fmla="*/ 872832 h 1202550"/>
              <a:gd name="connsiteX45" fmla="*/ 1139398 w 1202550"/>
              <a:gd name="connsiteY45" fmla="*/ 872832 h 1202550"/>
              <a:gd name="connsiteX46" fmla="*/ 1143383 w 1202550"/>
              <a:gd name="connsiteY46" fmla="*/ 873888 h 1202550"/>
              <a:gd name="connsiteX47" fmla="*/ 1201230 w 1202550"/>
              <a:gd name="connsiteY47" fmla="*/ 902884 h 1202550"/>
              <a:gd name="connsiteX48" fmla="*/ 1201782 w 1202550"/>
              <a:gd name="connsiteY48" fmla="*/ 902884 h 1202550"/>
              <a:gd name="connsiteX49" fmla="*/ 1201782 w 1202550"/>
              <a:gd name="connsiteY49" fmla="*/ 901083 h 1202550"/>
              <a:gd name="connsiteX50" fmla="*/ 1159009 w 1202550"/>
              <a:gd name="connsiteY50" fmla="*/ 879481 h 1202550"/>
              <a:gd name="connsiteX51" fmla="*/ 1144775 w 1202550"/>
              <a:gd name="connsiteY51" fmla="*/ 872424 h 1202550"/>
              <a:gd name="connsiteX52" fmla="*/ 1142255 w 1202550"/>
              <a:gd name="connsiteY52" fmla="*/ 868343 h 1202550"/>
              <a:gd name="connsiteX53" fmla="*/ 1142255 w 1202550"/>
              <a:gd name="connsiteY53" fmla="*/ 780780 h 1202550"/>
              <a:gd name="connsiteX54" fmla="*/ 1142255 w 1202550"/>
              <a:gd name="connsiteY54" fmla="*/ 738439 h 1202550"/>
              <a:gd name="connsiteX55" fmla="*/ 1152072 w 1202550"/>
              <a:gd name="connsiteY55" fmla="*/ 740719 h 1202550"/>
              <a:gd name="connsiteX56" fmla="*/ 1200558 w 1202550"/>
              <a:gd name="connsiteY56" fmla="*/ 752865 h 1202550"/>
              <a:gd name="connsiteX57" fmla="*/ 1201734 w 1202550"/>
              <a:gd name="connsiteY57" fmla="*/ 752865 h 1202550"/>
              <a:gd name="connsiteX58" fmla="*/ 1201734 w 1202550"/>
              <a:gd name="connsiteY58" fmla="*/ 751065 h 1202550"/>
              <a:gd name="connsiteX59" fmla="*/ 1175043 w 1202550"/>
              <a:gd name="connsiteY59" fmla="*/ 744488 h 1202550"/>
              <a:gd name="connsiteX60" fmla="*/ 1144271 w 1202550"/>
              <a:gd name="connsiteY60" fmla="*/ 736807 h 1202550"/>
              <a:gd name="connsiteX61" fmla="*/ 1142255 w 1202550"/>
              <a:gd name="connsiteY61" fmla="*/ 734190 h 1202550"/>
              <a:gd name="connsiteX62" fmla="*/ 1142255 w 1202550"/>
              <a:gd name="connsiteY62" fmla="*/ 732990 h 1202550"/>
              <a:gd name="connsiteX63" fmla="*/ 1142255 w 1202550"/>
              <a:gd name="connsiteY63" fmla="*/ 606711 h 1202550"/>
              <a:gd name="connsiteX64" fmla="*/ 1145711 w 1202550"/>
              <a:gd name="connsiteY64" fmla="*/ 603158 h 1202550"/>
              <a:gd name="connsiteX65" fmla="*/ 1198518 w 1202550"/>
              <a:gd name="connsiteY65" fmla="*/ 603158 h 1202550"/>
              <a:gd name="connsiteX66" fmla="*/ 1201806 w 1202550"/>
              <a:gd name="connsiteY66" fmla="*/ 603158 h 1202550"/>
              <a:gd name="connsiteX67" fmla="*/ 1201806 w 1202550"/>
              <a:gd name="connsiteY67" fmla="*/ 601358 h 1202550"/>
              <a:gd name="connsiteX68" fmla="*/ 1199718 w 1202550"/>
              <a:gd name="connsiteY68" fmla="*/ 601358 h 1202550"/>
              <a:gd name="connsiteX69" fmla="*/ 1145111 w 1202550"/>
              <a:gd name="connsiteY69" fmla="*/ 601358 h 1202550"/>
              <a:gd name="connsiteX70" fmla="*/ 1142303 w 1202550"/>
              <a:gd name="connsiteY70" fmla="*/ 598718 h 1202550"/>
              <a:gd name="connsiteX71" fmla="*/ 1142303 w 1202550"/>
              <a:gd name="connsiteY71" fmla="*/ 470878 h 1202550"/>
              <a:gd name="connsiteX72" fmla="*/ 1144823 w 1202550"/>
              <a:gd name="connsiteY72" fmla="*/ 467517 h 1202550"/>
              <a:gd name="connsiteX73" fmla="*/ 1199742 w 1202550"/>
              <a:gd name="connsiteY73" fmla="*/ 453811 h 1202550"/>
              <a:gd name="connsiteX74" fmla="*/ 1201782 w 1202550"/>
              <a:gd name="connsiteY74" fmla="*/ 453595 h 1202550"/>
              <a:gd name="connsiteX75" fmla="*/ 1201782 w 1202550"/>
              <a:gd name="connsiteY75" fmla="*/ 451195 h 1202550"/>
              <a:gd name="connsiteX76" fmla="*/ 1184740 w 1202550"/>
              <a:gd name="connsiteY76" fmla="*/ 455636 h 1202550"/>
              <a:gd name="connsiteX77" fmla="*/ 1143815 w 1202550"/>
              <a:gd name="connsiteY77" fmla="*/ 465885 h 1202550"/>
              <a:gd name="connsiteX78" fmla="*/ 1142687 w 1202550"/>
              <a:gd name="connsiteY78" fmla="*/ 466101 h 1202550"/>
              <a:gd name="connsiteX79" fmla="*/ 1142303 w 1202550"/>
              <a:gd name="connsiteY79" fmla="*/ 463701 h 1202550"/>
              <a:gd name="connsiteX80" fmla="*/ 1142303 w 1202550"/>
              <a:gd name="connsiteY80" fmla="*/ 335765 h 1202550"/>
              <a:gd name="connsiteX81" fmla="*/ 1144823 w 1202550"/>
              <a:gd name="connsiteY81" fmla="*/ 332020 h 1202550"/>
              <a:gd name="connsiteX82" fmla="*/ 1198134 w 1202550"/>
              <a:gd name="connsiteY82" fmla="*/ 305473 h 1202550"/>
              <a:gd name="connsiteX83" fmla="*/ 1201854 w 1202550"/>
              <a:gd name="connsiteY83" fmla="*/ 303601 h 1202550"/>
              <a:gd name="connsiteX84" fmla="*/ 1201854 w 1202550"/>
              <a:gd name="connsiteY84" fmla="*/ 301872 h 1202550"/>
              <a:gd name="connsiteX85" fmla="*/ 1201542 w 1202550"/>
              <a:gd name="connsiteY85" fmla="*/ 301872 h 1202550"/>
              <a:gd name="connsiteX86" fmla="*/ 1200222 w 1202550"/>
              <a:gd name="connsiteY86" fmla="*/ 302448 h 1202550"/>
              <a:gd name="connsiteX87" fmla="*/ 1142759 w 1202550"/>
              <a:gd name="connsiteY87" fmla="*/ 330988 h 1202550"/>
              <a:gd name="connsiteX88" fmla="*/ 1141199 w 1202550"/>
              <a:gd name="connsiteY88" fmla="*/ 331852 h 1202550"/>
              <a:gd name="connsiteX89" fmla="*/ 1138342 w 1202550"/>
              <a:gd name="connsiteY89" fmla="*/ 332428 h 1202550"/>
              <a:gd name="connsiteX90" fmla="*/ 1012735 w 1202550"/>
              <a:gd name="connsiteY90" fmla="*/ 332428 h 1202550"/>
              <a:gd name="connsiteX91" fmla="*/ 1010334 w 1202550"/>
              <a:gd name="connsiteY91" fmla="*/ 332188 h 1202550"/>
              <a:gd name="connsiteX92" fmla="*/ 1010334 w 1202550"/>
              <a:gd name="connsiteY92" fmla="*/ 331204 h 1202550"/>
              <a:gd name="connsiteX93" fmla="*/ 1010334 w 1202550"/>
              <a:gd name="connsiteY93" fmla="*/ 331204 h 1202550"/>
              <a:gd name="connsiteX94" fmla="*/ 1052964 w 1202550"/>
              <a:gd name="connsiteY94" fmla="*/ 302833 h 1202550"/>
              <a:gd name="connsiteX95" fmla="*/ 1058772 w 1202550"/>
              <a:gd name="connsiteY95" fmla="*/ 301080 h 1202550"/>
              <a:gd name="connsiteX96" fmla="*/ 1197846 w 1202550"/>
              <a:gd name="connsiteY96" fmla="*/ 301080 h 1202550"/>
              <a:gd name="connsiteX97" fmla="*/ 1201734 w 1202550"/>
              <a:gd name="connsiteY97" fmla="*/ 301080 h 1202550"/>
              <a:gd name="connsiteX98" fmla="*/ 1201734 w 1202550"/>
              <a:gd name="connsiteY98" fmla="*/ 299472 h 1202550"/>
              <a:gd name="connsiteX99" fmla="*/ 1198158 w 1202550"/>
              <a:gd name="connsiteY99" fmla="*/ 299472 h 1202550"/>
              <a:gd name="connsiteX100" fmla="*/ 1059228 w 1202550"/>
              <a:gd name="connsiteY100" fmla="*/ 299472 h 1202550"/>
              <a:gd name="connsiteX101" fmla="*/ 1060981 w 1202550"/>
              <a:gd name="connsiteY101" fmla="*/ 297720 h 1202550"/>
              <a:gd name="connsiteX102" fmla="*/ 1116188 w 1202550"/>
              <a:gd name="connsiteY102" fmla="*/ 261019 h 1202550"/>
              <a:gd name="connsiteX103" fmla="*/ 1119764 w 1202550"/>
              <a:gd name="connsiteY103" fmla="*/ 259843 h 1202550"/>
              <a:gd name="connsiteX104" fmla="*/ 1200990 w 1202550"/>
              <a:gd name="connsiteY104" fmla="*/ 259843 h 1202550"/>
              <a:gd name="connsiteX105" fmla="*/ 1201878 w 1202550"/>
              <a:gd name="connsiteY105" fmla="*/ 259843 h 1202550"/>
              <a:gd name="connsiteX106" fmla="*/ 1201878 w 1202550"/>
              <a:gd name="connsiteY106" fmla="*/ 258043 h 1202550"/>
              <a:gd name="connsiteX107" fmla="*/ 1198590 w 1202550"/>
              <a:gd name="connsiteY107" fmla="*/ 258043 h 1202550"/>
              <a:gd name="connsiteX108" fmla="*/ 1121372 w 1202550"/>
              <a:gd name="connsiteY108" fmla="*/ 258043 h 1202550"/>
              <a:gd name="connsiteX109" fmla="*/ 1123436 w 1202550"/>
              <a:gd name="connsiteY109" fmla="*/ 256123 h 1202550"/>
              <a:gd name="connsiteX110" fmla="*/ 1197678 w 1202550"/>
              <a:gd name="connsiteY110" fmla="*/ 206604 h 1202550"/>
              <a:gd name="connsiteX111" fmla="*/ 1201782 w 1202550"/>
              <a:gd name="connsiteY111" fmla="*/ 205356 h 1202550"/>
              <a:gd name="connsiteX112" fmla="*/ 1201782 w 1202550"/>
              <a:gd name="connsiteY112" fmla="*/ 201756 h 1202550"/>
              <a:gd name="connsiteX113" fmla="*/ 1195397 w 1202550"/>
              <a:gd name="connsiteY113" fmla="*/ 203484 h 1202550"/>
              <a:gd name="connsiteX114" fmla="*/ 1003373 w 1202550"/>
              <a:gd name="connsiteY114" fmla="*/ 203484 h 1202550"/>
              <a:gd name="connsiteX115" fmla="*/ 1004694 w 1202550"/>
              <a:gd name="connsiteY115" fmla="*/ 201324 h 1202550"/>
              <a:gd name="connsiteX116" fmla="*/ 1074302 w 1202550"/>
              <a:gd name="connsiteY116" fmla="*/ 131523 h 1202550"/>
              <a:gd name="connsiteX117" fmla="*/ 1078815 w 1202550"/>
              <a:gd name="connsiteY117" fmla="*/ 129867 h 1202550"/>
              <a:gd name="connsiteX118" fmla="*/ 1198206 w 1202550"/>
              <a:gd name="connsiteY118" fmla="*/ 129867 h 1202550"/>
              <a:gd name="connsiteX119" fmla="*/ 1201782 w 1202550"/>
              <a:gd name="connsiteY119" fmla="*/ 129867 h 1202550"/>
              <a:gd name="connsiteX120" fmla="*/ 1201782 w 1202550"/>
              <a:gd name="connsiteY120" fmla="*/ 127851 h 1202550"/>
              <a:gd name="connsiteX121" fmla="*/ 1198806 w 1202550"/>
              <a:gd name="connsiteY121" fmla="*/ 127851 h 1202550"/>
              <a:gd name="connsiteX122" fmla="*/ 1077951 w 1202550"/>
              <a:gd name="connsiteY122" fmla="*/ 127851 h 1202550"/>
              <a:gd name="connsiteX123" fmla="*/ 1080183 w 1202550"/>
              <a:gd name="connsiteY123" fmla="*/ 125450 h 1202550"/>
              <a:gd name="connsiteX124" fmla="*/ 1184500 w 1202550"/>
              <a:gd name="connsiteY124" fmla="*/ 21253 h 1202550"/>
              <a:gd name="connsiteX125" fmla="*/ 1189301 w 1202550"/>
              <a:gd name="connsiteY125" fmla="*/ 19333 h 1202550"/>
              <a:gd name="connsiteX126" fmla="*/ 1201878 w 1202550"/>
              <a:gd name="connsiteY126" fmla="*/ 19333 h 1202550"/>
              <a:gd name="connsiteX127" fmla="*/ 1201878 w 1202550"/>
              <a:gd name="connsiteY127" fmla="*/ 17461 h 1202550"/>
              <a:gd name="connsiteX128" fmla="*/ 1188365 w 1202550"/>
              <a:gd name="connsiteY128" fmla="*/ 17461 h 1202550"/>
              <a:gd name="connsiteX129" fmla="*/ 1201782 w 1202550"/>
              <a:gd name="connsiteY129" fmla="*/ 4259 h 1202550"/>
              <a:gd name="connsiteX130" fmla="*/ 1201782 w 1202550"/>
              <a:gd name="connsiteY130" fmla="*/ 2171 h 1202550"/>
              <a:gd name="connsiteX131" fmla="*/ 1201158 w 1202550"/>
              <a:gd name="connsiteY131" fmla="*/ 1859 h 1202550"/>
              <a:gd name="connsiteX132" fmla="*/ 1186468 w 1202550"/>
              <a:gd name="connsiteY132" fmla="*/ 16813 h 1202550"/>
              <a:gd name="connsiteX133" fmla="*/ 1184596 w 1202550"/>
              <a:gd name="connsiteY133" fmla="*/ 17557 h 1202550"/>
              <a:gd name="connsiteX134" fmla="*/ 895528 w 1202550"/>
              <a:gd name="connsiteY134" fmla="*/ 17557 h 1202550"/>
              <a:gd name="connsiteX135" fmla="*/ 899656 w 1202550"/>
              <a:gd name="connsiteY135" fmla="*/ 9156 h 1202550"/>
              <a:gd name="connsiteX136" fmla="*/ 903041 w 1202550"/>
              <a:gd name="connsiteY136" fmla="*/ 1955 h 1202550"/>
              <a:gd name="connsiteX137" fmla="*/ 901241 w 1202550"/>
              <a:gd name="connsiteY137" fmla="*/ 1955 h 1202550"/>
              <a:gd name="connsiteX138" fmla="*/ 894352 w 1202550"/>
              <a:gd name="connsiteY138" fmla="*/ 15925 h 1202550"/>
              <a:gd name="connsiteX139" fmla="*/ 891639 w 1202550"/>
              <a:gd name="connsiteY139" fmla="*/ 17677 h 1202550"/>
              <a:gd name="connsiteX140" fmla="*/ 889527 w 1202550"/>
              <a:gd name="connsiteY140" fmla="*/ 17677 h 1202550"/>
              <a:gd name="connsiteX141" fmla="*/ 606772 w 1202550"/>
              <a:gd name="connsiteY141" fmla="*/ 17677 h 1202550"/>
              <a:gd name="connsiteX142" fmla="*/ 602931 w 1202550"/>
              <a:gd name="connsiteY142" fmla="*/ 13980 h 1202550"/>
              <a:gd name="connsiteX143" fmla="*/ 602931 w 1202550"/>
              <a:gd name="connsiteY143" fmla="*/ 1979 h 1202550"/>
              <a:gd name="connsiteX144" fmla="*/ 601131 w 1202550"/>
              <a:gd name="connsiteY144" fmla="*/ 1979 h 1202550"/>
              <a:gd name="connsiteX145" fmla="*/ 601131 w 1202550"/>
              <a:gd name="connsiteY145" fmla="*/ 15469 h 1202550"/>
              <a:gd name="connsiteX146" fmla="*/ 599019 w 1202550"/>
              <a:gd name="connsiteY146" fmla="*/ 17677 h 1202550"/>
              <a:gd name="connsiteX147" fmla="*/ 597171 w 1202550"/>
              <a:gd name="connsiteY147" fmla="*/ 17677 h 1202550"/>
              <a:gd name="connsiteX148" fmla="*/ 313935 w 1202550"/>
              <a:gd name="connsiteY148" fmla="*/ 17677 h 1202550"/>
              <a:gd name="connsiteX149" fmla="*/ 308919 w 1202550"/>
              <a:gd name="connsiteY149" fmla="*/ 14725 h 1202550"/>
              <a:gd name="connsiteX150" fmla="*/ 302438 w 1202550"/>
              <a:gd name="connsiteY150" fmla="*/ 1907 h 1202550"/>
              <a:gd name="connsiteX151" fmla="*/ 300638 w 1202550"/>
              <a:gd name="connsiteY151" fmla="*/ 1907 h 1202550"/>
              <a:gd name="connsiteX152" fmla="*/ 308103 w 1202550"/>
              <a:gd name="connsiteY152" fmla="*/ 17317 h 1202550"/>
              <a:gd name="connsiteX153" fmla="*/ 304958 w 1202550"/>
              <a:gd name="connsiteY153" fmla="*/ 17605 h 1202550"/>
              <a:gd name="connsiteX154" fmla="*/ 20811 w 1202550"/>
              <a:gd name="connsiteY154" fmla="*/ 17605 h 1202550"/>
              <a:gd name="connsiteX155" fmla="*/ 16298 w 1202550"/>
              <a:gd name="connsiteY155" fmla="*/ 15637 h 1202550"/>
              <a:gd name="connsiteX156" fmla="*/ 4585 w 1202550"/>
              <a:gd name="connsiteY156" fmla="*/ 3947 h 1202550"/>
              <a:gd name="connsiteX157" fmla="*/ 3144 w 1202550"/>
              <a:gd name="connsiteY157" fmla="*/ 1835 h 1202550"/>
              <a:gd name="connsiteX158" fmla="*/ 1896 w 1202550"/>
              <a:gd name="connsiteY158" fmla="*/ 2771 h 1202550"/>
              <a:gd name="connsiteX159" fmla="*/ 1896 w 1202550"/>
              <a:gd name="connsiteY159" fmla="*/ 4859 h 1202550"/>
              <a:gd name="connsiteX160" fmla="*/ 3000 w 1202550"/>
              <a:gd name="connsiteY160" fmla="*/ 5003 h 1202550"/>
              <a:gd name="connsiteX161" fmla="*/ 15650 w 1202550"/>
              <a:gd name="connsiteY161" fmla="*/ 17461 h 1202550"/>
              <a:gd name="connsiteX162" fmla="*/ 1896 w 1202550"/>
              <a:gd name="connsiteY162" fmla="*/ 17461 h 1202550"/>
              <a:gd name="connsiteX163" fmla="*/ 1896 w 1202550"/>
              <a:gd name="connsiteY163" fmla="*/ 19261 h 1202550"/>
              <a:gd name="connsiteX164" fmla="*/ 15386 w 1202550"/>
              <a:gd name="connsiteY164" fmla="*/ 19261 h 1202550"/>
              <a:gd name="connsiteX165" fmla="*/ 18770 w 1202550"/>
              <a:gd name="connsiteY165" fmla="*/ 20701 h 1202550"/>
              <a:gd name="connsiteX166" fmla="*/ 19202 w 1202550"/>
              <a:gd name="connsiteY166" fmla="*/ 21109 h 1202550"/>
              <a:gd name="connsiteX167" fmla="*/ 123855 w 1202550"/>
              <a:gd name="connsiteY167" fmla="*/ 125642 h 1202550"/>
              <a:gd name="connsiteX168" fmla="*/ 125584 w 1202550"/>
              <a:gd name="connsiteY168" fmla="*/ 127035 h 1202550"/>
              <a:gd name="connsiteX169" fmla="*/ 123976 w 1202550"/>
              <a:gd name="connsiteY169" fmla="*/ 127923 h 1202550"/>
              <a:gd name="connsiteX170" fmla="*/ 2856 w 1202550"/>
              <a:gd name="connsiteY170" fmla="*/ 127923 h 1202550"/>
              <a:gd name="connsiteX171" fmla="*/ 1944 w 1202550"/>
              <a:gd name="connsiteY171" fmla="*/ 127923 h 1202550"/>
              <a:gd name="connsiteX172" fmla="*/ 1944 w 1202550"/>
              <a:gd name="connsiteY172" fmla="*/ 129723 h 1202550"/>
              <a:gd name="connsiteX173" fmla="*/ 5545 w 1202550"/>
              <a:gd name="connsiteY173" fmla="*/ 129723 h 1202550"/>
              <a:gd name="connsiteX174" fmla="*/ 124552 w 1202550"/>
              <a:gd name="connsiteY174" fmla="*/ 129723 h 1202550"/>
              <a:gd name="connsiteX175" fmla="*/ 130312 w 1202550"/>
              <a:gd name="connsiteY175" fmla="*/ 132123 h 1202550"/>
              <a:gd name="connsiteX176" fmla="*/ 199657 w 1202550"/>
              <a:gd name="connsiteY176" fmla="*/ 201300 h 1202550"/>
              <a:gd name="connsiteX177" fmla="*/ 200953 w 1202550"/>
              <a:gd name="connsiteY177" fmla="*/ 202932 h 1202550"/>
              <a:gd name="connsiteX178" fmla="*/ 198769 w 1202550"/>
              <a:gd name="connsiteY178" fmla="*/ 203316 h 1202550"/>
              <a:gd name="connsiteX179" fmla="*/ 7489 w 1202550"/>
              <a:gd name="connsiteY179" fmla="*/ 203460 h 1202550"/>
              <a:gd name="connsiteX180" fmla="*/ 1896 w 1202550"/>
              <a:gd name="connsiteY180" fmla="*/ 201636 h 1202550"/>
              <a:gd name="connsiteX181" fmla="*/ 1896 w 1202550"/>
              <a:gd name="connsiteY181" fmla="*/ 205236 h 1202550"/>
              <a:gd name="connsiteX182" fmla="*/ 6121 w 1202550"/>
              <a:gd name="connsiteY182" fmla="*/ 206172 h 1202550"/>
              <a:gd name="connsiteX183" fmla="*/ 81874 w 1202550"/>
              <a:gd name="connsiteY183" fmla="*/ 256579 h 1202550"/>
              <a:gd name="connsiteX184" fmla="*/ 83074 w 1202550"/>
              <a:gd name="connsiteY184" fmla="*/ 257443 h 1202550"/>
              <a:gd name="connsiteX185" fmla="*/ 79810 w 1202550"/>
              <a:gd name="connsiteY185" fmla="*/ 257827 h 1202550"/>
              <a:gd name="connsiteX186" fmla="*/ 5233 w 1202550"/>
              <a:gd name="connsiteY186" fmla="*/ 257827 h 1202550"/>
              <a:gd name="connsiteX187" fmla="*/ 1944 w 1202550"/>
              <a:gd name="connsiteY187" fmla="*/ 257827 h 1202550"/>
              <a:gd name="connsiteX188" fmla="*/ 1944 w 1202550"/>
              <a:gd name="connsiteY188" fmla="*/ 259627 h 1202550"/>
              <a:gd name="connsiteX189" fmla="*/ 4345 w 1202550"/>
              <a:gd name="connsiteY189" fmla="*/ 259627 h 1202550"/>
              <a:gd name="connsiteX190" fmla="*/ 84107 w 1202550"/>
              <a:gd name="connsiteY190" fmla="*/ 259627 h 1202550"/>
              <a:gd name="connsiteX191" fmla="*/ 88571 w 1202550"/>
              <a:gd name="connsiteY191" fmla="*/ 260923 h 1202550"/>
              <a:gd name="connsiteX192" fmla="*/ 143178 w 1202550"/>
              <a:gd name="connsiteY192" fmla="*/ 297336 h 1202550"/>
              <a:gd name="connsiteX193" fmla="*/ 145122 w 1202550"/>
              <a:gd name="connsiteY193" fmla="*/ 298944 h 1202550"/>
              <a:gd name="connsiteX194" fmla="*/ 141978 w 1202550"/>
              <a:gd name="connsiteY194" fmla="*/ 299232 h 1202550"/>
              <a:gd name="connsiteX195" fmla="*/ 5545 w 1202550"/>
              <a:gd name="connsiteY195" fmla="*/ 299232 h 1202550"/>
              <a:gd name="connsiteX196" fmla="*/ 1944 w 1202550"/>
              <a:gd name="connsiteY196" fmla="*/ 299232 h 1202550"/>
              <a:gd name="connsiteX197" fmla="*/ 1944 w 1202550"/>
              <a:gd name="connsiteY197" fmla="*/ 303433 h 1202550"/>
              <a:gd name="connsiteX198" fmla="*/ 4729 w 1202550"/>
              <a:gd name="connsiteY198" fmla="*/ 304393 h 1202550"/>
              <a:gd name="connsiteX199" fmla="*/ 59671 w 1202550"/>
              <a:gd name="connsiteY199" fmla="*/ 331780 h 1202550"/>
              <a:gd name="connsiteX200" fmla="*/ 62288 w 1202550"/>
              <a:gd name="connsiteY200" fmla="*/ 336125 h 1202550"/>
              <a:gd name="connsiteX201" fmla="*/ 62288 w 1202550"/>
              <a:gd name="connsiteY201" fmla="*/ 462693 h 1202550"/>
              <a:gd name="connsiteX202" fmla="*/ 62288 w 1202550"/>
              <a:gd name="connsiteY202" fmla="*/ 465765 h 1202550"/>
              <a:gd name="connsiteX203" fmla="*/ 58639 w 1202550"/>
              <a:gd name="connsiteY203" fmla="*/ 465237 h 1202550"/>
              <a:gd name="connsiteX204" fmla="*/ 4849 w 1202550"/>
              <a:gd name="connsiteY204" fmla="*/ 452035 h 1202550"/>
              <a:gd name="connsiteX205" fmla="*/ 1944 w 1202550"/>
              <a:gd name="connsiteY205" fmla="*/ 451795 h 1202550"/>
              <a:gd name="connsiteX206" fmla="*/ 1944 w 1202550"/>
              <a:gd name="connsiteY206" fmla="*/ 453595 h 1202550"/>
              <a:gd name="connsiteX207" fmla="*/ 4585 w 1202550"/>
              <a:gd name="connsiteY207" fmla="*/ 453883 h 1202550"/>
              <a:gd name="connsiteX208" fmla="*/ 59503 w 1202550"/>
              <a:gd name="connsiteY208" fmla="*/ 467493 h 1202550"/>
              <a:gd name="connsiteX209" fmla="*/ 62240 w 1202550"/>
              <a:gd name="connsiteY209" fmla="*/ 471022 h 1202550"/>
              <a:gd name="connsiteX210" fmla="*/ 62240 w 1202550"/>
              <a:gd name="connsiteY210" fmla="*/ 598453 h 1202550"/>
              <a:gd name="connsiteX211" fmla="*/ 62240 w 1202550"/>
              <a:gd name="connsiteY211" fmla="*/ 599654 h 1202550"/>
              <a:gd name="connsiteX212" fmla="*/ 60704 w 1202550"/>
              <a:gd name="connsiteY212" fmla="*/ 601214 h 1202550"/>
              <a:gd name="connsiteX213" fmla="*/ 59503 w 1202550"/>
              <a:gd name="connsiteY213" fmla="*/ 601214 h 1202550"/>
              <a:gd name="connsiteX214" fmla="*/ 3744 w 1202550"/>
              <a:gd name="connsiteY214" fmla="*/ 601214 h 1202550"/>
              <a:gd name="connsiteX215" fmla="*/ 1944 w 1202550"/>
              <a:gd name="connsiteY215" fmla="*/ 601214 h 1202550"/>
              <a:gd name="connsiteX216" fmla="*/ 1944 w 1202550"/>
              <a:gd name="connsiteY216" fmla="*/ 603014 h 1202550"/>
              <a:gd name="connsiteX217" fmla="*/ 13946 w 1202550"/>
              <a:gd name="connsiteY217" fmla="*/ 603014 h 1202550"/>
              <a:gd name="connsiteX218" fmla="*/ 60728 w 1202550"/>
              <a:gd name="connsiteY218" fmla="*/ 603014 h 1202550"/>
              <a:gd name="connsiteX219" fmla="*/ 62240 w 1202550"/>
              <a:gd name="connsiteY219" fmla="*/ 604382 h 1202550"/>
              <a:gd name="connsiteX220" fmla="*/ 62240 w 1202550"/>
              <a:gd name="connsiteY220" fmla="*/ 606470 h 1202550"/>
              <a:gd name="connsiteX221" fmla="*/ 62240 w 1202550"/>
              <a:gd name="connsiteY221" fmla="*/ 733038 h 1202550"/>
              <a:gd name="connsiteX222" fmla="*/ 62240 w 1202550"/>
              <a:gd name="connsiteY222" fmla="*/ 733950 h 1202550"/>
              <a:gd name="connsiteX223" fmla="*/ 60080 w 1202550"/>
              <a:gd name="connsiteY223" fmla="*/ 736783 h 1202550"/>
              <a:gd name="connsiteX224" fmla="*/ 46710 w 1202550"/>
              <a:gd name="connsiteY224" fmla="*/ 740119 h 1202550"/>
              <a:gd name="connsiteX225" fmla="*/ 4297 w 1202550"/>
              <a:gd name="connsiteY225" fmla="*/ 750729 h 1202550"/>
              <a:gd name="connsiteX226" fmla="*/ 1896 w 1202550"/>
              <a:gd name="connsiteY226" fmla="*/ 751089 h 1202550"/>
              <a:gd name="connsiteX227" fmla="*/ 1896 w 1202550"/>
              <a:gd name="connsiteY227" fmla="*/ 752889 h 1202550"/>
              <a:gd name="connsiteX228" fmla="*/ 4537 w 1202550"/>
              <a:gd name="connsiteY228" fmla="*/ 752529 h 1202550"/>
              <a:gd name="connsiteX229" fmla="*/ 59167 w 1202550"/>
              <a:gd name="connsiteY229" fmla="*/ 738847 h 1202550"/>
              <a:gd name="connsiteX230" fmla="*/ 61808 w 1202550"/>
              <a:gd name="connsiteY230" fmla="*/ 738463 h 1202550"/>
              <a:gd name="connsiteX231" fmla="*/ 62168 w 1202550"/>
              <a:gd name="connsiteY231" fmla="*/ 741055 h 1202550"/>
              <a:gd name="connsiteX232" fmla="*/ 62168 w 1202550"/>
              <a:gd name="connsiteY232" fmla="*/ 868511 h 1202550"/>
              <a:gd name="connsiteX233" fmla="*/ 59767 w 1202550"/>
              <a:gd name="connsiteY233" fmla="*/ 872376 h 1202550"/>
              <a:gd name="connsiteX234" fmla="*/ 4561 w 1202550"/>
              <a:gd name="connsiteY234" fmla="*/ 899979 h 1202550"/>
              <a:gd name="connsiteX235" fmla="*/ 1800 w 1202550"/>
              <a:gd name="connsiteY235" fmla="*/ 901083 h 1202550"/>
              <a:gd name="connsiteX236" fmla="*/ 1800 w 1202550"/>
              <a:gd name="connsiteY236" fmla="*/ 902884 h 1202550"/>
              <a:gd name="connsiteX237" fmla="*/ 4537 w 1202550"/>
              <a:gd name="connsiteY237" fmla="*/ 902019 h 1202550"/>
              <a:gd name="connsiteX238" fmla="*/ 60536 w 1202550"/>
              <a:gd name="connsiteY238" fmla="*/ 874032 h 1202550"/>
              <a:gd name="connsiteX239" fmla="*/ 65648 w 1202550"/>
              <a:gd name="connsiteY239" fmla="*/ 872760 h 1202550"/>
              <a:gd name="connsiteX240" fmla="*/ 193704 w 1202550"/>
              <a:gd name="connsiteY240" fmla="*/ 872760 h 1202550"/>
              <a:gd name="connsiteX241" fmla="*/ 193704 w 1202550"/>
              <a:gd name="connsiteY241" fmla="*/ 873312 h 1202550"/>
              <a:gd name="connsiteX242" fmla="*/ 191304 w 1202550"/>
              <a:gd name="connsiteY242" fmla="*/ 874920 h 1202550"/>
              <a:gd name="connsiteX243" fmla="*/ 151123 w 1202550"/>
              <a:gd name="connsiteY243" fmla="*/ 901947 h 1202550"/>
              <a:gd name="connsiteX244" fmla="*/ 148939 w 1202550"/>
              <a:gd name="connsiteY244" fmla="*/ 903508 h 1202550"/>
              <a:gd name="connsiteX245" fmla="*/ 145794 w 1202550"/>
              <a:gd name="connsiteY245" fmla="*/ 904108 h 1202550"/>
              <a:gd name="connsiteX246" fmla="*/ 1896 w 1202550"/>
              <a:gd name="connsiteY246" fmla="*/ 904108 h 1202550"/>
              <a:gd name="connsiteX247" fmla="*/ 1896 w 1202550"/>
              <a:gd name="connsiteY247" fmla="*/ 904708 h 1202550"/>
              <a:gd name="connsiteX248" fmla="*/ 142698 w 1202550"/>
              <a:gd name="connsiteY248" fmla="*/ 904708 h 1202550"/>
              <a:gd name="connsiteX249" fmla="*/ 145098 w 1202550"/>
              <a:gd name="connsiteY249" fmla="*/ 904852 h 1202550"/>
              <a:gd name="connsiteX250" fmla="*/ 145314 w 1202550"/>
              <a:gd name="connsiteY250" fmla="*/ 905908 h 1202550"/>
              <a:gd name="connsiteX251" fmla="*/ 145314 w 1202550"/>
              <a:gd name="connsiteY251" fmla="*/ 905908 h 1202550"/>
              <a:gd name="connsiteX252" fmla="*/ 92772 w 1202550"/>
              <a:gd name="connsiteY252" fmla="*/ 940976 h 1202550"/>
              <a:gd name="connsiteX253" fmla="*/ 79258 w 1202550"/>
              <a:gd name="connsiteY253" fmla="*/ 945153 h 1202550"/>
              <a:gd name="connsiteX254" fmla="*/ 5233 w 1202550"/>
              <a:gd name="connsiteY254" fmla="*/ 945153 h 1202550"/>
              <a:gd name="connsiteX255" fmla="*/ 1944 w 1202550"/>
              <a:gd name="connsiteY255" fmla="*/ 945153 h 1202550"/>
              <a:gd name="connsiteX256" fmla="*/ 1944 w 1202550"/>
              <a:gd name="connsiteY256" fmla="*/ 946953 h 1202550"/>
              <a:gd name="connsiteX257" fmla="*/ 5233 w 1202550"/>
              <a:gd name="connsiteY257" fmla="*/ 946953 h 1202550"/>
              <a:gd name="connsiteX258" fmla="*/ 82858 w 1202550"/>
              <a:gd name="connsiteY258" fmla="*/ 946953 h 1202550"/>
              <a:gd name="connsiteX259" fmla="*/ 81106 w 1202550"/>
              <a:gd name="connsiteY259" fmla="*/ 948753 h 1202550"/>
              <a:gd name="connsiteX260" fmla="*/ 6361 w 1202550"/>
              <a:gd name="connsiteY260" fmla="*/ 998560 h 1202550"/>
              <a:gd name="connsiteX261" fmla="*/ 1944 w 1202550"/>
              <a:gd name="connsiteY261" fmla="*/ 999544 h 1202550"/>
              <a:gd name="connsiteX262" fmla="*/ 1944 w 1202550"/>
              <a:gd name="connsiteY262" fmla="*/ 1003144 h 1202550"/>
              <a:gd name="connsiteX263" fmla="*/ 2256 w 1202550"/>
              <a:gd name="connsiteY263" fmla="*/ 1003144 h 1202550"/>
              <a:gd name="connsiteX264" fmla="*/ 11449 w 1202550"/>
              <a:gd name="connsiteY264" fmla="*/ 1001608 h 1202550"/>
              <a:gd name="connsiteX265" fmla="*/ 197377 w 1202550"/>
              <a:gd name="connsiteY265" fmla="*/ 1001608 h 1202550"/>
              <a:gd name="connsiteX266" fmla="*/ 201241 w 1202550"/>
              <a:gd name="connsiteY266" fmla="*/ 1001920 h 1202550"/>
              <a:gd name="connsiteX267" fmla="*/ 199249 w 1202550"/>
              <a:gd name="connsiteY267" fmla="*/ 1003984 h 1202550"/>
              <a:gd name="connsiteX268" fmla="*/ 129928 w 1202550"/>
              <a:gd name="connsiteY268" fmla="*/ 1073401 h 1202550"/>
              <a:gd name="connsiteX269" fmla="*/ 125512 w 1202550"/>
              <a:gd name="connsiteY269" fmla="*/ 1075273 h 1202550"/>
              <a:gd name="connsiteX270" fmla="*/ 4345 w 1202550"/>
              <a:gd name="connsiteY270" fmla="*/ 1075273 h 1202550"/>
              <a:gd name="connsiteX271" fmla="*/ 1944 w 1202550"/>
              <a:gd name="connsiteY271" fmla="*/ 1075273 h 1202550"/>
              <a:gd name="connsiteX272" fmla="*/ 1944 w 1202550"/>
              <a:gd name="connsiteY272" fmla="*/ 1077073 h 1202550"/>
              <a:gd name="connsiteX273" fmla="*/ 5545 w 1202550"/>
              <a:gd name="connsiteY273" fmla="*/ 1077073 h 1202550"/>
              <a:gd name="connsiteX274" fmla="*/ 125560 w 1202550"/>
              <a:gd name="connsiteY274" fmla="*/ 1077073 h 1202550"/>
              <a:gd name="connsiteX275" fmla="*/ 123423 w 1202550"/>
              <a:gd name="connsiteY275" fmla="*/ 1079762 h 1202550"/>
              <a:gd name="connsiteX276" fmla="*/ 20115 w 1202550"/>
              <a:gd name="connsiteY276" fmla="*/ 1183119 h 1202550"/>
              <a:gd name="connsiteX277" fmla="*/ 17474 w 1202550"/>
              <a:gd name="connsiteY277" fmla="*/ 1185951 h 1202550"/>
              <a:gd name="connsiteX278" fmla="*/ 17474 w 1202550"/>
              <a:gd name="connsiteY278" fmla="*/ 1185951 h 1202550"/>
              <a:gd name="connsiteX279" fmla="*/ 14474 w 1202550"/>
              <a:gd name="connsiteY279" fmla="*/ 1186695 h 1202550"/>
              <a:gd name="connsiteX280" fmla="*/ 1944 w 1202550"/>
              <a:gd name="connsiteY280" fmla="*/ 1186695 h 1202550"/>
              <a:gd name="connsiteX281" fmla="*/ 1944 w 1202550"/>
              <a:gd name="connsiteY281" fmla="*/ 1187295 h 1202550"/>
              <a:gd name="connsiteX282" fmla="*/ 12386 w 1202550"/>
              <a:gd name="connsiteY282" fmla="*/ 1187295 h 1202550"/>
              <a:gd name="connsiteX283" fmla="*/ 15074 w 1202550"/>
              <a:gd name="connsiteY283" fmla="*/ 1188087 h 1202550"/>
              <a:gd name="connsiteX284" fmla="*/ 3912 w 1202550"/>
              <a:gd name="connsiteY284" fmla="*/ 1199321 h 1202550"/>
              <a:gd name="connsiteX285" fmla="*/ 1944 w 1202550"/>
              <a:gd name="connsiteY285" fmla="*/ 1200497 h 1202550"/>
              <a:gd name="connsiteX286" fmla="*/ 2856 w 1202550"/>
              <a:gd name="connsiteY286" fmla="*/ 1201721 h 1202550"/>
              <a:gd name="connsiteX287" fmla="*/ 4345 w 1202550"/>
              <a:gd name="connsiteY287" fmla="*/ 1201721 h 1202550"/>
              <a:gd name="connsiteX288" fmla="*/ 4297 w 1202550"/>
              <a:gd name="connsiteY288" fmla="*/ 1201721 h 1202550"/>
              <a:gd name="connsiteX289" fmla="*/ 18098 w 1202550"/>
              <a:gd name="connsiteY289" fmla="*/ 1187895 h 1202550"/>
              <a:gd name="connsiteX290" fmla="*/ 18098 w 1202550"/>
              <a:gd name="connsiteY290" fmla="*/ 1187895 h 1202550"/>
              <a:gd name="connsiteX291" fmla="*/ 19754 w 1202550"/>
              <a:gd name="connsiteY291" fmla="*/ 1187319 h 1202550"/>
              <a:gd name="connsiteX292" fmla="*/ 304166 w 1202550"/>
              <a:gd name="connsiteY292" fmla="*/ 1187319 h 1202550"/>
              <a:gd name="connsiteX293" fmla="*/ 307454 w 1202550"/>
              <a:gd name="connsiteY293" fmla="*/ 1187439 h 1202550"/>
              <a:gd name="connsiteX294" fmla="*/ 307935 w 1202550"/>
              <a:gd name="connsiteY294" fmla="*/ 1189143 h 1202550"/>
              <a:gd name="connsiteX295" fmla="*/ 302894 w 1202550"/>
              <a:gd name="connsiteY295" fmla="*/ 1198889 h 1202550"/>
              <a:gd name="connsiteX296" fmla="*/ 301310 w 1202550"/>
              <a:gd name="connsiteY296" fmla="*/ 1201721 h 1202550"/>
              <a:gd name="connsiteX297" fmla="*/ 303710 w 1202550"/>
              <a:gd name="connsiteY297" fmla="*/ 1201721 h 1202550"/>
              <a:gd name="connsiteX298" fmla="*/ 310335 w 1202550"/>
              <a:gd name="connsiteY298" fmla="*/ 1187991 h 1202550"/>
              <a:gd name="connsiteX299" fmla="*/ 310335 w 1202550"/>
              <a:gd name="connsiteY299" fmla="*/ 1187991 h 1202550"/>
              <a:gd name="connsiteX300" fmla="*/ 311631 w 1202550"/>
              <a:gd name="connsiteY300" fmla="*/ 1187343 h 1202550"/>
              <a:gd name="connsiteX301" fmla="*/ 597267 w 1202550"/>
              <a:gd name="connsiteY301" fmla="*/ 1187343 h 1202550"/>
              <a:gd name="connsiteX302" fmla="*/ 601179 w 1202550"/>
              <a:gd name="connsiteY302" fmla="*/ 1188135 h 1202550"/>
              <a:gd name="connsiteX303" fmla="*/ 601179 w 1202550"/>
              <a:gd name="connsiteY303" fmla="*/ 1201721 h 1202550"/>
              <a:gd name="connsiteX304" fmla="*/ 602979 w 1202550"/>
              <a:gd name="connsiteY304" fmla="*/ 1201721 h 1202550"/>
              <a:gd name="connsiteX305" fmla="*/ 602979 w 1202550"/>
              <a:gd name="connsiteY305" fmla="*/ 1187991 h 1202550"/>
              <a:gd name="connsiteX306" fmla="*/ 604588 w 1202550"/>
              <a:gd name="connsiteY306" fmla="*/ 1187343 h 1202550"/>
              <a:gd name="connsiteX307" fmla="*/ 889407 w 1202550"/>
              <a:gd name="connsiteY307" fmla="*/ 1187343 h 1202550"/>
              <a:gd name="connsiteX308" fmla="*/ 893440 w 1202550"/>
              <a:gd name="connsiteY308" fmla="*/ 1187919 h 1202550"/>
              <a:gd name="connsiteX309" fmla="*/ 900041 w 1202550"/>
              <a:gd name="connsiteY309" fmla="*/ 1201721 h 1202550"/>
              <a:gd name="connsiteX310" fmla="*/ 902441 w 1202550"/>
              <a:gd name="connsiteY310" fmla="*/ 1201721 h 1202550"/>
              <a:gd name="connsiteX311" fmla="*/ 897040 w 1202550"/>
              <a:gd name="connsiteY311" fmla="*/ 1190752 h 1202550"/>
              <a:gd name="connsiteX312" fmla="*/ 895864 w 1202550"/>
              <a:gd name="connsiteY312" fmla="*/ 1188039 h 1202550"/>
              <a:gd name="connsiteX313" fmla="*/ 897448 w 1202550"/>
              <a:gd name="connsiteY313" fmla="*/ 1187343 h 1202550"/>
              <a:gd name="connsiteX314" fmla="*/ 1182196 w 1202550"/>
              <a:gd name="connsiteY314" fmla="*/ 1187343 h 1202550"/>
              <a:gd name="connsiteX315" fmla="*/ 1186132 w 1202550"/>
              <a:gd name="connsiteY315" fmla="*/ 1188087 h 1202550"/>
              <a:gd name="connsiteX316" fmla="*/ 1197390 w 1202550"/>
              <a:gd name="connsiteY316" fmla="*/ 1199561 h 1202550"/>
              <a:gd name="connsiteX317" fmla="*/ 1199382 w 1202550"/>
              <a:gd name="connsiteY317" fmla="*/ 1201721 h 1202550"/>
              <a:gd name="connsiteX318" fmla="*/ 1201182 w 1202550"/>
              <a:gd name="connsiteY318" fmla="*/ 1201721 h 1202550"/>
              <a:gd name="connsiteX319" fmla="*/ 1200054 w 1202550"/>
              <a:gd name="connsiteY319" fmla="*/ 1199585 h 1202550"/>
              <a:gd name="connsiteX320" fmla="*/ 1040530 w 1202550"/>
              <a:gd name="connsiteY320" fmla="*/ 1042293 h 1202550"/>
              <a:gd name="connsiteX321" fmla="*/ 1071206 w 1202550"/>
              <a:gd name="connsiteY321" fmla="*/ 1073113 h 1202550"/>
              <a:gd name="connsiteX322" fmla="*/ 1073318 w 1202550"/>
              <a:gd name="connsiteY322" fmla="*/ 1075345 h 1202550"/>
              <a:gd name="connsiteX323" fmla="*/ 1069622 w 1202550"/>
              <a:gd name="connsiteY323" fmla="*/ 1075345 h 1202550"/>
              <a:gd name="connsiteX324" fmla="*/ 842601 w 1202550"/>
              <a:gd name="connsiteY324" fmla="*/ 1075345 h 1202550"/>
              <a:gd name="connsiteX325" fmla="*/ 837945 w 1202550"/>
              <a:gd name="connsiteY325" fmla="*/ 1072369 h 1202550"/>
              <a:gd name="connsiteX326" fmla="*/ 815238 w 1202550"/>
              <a:gd name="connsiteY326" fmla="*/ 1026763 h 1202550"/>
              <a:gd name="connsiteX327" fmla="*/ 804173 w 1202550"/>
              <a:gd name="connsiteY327" fmla="*/ 1004512 h 1202550"/>
              <a:gd name="connsiteX328" fmla="*/ 803284 w 1202550"/>
              <a:gd name="connsiteY328" fmla="*/ 1002112 h 1202550"/>
              <a:gd name="connsiteX329" fmla="*/ 806213 w 1202550"/>
              <a:gd name="connsiteY329" fmla="*/ 1001824 h 1202550"/>
              <a:gd name="connsiteX330" fmla="*/ 996941 w 1202550"/>
              <a:gd name="connsiteY330" fmla="*/ 1001824 h 1202550"/>
              <a:gd name="connsiteX331" fmla="*/ 1002173 w 1202550"/>
              <a:gd name="connsiteY331" fmla="*/ 1003984 h 1202550"/>
              <a:gd name="connsiteX332" fmla="*/ 1040530 w 1202550"/>
              <a:gd name="connsiteY332" fmla="*/ 1042173 h 1202550"/>
              <a:gd name="connsiteX333" fmla="*/ 603075 w 1202550"/>
              <a:gd name="connsiteY333" fmla="*/ 1003216 h 1202550"/>
              <a:gd name="connsiteX334" fmla="*/ 604636 w 1202550"/>
              <a:gd name="connsiteY334" fmla="*/ 1001632 h 1202550"/>
              <a:gd name="connsiteX335" fmla="*/ 606724 w 1202550"/>
              <a:gd name="connsiteY335" fmla="*/ 1001632 h 1202550"/>
              <a:gd name="connsiteX336" fmla="*/ 797428 w 1202550"/>
              <a:gd name="connsiteY336" fmla="*/ 1001632 h 1202550"/>
              <a:gd name="connsiteX337" fmla="*/ 802228 w 1202550"/>
              <a:gd name="connsiteY337" fmla="*/ 1004560 h 1202550"/>
              <a:gd name="connsiteX338" fmla="*/ 835976 w 1202550"/>
              <a:gd name="connsiteY338" fmla="*/ 1072393 h 1202550"/>
              <a:gd name="connsiteX339" fmla="*/ 837081 w 1202550"/>
              <a:gd name="connsiteY339" fmla="*/ 1075273 h 1202550"/>
              <a:gd name="connsiteX340" fmla="*/ 606652 w 1202550"/>
              <a:gd name="connsiteY340" fmla="*/ 1075273 h 1202550"/>
              <a:gd name="connsiteX341" fmla="*/ 603051 w 1202550"/>
              <a:gd name="connsiteY341" fmla="*/ 1071625 h 1202550"/>
              <a:gd name="connsiteX342" fmla="*/ 603051 w 1202550"/>
              <a:gd name="connsiteY342" fmla="*/ 1004752 h 1202550"/>
              <a:gd name="connsiteX343" fmla="*/ 603075 w 1202550"/>
              <a:gd name="connsiteY343" fmla="*/ 1003216 h 1202550"/>
              <a:gd name="connsiteX344" fmla="*/ 603075 w 1202550"/>
              <a:gd name="connsiteY344" fmla="*/ 950217 h 1202550"/>
              <a:gd name="connsiteX345" fmla="*/ 603075 w 1202550"/>
              <a:gd name="connsiteY345" fmla="*/ 948417 h 1202550"/>
              <a:gd name="connsiteX346" fmla="*/ 604636 w 1202550"/>
              <a:gd name="connsiteY346" fmla="*/ 946833 h 1202550"/>
              <a:gd name="connsiteX347" fmla="*/ 606436 w 1202550"/>
              <a:gd name="connsiteY347" fmla="*/ 946833 h 1202550"/>
              <a:gd name="connsiteX348" fmla="*/ 770136 w 1202550"/>
              <a:gd name="connsiteY348" fmla="*/ 946833 h 1202550"/>
              <a:gd name="connsiteX349" fmla="*/ 774937 w 1202550"/>
              <a:gd name="connsiteY349" fmla="*/ 949761 h 1202550"/>
              <a:gd name="connsiteX350" fmla="*/ 798388 w 1202550"/>
              <a:gd name="connsiteY350" fmla="*/ 996951 h 1202550"/>
              <a:gd name="connsiteX351" fmla="*/ 799564 w 1202550"/>
              <a:gd name="connsiteY351" fmla="*/ 999520 h 1202550"/>
              <a:gd name="connsiteX352" fmla="*/ 796228 w 1202550"/>
              <a:gd name="connsiteY352" fmla="*/ 999880 h 1202550"/>
              <a:gd name="connsiteX353" fmla="*/ 606772 w 1202550"/>
              <a:gd name="connsiteY353" fmla="*/ 999880 h 1202550"/>
              <a:gd name="connsiteX354" fmla="*/ 603195 w 1202550"/>
              <a:gd name="connsiteY354" fmla="*/ 996423 h 1202550"/>
              <a:gd name="connsiteX355" fmla="*/ 603075 w 1202550"/>
              <a:gd name="connsiteY355" fmla="*/ 950217 h 1202550"/>
              <a:gd name="connsiteX356" fmla="*/ 603075 w 1202550"/>
              <a:gd name="connsiteY356" fmla="*/ 848589 h 1202550"/>
              <a:gd name="connsiteX357" fmla="*/ 605116 w 1202550"/>
              <a:gd name="connsiteY357" fmla="*/ 846549 h 1202550"/>
              <a:gd name="connsiteX358" fmla="*/ 606604 w 1202550"/>
              <a:gd name="connsiteY358" fmla="*/ 846549 h 1202550"/>
              <a:gd name="connsiteX359" fmla="*/ 722082 w 1202550"/>
              <a:gd name="connsiteY359" fmla="*/ 846549 h 1202550"/>
              <a:gd name="connsiteX360" fmla="*/ 723762 w 1202550"/>
              <a:gd name="connsiteY360" fmla="*/ 847509 h 1202550"/>
              <a:gd name="connsiteX361" fmla="*/ 735524 w 1202550"/>
              <a:gd name="connsiteY361" fmla="*/ 871056 h 1202550"/>
              <a:gd name="connsiteX362" fmla="*/ 606628 w 1202550"/>
              <a:gd name="connsiteY362" fmla="*/ 871056 h 1202550"/>
              <a:gd name="connsiteX363" fmla="*/ 605140 w 1202550"/>
              <a:gd name="connsiteY363" fmla="*/ 871056 h 1202550"/>
              <a:gd name="connsiteX364" fmla="*/ 603147 w 1202550"/>
              <a:gd name="connsiteY364" fmla="*/ 868967 h 1202550"/>
              <a:gd name="connsiteX365" fmla="*/ 603147 w 1202550"/>
              <a:gd name="connsiteY365" fmla="*/ 848589 h 1202550"/>
              <a:gd name="connsiteX366" fmla="*/ 603075 w 1202550"/>
              <a:gd name="connsiteY366" fmla="*/ 206989 h 1202550"/>
              <a:gd name="connsiteX367" fmla="*/ 604948 w 1202550"/>
              <a:gd name="connsiteY367" fmla="*/ 205140 h 1202550"/>
              <a:gd name="connsiteX368" fmla="*/ 607036 w 1202550"/>
              <a:gd name="connsiteY368" fmla="*/ 205140 h 1202550"/>
              <a:gd name="connsiteX369" fmla="*/ 795940 w 1202550"/>
              <a:gd name="connsiteY369" fmla="*/ 205140 h 1202550"/>
              <a:gd name="connsiteX370" fmla="*/ 799300 w 1202550"/>
              <a:gd name="connsiteY370" fmla="*/ 205356 h 1202550"/>
              <a:gd name="connsiteX371" fmla="*/ 798436 w 1202550"/>
              <a:gd name="connsiteY371" fmla="*/ 207757 h 1202550"/>
              <a:gd name="connsiteX372" fmla="*/ 774649 w 1202550"/>
              <a:gd name="connsiteY372" fmla="*/ 255451 h 1202550"/>
              <a:gd name="connsiteX373" fmla="*/ 770568 w 1202550"/>
              <a:gd name="connsiteY373" fmla="*/ 257851 h 1202550"/>
              <a:gd name="connsiteX374" fmla="*/ 606244 w 1202550"/>
              <a:gd name="connsiteY374" fmla="*/ 257851 h 1202550"/>
              <a:gd name="connsiteX375" fmla="*/ 605068 w 1202550"/>
              <a:gd name="connsiteY375" fmla="*/ 257851 h 1202550"/>
              <a:gd name="connsiteX376" fmla="*/ 603075 w 1202550"/>
              <a:gd name="connsiteY376" fmla="*/ 255763 h 1202550"/>
              <a:gd name="connsiteX377" fmla="*/ 603051 w 1202550"/>
              <a:gd name="connsiteY377" fmla="*/ 206989 h 1202550"/>
              <a:gd name="connsiteX378" fmla="*/ 1088320 w 1202550"/>
              <a:gd name="connsiteY378" fmla="*/ 477862 h 1202550"/>
              <a:gd name="connsiteX379" fmla="*/ 1086424 w 1202550"/>
              <a:gd name="connsiteY379" fmla="*/ 480263 h 1202550"/>
              <a:gd name="connsiteX380" fmla="*/ 1063453 w 1202550"/>
              <a:gd name="connsiteY380" fmla="*/ 485975 h 1202550"/>
              <a:gd name="connsiteX381" fmla="*/ 1050083 w 1202550"/>
              <a:gd name="connsiteY381" fmla="*/ 489288 h 1202550"/>
              <a:gd name="connsiteX382" fmla="*/ 1047227 w 1202550"/>
              <a:gd name="connsiteY382" fmla="*/ 489936 h 1202550"/>
              <a:gd name="connsiteX383" fmla="*/ 1046915 w 1202550"/>
              <a:gd name="connsiteY383" fmla="*/ 487152 h 1202550"/>
              <a:gd name="connsiteX384" fmla="*/ 1046915 w 1202550"/>
              <a:gd name="connsiteY384" fmla="*/ 383723 h 1202550"/>
              <a:gd name="connsiteX385" fmla="*/ 1049315 w 1202550"/>
              <a:gd name="connsiteY385" fmla="*/ 379666 h 1202550"/>
              <a:gd name="connsiteX386" fmla="*/ 1085320 w 1202550"/>
              <a:gd name="connsiteY386" fmla="*/ 361784 h 1202550"/>
              <a:gd name="connsiteX387" fmla="*/ 1088320 w 1202550"/>
              <a:gd name="connsiteY387" fmla="*/ 360776 h 1202550"/>
              <a:gd name="connsiteX388" fmla="*/ 1088320 w 1202550"/>
              <a:gd name="connsiteY388" fmla="*/ 476686 h 1202550"/>
              <a:gd name="connsiteX389" fmla="*/ 1088320 w 1202550"/>
              <a:gd name="connsiteY389" fmla="*/ 477862 h 1202550"/>
              <a:gd name="connsiteX390" fmla="*/ 1088320 w 1202550"/>
              <a:gd name="connsiteY390" fmla="*/ 819209 h 1202550"/>
              <a:gd name="connsiteX391" fmla="*/ 1088320 w 1202550"/>
              <a:gd name="connsiteY391" fmla="*/ 843428 h 1202550"/>
              <a:gd name="connsiteX392" fmla="*/ 1086112 w 1202550"/>
              <a:gd name="connsiteY392" fmla="*/ 843044 h 1202550"/>
              <a:gd name="connsiteX393" fmla="*/ 1048859 w 1202550"/>
              <a:gd name="connsiteY393" fmla="*/ 824466 h 1202550"/>
              <a:gd name="connsiteX394" fmla="*/ 1046915 w 1202550"/>
              <a:gd name="connsiteY394" fmla="*/ 821297 h 1202550"/>
              <a:gd name="connsiteX395" fmla="*/ 1046915 w 1202550"/>
              <a:gd name="connsiteY395" fmla="*/ 716380 h 1202550"/>
              <a:gd name="connsiteX396" fmla="*/ 1047347 w 1202550"/>
              <a:gd name="connsiteY396" fmla="*/ 714436 h 1202550"/>
              <a:gd name="connsiteX397" fmla="*/ 1059348 w 1202550"/>
              <a:gd name="connsiteY397" fmla="*/ 717484 h 1202550"/>
              <a:gd name="connsiteX398" fmla="*/ 1084912 w 1202550"/>
              <a:gd name="connsiteY398" fmla="*/ 723869 h 1202550"/>
              <a:gd name="connsiteX399" fmla="*/ 1088272 w 1202550"/>
              <a:gd name="connsiteY399" fmla="*/ 728094 h 1202550"/>
              <a:gd name="connsiteX400" fmla="*/ 1088296 w 1202550"/>
              <a:gd name="connsiteY400" fmla="*/ 819209 h 1202550"/>
              <a:gd name="connsiteX401" fmla="*/ 603195 w 1202550"/>
              <a:gd name="connsiteY401" fmla="*/ 819953 h 1202550"/>
              <a:gd name="connsiteX402" fmla="*/ 603195 w 1202550"/>
              <a:gd name="connsiteY402" fmla="*/ 808576 h 1202550"/>
              <a:gd name="connsiteX403" fmla="*/ 604924 w 1202550"/>
              <a:gd name="connsiteY403" fmla="*/ 806848 h 1202550"/>
              <a:gd name="connsiteX404" fmla="*/ 606436 w 1202550"/>
              <a:gd name="connsiteY404" fmla="*/ 806848 h 1202550"/>
              <a:gd name="connsiteX405" fmla="*/ 700600 w 1202550"/>
              <a:gd name="connsiteY405" fmla="*/ 806848 h 1202550"/>
              <a:gd name="connsiteX406" fmla="*/ 705088 w 1202550"/>
              <a:gd name="connsiteY406" fmla="*/ 809680 h 1202550"/>
              <a:gd name="connsiteX407" fmla="*/ 710249 w 1202550"/>
              <a:gd name="connsiteY407" fmla="*/ 820145 h 1202550"/>
              <a:gd name="connsiteX408" fmla="*/ 711353 w 1202550"/>
              <a:gd name="connsiteY408" fmla="*/ 823194 h 1202550"/>
              <a:gd name="connsiteX409" fmla="*/ 606460 w 1202550"/>
              <a:gd name="connsiteY409" fmla="*/ 823194 h 1202550"/>
              <a:gd name="connsiteX410" fmla="*/ 603171 w 1202550"/>
              <a:gd name="connsiteY410" fmla="*/ 819953 h 1202550"/>
              <a:gd name="connsiteX411" fmla="*/ 603195 w 1202550"/>
              <a:gd name="connsiteY411" fmla="*/ 554984 h 1202550"/>
              <a:gd name="connsiteX412" fmla="*/ 603195 w 1202550"/>
              <a:gd name="connsiteY412" fmla="*/ 512115 h 1202550"/>
              <a:gd name="connsiteX413" fmla="*/ 603195 w 1202550"/>
              <a:gd name="connsiteY413" fmla="*/ 510002 h 1202550"/>
              <a:gd name="connsiteX414" fmla="*/ 604516 w 1202550"/>
              <a:gd name="connsiteY414" fmla="*/ 508802 h 1202550"/>
              <a:gd name="connsiteX415" fmla="*/ 692343 w 1202550"/>
              <a:gd name="connsiteY415" fmla="*/ 508802 h 1202550"/>
              <a:gd name="connsiteX416" fmla="*/ 695583 w 1202550"/>
              <a:gd name="connsiteY416" fmla="*/ 511947 h 1202550"/>
              <a:gd name="connsiteX417" fmla="*/ 695583 w 1202550"/>
              <a:gd name="connsiteY417" fmla="*/ 598357 h 1202550"/>
              <a:gd name="connsiteX418" fmla="*/ 695583 w 1202550"/>
              <a:gd name="connsiteY418" fmla="*/ 600158 h 1202550"/>
              <a:gd name="connsiteX419" fmla="*/ 694311 w 1202550"/>
              <a:gd name="connsiteY419" fmla="*/ 601358 h 1202550"/>
              <a:gd name="connsiteX420" fmla="*/ 692511 w 1202550"/>
              <a:gd name="connsiteY420" fmla="*/ 601358 h 1202550"/>
              <a:gd name="connsiteX421" fmla="*/ 606460 w 1202550"/>
              <a:gd name="connsiteY421" fmla="*/ 601358 h 1202550"/>
              <a:gd name="connsiteX422" fmla="*/ 603171 w 1202550"/>
              <a:gd name="connsiteY422" fmla="*/ 597925 h 1202550"/>
              <a:gd name="connsiteX423" fmla="*/ 603195 w 1202550"/>
              <a:gd name="connsiteY423" fmla="*/ 409646 h 1202550"/>
              <a:gd name="connsiteX424" fmla="*/ 603195 w 1202550"/>
              <a:gd name="connsiteY424" fmla="*/ 400957 h 1202550"/>
              <a:gd name="connsiteX425" fmla="*/ 604732 w 1202550"/>
              <a:gd name="connsiteY425" fmla="*/ 399325 h 1202550"/>
              <a:gd name="connsiteX426" fmla="*/ 606820 w 1202550"/>
              <a:gd name="connsiteY426" fmla="*/ 399325 h 1202550"/>
              <a:gd name="connsiteX427" fmla="*/ 698847 w 1202550"/>
              <a:gd name="connsiteY427" fmla="*/ 399325 h 1202550"/>
              <a:gd name="connsiteX428" fmla="*/ 702016 w 1202550"/>
              <a:gd name="connsiteY428" fmla="*/ 399517 h 1202550"/>
              <a:gd name="connsiteX429" fmla="*/ 701416 w 1202550"/>
              <a:gd name="connsiteY429" fmla="*/ 401917 h 1202550"/>
              <a:gd name="connsiteX430" fmla="*/ 697047 w 1202550"/>
              <a:gd name="connsiteY430" fmla="*/ 410774 h 1202550"/>
              <a:gd name="connsiteX431" fmla="*/ 693687 w 1202550"/>
              <a:gd name="connsiteY431" fmla="*/ 412910 h 1202550"/>
              <a:gd name="connsiteX432" fmla="*/ 693087 w 1202550"/>
              <a:gd name="connsiteY432" fmla="*/ 412910 h 1202550"/>
              <a:gd name="connsiteX433" fmla="*/ 606436 w 1202550"/>
              <a:gd name="connsiteY433" fmla="*/ 412910 h 1202550"/>
              <a:gd name="connsiteX434" fmla="*/ 603171 w 1202550"/>
              <a:gd name="connsiteY434" fmla="*/ 409646 h 1202550"/>
              <a:gd name="connsiteX435" fmla="*/ 1045115 w 1202550"/>
              <a:gd name="connsiteY435" fmla="*/ 489096 h 1202550"/>
              <a:gd name="connsiteX436" fmla="*/ 1043602 w 1202550"/>
              <a:gd name="connsiteY436" fmla="*/ 490872 h 1202550"/>
              <a:gd name="connsiteX437" fmla="*/ 1011942 w 1202550"/>
              <a:gd name="connsiteY437" fmla="*/ 498697 h 1202550"/>
              <a:gd name="connsiteX438" fmla="*/ 1011078 w 1202550"/>
              <a:gd name="connsiteY438" fmla="*/ 498697 h 1202550"/>
              <a:gd name="connsiteX439" fmla="*/ 1010742 w 1202550"/>
              <a:gd name="connsiteY439" fmla="*/ 496081 h 1202550"/>
              <a:gd name="connsiteX440" fmla="*/ 1010742 w 1202550"/>
              <a:gd name="connsiteY440" fmla="*/ 401653 h 1202550"/>
              <a:gd name="connsiteX441" fmla="*/ 1013143 w 1202550"/>
              <a:gd name="connsiteY441" fmla="*/ 397740 h 1202550"/>
              <a:gd name="connsiteX442" fmla="*/ 1042906 w 1202550"/>
              <a:gd name="connsiteY442" fmla="*/ 382931 h 1202550"/>
              <a:gd name="connsiteX443" fmla="*/ 1045307 w 1202550"/>
              <a:gd name="connsiteY443" fmla="*/ 382306 h 1202550"/>
              <a:gd name="connsiteX444" fmla="*/ 1045307 w 1202550"/>
              <a:gd name="connsiteY444" fmla="*/ 486936 h 1202550"/>
              <a:gd name="connsiteX445" fmla="*/ 1045115 w 1202550"/>
              <a:gd name="connsiteY445" fmla="*/ 489096 h 1202550"/>
              <a:gd name="connsiteX446" fmla="*/ 1044803 w 1202550"/>
              <a:gd name="connsiteY446" fmla="*/ 822065 h 1202550"/>
              <a:gd name="connsiteX447" fmla="*/ 1042402 w 1202550"/>
              <a:gd name="connsiteY447" fmla="*/ 821177 h 1202550"/>
              <a:gd name="connsiteX448" fmla="*/ 1013191 w 1202550"/>
              <a:gd name="connsiteY448" fmla="*/ 806632 h 1202550"/>
              <a:gd name="connsiteX449" fmla="*/ 1010790 w 1202550"/>
              <a:gd name="connsiteY449" fmla="*/ 802815 h 1202550"/>
              <a:gd name="connsiteX450" fmla="*/ 1010790 w 1202550"/>
              <a:gd name="connsiteY450" fmla="*/ 708099 h 1202550"/>
              <a:gd name="connsiteX451" fmla="*/ 1010790 w 1202550"/>
              <a:gd name="connsiteY451" fmla="*/ 706611 h 1202550"/>
              <a:gd name="connsiteX452" fmla="*/ 1012159 w 1202550"/>
              <a:gd name="connsiteY452" fmla="*/ 705603 h 1202550"/>
              <a:gd name="connsiteX453" fmla="*/ 1013311 w 1202550"/>
              <a:gd name="connsiteY453" fmla="*/ 705891 h 1202550"/>
              <a:gd name="connsiteX454" fmla="*/ 1042930 w 1202550"/>
              <a:gd name="connsiteY454" fmla="*/ 713260 h 1202550"/>
              <a:gd name="connsiteX455" fmla="*/ 1045211 w 1202550"/>
              <a:gd name="connsiteY455" fmla="*/ 716020 h 1202550"/>
              <a:gd name="connsiteX456" fmla="*/ 1045211 w 1202550"/>
              <a:gd name="connsiteY456" fmla="*/ 820625 h 1202550"/>
              <a:gd name="connsiteX457" fmla="*/ 1044803 w 1202550"/>
              <a:gd name="connsiteY457" fmla="*/ 822089 h 1202550"/>
              <a:gd name="connsiteX458" fmla="*/ 697359 w 1202550"/>
              <a:gd name="connsiteY458" fmla="*/ 786733 h 1202550"/>
              <a:gd name="connsiteX459" fmla="*/ 697359 w 1202550"/>
              <a:gd name="connsiteY459" fmla="*/ 700322 h 1202550"/>
              <a:gd name="connsiteX460" fmla="*/ 697359 w 1202550"/>
              <a:gd name="connsiteY460" fmla="*/ 699122 h 1202550"/>
              <a:gd name="connsiteX461" fmla="*/ 699423 w 1202550"/>
              <a:gd name="connsiteY461" fmla="*/ 697130 h 1202550"/>
              <a:gd name="connsiteX462" fmla="*/ 714425 w 1202550"/>
              <a:gd name="connsiteY462" fmla="*/ 697130 h 1202550"/>
              <a:gd name="connsiteX463" fmla="*/ 786074 w 1202550"/>
              <a:gd name="connsiteY463" fmla="*/ 697130 h 1202550"/>
              <a:gd name="connsiteX464" fmla="*/ 788163 w 1202550"/>
              <a:gd name="connsiteY464" fmla="*/ 697130 h 1202550"/>
              <a:gd name="connsiteX465" fmla="*/ 789747 w 1202550"/>
              <a:gd name="connsiteY465" fmla="*/ 698642 h 1202550"/>
              <a:gd name="connsiteX466" fmla="*/ 789747 w 1202550"/>
              <a:gd name="connsiteY466" fmla="*/ 700730 h 1202550"/>
              <a:gd name="connsiteX467" fmla="*/ 789747 w 1202550"/>
              <a:gd name="connsiteY467" fmla="*/ 787381 h 1202550"/>
              <a:gd name="connsiteX468" fmla="*/ 787346 w 1202550"/>
              <a:gd name="connsiteY468" fmla="*/ 789613 h 1202550"/>
              <a:gd name="connsiteX469" fmla="*/ 700936 w 1202550"/>
              <a:gd name="connsiteY469" fmla="*/ 789613 h 1202550"/>
              <a:gd name="connsiteX470" fmla="*/ 698847 w 1202550"/>
              <a:gd name="connsiteY470" fmla="*/ 789613 h 1202550"/>
              <a:gd name="connsiteX471" fmla="*/ 697215 w 1202550"/>
              <a:gd name="connsiteY471" fmla="*/ 787813 h 1202550"/>
              <a:gd name="connsiteX472" fmla="*/ 697359 w 1202550"/>
              <a:gd name="connsiteY472" fmla="*/ 786733 h 1202550"/>
              <a:gd name="connsiteX473" fmla="*/ 1008918 w 1202550"/>
              <a:gd name="connsiteY473" fmla="*/ 781524 h 1202550"/>
              <a:gd name="connsiteX474" fmla="*/ 1008918 w 1202550"/>
              <a:gd name="connsiteY474" fmla="*/ 802215 h 1202550"/>
              <a:gd name="connsiteX475" fmla="*/ 1008606 w 1202550"/>
              <a:gd name="connsiteY475" fmla="*/ 803943 h 1202550"/>
              <a:gd name="connsiteX476" fmla="*/ 1006206 w 1202550"/>
              <a:gd name="connsiteY476" fmla="*/ 803127 h 1202550"/>
              <a:gd name="connsiteX477" fmla="*/ 982203 w 1202550"/>
              <a:gd name="connsiteY477" fmla="*/ 791126 h 1202550"/>
              <a:gd name="connsiteX478" fmla="*/ 980043 w 1202550"/>
              <a:gd name="connsiteY478" fmla="*/ 787429 h 1202550"/>
              <a:gd name="connsiteX479" fmla="*/ 980043 w 1202550"/>
              <a:gd name="connsiteY479" fmla="*/ 718781 h 1202550"/>
              <a:gd name="connsiteX480" fmla="*/ 980043 w 1202550"/>
              <a:gd name="connsiteY480" fmla="*/ 698210 h 1202550"/>
              <a:gd name="connsiteX481" fmla="*/ 982443 w 1202550"/>
              <a:gd name="connsiteY481" fmla="*/ 698210 h 1202550"/>
              <a:gd name="connsiteX482" fmla="*/ 1006254 w 1202550"/>
              <a:gd name="connsiteY482" fmla="*/ 704139 h 1202550"/>
              <a:gd name="connsiteX483" fmla="*/ 1008990 w 1202550"/>
              <a:gd name="connsiteY483" fmla="*/ 707739 h 1202550"/>
              <a:gd name="connsiteX484" fmla="*/ 885735 w 1202550"/>
              <a:gd name="connsiteY484" fmla="*/ 786733 h 1202550"/>
              <a:gd name="connsiteX485" fmla="*/ 885735 w 1202550"/>
              <a:gd name="connsiteY485" fmla="*/ 700322 h 1202550"/>
              <a:gd name="connsiteX486" fmla="*/ 885735 w 1202550"/>
              <a:gd name="connsiteY486" fmla="*/ 699122 h 1202550"/>
              <a:gd name="connsiteX487" fmla="*/ 887799 w 1202550"/>
              <a:gd name="connsiteY487" fmla="*/ 697130 h 1202550"/>
              <a:gd name="connsiteX488" fmla="*/ 902201 w 1202550"/>
              <a:gd name="connsiteY488" fmla="*/ 697130 h 1202550"/>
              <a:gd name="connsiteX489" fmla="*/ 974426 w 1202550"/>
              <a:gd name="connsiteY489" fmla="*/ 697130 h 1202550"/>
              <a:gd name="connsiteX490" fmla="*/ 976538 w 1202550"/>
              <a:gd name="connsiteY490" fmla="*/ 697130 h 1202550"/>
              <a:gd name="connsiteX491" fmla="*/ 978122 w 1202550"/>
              <a:gd name="connsiteY491" fmla="*/ 698642 h 1202550"/>
              <a:gd name="connsiteX492" fmla="*/ 978122 w 1202550"/>
              <a:gd name="connsiteY492" fmla="*/ 700730 h 1202550"/>
              <a:gd name="connsiteX493" fmla="*/ 978122 w 1202550"/>
              <a:gd name="connsiteY493" fmla="*/ 787357 h 1202550"/>
              <a:gd name="connsiteX494" fmla="*/ 975722 w 1202550"/>
              <a:gd name="connsiteY494" fmla="*/ 789613 h 1202550"/>
              <a:gd name="connsiteX495" fmla="*/ 889167 w 1202550"/>
              <a:gd name="connsiteY495" fmla="*/ 789613 h 1202550"/>
              <a:gd name="connsiteX496" fmla="*/ 887079 w 1202550"/>
              <a:gd name="connsiteY496" fmla="*/ 789613 h 1202550"/>
              <a:gd name="connsiteX497" fmla="*/ 885735 w 1202550"/>
              <a:gd name="connsiteY497" fmla="*/ 788125 h 1202550"/>
              <a:gd name="connsiteX498" fmla="*/ 885735 w 1202550"/>
              <a:gd name="connsiteY498" fmla="*/ 786733 h 1202550"/>
              <a:gd name="connsiteX499" fmla="*/ 883935 w 1202550"/>
              <a:gd name="connsiteY499" fmla="*/ 512451 h 1202550"/>
              <a:gd name="connsiteX500" fmla="*/ 883935 w 1202550"/>
              <a:gd name="connsiteY500" fmla="*/ 599030 h 1202550"/>
              <a:gd name="connsiteX501" fmla="*/ 881534 w 1202550"/>
              <a:gd name="connsiteY501" fmla="*/ 601286 h 1202550"/>
              <a:gd name="connsiteX502" fmla="*/ 793683 w 1202550"/>
              <a:gd name="connsiteY502" fmla="*/ 601286 h 1202550"/>
              <a:gd name="connsiteX503" fmla="*/ 791451 w 1202550"/>
              <a:gd name="connsiteY503" fmla="*/ 598886 h 1202550"/>
              <a:gd name="connsiteX504" fmla="*/ 791451 w 1202550"/>
              <a:gd name="connsiteY504" fmla="*/ 512235 h 1202550"/>
              <a:gd name="connsiteX505" fmla="*/ 791451 w 1202550"/>
              <a:gd name="connsiteY505" fmla="*/ 510146 h 1202550"/>
              <a:gd name="connsiteX506" fmla="*/ 792915 w 1202550"/>
              <a:gd name="connsiteY506" fmla="*/ 508778 h 1202550"/>
              <a:gd name="connsiteX507" fmla="*/ 880742 w 1202550"/>
              <a:gd name="connsiteY507" fmla="*/ 508778 h 1202550"/>
              <a:gd name="connsiteX508" fmla="*/ 882254 w 1202550"/>
              <a:gd name="connsiteY508" fmla="*/ 508778 h 1202550"/>
              <a:gd name="connsiteX509" fmla="*/ 883838 w 1202550"/>
              <a:gd name="connsiteY509" fmla="*/ 510266 h 1202550"/>
              <a:gd name="connsiteX510" fmla="*/ 883935 w 1202550"/>
              <a:gd name="connsiteY510" fmla="*/ 512403 h 1202550"/>
              <a:gd name="connsiteX511" fmla="*/ 883935 w 1202550"/>
              <a:gd name="connsiteY511" fmla="*/ 743744 h 1202550"/>
              <a:gd name="connsiteX512" fmla="*/ 883935 w 1202550"/>
              <a:gd name="connsiteY512" fmla="*/ 787453 h 1202550"/>
              <a:gd name="connsiteX513" fmla="*/ 881870 w 1202550"/>
              <a:gd name="connsiteY513" fmla="*/ 789661 h 1202550"/>
              <a:gd name="connsiteX514" fmla="*/ 794931 w 1202550"/>
              <a:gd name="connsiteY514" fmla="*/ 789661 h 1202550"/>
              <a:gd name="connsiteX515" fmla="*/ 791547 w 1202550"/>
              <a:gd name="connsiteY515" fmla="*/ 786349 h 1202550"/>
              <a:gd name="connsiteX516" fmla="*/ 791547 w 1202550"/>
              <a:gd name="connsiteY516" fmla="*/ 700610 h 1202550"/>
              <a:gd name="connsiteX517" fmla="*/ 791547 w 1202550"/>
              <a:gd name="connsiteY517" fmla="*/ 699098 h 1202550"/>
              <a:gd name="connsiteX518" fmla="*/ 793347 w 1202550"/>
              <a:gd name="connsiteY518" fmla="*/ 697178 h 1202550"/>
              <a:gd name="connsiteX519" fmla="*/ 795147 w 1202550"/>
              <a:gd name="connsiteY519" fmla="*/ 697178 h 1202550"/>
              <a:gd name="connsiteX520" fmla="*/ 880598 w 1202550"/>
              <a:gd name="connsiteY520" fmla="*/ 697178 h 1202550"/>
              <a:gd name="connsiteX521" fmla="*/ 883935 w 1202550"/>
              <a:gd name="connsiteY521" fmla="*/ 700514 h 1202550"/>
              <a:gd name="connsiteX522" fmla="*/ 791595 w 1202550"/>
              <a:gd name="connsiteY522" fmla="*/ 692065 h 1202550"/>
              <a:gd name="connsiteX523" fmla="*/ 791595 w 1202550"/>
              <a:gd name="connsiteY523" fmla="*/ 605654 h 1202550"/>
              <a:gd name="connsiteX524" fmla="*/ 794235 w 1202550"/>
              <a:gd name="connsiteY524" fmla="*/ 603038 h 1202550"/>
              <a:gd name="connsiteX525" fmla="*/ 882686 w 1202550"/>
              <a:gd name="connsiteY525" fmla="*/ 603038 h 1202550"/>
              <a:gd name="connsiteX526" fmla="*/ 883982 w 1202550"/>
              <a:gd name="connsiteY526" fmla="*/ 604262 h 1202550"/>
              <a:gd name="connsiteX527" fmla="*/ 883982 w 1202550"/>
              <a:gd name="connsiteY527" fmla="*/ 606350 h 1202550"/>
              <a:gd name="connsiteX528" fmla="*/ 883982 w 1202550"/>
              <a:gd name="connsiteY528" fmla="*/ 692761 h 1202550"/>
              <a:gd name="connsiteX529" fmla="*/ 881390 w 1202550"/>
              <a:gd name="connsiteY529" fmla="*/ 695354 h 1202550"/>
              <a:gd name="connsiteX530" fmla="*/ 793179 w 1202550"/>
              <a:gd name="connsiteY530" fmla="*/ 695354 h 1202550"/>
              <a:gd name="connsiteX531" fmla="*/ 791547 w 1202550"/>
              <a:gd name="connsiteY531" fmla="*/ 693841 h 1202550"/>
              <a:gd name="connsiteX532" fmla="*/ 791595 w 1202550"/>
              <a:gd name="connsiteY532" fmla="*/ 692065 h 1202550"/>
              <a:gd name="connsiteX533" fmla="*/ 882446 w 1202550"/>
              <a:gd name="connsiteY533" fmla="*/ 507002 h 1202550"/>
              <a:gd name="connsiteX534" fmla="*/ 880646 w 1202550"/>
              <a:gd name="connsiteY534" fmla="*/ 507002 h 1202550"/>
              <a:gd name="connsiteX535" fmla="*/ 795195 w 1202550"/>
              <a:gd name="connsiteY535" fmla="*/ 507002 h 1202550"/>
              <a:gd name="connsiteX536" fmla="*/ 791595 w 1202550"/>
              <a:gd name="connsiteY536" fmla="*/ 503258 h 1202550"/>
              <a:gd name="connsiteX537" fmla="*/ 791595 w 1202550"/>
              <a:gd name="connsiteY537" fmla="*/ 417207 h 1202550"/>
              <a:gd name="connsiteX538" fmla="*/ 794235 w 1202550"/>
              <a:gd name="connsiteY538" fmla="*/ 414615 h 1202550"/>
              <a:gd name="connsiteX539" fmla="*/ 881486 w 1202550"/>
              <a:gd name="connsiteY539" fmla="*/ 414615 h 1202550"/>
              <a:gd name="connsiteX540" fmla="*/ 883887 w 1202550"/>
              <a:gd name="connsiteY540" fmla="*/ 417303 h 1202550"/>
              <a:gd name="connsiteX541" fmla="*/ 883887 w 1202550"/>
              <a:gd name="connsiteY541" fmla="*/ 503354 h 1202550"/>
              <a:gd name="connsiteX542" fmla="*/ 883887 w 1202550"/>
              <a:gd name="connsiteY542" fmla="*/ 505442 h 1202550"/>
              <a:gd name="connsiteX543" fmla="*/ 882398 w 1202550"/>
              <a:gd name="connsiteY543" fmla="*/ 507002 h 1202550"/>
              <a:gd name="connsiteX544" fmla="*/ 883070 w 1202550"/>
              <a:gd name="connsiteY544" fmla="*/ 412838 h 1202550"/>
              <a:gd name="connsiteX545" fmla="*/ 794115 w 1202550"/>
              <a:gd name="connsiteY545" fmla="*/ 412838 h 1202550"/>
              <a:gd name="connsiteX546" fmla="*/ 793803 w 1202550"/>
              <a:gd name="connsiteY546" fmla="*/ 412838 h 1202550"/>
              <a:gd name="connsiteX547" fmla="*/ 794475 w 1202550"/>
              <a:gd name="connsiteY547" fmla="*/ 411398 h 1202550"/>
              <a:gd name="connsiteX548" fmla="*/ 805037 w 1202550"/>
              <a:gd name="connsiteY548" fmla="*/ 400789 h 1202550"/>
              <a:gd name="connsiteX549" fmla="*/ 808157 w 1202550"/>
              <a:gd name="connsiteY549" fmla="*/ 399421 h 1202550"/>
              <a:gd name="connsiteX550" fmla="*/ 902825 w 1202550"/>
              <a:gd name="connsiteY550" fmla="*/ 399421 h 1202550"/>
              <a:gd name="connsiteX551" fmla="*/ 903881 w 1202550"/>
              <a:gd name="connsiteY551" fmla="*/ 399589 h 1202550"/>
              <a:gd name="connsiteX552" fmla="*/ 902561 w 1202550"/>
              <a:gd name="connsiteY552" fmla="*/ 400981 h 1202550"/>
              <a:gd name="connsiteX553" fmla="*/ 886383 w 1202550"/>
              <a:gd name="connsiteY553" fmla="*/ 411806 h 1202550"/>
              <a:gd name="connsiteX554" fmla="*/ 883022 w 1202550"/>
              <a:gd name="connsiteY554" fmla="*/ 412838 h 1202550"/>
              <a:gd name="connsiteX555" fmla="*/ 889215 w 1202550"/>
              <a:gd name="connsiteY555" fmla="*/ 603086 h 1202550"/>
              <a:gd name="connsiteX556" fmla="*/ 975890 w 1202550"/>
              <a:gd name="connsiteY556" fmla="*/ 603086 h 1202550"/>
              <a:gd name="connsiteX557" fmla="*/ 978170 w 1202550"/>
              <a:gd name="connsiteY557" fmla="*/ 605486 h 1202550"/>
              <a:gd name="connsiteX558" fmla="*/ 978170 w 1202550"/>
              <a:gd name="connsiteY558" fmla="*/ 693121 h 1202550"/>
              <a:gd name="connsiteX559" fmla="*/ 975770 w 1202550"/>
              <a:gd name="connsiteY559" fmla="*/ 695522 h 1202550"/>
              <a:gd name="connsiteX560" fmla="*/ 886959 w 1202550"/>
              <a:gd name="connsiteY560" fmla="*/ 695522 h 1202550"/>
              <a:gd name="connsiteX561" fmla="*/ 885855 w 1202550"/>
              <a:gd name="connsiteY561" fmla="*/ 694619 h 1202550"/>
              <a:gd name="connsiteX562" fmla="*/ 885855 w 1202550"/>
              <a:gd name="connsiteY562" fmla="*/ 694418 h 1202550"/>
              <a:gd name="connsiteX563" fmla="*/ 885855 w 1202550"/>
              <a:gd name="connsiteY563" fmla="*/ 606374 h 1202550"/>
              <a:gd name="connsiteX564" fmla="*/ 889167 w 1202550"/>
              <a:gd name="connsiteY564" fmla="*/ 603086 h 1202550"/>
              <a:gd name="connsiteX565" fmla="*/ 975626 w 1202550"/>
              <a:gd name="connsiteY565" fmla="*/ 601286 h 1202550"/>
              <a:gd name="connsiteX566" fmla="*/ 886815 w 1202550"/>
              <a:gd name="connsiteY566" fmla="*/ 601286 h 1202550"/>
              <a:gd name="connsiteX567" fmla="*/ 885730 w 1202550"/>
              <a:gd name="connsiteY567" fmla="*/ 600415 h 1202550"/>
              <a:gd name="connsiteX568" fmla="*/ 885735 w 1202550"/>
              <a:gd name="connsiteY568" fmla="*/ 600158 h 1202550"/>
              <a:gd name="connsiteX569" fmla="*/ 885735 w 1202550"/>
              <a:gd name="connsiteY569" fmla="*/ 598069 h 1202550"/>
              <a:gd name="connsiteX570" fmla="*/ 885735 w 1202550"/>
              <a:gd name="connsiteY570" fmla="*/ 511419 h 1202550"/>
              <a:gd name="connsiteX571" fmla="*/ 888351 w 1202550"/>
              <a:gd name="connsiteY571" fmla="*/ 508826 h 1202550"/>
              <a:gd name="connsiteX572" fmla="*/ 975602 w 1202550"/>
              <a:gd name="connsiteY572" fmla="*/ 508826 h 1202550"/>
              <a:gd name="connsiteX573" fmla="*/ 978002 w 1202550"/>
              <a:gd name="connsiteY573" fmla="*/ 511491 h 1202550"/>
              <a:gd name="connsiteX574" fmla="*/ 978002 w 1202550"/>
              <a:gd name="connsiteY574" fmla="*/ 598718 h 1202550"/>
              <a:gd name="connsiteX575" fmla="*/ 975530 w 1202550"/>
              <a:gd name="connsiteY575" fmla="*/ 601286 h 1202550"/>
              <a:gd name="connsiteX576" fmla="*/ 978218 w 1202550"/>
              <a:gd name="connsiteY576" fmla="*/ 503810 h 1202550"/>
              <a:gd name="connsiteX577" fmla="*/ 978218 w 1202550"/>
              <a:gd name="connsiteY577" fmla="*/ 504722 h 1202550"/>
              <a:gd name="connsiteX578" fmla="*/ 975818 w 1202550"/>
              <a:gd name="connsiteY578" fmla="*/ 507122 h 1202550"/>
              <a:gd name="connsiteX579" fmla="*/ 888255 w 1202550"/>
              <a:gd name="connsiteY579" fmla="*/ 507122 h 1202550"/>
              <a:gd name="connsiteX580" fmla="*/ 885855 w 1202550"/>
              <a:gd name="connsiteY580" fmla="*/ 504410 h 1202550"/>
              <a:gd name="connsiteX581" fmla="*/ 885855 w 1202550"/>
              <a:gd name="connsiteY581" fmla="*/ 417999 h 1202550"/>
              <a:gd name="connsiteX582" fmla="*/ 885855 w 1202550"/>
              <a:gd name="connsiteY582" fmla="*/ 415887 h 1202550"/>
              <a:gd name="connsiteX583" fmla="*/ 887151 w 1202550"/>
              <a:gd name="connsiteY583" fmla="*/ 414663 h 1202550"/>
              <a:gd name="connsiteX584" fmla="*/ 975002 w 1202550"/>
              <a:gd name="connsiteY584" fmla="*/ 414663 h 1202550"/>
              <a:gd name="connsiteX585" fmla="*/ 978242 w 1202550"/>
              <a:gd name="connsiteY585" fmla="*/ 417807 h 1202550"/>
              <a:gd name="connsiteX586" fmla="*/ 891399 w 1202550"/>
              <a:gd name="connsiteY586" fmla="*/ 791534 h 1202550"/>
              <a:gd name="connsiteX587" fmla="*/ 976418 w 1202550"/>
              <a:gd name="connsiteY587" fmla="*/ 791534 h 1202550"/>
              <a:gd name="connsiteX588" fmla="*/ 980187 w 1202550"/>
              <a:gd name="connsiteY588" fmla="*/ 792206 h 1202550"/>
              <a:gd name="connsiteX589" fmla="*/ 1003445 w 1202550"/>
              <a:gd name="connsiteY589" fmla="*/ 803919 h 1202550"/>
              <a:gd name="connsiteX590" fmla="*/ 1004574 w 1202550"/>
              <a:gd name="connsiteY590" fmla="*/ 805119 h 1202550"/>
              <a:gd name="connsiteX591" fmla="*/ 1001645 w 1202550"/>
              <a:gd name="connsiteY591" fmla="*/ 805119 h 1202550"/>
              <a:gd name="connsiteX592" fmla="*/ 910842 w 1202550"/>
              <a:gd name="connsiteY592" fmla="*/ 805119 h 1202550"/>
              <a:gd name="connsiteX593" fmla="*/ 905849 w 1202550"/>
              <a:gd name="connsiteY593" fmla="*/ 803607 h 1202550"/>
              <a:gd name="connsiteX594" fmla="*/ 890439 w 1202550"/>
              <a:gd name="connsiteY594" fmla="*/ 793238 h 1202550"/>
              <a:gd name="connsiteX595" fmla="*/ 888807 w 1202550"/>
              <a:gd name="connsiteY595" fmla="*/ 791870 h 1202550"/>
              <a:gd name="connsiteX596" fmla="*/ 891399 w 1202550"/>
              <a:gd name="connsiteY596" fmla="*/ 791534 h 1202550"/>
              <a:gd name="connsiteX597" fmla="*/ 1009014 w 1202550"/>
              <a:gd name="connsiteY597" fmla="*/ 700730 h 1202550"/>
              <a:gd name="connsiteX598" fmla="*/ 1006614 w 1202550"/>
              <a:gd name="connsiteY598" fmla="*/ 702386 h 1202550"/>
              <a:gd name="connsiteX599" fmla="*/ 982611 w 1202550"/>
              <a:gd name="connsiteY599" fmla="*/ 696362 h 1202550"/>
              <a:gd name="connsiteX600" fmla="*/ 980019 w 1202550"/>
              <a:gd name="connsiteY600" fmla="*/ 693025 h 1202550"/>
              <a:gd name="connsiteX601" fmla="*/ 980019 w 1202550"/>
              <a:gd name="connsiteY601" fmla="*/ 605726 h 1202550"/>
              <a:gd name="connsiteX602" fmla="*/ 982611 w 1202550"/>
              <a:gd name="connsiteY602" fmla="*/ 603086 h 1202550"/>
              <a:gd name="connsiteX603" fmla="*/ 1006302 w 1202550"/>
              <a:gd name="connsiteY603" fmla="*/ 603086 h 1202550"/>
              <a:gd name="connsiteX604" fmla="*/ 1009014 w 1202550"/>
              <a:gd name="connsiteY604" fmla="*/ 605942 h 1202550"/>
              <a:gd name="connsiteX605" fmla="*/ 1009014 w 1202550"/>
              <a:gd name="connsiteY605" fmla="*/ 698882 h 1202550"/>
              <a:gd name="connsiteX606" fmla="*/ 1008918 w 1202550"/>
              <a:gd name="connsiteY606" fmla="*/ 700682 h 1202550"/>
              <a:gd name="connsiteX607" fmla="*/ 1009014 w 1202550"/>
              <a:gd name="connsiteY607" fmla="*/ 504698 h 1202550"/>
              <a:gd name="connsiteX608" fmla="*/ 1009014 w 1202550"/>
              <a:gd name="connsiteY608" fmla="*/ 598502 h 1202550"/>
              <a:gd name="connsiteX609" fmla="*/ 1009014 w 1202550"/>
              <a:gd name="connsiteY609" fmla="*/ 599990 h 1202550"/>
              <a:gd name="connsiteX610" fmla="*/ 1007550 w 1202550"/>
              <a:gd name="connsiteY610" fmla="*/ 601334 h 1202550"/>
              <a:gd name="connsiteX611" fmla="*/ 1005750 w 1202550"/>
              <a:gd name="connsiteY611" fmla="*/ 601334 h 1202550"/>
              <a:gd name="connsiteX612" fmla="*/ 983283 w 1202550"/>
              <a:gd name="connsiteY612" fmla="*/ 601334 h 1202550"/>
              <a:gd name="connsiteX613" fmla="*/ 980019 w 1202550"/>
              <a:gd name="connsiteY613" fmla="*/ 598189 h 1202550"/>
              <a:gd name="connsiteX614" fmla="*/ 980019 w 1202550"/>
              <a:gd name="connsiteY614" fmla="*/ 516915 h 1202550"/>
              <a:gd name="connsiteX615" fmla="*/ 980019 w 1202550"/>
              <a:gd name="connsiteY615" fmla="*/ 510314 h 1202550"/>
              <a:gd name="connsiteX616" fmla="*/ 981339 w 1202550"/>
              <a:gd name="connsiteY616" fmla="*/ 508346 h 1202550"/>
              <a:gd name="connsiteX617" fmla="*/ 1008558 w 1202550"/>
              <a:gd name="connsiteY617" fmla="*/ 501601 h 1202550"/>
              <a:gd name="connsiteX618" fmla="*/ 1008894 w 1202550"/>
              <a:gd name="connsiteY618" fmla="*/ 504650 h 1202550"/>
              <a:gd name="connsiteX619" fmla="*/ 1009014 w 1202550"/>
              <a:gd name="connsiteY619" fmla="*/ 496129 h 1202550"/>
              <a:gd name="connsiteX620" fmla="*/ 1009014 w 1202550"/>
              <a:gd name="connsiteY620" fmla="*/ 497929 h 1202550"/>
              <a:gd name="connsiteX621" fmla="*/ 1007692 w 1202550"/>
              <a:gd name="connsiteY621" fmla="*/ 499984 h 1202550"/>
              <a:gd name="connsiteX622" fmla="*/ 1007478 w 1202550"/>
              <a:gd name="connsiteY622" fmla="*/ 500017 h 1202550"/>
              <a:gd name="connsiteX623" fmla="*/ 981075 w 1202550"/>
              <a:gd name="connsiteY623" fmla="*/ 506546 h 1202550"/>
              <a:gd name="connsiteX624" fmla="*/ 980403 w 1202550"/>
              <a:gd name="connsiteY624" fmla="*/ 506546 h 1202550"/>
              <a:gd name="connsiteX625" fmla="*/ 980091 w 1202550"/>
              <a:gd name="connsiteY625" fmla="*/ 504362 h 1202550"/>
              <a:gd name="connsiteX626" fmla="*/ 980091 w 1202550"/>
              <a:gd name="connsiteY626" fmla="*/ 416871 h 1202550"/>
              <a:gd name="connsiteX627" fmla="*/ 981843 w 1202550"/>
              <a:gd name="connsiteY627" fmla="*/ 413534 h 1202550"/>
              <a:gd name="connsiteX628" fmla="*/ 1007574 w 1202550"/>
              <a:gd name="connsiteY628" fmla="*/ 400741 h 1202550"/>
              <a:gd name="connsiteX629" fmla="*/ 1008870 w 1202550"/>
              <a:gd name="connsiteY629" fmla="*/ 400549 h 1202550"/>
              <a:gd name="connsiteX630" fmla="*/ 1009086 w 1202550"/>
              <a:gd name="connsiteY630" fmla="*/ 403597 h 1202550"/>
              <a:gd name="connsiteX631" fmla="*/ 1008918 w 1202550"/>
              <a:gd name="connsiteY631" fmla="*/ 496081 h 1202550"/>
              <a:gd name="connsiteX632" fmla="*/ 985011 w 1202550"/>
              <a:gd name="connsiteY632" fmla="*/ 409958 h 1202550"/>
              <a:gd name="connsiteX633" fmla="*/ 972482 w 1202550"/>
              <a:gd name="connsiteY633" fmla="*/ 412934 h 1202550"/>
              <a:gd name="connsiteX634" fmla="*/ 892480 w 1202550"/>
              <a:gd name="connsiteY634" fmla="*/ 412934 h 1202550"/>
              <a:gd name="connsiteX635" fmla="*/ 889215 w 1202550"/>
              <a:gd name="connsiteY635" fmla="*/ 412934 h 1202550"/>
              <a:gd name="connsiteX636" fmla="*/ 890607 w 1202550"/>
              <a:gd name="connsiteY636" fmla="*/ 411302 h 1202550"/>
              <a:gd name="connsiteX637" fmla="*/ 906545 w 1202550"/>
              <a:gd name="connsiteY637" fmla="*/ 400645 h 1202550"/>
              <a:gd name="connsiteX638" fmla="*/ 910722 w 1202550"/>
              <a:gd name="connsiteY638" fmla="*/ 399421 h 1202550"/>
              <a:gd name="connsiteX639" fmla="*/ 1002125 w 1202550"/>
              <a:gd name="connsiteY639" fmla="*/ 399421 h 1202550"/>
              <a:gd name="connsiteX640" fmla="*/ 1004766 w 1202550"/>
              <a:gd name="connsiteY640" fmla="*/ 400045 h 1202550"/>
              <a:gd name="connsiteX641" fmla="*/ 984891 w 1202550"/>
              <a:gd name="connsiteY641" fmla="*/ 409886 h 1202550"/>
              <a:gd name="connsiteX642" fmla="*/ 909690 w 1202550"/>
              <a:gd name="connsiteY642" fmla="*/ 396276 h 1202550"/>
              <a:gd name="connsiteX643" fmla="*/ 905513 w 1202550"/>
              <a:gd name="connsiteY643" fmla="*/ 397572 h 1202550"/>
              <a:gd name="connsiteX644" fmla="*/ 811229 w 1202550"/>
              <a:gd name="connsiteY644" fmla="*/ 397572 h 1202550"/>
              <a:gd name="connsiteX645" fmla="*/ 808661 w 1202550"/>
              <a:gd name="connsiteY645" fmla="*/ 397188 h 1202550"/>
              <a:gd name="connsiteX646" fmla="*/ 810821 w 1202550"/>
              <a:gd name="connsiteY646" fmla="*/ 394932 h 1202550"/>
              <a:gd name="connsiteX647" fmla="*/ 822967 w 1202550"/>
              <a:gd name="connsiteY647" fmla="*/ 382931 h 1202550"/>
              <a:gd name="connsiteX648" fmla="*/ 826327 w 1202550"/>
              <a:gd name="connsiteY648" fmla="*/ 381394 h 1202550"/>
              <a:gd name="connsiteX649" fmla="*/ 929804 w 1202550"/>
              <a:gd name="connsiteY649" fmla="*/ 381394 h 1202550"/>
              <a:gd name="connsiteX650" fmla="*/ 930884 w 1202550"/>
              <a:gd name="connsiteY650" fmla="*/ 381586 h 1202550"/>
              <a:gd name="connsiteX651" fmla="*/ 929252 w 1202550"/>
              <a:gd name="connsiteY651" fmla="*/ 383147 h 1202550"/>
              <a:gd name="connsiteX652" fmla="*/ 909570 w 1202550"/>
              <a:gd name="connsiteY652" fmla="*/ 396228 h 1202550"/>
              <a:gd name="connsiteX653" fmla="*/ 825199 w 1202550"/>
              <a:gd name="connsiteY653" fmla="*/ 377938 h 1202550"/>
              <a:gd name="connsiteX654" fmla="*/ 821239 w 1202550"/>
              <a:gd name="connsiteY654" fmla="*/ 379546 h 1202550"/>
              <a:gd name="connsiteX655" fmla="*/ 717450 w 1202550"/>
              <a:gd name="connsiteY655" fmla="*/ 379546 h 1202550"/>
              <a:gd name="connsiteX656" fmla="*/ 715265 w 1202550"/>
              <a:gd name="connsiteY656" fmla="*/ 379330 h 1202550"/>
              <a:gd name="connsiteX657" fmla="*/ 715265 w 1202550"/>
              <a:gd name="connsiteY657" fmla="*/ 378034 h 1202550"/>
              <a:gd name="connsiteX658" fmla="*/ 723522 w 1202550"/>
              <a:gd name="connsiteY658" fmla="*/ 361400 h 1202550"/>
              <a:gd name="connsiteX659" fmla="*/ 726331 w 1202550"/>
              <a:gd name="connsiteY659" fmla="*/ 359768 h 1202550"/>
              <a:gd name="connsiteX660" fmla="*/ 727843 w 1202550"/>
              <a:gd name="connsiteY660" fmla="*/ 359768 h 1202550"/>
              <a:gd name="connsiteX661" fmla="*/ 839097 w 1202550"/>
              <a:gd name="connsiteY661" fmla="*/ 359768 h 1202550"/>
              <a:gd name="connsiteX662" fmla="*/ 842385 w 1202550"/>
              <a:gd name="connsiteY662" fmla="*/ 359960 h 1202550"/>
              <a:gd name="connsiteX663" fmla="*/ 841353 w 1202550"/>
              <a:gd name="connsiteY663" fmla="*/ 361616 h 1202550"/>
              <a:gd name="connsiteX664" fmla="*/ 825199 w 1202550"/>
              <a:gd name="connsiteY664" fmla="*/ 377938 h 1202550"/>
              <a:gd name="connsiteX665" fmla="*/ 716106 w 1202550"/>
              <a:gd name="connsiteY665" fmla="*/ 381274 h 1202550"/>
              <a:gd name="connsiteX666" fmla="*/ 755374 w 1202550"/>
              <a:gd name="connsiteY666" fmla="*/ 381274 h 1202550"/>
              <a:gd name="connsiteX667" fmla="*/ 817782 w 1202550"/>
              <a:gd name="connsiteY667" fmla="*/ 381274 h 1202550"/>
              <a:gd name="connsiteX668" fmla="*/ 821479 w 1202550"/>
              <a:gd name="connsiteY668" fmla="*/ 381754 h 1202550"/>
              <a:gd name="connsiteX669" fmla="*/ 806741 w 1202550"/>
              <a:gd name="connsiteY669" fmla="*/ 396372 h 1202550"/>
              <a:gd name="connsiteX670" fmla="*/ 804101 w 1202550"/>
              <a:gd name="connsiteY670" fmla="*/ 397476 h 1202550"/>
              <a:gd name="connsiteX671" fmla="*/ 802588 w 1202550"/>
              <a:gd name="connsiteY671" fmla="*/ 397476 h 1202550"/>
              <a:gd name="connsiteX672" fmla="*/ 706576 w 1202550"/>
              <a:gd name="connsiteY672" fmla="*/ 397476 h 1202550"/>
              <a:gd name="connsiteX673" fmla="*/ 706744 w 1202550"/>
              <a:gd name="connsiteY673" fmla="*/ 395412 h 1202550"/>
              <a:gd name="connsiteX674" fmla="*/ 712721 w 1202550"/>
              <a:gd name="connsiteY674" fmla="*/ 383411 h 1202550"/>
              <a:gd name="connsiteX675" fmla="*/ 716154 w 1202550"/>
              <a:gd name="connsiteY675" fmla="*/ 381274 h 1202550"/>
              <a:gd name="connsiteX676" fmla="*/ 706504 w 1202550"/>
              <a:gd name="connsiteY676" fmla="*/ 399301 h 1202550"/>
              <a:gd name="connsiteX677" fmla="*/ 708017 w 1202550"/>
              <a:gd name="connsiteY677" fmla="*/ 399301 h 1202550"/>
              <a:gd name="connsiteX678" fmla="*/ 799756 w 1202550"/>
              <a:gd name="connsiteY678" fmla="*/ 399301 h 1202550"/>
              <a:gd name="connsiteX679" fmla="*/ 802876 w 1202550"/>
              <a:gd name="connsiteY679" fmla="*/ 399469 h 1202550"/>
              <a:gd name="connsiteX680" fmla="*/ 802180 w 1202550"/>
              <a:gd name="connsiteY680" fmla="*/ 400837 h 1202550"/>
              <a:gd name="connsiteX681" fmla="*/ 791619 w 1202550"/>
              <a:gd name="connsiteY681" fmla="*/ 411446 h 1202550"/>
              <a:gd name="connsiteX682" fmla="*/ 788475 w 1202550"/>
              <a:gd name="connsiteY682" fmla="*/ 412814 h 1202550"/>
              <a:gd name="connsiteX683" fmla="*/ 699447 w 1202550"/>
              <a:gd name="connsiteY683" fmla="*/ 412814 h 1202550"/>
              <a:gd name="connsiteX684" fmla="*/ 698583 w 1202550"/>
              <a:gd name="connsiteY684" fmla="*/ 412814 h 1202550"/>
              <a:gd name="connsiteX685" fmla="*/ 698991 w 1202550"/>
              <a:gd name="connsiteY685" fmla="*/ 410846 h 1202550"/>
              <a:gd name="connsiteX686" fmla="*/ 703792 w 1202550"/>
              <a:gd name="connsiteY686" fmla="*/ 401245 h 1202550"/>
              <a:gd name="connsiteX687" fmla="*/ 706576 w 1202550"/>
              <a:gd name="connsiteY687" fmla="*/ 399301 h 1202550"/>
              <a:gd name="connsiteX688" fmla="*/ 697287 w 1202550"/>
              <a:gd name="connsiteY688" fmla="*/ 691993 h 1202550"/>
              <a:gd name="connsiteX689" fmla="*/ 697287 w 1202550"/>
              <a:gd name="connsiteY689" fmla="*/ 606542 h 1202550"/>
              <a:gd name="connsiteX690" fmla="*/ 697287 w 1202550"/>
              <a:gd name="connsiteY690" fmla="*/ 605030 h 1202550"/>
              <a:gd name="connsiteX691" fmla="*/ 699375 w 1202550"/>
              <a:gd name="connsiteY691" fmla="*/ 603062 h 1202550"/>
              <a:gd name="connsiteX692" fmla="*/ 718578 w 1202550"/>
              <a:gd name="connsiteY692" fmla="*/ 603062 h 1202550"/>
              <a:gd name="connsiteX693" fmla="*/ 788451 w 1202550"/>
              <a:gd name="connsiteY693" fmla="*/ 603062 h 1202550"/>
              <a:gd name="connsiteX694" fmla="*/ 789675 w 1202550"/>
              <a:gd name="connsiteY694" fmla="*/ 604358 h 1202550"/>
              <a:gd name="connsiteX695" fmla="*/ 789675 w 1202550"/>
              <a:gd name="connsiteY695" fmla="*/ 606446 h 1202550"/>
              <a:gd name="connsiteX696" fmla="*/ 789675 w 1202550"/>
              <a:gd name="connsiteY696" fmla="*/ 693121 h 1202550"/>
              <a:gd name="connsiteX697" fmla="*/ 787274 w 1202550"/>
              <a:gd name="connsiteY697" fmla="*/ 695354 h 1202550"/>
              <a:gd name="connsiteX698" fmla="*/ 700864 w 1202550"/>
              <a:gd name="connsiteY698" fmla="*/ 695354 h 1202550"/>
              <a:gd name="connsiteX699" fmla="*/ 698751 w 1202550"/>
              <a:gd name="connsiteY699" fmla="*/ 695354 h 1202550"/>
              <a:gd name="connsiteX700" fmla="*/ 697191 w 1202550"/>
              <a:gd name="connsiteY700" fmla="*/ 693769 h 1202550"/>
              <a:gd name="connsiteX701" fmla="*/ 697359 w 1202550"/>
              <a:gd name="connsiteY701" fmla="*/ 691993 h 1202550"/>
              <a:gd name="connsiteX702" fmla="*/ 788067 w 1202550"/>
              <a:gd name="connsiteY702" fmla="*/ 601286 h 1202550"/>
              <a:gd name="connsiteX703" fmla="*/ 786554 w 1202550"/>
              <a:gd name="connsiteY703" fmla="*/ 601286 h 1202550"/>
              <a:gd name="connsiteX704" fmla="*/ 700600 w 1202550"/>
              <a:gd name="connsiteY704" fmla="*/ 601286 h 1202550"/>
              <a:gd name="connsiteX705" fmla="*/ 697359 w 1202550"/>
              <a:gd name="connsiteY705" fmla="*/ 598117 h 1202550"/>
              <a:gd name="connsiteX706" fmla="*/ 697359 w 1202550"/>
              <a:gd name="connsiteY706" fmla="*/ 512067 h 1202550"/>
              <a:gd name="connsiteX707" fmla="*/ 700528 w 1202550"/>
              <a:gd name="connsiteY707" fmla="*/ 508802 h 1202550"/>
              <a:gd name="connsiteX708" fmla="*/ 788667 w 1202550"/>
              <a:gd name="connsiteY708" fmla="*/ 508802 h 1202550"/>
              <a:gd name="connsiteX709" fmla="*/ 789723 w 1202550"/>
              <a:gd name="connsiteY709" fmla="*/ 509906 h 1202550"/>
              <a:gd name="connsiteX710" fmla="*/ 789723 w 1202550"/>
              <a:gd name="connsiteY710" fmla="*/ 512307 h 1202550"/>
              <a:gd name="connsiteX711" fmla="*/ 789723 w 1202550"/>
              <a:gd name="connsiteY711" fmla="*/ 597733 h 1202550"/>
              <a:gd name="connsiteX712" fmla="*/ 789723 w 1202550"/>
              <a:gd name="connsiteY712" fmla="*/ 599534 h 1202550"/>
              <a:gd name="connsiteX713" fmla="*/ 788139 w 1202550"/>
              <a:gd name="connsiteY713" fmla="*/ 601286 h 1202550"/>
              <a:gd name="connsiteX714" fmla="*/ 699423 w 1202550"/>
              <a:gd name="connsiteY714" fmla="*/ 414687 h 1202550"/>
              <a:gd name="connsiteX715" fmla="*/ 701224 w 1202550"/>
              <a:gd name="connsiteY715" fmla="*/ 414687 h 1202550"/>
              <a:gd name="connsiteX716" fmla="*/ 786074 w 1202550"/>
              <a:gd name="connsiteY716" fmla="*/ 414687 h 1202550"/>
              <a:gd name="connsiteX717" fmla="*/ 788163 w 1202550"/>
              <a:gd name="connsiteY717" fmla="*/ 414687 h 1202550"/>
              <a:gd name="connsiteX718" fmla="*/ 789747 w 1202550"/>
              <a:gd name="connsiteY718" fmla="*/ 416199 h 1202550"/>
              <a:gd name="connsiteX719" fmla="*/ 789747 w 1202550"/>
              <a:gd name="connsiteY719" fmla="*/ 418311 h 1202550"/>
              <a:gd name="connsiteX720" fmla="*/ 789747 w 1202550"/>
              <a:gd name="connsiteY720" fmla="*/ 503498 h 1202550"/>
              <a:gd name="connsiteX721" fmla="*/ 789747 w 1202550"/>
              <a:gd name="connsiteY721" fmla="*/ 505898 h 1202550"/>
              <a:gd name="connsiteX722" fmla="*/ 788475 w 1202550"/>
              <a:gd name="connsiteY722" fmla="*/ 507122 h 1202550"/>
              <a:gd name="connsiteX723" fmla="*/ 786674 w 1202550"/>
              <a:gd name="connsiteY723" fmla="*/ 507122 h 1202550"/>
              <a:gd name="connsiteX724" fmla="*/ 700624 w 1202550"/>
              <a:gd name="connsiteY724" fmla="*/ 507122 h 1202550"/>
              <a:gd name="connsiteX725" fmla="*/ 697359 w 1202550"/>
              <a:gd name="connsiteY725" fmla="*/ 503954 h 1202550"/>
              <a:gd name="connsiteX726" fmla="*/ 697359 w 1202550"/>
              <a:gd name="connsiteY726" fmla="*/ 417783 h 1202550"/>
              <a:gd name="connsiteX727" fmla="*/ 697359 w 1202550"/>
              <a:gd name="connsiteY727" fmla="*/ 416583 h 1202550"/>
              <a:gd name="connsiteX728" fmla="*/ 699423 w 1202550"/>
              <a:gd name="connsiteY728" fmla="*/ 414687 h 1202550"/>
              <a:gd name="connsiteX729" fmla="*/ 698583 w 1202550"/>
              <a:gd name="connsiteY729" fmla="*/ 791726 h 1202550"/>
              <a:gd name="connsiteX730" fmla="*/ 701464 w 1202550"/>
              <a:gd name="connsiteY730" fmla="*/ 791534 h 1202550"/>
              <a:gd name="connsiteX731" fmla="*/ 787538 w 1202550"/>
              <a:gd name="connsiteY731" fmla="*/ 791534 h 1202550"/>
              <a:gd name="connsiteX732" fmla="*/ 792339 w 1202550"/>
              <a:gd name="connsiteY732" fmla="*/ 793502 h 1202550"/>
              <a:gd name="connsiteX733" fmla="*/ 801940 w 1202550"/>
              <a:gd name="connsiteY733" fmla="*/ 803103 h 1202550"/>
              <a:gd name="connsiteX734" fmla="*/ 803308 w 1202550"/>
              <a:gd name="connsiteY734" fmla="*/ 805191 h 1202550"/>
              <a:gd name="connsiteX735" fmla="*/ 800380 w 1202550"/>
              <a:gd name="connsiteY735" fmla="*/ 805191 h 1202550"/>
              <a:gd name="connsiteX736" fmla="*/ 707993 w 1202550"/>
              <a:gd name="connsiteY736" fmla="*/ 805191 h 1202550"/>
              <a:gd name="connsiteX737" fmla="*/ 703528 w 1202550"/>
              <a:gd name="connsiteY737" fmla="*/ 802335 h 1202550"/>
              <a:gd name="connsiteX738" fmla="*/ 699423 w 1202550"/>
              <a:gd name="connsiteY738" fmla="*/ 794006 h 1202550"/>
              <a:gd name="connsiteX739" fmla="*/ 698583 w 1202550"/>
              <a:gd name="connsiteY739" fmla="*/ 791654 h 1202550"/>
              <a:gd name="connsiteX740" fmla="*/ 793635 w 1202550"/>
              <a:gd name="connsiteY740" fmla="*/ 792110 h 1202550"/>
              <a:gd name="connsiteX741" fmla="*/ 793827 w 1202550"/>
              <a:gd name="connsiteY741" fmla="*/ 791534 h 1202550"/>
              <a:gd name="connsiteX742" fmla="*/ 796396 w 1202550"/>
              <a:gd name="connsiteY742" fmla="*/ 791534 h 1202550"/>
              <a:gd name="connsiteX743" fmla="*/ 881774 w 1202550"/>
              <a:gd name="connsiteY743" fmla="*/ 791534 h 1202550"/>
              <a:gd name="connsiteX744" fmla="*/ 886767 w 1202550"/>
              <a:gd name="connsiteY744" fmla="*/ 793046 h 1202550"/>
              <a:gd name="connsiteX745" fmla="*/ 901433 w 1202550"/>
              <a:gd name="connsiteY745" fmla="*/ 802887 h 1202550"/>
              <a:gd name="connsiteX746" fmla="*/ 903833 w 1202550"/>
              <a:gd name="connsiteY746" fmla="*/ 804567 h 1202550"/>
              <a:gd name="connsiteX747" fmla="*/ 902297 w 1202550"/>
              <a:gd name="connsiteY747" fmla="*/ 805143 h 1202550"/>
              <a:gd name="connsiteX748" fmla="*/ 808589 w 1202550"/>
              <a:gd name="connsiteY748" fmla="*/ 805143 h 1202550"/>
              <a:gd name="connsiteX749" fmla="*/ 805565 w 1202550"/>
              <a:gd name="connsiteY749" fmla="*/ 804303 h 1202550"/>
              <a:gd name="connsiteX750" fmla="*/ 793635 w 1202550"/>
              <a:gd name="connsiteY750" fmla="*/ 792038 h 1202550"/>
              <a:gd name="connsiteX751" fmla="*/ 809093 w 1202550"/>
              <a:gd name="connsiteY751" fmla="*/ 806944 h 1202550"/>
              <a:gd name="connsiteX752" fmla="*/ 812045 w 1202550"/>
              <a:gd name="connsiteY752" fmla="*/ 806944 h 1202550"/>
              <a:gd name="connsiteX753" fmla="*/ 904649 w 1202550"/>
              <a:gd name="connsiteY753" fmla="*/ 806944 h 1202550"/>
              <a:gd name="connsiteX754" fmla="*/ 910170 w 1202550"/>
              <a:gd name="connsiteY754" fmla="*/ 808648 h 1202550"/>
              <a:gd name="connsiteX755" fmla="*/ 928580 w 1202550"/>
              <a:gd name="connsiteY755" fmla="*/ 821009 h 1202550"/>
              <a:gd name="connsiteX756" fmla="*/ 930980 w 1202550"/>
              <a:gd name="connsiteY756" fmla="*/ 822834 h 1202550"/>
              <a:gd name="connsiteX757" fmla="*/ 929108 w 1202550"/>
              <a:gd name="connsiteY757" fmla="*/ 823266 h 1202550"/>
              <a:gd name="connsiteX758" fmla="*/ 826903 w 1202550"/>
              <a:gd name="connsiteY758" fmla="*/ 823266 h 1202550"/>
              <a:gd name="connsiteX759" fmla="*/ 822967 w 1202550"/>
              <a:gd name="connsiteY759" fmla="*/ 821657 h 1202550"/>
              <a:gd name="connsiteX760" fmla="*/ 808853 w 1202550"/>
              <a:gd name="connsiteY760" fmla="*/ 807496 h 1202550"/>
              <a:gd name="connsiteX761" fmla="*/ 913914 w 1202550"/>
              <a:gd name="connsiteY761" fmla="*/ 808912 h 1202550"/>
              <a:gd name="connsiteX762" fmla="*/ 911658 w 1202550"/>
              <a:gd name="connsiteY762" fmla="*/ 807064 h 1202550"/>
              <a:gd name="connsiteX763" fmla="*/ 914442 w 1202550"/>
              <a:gd name="connsiteY763" fmla="*/ 806944 h 1202550"/>
              <a:gd name="connsiteX764" fmla="*/ 1007382 w 1202550"/>
              <a:gd name="connsiteY764" fmla="*/ 806944 h 1202550"/>
              <a:gd name="connsiteX765" fmla="*/ 1011150 w 1202550"/>
              <a:gd name="connsiteY765" fmla="*/ 807688 h 1202550"/>
              <a:gd name="connsiteX766" fmla="*/ 1039474 w 1202550"/>
              <a:gd name="connsiteY766" fmla="*/ 822089 h 1202550"/>
              <a:gd name="connsiteX767" fmla="*/ 1040722 w 1202550"/>
              <a:gd name="connsiteY767" fmla="*/ 822810 h 1202550"/>
              <a:gd name="connsiteX768" fmla="*/ 1040578 w 1202550"/>
              <a:gd name="connsiteY768" fmla="*/ 823338 h 1202550"/>
              <a:gd name="connsiteX769" fmla="*/ 1037938 w 1202550"/>
              <a:gd name="connsiteY769" fmla="*/ 823338 h 1202550"/>
              <a:gd name="connsiteX770" fmla="*/ 938397 w 1202550"/>
              <a:gd name="connsiteY770" fmla="*/ 823338 h 1202550"/>
              <a:gd name="connsiteX771" fmla="*/ 932853 w 1202550"/>
              <a:gd name="connsiteY771" fmla="*/ 821657 h 1202550"/>
              <a:gd name="connsiteX772" fmla="*/ 914010 w 1202550"/>
              <a:gd name="connsiteY772" fmla="*/ 808840 h 1202550"/>
              <a:gd name="connsiteX773" fmla="*/ 1010718 w 1202550"/>
              <a:gd name="connsiteY773" fmla="*/ 592885 h 1202550"/>
              <a:gd name="connsiteX774" fmla="*/ 1010718 w 1202550"/>
              <a:gd name="connsiteY774" fmla="*/ 505130 h 1202550"/>
              <a:gd name="connsiteX775" fmla="*/ 1010718 w 1202550"/>
              <a:gd name="connsiteY775" fmla="*/ 502729 h 1202550"/>
              <a:gd name="connsiteX776" fmla="*/ 1012031 w 1202550"/>
              <a:gd name="connsiteY776" fmla="*/ 500627 h 1202550"/>
              <a:gd name="connsiteX777" fmla="*/ 1012231 w 1202550"/>
              <a:gd name="connsiteY777" fmla="*/ 500593 h 1202550"/>
              <a:gd name="connsiteX778" fmla="*/ 1044491 w 1202550"/>
              <a:gd name="connsiteY778" fmla="*/ 492672 h 1202550"/>
              <a:gd name="connsiteX779" fmla="*/ 1045115 w 1202550"/>
              <a:gd name="connsiteY779" fmla="*/ 492840 h 1202550"/>
              <a:gd name="connsiteX780" fmla="*/ 1045115 w 1202550"/>
              <a:gd name="connsiteY780" fmla="*/ 598766 h 1202550"/>
              <a:gd name="connsiteX781" fmla="*/ 1042714 w 1202550"/>
              <a:gd name="connsiteY781" fmla="*/ 601286 h 1202550"/>
              <a:gd name="connsiteX782" fmla="*/ 1030425 w 1202550"/>
              <a:gd name="connsiteY782" fmla="*/ 601286 h 1202550"/>
              <a:gd name="connsiteX783" fmla="*/ 1012735 w 1202550"/>
              <a:gd name="connsiteY783" fmla="*/ 601286 h 1202550"/>
              <a:gd name="connsiteX784" fmla="*/ 1010694 w 1202550"/>
              <a:gd name="connsiteY784" fmla="*/ 599270 h 1202550"/>
              <a:gd name="connsiteX785" fmla="*/ 1010718 w 1202550"/>
              <a:gd name="connsiteY785" fmla="*/ 592693 h 1202550"/>
              <a:gd name="connsiteX786" fmla="*/ 1045115 w 1202550"/>
              <a:gd name="connsiteY786" fmla="*/ 711676 h 1202550"/>
              <a:gd name="connsiteX787" fmla="*/ 1042450 w 1202550"/>
              <a:gd name="connsiteY787" fmla="*/ 711532 h 1202550"/>
              <a:gd name="connsiteX788" fmla="*/ 1013431 w 1202550"/>
              <a:gd name="connsiteY788" fmla="*/ 704331 h 1202550"/>
              <a:gd name="connsiteX789" fmla="*/ 1010718 w 1202550"/>
              <a:gd name="connsiteY789" fmla="*/ 700754 h 1202550"/>
              <a:gd name="connsiteX790" fmla="*/ 1010718 w 1202550"/>
              <a:gd name="connsiteY790" fmla="*/ 614439 h 1202550"/>
              <a:gd name="connsiteX791" fmla="*/ 1010718 w 1202550"/>
              <a:gd name="connsiteY791" fmla="*/ 605150 h 1202550"/>
              <a:gd name="connsiteX792" fmla="*/ 1012759 w 1202550"/>
              <a:gd name="connsiteY792" fmla="*/ 603062 h 1202550"/>
              <a:gd name="connsiteX793" fmla="*/ 1043026 w 1202550"/>
              <a:gd name="connsiteY793" fmla="*/ 603062 h 1202550"/>
              <a:gd name="connsiteX794" fmla="*/ 1045139 w 1202550"/>
              <a:gd name="connsiteY794" fmla="*/ 605294 h 1202550"/>
              <a:gd name="connsiteX795" fmla="*/ 1045139 w 1202550"/>
              <a:gd name="connsiteY795" fmla="*/ 711460 h 1202550"/>
              <a:gd name="connsiteX796" fmla="*/ 1038178 w 1202550"/>
              <a:gd name="connsiteY796" fmla="*/ 383387 h 1202550"/>
              <a:gd name="connsiteX797" fmla="*/ 1011775 w 1202550"/>
              <a:gd name="connsiteY797" fmla="*/ 396660 h 1202550"/>
              <a:gd name="connsiteX798" fmla="*/ 1007190 w 1202550"/>
              <a:gd name="connsiteY798" fmla="*/ 397716 h 1202550"/>
              <a:gd name="connsiteX799" fmla="*/ 914802 w 1202550"/>
              <a:gd name="connsiteY799" fmla="*/ 397716 h 1202550"/>
              <a:gd name="connsiteX800" fmla="*/ 911658 w 1202550"/>
              <a:gd name="connsiteY800" fmla="*/ 397284 h 1202550"/>
              <a:gd name="connsiteX801" fmla="*/ 934245 w 1202550"/>
              <a:gd name="connsiteY801" fmla="*/ 382210 h 1202550"/>
              <a:gd name="connsiteX802" fmla="*/ 937989 w 1202550"/>
              <a:gd name="connsiteY802" fmla="*/ 381538 h 1202550"/>
              <a:gd name="connsiteX803" fmla="*/ 1037194 w 1202550"/>
              <a:gd name="connsiteY803" fmla="*/ 381538 h 1202550"/>
              <a:gd name="connsiteX804" fmla="*/ 1040554 w 1202550"/>
              <a:gd name="connsiteY804" fmla="*/ 381874 h 1202550"/>
              <a:gd name="connsiteX805" fmla="*/ 1038178 w 1202550"/>
              <a:gd name="connsiteY805" fmla="*/ 383195 h 1202550"/>
              <a:gd name="connsiteX806" fmla="*/ 936597 w 1202550"/>
              <a:gd name="connsiteY806" fmla="*/ 378418 h 1202550"/>
              <a:gd name="connsiteX807" fmla="*/ 932421 w 1202550"/>
              <a:gd name="connsiteY807" fmla="*/ 379738 h 1202550"/>
              <a:gd name="connsiteX808" fmla="*/ 828944 w 1202550"/>
              <a:gd name="connsiteY808" fmla="*/ 379738 h 1202550"/>
              <a:gd name="connsiteX809" fmla="*/ 826975 w 1202550"/>
              <a:gd name="connsiteY809" fmla="*/ 379618 h 1202550"/>
              <a:gd name="connsiteX810" fmla="*/ 828392 w 1202550"/>
              <a:gd name="connsiteY810" fmla="*/ 377674 h 1202550"/>
              <a:gd name="connsiteX811" fmla="*/ 844258 w 1202550"/>
              <a:gd name="connsiteY811" fmla="*/ 361736 h 1202550"/>
              <a:gd name="connsiteX812" fmla="*/ 848746 w 1202550"/>
              <a:gd name="connsiteY812" fmla="*/ 359936 h 1202550"/>
              <a:gd name="connsiteX813" fmla="*/ 894640 w 1202550"/>
              <a:gd name="connsiteY813" fmla="*/ 359936 h 1202550"/>
              <a:gd name="connsiteX814" fmla="*/ 960024 w 1202550"/>
              <a:gd name="connsiteY814" fmla="*/ 359936 h 1202550"/>
              <a:gd name="connsiteX815" fmla="*/ 963384 w 1202550"/>
              <a:gd name="connsiteY815" fmla="*/ 360224 h 1202550"/>
              <a:gd name="connsiteX816" fmla="*/ 961536 w 1202550"/>
              <a:gd name="connsiteY816" fmla="*/ 361784 h 1202550"/>
              <a:gd name="connsiteX817" fmla="*/ 936597 w 1202550"/>
              <a:gd name="connsiteY817" fmla="*/ 378226 h 1202550"/>
              <a:gd name="connsiteX818" fmla="*/ 842121 w 1202550"/>
              <a:gd name="connsiteY818" fmla="*/ 358159 h 1202550"/>
              <a:gd name="connsiteX819" fmla="*/ 729067 w 1202550"/>
              <a:gd name="connsiteY819" fmla="*/ 358159 h 1202550"/>
              <a:gd name="connsiteX820" fmla="*/ 726211 w 1202550"/>
              <a:gd name="connsiteY820" fmla="*/ 358159 h 1202550"/>
              <a:gd name="connsiteX821" fmla="*/ 726691 w 1202550"/>
              <a:gd name="connsiteY821" fmla="*/ 355759 h 1202550"/>
              <a:gd name="connsiteX822" fmla="*/ 735284 w 1202550"/>
              <a:gd name="connsiteY822" fmla="*/ 338621 h 1202550"/>
              <a:gd name="connsiteX823" fmla="*/ 737468 w 1202550"/>
              <a:gd name="connsiteY823" fmla="*/ 333820 h 1202550"/>
              <a:gd name="connsiteX824" fmla="*/ 740325 w 1202550"/>
              <a:gd name="connsiteY824" fmla="*/ 333268 h 1202550"/>
              <a:gd name="connsiteX825" fmla="*/ 866484 w 1202550"/>
              <a:gd name="connsiteY825" fmla="*/ 333268 h 1202550"/>
              <a:gd name="connsiteX826" fmla="*/ 868885 w 1202550"/>
              <a:gd name="connsiteY826" fmla="*/ 333460 h 1202550"/>
              <a:gd name="connsiteX827" fmla="*/ 869053 w 1202550"/>
              <a:gd name="connsiteY827" fmla="*/ 334445 h 1202550"/>
              <a:gd name="connsiteX828" fmla="*/ 847450 w 1202550"/>
              <a:gd name="connsiteY828" fmla="*/ 356047 h 1202550"/>
              <a:gd name="connsiteX829" fmla="*/ 842121 w 1202550"/>
              <a:gd name="connsiteY829" fmla="*/ 357967 h 1202550"/>
              <a:gd name="connsiteX830" fmla="*/ 735068 w 1202550"/>
              <a:gd name="connsiteY830" fmla="*/ 335021 h 1202550"/>
              <a:gd name="connsiteX831" fmla="*/ 735068 w 1202550"/>
              <a:gd name="connsiteY831" fmla="*/ 335021 h 1202550"/>
              <a:gd name="connsiteX832" fmla="*/ 725035 w 1202550"/>
              <a:gd name="connsiteY832" fmla="*/ 354727 h 1202550"/>
              <a:gd name="connsiteX833" fmla="*/ 724243 w 1202550"/>
              <a:gd name="connsiteY833" fmla="*/ 356335 h 1202550"/>
              <a:gd name="connsiteX834" fmla="*/ 721530 w 1202550"/>
              <a:gd name="connsiteY834" fmla="*/ 358111 h 1202550"/>
              <a:gd name="connsiteX835" fmla="*/ 720042 w 1202550"/>
              <a:gd name="connsiteY835" fmla="*/ 358111 h 1202550"/>
              <a:gd name="connsiteX836" fmla="*/ 606772 w 1202550"/>
              <a:gd name="connsiteY836" fmla="*/ 358111 h 1202550"/>
              <a:gd name="connsiteX837" fmla="*/ 603123 w 1202550"/>
              <a:gd name="connsiteY837" fmla="*/ 354391 h 1202550"/>
              <a:gd name="connsiteX838" fmla="*/ 603123 w 1202550"/>
              <a:gd name="connsiteY838" fmla="*/ 334012 h 1202550"/>
              <a:gd name="connsiteX839" fmla="*/ 604636 w 1202550"/>
              <a:gd name="connsiteY839" fmla="*/ 333220 h 1202550"/>
              <a:gd name="connsiteX840" fmla="*/ 731587 w 1202550"/>
              <a:gd name="connsiteY840" fmla="*/ 333220 h 1202550"/>
              <a:gd name="connsiteX841" fmla="*/ 734564 w 1202550"/>
              <a:gd name="connsiteY841" fmla="*/ 333340 h 1202550"/>
              <a:gd name="connsiteX842" fmla="*/ 735068 w 1202550"/>
              <a:gd name="connsiteY842" fmla="*/ 334829 h 1202550"/>
              <a:gd name="connsiteX843" fmla="*/ 605140 w 1202550"/>
              <a:gd name="connsiteY843" fmla="*/ 359720 h 1202550"/>
              <a:gd name="connsiteX844" fmla="*/ 606652 w 1202550"/>
              <a:gd name="connsiteY844" fmla="*/ 359720 h 1202550"/>
              <a:gd name="connsiteX845" fmla="*/ 721866 w 1202550"/>
              <a:gd name="connsiteY845" fmla="*/ 359720 h 1202550"/>
              <a:gd name="connsiteX846" fmla="*/ 721242 w 1202550"/>
              <a:gd name="connsiteY846" fmla="*/ 362312 h 1202550"/>
              <a:gd name="connsiteX847" fmla="*/ 714041 w 1202550"/>
              <a:gd name="connsiteY847" fmla="*/ 377074 h 1202550"/>
              <a:gd name="connsiteX848" fmla="*/ 709913 w 1202550"/>
              <a:gd name="connsiteY848" fmla="*/ 379474 h 1202550"/>
              <a:gd name="connsiteX849" fmla="*/ 630703 w 1202550"/>
              <a:gd name="connsiteY849" fmla="*/ 379474 h 1202550"/>
              <a:gd name="connsiteX850" fmla="*/ 606028 w 1202550"/>
              <a:gd name="connsiteY850" fmla="*/ 379474 h 1202550"/>
              <a:gd name="connsiteX851" fmla="*/ 603171 w 1202550"/>
              <a:gd name="connsiteY851" fmla="*/ 376786 h 1202550"/>
              <a:gd name="connsiteX852" fmla="*/ 603171 w 1202550"/>
              <a:gd name="connsiteY852" fmla="*/ 361784 h 1202550"/>
              <a:gd name="connsiteX853" fmla="*/ 605140 w 1202550"/>
              <a:gd name="connsiteY853" fmla="*/ 359720 h 1202550"/>
              <a:gd name="connsiteX854" fmla="*/ 605140 w 1202550"/>
              <a:gd name="connsiteY854" fmla="*/ 381322 h 1202550"/>
              <a:gd name="connsiteX855" fmla="*/ 606628 w 1202550"/>
              <a:gd name="connsiteY855" fmla="*/ 381322 h 1202550"/>
              <a:gd name="connsiteX856" fmla="*/ 707993 w 1202550"/>
              <a:gd name="connsiteY856" fmla="*/ 381322 h 1202550"/>
              <a:gd name="connsiteX857" fmla="*/ 711089 w 1202550"/>
              <a:gd name="connsiteY857" fmla="*/ 381538 h 1202550"/>
              <a:gd name="connsiteX858" fmla="*/ 710537 w 1202550"/>
              <a:gd name="connsiteY858" fmla="*/ 383651 h 1202550"/>
              <a:gd name="connsiteX859" fmla="*/ 704704 w 1202550"/>
              <a:gd name="connsiteY859" fmla="*/ 395460 h 1202550"/>
              <a:gd name="connsiteX860" fmla="*/ 701248 w 1202550"/>
              <a:gd name="connsiteY860" fmla="*/ 397524 h 1202550"/>
              <a:gd name="connsiteX861" fmla="*/ 700047 w 1202550"/>
              <a:gd name="connsiteY861" fmla="*/ 397524 h 1202550"/>
              <a:gd name="connsiteX862" fmla="*/ 606436 w 1202550"/>
              <a:gd name="connsiteY862" fmla="*/ 397524 h 1202550"/>
              <a:gd name="connsiteX863" fmla="*/ 603171 w 1202550"/>
              <a:gd name="connsiteY863" fmla="*/ 394308 h 1202550"/>
              <a:gd name="connsiteX864" fmla="*/ 603171 w 1202550"/>
              <a:gd name="connsiteY864" fmla="*/ 383219 h 1202550"/>
              <a:gd name="connsiteX865" fmla="*/ 605068 w 1202550"/>
              <a:gd name="connsiteY865" fmla="*/ 381322 h 1202550"/>
              <a:gd name="connsiteX866" fmla="*/ 695583 w 1202550"/>
              <a:gd name="connsiteY866" fmla="*/ 700802 h 1202550"/>
              <a:gd name="connsiteX867" fmla="*/ 695583 w 1202550"/>
              <a:gd name="connsiteY867" fmla="*/ 785941 h 1202550"/>
              <a:gd name="connsiteX868" fmla="*/ 695583 w 1202550"/>
              <a:gd name="connsiteY868" fmla="*/ 788053 h 1202550"/>
              <a:gd name="connsiteX869" fmla="*/ 693807 w 1202550"/>
              <a:gd name="connsiteY869" fmla="*/ 789661 h 1202550"/>
              <a:gd name="connsiteX870" fmla="*/ 692319 w 1202550"/>
              <a:gd name="connsiteY870" fmla="*/ 789661 h 1202550"/>
              <a:gd name="connsiteX871" fmla="*/ 606580 w 1202550"/>
              <a:gd name="connsiteY871" fmla="*/ 789661 h 1202550"/>
              <a:gd name="connsiteX872" fmla="*/ 603171 w 1202550"/>
              <a:gd name="connsiteY872" fmla="*/ 786349 h 1202550"/>
              <a:gd name="connsiteX873" fmla="*/ 603171 w 1202550"/>
              <a:gd name="connsiteY873" fmla="*/ 700610 h 1202550"/>
              <a:gd name="connsiteX874" fmla="*/ 606460 w 1202550"/>
              <a:gd name="connsiteY874" fmla="*/ 697178 h 1202550"/>
              <a:gd name="connsiteX875" fmla="*/ 691911 w 1202550"/>
              <a:gd name="connsiteY875" fmla="*/ 697178 h 1202550"/>
              <a:gd name="connsiteX876" fmla="*/ 693999 w 1202550"/>
              <a:gd name="connsiteY876" fmla="*/ 697178 h 1202550"/>
              <a:gd name="connsiteX877" fmla="*/ 695559 w 1202550"/>
              <a:gd name="connsiteY877" fmla="*/ 698714 h 1202550"/>
              <a:gd name="connsiteX878" fmla="*/ 695583 w 1202550"/>
              <a:gd name="connsiteY878" fmla="*/ 700802 h 1202550"/>
              <a:gd name="connsiteX879" fmla="*/ 603171 w 1202550"/>
              <a:gd name="connsiteY879" fmla="*/ 606423 h 1202550"/>
              <a:gd name="connsiteX880" fmla="*/ 603171 w 1202550"/>
              <a:gd name="connsiteY880" fmla="*/ 604310 h 1202550"/>
              <a:gd name="connsiteX881" fmla="*/ 604492 w 1202550"/>
              <a:gd name="connsiteY881" fmla="*/ 603086 h 1202550"/>
              <a:gd name="connsiteX882" fmla="*/ 692943 w 1202550"/>
              <a:gd name="connsiteY882" fmla="*/ 603086 h 1202550"/>
              <a:gd name="connsiteX883" fmla="*/ 695559 w 1202550"/>
              <a:gd name="connsiteY883" fmla="*/ 605678 h 1202550"/>
              <a:gd name="connsiteX884" fmla="*/ 695559 w 1202550"/>
              <a:gd name="connsiteY884" fmla="*/ 691753 h 1202550"/>
              <a:gd name="connsiteX885" fmla="*/ 695559 w 1202550"/>
              <a:gd name="connsiteY885" fmla="*/ 694153 h 1202550"/>
              <a:gd name="connsiteX886" fmla="*/ 694287 w 1202550"/>
              <a:gd name="connsiteY886" fmla="*/ 695378 h 1202550"/>
              <a:gd name="connsiteX887" fmla="*/ 606412 w 1202550"/>
              <a:gd name="connsiteY887" fmla="*/ 695378 h 1202550"/>
              <a:gd name="connsiteX888" fmla="*/ 603171 w 1202550"/>
              <a:gd name="connsiteY888" fmla="*/ 692185 h 1202550"/>
              <a:gd name="connsiteX889" fmla="*/ 604876 w 1202550"/>
              <a:gd name="connsiteY889" fmla="*/ 791462 h 1202550"/>
              <a:gd name="connsiteX890" fmla="*/ 606676 w 1202550"/>
              <a:gd name="connsiteY890" fmla="*/ 791462 h 1202550"/>
              <a:gd name="connsiteX891" fmla="*/ 692751 w 1202550"/>
              <a:gd name="connsiteY891" fmla="*/ 791462 h 1202550"/>
              <a:gd name="connsiteX892" fmla="*/ 697551 w 1202550"/>
              <a:gd name="connsiteY892" fmla="*/ 794438 h 1202550"/>
              <a:gd name="connsiteX893" fmla="*/ 702712 w 1202550"/>
              <a:gd name="connsiteY893" fmla="*/ 805143 h 1202550"/>
              <a:gd name="connsiteX894" fmla="*/ 606772 w 1202550"/>
              <a:gd name="connsiteY894" fmla="*/ 805143 h 1202550"/>
              <a:gd name="connsiteX895" fmla="*/ 603195 w 1202550"/>
              <a:gd name="connsiteY895" fmla="*/ 801687 h 1202550"/>
              <a:gd name="connsiteX896" fmla="*/ 603195 w 1202550"/>
              <a:gd name="connsiteY896" fmla="*/ 793286 h 1202550"/>
              <a:gd name="connsiteX897" fmla="*/ 604876 w 1202550"/>
              <a:gd name="connsiteY897" fmla="*/ 791534 h 1202550"/>
              <a:gd name="connsiteX898" fmla="*/ 707032 w 1202550"/>
              <a:gd name="connsiteY898" fmla="*/ 809560 h 1202550"/>
              <a:gd name="connsiteX899" fmla="*/ 706168 w 1202550"/>
              <a:gd name="connsiteY899" fmla="*/ 807160 h 1202550"/>
              <a:gd name="connsiteX900" fmla="*/ 709121 w 1202550"/>
              <a:gd name="connsiteY900" fmla="*/ 806968 h 1202550"/>
              <a:gd name="connsiteX901" fmla="*/ 802732 w 1202550"/>
              <a:gd name="connsiteY901" fmla="*/ 806968 h 1202550"/>
              <a:gd name="connsiteX902" fmla="*/ 807725 w 1202550"/>
              <a:gd name="connsiteY902" fmla="*/ 808960 h 1202550"/>
              <a:gd name="connsiteX903" fmla="*/ 819558 w 1202550"/>
              <a:gd name="connsiteY903" fmla="*/ 820961 h 1202550"/>
              <a:gd name="connsiteX904" fmla="*/ 821287 w 1202550"/>
              <a:gd name="connsiteY904" fmla="*/ 823026 h 1202550"/>
              <a:gd name="connsiteX905" fmla="*/ 819078 w 1202550"/>
              <a:gd name="connsiteY905" fmla="*/ 823386 h 1202550"/>
              <a:gd name="connsiteX906" fmla="*/ 716490 w 1202550"/>
              <a:gd name="connsiteY906" fmla="*/ 823386 h 1202550"/>
              <a:gd name="connsiteX907" fmla="*/ 712649 w 1202550"/>
              <a:gd name="connsiteY907" fmla="*/ 820985 h 1202550"/>
              <a:gd name="connsiteX908" fmla="*/ 707032 w 1202550"/>
              <a:gd name="connsiteY908" fmla="*/ 809560 h 1202550"/>
              <a:gd name="connsiteX909" fmla="*/ 717570 w 1202550"/>
              <a:gd name="connsiteY909" fmla="*/ 824970 h 1202550"/>
              <a:gd name="connsiteX910" fmla="*/ 821263 w 1202550"/>
              <a:gd name="connsiteY910" fmla="*/ 824970 h 1202550"/>
              <a:gd name="connsiteX911" fmla="*/ 825463 w 1202550"/>
              <a:gd name="connsiteY911" fmla="*/ 826674 h 1202550"/>
              <a:gd name="connsiteX912" fmla="*/ 841689 w 1202550"/>
              <a:gd name="connsiteY912" fmla="*/ 843092 h 1202550"/>
              <a:gd name="connsiteX913" fmla="*/ 842649 w 1202550"/>
              <a:gd name="connsiteY913" fmla="*/ 844796 h 1202550"/>
              <a:gd name="connsiteX914" fmla="*/ 839793 w 1202550"/>
              <a:gd name="connsiteY914" fmla="*/ 844796 h 1202550"/>
              <a:gd name="connsiteX915" fmla="*/ 727699 w 1202550"/>
              <a:gd name="connsiteY915" fmla="*/ 844796 h 1202550"/>
              <a:gd name="connsiteX916" fmla="*/ 723138 w 1202550"/>
              <a:gd name="connsiteY916" fmla="*/ 842108 h 1202550"/>
              <a:gd name="connsiteX917" fmla="*/ 716130 w 1202550"/>
              <a:gd name="connsiteY917" fmla="*/ 827874 h 1202550"/>
              <a:gd name="connsiteX918" fmla="*/ 715097 w 1202550"/>
              <a:gd name="connsiteY918" fmla="*/ 825162 h 1202550"/>
              <a:gd name="connsiteX919" fmla="*/ 717570 w 1202550"/>
              <a:gd name="connsiteY919" fmla="*/ 824970 h 1202550"/>
              <a:gd name="connsiteX920" fmla="*/ 827383 w 1202550"/>
              <a:gd name="connsiteY920" fmla="*/ 825978 h 1202550"/>
              <a:gd name="connsiteX921" fmla="*/ 827383 w 1202550"/>
              <a:gd name="connsiteY921" fmla="*/ 824970 h 1202550"/>
              <a:gd name="connsiteX922" fmla="*/ 830000 w 1202550"/>
              <a:gd name="connsiteY922" fmla="*/ 824970 h 1202550"/>
              <a:gd name="connsiteX923" fmla="*/ 931941 w 1202550"/>
              <a:gd name="connsiteY923" fmla="*/ 824970 h 1202550"/>
              <a:gd name="connsiteX924" fmla="*/ 936933 w 1202550"/>
              <a:gd name="connsiteY924" fmla="*/ 826482 h 1202550"/>
              <a:gd name="connsiteX925" fmla="*/ 961344 w 1202550"/>
              <a:gd name="connsiteY925" fmla="*/ 842828 h 1202550"/>
              <a:gd name="connsiteX926" fmla="*/ 963264 w 1202550"/>
              <a:gd name="connsiteY926" fmla="*/ 844196 h 1202550"/>
              <a:gd name="connsiteX927" fmla="*/ 961824 w 1202550"/>
              <a:gd name="connsiteY927" fmla="*/ 844772 h 1202550"/>
              <a:gd name="connsiteX928" fmla="*/ 848170 w 1202550"/>
              <a:gd name="connsiteY928" fmla="*/ 844772 h 1202550"/>
              <a:gd name="connsiteX929" fmla="*/ 845170 w 1202550"/>
              <a:gd name="connsiteY929" fmla="*/ 843860 h 1202550"/>
              <a:gd name="connsiteX930" fmla="*/ 827383 w 1202550"/>
              <a:gd name="connsiteY930" fmla="*/ 825978 h 1202550"/>
              <a:gd name="connsiteX931" fmla="*/ 851602 w 1202550"/>
              <a:gd name="connsiteY931" fmla="*/ 846549 h 1202550"/>
              <a:gd name="connsiteX932" fmla="*/ 964417 w 1202550"/>
              <a:gd name="connsiteY932" fmla="*/ 846549 h 1202550"/>
              <a:gd name="connsiteX933" fmla="*/ 969409 w 1202550"/>
              <a:gd name="connsiteY933" fmla="*/ 848061 h 1202550"/>
              <a:gd name="connsiteX934" fmla="*/ 1000613 w 1202550"/>
              <a:gd name="connsiteY934" fmla="*/ 868895 h 1202550"/>
              <a:gd name="connsiteX935" fmla="*/ 1003013 w 1202550"/>
              <a:gd name="connsiteY935" fmla="*/ 871080 h 1202550"/>
              <a:gd name="connsiteX936" fmla="*/ 1000613 w 1202550"/>
              <a:gd name="connsiteY936" fmla="*/ 871080 h 1202550"/>
              <a:gd name="connsiteX937" fmla="*/ 875317 w 1202550"/>
              <a:gd name="connsiteY937" fmla="*/ 871080 h 1202550"/>
              <a:gd name="connsiteX938" fmla="*/ 870853 w 1202550"/>
              <a:gd name="connsiteY938" fmla="*/ 869279 h 1202550"/>
              <a:gd name="connsiteX939" fmla="*/ 850546 w 1202550"/>
              <a:gd name="connsiteY939" fmla="*/ 848901 h 1202550"/>
              <a:gd name="connsiteX940" fmla="*/ 848818 w 1202550"/>
              <a:gd name="connsiteY940" fmla="*/ 846500 h 1202550"/>
              <a:gd name="connsiteX941" fmla="*/ 965281 w 1202550"/>
              <a:gd name="connsiteY941" fmla="*/ 843164 h 1202550"/>
              <a:gd name="connsiteX942" fmla="*/ 941638 w 1202550"/>
              <a:gd name="connsiteY942" fmla="*/ 827346 h 1202550"/>
              <a:gd name="connsiteX943" fmla="*/ 938949 w 1202550"/>
              <a:gd name="connsiteY943" fmla="*/ 825258 h 1202550"/>
              <a:gd name="connsiteX944" fmla="*/ 941350 w 1202550"/>
              <a:gd name="connsiteY944" fmla="*/ 824970 h 1202550"/>
              <a:gd name="connsiteX945" fmla="*/ 1043386 w 1202550"/>
              <a:gd name="connsiteY945" fmla="*/ 824970 h 1202550"/>
              <a:gd name="connsiteX946" fmla="*/ 1047155 w 1202550"/>
              <a:gd name="connsiteY946" fmla="*/ 825690 h 1202550"/>
              <a:gd name="connsiteX947" fmla="*/ 1082463 w 1202550"/>
              <a:gd name="connsiteY947" fmla="*/ 843404 h 1202550"/>
              <a:gd name="connsiteX948" fmla="*/ 1084024 w 1202550"/>
              <a:gd name="connsiteY948" fmla="*/ 844772 h 1202550"/>
              <a:gd name="connsiteX949" fmla="*/ 1081383 w 1202550"/>
              <a:gd name="connsiteY949" fmla="*/ 844772 h 1202550"/>
              <a:gd name="connsiteX950" fmla="*/ 970513 w 1202550"/>
              <a:gd name="connsiteY950" fmla="*/ 844772 h 1202550"/>
              <a:gd name="connsiteX951" fmla="*/ 965233 w 1202550"/>
              <a:gd name="connsiteY951" fmla="*/ 843164 h 1202550"/>
              <a:gd name="connsiteX952" fmla="*/ 1088344 w 1202550"/>
              <a:gd name="connsiteY952" fmla="*/ 722789 h 1202550"/>
              <a:gd name="connsiteX953" fmla="*/ 1079511 w 1202550"/>
              <a:gd name="connsiteY953" fmla="*/ 720605 h 1202550"/>
              <a:gd name="connsiteX954" fmla="*/ 1049891 w 1202550"/>
              <a:gd name="connsiteY954" fmla="*/ 713212 h 1202550"/>
              <a:gd name="connsiteX955" fmla="*/ 1046963 w 1202550"/>
              <a:gd name="connsiteY955" fmla="*/ 709539 h 1202550"/>
              <a:gd name="connsiteX956" fmla="*/ 1046963 w 1202550"/>
              <a:gd name="connsiteY956" fmla="*/ 606326 h 1202550"/>
              <a:gd name="connsiteX957" fmla="*/ 1050347 w 1202550"/>
              <a:gd name="connsiteY957" fmla="*/ 603014 h 1202550"/>
              <a:gd name="connsiteX958" fmla="*/ 1085128 w 1202550"/>
              <a:gd name="connsiteY958" fmla="*/ 603014 h 1202550"/>
              <a:gd name="connsiteX959" fmla="*/ 1087240 w 1202550"/>
              <a:gd name="connsiteY959" fmla="*/ 603014 h 1202550"/>
              <a:gd name="connsiteX960" fmla="*/ 1088344 w 1202550"/>
              <a:gd name="connsiteY960" fmla="*/ 603917 h 1202550"/>
              <a:gd name="connsiteX961" fmla="*/ 1088344 w 1202550"/>
              <a:gd name="connsiteY961" fmla="*/ 604118 h 1202550"/>
              <a:gd name="connsiteX962" fmla="*/ 1088344 w 1202550"/>
              <a:gd name="connsiteY962" fmla="*/ 722693 h 1202550"/>
              <a:gd name="connsiteX963" fmla="*/ 1085056 w 1202550"/>
              <a:gd name="connsiteY963" fmla="*/ 601286 h 1202550"/>
              <a:gd name="connsiteX964" fmla="*/ 1049315 w 1202550"/>
              <a:gd name="connsiteY964" fmla="*/ 601286 h 1202550"/>
              <a:gd name="connsiteX965" fmla="*/ 1046915 w 1202550"/>
              <a:gd name="connsiteY965" fmla="*/ 598886 h 1202550"/>
              <a:gd name="connsiteX966" fmla="*/ 1046915 w 1202550"/>
              <a:gd name="connsiteY966" fmla="*/ 494496 h 1202550"/>
              <a:gd name="connsiteX967" fmla="*/ 1049315 w 1202550"/>
              <a:gd name="connsiteY967" fmla="*/ 491376 h 1202550"/>
              <a:gd name="connsiteX968" fmla="*/ 1086184 w 1202550"/>
              <a:gd name="connsiteY968" fmla="*/ 482159 h 1202550"/>
              <a:gd name="connsiteX969" fmla="*/ 1088224 w 1202550"/>
              <a:gd name="connsiteY969" fmla="*/ 482159 h 1202550"/>
              <a:gd name="connsiteX970" fmla="*/ 1088224 w 1202550"/>
              <a:gd name="connsiteY970" fmla="*/ 485231 h 1202550"/>
              <a:gd name="connsiteX971" fmla="*/ 1088224 w 1202550"/>
              <a:gd name="connsiteY971" fmla="*/ 598045 h 1202550"/>
              <a:gd name="connsiteX972" fmla="*/ 1085008 w 1202550"/>
              <a:gd name="connsiteY972" fmla="*/ 601286 h 1202550"/>
              <a:gd name="connsiteX973" fmla="*/ 1081263 w 1202550"/>
              <a:gd name="connsiteY973" fmla="*/ 361736 h 1202550"/>
              <a:gd name="connsiteX974" fmla="*/ 1047659 w 1202550"/>
              <a:gd name="connsiteY974" fmla="*/ 378538 h 1202550"/>
              <a:gd name="connsiteX975" fmla="*/ 1043074 w 1202550"/>
              <a:gd name="connsiteY975" fmla="*/ 379618 h 1202550"/>
              <a:gd name="connsiteX976" fmla="*/ 941830 w 1202550"/>
              <a:gd name="connsiteY976" fmla="*/ 379618 h 1202550"/>
              <a:gd name="connsiteX977" fmla="*/ 939237 w 1202550"/>
              <a:gd name="connsiteY977" fmla="*/ 379354 h 1202550"/>
              <a:gd name="connsiteX978" fmla="*/ 940294 w 1202550"/>
              <a:gd name="connsiteY978" fmla="*/ 378130 h 1202550"/>
              <a:gd name="connsiteX979" fmla="*/ 965953 w 1202550"/>
              <a:gd name="connsiteY979" fmla="*/ 360968 h 1202550"/>
              <a:gd name="connsiteX980" fmla="*/ 969865 w 1202550"/>
              <a:gd name="connsiteY980" fmla="*/ 359816 h 1202550"/>
              <a:gd name="connsiteX981" fmla="*/ 1081671 w 1202550"/>
              <a:gd name="connsiteY981" fmla="*/ 359816 h 1202550"/>
              <a:gd name="connsiteX982" fmla="*/ 1084072 w 1202550"/>
              <a:gd name="connsiteY982" fmla="*/ 360272 h 1202550"/>
              <a:gd name="connsiteX983" fmla="*/ 1081215 w 1202550"/>
              <a:gd name="connsiteY983" fmla="*/ 361736 h 1202550"/>
              <a:gd name="connsiteX984" fmla="*/ 967873 w 1202550"/>
              <a:gd name="connsiteY984" fmla="*/ 357607 h 1202550"/>
              <a:gd name="connsiteX985" fmla="*/ 964177 w 1202550"/>
              <a:gd name="connsiteY985" fmla="*/ 358279 h 1202550"/>
              <a:gd name="connsiteX986" fmla="*/ 849538 w 1202550"/>
              <a:gd name="connsiteY986" fmla="*/ 358279 h 1202550"/>
              <a:gd name="connsiteX987" fmla="*/ 848386 w 1202550"/>
              <a:gd name="connsiteY987" fmla="*/ 357031 h 1202550"/>
              <a:gd name="connsiteX988" fmla="*/ 871837 w 1202550"/>
              <a:gd name="connsiteY988" fmla="*/ 333604 h 1202550"/>
              <a:gd name="connsiteX989" fmla="*/ 874693 w 1202550"/>
              <a:gd name="connsiteY989" fmla="*/ 333028 h 1202550"/>
              <a:gd name="connsiteX990" fmla="*/ 1000421 w 1202550"/>
              <a:gd name="connsiteY990" fmla="*/ 333028 h 1202550"/>
              <a:gd name="connsiteX991" fmla="*/ 1002821 w 1202550"/>
              <a:gd name="connsiteY991" fmla="*/ 333244 h 1202550"/>
              <a:gd name="connsiteX992" fmla="*/ 1002821 w 1202550"/>
              <a:gd name="connsiteY992" fmla="*/ 334252 h 1202550"/>
              <a:gd name="connsiteX993" fmla="*/ 967825 w 1202550"/>
              <a:gd name="connsiteY993" fmla="*/ 357607 h 1202550"/>
              <a:gd name="connsiteX994" fmla="*/ 871285 w 1202550"/>
              <a:gd name="connsiteY994" fmla="*/ 331852 h 1202550"/>
              <a:gd name="connsiteX995" fmla="*/ 868429 w 1202550"/>
              <a:gd name="connsiteY995" fmla="*/ 332428 h 1202550"/>
              <a:gd name="connsiteX996" fmla="*/ 741765 w 1202550"/>
              <a:gd name="connsiteY996" fmla="*/ 332428 h 1202550"/>
              <a:gd name="connsiteX997" fmla="*/ 738692 w 1202550"/>
              <a:gd name="connsiteY997" fmla="*/ 331708 h 1202550"/>
              <a:gd name="connsiteX998" fmla="*/ 738692 w 1202550"/>
              <a:gd name="connsiteY998" fmla="*/ 331708 h 1202550"/>
              <a:gd name="connsiteX999" fmla="*/ 753094 w 1202550"/>
              <a:gd name="connsiteY999" fmla="*/ 302472 h 1202550"/>
              <a:gd name="connsiteX1000" fmla="*/ 755494 w 1202550"/>
              <a:gd name="connsiteY1000" fmla="*/ 301128 h 1202550"/>
              <a:gd name="connsiteX1001" fmla="*/ 757007 w 1202550"/>
              <a:gd name="connsiteY1001" fmla="*/ 301128 h 1202550"/>
              <a:gd name="connsiteX1002" fmla="*/ 902009 w 1202550"/>
              <a:gd name="connsiteY1002" fmla="*/ 301128 h 1202550"/>
              <a:gd name="connsiteX1003" fmla="*/ 901697 w 1202550"/>
              <a:gd name="connsiteY1003" fmla="*/ 299472 h 1202550"/>
              <a:gd name="connsiteX1004" fmla="*/ 756623 w 1202550"/>
              <a:gd name="connsiteY1004" fmla="*/ 299472 h 1202550"/>
              <a:gd name="connsiteX1005" fmla="*/ 754822 w 1202550"/>
              <a:gd name="connsiteY1005" fmla="*/ 299472 h 1202550"/>
              <a:gd name="connsiteX1006" fmla="*/ 759983 w 1202550"/>
              <a:gd name="connsiteY1006" fmla="*/ 288911 h 1202550"/>
              <a:gd name="connsiteX1007" fmla="*/ 773329 w 1202550"/>
              <a:gd name="connsiteY1007" fmla="*/ 262099 h 1202550"/>
              <a:gd name="connsiteX1008" fmla="*/ 776929 w 1202550"/>
              <a:gd name="connsiteY1008" fmla="*/ 259843 h 1202550"/>
              <a:gd name="connsiteX1009" fmla="*/ 940582 w 1202550"/>
              <a:gd name="connsiteY1009" fmla="*/ 259843 h 1202550"/>
              <a:gd name="connsiteX1010" fmla="*/ 942670 w 1202550"/>
              <a:gd name="connsiteY1010" fmla="*/ 260059 h 1202550"/>
              <a:gd name="connsiteX1011" fmla="*/ 941350 w 1202550"/>
              <a:gd name="connsiteY1011" fmla="*/ 261859 h 1202550"/>
              <a:gd name="connsiteX1012" fmla="*/ 905561 w 1202550"/>
              <a:gd name="connsiteY1012" fmla="*/ 297696 h 1202550"/>
              <a:gd name="connsiteX1013" fmla="*/ 901697 w 1202550"/>
              <a:gd name="connsiteY1013" fmla="*/ 299472 h 1202550"/>
              <a:gd name="connsiteX1014" fmla="*/ 778009 w 1202550"/>
              <a:gd name="connsiteY1014" fmla="*/ 258019 h 1202550"/>
              <a:gd name="connsiteX1015" fmla="*/ 775993 w 1202550"/>
              <a:gd name="connsiteY1015" fmla="*/ 257803 h 1202550"/>
              <a:gd name="connsiteX1016" fmla="*/ 776593 w 1202550"/>
              <a:gd name="connsiteY1016" fmla="*/ 255595 h 1202550"/>
              <a:gd name="connsiteX1017" fmla="*/ 800596 w 1202550"/>
              <a:gd name="connsiteY1017" fmla="*/ 207349 h 1202550"/>
              <a:gd name="connsiteX1018" fmla="*/ 804269 w 1202550"/>
              <a:gd name="connsiteY1018" fmla="*/ 205188 h 1202550"/>
              <a:gd name="connsiteX1019" fmla="*/ 885231 w 1202550"/>
              <a:gd name="connsiteY1019" fmla="*/ 205188 h 1202550"/>
              <a:gd name="connsiteX1020" fmla="*/ 997109 w 1202550"/>
              <a:gd name="connsiteY1020" fmla="*/ 205188 h 1202550"/>
              <a:gd name="connsiteX1021" fmla="*/ 995933 w 1202550"/>
              <a:gd name="connsiteY1021" fmla="*/ 207133 h 1202550"/>
              <a:gd name="connsiteX1022" fmla="*/ 946846 w 1202550"/>
              <a:gd name="connsiteY1022" fmla="*/ 256267 h 1202550"/>
              <a:gd name="connsiteX1023" fmla="*/ 942934 w 1202550"/>
              <a:gd name="connsiteY1023" fmla="*/ 257923 h 1202550"/>
              <a:gd name="connsiteX1024" fmla="*/ 778009 w 1202550"/>
              <a:gd name="connsiteY1024" fmla="*/ 257923 h 1202550"/>
              <a:gd name="connsiteX1025" fmla="*/ 797740 w 1202550"/>
              <a:gd name="connsiteY1025" fmla="*/ 203460 h 1202550"/>
              <a:gd name="connsiteX1026" fmla="*/ 606364 w 1202550"/>
              <a:gd name="connsiteY1026" fmla="*/ 203460 h 1202550"/>
              <a:gd name="connsiteX1027" fmla="*/ 603075 w 1202550"/>
              <a:gd name="connsiteY1027" fmla="*/ 200316 h 1202550"/>
              <a:gd name="connsiteX1028" fmla="*/ 603075 w 1202550"/>
              <a:gd name="connsiteY1028" fmla="*/ 133107 h 1202550"/>
              <a:gd name="connsiteX1029" fmla="*/ 606220 w 1202550"/>
              <a:gd name="connsiteY1029" fmla="*/ 129843 h 1202550"/>
              <a:gd name="connsiteX1030" fmla="*/ 836985 w 1202550"/>
              <a:gd name="connsiteY1030" fmla="*/ 129843 h 1202550"/>
              <a:gd name="connsiteX1031" fmla="*/ 836025 w 1202550"/>
              <a:gd name="connsiteY1031" fmla="*/ 132675 h 1202550"/>
              <a:gd name="connsiteX1032" fmla="*/ 802132 w 1202550"/>
              <a:gd name="connsiteY1032" fmla="*/ 200796 h 1202550"/>
              <a:gd name="connsiteX1033" fmla="*/ 797740 w 1202550"/>
              <a:gd name="connsiteY1033" fmla="*/ 203460 h 1202550"/>
              <a:gd name="connsiteX1034" fmla="*/ 603075 w 1202550"/>
              <a:gd name="connsiteY1034" fmla="*/ 262171 h 1202550"/>
              <a:gd name="connsiteX1035" fmla="*/ 605308 w 1202550"/>
              <a:gd name="connsiteY1035" fmla="*/ 259771 h 1202550"/>
              <a:gd name="connsiteX1036" fmla="*/ 772393 w 1202550"/>
              <a:gd name="connsiteY1036" fmla="*/ 259771 h 1202550"/>
              <a:gd name="connsiteX1037" fmla="*/ 759431 w 1202550"/>
              <a:gd name="connsiteY1037" fmla="*/ 285718 h 1202550"/>
              <a:gd name="connsiteX1038" fmla="*/ 753430 w 1202550"/>
              <a:gd name="connsiteY1038" fmla="*/ 297720 h 1202550"/>
              <a:gd name="connsiteX1039" fmla="*/ 750910 w 1202550"/>
              <a:gd name="connsiteY1039" fmla="*/ 299304 h 1202550"/>
              <a:gd name="connsiteX1040" fmla="*/ 749110 w 1202550"/>
              <a:gd name="connsiteY1040" fmla="*/ 299304 h 1202550"/>
              <a:gd name="connsiteX1041" fmla="*/ 606772 w 1202550"/>
              <a:gd name="connsiteY1041" fmla="*/ 299304 h 1202550"/>
              <a:gd name="connsiteX1042" fmla="*/ 603099 w 1202550"/>
              <a:gd name="connsiteY1042" fmla="*/ 295656 h 1202550"/>
              <a:gd name="connsiteX1043" fmla="*/ 603075 w 1202550"/>
              <a:gd name="connsiteY1043" fmla="*/ 262099 h 1202550"/>
              <a:gd name="connsiteX1044" fmla="*/ 605236 w 1202550"/>
              <a:gd name="connsiteY1044" fmla="*/ 301200 h 1202550"/>
              <a:gd name="connsiteX1045" fmla="*/ 751054 w 1202550"/>
              <a:gd name="connsiteY1045" fmla="*/ 301200 h 1202550"/>
              <a:gd name="connsiteX1046" fmla="*/ 750838 w 1202550"/>
              <a:gd name="connsiteY1046" fmla="*/ 303001 h 1202550"/>
              <a:gd name="connsiteX1047" fmla="*/ 737444 w 1202550"/>
              <a:gd name="connsiteY1047" fmla="*/ 329764 h 1202550"/>
              <a:gd name="connsiteX1048" fmla="*/ 736220 w 1202550"/>
              <a:gd name="connsiteY1048" fmla="*/ 331780 h 1202550"/>
              <a:gd name="connsiteX1049" fmla="*/ 732548 w 1202550"/>
              <a:gd name="connsiteY1049" fmla="*/ 332476 h 1202550"/>
              <a:gd name="connsiteX1050" fmla="*/ 637016 w 1202550"/>
              <a:gd name="connsiteY1050" fmla="*/ 332476 h 1202550"/>
              <a:gd name="connsiteX1051" fmla="*/ 606484 w 1202550"/>
              <a:gd name="connsiteY1051" fmla="*/ 332476 h 1202550"/>
              <a:gd name="connsiteX1052" fmla="*/ 603123 w 1202550"/>
              <a:gd name="connsiteY1052" fmla="*/ 331780 h 1202550"/>
              <a:gd name="connsiteX1053" fmla="*/ 603123 w 1202550"/>
              <a:gd name="connsiteY1053" fmla="*/ 303313 h 1202550"/>
              <a:gd name="connsiteX1054" fmla="*/ 605236 w 1202550"/>
              <a:gd name="connsiteY1054" fmla="*/ 301128 h 1202550"/>
              <a:gd name="connsiteX1055" fmla="*/ 605236 w 1202550"/>
              <a:gd name="connsiteY1055" fmla="*/ 414687 h 1202550"/>
              <a:gd name="connsiteX1056" fmla="*/ 607036 w 1202550"/>
              <a:gd name="connsiteY1056" fmla="*/ 414687 h 1202550"/>
              <a:gd name="connsiteX1057" fmla="*/ 691886 w 1202550"/>
              <a:gd name="connsiteY1057" fmla="*/ 414687 h 1202550"/>
              <a:gd name="connsiteX1058" fmla="*/ 693999 w 1202550"/>
              <a:gd name="connsiteY1058" fmla="*/ 414687 h 1202550"/>
              <a:gd name="connsiteX1059" fmla="*/ 695559 w 1202550"/>
              <a:gd name="connsiteY1059" fmla="*/ 416223 h 1202550"/>
              <a:gd name="connsiteX1060" fmla="*/ 695559 w 1202550"/>
              <a:gd name="connsiteY1060" fmla="*/ 418311 h 1202550"/>
              <a:gd name="connsiteX1061" fmla="*/ 695559 w 1202550"/>
              <a:gd name="connsiteY1061" fmla="*/ 503498 h 1202550"/>
              <a:gd name="connsiteX1062" fmla="*/ 695559 w 1202550"/>
              <a:gd name="connsiteY1062" fmla="*/ 505898 h 1202550"/>
              <a:gd name="connsiteX1063" fmla="*/ 694287 w 1202550"/>
              <a:gd name="connsiteY1063" fmla="*/ 507122 h 1202550"/>
              <a:gd name="connsiteX1064" fmla="*/ 692487 w 1202550"/>
              <a:gd name="connsiteY1064" fmla="*/ 507122 h 1202550"/>
              <a:gd name="connsiteX1065" fmla="*/ 606436 w 1202550"/>
              <a:gd name="connsiteY1065" fmla="*/ 507122 h 1202550"/>
              <a:gd name="connsiteX1066" fmla="*/ 603171 w 1202550"/>
              <a:gd name="connsiteY1066" fmla="*/ 503930 h 1202550"/>
              <a:gd name="connsiteX1067" fmla="*/ 603171 w 1202550"/>
              <a:gd name="connsiteY1067" fmla="*/ 417759 h 1202550"/>
              <a:gd name="connsiteX1068" fmla="*/ 603171 w 1202550"/>
              <a:gd name="connsiteY1068" fmla="*/ 416583 h 1202550"/>
              <a:gd name="connsiteX1069" fmla="*/ 605236 w 1202550"/>
              <a:gd name="connsiteY1069" fmla="*/ 414687 h 1202550"/>
              <a:gd name="connsiteX1070" fmla="*/ 605236 w 1202550"/>
              <a:gd name="connsiteY1070" fmla="*/ 825138 h 1202550"/>
              <a:gd name="connsiteX1071" fmla="*/ 606724 w 1202550"/>
              <a:gd name="connsiteY1071" fmla="*/ 825138 h 1202550"/>
              <a:gd name="connsiteX1072" fmla="*/ 709577 w 1202550"/>
              <a:gd name="connsiteY1072" fmla="*/ 825138 h 1202550"/>
              <a:gd name="connsiteX1073" fmla="*/ 714113 w 1202550"/>
              <a:gd name="connsiteY1073" fmla="*/ 827898 h 1202550"/>
              <a:gd name="connsiteX1074" fmla="*/ 721146 w 1202550"/>
              <a:gd name="connsiteY1074" fmla="*/ 842132 h 1202550"/>
              <a:gd name="connsiteX1075" fmla="*/ 722130 w 1202550"/>
              <a:gd name="connsiteY1075" fmla="*/ 844988 h 1202550"/>
              <a:gd name="connsiteX1076" fmla="*/ 606772 w 1202550"/>
              <a:gd name="connsiteY1076" fmla="*/ 844988 h 1202550"/>
              <a:gd name="connsiteX1077" fmla="*/ 603123 w 1202550"/>
              <a:gd name="connsiteY1077" fmla="*/ 841316 h 1202550"/>
              <a:gd name="connsiteX1078" fmla="*/ 603123 w 1202550"/>
              <a:gd name="connsiteY1078" fmla="*/ 827226 h 1202550"/>
              <a:gd name="connsiteX1079" fmla="*/ 605188 w 1202550"/>
              <a:gd name="connsiteY1079" fmla="*/ 824946 h 1202550"/>
              <a:gd name="connsiteX1080" fmla="*/ 726787 w 1202550"/>
              <a:gd name="connsiteY1080" fmla="*/ 849309 h 1202550"/>
              <a:gd name="connsiteX1081" fmla="*/ 725704 w 1202550"/>
              <a:gd name="connsiteY1081" fmla="*/ 847043 h 1202550"/>
              <a:gd name="connsiteX1082" fmla="*/ 727973 w 1202550"/>
              <a:gd name="connsiteY1082" fmla="*/ 845960 h 1202550"/>
              <a:gd name="connsiteX1083" fmla="*/ 728803 w 1202550"/>
              <a:gd name="connsiteY1083" fmla="*/ 846572 h 1202550"/>
              <a:gd name="connsiteX1084" fmla="*/ 842145 w 1202550"/>
              <a:gd name="connsiteY1084" fmla="*/ 846572 h 1202550"/>
              <a:gd name="connsiteX1085" fmla="*/ 847354 w 1202550"/>
              <a:gd name="connsiteY1085" fmla="*/ 848733 h 1202550"/>
              <a:gd name="connsiteX1086" fmla="*/ 867012 w 1202550"/>
              <a:gd name="connsiteY1086" fmla="*/ 868511 h 1202550"/>
              <a:gd name="connsiteX1087" fmla="*/ 868933 w 1202550"/>
              <a:gd name="connsiteY1087" fmla="*/ 870792 h 1202550"/>
              <a:gd name="connsiteX1088" fmla="*/ 866676 w 1202550"/>
              <a:gd name="connsiteY1088" fmla="*/ 871104 h 1202550"/>
              <a:gd name="connsiteX1089" fmla="*/ 740445 w 1202550"/>
              <a:gd name="connsiteY1089" fmla="*/ 871104 h 1202550"/>
              <a:gd name="connsiteX1090" fmla="*/ 736364 w 1202550"/>
              <a:gd name="connsiteY1090" fmla="*/ 868703 h 1202550"/>
              <a:gd name="connsiteX1091" fmla="*/ 726787 w 1202550"/>
              <a:gd name="connsiteY1091" fmla="*/ 849309 h 1202550"/>
              <a:gd name="connsiteX1092" fmla="*/ 741189 w 1202550"/>
              <a:gd name="connsiteY1092" fmla="*/ 872856 h 1202550"/>
              <a:gd name="connsiteX1093" fmla="*/ 869221 w 1202550"/>
              <a:gd name="connsiteY1093" fmla="*/ 872856 h 1202550"/>
              <a:gd name="connsiteX1094" fmla="*/ 873157 w 1202550"/>
              <a:gd name="connsiteY1094" fmla="*/ 874440 h 1202550"/>
              <a:gd name="connsiteX1095" fmla="*/ 899824 w 1202550"/>
              <a:gd name="connsiteY1095" fmla="*/ 901179 h 1202550"/>
              <a:gd name="connsiteX1096" fmla="*/ 901793 w 1202550"/>
              <a:gd name="connsiteY1096" fmla="*/ 903412 h 1202550"/>
              <a:gd name="connsiteX1097" fmla="*/ 898168 w 1202550"/>
              <a:gd name="connsiteY1097" fmla="*/ 904156 h 1202550"/>
              <a:gd name="connsiteX1098" fmla="*/ 757343 w 1202550"/>
              <a:gd name="connsiteY1098" fmla="*/ 904156 h 1202550"/>
              <a:gd name="connsiteX1099" fmla="*/ 753718 w 1202550"/>
              <a:gd name="connsiteY1099" fmla="*/ 903436 h 1202550"/>
              <a:gd name="connsiteX1100" fmla="*/ 753718 w 1202550"/>
              <a:gd name="connsiteY1100" fmla="*/ 903436 h 1202550"/>
              <a:gd name="connsiteX1101" fmla="*/ 740661 w 1202550"/>
              <a:gd name="connsiteY1101" fmla="*/ 877152 h 1202550"/>
              <a:gd name="connsiteX1102" fmla="*/ 738812 w 1202550"/>
              <a:gd name="connsiteY1102" fmla="*/ 873216 h 1202550"/>
              <a:gd name="connsiteX1103" fmla="*/ 741189 w 1202550"/>
              <a:gd name="connsiteY1103" fmla="*/ 872856 h 1202550"/>
              <a:gd name="connsiteX1104" fmla="*/ 756167 w 1202550"/>
              <a:gd name="connsiteY1104" fmla="*/ 904780 h 1202550"/>
              <a:gd name="connsiteX1105" fmla="*/ 758567 w 1202550"/>
              <a:gd name="connsiteY1105" fmla="*/ 904780 h 1202550"/>
              <a:gd name="connsiteX1106" fmla="*/ 900593 w 1202550"/>
              <a:gd name="connsiteY1106" fmla="*/ 904780 h 1202550"/>
              <a:gd name="connsiteX1107" fmla="*/ 904217 w 1202550"/>
              <a:gd name="connsiteY1107" fmla="*/ 905524 h 1202550"/>
              <a:gd name="connsiteX1108" fmla="*/ 905801 w 1202550"/>
              <a:gd name="connsiteY1108" fmla="*/ 907276 h 1202550"/>
              <a:gd name="connsiteX1109" fmla="*/ 942046 w 1202550"/>
              <a:gd name="connsiteY1109" fmla="*/ 943521 h 1202550"/>
              <a:gd name="connsiteX1110" fmla="*/ 943174 w 1202550"/>
              <a:gd name="connsiteY1110" fmla="*/ 944745 h 1202550"/>
              <a:gd name="connsiteX1111" fmla="*/ 940414 w 1202550"/>
              <a:gd name="connsiteY1111" fmla="*/ 945153 h 1202550"/>
              <a:gd name="connsiteX1112" fmla="*/ 777385 w 1202550"/>
              <a:gd name="connsiteY1112" fmla="*/ 945153 h 1202550"/>
              <a:gd name="connsiteX1113" fmla="*/ 773329 w 1202550"/>
              <a:gd name="connsiteY1113" fmla="*/ 942633 h 1202550"/>
              <a:gd name="connsiteX1114" fmla="*/ 754990 w 1202550"/>
              <a:gd name="connsiteY1114" fmla="*/ 905620 h 1202550"/>
              <a:gd name="connsiteX1115" fmla="*/ 756143 w 1202550"/>
              <a:gd name="connsiteY1115" fmla="*/ 904780 h 1202550"/>
              <a:gd name="connsiteX1116" fmla="*/ 947614 w 1202550"/>
              <a:gd name="connsiteY1116" fmla="*/ 948969 h 1202550"/>
              <a:gd name="connsiteX1117" fmla="*/ 995861 w 1202550"/>
              <a:gd name="connsiteY1117" fmla="*/ 997431 h 1202550"/>
              <a:gd name="connsiteX1118" fmla="*/ 997709 w 1202550"/>
              <a:gd name="connsiteY1118" fmla="*/ 999376 h 1202550"/>
              <a:gd name="connsiteX1119" fmla="*/ 994564 w 1202550"/>
              <a:gd name="connsiteY1119" fmla="*/ 999808 h 1202550"/>
              <a:gd name="connsiteX1120" fmla="*/ 804941 w 1202550"/>
              <a:gd name="connsiteY1120" fmla="*/ 999808 h 1202550"/>
              <a:gd name="connsiteX1121" fmla="*/ 800428 w 1202550"/>
              <a:gd name="connsiteY1121" fmla="*/ 996999 h 1202550"/>
              <a:gd name="connsiteX1122" fmla="*/ 776977 w 1202550"/>
              <a:gd name="connsiteY1122" fmla="*/ 949785 h 1202550"/>
              <a:gd name="connsiteX1123" fmla="*/ 775801 w 1202550"/>
              <a:gd name="connsiteY1123" fmla="*/ 946761 h 1202550"/>
              <a:gd name="connsiteX1124" fmla="*/ 778873 w 1202550"/>
              <a:gd name="connsiteY1124" fmla="*/ 946761 h 1202550"/>
              <a:gd name="connsiteX1125" fmla="*/ 942334 w 1202550"/>
              <a:gd name="connsiteY1125" fmla="*/ 946761 h 1202550"/>
              <a:gd name="connsiteX1126" fmla="*/ 947614 w 1202550"/>
              <a:gd name="connsiteY1126" fmla="*/ 948969 h 1202550"/>
              <a:gd name="connsiteX1127" fmla="*/ 1118732 w 1202550"/>
              <a:gd name="connsiteY1127" fmla="*/ 947841 h 1202550"/>
              <a:gd name="connsiteX1128" fmla="*/ 1194845 w 1202550"/>
              <a:gd name="connsiteY1128" fmla="*/ 998800 h 1202550"/>
              <a:gd name="connsiteX1129" fmla="*/ 1195301 w 1202550"/>
              <a:gd name="connsiteY1129" fmla="*/ 999184 h 1202550"/>
              <a:gd name="connsiteX1130" fmla="*/ 1193909 w 1202550"/>
              <a:gd name="connsiteY1130" fmla="*/ 999808 h 1202550"/>
              <a:gd name="connsiteX1131" fmla="*/ 1192109 w 1202550"/>
              <a:gd name="connsiteY1131" fmla="*/ 999808 h 1202550"/>
              <a:gd name="connsiteX1132" fmla="*/ 1004382 w 1202550"/>
              <a:gd name="connsiteY1132" fmla="*/ 999808 h 1202550"/>
              <a:gd name="connsiteX1133" fmla="*/ 998357 w 1202550"/>
              <a:gd name="connsiteY1133" fmla="*/ 997407 h 1202550"/>
              <a:gd name="connsiteX1134" fmla="*/ 950711 w 1202550"/>
              <a:gd name="connsiteY1134" fmla="*/ 949665 h 1202550"/>
              <a:gd name="connsiteX1135" fmla="*/ 948599 w 1202550"/>
              <a:gd name="connsiteY1135" fmla="*/ 947265 h 1202550"/>
              <a:gd name="connsiteX1136" fmla="*/ 950639 w 1202550"/>
              <a:gd name="connsiteY1136" fmla="*/ 946809 h 1202550"/>
              <a:gd name="connsiteX1137" fmla="*/ 1114963 w 1202550"/>
              <a:gd name="connsiteY1137" fmla="*/ 946809 h 1202550"/>
              <a:gd name="connsiteX1138" fmla="*/ 1118660 w 1202550"/>
              <a:gd name="connsiteY1138" fmla="*/ 947841 h 1202550"/>
              <a:gd name="connsiteX1139" fmla="*/ 1054884 w 1202550"/>
              <a:gd name="connsiteY1139" fmla="*/ 905260 h 1202550"/>
              <a:gd name="connsiteX1140" fmla="*/ 1098761 w 1202550"/>
              <a:gd name="connsiteY1140" fmla="*/ 934495 h 1202550"/>
              <a:gd name="connsiteX1141" fmla="*/ 1112179 w 1202550"/>
              <a:gd name="connsiteY1141" fmla="*/ 943521 h 1202550"/>
              <a:gd name="connsiteX1142" fmla="*/ 1113547 w 1202550"/>
              <a:gd name="connsiteY1142" fmla="*/ 944817 h 1202550"/>
              <a:gd name="connsiteX1143" fmla="*/ 1111291 w 1202550"/>
              <a:gd name="connsiteY1143" fmla="*/ 945033 h 1202550"/>
              <a:gd name="connsiteX1144" fmla="*/ 948527 w 1202550"/>
              <a:gd name="connsiteY1144" fmla="*/ 945033 h 1202550"/>
              <a:gd name="connsiteX1145" fmla="*/ 944374 w 1202550"/>
              <a:gd name="connsiteY1145" fmla="*/ 943233 h 1202550"/>
              <a:gd name="connsiteX1146" fmla="*/ 907121 w 1202550"/>
              <a:gd name="connsiteY1146" fmla="*/ 905884 h 1202550"/>
              <a:gd name="connsiteX1147" fmla="*/ 907121 w 1202550"/>
              <a:gd name="connsiteY1147" fmla="*/ 905884 h 1202550"/>
              <a:gd name="connsiteX1148" fmla="*/ 907577 w 1202550"/>
              <a:gd name="connsiteY1148" fmla="*/ 904804 h 1202550"/>
              <a:gd name="connsiteX1149" fmla="*/ 910266 w 1202550"/>
              <a:gd name="connsiteY1149" fmla="*/ 904804 h 1202550"/>
              <a:gd name="connsiteX1150" fmla="*/ 1051403 w 1202550"/>
              <a:gd name="connsiteY1150" fmla="*/ 904804 h 1202550"/>
              <a:gd name="connsiteX1151" fmla="*/ 1054812 w 1202550"/>
              <a:gd name="connsiteY1151" fmla="*/ 905260 h 1202550"/>
              <a:gd name="connsiteX1152" fmla="*/ 1051740 w 1202550"/>
              <a:gd name="connsiteY1152" fmla="*/ 903004 h 1202550"/>
              <a:gd name="connsiteX1153" fmla="*/ 1051740 w 1202550"/>
              <a:gd name="connsiteY1153" fmla="*/ 903916 h 1202550"/>
              <a:gd name="connsiteX1154" fmla="*/ 1049099 w 1202550"/>
              <a:gd name="connsiteY1154" fmla="*/ 904156 h 1202550"/>
              <a:gd name="connsiteX1155" fmla="*/ 907985 w 1202550"/>
              <a:gd name="connsiteY1155" fmla="*/ 904156 h 1202550"/>
              <a:gd name="connsiteX1156" fmla="*/ 904841 w 1202550"/>
              <a:gd name="connsiteY1156" fmla="*/ 903580 h 1202550"/>
              <a:gd name="connsiteX1157" fmla="*/ 904841 w 1202550"/>
              <a:gd name="connsiteY1157" fmla="*/ 903580 h 1202550"/>
              <a:gd name="connsiteX1158" fmla="*/ 874045 w 1202550"/>
              <a:gd name="connsiteY1158" fmla="*/ 872856 h 1202550"/>
              <a:gd name="connsiteX1159" fmla="*/ 1003541 w 1202550"/>
              <a:gd name="connsiteY1159" fmla="*/ 872856 h 1202550"/>
              <a:gd name="connsiteX1160" fmla="*/ 1008798 w 1202550"/>
              <a:gd name="connsiteY1160" fmla="*/ 874440 h 1202550"/>
              <a:gd name="connsiteX1161" fmla="*/ 1051668 w 1202550"/>
              <a:gd name="connsiteY1161" fmla="*/ 903004 h 1202550"/>
              <a:gd name="connsiteX1162" fmla="*/ 1133902 w 1202550"/>
              <a:gd name="connsiteY1162" fmla="*/ 871056 h 1202550"/>
              <a:gd name="connsiteX1163" fmla="*/ 1010046 w 1202550"/>
              <a:gd name="connsiteY1163" fmla="*/ 871056 h 1202550"/>
              <a:gd name="connsiteX1164" fmla="*/ 1004766 w 1202550"/>
              <a:gd name="connsiteY1164" fmla="*/ 869495 h 1202550"/>
              <a:gd name="connsiteX1165" fmla="*/ 973562 w 1202550"/>
              <a:gd name="connsiteY1165" fmla="*/ 848661 h 1202550"/>
              <a:gd name="connsiteX1166" fmla="*/ 971353 w 1202550"/>
              <a:gd name="connsiteY1166" fmla="*/ 847101 h 1202550"/>
              <a:gd name="connsiteX1167" fmla="*/ 973130 w 1202550"/>
              <a:gd name="connsiteY1167" fmla="*/ 846549 h 1202550"/>
              <a:gd name="connsiteX1168" fmla="*/ 1086832 w 1202550"/>
              <a:gd name="connsiteY1168" fmla="*/ 846549 h 1202550"/>
              <a:gd name="connsiteX1169" fmla="*/ 1090576 w 1202550"/>
              <a:gd name="connsiteY1169" fmla="*/ 847365 h 1202550"/>
              <a:gd name="connsiteX1170" fmla="*/ 1135006 w 1202550"/>
              <a:gd name="connsiteY1170" fmla="*/ 869687 h 1202550"/>
              <a:gd name="connsiteX1171" fmla="*/ 1136542 w 1202550"/>
              <a:gd name="connsiteY1171" fmla="*/ 871056 h 1202550"/>
              <a:gd name="connsiteX1172" fmla="*/ 1140575 w 1202550"/>
              <a:gd name="connsiteY1172" fmla="*/ 868655 h 1202550"/>
              <a:gd name="connsiteX1173" fmla="*/ 1140575 w 1202550"/>
              <a:gd name="connsiteY1173" fmla="*/ 869639 h 1202550"/>
              <a:gd name="connsiteX1174" fmla="*/ 1138414 w 1202550"/>
              <a:gd name="connsiteY1174" fmla="*/ 869159 h 1202550"/>
              <a:gd name="connsiteX1175" fmla="*/ 1092329 w 1202550"/>
              <a:gd name="connsiteY1175" fmla="*/ 846164 h 1202550"/>
              <a:gd name="connsiteX1176" fmla="*/ 1090216 w 1202550"/>
              <a:gd name="connsiteY1176" fmla="*/ 842756 h 1202550"/>
              <a:gd name="connsiteX1177" fmla="*/ 1090216 w 1202550"/>
              <a:gd name="connsiteY1177" fmla="*/ 727014 h 1202550"/>
              <a:gd name="connsiteX1178" fmla="*/ 1090216 w 1202550"/>
              <a:gd name="connsiteY1178" fmla="*/ 725549 h 1202550"/>
              <a:gd name="connsiteX1179" fmla="*/ 1092857 w 1202550"/>
              <a:gd name="connsiteY1179" fmla="*/ 725789 h 1202550"/>
              <a:gd name="connsiteX1180" fmla="*/ 1138150 w 1202550"/>
              <a:gd name="connsiteY1180" fmla="*/ 737167 h 1202550"/>
              <a:gd name="connsiteX1181" fmla="*/ 1140551 w 1202550"/>
              <a:gd name="connsiteY1181" fmla="*/ 740047 h 1202550"/>
              <a:gd name="connsiteX1182" fmla="*/ 1140575 w 1202550"/>
              <a:gd name="connsiteY1182" fmla="*/ 735319 h 1202550"/>
              <a:gd name="connsiteX1183" fmla="*/ 1138318 w 1202550"/>
              <a:gd name="connsiteY1183" fmla="*/ 735319 h 1202550"/>
              <a:gd name="connsiteX1184" fmla="*/ 1092449 w 1202550"/>
              <a:gd name="connsiteY1184" fmla="*/ 723797 h 1202550"/>
              <a:gd name="connsiteX1185" fmla="*/ 1090192 w 1202550"/>
              <a:gd name="connsiteY1185" fmla="*/ 720845 h 1202550"/>
              <a:gd name="connsiteX1186" fmla="*/ 1090192 w 1202550"/>
              <a:gd name="connsiteY1186" fmla="*/ 605630 h 1202550"/>
              <a:gd name="connsiteX1187" fmla="*/ 1090192 w 1202550"/>
              <a:gd name="connsiteY1187" fmla="*/ 604310 h 1202550"/>
              <a:gd name="connsiteX1188" fmla="*/ 1091488 w 1202550"/>
              <a:gd name="connsiteY1188" fmla="*/ 603110 h 1202550"/>
              <a:gd name="connsiteX1189" fmla="*/ 1139494 w 1202550"/>
              <a:gd name="connsiteY1189" fmla="*/ 603110 h 1202550"/>
              <a:gd name="connsiteX1190" fmla="*/ 1140577 w 1202550"/>
              <a:gd name="connsiteY1190" fmla="*/ 603929 h 1202550"/>
              <a:gd name="connsiteX1191" fmla="*/ 1140575 w 1202550"/>
              <a:gd name="connsiteY1191" fmla="*/ 604214 h 1202550"/>
              <a:gd name="connsiteX1192" fmla="*/ 1140575 w 1202550"/>
              <a:gd name="connsiteY1192" fmla="*/ 606014 h 1202550"/>
              <a:gd name="connsiteX1193" fmla="*/ 1140575 w 1202550"/>
              <a:gd name="connsiteY1193" fmla="*/ 735391 h 1202550"/>
              <a:gd name="connsiteX1194" fmla="*/ 1139086 w 1202550"/>
              <a:gd name="connsiteY1194" fmla="*/ 601214 h 1202550"/>
              <a:gd name="connsiteX1195" fmla="*/ 1137286 w 1202550"/>
              <a:gd name="connsiteY1195" fmla="*/ 601214 h 1202550"/>
              <a:gd name="connsiteX1196" fmla="*/ 1093145 w 1202550"/>
              <a:gd name="connsiteY1196" fmla="*/ 601214 h 1202550"/>
              <a:gd name="connsiteX1197" fmla="*/ 1091344 w 1202550"/>
              <a:gd name="connsiteY1197" fmla="*/ 601214 h 1202550"/>
              <a:gd name="connsiteX1198" fmla="*/ 1090096 w 1202550"/>
              <a:gd name="connsiteY1198" fmla="*/ 599990 h 1202550"/>
              <a:gd name="connsiteX1199" fmla="*/ 1090096 w 1202550"/>
              <a:gd name="connsiteY1199" fmla="*/ 597877 h 1202550"/>
              <a:gd name="connsiteX1200" fmla="*/ 1090096 w 1202550"/>
              <a:gd name="connsiteY1200" fmla="*/ 484583 h 1202550"/>
              <a:gd name="connsiteX1201" fmla="*/ 1093361 w 1202550"/>
              <a:gd name="connsiteY1201" fmla="*/ 480311 h 1202550"/>
              <a:gd name="connsiteX1202" fmla="*/ 1138966 w 1202550"/>
              <a:gd name="connsiteY1202" fmla="*/ 468933 h 1202550"/>
              <a:gd name="connsiteX1203" fmla="*/ 1140503 w 1202550"/>
              <a:gd name="connsiteY1203" fmla="*/ 468597 h 1202550"/>
              <a:gd name="connsiteX1204" fmla="*/ 1140503 w 1202550"/>
              <a:gd name="connsiteY1204" fmla="*/ 597805 h 1202550"/>
              <a:gd name="connsiteX1205" fmla="*/ 1140503 w 1202550"/>
              <a:gd name="connsiteY1205" fmla="*/ 599606 h 1202550"/>
              <a:gd name="connsiteX1206" fmla="*/ 1139014 w 1202550"/>
              <a:gd name="connsiteY1206" fmla="*/ 601286 h 1202550"/>
              <a:gd name="connsiteX1207" fmla="*/ 1138558 w 1202550"/>
              <a:gd name="connsiteY1207" fmla="*/ 335165 h 1202550"/>
              <a:gd name="connsiteX1208" fmla="*/ 1140575 w 1202550"/>
              <a:gd name="connsiteY1208" fmla="*/ 334324 h 1202550"/>
              <a:gd name="connsiteX1209" fmla="*/ 1140575 w 1202550"/>
              <a:gd name="connsiteY1209" fmla="*/ 463077 h 1202550"/>
              <a:gd name="connsiteX1210" fmla="*/ 1140575 w 1202550"/>
              <a:gd name="connsiteY1210" fmla="*/ 464877 h 1202550"/>
              <a:gd name="connsiteX1211" fmla="*/ 1138822 w 1202550"/>
              <a:gd name="connsiteY1211" fmla="*/ 467109 h 1202550"/>
              <a:gd name="connsiteX1212" fmla="*/ 1090624 w 1202550"/>
              <a:gd name="connsiteY1212" fmla="*/ 479111 h 1202550"/>
              <a:gd name="connsiteX1213" fmla="*/ 1090168 w 1202550"/>
              <a:gd name="connsiteY1213" fmla="*/ 476710 h 1202550"/>
              <a:gd name="connsiteX1214" fmla="*/ 1090168 w 1202550"/>
              <a:gd name="connsiteY1214" fmla="*/ 361496 h 1202550"/>
              <a:gd name="connsiteX1215" fmla="*/ 1092185 w 1202550"/>
              <a:gd name="connsiteY1215" fmla="*/ 358015 h 1202550"/>
              <a:gd name="connsiteX1216" fmla="*/ 1138486 w 1202550"/>
              <a:gd name="connsiteY1216" fmla="*/ 335237 h 1202550"/>
              <a:gd name="connsiteX1217" fmla="*/ 1134742 w 1202550"/>
              <a:gd name="connsiteY1217" fmla="*/ 332956 h 1202550"/>
              <a:gd name="connsiteX1218" fmla="*/ 1137142 w 1202550"/>
              <a:gd name="connsiteY1218" fmla="*/ 333244 h 1202550"/>
              <a:gd name="connsiteX1219" fmla="*/ 1136590 w 1202550"/>
              <a:gd name="connsiteY1219" fmla="*/ 334156 h 1202550"/>
              <a:gd name="connsiteX1220" fmla="*/ 1136590 w 1202550"/>
              <a:gd name="connsiteY1220" fmla="*/ 334156 h 1202550"/>
              <a:gd name="connsiteX1221" fmla="*/ 1094009 w 1202550"/>
              <a:gd name="connsiteY1221" fmla="*/ 355399 h 1202550"/>
              <a:gd name="connsiteX1222" fmla="*/ 1083471 w 1202550"/>
              <a:gd name="connsiteY1222" fmla="*/ 357799 h 1202550"/>
              <a:gd name="connsiteX1223" fmla="*/ 975290 w 1202550"/>
              <a:gd name="connsiteY1223" fmla="*/ 357799 h 1202550"/>
              <a:gd name="connsiteX1224" fmla="*/ 971185 w 1202550"/>
              <a:gd name="connsiteY1224" fmla="*/ 357439 h 1202550"/>
              <a:gd name="connsiteX1225" fmla="*/ 1006998 w 1202550"/>
              <a:gd name="connsiteY1225" fmla="*/ 333436 h 1202550"/>
              <a:gd name="connsiteX1226" fmla="*/ 1009830 w 1202550"/>
              <a:gd name="connsiteY1226" fmla="*/ 332860 h 1202550"/>
              <a:gd name="connsiteX1227" fmla="*/ 1006302 w 1202550"/>
              <a:gd name="connsiteY1227" fmla="*/ 331780 h 1202550"/>
              <a:gd name="connsiteX1228" fmla="*/ 1006302 w 1202550"/>
              <a:gd name="connsiteY1228" fmla="*/ 331780 h 1202550"/>
              <a:gd name="connsiteX1229" fmla="*/ 1003469 w 1202550"/>
              <a:gd name="connsiteY1229" fmla="*/ 332356 h 1202550"/>
              <a:gd name="connsiteX1230" fmla="*/ 877310 w 1202550"/>
              <a:gd name="connsiteY1230" fmla="*/ 332356 h 1202550"/>
              <a:gd name="connsiteX1231" fmla="*/ 874309 w 1202550"/>
              <a:gd name="connsiteY1231" fmla="*/ 331564 h 1202550"/>
              <a:gd name="connsiteX1232" fmla="*/ 876038 w 1202550"/>
              <a:gd name="connsiteY1232" fmla="*/ 329164 h 1202550"/>
              <a:gd name="connsiteX1233" fmla="*/ 900041 w 1202550"/>
              <a:gd name="connsiteY1233" fmla="*/ 305161 h 1202550"/>
              <a:gd name="connsiteX1234" fmla="*/ 904265 w 1202550"/>
              <a:gd name="connsiteY1234" fmla="*/ 301464 h 1202550"/>
              <a:gd name="connsiteX1235" fmla="*/ 905633 w 1202550"/>
              <a:gd name="connsiteY1235" fmla="*/ 300984 h 1202550"/>
              <a:gd name="connsiteX1236" fmla="*/ 1048427 w 1202550"/>
              <a:gd name="connsiteY1236" fmla="*/ 300984 h 1202550"/>
              <a:gd name="connsiteX1237" fmla="*/ 1051740 w 1202550"/>
              <a:gd name="connsiteY1237" fmla="*/ 301344 h 1202550"/>
              <a:gd name="connsiteX1238" fmla="*/ 1006230 w 1202550"/>
              <a:gd name="connsiteY1238" fmla="*/ 331852 h 1202550"/>
              <a:gd name="connsiteX1239" fmla="*/ 1111507 w 1202550"/>
              <a:gd name="connsiteY1239" fmla="*/ 261643 h 1202550"/>
              <a:gd name="connsiteX1240" fmla="*/ 1057164 w 1202550"/>
              <a:gd name="connsiteY1240" fmla="*/ 297864 h 1202550"/>
              <a:gd name="connsiteX1241" fmla="*/ 1052364 w 1202550"/>
              <a:gd name="connsiteY1241" fmla="*/ 299280 h 1202550"/>
              <a:gd name="connsiteX1242" fmla="*/ 907361 w 1202550"/>
              <a:gd name="connsiteY1242" fmla="*/ 299280 h 1202550"/>
              <a:gd name="connsiteX1243" fmla="*/ 908658 w 1202550"/>
              <a:gd name="connsiteY1243" fmla="*/ 297144 h 1202550"/>
              <a:gd name="connsiteX1244" fmla="*/ 944446 w 1202550"/>
              <a:gd name="connsiteY1244" fmla="*/ 261283 h 1202550"/>
              <a:gd name="connsiteX1245" fmla="*/ 948359 w 1202550"/>
              <a:gd name="connsiteY1245" fmla="*/ 259651 h 1202550"/>
              <a:gd name="connsiteX1246" fmla="*/ 1111147 w 1202550"/>
              <a:gd name="connsiteY1246" fmla="*/ 259651 h 1202550"/>
              <a:gd name="connsiteX1247" fmla="*/ 1113379 w 1202550"/>
              <a:gd name="connsiteY1247" fmla="*/ 259651 h 1202550"/>
              <a:gd name="connsiteX1248" fmla="*/ 1113523 w 1202550"/>
              <a:gd name="connsiteY1248" fmla="*/ 260203 h 1202550"/>
              <a:gd name="connsiteX1249" fmla="*/ 1111435 w 1202550"/>
              <a:gd name="connsiteY1249" fmla="*/ 261715 h 1202550"/>
              <a:gd name="connsiteX1250" fmla="*/ 1193213 w 1202550"/>
              <a:gd name="connsiteY1250" fmla="*/ 205140 h 1202550"/>
              <a:gd name="connsiteX1251" fmla="*/ 1195277 w 1202550"/>
              <a:gd name="connsiteY1251" fmla="*/ 205140 h 1202550"/>
              <a:gd name="connsiteX1252" fmla="*/ 1194341 w 1202550"/>
              <a:gd name="connsiteY1252" fmla="*/ 206484 h 1202550"/>
              <a:gd name="connsiteX1253" fmla="*/ 1118804 w 1202550"/>
              <a:gd name="connsiteY1253" fmla="*/ 256891 h 1202550"/>
              <a:gd name="connsiteX1254" fmla="*/ 1114267 w 1202550"/>
              <a:gd name="connsiteY1254" fmla="*/ 257971 h 1202550"/>
              <a:gd name="connsiteX1255" fmla="*/ 948527 w 1202550"/>
              <a:gd name="connsiteY1255" fmla="*/ 257971 h 1202550"/>
              <a:gd name="connsiteX1256" fmla="*/ 950207 w 1202550"/>
              <a:gd name="connsiteY1256" fmla="*/ 255571 h 1202550"/>
              <a:gd name="connsiteX1257" fmla="*/ 998933 w 1202550"/>
              <a:gd name="connsiteY1257" fmla="*/ 206773 h 1202550"/>
              <a:gd name="connsiteX1258" fmla="*/ 1003109 w 1202550"/>
              <a:gd name="connsiteY1258" fmla="*/ 205044 h 1202550"/>
              <a:gd name="connsiteX1259" fmla="*/ 1071374 w 1202550"/>
              <a:gd name="connsiteY1259" fmla="*/ 131907 h 1202550"/>
              <a:gd name="connsiteX1260" fmla="*/ 1001357 w 1202550"/>
              <a:gd name="connsiteY1260" fmla="*/ 201852 h 1202550"/>
              <a:gd name="connsiteX1261" fmla="*/ 997085 w 1202550"/>
              <a:gd name="connsiteY1261" fmla="*/ 203364 h 1202550"/>
              <a:gd name="connsiteX1262" fmla="*/ 803140 w 1202550"/>
              <a:gd name="connsiteY1262" fmla="*/ 203364 h 1202550"/>
              <a:gd name="connsiteX1263" fmla="*/ 804173 w 1202550"/>
              <a:gd name="connsiteY1263" fmla="*/ 200364 h 1202550"/>
              <a:gd name="connsiteX1264" fmla="*/ 838161 w 1202550"/>
              <a:gd name="connsiteY1264" fmla="*/ 132291 h 1202550"/>
              <a:gd name="connsiteX1265" fmla="*/ 842193 w 1202550"/>
              <a:gd name="connsiteY1265" fmla="*/ 129723 h 1202550"/>
              <a:gd name="connsiteX1266" fmla="*/ 1070102 w 1202550"/>
              <a:gd name="connsiteY1266" fmla="*/ 129723 h 1202550"/>
              <a:gd name="connsiteX1267" fmla="*/ 1072694 w 1202550"/>
              <a:gd name="connsiteY1267" fmla="*/ 129723 h 1202550"/>
              <a:gd name="connsiteX1268" fmla="*/ 1071374 w 1202550"/>
              <a:gd name="connsiteY1268" fmla="*/ 131907 h 1202550"/>
              <a:gd name="connsiteX1269" fmla="*/ 893224 w 1202550"/>
              <a:gd name="connsiteY1269" fmla="*/ 22141 h 1202550"/>
              <a:gd name="connsiteX1270" fmla="*/ 897712 w 1202550"/>
              <a:gd name="connsiteY1270" fmla="*/ 19309 h 1202550"/>
              <a:gd name="connsiteX1271" fmla="*/ 1180252 w 1202550"/>
              <a:gd name="connsiteY1271" fmla="*/ 19309 h 1202550"/>
              <a:gd name="connsiteX1272" fmla="*/ 1183108 w 1202550"/>
              <a:gd name="connsiteY1272" fmla="*/ 19309 h 1202550"/>
              <a:gd name="connsiteX1273" fmla="*/ 1181260 w 1202550"/>
              <a:gd name="connsiteY1273" fmla="*/ 21949 h 1202550"/>
              <a:gd name="connsiteX1274" fmla="*/ 1131646 w 1202550"/>
              <a:gd name="connsiteY1274" fmla="*/ 71636 h 1202550"/>
              <a:gd name="connsiteX1275" fmla="*/ 1077399 w 1202550"/>
              <a:gd name="connsiteY1275" fmla="*/ 125954 h 1202550"/>
              <a:gd name="connsiteX1276" fmla="*/ 1072430 w 1202550"/>
              <a:gd name="connsiteY1276" fmla="*/ 127995 h 1202550"/>
              <a:gd name="connsiteX1277" fmla="*/ 843849 w 1202550"/>
              <a:gd name="connsiteY1277" fmla="*/ 127995 h 1202550"/>
              <a:gd name="connsiteX1278" fmla="*/ 840417 w 1202550"/>
              <a:gd name="connsiteY1278" fmla="*/ 127995 h 1202550"/>
              <a:gd name="connsiteX1279" fmla="*/ 841929 w 1202550"/>
              <a:gd name="connsiteY1279" fmla="*/ 124826 h 1202550"/>
              <a:gd name="connsiteX1280" fmla="*/ 893224 w 1202550"/>
              <a:gd name="connsiteY1280" fmla="*/ 22141 h 1202550"/>
              <a:gd name="connsiteX1281" fmla="*/ 602955 w 1202550"/>
              <a:gd name="connsiteY1281" fmla="*/ 126434 h 1202550"/>
              <a:gd name="connsiteX1282" fmla="*/ 602955 w 1202550"/>
              <a:gd name="connsiteY1282" fmla="*/ 124634 h 1202550"/>
              <a:gd name="connsiteX1283" fmla="*/ 602955 w 1202550"/>
              <a:gd name="connsiteY1283" fmla="*/ 22694 h 1202550"/>
              <a:gd name="connsiteX1284" fmla="*/ 606340 w 1202550"/>
              <a:gd name="connsiteY1284" fmla="*/ 19381 h 1202550"/>
              <a:gd name="connsiteX1285" fmla="*/ 891976 w 1202550"/>
              <a:gd name="connsiteY1285" fmla="*/ 19381 h 1202550"/>
              <a:gd name="connsiteX1286" fmla="*/ 890943 w 1202550"/>
              <a:gd name="connsiteY1286" fmla="*/ 22381 h 1202550"/>
              <a:gd name="connsiteX1287" fmla="*/ 839601 w 1202550"/>
              <a:gd name="connsiteY1287" fmla="*/ 125522 h 1202550"/>
              <a:gd name="connsiteX1288" fmla="*/ 835496 w 1202550"/>
              <a:gd name="connsiteY1288" fmla="*/ 127923 h 1202550"/>
              <a:gd name="connsiteX1289" fmla="*/ 606100 w 1202550"/>
              <a:gd name="connsiteY1289" fmla="*/ 127923 h 1202550"/>
              <a:gd name="connsiteX1290" fmla="*/ 604612 w 1202550"/>
              <a:gd name="connsiteY1290" fmla="*/ 127923 h 1202550"/>
              <a:gd name="connsiteX1291" fmla="*/ 602955 w 1202550"/>
              <a:gd name="connsiteY1291" fmla="*/ 126434 h 1202550"/>
              <a:gd name="connsiteX1292" fmla="*/ 602475 w 1202550"/>
              <a:gd name="connsiteY1292" fmla="*/ 878785 h 1202550"/>
              <a:gd name="connsiteX1293" fmla="*/ 603003 w 1202550"/>
              <a:gd name="connsiteY1293" fmla="*/ 876552 h 1202550"/>
              <a:gd name="connsiteX1294" fmla="*/ 603003 w 1202550"/>
              <a:gd name="connsiteY1294" fmla="*/ 876552 h 1202550"/>
              <a:gd name="connsiteX1295" fmla="*/ 607036 w 1202550"/>
              <a:gd name="connsiteY1295" fmla="*/ 872856 h 1202550"/>
              <a:gd name="connsiteX1296" fmla="*/ 732860 w 1202550"/>
              <a:gd name="connsiteY1296" fmla="*/ 872856 h 1202550"/>
              <a:gd name="connsiteX1297" fmla="*/ 734348 w 1202550"/>
              <a:gd name="connsiteY1297" fmla="*/ 872856 h 1202550"/>
              <a:gd name="connsiteX1298" fmla="*/ 737516 w 1202550"/>
              <a:gd name="connsiteY1298" fmla="*/ 874824 h 1202550"/>
              <a:gd name="connsiteX1299" fmla="*/ 750550 w 1202550"/>
              <a:gd name="connsiteY1299" fmla="*/ 901083 h 1202550"/>
              <a:gd name="connsiteX1300" fmla="*/ 751318 w 1202550"/>
              <a:gd name="connsiteY1300" fmla="*/ 902379 h 1202550"/>
              <a:gd name="connsiteX1301" fmla="*/ 751318 w 1202550"/>
              <a:gd name="connsiteY1301" fmla="*/ 902379 h 1202550"/>
              <a:gd name="connsiteX1302" fmla="*/ 751078 w 1202550"/>
              <a:gd name="connsiteY1302" fmla="*/ 903988 h 1202550"/>
              <a:gd name="connsiteX1303" fmla="*/ 748678 w 1202550"/>
              <a:gd name="connsiteY1303" fmla="*/ 904180 h 1202550"/>
              <a:gd name="connsiteX1304" fmla="*/ 606172 w 1202550"/>
              <a:gd name="connsiteY1304" fmla="*/ 904180 h 1202550"/>
              <a:gd name="connsiteX1305" fmla="*/ 603147 w 1202550"/>
              <a:gd name="connsiteY1305" fmla="*/ 903532 h 1202550"/>
              <a:gd name="connsiteX1306" fmla="*/ 602475 w 1202550"/>
              <a:gd name="connsiteY1306" fmla="*/ 901131 h 1202550"/>
              <a:gd name="connsiteX1307" fmla="*/ 602475 w 1202550"/>
              <a:gd name="connsiteY1307" fmla="*/ 878785 h 1202550"/>
              <a:gd name="connsiteX1308" fmla="*/ 425957 w 1202550"/>
              <a:gd name="connsiteY1308" fmla="*/ 945561 h 1202550"/>
              <a:gd name="connsiteX1309" fmla="*/ 263793 w 1202550"/>
              <a:gd name="connsiteY1309" fmla="*/ 945561 h 1202550"/>
              <a:gd name="connsiteX1310" fmla="*/ 261393 w 1202550"/>
              <a:gd name="connsiteY1310" fmla="*/ 945441 h 1202550"/>
              <a:gd name="connsiteX1311" fmla="*/ 261057 w 1202550"/>
              <a:gd name="connsiteY1311" fmla="*/ 944337 h 1202550"/>
              <a:gd name="connsiteX1312" fmla="*/ 292021 w 1202550"/>
              <a:gd name="connsiteY1312" fmla="*/ 913277 h 1202550"/>
              <a:gd name="connsiteX1313" fmla="*/ 300086 w 1202550"/>
              <a:gd name="connsiteY1313" fmla="*/ 905332 h 1202550"/>
              <a:gd name="connsiteX1314" fmla="*/ 304142 w 1202550"/>
              <a:gd name="connsiteY1314" fmla="*/ 904756 h 1202550"/>
              <a:gd name="connsiteX1315" fmla="*/ 436495 w 1202550"/>
              <a:gd name="connsiteY1315" fmla="*/ 904756 h 1202550"/>
              <a:gd name="connsiteX1316" fmla="*/ 446672 w 1202550"/>
              <a:gd name="connsiteY1316" fmla="*/ 904756 h 1202550"/>
              <a:gd name="connsiteX1317" fmla="*/ 449432 w 1202550"/>
              <a:gd name="connsiteY1317" fmla="*/ 905476 h 1202550"/>
              <a:gd name="connsiteX1318" fmla="*/ 441895 w 1202550"/>
              <a:gd name="connsiteY1318" fmla="*/ 920742 h 1202550"/>
              <a:gd name="connsiteX1319" fmla="*/ 429702 w 1202550"/>
              <a:gd name="connsiteY1319" fmla="*/ 945009 h 1202550"/>
              <a:gd name="connsiteX1320" fmla="*/ 425957 w 1202550"/>
              <a:gd name="connsiteY1320" fmla="*/ 945561 h 1202550"/>
              <a:gd name="connsiteX1321" fmla="*/ 427854 w 1202550"/>
              <a:gd name="connsiteY1321" fmla="*/ 948921 h 1202550"/>
              <a:gd name="connsiteX1322" fmla="*/ 403490 w 1202550"/>
              <a:gd name="connsiteY1322" fmla="*/ 997671 h 1202550"/>
              <a:gd name="connsiteX1323" fmla="*/ 400106 w 1202550"/>
              <a:gd name="connsiteY1323" fmla="*/ 999832 h 1202550"/>
              <a:gd name="connsiteX1324" fmla="*/ 398618 w 1202550"/>
              <a:gd name="connsiteY1324" fmla="*/ 999832 h 1202550"/>
              <a:gd name="connsiteX1325" fmla="*/ 210290 w 1202550"/>
              <a:gd name="connsiteY1325" fmla="*/ 999832 h 1202550"/>
              <a:gd name="connsiteX1326" fmla="*/ 206282 w 1202550"/>
              <a:gd name="connsiteY1326" fmla="*/ 999448 h 1202550"/>
              <a:gd name="connsiteX1327" fmla="*/ 215595 w 1202550"/>
              <a:gd name="connsiteY1327" fmla="*/ 990230 h 1202550"/>
              <a:gd name="connsiteX1328" fmla="*/ 257120 w 1202550"/>
              <a:gd name="connsiteY1328" fmla="*/ 948657 h 1202550"/>
              <a:gd name="connsiteX1329" fmla="*/ 261561 w 1202550"/>
              <a:gd name="connsiteY1329" fmla="*/ 946809 h 1202550"/>
              <a:gd name="connsiteX1330" fmla="*/ 425909 w 1202550"/>
              <a:gd name="connsiteY1330" fmla="*/ 946809 h 1202550"/>
              <a:gd name="connsiteX1331" fmla="*/ 428166 w 1202550"/>
              <a:gd name="connsiteY1331" fmla="*/ 946809 h 1202550"/>
              <a:gd name="connsiteX1332" fmla="*/ 427854 w 1202550"/>
              <a:gd name="connsiteY1332" fmla="*/ 948921 h 1202550"/>
              <a:gd name="connsiteX1333" fmla="*/ 447056 w 1202550"/>
              <a:gd name="connsiteY1333" fmla="*/ 904132 h 1202550"/>
              <a:gd name="connsiteX1334" fmla="*/ 306182 w 1202550"/>
              <a:gd name="connsiteY1334" fmla="*/ 904132 h 1202550"/>
              <a:gd name="connsiteX1335" fmla="*/ 302582 w 1202550"/>
              <a:gd name="connsiteY1335" fmla="*/ 903340 h 1202550"/>
              <a:gd name="connsiteX1336" fmla="*/ 304310 w 1202550"/>
              <a:gd name="connsiteY1336" fmla="*/ 900939 h 1202550"/>
              <a:gd name="connsiteX1337" fmla="*/ 328913 w 1202550"/>
              <a:gd name="connsiteY1337" fmla="*/ 876384 h 1202550"/>
              <a:gd name="connsiteX1338" fmla="*/ 332490 w 1202550"/>
              <a:gd name="connsiteY1338" fmla="*/ 873288 h 1202550"/>
              <a:gd name="connsiteX1339" fmla="*/ 333858 w 1202550"/>
              <a:gd name="connsiteY1339" fmla="*/ 872808 h 1202550"/>
              <a:gd name="connsiteX1340" fmla="*/ 465346 w 1202550"/>
              <a:gd name="connsiteY1340" fmla="*/ 872808 h 1202550"/>
              <a:gd name="connsiteX1341" fmla="*/ 464794 w 1202550"/>
              <a:gd name="connsiteY1341" fmla="*/ 875088 h 1202550"/>
              <a:gd name="connsiteX1342" fmla="*/ 451136 w 1202550"/>
              <a:gd name="connsiteY1342" fmla="*/ 901947 h 1202550"/>
              <a:gd name="connsiteX1343" fmla="*/ 450632 w 1202550"/>
              <a:gd name="connsiteY1343" fmla="*/ 903316 h 1202550"/>
              <a:gd name="connsiteX1344" fmla="*/ 450632 w 1202550"/>
              <a:gd name="connsiteY1344" fmla="*/ 903316 h 1202550"/>
              <a:gd name="connsiteX1345" fmla="*/ 446984 w 1202550"/>
              <a:gd name="connsiteY1345" fmla="*/ 904132 h 1202550"/>
              <a:gd name="connsiteX1346" fmla="*/ 64040 w 1202550"/>
              <a:gd name="connsiteY1346" fmla="*/ 597853 h 1202550"/>
              <a:gd name="connsiteX1347" fmla="*/ 64040 w 1202550"/>
              <a:gd name="connsiteY1347" fmla="*/ 472270 h 1202550"/>
              <a:gd name="connsiteX1348" fmla="*/ 64376 w 1202550"/>
              <a:gd name="connsiteY1348" fmla="*/ 469005 h 1202550"/>
              <a:gd name="connsiteX1349" fmla="*/ 69105 w 1202550"/>
              <a:gd name="connsiteY1349" fmla="*/ 469893 h 1202550"/>
              <a:gd name="connsiteX1350" fmla="*/ 112094 w 1202550"/>
              <a:gd name="connsiteY1350" fmla="*/ 480599 h 1202550"/>
              <a:gd name="connsiteX1351" fmla="*/ 114734 w 1202550"/>
              <a:gd name="connsiteY1351" fmla="*/ 483911 h 1202550"/>
              <a:gd name="connsiteX1352" fmla="*/ 114734 w 1202550"/>
              <a:gd name="connsiteY1352" fmla="*/ 598405 h 1202550"/>
              <a:gd name="connsiteX1353" fmla="*/ 114734 w 1202550"/>
              <a:gd name="connsiteY1353" fmla="*/ 599894 h 1202550"/>
              <a:gd name="connsiteX1354" fmla="*/ 113270 w 1202550"/>
              <a:gd name="connsiteY1354" fmla="*/ 601262 h 1202550"/>
              <a:gd name="connsiteX1355" fmla="*/ 111782 w 1202550"/>
              <a:gd name="connsiteY1355" fmla="*/ 601262 h 1202550"/>
              <a:gd name="connsiteX1356" fmla="*/ 67016 w 1202550"/>
              <a:gd name="connsiteY1356" fmla="*/ 601262 h 1202550"/>
              <a:gd name="connsiteX1357" fmla="*/ 65528 w 1202550"/>
              <a:gd name="connsiteY1357" fmla="*/ 601262 h 1202550"/>
              <a:gd name="connsiteX1358" fmla="*/ 64040 w 1202550"/>
              <a:gd name="connsiteY1358" fmla="*/ 599630 h 1202550"/>
              <a:gd name="connsiteX1359" fmla="*/ 64040 w 1202550"/>
              <a:gd name="connsiteY1359" fmla="*/ 597853 h 1202550"/>
              <a:gd name="connsiteX1360" fmla="*/ 114710 w 1202550"/>
              <a:gd name="connsiteY1360" fmla="*/ 477238 h 1202550"/>
              <a:gd name="connsiteX1361" fmla="*/ 114710 w 1202550"/>
              <a:gd name="connsiteY1361" fmla="*/ 479207 h 1202550"/>
              <a:gd name="connsiteX1362" fmla="*/ 105421 w 1202550"/>
              <a:gd name="connsiteY1362" fmla="*/ 477046 h 1202550"/>
              <a:gd name="connsiteX1363" fmla="*/ 66704 w 1202550"/>
              <a:gd name="connsiteY1363" fmla="*/ 467493 h 1202550"/>
              <a:gd name="connsiteX1364" fmla="*/ 64136 w 1202550"/>
              <a:gd name="connsiteY1364" fmla="*/ 464085 h 1202550"/>
              <a:gd name="connsiteX1365" fmla="*/ 64136 w 1202550"/>
              <a:gd name="connsiteY1365" fmla="*/ 337277 h 1202550"/>
              <a:gd name="connsiteX1366" fmla="*/ 64520 w 1202550"/>
              <a:gd name="connsiteY1366" fmla="*/ 334540 h 1202550"/>
              <a:gd name="connsiteX1367" fmla="*/ 73281 w 1202550"/>
              <a:gd name="connsiteY1367" fmla="*/ 338789 h 1202550"/>
              <a:gd name="connsiteX1368" fmla="*/ 112406 w 1202550"/>
              <a:gd name="connsiteY1368" fmla="*/ 358303 h 1202550"/>
              <a:gd name="connsiteX1369" fmla="*/ 114710 w 1202550"/>
              <a:gd name="connsiteY1369" fmla="*/ 361880 h 1202550"/>
              <a:gd name="connsiteX1370" fmla="*/ 114710 w 1202550"/>
              <a:gd name="connsiteY1370" fmla="*/ 477238 h 1202550"/>
              <a:gd name="connsiteX1371" fmla="*/ 113390 w 1202550"/>
              <a:gd name="connsiteY1371" fmla="*/ 356695 h 1202550"/>
              <a:gd name="connsiteX1372" fmla="*/ 68913 w 1202550"/>
              <a:gd name="connsiteY1372" fmla="*/ 334517 h 1202550"/>
              <a:gd name="connsiteX1373" fmla="*/ 68097 w 1202550"/>
              <a:gd name="connsiteY1373" fmla="*/ 334204 h 1202550"/>
              <a:gd name="connsiteX1374" fmla="*/ 68097 w 1202550"/>
              <a:gd name="connsiteY1374" fmla="*/ 333268 h 1202550"/>
              <a:gd name="connsiteX1375" fmla="*/ 70737 w 1202550"/>
              <a:gd name="connsiteY1375" fmla="*/ 333028 h 1202550"/>
              <a:gd name="connsiteX1376" fmla="*/ 194376 w 1202550"/>
              <a:gd name="connsiteY1376" fmla="*/ 333028 h 1202550"/>
              <a:gd name="connsiteX1377" fmla="*/ 197521 w 1202550"/>
              <a:gd name="connsiteY1377" fmla="*/ 333580 h 1202550"/>
              <a:gd name="connsiteX1378" fmla="*/ 233525 w 1202550"/>
              <a:gd name="connsiteY1378" fmla="*/ 357439 h 1202550"/>
              <a:gd name="connsiteX1379" fmla="*/ 230117 w 1202550"/>
              <a:gd name="connsiteY1379" fmla="*/ 357895 h 1202550"/>
              <a:gd name="connsiteX1380" fmla="*/ 118575 w 1202550"/>
              <a:gd name="connsiteY1380" fmla="*/ 357895 h 1202550"/>
              <a:gd name="connsiteX1381" fmla="*/ 113318 w 1202550"/>
              <a:gd name="connsiteY1381" fmla="*/ 356695 h 1202550"/>
              <a:gd name="connsiteX1382" fmla="*/ 263889 w 1202550"/>
              <a:gd name="connsiteY1382" fmla="*/ 259747 h 1202550"/>
              <a:gd name="connsiteX1383" fmla="*/ 427349 w 1202550"/>
              <a:gd name="connsiteY1383" fmla="*/ 259747 h 1202550"/>
              <a:gd name="connsiteX1384" fmla="*/ 430950 w 1202550"/>
              <a:gd name="connsiteY1384" fmla="*/ 261571 h 1202550"/>
              <a:gd name="connsiteX1385" fmla="*/ 448736 w 1202550"/>
              <a:gd name="connsiteY1385" fmla="*/ 297216 h 1202550"/>
              <a:gd name="connsiteX1386" fmla="*/ 449216 w 1202550"/>
              <a:gd name="connsiteY1386" fmla="*/ 299352 h 1202550"/>
              <a:gd name="connsiteX1387" fmla="*/ 445952 w 1202550"/>
              <a:gd name="connsiteY1387" fmla="*/ 299352 h 1202550"/>
              <a:gd name="connsiteX1388" fmla="*/ 303494 w 1202550"/>
              <a:gd name="connsiteY1388" fmla="*/ 299352 h 1202550"/>
              <a:gd name="connsiteX1389" fmla="*/ 298285 w 1202550"/>
              <a:gd name="connsiteY1389" fmla="*/ 297168 h 1202550"/>
              <a:gd name="connsiteX1390" fmla="*/ 263529 w 1202550"/>
              <a:gd name="connsiteY1390" fmla="*/ 262363 h 1202550"/>
              <a:gd name="connsiteX1391" fmla="*/ 260817 w 1202550"/>
              <a:gd name="connsiteY1391" fmla="*/ 260395 h 1202550"/>
              <a:gd name="connsiteX1392" fmla="*/ 263817 w 1202550"/>
              <a:gd name="connsiteY1392" fmla="*/ 259747 h 1202550"/>
              <a:gd name="connsiteX1393" fmla="*/ 257144 w 1202550"/>
              <a:gd name="connsiteY1393" fmla="*/ 255931 h 1202550"/>
              <a:gd name="connsiteX1394" fmla="*/ 209138 w 1202550"/>
              <a:gd name="connsiteY1394" fmla="*/ 208069 h 1202550"/>
              <a:gd name="connsiteX1395" fmla="*/ 206354 w 1202550"/>
              <a:gd name="connsiteY1395" fmla="*/ 205668 h 1202550"/>
              <a:gd name="connsiteX1396" fmla="*/ 209882 w 1202550"/>
              <a:gd name="connsiteY1396" fmla="*/ 205212 h 1202550"/>
              <a:gd name="connsiteX1397" fmla="*/ 399506 w 1202550"/>
              <a:gd name="connsiteY1397" fmla="*/ 205212 h 1202550"/>
              <a:gd name="connsiteX1398" fmla="*/ 404067 w 1202550"/>
              <a:gd name="connsiteY1398" fmla="*/ 207925 h 1202550"/>
              <a:gd name="connsiteX1399" fmla="*/ 427469 w 1202550"/>
              <a:gd name="connsiteY1399" fmla="*/ 254803 h 1202550"/>
              <a:gd name="connsiteX1400" fmla="*/ 428574 w 1202550"/>
              <a:gd name="connsiteY1400" fmla="*/ 257803 h 1202550"/>
              <a:gd name="connsiteX1401" fmla="*/ 425597 w 1202550"/>
              <a:gd name="connsiteY1401" fmla="*/ 258043 h 1202550"/>
              <a:gd name="connsiteX1402" fmla="*/ 262185 w 1202550"/>
              <a:gd name="connsiteY1402" fmla="*/ 258043 h 1202550"/>
              <a:gd name="connsiteX1403" fmla="*/ 257072 w 1202550"/>
              <a:gd name="connsiteY1403" fmla="*/ 255931 h 1202550"/>
              <a:gd name="connsiteX1404" fmla="*/ 601347 w 1202550"/>
              <a:gd name="connsiteY1404" fmla="*/ 296736 h 1202550"/>
              <a:gd name="connsiteX1405" fmla="*/ 598731 w 1202550"/>
              <a:gd name="connsiteY1405" fmla="*/ 299352 h 1202550"/>
              <a:gd name="connsiteX1406" fmla="*/ 454089 w 1202550"/>
              <a:gd name="connsiteY1406" fmla="*/ 299352 h 1202550"/>
              <a:gd name="connsiteX1407" fmla="*/ 450800 w 1202550"/>
              <a:gd name="connsiteY1407" fmla="*/ 297504 h 1202550"/>
              <a:gd name="connsiteX1408" fmla="*/ 432630 w 1202550"/>
              <a:gd name="connsiteY1408" fmla="*/ 261043 h 1202550"/>
              <a:gd name="connsiteX1409" fmla="*/ 432150 w 1202550"/>
              <a:gd name="connsiteY1409" fmla="*/ 259723 h 1202550"/>
              <a:gd name="connsiteX1410" fmla="*/ 597771 w 1202550"/>
              <a:gd name="connsiteY1410" fmla="*/ 259723 h 1202550"/>
              <a:gd name="connsiteX1411" fmla="*/ 601347 w 1202550"/>
              <a:gd name="connsiteY1411" fmla="*/ 263396 h 1202550"/>
              <a:gd name="connsiteX1412" fmla="*/ 601275 w 1202550"/>
              <a:gd name="connsiteY1412" fmla="*/ 296712 h 1202550"/>
              <a:gd name="connsiteX1413" fmla="*/ 601347 w 1202550"/>
              <a:gd name="connsiteY1413" fmla="*/ 331732 h 1202550"/>
              <a:gd name="connsiteX1414" fmla="*/ 597699 w 1202550"/>
              <a:gd name="connsiteY1414" fmla="*/ 332428 h 1202550"/>
              <a:gd name="connsiteX1415" fmla="*/ 510136 w 1202550"/>
              <a:gd name="connsiteY1415" fmla="*/ 332428 h 1202550"/>
              <a:gd name="connsiteX1416" fmla="*/ 471515 w 1202550"/>
              <a:gd name="connsiteY1416" fmla="*/ 332428 h 1202550"/>
              <a:gd name="connsiteX1417" fmla="*/ 468107 w 1202550"/>
              <a:gd name="connsiteY1417" fmla="*/ 331804 h 1202550"/>
              <a:gd name="connsiteX1418" fmla="*/ 452937 w 1202550"/>
              <a:gd name="connsiteY1418" fmla="*/ 301632 h 1202550"/>
              <a:gd name="connsiteX1419" fmla="*/ 455337 w 1202550"/>
              <a:gd name="connsiteY1419" fmla="*/ 301176 h 1202550"/>
              <a:gd name="connsiteX1420" fmla="*/ 598419 w 1202550"/>
              <a:gd name="connsiteY1420" fmla="*/ 301176 h 1202550"/>
              <a:gd name="connsiteX1421" fmla="*/ 599907 w 1202550"/>
              <a:gd name="connsiteY1421" fmla="*/ 301176 h 1202550"/>
              <a:gd name="connsiteX1422" fmla="*/ 601227 w 1202550"/>
              <a:gd name="connsiteY1422" fmla="*/ 302352 h 1202550"/>
              <a:gd name="connsiteX1423" fmla="*/ 601227 w 1202550"/>
              <a:gd name="connsiteY1423" fmla="*/ 303265 h 1202550"/>
              <a:gd name="connsiteX1424" fmla="*/ 601227 w 1202550"/>
              <a:gd name="connsiteY1424" fmla="*/ 331756 h 1202550"/>
              <a:gd name="connsiteX1425" fmla="*/ 601515 w 1202550"/>
              <a:gd name="connsiteY1425" fmla="*/ 396036 h 1202550"/>
              <a:gd name="connsiteX1426" fmla="*/ 599907 w 1202550"/>
              <a:gd name="connsiteY1426" fmla="*/ 397548 h 1202550"/>
              <a:gd name="connsiteX1427" fmla="*/ 598107 w 1202550"/>
              <a:gd name="connsiteY1427" fmla="*/ 397548 h 1202550"/>
              <a:gd name="connsiteX1428" fmla="*/ 504279 w 1202550"/>
              <a:gd name="connsiteY1428" fmla="*/ 397548 h 1202550"/>
              <a:gd name="connsiteX1429" fmla="*/ 499718 w 1202550"/>
              <a:gd name="connsiteY1429" fmla="*/ 394812 h 1202550"/>
              <a:gd name="connsiteX1430" fmla="*/ 494294 w 1202550"/>
              <a:gd name="connsiteY1430" fmla="*/ 383819 h 1202550"/>
              <a:gd name="connsiteX1431" fmla="*/ 493574 w 1202550"/>
              <a:gd name="connsiteY1431" fmla="*/ 381610 h 1202550"/>
              <a:gd name="connsiteX1432" fmla="*/ 496502 w 1202550"/>
              <a:gd name="connsiteY1432" fmla="*/ 381322 h 1202550"/>
              <a:gd name="connsiteX1433" fmla="*/ 598419 w 1202550"/>
              <a:gd name="connsiteY1433" fmla="*/ 381322 h 1202550"/>
              <a:gd name="connsiteX1434" fmla="*/ 599907 w 1202550"/>
              <a:gd name="connsiteY1434" fmla="*/ 381322 h 1202550"/>
              <a:gd name="connsiteX1435" fmla="*/ 601515 w 1202550"/>
              <a:gd name="connsiteY1435" fmla="*/ 382835 h 1202550"/>
              <a:gd name="connsiteX1436" fmla="*/ 601395 w 1202550"/>
              <a:gd name="connsiteY1436" fmla="*/ 396012 h 1202550"/>
              <a:gd name="connsiteX1437" fmla="*/ 601515 w 1202550"/>
              <a:gd name="connsiteY1437" fmla="*/ 417903 h 1202550"/>
              <a:gd name="connsiteX1438" fmla="*/ 601515 w 1202550"/>
              <a:gd name="connsiteY1438" fmla="*/ 503642 h 1202550"/>
              <a:gd name="connsiteX1439" fmla="*/ 601515 w 1202550"/>
              <a:gd name="connsiteY1439" fmla="*/ 505442 h 1202550"/>
              <a:gd name="connsiteX1440" fmla="*/ 600003 w 1202550"/>
              <a:gd name="connsiteY1440" fmla="*/ 507026 h 1202550"/>
              <a:gd name="connsiteX1441" fmla="*/ 598203 w 1202550"/>
              <a:gd name="connsiteY1441" fmla="*/ 507026 h 1202550"/>
              <a:gd name="connsiteX1442" fmla="*/ 512296 w 1202550"/>
              <a:gd name="connsiteY1442" fmla="*/ 507026 h 1202550"/>
              <a:gd name="connsiteX1443" fmla="*/ 508984 w 1202550"/>
              <a:gd name="connsiteY1443" fmla="*/ 503618 h 1202550"/>
              <a:gd name="connsiteX1444" fmla="*/ 508984 w 1202550"/>
              <a:gd name="connsiteY1444" fmla="*/ 417543 h 1202550"/>
              <a:gd name="connsiteX1445" fmla="*/ 511888 w 1202550"/>
              <a:gd name="connsiteY1445" fmla="*/ 414615 h 1202550"/>
              <a:gd name="connsiteX1446" fmla="*/ 597651 w 1202550"/>
              <a:gd name="connsiteY1446" fmla="*/ 414615 h 1202550"/>
              <a:gd name="connsiteX1447" fmla="*/ 599739 w 1202550"/>
              <a:gd name="connsiteY1447" fmla="*/ 414615 h 1202550"/>
              <a:gd name="connsiteX1448" fmla="*/ 601371 w 1202550"/>
              <a:gd name="connsiteY1448" fmla="*/ 416391 h 1202550"/>
              <a:gd name="connsiteX1449" fmla="*/ 601371 w 1202550"/>
              <a:gd name="connsiteY1449" fmla="*/ 417879 h 1202550"/>
              <a:gd name="connsiteX1450" fmla="*/ 601515 w 1202550"/>
              <a:gd name="connsiteY1450" fmla="*/ 843620 h 1202550"/>
              <a:gd name="connsiteX1451" fmla="*/ 600171 w 1202550"/>
              <a:gd name="connsiteY1451" fmla="*/ 844772 h 1202550"/>
              <a:gd name="connsiteX1452" fmla="*/ 485509 w 1202550"/>
              <a:gd name="connsiteY1452" fmla="*/ 844772 h 1202550"/>
              <a:gd name="connsiteX1453" fmla="*/ 482604 w 1202550"/>
              <a:gd name="connsiteY1453" fmla="*/ 844580 h 1202550"/>
              <a:gd name="connsiteX1454" fmla="*/ 483420 w 1202550"/>
              <a:gd name="connsiteY1454" fmla="*/ 842180 h 1202550"/>
              <a:gd name="connsiteX1455" fmla="*/ 490621 w 1202550"/>
              <a:gd name="connsiteY1455" fmla="*/ 827418 h 1202550"/>
              <a:gd name="connsiteX1456" fmla="*/ 494510 w 1202550"/>
              <a:gd name="connsiteY1456" fmla="*/ 825018 h 1202550"/>
              <a:gd name="connsiteX1457" fmla="*/ 555958 w 1202550"/>
              <a:gd name="connsiteY1457" fmla="*/ 825018 h 1202550"/>
              <a:gd name="connsiteX1458" fmla="*/ 600027 w 1202550"/>
              <a:gd name="connsiteY1458" fmla="*/ 825018 h 1202550"/>
              <a:gd name="connsiteX1459" fmla="*/ 601275 w 1202550"/>
              <a:gd name="connsiteY1459" fmla="*/ 826266 h 1202550"/>
              <a:gd name="connsiteX1460" fmla="*/ 601371 w 1202550"/>
              <a:gd name="connsiteY1460" fmla="*/ 843596 h 1202550"/>
              <a:gd name="connsiteX1461" fmla="*/ 154747 w 1202550"/>
              <a:gd name="connsiteY1461" fmla="*/ 601286 h 1202550"/>
              <a:gd name="connsiteX1462" fmla="*/ 119655 w 1202550"/>
              <a:gd name="connsiteY1462" fmla="*/ 601286 h 1202550"/>
              <a:gd name="connsiteX1463" fmla="*/ 116439 w 1202550"/>
              <a:gd name="connsiteY1463" fmla="*/ 598141 h 1202550"/>
              <a:gd name="connsiteX1464" fmla="*/ 116439 w 1202550"/>
              <a:gd name="connsiteY1464" fmla="*/ 481751 h 1202550"/>
              <a:gd name="connsiteX1465" fmla="*/ 146490 w 1202550"/>
              <a:gd name="connsiteY1465" fmla="*/ 489240 h 1202550"/>
              <a:gd name="connsiteX1466" fmla="*/ 155203 w 1202550"/>
              <a:gd name="connsiteY1466" fmla="*/ 491424 h 1202550"/>
              <a:gd name="connsiteX1467" fmla="*/ 157604 w 1202550"/>
              <a:gd name="connsiteY1467" fmla="*/ 494640 h 1202550"/>
              <a:gd name="connsiteX1468" fmla="*/ 157604 w 1202550"/>
              <a:gd name="connsiteY1468" fmla="*/ 598381 h 1202550"/>
              <a:gd name="connsiteX1469" fmla="*/ 154747 w 1202550"/>
              <a:gd name="connsiteY1469" fmla="*/ 601286 h 1202550"/>
              <a:gd name="connsiteX1470" fmla="*/ 116343 w 1202550"/>
              <a:gd name="connsiteY1470" fmla="*/ 606374 h 1202550"/>
              <a:gd name="connsiteX1471" fmla="*/ 119487 w 1202550"/>
              <a:gd name="connsiteY1471" fmla="*/ 603086 h 1202550"/>
              <a:gd name="connsiteX1472" fmla="*/ 154939 w 1202550"/>
              <a:gd name="connsiteY1472" fmla="*/ 603086 h 1202550"/>
              <a:gd name="connsiteX1473" fmla="*/ 157628 w 1202550"/>
              <a:gd name="connsiteY1473" fmla="*/ 605678 h 1202550"/>
              <a:gd name="connsiteX1474" fmla="*/ 157628 w 1202550"/>
              <a:gd name="connsiteY1474" fmla="*/ 709923 h 1202550"/>
              <a:gd name="connsiteX1475" fmla="*/ 155227 w 1202550"/>
              <a:gd name="connsiteY1475" fmla="*/ 712900 h 1202550"/>
              <a:gd name="connsiteX1476" fmla="*/ 118359 w 1202550"/>
              <a:gd name="connsiteY1476" fmla="*/ 722165 h 1202550"/>
              <a:gd name="connsiteX1477" fmla="*/ 116607 w 1202550"/>
              <a:gd name="connsiteY1477" fmla="*/ 722165 h 1202550"/>
              <a:gd name="connsiteX1478" fmla="*/ 116367 w 1202550"/>
              <a:gd name="connsiteY1478" fmla="*/ 719237 h 1202550"/>
              <a:gd name="connsiteX1479" fmla="*/ 157532 w 1202550"/>
              <a:gd name="connsiteY1479" fmla="*/ 487536 h 1202550"/>
              <a:gd name="connsiteX1480" fmla="*/ 157532 w 1202550"/>
              <a:gd name="connsiteY1480" fmla="*/ 489768 h 1202550"/>
              <a:gd name="connsiteX1481" fmla="*/ 154579 w 1202550"/>
              <a:gd name="connsiteY1481" fmla="*/ 489360 h 1202550"/>
              <a:gd name="connsiteX1482" fmla="*/ 119127 w 1202550"/>
              <a:gd name="connsiteY1482" fmla="*/ 480551 h 1202550"/>
              <a:gd name="connsiteX1483" fmla="*/ 116439 w 1202550"/>
              <a:gd name="connsiteY1483" fmla="*/ 477286 h 1202550"/>
              <a:gd name="connsiteX1484" fmla="*/ 116439 w 1202550"/>
              <a:gd name="connsiteY1484" fmla="*/ 360872 h 1202550"/>
              <a:gd name="connsiteX1485" fmla="*/ 118455 w 1202550"/>
              <a:gd name="connsiteY1485" fmla="*/ 361352 h 1202550"/>
              <a:gd name="connsiteX1486" fmla="*/ 155443 w 1202550"/>
              <a:gd name="connsiteY1486" fmla="*/ 379786 h 1202550"/>
              <a:gd name="connsiteX1487" fmla="*/ 157652 w 1202550"/>
              <a:gd name="connsiteY1487" fmla="*/ 383459 h 1202550"/>
              <a:gd name="connsiteX1488" fmla="*/ 157628 w 1202550"/>
              <a:gd name="connsiteY1488" fmla="*/ 487536 h 1202550"/>
              <a:gd name="connsiteX1489" fmla="*/ 157532 w 1202550"/>
              <a:gd name="connsiteY1489" fmla="*/ 378802 h 1202550"/>
              <a:gd name="connsiteX1490" fmla="*/ 121647 w 1202550"/>
              <a:gd name="connsiteY1490" fmla="*/ 360824 h 1202550"/>
              <a:gd name="connsiteX1491" fmla="*/ 120711 w 1202550"/>
              <a:gd name="connsiteY1491" fmla="*/ 360176 h 1202550"/>
              <a:gd name="connsiteX1492" fmla="*/ 124240 w 1202550"/>
              <a:gd name="connsiteY1492" fmla="*/ 359744 h 1202550"/>
              <a:gd name="connsiteX1493" fmla="*/ 234293 w 1202550"/>
              <a:gd name="connsiteY1493" fmla="*/ 359744 h 1202550"/>
              <a:gd name="connsiteX1494" fmla="*/ 238278 w 1202550"/>
              <a:gd name="connsiteY1494" fmla="*/ 360656 h 1202550"/>
              <a:gd name="connsiteX1495" fmla="*/ 264681 w 1202550"/>
              <a:gd name="connsiteY1495" fmla="*/ 378298 h 1202550"/>
              <a:gd name="connsiteX1496" fmla="*/ 265401 w 1202550"/>
              <a:gd name="connsiteY1496" fmla="*/ 379282 h 1202550"/>
              <a:gd name="connsiteX1497" fmla="*/ 263001 w 1202550"/>
              <a:gd name="connsiteY1497" fmla="*/ 379522 h 1202550"/>
              <a:gd name="connsiteX1498" fmla="*/ 161276 w 1202550"/>
              <a:gd name="connsiteY1498" fmla="*/ 379522 h 1202550"/>
              <a:gd name="connsiteX1499" fmla="*/ 157508 w 1202550"/>
              <a:gd name="connsiteY1499" fmla="*/ 378802 h 1202550"/>
              <a:gd name="connsiteX1500" fmla="*/ 332514 w 1202550"/>
              <a:gd name="connsiteY1500" fmla="*/ 333676 h 1202550"/>
              <a:gd name="connsiteX1501" fmla="*/ 352868 w 1202550"/>
              <a:gd name="connsiteY1501" fmla="*/ 354007 h 1202550"/>
              <a:gd name="connsiteX1502" fmla="*/ 356325 w 1202550"/>
              <a:gd name="connsiteY1502" fmla="*/ 357079 h 1202550"/>
              <a:gd name="connsiteX1503" fmla="*/ 352988 w 1202550"/>
              <a:gd name="connsiteY1503" fmla="*/ 357895 h 1202550"/>
              <a:gd name="connsiteX1504" fmla="*/ 320584 w 1202550"/>
              <a:gd name="connsiteY1504" fmla="*/ 357895 h 1202550"/>
              <a:gd name="connsiteX1505" fmla="*/ 240510 w 1202550"/>
              <a:gd name="connsiteY1505" fmla="*/ 357895 h 1202550"/>
              <a:gd name="connsiteX1506" fmla="*/ 234965 w 1202550"/>
              <a:gd name="connsiteY1506" fmla="*/ 356215 h 1202550"/>
              <a:gd name="connsiteX1507" fmla="*/ 201769 w 1202550"/>
              <a:gd name="connsiteY1507" fmla="*/ 334156 h 1202550"/>
              <a:gd name="connsiteX1508" fmla="*/ 201985 w 1202550"/>
              <a:gd name="connsiteY1508" fmla="*/ 333100 h 1202550"/>
              <a:gd name="connsiteX1509" fmla="*/ 204674 w 1202550"/>
              <a:gd name="connsiteY1509" fmla="*/ 332980 h 1202550"/>
              <a:gd name="connsiteX1510" fmla="*/ 329105 w 1202550"/>
              <a:gd name="connsiteY1510" fmla="*/ 332980 h 1202550"/>
              <a:gd name="connsiteX1511" fmla="*/ 332490 w 1202550"/>
              <a:gd name="connsiteY1511" fmla="*/ 333676 h 1202550"/>
              <a:gd name="connsiteX1512" fmla="*/ 302870 w 1202550"/>
              <a:gd name="connsiteY1512" fmla="*/ 301464 h 1202550"/>
              <a:gd name="connsiteX1513" fmla="*/ 305966 w 1202550"/>
              <a:gd name="connsiteY1513" fmla="*/ 301128 h 1202550"/>
              <a:gd name="connsiteX1514" fmla="*/ 447776 w 1202550"/>
              <a:gd name="connsiteY1514" fmla="*/ 301128 h 1202550"/>
              <a:gd name="connsiteX1515" fmla="*/ 452025 w 1202550"/>
              <a:gd name="connsiteY1515" fmla="*/ 303817 h 1202550"/>
              <a:gd name="connsiteX1516" fmla="*/ 464578 w 1202550"/>
              <a:gd name="connsiteY1516" fmla="*/ 329020 h 1202550"/>
              <a:gd name="connsiteX1517" fmla="*/ 465682 w 1202550"/>
              <a:gd name="connsiteY1517" fmla="*/ 331756 h 1202550"/>
              <a:gd name="connsiteX1518" fmla="*/ 462010 w 1202550"/>
              <a:gd name="connsiteY1518" fmla="*/ 332452 h 1202550"/>
              <a:gd name="connsiteX1519" fmla="*/ 367366 w 1202550"/>
              <a:gd name="connsiteY1519" fmla="*/ 332452 h 1202550"/>
              <a:gd name="connsiteX1520" fmla="*/ 336546 w 1202550"/>
              <a:gd name="connsiteY1520" fmla="*/ 332452 h 1202550"/>
              <a:gd name="connsiteX1521" fmla="*/ 333114 w 1202550"/>
              <a:gd name="connsiteY1521" fmla="*/ 331852 h 1202550"/>
              <a:gd name="connsiteX1522" fmla="*/ 507207 w 1202550"/>
              <a:gd name="connsiteY1522" fmla="*/ 512403 h 1202550"/>
              <a:gd name="connsiteX1523" fmla="*/ 507207 w 1202550"/>
              <a:gd name="connsiteY1523" fmla="*/ 599030 h 1202550"/>
              <a:gd name="connsiteX1524" fmla="*/ 504807 w 1202550"/>
              <a:gd name="connsiteY1524" fmla="*/ 601286 h 1202550"/>
              <a:gd name="connsiteX1525" fmla="*/ 418228 w 1202550"/>
              <a:gd name="connsiteY1525" fmla="*/ 601286 h 1202550"/>
              <a:gd name="connsiteX1526" fmla="*/ 416140 w 1202550"/>
              <a:gd name="connsiteY1526" fmla="*/ 601286 h 1202550"/>
              <a:gd name="connsiteX1527" fmla="*/ 414796 w 1202550"/>
              <a:gd name="connsiteY1527" fmla="*/ 599798 h 1202550"/>
              <a:gd name="connsiteX1528" fmla="*/ 414796 w 1202550"/>
              <a:gd name="connsiteY1528" fmla="*/ 598309 h 1202550"/>
              <a:gd name="connsiteX1529" fmla="*/ 414796 w 1202550"/>
              <a:gd name="connsiteY1529" fmla="*/ 511899 h 1202550"/>
              <a:gd name="connsiteX1530" fmla="*/ 414796 w 1202550"/>
              <a:gd name="connsiteY1530" fmla="*/ 510699 h 1202550"/>
              <a:gd name="connsiteX1531" fmla="*/ 416860 w 1202550"/>
              <a:gd name="connsiteY1531" fmla="*/ 508706 h 1202550"/>
              <a:gd name="connsiteX1532" fmla="*/ 431262 w 1202550"/>
              <a:gd name="connsiteY1532" fmla="*/ 508706 h 1202550"/>
              <a:gd name="connsiteX1533" fmla="*/ 503559 w 1202550"/>
              <a:gd name="connsiteY1533" fmla="*/ 508706 h 1202550"/>
              <a:gd name="connsiteX1534" fmla="*/ 505671 w 1202550"/>
              <a:gd name="connsiteY1534" fmla="*/ 508706 h 1202550"/>
              <a:gd name="connsiteX1535" fmla="*/ 507255 w 1202550"/>
              <a:gd name="connsiteY1535" fmla="*/ 510218 h 1202550"/>
              <a:gd name="connsiteX1536" fmla="*/ 507183 w 1202550"/>
              <a:gd name="connsiteY1536" fmla="*/ 512403 h 1202550"/>
              <a:gd name="connsiteX1537" fmla="*/ 507207 w 1202550"/>
              <a:gd name="connsiteY1537" fmla="*/ 786661 h 1202550"/>
              <a:gd name="connsiteX1538" fmla="*/ 507207 w 1202550"/>
              <a:gd name="connsiteY1538" fmla="*/ 788461 h 1202550"/>
              <a:gd name="connsiteX1539" fmla="*/ 505935 w 1202550"/>
              <a:gd name="connsiteY1539" fmla="*/ 789661 h 1202550"/>
              <a:gd name="connsiteX1540" fmla="*/ 504135 w 1202550"/>
              <a:gd name="connsiteY1540" fmla="*/ 789661 h 1202550"/>
              <a:gd name="connsiteX1541" fmla="*/ 418060 w 1202550"/>
              <a:gd name="connsiteY1541" fmla="*/ 789661 h 1202550"/>
              <a:gd name="connsiteX1542" fmla="*/ 414796 w 1202550"/>
              <a:gd name="connsiteY1542" fmla="*/ 786229 h 1202550"/>
              <a:gd name="connsiteX1543" fmla="*/ 414796 w 1202550"/>
              <a:gd name="connsiteY1543" fmla="*/ 700490 h 1202550"/>
              <a:gd name="connsiteX1544" fmla="*/ 414796 w 1202550"/>
              <a:gd name="connsiteY1544" fmla="*/ 698378 h 1202550"/>
              <a:gd name="connsiteX1545" fmla="*/ 416116 w 1202550"/>
              <a:gd name="connsiteY1545" fmla="*/ 697178 h 1202550"/>
              <a:gd name="connsiteX1546" fmla="*/ 503943 w 1202550"/>
              <a:gd name="connsiteY1546" fmla="*/ 697178 h 1202550"/>
              <a:gd name="connsiteX1547" fmla="*/ 507183 w 1202550"/>
              <a:gd name="connsiteY1547" fmla="*/ 700346 h 1202550"/>
              <a:gd name="connsiteX1548" fmla="*/ 414748 w 1202550"/>
              <a:gd name="connsiteY1548" fmla="*/ 692089 h 1202550"/>
              <a:gd name="connsiteX1549" fmla="*/ 414748 w 1202550"/>
              <a:gd name="connsiteY1549" fmla="*/ 606014 h 1202550"/>
              <a:gd name="connsiteX1550" fmla="*/ 417652 w 1202550"/>
              <a:gd name="connsiteY1550" fmla="*/ 603086 h 1202550"/>
              <a:gd name="connsiteX1551" fmla="*/ 505959 w 1202550"/>
              <a:gd name="connsiteY1551" fmla="*/ 603086 h 1202550"/>
              <a:gd name="connsiteX1552" fmla="*/ 507255 w 1202550"/>
              <a:gd name="connsiteY1552" fmla="*/ 604286 h 1202550"/>
              <a:gd name="connsiteX1553" fmla="*/ 507255 w 1202550"/>
              <a:gd name="connsiteY1553" fmla="*/ 606398 h 1202550"/>
              <a:gd name="connsiteX1554" fmla="*/ 507255 w 1202550"/>
              <a:gd name="connsiteY1554" fmla="*/ 692449 h 1202550"/>
              <a:gd name="connsiteX1555" fmla="*/ 504375 w 1202550"/>
              <a:gd name="connsiteY1555" fmla="*/ 695378 h 1202550"/>
              <a:gd name="connsiteX1556" fmla="*/ 417964 w 1202550"/>
              <a:gd name="connsiteY1556" fmla="*/ 695378 h 1202550"/>
              <a:gd name="connsiteX1557" fmla="*/ 416764 w 1202550"/>
              <a:gd name="connsiteY1557" fmla="*/ 695378 h 1202550"/>
              <a:gd name="connsiteX1558" fmla="*/ 414820 w 1202550"/>
              <a:gd name="connsiteY1558" fmla="*/ 693289 h 1202550"/>
              <a:gd name="connsiteX1559" fmla="*/ 414748 w 1202550"/>
              <a:gd name="connsiteY1559" fmla="*/ 692089 h 1202550"/>
              <a:gd name="connsiteX1560" fmla="*/ 507135 w 1202550"/>
              <a:gd name="connsiteY1560" fmla="*/ 416055 h 1202550"/>
              <a:gd name="connsiteX1561" fmla="*/ 507135 w 1202550"/>
              <a:gd name="connsiteY1561" fmla="*/ 418143 h 1202550"/>
              <a:gd name="connsiteX1562" fmla="*/ 507135 w 1202550"/>
              <a:gd name="connsiteY1562" fmla="*/ 503498 h 1202550"/>
              <a:gd name="connsiteX1563" fmla="*/ 507135 w 1202550"/>
              <a:gd name="connsiteY1563" fmla="*/ 505898 h 1202550"/>
              <a:gd name="connsiteX1564" fmla="*/ 505863 w 1202550"/>
              <a:gd name="connsiteY1564" fmla="*/ 507122 h 1202550"/>
              <a:gd name="connsiteX1565" fmla="*/ 504063 w 1202550"/>
              <a:gd name="connsiteY1565" fmla="*/ 507122 h 1202550"/>
              <a:gd name="connsiteX1566" fmla="*/ 418060 w 1202550"/>
              <a:gd name="connsiteY1566" fmla="*/ 507122 h 1202550"/>
              <a:gd name="connsiteX1567" fmla="*/ 414796 w 1202550"/>
              <a:gd name="connsiteY1567" fmla="*/ 503954 h 1202550"/>
              <a:gd name="connsiteX1568" fmla="*/ 414796 w 1202550"/>
              <a:gd name="connsiteY1568" fmla="*/ 417783 h 1202550"/>
              <a:gd name="connsiteX1569" fmla="*/ 414796 w 1202550"/>
              <a:gd name="connsiteY1569" fmla="*/ 416583 h 1202550"/>
              <a:gd name="connsiteX1570" fmla="*/ 416860 w 1202550"/>
              <a:gd name="connsiteY1570" fmla="*/ 414615 h 1202550"/>
              <a:gd name="connsiteX1571" fmla="*/ 418660 w 1202550"/>
              <a:gd name="connsiteY1571" fmla="*/ 414615 h 1202550"/>
              <a:gd name="connsiteX1572" fmla="*/ 503559 w 1202550"/>
              <a:gd name="connsiteY1572" fmla="*/ 414615 h 1202550"/>
              <a:gd name="connsiteX1573" fmla="*/ 505647 w 1202550"/>
              <a:gd name="connsiteY1573" fmla="*/ 414615 h 1202550"/>
              <a:gd name="connsiteX1574" fmla="*/ 507183 w 1202550"/>
              <a:gd name="connsiteY1574" fmla="*/ 416127 h 1202550"/>
              <a:gd name="connsiteX1575" fmla="*/ 503055 w 1202550"/>
              <a:gd name="connsiteY1575" fmla="*/ 412742 h 1202550"/>
              <a:gd name="connsiteX1576" fmla="*/ 417268 w 1202550"/>
              <a:gd name="connsiteY1576" fmla="*/ 412742 h 1202550"/>
              <a:gd name="connsiteX1577" fmla="*/ 412084 w 1202550"/>
              <a:gd name="connsiteY1577" fmla="*/ 410558 h 1202550"/>
              <a:gd name="connsiteX1578" fmla="*/ 402986 w 1202550"/>
              <a:gd name="connsiteY1578" fmla="*/ 401413 h 1202550"/>
              <a:gd name="connsiteX1579" fmla="*/ 401258 w 1202550"/>
              <a:gd name="connsiteY1579" fmla="*/ 399565 h 1202550"/>
              <a:gd name="connsiteX1580" fmla="*/ 404475 w 1202550"/>
              <a:gd name="connsiteY1580" fmla="*/ 399205 h 1202550"/>
              <a:gd name="connsiteX1581" fmla="*/ 496838 w 1202550"/>
              <a:gd name="connsiteY1581" fmla="*/ 399205 h 1202550"/>
              <a:gd name="connsiteX1582" fmla="*/ 501183 w 1202550"/>
              <a:gd name="connsiteY1582" fmla="*/ 401821 h 1202550"/>
              <a:gd name="connsiteX1583" fmla="*/ 506559 w 1202550"/>
              <a:gd name="connsiteY1583" fmla="*/ 412742 h 1202550"/>
              <a:gd name="connsiteX1584" fmla="*/ 412948 w 1202550"/>
              <a:gd name="connsiteY1584" fmla="*/ 418143 h 1202550"/>
              <a:gd name="connsiteX1585" fmla="*/ 412948 w 1202550"/>
              <a:gd name="connsiteY1585" fmla="*/ 503282 h 1202550"/>
              <a:gd name="connsiteX1586" fmla="*/ 412948 w 1202550"/>
              <a:gd name="connsiteY1586" fmla="*/ 505370 h 1202550"/>
              <a:gd name="connsiteX1587" fmla="*/ 411387 w 1202550"/>
              <a:gd name="connsiteY1587" fmla="*/ 506930 h 1202550"/>
              <a:gd name="connsiteX1588" fmla="*/ 409899 w 1202550"/>
              <a:gd name="connsiteY1588" fmla="*/ 506930 h 1202550"/>
              <a:gd name="connsiteX1589" fmla="*/ 323896 w 1202550"/>
              <a:gd name="connsiteY1589" fmla="*/ 506930 h 1202550"/>
              <a:gd name="connsiteX1590" fmla="*/ 320608 w 1202550"/>
              <a:gd name="connsiteY1590" fmla="*/ 503786 h 1202550"/>
              <a:gd name="connsiteX1591" fmla="*/ 320608 w 1202550"/>
              <a:gd name="connsiteY1591" fmla="*/ 417375 h 1202550"/>
              <a:gd name="connsiteX1592" fmla="*/ 323560 w 1202550"/>
              <a:gd name="connsiteY1592" fmla="*/ 414494 h 1202550"/>
              <a:gd name="connsiteX1593" fmla="*/ 404811 w 1202550"/>
              <a:gd name="connsiteY1593" fmla="*/ 414494 h 1202550"/>
              <a:gd name="connsiteX1594" fmla="*/ 411387 w 1202550"/>
              <a:gd name="connsiteY1594" fmla="*/ 414494 h 1202550"/>
              <a:gd name="connsiteX1595" fmla="*/ 412996 w 1202550"/>
              <a:gd name="connsiteY1595" fmla="*/ 416007 h 1202550"/>
              <a:gd name="connsiteX1596" fmla="*/ 412996 w 1202550"/>
              <a:gd name="connsiteY1596" fmla="*/ 418215 h 1202550"/>
              <a:gd name="connsiteX1597" fmla="*/ 159428 w 1202550"/>
              <a:gd name="connsiteY1597" fmla="*/ 657453 h 1202550"/>
              <a:gd name="connsiteX1598" fmla="*/ 159428 w 1202550"/>
              <a:gd name="connsiteY1598" fmla="*/ 607047 h 1202550"/>
              <a:gd name="connsiteX1599" fmla="*/ 159428 w 1202550"/>
              <a:gd name="connsiteY1599" fmla="*/ 604934 h 1202550"/>
              <a:gd name="connsiteX1600" fmla="*/ 161276 w 1202550"/>
              <a:gd name="connsiteY1600" fmla="*/ 602990 h 1202550"/>
              <a:gd name="connsiteX1601" fmla="*/ 192144 w 1202550"/>
              <a:gd name="connsiteY1601" fmla="*/ 602990 h 1202550"/>
              <a:gd name="connsiteX1602" fmla="*/ 193944 w 1202550"/>
              <a:gd name="connsiteY1602" fmla="*/ 604670 h 1202550"/>
              <a:gd name="connsiteX1603" fmla="*/ 193944 w 1202550"/>
              <a:gd name="connsiteY1603" fmla="*/ 606470 h 1202550"/>
              <a:gd name="connsiteX1604" fmla="*/ 193944 w 1202550"/>
              <a:gd name="connsiteY1604" fmla="*/ 700082 h 1202550"/>
              <a:gd name="connsiteX1605" fmla="*/ 193944 w 1202550"/>
              <a:gd name="connsiteY1605" fmla="*/ 701570 h 1202550"/>
              <a:gd name="connsiteX1606" fmla="*/ 192144 w 1202550"/>
              <a:gd name="connsiteY1606" fmla="*/ 703779 h 1202550"/>
              <a:gd name="connsiteX1607" fmla="*/ 161660 w 1202550"/>
              <a:gd name="connsiteY1607" fmla="*/ 711388 h 1202550"/>
              <a:gd name="connsiteX1608" fmla="*/ 159452 w 1202550"/>
              <a:gd name="connsiteY1608" fmla="*/ 709635 h 1202550"/>
              <a:gd name="connsiteX1609" fmla="*/ 159452 w 1202550"/>
              <a:gd name="connsiteY1609" fmla="*/ 687457 h 1202550"/>
              <a:gd name="connsiteX1610" fmla="*/ 193920 w 1202550"/>
              <a:gd name="connsiteY1610" fmla="*/ 497377 h 1202550"/>
              <a:gd name="connsiteX1611" fmla="*/ 193776 w 1202550"/>
              <a:gd name="connsiteY1611" fmla="*/ 499129 h 1202550"/>
              <a:gd name="connsiteX1612" fmla="*/ 182687 w 1202550"/>
              <a:gd name="connsiteY1612" fmla="*/ 496297 h 1202550"/>
              <a:gd name="connsiteX1613" fmla="*/ 161780 w 1202550"/>
              <a:gd name="connsiteY1613" fmla="*/ 491088 h 1202550"/>
              <a:gd name="connsiteX1614" fmla="*/ 159380 w 1202550"/>
              <a:gd name="connsiteY1614" fmla="*/ 488136 h 1202550"/>
              <a:gd name="connsiteX1615" fmla="*/ 159380 w 1202550"/>
              <a:gd name="connsiteY1615" fmla="*/ 384083 h 1202550"/>
              <a:gd name="connsiteX1616" fmla="*/ 159644 w 1202550"/>
              <a:gd name="connsiteY1616" fmla="*/ 382330 h 1202550"/>
              <a:gd name="connsiteX1617" fmla="*/ 161828 w 1202550"/>
              <a:gd name="connsiteY1617" fmla="*/ 382955 h 1202550"/>
              <a:gd name="connsiteX1618" fmla="*/ 191928 w 1202550"/>
              <a:gd name="connsiteY1618" fmla="*/ 397884 h 1202550"/>
              <a:gd name="connsiteX1619" fmla="*/ 193968 w 1202550"/>
              <a:gd name="connsiteY1619" fmla="*/ 401029 h 1202550"/>
              <a:gd name="connsiteX1620" fmla="*/ 193920 w 1202550"/>
              <a:gd name="connsiteY1620" fmla="*/ 497377 h 1202550"/>
              <a:gd name="connsiteX1621" fmla="*/ 193632 w 1202550"/>
              <a:gd name="connsiteY1621" fmla="*/ 396852 h 1202550"/>
              <a:gd name="connsiteX1622" fmla="*/ 164829 w 1202550"/>
              <a:gd name="connsiteY1622" fmla="*/ 382451 h 1202550"/>
              <a:gd name="connsiteX1623" fmla="*/ 164349 w 1202550"/>
              <a:gd name="connsiteY1623" fmla="*/ 381634 h 1202550"/>
              <a:gd name="connsiteX1624" fmla="*/ 166461 w 1202550"/>
              <a:gd name="connsiteY1624" fmla="*/ 381418 h 1202550"/>
              <a:gd name="connsiteX1625" fmla="*/ 267273 w 1202550"/>
              <a:gd name="connsiteY1625" fmla="*/ 381418 h 1202550"/>
              <a:gd name="connsiteX1626" fmla="*/ 270946 w 1202550"/>
              <a:gd name="connsiteY1626" fmla="*/ 382378 h 1202550"/>
              <a:gd name="connsiteX1627" fmla="*/ 292141 w 1202550"/>
              <a:gd name="connsiteY1627" fmla="*/ 396492 h 1202550"/>
              <a:gd name="connsiteX1628" fmla="*/ 292885 w 1202550"/>
              <a:gd name="connsiteY1628" fmla="*/ 396924 h 1202550"/>
              <a:gd name="connsiteX1629" fmla="*/ 290868 w 1202550"/>
              <a:gd name="connsiteY1629" fmla="*/ 397620 h 1202550"/>
              <a:gd name="connsiteX1630" fmla="*/ 197257 w 1202550"/>
              <a:gd name="connsiteY1630" fmla="*/ 397620 h 1202550"/>
              <a:gd name="connsiteX1631" fmla="*/ 193632 w 1202550"/>
              <a:gd name="connsiteY1631" fmla="*/ 396852 h 1202550"/>
              <a:gd name="connsiteX1632" fmla="*/ 318736 w 1202550"/>
              <a:gd name="connsiteY1632" fmla="*/ 417591 h 1202550"/>
              <a:gd name="connsiteX1633" fmla="*/ 318736 w 1202550"/>
              <a:gd name="connsiteY1633" fmla="*/ 504002 h 1202550"/>
              <a:gd name="connsiteX1634" fmla="*/ 318736 w 1202550"/>
              <a:gd name="connsiteY1634" fmla="*/ 505490 h 1202550"/>
              <a:gd name="connsiteX1635" fmla="*/ 317224 w 1202550"/>
              <a:gd name="connsiteY1635" fmla="*/ 507074 h 1202550"/>
              <a:gd name="connsiteX1636" fmla="*/ 315711 w 1202550"/>
              <a:gd name="connsiteY1636" fmla="*/ 507074 h 1202550"/>
              <a:gd name="connsiteX1637" fmla="*/ 229733 w 1202550"/>
              <a:gd name="connsiteY1637" fmla="*/ 507074 h 1202550"/>
              <a:gd name="connsiteX1638" fmla="*/ 226420 w 1202550"/>
              <a:gd name="connsiteY1638" fmla="*/ 503642 h 1202550"/>
              <a:gd name="connsiteX1639" fmla="*/ 226420 w 1202550"/>
              <a:gd name="connsiteY1639" fmla="*/ 417231 h 1202550"/>
              <a:gd name="connsiteX1640" fmla="*/ 229037 w 1202550"/>
              <a:gd name="connsiteY1640" fmla="*/ 414615 h 1202550"/>
              <a:gd name="connsiteX1641" fmla="*/ 315087 w 1202550"/>
              <a:gd name="connsiteY1641" fmla="*/ 414615 h 1202550"/>
              <a:gd name="connsiteX1642" fmla="*/ 316888 w 1202550"/>
              <a:gd name="connsiteY1642" fmla="*/ 414615 h 1202550"/>
              <a:gd name="connsiteX1643" fmla="*/ 318808 w 1202550"/>
              <a:gd name="connsiteY1643" fmla="*/ 416391 h 1202550"/>
              <a:gd name="connsiteX1644" fmla="*/ 318736 w 1202550"/>
              <a:gd name="connsiteY1644" fmla="*/ 417591 h 1202550"/>
              <a:gd name="connsiteX1645" fmla="*/ 318736 w 1202550"/>
              <a:gd name="connsiteY1645" fmla="*/ 786733 h 1202550"/>
              <a:gd name="connsiteX1646" fmla="*/ 318736 w 1202550"/>
              <a:gd name="connsiteY1646" fmla="*/ 788533 h 1202550"/>
              <a:gd name="connsiteX1647" fmla="*/ 317512 w 1202550"/>
              <a:gd name="connsiteY1647" fmla="*/ 789781 h 1202550"/>
              <a:gd name="connsiteX1648" fmla="*/ 315423 w 1202550"/>
              <a:gd name="connsiteY1648" fmla="*/ 789781 h 1202550"/>
              <a:gd name="connsiteX1649" fmla="*/ 229757 w 1202550"/>
              <a:gd name="connsiteY1649" fmla="*/ 789781 h 1202550"/>
              <a:gd name="connsiteX1650" fmla="*/ 226420 w 1202550"/>
              <a:gd name="connsiteY1650" fmla="*/ 786397 h 1202550"/>
              <a:gd name="connsiteX1651" fmla="*/ 226420 w 1202550"/>
              <a:gd name="connsiteY1651" fmla="*/ 700946 h 1202550"/>
              <a:gd name="connsiteX1652" fmla="*/ 226420 w 1202550"/>
              <a:gd name="connsiteY1652" fmla="*/ 698858 h 1202550"/>
              <a:gd name="connsiteX1653" fmla="*/ 228004 w 1202550"/>
              <a:gd name="connsiteY1653" fmla="*/ 697298 h 1202550"/>
              <a:gd name="connsiteX1654" fmla="*/ 315519 w 1202550"/>
              <a:gd name="connsiteY1654" fmla="*/ 697298 h 1202550"/>
              <a:gd name="connsiteX1655" fmla="*/ 318808 w 1202550"/>
              <a:gd name="connsiteY1655" fmla="*/ 700394 h 1202550"/>
              <a:gd name="connsiteX1656" fmla="*/ 318736 w 1202550"/>
              <a:gd name="connsiteY1656" fmla="*/ 606518 h 1202550"/>
              <a:gd name="connsiteX1657" fmla="*/ 318736 w 1202550"/>
              <a:gd name="connsiteY1657" fmla="*/ 692929 h 1202550"/>
              <a:gd name="connsiteX1658" fmla="*/ 316144 w 1202550"/>
              <a:gd name="connsiteY1658" fmla="*/ 695522 h 1202550"/>
              <a:gd name="connsiteX1659" fmla="*/ 228053 w 1202550"/>
              <a:gd name="connsiteY1659" fmla="*/ 695522 h 1202550"/>
              <a:gd name="connsiteX1660" fmla="*/ 226420 w 1202550"/>
              <a:gd name="connsiteY1660" fmla="*/ 694009 h 1202550"/>
              <a:gd name="connsiteX1661" fmla="*/ 226420 w 1202550"/>
              <a:gd name="connsiteY1661" fmla="*/ 691921 h 1202550"/>
              <a:gd name="connsiteX1662" fmla="*/ 226420 w 1202550"/>
              <a:gd name="connsiteY1662" fmla="*/ 606711 h 1202550"/>
              <a:gd name="connsiteX1663" fmla="*/ 226420 w 1202550"/>
              <a:gd name="connsiteY1663" fmla="*/ 604310 h 1202550"/>
              <a:gd name="connsiteX1664" fmla="*/ 227239 w 1202550"/>
              <a:gd name="connsiteY1664" fmla="*/ 603228 h 1202550"/>
              <a:gd name="connsiteX1665" fmla="*/ 227524 w 1202550"/>
              <a:gd name="connsiteY1665" fmla="*/ 603230 h 1202550"/>
              <a:gd name="connsiteX1666" fmla="*/ 315687 w 1202550"/>
              <a:gd name="connsiteY1666" fmla="*/ 603230 h 1202550"/>
              <a:gd name="connsiteX1667" fmla="*/ 317200 w 1202550"/>
              <a:gd name="connsiteY1667" fmla="*/ 603230 h 1202550"/>
              <a:gd name="connsiteX1668" fmla="*/ 318784 w 1202550"/>
              <a:gd name="connsiteY1668" fmla="*/ 604766 h 1202550"/>
              <a:gd name="connsiteX1669" fmla="*/ 318736 w 1202550"/>
              <a:gd name="connsiteY1669" fmla="*/ 606398 h 1202550"/>
              <a:gd name="connsiteX1670" fmla="*/ 318736 w 1202550"/>
              <a:gd name="connsiteY1670" fmla="*/ 600302 h 1202550"/>
              <a:gd name="connsiteX1671" fmla="*/ 317656 w 1202550"/>
              <a:gd name="connsiteY1671" fmla="*/ 601406 h 1202550"/>
              <a:gd name="connsiteX1672" fmla="*/ 315879 w 1202550"/>
              <a:gd name="connsiteY1672" fmla="*/ 601406 h 1202550"/>
              <a:gd name="connsiteX1673" fmla="*/ 229013 w 1202550"/>
              <a:gd name="connsiteY1673" fmla="*/ 601406 h 1202550"/>
              <a:gd name="connsiteX1674" fmla="*/ 226420 w 1202550"/>
              <a:gd name="connsiteY1674" fmla="*/ 598766 h 1202550"/>
              <a:gd name="connsiteX1675" fmla="*/ 226420 w 1202550"/>
              <a:gd name="connsiteY1675" fmla="*/ 511707 h 1202550"/>
              <a:gd name="connsiteX1676" fmla="*/ 229325 w 1202550"/>
              <a:gd name="connsiteY1676" fmla="*/ 508802 h 1202550"/>
              <a:gd name="connsiteX1677" fmla="*/ 316336 w 1202550"/>
              <a:gd name="connsiteY1677" fmla="*/ 508802 h 1202550"/>
              <a:gd name="connsiteX1678" fmla="*/ 318880 w 1202550"/>
              <a:gd name="connsiteY1678" fmla="*/ 511443 h 1202550"/>
              <a:gd name="connsiteX1679" fmla="*/ 318880 w 1202550"/>
              <a:gd name="connsiteY1679" fmla="*/ 598093 h 1202550"/>
              <a:gd name="connsiteX1680" fmla="*/ 318736 w 1202550"/>
              <a:gd name="connsiteY1680" fmla="*/ 600182 h 1202550"/>
              <a:gd name="connsiteX1681" fmla="*/ 313263 w 1202550"/>
              <a:gd name="connsiteY1681" fmla="*/ 412910 h 1202550"/>
              <a:gd name="connsiteX1682" fmla="*/ 227884 w 1202550"/>
              <a:gd name="connsiteY1682" fmla="*/ 412910 h 1202550"/>
              <a:gd name="connsiteX1683" fmla="*/ 224404 w 1202550"/>
              <a:gd name="connsiteY1683" fmla="*/ 412286 h 1202550"/>
              <a:gd name="connsiteX1684" fmla="*/ 200857 w 1202550"/>
              <a:gd name="connsiteY1684" fmla="*/ 400453 h 1202550"/>
              <a:gd name="connsiteX1685" fmla="*/ 200281 w 1202550"/>
              <a:gd name="connsiteY1685" fmla="*/ 399637 h 1202550"/>
              <a:gd name="connsiteX1686" fmla="*/ 203305 w 1202550"/>
              <a:gd name="connsiteY1686" fmla="*/ 399421 h 1202550"/>
              <a:gd name="connsiteX1687" fmla="*/ 293245 w 1202550"/>
              <a:gd name="connsiteY1687" fmla="*/ 399421 h 1202550"/>
              <a:gd name="connsiteX1688" fmla="*/ 299053 w 1202550"/>
              <a:gd name="connsiteY1688" fmla="*/ 401221 h 1202550"/>
              <a:gd name="connsiteX1689" fmla="*/ 313239 w 1202550"/>
              <a:gd name="connsiteY1689" fmla="*/ 410822 h 1202550"/>
              <a:gd name="connsiteX1690" fmla="*/ 315639 w 1202550"/>
              <a:gd name="connsiteY1690" fmla="*/ 412670 h 1202550"/>
              <a:gd name="connsiteX1691" fmla="*/ 313335 w 1202550"/>
              <a:gd name="connsiteY1691" fmla="*/ 412790 h 1202550"/>
              <a:gd name="connsiteX1692" fmla="*/ 195648 w 1202550"/>
              <a:gd name="connsiteY1692" fmla="*/ 401701 h 1202550"/>
              <a:gd name="connsiteX1693" fmla="*/ 195648 w 1202550"/>
              <a:gd name="connsiteY1693" fmla="*/ 400573 h 1202550"/>
              <a:gd name="connsiteX1694" fmla="*/ 197905 w 1202550"/>
              <a:gd name="connsiteY1694" fmla="*/ 401245 h 1202550"/>
              <a:gd name="connsiteX1695" fmla="*/ 222316 w 1202550"/>
              <a:gd name="connsiteY1695" fmla="*/ 413366 h 1202550"/>
              <a:gd name="connsiteX1696" fmla="*/ 224476 w 1202550"/>
              <a:gd name="connsiteY1696" fmla="*/ 417039 h 1202550"/>
              <a:gd name="connsiteX1697" fmla="*/ 224476 w 1202550"/>
              <a:gd name="connsiteY1697" fmla="*/ 469485 h 1202550"/>
              <a:gd name="connsiteX1698" fmla="*/ 224476 w 1202550"/>
              <a:gd name="connsiteY1698" fmla="*/ 503498 h 1202550"/>
              <a:gd name="connsiteX1699" fmla="*/ 224236 w 1202550"/>
              <a:gd name="connsiteY1699" fmla="*/ 506474 h 1202550"/>
              <a:gd name="connsiteX1700" fmla="*/ 220492 w 1202550"/>
              <a:gd name="connsiteY1700" fmla="*/ 505778 h 1202550"/>
              <a:gd name="connsiteX1701" fmla="*/ 197833 w 1202550"/>
              <a:gd name="connsiteY1701" fmla="*/ 500185 h 1202550"/>
              <a:gd name="connsiteX1702" fmla="*/ 195432 w 1202550"/>
              <a:gd name="connsiteY1702" fmla="*/ 497473 h 1202550"/>
              <a:gd name="connsiteX1703" fmla="*/ 195744 w 1202550"/>
              <a:gd name="connsiteY1703" fmla="*/ 401581 h 1202550"/>
              <a:gd name="connsiteX1704" fmla="*/ 195648 w 1202550"/>
              <a:gd name="connsiteY1704" fmla="*/ 606687 h 1202550"/>
              <a:gd name="connsiteX1705" fmla="*/ 195648 w 1202550"/>
              <a:gd name="connsiteY1705" fmla="*/ 605486 h 1202550"/>
              <a:gd name="connsiteX1706" fmla="*/ 198049 w 1202550"/>
              <a:gd name="connsiteY1706" fmla="*/ 603206 h 1202550"/>
              <a:gd name="connsiteX1707" fmla="*/ 222340 w 1202550"/>
              <a:gd name="connsiteY1707" fmla="*/ 603206 h 1202550"/>
              <a:gd name="connsiteX1708" fmla="*/ 224740 w 1202550"/>
              <a:gd name="connsiteY1708" fmla="*/ 605606 h 1202550"/>
              <a:gd name="connsiteX1709" fmla="*/ 224740 w 1202550"/>
              <a:gd name="connsiteY1709" fmla="*/ 693697 h 1202550"/>
              <a:gd name="connsiteX1710" fmla="*/ 222988 w 1202550"/>
              <a:gd name="connsiteY1710" fmla="*/ 696242 h 1202550"/>
              <a:gd name="connsiteX1711" fmla="*/ 196873 w 1202550"/>
              <a:gd name="connsiteY1711" fmla="*/ 702723 h 1202550"/>
              <a:gd name="connsiteX1712" fmla="*/ 196057 w 1202550"/>
              <a:gd name="connsiteY1712" fmla="*/ 702723 h 1202550"/>
              <a:gd name="connsiteX1713" fmla="*/ 195840 w 1202550"/>
              <a:gd name="connsiteY1713" fmla="*/ 699602 h 1202550"/>
              <a:gd name="connsiteX1714" fmla="*/ 195720 w 1202550"/>
              <a:gd name="connsiteY1714" fmla="*/ 606567 h 1202550"/>
              <a:gd name="connsiteX1715" fmla="*/ 224452 w 1202550"/>
              <a:gd name="connsiteY1715" fmla="*/ 512115 h 1202550"/>
              <a:gd name="connsiteX1716" fmla="*/ 224452 w 1202550"/>
              <a:gd name="connsiteY1716" fmla="*/ 598165 h 1202550"/>
              <a:gd name="connsiteX1717" fmla="*/ 221332 w 1202550"/>
              <a:gd name="connsiteY1717" fmla="*/ 601406 h 1202550"/>
              <a:gd name="connsiteX1718" fmla="*/ 198409 w 1202550"/>
              <a:gd name="connsiteY1718" fmla="*/ 601406 h 1202550"/>
              <a:gd name="connsiteX1719" fmla="*/ 195720 w 1202550"/>
              <a:gd name="connsiteY1719" fmla="*/ 598886 h 1202550"/>
              <a:gd name="connsiteX1720" fmla="*/ 195720 w 1202550"/>
              <a:gd name="connsiteY1720" fmla="*/ 503834 h 1202550"/>
              <a:gd name="connsiteX1721" fmla="*/ 195720 w 1202550"/>
              <a:gd name="connsiteY1721" fmla="*/ 501697 h 1202550"/>
              <a:gd name="connsiteX1722" fmla="*/ 223180 w 1202550"/>
              <a:gd name="connsiteY1722" fmla="*/ 508298 h 1202550"/>
              <a:gd name="connsiteX1723" fmla="*/ 224644 w 1202550"/>
              <a:gd name="connsiteY1723" fmla="*/ 510170 h 1202550"/>
              <a:gd name="connsiteX1724" fmla="*/ 224620 w 1202550"/>
              <a:gd name="connsiteY1724" fmla="*/ 511995 h 1202550"/>
              <a:gd name="connsiteX1725" fmla="*/ 195648 w 1202550"/>
              <a:gd name="connsiteY1725" fmla="*/ 802167 h 1202550"/>
              <a:gd name="connsiteX1726" fmla="*/ 195648 w 1202550"/>
              <a:gd name="connsiteY1726" fmla="*/ 707451 h 1202550"/>
              <a:gd name="connsiteX1727" fmla="*/ 198049 w 1202550"/>
              <a:gd name="connsiteY1727" fmla="*/ 704259 h 1202550"/>
              <a:gd name="connsiteX1728" fmla="*/ 223036 w 1202550"/>
              <a:gd name="connsiteY1728" fmla="*/ 697922 h 1202550"/>
              <a:gd name="connsiteX1729" fmla="*/ 224356 w 1202550"/>
              <a:gd name="connsiteY1729" fmla="*/ 697778 h 1202550"/>
              <a:gd name="connsiteX1730" fmla="*/ 224620 w 1202550"/>
              <a:gd name="connsiteY1730" fmla="*/ 700970 h 1202550"/>
              <a:gd name="connsiteX1731" fmla="*/ 224620 w 1202550"/>
              <a:gd name="connsiteY1731" fmla="*/ 786997 h 1202550"/>
              <a:gd name="connsiteX1732" fmla="*/ 221908 w 1202550"/>
              <a:gd name="connsiteY1732" fmla="*/ 791534 h 1202550"/>
              <a:gd name="connsiteX1733" fmla="*/ 198865 w 1202550"/>
              <a:gd name="connsiteY1733" fmla="*/ 802959 h 1202550"/>
              <a:gd name="connsiteX1734" fmla="*/ 196105 w 1202550"/>
              <a:gd name="connsiteY1734" fmla="*/ 804039 h 1202550"/>
              <a:gd name="connsiteX1735" fmla="*/ 195744 w 1202550"/>
              <a:gd name="connsiteY1735" fmla="*/ 802047 h 1202550"/>
              <a:gd name="connsiteX1736" fmla="*/ 202489 w 1202550"/>
              <a:gd name="connsiteY1736" fmla="*/ 803223 h 1202550"/>
              <a:gd name="connsiteX1737" fmla="*/ 223084 w 1202550"/>
              <a:gd name="connsiteY1737" fmla="*/ 792854 h 1202550"/>
              <a:gd name="connsiteX1738" fmla="*/ 228509 w 1202550"/>
              <a:gd name="connsiteY1738" fmla="*/ 791558 h 1202550"/>
              <a:gd name="connsiteX1739" fmla="*/ 312783 w 1202550"/>
              <a:gd name="connsiteY1739" fmla="*/ 791558 h 1202550"/>
              <a:gd name="connsiteX1740" fmla="*/ 315471 w 1202550"/>
              <a:gd name="connsiteY1740" fmla="*/ 791558 h 1202550"/>
              <a:gd name="connsiteX1741" fmla="*/ 314343 w 1202550"/>
              <a:gd name="connsiteY1741" fmla="*/ 793070 h 1202550"/>
              <a:gd name="connsiteX1742" fmla="*/ 297901 w 1202550"/>
              <a:gd name="connsiteY1742" fmla="*/ 804063 h 1202550"/>
              <a:gd name="connsiteX1743" fmla="*/ 294589 w 1202550"/>
              <a:gd name="connsiteY1743" fmla="*/ 805191 h 1202550"/>
              <a:gd name="connsiteX1744" fmla="*/ 200737 w 1202550"/>
              <a:gd name="connsiteY1744" fmla="*/ 805191 h 1202550"/>
              <a:gd name="connsiteX1745" fmla="*/ 199201 w 1202550"/>
              <a:gd name="connsiteY1745" fmla="*/ 804951 h 1202550"/>
              <a:gd name="connsiteX1746" fmla="*/ 202585 w 1202550"/>
              <a:gd name="connsiteY1746" fmla="*/ 803103 h 1202550"/>
              <a:gd name="connsiteX1747" fmla="*/ 295141 w 1202550"/>
              <a:gd name="connsiteY1747" fmla="*/ 808168 h 1202550"/>
              <a:gd name="connsiteX1748" fmla="*/ 299029 w 1202550"/>
              <a:gd name="connsiteY1748" fmla="*/ 806968 h 1202550"/>
              <a:gd name="connsiteX1749" fmla="*/ 393505 w 1202550"/>
              <a:gd name="connsiteY1749" fmla="*/ 806968 h 1202550"/>
              <a:gd name="connsiteX1750" fmla="*/ 395641 w 1202550"/>
              <a:gd name="connsiteY1750" fmla="*/ 807472 h 1202550"/>
              <a:gd name="connsiteX1751" fmla="*/ 379799 w 1202550"/>
              <a:gd name="connsiteY1751" fmla="*/ 823290 h 1202550"/>
              <a:gd name="connsiteX1752" fmla="*/ 376943 w 1202550"/>
              <a:gd name="connsiteY1752" fmla="*/ 823866 h 1202550"/>
              <a:gd name="connsiteX1753" fmla="*/ 275530 w 1202550"/>
              <a:gd name="connsiteY1753" fmla="*/ 823866 h 1202550"/>
              <a:gd name="connsiteX1754" fmla="*/ 273130 w 1202550"/>
              <a:gd name="connsiteY1754" fmla="*/ 823602 h 1202550"/>
              <a:gd name="connsiteX1755" fmla="*/ 273274 w 1202550"/>
              <a:gd name="connsiteY1755" fmla="*/ 822714 h 1202550"/>
              <a:gd name="connsiteX1756" fmla="*/ 295237 w 1202550"/>
              <a:gd name="connsiteY1756" fmla="*/ 808048 h 1202550"/>
              <a:gd name="connsiteX1757" fmla="*/ 300806 w 1202550"/>
              <a:gd name="connsiteY1757" fmla="*/ 805167 h 1202550"/>
              <a:gd name="connsiteX1758" fmla="*/ 301958 w 1202550"/>
              <a:gd name="connsiteY1758" fmla="*/ 803655 h 1202550"/>
              <a:gd name="connsiteX1759" fmla="*/ 318376 w 1202550"/>
              <a:gd name="connsiteY1759" fmla="*/ 792686 h 1202550"/>
              <a:gd name="connsiteX1760" fmla="*/ 321688 w 1202550"/>
              <a:gd name="connsiteY1760" fmla="*/ 791558 h 1202550"/>
              <a:gd name="connsiteX1761" fmla="*/ 410067 w 1202550"/>
              <a:gd name="connsiteY1761" fmla="*/ 791558 h 1202550"/>
              <a:gd name="connsiteX1762" fmla="*/ 410739 w 1202550"/>
              <a:gd name="connsiteY1762" fmla="*/ 791558 h 1202550"/>
              <a:gd name="connsiteX1763" fmla="*/ 410019 w 1202550"/>
              <a:gd name="connsiteY1763" fmla="*/ 792998 h 1202550"/>
              <a:gd name="connsiteX1764" fmla="*/ 399218 w 1202550"/>
              <a:gd name="connsiteY1764" fmla="*/ 803823 h 1202550"/>
              <a:gd name="connsiteX1765" fmla="*/ 396362 w 1202550"/>
              <a:gd name="connsiteY1765" fmla="*/ 805071 h 1202550"/>
              <a:gd name="connsiteX1766" fmla="*/ 300902 w 1202550"/>
              <a:gd name="connsiteY1766" fmla="*/ 805047 h 1202550"/>
              <a:gd name="connsiteX1767" fmla="*/ 410427 w 1202550"/>
              <a:gd name="connsiteY1767" fmla="*/ 789781 h 1202550"/>
              <a:gd name="connsiteX1768" fmla="*/ 323296 w 1202550"/>
              <a:gd name="connsiteY1768" fmla="*/ 789781 h 1202550"/>
              <a:gd name="connsiteX1769" fmla="*/ 320608 w 1202550"/>
              <a:gd name="connsiteY1769" fmla="*/ 786949 h 1202550"/>
              <a:gd name="connsiteX1770" fmla="*/ 320608 w 1202550"/>
              <a:gd name="connsiteY1770" fmla="*/ 700298 h 1202550"/>
              <a:gd name="connsiteX1771" fmla="*/ 320608 w 1202550"/>
              <a:gd name="connsiteY1771" fmla="*/ 698498 h 1202550"/>
              <a:gd name="connsiteX1772" fmla="*/ 321928 w 1202550"/>
              <a:gd name="connsiteY1772" fmla="*/ 697298 h 1202550"/>
              <a:gd name="connsiteX1773" fmla="*/ 410355 w 1202550"/>
              <a:gd name="connsiteY1773" fmla="*/ 697298 h 1202550"/>
              <a:gd name="connsiteX1774" fmla="*/ 412996 w 1202550"/>
              <a:gd name="connsiteY1774" fmla="*/ 699842 h 1202550"/>
              <a:gd name="connsiteX1775" fmla="*/ 412996 w 1202550"/>
              <a:gd name="connsiteY1775" fmla="*/ 787381 h 1202550"/>
              <a:gd name="connsiteX1776" fmla="*/ 410523 w 1202550"/>
              <a:gd name="connsiteY1776" fmla="*/ 789661 h 1202550"/>
              <a:gd name="connsiteX1777" fmla="*/ 412828 w 1202550"/>
              <a:gd name="connsiteY1777" fmla="*/ 691897 h 1202550"/>
              <a:gd name="connsiteX1778" fmla="*/ 412828 w 1202550"/>
              <a:gd name="connsiteY1778" fmla="*/ 694297 h 1202550"/>
              <a:gd name="connsiteX1779" fmla="*/ 411531 w 1202550"/>
              <a:gd name="connsiteY1779" fmla="*/ 695498 h 1202550"/>
              <a:gd name="connsiteX1780" fmla="*/ 323680 w 1202550"/>
              <a:gd name="connsiteY1780" fmla="*/ 695498 h 1202550"/>
              <a:gd name="connsiteX1781" fmla="*/ 320440 w 1202550"/>
              <a:gd name="connsiteY1781" fmla="*/ 692305 h 1202550"/>
              <a:gd name="connsiteX1782" fmla="*/ 320440 w 1202550"/>
              <a:gd name="connsiteY1782" fmla="*/ 606398 h 1202550"/>
              <a:gd name="connsiteX1783" fmla="*/ 323872 w 1202550"/>
              <a:gd name="connsiteY1783" fmla="*/ 603086 h 1202550"/>
              <a:gd name="connsiteX1784" fmla="*/ 410283 w 1202550"/>
              <a:gd name="connsiteY1784" fmla="*/ 603086 h 1202550"/>
              <a:gd name="connsiteX1785" fmla="*/ 412876 w 1202550"/>
              <a:gd name="connsiteY1785" fmla="*/ 605702 h 1202550"/>
              <a:gd name="connsiteX1786" fmla="*/ 412876 w 1202550"/>
              <a:gd name="connsiteY1786" fmla="*/ 691777 h 1202550"/>
              <a:gd name="connsiteX1787" fmla="*/ 410259 w 1202550"/>
              <a:gd name="connsiteY1787" fmla="*/ 601406 h 1202550"/>
              <a:gd name="connsiteX1788" fmla="*/ 321448 w 1202550"/>
              <a:gd name="connsiteY1788" fmla="*/ 601406 h 1202550"/>
              <a:gd name="connsiteX1789" fmla="*/ 320363 w 1202550"/>
              <a:gd name="connsiteY1789" fmla="*/ 600535 h 1202550"/>
              <a:gd name="connsiteX1790" fmla="*/ 320368 w 1202550"/>
              <a:gd name="connsiteY1790" fmla="*/ 600278 h 1202550"/>
              <a:gd name="connsiteX1791" fmla="*/ 320368 w 1202550"/>
              <a:gd name="connsiteY1791" fmla="*/ 598189 h 1202550"/>
              <a:gd name="connsiteX1792" fmla="*/ 320368 w 1202550"/>
              <a:gd name="connsiteY1792" fmla="*/ 511539 h 1202550"/>
              <a:gd name="connsiteX1793" fmla="*/ 322984 w 1202550"/>
              <a:gd name="connsiteY1793" fmla="*/ 508946 h 1202550"/>
              <a:gd name="connsiteX1794" fmla="*/ 410235 w 1202550"/>
              <a:gd name="connsiteY1794" fmla="*/ 508946 h 1202550"/>
              <a:gd name="connsiteX1795" fmla="*/ 412756 w 1202550"/>
              <a:gd name="connsiteY1795" fmla="*/ 511611 h 1202550"/>
              <a:gd name="connsiteX1796" fmla="*/ 412756 w 1202550"/>
              <a:gd name="connsiteY1796" fmla="*/ 598838 h 1202550"/>
              <a:gd name="connsiteX1797" fmla="*/ 410427 w 1202550"/>
              <a:gd name="connsiteY1797" fmla="*/ 601286 h 1202550"/>
              <a:gd name="connsiteX1798" fmla="*/ 410883 w 1202550"/>
              <a:gd name="connsiteY1798" fmla="*/ 412358 h 1202550"/>
              <a:gd name="connsiteX1799" fmla="*/ 410595 w 1202550"/>
              <a:gd name="connsiteY1799" fmla="*/ 412934 h 1202550"/>
              <a:gd name="connsiteX1800" fmla="*/ 407955 w 1202550"/>
              <a:gd name="connsiteY1800" fmla="*/ 412934 h 1202550"/>
              <a:gd name="connsiteX1801" fmla="*/ 322576 w 1202550"/>
              <a:gd name="connsiteY1801" fmla="*/ 412934 h 1202550"/>
              <a:gd name="connsiteX1802" fmla="*/ 317560 w 1202550"/>
              <a:gd name="connsiteY1802" fmla="*/ 411446 h 1202550"/>
              <a:gd name="connsiteX1803" fmla="*/ 300518 w 1202550"/>
              <a:gd name="connsiteY1803" fmla="*/ 400045 h 1202550"/>
              <a:gd name="connsiteX1804" fmla="*/ 303566 w 1202550"/>
              <a:gd name="connsiteY1804" fmla="*/ 399445 h 1202550"/>
              <a:gd name="connsiteX1805" fmla="*/ 346771 w 1202550"/>
              <a:gd name="connsiteY1805" fmla="*/ 399445 h 1202550"/>
              <a:gd name="connsiteX1806" fmla="*/ 395305 w 1202550"/>
              <a:gd name="connsiteY1806" fmla="*/ 399445 h 1202550"/>
              <a:gd name="connsiteX1807" fmla="*/ 400106 w 1202550"/>
              <a:gd name="connsiteY1807" fmla="*/ 401413 h 1202550"/>
              <a:gd name="connsiteX1808" fmla="*/ 411051 w 1202550"/>
              <a:gd name="connsiteY1808" fmla="*/ 412286 h 1202550"/>
              <a:gd name="connsiteX1809" fmla="*/ 392017 w 1202550"/>
              <a:gd name="connsiteY1809" fmla="*/ 397620 h 1202550"/>
              <a:gd name="connsiteX1810" fmla="*/ 298933 w 1202550"/>
              <a:gd name="connsiteY1810" fmla="*/ 397620 h 1202550"/>
              <a:gd name="connsiteX1811" fmla="*/ 295813 w 1202550"/>
              <a:gd name="connsiteY1811" fmla="*/ 396852 h 1202550"/>
              <a:gd name="connsiteX1812" fmla="*/ 274210 w 1202550"/>
              <a:gd name="connsiteY1812" fmla="*/ 382330 h 1202550"/>
              <a:gd name="connsiteX1813" fmla="*/ 273730 w 1202550"/>
              <a:gd name="connsiteY1813" fmla="*/ 381418 h 1202550"/>
              <a:gd name="connsiteX1814" fmla="*/ 277019 w 1202550"/>
              <a:gd name="connsiteY1814" fmla="*/ 381418 h 1202550"/>
              <a:gd name="connsiteX1815" fmla="*/ 377183 w 1202550"/>
              <a:gd name="connsiteY1815" fmla="*/ 381418 h 1202550"/>
              <a:gd name="connsiteX1816" fmla="*/ 382416 w 1202550"/>
              <a:gd name="connsiteY1816" fmla="*/ 383603 h 1202550"/>
              <a:gd name="connsiteX1817" fmla="*/ 395905 w 1202550"/>
              <a:gd name="connsiteY1817" fmla="*/ 397068 h 1202550"/>
              <a:gd name="connsiteX1818" fmla="*/ 392185 w 1202550"/>
              <a:gd name="connsiteY1818" fmla="*/ 397500 h 1202550"/>
              <a:gd name="connsiteX1819" fmla="*/ 374015 w 1202550"/>
              <a:gd name="connsiteY1819" fmla="*/ 379618 h 1202550"/>
              <a:gd name="connsiteX1820" fmla="*/ 304022 w 1202550"/>
              <a:gd name="connsiteY1820" fmla="*/ 379618 h 1202550"/>
              <a:gd name="connsiteX1821" fmla="*/ 272530 w 1202550"/>
              <a:gd name="connsiteY1821" fmla="*/ 379618 h 1202550"/>
              <a:gd name="connsiteX1822" fmla="*/ 267729 w 1202550"/>
              <a:gd name="connsiteY1822" fmla="*/ 378178 h 1202550"/>
              <a:gd name="connsiteX1823" fmla="*/ 243534 w 1202550"/>
              <a:gd name="connsiteY1823" fmla="*/ 362048 h 1202550"/>
              <a:gd name="connsiteX1824" fmla="*/ 241134 w 1202550"/>
              <a:gd name="connsiteY1824" fmla="*/ 360104 h 1202550"/>
              <a:gd name="connsiteX1825" fmla="*/ 244159 w 1202550"/>
              <a:gd name="connsiteY1825" fmla="*/ 359792 h 1202550"/>
              <a:gd name="connsiteX1826" fmla="*/ 355724 w 1202550"/>
              <a:gd name="connsiteY1826" fmla="*/ 359792 h 1202550"/>
              <a:gd name="connsiteX1827" fmla="*/ 360525 w 1202550"/>
              <a:gd name="connsiteY1827" fmla="*/ 361760 h 1202550"/>
              <a:gd name="connsiteX1828" fmla="*/ 375767 w 1202550"/>
              <a:gd name="connsiteY1828" fmla="*/ 377050 h 1202550"/>
              <a:gd name="connsiteX1829" fmla="*/ 377711 w 1202550"/>
              <a:gd name="connsiteY1829" fmla="*/ 379114 h 1202550"/>
              <a:gd name="connsiteX1830" fmla="*/ 374183 w 1202550"/>
              <a:gd name="connsiteY1830" fmla="*/ 379498 h 1202550"/>
              <a:gd name="connsiteX1831" fmla="*/ 159716 w 1202550"/>
              <a:gd name="connsiteY1831" fmla="*/ 492840 h 1202550"/>
              <a:gd name="connsiteX1832" fmla="*/ 161780 w 1202550"/>
              <a:gd name="connsiteY1832" fmla="*/ 493080 h 1202550"/>
              <a:gd name="connsiteX1833" fmla="*/ 191688 w 1202550"/>
              <a:gd name="connsiteY1833" fmla="*/ 500497 h 1202550"/>
              <a:gd name="connsiteX1834" fmla="*/ 193920 w 1202550"/>
              <a:gd name="connsiteY1834" fmla="*/ 503498 h 1202550"/>
              <a:gd name="connsiteX1835" fmla="*/ 193920 w 1202550"/>
              <a:gd name="connsiteY1835" fmla="*/ 598790 h 1202550"/>
              <a:gd name="connsiteX1836" fmla="*/ 191520 w 1202550"/>
              <a:gd name="connsiteY1836" fmla="*/ 601190 h 1202550"/>
              <a:gd name="connsiteX1837" fmla="*/ 161852 w 1202550"/>
              <a:gd name="connsiteY1837" fmla="*/ 601190 h 1202550"/>
              <a:gd name="connsiteX1838" fmla="*/ 159452 w 1202550"/>
              <a:gd name="connsiteY1838" fmla="*/ 598790 h 1202550"/>
              <a:gd name="connsiteX1839" fmla="*/ 159452 w 1202550"/>
              <a:gd name="connsiteY1839" fmla="*/ 557168 h 1202550"/>
              <a:gd name="connsiteX1840" fmla="*/ 159452 w 1202550"/>
              <a:gd name="connsiteY1840" fmla="*/ 496321 h 1202550"/>
              <a:gd name="connsiteX1841" fmla="*/ 159716 w 1202550"/>
              <a:gd name="connsiteY1841" fmla="*/ 492840 h 1202550"/>
              <a:gd name="connsiteX1842" fmla="*/ 159428 w 1202550"/>
              <a:gd name="connsiteY1842" fmla="*/ 716980 h 1202550"/>
              <a:gd name="connsiteX1843" fmla="*/ 159428 w 1202550"/>
              <a:gd name="connsiteY1843" fmla="*/ 716092 h 1202550"/>
              <a:gd name="connsiteX1844" fmla="*/ 161612 w 1202550"/>
              <a:gd name="connsiteY1844" fmla="*/ 713236 h 1202550"/>
              <a:gd name="connsiteX1845" fmla="*/ 177862 w 1202550"/>
              <a:gd name="connsiteY1845" fmla="*/ 709203 h 1202550"/>
              <a:gd name="connsiteX1846" fmla="*/ 190944 w 1202550"/>
              <a:gd name="connsiteY1846" fmla="*/ 705915 h 1202550"/>
              <a:gd name="connsiteX1847" fmla="*/ 193920 w 1202550"/>
              <a:gd name="connsiteY1847" fmla="*/ 705579 h 1202550"/>
              <a:gd name="connsiteX1848" fmla="*/ 193920 w 1202550"/>
              <a:gd name="connsiteY1848" fmla="*/ 708699 h 1202550"/>
              <a:gd name="connsiteX1849" fmla="*/ 193920 w 1202550"/>
              <a:gd name="connsiteY1849" fmla="*/ 802311 h 1202550"/>
              <a:gd name="connsiteX1850" fmla="*/ 191184 w 1202550"/>
              <a:gd name="connsiteY1850" fmla="*/ 806848 h 1202550"/>
              <a:gd name="connsiteX1851" fmla="*/ 162380 w 1202550"/>
              <a:gd name="connsiteY1851" fmla="*/ 821105 h 1202550"/>
              <a:gd name="connsiteX1852" fmla="*/ 159668 w 1202550"/>
              <a:gd name="connsiteY1852" fmla="*/ 822257 h 1202550"/>
              <a:gd name="connsiteX1853" fmla="*/ 159284 w 1202550"/>
              <a:gd name="connsiteY1853" fmla="*/ 819281 h 1202550"/>
              <a:gd name="connsiteX1854" fmla="*/ 159428 w 1202550"/>
              <a:gd name="connsiteY1854" fmla="*/ 716980 h 1202550"/>
              <a:gd name="connsiteX1855" fmla="*/ 165453 w 1202550"/>
              <a:gd name="connsiteY1855" fmla="*/ 821753 h 1202550"/>
              <a:gd name="connsiteX1856" fmla="*/ 192984 w 1202550"/>
              <a:gd name="connsiteY1856" fmla="*/ 807880 h 1202550"/>
              <a:gd name="connsiteX1857" fmla="*/ 196969 w 1202550"/>
              <a:gd name="connsiteY1857" fmla="*/ 806848 h 1202550"/>
              <a:gd name="connsiteX1858" fmla="*/ 291084 w 1202550"/>
              <a:gd name="connsiteY1858" fmla="*/ 806848 h 1202550"/>
              <a:gd name="connsiteX1859" fmla="*/ 293293 w 1202550"/>
              <a:gd name="connsiteY1859" fmla="*/ 806968 h 1202550"/>
              <a:gd name="connsiteX1860" fmla="*/ 291564 w 1202550"/>
              <a:gd name="connsiteY1860" fmla="*/ 808216 h 1202550"/>
              <a:gd name="connsiteX1861" fmla="*/ 271666 w 1202550"/>
              <a:gd name="connsiteY1861" fmla="*/ 821561 h 1202550"/>
              <a:gd name="connsiteX1862" fmla="*/ 266409 w 1202550"/>
              <a:gd name="connsiteY1862" fmla="*/ 823170 h 1202550"/>
              <a:gd name="connsiteX1863" fmla="*/ 223540 w 1202550"/>
              <a:gd name="connsiteY1863" fmla="*/ 823170 h 1202550"/>
              <a:gd name="connsiteX1864" fmla="*/ 163892 w 1202550"/>
              <a:gd name="connsiteY1864" fmla="*/ 823170 h 1202550"/>
              <a:gd name="connsiteX1865" fmla="*/ 165453 w 1202550"/>
              <a:gd name="connsiteY1865" fmla="*/ 821753 h 1202550"/>
              <a:gd name="connsiteX1866" fmla="*/ 269554 w 1202550"/>
              <a:gd name="connsiteY1866" fmla="*/ 825138 h 1202550"/>
              <a:gd name="connsiteX1867" fmla="*/ 272338 w 1202550"/>
              <a:gd name="connsiteY1867" fmla="*/ 824466 h 1202550"/>
              <a:gd name="connsiteX1868" fmla="*/ 375551 w 1202550"/>
              <a:gd name="connsiteY1868" fmla="*/ 824466 h 1202550"/>
              <a:gd name="connsiteX1869" fmla="*/ 377615 w 1202550"/>
              <a:gd name="connsiteY1869" fmla="*/ 824682 h 1202550"/>
              <a:gd name="connsiteX1870" fmla="*/ 377807 w 1202550"/>
              <a:gd name="connsiteY1870" fmla="*/ 825666 h 1202550"/>
              <a:gd name="connsiteX1871" fmla="*/ 358413 w 1202550"/>
              <a:gd name="connsiteY1871" fmla="*/ 844868 h 1202550"/>
              <a:gd name="connsiteX1872" fmla="*/ 355580 w 1202550"/>
              <a:gd name="connsiteY1872" fmla="*/ 845420 h 1202550"/>
              <a:gd name="connsiteX1873" fmla="*/ 243102 w 1202550"/>
              <a:gd name="connsiteY1873" fmla="*/ 845420 h 1202550"/>
              <a:gd name="connsiteX1874" fmla="*/ 240702 w 1202550"/>
              <a:gd name="connsiteY1874" fmla="*/ 845180 h 1202550"/>
              <a:gd name="connsiteX1875" fmla="*/ 240702 w 1202550"/>
              <a:gd name="connsiteY1875" fmla="*/ 844292 h 1202550"/>
              <a:gd name="connsiteX1876" fmla="*/ 269554 w 1202550"/>
              <a:gd name="connsiteY1876" fmla="*/ 825138 h 1202550"/>
              <a:gd name="connsiteX1877" fmla="*/ 362253 w 1202550"/>
              <a:gd name="connsiteY1877" fmla="*/ 843164 h 1202550"/>
              <a:gd name="connsiteX1878" fmla="*/ 380496 w 1202550"/>
              <a:gd name="connsiteY1878" fmla="*/ 825066 h 1202550"/>
              <a:gd name="connsiteX1879" fmla="*/ 380496 w 1202550"/>
              <a:gd name="connsiteY1879" fmla="*/ 825066 h 1202550"/>
              <a:gd name="connsiteX1880" fmla="*/ 383352 w 1202550"/>
              <a:gd name="connsiteY1880" fmla="*/ 824466 h 1202550"/>
              <a:gd name="connsiteX1881" fmla="*/ 486877 w 1202550"/>
              <a:gd name="connsiteY1881" fmla="*/ 824466 h 1202550"/>
              <a:gd name="connsiteX1882" fmla="*/ 489661 w 1202550"/>
              <a:gd name="connsiteY1882" fmla="*/ 825162 h 1202550"/>
              <a:gd name="connsiteX1883" fmla="*/ 483612 w 1202550"/>
              <a:gd name="connsiteY1883" fmla="*/ 837667 h 1202550"/>
              <a:gd name="connsiteX1884" fmla="*/ 480060 w 1202550"/>
              <a:gd name="connsiteY1884" fmla="*/ 844868 h 1202550"/>
              <a:gd name="connsiteX1885" fmla="*/ 476964 w 1202550"/>
              <a:gd name="connsiteY1885" fmla="*/ 845516 h 1202550"/>
              <a:gd name="connsiteX1886" fmla="*/ 364342 w 1202550"/>
              <a:gd name="connsiteY1886" fmla="*/ 845516 h 1202550"/>
              <a:gd name="connsiteX1887" fmla="*/ 361365 w 1202550"/>
              <a:gd name="connsiteY1887" fmla="*/ 844700 h 1202550"/>
              <a:gd name="connsiteX1888" fmla="*/ 362253 w 1202550"/>
              <a:gd name="connsiteY1888" fmla="*/ 843044 h 1202550"/>
              <a:gd name="connsiteX1889" fmla="*/ 490861 w 1202550"/>
              <a:gd name="connsiteY1889" fmla="*/ 823218 h 1202550"/>
              <a:gd name="connsiteX1890" fmla="*/ 490861 w 1202550"/>
              <a:gd name="connsiteY1890" fmla="*/ 823218 h 1202550"/>
              <a:gd name="connsiteX1891" fmla="*/ 487765 w 1202550"/>
              <a:gd name="connsiteY1891" fmla="*/ 823866 h 1202550"/>
              <a:gd name="connsiteX1892" fmla="*/ 385944 w 1202550"/>
              <a:gd name="connsiteY1892" fmla="*/ 823866 h 1202550"/>
              <a:gd name="connsiteX1893" fmla="*/ 382968 w 1202550"/>
              <a:gd name="connsiteY1893" fmla="*/ 823074 h 1202550"/>
              <a:gd name="connsiteX1894" fmla="*/ 384672 w 1202550"/>
              <a:gd name="connsiteY1894" fmla="*/ 820673 h 1202550"/>
              <a:gd name="connsiteX1895" fmla="*/ 394849 w 1202550"/>
              <a:gd name="connsiteY1895" fmla="*/ 810520 h 1202550"/>
              <a:gd name="connsiteX1896" fmla="*/ 398450 w 1202550"/>
              <a:gd name="connsiteY1896" fmla="*/ 807448 h 1202550"/>
              <a:gd name="connsiteX1897" fmla="*/ 399818 w 1202550"/>
              <a:gd name="connsiteY1897" fmla="*/ 806944 h 1202550"/>
              <a:gd name="connsiteX1898" fmla="*/ 498878 w 1202550"/>
              <a:gd name="connsiteY1898" fmla="*/ 806944 h 1202550"/>
              <a:gd name="connsiteX1899" fmla="*/ 494774 w 1202550"/>
              <a:gd name="connsiteY1899" fmla="*/ 805287 h 1202550"/>
              <a:gd name="connsiteX1900" fmla="*/ 404811 w 1202550"/>
              <a:gd name="connsiteY1900" fmla="*/ 805167 h 1202550"/>
              <a:gd name="connsiteX1901" fmla="*/ 401738 w 1202550"/>
              <a:gd name="connsiteY1901" fmla="*/ 805167 h 1202550"/>
              <a:gd name="connsiteX1902" fmla="*/ 402314 w 1202550"/>
              <a:gd name="connsiteY1902" fmla="*/ 803655 h 1202550"/>
              <a:gd name="connsiteX1903" fmla="*/ 413116 w 1202550"/>
              <a:gd name="connsiteY1903" fmla="*/ 792806 h 1202550"/>
              <a:gd name="connsiteX1904" fmla="*/ 415972 w 1202550"/>
              <a:gd name="connsiteY1904" fmla="*/ 791558 h 1202550"/>
              <a:gd name="connsiteX1905" fmla="*/ 505359 w 1202550"/>
              <a:gd name="connsiteY1905" fmla="*/ 791558 h 1202550"/>
              <a:gd name="connsiteX1906" fmla="*/ 506487 w 1202550"/>
              <a:gd name="connsiteY1906" fmla="*/ 791774 h 1202550"/>
              <a:gd name="connsiteX1907" fmla="*/ 502167 w 1202550"/>
              <a:gd name="connsiteY1907" fmla="*/ 800703 h 1202550"/>
              <a:gd name="connsiteX1908" fmla="*/ 494774 w 1202550"/>
              <a:gd name="connsiteY1908" fmla="*/ 805167 h 1202550"/>
              <a:gd name="connsiteX1909" fmla="*/ 505287 w 1202550"/>
              <a:gd name="connsiteY1909" fmla="*/ 798398 h 1202550"/>
              <a:gd name="connsiteX1910" fmla="*/ 507928 w 1202550"/>
              <a:gd name="connsiteY1910" fmla="*/ 793046 h 1202550"/>
              <a:gd name="connsiteX1911" fmla="*/ 510328 w 1202550"/>
              <a:gd name="connsiteY1911" fmla="*/ 791582 h 1202550"/>
              <a:gd name="connsiteX1912" fmla="*/ 511816 w 1202550"/>
              <a:gd name="connsiteY1912" fmla="*/ 791582 h 1202550"/>
              <a:gd name="connsiteX1913" fmla="*/ 598227 w 1202550"/>
              <a:gd name="connsiteY1913" fmla="*/ 791582 h 1202550"/>
              <a:gd name="connsiteX1914" fmla="*/ 601539 w 1202550"/>
              <a:gd name="connsiteY1914" fmla="*/ 794990 h 1202550"/>
              <a:gd name="connsiteX1915" fmla="*/ 601539 w 1202550"/>
              <a:gd name="connsiteY1915" fmla="*/ 802791 h 1202550"/>
              <a:gd name="connsiteX1916" fmla="*/ 599019 w 1202550"/>
              <a:gd name="connsiteY1916" fmla="*/ 805191 h 1202550"/>
              <a:gd name="connsiteX1917" fmla="*/ 502143 w 1202550"/>
              <a:gd name="connsiteY1917" fmla="*/ 805191 h 1202550"/>
              <a:gd name="connsiteX1918" fmla="*/ 505287 w 1202550"/>
              <a:gd name="connsiteY1918" fmla="*/ 798278 h 1202550"/>
              <a:gd name="connsiteX1919" fmla="*/ 508984 w 1202550"/>
              <a:gd name="connsiteY1919" fmla="*/ 666718 h 1202550"/>
              <a:gd name="connsiteX1920" fmla="*/ 508984 w 1202550"/>
              <a:gd name="connsiteY1920" fmla="*/ 606014 h 1202550"/>
              <a:gd name="connsiteX1921" fmla="*/ 511888 w 1202550"/>
              <a:gd name="connsiteY1921" fmla="*/ 603086 h 1202550"/>
              <a:gd name="connsiteX1922" fmla="*/ 600051 w 1202550"/>
              <a:gd name="connsiteY1922" fmla="*/ 603086 h 1202550"/>
              <a:gd name="connsiteX1923" fmla="*/ 601371 w 1202550"/>
              <a:gd name="connsiteY1923" fmla="*/ 604286 h 1202550"/>
              <a:gd name="connsiteX1924" fmla="*/ 601371 w 1202550"/>
              <a:gd name="connsiteY1924" fmla="*/ 606398 h 1202550"/>
              <a:gd name="connsiteX1925" fmla="*/ 601371 w 1202550"/>
              <a:gd name="connsiteY1925" fmla="*/ 692161 h 1202550"/>
              <a:gd name="connsiteX1926" fmla="*/ 598203 w 1202550"/>
              <a:gd name="connsiteY1926" fmla="*/ 695354 h 1202550"/>
              <a:gd name="connsiteX1927" fmla="*/ 512440 w 1202550"/>
              <a:gd name="connsiteY1927" fmla="*/ 695354 h 1202550"/>
              <a:gd name="connsiteX1928" fmla="*/ 510928 w 1202550"/>
              <a:gd name="connsiteY1928" fmla="*/ 695354 h 1202550"/>
              <a:gd name="connsiteX1929" fmla="*/ 508960 w 1202550"/>
              <a:gd name="connsiteY1929" fmla="*/ 693265 h 1202550"/>
              <a:gd name="connsiteX1930" fmla="*/ 508984 w 1202550"/>
              <a:gd name="connsiteY1930" fmla="*/ 666718 h 1202550"/>
              <a:gd name="connsiteX1931" fmla="*/ 601371 w 1202550"/>
              <a:gd name="connsiteY1931" fmla="*/ 788581 h 1202550"/>
              <a:gd name="connsiteX1932" fmla="*/ 600099 w 1202550"/>
              <a:gd name="connsiteY1932" fmla="*/ 789781 h 1202550"/>
              <a:gd name="connsiteX1933" fmla="*/ 598299 w 1202550"/>
              <a:gd name="connsiteY1933" fmla="*/ 789781 h 1202550"/>
              <a:gd name="connsiteX1934" fmla="*/ 512272 w 1202550"/>
              <a:gd name="connsiteY1934" fmla="*/ 789781 h 1202550"/>
              <a:gd name="connsiteX1935" fmla="*/ 508984 w 1202550"/>
              <a:gd name="connsiteY1935" fmla="*/ 786349 h 1202550"/>
              <a:gd name="connsiteX1936" fmla="*/ 508984 w 1202550"/>
              <a:gd name="connsiteY1936" fmla="*/ 700490 h 1202550"/>
              <a:gd name="connsiteX1937" fmla="*/ 512392 w 1202550"/>
              <a:gd name="connsiteY1937" fmla="*/ 697178 h 1202550"/>
              <a:gd name="connsiteX1938" fmla="*/ 598131 w 1202550"/>
              <a:gd name="connsiteY1938" fmla="*/ 697178 h 1202550"/>
              <a:gd name="connsiteX1939" fmla="*/ 601371 w 1202550"/>
              <a:gd name="connsiteY1939" fmla="*/ 700322 h 1202550"/>
              <a:gd name="connsiteX1940" fmla="*/ 601371 w 1202550"/>
              <a:gd name="connsiteY1940" fmla="*/ 786373 h 1202550"/>
              <a:gd name="connsiteX1941" fmla="*/ 601371 w 1202550"/>
              <a:gd name="connsiteY1941" fmla="*/ 788461 h 1202550"/>
              <a:gd name="connsiteX1942" fmla="*/ 601371 w 1202550"/>
              <a:gd name="connsiteY1942" fmla="*/ 512547 h 1202550"/>
              <a:gd name="connsiteX1943" fmla="*/ 601371 w 1202550"/>
              <a:gd name="connsiteY1943" fmla="*/ 599030 h 1202550"/>
              <a:gd name="connsiteX1944" fmla="*/ 598971 w 1202550"/>
              <a:gd name="connsiteY1944" fmla="*/ 601286 h 1202550"/>
              <a:gd name="connsiteX1945" fmla="*/ 512416 w 1202550"/>
              <a:gd name="connsiteY1945" fmla="*/ 601286 h 1202550"/>
              <a:gd name="connsiteX1946" fmla="*/ 510328 w 1202550"/>
              <a:gd name="connsiteY1946" fmla="*/ 601286 h 1202550"/>
              <a:gd name="connsiteX1947" fmla="*/ 508984 w 1202550"/>
              <a:gd name="connsiteY1947" fmla="*/ 599798 h 1202550"/>
              <a:gd name="connsiteX1948" fmla="*/ 508984 w 1202550"/>
              <a:gd name="connsiteY1948" fmla="*/ 598309 h 1202550"/>
              <a:gd name="connsiteX1949" fmla="*/ 508984 w 1202550"/>
              <a:gd name="connsiteY1949" fmla="*/ 511899 h 1202550"/>
              <a:gd name="connsiteX1950" fmla="*/ 508984 w 1202550"/>
              <a:gd name="connsiteY1950" fmla="*/ 510699 h 1202550"/>
              <a:gd name="connsiteX1951" fmla="*/ 511048 w 1202550"/>
              <a:gd name="connsiteY1951" fmla="*/ 508706 h 1202550"/>
              <a:gd name="connsiteX1952" fmla="*/ 525450 w 1202550"/>
              <a:gd name="connsiteY1952" fmla="*/ 508706 h 1202550"/>
              <a:gd name="connsiteX1953" fmla="*/ 597675 w 1202550"/>
              <a:gd name="connsiteY1953" fmla="*/ 508706 h 1202550"/>
              <a:gd name="connsiteX1954" fmla="*/ 599787 w 1202550"/>
              <a:gd name="connsiteY1954" fmla="*/ 508706 h 1202550"/>
              <a:gd name="connsiteX1955" fmla="*/ 601371 w 1202550"/>
              <a:gd name="connsiteY1955" fmla="*/ 510218 h 1202550"/>
              <a:gd name="connsiteX1956" fmla="*/ 601371 w 1202550"/>
              <a:gd name="connsiteY1956" fmla="*/ 512403 h 1202550"/>
              <a:gd name="connsiteX1957" fmla="*/ 601371 w 1202550"/>
              <a:gd name="connsiteY1957" fmla="*/ 411470 h 1202550"/>
              <a:gd name="connsiteX1958" fmla="*/ 599739 w 1202550"/>
              <a:gd name="connsiteY1958" fmla="*/ 412958 h 1202550"/>
              <a:gd name="connsiteX1959" fmla="*/ 597963 w 1202550"/>
              <a:gd name="connsiteY1959" fmla="*/ 412958 h 1202550"/>
              <a:gd name="connsiteX1960" fmla="*/ 511888 w 1202550"/>
              <a:gd name="connsiteY1960" fmla="*/ 412958 h 1202550"/>
              <a:gd name="connsiteX1961" fmla="*/ 507087 w 1202550"/>
              <a:gd name="connsiteY1961" fmla="*/ 409958 h 1202550"/>
              <a:gd name="connsiteX1962" fmla="*/ 502935 w 1202550"/>
              <a:gd name="connsiteY1962" fmla="*/ 401653 h 1202550"/>
              <a:gd name="connsiteX1963" fmla="*/ 502335 w 1202550"/>
              <a:gd name="connsiteY1963" fmla="*/ 399709 h 1202550"/>
              <a:gd name="connsiteX1964" fmla="*/ 505215 w 1202550"/>
              <a:gd name="connsiteY1964" fmla="*/ 399397 h 1202550"/>
              <a:gd name="connsiteX1965" fmla="*/ 598155 w 1202550"/>
              <a:gd name="connsiteY1965" fmla="*/ 399397 h 1202550"/>
              <a:gd name="connsiteX1966" fmla="*/ 599667 w 1202550"/>
              <a:gd name="connsiteY1966" fmla="*/ 399397 h 1202550"/>
              <a:gd name="connsiteX1967" fmla="*/ 601275 w 1202550"/>
              <a:gd name="connsiteY1967" fmla="*/ 400885 h 1202550"/>
              <a:gd name="connsiteX1968" fmla="*/ 601395 w 1202550"/>
              <a:gd name="connsiteY1968" fmla="*/ 411326 h 1202550"/>
              <a:gd name="connsiteX1969" fmla="*/ 497846 w 1202550"/>
              <a:gd name="connsiteY1969" fmla="*/ 395436 h 1202550"/>
              <a:gd name="connsiteX1970" fmla="*/ 498518 w 1202550"/>
              <a:gd name="connsiteY1970" fmla="*/ 397332 h 1202550"/>
              <a:gd name="connsiteX1971" fmla="*/ 495518 w 1202550"/>
              <a:gd name="connsiteY1971" fmla="*/ 397644 h 1202550"/>
              <a:gd name="connsiteX1972" fmla="*/ 401906 w 1202550"/>
              <a:gd name="connsiteY1972" fmla="*/ 397644 h 1202550"/>
              <a:gd name="connsiteX1973" fmla="*/ 396698 w 1202550"/>
              <a:gd name="connsiteY1973" fmla="*/ 395412 h 1202550"/>
              <a:gd name="connsiteX1974" fmla="*/ 383424 w 1202550"/>
              <a:gd name="connsiteY1974" fmla="*/ 382162 h 1202550"/>
              <a:gd name="connsiteX1975" fmla="*/ 385344 w 1202550"/>
              <a:gd name="connsiteY1975" fmla="*/ 381418 h 1202550"/>
              <a:gd name="connsiteX1976" fmla="*/ 488557 w 1202550"/>
              <a:gd name="connsiteY1976" fmla="*/ 381418 h 1202550"/>
              <a:gd name="connsiteX1977" fmla="*/ 491797 w 1202550"/>
              <a:gd name="connsiteY1977" fmla="*/ 383363 h 1202550"/>
              <a:gd name="connsiteX1978" fmla="*/ 497870 w 1202550"/>
              <a:gd name="connsiteY1978" fmla="*/ 395292 h 1202550"/>
              <a:gd name="connsiteX1979" fmla="*/ 487165 w 1202550"/>
              <a:gd name="connsiteY1979" fmla="*/ 379642 h 1202550"/>
              <a:gd name="connsiteX1980" fmla="*/ 383448 w 1202550"/>
              <a:gd name="connsiteY1980" fmla="*/ 379642 h 1202550"/>
              <a:gd name="connsiteX1981" fmla="*/ 379247 w 1202550"/>
              <a:gd name="connsiteY1981" fmla="*/ 377890 h 1202550"/>
              <a:gd name="connsiteX1982" fmla="*/ 363717 w 1202550"/>
              <a:gd name="connsiteY1982" fmla="*/ 362480 h 1202550"/>
              <a:gd name="connsiteX1983" fmla="*/ 361557 w 1202550"/>
              <a:gd name="connsiteY1983" fmla="*/ 360224 h 1202550"/>
              <a:gd name="connsiteX1984" fmla="*/ 364774 w 1202550"/>
              <a:gd name="connsiteY1984" fmla="*/ 359816 h 1202550"/>
              <a:gd name="connsiteX1985" fmla="*/ 476892 w 1202550"/>
              <a:gd name="connsiteY1985" fmla="*/ 359816 h 1202550"/>
              <a:gd name="connsiteX1986" fmla="*/ 481428 w 1202550"/>
              <a:gd name="connsiteY1986" fmla="*/ 362600 h 1202550"/>
              <a:gd name="connsiteX1987" fmla="*/ 488317 w 1202550"/>
              <a:gd name="connsiteY1987" fmla="*/ 376546 h 1202550"/>
              <a:gd name="connsiteX1988" fmla="*/ 489445 w 1202550"/>
              <a:gd name="connsiteY1988" fmla="*/ 379282 h 1202550"/>
              <a:gd name="connsiteX1989" fmla="*/ 487189 w 1202550"/>
              <a:gd name="connsiteY1989" fmla="*/ 379498 h 1202550"/>
              <a:gd name="connsiteX1990" fmla="*/ 476124 w 1202550"/>
              <a:gd name="connsiteY1990" fmla="*/ 358039 h 1202550"/>
              <a:gd name="connsiteX1991" fmla="*/ 361701 w 1202550"/>
              <a:gd name="connsiteY1991" fmla="*/ 358039 h 1202550"/>
              <a:gd name="connsiteX1992" fmla="*/ 357501 w 1202550"/>
              <a:gd name="connsiteY1992" fmla="*/ 356311 h 1202550"/>
              <a:gd name="connsiteX1993" fmla="*/ 335466 w 1202550"/>
              <a:gd name="connsiteY1993" fmla="*/ 334324 h 1202550"/>
              <a:gd name="connsiteX1994" fmla="*/ 335754 w 1202550"/>
              <a:gd name="connsiteY1994" fmla="*/ 333244 h 1202550"/>
              <a:gd name="connsiteX1995" fmla="*/ 338442 w 1202550"/>
              <a:gd name="connsiteY1995" fmla="*/ 333100 h 1202550"/>
              <a:gd name="connsiteX1996" fmla="*/ 463474 w 1202550"/>
              <a:gd name="connsiteY1996" fmla="*/ 333100 h 1202550"/>
              <a:gd name="connsiteX1997" fmla="*/ 466882 w 1202550"/>
              <a:gd name="connsiteY1997" fmla="*/ 333724 h 1202550"/>
              <a:gd name="connsiteX1998" fmla="*/ 478884 w 1202550"/>
              <a:gd name="connsiteY1998" fmla="*/ 357439 h 1202550"/>
              <a:gd name="connsiteX1999" fmla="*/ 476148 w 1202550"/>
              <a:gd name="connsiteY1999" fmla="*/ 357895 h 1202550"/>
              <a:gd name="connsiteX2000" fmla="*/ 300902 w 1202550"/>
              <a:gd name="connsiteY2000" fmla="*/ 302448 h 1202550"/>
              <a:gd name="connsiteX2001" fmla="*/ 329033 w 1202550"/>
              <a:gd name="connsiteY2001" fmla="*/ 330676 h 1202550"/>
              <a:gd name="connsiteX2002" fmla="*/ 329945 w 1202550"/>
              <a:gd name="connsiteY2002" fmla="*/ 331852 h 1202550"/>
              <a:gd name="connsiteX2003" fmla="*/ 326297 w 1202550"/>
              <a:gd name="connsiteY2003" fmla="*/ 332548 h 1202550"/>
              <a:gd name="connsiteX2004" fmla="*/ 232997 w 1202550"/>
              <a:gd name="connsiteY2004" fmla="*/ 332548 h 1202550"/>
              <a:gd name="connsiteX2005" fmla="*/ 201553 w 1202550"/>
              <a:gd name="connsiteY2005" fmla="*/ 332548 h 1202550"/>
              <a:gd name="connsiteX2006" fmla="*/ 198121 w 1202550"/>
              <a:gd name="connsiteY2006" fmla="*/ 331948 h 1202550"/>
              <a:gd name="connsiteX2007" fmla="*/ 166269 w 1202550"/>
              <a:gd name="connsiteY2007" fmla="*/ 310658 h 1202550"/>
              <a:gd name="connsiteX2008" fmla="*/ 153115 w 1202550"/>
              <a:gd name="connsiteY2008" fmla="*/ 301680 h 1202550"/>
              <a:gd name="connsiteX2009" fmla="*/ 155251 w 1202550"/>
              <a:gd name="connsiteY2009" fmla="*/ 301152 h 1202550"/>
              <a:gd name="connsiteX2010" fmla="*/ 297613 w 1202550"/>
              <a:gd name="connsiteY2010" fmla="*/ 301152 h 1202550"/>
              <a:gd name="connsiteX2011" fmla="*/ 301022 w 1202550"/>
              <a:gd name="connsiteY2011" fmla="*/ 302304 h 1202550"/>
              <a:gd name="connsiteX2012" fmla="*/ 116439 w 1202550"/>
              <a:gd name="connsiteY2012" fmla="*/ 840740 h 1202550"/>
              <a:gd name="connsiteX2013" fmla="*/ 116439 w 1202550"/>
              <a:gd name="connsiteY2013" fmla="*/ 727782 h 1202550"/>
              <a:gd name="connsiteX2014" fmla="*/ 116439 w 1202550"/>
              <a:gd name="connsiteY2014" fmla="*/ 726269 h 1202550"/>
              <a:gd name="connsiteX2015" fmla="*/ 118239 w 1202550"/>
              <a:gd name="connsiteY2015" fmla="*/ 724109 h 1202550"/>
              <a:gd name="connsiteX2016" fmla="*/ 155395 w 1202550"/>
              <a:gd name="connsiteY2016" fmla="*/ 714820 h 1202550"/>
              <a:gd name="connsiteX2017" fmla="*/ 157628 w 1202550"/>
              <a:gd name="connsiteY2017" fmla="*/ 716524 h 1202550"/>
              <a:gd name="connsiteX2018" fmla="*/ 157628 w 1202550"/>
              <a:gd name="connsiteY2018" fmla="*/ 728526 h 1202550"/>
              <a:gd name="connsiteX2019" fmla="*/ 157628 w 1202550"/>
              <a:gd name="connsiteY2019" fmla="*/ 820217 h 1202550"/>
              <a:gd name="connsiteX2020" fmla="*/ 154771 w 1202550"/>
              <a:gd name="connsiteY2020" fmla="*/ 825018 h 1202550"/>
              <a:gd name="connsiteX2021" fmla="*/ 119391 w 1202550"/>
              <a:gd name="connsiteY2021" fmla="*/ 842612 h 1202550"/>
              <a:gd name="connsiteX2022" fmla="*/ 116655 w 1202550"/>
              <a:gd name="connsiteY2022" fmla="*/ 843668 h 1202550"/>
              <a:gd name="connsiteX2023" fmla="*/ 116439 w 1202550"/>
              <a:gd name="connsiteY2023" fmla="*/ 840740 h 1202550"/>
              <a:gd name="connsiteX2024" fmla="*/ 122487 w 1202550"/>
              <a:gd name="connsiteY2024" fmla="*/ 843140 h 1202550"/>
              <a:gd name="connsiteX2025" fmla="*/ 157052 w 1202550"/>
              <a:gd name="connsiteY2025" fmla="*/ 825858 h 1202550"/>
              <a:gd name="connsiteX2026" fmla="*/ 160748 w 1202550"/>
              <a:gd name="connsiteY2026" fmla="*/ 824874 h 1202550"/>
              <a:gd name="connsiteX2027" fmla="*/ 264513 w 1202550"/>
              <a:gd name="connsiteY2027" fmla="*/ 824874 h 1202550"/>
              <a:gd name="connsiteX2028" fmla="*/ 265401 w 1202550"/>
              <a:gd name="connsiteY2028" fmla="*/ 824874 h 1202550"/>
              <a:gd name="connsiteX2029" fmla="*/ 264513 w 1202550"/>
              <a:gd name="connsiteY2029" fmla="*/ 826146 h 1202550"/>
              <a:gd name="connsiteX2030" fmla="*/ 238350 w 1202550"/>
              <a:gd name="connsiteY2030" fmla="*/ 843620 h 1202550"/>
              <a:gd name="connsiteX2031" fmla="*/ 235301 w 1202550"/>
              <a:gd name="connsiteY2031" fmla="*/ 844604 h 1202550"/>
              <a:gd name="connsiteX2032" fmla="*/ 121335 w 1202550"/>
              <a:gd name="connsiteY2032" fmla="*/ 844604 h 1202550"/>
              <a:gd name="connsiteX2033" fmla="*/ 120567 w 1202550"/>
              <a:gd name="connsiteY2033" fmla="*/ 844388 h 1202550"/>
              <a:gd name="connsiteX2034" fmla="*/ 122487 w 1202550"/>
              <a:gd name="connsiteY2034" fmla="*/ 843212 h 1202550"/>
              <a:gd name="connsiteX2035" fmla="*/ 237126 w 1202550"/>
              <a:gd name="connsiteY2035" fmla="*/ 846741 h 1202550"/>
              <a:gd name="connsiteX2036" fmla="*/ 240822 w 1202550"/>
              <a:gd name="connsiteY2036" fmla="*/ 846068 h 1202550"/>
              <a:gd name="connsiteX2037" fmla="*/ 342427 w 1202550"/>
              <a:gd name="connsiteY2037" fmla="*/ 846068 h 1202550"/>
              <a:gd name="connsiteX2038" fmla="*/ 354716 w 1202550"/>
              <a:gd name="connsiteY2038" fmla="*/ 846068 h 1202550"/>
              <a:gd name="connsiteX2039" fmla="*/ 356061 w 1202550"/>
              <a:gd name="connsiteY2039" fmla="*/ 847221 h 1202550"/>
              <a:gd name="connsiteX2040" fmla="*/ 333834 w 1202550"/>
              <a:gd name="connsiteY2040" fmla="*/ 869519 h 1202550"/>
              <a:gd name="connsiteX2041" fmla="*/ 329945 w 1202550"/>
              <a:gd name="connsiteY2041" fmla="*/ 871176 h 1202550"/>
              <a:gd name="connsiteX2042" fmla="*/ 203137 w 1202550"/>
              <a:gd name="connsiteY2042" fmla="*/ 871176 h 1202550"/>
              <a:gd name="connsiteX2043" fmla="*/ 201841 w 1202550"/>
              <a:gd name="connsiteY2043" fmla="*/ 871176 h 1202550"/>
              <a:gd name="connsiteX2044" fmla="*/ 203617 w 1202550"/>
              <a:gd name="connsiteY2044" fmla="*/ 869327 h 1202550"/>
              <a:gd name="connsiteX2045" fmla="*/ 234821 w 1202550"/>
              <a:gd name="connsiteY2045" fmla="*/ 848541 h 1202550"/>
              <a:gd name="connsiteX2046" fmla="*/ 237126 w 1202550"/>
              <a:gd name="connsiteY2046" fmla="*/ 846741 h 1202550"/>
              <a:gd name="connsiteX2047" fmla="*/ 464842 w 1202550"/>
              <a:gd name="connsiteY2047" fmla="*/ 871152 h 1202550"/>
              <a:gd name="connsiteX2048" fmla="*/ 463330 w 1202550"/>
              <a:gd name="connsiteY2048" fmla="*/ 871152 h 1202550"/>
              <a:gd name="connsiteX2049" fmla="*/ 335010 w 1202550"/>
              <a:gd name="connsiteY2049" fmla="*/ 871152 h 1202550"/>
              <a:gd name="connsiteX2050" fmla="*/ 359013 w 1202550"/>
              <a:gd name="connsiteY2050" fmla="*/ 846621 h 1202550"/>
              <a:gd name="connsiteX2051" fmla="*/ 359013 w 1202550"/>
              <a:gd name="connsiteY2051" fmla="*/ 846621 h 1202550"/>
              <a:gd name="connsiteX2052" fmla="*/ 361845 w 1202550"/>
              <a:gd name="connsiteY2052" fmla="*/ 846044 h 1202550"/>
              <a:gd name="connsiteX2053" fmla="*/ 476172 w 1202550"/>
              <a:gd name="connsiteY2053" fmla="*/ 846044 h 1202550"/>
              <a:gd name="connsiteX2054" fmla="*/ 478956 w 1202550"/>
              <a:gd name="connsiteY2054" fmla="*/ 846741 h 1202550"/>
              <a:gd name="connsiteX2055" fmla="*/ 474827 w 1202550"/>
              <a:gd name="connsiteY2055" fmla="*/ 855382 h 1202550"/>
              <a:gd name="connsiteX2056" fmla="*/ 467914 w 1202550"/>
              <a:gd name="connsiteY2056" fmla="*/ 869327 h 1202550"/>
              <a:gd name="connsiteX2057" fmla="*/ 464866 w 1202550"/>
              <a:gd name="connsiteY2057" fmla="*/ 871056 h 1202550"/>
              <a:gd name="connsiteX2058" fmla="*/ 470027 w 1202550"/>
              <a:gd name="connsiteY2058" fmla="*/ 868751 h 1202550"/>
              <a:gd name="connsiteX2059" fmla="*/ 480012 w 1202550"/>
              <a:gd name="connsiteY2059" fmla="*/ 848661 h 1202550"/>
              <a:gd name="connsiteX2060" fmla="*/ 483420 w 1202550"/>
              <a:gd name="connsiteY2060" fmla="*/ 846525 h 1202550"/>
              <a:gd name="connsiteX2061" fmla="*/ 598851 w 1202550"/>
              <a:gd name="connsiteY2061" fmla="*/ 846525 h 1202550"/>
              <a:gd name="connsiteX2062" fmla="*/ 601251 w 1202550"/>
              <a:gd name="connsiteY2062" fmla="*/ 848925 h 1202550"/>
              <a:gd name="connsiteX2063" fmla="*/ 601251 w 1202550"/>
              <a:gd name="connsiteY2063" fmla="*/ 869015 h 1202550"/>
              <a:gd name="connsiteX2064" fmla="*/ 599211 w 1202550"/>
              <a:gd name="connsiteY2064" fmla="*/ 871032 h 1202550"/>
              <a:gd name="connsiteX2065" fmla="*/ 598011 w 1202550"/>
              <a:gd name="connsiteY2065" fmla="*/ 871032 h 1202550"/>
              <a:gd name="connsiteX2066" fmla="*/ 469523 w 1202550"/>
              <a:gd name="connsiteY2066" fmla="*/ 871032 h 1202550"/>
              <a:gd name="connsiteX2067" fmla="*/ 469955 w 1202550"/>
              <a:gd name="connsiteY2067" fmla="*/ 868751 h 1202550"/>
              <a:gd name="connsiteX2068" fmla="*/ 601371 w 1202550"/>
              <a:gd name="connsiteY2068" fmla="*/ 821513 h 1202550"/>
              <a:gd name="connsiteX2069" fmla="*/ 599595 w 1202550"/>
              <a:gd name="connsiteY2069" fmla="*/ 823170 h 1202550"/>
              <a:gd name="connsiteX2070" fmla="*/ 598395 w 1202550"/>
              <a:gd name="connsiteY2070" fmla="*/ 823170 h 1202550"/>
              <a:gd name="connsiteX2071" fmla="*/ 492782 w 1202550"/>
              <a:gd name="connsiteY2071" fmla="*/ 823170 h 1202550"/>
              <a:gd name="connsiteX2072" fmla="*/ 497270 w 1202550"/>
              <a:gd name="connsiteY2072" fmla="*/ 814168 h 1202550"/>
              <a:gd name="connsiteX2073" fmla="*/ 499886 w 1202550"/>
              <a:gd name="connsiteY2073" fmla="*/ 808792 h 1202550"/>
              <a:gd name="connsiteX2074" fmla="*/ 503127 w 1202550"/>
              <a:gd name="connsiteY2074" fmla="*/ 806848 h 1202550"/>
              <a:gd name="connsiteX2075" fmla="*/ 534595 w 1202550"/>
              <a:gd name="connsiteY2075" fmla="*/ 806848 h 1202550"/>
              <a:gd name="connsiteX2076" fmla="*/ 597579 w 1202550"/>
              <a:gd name="connsiteY2076" fmla="*/ 806848 h 1202550"/>
              <a:gd name="connsiteX2077" fmla="*/ 599379 w 1202550"/>
              <a:gd name="connsiteY2077" fmla="*/ 806848 h 1202550"/>
              <a:gd name="connsiteX2078" fmla="*/ 601299 w 1202550"/>
              <a:gd name="connsiteY2078" fmla="*/ 808624 h 1202550"/>
              <a:gd name="connsiteX2079" fmla="*/ 601395 w 1202550"/>
              <a:gd name="connsiteY2079" fmla="*/ 821513 h 1202550"/>
              <a:gd name="connsiteX2080" fmla="*/ 601371 w 1202550"/>
              <a:gd name="connsiteY2080" fmla="*/ 377698 h 1202550"/>
              <a:gd name="connsiteX2081" fmla="*/ 599475 w 1202550"/>
              <a:gd name="connsiteY2081" fmla="*/ 379522 h 1202550"/>
              <a:gd name="connsiteX2082" fmla="*/ 597675 w 1202550"/>
              <a:gd name="connsiteY2082" fmla="*/ 379522 h 1202550"/>
              <a:gd name="connsiteX2083" fmla="*/ 493022 w 1202550"/>
              <a:gd name="connsiteY2083" fmla="*/ 379522 h 1202550"/>
              <a:gd name="connsiteX2084" fmla="*/ 491557 w 1202550"/>
              <a:gd name="connsiteY2084" fmla="*/ 378682 h 1202550"/>
              <a:gd name="connsiteX2085" fmla="*/ 482364 w 1202550"/>
              <a:gd name="connsiteY2085" fmla="*/ 360272 h 1202550"/>
              <a:gd name="connsiteX2086" fmla="*/ 485461 w 1202550"/>
              <a:gd name="connsiteY2086" fmla="*/ 359768 h 1202550"/>
              <a:gd name="connsiteX2087" fmla="*/ 598275 w 1202550"/>
              <a:gd name="connsiteY2087" fmla="*/ 359768 h 1202550"/>
              <a:gd name="connsiteX2088" fmla="*/ 599475 w 1202550"/>
              <a:gd name="connsiteY2088" fmla="*/ 359768 h 1202550"/>
              <a:gd name="connsiteX2089" fmla="*/ 601419 w 1202550"/>
              <a:gd name="connsiteY2089" fmla="*/ 361544 h 1202550"/>
              <a:gd name="connsiteX2090" fmla="*/ 601395 w 1202550"/>
              <a:gd name="connsiteY2090" fmla="*/ 377698 h 1202550"/>
              <a:gd name="connsiteX2091" fmla="*/ 599715 w 1202550"/>
              <a:gd name="connsiteY2091" fmla="*/ 357919 h 1202550"/>
              <a:gd name="connsiteX2092" fmla="*/ 597915 w 1202550"/>
              <a:gd name="connsiteY2092" fmla="*/ 357919 h 1202550"/>
              <a:gd name="connsiteX2093" fmla="*/ 484309 w 1202550"/>
              <a:gd name="connsiteY2093" fmla="*/ 357919 h 1202550"/>
              <a:gd name="connsiteX2094" fmla="*/ 479508 w 1202550"/>
              <a:gd name="connsiteY2094" fmla="*/ 354943 h 1202550"/>
              <a:gd name="connsiteX2095" fmla="*/ 468875 w 1202550"/>
              <a:gd name="connsiteY2095" fmla="*/ 333868 h 1202550"/>
              <a:gd name="connsiteX2096" fmla="*/ 469187 w 1202550"/>
              <a:gd name="connsiteY2096" fmla="*/ 333460 h 1202550"/>
              <a:gd name="connsiteX2097" fmla="*/ 472379 w 1202550"/>
              <a:gd name="connsiteY2097" fmla="*/ 332956 h 1202550"/>
              <a:gd name="connsiteX2098" fmla="*/ 598059 w 1202550"/>
              <a:gd name="connsiteY2098" fmla="*/ 332956 h 1202550"/>
              <a:gd name="connsiteX2099" fmla="*/ 601155 w 1202550"/>
              <a:gd name="connsiteY2099" fmla="*/ 333604 h 1202550"/>
              <a:gd name="connsiteX2100" fmla="*/ 601299 w 1202550"/>
              <a:gd name="connsiteY2100" fmla="*/ 356071 h 1202550"/>
              <a:gd name="connsiteX2101" fmla="*/ 599739 w 1202550"/>
              <a:gd name="connsiteY2101" fmla="*/ 357919 h 1202550"/>
              <a:gd name="connsiteX2102" fmla="*/ 599187 w 1202550"/>
              <a:gd name="connsiteY2102" fmla="*/ 257947 h 1202550"/>
              <a:gd name="connsiteX2103" fmla="*/ 597699 w 1202550"/>
              <a:gd name="connsiteY2103" fmla="*/ 257947 h 1202550"/>
              <a:gd name="connsiteX2104" fmla="*/ 434214 w 1202550"/>
              <a:gd name="connsiteY2104" fmla="*/ 257947 h 1202550"/>
              <a:gd name="connsiteX2105" fmla="*/ 429414 w 1202550"/>
              <a:gd name="connsiteY2105" fmla="*/ 255043 h 1202550"/>
              <a:gd name="connsiteX2106" fmla="*/ 405987 w 1202550"/>
              <a:gd name="connsiteY2106" fmla="*/ 208141 h 1202550"/>
              <a:gd name="connsiteX2107" fmla="*/ 404835 w 1202550"/>
              <a:gd name="connsiteY2107" fmla="*/ 205092 h 1202550"/>
              <a:gd name="connsiteX2108" fmla="*/ 597603 w 1202550"/>
              <a:gd name="connsiteY2108" fmla="*/ 205092 h 1202550"/>
              <a:gd name="connsiteX2109" fmla="*/ 601179 w 1202550"/>
              <a:gd name="connsiteY2109" fmla="*/ 208525 h 1202550"/>
              <a:gd name="connsiteX2110" fmla="*/ 601179 w 1202550"/>
              <a:gd name="connsiteY2110" fmla="*/ 254418 h 1202550"/>
              <a:gd name="connsiteX2111" fmla="*/ 601179 w 1202550"/>
              <a:gd name="connsiteY2111" fmla="*/ 255907 h 1202550"/>
              <a:gd name="connsiteX2112" fmla="*/ 599211 w 1202550"/>
              <a:gd name="connsiteY2112" fmla="*/ 257947 h 1202550"/>
              <a:gd name="connsiteX2113" fmla="*/ 601251 w 1202550"/>
              <a:gd name="connsiteY2113" fmla="*/ 199284 h 1202550"/>
              <a:gd name="connsiteX2114" fmla="*/ 601251 w 1202550"/>
              <a:gd name="connsiteY2114" fmla="*/ 201396 h 1202550"/>
              <a:gd name="connsiteX2115" fmla="*/ 599163 w 1202550"/>
              <a:gd name="connsiteY2115" fmla="*/ 203340 h 1202550"/>
              <a:gd name="connsiteX2116" fmla="*/ 597363 w 1202550"/>
              <a:gd name="connsiteY2116" fmla="*/ 203340 h 1202550"/>
              <a:gd name="connsiteX2117" fmla="*/ 407019 w 1202550"/>
              <a:gd name="connsiteY2117" fmla="*/ 203340 h 1202550"/>
              <a:gd name="connsiteX2118" fmla="*/ 404907 w 1202550"/>
              <a:gd name="connsiteY2118" fmla="*/ 203340 h 1202550"/>
              <a:gd name="connsiteX2119" fmla="*/ 403058 w 1202550"/>
              <a:gd name="connsiteY2119" fmla="*/ 202188 h 1202550"/>
              <a:gd name="connsiteX2120" fmla="*/ 402386 w 1202550"/>
              <a:gd name="connsiteY2120" fmla="*/ 200844 h 1202550"/>
              <a:gd name="connsiteX2121" fmla="*/ 368326 w 1202550"/>
              <a:gd name="connsiteY2121" fmla="*/ 132843 h 1202550"/>
              <a:gd name="connsiteX2122" fmla="*/ 367150 w 1202550"/>
              <a:gd name="connsiteY2122" fmla="*/ 129747 h 1202550"/>
              <a:gd name="connsiteX2123" fmla="*/ 597411 w 1202550"/>
              <a:gd name="connsiteY2123" fmla="*/ 129747 h 1202550"/>
              <a:gd name="connsiteX2124" fmla="*/ 601155 w 1202550"/>
              <a:gd name="connsiteY2124" fmla="*/ 133635 h 1202550"/>
              <a:gd name="connsiteX2125" fmla="*/ 601275 w 1202550"/>
              <a:gd name="connsiteY2125" fmla="*/ 199284 h 1202550"/>
              <a:gd name="connsiteX2126" fmla="*/ 314943 w 1202550"/>
              <a:gd name="connsiteY2126" fmla="*/ 19357 h 1202550"/>
              <a:gd name="connsiteX2127" fmla="*/ 597507 w 1202550"/>
              <a:gd name="connsiteY2127" fmla="*/ 19357 h 1202550"/>
              <a:gd name="connsiteX2128" fmla="*/ 601155 w 1202550"/>
              <a:gd name="connsiteY2128" fmla="*/ 23030 h 1202550"/>
              <a:gd name="connsiteX2129" fmla="*/ 601155 w 1202550"/>
              <a:gd name="connsiteY2129" fmla="*/ 124418 h 1202550"/>
              <a:gd name="connsiteX2130" fmla="*/ 601155 w 1202550"/>
              <a:gd name="connsiteY2130" fmla="*/ 125018 h 1202550"/>
              <a:gd name="connsiteX2131" fmla="*/ 598251 w 1202550"/>
              <a:gd name="connsiteY2131" fmla="*/ 127923 h 1202550"/>
              <a:gd name="connsiteX2132" fmla="*/ 368470 w 1202550"/>
              <a:gd name="connsiteY2132" fmla="*/ 127923 h 1202550"/>
              <a:gd name="connsiteX2133" fmla="*/ 364630 w 1202550"/>
              <a:gd name="connsiteY2133" fmla="*/ 125522 h 1202550"/>
              <a:gd name="connsiteX2134" fmla="*/ 334986 w 1202550"/>
              <a:gd name="connsiteY2134" fmla="*/ 66307 h 1202550"/>
              <a:gd name="connsiteX2135" fmla="*/ 312975 w 1202550"/>
              <a:gd name="connsiteY2135" fmla="*/ 22405 h 1202550"/>
              <a:gd name="connsiteX2136" fmla="*/ 311487 w 1202550"/>
              <a:gd name="connsiteY2136" fmla="*/ 19237 h 1202550"/>
              <a:gd name="connsiteX2137" fmla="*/ 126928 w 1202550"/>
              <a:gd name="connsiteY2137" fmla="*/ 126074 h 1202550"/>
              <a:gd name="connsiteX2138" fmla="*/ 63080 w 1202550"/>
              <a:gd name="connsiteY2138" fmla="*/ 62298 h 1202550"/>
              <a:gd name="connsiteX2139" fmla="*/ 25539 w 1202550"/>
              <a:gd name="connsiteY2139" fmla="*/ 24758 h 1202550"/>
              <a:gd name="connsiteX2140" fmla="*/ 20595 w 1202550"/>
              <a:gd name="connsiteY2140" fmla="*/ 19789 h 1202550"/>
              <a:gd name="connsiteX2141" fmla="*/ 23739 w 1202550"/>
              <a:gd name="connsiteY2141" fmla="*/ 19381 h 1202550"/>
              <a:gd name="connsiteX2142" fmla="*/ 305606 w 1202550"/>
              <a:gd name="connsiteY2142" fmla="*/ 19381 h 1202550"/>
              <a:gd name="connsiteX2143" fmla="*/ 308007 w 1202550"/>
              <a:gd name="connsiteY2143" fmla="*/ 19381 h 1202550"/>
              <a:gd name="connsiteX2144" fmla="*/ 309879 w 1202550"/>
              <a:gd name="connsiteY2144" fmla="*/ 20533 h 1202550"/>
              <a:gd name="connsiteX2145" fmla="*/ 310695 w 1202550"/>
              <a:gd name="connsiteY2145" fmla="*/ 22117 h 1202550"/>
              <a:gd name="connsiteX2146" fmla="*/ 345139 w 1202550"/>
              <a:gd name="connsiteY2146" fmla="*/ 90646 h 1202550"/>
              <a:gd name="connsiteX2147" fmla="*/ 362325 w 1202550"/>
              <a:gd name="connsiteY2147" fmla="*/ 124922 h 1202550"/>
              <a:gd name="connsiteX2148" fmla="*/ 363573 w 1202550"/>
              <a:gd name="connsiteY2148" fmla="*/ 127587 h 1202550"/>
              <a:gd name="connsiteX2149" fmla="*/ 360525 w 1202550"/>
              <a:gd name="connsiteY2149" fmla="*/ 127923 h 1202550"/>
              <a:gd name="connsiteX2150" fmla="*/ 131728 w 1202550"/>
              <a:gd name="connsiteY2150" fmla="*/ 127923 h 1202550"/>
              <a:gd name="connsiteX2151" fmla="*/ 126928 w 1202550"/>
              <a:gd name="connsiteY2151" fmla="*/ 126074 h 1202550"/>
              <a:gd name="connsiteX2152" fmla="*/ 168309 w 1202550"/>
              <a:gd name="connsiteY2152" fmla="*/ 167264 h 1202550"/>
              <a:gd name="connsiteX2153" fmla="*/ 133265 w 1202550"/>
              <a:gd name="connsiteY2153" fmla="*/ 132315 h 1202550"/>
              <a:gd name="connsiteX2154" fmla="*/ 131392 w 1202550"/>
              <a:gd name="connsiteY2154" fmla="*/ 129915 h 1202550"/>
              <a:gd name="connsiteX2155" fmla="*/ 133793 w 1202550"/>
              <a:gd name="connsiteY2155" fmla="*/ 129651 h 1202550"/>
              <a:gd name="connsiteX2156" fmla="*/ 362061 w 1202550"/>
              <a:gd name="connsiteY2156" fmla="*/ 129651 h 1202550"/>
              <a:gd name="connsiteX2157" fmla="*/ 366046 w 1202550"/>
              <a:gd name="connsiteY2157" fmla="*/ 132267 h 1202550"/>
              <a:gd name="connsiteX2158" fmla="*/ 394345 w 1202550"/>
              <a:gd name="connsiteY2158" fmla="*/ 188794 h 1202550"/>
              <a:gd name="connsiteX2159" fmla="*/ 400178 w 1202550"/>
              <a:gd name="connsiteY2159" fmla="*/ 200268 h 1202550"/>
              <a:gd name="connsiteX2160" fmla="*/ 401378 w 1202550"/>
              <a:gd name="connsiteY2160" fmla="*/ 203004 h 1202550"/>
              <a:gd name="connsiteX2161" fmla="*/ 398258 w 1202550"/>
              <a:gd name="connsiteY2161" fmla="*/ 203292 h 1202550"/>
              <a:gd name="connsiteX2162" fmla="*/ 207506 w 1202550"/>
              <a:gd name="connsiteY2162" fmla="*/ 203292 h 1202550"/>
              <a:gd name="connsiteX2163" fmla="*/ 202273 w 1202550"/>
              <a:gd name="connsiteY2163" fmla="*/ 201132 h 1202550"/>
              <a:gd name="connsiteX2164" fmla="*/ 168309 w 1202550"/>
              <a:gd name="connsiteY2164" fmla="*/ 167264 h 1202550"/>
              <a:gd name="connsiteX2165" fmla="*/ 84875 w 1202550"/>
              <a:gd name="connsiteY2165" fmla="*/ 256387 h 1202550"/>
              <a:gd name="connsiteX2166" fmla="*/ 11761 w 1202550"/>
              <a:gd name="connsiteY2166" fmla="*/ 207733 h 1202550"/>
              <a:gd name="connsiteX2167" fmla="*/ 8521 w 1202550"/>
              <a:gd name="connsiteY2167" fmla="*/ 205524 h 1202550"/>
              <a:gd name="connsiteX2168" fmla="*/ 11857 w 1202550"/>
              <a:gd name="connsiteY2168" fmla="*/ 205164 h 1202550"/>
              <a:gd name="connsiteX2169" fmla="*/ 200809 w 1202550"/>
              <a:gd name="connsiteY2169" fmla="*/ 205164 h 1202550"/>
              <a:gd name="connsiteX2170" fmla="*/ 205754 w 1202550"/>
              <a:gd name="connsiteY2170" fmla="*/ 207253 h 1202550"/>
              <a:gd name="connsiteX2171" fmla="*/ 253760 w 1202550"/>
              <a:gd name="connsiteY2171" fmla="*/ 255427 h 1202550"/>
              <a:gd name="connsiteX2172" fmla="*/ 255704 w 1202550"/>
              <a:gd name="connsiteY2172" fmla="*/ 257995 h 1202550"/>
              <a:gd name="connsiteX2173" fmla="*/ 252608 w 1202550"/>
              <a:gd name="connsiteY2173" fmla="*/ 257995 h 1202550"/>
              <a:gd name="connsiteX2174" fmla="*/ 90059 w 1202550"/>
              <a:gd name="connsiteY2174" fmla="*/ 257995 h 1202550"/>
              <a:gd name="connsiteX2175" fmla="*/ 84875 w 1202550"/>
              <a:gd name="connsiteY2175" fmla="*/ 256387 h 1202550"/>
              <a:gd name="connsiteX2176" fmla="*/ 93420 w 1202550"/>
              <a:gd name="connsiteY2176" fmla="*/ 262075 h 1202550"/>
              <a:gd name="connsiteX2177" fmla="*/ 91019 w 1202550"/>
              <a:gd name="connsiteY2177" fmla="*/ 259675 h 1202550"/>
              <a:gd name="connsiteX2178" fmla="*/ 93876 w 1202550"/>
              <a:gd name="connsiteY2178" fmla="*/ 259675 h 1202550"/>
              <a:gd name="connsiteX2179" fmla="*/ 255440 w 1202550"/>
              <a:gd name="connsiteY2179" fmla="*/ 259675 h 1202550"/>
              <a:gd name="connsiteX2180" fmla="*/ 260409 w 1202550"/>
              <a:gd name="connsiteY2180" fmla="*/ 261715 h 1202550"/>
              <a:gd name="connsiteX2181" fmla="*/ 295189 w 1202550"/>
              <a:gd name="connsiteY2181" fmla="*/ 296448 h 1202550"/>
              <a:gd name="connsiteX2182" fmla="*/ 297589 w 1202550"/>
              <a:gd name="connsiteY2182" fmla="*/ 299304 h 1202550"/>
              <a:gd name="connsiteX2183" fmla="*/ 294301 w 1202550"/>
              <a:gd name="connsiteY2183" fmla="*/ 299304 h 1202550"/>
              <a:gd name="connsiteX2184" fmla="*/ 152803 w 1202550"/>
              <a:gd name="connsiteY2184" fmla="*/ 299304 h 1202550"/>
              <a:gd name="connsiteX2185" fmla="*/ 146994 w 1202550"/>
              <a:gd name="connsiteY2185" fmla="*/ 297552 h 1202550"/>
              <a:gd name="connsiteX2186" fmla="*/ 93420 w 1202550"/>
              <a:gd name="connsiteY2186" fmla="*/ 262075 h 1202550"/>
              <a:gd name="connsiteX2187" fmla="*/ 60007 w 1202550"/>
              <a:gd name="connsiteY2187" fmla="*/ 330100 h 1202550"/>
              <a:gd name="connsiteX2188" fmla="*/ 5593 w 1202550"/>
              <a:gd name="connsiteY2188" fmla="*/ 302977 h 1202550"/>
              <a:gd name="connsiteX2189" fmla="*/ 3192 w 1202550"/>
              <a:gd name="connsiteY2189" fmla="*/ 301128 h 1202550"/>
              <a:gd name="connsiteX2190" fmla="*/ 6025 w 1202550"/>
              <a:gd name="connsiteY2190" fmla="*/ 301128 h 1202550"/>
              <a:gd name="connsiteX2191" fmla="*/ 145794 w 1202550"/>
              <a:gd name="connsiteY2191" fmla="*/ 301128 h 1202550"/>
              <a:gd name="connsiteX2192" fmla="*/ 151339 w 1202550"/>
              <a:gd name="connsiteY2192" fmla="*/ 302833 h 1202550"/>
              <a:gd name="connsiteX2193" fmla="*/ 194256 w 1202550"/>
              <a:gd name="connsiteY2193" fmla="*/ 331372 h 1202550"/>
              <a:gd name="connsiteX2194" fmla="*/ 194472 w 1202550"/>
              <a:gd name="connsiteY2194" fmla="*/ 332236 h 1202550"/>
              <a:gd name="connsiteX2195" fmla="*/ 191832 w 1202550"/>
              <a:gd name="connsiteY2195" fmla="*/ 332476 h 1202550"/>
              <a:gd name="connsiteX2196" fmla="*/ 66272 w 1202550"/>
              <a:gd name="connsiteY2196" fmla="*/ 332476 h 1202550"/>
              <a:gd name="connsiteX2197" fmla="*/ 63152 w 1202550"/>
              <a:gd name="connsiteY2197" fmla="*/ 331876 h 1202550"/>
              <a:gd name="connsiteX2198" fmla="*/ 60007 w 1202550"/>
              <a:gd name="connsiteY2198" fmla="*/ 330100 h 1202550"/>
              <a:gd name="connsiteX2199" fmla="*/ 64064 w 1202550"/>
              <a:gd name="connsiteY2199" fmla="*/ 732534 h 1202550"/>
              <a:gd name="connsiteX2200" fmla="*/ 64064 w 1202550"/>
              <a:gd name="connsiteY2200" fmla="*/ 606326 h 1202550"/>
              <a:gd name="connsiteX2201" fmla="*/ 64064 w 1202550"/>
              <a:gd name="connsiteY2201" fmla="*/ 606014 h 1202550"/>
              <a:gd name="connsiteX2202" fmla="*/ 67016 w 1202550"/>
              <a:gd name="connsiteY2202" fmla="*/ 603086 h 1202550"/>
              <a:gd name="connsiteX2203" fmla="*/ 111950 w 1202550"/>
              <a:gd name="connsiteY2203" fmla="*/ 603086 h 1202550"/>
              <a:gd name="connsiteX2204" fmla="*/ 114638 w 1202550"/>
              <a:gd name="connsiteY2204" fmla="*/ 605654 h 1202550"/>
              <a:gd name="connsiteX2205" fmla="*/ 114638 w 1202550"/>
              <a:gd name="connsiteY2205" fmla="*/ 720869 h 1202550"/>
              <a:gd name="connsiteX2206" fmla="*/ 112238 w 1202550"/>
              <a:gd name="connsiteY2206" fmla="*/ 723797 h 1202550"/>
              <a:gd name="connsiteX2207" fmla="*/ 65816 w 1202550"/>
              <a:gd name="connsiteY2207" fmla="*/ 735511 h 1202550"/>
              <a:gd name="connsiteX2208" fmla="*/ 64304 w 1202550"/>
              <a:gd name="connsiteY2208" fmla="*/ 735511 h 1202550"/>
              <a:gd name="connsiteX2209" fmla="*/ 64064 w 1202550"/>
              <a:gd name="connsiteY2209" fmla="*/ 732534 h 1202550"/>
              <a:gd name="connsiteX2210" fmla="*/ 64304 w 1202550"/>
              <a:gd name="connsiteY2210" fmla="*/ 869879 h 1202550"/>
              <a:gd name="connsiteX2211" fmla="*/ 63992 w 1202550"/>
              <a:gd name="connsiteY2211" fmla="*/ 866855 h 1202550"/>
              <a:gd name="connsiteX2212" fmla="*/ 63992 w 1202550"/>
              <a:gd name="connsiteY2212" fmla="*/ 740911 h 1202550"/>
              <a:gd name="connsiteX2213" fmla="*/ 63992 w 1202550"/>
              <a:gd name="connsiteY2213" fmla="*/ 739711 h 1202550"/>
              <a:gd name="connsiteX2214" fmla="*/ 66104 w 1202550"/>
              <a:gd name="connsiteY2214" fmla="*/ 737167 h 1202550"/>
              <a:gd name="connsiteX2215" fmla="*/ 108806 w 1202550"/>
              <a:gd name="connsiteY2215" fmla="*/ 726534 h 1202550"/>
              <a:gd name="connsiteX2216" fmla="*/ 114302 w 1202550"/>
              <a:gd name="connsiteY2216" fmla="*/ 725381 h 1202550"/>
              <a:gd name="connsiteX2217" fmla="*/ 114566 w 1202550"/>
              <a:gd name="connsiteY2217" fmla="*/ 728382 h 1202550"/>
              <a:gd name="connsiteX2218" fmla="*/ 114566 w 1202550"/>
              <a:gd name="connsiteY2218" fmla="*/ 842012 h 1202550"/>
              <a:gd name="connsiteX2219" fmla="*/ 111998 w 1202550"/>
              <a:gd name="connsiteY2219" fmla="*/ 846356 h 1202550"/>
              <a:gd name="connsiteX2220" fmla="*/ 66680 w 1202550"/>
              <a:gd name="connsiteY2220" fmla="*/ 868919 h 1202550"/>
              <a:gd name="connsiteX2221" fmla="*/ 64304 w 1202550"/>
              <a:gd name="connsiteY2221" fmla="*/ 869879 h 1202550"/>
              <a:gd name="connsiteX2222" fmla="*/ 70041 w 1202550"/>
              <a:gd name="connsiteY2222" fmla="*/ 871032 h 1202550"/>
              <a:gd name="connsiteX2223" fmla="*/ 68025 w 1202550"/>
              <a:gd name="connsiteY2223" fmla="*/ 870816 h 1202550"/>
              <a:gd name="connsiteX2224" fmla="*/ 70161 w 1202550"/>
              <a:gd name="connsiteY2224" fmla="*/ 869351 h 1202550"/>
              <a:gd name="connsiteX2225" fmla="*/ 113798 w 1202550"/>
              <a:gd name="connsiteY2225" fmla="*/ 847509 h 1202550"/>
              <a:gd name="connsiteX2226" fmla="*/ 117783 w 1202550"/>
              <a:gd name="connsiteY2226" fmla="*/ 846525 h 1202550"/>
              <a:gd name="connsiteX2227" fmla="*/ 231101 w 1202550"/>
              <a:gd name="connsiteY2227" fmla="*/ 846525 h 1202550"/>
              <a:gd name="connsiteX2228" fmla="*/ 233093 w 1202550"/>
              <a:gd name="connsiteY2228" fmla="*/ 846837 h 1202550"/>
              <a:gd name="connsiteX2229" fmla="*/ 231101 w 1202550"/>
              <a:gd name="connsiteY2229" fmla="*/ 848493 h 1202550"/>
              <a:gd name="connsiteX2230" fmla="*/ 199465 w 1202550"/>
              <a:gd name="connsiteY2230" fmla="*/ 869639 h 1202550"/>
              <a:gd name="connsiteX2231" fmla="*/ 195024 w 1202550"/>
              <a:gd name="connsiteY2231" fmla="*/ 871032 h 1202550"/>
              <a:gd name="connsiteX2232" fmla="*/ 70113 w 1202550"/>
              <a:gd name="connsiteY2232" fmla="*/ 871032 h 1202550"/>
              <a:gd name="connsiteX2233" fmla="*/ 152659 w 1202550"/>
              <a:gd name="connsiteY2233" fmla="*/ 903028 h 1202550"/>
              <a:gd name="connsiteX2234" fmla="*/ 179518 w 1202550"/>
              <a:gd name="connsiteY2234" fmla="*/ 885313 h 1202550"/>
              <a:gd name="connsiteX2235" fmla="*/ 196465 w 1202550"/>
              <a:gd name="connsiteY2235" fmla="*/ 874008 h 1202550"/>
              <a:gd name="connsiteX2236" fmla="*/ 200353 w 1202550"/>
              <a:gd name="connsiteY2236" fmla="*/ 872832 h 1202550"/>
              <a:gd name="connsiteX2237" fmla="*/ 327761 w 1202550"/>
              <a:gd name="connsiteY2237" fmla="*/ 872832 h 1202550"/>
              <a:gd name="connsiteX2238" fmla="*/ 330017 w 1202550"/>
              <a:gd name="connsiteY2238" fmla="*/ 873264 h 1202550"/>
              <a:gd name="connsiteX2239" fmla="*/ 328433 w 1202550"/>
              <a:gd name="connsiteY2239" fmla="*/ 874872 h 1202550"/>
              <a:gd name="connsiteX2240" fmla="*/ 302030 w 1202550"/>
              <a:gd name="connsiteY2240" fmla="*/ 901155 h 1202550"/>
              <a:gd name="connsiteX2241" fmla="*/ 300014 w 1202550"/>
              <a:gd name="connsiteY2241" fmla="*/ 903364 h 1202550"/>
              <a:gd name="connsiteX2242" fmla="*/ 300014 w 1202550"/>
              <a:gd name="connsiteY2242" fmla="*/ 903364 h 1202550"/>
              <a:gd name="connsiteX2243" fmla="*/ 296389 w 1202550"/>
              <a:gd name="connsiteY2243" fmla="*/ 904108 h 1202550"/>
              <a:gd name="connsiteX2244" fmla="*/ 244831 w 1202550"/>
              <a:gd name="connsiteY2244" fmla="*/ 904108 h 1202550"/>
              <a:gd name="connsiteX2245" fmla="*/ 155851 w 1202550"/>
              <a:gd name="connsiteY2245" fmla="*/ 904108 h 1202550"/>
              <a:gd name="connsiteX2246" fmla="*/ 152851 w 1202550"/>
              <a:gd name="connsiteY2246" fmla="*/ 903988 h 1202550"/>
              <a:gd name="connsiteX2247" fmla="*/ 152731 w 1202550"/>
              <a:gd name="connsiteY2247" fmla="*/ 903028 h 1202550"/>
              <a:gd name="connsiteX2248" fmla="*/ 149467 w 1202550"/>
              <a:gd name="connsiteY2248" fmla="*/ 905284 h 1202550"/>
              <a:gd name="connsiteX2249" fmla="*/ 152323 w 1202550"/>
              <a:gd name="connsiteY2249" fmla="*/ 904732 h 1202550"/>
              <a:gd name="connsiteX2250" fmla="*/ 294733 w 1202550"/>
              <a:gd name="connsiteY2250" fmla="*/ 904732 h 1202550"/>
              <a:gd name="connsiteX2251" fmla="*/ 297733 w 1202550"/>
              <a:gd name="connsiteY2251" fmla="*/ 905524 h 1202550"/>
              <a:gd name="connsiteX2252" fmla="*/ 259328 w 1202550"/>
              <a:gd name="connsiteY2252" fmla="*/ 943929 h 1202550"/>
              <a:gd name="connsiteX2253" fmla="*/ 256688 w 1202550"/>
              <a:gd name="connsiteY2253" fmla="*/ 945009 h 1202550"/>
              <a:gd name="connsiteX2254" fmla="*/ 254888 w 1202550"/>
              <a:gd name="connsiteY2254" fmla="*/ 945009 h 1202550"/>
              <a:gd name="connsiteX2255" fmla="*/ 90947 w 1202550"/>
              <a:gd name="connsiteY2255" fmla="*/ 945009 h 1202550"/>
              <a:gd name="connsiteX2256" fmla="*/ 90827 w 1202550"/>
              <a:gd name="connsiteY2256" fmla="*/ 944433 h 1202550"/>
              <a:gd name="connsiteX2257" fmla="*/ 200737 w 1202550"/>
              <a:gd name="connsiteY2257" fmla="*/ 999856 h 1202550"/>
              <a:gd name="connsiteX2258" fmla="*/ 11497 w 1202550"/>
              <a:gd name="connsiteY2258" fmla="*/ 999856 h 1202550"/>
              <a:gd name="connsiteX2259" fmla="*/ 8401 w 1202550"/>
              <a:gd name="connsiteY2259" fmla="*/ 999424 h 1202550"/>
              <a:gd name="connsiteX2260" fmla="*/ 16034 w 1202550"/>
              <a:gd name="connsiteY2260" fmla="*/ 994311 h 1202550"/>
              <a:gd name="connsiteX2261" fmla="*/ 84851 w 1202550"/>
              <a:gd name="connsiteY2261" fmla="*/ 948369 h 1202550"/>
              <a:gd name="connsiteX2262" fmla="*/ 89819 w 1202550"/>
              <a:gd name="connsiteY2262" fmla="*/ 946833 h 1202550"/>
              <a:gd name="connsiteX2263" fmla="*/ 252680 w 1202550"/>
              <a:gd name="connsiteY2263" fmla="*/ 946833 h 1202550"/>
              <a:gd name="connsiteX2264" fmla="*/ 255608 w 1202550"/>
              <a:gd name="connsiteY2264" fmla="*/ 946833 h 1202550"/>
              <a:gd name="connsiteX2265" fmla="*/ 253952 w 1202550"/>
              <a:gd name="connsiteY2265" fmla="*/ 949233 h 1202550"/>
              <a:gd name="connsiteX2266" fmla="*/ 205298 w 1202550"/>
              <a:gd name="connsiteY2266" fmla="*/ 997959 h 1202550"/>
              <a:gd name="connsiteX2267" fmla="*/ 200809 w 1202550"/>
              <a:gd name="connsiteY2267" fmla="*/ 999856 h 1202550"/>
              <a:gd name="connsiteX2268" fmla="*/ 133409 w 1202550"/>
              <a:gd name="connsiteY2268" fmla="*/ 1072609 h 1202550"/>
              <a:gd name="connsiteX2269" fmla="*/ 175174 w 1202550"/>
              <a:gd name="connsiteY2269" fmla="*/ 1030820 h 1202550"/>
              <a:gd name="connsiteX2270" fmla="*/ 202225 w 1202550"/>
              <a:gd name="connsiteY2270" fmla="*/ 1003576 h 1202550"/>
              <a:gd name="connsiteX2271" fmla="*/ 207026 w 1202550"/>
              <a:gd name="connsiteY2271" fmla="*/ 1001608 h 1202550"/>
              <a:gd name="connsiteX2272" fmla="*/ 398378 w 1202550"/>
              <a:gd name="connsiteY2272" fmla="*/ 1001608 h 1202550"/>
              <a:gd name="connsiteX2273" fmla="*/ 400994 w 1202550"/>
              <a:gd name="connsiteY2273" fmla="*/ 1001896 h 1202550"/>
              <a:gd name="connsiteX2274" fmla="*/ 400178 w 1202550"/>
              <a:gd name="connsiteY2274" fmla="*/ 1004296 h 1202550"/>
              <a:gd name="connsiteX2275" fmla="*/ 365926 w 1202550"/>
              <a:gd name="connsiteY2275" fmla="*/ 1072897 h 1202550"/>
              <a:gd name="connsiteX2276" fmla="*/ 362301 w 1202550"/>
              <a:gd name="connsiteY2276" fmla="*/ 1075129 h 1202550"/>
              <a:gd name="connsiteX2277" fmla="*/ 133433 w 1202550"/>
              <a:gd name="connsiteY2277" fmla="*/ 1075129 h 1202550"/>
              <a:gd name="connsiteX2278" fmla="*/ 131344 w 1202550"/>
              <a:gd name="connsiteY2278" fmla="*/ 1075129 h 1202550"/>
              <a:gd name="connsiteX2279" fmla="*/ 133409 w 1202550"/>
              <a:gd name="connsiteY2279" fmla="*/ 1072609 h 1202550"/>
              <a:gd name="connsiteX2280" fmla="*/ 309735 w 1202550"/>
              <a:gd name="connsiteY2280" fmla="*/ 1185183 h 1202550"/>
              <a:gd name="connsiteX2281" fmla="*/ 309111 w 1202550"/>
              <a:gd name="connsiteY2281" fmla="*/ 1186191 h 1202550"/>
              <a:gd name="connsiteX2282" fmla="*/ 307478 w 1202550"/>
              <a:gd name="connsiteY2282" fmla="*/ 1186791 h 1202550"/>
              <a:gd name="connsiteX2283" fmla="*/ 23811 w 1202550"/>
              <a:gd name="connsiteY2283" fmla="*/ 1186791 h 1202550"/>
              <a:gd name="connsiteX2284" fmla="*/ 20835 w 1202550"/>
              <a:gd name="connsiteY2284" fmla="*/ 1186671 h 1202550"/>
              <a:gd name="connsiteX2285" fmla="*/ 20379 w 1202550"/>
              <a:gd name="connsiteY2285" fmla="*/ 1185615 h 1202550"/>
              <a:gd name="connsiteX2286" fmla="*/ 22539 w 1202550"/>
              <a:gd name="connsiteY2286" fmla="*/ 1183527 h 1202550"/>
              <a:gd name="connsiteX2287" fmla="*/ 126712 w 1202550"/>
              <a:gd name="connsiteY2287" fmla="*/ 1079306 h 1202550"/>
              <a:gd name="connsiteX2288" fmla="*/ 132449 w 1202550"/>
              <a:gd name="connsiteY2288" fmla="*/ 1076905 h 1202550"/>
              <a:gd name="connsiteX2289" fmla="*/ 360021 w 1202550"/>
              <a:gd name="connsiteY2289" fmla="*/ 1076905 h 1202550"/>
              <a:gd name="connsiteX2290" fmla="*/ 363237 w 1202550"/>
              <a:gd name="connsiteY2290" fmla="*/ 1076905 h 1202550"/>
              <a:gd name="connsiteX2291" fmla="*/ 363045 w 1202550"/>
              <a:gd name="connsiteY2291" fmla="*/ 1078658 h 1202550"/>
              <a:gd name="connsiteX2292" fmla="*/ 309735 w 1202550"/>
              <a:gd name="connsiteY2292" fmla="*/ 1185183 h 1202550"/>
              <a:gd name="connsiteX2293" fmla="*/ 601203 w 1202550"/>
              <a:gd name="connsiteY2293" fmla="*/ 1185975 h 1202550"/>
              <a:gd name="connsiteX2294" fmla="*/ 599691 w 1202550"/>
              <a:gd name="connsiteY2294" fmla="*/ 1186767 h 1202550"/>
              <a:gd name="connsiteX2295" fmla="*/ 315519 w 1202550"/>
              <a:gd name="connsiteY2295" fmla="*/ 1186767 h 1202550"/>
              <a:gd name="connsiteX2296" fmla="*/ 311559 w 1202550"/>
              <a:gd name="connsiteY2296" fmla="*/ 1186071 h 1202550"/>
              <a:gd name="connsiteX2297" fmla="*/ 312711 w 1202550"/>
              <a:gd name="connsiteY2297" fmla="*/ 1183335 h 1202550"/>
              <a:gd name="connsiteX2298" fmla="*/ 358533 w 1202550"/>
              <a:gd name="connsiteY2298" fmla="*/ 1091571 h 1202550"/>
              <a:gd name="connsiteX2299" fmla="*/ 364846 w 1202550"/>
              <a:gd name="connsiteY2299" fmla="*/ 1078994 h 1202550"/>
              <a:gd name="connsiteX2300" fmla="*/ 368302 w 1202550"/>
              <a:gd name="connsiteY2300" fmla="*/ 1076977 h 1202550"/>
              <a:gd name="connsiteX2301" fmla="*/ 369502 w 1202550"/>
              <a:gd name="connsiteY2301" fmla="*/ 1076977 h 1202550"/>
              <a:gd name="connsiteX2302" fmla="*/ 597531 w 1202550"/>
              <a:gd name="connsiteY2302" fmla="*/ 1076977 h 1202550"/>
              <a:gd name="connsiteX2303" fmla="*/ 601251 w 1202550"/>
              <a:gd name="connsiteY2303" fmla="*/ 1080578 h 1202550"/>
              <a:gd name="connsiteX2304" fmla="*/ 601251 w 1202550"/>
              <a:gd name="connsiteY2304" fmla="*/ 1185855 h 1202550"/>
              <a:gd name="connsiteX2305" fmla="*/ 601203 w 1202550"/>
              <a:gd name="connsiteY2305" fmla="*/ 1073017 h 1202550"/>
              <a:gd name="connsiteX2306" fmla="*/ 598803 w 1202550"/>
              <a:gd name="connsiteY2306" fmla="*/ 1075297 h 1202550"/>
              <a:gd name="connsiteX2307" fmla="*/ 367270 w 1202550"/>
              <a:gd name="connsiteY2307" fmla="*/ 1075297 h 1202550"/>
              <a:gd name="connsiteX2308" fmla="*/ 368278 w 1202550"/>
              <a:gd name="connsiteY2308" fmla="*/ 1072393 h 1202550"/>
              <a:gd name="connsiteX2309" fmla="*/ 402218 w 1202550"/>
              <a:gd name="connsiteY2309" fmla="*/ 1004344 h 1202550"/>
              <a:gd name="connsiteX2310" fmla="*/ 406515 w 1202550"/>
              <a:gd name="connsiteY2310" fmla="*/ 1001656 h 1202550"/>
              <a:gd name="connsiteX2311" fmla="*/ 598107 w 1202550"/>
              <a:gd name="connsiteY2311" fmla="*/ 1001656 h 1202550"/>
              <a:gd name="connsiteX2312" fmla="*/ 598995 w 1202550"/>
              <a:gd name="connsiteY2312" fmla="*/ 1001656 h 1202550"/>
              <a:gd name="connsiteX2313" fmla="*/ 601395 w 1202550"/>
              <a:gd name="connsiteY2313" fmla="*/ 1004056 h 1202550"/>
              <a:gd name="connsiteX2314" fmla="*/ 601155 w 1202550"/>
              <a:gd name="connsiteY2314" fmla="*/ 1072945 h 1202550"/>
              <a:gd name="connsiteX2315" fmla="*/ 599811 w 1202550"/>
              <a:gd name="connsiteY2315" fmla="*/ 999904 h 1202550"/>
              <a:gd name="connsiteX2316" fmla="*/ 597411 w 1202550"/>
              <a:gd name="connsiteY2316" fmla="*/ 999904 h 1202550"/>
              <a:gd name="connsiteX2317" fmla="*/ 408507 w 1202550"/>
              <a:gd name="connsiteY2317" fmla="*/ 999904 h 1202550"/>
              <a:gd name="connsiteX2318" fmla="*/ 405099 w 1202550"/>
              <a:gd name="connsiteY2318" fmla="*/ 999640 h 1202550"/>
              <a:gd name="connsiteX2319" fmla="*/ 406035 w 1202550"/>
              <a:gd name="connsiteY2319" fmla="*/ 996951 h 1202550"/>
              <a:gd name="connsiteX2320" fmla="*/ 429678 w 1202550"/>
              <a:gd name="connsiteY2320" fmla="*/ 949521 h 1202550"/>
              <a:gd name="connsiteX2321" fmla="*/ 433974 w 1202550"/>
              <a:gd name="connsiteY2321" fmla="*/ 946857 h 1202550"/>
              <a:gd name="connsiteX2322" fmla="*/ 597987 w 1202550"/>
              <a:gd name="connsiteY2322" fmla="*/ 946857 h 1202550"/>
              <a:gd name="connsiteX2323" fmla="*/ 601323 w 1202550"/>
              <a:gd name="connsiteY2323" fmla="*/ 950241 h 1202550"/>
              <a:gd name="connsiteX2324" fmla="*/ 601323 w 1202550"/>
              <a:gd name="connsiteY2324" fmla="*/ 996423 h 1202550"/>
              <a:gd name="connsiteX2325" fmla="*/ 601323 w 1202550"/>
              <a:gd name="connsiteY2325" fmla="*/ 998199 h 1202550"/>
              <a:gd name="connsiteX2326" fmla="*/ 599763 w 1202550"/>
              <a:gd name="connsiteY2326" fmla="*/ 999832 h 1202550"/>
              <a:gd name="connsiteX2327" fmla="*/ 601923 w 1202550"/>
              <a:gd name="connsiteY2327" fmla="*/ 942296 h 1202550"/>
              <a:gd name="connsiteX2328" fmla="*/ 601275 w 1202550"/>
              <a:gd name="connsiteY2328" fmla="*/ 945081 h 1202550"/>
              <a:gd name="connsiteX2329" fmla="*/ 601275 w 1202550"/>
              <a:gd name="connsiteY2329" fmla="*/ 945081 h 1202550"/>
              <a:gd name="connsiteX2330" fmla="*/ 597675 w 1202550"/>
              <a:gd name="connsiteY2330" fmla="*/ 945201 h 1202550"/>
              <a:gd name="connsiteX2331" fmla="*/ 435558 w 1202550"/>
              <a:gd name="connsiteY2331" fmla="*/ 945201 h 1202550"/>
              <a:gd name="connsiteX2332" fmla="*/ 432318 w 1202550"/>
              <a:gd name="connsiteY2332" fmla="*/ 944985 h 1202550"/>
              <a:gd name="connsiteX2333" fmla="*/ 433518 w 1202550"/>
              <a:gd name="connsiteY2333" fmla="*/ 941984 h 1202550"/>
              <a:gd name="connsiteX2334" fmla="*/ 450104 w 1202550"/>
              <a:gd name="connsiteY2334" fmla="*/ 908788 h 1202550"/>
              <a:gd name="connsiteX2335" fmla="*/ 451904 w 1202550"/>
              <a:gd name="connsiteY2335" fmla="*/ 905428 h 1202550"/>
              <a:gd name="connsiteX2336" fmla="*/ 451904 w 1202550"/>
              <a:gd name="connsiteY2336" fmla="*/ 905428 h 1202550"/>
              <a:gd name="connsiteX2337" fmla="*/ 454761 w 1202550"/>
              <a:gd name="connsiteY2337" fmla="*/ 904924 h 1202550"/>
              <a:gd name="connsiteX2338" fmla="*/ 598155 w 1202550"/>
              <a:gd name="connsiteY2338" fmla="*/ 904924 h 1202550"/>
              <a:gd name="connsiteX2339" fmla="*/ 601203 w 1202550"/>
              <a:gd name="connsiteY2339" fmla="*/ 905596 h 1202550"/>
              <a:gd name="connsiteX2340" fmla="*/ 601875 w 1202550"/>
              <a:gd name="connsiteY2340" fmla="*/ 908308 h 1202550"/>
              <a:gd name="connsiteX2341" fmla="*/ 601971 w 1202550"/>
              <a:gd name="connsiteY2341" fmla="*/ 942128 h 1202550"/>
              <a:gd name="connsiteX2342" fmla="*/ 601923 w 1202550"/>
              <a:gd name="connsiteY2342" fmla="*/ 900627 h 1202550"/>
              <a:gd name="connsiteX2343" fmla="*/ 601227 w 1202550"/>
              <a:gd name="connsiteY2343" fmla="*/ 903652 h 1202550"/>
              <a:gd name="connsiteX2344" fmla="*/ 597603 w 1202550"/>
              <a:gd name="connsiteY2344" fmla="*/ 904300 h 1202550"/>
              <a:gd name="connsiteX2345" fmla="*/ 456225 w 1202550"/>
              <a:gd name="connsiteY2345" fmla="*/ 904300 h 1202550"/>
              <a:gd name="connsiteX2346" fmla="*/ 453537 w 1202550"/>
              <a:gd name="connsiteY2346" fmla="*/ 904300 h 1202550"/>
              <a:gd name="connsiteX2347" fmla="*/ 453081 w 1202550"/>
              <a:gd name="connsiteY2347" fmla="*/ 902572 h 1202550"/>
              <a:gd name="connsiteX2348" fmla="*/ 453081 w 1202550"/>
              <a:gd name="connsiteY2348" fmla="*/ 902572 h 1202550"/>
              <a:gd name="connsiteX2349" fmla="*/ 462034 w 1202550"/>
              <a:gd name="connsiteY2349" fmla="*/ 885001 h 1202550"/>
              <a:gd name="connsiteX2350" fmla="*/ 467074 w 1202550"/>
              <a:gd name="connsiteY2350" fmla="*/ 874824 h 1202550"/>
              <a:gd name="connsiteX2351" fmla="*/ 469811 w 1202550"/>
              <a:gd name="connsiteY2351" fmla="*/ 873096 h 1202550"/>
              <a:gd name="connsiteX2352" fmla="*/ 470699 w 1202550"/>
              <a:gd name="connsiteY2352" fmla="*/ 873096 h 1202550"/>
              <a:gd name="connsiteX2353" fmla="*/ 599187 w 1202550"/>
              <a:gd name="connsiteY2353" fmla="*/ 873096 h 1202550"/>
              <a:gd name="connsiteX2354" fmla="*/ 601299 w 1202550"/>
              <a:gd name="connsiteY2354" fmla="*/ 873096 h 1202550"/>
              <a:gd name="connsiteX2355" fmla="*/ 601899 w 1202550"/>
              <a:gd name="connsiteY2355" fmla="*/ 875880 h 1202550"/>
              <a:gd name="connsiteX2356" fmla="*/ 601971 w 1202550"/>
              <a:gd name="connsiteY2356" fmla="*/ 900459 h 1202550"/>
              <a:gd name="connsiteX2357" fmla="*/ 602523 w 1202550"/>
              <a:gd name="connsiteY2357" fmla="*/ 942296 h 1202550"/>
              <a:gd name="connsiteX2358" fmla="*/ 602523 w 1202550"/>
              <a:gd name="connsiteY2358" fmla="*/ 908308 h 1202550"/>
              <a:gd name="connsiteX2359" fmla="*/ 603219 w 1202550"/>
              <a:gd name="connsiteY2359" fmla="*/ 905572 h 1202550"/>
              <a:gd name="connsiteX2360" fmla="*/ 606820 w 1202550"/>
              <a:gd name="connsiteY2360" fmla="*/ 904924 h 1202550"/>
              <a:gd name="connsiteX2361" fmla="*/ 748750 w 1202550"/>
              <a:gd name="connsiteY2361" fmla="*/ 904924 h 1202550"/>
              <a:gd name="connsiteX2362" fmla="*/ 752494 w 1202550"/>
              <a:gd name="connsiteY2362" fmla="*/ 905476 h 1202550"/>
              <a:gd name="connsiteX2363" fmla="*/ 753598 w 1202550"/>
              <a:gd name="connsiteY2363" fmla="*/ 907252 h 1202550"/>
              <a:gd name="connsiteX2364" fmla="*/ 771552 w 1202550"/>
              <a:gd name="connsiteY2364" fmla="*/ 943257 h 1202550"/>
              <a:gd name="connsiteX2365" fmla="*/ 772273 w 1202550"/>
              <a:gd name="connsiteY2365" fmla="*/ 944817 h 1202550"/>
              <a:gd name="connsiteX2366" fmla="*/ 770232 w 1202550"/>
              <a:gd name="connsiteY2366" fmla="*/ 945297 h 1202550"/>
              <a:gd name="connsiteX2367" fmla="*/ 605212 w 1202550"/>
              <a:gd name="connsiteY2367" fmla="*/ 945297 h 1202550"/>
              <a:gd name="connsiteX2368" fmla="*/ 603123 w 1202550"/>
              <a:gd name="connsiteY2368" fmla="*/ 945177 h 1202550"/>
              <a:gd name="connsiteX2369" fmla="*/ 602475 w 1202550"/>
              <a:gd name="connsiteY2369" fmla="*/ 942128 h 1202550"/>
              <a:gd name="connsiteX2370" fmla="*/ 891783 w 1202550"/>
              <a:gd name="connsiteY2370" fmla="*/ 1186599 h 1202550"/>
              <a:gd name="connsiteX2371" fmla="*/ 888807 w 1202550"/>
              <a:gd name="connsiteY2371" fmla="*/ 1186719 h 1202550"/>
              <a:gd name="connsiteX2372" fmla="*/ 606772 w 1202550"/>
              <a:gd name="connsiteY2372" fmla="*/ 1186719 h 1202550"/>
              <a:gd name="connsiteX2373" fmla="*/ 603075 w 1202550"/>
              <a:gd name="connsiteY2373" fmla="*/ 1186095 h 1202550"/>
              <a:gd name="connsiteX2374" fmla="*/ 602955 w 1202550"/>
              <a:gd name="connsiteY2374" fmla="*/ 1182783 h 1202550"/>
              <a:gd name="connsiteX2375" fmla="*/ 602955 w 1202550"/>
              <a:gd name="connsiteY2375" fmla="*/ 1080530 h 1202550"/>
              <a:gd name="connsiteX2376" fmla="*/ 602955 w 1202550"/>
              <a:gd name="connsiteY2376" fmla="*/ 1079330 h 1202550"/>
              <a:gd name="connsiteX2377" fmla="*/ 605356 w 1202550"/>
              <a:gd name="connsiteY2377" fmla="*/ 1077049 h 1202550"/>
              <a:gd name="connsiteX2378" fmla="*/ 834488 w 1202550"/>
              <a:gd name="connsiteY2378" fmla="*/ 1077049 h 1202550"/>
              <a:gd name="connsiteX2379" fmla="*/ 836289 w 1202550"/>
              <a:gd name="connsiteY2379" fmla="*/ 1077049 h 1202550"/>
              <a:gd name="connsiteX2380" fmla="*/ 839289 w 1202550"/>
              <a:gd name="connsiteY2380" fmla="*/ 1078874 h 1202550"/>
              <a:gd name="connsiteX2381" fmla="*/ 846490 w 1202550"/>
              <a:gd name="connsiteY2381" fmla="*/ 1093275 h 1202550"/>
              <a:gd name="connsiteX2382" fmla="*/ 891639 w 1202550"/>
              <a:gd name="connsiteY2382" fmla="*/ 1183887 h 1202550"/>
              <a:gd name="connsiteX2383" fmla="*/ 892288 w 1202550"/>
              <a:gd name="connsiteY2383" fmla="*/ 1184871 h 1202550"/>
              <a:gd name="connsiteX2384" fmla="*/ 891783 w 1202550"/>
              <a:gd name="connsiteY2384" fmla="*/ 1186599 h 1202550"/>
              <a:gd name="connsiteX2385" fmla="*/ 1182220 w 1202550"/>
              <a:gd name="connsiteY2385" fmla="*/ 1186599 h 1202550"/>
              <a:gd name="connsiteX2386" fmla="*/ 898648 w 1202550"/>
              <a:gd name="connsiteY2386" fmla="*/ 1186599 h 1202550"/>
              <a:gd name="connsiteX2387" fmla="*/ 894664 w 1202550"/>
              <a:gd name="connsiteY2387" fmla="*/ 1185951 h 1202550"/>
              <a:gd name="connsiteX2388" fmla="*/ 840537 w 1202550"/>
              <a:gd name="connsiteY2388" fmla="*/ 1077265 h 1202550"/>
              <a:gd name="connsiteX2389" fmla="*/ 843273 w 1202550"/>
              <a:gd name="connsiteY2389" fmla="*/ 1076929 h 1202550"/>
              <a:gd name="connsiteX2390" fmla="*/ 1072670 w 1202550"/>
              <a:gd name="connsiteY2390" fmla="*/ 1076929 h 1202550"/>
              <a:gd name="connsiteX2391" fmla="*/ 1077111 w 1202550"/>
              <a:gd name="connsiteY2391" fmla="*/ 1078802 h 1202550"/>
              <a:gd name="connsiteX2392" fmla="*/ 1112059 w 1202550"/>
              <a:gd name="connsiteY2392" fmla="*/ 1113822 h 1202550"/>
              <a:gd name="connsiteX2393" fmla="*/ 1180900 w 1202550"/>
              <a:gd name="connsiteY2393" fmla="*/ 1182807 h 1202550"/>
              <a:gd name="connsiteX2394" fmla="*/ 1183732 w 1202550"/>
              <a:gd name="connsiteY2394" fmla="*/ 1185903 h 1202550"/>
              <a:gd name="connsiteX2395" fmla="*/ 1182196 w 1202550"/>
              <a:gd name="connsiteY2395" fmla="*/ 1186695 h 120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</a:cxnLst>
            <a:rect l="l" t="t" r="r" b="b"/>
            <a:pathLst>
              <a:path w="1202550" h="1202550">
                <a:moveTo>
                  <a:pt x="1200054" y="1199585"/>
                </a:moveTo>
                <a:lnTo>
                  <a:pt x="1189013" y="1188615"/>
                </a:lnTo>
                <a:cubicBezTo>
                  <a:pt x="1188533" y="1187223"/>
                  <a:pt x="1189661" y="1187463"/>
                  <a:pt x="1190309" y="1187439"/>
                </a:cubicBezTo>
                <a:lnTo>
                  <a:pt x="1201782" y="1187439"/>
                </a:lnTo>
                <a:lnTo>
                  <a:pt x="1201782" y="1186839"/>
                </a:lnTo>
                <a:lnTo>
                  <a:pt x="1189613" y="1186839"/>
                </a:lnTo>
                <a:cubicBezTo>
                  <a:pt x="1188653" y="1186839"/>
                  <a:pt x="1187620" y="1187055"/>
                  <a:pt x="1186804" y="1186263"/>
                </a:cubicBezTo>
                <a:lnTo>
                  <a:pt x="1186804" y="1186263"/>
                </a:lnTo>
                <a:lnTo>
                  <a:pt x="1113931" y="1113174"/>
                </a:lnTo>
                <a:cubicBezTo>
                  <a:pt x="1102729" y="1101972"/>
                  <a:pt x="1091529" y="1090707"/>
                  <a:pt x="1080327" y="1079378"/>
                </a:cubicBezTo>
                <a:cubicBezTo>
                  <a:pt x="1079727" y="1078778"/>
                  <a:pt x="1078839" y="1078345"/>
                  <a:pt x="1078671" y="1076977"/>
                </a:cubicBezTo>
                <a:lnTo>
                  <a:pt x="1198206" y="1076977"/>
                </a:lnTo>
                <a:cubicBezTo>
                  <a:pt x="1199406" y="1076977"/>
                  <a:pt x="1200606" y="1076977"/>
                  <a:pt x="1201782" y="1076977"/>
                </a:cubicBezTo>
                <a:lnTo>
                  <a:pt x="1201782" y="1075177"/>
                </a:lnTo>
                <a:cubicBezTo>
                  <a:pt x="1200798" y="1075177"/>
                  <a:pt x="1199790" y="1075177"/>
                  <a:pt x="1198806" y="1075177"/>
                </a:cubicBezTo>
                <a:cubicBezTo>
                  <a:pt x="1158913" y="1075177"/>
                  <a:pt x="1119020" y="1075177"/>
                  <a:pt x="1079127" y="1075177"/>
                </a:cubicBezTo>
                <a:cubicBezTo>
                  <a:pt x="1077156" y="1075242"/>
                  <a:pt x="1075253" y="1074445"/>
                  <a:pt x="1073918" y="1072993"/>
                </a:cubicBezTo>
                <a:cubicBezTo>
                  <a:pt x="1054716" y="1053790"/>
                  <a:pt x="1035513" y="1034547"/>
                  <a:pt x="1016311" y="1015266"/>
                </a:cubicBezTo>
                <a:cubicBezTo>
                  <a:pt x="1012351" y="1011305"/>
                  <a:pt x="1008438" y="1007297"/>
                  <a:pt x="1004502" y="1003264"/>
                </a:cubicBezTo>
                <a:cubicBezTo>
                  <a:pt x="1004118" y="1002856"/>
                  <a:pt x="1003541" y="1002568"/>
                  <a:pt x="1003517" y="1001704"/>
                </a:cubicBezTo>
                <a:cubicBezTo>
                  <a:pt x="1004446" y="1001449"/>
                  <a:pt x="1005418" y="1001385"/>
                  <a:pt x="1006374" y="1001512"/>
                </a:cubicBezTo>
                <a:cubicBezTo>
                  <a:pt x="1069646" y="1001512"/>
                  <a:pt x="1132925" y="1001512"/>
                  <a:pt x="1196214" y="1001512"/>
                </a:cubicBezTo>
                <a:cubicBezTo>
                  <a:pt x="1198182" y="1001543"/>
                  <a:pt x="1200107" y="1002081"/>
                  <a:pt x="1201806" y="1003072"/>
                </a:cubicBezTo>
                <a:lnTo>
                  <a:pt x="1201806" y="999472"/>
                </a:lnTo>
                <a:cubicBezTo>
                  <a:pt x="1200126" y="1000336"/>
                  <a:pt x="1198974" y="999160"/>
                  <a:pt x="1197774" y="998343"/>
                </a:cubicBezTo>
                <a:lnTo>
                  <a:pt x="1154040" y="969300"/>
                </a:lnTo>
                <a:cubicBezTo>
                  <a:pt x="1143911" y="962531"/>
                  <a:pt x="1133782" y="955755"/>
                  <a:pt x="1123652" y="948969"/>
                </a:cubicBezTo>
                <a:cubicBezTo>
                  <a:pt x="1122671" y="948494"/>
                  <a:pt x="1121838" y="947755"/>
                  <a:pt x="1121252" y="946833"/>
                </a:cubicBezTo>
                <a:lnTo>
                  <a:pt x="1198494" y="946833"/>
                </a:lnTo>
                <a:cubicBezTo>
                  <a:pt x="1199598" y="946833"/>
                  <a:pt x="1200702" y="946833"/>
                  <a:pt x="1201782" y="946833"/>
                </a:cubicBezTo>
                <a:lnTo>
                  <a:pt x="1201782" y="945033"/>
                </a:lnTo>
                <a:cubicBezTo>
                  <a:pt x="1200894" y="945033"/>
                  <a:pt x="1200006" y="945033"/>
                  <a:pt x="1199094" y="945033"/>
                </a:cubicBezTo>
                <a:cubicBezTo>
                  <a:pt x="1172962" y="945033"/>
                  <a:pt x="1146808" y="945033"/>
                  <a:pt x="1120628" y="945033"/>
                </a:cubicBezTo>
                <a:cubicBezTo>
                  <a:pt x="1118751" y="945062"/>
                  <a:pt x="1116912" y="944498"/>
                  <a:pt x="1115372" y="943425"/>
                </a:cubicBezTo>
                <a:cubicBezTo>
                  <a:pt x="1096649" y="930864"/>
                  <a:pt x="1077896" y="918341"/>
                  <a:pt x="1059108" y="905860"/>
                </a:cubicBezTo>
                <a:cubicBezTo>
                  <a:pt x="1058724" y="905596"/>
                  <a:pt x="1058604" y="905164"/>
                  <a:pt x="1059108" y="904924"/>
                </a:cubicBezTo>
                <a:cubicBezTo>
                  <a:pt x="1059963" y="904629"/>
                  <a:pt x="1060877" y="904545"/>
                  <a:pt x="1061773" y="904684"/>
                </a:cubicBezTo>
                <a:lnTo>
                  <a:pt x="1201878" y="904684"/>
                </a:lnTo>
                <a:lnTo>
                  <a:pt x="1201878" y="904084"/>
                </a:lnTo>
                <a:lnTo>
                  <a:pt x="1058844" y="904084"/>
                </a:lnTo>
                <a:cubicBezTo>
                  <a:pt x="1057692" y="904084"/>
                  <a:pt x="1056444" y="904468"/>
                  <a:pt x="1055412" y="903460"/>
                </a:cubicBezTo>
                <a:cubicBezTo>
                  <a:pt x="1051379" y="900723"/>
                  <a:pt x="1047347" y="897939"/>
                  <a:pt x="1043290" y="895227"/>
                </a:cubicBezTo>
                <a:lnTo>
                  <a:pt x="1012639" y="874728"/>
                </a:lnTo>
                <a:lnTo>
                  <a:pt x="1010694" y="873360"/>
                </a:lnTo>
                <a:cubicBezTo>
                  <a:pt x="1011126" y="872424"/>
                  <a:pt x="1011919" y="872832"/>
                  <a:pt x="1012543" y="872832"/>
                </a:cubicBezTo>
                <a:lnTo>
                  <a:pt x="1139398" y="872832"/>
                </a:lnTo>
                <a:cubicBezTo>
                  <a:pt x="1140793" y="872853"/>
                  <a:pt x="1142161" y="873216"/>
                  <a:pt x="1143383" y="873888"/>
                </a:cubicBezTo>
                <a:cubicBezTo>
                  <a:pt x="1162585" y="883489"/>
                  <a:pt x="1181867" y="893155"/>
                  <a:pt x="1201230" y="902884"/>
                </a:cubicBezTo>
                <a:cubicBezTo>
                  <a:pt x="1201413" y="902910"/>
                  <a:pt x="1201600" y="902910"/>
                  <a:pt x="1201782" y="902884"/>
                </a:cubicBezTo>
                <a:lnTo>
                  <a:pt x="1201782" y="901083"/>
                </a:lnTo>
                <a:lnTo>
                  <a:pt x="1159009" y="879481"/>
                </a:lnTo>
                <a:cubicBezTo>
                  <a:pt x="1154208" y="877080"/>
                  <a:pt x="1149576" y="874680"/>
                  <a:pt x="1144775" y="872424"/>
                </a:cubicBezTo>
                <a:cubicBezTo>
                  <a:pt x="1143078" y="871828"/>
                  <a:pt x="1142029" y="870127"/>
                  <a:pt x="1142255" y="868343"/>
                </a:cubicBezTo>
                <a:cubicBezTo>
                  <a:pt x="1142255" y="839156"/>
                  <a:pt x="1142255" y="809968"/>
                  <a:pt x="1142255" y="780780"/>
                </a:cubicBezTo>
                <a:lnTo>
                  <a:pt x="1142255" y="738439"/>
                </a:lnTo>
                <a:cubicBezTo>
                  <a:pt x="1145567" y="739010"/>
                  <a:pt x="1148846" y="739771"/>
                  <a:pt x="1152072" y="740719"/>
                </a:cubicBezTo>
                <a:lnTo>
                  <a:pt x="1200558" y="752865"/>
                </a:lnTo>
                <a:cubicBezTo>
                  <a:pt x="1200949" y="752901"/>
                  <a:pt x="1201343" y="752901"/>
                  <a:pt x="1201734" y="752865"/>
                </a:cubicBezTo>
                <a:lnTo>
                  <a:pt x="1201734" y="751065"/>
                </a:lnTo>
                <a:lnTo>
                  <a:pt x="1175043" y="744488"/>
                </a:lnTo>
                <a:cubicBezTo>
                  <a:pt x="1164770" y="741943"/>
                  <a:pt x="1154544" y="739279"/>
                  <a:pt x="1144271" y="736807"/>
                </a:cubicBezTo>
                <a:cubicBezTo>
                  <a:pt x="1142663" y="736423"/>
                  <a:pt x="1142039" y="735775"/>
                  <a:pt x="1142255" y="734190"/>
                </a:cubicBezTo>
                <a:cubicBezTo>
                  <a:pt x="1142279" y="733790"/>
                  <a:pt x="1142279" y="733389"/>
                  <a:pt x="1142255" y="732990"/>
                </a:cubicBezTo>
                <a:lnTo>
                  <a:pt x="1142255" y="606711"/>
                </a:lnTo>
                <a:cubicBezTo>
                  <a:pt x="1142255" y="602606"/>
                  <a:pt x="1141871" y="603182"/>
                  <a:pt x="1145711" y="603158"/>
                </a:cubicBezTo>
                <a:lnTo>
                  <a:pt x="1198518" y="603158"/>
                </a:lnTo>
                <a:cubicBezTo>
                  <a:pt x="1199622" y="603158"/>
                  <a:pt x="1200726" y="603158"/>
                  <a:pt x="1201806" y="603158"/>
                </a:cubicBezTo>
                <a:lnTo>
                  <a:pt x="1201806" y="601358"/>
                </a:lnTo>
                <a:cubicBezTo>
                  <a:pt x="1201110" y="601358"/>
                  <a:pt x="1200414" y="601358"/>
                  <a:pt x="1199718" y="601358"/>
                </a:cubicBezTo>
                <a:lnTo>
                  <a:pt x="1145111" y="601358"/>
                </a:lnTo>
                <a:cubicBezTo>
                  <a:pt x="1142087" y="601358"/>
                  <a:pt x="1142303" y="601694"/>
                  <a:pt x="1142303" y="598718"/>
                </a:cubicBezTo>
                <a:lnTo>
                  <a:pt x="1142303" y="470878"/>
                </a:lnTo>
                <a:cubicBezTo>
                  <a:pt x="1142303" y="467685"/>
                  <a:pt x="1141943" y="468237"/>
                  <a:pt x="1144823" y="467517"/>
                </a:cubicBezTo>
                <a:cubicBezTo>
                  <a:pt x="1163130" y="462909"/>
                  <a:pt x="1181435" y="458341"/>
                  <a:pt x="1199742" y="453811"/>
                </a:cubicBezTo>
                <a:cubicBezTo>
                  <a:pt x="1200383" y="453526"/>
                  <a:pt x="1201096" y="453451"/>
                  <a:pt x="1201782" y="453595"/>
                </a:cubicBezTo>
                <a:lnTo>
                  <a:pt x="1201782" y="451195"/>
                </a:lnTo>
                <a:cubicBezTo>
                  <a:pt x="1196190" y="453019"/>
                  <a:pt x="1190429" y="454195"/>
                  <a:pt x="1184740" y="455636"/>
                </a:cubicBezTo>
                <a:lnTo>
                  <a:pt x="1143815" y="465885"/>
                </a:lnTo>
                <a:lnTo>
                  <a:pt x="1142687" y="466101"/>
                </a:lnTo>
                <a:cubicBezTo>
                  <a:pt x="1142264" y="465376"/>
                  <a:pt x="1142128" y="464522"/>
                  <a:pt x="1142303" y="463701"/>
                </a:cubicBezTo>
                <a:cubicBezTo>
                  <a:pt x="1142303" y="421071"/>
                  <a:pt x="1142303" y="378425"/>
                  <a:pt x="1142303" y="335765"/>
                </a:cubicBezTo>
                <a:cubicBezTo>
                  <a:pt x="1142159" y="334080"/>
                  <a:pt x="1143208" y="332522"/>
                  <a:pt x="1144823" y="332020"/>
                </a:cubicBezTo>
                <a:lnTo>
                  <a:pt x="1198134" y="305473"/>
                </a:lnTo>
                <a:lnTo>
                  <a:pt x="1201854" y="303601"/>
                </a:lnTo>
                <a:lnTo>
                  <a:pt x="1201854" y="301872"/>
                </a:lnTo>
                <a:lnTo>
                  <a:pt x="1201542" y="301872"/>
                </a:lnTo>
                <a:cubicBezTo>
                  <a:pt x="1201062" y="301959"/>
                  <a:pt x="1200611" y="302156"/>
                  <a:pt x="1200222" y="302448"/>
                </a:cubicBezTo>
                <a:lnTo>
                  <a:pt x="1142759" y="330988"/>
                </a:lnTo>
                <a:cubicBezTo>
                  <a:pt x="1142231" y="331252"/>
                  <a:pt x="1141727" y="331564"/>
                  <a:pt x="1141199" y="331852"/>
                </a:cubicBezTo>
                <a:cubicBezTo>
                  <a:pt x="1140359" y="332644"/>
                  <a:pt x="1139326" y="332428"/>
                  <a:pt x="1138342" y="332428"/>
                </a:cubicBezTo>
                <a:lnTo>
                  <a:pt x="1012735" y="332428"/>
                </a:lnTo>
                <a:cubicBezTo>
                  <a:pt x="1011928" y="332565"/>
                  <a:pt x="1011098" y="332481"/>
                  <a:pt x="1010334" y="332188"/>
                </a:cubicBezTo>
                <a:cubicBezTo>
                  <a:pt x="1009902" y="331948"/>
                  <a:pt x="1009974" y="331540"/>
                  <a:pt x="1010334" y="331204"/>
                </a:cubicBezTo>
                <a:lnTo>
                  <a:pt x="1010334" y="331204"/>
                </a:lnTo>
                <a:cubicBezTo>
                  <a:pt x="1024544" y="321764"/>
                  <a:pt x="1038754" y="312307"/>
                  <a:pt x="1052964" y="302833"/>
                </a:cubicBezTo>
                <a:cubicBezTo>
                  <a:pt x="1054668" y="301652"/>
                  <a:pt x="1056701" y="301040"/>
                  <a:pt x="1058772" y="301080"/>
                </a:cubicBezTo>
                <a:cubicBezTo>
                  <a:pt x="1105177" y="301080"/>
                  <a:pt x="1151537" y="301080"/>
                  <a:pt x="1197846" y="301080"/>
                </a:cubicBezTo>
                <a:cubicBezTo>
                  <a:pt x="1199142" y="301080"/>
                  <a:pt x="1200438" y="301080"/>
                  <a:pt x="1201734" y="301080"/>
                </a:cubicBezTo>
                <a:lnTo>
                  <a:pt x="1201734" y="299472"/>
                </a:lnTo>
                <a:cubicBezTo>
                  <a:pt x="1200558" y="299472"/>
                  <a:pt x="1199334" y="299472"/>
                  <a:pt x="1198158" y="299472"/>
                </a:cubicBezTo>
                <a:lnTo>
                  <a:pt x="1059228" y="299472"/>
                </a:lnTo>
                <a:cubicBezTo>
                  <a:pt x="1059560" y="298680"/>
                  <a:pt x="1060189" y="298051"/>
                  <a:pt x="1060981" y="297720"/>
                </a:cubicBezTo>
                <a:lnTo>
                  <a:pt x="1116188" y="261019"/>
                </a:lnTo>
                <a:cubicBezTo>
                  <a:pt x="1117222" y="260251"/>
                  <a:pt x="1118477" y="259841"/>
                  <a:pt x="1119764" y="259843"/>
                </a:cubicBezTo>
                <a:cubicBezTo>
                  <a:pt x="1146839" y="259843"/>
                  <a:pt x="1173915" y="259843"/>
                  <a:pt x="1200990" y="259843"/>
                </a:cubicBezTo>
                <a:cubicBezTo>
                  <a:pt x="1201285" y="259819"/>
                  <a:pt x="1201583" y="259819"/>
                  <a:pt x="1201878" y="259843"/>
                </a:cubicBezTo>
                <a:lnTo>
                  <a:pt x="1201878" y="258043"/>
                </a:lnTo>
                <a:cubicBezTo>
                  <a:pt x="1200798" y="258043"/>
                  <a:pt x="1199694" y="258043"/>
                  <a:pt x="1198590" y="258043"/>
                </a:cubicBezTo>
                <a:lnTo>
                  <a:pt x="1121372" y="258043"/>
                </a:lnTo>
                <a:cubicBezTo>
                  <a:pt x="1121828" y="256867"/>
                  <a:pt x="1122740" y="256579"/>
                  <a:pt x="1123436" y="256123"/>
                </a:cubicBezTo>
                <a:lnTo>
                  <a:pt x="1197678" y="206604"/>
                </a:lnTo>
                <a:cubicBezTo>
                  <a:pt x="1198775" y="205566"/>
                  <a:pt x="1200294" y="205104"/>
                  <a:pt x="1201782" y="205356"/>
                </a:cubicBezTo>
                <a:lnTo>
                  <a:pt x="1201782" y="201756"/>
                </a:lnTo>
                <a:cubicBezTo>
                  <a:pt x="1199927" y="203070"/>
                  <a:pt x="1197663" y="203682"/>
                  <a:pt x="1195397" y="203484"/>
                </a:cubicBezTo>
                <a:lnTo>
                  <a:pt x="1003373" y="203484"/>
                </a:lnTo>
                <a:cubicBezTo>
                  <a:pt x="1003373" y="202188"/>
                  <a:pt x="1004190" y="201828"/>
                  <a:pt x="1004694" y="201324"/>
                </a:cubicBezTo>
                <a:cubicBezTo>
                  <a:pt x="1027928" y="178073"/>
                  <a:pt x="1051132" y="154806"/>
                  <a:pt x="1074302" y="131523"/>
                </a:cubicBezTo>
                <a:cubicBezTo>
                  <a:pt x="1075490" y="130334"/>
                  <a:pt x="1077140" y="129728"/>
                  <a:pt x="1078815" y="129867"/>
                </a:cubicBezTo>
                <a:lnTo>
                  <a:pt x="1198206" y="129867"/>
                </a:lnTo>
                <a:cubicBezTo>
                  <a:pt x="1199406" y="129867"/>
                  <a:pt x="1200606" y="129867"/>
                  <a:pt x="1201782" y="129867"/>
                </a:cubicBezTo>
                <a:lnTo>
                  <a:pt x="1201782" y="127851"/>
                </a:lnTo>
                <a:cubicBezTo>
                  <a:pt x="1200798" y="127851"/>
                  <a:pt x="1199790" y="127851"/>
                  <a:pt x="1198806" y="127851"/>
                </a:cubicBezTo>
                <a:lnTo>
                  <a:pt x="1077951" y="127851"/>
                </a:lnTo>
                <a:lnTo>
                  <a:pt x="1080183" y="125450"/>
                </a:lnTo>
                <a:cubicBezTo>
                  <a:pt x="1115019" y="90806"/>
                  <a:pt x="1149792" y="56074"/>
                  <a:pt x="1184500" y="21253"/>
                </a:cubicBezTo>
                <a:cubicBezTo>
                  <a:pt x="1185724" y="19915"/>
                  <a:pt x="1187491" y="19209"/>
                  <a:pt x="1189301" y="19333"/>
                </a:cubicBezTo>
                <a:cubicBezTo>
                  <a:pt x="1193501" y="19333"/>
                  <a:pt x="1197702" y="19333"/>
                  <a:pt x="1201878" y="19333"/>
                </a:cubicBezTo>
                <a:lnTo>
                  <a:pt x="1201878" y="17461"/>
                </a:lnTo>
                <a:lnTo>
                  <a:pt x="1188365" y="17461"/>
                </a:lnTo>
                <a:cubicBezTo>
                  <a:pt x="1193165" y="12804"/>
                  <a:pt x="1197246" y="8316"/>
                  <a:pt x="1201782" y="4259"/>
                </a:cubicBezTo>
                <a:cubicBezTo>
                  <a:pt x="1201782" y="3563"/>
                  <a:pt x="1201782" y="2867"/>
                  <a:pt x="1201782" y="2171"/>
                </a:cubicBezTo>
                <a:cubicBezTo>
                  <a:pt x="1201782" y="1475"/>
                  <a:pt x="1201350" y="2003"/>
                  <a:pt x="1201158" y="1859"/>
                </a:cubicBezTo>
                <a:cubicBezTo>
                  <a:pt x="1196478" y="7068"/>
                  <a:pt x="1191317" y="11796"/>
                  <a:pt x="1186468" y="16813"/>
                </a:cubicBezTo>
                <a:cubicBezTo>
                  <a:pt x="1185998" y="17344"/>
                  <a:pt x="1185304" y="17621"/>
                  <a:pt x="1184596" y="17557"/>
                </a:cubicBezTo>
                <a:lnTo>
                  <a:pt x="895528" y="17557"/>
                </a:lnTo>
                <a:cubicBezTo>
                  <a:pt x="897040" y="14484"/>
                  <a:pt x="898408" y="11844"/>
                  <a:pt x="899656" y="9156"/>
                </a:cubicBezTo>
                <a:cubicBezTo>
                  <a:pt x="901020" y="6873"/>
                  <a:pt x="902153" y="4461"/>
                  <a:pt x="903041" y="1955"/>
                </a:cubicBezTo>
                <a:lnTo>
                  <a:pt x="901241" y="1955"/>
                </a:lnTo>
                <a:cubicBezTo>
                  <a:pt x="898840" y="6611"/>
                  <a:pt x="896584" y="11244"/>
                  <a:pt x="894352" y="15925"/>
                </a:cubicBezTo>
                <a:cubicBezTo>
                  <a:pt x="893752" y="17149"/>
                  <a:pt x="893080" y="17869"/>
                  <a:pt x="891639" y="17677"/>
                </a:cubicBezTo>
                <a:cubicBezTo>
                  <a:pt x="890936" y="17629"/>
                  <a:pt x="890230" y="17629"/>
                  <a:pt x="889527" y="17677"/>
                </a:cubicBezTo>
                <a:lnTo>
                  <a:pt x="606772" y="17677"/>
                </a:lnTo>
                <a:cubicBezTo>
                  <a:pt x="602931" y="17677"/>
                  <a:pt x="602907" y="17677"/>
                  <a:pt x="602931" y="13980"/>
                </a:cubicBezTo>
                <a:cubicBezTo>
                  <a:pt x="602955" y="10284"/>
                  <a:pt x="602931" y="5987"/>
                  <a:pt x="602931" y="1979"/>
                </a:cubicBezTo>
                <a:lnTo>
                  <a:pt x="601131" y="1979"/>
                </a:lnTo>
                <a:cubicBezTo>
                  <a:pt x="601131" y="6467"/>
                  <a:pt x="601131" y="10980"/>
                  <a:pt x="601131" y="15469"/>
                </a:cubicBezTo>
                <a:cubicBezTo>
                  <a:pt x="601131" y="17605"/>
                  <a:pt x="601131" y="17629"/>
                  <a:pt x="599019" y="17677"/>
                </a:cubicBezTo>
                <a:lnTo>
                  <a:pt x="597171" y="17677"/>
                </a:lnTo>
                <a:cubicBezTo>
                  <a:pt x="502760" y="17677"/>
                  <a:pt x="408346" y="17677"/>
                  <a:pt x="313935" y="17677"/>
                </a:cubicBezTo>
                <a:cubicBezTo>
                  <a:pt x="311768" y="18037"/>
                  <a:pt x="309656" y="16793"/>
                  <a:pt x="308919" y="14725"/>
                </a:cubicBezTo>
                <a:cubicBezTo>
                  <a:pt x="306950" y="10356"/>
                  <a:pt x="304622" y="6179"/>
                  <a:pt x="302438" y="1907"/>
                </a:cubicBezTo>
                <a:lnTo>
                  <a:pt x="300638" y="1907"/>
                </a:lnTo>
                <a:lnTo>
                  <a:pt x="308103" y="17317"/>
                </a:lnTo>
                <a:cubicBezTo>
                  <a:pt x="307082" y="17615"/>
                  <a:pt x="306014" y="17713"/>
                  <a:pt x="304958" y="17605"/>
                </a:cubicBezTo>
                <a:cubicBezTo>
                  <a:pt x="210242" y="17605"/>
                  <a:pt x="115526" y="17605"/>
                  <a:pt x="20811" y="17605"/>
                </a:cubicBezTo>
                <a:cubicBezTo>
                  <a:pt x="19091" y="17640"/>
                  <a:pt x="17442" y="16921"/>
                  <a:pt x="16298" y="15637"/>
                </a:cubicBezTo>
                <a:cubicBezTo>
                  <a:pt x="12410" y="11676"/>
                  <a:pt x="8449" y="7860"/>
                  <a:pt x="4585" y="3947"/>
                </a:cubicBezTo>
                <a:cubicBezTo>
                  <a:pt x="4009" y="3347"/>
                  <a:pt x="3024" y="2963"/>
                  <a:pt x="3144" y="1835"/>
                </a:cubicBezTo>
                <a:cubicBezTo>
                  <a:pt x="2568" y="1835"/>
                  <a:pt x="1704" y="1523"/>
                  <a:pt x="1896" y="2771"/>
                </a:cubicBezTo>
                <a:cubicBezTo>
                  <a:pt x="1957" y="3466"/>
                  <a:pt x="1957" y="4165"/>
                  <a:pt x="1896" y="4859"/>
                </a:cubicBezTo>
                <a:cubicBezTo>
                  <a:pt x="2254" y="4651"/>
                  <a:pt x="2708" y="4710"/>
                  <a:pt x="3000" y="5003"/>
                </a:cubicBezTo>
                <a:lnTo>
                  <a:pt x="15650" y="17461"/>
                </a:lnTo>
                <a:lnTo>
                  <a:pt x="1896" y="17461"/>
                </a:lnTo>
                <a:lnTo>
                  <a:pt x="1896" y="19261"/>
                </a:lnTo>
                <a:cubicBezTo>
                  <a:pt x="6409" y="19261"/>
                  <a:pt x="10897" y="19261"/>
                  <a:pt x="15386" y="19261"/>
                </a:cubicBezTo>
                <a:cubicBezTo>
                  <a:pt x="16688" y="19121"/>
                  <a:pt x="17969" y="19666"/>
                  <a:pt x="18770" y="20701"/>
                </a:cubicBezTo>
                <a:cubicBezTo>
                  <a:pt x="18770" y="20845"/>
                  <a:pt x="19058" y="20965"/>
                  <a:pt x="19202" y="21109"/>
                </a:cubicBezTo>
                <a:lnTo>
                  <a:pt x="123855" y="125642"/>
                </a:lnTo>
                <a:cubicBezTo>
                  <a:pt x="124404" y="126139"/>
                  <a:pt x="124981" y="126604"/>
                  <a:pt x="125584" y="127035"/>
                </a:cubicBezTo>
                <a:cubicBezTo>
                  <a:pt x="125224" y="128235"/>
                  <a:pt x="124504" y="127923"/>
                  <a:pt x="123976" y="127923"/>
                </a:cubicBezTo>
                <a:lnTo>
                  <a:pt x="2856" y="127923"/>
                </a:lnTo>
                <a:cubicBezTo>
                  <a:pt x="2544" y="127923"/>
                  <a:pt x="2256" y="127923"/>
                  <a:pt x="1944" y="127923"/>
                </a:cubicBezTo>
                <a:lnTo>
                  <a:pt x="1944" y="129723"/>
                </a:lnTo>
                <a:cubicBezTo>
                  <a:pt x="3144" y="129723"/>
                  <a:pt x="4345" y="129723"/>
                  <a:pt x="5545" y="129723"/>
                </a:cubicBezTo>
                <a:cubicBezTo>
                  <a:pt x="45230" y="129723"/>
                  <a:pt x="84899" y="129723"/>
                  <a:pt x="124552" y="129723"/>
                </a:cubicBezTo>
                <a:cubicBezTo>
                  <a:pt x="126732" y="129630"/>
                  <a:pt x="128842" y="130509"/>
                  <a:pt x="130312" y="132123"/>
                </a:cubicBezTo>
                <a:cubicBezTo>
                  <a:pt x="153371" y="155198"/>
                  <a:pt x="176486" y="178257"/>
                  <a:pt x="199657" y="201300"/>
                </a:cubicBezTo>
                <a:cubicBezTo>
                  <a:pt x="200137" y="201780"/>
                  <a:pt x="200761" y="202164"/>
                  <a:pt x="200953" y="202932"/>
                </a:cubicBezTo>
                <a:cubicBezTo>
                  <a:pt x="200329" y="203676"/>
                  <a:pt x="199489" y="203316"/>
                  <a:pt x="198769" y="203316"/>
                </a:cubicBezTo>
                <a:cubicBezTo>
                  <a:pt x="135017" y="203412"/>
                  <a:pt x="71257" y="203460"/>
                  <a:pt x="7489" y="203460"/>
                </a:cubicBezTo>
                <a:cubicBezTo>
                  <a:pt x="5281" y="203460"/>
                  <a:pt x="3864" y="202020"/>
                  <a:pt x="1896" y="201636"/>
                </a:cubicBezTo>
                <a:lnTo>
                  <a:pt x="1896" y="205236"/>
                </a:lnTo>
                <a:cubicBezTo>
                  <a:pt x="3373" y="204940"/>
                  <a:pt x="4907" y="205280"/>
                  <a:pt x="6121" y="206172"/>
                </a:cubicBezTo>
                <a:lnTo>
                  <a:pt x="81874" y="256579"/>
                </a:lnTo>
                <a:cubicBezTo>
                  <a:pt x="82210" y="256795"/>
                  <a:pt x="82498" y="257035"/>
                  <a:pt x="83074" y="257443"/>
                </a:cubicBezTo>
                <a:cubicBezTo>
                  <a:pt x="82042" y="257865"/>
                  <a:pt x="80913" y="258000"/>
                  <a:pt x="79810" y="257827"/>
                </a:cubicBezTo>
                <a:lnTo>
                  <a:pt x="5233" y="257827"/>
                </a:lnTo>
                <a:cubicBezTo>
                  <a:pt x="4153" y="257827"/>
                  <a:pt x="3048" y="257827"/>
                  <a:pt x="1944" y="257827"/>
                </a:cubicBezTo>
                <a:lnTo>
                  <a:pt x="1944" y="259627"/>
                </a:lnTo>
                <a:cubicBezTo>
                  <a:pt x="2760" y="259627"/>
                  <a:pt x="3552" y="259627"/>
                  <a:pt x="4345" y="259627"/>
                </a:cubicBezTo>
                <a:cubicBezTo>
                  <a:pt x="30940" y="259627"/>
                  <a:pt x="57527" y="259627"/>
                  <a:pt x="84107" y="259627"/>
                </a:cubicBezTo>
                <a:cubicBezTo>
                  <a:pt x="85693" y="259584"/>
                  <a:pt x="87254" y="260038"/>
                  <a:pt x="88571" y="260923"/>
                </a:cubicBezTo>
                <a:cubicBezTo>
                  <a:pt x="106749" y="273100"/>
                  <a:pt x="124952" y="285238"/>
                  <a:pt x="143178" y="297336"/>
                </a:cubicBezTo>
                <a:cubicBezTo>
                  <a:pt x="143947" y="297705"/>
                  <a:pt x="144614" y="298258"/>
                  <a:pt x="145122" y="298944"/>
                </a:cubicBezTo>
                <a:cubicBezTo>
                  <a:pt x="144122" y="299335"/>
                  <a:pt x="143032" y="299434"/>
                  <a:pt x="141978" y="299232"/>
                </a:cubicBezTo>
                <a:lnTo>
                  <a:pt x="5545" y="299232"/>
                </a:lnTo>
                <a:cubicBezTo>
                  <a:pt x="4345" y="299232"/>
                  <a:pt x="3144" y="299232"/>
                  <a:pt x="1944" y="299232"/>
                </a:cubicBezTo>
                <a:lnTo>
                  <a:pt x="1944" y="303433"/>
                </a:lnTo>
                <a:cubicBezTo>
                  <a:pt x="3048" y="303241"/>
                  <a:pt x="3840" y="303961"/>
                  <a:pt x="4729" y="304393"/>
                </a:cubicBezTo>
                <a:cubicBezTo>
                  <a:pt x="23043" y="313514"/>
                  <a:pt x="41333" y="322707"/>
                  <a:pt x="59671" y="331780"/>
                </a:cubicBezTo>
                <a:cubicBezTo>
                  <a:pt x="61441" y="332452"/>
                  <a:pt x="62522" y="334248"/>
                  <a:pt x="62288" y="336125"/>
                </a:cubicBezTo>
                <a:cubicBezTo>
                  <a:pt x="62288" y="378322"/>
                  <a:pt x="62288" y="420512"/>
                  <a:pt x="62288" y="462693"/>
                </a:cubicBezTo>
                <a:lnTo>
                  <a:pt x="62288" y="465765"/>
                </a:lnTo>
                <a:cubicBezTo>
                  <a:pt x="61046" y="465935"/>
                  <a:pt x="59782" y="465753"/>
                  <a:pt x="58639" y="465237"/>
                </a:cubicBezTo>
                <a:lnTo>
                  <a:pt x="4849" y="452035"/>
                </a:lnTo>
                <a:cubicBezTo>
                  <a:pt x="3912" y="451795"/>
                  <a:pt x="2952" y="451291"/>
                  <a:pt x="1944" y="451795"/>
                </a:cubicBezTo>
                <a:lnTo>
                  <a:pt x="1944" y="453595"/>
                </a:lnTo>
                <a:cubicBezTo>
                  <a:pt x="2834" y="453461"/>
                  <a:pt x="3744" y="453559"/>
                  <a:pt x="4585" y="453883"/>
                </a:cubicBezTo>
                <a:lnTo>
                  <a:pt x="59503" y="467493"/>
                </a:lnTo>
                <a:cubicBezTo>
                  <a:pt x="62216" y="468165"/>
                  <a:pt x="62240" y="468165"/>
                  <a:pt x="62240" y="471022"/>
                </a:cubicBezTo>
                <a:lnTo>
                  <a:pt x="62240" y="598453"/>
                </a:lnTo>
                <a:cubicBezTo>
                  <a:pt x="62240" y="598838"/>
                  <a:pt x="62240" y="599246"/>
                  <a:pt x="62240" y="599654"/>
                </a:cubicBezTo>
                <a:cubicBezTo>
                  <a:pt x="62240" y="600758"/>
                  <a:pt x="61928" y="601358"/>
                  <a:pt x="60704" y="601214"/>
                </a:cubicBezTo>
                <a:cubicBezTo>
                  <a:pt x="60304" y="601190"/>
                  <a:pt x="59903" y="601190"/>
                  <a:pt x="59503" y="601214"/>
                </a:cubicBezTo>
                <a:lnTo>
                  <a:pt x="3744" y="601214"/>
                </a:lnTo>
                <a:cubicBezTo>
                  <a:pt x="3144" y="601214"/>
                  <a:pt x="2544" y="601214"/>
                  <a:pt x="1944" y="601214"/>
                </a:cubicBezTo>
                <a:lnTo>
                  <a:pt x="1944" y="603014"/>
                </a:lnTo>
                <a:cubicBezTo>
                  <a:pt x="5953" y="603014"/>
                  <a:pt x="9937" y="603014"/>
                  <a:pt x="13946" y="603014"/>
                </a:cubicBezTo>
                <a:lnTo>
                  <a:pt x="60728" y="603014"/>
                </a:lnTo>
                <a:cubicBezTo>
                  <a:pt x="61712" y="603014"/>
                  <a:pt x="62240" y="603350"/>
                  <a:pt x="62240" y="604382"/>
                </a:cubicBezTo>
                <a:cubicBezTo>
                  <a:pt x="62240" y="605414"/>
                  <a:pt x="62240" y="605774"/>
                  <a:pt x="62240" y="606470"/>
                </a:cubicBezTo>
                <a:lnTo>
                  <a:pt x="62240" y="733038"/>
                </a:lnTo>
                <a:cubicBezTo>
                  <a:pt x="62240" y="733350"/>
                  <a:pt x="62240" y="733638"/>
                  <a:pt x="62240" y="733950"/>
                </a:cubicBezTo>
                <a:cubicBezTo>
                  <a:pt x="62480" y="735631"/>
                  <a:pt x="61832" y="736351"/>
                  <a:pt x="60080" y="736783"/>
                </a:cubicBezTo>
                <a:cubicBezTo>
                  <a:pt x="55591" y="737767"/>
                  <a:pt x="51174" y="739015"/>
                  <a:pt x="46710" y="740119"/>
                </a:cubicBezTo>
                <a:lnTo>
                  <a:pt x="4297" y="750729"/>
                </a:lnTo>
                <a:cubicBezTo>
                  <a:pt x="3523" y="750983"/>
                  <a:pt x="2711" y="751105"/>
                  <a:pt x="1896" y="751089"/>
                </a:cubicBezTo>
                <a:lnTo>
                  <a:pt x="1896" y="752889"/>
                </a:lnTo>
                <a:cubicBezTo>
                  <a:pt x="2792" y="752975"/>
                  <a:pt x="3696" y="752853"/>
                  <a:pt x="4537" y="752529"/>
                </a:cubicBezTo>
                <a:lnTo>
                  <a:pt x="59167" y="738847"/>
                </a:lnTo>
                <a:cubicBezTo>
                  <a:pt x="60012" y="738540"/>
                  <a:pt x="60910" y="738408"/>
                  <a:pt x="61808" y="738463"/>
                </a:cubicBezTo>
                <a:cubicBezTo>
                  <a:pt x="62456" y="739255"/>
                  <a:pt x="62168" y="740191"/>
                  <a:pt x="62168" y="741055"/>
                </a:cubicBezTo>
                <a:cubicBezTo>
                  <a:pt x="62168" y="783541"/>
                  <a:pt x="62168" y="826026"/>
                  <a:pt x="62168" y="868511"/>
                </a:cubicBezTo>
                <a:cubicBezTo>
                  <a:pt x="62358" y="870199"/>
                  <a:pt x="61365" y="871797"/>
                  <a:pt x="59767" y="872376"/>
                </a:cubicBezTo>
                <a:cubicBezTo>
                  <a:pt x="41333" y="881514"/>
                  <a:pt x="22931" y="890714"/>
                  <a:pt x="4561" y="899979"/>
                </a:cubicBezTo>
                <a:cubicBezTo>
                  <a:pt x="3723" y="900526"/>
                  <a:pt x="2785" y="900903"/>
                  <a:pt x="1800" y="901083"/>
                </a:cubicBezTo>
                <a:lnTo>
                  <a:pt x="1800" y="902884"/>
                </a:lnTo>
                <a:cubicBezTo>
                  <a:pt x="2952" y="903364"/>
                  <a:pt x="3696" y="902428"/>
                  <a:pt x="4537" y="902019"/>
                </a:cubicBezTo>
                <a:cubicBezTo>
                  <a:pt x="23211" y="892706"/>
                  <a:pt x="41877" y="883376"/>
                  <a:pt x="60536" y="874032"/>
                </a:cubicBezTo>
                <a:cubicBezTo>
                  <a:pt x="62109" y="873194"/>
                  <a:pt x="63865" y="872757"/>
                  <a:pt x="65648" y="872760"/>
                </a:cubicBezTo>
                <a:lnTo>
                  <a:pt x="193704" y="872760"/>
                </a:lnTo>
                <a:lnTo>
                  <a:pt x="193704" y="873312"/>
                </a:lnTo>
                <a:lnTo>
                  <a:pt x="191304" y="874920"/>
                </a:lnTo>
                <a:lnTo>
                  <a:pt x="151123" y="901947"/>
                </a:lnTo>
                <a:cubicBezTo>
                  <a:pt x="150379" y="902428"/>
                  <a:pt x="149659" y="902980"/>
                  <a:pt x="148939" y="903508"/>
                </a:cubicBezTo>
                <a:cubicBezTo>
                  <a:pt x="148219" y="904036"/>
                  <a:pt x="146874" y="904108"/>
                  <a:pt x="145794" y="904108"/>
                </a:cubicBezTo>
                <a:lnTo>
                  <a:pt x="1896" y="904108"/>
                </a:lnTo>
                <a:lnTo>
                  <a:pt x="1896" y="904708"/>
                </a:lnTo>
                <a:lnTo>
                  <a:pt x="142698" y="904708"/>
                </a:lnTo>
                <a:cubicBezTo>
                  <a:pt x="143501" y="904684"/>
                  <a:pt x="144304" y="904732"/>
                  <a:pt x="145098" y="904852"/>
                </a:cubicBezTo>
                <a:cubicBezTo>
                  <a:pt x="145722" y="904852"/>
                  <a:pt x="145794" y="905428"/>
                  <a:pt x="145314" y="905908"/>
                </a:cubicBezTo>
                <a:lnTo>
                  <a:pt x="145314" y="905908"/>
                </a:lnTo>
                <a:cubicBezTo>
                  <a:pt x="127792" y="917573"/>
                  <a:pt x="110174" y="929119"/>
                  <a:pt x="92772" y="940976"/>
                </a:cubicBezTo>
                <a:cubicBezTo>
                  <a:pt x="88846" y="943811"/>
                  <a:pt x="84098" y="945278"/>
                  <a:pt x="79258" y="945153"/>
                </a:cubicBezTo>
                <a:cubicBezTo>
                  <a:pt x="54583" y="944937"/>
                  <a:pt x="29908" y="945153"/>
                  <a:pt x="5233" y="945153"/>
                </a:cubicBezTo>
                <a:cubicBezTo>
                  <a:pt x="4153" y="945153"/>
                  <a:pt x="3048" y="945153"/>
                  <a:pt x="1944" y="945153"/>
                </a:cubicBezTo>
                <a:lnTo>
                  <a:pt x="1944" y="946953"/>
                </a:lnTo>
                <a:cubicBezTo>
                  <a:pt x="3048" y="946953"/>
                  <a:pt x="4153" y="946953"/>
                  <a:pt x="5233" y="946953"/>
                </a:cubicBezTo>
                <a:lnTo>
                  <a:pt x="82858" y="946953"/>
                </a:lnTo>
                <a:cubicBezTo>
                  <a:pt x="82594" y="948129"/>
                  <a:pt x="81730" y="948345"/>
                  <a:pt x="81106" y="948753"/>
                </a:cubicBezTo>
                <a:lnTo>
                  <a:pt x="6361" y="998560"/>
                </a:lnTo>
                <a:cubicBezTo>
                  <a:pt x="4993" y="999472"/>
                  <a:pt x="3672" y="1000336"/>
                  <a:pt x="1944" y="999544"/>
                </a:cubicBezTo>
                <a:lnTo>
                  <a:pt x="1944" y="1003144"/>
                </a:lnTo>
                <a:cubicBezTo>
                  <a:pt x="1944" y="1003144"/>
                  <a:pt x="2184" y="1003144"/>
                  <a:pt x="2256" y="1003144"/>
                </a:cubicBezTo>
                <a:cubicBezTo>
                  <a:pt x="5065" y="1001176"/>
                  <a:pt x="8305" y="1001608"/>
                  <a:pt x="11449" y="1001608"/>
                </a:cubicBezTo>
                <a:lnTo>
                  <a:pt x="197377" y="1001608"/>
                </a:lnTo>
                <a:cubicBezTo>
                  <a:pt x="198673" y="1001473"/>
                  <a:pt x="199983" y="1001579"/>
                  <a:pt x="201241" y="1001920"/>
                </a:cubicBezTo>
                <a:lnTo>
                  <a:pt x="199249" y="1003984"/>
                </a:lnTo>
                <a:cubicBezTo>
                  <a:pt x="176142" y="1027171"/>
                  <a:pt x="153035" y="1050310"/>
                  <a:pt x="129928" y="1073401"/>
                </a:cubicBezTo>
                <a:cubicBezTo>
                  <a:pt x="128802" y="1074642"/>
                  <a:pt x="127187" y="1075328"/>
                  <a:pt x="125512" y="1075273"/>
                </a:cubicBezTo>
                <a:cubicBezTo>
                  <a:pt x="85123" y="1075273"/>
                  <a:pt x="44734" y="1075273"/>
                  <a:pt x="4345" y="1075273"/>
                </a:cubicBezTo>
                <a:cubicBezTo>
                  <a:pt x="3552" y="1075273"/>
                  <a:pt x="2760" y="1075273"/>
                  <a:pt x="1944" y="1075273"/>
                </a:cubicBezTo>
                <a:lnTo>
                  <a:pt x="1944" y="1077073"/>
                </a:lnTo>
                <a:cubicBezTo>
                  <a:pt x="3144" y="1077073"/>
                  <a:pt x="4345" y="1077073"/>
                  <a:pt x="5545" y="1077073"/>
                </a:cubicBezTo>
                <a:lnTo>
                  <a:pt x="125560" y="1077073"/>
                </a:lnTo>
                <a:cubicBezTo>
                  <a:pt x="125055" y="1078117"/>
                  <a:pt x="124326" y="1079034"/>
                  <a:pt x="123423" y="1079762"/>
                </a:cubicBezTo>
                <a:lnTo>
                  <a:pt x="20115" y="1183119"/>
                </a:lnTo>
                <a:cubicBezTo>
                  <a:pt x="19226" y="1184031"/>
                  <a:pt x="18362" y="1184991"/>
                  <a:pt x="17474" y="1185951"/>
                </a:cubicBezTo>
                <a:lnTo>
                  <a:pt x="17474" y="1185951"/>
                </a:lnTo>
                <a:cubicBezTo>
                  <a:pt x="16706" y="1187055"/>
                  <a:pt x="15506" y="1186695"/>
                  <a:pt x="14474" y="1186695"/>
                </a:cubicBezTo>
                <a:cubicBezTo>
                  <a:pt x="10297" y="1186695"/>
                  <a:pt x="6121" y="1186695"/>
                  <a:pt x="1944" y="1186695"/>
                </a:cubicBezTo>
                <a:lnTo>
                  <a:pt x="1944" y="1187295"/>
                </a:lnTo>
                <a:lnTo>
                  <a:pt x="12386" y="1187295"/>
                </a:lnTo>
                <a:cubicBezTo>
                  <a:pt x="13346" y="1187295"/>
                  <a:pt x="14426" y="1187007"/>
                  <a:pt x="15074" y="1188087"/>
                </a:cubicBezTo>
                <a:lnTo>
                  <a:pt x="3912" y="1199321"/>
                </a:lnTo>
                <a:cubicBezTo>
                  <a:pt x="3360" y="1199873"/>
                  <a:pt x="2904" y="1200593"/>
                  <a:pt x="1944" y="1200497"/>
                </a:cubicBezTo>
                <a:cubicBezTo>
                  <a:pt x="1944" y="1201097"/>
                  <a:pt x="1632" y="1201961"/>
                  <a:pt x="2856" y="1201721"/>
                </a:cubicBezTo>
                <a:cubicBezTo>
                  <a:pt x="3351" y="1201673"/>
                  <a:pt x="3850" y="1201673"/>
                  <a:pt x="4345" y="1201721"/>
                </a:cubicBezTo>
                <a:lnTo>
                  <a:pt x="4297" y="1201721"/>
                </a:lnTo>
                <a:lnTo>
                  <a:pt x="18098" y="1187895"/>
                </a:lnTo>
                <a:lnTo>
                  <a:pt x="18098" y="1187895"/>
                </a:lnTo>
                <a:cubicBezTo>
                  <a:pt x="18558" y="1187502"/>
                  <a:pt x="19149" y="1187295"/>
                  <a:pt x="19754" y="1187319"/>
                </a:cubicBezTo>
                <a:lnTo>
                  <a:pt x="304166" y="1187319"/>
                </a:lnTo>
                <a:cubicBezTo>
                  <a:pt x="305263" y="1187264"/>
                  <a:pt x="306365" y="1187302"/>
                  <a:pt x="307454" y="1187439"/>
                </a:cubicBezTo>
                <a:cubicBezTo>
                  <a:pt x="308583" y="1187607"/>
                  <a:pt x="308655" y="1188327"/>
                  <a:pt x="307935" y="1189143"/>
                </a:cubicBezTo>
                <a:lnTo>
                  <a:pt x="302894" y="1198889"/>
                </a:lnTo>
                <a:cubicBezTo>
                  <a:pt x="302390" y="1199849"/>
                  <a:pt x="301838" y="1200785"/>
                  <a:pt x="301310" y="1201721"/>
                </a:cubicBezTo>
                <a:lnTo>
                  <a:pt x="303710" y="1201721"/>
                </a:lnTo>
                <a:cubicBezTo>
                  <a:pt x="305606" y="1196920"/>
                  <a:pt x="308199" y="1192600"/>
                  <a:pt x="310335" y="1187991"/>
                </a:cubicBezTo>
                <a:lnTo>
                  <a:pt x="310335" y="1187991"/>
                </a:lnTo>
                <a:cubicBezTo>
                  <a:pt x="310649" y="1187593"/>
                  <a:pt x="311124" y="1187355"/>
                  <a:pt x="311631" y="1187343"/>
                </a:cubicBezTo>
                <a:lnTo>
                  <a:pt x="597267" y="1187343"/>
                </a:lnTo>
                <a:cubicBezTo>
                  <a:pt x="598587" y="1187343"/>
                  <a:pt x="600099" y="1186743"/>
                  <a:pt x="601179" y="1188135"/>
                </a:cubicBezTo>
                <a:lnTo>
                  <a:pt x="601179" y="1201721"/>
                </a:lnTo>
                <a:lnTo>
                  <a:pt x="602979" y="1201721"/>
                </a:lnTo>
                <a:cubicBezTo>
                  <a:pt x="602811" y="1197136"/>
                  <a:pt x="602787" y="1192552"/>
                  <a:pt x="602979" y="1187991"/>
                </a:cubicBezTo>
                <a:cubicBezTo>
                  <a:pt x="603383" y="1187533"/>
                  <a:pt x="603978" y="1187290"/>
                  <a:pt x="604588" y="1187343"/>
                </a:cubicBezTo>
                <a:lnTo>
                  <a:pt x="889407" y="1187343"/>
                </a:lnTo>
                <a:cubicBezTo>
                  <a:pt x="890751" y="1187343"/>
                  <a:pt x="892216" y="1186887"/>
                  <a:pt x="893440" y="1187919"/>
                </a:cubicBezTo>
                <a:cubicBezTo>
                  <a:pt x="895958" y="1192362"/>
                  <a:pt x="898164" y="1196973"/>
                  <a:pt x="900041" y="1201721"/>
                </a:cubicBezTo>
                <a:lnTo>
                  <a:pt x="902441" y="1201721"/>
                </a:lnTo>
                <a:cubicBezTo>
                  <a:pt x="900641" y="1198072"/>
                  <a:pt x="898816" y="1194520"/>
                  <a:pt x="897040" y="1190752"/>
                </a:cubicBezTo>
                <a:cubicBezTo>
                  <a:pt x="896498" y="1189921"/>
                  <a:pt x="896099" y="1189004"/>
                  <a:pt x="895864" y="1188039"/>
                </a:cubicBezTo>
                <a:cubicBezTo>
                  <a:pt x="896236" y="1187547"/>
                  <a:pt x="896836" y="1187286"/>
                  <a:pt x="897448" y="1187343"/>
                </a:cubicBezTo>
                <a:lnTo>
                  <a:pt x="1182196" y="1187343"/>
                </a:lnTo>
                <a:cubicBezTo>
                  <a:pt x="1183516" y="1187343"/>
                  <a:pt x="1185028" y="1186767"/>
                  <a:pt x="1186132" y="1188087"/>
                </a:cubicBezTo>
                <a:cubicBezTo>
                  <a:pt x="1189877" y="1191928"/>
                  <a:pt x="1193645" y="1195720"/>
                  <a:pt x="1197390" y="1199561"/>
                </a:cubicBezTo>
                <a:cubicBezTo>
                  <a:pt x="1198086" y="1200257"/>
                  <a:pt x="1198734" y="1201001"/>
                  <a:pt x="1199382" y="1201721"/>
                </a:cubicBezTo>
                <a:lnTo>
                  <a:pt x="1201182" y="1201721"/>
                </a:lnTo>
                <a:cubicBezTo>
                  <a:pt x="1201494" y="1200617"/>
                  <a:pt x="1200678" y="1200065"/>
                  <a:pt x="1200054" y="1199585"/>
                </a:cubicBezTo>
                <a:close/>
                <a:moveTo>
                  <a:pt x="1040530" y="1042293"/>
                </a:moveTo>
                <a:cubicBezTo>
                  <a:pt x="1050787" y="1052566"/>
                  <a:pt x="1061012" y="1062840"/>
                  <a:pt x="1071206" y="1073113"/>
                </a:cubicBezTo>
                <a:cubicBezTo>
                  <a:pt x="1071758" y="1073665"/>
                  <a:pt x="1072262" y="1074241"/>
                  <a:pt x="1073318" y="1075345"/>
                </a:cubicBezTo>
                <a:lnTo>
                  <a:pt x="1069622" y="1075345"/>
                </a:lnTo>
                <a:cubicBezTo>
                  <a:pt x="993964" y="1075345"/>
                  <a:pt x="918290" y="1075345"/>
                  <a:pt x="842601" y="1075345"/>
                </a:cubicBezTo>
                <a:cubicBezTo>
                  <a:pt x="840544" y="1075566"/>
                  <a:pt x="838607" y="1074330"/>
                  <a:pt x="837945" y="1072369"/>
                </a:cubicBezTo>
                <a:cubicBezTo>
                  <a:pt x="830480" y="1057103"/>
                  <a:pt x="822823" y="1041957"/>
                  <a:pt x="815238" y="1026763"/>
                </a:cubicBezTo>
                <a:cubicBezTo>
                  <a:pt x="811541" y="1019370"/>
                  <a:pt x="807845" y="1011929"/>
                  <a:pt x="804173" y="1004512"/>
                </a:cubicBezTo>
                <a:cubicBezTo>
                  <a:pt x="803788" y="1003720"/>
                  <a:pt x="803140" y="1003024"/>
                  <a:pt x="803284" y="1002112"/>
                </a:cubicBezTo>
                <a:cubicBezTo>
                  <a:pt x="804213" y="1001742"/>
                  <a:pt x="805229" y="1001641"/>
                  <a:pt x="806213" y="1001824"/>
                </a:cubicBezTo>
                <a:cubicBezTo>
                  <a:pt x="869804" y="1001824"/>
                  <a:pt x="933381" y="1001824"/>
                  <a:pt x="996941" y="1001824"/>
                </a:cubicBezTo>
                <a:cubicBezTo>
                  <a:pt x="998918" y="1001738"/>
                  <a:pt x="1000831" y="1002530"/>
                  <a:pt x="1002173" y="1003984"/>
                </a:cubicBezTo>
                <a:cubicBezTo>
                  <a:pt x="1014823" y="1016610"/>
                  <a:pt x="1027761" y="1029379"/>
                  <a:pt x="1040530" y="1042173"/>
                </a:cubicBezTo>
                <a:close/>
                <a:moveTo>
                  <a:pt x="603075" y="1003216"/>
                </a:moveTo>
                <a:cubicBezTo>
                  <a:pt x="602955" y="1002016"/>
                  <a:pt x="603507" y="1001584"/>
                  <a:pt x="604636" y="1001632"/>
                </a:cubicBezTo>
                <a:cubicBezTo>
                  <a:pt x="605332" y="1001632"/>
                  <a:pt x="606028" y="1001632"/>
                  <a:pt x="606724" y="1001632"/>
                </a:cubicBezTo>
                <a:cubicBezTo>
                  <a:pt x="670315" y="1001632"/>
                  <a:pt x="733885" y="1001632"/>
                  <a:pt x="797428" y="1001632"/>
                </a:cubicBezTo>
                <a:cubicBezTo>
                  <a:pt x="799516" y="1001370"/>
                  <a:pt x="801506" y="1002585"/>
                  <a:pt x="802228" y="1004560"/>
                </a:cubicBezTo>
                <a:cubicBezTo>
                  <a:pt x="813430" y="1027188"/>
                  <a:pt x="824678" y="1049799"/>
                  <a:pt x="835976" y="1072393"/>
                </a:cubicBezTo>
                <a:cubicBezTo>
                  <a:pt x="836541" y="1073266"/>
                  <a:pt x="836915" y="1074248"/>
                  <a:pt x="837081" y="1075273"/>
                </a:cubicBezTo>
                <a:lnTo>
                  <a:pt x="606652" y="1075273"/>
                </a:lnTo>
                <a:cubicBezTo>
                  <a:pt x="603051" y="1075273"/>
                  <a:pt x="603051" y="1075273"/>
                  <a:pt x="603051" y="1071625"/>
                </a:cubicBezTo>
                <a:cubicBezTo>
                  <a:pt x="603051" y="1049319"/>
                  <a:pt x="603051" y="1027027"/>
                  <a:pt x="603051" y="1004752"/>
                </a:cubicBezTo>
                <a:cubicBezTo>
                  <a:pt x="603075" y="1004200"/>
                  <a:pt x="603123" y="1003696"/>
                  <a:pt x="603075" y="1003216"/>
                </a:cubicBezTo>
                <a:close/>
                <a:moveTo>
                  <a:pt x="603075" y="950217"/>
                </a:moveTo>
                <a:cubicBezTo>
                  <a:pt x="603075" y="949617"/>
                  <a:pt x="603075" y="948993"/>
                  <a:pt x="603075" y="948417"/>
                </a:cubicBezTo>
                <a:cubicBezTo>
                  <a:pt x="603075" y="947265"/>
                  <a:pt x="603483" y="946761"/>
                  <a:pt x="604636" y="946833"/>
                </a:cubicBezTo>
                <a:cubicBezTo>
                  <a:pt x="605236" y="946833"/>
                  <a:pt x="605836" y="946833"/>
                  <a:pt x="606436" y="946833"/>
                </a:cubicBezTo>
                <a:cubicBezTo>
                  <a:pt x="660987" y="946833"/>
                  <a:pt x="715553" y="946833"/>
                  <a:pt x="770136" y="946833"/>
                </a:cubicBezTo>
                <a:cubicBezTo>
                  <a:pt x="772229" y="946543"/>
                  <a:pt x="774238" y="947767"/>
                  <a:pt x="774937" y="949761"/>
                </a:cubicBezTo>
                <a:cubicBezTo>
                  <a:pt x="782666" y="965531"/>
                  <a:pt x="790563" y="981229"/>
                  <a:pt x="798388" y="996951"/>
                </a:cubicBezTo>
                <a:cubicBezTo>
                  <a:pt x="798772" y="997719"/>
                  <a:pt x="799108" y="998535"/>
                  <a:pt x="799564" y="999520"/>
                </a:cubicBezTo>
                <a:cubicBezTo>
                  <a:pt x="798491" y="999882"/>
                  <a:pt x="797353" y="1000004"/>
                  <a:pt x="796228" y="999880"/>
                </a:cubicBezTo>
                <a:lnTo>
                  <a:pt x="606772" y="999880"/>
                </a:lnTo>
                <a:cubicBezTo>
                  <a:pt x="602643" y="999880"/>
                  <a:pt x="603195" y="1000216"/>
                  <a:pt x="603195" y="996423"/>
                </a:cubicBezTo>
                <a:cubicBezTo>
                  <a:pt x="603099" y="981013"/>
                  <a:pt x="603059" y="965611"/>
                  <a:pt x="603075" y="950217"/>
                </a:cubicBezTo>
                <a:close/>
                <a:moveTo>
                  <a:pt x="603075" y="848589"/>
                </a:moveTo>
                <a:cubicBezTo>
                  <a:pt x="603075" y="847005"/>
                  <a:pt x="603555" y="846356"/>
                  <a:pt x="605116" y="846549"/>
                </a:cubicBezTo>
                <a:cubicBezTo>
                  <a:pt x="605596" y="846549"/>
                  <a:pt x="606100" y="846549"/>
                  <a:pt x="606604" y="846549"/>
                </a:cubicBezTo>
                <a:lnTo>
                  <a:pt x="722082" y="846549"/>
                </a:lnTo>
                <a:cubicBezTo>
                  <a:pt x="722793" y="846467"/>
                  <a:pt x="723472" y="846856"/>
                  <a:pt x="723762" y="847509"/>
                </a:cubicBezTo>
                <a:cubicBezTo>
                  <a:pt x="727555" y="855166"/>
                  <a:pt x="731395" y="862823"/>
                  <a:pt x="735524" y="871056"/>
                </a:cubicBezTo>
                <a:lnTo>
                  <a:pt x="606628" y="871056"/>
                </a:lnTo>
                <a:cubicBezTo>
                  <a:pt x="606133" y="871020"/>
                  <a:pt x="605634" y="871020"/>
                  <a:pt x="605140" y="871056"/>
                </a:cubicBezTo>
                <a:cubicBezTo>
                  <a:pt x="603483" y="871272"/>
                  <a:pt x="603147" y="870456"/>
                  <a:pt x="603147" y="868967"/>
                </a:cubicBezTo>
                <a:cubicBezTo>
                  <a:pt x="603195" y="862174"/>
                  <a:pt x="603219" y="855382"/>
                  <a:pt x="603147" y="848589"/>
                </a:cubicBezTo>
                <a:close/>
                <a:moveTo>
                  <a:pt x="603075" y="206989"/>
                </a:moveTo>
                <a:cubicBezTo>
                  <a:pt x="603075" y="205548"/>
                  <a:pt x="603507" y="204972"/>
                  <a:pt x="604948" y="205140"/>
                </a:cubicBezTo>
                <a:cubicBezTo>
                  <a:pt x="605644" y="205176"/>
                  <a:pt x="606340" y="205176"/>
                  <a:pt x="607036" y="205140"/>
                </a:cubicBezTo>
                <a:lnTo>
                  <a:pt x="795940" y="205140"/>
                </a:lnTo>
                <a:cubicBezTo>
                  <a:pt x="797063" y="205023"/>
                  <a:pt x="798201" y="205096"/>
                  <a:pt x="799300" y="205356"/>
                </a:cubicBezTo>
                <a:cubicBezTo>
                  <a:pt x="799233" y="206220"/>
                  <a:pt x="798935" y="207049"/>
                  <a:pt x="798436" y="207757"/>
                </a:cubicBezTo>
                <a:cubicBezTo>
                  <a:pt x="790491" y="223647"/>
                  <a:pt x="782522" y="239513"/>
                  <a:pt x="774649" y="255451"/>
                </a:cubicBezTo>
                <a:cubicBezTo>
                  <a:pt x="774003" y="257092"/>
                  <a:pt x="772318" y="258084"/>
                  <a:pt x="770568" y="257851"/>
                </a:cubicBezTo>
                <a:cubicBezTo>
                  <a:pt x="715794" y="257851"/>
                  <a:pt x="661019" y="257851"/>
                  <a:pt x="606244" y="257851"/>
                </a:cubicBezTo>
                <a:cubicBezTo>
                  <a:pt x="605853" y="257815"/>
                  <a:pt x="605459" y="257815"/>
                  <a:pt x="605068" y="257851"/>
                </a:cubicBezTo>
                <a:cubicBezTo>
                  <a:pt x="603387" y="258091"/>
                  <a:pt x="603075" y="257227"/>
                  <a:pt x="603075" y="255763"/>
                </a:cubicBezTo>
                <a:cubicBezTo>
                  <a:pt x="603092" y="239537"/>
                  <a:pt x="603083" y="223279"/>
                  <a:pt x="603051" y="206989"/>
                </a:cubicBezTo>
                <a:close/>
                <a:moveTo>
                  <a:pt x="1088320" y="477862"/>
                </a:moveTo>
                <a:cubicBezTo>
                  <a:pt x="1088512" y="479351"/>
                  <a:pt x="1087864" y="479879"/>
                  <a:pt x="1086424" y="480263"/>
                </a:cubicBezTo>
                <a:cubicBezTo>
                  <a:pt x="1078743" y="482087"/>
                  <a:pt x="1071110" y="484055"/>
                  <a:pt x="1063453" y="485975"/>
                </a:cubicBezTo>
                <a:lnTo>
                  <a:pt x="1050083" y="489288"/>
                </a:lnTo>
                <a:cubicBezTo>
                  <a:pt x="1049147" y="489528"/>
                  <a:pt x="1048163" y="489720"/>
                  <a:pt x="1047227" y="489936"/>
                </a:cubicBezTo>
                <a:cubicBezTo>
                  <a:pt x="1046881" y="489050"/>
                  <a:pt x="1046773" y="488090"/>
                  <a:pt x="1046915" y="487152"/>
                </a:cubicBezTo>
                <a:cubicBezTo>
                  <a:pt x="1046915" y="452683"/>
                  <a:pt x="1046915" y="418208"/>
                  <a:pt x="1046915" y="383723"/>
                </a:cubicBezTo>
                <a:cubicBezTo>
                  <a:pt x="1046694" y="381980"/>
                  <a:pt x="1047683" y="380309"/>
                  <a:pt x="1049315" y="379666"/>
                </a:cubicBezTo>
                <a:cubicBezTo>
                  <a:pt x="1061317" y="373785"/>
                  <a:pt x="1073318" y="367665"/>
                  <a:pt x="1085320" y="361784"/>
                </a:cubicBezTo>
                <a:cubicBezTo>
                  <a:pt x="1086177" y="361119"/>
                  <a:pt x="1087235" y="360764"/>
                  <a:pt x="1088320" y="360776"/>
                </a:cubicBezTo>
                <a:lnTo>
                  <a:pt x="1088320" y="476686"/>
                </a:lnTo>
                <a:cubicBezTo>
                  <a:pt x="1088296" y="477078"/>
                  <a:pt x="1088296" y="477471"/>
                  <a:pt x="1088320" y="477862"/>
                </a:cubicBezTo>
                <a:close/>
                <a:moveTo>
                  <a:pt x="1088320" y="819209"/>
                </a:moveTo>
                <a:lnTo>
                  <a:pt x="1088320" y="843428"/>
                </a:lnTo>
                <a:cubicBezTo>
                  <a:pt x="1087384" y="844076"/>
                  <a:pt x="1086760" y="843428"/>
                  <a:pt x="1086112" y="843044"/>
                </a:cubicBezTo>
                <a:cubicBezTo>
                  <a:pt x="1073678" y="836851"/>
                  <a:pt x="1061293" y="830611"/>
                  <a:pt x="1048859" y="824466"/>
                </a:cubicBezTo>
                <a:cubicBezTo>
                  <a:pt x="1047544" y="824003"/>
                  <a:pt x="1046732" y="822680"/>
                  <a:pt x="1046915" y="821297"/>
                </a:cubicBezTo>
                <a:cubicBezTo>
                  <a:pt x="1046915" y="786318"/>
                  <a:pt x="1046915" y="751345"/>
                  <a:pt x="1046915" y="716380"/>
                </a:cubicBezTo>
                <a:cubicBezTo>
                  <a:pt x="1046804" y="715701"/>
                  <a:pt x="1046958" y="715005"/>
                  <a:pt x="1047347" y="714436"/>
                </a:cubicBezTo>
                <a:lnTo>
                  <a:pt x="1059348" y="717484"/>
                </a:lnTo>
                <a:cubicBezTo>
                  <a:pt x="1067870" y="719621"/>
                  <a:pt x="1076391" y="721709"/>
                  <a:pt x="1084912" y="723869"/>
                </a:cubicBezTo>
                <a:cubicBezTo>
                  <a:pt x="1088776" y="724853"/>
                  <a:pt x="1088272" y="724109"/>
                  <a:pt x="1088272" y="728094"/>
                </a:cubicBezTo>
                <a:cubicBezTo>
                  <a:pt x="1088320" y="758465"/>
                  <a:pt x="1088327" y="788838"/>
                  <a:pt x="1088296" y="819209"/>
                </a:cubicBezTo>
                <a:close/>
                <a:moveTo>
                  <a:pt x="603195" y="819953"/>
                </a:moveTo>
                <a:cubicBezTo>
                  <a:pt x="603195" y="816161"/>
                  <a:pt x="603195" y="812368"/>
                  <a:pt x="603195" y="808576"/>
                </a:cubicBezTo>
                <a:cubicBezTo>
                  <a:pt x="603195" y="807256"/>
                  <a:pt x="603651" y="806727"/>
                  <a:pt x="604924" y="806848"/>
                </a:cubicBezTo>
                <a:cubicBezTo>
                  <a:pt x="605428" y="806848"/>
                  <a:pt x="605932" y="806848"/>
                  <a:pt x="606436" y="806848"/>
                </a:cubicBezTo>
                <a:cubicBezTo>
                  <a:pt x="637832" y="806848"/>
                  <a:pt x="669220" y="806848"/>
                  <a:pt x="700600" y="806848"/>
                </a:cubicBezTo>
                <a:cubicBezTo>
                  <a:pt x="702585" y="806576"/>
                  <a:pt x="704478" y="807772"/>
                  <a:pt x="705088" y="809680"/>
                </a:cubicBezTo>
                <a:cubicBezTo>
                  <a:pt x="706672" y="813232"/>
                  <a:pt x="708545" y="816665"/>
                  <a:pt x="710249" y="820145"/>
                </a:cubicBezTo>
                <a:cubicBezTo>
                  <a:pt x="710868" y="821053"/>
                  <a:pt x="711250" y="822101"/>
                  <a:pt x="711353" y="823194"/>
                </a:cubicBezTo>
                <a:lnTo>
                  <a:pt x="606460" y="823194"/>
                </a:lnTo>
                <a:cubicBezTo>
                  <a:pt x="602811" y="823146"/>
                  <a:pt x="603195" y="823458"/>
                  <a:pt x="603171" y="819953"/>
                </a:cubicBezTo>
                <a:close/>
                <a:moveTo>
                  <a:pt x="603195" y="554984"/>
                </a:moveTo>
                <a:lnTo>
                  <a:pt x="603195" y="512115"/>
                </a:lnTo>
                <a:cubicBezTo>
                  <a:pt x="603195" y="511419"/>
                  <a:pt x="603195" y="510723"/>
                  <a:pt x="603195" y="510002"/>
                </a:cubicBezTo>
                <a:cubicBezTo>
                  <a:pt x="603195" y="509282"/>
                  <a:pt x="603675" y="508778"/>
                  <a:pt x="604516" y="508802"/>
                </a:cubicBezTo>
                <a:lnTo>
                  <a:pt x="692343" y="508802"/>
                </a:lnTo>
                <a:cubicBezTo>
                  <a:pt x="695919" y="508802"/>
                  <a:pt x="695583" y="508298"/>
                  <a:pt x="695583" y="511947"/>
                </a:cubicBezTo>
                <a:lnTo>
                  <a:pt x="695583" y="598357"/>
                </a:lnTo>
                <a:cubicBezTo>
                  <a:pt x="695583" y="598958"/>
                  <a:pt x="695583" y="599558"/>
                  <a:pt x="695583" y="600158"/>
                </a:cubicBezTo>
                <a:cubicBezTo>
                  <a:pt x="695583" y="600758"/>
                  <a:pt x="695151" y="601406"/>
                  <a:pt x="694311" y="601358"/>
                </a:cubicBezTo>
                <a:cubicBezTo>
                  <a:pt x="693471" y="601310"/>
                  <a:pt x="693111" y="601358"/>
                  <a:pt x="692511" y="601358"/>
                </a:cubicBezTo>
                <a:lnTo>
                  <a:pt x="606460" y="601358"/>
                </a:lnTo>
                <a:cubicBezTo>
                  <a:pt x="602619" y="601358"/>
                  <a:pt x="603195" y="601622"/>
                  <a:pt x="603171" y="597925"/>
                </a:cubicBezTo>
                <a:close/>
                <a:moveTo>
                  <a:pt x="603195" y="409646"/>
                </a:moveTo>
                <a:cubicBezTo>
                  <a:pt x="603195" y="406742"/>
                  <a:pt x="603195" y="403837"/>
                  <a:pt x="603195" y="400957"/>
                </a:cubicBezTo>
                <a:cubicBezTo>
                  <a:pt x="603195" y="399829"/>
                  <a:pt x="603555" y="399277"/>
                  <a:pt x="604732" y="399325"/>
                </a:cubicBezTo>
                <a:cubicBezTo>
                  <a:pt x="605428" y="399325"/>
                  <a:pt x="606124" y="399325"/>
                  <a:pt x="606820" y="399325"/>
                </a:cubicBezTo>
                <a:lnTo>
                  <a:pt x="698847" y="399325"/>
                </a:lnTo>
                <a:cubicBezTo>
                  <a:pt x="699906" y="399207"/>
                  <a:pt x="700979" y="399272"/>
                  <a:pt x="702016" y="399517"/>
                </a:cubicBezTo>
                <a:cubicBezTo>
                  <a:pt x="702400" y="400501"/>
                  <a:pt x="701752" y="401149"/>
                  <a:pt x="701416" y="401917"/>
                </a:cubicBezTo>
                <a:cubicBezTo>
                  <a:pt x="699975" y="404893"/>
                  <a:pt x="698415" y="407798"/>
                  <a:pt x="697047" y="410774"/>
                </a:cubicBezTo>
                <a:cubicBezTo>
                  <a:pt x="696327" y="412286"/>
                  <a:pt x="695487" y="413174"/>
                  <a:pt x="693687" y="412910"/>
                </a:cubicBezTo>
                <a:cubicBezTo>
                  <a:pt x="693488" y="412886"/>
                  <a:pt x="693286" y="412886"/>
                  <a:pt x="693087" y="412910"/>
                </a:cubicBezTo>
                <a:lnTo>
                  <a:pt x="606436" y="412910"/>
                </a:lnTo>
                <a:cubicBezTo>
                  <a:pt x="602811" y="412814"/>
                  <a:pt x="603195" y="413126"/>
                  <a:pt x="603171" y="409646"/>
                </a:cubicBezTo>
                <a:close/>
                <a:moveTo>
                  <a:pt x="1045115" y="489096"/>
                </a:moveTo>
                <a:cubicBezTo>
                  <a:pt x="1045235" y="490248"/>
                  <a:pt x="1044635" y="490632"/>
                  <a:pt x="1043602" y="490872"/>
                </a:cubicBezTo>
                <a:lnTo>
                  <a:pt x="1011942" y="498697"/>
                </a:lnTo>
                <a:cubicBezTo>
                  <a:pt x="1011654" y="498733"/>
                  <a:pt x="1011366" y="498733"/>
                  <a:pt x="1011078" y="498697"/>
                </a:cubicBezTo>
                <a:cubicBezTo>
                  <a:pt x="1010478" y="497881"/>
                  <a:pt x="1010742" y="496945"/>
                  <a:pt x="1010742" y="496081"/>
                </a:cubicBezTo>
                <a:cubicBezTo>
                  <a:pt x="1010742" y="464620"/>
                  <a:pt x="1010742" y="433145"/>
                  <a:pt x="1010742" y="401653"/>
                </a:cubicBezTo>
                <a:cubicBezTo>
                  <a:pt x="1010538" y="399949"/>
                  <a:pt x="1011532" y="398331"/>
                  <a:pt x="1013143" y="397740"/>
                </a:cubicBezTo>
                <a:cubicBezTo>
                  <a:pt x="1023104" y="392940"/>
                  <a:pt x="1032993" y="387851"/>
                  <a:pt x="1042906" y="382931"/>
                </a:cubicBezTo>
                <a:cubicBezTo>
                  <a:pt x="1043588" y="382402"/>
                  <a:pt x="1044455" y="382177"/>
                  <a:pt x="1045307" y="382306"/>
                </a:cubicBezTo>
                <a:lnTo>
                  <a:pt x="1045307" y="486936"/>
                </a:lnTo>
                <a:cubicBezTo>
                  <a:pt x="1045115" y="487728"/>
                  <a:pt x="1045067" y="488424"/>
                  <a:pt x="1045115" y="489096"/>
                </a:cubicBezTo>
                <a:close/>
                <a:moveTo>
                  <a:pt x="1044803" y="822065"/>
                </a:moveTo>
                <a:cubicBezTo>
                  <a:pt x="1043867" y="822209"/>
                  <a:pt x="1043146" y="821561"/>
                  <a:pt x="1042402" y="821177"/>
                </a:cubicBezTo>
                <a:cubicBezTo>
                  <a:pt x="1032657" y="816377"/>
                  <a:pt x="1022960" y="811408"/>
                  <a:pt x="1013191" y="806632"/>
                </a:cubicBezTo>
                <a:cubicBezTo>
                  <a:pt x="1011606" y="806065"/>
                  <a:pt x="1010615" y="804488"/>
                  <a:pt x="1010790" y="802815"/>
                </a:cubicBezTo>
                <a:cubicBezTo>
                  <a:pt x="1010790" y="771258"/>
                  <a:pt x="1010790" y="739687"/>
                  <a:pt x="1010790" y="708099"/>
                </a:cubicBezTo>
                <a:cubicBezTo>
                  <a:pt x="1010790" y="707595"/>
                  <a:pt x="1010790" y="707091"/>
                  <a:pt x="1010790" y="706611"/>
                </a:cubicBezTo>
                <a:cubicBezTo>
                  <a:pt x="1010790" y="705627"/>
                  <a:pt x="1011318" y="705411"/>
                  <a:pt x="1012159" y="705603"/>
                </a:cubicBezTo>
                <a:lnTo>
                  <a:pt x="1013311" y="705891"/>
                </a:lnTo>
                <a:cubicBezTo>
                  <a:pt x="1023176" y="708291"/>
                  <a:pt x="1033041" y="710860"/>
                  <a:pt x="1042930" y="713260"/>
                </a:cubicBezTo>
                <a:cubicBezTo>
                  <a:pt x="1044539" y="713668"/>
                  <a:pt x="1045211" y="714196"/>
                  <a:pt x="1045211" y="716020"/>
                </a:cubicBezTo>
                <a:cubicBezTo>
                  <a:pt x="1045211" y="750873"/>
                  <a:pt x="1045211" y="785742"/>
                  <a:pt x="1045211" y="820625"/>
                </a:cubicBezTo>
                <a:cubicBezTo>
                  <a:pt x="1045115" y="821105"/>
                  <a:pt x="1045259" y="821633"/>
                  <a:pt x="1044803" y="822089"/>
                </a:cubicBezTo>
                <a:close/>
                <a:moveTo>
                  <a:pt x="697359" y="786733"/>
                </a:moveTo>
                <a:lnTo>
                  <a:pt x="697359" y="700322"/>
                </a:lnTo>
                <a:cubicBezTo>
                  <a:pt x="697383" y="699921"/>
                  <a:pt x="697383" y="699523"/>
                  <a:pt x="697359" y="699122"/>
                </a:cubicBezTo>
                <a:cubicBezTo>
                  <a:pt x="697119" y="697466"/>
                  <a:pt x="697959" y="697106"/>
                  <a:pt x="699423" y="697130"/>
                </a:cubicBezTo>
                <a:cubicBezTo>
                  <a:pt x="704416" y="697130"/>
                  <a:pt x="709433" y="697130"/>
                  <a:pt x="714425" y="697130"/>
                </a:cubicBezTo>
                <a:lnTo>
                  <a:pt x="786074" y="697130"/>
                </a:lnTo>
                <a:cubicBezTo>
                  <a:pt x="786770" y="697130"/>
                  <a:pt x="787466" y="697130"/>
                  <a:pt x="788163" y="697130"/>
                </a:cubicBezTo>
                <a:cubicBezTo>
                  <a:pt x="789291" y="697130"/>
                  <a:pt x="789843" y="697442"/>
                  <a:pt x="789747" y="698642"/>
                </a:cubicBezTo>
                <a:cubicBezTo>
                  <a:pt x="789747" y="699338"/>
                  <a:pt x="789747" y="700034"/>
                  <a:pt x="789747" y="700730"/>
                </a:cubicBezTo>
                <a:lnTo>
                  <a:pt x="789747" y="787381"/>
                </a:lnTo>
                <a:cubicBezTo>
                  <a:pt x="789747" y="789565"/>
                  <a:pt x="789747" y="789613"/>
                  <a:pt x="787346" y="789613"/>
                </a:cubicBezTo>
                <a:lnTo>
                  <a:pt x="700936" y="789613"/>
                </a:lnTo>
                <a:cubicBezTo>
                  <a:pt x="700240" y="789613"/>
                  <a:pt x="699543" y="789613"/>
                  <a:pt x="698847" y="789613"/>
                </a:cubicBezTo>
                <a:cubicBezTo>
                  <a:pt x="697455" y="789757"/>
                  <a:pt x="697095" y="789037"/>
                  <a:pt x="697215" y="787813"/>
                </a:cubicBezTo>
                <a:cubicBezTo>
                  <a:pt x="697282" y="787456"/>
                  <a:pt x="697333" y="787095"/>
                  <a:pt x="697359" y="786733"/>
                </a:cubicBezTo>
                <a:close/>
                <a:moveTo>
                  <a:pt x="1008918" y="781524"/>
                </a:moveTo>
                <a:lnTo>
                  <a:pt x="1008918" y="802215"/>
                </a:lnTo>
                <a:cubicBezTo>
                  <a:pt x="1009019" y="802810"/>
                  <a:pt x="1008909" y="803420"/>
                  <a:pt x="1008606" y="803943"/>
                </a:cubicBezTo>
                <a:cubicBezTo>
                  <a:pt x="1007622" y="804207"/>
                  <a:pt x="1006902" y="803511"/>
                  <a:pt x="1006206" y="803127"/>
                </a:cubicBezTo>
                <a:cubicBezTo>
                  <a:pt x="998165" y="799119"/>
                  <a:pt x="990196" y="794990"/>
                  <a:pt x="982203" y="791126"/>
                </a:cubicBezTo>
                <a:cubicBezTo>
                  <a:pt x="980715" y="790542"/>
                  <a:pt x="979822" y="789013"/>
                  <a:pt x="980043" y="787429"/>
                </a:cubicBezTo>
                <a:cubicBezTo>
                  <a:pt x="980043" y="764554"/>
                  <a:pt x="980043" y="741655"/>
                  <a:pt x="980043" y="718781"/>
                </a:cubicBezTo>
                <a:lnTo>
                  <a:pt x="980043" y="698210"/>
                </a:lnTo>
                <a:cubicBezTo>
                  <a:pt x="981027" y="697610"/>
                  <a:pt x="981747" y="698090"/>
                  <a:pt x="982443" y="698210"/>
                </a:cubicBezTo>
                <a:cubicBezTo>
                  <a:pt x="990388" y="700202"/>
                  <a:pt x="998285" y="702266"/>
                  <a:pt x="1006254" y="704139"/>
                </a:cubicBezTo>
                <a:cubicBezTo>
                  <a:pt x="1009494" y="704907"/>
                  <a:pt x="1008990" y="705267"/>
                  <a:pt x="1008990" y="707739"/>
                </a:cubicBezTo>
                <a:close/>
                <a:moveTo>
                  <a:pt x="885735" y="786733"/>
                </a:moveTo>
                <a:lnTo>
                  <a:pt x="885735" y="700322"/>
                </a:lnTo>
                <a:cubicBezTo>
                  <a:pt x="885759" y="699921"/>
                  <a:pt x="885759" y="699523"/>
                  <a:pt x="885735" y="699122"/>
                </a:cubicBezTo>
                <a:cubicBezTo>
                  <a:pt x="885495" y="697466"/>
                  <a:pt x="886311" y="697106"/>
                  <a:pt x="887799" y="697130"/>
                </a:cubicBezTo>
                <a:cubicBezTo>
                  <a:pt x="892600" y="697130"/>
                  <a:pt x="897400" y="697130"/>
                  <a:pt x="902201" y="697130"/>
                </a:cubicBezTo>
                <a:lnTo>
                  <a:pt x="974426" y="697130"/>
                </a:lnTo>
                <a:cubicBezTo>
                  <a:pt x="975146" y="697130"/>
                  <a:pt x="975842" y="697130"/>
                  <a:pt x="976538" y="697130"/>
                </a:cubicBezTo>
                <a:cubicBezTo>
                  <a:pt x="977666" y="697130"/>
                  <a:pt x="978218" y="697442"/>
                  <a:pt x="978122" y="698642"/>
                </a:cubicBezTo>
                <a:cubicBezTo>
                  <a:pt x="978122" y="699338"/>
                  <a:pt x="978122" y="700034"/>
                  <a:pt x="978122" y="700730"/>
                </a:cubicBezTo>
                <a:lnTo>
                  <a:pt x="978122" y="787357"/>
                </a:lnTo>
                <a:cubicBezTo>
                  <a:pt x="978122" y="789757"/>
                  <a:pt x="978122" y="789613"/>
                  <a:pt x="975722" y="789613"/>
                </a:cubicBezTo>
                <a:lnTo>
                  <a:pt x="889167" y="789613"/>
                </a:lnTo>
                <a:cubicBezTo>
                  <a:pt x="888471" y="789613"/>
                  <a:pt x="887775" y="789613"/>
                  <a:pt x="887079" y="789613"/>
                </a:cubicBezTo>
                <a:cubicBezTo>
                  <a:pt x="885999" y="789613"/>
                  <a:pt x="885663" y="789109"/>
                  <a:pt x="885735" y="788125"/>
                </a:cubicBezTo>
                <a:cubicBezTo>
                  <a:pt x="885759" y="787669"/>
                  <a:pt x="885735" y="787189"/>
                  <a:pt x="885735" y="786733"/>
                </a:cubicBezTo>
                <a:close/>
                <a:moveTo>
                  <a:pt x="883935" y="512451"/>
                </a:moveTo>
                <a:lnTo>
                  <a:pt x="883935" y="599030"/>
                </a:lnTo>
                <a:cubicBezTo>
                  <a:pt x="883935" y="601430"/>
                  <a:pt x="883935" y="601286"/>
                  <a:pt x="881534" y="601286"/>
                </a:cubicBezTo>
                <a:lnTo>
                  <a:pt x="793683" y="601286"/>
                </a:lnTo>
                <a:cubicBezTo>
                  <a:pt x="791499" y="601286"/>
                  <a:pt x="791451" y="601286"/>
                  <a:pt x="791451" y="598886"/>
                </a:cubicBezTo>
                <a:lnTo>
                  <a:pt x="791451" y="512235"/>
                </a:lnTo>
                <a:cubicBezTo>
                  <a:pt x="791451" y="511539"/>
                  <a:pt x="791451" y="510843"/>
                  <a:pt x="791451" y="510146"/>
                </a:cubicBezTo>
                <a:cubicBezTo>
                  <a:pt x="791451" y="509090"/>
                  <a:pt x="791955" y="508730"/>
                  <a:pt x="792915" y="508778"/>
                </a:cubicBezTo>
                <a:lnTo>
                  <a:pt x="880742" y="508778"/>
                </a:lnTo>
                <a:cubicBezTo>
                  <a:pt x="881246" y="508778"/>
                  <a:pt x="881750" y="508778"/>
                  <a:pt x="882254" y="508778"/>
                </a:cubicBezTo>
                <a:cubicBezTo>
                  <a:pt x="883358" y="508658"/>
                  <a:pt x="883935" y="509090"/>
                  <a:pt x="883838" y="510266"/>
                </a:cubicBezTo>
                <a:cubicBezTo>
                  <a:pt x="883887" y="510987"/>
                  <a:pt x="883935" y="511707"/>
                  <a:pt x="883935" y="512403"/>
                </a:cubicBezTo>
                <a:close/>
                <a:moveTo>
                  <a:pt x="883935" y="743744"/>
                </a:moveTo>
                <a:lnTo>
                  <a:pt x="883935" y="787453"/>
                </a:lnTo>
                <a:cubicBezTo>
                  <a:pt x="883935" y="789613"/>
                  <a:pt x="883935" y="789613"/>
                  <a:pt x="881870" y="789661"/>
                </a:cubicBezTo>
                <a:lnTo>
                  <a:pt x="794931" y="789661"/>
                </a:lnTo>
                <a:cubicBezTo>
                  <a:pt x="791019" y="789661"/>
                  <a:pt x="791547" y="790021"/>
                  <a:pt x="791547" y="786349"/>
                </a:cubicBezTo>
                <a:lnTo>
                  <a:pt x="791547" y="700610"/>
                </a:lnTo>
                <a:cubicBezTo>
                  <a:pt x="791547" y="700106"/>
                  <a:pt x="791547" y="699602"/>
                  <a:pt x="791547" y="699098"/>
                </a:cubicBezTo>
                <a:cubicBezTo>
                  <a:pt x="791403" y="697730"/>
                  <a:pt x="791859" y="696986"/>
                  <a:pt x="793347" y="697178"/>
                </a:cubicBezTo>
                <a:cubicBezTo>
                  <a:pt x="793947" y="697178"/>
                  <a:pt x="794547" y="697178"/>
                  <a:pt x="795147" y="697178"/>
                </a:cubicBezTo>
                <a:lnTo>
                  <a:pt x="880598" y="697178"/>
                </a:lnTo>
                <a:cubicBezTo>
                  <a:pt x="884319" y="697178"/>
                  <a:pt x="883935" y="696650"/>
                  <a:pt x="883935" y="700514"/>
                </a:cubicBezTo>
                <a:close/>
                <a:moveTo>
                  <a:pt x="791595" y="692065"/>
                </a:moveTo>
                <a:lnTo>
                  <a:pt x="791595" y="605654"/>
                </a:lnTo>
                <a:cubicBezTo>
                  <a:pt x="791595" y="603062"/>
                  <a:pt x="791595" y="603038"/>
                  <a:pt x="794235" y="603038"/>
                </a:cubicBezTo>
                <a:lnTo>
                  <a:pt x="882686" y="603038"/>
                </a:lnTo>
                <a:cubicBezTo>
                  <a:pt x="883550" y="603038"/>
                  <a:pt x="883982" y="603374"/>
                  <a:pt x="883982" y="604262"/>
                </a:cubicBezTo>
                <a:cubicBezTo>
                  <a:pt x="883982" y="605150"/>
                  <a:pt x="883982" y="605654"/>
                  <a:pt x="883982" y="606350"/>
                </a:cubicBezTo>
                <a:lnTo>
                  <a:pt x="883982" y="692761"/>
                </a:lnTo>
                <a:cubicBezTo>
                  <a:pt x="883982" y="695594"/>
                  <a:pt x="883982" y="695354"/>
                  <a:pt x="881390" y="695354"/>
                </a:cubicBezTo>
                <a:lnTo>
                  <a:pt x="793179" y="695354"/>
                </a:lnTo>
                <a:cubicBezTo>
                  <a:pt x="792075" y="695354"/>
                  <a:pt x="791451" y="695066"/>
                  <a:pt x="791547" y="693841"/>
                </a:cubicBezTo>
                <a:cubicBezTo>
                  <a:pt x="791595" y="693265"/>
                  <a:pt x="791595" y="692665"/>
                  <a:pt x="791595" y="692065"/>
                </a:cubicBezTo>
                <a:close/>
                <a:moveTo>
                  <a:pt x="882446" y="507002"/>
                </a:moveTo>
                <a:cubicBezTo>
                  <a:pt x="881846" y="507002"/>
                  <a:pt x="881246" y="507002"/>
                  <a:pt x="880646" y="507002"/>
                </a:cubicBezTo>
                <a:lnTo>
                  <a:pt x="795195" y="507002"/>
                </a:lnTo>
                <a:cubicBezTo>
                  <a:pt x="791043" y="507002"/>
                  <a:pt x="791595" y="507458"/>
                  <a:pt x="791595" y="503258"/>
                </a:cubicBezTo>
                <a:lnTo>
                  <a:pt x="791595" y="417207"/>
                </a:lnTo>
                <a:cubicBezTo>
                  <a:pt x="791595" y="414638"/>
                  <a:pt x="791595" y="414615"/>
                  <a:pt x="794235" y="414615"/>
                </a:cubicBezTo>
                <a:lnTo>
                  <a:pt x="881486" y="414615"/>
                </a:lnTo>
                <a:cubicBezTo>
                  <a:pt x="883887" y="414615"/>
                  <a:pt x="883887" y="414615"/>
                  <a:pt x="883887" y="417303"/>
                </a:cubicBezTo>
                <a:lnTo>
                  <a:pt x="883887" y="503354"/>
                </a:lnTo>
                <a:cubicBezTo>
                  <a:pt x="883887" y="504050"/>
                  <a:pt x="883887" y="504746"/>
                  <a:pt x="883887" y="505442"/>
                </a:cubicBezTo>
                <a:cubicBezTo>
                  <a:pt x="884031" y="506594"/>
                  <a:pt x="883574" y="507122"/>
                  <a:pt x="882398" y="507002"/>
                </a:cubicBezTo>
                <a:close/>
                <a:moveTo>
                  <a:pt x="883070" y="412838"/>
                </a:moveTo>
                <a:cubicBezTo>
                  <a:pt x="853434" y="412838"/>
                  <a:pt x="823783" y="412838"/>
                  <a:pt x="794115" y="412838"/>
                </a:cubicBezTo>
                <a:lnTo>
                  <a:pt x="793803" y="412838"/>
                </a:lnTo>
                <a:cubicBezTo>
                  <a:pt x="793371" y="412070"/>
                  <a:pt x="794091" y="411782"/>
                  <a:pt x="794475" y="411398"/>
                </a:cubicBezTo>
                <a:cubicBezTo>
                  <a:pt x="797980" y="407870"/>
                  <a:pt x="801556" y="404365"/>
                  <a:pt x="805037" y="400789"/>
                </a:cubicBezTo>
                <a:cubicBezTo>
                  <a:pt x="805834" y="399908"/>
                  <a:pt x="806969" y="399409"/>
                  <a:pt x="808157" y="399421"/>
                </a:cubicBezTo>
                <a:lnTo>
                  <a:pt x="902825" y="399421"/>
                </a:lnTo>
                <a:cubicBezTo>
                  <a:pt x="903180" y="399454"/>
                  <a:pt x="903533" y="399509"/>
                  <a:pt x="903881" y="399589"/>
                </a:cubicBezTo>
                <a:cubicBezTo>
                  <a:pt x="903641" y="400501"/>
                  <a:pt x="903017" y="400693"/>
                  <a:pt x="902561" y="400981"/>
                </a:cubicBezTo>
                <a:cubicBezTo>
                  <a:pt x="897160" y="404605"/>
                  <a:pt x="891760" y="408182"/>
                  <a:pt x="886383" y="411806"/>
                </a:cubicBezTo>
                <a:cubicBezTo>
                  <a:pt x="885401" y="412500"/>
                  <a:pt x="884225" y="412862"/>
                  <a:pt x="883022" y="412838"/>
                </a:cubicBezTo>
                <a:close/>
                <a:moveTo>
                  <a:pt x="889215" y="603086"/>
                </a:moveTo>
                <a:lnTo>
                  <a:pt x="975890" y="603086"/>
                </a:lnTo>
                <a:cubicBezTo>
                  <a:pt x="978122" y="603086"/>
                  <a:pt x="978170" y="603086"/>
                  <a:pt x="978170" y="605486"/>
                </a:cubicBezTo>
                <a:lnTo>
                  <a:pt x="978170" y="693121"/>
                </a:lnTo>
                <a:cubicBezTo>
                  <a:pt x="978170" y="695522"/>
                  <a:pt x="978170" y="695522"/>
                  <a:pt x="975770" y="695522"/>
                </a:cubicBezTo>
                <a:lnTo>
                  <a:pt x="886959" y="695522"/>
                </a:lnTo>
                <a:cubicBezTo>
                  <a:pt x="886404" y="695577"/>
                  <a:pt x="885910" y="695174"/>
                  <a:pt x="885855" y="694619"/>
                </a:cubicBezTo>
                <a:cubicBezTo>
                  <a:pt x="885848" y="694552"/>
                  <a:pt x="885848" y="694485"/>
                  <a:pt x="885855" y="694418"/>
                </a:cubicBezTo>
                <a:lnTo>
                  <a:pt x="885855" y="606374"/>
                </a:lnTo>
                <a:cubicBezTo>
                  <a:pt x="885735" y="602654"/>
                  <a:pt x="885423" y="603086"/>
                  <a:pt x="889167" y="603086"/>
                </a:cubicBezTo>
                <a:close/>
                <a:moveTo>
                  <a:pt x="975626" y="601286"/>
                </a:moveTo>
                <a:lnTo>
                  <a:pt x="886815" y="601286"/>
                </a:lnTo>
                <a:cubicBezTo>
                  <a:pt x="886275" y="601346"/>
                  <a:pt x="885788" y="600955"/>
                  <a:pt x="885730" y="600415"/>
                </a:cubicBezTo>
                <a:cubicBezTo>
                  <a:pt x="885720" y="600331"/>
                  <a:pt x="885723" y="600242"/>
                  <a:pt x="885735" y="600158"/>
                </a:cubicBezTo>
                <a:cubicBezTo>
                  <a:pt x="885735" y="599462"/>
                  <a:pt x="885735" y="598766"/>
                  <a:pt x="885735" y="598069"/>
                </a:cubicBezTo>
                <a:lnTo>
                  <a:pt x="885735" y="511419"/>
                </a:lnTo>
                <a:cubicBezTo>
                  <a:pt x="885735" y="508850"/>
                  <a:pt x="885735" y="508826"/>
                  <a:pt x="888351" y="508826"/>
                </a:cubicBezTo>
                <a:lnTo>
                  <a:pt x="975602" y="508826"/>
                </a:lnTo>
                <a:cubicBezTo>
                  <a:pt x="978002" y="508826"/>
                  <a:pt x="978002" y="508826"/>
                  <a:pt x="978002" y="511491"/>
                </a:cubicBezTo>
                <a:lnTo>
                  <a:pt x="978002" y="598718"/>
                </a:lnTo>
                <a:cubicBezTo>
                  <a:pt x="978122" y="601502"/>
                  <a:pt x="978362" y="601286"/>
                  <a:pt x="975530" y="601286"/>
                </a:cubicBezTo>
                <a:close/>
                <a:moveTo>
                  <a:pt x="978218" y="503810"/>
                </a:moveTo>
                <a:lnTo>
                  <a:pt x="978218" y="504722"/>
                </a:lnTo>
                <a:cubicBezTo>
                  <a:pt x="978218" y="506954"/>
                  <a:pt x="978218" y="507122"/>
                  <a:pt x="975818" y="507122"/>
                </a:cubicBezTo>
                <a:lnTo>
                  <a:pt x="888255" y="507122"/>
                </a:lnTo>
                <a:cubicBezTo>
                  <a:pt x="885855" y="507122"/>
                  <a:pt x="885855" y="507122"/>
                  <a:pt x="885855" y="504410"/>
                </a:cubicBezTo>
                <a:lnTo>
                  <a:pt x="885855" y="417999"/>
                </a:lnTo>
                <a:cubicBezTo>
                  <a:pt x="885855" y="417279"/>
                  <a:pt x="885855" y="416583"/>
                  <a:pt x="885855" y="415887"/>
                </a:cubicBezTo>
                <a:cubicBezTo>
                  <a:pt x="885855" y="415191"/>
                  <a:pt x="886311" y="414638"/>
                  <a:pt x="887151" y="414663"/>
                </a:cubicBezTo>
                <a:lnTo>
                  <a:pt x="975002" y="414663"/>
                </a:lnTo>
                <a:cubicBezTo>
                  <a:pt x="978578" y="414663"/>
                  <a:pt x="978242" y="414158"/>
                  <a:pt x="978242" y="417807"/>
                </a:cubicBezTo>
                <a:close/>
                <a:moveTo>
                  <a:pt x="891399" y="791534"/>
                </a:moveTo>
                <a:lnTo>
                  <a:pt x="976418" y="791534"/>
                </a:lnTo>
                <a:cubicBezTo>
                  <a:pt x="977709" y="791447"/>
                  <a:pt x="979003" y="791678"/>
                  <a:pt x="980187" y="792206"/>
                </a:cubicBezTo>
                <a:cubicBezTo>
                  <a:pt x="987916" y="796142"/>
                  <a:pt x="995692" y="800031"/>
                  <a:pt x="1003445" y="803919"/>
                </a:cubicBezTo>
                <a:cubicBezTo>
                  <a:pt x="1003878" y="804111"/>
                  <a:pt x="1004406" y="804207"/>
                  <a:pt x="1004574" y="805119"/>
                </a:cubicBezTo>
                <a:lnTo>
                  <a:pt x="1001645" y="805119"/>
                </a:lnTo>
                <a:cubicBezTo>
                  <a:pt x="971370" y="805119"/>
                  <a:pt x="941102" y="805119"/>
                  <a:pt x="910842" y="805119"/>
                </a:cubicBezTo>
                <a:cubicBezTo>
                  <a:pt x="909058" y="805167"/>
                  <a:pt x="907306" y="804637"/>
                  <a:pt x="905849" y="803607"/>
                </a:cubicBezTo>
                <a:cubicBezTo>
                  <a:pt x="900761" y="800103"/>
                  <a:pt x="895576" y="796694"/>
                  <a:pt x="890439" y="793238"/>
                </a:cubicBezTo>
                <a:cubicBezTo>
                  <a:pt x="889782" y="792935"/>
                  <a:pt x="889218" y="792465"/>
                  <a:pt x="888807" y="791870"/>
                </a:cubicBezTo>
                <a:cubicBezTo>
                  <a:pt x="889647" y="791126"/>
                  <a:pt x="890583" y="791534"/>
                  <a:pt x="891399" y="791534"/>
                </a:cubicBezTo>
                <a:close/>
                <a:moveTo>
                  <a:pt x="1009014" y="700730"/>
                </a:moveTo>
                <a:cubicBezTo>
                  <a:pt x="1009014" y="702819"/>
                  <a:pt x="1008846" y="702915"/>
                  <a:pt x="1006614" y="702386"/>
                </a:cubicBezTo>
                <a:lnTo>
                  <a:pt x="982611" y="696362"/>
                </a:lnTo>
                <a:cubicBezTo>
                  <a:pt x="980019" y="695714"/>
                  <a:pt x="980019" y="695690"/>
                  <a:pt x="980019" y="693025"/>
                </a:cubicBezTo>
                <a:lnTo>
                  <a:pt x="980019" y="605726"/>
                </a:lnTo>
                <a:cubicBezTo>
                  <a:pt x="980019" y="603110"/>
                  <a:pt x="980019" y="603086"/>
                  <a:pt x="982611" y="603086"/>
                </a:cubicBezTo>
                <a:lnTo>
                  <a:pt x="1006302" y="603086"/>
                </a:lnTo>
                <a:cubicBezTo>
                  <a:pt x="1008990" y="603086"/>
                  <a:pt x="1009014" y="603086"/>
                  <a:pt x="1009014" y="605942"/>
                </a:cubicBezTo>
                <a:lnTo>
                  <a:pt x="1009014" y="698882"/>
                </a:lnTo>
                <a:cubicBezTo>
                  <a:pt x="1008918" y="699482"/>
                  <a:pt x="1008942" y="700082"/>
                  <a:pt x="1008918" y="700682"/>
                </a:cubicBezTo>
                <a:close/>
                <a:moveTo>
                  <a:pt x="1009014" y="504698"/>
                </a:moveTo>
                <a:cubicBezTo>
                  <a:pt x="1009014" y="535966"/>
                  <a:pt x="1009014" y="567233"/>
                  <a:pt x="1009014" y="598502"/>
                </a:cubicBezTo>
                <a:cubicBezTo>
                  <a:pt x="1009014" y="599006"/>
                  <a:pt x="1009014" y="599510"/>
                  <a:pt x="1009014" y="599990"/>
                </a:cubicBezTo>
                <a:cubicBezTo>
                  <a:pt x="1009014" y="601094"/>
                  <a:pt x="1008510" y="601382"/>
                  <a:pt x="1007550" y="601334"/>
                </a:cubicBezTo>
                <a:cubicBezTo>
                  <a:pt x="1006590" y="601286"/>
                  <a:pt x="1006350" y="601334"/>
                  <a:pt x="1005750" y="601334"/>
                </a:cubicBezTo>
                <a:lnTo>
                  <a:pt x="983283" y="601334"/>
                </a:lnTo>
                <a:cubicBezTo>
                  <a:pt x="979562" y="601334"/>
                  <a:pt x="980019" y="601574"/>
                  <a:pt x="980019" y="598189"/>
                </a:cubicBezTo>
                <a:lnTo>
                  <a:pt x="980019" y="516915"/>
                </a:lnTo>
                <a:cubicBezTo>
                  <a:pt x="980019" y="514707"/>
                  <a:pt x="980019" y="512523"/>
                  <a:pt x="980019" y="510314"/>
                </a:cubicBezTo>
                <a:cubicBezTo>
                  <a:pt x="980019" y="509306"/>
                  <a:pt x="980259" y="508610"/>
                  <a:pt x="981339" y="508346"/>
                </a:cubicBezTo>
                <a:lnTo>
                  <a:pt x="1008558" y="501601"/>
                </a:lnTo>
                <a:cubicBezTo>
                  <a:pt x="1009024" y="502547"/>
                  <a:pt x="1009141" y="503625"/>
                  <a:pt x="1008894" y="504650"/>
                </a:cubicBezTo>
                <a:close/>
                <a:moveTo>
                  <a:pt x="1009014" y="496129"/>
                </a:moveTo>
                <a:cubicBezTo>
                  <a:pt x="1009014" y="496729"/>
                  <a:pt x="1009014" y="497329"/>
                  <a:pt x="1009014" y="497929"/>
                </a:cubicBezTo>
                <a:cubicBezTo>
                  <a:pt x="1009216" y="498863"/>
                  <a:pt x="1008625" y="499782"/>
                  <a:pt x="1007692" y="499984"/>
                </a:cubicBezTo>
                <a:cubicBezTo>
                  <a:pt x="1007622" y="500000"/>
                  <a:pt x="1007550" y="500010"/>
                  <a:pt x="1007478" y="500017"/>
                </a:cubicBezTo>
                <a:cubicBezTo>
                  <a:pt x="998645" y="502153"/>
                  <a:pt x="989860" y="504362"/>
                  <a:pt x="981075" y="506546"/>
                </a:cubicBezTo>
                <a:cubicBezTo>
                  <a:pt x="980851" y="506575"/>
                  <a:pt x="980626" y="506575"/>
                  <a:pt x="980403" y="506546"/>
                </a:cubicBezTo>
                <a:cubicBezTo>
                  <a:pt x="979803" y="505946"/>
                  <a:pt x="980091" y="505106"/>
                  <a:pt x="980091" y="504362"/>
                </a:cubicBezTo>
                <a:cubicBezTo>
                  <a:pt x="980091" y="475191"/>
                  <a:pt x="980091" y="446027"/>
                  <a:pt x="980091" y="416871"/>
                </a:cubicBezTo>
                <a:cubicBezTo>
                  <a:pt x="980091" y="415383"/>
                  <a:pt x="980235" y="414326"/>
                  <a:pt x="981843" y="413534"/>
                </a:cubicBezTo>
                <a:cubicBezTo>
                  <a:pt x="990460" y="409358"/>
                  <a:pt x="999005" y="405013"/>
                  <a:pt x="1007574" y="400741"/>
                </a:cubicBezTo>
                <a:cubicBezTo>
                  <a:pt x="1007951" y="400472"/>
                  <a:pt x="1008433" y="400400"/>
                  <a:pt x="1008870" y="400549"/>
                </a:cubicBezTo>
                <a:cubicBezTo>
                  <a:pt x="1009141" y="401540"/>
                  <a:pt x="1009216" y="402577"/>
                  <a:pt x="1009086" y="403597"/>
                </a:cubicBezTo>
                <a:cubicBezTo>
                  <a:pt x="1008990" y="434386"/>
                  <a:pt x="1008935" y="465213"/>
                  <a:pt x="1008918" y="496081"/>
                </a:cubicBezTo>
                <a:close/>
                <a:moveTo>
                  <a:pt x="985011" y="409958"/>
                </a:moveTo>
                <a:cubicBezTo>
                  <a:pt x="981166" y="412029"/>
                  <a:pt x="976845" y="413054"/>
                  <a:pt x="972482" y="412934"/>
                </a:cubicBezTo>
                <a:cubicBezTo>
                  <a:pt x="945814" y="412790"/>
                  <a:pt x="919147" y="412934"/>
                  <a:pt x="892480" y="412934"/>
                </a:cubicBezTo>
                <a:lnTo>
                  <a:pt x="889215" y="412934"/>
                </a:lnTo>
                <a:cubicBezTo>
                  <a:pt x="889215" y="411830"/>
                  <a:pt x="890079" y="411662"/>
                  <a:pt x="890607" y="411302"/>
                </a:cubicBezTo>
                <a:cubicBezTo>
                  <a:pt x="895912" y="407750"/>
                  <a:pt x="901265" y="404245"/>
                  <a:pt x="906545" y="400645"/>
                </a:cubicBezTo>
                <a:cubicBezTo>
                  <a:pt x="907769" y="399797"/>
                  <a:pt x="909234" y="399368"/>
                  <a:pt x="910722" y="399421"/>
                </a:cubicBezTo>
                <a:lnTo>
                  <a:pt x="1002125" y="399421"/>
                </a:lnTo>
                <a:cubicBezTo>
                  <a:pt x="1003054" y="399236"/>
                  <a:pt x="1004017" y="399464"/>
                  <a:pt x="1004766" y="400045"/>
                </a:cubicBezTo>
                <a:cubicBezTo>
                  <a:pt x="997853" y="403333"/>
                  <a:pt x="991252" y="406429"/>
                  <a:pt x="984891" y="409886"/>
                </a:cubicBezTo>
                <a:close/>
                <a:moveTo>
                  <a:pt x="909690" y="396276"/>
                </a:moveTo>
                <a:cubicBezTo>
                  <a:pt x="908470" y="397143"/>
                  <a:pt x="907009" y="397596"/>
                  <a:pt x="905513" y="397572"/>
                </a:cubicBezTo>
                <a:lnTo>
                  <a:pt x="811229" y="397572"/>
                </a:lnTo>
                <a:cubicBezTo>
                  <a:pt x="810353" y="397673"/>
                  <a:pt x="809468" y="397541"/>
                  <a:pt x="808661" y="397188"/>
                </a:cubicBezTo>
                <a:cubicBezTo>
                  <a:pt x="809501" y="396300"/>
                  <a:pt x="810149" y="395604"/>
                  <a:pt x="810821" y="394932"/>
                </a:cubicBezTo>
                <a:cubicBezTo>
                  <a:pt x="814878" y="390924"/>
                  <a:pt x="818958" y="386939"/>
                  <a:pt x="822967" y="382931"/>
                </a:cubicBezTo>
                <a:cubicBezTo>
                  <a:pt x="823812" y="381954"/>
                  <a:pt x="825038" y="381394"/>
                  <a:pt x="826327" y="381394"/>
                </a:cubicBezTo>
                <a:lnTo>
                  <a:pt x="929804" y="381394"/>
                </a:lnTo>
                <a:cubicBezTo>
                  <a:pt x="930169" y="381430"/>
                  <a:pt x="930529" y="381493"/>
                  <a:pt x="930884" y="381586"/>
                </a:cubicBezTo>
                <a:cubicBezTo>
                  <a:pt x="930500" y="382570"/>
                  <a:pt x="929780" y="382787"/>
                  <a:pt x="929252" y="383147"/>
                </a:cubicBezTo>
                <a:cubicBezTo>
                  <a:pt x="922699" y="387467"/>
                  <a:pt x="916099" y="391812"/>
                  <a:pt x="909570" y="396228"/>
                </a:cubicBezTo>
                <a:close/>
                <a:moveTo>
                  <a:pt x="825199" y="377938"/>
                </a:moveTo>
                <a:cubicBezTo>
                  <a:pt x="824184" y="379035"/>
                  <a:pt x="822732" y="379623"/>
                  <a:pt x="821239" y="379546"/>
                </a:cubicBezTo>
                <a:cubicBezTo>
                  <a:pt x="786643" y="379546"/>
                  <a:pt x="752045" y="379546"/>
                  <a:pt x="717450" y="379546"/>
                </a:cubicBezTo>
                <a:cubicBezTo>
                  <a:pt x="716715" y="379661"/>
                  <a:pt x="715964" y="379587"/>
                  <a:pt x="715265" y="379330"/>
                </a:cubicBezTo>
                <a:cubicBezTo>
                  <a:pt x="715040" y="378927"/>
                  <a:pt x="715040" y="378437"/>
                  <a:pt x="715265" y="378034"/>
                </a:cubicBezTo>
                <a:cubicBezTo>
                  <a:pt x="718026" y="372489"/>
                  <a:pt x="720834" y="366969"/>
                  <a:pt x="723522" y="361400"/>
                </a:cubicBezTo>
                <a:cubicBezTo>
                  <a:pt x="723892" y="360209"/>
                  <a:pt x="725114" y="359499"/>
                  <a:pt x="726331" y="359768"/>
                </a:cubicBezTo>
                <a:cubicBezTo>
                  <a:pt x="726835" y="359768"/>
                  <a:pt x="727339" y="359768"/>
                  <a:pt x="727843" y="359768"/>
                </a:cubicBezTo>
                <a:lnTo>
                  <a:pt x="839097" y="359768"/>
                </a:lnTo>
                <a:cubicBezTo>
                  <a:pt x="840196" y="359650"/>
                  <a:pt x="841308" y="359715"/>
                  <a:pt x="842385" y="359960"/>
                </a:cubicBezTo>
                <a:cubicBezTo>
                  <a:pt x="842601" y="360872"/>
                  <a:pt x="841809" y="361184"/>
                  <a:pt x="841353" y="361616"/>
                </a:cubicBezTo>
                <a:cubicBezTo>
                  <a:pt x="836097" y="367041"/>
                  <a:pt x="830624" y="372441"/>
                  <a:pt x="825199" y="377938"/>
                </a:cubicBezTo>
                <a:close/>
                <a:moveTo>
                  <a:pt x="716106" y="381274"/>
                </a:moveTo>
                <a:cubicBezTo>
                  <a:pt x="729211" y="381274"/>
                  <a:pt x="742293" y="381274"/>
                  <a:pt x="755374" y="381274"/>
                </a:cubicBezTo>
                <a:lnTo>
                  <a:pt x="817782" y="381274"/>
                </a:lnTo>
                <a:cubicBezTo>
                  <a:pt x="819035" y="381106"/>
                  <a:pt x="820310" y="381272"/>
                  <a:pt x="821479" y="381754"/>
                </a:cubicBezTo>
                <a:cubicBezTo>
                  <a:pt x="816390" y="386819"/>
                  <a:pt x="811541" y="391572"/>
                  <a:pt x="806741" y="396372"/>
                </a:cubicBezTo>
                <a:cubicBezTo>
                  <a:pt x="806083" y="397136"/>
                  <a:pt x="805106" y="397546"/>
                  <a:pt x="804101" y="397476"/>
                </a:cubicBezTo>
                <a:cubicBezTo>
                  <a:pt x="803596" y="397476"/>
                  <a:pt x="803092" y="397476"/>
                  <a:pt x="802588" y="397476"/>
                </a:cubicBezTo>
                <a:lnTo>
                  <a:pt x="706576" y="397476"/>
                </a:lnTo>
                <a:cubicBezTo>
                  <a:pt x="705880" y="396540"/>
                  <a:pt x="706456" y="395988"/>
                  <a:pt x="706744" y="395412"/>
                </a:cubicBezTo>
                <a:cubicBezTo>
                  <a:pt x="708737" y="391380"/>
                  <a:pt x="710849" y="387395"/>
                  <a:pt x="712721" y="383411"/>
                </a:cubicBezTo>
                <a:cubicBezTo>
                  <a:pt x="713218" y="381978"/>
                  <a:pt x="714649" y="381090"/>
                  <a:pt x="716154" y="381274"/>
                </a:cubicBezTo>
                <a:close/>
                <a:moveTo>
                  <a:pt x="706504" y="399301"/>
                </a:moveTo>
                <a:cubicBezTo>
                  <a:pt x="707008" y="399337"/>
                  <a:pt x="707512" y="399337"/>
                  <a:pt x="708017" y="399301"/>
                </a:cubicBezTo>
                <a:lnTo>
                  <a:pt x="799756" y="399301"/>
                </a:lnTo>
                <a:cubicBezTo>
                  <a:pt x="800798" y="399185"/>
                  <a:pt x="801851" y="399243"/>
                  <a:pt x="802876" y="399469"/>
                </a:cubicBezTo>
                <a:cubicBezTo>
                  <a:pt x="803044" y="400261"/>
                  <a:pt x="802516" y="400501"/>
                  <a:pt x="802180" y="400837"/>
                </a:cubicBezTo>
                <a:cubicBezTo>
                  <a:pt x="798676" y="404389"/>
                  <a:pt x="795099" y="407894"/>
                  <a:pt x="791619" y="411446"/>
                </a:cubicBezTo>
                <a:cubicBezTo>
                  <a:pt x="790822" y="412341"/>
                  <a:pt x="789672" y="412843"/>
                  <a:pt x="788475" y="412814"/>
                </a:cubicBezTo>
                <a:cubicBezTo>
                  <a:pt x="758807" y="412814"/>
                  <a:pt x="729132" y="412814"/>
                  <a:pt x="699447" y="412814"/>
                </a:cubicBezTo>
                <a:cubicBezTo>
                  <a:pt x="699159" y="412829"/>
                  <a:pt x="698871" y="412829"/>
                  <a:pt x="698583" y="412814"/>
                </a:cubicBezTo>
                <a:cubicBezTo>
                  <a:pt x="698127" y="411998"/>
                  <a:pt x="698703" y="411446"/>
                  <a:pt x="698991" y="410846"/>
                </a:cubicBezTo>
                <a:cubicBezTo>
                  <a:pt x="700576" y="407630"/>
                  <a:pt x="702232" y="404437"/>
                  <a:pt x="703792" y="401245"/>
                </a:cubicBezTo>
                <a:cubicBezTo>
                  <a:pt x="704440" y="399853"/>
                  <a:pt x="705184" y="399133"/>
                  <a:pt x="706576" y="399301"/>
                </a:cubicBezTo>
                <a:close/>
                <a:moveTo>
                  <a:pt x="697287" y="691993"/>
                </a:moveTo>
                <a:lnTo>
                  <a:pt x="697287" y="606542"/>
                </a:lnTo>
                <a:cubicBezTo>
                  <a:pt x="697287" y="606038"/>
                  <a:pt x="697287" y="605534"/>
                  <a:pt x="697287" y="605030"/>
                </a:cubicBezTo>
                <a:cubicBezTo>
                  <a:pt x="697071" y="603374"/>
                  <a:pt x="697911" y="603062"/>
                  <a:pt x="699375" y="603062"/>
                </a:cubicBezTo>
                <a:cubicBezTo>
                  <a:pt x="705784" y="603062"/>
                  <a:pt x="712169" y="603062"/>
                  <a:pt x="718578" y="603062"/>
                </a:cubicBezTo>
                <a:lnTo>
                  <a:pt x="788451" y="603062"/>
                </a:lnTo>
                <a:cubicBezTo>
                  <a:pt x="789363" y="603062"/>
                  <a:pt x="789699" y="603494"/>
                  <a:pt x="789675" y="604358"/>
                </a:cubicBezTo>
                <a:cubicBezTo>
                  <a:pt x="789651" y="605222"/>
                  <a:pt x="789675" y="605750"/>
                  <a:pt x="789675" y="606446"/>
                </a:cubicBezTo>
                <a:lnTo>
                  <a:pt x="789675" y="693121"/>
                </a:lnTo>
                <a:cubicBezTo>
                  <a:pt x="789675" y="695306"/>
                  <a:pt x="789675" y="695330"/>
                  <a:pt x="787274" y="695354"/>
                </a:cubicBezTo>
                <a:lnTo>
                  <a:pt x="700864" y="695354"/>
                </a:lnTo>
                <a:cubicBezTo>
                  <a:pt x="700144" y="695354"/>
                  <a:pt x="699447" y="695354"/>
                  <a:pt x="698751" y="695354"/>
                </a:cubicBezTo>
                <a:cubicBezTo>
                  <a:pt x="697599" y="695354"/>
                  <a:pt x="697095" y="694922"/>
                  <a:pt x="697191" y="693769"/>
                </a:cubicBezTo>
                <a:cubicBezTo>
                  <a:pt x="697407" y="693121"/>
                  <a:pt x="697359" y="692593"/>
                  <a:pt x="697359" y="691993"/>
                </a:cubicBezTo>
                <a:close/>
                <a:moveTo>
                  <a:pt x="788067" y="601286"/>
                </a:moveTo>
                <a:cubicBezTo>
                  <a:pt x="787562" y="601286"/>
                  <a:pt x="787058" y="601286"/>
                  <a:pt x="786554" y="601286"/>
                </a:cubicBezTo>
                <a:lnTo>
                  <a:pt x="700600" y="601286"/>
                </a:lnTo>
                <a:cubicBezTo>
                  <a:pt x="696879" y="601286"/>
                  <a:pt x="697359" y="601526"/>
                  <a:pt x="697359" y="598117"/>
                </a:cubicBezTo>
                <a:lnTo>
                  <a:pt x="697359" y="512067"/>
                </a:lnTo>
                <a:cubicBezTo>
                  <a:pt x="697359" y="508514"/>
                  <a:pt x="696951" y="508802"/>
                  <a:pt x="700528" y="508802"/>
                </a:cubicBezTo>
                <a:lnTo>
                  <a:pt x="788667" y="508802"/>
                </a:lnTo>
                <a:cubicBezTo>
                  <a:pt x="789411" y="508802"/>
                  <a:pt x="789723" y="509186"/>
                  <a:pt x="789723" y="509906"/>
                </a:cubicBezTo>
                <a:cubicBezTo>
                  <a:pt x="789723" y="510627"/>
                  <a:pt x="789723" y="511491"/>
                  <a:pt x="789723" y="512307"/>
                </a:cubicBezTo>
                <a:lnTo>
                  <a:pt x="789723" y="597733"/>
                </a:lnTo>
                <a:cubicBezTo>
                  <a:pt x="789723" y="598333"/>
                  <a:pt x="789723" y="598934"/>
                  <a:pt x="789723" y="599534"/>
                </a:cubicBezTo>
                <a:cubicBezTo>
                  <a:pt x="789867" y="600758"/>
                  <a:pt x="789507" y="601454"/>
                  <a:pt x="788139" y="601286"/>
                </a:cubicBezTo>
                <a:close/>
                <a:moveTo>
                  <a:pt x="699423" y="414687"/>
                </a:moveTo>
                <a:cubicBezTo>
                  <a:pt x="700024" y="414687"/>
                  <a:pt x="700624" y="414687"/>
                  <a:pt x="701224" y="414687"/>
                </a:cubicBezTo>
                <a:lnTo>
                  <a:pt x="786074" y="414687"/>
                </a:lnTo>
                <a:cubicBezTo>
                  <a:pt x="786770" y="414687"/>
                  <a:pt x="787490" y="414687"/>
                  <a:pt x="788163" y="414687"/>
                </a:cubicBezTo>
                <a:cubicBezTo>
                  <a:pt x="789315" y="414687"/>
                  <a:pt x="789843" y="415023"/>
                  <a:pt x="789747" y="416199"/>
                </a:cubicBezTo>
                <a:cubicBezTo>
                  <a:pt x="789747" y="416895"/>
                  <a:pt x="789747" y="417615"/>
                  <a:pt x="789747" y="418311"/>
                </a:cubicBezTo>
                <a:lnTo>
                  <a:pt x="789747" y="503498"/>
                </a:lnTo>
                <a:cubicBezTo>
                  <a:pt x="789747" y="504290"/>
                  <a:pt x="789747" y="505106"/>
                  <a:pt x="789747" y="505898"/>
                </a:cubicBezTo>
                <a:cubicBezTo>
                  <a:pt x="789747" y="506690"/>
                  <a:pt x="789339" y="507146"/>
                  <a:pt x="788475" y="507122"/>
                </a:cubicBezTo>
                <a:cubicBezTo>
                  <a:pt x="787610" y="507098"/>
                  <a:pt x="787274" y="507122"/>
                  <a:pt x="786674" y="507122"/>
                </a:cubicBezTo>
                <a:lnTo>
                  <a:pt x="700624" y="507122"/>
                </a:lnTo>
                <a:cubicBezTo>
                  <a:pt x="696999" y="507122"/>
                  <a:pt x="697359" y="507434"/>
                  <a:pt x="697359" y="503954"/>
                </a:cubicBezTo>
                <a:lnTo>
                  <a:pt x="697359" y="417783"/>
                </a:lnTo>
                <a:cubicBezTo>
                  <a:pt x="697383" y="417382"/>
                  <a:pt x="697383" y="416984"/>
                  <a:pt x="697359" y="416583"/>
                </a:cubicBezTo>
                <a:cubicBezTo>
                  <a:pt x="697119" y="414927"/>
                  <a:pt x="697983" y="414446"/>
                  <a:pt x="699423" y="414687"/>
                </a:cubicBezTo>
                <a:close/>
                <a:moveTo>
                  <a:pt x="698583" y="791726"/>
                </a:moveTo>
                <a:cubicBezTo>
                  <a:pt x="699522" y="791481"/>
                  <a:pt x="700501" y="791416"/>
                  <a:pt x="701464" y="791534"/>
                </a:cubicBezTo>
                <a:cubicBezTo>
                  <a:pt x="730155" y="791534"/>
                  <a:pt x="758848" y="791534"/>
                  <a:pt x="787538" y="791534"/>
                </a:cubicBezTo>
                <a:cubicBezTo>
                  <a:pt x="789358" y="791411"/>
                  <a:pt x="791129" y="792136"/>
                  <a:pt x="792339" y="793502"/>
                </a:cubicBezTo>
                <a:cubicBezTo>
                  <a:pt x="795435" y="796766"/>
                  <a:pt x="798676" y="799887"/>
                  <a:pt x="801940" y="803103"/>
                </a:cubicBezTo>
                <a:cubicBezTo>
                  <a:pt x="802468" y="803631"/>
                  <a:pt x="803260" y="804015"/>
                  <a:pt x="803308" y="805191"/>
                </a:cubicBezTo>
                <a:lnTo>
                  <a:pt x="800380" y="805191"/>
                </a:lnTo>
                <a:cubicBezTo>
                  <a:pt x="769591" y="805191"/>
                  <a:pt x="738796" y="805191"/>
                  <a:pt x="707993" y="805191"/>
                </a:cubicBezTo>
                <a:cubicBezTo>
                  <a:pt x="706005" y="805467"/>
                  <a:pt x="704111" y="804255"/>
                  <a:pt x="703528" y="802335"/>
                </a:cubicBezTo>
                <a:cubicBezTo>
                  <a:pt x="702280" y="799503"/>
                  <a:pt x="700768" y="796790"/>
                  <a:pt x="699423" y="794006"/>
                </a:cubicBezTo>
                <a:cubicBezTo>
                  <a:pt x="698919" y="793262"/>
                  <a:pt x="698247" y="792638"/>
                  <a:pt x="698583" y="791654"/>
                </a:cubicBezTo>
                <a:close/>
                <a:moveTo>
                  <a:pt x="793635" y="792110"/>
                </a:moveTo>
                <a:lnTo>
                  <a:pt x="793827" y="791534"/>
                </a:lnTo>
                <a:lnTo>
                  <a:pt x="796396" y="791534"/>
                </a:lnTo>
                <a:cubicBezTo>
                  <a:pt x="824863" y="791534"/>
                  <a:pt x="853324" y="791534"/>
                  <a:pt x="881774" y="791534"/>
                </a:cubicBezTo>
                <a:cubicBezTo>
                  <a:pt x="883558" y="791483"/>
                  <a:pt x="885310" y="792014"/>
                  <a:pt x="886767" y="793046"/>
                </a:cubicBezTo>
                <a:cubicBezTo>
                  <a:pt x="891567" y="796382"/>
                  <a:pt x="896536" y="799599"/>
                  <a:pt x="901433" y="802887"/>
                </a:cubicBezTo>
                <a:cubicBezTo>
                  <a:pt x="902249" y="803415"/>
                  <a:pt x="903065" y="804015"/>
                  <a:pt x="903833" y="804567"/>
                </a:cubicBezTo>
                <a:cubicBezTo>
                  <a:pt x="903521" y="805527"/>
                  <a:pt x="902801" y="805143"/>
                  <a:pt x="902297" y="805143"/>
                </a:cubicBezTo>
                <a:lnTo>
                  <a:pt x="808589" y="805143"/>
                </a:lnTo>
                <a:cubicBezTo>
                  <a:pt x="807507" y="805338"/>
                  <a:pt x="806393" y="805028"/>
                  <a:pt x="805565" y="804303"/>
                </a:cubicBezTo>
                <a:cubicBezTo>
                  <a:pt x="801628" y="800127"/>
                  <a:pt x="797620" y="796094"/>
                  <a:pt x="793635" y="792038"/>
                </a:cubicBezTo>
                <a:close/>
                <a:moveTo>
                  <a:pt x="809093" y="806944"/>
                </a:moveTo>
                <a:lnTo>
                  <a:pt x="812045" y="806944"/>
                </a:lnTo>
                <a:cubicBezTo>
                  <a:pt x="842913" y="806944"/>
                  <a:pt x="873781" y="806944"/>
                  <a:pt x="904649" y="806944"/>
                </a:cubicBezTo>
                <a:cubicBezTo>
                  <a:pt x="906625" y="806903"/>
                  <a:pt x="908562" y="807500"/>
                  <a:pt x="910170" y="808648"/>
                </a:cubicBezTo>
                <a:cubicBezTo>
                  <a:pt x="916267" y="812824"/>
                  <a:pt x="922459" y="816881"/>
                  <a:pt x="928580" y="821009"/>
                </a:cubicBezTo>
                <a:cubicBezTo>
                  <a:pt x="929492" y="821456"/>
                  <a:pt x="930306" y="822075"/>
                  <a:pt x="930980" y="822834"/>
                </a:cubicBezTo>
                <a:cubicBezTo>
                  <a:pt x="930500" y="823650"/>
                  <a:pt x="929708" y="823266"/>
                  <a:pt x="929108" y="823266"/>
                </a:cubicBezTo>
                <a:cubicBezTo>
                  <a:pt x="895055" y="823266"/>
                  <a:pt x="860988" y="823266"/>
                  <a:pt x="826903" y="823266"/>
                </a:cubicBezTo>
                <a:cubicBezTo>
                  <a:pt x="825415" y="823350"/>
                  <a:pt x="823970" y="822759"/>
                  <a:pt x="822967" y="821657"/>
                </a:cubicBezTo>
                <a:cubicBezTo>
                  <a:pt x="818310" y="816857"/>
                  <a:pt x="813558" y="812224"/>
                  <a:pt x="808853" y="807496"/>
                </a:cubicBezTo>
                <a:close/>
                <a:moveTo>
                  <a:pt x="913914" y="808912"/>
                </a:moveTo>
                <a:cubicBezTo>
                  <a:pt x="913038" y="808463"/>
                  <a:pt x="912270" y="807834"/>
                  <a:pt x="911658" y="807064"/>
                </a:cubicBezTo>
                <a:cubicBezTo>
                  <a:pt x="912738" y="807064"/>
                  <a:pt x="913602" y="806944"/>
                  <a:pt x="914442" y="806944"/>
                </a:cubicBezTo>
                <a:lnTo>
                  <a:pt x="1007382" y="806944"/>
                </a:lnTo>
                <a:cubicBezTo>
                  <a:pt x="1008681" y="806881"/>
                  <a:pt x="1009974" y="807136"/>
                  <a:pt x="1011150" y="807688"/>
                </a:cubicBezTo>
                <a:cubicBezTo>
                  <a:pt x="1020560" y="812488"/>
                  <a:pt x="1030041" y="817289"/>
                  <a:pt x="1039474" y="822089"/>
                </a:cubicBezTo>
                <a:cubicBezTo>
                  <a:pt x="1039906" y="822305"/>
                  <a:pt x="1040314" y="822569"/>
                  <a:pt x="1040722" y="822810"/>
                </a:cubicBezTo>
                <a:lnTo>
                  <a:pt x="1040578" y="823338"/>
                </a:lnTo>
                <a:lnTo>
                  <a:pt x="1037938" y="823338"/>
                </a:lnTo>
                <a:cubicBezTo>
                  <a:pt x="1004766" y="823338"/>
                  <a:pt x="971586" y="823338"/>
                  <a:pt x="938397" y="823338"/>
                </a:cubicBezTo>
                <a:cubicBezTo>
                  <a:pt x="936415" y="823395"/>
                  <a:pt x="934468" y="822805"/>
                  <a:pt x="932853" y="821657"/>
                </a:cubicBezTo>
                <a:cubicBezTo>
                  <a:pt x="926588" y="817241"/>
                  <a:pt x="920227" y="813136"/>
                  <a:pt x="914010" y="808840"/>
                </a:cubicBezTo>
                <a:close/>
                <a:moveTo>
                  <a:pt x="1010718" y="592885"/>
                </a:moveTo>
                <a:lnTo>
                  <a:pt x="1010718" y="505130"/>
                </a:lnTo>
                <a:cubicBezTo>
                  <a:pt x="1010718" y="504338"/>
                  <a:pt x="1010718" y="503522"/>
                  <a:pt x="1010718" y="502729"/>
                </a:cubicBezTo>
                <a:cubicBezTo>
                  <a:pt x="1010500" y="501786"/>
                  <a:pt x="1011088" y="500845"/>
                  <a:pt x="1012031" y="500627"/>
                </a:cubicBezTo>
                <a:cubicBezTo>
                  <a:pt x="1012096" y="500612"/>
                  <a:pt x="1012163" y="500600"/>
                  <a:pt x="1012231" y="500593"/>
                </a:cubicBezTo>
                <a:lnTo>
                  <a:pt x="1044491" y="492672"/>
                </a:lnTo>
                <a:cubicBezTo>
                  <a:pt x="1044491" y="492672"/>
                  <a:pt x="1044683" y="492672"/>
                  <a:pt x="1045115" y="492840"/>
                </a:cubicBezTo>
                <a:lnTo>
                  <a:pt x="1045115" y="598766"/>
                </a:lnTo>
                <a:cubicBezTo>
                  <a:pt x="1045115" y="601166"/>
                  <a:pt x="1045115" y="601166"/>
                  <a:pt x="1042714" y="601286"/>
                </a:cubicBezTo>
                <a:lnTo>
                  <a:pt x="1030425" y="601286"/>
                </a:lnTo>
                <a:cubicBezTo>
                  <a:pt x="1024520" y="601286"/>
                  <a:pt x="1018615" y="601286"/>
                  <a:pt x="1012735" y="601286"/>
                </a:cubicBezTo>
                <a:cubicBezTo>
                  <a:pt x="1011150" y="601286"/>
                  <a:pt x="1010622" y="600830"/>
                  <a:pt x="1010694" y="599270"/>
                </a:cubicBezTo>
                <a:cubicBezTo>
                  <a:pt x="1010814" y="597109"/>
                  <a:pt x="1010718" y="594901"/>
                  <a:pt x="1010718" y="592693"/>
                </a:cubicBezTo>
                <a:close/>
                <a:moveTo>
                  <a:pt x="1045115" y="711676"/>
                </a:moveTo>
                <a:cubicBezTo>
                  <a:pt x="1044234" y="711916"/>
                  <a:pt x="1043300" y="711865"/>
                  <a:pt x="1042450" y="711532"/>
                </a:cubicBezTo>
                <a:lnTo>
                  <a:pt x="1013431" y="704331"/>
                </a:lnTo>
                <a:cubicBezTo>
                  <a:pt x="1010742" y="703635"/>
                  <a:pt x="1010718" y="703635"/>
                  <a:pt x="1010718" y="700754"/>
                </a:cubicBezTo>
                <a:lnTo>
                  <a:pt x="1010718" y="614439"/>
                </a:lnTo>
                <a:cubicBezTo>
                  <a:pt x="1010718" y="611343"/>
                  <a:pt x="1010718" y="608247"/>
                  <a:pt x="1010718" y="605150"/>
                </a:cubicBezTo>
                <a:cubicBezTo>
                  <a:pt x="1010718" y="603638"/>
                  <a:pt x="1011102" y="603038"/>
                  <a:pt x="1012759" y="603062"/>
                </a:cubicBezTo>
                <a:cubicBezTo>
                  <a:pt x="1022840" y="603062"/>
                  <a:pt x="1032921" y="603062"/>
                  <a:pt x="1043026" y="603062"/>
                </a:cubicBezTo>
                <a:cubicBezTo>
                  <a:pt x="1045091" y="603062"/>
                  <a:pt x="1045091" y="603062"/>
                  <a:pt x="1045139" y="605294"/>
                </a:cubicBezTo>
                <a:lnTo>
                  <a:pt x="1045139" y="711460"/>
                </a:lnTo>
                <a:close/>
                <a:moveTo>
                  <a:pt x="1038178" y="383387"/>
                </a:moveTo>
                <a:cubicBezTo>
                  <a:pt x="1029345" y="387803"/>
                  <a:pt x="1020512" y="392196"/>
                  <a:pt x="1011775" y="396660"/>
                </a:cubicBezTo>
                <a:cubicBezTo>
                  <a:pt x="1010356" y="397380"/>
                  <a:pt x="1008781" y="397745"/>
                  <a:pt x="1007190" y="397716"/>
                </a:cubicBezTo>
                <a:lnTo>
                  <a:pt x="914802" y="397716"/>
                </a:lnTo>
                <a:cubicBezTo>
                  <a:pt x="913734" y="397815"/>
                  <a:pt x="912659" y="397666"/>
                  <a:pt x="911658" y="397284"/>
                </a:cubicBezTo>
                <a:cubicBezTo>
                  <a:pt x="919483" y="392076"/>
                  <a:pt x="926876" y="387155"/>
                  <a:pt x="934245" y="382210"/>
                </a:cubicBezTo>
                <a:cubicBezTo>
                  <a:pt x="935390" y="381591"/>
                  <a:pt x="936700" y="381356"/>
                  <a:pt x="937989" y="381538"/>
                </a:cubicBezTo>
                <a:lnTo>
                  <a:pt x="1037194" y="381538"/>
                </a:lnTo>
                <a:cubicBezTo>
                  <a:pt x="1038324" y="381397"/>
                  <a:pt x="1039474" y="381512"/>
                  <a:pt x="1040554" y="381874"/>
                </a:cubicBezTo>
                <a:cubicBezTo>
                  <a:pt x="1039863" y="382477"/>
                  <a:pt x="1039054" y="382926"/>
                  <a:pt x="1038178" y="383195"/>
                </a:cubicBezTo>
                <a:close/>
                <a:moveTo>
                  <a:pt x="936597" y="378418"/>
                </a:moveTo>
                <a:cubicBezTo>
                  <a:pt x="935375" y="379282"/>
                  <a:pt x="933916" y="379743"/>
                  <a:pt x="932421" y="379738"/>
                </a:cubicBezTo>
                <a:cubicBezTo>
                  <a:pt x="897921" y="379738"/>
                  <a:pt x="863429" y="379738"/>
                  <a:pt x="828944" y="379738"/>
                </a:cubicBezTo>
                <a:cubicBezTo>
                  <a:pt x="828368" y="379738"/>
                  <a:pt x="827768" y="379738"/>
                  <a:pt x="826975" y="379618"/>
                </a:cubicBezTo>
                <a:cubicBezTo>
                  <a:pt x="827254" y="378848"/>
                  <a:pt x="827743" y="378173"/>
                  <a:pt x="828392" y="377674"/>
                </a:cubicBezTo>
                <a:cubicBezTo>
                  <a:pt x="833696" y="372369"/>
                  <a:pt x="839049" y="367113"/>
                  <a:pt x="844258" y="361736"/>
                </a:cubicBezTo>
                <a:cubicBezTo>
                  <a:pt x="845402" y="360485"/>
                  <a:pt x="847054" y="359825"/>
                  <a:pt x="848746" y="359936"/>
                </a:cubicBezTo>
                <a:cubicBezTo>
                  <a:pt x="864036" y="359936"/>
                  <a:pt x="879326" y="359936"/>
                  <a:pt x="894640" y="359936"/>
                </a:cubicBezTo>
                <a:lnTo>
                  <a:pt x="960024" y="359936"/>
                </a:lnTo>
                <a:cubicBezTo>
                  <a:pt x="961152" y="359775"/>
                  <a:pt x="962302" y="359873"/>
                  <a:pt x="963384" y="360224"/>
                </a:cubicBezTo>
                <a:cubicBezTo>
                  <a:pt x="962928" y="360908"/>
                  <a:pt x="962288" y="361450"/>
                  <a:pt x="961536" y="361784"/>
                </a:cubicBezTo>
                <a:cubicBezTo>
                  <a:pt x="953231" y="367137"/>
                  <a:pt x="944902" y="372657"/>
                  <a:pt x="936597" y="378226"/>
                </a:cubicBezTo>
                <a:close/>
                <a:moveTo>
                  <a:pt x="842121" y="358159"/>
                </a:moveTo>
                <a:cubicBezTo>
                  <a:pt x="804437" y="358159"/>
                  <a:pt x="766752" y="358159"/>
                  <a:pt x="729067" y="358159"/>
                </a:cubicBezTo>
                <a:lnTo>
                  <a:pt x="726211" y="358159"/>
                </a:lnTo>
                <a:cubicBezTo>
                  <a:pt x="725683" y="357007"/>
                  <a:pt x="726355" y="356383"/>
                  <a:pt x="726691" y="355759"/>
                </a:cubicBezTo>
                <a:cubicBezTo>
                  <a:pt x="729523" y="350022"/>
                  <a:pt x="732332" y="344286"/>
                  <a:pt x="735284" y="338621"/>
                </a:cubicBezTo>
                <a:cubicBezTo>
                  <a:pt x="736100" y="337061"/>
                  <a:pt x="736100" y="335141"/>
                  <a:pt x="737468" y="333820"/>
                </a:cubicBezTo>
                <a:cubicBezTo>
                  <a:pt x="738308" y="333052"/>
                  <a:pt x="739340" y="333268"/>
                  <a:pt x="740325" y="333268"/>
                </a:cubicBezTo>
                <a:lnTo>
                  <a:pt x="866484" y="333268"/>
                </a:lnTo>
                <a:cubicBezTo>
                  <a:pt x="867288" y="333244"/>
                  <a:pt x="868095" y="333309"/>
                  <a:pt x="868885" y="333460"/>
                </a:cubicBezTo>
                <a:cubicBezTo>
                  <a:pt x="869317" y="333580"/>
                  <a:pt x="869341" y="334060"/>
                  <a:pt x="869053" y="334445"/>
                </a:cubicBezTo>
                <a:cubicBezTo>
                  <a:pt x="861852" y="341645"/>
                  <a:pt x="854651" y="348846"/>
                  <a:pt x="847450" y="356047"/>
                </a:cubicBezTo>
                <a:cubicBezTo>
                  <a:pt x="846051" y="357454"/>
                  <a:pt x="844094" y="358157"/>
                  <a:pt x="842121" y="357967"/>
                </a:cubicBezTo>
                <a:close/>
                <a:moveTo>
                  <a:pt x="735068" y="335021"/>
                </a:moveTo>
                <a:lnTo>
                  <a:pt x="735068" y="335021"/>
                </a:lnTo>
                <a:lnTo>
                  <a:pt x="725035" y="354727"/>
                </a:lnTo>
                <a:cubicBezTo>
                  <a:pt x="724771" y="355255"/>
                  <a:pt x="724459" y="355783"/>
                  <a:pt x="724243" y="356335"/>
                </a:cubicBezTo>
                <a:cubicBezTo>
                  <a:pt x="723935" y="357540"/>
                  <a:pt x="722759" y="358311"/>
                  <a:pt x="721530" y="358111"/>
                </a:cubicBezTo>
                <a:cubicBezTo>
                  <a:pt x="721050" y="358111"/>
                  <a:pt x="720546" y="358111"/>
                  <a:pt x="720042" y="358111"/>
                </a:cubicBezTo>
                <a:lnTo>
                  <a:pt x="606772" y="358111"/>
                </a:lnTo>
                <a:cubicBezTo>
                  <a:pt x="602499" y="358111"/>
                  <a:pt x="603147" y="358375"/>
                  <a:pt x="603123" y="354391"/>
                </a:cubicBezTo>
                <a:cubicBezTo>
                  <a:pt x="603123" y="347591"/>
                  <a:pt x="603123" y="340798"/>
                  <a:pt x="603123" y="334012"/>
                </a:cubicBezTo>
                <a:cubicBezTo>
                  <a:pt x="603431" y="333477"/>
                  <a:pt x="604021" y="333168"/>
                  <a:pt x="604636" y="333220"/>
                </a:cubicBezTo>
                <a:lnTo>
                  <a:pt x="731587" y="333220"/>
                </a:lnTo>
                <a:cubicBezTo>
                  <a:pt x="732581" y="333177"/>
                  <a:pt x="733577" y="333216"/>
                  <a:pt x="734564" y="333340"/>
                </a:cubicBezTo>
                <a:cubicBezTo>
                  <a:pt x="735716" y="333316"/>
                  <a:pt x="735812" y="334012"/>
                  <a:pt x="735068" y="334829"/>
                </a:cubicBezTo>
                <a:close/>
                <a:moveTo>
                  <a:pt x="605140" y="359720"/>
                </a:moveTo>
                <a:cubicBezTo>
                  <a:pt x="605644" y="359720"/>
                  <a:pt x="606148" y="359720"/>
                  <a:pt x="606652" y="359720"/>
                </a:cubicBezTo>
                <a:lnTo>
                  <a:pt x="721866" y="359720"/>
                </a:lnTo>
                <a:cubicBezTo>
                  <a:pt x="722063" y="360634"/>
                  <a:pt x="721835" y="361587"/>
                  <a:pt x="721242" y="362312"/>
                </a:cubicBezTo>
                <a:cubicBezTo>
                  <a:pt x="718842" y="367257"/>
                  <a:pt x="716250" y="372105"/>
                  <a:pt x="714041" y="377074"/>
                </a:cubicBezTo>
                <a:cubicBezTo>
                  <a:pt x="713398" y="378742"/>
                  <a:pt x="711682" y="379741"/>
                  <a:pt x="709913" y="379474"/>
                </a:cubicBezTo>
                <a:cubicBezTo>
                  <a:pt x="683526" y="379474"/>
                  <a:pt x="657123" y="379474"/>
                  <a:pt x="630703" y="379474"/>
                </a:cubicBezTo>
                <a:lnTo>
                  <a:pt x="606028" y="379474"/>
                </a:lnTo>
                <a:cubicBezTo>
                  <a:pt x="603195" y="379474"/>
                  <a:pt x="603171" y="379474"/>
                  <a:pt x="603171" y="376786"/>
                </a:cubicBezTo>
                <a:cubicBezTo>
                  <a:pt x="603171" y="371793"/>
                  <a:pt x="603171" y="366801"/>
                  <a:pt x="603171" y="361784"/>
                </a:cubicBezTo>
                <a:cubicBezTo>
                  <a:pt x="603123" y="360296"/>
                  <a:pt x="603531" y="359480"/>
                  <a:pt x="605140" y="359720"/>
                </a:cubicBezTo>
                <a:close/>
                <a:moveTo>
                  <a:pt x="605140" y="381322"/>
                </a:moveTo>
                <a:cubicBezTo>
                  <a:pt x="605644" y="381322"/>
                  <a:pt x="606148" y="381322"/>
                  <a:pt x="606628" y="381322"/>
                </a:cubicBezTo>
                <a:lnTo>
                  <a:pt x="707993" y="381322"/>
                </a:lnTo>
                <a:cubicBezTo>
                  <a:pt x="709029" y="381198"/>
                  <a:pt x="710081" y="381272"/>
                  <a:pt x="711089" y="381538"/>
                </a:cubicBezTo>
                <a:cubicBezTo>
                  <a:pt x="711401" y="382498"/>
                  <a:pt x="710849" y="383051"/>
                  <a:pt x="710537" y="383651"/>
                </a:cubicBezTo>
                <a:cubicBezTo>
                  <a:pt x="708593" y="387587"/>
                  <a:pt x="706528" y="391476"/>
                  <a:pt x="704704" y="395460"/>
                </a:cubicBezTo>
                <a:cubicBezTo>
                  <a:pt x="704272" y="396948"/>
                  <a:pt x="702762" y="397851"/>
                  <a:pt x="701248" y="397524"/>
                </a:cubicBezTo>
                <a:cubicBezTo>
                  <a:pt x="700849" y="397488"/>
                  <a:pt x="700446" y="397488"/>
                  <a:pt x="700047" y="397524"/>
                </a:cubicBezTo>
                <a:lnTo>
                  <a:pt x="606436" y="397524"/>
                </a:lnTo>
                <a:cubicBezTo>
                  <a:pt x="602715" y="397524"/>
                  <a:pt x="603195" y="397524"/>
                  <a:pt x="603171" y="394308"/>
                </a:cubicBezTo>
                <a:cubicBezTo>
                  <a:pt x="603171" y="390612"/>
                  <a:pt x="603171" y="386915"/>
                  <a:pt x="603171" y="383219"/>
                </a:cubicBezTo>
                <a:cubicBezTo>
                  <a:pt x="603123" y="381730"/>
                  <a:pt x="603675" y="381202"/>
                  <a:pt x="605068" y="381322"/>
                </a:cubicBezTo>
                <a:close/>
                <a:moveTo>
                  <a:pt x="695583" y="700802"/>
                </a:moveTo>
                <a:lnTo>
                  <a:pt x="695583" y="785941"/>
                </a:lnTo>
                <a:cubicBezTo>
                  <a:pt x="695535" y="786644"/>
                  <a:pt x="695535" y="787350"/>
                  <a:pt x="695583" y="788053"/>
                </a:cubicBezTo>
                <a:cubicBezTo>
                  <a:pt x="695727" y="789421"/>
                  <a:pt x="695007" y="789781"/>
                  <a:pt x="693807" y="789661"/>
                </a:cubicBezTo>
                <a:cubicBezTo>
                  <a:pt x="693303" y="789661"/>
                  <a:pt x="692799" y="789661"/>
                  <a:pt x="692319" y="789661"/>
                </a:cubicBezTo>
                <a:lnTo>
                  <a:pt x="606580" y="789661"/>
                </a:lnTo>
                <a:cubicBezTo>
                  <a:pt x="602643" y="789661"/>
                  <a:pt x="603171" y="790021"/>
                  <a:pt x="603171" y="786349"/>
                </a:cubicBezTo>
                <a:lnTo>
                  <a:pt x="603171" y="700610"/>
                </a:lnTo>
                <a:cubicBezTo>
                  <a:pt x="603171" y="696866"/>
                  <a:pt x="602715" y="697178"/>
                  <a:pt x="606460" y="697178"/>
                </a:cubicBezTo>
                <a:lnTo>
                  <a:pt x="691911" y="697178"/>
                </a:lnTo>
                <a:cubicBezTo>
                  <a:pt x="692607" y="697178"/>
                  <a:pt x="693303" y="697178"/>
                  <a:pt x="693999" y="697178"/>
                </a:cubicBezTo>
                <a:cubicBezTo>
                  <a:pt x="695175" y="697178"/>
                  <a:pt x="695655" y="697562"/>
                  <a:pt x="695559" y="698714"/>
                </a:cubicBezTo>
                <a:cubicBezTo>
                  <a:pt x="695583" y="699410"/>
                  <a:pt x="695583" y="700106"/>
                  <a:pt x="695583" y="700802"/>
                </a:cubicBezTo>
                <a:close/>
                <a:moveTo>
                  <a:pt x="603171" y="606423"/>
                </a:moveTo>
                <a:cubicBezTo>
                  <a:pt x="603171" y="605726"/>
                  <a:pt x="603171" y="605030"/>
                  <a:pt x="603171" y="604310"/>
                </a:cubicBezTo>
                <a:cubicBezTo>
                  <a:pt x="603171" y="603590"/>
                  <a:pt x="603627" y="603086"/>
                  <a:pt x="604492" y="603086"/>
                </a:cubicBezTo>
                <a:lnTo>
                  <a:pt x="692943" y="603086"/>
                </a:lnTo>
                <a:cubicBezTo>
                  <a:pt x="695535" y="603086"/>
                  <a:pt x="695559" y="603086"/>
                  <a:pt x="695559" y="605678"/>
                </a:cubicBezTo>
                <a:lnTo>
                  <a:pt x="695559" y="691753"/>
                </a:lnTo>
                <a:cubicBezTo>
                  <a:pt x="695559" y="692545"/>
                  <a:pt x="695559" y="693361"/>
                  <a:pt x="695559" y="694153"/>
                </a:cubicBezTo>
                <a:cubicBezTo>
                  <a:pt x="695559" y="694946"/>
                  <a:pt x="695151" y="695402"/>
                  <a:pt x="694287" y="695378"/>
                </a:cubicBezTo>
                <a:lnTo>
                  <a:pt x="606412" y="695378"/>
                </a:lnTo>
                <a:cubicBezTo>
                  <a:pt x="602811" y="695378"/>
                  <a:pt x="603171" y="695666"/>
                  <a:pt x="603171" y="692185"/>
                </a:cubicBezTo>
                <a:close/>
                <a:moveTo>
                  <a:pt x="604876" y="791462"/>
                </a:moveTo>
                <a:cubicBezTo>
                  <a:pt x="605476" y="791462"/>
                  <a:pt x="606076" y="791462"/>
                  <a:pt x="606676" y="791462"/>
                </a:cubicBezTo>
                <a:cubicBezTo>
                  <a:pt x="635479" y="791462"/>
                  <a:pt x="664067" y="791462"/>
                  <a:pt x="692751" y="791462"/>
                </a:cubicBezTo>
                <a:cubicBezTo>
                  <a:pt x="694873" y="791104"/>
                  <a:pt x="696930" y="792379"/>
                  <a:pt x="697551" y="794438"/>
                </a:cubicBezTo>
                <a:cubicBezTo>
                  <a:pt x="699015" y="797894"/>
                  <a:pt x="700816" y="801231"/>
                  <a:pt x="702712" y="805143"/>
                </a:cubicBezTo>
                <a:lnTo>
                  <a:pt x="606772" y="805143"/>
                </a:lnTo>
                <a:cubicBezTo>
                  <a:pt x="602763" y="805143"/>
                  <a:pt x="603219" y="805599"/>
                  <a:pt x="603195" y="801687"/>
                </a:cubicBezTo>
                <a:cubicBezTo>
                  <a:pt x="603195" y="798879"/>
                  <a:pt x="603195" y="796094"/>
                  <a:pt x="603195" y="793286"/>
                </a:cubicBezTo>
                <a:cubicBezTo>
                  <a:pt x="603123" y="791918"/>
                  <a:pt x="603579" y="791342"/>
                  <a:pt x="604876" y="791534"/>
                </a:cubicBezTo>
                <a:close/>
                <a:moveTo>
                  <a:pt x="707032" y="809560"/>
                </a:moveTo>
                <a:cubicBezTo>
                  <a:pt x="706648" y="808768"/>
                  <a:pt x="705952" y="808072"/>
                  <a:pt x="706168" y="807160"/>
                </a:cubicBezTo>
                <a:cubicBezTo>
                  <a:pt x="707131" y="806905"/>
                  <a:pt x="708134" y="806838"/>
                  <a:pt x="709121" y="806968"/>
                </a:cubicBezTo>
                <a:cubicBezTo>
                  <a:pt x="740325" y="806968"/>
                  <a:pt x="771528" y="806968"/>
                  <a:pt x="802732" y="806968"/>
                </a:cubicBezTo>
                <a:cubicBezTo>
                  <a:pt x="804614" y="806838"/>
                  <a:pt x="806450" y="807570"/>
                  <a:pt x="807725" y="808960"/>
                </a:cubicBezTo>
                <a:cubicBezTo>
                  <a:pt x="811565" y="813016"/>
                  <a:pt x="815598" y="816905"/>
                  <a:pt x="819558" y="820961"/>
                </a:cubicBezTo>
                <a:cubicBezTo>
                  <a:pt x="820281" y="821511"/>
                  <a:pt x="820871" y="822217"/>
                  <a:pt x="821287" y="823026"/>
                </a:cubicBezTo>
                <a:cubicBezTo>
                  <a:pt x="820639" y="823698"/>
                  <a:pt x="819798" y="823386"/>
                  <a:pt x="819078" y="823386"/>
                </a:cubicBezTo>
                <a:cubicBezTo>
                  <a:pt x="784881" y="823386"/>
                  <a:pt x="750687" y="823386"/>
                  <a:pt x="716490" y="823386"/>
                </a:cubicBezTo>
                <a:cubicBezTo>
                  <a:pt x="714793" y="823642"/>
                  <a:pt x="713163" y="822622"/>
                  <a:pt x="712649" y="820985"/>
                </a:cubicBezTo>
                <a:cubicBezTo>
                  <a:pt x="710897" y="817001"/>
                  <a:pt x="708881" y="813328"/>
                  <a:pt x="707032" y="809560"/>
                </a:cubicBezTo>
                <a:close/>
                <a:moveTo>
                  <a:pt x="717570" y="824970"/>
                </a:moveTo>
                <a:cubicBezTo>
                  <a:pt x="752134" y="824970"/>
                  <a:pt x="786698" y="824970"/>
                  <a:pt x="821263" y="824970"/>
                </a:cubicBezTo>
                <a:cubicBezTo>
                  <a:pt x="822849" y="824874"/>
                  <a:pt x="824393" y="825500"/>
                  <a:pt x="825463" y="826674"/>
                </a:cubicBezTo>
                <a:cubicBezTo>
                  <a:pt x="830816" y="832195"/>
                  <a:pt x="836289" y="837619"/>
                  <a:pt x="841689" y="843092"/>
                </a:cubicBezTo>
                <a:cubicBezTo>
                  <a:pt x="842073" y="843476"/>
                  <a:pt x="842673" y="843764"/>
                  <a:pt x="842649" y="844796"/>
                </a:cubicBezTo>
                <a:lnTo>
                  <a:pt x="839793" y="844796"/>
                </a:lnTo>
                <a:cubicBezTo>
                  <a:pt x="802444" y="844796"/>
                  <a:pt x="765079" y="844796"/>
                  <a:pt x="727699" y="844796"/>
                </a:cubicBezTo>
                <a:cubicBezTo>
                  <a:pt x="725731" y="845111"/>
                  <a:pt x="723815" y="843983"/>
                  <a:pt x="723138" y="842108"/>
                </a:cubicBezTo>
                <a:cubicBezTo>
                  <a:pt x="720978" y="837307"/>
                  <a:pt x="718338" y="832507"/>
                  <a:pt x="716130" y="827874"/>
                </a:cubicBezTo>
                <a:cubicBezTo>
                  <a:pt x="715585" y="827060"/>
                  <a:pt x="715232" y="826132"/>
                  <a:pt x="715097" y="825162"/>
                </a:cubicBezTo>
                <a:cubicBezTo>
                  <a:pt x="715894" y="824905"/>
                  <a:pt x="716742" y="824838"/>
                  <a:pt x="717570" y="824970"/>
                </a:cubicBezTo>
                <a:close/>
                <a:moveTo>
                  <a:pt x="827383" y="825978"/>
                </a:moveTo>
                <a:cubicBezTo>
                  <a:pt x="827215" y="825810"/>
                  <a:pt x="826903" y="825594"/>
                  <a:pt x="827383" y="824970"/>
                </a:cubicBezTo>
                <a:lnTo>
                  <a:pt x="830000" y="824970"/>
                </a:lnTo>
                <a:cubicBezTo>
                  <a:pt x="863988" y="824970"/>
                  <a:pt x="897969" y="824970"/>
                  <a:pt x="931941" y="824970"/>
                </a:cubicBezTo>
                <a:cubicBezTo>
                  <a:pt x="933724" y="824931"/>
                  <a:pt x="935471" y="825462"/>
                  <a:pt x="936933" y="826482"/>
                </a:cubicBezTo>
                <a:cubicBezTo>
                  <a:pt x="945046" y="831979"/>
                  <a:pt x="953207" y="837379"/>
                  <a:pt x="961344" y="842828"/>
                </a:cubicBezTo>
                <a:lnTo>
                  <a:pt x="963264" y="844196"/>
                </a:lnTo>
                <a:cubicBezTo>
                  <a:pt x="963048" y="845180"/>
                  <a:pt x="962304" y="844772"/>
                  <a:pt x="961824" y="844772"/>
                </a:cubicBezTo>
                <a:lnTo>
                  <a:pt x="848170" y="844772"/>
                </a:lnTo>
                <a:cubicBezTo>
                  <a:pt x="847085" y="844928"/>
                  <a:pt x="845986" y="844595"/>
                  <a:pt x="845170" y="843860"/>
                </a:cubicBezTo>
                <a:cubicBezTo>
                  <a:pt x="839265" y="837859"/>
                  <a:pt x="833312" y="831931"/>
                  <a:pt x="827383" y="825978"/>
                </a:cubicBezTo>
                <a:close/>
                <a:moveTo>
                  <a:pt x="851602" y="846549"/>
                </a:moveTo>
                <a:cubicBezTo>
                  <a:pt x="889160" y="846549"/>
                  <a:pt x="926763" y="846549"/>
                  <a:pt x="964417" y="846549"/>
                </a:cubicBezTo>
                <a:cubicBezTo>
                  <a:pt x="966198" y="846512"/>
                  <a:pt x="967945" y="847043"/>
                  <a:pt x="969409" y="848061"/>
                </a:cubicBezTo>
                <a:cubicBezTo>
                  <a:pt x="979755" y="855046"/>
                  <a:pt x="990148" y="861934"/>
                  <a:pt x="1000613" y="868895"/>
                </a:cubicBezTo>
                <a:cubicBezTo>
                  <a:pt x="1001628" y="869347"/>
                  <a:pt x="1002469" y="870112"/>
                  <a:pt x="1003013" y="871080"/>
                </a:cubicBezTo>
                <a:lnTo>
                  <a:pt x="1000613" y="871080"/>
                </a:lnTo>
                <a:cubicBezTo>
                  <a:pt x="958848" y="871080"/>
                  <a:pt x="917083" y="871080"/>
                  <a:pt x="875317" y="871080"/>
                </a:cubicBezTo>
                <a:cubicBezTo>
                  <a:pt x="873635" y="871183"/>
                  <a:pt x="871993" y="870523"/>
                  <a:pt x="870853" y="869279"/>
                </a:cubicBezTo>
                <a:cubicBezTo>
                  <a:pt x="864132" y="862439"/>
                  <a:pt x="857315" y="855694"/>
                  <a:pt x="850546" y="848901"/>
                </a:cubicBezTo>
                <a:cubicBezTo>
                  <a:pt x="849733" y="848303"/>
                  <a:pt x="849128" y="847463"/>
                  <a:pt x="848818" y="846500"/>
                </a:cubicBezTo>
                <a:close/>
                <a:moveTo>
                  <a:pt x="965281" y="843164"/>
                </a:moveTo>
                <a:cubicBezTo>
                  <a:pt x="957456" y="837835"/>
                  <a:pt x="949535" y="832627"/>
                  <a:pt x="941638" y="827346"/>
                </a:cubicBezTo>
                <a:cubicBezTo>
                  <a:pt x="940620" y="826820"/>
                  <a:pt x="939710" y="826115"/>
                  <a:pt x="938949" y="825258"/>
                </a:cubicBezTo>
                <a:cubicBezTo>
                  <a:pt x="939698" y="824910"/>
                  <a:pt x="940538" y="824809"/>
                  <a:pt x="941350" y="824970"/>
                </a:cubicBezTo>
                <a:lnTo>
                  <a:pt x="1043386" y="824970"/>
                </a:lnTo>
                <a:cubicBezTo>
                  <a:pt x="1044683" y="824900"/>
                  <a:pt x="1045976" y="825147"/>
                  <a:pt x="1047155" y="825690"/>
                </a:cubicBezTo>
                <a:cubicBezTo>
                  <a:pt x="1058885" y="831611"/>
                  <a:pt x="1070654" y="837516"/>
                  <a:pt x="1082463" y="843404"/>
                </a:cubicBezTo>
                <a:cubicBezTo>
                  <a:pt x="1083164" y="843601"/>
                  <a:pt x="1083738" y="844103"/>
                  <a:pt x="1084024" y="844772"/>
                </a:cubicBezTo>
                <a:lnTo>
                  <a:pt x="1081383" y="844772"/>
                </a:lnTo>
                <a:cubicBezTo>
                  <a:pt x="1044419" y="844772"/>
                  <a:pt x="1007461" y="844772"/>
                  <a:pt x="970513" y="844772"/>
                </a:cubicBezTo>
                <a:cubicBezTo>
                  <a:pt x="968627" y="844813"/>
                  <a:pt x="966776" y="844251"/>
                  <a:pt x="965233" y="843164"/>
                </a:cubicBezTo>
                <a:close/>
                <a:moveTo>
                  <a:pt x="1088344" y="722789"/>
                </a:moveTo>
                <a:lnTo>
                  <a:pt x="1079511" y="720605"/>
                </a:lnTo>
                <a:lnTo>
                  <a:pt x="1049891" y="713212"/>
                </a:lnTo>
                <a:cubicBezTo>
                  <a:pt x="1046963" y="712468"/>
                  <a:pt x="1046963" y="712468"/>
                  <a:pt x="1046963" y="709539"/>
                </a:cubicBezTo>
                <a:lnTo>
                  <a:pt x="1046963" y="606326"/>
                </a:lnTo>
                <a:cubicBezTo>
                  <a:pt x="1046963" y="602486"/>
                  <a:pt x="1046675" y="603038"/>
                  <a:pt x="1050347" y="603014"/>
                </a:cubicBezTo>
                <a:cubicBezTo>
                  <a:pt x="1061941" y="603014"/>
                  <a:pt x="1073534" y="603014"/>
                  <a:pt x="1085128" y="603014"/>
                </a:cubicBezTo>
                <a:lnTo>
                  <a:pt x="1087240" y="603014"/>
                </a:lnTo>
                <a:cubicBezTo>
                  <a:pt x="1087794" y="602959"/>
                  <a:pt x="1088289" y="603362"/>
                  <a:pt x="1088344" y="603917"/>
                </a:cubicBezTo>
                <a:cubicBezTo>
                  <a:pt x="1088351" y="603984"/>
                  <a:pt x="1088351" y="604051"/>
                  <a:pt x="1088344" y="604118"/>
                </a:cubicBezTo>
                <a:lnTo>
                  <a:pt x="1088344" y="722693"/>
                </a:lnTo>
                <a:close/>
                <a:moveTo>
                  <a:pt x="1085056" y="601286"/>
                </a:moveTo>
                <a:lnTo>
                  <a:pt x="1049315" y="601286"/>
                </a:lnTo>
                <a:cubicBezTo>
                  <a:pt x="1046915" y="601286"/>
                  <a:pt x="1046915" y="601286"/>
                  <a:pt x="1046915" y="598886"/>
                </a:cubicBezTo>
                <a:lnTo>
                  <a:pt x="1046915" y="494496"/>
                </a:lnTo>
                <a:cubicBezTo>
                  <a:pt x="1046915" y="492096"/>
                  <a:pt x="1046915" y="492096"/>
                  <a:pt x="1049315" y="491376"/>
                </a:cubicBezTo>
                <a:lnTo>
                  <a:pt x="1086184" y="482159"/>
                </a:lnTo>
                <a:cubicBezTo>
                  <a:pt x="1086844" y="481924"/>
                  <a:pt x="1087564" y="481924"/>
                  <a:pt x="1088224" y="482159"/>
                </a:cubicBezTo>
                <a:lnTo>
                  <a:pt x="1088224" y="485231"/>
                </a:lnTo>
                <a:cubicBezTo>
                  <a:pt x="1088224" y="522820"/>
                  <a:pt x="1088224" y="560426"/>
                  <a:pt x="1088224" y="598045"/>
                </a:cubicBezTo>
                <a:cubicBezTo>
                  <a:pt x="1088296" y="601574"/>
                  <a:pt x="1088848" y="601286"/>
                  <a:pt x="1085008" y="601286"/>
                </a:cubicBezTo>
                <a:close/>
                <a:moveTo>
                  <a:pt x="1081263" y="361736"/>
                </a:moveTo>
                <a:lnTo>
                  <a:pt x="1047659" y="378538"/>
                </a:lnTo>
                <a:cubicBezTo>
                  <a:pt x="1046238" y="379256"/>
                  <a:pt x="1044666" y="379625"/>
                  <a:pt x="1043074" y="379618"/>
                </a:cubicBezTo>
                <a:lnTo>
                  <a:pt x="941830" y="379618"/>
                </a:lnTo>
                <a:cubicBezTo>
                  <a:pt x="940958" y="379784"/>
                  <a:pt x="940058" y="379693"/>
                  <a:pt x="939237" y="379354"/>
                </a:cubicBezTo>
                <a:cubicBezTo>
                  <a:pt x="939117" y="378514"/>
                  <a:pt x="939861" y="378418"/>
                  <a:pt x="940294" y="378130"/>
                </a:cubicBezTo>
                <a:lnTo>
                  <a:pt x="965953" y="360968"/>
                </a:lnTo>
                <a:cubicBezTo>
                  <a:pt x="967100" y="360173"/>
                  <a:pt x="968471" y="359770"/>
                  <a:pt x="969865" y="359816"/>
                </a:cubicBezTo>
                <a:lnTo>
                  <a:pt x="1081671" y="359816"/>
                </a:lnTo>
                <a:cubicBezTo>
                  <a:pt x="1082497" y="359758"/>
                  <a:pt x="1083325" y="359914"/>
                  <a:pt x="1084072" y="360272"/>
                </a:cubicBezTo>
                <a:cubicBezTo>
                  <a:pt x="1082943" y="360848"/>
                  <a:pt x="1082031" y="361304"/>
                  <a:pt x="1081215" y="361736"/>
                </a:cubicBezTo>
                <a:close/>
                <a:moveTo>
                  <a:pt x="967873" y="357607"/>
                </a:moveTo>
                <a:cubicBezTo>
                  <a:pt x="966793" y="358711"/>
                  <a:pt x="965473" y="358279"/>
                  <a:pt x="964177" y="358279"/>
                </a:cubicBezTo>
                <a:lnTo>
                  <a:pt x="849538" y="358279"/>
                </a:lnTo>
                <a:cubicBezTo>
                  <a:pt x="848842" y="358279"/>
                  <a:pt x="847714" y="358399"/>
                  <a:pt x="848386" y="357031"/>
                </a:cubicBezTo>
                <a:lnTo>
                  <a:pt x="871837" y="333604"/>
                </a:lnTo>
                <a:cubicBezTo>
                  <a:pt x="872677" y="332812"/>
                  <a:pt x="873709" y="333028"/>
                  <a:pt x="874693" y="333028"/>
                </a:cubicBezTo>
                <a:lnTo>
                  <a:pt x="1000421" y="333028"/>
                </a:lnTo>
                <a:cubicBezTo>
                  <a:pt x="1001225" y="332884"/>
                  <a:pt x="1002056" y="332959"/>
                  <a:pt x="1002821" y="333244"/>
                </a:cubicBezTo>
                <a:cubicBezTo>
                  <a:pt x="1003253" y="333484"/>
                  <a:pt x="1003205" y="333892"/>
                  <a:pt x="1002821" y="334252"/>
                </a:cubicBezTo>
                <a:cubicBezTo>
                  <a:pt x="991036" y="341957"/>
                  <a:pt x="979298" y="349590"/>
                  <a:pt x="967825" y="357607"/>
                </a:cubicBezTo>
                <a:close/>
                <a:moveTo>
                  <a:pt x="871285" y="331852"/>
                </a:moveTo>
                <a:cubicBezTo>
                  <a:pt x="870445" y="332644"/>
                  <a:pt x="869413" y="332428"/>
                  <a:pt x="868429" y="332428"/>
                </a:cubicBezTo>
                <a:lnTo>
                  <a:pt x="741765" y="332428"/>
                </a:lnTo>
                <a:cubicBezTo>
                  <a:pt x="740709" y="332428"/>
                  <a:pt x="739508" y="332764"/>
                  <a:pt x="738692" y="331708"/>
                </a:cubicBezTo>
                <a:lnTo>
                  <a:pt x="738692" y="331708"/>
                </a:lnTo>
                <a:cubicBezTo>
                  <a:pt x="743493" y="321963"/>
                  <a:pt x="748294" y="312218"/>
                  <a:pt x="753094" y="302472"/>
                </a:cubicBezTo>
                <a:cubicBezTo>
                  <a:pt x="753425" y="301472"/>
                  <a:pt x="754467" y="300888"/>
                  <a:pt x="755494" y="301128"/>
                </a:cubicBezTo>
                <a:cubicBezTo>
                  <a:pt x="755999" y="301128"/>
                  <a:pt x="756503" y="301128"/>
                  <a:pt x="757007" y="301128"/>
                </a:cubicBezTo>
                <a:lnTo>
                  <a:pt x="902009" y="301128"/>
                </a:lnTo>
                <a:close/>
                <a:moveTo>
                  <a:pt x="901697" y="299472"/>
                </a:moveTo>
                <a:cubicBezTo>
                  <a:pt x="853338" y="299472"/>
                  <a:pt x="804981" y="299472"/>
                  <a:pt x="756623" y="299472"/>
                </a:cubicBezTo>
                <a:lnTo>
                  <a:pt x="754822" y="299472"/>
                </a:lnTo>
                <a:cubicBezTo>
                  <a:pt x="756671" y="295656"/>
                  <a:pt x="758303" y="292271"/>
                  <a:pt x="759983" y="288911"/>
                </a:cubicBezTo>
                <a:cubicBezTo>
                  <a:pt x="764424" y="279982"/>
                  <a:pt x="768936" y="271077"/>
                  <a:pt x="773329" y="262099"/>
                </a:cubicBezTo>
                <a:cubicBezTo>
                  <a:pt x="773857" y="260599"/>
                  <a:pt x="775350" y="259663"/>
                  <a:pt x="776929" y="259843"/>
                </a:cubicBezTo>
                <a:cubicBezTo>
                  <a:pt x="831464" y="259843"/>
                  <a:pt x="886016" y="259843"/>
                  <a:pt x="940582" y="259843"/>
                </a:cubicBezTo>
                <a:cubicBezTo>
                  <a:pt x="941285" y="259726"/>
                  <a:pt x="942007" y="259800"/>
                  <a:pt x="942670" y="260059"/>
                </a:cubicBezTo>
                <a:cubicBezTo>
                  <a:pt x="942670" y="260971"/>
                  <a:pt x="941854" y="261331"/>
                  <a:pt x="941350" y="261859"/>
                </a:cubicBezTo>
                <a:cubicBezTo>
                  <a:pt x="929427" y="273813"/>
                  <a:pt x="917498" y="285759"/>
                  <a:pt x="905561" y="297696"/>
                </a:cubicBezTo>
                <a:cubicBezTo>
                  <a:pt x="904599" y="298829"/>
                  <a:pt x="903185" y="299479"/>
                  <a:pt x="901697" y="299472"/>
                </a:cubicBezTo>
                <a:close/>
                <a:moveTo>
                  <a:pt x="778009" y="258019"/>
                </a:moveTo>
                <a:cubicBezTo>
                  <a:pt x="777330" y="258153"/>
                  <a:pt x="776627" y="258079"/>
                  <a:pt x="775993" y="257803"/>
                </a:cubicBezTo>
                <a:cubicBezTo>
                  <a:pt x="775585" y="256891"/>
                  <a:pt x="776257" y="256267"/>
                  <a:pt x="776593" y="255595"/>
                </a:cubicBezTo>
                <a:cubicBezTo>
                  <a:pt x="784610" y="239513"/>
                  <a:pt x="792699" y="223455"/>
                  <a:pt x="800596" y="207349"/>
                </a:cubicBezTo>
                <a:cubicBezTo>
                  <a:pt x="801172" y="205864"/>
                  <a:pt x="802692" y="204970"/>
                  <a:pt x="804269" y="205188"/>
                </a:cubicBezTo>
                <a:cubicBezTo>
                  <a:pt x="831279" y="205188"/>
                  <a:pt x="858268" y="205188"/>
                  <a:pt x="885231" y="205188"/>
                </a:cubicBezTo>
                <a:lnTo>
                  <a:pt x="997109" y="205188"/>
                </a:lnTo>
                <a:cubicBezTo>
                  <a:pt x="997325" y="206316"/>
                  <a:pt x="996437" y="206653"/>
                  <a:pt x="995933" y="207133"/>
                </a:cubicBezTo>
                <a:cubicBezTo>
                  <a:pt x="979610" y="223519"/>
                  <a:pt x="963248" y="239897"/>
                  <a:pt x="946846" y="256267"/>
                </a:cubicBezTo>
                <a:cubicBezTo>
                  <a:pt x="945853" y="257371"/>
                  <a:pt x="944420" y="257978"/>
                  <a:pt x="942934" y="257923"/>
                </a:cubicBezTo>
                <a:cubicBezTo>
                  <a:pt x="887967" y="257906"/>
                  <a:pt x="832993" y="257906"/>
                  <a:pt x="778009" y="257923"/>
                </a:cubicBezTo>
                <a:close/>
                <a:moveTo>
                  <a:pt x="797740" y="203460"/>
                </a:moveTo>
                <a:cubicBezTo>
                  <a:pt x="733971" y="203460"/>
                  <a:pt x="670181" y="203460"/>
                  <a:pt x="606364" y="203460"/>
                </a:cubicBezTo>
                <a:cubicBezTo>
                  <a:pt x="602787" y="203460"/>
                  <a:pt x="603075" y="203868"/>
                  <a:pt x="603075" y="200316"/>
                </a:cubicBezTo>
                <a:cubicBezTo>
                  <a:pt x="603075" y="177913"/>
                  <a:pt x="603075" y="155510"/>
                  <a:pt x="603075" y="133107"/>
                </a:cubicBezTo>
                <a:cubicBezTo>
                  <a:pt x="603075" y="129387"/>
                  <a:pt x="602811" y="129843"/>
                  <a:pt x="606220" y="129843"/>
                </a:cubicBezTo>
                <a:lnTo>
                  <a:pt x="836985" y="129843"/>
                </a:lnTo>
                <a:cubicBezTo>
                  <a:pt x="836944" y="130860"/>
                  <a:pt x="836610" y="131843"/>
                  <a:pt x="836025" y="132675"/>
                </a:cubicBezTo>
                <a:cubicBezTo>
                  <a:pt x="824712" y="155382"/>
                  <a:pt x="813414" y="178089"/>
                  <a:pt x="802132" y="200796"/>
                </a:cubicBezTo>
                <a:cubicBezTo>
                  <a:pt x="801482" y="202610"/>
                  <a:pt x="799650" y="203721"/>
                  <a:pt x="797740" y="203460"/>
                </a:cubicBezTo>
                <a:close/>
                <a:moveTo>
                  <a:pt x="603075" y="262171"/>
                </a:moveTo>
                <a:cubicBezTo>
                  <a:pt x="603075" y="259771"/>
                  <a:pt x="603075" y="259771"/>
                  <a:pt x="605308" y="259771"/>
                </a:cubicBezTo>
                <a:lnTo>
                  <a:pt x="772393" y="259771"/>
                </a:lnTo>
                <a:cubicBezTo>
                  <a:pt x="767904" y="268772"/>
                  <a:pt x="763679" y="277269"/>
                  <a:pt x="759431" y="285718"/>
                </a:cubicBezTo>
                <a:cubicBezTo>
                  <a:pt x="757439" y="289751"/>
                  <a:pt x="755398" y="293759"/>
                  <a:pt x="753430" y="297720"/>
                </a:cubicBezTo>
                <a:cubicBezTo>
                  <a:pt x="752878" y="298824"/>
                  <a:pt x="752230" y="299496"/>
                  <a:pt x="750910" y="299304"/>
                </a:cubicBezTo>
                <a:cubicBezTo>
                  <a:pt x="750310" y="299268"/>
                  <a:pt x="749710" y="299268"/>
                  <a:pt x="749110" y="299304"/>
                </a:cubicBezTo>
                <a:lnTo>
                  <a:pt x="606772" y="299304"/>
                </a:lnTo>
                <a:cubicBezTo>
                  <a:pt x="602619" y="299304"/>
                  <a:pt x="603123" y="299832"/>
                  <a:pt x="603099" y="295656"/>
                </a:cubicBezTo>
                <a:cubicBezTo>
                  <a:pt x="603051" y="284470"/>
                  <a:pt x="603075" y="273285"/>
                  <a:pt x="603075" y="262099"/>
                </a:cubicBezTo>
                <a:close/>
                <a:moveTo>
                  <a:pt x="605236" y="301200"/>
                </a:moveTo>
                <a:lnTo>
                  <a:pt x="751054" y="301200"/>
                </a:lnTo>
                <a:cubicBezTo>
                  <a:pt x="751534" y="301992"/>
                  <a:pt x="751054" y="302496"/>
                  <a:pt x="750838" y="303001"/>
                </a:cubicBezTo>
                <a:cubicBezTo>
                  <a:pt x="746373" y="311930"/>
                  <a:pt x="741933" y="320859"/>
                  <a:pt x="737444" y="329764"/>
                </a:cubicBezTo>
                <a:cubicBezTo>
                  <a:pt x="737075" y="330458"/>
                  <a:pt x="736664" y="331132"/>
                  <a:pt x="736220" y="331780"/>
                </a:cubicBezTo>
                <a:cubicBezTo>
                  <a:pt x="735188" y="332980"/>
                  <a:pt x="733820" y="332476"/>
                  <a:pt x="732548" y="332476"/>
                </a:cubicBezTo>
                <a:lnTo>
                  <a:pt x="637016" y="332476"/>
                </a:lnTo>
                <a:cubicBezTo>
                  <a:pt x="626838" y="332476"/>
                  <a:pt x="616661" y="332476"/>
                  <a:pt x="606484" y="332476"/>
                </a:cubicBezTo>
                <a:cubicBezTo>
                  <a:pt x="605332" y="332476"/>
                  <a:pt x="604084" y="332908"/>
                  <a:pt x="603123" y="331780"/>
                </a:cubicBezTo>
                <a:cubicBezTo>
                  <a:pt x="603123" y="322179"/>
                  <a:pt x="603123" y="312794"/>
                  <a:pt x="603123" y="303313"/>
                </a:cubicBezTo>
                <a:cubicBezTo>
                  <a:pt x="603075" y="301176"/>
                  <a:pt x="603123" y="301176"/>
                  <a:pt x="605236" y="301128"/>
                </a:cubicBezTo>
                <a:close/>
                <a:moveTo>
                  <a:pt x="605236" y="414687"/>
                </a:moveTo>
                <a:cubicBezTo>
                  <a:pt x="605836" y="414687"/>
                  <a:pt x="606436" y="414687"/>
                  <a:pt x="607036" y="414687"/>
                </a:cubicBezTo>
                <a:lnTo>
                  <a:pt x="691886" y="414687"/>
                </a:lnTo>
                <a:cubicBezTo>
                  <a:pt x="692607" y="414687"/>
                  <a:pt x="693303" y="414687"/>
                  <a:pt x="693999" y="414687"/>
                </a:cubicBezTo>
                <a:cubicBezTo>
                  <a:pt x="695151" y="414687"/>
                  <a:pt x="695655" y="415047"/>
                  <a:pt x="695559" y="416223"/>
                </a:cubicBezTo>
                <a:cubicBezTo>
                  <a:pt x="695559" y="416919"/>
                  <a:pt x="695559" y="417615"/>
                  <a:pt x="695559" y="418311"/>
                </a:cubicBezTo>
                <a:lnTo>
                  <a:pt x="695559" y="503498"/>
                </a:lnTo>
                <a:cubicBezTo>
                  <a:pt x="695559" y="504314"/>
                  <a:pt x="695559" y="505106"/>
                  <a:pt x="695559" y="505898"/>
                </a:cubicBezTo>
                <a:cubicBezTo>
                  <a:pt x="695559" y="506690"/>
                  <a:pt x="695127" y="507146"/>
                  <a:pt x="694287" y="507122"/>
                </a:cubicBezTo>
                <a:cubicBezTo>
                  <a:pt x="693447" y="507098"/>
                  <a:pt x="693087" y="507122"/>
                  <a:pt x="692487" y="507122"/>
                </a:cubicBezTo>
                <a:lnTo>
                  <a:pt x="606436" y="507122"/>
                </a:lnTo>
                <a:cubicBezTo>
                  <a:pt x="602811" y="507122"/>
                  <a:pt x="603171" y="507410"/>
                  <a:pt x="603171" y="503930"/>
                </a:cubicBezTo>
                <a:lnTo>
                  <a:pt x="603171" y="417759"/>
                </a:lnTo>
                <a:cubicBezTo>
                  <a:pt x="603195" y="417368"/>
                  <a:pt x="603195" y="416974"/>
                  <a:pt x="603171" y="416583"/>
                </a:cubicBezTo>
                <a:cubicBezTo>
                  <a:pt x="602931" y="414903"/>
                  <a:pt x="603771" y="414446"/>
                  <a:pt x="605236" y="414687"/>
                </a:cubicBezTo>
                <a:close/>
                <a:moveTo>
                  <a:pt x="605236" y="825138"/>
                </a:moveTo>
                <a:cubicBezTo>
                  <a:pt x="605730" y="825174"/>
                  <a:pt x="606229" y="825174"/>
                  <a:pt x="606724" y="825138"/>
                </a:cubicBezTo>
                <a:cubicBezTo>
                  <a:pt x="641017" y="825138"/>
                  <a:pt x="675300" y="825138"/>
                  <a:pt x="709577" y="825138"/>
                </a:cubicBezTo>
                <a:cubicBezTo>
                  <a:pt x="711552" y="824864"/>
                  <a:pt x="713448" y="826019"/>
                  <a:pt x="714113" y="827898"/>
                </a:cubicBezTo>
                <a:cubicBezTo>
                  <a:pt x="716298" y="832699"/>
                  <a:pt x="718794" y="837379"/>
                  <a:pt x="721146" y="842132"/>
                </a:cubicBezTo>
                <a:cubicBezTo>
                  <a:pt x="721727" y="842977"/>
                  <a:pt x="722068" y="843966"/>
                  <a:pt x="722130" y="844988"/>
                </a:cubicBezTo>
                <a:lnTo>
                  <a:pt x="606772" y="844988"/>
                </a:lnTo>
                <a:cubicBezTo>
                  <a:pt x="602595" y="844988"/>
                  <a:pt x="603147" y="845468"/>
                  <a:pt x="603123" y="841316"/>
                </a:cubicBezTo>
                <a:cubicBezTo>
                  <a:pt x="603123" y="836515"/>
                  <a:pt x="603123" y="831907"/>
                  <a:pt x="603123" y="827226"/>
                </a:cubicBezTo>
                <a:cubicBezTo>
                  <a:pt x="603123" y="825402"/>
                  <a:pt x="603627" y="824754"/>
                  <a:pt x="605188" y="824946"/>
                </a:cubicBezTo>
                <a:close/>
                <a:moveTo>
                  <a:pt x="726787" y="849309"/>
                </a:moveTo>
                <a:cubicBezTo>
                  <a:pt x="725863" y="848982"/>
                  <a:pt x="725378" y="847967"/>
                  <a:pt x="725704" y="847043"/>
                </a:cubicBezTo>
                <a:cubicBezTo>
                  <a:pt x="726031" y="846116"/>
                  <a:pt x="727046" y="845632"/>
                  <a:pt x="727973" y="845960"/>
                </a:cubicBezTo>
                <a:cubicBezTo>
                  <a:pt x="728304" y="846078"/>
                  <a:pt x="728592" y="846289"/>
                  <a:pt x="728803" y="846572"/>
                </a:cubicBezTo>
                <a:cubicBezTo>
                  <a:pt x="766584" y="846572"/>
                  <a:pt x="804365" y="846572"/>
                  <a:pt x="842145" y="846572"/>
                </a:cubicBezTo>
                <a:cubicBezTo>
                  <a:pt x="844118" y="846472"/>
                  <a:pt x="846031" y="847264"/>
                  <a:pt x="847354" y="848733"/>
                </a:cubicBezTo>
                <a:cubicBezTo>
                  <a:pt x="853835" y="855406"/>
                  <a:pt x="860460" y="861910"/>
                  <a:pt x="867012" y="868511"/>
                </a:cubicBezTo>
                <a:cubicBezTo>
                  <a:pt x="867708" y="869183"/>
                  <a:pt x="868597" y="869711"/>
                  <a:pt x="868933" y="870792"/>
                </a:cubicBezTo>
                <a:cubicBezTo>
                  <a:pt x="868237" y="871416"/>
                  <a:pt x="867420" y="871104"/>
                  <a:pt x="866676" y="871104"/>
                </a:cubicBezTo>
                <a:cubicBezTo>
                  <a:pt x="824592" y="871104"/>
                  <a:pt x="782515" y="871104"/>
                  <a:pt x="740445" y="871104"/>
                </a:cubicBezTo>
                <a:cubicBezTo>
                  <a:pt x="738695" y="871336"/>
                  <a:pt x="737010" y="870345"/>
                  <a:pt x="736364" y="868703"/>
                </a:cubicBezTo>
                <a:cubicBezTo>
                  <a:pt x="733316" y="862126"/>
                  <a:pt x="730027" y="855742"/>
                  <a:pt x="726787" y="849309"/>
                </a:cubicBezTo>
                <a:close/>
                <a:moveTo>
                  <a:pt x="741189" y="872856"/>
                </a:moveTo>
                <a:lnTo>
                  <a:pt x="869221" y="872856"/>
                </a:lnTo>
                <a:cubicBezTo>
                  <a:pt x="870704" y="872772"/>
                  <a:pt x="872147" y="873353"/>
                  <a:pt x="873157" y="874440"/>
                </a:cubicBezTo>
                <a:cubicBezTo>
                  <a:pt x="882014" y="883393"/>
                  <a:pt x="890943" y="892274"/>
                  <a:pt x="899824" y="901179"/>
                </a:cubicBezTo>
                <a:cubicBezTo>
                  <a:pt x="900521" y="901875"/>
                  <a:pt x="901145" y="902667"/>
                  <a:pt x="901793" y="903412"/>
                </a:cubicBezTo>
                <a:cubicBezTo>
                  <a:pt x="900809" y="904684"/>
                  <a:pt x="899392" y="904156"/>
                  <a:pt x="898168" y="904156"/>
                </a:cubicBezTo>
                <a:lnTo>
                  <a:pt x="757343" y="904156"/>
                </a:lnTo>
                <a:cubicBezTo>
                  <a:pt x="756119" y="904156"/>
                  <a:pt x="754726" y="904660"/>
                  <a:pt x="753718" y="903436"/>
                </a:cubicBezTo>
                <a:lnTo>
                  <a:pt x="753718" y="903436"/>
                </a:lnTo>
                <a:cubicBezTo>
                  <a:pt x="749350" y="894667"/>
                  <a:pt x="744998" y="885906"/>
                  <a:pt x="740661" y="877152"/>
                </a:cubicBezTo>
                <a:cubicBezTo>
                  <a:pt x="740061" y="875904"/>
                  <a:pt x="739484" y="874752"/>
                  <a:pt x="738812" y="873216"/>
                </a:cubicBezTo>
                <a:cubicBezTo>
                  <a:pt x="739552" y="872865"/>
                  <a:pt x="740377" y="872738"/>
                  <a:pt x="741189" y="872856"/>
                </a:cubicBezTo>
                <a:close/>
                <a:moveTo>
                  <a:pt x="756167" y="904780"/>
                </a:moveTo>
                <a:cubicBezTo>
                  <a:pt x="756959" y="904780"/>
                  <a:pt x="757751" y="904780"/>
                  <a:pt x="758567" y="904780"/>
                </a:cubicBezTo>
                <a:lnTo>
                  <a:pt x="900593" y="904780"/>
                </a:lnTo>
                <a:cubicBezTo>
                  <a:pt x="901817" y="904780"/>
                  <a:pt x="903233" y="904252"/>
                  <a:pt x="904217" y="905524"/>
                </a:cubicBezTo>
                <a:cubicBezTo>
                  <a:pt x="904745" y="906124"/>
                  <a:pt x="905249" y="906724"/>
                  <a:pt x="905801" y="907276"/>
                </a:cubicBezTo>
                <a:cubicBezTo>
                  <a:pt x="917868" y="919374"/>
                  <a:pt x="929948" y="931454"/>
                  <a:pt x="942046" y="943521"/>
                </a:cubicBezTo>
                <a:cubicBezTo>
                  <a:pt x="942382" y="943857"/>
                  <a:pt x="942694" y="944217"/>
                  <a:pt x="943174" y="944745"/>
                </a:cubicBezTo>
                <a:cubicBezTo>
                  <a:pt x="942300" y="945102"/>
                  <a:pt x="941352" y="945244"/>
                  <a:pt x="940414" y="945153"/>
                </a:cubicBezTo>
                <a:cubicBezTo>
                  <a:pt x="886006" y="945153"/>
                  <a:pt x="831663" y="945153"/>
                  <a:pt x="777385" y="945153"/>
                </a:cubicBezTo>
                <a:cubicBezTo>
                  <a:pt x="775614" y="945350"/>
                  <a:pt x="773938" y="944308"/>
                  <a:pt x="773329" y="942633"/>
                </a:cubicBezTo>
                <a:cubicBezTo>
                  <a:pt x="767304" y="930247"/>
                  <a:pt x="761135" y="917933"/>
                  <a:pt x="754990" y="905620"/>
                </a:cubicBezTo>
                <a:cubicBezTo>
                  <a:pt x="755194" y="905152"/>
                  <a:pt x="755636" y="904833"/>
                  <a:pt x="756143" y="904780"/>
                </a:cubicBezTo>
                <a:close/>
                <a:moveTo>
                  <a:pt x="947614" y="948969"/>
                </a:moveTo>
                <a:cubicBezTo>
                  <a:pt x="963617" y="965178"/>
                  <a:pt x="979699" y="981333"/>
                  <a:pt x="995861" y="997431"/>
                </a:cubicBezTo>
                <a:cubicBezTo>
                  <a:pt x="996461" y="998031"/>
                  <a:pt x="997037" y="998679"/>
                  <a:pt x="997709" y="999376"/>
                </a:cubicBezTo>
                <a:cubicBezTo>
                  <a:pt x="996732" y="999844"/>
                  <a:pt x="995632" y="999995"/>
                  <a:pt x="994564" y="999808"/>
                </a:cubicBezTo>
                <a:cubicBezTo>
                  <a:pt x="931388" y="999808"/>
                  <a:pt x="868181" y="999808"/>
                  <a:pt x="804941" y="999808"/>
                </a:cubicBezTo>
                <a:cubicBezTo>
                  <a:pt x="802965" y="1000045"/>
                  <a:pt x="801088" y="998876"/>
                  <a:pt x="800428" y="996999"/>
                </a:cubicBezTo>
                <a:cubicBezTo>
                  <a:pt x="792675" y="981229"/>
                  <a:pt x="784802" y="965507"/>
                  <a:pt x="776977" y="949785"/>
                </a:cubicBezTo>
                <a:cubicBezTo>
                  <a:pt x="776391" y="948864"/>
                  <a:pt x="775993" y="947836"/>
                  <a:pt x="775801" y="946761"/>
                </a:cubicBezTo>
                <a:lnTo>
                  <a:pt x="778873" y="946761"/>
                </a:lnTo>
                <a:cubicBezTo>
                  <a:pt x="833360" y="946761"/>
                  <a:pt x="887847" y="946761"/>
                  <a:pt x="942334" y="946761"/>
                </a:cubicBezTo>
                <a:cubicBezTo>
                  <a:pt x="944338" y="946663"/>
                  <a:pt x="946277" y="947474"/>
                  <a:pt x="947614" y="948969"/>
                </a:cubicBezTo>
                <a:close/>
                <a:moveTo>
                  <a:pt x="1118732" y="947841"/>
                </a:moveTo>
                <a:lnTo>
                  <a:pt x="1194845" y="998800"/>
                </a:lnTo>
                <a:lnTo>
                  <a:pt x="1195301" y="999184"/>
                </a:lnTo>
                <a:cubicBezTo>
                  <a:pt x="1195157" y="1000120"/>
                  <a:pt x="1194413" y="999760"/>
                  <a:pt x="1193909" y="999808"/>
                </a:cubicBezTo>
                <a:cubicBezTo>
                  <a:pt x="1193309" y="999844"/>
                  <a:pt x="1192709" y="999844"/>
                  <a:pt x="1192109" y="999808"/>
                </a:cubicBezTo>
                <a:cubicBezTo>
                  <a:pt x="1129526" y="999808"/>
                  <a:pt x="1066950" y="999808"/>
                  <a:pt x="1004382" y="999808"/>
                </a:cubicBezTo>
                <a:cubicBezTo>
                  <a:pt x="1002118" y="999940"/>
                  <a:pt x="999910" y="999061"/>
                  <a:pt x="998357" y="997407"/>
                </a:cubicBezTo>
                <a:cubicBezTo>
                  <a:pt x="982539" y="981445"/>
                  <a:pt x="966601" y="965579"/>
                  <a:pt x="950711" y="949665"/>
                </a:cubicBezTo>
                <a:cubicBezTo>
                  <a:pt x="949864" y="949003"/>
                  <a:pt x="949148" y="948189"/>
                  <a:pt x="948599" y="947265"/>
                </a:cubicBezTo>
                <a:cubicBezTo>
                  <a:pt x="949247" y="946473"/>
                  <a:pt x="949991" y="946809"/>
                  <a:pt x="950639" y="946809"/>
                </a:cubicBezTo>
                <a:lnTo>
                  <a:pt x="1114963" y="946809"/>
                </a:lnTo>
                <a:cubicBezTo>
                  <a:pt x="1116274" y="946759"/>
                  <a:pt x="1117565" y="947121"/>
                  <a:pt x="1118660" y="947841"/>
                </a:cubicBezTo>
                <a:close/>
                <a:moveTo>
                  <a:pt x="1054884" y="905260"/>
                </a:moveTo>
                <a:lnTo>
                  <a:pt x="1098761" y="934495"/>
                </a:lnTo>
                <a:lnTo>
                  <a:pt x="1112179" y="943521"/>
                </a:lnTo>
                <a:cubicBezTo>
                  <a:pt x="1112659" y="943833"/>
                  <a:pt x="1113259" y="944001"/>
                  <a:pt x="1113547" y="944817"/>
                </a:cubicBezTo>
                <a:cubicBezTo>
                  <a:pt x="1112822" y="945069"/>
                  <a:pt x="1112049" y="945141"/>
                  <a:pt x="1111291" y="945033"/>
                </a:cubicBezTo>
                <a:cubicBezTo>
                  <a:pt x="1057013" y="945033"/>
                  <a:pt x="1002757" y="945033"/>
                  <a:pt x="948527" y="945033"/>
                </a:cubicBezTo>
                <a:cubicBezTo>
                  <a:pt x="946945" y="945074"/>
                  <a:pt x="945425" y="944414"/>
                  <a:pt x="944374" y="943233"/>
                </a:cubicBezTo>
                <a:cubicBezTo>
                  <a:pt x="931988" y="930751"/>
                  <a:pt x="919572" y="918301"/>
                  <a:pt x="907121" y="905884"/>
                </a:cubicBezTo>
                <a:lnTo>
                  <a:pt x="907121" y="905884"/>
                </a:lnTo>
                <a:cubicBezTo>
                  <a:pt x="906785" y="905308"/>
                  <a:pt x="906977" y="904876"/>
                  <a:pt x="907577" y="904804"/>
                </a:cubicBezTo>
                <a:cubicBezTo>
                  <a:pt x="908473" y="904744"/>
                  <a:pt x="909370" y="904744"/>
                  <a:pt x="910266" y="904804"/>
                </a:cubicBezTo>
                <a:lnTo>
                  <a:pt x="1051403" y="904804"/>
                </a:lnTo>
                <a:cubicBezTo>
                  <a:pt x="1052508" y="904756"/>
                  <a:pt x="1053756" y="904348"/>
                  <a:pt x="1054812" y="905260"/>
                </a:cubicBezTo>
                <a:close/>
                <a:moveTo>
                  <a:pt x="1051740" y="903004"/>
                </a:moveTo>
                <a:cubicBezTo>
                  <a:pt x="1052148" y="903268"/>
                  <a:pt x="1052292" y="903700"/>
                  <a:pt x="1051740" y="903916"/>
                </a:cubicBezTo>
                <a:cubicBezTo>
                  <a:pt x="1050892" y="904211"/>
                  <a:pt x="1049985" y="904295"/>
                  <a:pt x="1049099" y="904156"/>
                </a:cubicBezTo>
                <a:lnTo>
                  <a:pt x="907985" y="904156"/>
                </a:lnTo>
                <a:cubicBezTo>
                  <a:pt x="906905" y="904156"/>
                  <a:pt x="905753" y="904420"/>
                  <a:pt x="904841" y="903580"/>
                </a:cubicBezTo>
                <a:lnTo>
                  <a:pt x="904841" y="903580"/>
                </a:lnTo>
                <a:lnTo>
                  <a:pt x="874045" y="872856"/>
                </a:lnTo>
                <a:lnTo>
                  <a:pt x="1003541" y="872856"/>
                </a:lnTo>
                <a:cubicBezTo>
                  <a:pt x="1005418" y="872810"/>
                  <a:pt x="1007260" y="873365"/>
                  <a:pt x="1008798" y="874440"/>
                </a:cubicBezTo>
                <a:cubicBezTo>
                  <a:pt x="1023056" y="883993"/>
                  <a:pt x="1037362" y="893474"/>
                  <a:pt x="1051668" y="903004"/>
                </a:cubicBezTo>
                <a:close/>
                <a:moveTo>
                  <a:pt x="1133902" y="871056"/>
                </a:moveTo>
                <a:cubicBezTo>
                  <a:pt x="1092617" y="871056"/>
                  <a:pt x="1051331" y="871056"/>
                  <a:pt x="1010046" y="871056"/>
                </a:cubicBezTo>
                <a:cubicBezTo>
                  <a:pt x="1008164" y="871111"/>
                  <a:pt x="1006316" y="870563"/>
                  <a:pt x="1004766" y="869495"/>
                </a:cubicBezTo>
                <a:cubicBezTo>
                  <a:pt x="994420" y="862511"/>
                  <a:pt x="984027" y="855598"/>
                  <a:pt x="973562" y="848661"/>
                </a:cubicBezTo>
                <a:lnTo>
                  <a:pt x="971353" y="847101"/>
                </a:lnTo>
                <a:cubicBezTo>
                  <a:pt x="971737" y="846116"/>
                  <a:pt x="972554" y="846549"/>
                  <a:pt x="973130" y="846549"/>
                </a:cubicBezTo>
                <a:lnTo>
                  <a:pt x="1086832" y="846549"/>
                </a:lnTo>
                <a:cubicBezTo>
                  <a:pt x="1088128" y="846515"/>
                  <a:pt x="1089412" y="846796"/>
                  <a:pt x="1090576" y="847365"/>
                </a:cubicBezTo>
                <a:cubicBezTo>
                  <a:pt x="1105362" y="854837"/>
                  <a:pt x="1120172" y="862278"/>
                  <a:pt x="1135006" y="869687"/>
                </a:cubicBezTo>
                <a:cubicBezTo>
                  <a:pt x="1135697" y="869889"/>
                  <a:pt x="1136261" y="870393"/>
                  <a:pt x="1136542" y="871056"/>
                </a:cubicBezTo>
                <a:close/>
                <a:moveTo>
                  <a:pt x="1140575" y="868655"/>
                </a:moveTo>
                <a:cubicBezTo>
                  <a:pt x="1140575" y="868967"/>
                  <a:pt x="1140575" y="869255"/>
                  <a:pt x="1140575" y="869639"/>
                </a:cubicBezTo>
                <a:cubicBezTo>
                  <a:pt x="1139566" y="870023"/>
                  <a:pt x="1138990" y="869447"/>
                  <a:pt x="1138414" y="869159"/>
                </a:cubicBezTo>
                <a:cubicBezTo>
                  <a:pt x="1123052" y="861502"/>
                  <a:pt x="1107715" y="853773"/>
                  <a:pt x="1092329" y="846164"/>
                </a:cubicBezTo>
                <a:cubicBezTo>
                  <a:pt x="1090922" y="845653"/>
                  <a:pt x="1090048" y="844244"/>
                  <a:pt x="1090216" y="842756"/>
                </a:cubicBezTo>
                <a:cubicBezTo>
                  <a:pt x="1090216" y="804176"/>
                  <a:pt x="1090216" y="765594"/>
                  <a:pt x="1090216" y="727014"/>
                </a:cubicBezTo>
                <a:cubicBezTo>
                  <a:pt x="1090216" y="726534"/>
                  <a:pt x="1090216" y="726053"/>
                  <a:pt x="1090216" y="725549"/>
                </a:cubicBezTo>
                <a:cubicBezTo>
                  <a:pt x="1091224" y="725045"/>
                  <a:pt x="1092041" y="725549"/>
                  <a:pt x="1092857" y="725789"/>
                </a:cubicBezTo>
                <a:lnTo>
                  <a:pt x="1138150" y="737167"/>
                </a:lnTo>
                <a:cubicBezTo>
                  <a:pt x="1140551" y="737743"/>
                  <a:pt x="1140551" y="737767"/>
                  <a:pt x="1140551" y="740047"/>
                </a:cubicBezTo>
                <a:close/>
                <a:moveTo>
                  <a:pt x="1140575" y="735319"/>
                </a:moveTo>
                <a:cubicBezTo>
                  <a:pt x="1139850" y="735609"/>
                  <a:pt x="1139043" y="735609"/>
                  <a:pt x="1138318" y="735319"/>
                </a:cubicBezTo>
                <a:lnTo>
                  <a:pt x="1092449" y="723797"/>
                </a:lnTo>
                <a:cubicBezTo>
                  <a:pt x="1090192" y="723221"/>
                  <a:pt x="1090192" y="723197"/>
                  <a:pt x="1090192" y="720845"/>
                </a:cubicBezTo>
                <a:cubicBezTo>
                  <a:pt x="1090192" y="682440"/>
                  <a:pt x="1090192" y="644035"/>
                  <a:pt x="1090192" y="605630"/>
                </a:cubicBezTo>
                <a:lnTo>
                  <a:pt x="1090192" y="604310"/>
                </a:lnTo>
                <a:cubicBezTo>
                  <a:pt x="1090192" y="603422"/>
                  <a:pt x="1090648" y="603086"/>
                  <a:pt x="1091488" y="603110"/>
                </a:cubicBezTo>
                <a:lnTo>
                  <a:pt x="1139494" y="603110"/>
                </a:lnTo>
                <a:cubicBezTo>
                  <a:pt x="1140020" y="603038"/>
                  <a:pt x="1140505" y="603403"/>
                  <a:pt x="1140577" y="603929"/>
                </a:cubicBezTo>
                <a:cubicBezTo>
                  <a:pt x="1140591" y="604025"/>
                  <a:pt x="1140589" y="604121"/>
                  <a:pt x="1140575" y="604214"/>
                </a:cubicBezTo>
                <a:cubicBezTo>
                  <a:pt x="1140575" y="604814"/>
                  <a:pt x="1140575" y="605414"/>
                  <a:pt x="1140575" y="606014"/>
                </a:cubicBezTo>
                <a:lnTo>
                  <a:pt x="1140575" y="735391"/>
                </a:lnTo>
                <a:close/>
                <a:moveTo>
                  <a:pt x="1139086" y="601214"/>
                </a:moveTo>
                <a:cubicBezTo>
                  <a:pt x="1138486" y="601214"/>
                  <a:pt x="1137886" y="601214"/>
                  <a:pt x="1137286" y="601214"/>
                </a:cubicBezTo>
                <a:lnTo>
                  <a:pt x="1093145" y="601214"/>
                </a:lnTo>
                <a:cubicBezTo>
                  <a:pt x="1092545" y="601214"/>
                  <a:pt x="1091945" y="601214"/>
                  <a:pt x="1091344" y="601214"/>
                </a:cubicBezTo>
                <a:cubicBezTo>
                  <a:pt x="1090744" y="601214"/>
                  <a:pt x="1090072" y="600878"/>
                  <a:pt x="1090096" y="599990"/>
                </a:cubicBezTo>
                <a:cubicBezTo>
                  <a:pt x="1090120" y="599102"/>
                  <a:pt x="1090096" y="598598"/>
                  <a:pt x="1090096" y="597877"/>
                </a:cubicBezTo>
                <a:cubicBezTo>
                  <a:pt x="1090096" y="560128"/>
                  <a:pt x="1090096" y="522364"/>
                  <a:pt x="1090096" y="484583"/>
                </a:cubicBezTo>
                <a:cubicBezTo>
                  <a:pt x="1090096" y="480935"/>
                  <a:pt x="1089280" y="481319"/>
                  <a:pt x="1093361" y="480311"/>
                </a:cubicBezTo>
                <a:lnTo>
                  <a:pt x="1138966" y="468933"/>
                </a:lnTo>
                <a:lnTo>
                  <a:pt x="1140503" y="468597"/>
                </a:lnTo>
                <a:lnTo>
                  <a:pt x="1140503" y="597805"/>
                </a:lnTo>
                <a:cubicBezTo>
                  <a:pt x="1140503" y="598405"/>
                  <a:pt x="1140503" y="599006"/>
                  <a:pt x="1140503" y="599606"/>
                </a:cubicBezTo>
                <a:cubicBezTo>
                  <a:pt x="1140599" y="600782"/>
                  <a:pt x="1140215" y="601382"/>
                  <a:pt x="1139014" y="601286"/>
                </a:cubicBezTo>
                <a:close/>
                <a:moveTo>
                  <a:pt x="1138558" y="335165"/>
                </a:moveTo>
                <a:cubicBezTo>
                  <a:pt x="1139062" y="334901"/>
                  <a:pt x="1139614" y="334708"/>
                  <a:pt x="1140575" y="334324"/>
                </a:cubicBezTo>
                <a:lnTo>
                  <a:pt x="1140575" y="463077"/>
                </a:lnTo>
                <a:cubicBezTo>
                  <a:pt x="1140527" y="463677"/>
                  <a:pt x="1140527" y="464277"/>
                  <a:pt x="1140575" y="464877"/>
                </a:cubicBezTo>
                <a:cubicBezTo>
                  <a:pt x="1140791" y="466293"/>
                  <a:pt x="1140047" y="466797"/>
                  <a:pt x="1138822" y="467109"/>
                </a:cubicBezTo>
                <a:lnTo>
                  <a:pt x="1090624" y="479111"/>
                </a:lnTo>
                <a:cubicBezTo>
                  <a:pt x="1089904" y="478366"/>
                  <a:pt x="1090168" y="477550"/>
                  <a:pt x="1090168" y="476710"/>
                </a:cubicBezTo>
                <a:cubicBezTo>
                  <a:pt x="1090168" y="438305"/>
                  <a:pt x="1090168" y="399901"/>
                  <a:pt x="1090168" y="361496"/>
                </a:cubicBezTo>
                <a:cubicBezTo>
                  <a:pt x="1089943" y="360008"/>
                  <a:pt x="1090780" y="358560"/>
                  <a:pt x="1092185" y="358015"/>
                </a:cubicBezTo>
                <a:cubicBezTo>
                  <a:pt x="1107571" y="350647"/>
                  <a:pt x="1123028" y="342918"/>
                  <a:pt x="1138486" y="335237"/>
                </a:cubicBezTo>
                <a:close/>
                <a:moveTo>
                  <a:pt x="1134742" y="332956"/>
                </a:moveTo>
                <a:cubicBezTo>
                  <a:pt x="1135534" y="332956"/>
                  <a:pt x="1136446" y="332668"/>
                  <a:pt x="1137142" y="333244"/>
                </a:cubicBezTo>
                <a:cubicBezTo>
                  <a:pt x="1137838" y="333820"/>
                  <a:pt x="1137142" y="334036"/>
                  <a:pt x="1136590" y="334156"/>
                </a:cubicBezTo>
                <a:lnTo>
                  <a:pt x="1136590" y="334156"/>
                </a:lnTo>
                <a:cubicBezTo>
                  <a:pt x="1122380" y="341213"/>
                  <a:pt x="1108147" y="348222"/>
                  <a:pt x="1094009" y="355399"/>
                </a:cubicBezTo>
                <a:cubicBezTo>
                  <a:pt x="1090752" y="357063"/>
                  <a:pt x="1087130" y="357888"/>
                  <a:pt x="1083471" y="357799"/>
                </a:cubicBezTo>
                <a:cubicBezTo>
                  <a:pt x="1047467" y="357799"/>
                  <a:pt x="1011462" y="357799"/>
                  <a:pt x="975290" y="357799"/>
                </a:cubicBezTo>
                <a:cubicBezTo>
                  <a:pt x="973912" y="357919"/>
                  <a:pt x="972522" y="357799"/>
                  <a:pt x="971185" y="357439"/>
                </a:cubicBezTo>
                <a:lnTo>
                  <a:pt x="1006998" y="333436"/>
                </a:lnTo>
                <a:cubicBezTo>
                  <a:pt x="1007814" y="332644"/>
                  <a:pt x="1008870" y="332860"/>
                  <a:pt x="1009830" y="332860"/>
                </a:cubicBezTo>
                <a:close/>
                <a:moveTo>
                  <a:pt x="1006302" y="331780"/>
                </a:moveTo>
                <a:lnTo>
                  <a:pt x="1006302" y="331780"/>
                </a:lnTo>
                <a:cubicBezTo>
                  <a:pt x="1005486" y="332572"/>
                  <a:pt x="1004430" y="332356"/>
                  <a:pt x="1003469" y="332356"/>
                </a:cubicBezTo>
                <a:lnTo>
                  <a:pt x="877310" y="332356"/>
                </a:lnTo>
                <a:cubicBezTo>
                  <a:pt x="876278" y="332356"/>
                  <a:pt x="875053" y="332764"/>
                  <a:pt x="874309" y="331564"/>
                </a:cubicBezTo>
                <a:cubicBezTo>
                  <a:pt x="874477" y="330460"/>
                  <a:pt x="875365" y="329908"/>
                  <a:pt x="876038" y="329164"/>
                </a:cubicBezTo>
                <a:cubicBezTo>
                  <a:pt x="884038" y="321164"/>
                  <a:pt x="892040" y="313161"/>
                  <a:pt x="900041" y="305161"/>
                </a:cubicBezTo>
                <a:cubicBezTo>
                  <a:pt x="901361" y="303841"/>
                  <a:pt x="902873" y="302761"/>
                  <a:pt x="904265" y="301464"/>
                </a:cubicBezTo>
                <a:cubicBezTo>
                  <a:pt x="904649" y="301145"/>
                  <a:pt x="905134" y="300975"/>
                  <a:pt x="905633" y="300984"/>
                </a:cubicBezTo>
                <a:lnTo>
                  <a:pt x="1048427" y="300984"/>
                </a:lnTo>
                <a:cubicBezTo>
                  <a:pt x="1049543" y="300843"/>
                  <a:pt x="1050679" y="300968"/>
                  <a:pt x="1051740" y="301344"/>
                </a:cubicBezTo>
                <a:cubicBezTo>
                  <a:pt x="1036426" y="311738"/>
                  <a:pt x="1021280" y="321795"/>
                  <a:pt x="1006230" y="331852"/>
                </a:cubicBezTo>
                <a:close/>
                <a:moveTo>
                  <a:pt x="1111507" y="261643"/>
                </a:moveTo>
                <a:cubicBezTo>
                  <a:pt x="1093377" y="273724"/>
                  <a:pt x="1075262" y="285798"/>
                  <a:pt x="1057164" y="297864"/>
                </a:cubicBezTo>
                <a:cubicBezTo>
                  <a:pt x="1055758" y="298841"/>
                  <a:pt x="1054075" y="299338"/>
                  <a:pt x="1052364" y="299280"/>
                </a:cubicBezTo>
                <a:lnTo>
                  <a:pt x="907361" y="299280"/>
                </a:lnTo>
                <a:cubicBezTo>
                  <a:pt x="907361" y="298032"/>
                  <a:pt x="908154" y="297648"/>
                  <a:pt x="908658" y="297144"/>
                </a:cubicBezTo>
                <a:cubicBezTo>
                  <a:pt x="920594" y="285190"/>
                  <a:pt x="932524" y="273237"/>
                  <a:pt x="944446" y="261283"/>
                </a:cubicBezTo>
                <a:cubicBezTo>
                  <a:pt x="945452" y="260196"/>
                  <a:pt x="946880" y="259601"/>
                  <a:pt x="948359" y="259651"/>
                </a:cubicBezTo>
                <a:cubicBezTo>
                  <a:pt x="1002637" y="259651"/>
                  <a:pt x="1056900" y="259651"/>
                  <a:pt x="1111147" y="259651"/>
                </a:cubicBezTo>
                <a:lnTo>
                  <a:pt x="1113379" y="259651"/>
                </a:lnTo>
                <a:lnTo>
                  <a:pt x="1113523" y="260203"/>
                </a:lnTo>
                <a:cubicBezTo>
                  <a:pt x="1112827" y="260755"/>
                  <a:pt x="1112131" y="261259"/>
                  <a:pt x="1111435" y="261715"/>
                </a:cubicBezTo>
                <a:close/>
                <a:moveTo>
                  <a:pt x="1193213" y="205140"/>
                </a:moveTo>
                <a:lnTo>
                  <a:pt x="1195277" y="205140"/>
                </a:lnTo>
                <a:cubicBezTo>
                  <a:pt x="1195542" y="206124"/>
                  <a:pt x="1194749" y="206196"/>
                  <a:pt x="1194341" y="206484"/>
                </a:cubicBezTo>
                <a:cubicBezTo>
                  <a:pt x="1169155" y="223287"/>
                  <a:pt x="1143976" y="240089"/>
                  <a:pt x="1118804" y="256891"/>
                </a:cubicBezTo>
                <a:cubicBezTo>
                  <a:pt x="1117445" y="257724"/>
                  <a:pt x="1115856" y="258101"/>
                  <a:pt x="1114267" y="257971"/>
                </a:cubicBezTo>
                <a:lnTo>
                  <a:pt x="948527" y="257971"/>
                </a:lnTo>
                <a:cubicBezTo>
                  <a:pt x="948831" y="257020"/>
                  <a:pt x="949417" y="256183"/>
                  <a:pt x="950207" y="255571"/>
                </a:cubicBezTo>
                <a:cubicBezTo>
                  <a:pt x="966433" y="239329"/>
                  <a:pt x="982676" y="223063"/>
                  <a:pt x="998933" y="206773"/>
                </a:cubicBezTo>
                <a:cubicBezTo>
                  <a:pt x="1000001" y="205608"/>
                  <a:pt x="1001530" y="204975"/>
                  <a:pt x="1003109" y="205044"/>
                </a:cubicBezTo>
                <a:close/>
                <a:moveTo>
                  <a:pt x="1071374" y="131907"/>
                </a:moveTo>
                <a:cubicBezTo>
                  <a:pt x="1048074" y="155222"/>
                  <a:pt x="1024736" y="178537"/>
                  <a:pt x="1001357" y="201852"/>
                </a:cubicBezTo>
                <a:cubicBezTo>
                  <a:pt x="1000222" y="202955"/>
                  <a:pt x="998662" y="203508"/>
                  <a:pt x="997085" y="203364"/>
                </a:cubicBezTo>
                <a:lnTo>
                  <a:pt x="803140" y="203364"/>
                </a:lnTo>
                <a:cubicBezTo>
                  <a:pt x="803181" y="202284"/>
                  <a:pt x="803539" y="201240"/>
                  <a:pt x="804173" y="200364"/>
                </a:cubicBezTo>
                <a:cubicBezTo>
                  <a:pt x="815502" y="177689"/>
                  <a:pt x="826831" y="154998"/>
                  <a:pt x="838161" y="132291"/>
                </a:cubicBezTo>
                <a:cubicBezTo>
                  <a:pt x="838751" y="130607"/>
                  <a:pt x="840417" y="129545"/>
                  <a:pt x="842193" y="129723"/>
                </a:cubicBezTo>
                <a:cubicBezTo>
                  <a:pt x="918170" y="129723"/>
                  <a:pt x="994139" y="129723"/>
                  <a:pt x="1070102" y="129723"/>
                </a:cubicBezTo>
                <a:lnTo>
                  <a:pt x="1072694" y="129723"/>
                </a:lnTo>
                <a:cubicBezTo>
                  <a:pt x="1072694" y="130995"/>
                  <a:pt x="1071878" y="131451"/>
                  <a:pt x="1071374" y="131907"/>
                </a:cubicBezTo>
                <a:close/>
                <a:moveTo>
                  <a:pt x="893224" y="22141"/>
                </a:moveTo>
                <a:cubicBezTo>
                  <a:pt x="893874" y="20264"/>
                  <a:pt x="895737" y="19088"/>
                  <a:pt x="897712" y="19309"/>
                </a:cubicBezTo>
                <a:cubicBezTo>
                  <a:pt x="991883" y="19309"/>
                  <a:pt x="1086064" y="19309"/>
                  <a:pt x="1180252" y="19309"/>
                </a:cubicBezTo>
                <a:lnTo>
                  <a:pt x="1183108" y="19309"/>
                </a:lnTo>
                <a:cubicBezTo>
                  <a:pt x="1183108" y="20701"/>
                  <a:pt x="1181980" y="21229"/>
                  <a:pt x="1181260" y="21949"/>
                </a:cubicBezTo>
                <a:cubicBezTo>
                  <a:pt x="1164714" y="38543"/>
                  <a:pt x="1148176" y="55105"/>
                  <a:pt x="1131646" y="71636"/>
                </a:cubicBezTo>
                <a:cubicBezTo>
                  <a:pt x="1113547" y="89734"/>
                  <a:pt x="1095466" y="107840"/>
                  <a:pt x="1077399" y="125954"/>
                </a:cubicBezTo>
                <a:cubicBezTo>
                  <a:pt x="1076124" y="127335"/>
                  <a:pt x="1074307" y="128082"/>
                  <a:pt x="1072430" y="127995"/>
                </a:cubicBezTo>
                <a:cubicBezTo>
                  <a:pt x="996245" y="127995"/>
                  <a:pt x="920052" y="127995"/>
                  <a:pt x="843849" y="127995"/>
                </a:cubicBezTo>
                <a:lnTo>
                  <a:pt x="840417" y="127995"/>
                </a:lnTo>
                <a:lnTo>
                  <a:pt x="841929" y="124826"/>
                </a:lnTo>
                <a:cubicBezTo>
                  <a:pt x="859051" y="90598"/>
                  <a:pt x="876150" y="56370"/>
                  <a:pt x="893224" y="22141"/>
                </a:cubicBezTo>
                <a:close/>
                <a:moveTo>
                  <a:pt x="602955" y="126434"/>
                </a:moveTo>
                <a:cubicBezTo>
                  <a:pt x="602991" y="125835"/>
                  <a:pt x="602991" y="125234"/>
                  <a:pt x="602955" y="124634"/>
                </a:cubicBezTo>
                <a:lnTo>
                  <a:pt x="602955" y="22694"/>
                </a:lnTo>
                <a:cubicBezTo>
                  <a:pt x="602955" y="18829"/>
                  <a:pt x="602643" y="19381"/>
                  <a:pt x="606340" y="19381"/>
                </a:cubicBezTo>
                <a:lnTo>
                  <a:pt x="891976" y="19381"/>
                </a:lnTo>
                <a:cubicBezTo>
                  <a:pt x="891952" y="20464"/>
                  <a:pt x="891589" y="21512"/>
                  <a:pt x="890943" y="22381"/>
                </a:cubicBezTo>
                <a:cubicBezTo>
                  <a:pt x="873836" y="56690"/>
                  <a:pt x="856722" y="91070"/>
                  <a:pt x="839601" y="125522"/>
                </a:cubicBezTo>
                <a:cubicBezTo>
                  <a:pt x="838946" y="127169"/>
                  <a:pt x="837253" y="128159"/>
                  <a:pt x="835496" y="127923"/>
                </a:cubicBezTo>
                <a:cubicBezTo>
                  <a:pt x="759054" y="127923"/>
                  <a:pt x="682590" y="127923"/>
                  <a:pt x="606100" y="127923"/>
                </a:cubicBezTo>
                <a:cubicBezTo>
                  <a:pt x="605596" y="127923"/>
                  <a:pt x="605092" y="127923"/>
                  <a:pt x="604612" y="127923"/>
                </a:cubicBezTo>
                <a:cubicBezTo>
                  <a:pt x="603387" y="128067"/>
                  <a:pt x="602859" y="127635"/>
                  <a:pt x="602955" y="126434"/>
                </a:cubicBezTo>
                <a:close/>
                <a:moveTo>
                  <a:pt x="602475" y="878785"/>
                </a:moveTo>
                <a:cubicBezTo>
                  <a:pt x="602343" y="878000"/>
                  <a:pt x="602533" y="877196"/>
                  <a:pt x="603003" y="876552"/>
                </a:cubicBezTo>
                <a:lnTo>
                  <a:pt x="603003" y="876552"/>
                </a:lnTo>
                <a:cubicBezTo>
                  <a:pt x="603339" y="872856"/>
                  <a:pt x="603339" y="872856"/>
                  <a:pt x="607036" y="872856"/>
                </a:cubicBezTo>
                <a:lnTo>
                  <a:pt x="732860" y="872856"/>
                </a:lnTo>
                <a:cubicBezTo>
                  <a:pt x="733354" y="872904"/>
                  <a:pt x="733853" y="872904"/>
                  <a:pt x="734348" y="872856"/>
                </a:cubicBezTo>
                <a:cubicBezTo>
                  <a:pt x="736004" y="872616"/>
                  <a:pt x="736748" y="873360"/>
                  <a:pt x="737516" y="874824"/>
                </a:cubicBezTo>
                <a:cubicBezTo>
                  <a:pt x="741789" y="883609"/>
                  <a:pt x="746205" y="892346"/>
                  <a:pt x="750550" y="901083"/>
                </a:cubicBezTo>
                <a:cubicBezTo>
                  <a:pt x="750783" y="901530"/>
                  <a:pt x="751040" y="901962"/>
                  <a:pt x="751318" y="902379"/>
                </a:cubicBezTo>
                <a:lnTo>
                  <a:pt x="751318" y="902379"/>
                </a:lnTo>
                <a:cubicBezTo>
                  <a:pt x="751918" y="903004"/>
                  <a:pt x="752014" y="903700"/>
                  <a:pt x="751078" y="903988"/>
                </a:cubicBezTo>
                <a:cubicBezTo>
                  <a:pt x="750293" y="904180"/>
                  <a:pt x="749482" y="904245"/>
                  <a:pt x="748678" y="904180"/>
                </a:cubicBezTo>
                <a:lnTo>
                  <a:pt x="606172" y="904180"/>
                </a:lnTo>
                <a:cubicBezTo>
                  <a:pt x="605140" y="904180"/>
                  <a:pt x="603988" y="904540"/>
                  <a:pt x="603147" y="903532"/>
                </a:cubicBezTo>
                <a:cubicBezTo>
                  <a:pt x="602307" y="902908"/>
                  <a:pt x="602475" y="901971"/>
                  <a:pt x="602475" y="901131"/>
                </a:cubicBezTo>
                <a:cubicBezTo>
                  <a:pt x="602459" y="893674"/>
                  <a:pt x="602459" y="886225"/>
                  <a:pt x="602475" y="878785"/>
                </a:cubicBezTo>
                <a:close/>
                <a:moveTo>
                  <a:pt x="425957" y="945561"/>
                </a:moveTo>
                <a:lnTo>
                  <a:pt x="263793" y="945561"/>
                </a:lnTo>
                <a:cubicBezTo>
                  <a:pt x="262991" y="945594"/>
                  <a:pt x="262187" y="945554"/>
                  <a:pt x="261393" y="945441"/>
                </a:cubicBezTo>
                <a:cubicBezTo>
                  <a:pt x="260721" y="945441"/>
                  <a:pt x="260697" y="944841"/>
                  <a:pt x="261057" y="944337"/>
                </a:cubicBezTo>
                <a:lnTo>
                  <a:pt x="292021" y="913277"/>
                </a:lnTo>
                <a:cubicBezTo>
                  <a:pt x="294685" y="910589"/>
                  <a:pt x="297397" y="907972"/>
                  <a:pt x="300086" y="905332"/>
                </a:cubicBezTo>
                <a:cubicBezTo>
                  <a:pt x="301310" y="904324"/>
                  <a:pt x="302774" y="904756"/>
                  <a:pt x="304142" y="904756"/>
                </a:cubicBezTo>
                <a:lnTo>
                  <a:pt x="436495" y="904756"/>
                </a:lnTo>
                <a:cubicBezTo>
                  <a:pt x="439879" y="904756"/>
                  <a:pt x="443263" y="904756"/>
                  <a:pt x="446672" y="904756"/>
                </a:cubicBezTo>
                <a:cubicBezTo>
                  <a:pt x="447632" y="904756"/>
                  <a:pt x="448712" y="904492"/>
                  <a:pt x="449432" y="905476"/>
                </a:cubicBezTo>
                <a:cubicBezTo>
                  <a:pt x="446912" y="910564"/>
                  <a:pt x="444440" y="915653"/>
                  <a:pt x="441895" y="920742"/>
                </a:cubicBezTo>
                <a:cubicBezTo>
                  <a:pt x="437863" y="928831"/>
                  <a:pt x="433758" y="936920"/>
                  <a:pt x="429702" y="945009"/>
                </a:cubicBezTo>
                <a:cubicBezTo>
                  <a:pt x="428574" y="945945"/>
                  <a:pt x="427229" y="945561"/>
                  <a:pt x="425957" y="945561"/>
                </a:cubicBezTo>
                <a:close/>
                <a:moveTo>
                  <a:pt x="427854" y="948921"/>
                </a:moveTo>
                <a:cubicBezTo>
                  <a:pt x="419740" y="965164"/>
                  <a:pt x="411620" y="981414"/>
                  <a:pt x="403490" y="997671"/>
                </a:cubicBezTo>
                <a:cubicBezTo>
                  <a:pt x="402746" y="999208"/>
                  <a:pt x="401906" y="1000072"/>
                  <a:pt x="400106" y="999832"/>
                </a:cubicBezTo>
                <a:cubicBezTo>
                  <a:pt x="399612" y="999796"/>
                  <a:pt x="399112" y="999796"/>
                  <a:pt x="398618" y="999832"/>
                </a:cubicBezTo>
                <a:lnTo>
                  <a:pt x="210290" y="999832"/>
                </a:lnTo>
                <a:cubicBezTo>
                  <a:pt x="208942" y="999956"/>
                  <a:pt x="207582" y="999827"/>
                  <a:pt x="206282" y="999448"/>
                </a:cubicBezTo>
                <a:cubicBezTo>
                  <a:pt x="209642" y="996135"/>
                  <a:pt x="212619" y="993207"/>
                  <a:pt x="215595" y="990230"/>
                </a:cubicBezTo>
                <a:cubicBezTo>
                  <a:pt x="229453" y="976388"/>
                  <a:pt x="243294" y="962531"/>
                  <a:pt x="257120" y="948657"/>
                </a:cubicBezTo>
                <a:cubicBezTo>
                  <a:pt x="258253" y="947414"/>
                  <a:pt x="259880" y="946739"/>
                  <a:pt x="261561" y="946809"/>
                </a:cubicBezTo>
                <a:cubicBezTo>
                  <a:pt x="316336" y="946809"/>
                  <a:pt x="371118" y="946809"/>
                  <a:pt x="425909" y="946809"/>
                </a:cubicBezTo>
                <a:lnTo>
                  <a:pt x="428166" y="946809"/>
                </a:lnTo>
                <a:cubicBezTo>
                  <a:pt x="428742" y="947769"/>
                  <a:pt x="428142" y="948321"/>
                  <a:pt x="427854" y="948921"/>
                </a:cubicBezTo>
                <a:close/>
                <a:moveTo>
                  <a:pt x="447056" y="904132"/>
                </a:moveTo>
                <a:lnTo>
                  <a:pt x="306182" y="904132"/>
                </a:lnTo>
                <a:cubicBezTo>
                  <a:pt x="304958" y="904132"/>
                  <a:pt x="303542" y="904684"/>
                  <a:pt x="302582" y="903340"/>
                </a:cubicBezTo>
                <a:cubicBezTo>
                  <a:pt x="302750" y="902235"/>
                  <a:pt x="303638" y="901683"/>
                  <a:pt x="304310" y="900939"/>
                </a:cubicBezTo>
                <a:cubicBezTo>
                  <a:pt x="312502" y="892747"/>
                  <a:pt x="320704" y="884562"/>
                  <a:pt x="328913" y="876384"/>
                </a:cubicBezTo>
                <a:cubicBezTo>
                  <a:pt x="330017" y="875256"/>
                  <a:pt x="331313" y="874344"/>
                  <a:pt x="332490" y="873288"/>
                </a:cubicBezTo>
                <a:cubicBezTo>
                  <a:pt x="332874" y="872969"/>
                  <a:pt x="333358" y="872798"/>
                  <a:pt x="333858" y="872808"/>
                </a:cubicBezTo>
                <a:lnTo>
                  <a:pt x="465346" y="872808"/>
                </a:lnTo>
                <a:cubicBezTo>
                  <a:pt x="465826" y="873840"/>
                  <a:pt x="465130" y="874440"/>
                  <a:pt x="464794" y="875088"/>
                </a:cubicBezTo>
                <a:cubicBezTo>
                  <a:pt x="460234" y="884096"/>
                  <a:pt x="455680" y="893050"/>
                  <a:pt x="451136" y="901947"/>
                </a:cubicBezTo>
                <a:cubicBezTo>
                  <a:pt x="450853" y="902353"/>
                  <a:pt x="450680" y="902824"/>
                  <a:pt x="450632" y="903316"/>
                </a:cubicBezTo>
                <a:lnTo>
                  <a:pt x="450632" y="903316"/>
                </a:lnTo>
                <a:cubicBezTo>
                  <a:pt x="449624" y="904636"/>
                  <a:pt x="448352" y="904132"/>
                  <a:pt x="446984" y="904132"/>
                </a:cubicBezTo>
                <a:close/>
                <a:moveTo>
                  <a:pt x="64040" y="597853"/>
                </a:moveTo>
                <a:cubicBezTo>
                  <a:pt x="64040" y="555992"/>
                  <a:pt x="64040" y="514131"/>
                  <a:pt x="64040" y="472270"/>
                </a:cubicBezTo>
                <a:cubicBezTo>
                  <a:pt x="63843" y="471173"/>
                  <a:pt x="63959" y="470040"/>
                  <a:pt x="64376" y="469005"/>
                </a:cubicBezTo>
                <a:cubicBezTo>
                  <a:pt x="65987" y="469073"/>
                  <a:pt x="67579" y="469373"/>
                  <a:pt x="69105" y="469893"/>
                </a:cubicBezTo>
                <a:lnTo>
                  <a:pt x="112094" y="480599"/>
                </a:lnTo>
                <a:cubicBezTo>
                  <a:pt x="114710" y="481247"/>
                  <a:pt x="114734" y="481247"/>
                  <a:pt x="114734" y="483911"/>
                </a:cubicBezTo>
                <a:lnTo>
                  <a:pt x="114734" y="598405"/>
                </a:lnTo>
                <a:cubicBezTo>
                  <a:pt x="114734" y="598910"/>
                  <a:pt x="114734" y="599414"/>
                  <a:pt x="114734" y="599894"/>
                </a:cubicBezTo>
                <a:cubicBezTo>
                  <a:pt x="114734" y="600974"/>
                  <a:pt x="114230" y="601310"/>
                  <a:pt x="113270" y="601262"/>
                </a:cubicBezTo>
                <a:cubicBezTo>
                  <a:pt x="112766" y="601262"/>
                  <a:pt x="112286" y="601262"/>
                  <a:pt x="111782" y="601262"/>
                </a:cubicBezTo>
                <a:lnTo>
                  <a:pt x="67016" y="601262"/>
                </a:lnTo>
                <a:cubicBezTo>
                  <a:pt x="66512" y="601262"/>
                  <a:pt x="66008" y="601262"/>
                  <a:pt x="65528" y="601262"/>
                </a:cubicBezTo>
                <a:cubicBezTo>
                  <a:pt x="64256" y="601406"/>
                  <a:pt x="63992" y="600686"/>
                  <a:pt x="64040" y="599630"/>
                </a:cubicBezTo>
                <a:cubicBezTo>
                  <a:pt x="64064" y="599054"/>
                  <a:pt x="64040" y="598453"/>
                  <a:pt x="64040" y="597853"/>
                </a:cubicBezTo>
                <a:close/>
                <a:moveTo>
                  <a:pt x="114710" y="477238"/>
                </a:moveTo>
                <a:cubicBezTo>
                  <a:pt x="114710" y="477838"/>
                  <a:pt x="114710" y="478438"/>
                  <a:pt x="114710" y="479207"/>
                </a:cubicBezTo>
                <a:cubicBezTo>
                  <a:pt x="111575" y="478669"/>
                  <a:pt x="108473" y="477946"/>
                  <a:pt x="105421" y="477046"/>
                </a:cubicBezTo>
                <a:lnTo>
                  <a:pt x="66704" y="467493"/>
                </a:lnTo>
                <a:cubicBezTo>
                  <a:pt x="64160" y="466845"/>
                  <a:pt x="64136" y="466845"/>
                  <a:pt x="64136" y="464085"/>
                </a:cubicBezTo>
                <a:cubicBezTo>
                  <a:pt x="64136" y="421808"/>
                  <a:pt x="64136" y="379539"/>
                  <a:pt x="64136" y="337277"/>
                </a:cubicBezTo>
                <a:cubicBezTo>
                  <a:pt x="64023" y="336348"/>
                  <a:pt x="64156" y="335405"/>
                  <a:pt x="64520" y="334540"/>
                </a:cubicBezTo>
                <a:cubicBezTo>
                  <a:pt x="67592" y="336029"/>
                  <a:pt x="70449" y="337373"/>
                  <a:pt x="73281" y="338789"/>
                </a:cubicBezTo>
                <a:cubicBezTo>
                  <a:pt x="86339" y="345294"/>
                  <a:pt x="99348" y="351847"/>
                  <a:pt x="112406" y="358303"/>
                </a:cubicBezTo>
                <a:cubicBezTo>
                  <a:pt x="113904" y="358827"/>
                  <a:pt x="114854" y="360301"/>
                  <a:pt x="114710" y="361880"/>
                </a:cubicBezTo>
                <a:cubicBezTo>
                  <a:pt x="114630" y="400285"/>
                  <a:pt x="114630" y="438738"/>
                  <a:pt x="114710" y="477238"/>
                </a:cubicBezTo>
                <a:close/>
                <a:moveTo>
                  <a:pt x="113390" y="356695"/>
                </a:moveTo>
                <a:cubicBezTo>
                  <a:pt x="98572" y="349271"/>
                  <a:pt x="83746" y="341878"/>
                  <a:pt x="68913" y="334517"/>
                </a:cubicBezTo>
                <a:cubicBezTo>
                  <a:pt x="68649" y="334392"/>
                  <a:pt x="68376" y="334288"/>
                  <a:pt x="68097" y="334204"/>
                </a:cubicBezTo>
                <a:cubicBezTo>
                  <a:pt x="67688" y="333916"/>
                  <a:pt x="67568" y="333508"/>
                  <a:pt x="68097" y="333268"/>
                </a:cubicBezTo>
                <a:cubicBezTo>
                  <a:pt x="68941" y="332959"/>
                  <a:pt x="69851" y="332877"/>
                  <a:pt x="70737" y="333028"/>
                </a:cubicBezTo>
                <a:lnTo>
                  <a:pt x="194376" y="333028"/>
                </a:lnTo>
                <a:cubicBezTo>
                  <a:pt x="195432" y="333028"/>
                  <a:pt x="196585" y="332740"/>
                  <a:pt x="197521" y="333580"/>
                </a:cubicBezTo>
                <a:lnTo>
                  <a:pt x="233525" y="357439"/>
                </a:lnTo>
                <a:cubicBezTo>
                  <a:pt x="232446" y="357879"/>
                  <a:pt x="231273" y="358035"/>
                  <a:pt x="230117" y="357895"/>
                </a:cubicBezTo>
                <a:cubicBezTo>
                  <a:pt x="192928" y="357895"/>
                  <a:pt x="155748" y="357895"/>
                  <a:pt x="118575" y="357895"/>
                </a:cubicBezTo>
                <a:cubicBezTo>
                  <a:pt x="116750" y="357939"/>
                  <a:pt x="114944" y="357526"/>
                  <a:pt x="113318" y="356695"/>
                </a:cubicBezTo>
                <a:close/>
                <a:moveTo>
                  <a:pt x="263889" y="259747"/>
                </a:moveTo>
                <a:lnTo>
                  <a:pt x="427349" y="259747"/>
                </a:lnTo>
                <a:cubicBezTo>
                  <a:pt x="428886" y="259747"/>
                  <a:pt x="430062" y="259747"/>
                  <a:pt x="430950" y="261571"/>
                </a:cubicBezTo>
                <a:cubicBezTo>
                  <a:pt x="436783" y="273573"/>
                  <a:pt x="442807" y="285358"/>
                  <a:pt x="448736" y="297216"/>
                </a:cubicBezTo>
                <a:cubicBezTo>
                  <a:pt x="449048" y="297816"/>
                  <a:pt x="449600" y="298368"/>
                  <a:pt x="449216" y="299352"/>
                </a:cubicBezTo>
                <a:lnTo>
                  <a:pt x="445952" y="299352"/>
                </a:lnTo>
                <a:cubicBezTo>
                  <a:pt x="398474" y="299352"/>
                  <a:pt x="350989" y="299352"/>
                  <a:pt x="303494" y="299352"/>
                </a:cubicBezTo>
                <a:cubicBezTo>
                  <a:pt x="301519" y="299439"/>
                  <a:pt x="299608" y="298637"/>
                  <a:pt x="298285" y="297168"/>
                </a:cubicBezTo>
                <a:cubicBezTo>
                  <a:pt x="286733" y="285502"/>
                  <a:pt x="275146" y="273902"/>
                  <a:pt x="263529" y="262363"/>
                </a:cubicBezTo>
                <a:cubicBezTo>
                  <a:pt x="262674" y="261643"/>
                  <a:pt x="261767" y="260983"/>
                  <a:pt x="260817" y="260395"/>
                </a:cubicBezTo>
                <a:cubicBezTo>
                  <a:pt x="261705" y="259822"/>
                  <a:pt x="262770" y="259591"/>
                  <a:pt x="263817" y="259747"/>
                </a:cubicBezTo>
                <a:close/>
                <a:moveTo>
                  <a:pt x="257144" y="255931"/>
                </a:moveTo>
                <a:cubicBezTo>
                  <a:pt x="241142" y="239929"/>
                  <a:pt x="225140" y="223975"/>
                  <a:pt x="209138" y="208069"/>
                </a:cubicBezTo>
                <a:cubicBezTo>
                  <a:pt x="208370" y="207301"/>
                  <a:pt x="207506" y="206604"/>
                  <a:pt x="206354" y="205668"/>
                </a:cubicBezTo>
                <a:cubicBezTo>
                  <a:pt x="207475" y="205232"/>
                  <a:pt x="208686" y="205076"/>
                  <a:pt x="209882" y="205212"/>
                </a:cubicBezTo>
                <a:cubicBezTo>
                  <a:pt x="273058" y="205212"/>
                  <a:pt x="336265" y="205212"/>
                  <a:pt x="399506" y="205212"/>
                </a:cubicBezTo>
                <a:cubicBezTo>
                  <a:pt x="401472" y="204949"/>
                  <a:pt x="403361" y="206072"/>
                  <a:pt x="404067" y="207925"/>
                </a:cubicBezTo>
                <a:cubicBezTo>
                  <a:pt x="411771" y="223599"/>
                  <a:pt x="419668" y="239129"/>
                  <a:pt x="427469" y="254803"/>
                </a:cubicBezTo>
                <a:cubicBezTo>
                  <a:pt x="427926" y="255739"/>
                  <a:pt x="428742" y="256603"/>
                  <a:pt x="428574" y="257803"/>
                </a:cubicBezTo>
                <a:cubicBezTo>
                  <a:pt x="427613" y="258108"/>
                  <a:pt x="426596" y="258189"/>
                  <a:pt x="425597" y="258043"/>
                </a:cubicBezTo>
                <a:cubicBezTo>
                  <a:pt x="371190" y="258043"/>
                  <a:pt x="316720" y="258043"/>
                  <a:pt x="262185" y="258043"/>
                </a:cubicBezTo>
                <a:cubicBezTo>
                  <a:pt x="260245" y="258165"/>
                  <a:pt x="258359" y="257388"/>
                  <a:pt x="257072" y="255931"/>
                </a:cubicBezTo>
                <a:close/>
                <a:moveTo>
                  <a:pt x="601347" y="296736"/>
                </a:moveTo>
                <a:cubicBezTo>
                  <a:pt x="601347" y="299328"/>
                  <a:pt x="601347" y="299352"/>
                  <a:pt x="598731" y="299352"/>
                </a:cubicBezTo>
                <a:lnTo>
                  <a:pt x="454089" y="299352"/>
                </a:lnTo>
                <a:cubicBezTo>
                  <a:pt x="452699" y="299561"/>
                  <a:pt x="451345" y="298800"/>
                  <a:pt x="450800" y="297504"/>
                </a:cubicBezTo>
                <a:cubicBezTo>
                  <a:pt x="444800" y="285310"/>
                  <a:pt x="438799" y="273189"/>
                  <a:pt x="432630" y="261043"/>
                </a:cubicBezTo>
                <a:cubicBezTo>
                  <a:pt x="432630" y="260779"/>
                  <a:pt x="432438" y="260491"/>
                  <a:pt x="432150" y="259723"/>
                </a:cubicBezTo>
                <a:lnTo>
                  <a:pt x="597771" y="259723"/>
                </a:lnTo>
                <a:cubicBezTo>
                  <a:pt x="602019" y="259723"/>
                  <a:pt x="601347" y="259195"/>
                  <a:pt x="601347" y="263396"/>
                </a:cubicBezTo>
                <a:cubicBezTo>
                  <a:pt x="601299" y="274509"/>
                  <a:pt x="601275" y="285622"/>
                  <a:pt x="601275" y="296712"/>
                </a:cubicBezTo>
                <a:close/>
                <a:moveTo>
                  <a:pt x="601347" y="331732"/>
                </a:moveTo>
                <a:cubicBezTo>
                  <a:pt x="600315" y="332932"/>
                  <a:pt x="598947" y="332428"/>
                  <a:pt x="597699" y="332428"/>
                </a:cubicBezTo>
                <a:lnTo>
                  <a:pt x="510136" y="332428"/>
                </a:lnTo>
                <a:cubicBezTo>
                  <a:pt x="497270" y="332428"/>
                  <a:pt x="484381" y="332428"/>
                  <a:pt x="471515" y="332428"/>
                </a:cubicBezTo>
                <a:cubicBezTo>
                  <a:pt x="470363" y="332428"/>
                  <a:pt x="469115" y="332812"/>
                  <a:pt x="468107" y="331804"/>
                </a:cubicBezTo>
                <a:lnTo>
                  <a:pt x="452937" y="301632"/>
                </a:lnTo>
                <a:cubicBezTo>
                  <a:pt x="453642" y="301162"/>
                  <a:pt x="454509" y="300999"/>
                  <a:pt x="455337" y="301176"/>
                </a:cubicBezTo>
                <a:lnTo>
                  <a:pt x="598419" y="301176"/>
                </a:lnTo>
                <a:cubicBezTo>
                  <a:pt x="598923" y="301176"/>
                  <a:pt x="599427" y="301176"/>
                  <a:pt x="599907" y="301176"/>
                </a:cubicBezTo>
                <a:cubicBezTo>
                  <a:pt x="600747" y="301176"/>
                  <a:pt x="601275" y="301416"/>
                  <a:pt x="601227" y="302352"/>
                </a:cubicBezTo>
                <a:cubicBezTo>
                  <a:pt x="601227" y="302665"/>
                  <a:pt x="601227" y="302953"/>
                  <a:pt x="601227" y="303265"/>
                </a:cubicBezTo>
                <a:cubicBezTo>
                  <a:pt x="601227" y="312746"/>
                  <a:pt x="601227" y="322251"/>
                  <a:pt x="601227" y="331756"/>
                </a:cubicBezTo>
                <a:close/>
                <a:moveTo>
                  <a:pt x="601515" y="396036"/>
                </a:moveTo>
                <a:cubicBezTo>
                  <a:pt x="601515" y="397284"/>
                  <a:pt x="600963" y="397596"/>
                  <a:pt x="599907" y="397548"/>
                </a:cubicBezTo>
                <a:cubicBezTo>
                  <a:pt x="599307" y="397548"/>
                  <a:pt x="598707" y="397548"/>
                  <a:pt x="598107" y="397548"/>
                </a:cubicBezTo>
                <a:cubicBezTo>
                  <a:pt x="566838" y="397548"/>
                  <a:pt x="535562" y="397548"/>
                  <a:pt x="504279" y="397548"/>
                </a:cubicBezTo>
                <a:cubicBezTo>
                  <a:pt x="502289" y="397899"/>
                  <a:pt x="500345" y="396732"/>
                  <a:pt x="499718" y="394812"/>
                </a:cubicBezTo>
                <a:cubicBezTo>
                  <a:pt x="498134" y="391068"/>
                  <a:pt x="496094" y="387491"/>
                  <a:pt x="494294" y="383819"/>
                </a:cubicBezTo>
                <a:cubicBezTo>
                  <a:pt x="493958" y="383123"/>
                  <a:pt x="493334" y="382498"/>
                  <a:pt x="493574" y="381610"/>
                </a:cubicBezTo>
                <a:cubicBezTo>
                  <a:pt x="494510" y="381265"/>
                  <a:pt x="495518" y="381164"/>
                  <a:pt x="496502" y="381322"/>
                </a:cubicBezTo>
                <a:lnTo>
                  <a:pt x="598419" y="381322"/>
                </a:lnTo>
                <a:cubicBezTo>
                  <a:pt x="598899" y="381322"/>
                  <a:pt x="599403" y="381322"/>
                  <a:pt x="599907" y="381322"/>
                </a:cubicBezTo>
                <a:cubicBezTo>
                  <a:pt x="600987" y="381322"/>
                  <a:pt x="601539" y="381586"/>
                  <a:pt x="601515" y="382835"/>
                </a:cubicBezTo>
                <a:cubicBezTo>
                  <a:pt x="601354" y="387234"/>
                  <a:pt x="601316" y="391627"/>
                  <a:pt x="601395" y="396012"/>
                </a:cubicBezTo>
                <a:close/>
                <a:moveTo>
                  <a:pt x="601515" y="417903"/>
                </a:moveTo>
                <a:lnTo>
                  <a:pt x="601515" y="503642"/>
                </a:lnTo>
                <a:cubicBezTo>
                  <a:pt x="601515" y="504242"/>
                  <a:pt x="601515" y="504842"/>
                  <a:pt x="601515" y="505442"/>
                </a:cubicBezTo>
                <a:cubicBezTo>
                  <a:pt x="601515" y="506570"/>
                  <a:pt x="601203" y="507146"/>
                  <a:pt x="600003" y="507026"/>
                </a:cubicBezTo>
                <a:cubicBezTo>
                  <a:pt x="599403" y="507026"/>
                  <a:pt x="598803" y="507026"/>
                  <a:pt x="598203" y="507026"/>
                </a:cubicBezTo>
                <a:lnTo>
                  <a:pt x="512296" y="507026"/>
                </a:lnTo>
                <a:cubicBezTo>
                  <a:pt x="508552" y="507026"/>
                  <a:pt x="508984" y="507362"/>
                  <a:pt x="508984" y="503618"/>
                </a:cubicBezTo>
                <a:lnTo>
                  <a:pt x="508984" y="417543"/>
                </a:lnTo>
                <a:cubicBezTo>
                  <a:pt x="508984" y="414446"/>
                  <a:pt x="508720" y="414615"/>
                  <a:pt x="511888" y="414615"/>
                </a:cubicBezTo>
                <a:lnTo>
                  <a:pt x="597651" y="414615"/>
                </a:lnTo>
                <a:cubicBezTo>
                  <a:pt x="598347" y="414651"/>
                  <a:pt x="599043" y="414651"/>
                  <a:pt x="599739" y="414615"/>
                </a:cubicBezTo>
                <a:cubicBezTo>
                  <a:pt x="601107" y="414470"/>
                  <a:pt x="601467" y="415191"/>
                  <a:pt x="601371" y="416391"/>
                </a:cubicBezTo>
                <a:cubicBezTo>
                  <a:pt x="601347" y="416871"/>
                  <a:pt x="601371" y="417375"/>
                  <a:pt x="601371" y="417879"/>
                </a:cubicBezTo>
                <a:close/>
                <a:moveTo>
                  <a:pt x="601515" y="843620"/>
                </a:moveTo>
                <a:cubicBezTo>
                  <a:pt x="601515" y="844556"/>
                  <a:pt x="600987" y="844820"/>
                  <a:pt x="600171" y="844772"/>
                </a:cubicBezTo>
                <a:lnTo>
                  <a:pt x="485509" y="844772"/>
                </a:lnTo>
                <a:cubicBezTo>
                  <a:pt x="484537" y="844890"/>
                  <a:pt x="483552" y="844823"/>
                  <a:pt x="482604" y="844580"/>
                </a:cubicBezTo>
                <a:cubicBezTo>
                  <a:pt x="482340" y="843500"/>
                  <a:pt x="483060" y="842828"/>
                  <a:pt x="483420" y="842180"/>
                </a:cubicBezTo>
                <a:cubicBezTo>
                  <a:pt x="485821" y="837259"/>
                  <a:pt x="488437" y="832387"/>
                  <a:pt x="490621" y="827418"/>
                </a:cubicBezTo>
                <a:cubicBezTo>
                  <a:pt x="491164" y="825781"/>
                  <a:pt x="492803" y="824768"/>
                  <a:pt x="494510" y="825018"/>
                </a:cubicBezTo>
                <a:cubicBezTo>
                  <a:pt x="514984" y="825018"/>
                  <a:pt x="535483" y="825018"/>
                  <a:pt x="555958" y="825018"/>
                </a:cubicBezTo>
                <a:lnTo>
                  <a:pt x="600027" y="825018"/>
                </a:lnTo>
                <a:cubicBezTo>
                  <a:pt x="600939" y="825018"/>
                  <a:pt x="601275" y="825402"/>
                  <a:pt x="601275" y="826266"/>
                </a:cubicBezTo>
                <a:cubicBezTo>
                  <a:pt x="601347" y="832003"/>
                  <a:pt x="601347" y="837811"/>
                  <a:pt x="601371" y="843596"/>
                </a:cubicBezTo>
                <a:close/>
                <a:moveTo>
                  <a:pt x="154747" y="601286"/>
                </a:moveTo>
                <a:lnTo>
                  <a:pt x="119655" y="601286"/>
                </a:lnTo>
                <a:cubicBezTo>
                  <a:pt x="115982" y="601286"/>
                  <a:pt x="116439" y="601766"/>
                  <a:pt x="116439" y="598141"/>
                </a:cubicBezTo>
                <a:lnTo>
                  <a:pt x="116439" y="481751"/>
                </a:lnTo>
                <a:lnTo>
                  <a:pt x="146490" y="489240"/>
                </a:lnTo>
                <a:lnTo>
                  <a:pt x="155203" y="491424"/>
                </a:lnTo>
                <a:cubicBezTo>
                  <a:pt x="157604" y="492024"/>
                  <a:pt x="157604" y="492048"/>
                  <a:pt x="157604" y="494640"/>
                </a:cubicBezTo>
                <a:lnTo>
                  <a:pt x="157604" y="598381"/>
                </a:lnTo>
                <a:cubicBezTo>
                  <a:pt x="157604" y="601574"/>
                  <a:pt x="157916" y="601286"/>
                  <a:pt x="154747" y="601286"/>
                </a:cubicBezTo>
                <a:close/>
                <a:moveTo>
                  <a:pt x="116343" y="606374"/>
                </a:moveTo>
                <a:cubicBezTo>
                  <a:pt x="116343" y="602630"/>
                  <a:pt x="116079" y="603086"/>
                  <a:pt x="119487" y="603086"/>
                </a:cubicBezTo>
                <a:lnTo>
                  <a:pt x="154939" y="603086"/>
                </a:lnTo>
                <a:cubicBezTo>
                  <a:pt x="157580" y="603086"/>
                  <a:pt x="157628" y="603086"/>
                  <a:pt x="157628" y="605678"/>
                </a:cubicBezTo>
                <a:lnTo>
                  <a:pt x="157628" y="709923"/>
                </a:lnTo>
                <a:cubicBezTo>
                  <a:pt x="157628" y="712324"/>
                  <a:pt x="157628" y="712324"/>
                  <a:pt x="155227" y="712900"/>
                </a:cubicBezTo>
                <a:lnTo>
                  <a:pt x="118359" y="722165"/>
                </a:lnTo>
                <a:cubicBezTo>
                  <a:pt x="117796" y="722386"/>
                  <a:pt x="117170" y="722386"/>
                  <a:pt x="116607" y="722165"/>
                </a:cubicBezTo>
                <a:cubicBezTo>
                  <a:pt x="116311" y="721219"/>
                  <a:pt x="116229" y="720218"/>
                  <a:pt x="116367" y="719237"/>
                </a:cubicBezTo>
                <a:close/>
                <a:moveTo>
                  <a:pt x="157532" y="487536"/>
                </a:moveTo>
                <a:cubicBezTo>
                  <a:pt x="157532" y="488232"/>
                  <a:pt x="157532" y="488904"/>
                  <a:pt x="157532" y="489768"/>
                </a:cubicBezTo>
                <a:cubicBezTo>
                  <a:pt x="156529" y="489871"/>
                  <a:pt x="155517" y="489730"/>
                  <a:pt x="154579" y="489360"/>
                </a:cubicBezTo>
                <a:lnTo>
                  <a:pt x="119127" y="480551"/>
                </a:lnTo>
                <a:cubicBezTo>
                  <a:pt x="115814" y="479711"/>
                  <a:pt x="116439" y="479999"/>
                  <a:pt x="116439" y="477286"/>
                </a:cubicBezTo>
                <a:lnTo>
                  <a:pt x="116439" y="360872"/>
                </a:lnTo>
                <a:cubicBezTo>
                  <a:pt x="117149" y="360718"/>
                  <a:pt x="117890" y="360896"/>
                  <a:pt x="118455" y="361352"/>
                </a:cubicBezTo>
                <a:cubicBezTo>
                  <a:pt x="130768" y="367497"/>
                  <a:pt x="143082" y="373713"/>
                  <a:pt x="155443" y="379786"/>
                </a:cubicBezTo>
                <a:cubicBezTo>
                  <a:pt x="156935" y="380357"/>
                  <a:pt x="157846" y="381872"/>
                  <a:pt x="157652" y="383459"/>
                </a:cubicBezTo>
                <a:cubicBezTo>
                  <a:pt x="157604" y="418150"/>
                  <a:pt x="157596" y="452844"/>
                  <a:pt x="157628" y="487536"/>
                </a:cubicBezTo>
                <a:close/>
                <a:moveTo>
                  <a:pt x="157532" y="378802"/>
                </a:moveTo>
                <a:cubicBezTo>
                  <a:pt x="145610" y="372770"/>
                  <a:pt x="133649" y="366777"/>
                  <a:pt x="121647" y="360824"/>
                </a:cubicBezTo>
                <a:cubicBezTo>
                  <a:pt x="121323" y="360625"/>
                  <a:pt x="121011" y="360409"/>
                  <a:pt x="120711" y="360176"/>
                </a:cubicBezTo>
                <a:cubicBezTo>
                  <a:pt x="121819" y="359688"/>
                  <a:pt x="123047" y="359537"/>
                  <a:pt x="124240" y="359744"/>
                </a:cubicBezTo>
                <a:lnTo>
                  <a:pt x="234293" y="359744"/>
                </a:lnTo>
                <a:cubicBezTo>
                  <a:pt x="235684" y="359628"/>
                  <a:pt x="237076" y="359948"/>
                  <a:pt x="238278" y="360656"/>
                </a:cubicBezTo>
                <a:cubicBezTo>
                  <a:pt x="247063" y="366585"/>
                  <a:pt x="255896" y="372417"/>
                  <a:pt x="264681" y="378298"/>
                </a:cubicBezTo>
                <a:cubicBezTo>
                  <a:pt x="264969" y="378490"/>
                  <a:pt x="265425" y="378586"/>
                  <a:pt x="265401" y="379282"/>
                </a:cubicBezTo>
                <a:cubicBezTo>
                  <a:pt x="264638" y="379577"/>
                  <a:pt x="263807" y="379661"/>
                  <a:pt x="263001" y="379522"/>
                </a:cubicBezTo>
                <a:lnTo>
                  <a:pt x="161276" y="379522"/>
                </a:lnTo>
                <a:cubicBezTo>
                  <a:pt x="159981" y="379580"/>
                  <a:pt x="158690" y="379332"/>
                  <a:pt x="157508" y="378802"/>
                </a:cubicBezTo>
                <a:close/>
                <a:moveTo>
                  <a:pt x="332514" y="333676"/>
                </a:moveTo>
                <a:cubicBezTo>
                  <a:pt x="339282" y="340476"/>
                  <a:pt x="346068" y="347255"/>
                  <a:pt x="352868" y="354007"/>
                </a:cubicBezTo>
                <a:cubicBezTo>
                  <a:pt x="353924" y="355063"/>
                  <a:pt x="355100" y="355999"/>
                  <a:pt x="356325" y="357079"/>
                </a:cubicBezTo>
                <a:cubicBezTo>
                  <a:pt x="355124" y="358279"/>
                  <a:pt x="353924" y="357895"/>
                  <a:pt x="352988" y="357895"/>
                </a:cubicBezTo>
                <a:lnTo>
                  <a:pt x="320584" y="357895"/>
                </a:lnTo>
                <a:cubicBezTo>
                  <a:pt x="293893" y="357895"/>
                  <a:pt x="267201" y="357895"/>
                  <a:pt x="240510" y="357895"/>
                </a:cubicBezTo>
                <a:cubicBezTo>
                  <a:pt x="238533" y="357919"/>
                  <a:pt x="236597" y="357334"/>
                  <a:pt x="234965" y="356215"/>
                </a:cubicBezTo>
                <a:cubicBezTo>
                  <a:pt x="223924" y="348822"/>
                  <a:pt x="212835" y="341501"/>
                  <a:pt x="201769" y="334156"/>
                </a:cubicBezTo>
                <a:cubicBezTo>
                  <a:pt x="201289" y="333700"/>
                  <a:pt x="201361" y="333220"/>
                  <a:pt x="201985" y="333100"/>
                </a:cubicBezTo>
                <a:cubicBezTo>
                  <a:pt x="202877" y="332987"/>
                  <a:pt x="203776" y="332949"/>
                  <a:pt x="204674" y="332980"/>
                </a:cubicBezTo>
                <a:lnTo>
                  <a:pt x="329105" y="332980"/>
                </a:lnTo>
                <a:cubicBezTo>
                  <a:pt x="330233" y="333076"/>
                  <a:pt x="331505" y="332644"/>
                  <a:pt x="332490" y="333676"/>
                </a:cubicBezTo>
                <a:close/>
                <a:moveTo>
                  <a:pt x="302870" y="301464"/>
                </a:moveTo>
                <a:cubicBezTo>
                  <a:pt x="303859" y="301104"/>
                  <a:pt x="304922" y="300989"/>
                  <a:pt x="305966" y="301128"/>
                </a:cubicBezTo>
                <a:cubicBezTo>
                  <a:pt x="353252" y="301128"/>
                  <a:pt x="400521" y="301128"/>
                  <a:pt x="447776" y="301128"/>
                </a:cubicBezTo>
                <a:cubicBezTo>
                  <a:pt x="449651" y="300905"/>
                  <a:pt x="451424" y="302028"/>
                  <a:pt x="452025" y="303817"/>
                </a:cubicBezTo>
                <a:cubicBezTo>
                  <a:pt x="456105" y="312266"/>
                  <a:pt x="460378" y="320619"/>
                  <a:pt x="464578" y="329020"/>
                </a:cubicBezTo>
                <a:cubicBezTo>
                  <a:pt x="465130" y="329846"/>
                  <a:pt x="465507" y="330777"/>
                  <a:pt x="465682" y="331756"/>
                </a:cubicBezTo>
                <a:cubicBezTo>
                  <a:pt x="464626" y="332956"/>
                  <a:pt x="463282" y="332452"/>
                  <a:pt x="462010" y="332452"/>
                </a:cubicBezTo>
                <a:lnTo>
                  <a:pt x="367366" y="332452"/>
                </a:lnTo>
                <a:cubicBezTo>
                  <a:pt x="357093" y="332452"/>
                  <a:pt x="346819" y="332452"/>
                  <a:pt x="336546" y="332452"/>
                </a:cubicBezTo>
                <a:cubicBezTo>
                  <a:pt x="335370" y="332452"/>
                  <a:pt x="334146" y="332836"/>
                  <a:pt x="333114" y="331852"/>
                </a:cubicBezTo>
                <a:close/>
                <a:moveTo>
                  <a:pt x="507207" y="512403"/>
                </a:moveTo>
                <a:lnTo>
                  <a:pt x="507207" y="599030"/>
                </a:lnTo>
                <a:cubicBezTo>
                  <a:pt x="507207" y="601430"/>
                  <a:pt x="507207" y="601286"/>
                  <a:pt x="504807" y="601286"/>
                </a:cubicBezTo>
                <a:lnTo>
                  <a:pt x="418228" y="601286"/>
                </a:lnTo>
                <a:cubicBezTo>
                  <a:pt x="417532" y="601286"/>
                  <a:pt x="416836" y="601286"/>
                  <a:pt x="416140" y="601286"/>
                </a:cubicBezTo>
                <a:cubicBezTo>
                  <a:pt x="415060" y="601286"/>
                  <a:pt x="414724" y="600782"/>
                  <a:pt x="414796" y="599798"/>
                </a:cubicBezTo>
                <a:cubicBezTo>
                  <a:pt x="414796" y="599294"/>
                  <a:pt x="414796" y="598814"/>
                  <a:pt x="414796" y="598309"/>
                </a:cubicBezTo>
                <a:lnTo>
                  <a:pt x="414796" y="511899"/>
                </a:lnTo>
                <a:cubicBezTo>
                  <a:pt x="414820" y="511498"/>
                  <a:pt x="414820" y="511099"/>
                  <a:pt x="414796" y="510699"/>
                </a:cubicBezTo>
                <a:cubicBezTo>
                  <a:pt x="414556" y="509042"/>
                  <a:pt x="415372" y="508682"/>
                  <a:pt x="416860" y="508706"/>
                </a:cubicBezTo>
                <a:cubicBezTo>
                  <a:pt x="421661" y="508706"/>
                  <a:pt x="426461" y="508706"/>
                  <a:pt x="431262" y="508706"/>
                </a:cubicBezTo>
                <a:lnTo>
                  <a:pt x="503559" y="508706"/>
                </a:lnTo>
                <a:cubicBezTo>
                  <a:pt x="504279" y="508706"/>
                  <a:pt x="504975" y="508706"/>
                  <a:pt x="505671" y="508706"/>
                </a:cubicBezTo>
                <a:cubicBezTo>
                  <a:pt x="506799" y="508706"/>
                  <a:pt x="507351" y="509018"/>
                  <a:pt x="507255" y="510218"/>
                </a:cubicBezTo>
                <a:cubicBezTo>
                  <a:pt x="507135" y="511011"/>
                  <a:pt x="507183" y="511707"/>
                  <a:pt x="507183" y="512403"/>
                </a:cubicBezTo>
                <a:close/>
                <a:moveTo>
                  <a:pt x="507207" y="786661"/>
                </a:moveTo>
                <a:cubicBezTo>
                  <a:pt x="507207" y="787261"/>
                  <a:pt x="507207" y="787861"/>
                  <a:pt x="507207" y="788461"/>
                </a:cubicBezTo>
                <a:cubicBezTo>
                  <a:pt x="507207" y="789061"/>
                  <a:pt x="506775" y="789709"/>
                  <a:pt x="505935" y="789661"/>
                </a:cubicBezTo>
                <a:cubicBezTo>
                  <a:pt x="505095" y="789613"/>
                  <a:pt x="504735" y="789661"/>
                  <a:pt x="504135" y="789661"/>
                </a:cubicBezTo>
                <a:lnTo>
                  <a:pt x="418060" y="789661"/>
                </a:lnTo>
                <a:cubicBezTo>
                  <a:pt x="414244" y="789661"/>
                  <a:pt x="414820" y="789925"/>
                  <a:pt x="414796" y="786229"/>
                </a:cubicBezTo>
                <a:lnTo>
                  <a:pt x="414796" y="700490"/>
                </a:lnTo>
                <a:cubicBezTo>
                  <a:pt x="414796" y="699794"/>
                  <a:pt x="414796" y="699074"/>
                  <a:pt x="414796" y="698378"/>
                </a:cubicBezTo>
                <a:cubicBezTo>
                  <a:pt x="414796" y="697682"/>
                  <a:pt x="415276" y="697154"/>
                  <a:pt x="416116" y="697178"/>
                </a:cubicBezTo>
                <a:lnTo>
                  <a:pt x="503943" y="697178"/>
                </a:lnTo>
                <a:cubicBezTo>
                  <a:pt x="507519" y="697178"/>
                  <a:pt x="507183" y="696674"/>
                  <a:pt x="507183" y="700346"/>
                </a:cubicBezTo>
                <a:close/>
                <a:moveTo>
                  <a:pt x="414748" y="692089"/>
                </a:moveTo>
                <a:lnTo>
                  <a:pt x="414748" y="606014"/>
                </a:lnTo>
                <a:cubicBezTo>
                  <a:pt x="414748" y="602894"/>
                  <a:pt x="414532" y="603086"/>
                  <a:pt x="417652" y="603086"/>
                </a:cubicBezTo>
                <a:lnTo>
                  <a:pt x="505959" y="603086"/>
                </a:lnTo>
                <a:cubicBezTo>
                  <a:pt x="506799" y="603086"/>
                  <a:pt x="507255" y="603398"/>
                  <a:pt x="507255" y="604286"/>
                </a:cubicBezTo>
                <a:cubicBezTo>
                  <a:pt x="507255" y="605174"/>
                  <a:pt x="507255" y="605702"/>
                  <a:pt x="507255" y="606398"/>
                </a:cubicBezTo>
                <a:lnTo>
                  <a:pt x="507255" y="692449"/>
                </a:lnTo>
                <a:cubicBezTo>
                  <a:pt x="507255" y="695762"/>
                  <a:pt x="507447" y="695378"/>
                  <a:pt x="504375" y="695378"/>
                </a:cubicBezTo>
                <a:lnTo>
                  <a:pt x="417964" y="695378"/>
                </a:lnTo>
                <a:cubicBezTo>
                  <a:pt x="417563" y="695354"/>
                  <a:pt x="417165" y="695354"/>
                  <a:pt x="416764" y="695378"/>
                </a:cubicBezTo>
                <a:cubicBezTo>
                  <a:pt x="415108" y="695594"/>
                  <a:pt x="414652" y="694754"/>
                  <a:pt x="414820" y="693289"/>
                </a:cubicBezTo>
                <a:cubicBezTo>
                  <a:pt x="414820" y="692889"/>
                  <a:pt x="414796" y="692488"/>
                  <a:pt x="414748" y="692089"/>
                </a:cubicBezTo>
                <a:close/>
                <a:moveTo>
                  <a:pt x="507135" y="416055"/>
                </a:moveTo>
                <a:cubicBezTo>
                  <a:pt x="507135" y="416751"/>
                  <a:pt x="507135" y="417447"/>
                  <a:pt x="507135" y="418143"/>
                </a:cubicBezTo>
                <a:lnTo>
                  <a:pt x="507135" y="503498"/>
                </a:lnTo>
                <a:cubicBezTo>
                  <a:pt x="507135" y="504290"/>
                  <a:pt x="507135" y="505106"/>
                  <a:pt x="507135" y="505898"/>
                </a:cubicBezTo>
                <a:cubicBezTo>
                  <a:pt x="507135" y="506690"/>
                  <a:pt x="506727" y="507146"/>
                  <a:pt x="505863" y="507122"/>
                </a:cubicBezTo>
                <a:cubicBezTo>
                  <a:pt x="504999" y="507098"/>
                  <a:pt x="504663" y="507122"/>
                  <a:pt x="504063" y="507122"/>
                </a:cubicBezTo>
                <a:lnTo>
                  <a:pt x="418060" y="507122"/>
                </a:lnTo>
                <a:cubicBezTo>
                  <a:pt x="414460" y="507122"/>
                  <a:pt x="414796" y="507434"/>
                  <a:pt x="414796" y="503954"/>
                </a:cubicBezTo>
                <a:lnTo>
                  <a:pt x="414796" y="417783"/>
                </a:lnTo>
                <a:cubicBezTo>
                  <a:pt x="414820" y="417382"/>
                  <a:pt x="414820" y="416984"/>
                  <a:pt x="414796" y="416583"/>
                </a:cubicBezTo>
                <a:cubicBezTo>
                  <a:pt x="414556" y="414951"/>
                  <a:pt x="415372" y="414446"/>
                  <a:pt x="416860" y="414615"/>
                </a:cubicBezTo>
                <a:cubicBezTo>
                  <a:pt x="417460" y="414615"/>
                  <a:pt x="418060" y="414615"/>
                  <a:pt x="418660" y="414615"/>
                </a:cubicBezTo>
                <a:lnTo>
                  <a:pt x="503559" y="414615"/>
                </a:lnTo>
                <a:cubicBezTo>
                  <a:pt x="504255" y="414615"/>
                  <a:pt x="504951" y="414615"/>
                  <a:pt x="505647" y="414615"/>
                </a:cubicBezTo>
                <a:cubicBezTo>
                  <a:pt x="506751" y="414518"/>
                  <a:pt x="507279" y="414951"/>
                  <a:pt x="507183" y="416127"/>
                </a:cubicBezTo>
                <a:close/>
                <a:moveTo>
                  <a:pt x="503055" y="412742"/>
                </a:moveTo>
                <a:cubicBezTo>
                  <a:pt x="474460" y="412742"/>
                  <a:pt x="445863" y="412742"/>
                  <a:pt x="417268" y="412742"/>
                </a:cubicBezTo>
                <a:cubicBezTo>
                  <a:pt x="415295" y="412860"/>
                  <a:pt x="413377" y="412053"/>
                  <a:pt x="412084" y="410558"/>
                </a:cubicBezTo>
                <a:cubicBezTo>
                  <a:pt x="409155" y="407414"/>
                  <a:pt x="406035" y="404461"/>
                  <a:pt x="402986" y="401413"/>
                </a:cubicBezTo>
                <a:lnTo>
                  <a:pt x="401258" y="399565"/>
                </a:lnTo>
                <a:cubicBezTo>
                  <a:pt x="402290" y="399202"/>
                  <a:pt x="403390" y="399080"/>
                  <a:pt x="404475" y="399205"/>
                </a:cubicBezTo>
                <a:cubicBezTo>
                  <a:pt x="435246" y="399205"/>
                  <a:pt x="466035" y="399205"/>
                  <a:pt x="496838" y="399205"/>
                </a:cubicBezTo>
                <a:cubicBezTo>
                  <a:pt x="498730" y="398905"/>
                  <a:pt x="500563" y="400009"/>
                  <a:pt x="501183" y="401821"/>
                </a:cubicBezTo>
                <a:cubicBezTo>
                  <a:pt x="502719" y="405373"/>
                  <a:pt x="504591" y="408782"/>
                  <a:pt x="506559" y="412742"/>
                </a:cubicBezTo>
                <a:close/>
                <a:moveTo>
                  <a:pt x="412948" y="418143"/>
                </a:moveTo>
                <a:lnTo>
                  <a:pt x="412948" y="503282"/>
                </a:lnTo>
                <a:cubicBezTo>
                  <a:pt x="412948" y="503978"/>
                  <a:pt x="412948" y="504698"/>
                  <a:pt x="412948" y="505370"/>
                </a:cubicBezTo>
                <a:cubicBezTo>
                  <a:pt x="412948" y="506546"/>
                  <a:pt x="412564" y="507050"/>
                  <a:pt x="411387" y="506930"/>
                </a:cubicBezTo>
                <a:cubicBezTo>
                  <a:pt x="410907" y="506930"/>
                  <a:pt x="410403" y="506930"/>
                  <a:pt x="409899" y="506930"/>
                </a:cubicBezTo>
                <a:lnTo>
                  <a:pt x="323896" y="506930"/>
                </a:lnTo>
                <a:cubicBezTo>
                  <a:pt x="320272" y="506930"/>
                  <a:pt x="320608" y="507242"/>
                  <a:pt x="320608" y="503786"/>
                </a:cubicBezTo>
                <a:lnTo>
                  <a:pt x="320608" y="417375"/>
                </a:lnTo>
                <a:cubicBezTo>
                  <a:pt x="320608" y="414302"/>
                  <a:pt x="320368" y="414494"/>
                  <a:pt x="323560" y="414494"/>
                </a:cubicBezTo>
                <a:lnTo>
                  <a:pt x="404811" y="414494"/>
                </a:lnTo>
                <a:cubicBezTo>
                  <a:pt x="406995" y="414494"/>
                  <a:pt x="409203" y="414494"/>
                  <a:pt x="411387" y="414494"/>
                </a:cubicBezTo>
                <a:cubicBezTo>
                  <a:pt x="412516" y="414494"/>
                  <a:pt x="413092" y="414807"/>
                  <a:pt x="412996" y="416007"/>
                </a:cubicBezTo>
                <a:cubicBezTo>
                  <a:pt x="412948" y="416799"/>
                  <a:pt x="412996" y="417495"/>
                  <a:pt x="412996" y="418215"/>
                </a:cubicBezTo>
                <a:close/>
                <a:moveTo>
                  <a:pt x="159428" y="657453"/>
                </a:moveTo>
                <a:lnTo>
                  <a:pt x="159428" y="607047"/>
                </a:lnTo>
                <a:cubicBezTo>
                  <a:pt x="159428" y="606350"/>
                  <a:pt x="159428" y="605630"/>
                  <a:pt x="159428" y="604934"/>
                </a:cubicBezTo>
                <a:cubicBezTo>
                  <a:pt x="159428" y="603590"/>
                  <a:pt x="159788" y="602990"/>
                  <a:pt x="161276" y="602990"/>
                </a:cubicBezTo>
                <a:cubicBezTo>
                  <a:pt x="171566" y="602990"/>
                  <a:pt x="181855" y="602990"/>
                  <a:pt x="192144" y="602990"/>
                </a:cubicBezTo>
                <a:cubicBezTo>
                  <a:pt x="193392" y="602990"/>
                  <a:pt x="194064" y="603302"/>
                  <a:pt x="193944" y="604670"/>
                </a:cubicBezTo>
                <a:cubicBezTo>
                  <a:pt x="193908" y="605270"/>
                  <a:pt x="193908" y="605870"/>
                  <a:pt x="193944" y="606470"/>
                </a:cubicBezTo>
                <a:lnTo>
                  <a:pt x="193944" y="700082"/>
                </a:lnTo>
                <a:cubicBezTo>
                  <a:pt x="193908" y="700577"/>
                  <a:pt x="193908" y="701076"/>
                  <a:pt x="193944" y="701570"/>
                </a:cubicBezTo>
                <a:cubicBezTo>
                  <a:pt x="194136" y="702987"/>
                  <a:pt x="193392" y="703467"/>
                  <a:pt x="192144" y="703779"/>
                </a:cubicBezTo>
                <a:lnTo>
                  <a:pt x="161660" y="711388"/>
                </a:lnTo>
                <a:cubicBezTo>
                  <a:pt x="159572" y="711916"/>
                  <a:pt x="159452" y="711820"/>
                  <a:pt x="159452" y="709635"/>
                </a:cubicBezTo>
                <a:cubicBezTo>
                  <a:pt x="159452" y="702242"/>
                  <a:pt x="159452" y="694850"/>
                  <a:pt x="159452" y="687457"/>
                </a:cubicBezTo>
                <a:close/>
                <a:moveTo>
                  <a:pt x="193920" y="497377"/>
                </a:moveTo>
                <a:cubicBezTo>
                  <a:pt x="193920" y="497881"/>
                  <a:pt x="193920" y="498361"/>
                  <a:pt x="193776" y="499129"/>
                </a:cubicBezTo>
                <a:lnTo>
                  <a:pt x="182687" y="496297"/>
                </a:lnTo>
                <a:lnTo>
                  <a:pt x="161780" y="491088"/>
                </a:lnTo>
                <a:cubicBezTo>
                  <a:pt x="159380" y="490512"/>
                  <a:pt x="159380" y="490488"/>
                  <a:pt x="159380" y="488136"/>
                </a:cubicBezTo>
                <a:cubicBezTo>
                  <a:pt x="159380" y="453459"/>
                  <a:pt x="159380" y="418774"/>
                  <a:pt x="159380" y="384083"/>
                </a:cubicBezTo>
                <a:cubicBezTo>
                  <a:pt x="159288" y="383485"/>
                  <a:pt x="159380" y="382875"/>
                  <a:pt x="159644" y="382330"/>
                </a:cubicBezTo>
                <a:cubicBezTo>
                  <a:pt x="160508" y="381994"/>
                  <a:pt x="161156" y="382619"/>
                  <a:pt x="161828" y="382955"/>
                </a:cubicBezTo>
                <a:cubicBezTo>
                  <a:pt x="171933" y="387995"/>
                  <a:pt x="181919" y="393084"/>
                  <a:pt x="191928" y="397884"/>
                </a:cubicBezTo>
                <a:cubicBezTo>
                  <a:pt x="193254" y="398333"/>
                  <a:pt x="194098" y="399634"/>
                  <a:pt x="193968" y="401029"/>
                </a:cubicBezTo>
                <a:cubicBezTo>
                  <a:pt x="193936" y="433193"/>
                  <a:pt x="193920" y="465309"/>
                  <a:pt x="193920" y="497377"/>
                </a:cubicBezTo>
                <a:close/>
                <a:moveTo>
                  <a:pt x="193632" y="396852"/>
                </a:moveTo>
                <a:cubicBezTo>
                  <a:pt x="184031" y="392052"/>
                  <a:pt x="174430" y="387251"/>
                  <a:pt x="164829" y="382451"/>
                </a:cubicBezTo>
                <a:cubicBezTo>
                  <a:pt x="164613" y="382330"/>
                  <a:pt x="164229" y="382282"/>
                  <a:pt x="164349" y="381634"/>
                </a:cubicBezTo>
                <a:cubicBezTo>
                  <a:pt x="165021" y="381375"/>
                  <a:pt x="165750" y="381301"/>
                  <a:pt x="166461" y="381418"/>
                </a:cubicBezTo>
                <a:lnTo>
                  <a:pt x="267273" y="381418"/>
                </a:lnTo>
                <a:cubicBezTo>
                  <a:pt x="268570" y="381339"/>
                  <a:pt x="269856" y="381675"/>
                  <a:pt x="270946" y="382378"/>
                </a:cubicBezTo>
                <a:cubicBezTo>
                  <a:pt x="278003" y="387179"/>
                  <a:pt x="285084" y="391788"/>
                  <a:pt x="292141" y="396492"/>
                </a:cubicBezTo>
                <a:cubicBezTo>
                  <a:pt x="292381" y="396660"/>
                  <a:pt x="292645" y="396780"/>
                  <a:pt x="292885" y="396924"/>
                </a:cubicBezTo>
                <a:cubicBezTo>
                  <a:pt x="292237" y="397908"/>
                  <a:pt x="291492" y="397620"/>
                  <a:pt x="290868" y="397620"/>
                </a:cubicBezTo>
                <a:lnTo>
                  <a:pt x="197257" y="397620"/>
                </a:lnTo>
                <a:cubicBezTo>
                  <a:pt x="196004" y="397666"/>
                  <a:pt x="194759" y="397402"/>
                  <a:pt x="193632" y="396852"/>
                </a:cubicBezTo>
                <a:close/>
                <a:moveTo>
                  <a:pt x="318736" y="417591"/>
                </a:moveTo>
                <a:lnTo>
                  <a:pt x="318736" y="504002"/>
                </a:lnTo>
                <a:cubicBezTo>
                  <a:pt x="318736" y="504506"/>
                  <a:pt x="318736" y="505010"/>
                  <a:pt x="318736" y="505490"/>
                </a:cubicBezTo>
                <a:cubicBezTo>
                  <a:pt x="318736" y="506618"/>
                  <a:pt x="318400" y="507194"/>
                  <a:pt x="317224" y="507074"/>
                </a:cubicBezTo>
                <a:cubicBezTo>
                  <a:pt x="316720" y="507074"/>
                  <a:pt x="316216" y="507074"/>
                  <a:pt x="315711" y="507074"/>
                </a:cubicBezTo>
                <a:lnTo>
                  <a:pt x="229733" y="507074"/>
                </a:lnTo>
                <a:cubicBezTo>
                  <a:pt x="225988" y="507074"/>
                  <a:pt x="226420" y="507386"/>
                  <a:pt x="226420" y="503642"/>
                </a:cubicBezTo>
                <a:lnTo>
                  <a:pt x="226420" y="417231"/>
                </a:lnTo>
                <a:cubicBezTo>
                  <a:pt x="226420" y="414638"/>
                  <a:pt x="226420" y="414615"/>
                  <a:pt x="229037" y="414615"/>
                </a:cubicBezTo>
                <a:lnTo>
                  <a:pt x="315087" y="414615"/>
                </a:lnTo>
                <a:cubicBezTo>
                  <a:pt x="315687" y="414615"/>
                  <a:pt x="316288" y="414615"/>
                  <a:pt x="316888" y="414615"/>
                </a:cubicBezTo>
                <a:cubicBezTo>
                  <a:pt x="318232" y="414470"/>
                  <a:pt x="319024" y="414855"/>
                  <a:pt x="318808" y="416391"/>
                </a:cubicBezTo>
                <a:cubicBezTo>
                  <a:pt x="318760" y="416789"/>
                  <a:pt x="318736" y="417190"/>
                  <a:pt x="318736" y="417591"/>
                </a:cubicBezTo>
                <a:close/>
                <a:moveTo>
                  <a:pt x="318736" y="786733"/>
                </a:moveTo>
                <a:cubicBezTo>
                  <a:pt x="318736" y="787333"/>
                  <a:pt x="318736" y="787933"/>
                  <a:pt x="318736" y="788533"/>
                </a:cubicBezTo>
                <a:cubicBezTo>
                  <a:pt x="318736" y="789133"/>
                  <a:pt x="318400" y="789805"/>
                  <a:pt x="317512" y="789781"/>
                </a:cubicBezTo>
                <a:cubicBezTo>
                  <a:pt x="316624" y="789757"/>
                  <a:pt x="316120" y="789781"/>
                  <a:pt x="315423" y="789781"/>
                </a:cubicBezTo>
                <a:lnTo>
                  <a:pt x="229757" y="789781"/>
                </a:lnTo>
                <a:cubicBezTo>
                  <a:pt x="225892" y="789781"/>
                  <a:pt x="226444" y="790093"/>
                  <a:pt x="226420" y="786397"/>
                </a:cubicBezTo>
                <a:lnTo>
                  <a:pt x="226420" y="700946"/>
                </a:lnTo>
                <a:cubicBezTo>
                  <a:pt x="226420" y="700250"/>
                  <a:pt x="226420" y="699554"/>
                  <a:pt x="226420" y="698858"/>
                </a:cubicBezTo>
                <a:cubicBezTo>
                  <a:pt x="226420" y="697682"/>
                  <a:pt x="226852" y="697202"/>
                  <a:pt x="228004" y="697298"/>
                </a:cubicBezTo>
                <a:lnTo>
                  <a:pt x="315519" y="697298"/>
                </a:lnTo>
                <a:cubicBezTo>
                  <a:pt x="319144" y="697298"/>
                  <a:pt x="318808" y="696794"/>
                  <a:pt x="318808" y="700394"/>
                </a:cubicBezTo>
                <a:close/>
                <a:moveTo>
                  <a:pt x="318736" y="606518"/>
                </a:moveTo>
                <a:lnTo>
                  <a:pt x="318736" y="692929"/>
                </a:lnTo>
                <a:cubicBezTo>
                  <a:pt x="318736" y="695762"/>
                  <a:pt x="318736" y="695522"/>
                  <a:pt x="316144" y="695522"/>
                </a:cubicBezTo>
                <a:lnTo>
                  <a:pt x="228053" y="695522"/>
                </a:lnTo>
                <a:cubicBezTo>
                  <a:pt x="226948" y="695522"/>
                  <a:pt x="226324" y="695234"/>
                  <a:pt x="226420" y="694009"/>
                </a:cubicBezTo>
                <a:cubicBezTo>
                  <a:pt x="226420" y="693313"/>
                  <a:pt x="226420" y="692617"/>
                  <a:pt x="226420" y="691921"/>
                </a:cubicBezTo>
                <a:lnTo>
                  <a:pt x="226420" y="606711"/>
                </a:lnTo>
                <a:cubicBezTo>
                  <a:pt x="226420" y="605918"/>
                  <a:pt x="226420" y="605126"/>
                  <a:pt x="226420" y="604310"/>
                </a:cubicBezTo>
                <a:cubicBezTo>
                  <a:pt x="226347" y="603785"/>
                  <a:pt x="226714" y="603300"/>
                  <a:pt x="227239" y="603228"/>
                </a:cubicBezTo>
                <a:cubicBezTo>
                  <a:pt x="227334" y="603213"/>
                  <a:pt x="227430" y="603216"/>
                  <a:pt x="227524" y="603230"/>
                </a:cubicBezTo>
                <a:lnTo>
                  <a:pt x="315687" y="603230"/>
                </a:lnTo>
                <a:cubicBezTo>
                  <a:pt x="316192" y="603230"/>
                  <a:pt x="316696" y="603230"/>
                  <a:pt x="317200" y="603230"/>
                </a:cubicBezTo>
                <a:cubicBezTo>
                  <a:pt x="318328" y="603230"/>
                  <a:pt x="318880" y="603566"/>
                  <a:pt x="318784" y="604766"/>
                </a:cubicBezTo>
                <a:cubicBezTo>
                  <a:pt x="318736" y="605198"/>
                  <a:pt x="318736" y="605798"/>
                  <a:pt x="318736" y="606398"/>
                </a:cubicBezTo>
                <a:close/>
                <a:moveTo>
                  <a:pt x="318736" y="600302"/>
                </a:moveTo>
                <a:cubicBezTo>
                  <a:pt x="318736" y="601046"/>
                  <a:pt x="318424" y="601406"/>
                  <a:pt x="317656" y="601406"/>
                </a:cubicBezTo>
                <a:cubicBezTo>
                  <a:pt x="316888" y="601406"/>
                  <a:pt x="316480" y="601406"/>
                  <a:pt x="315879" y="601406"/>
                </a:cubicBezTo>
                <a:lnTo>
                  <a:pt x="229013" y="601406"/>
                </a:lnTo>
                <a:cubicBezTo>
                  <a:pt x="226444" y="601406"/>
                  <a:pt x="226420" y="601406"/>
                  <a:pt x="226420" y="598766"/>
                </a:cubicBezTo>
                <a:lnTo>
                  <a:pt x="226420" y="511707"/>
                </a:lnTo>
                <a:cubicBezTo>
                  <a:pt x="226420" y="508634"/>
                  <a:pt x="226156" y="508802"/>
                  <a:pt x="229325" y="508802"/>
                </a:cubicBezTo>
                <a:lnTo>
                  <a:pt x="316336" y="508802"/>
                </a:lnTo>
                <a:cubicBezTo>
                  <a:pt x="318856" y="508802"/>
                  <a:pt x="318880" y="508802"/>
                  <a:pt x="318880" y="511443"/>
                </a:cubicBezTo>
                <a:lnTo>
                  <a:pt x="318880" y="598093"/>
                </a:lnTo>
                <a:cubicBezTo>
                  <a:pt x="318736" y="598790"/>
                  <a:pt x="318736" y="599510"/>
                  <a:pt x="318736" y="600182"/>
                </a:cubicBezTo>
                <a:close/>
                <a:moveTo>
                  <a:pt x="313263" y="412910"/>
                </a:moveTo>
                <a:lnTo>
                  <a:pt x="227884" y="412910"/>
                </a:lnTo>
                <a:cubicBezTo>
                  <a:pt x="226691" y="412989"/>
                  <a:pt x="225496" y="412773"/>
                  <a:pt x="224404" y="412286"/>
                </a:cubicBezTo>
                <a:cubicBezTo>
                  <a:pt x="216579" y="408302"/>
                  <a:pt x="208706" y="404389"/>
                  <a:pt x="200857" y="400453"/>
                </a:cubicBezTo>
                <a:cubicBezTo>
                  <a:pt x="200617" y="400333"/>
                  <a:pt x="200281" y="400285"/>
                  <a:pt x="200281" y="399637"/>
                </a:cubicBezTo>
                <a:cubicBezTo>
                  <a:pt x="201266" y="399375"/>
                  <a:pt x="202293" y="399301"/>
                  <a:pt x="203305" y="399421"/>
                </a:cubicBezTo>
                <a:cubicBezTo>
                  <a:pt x="233293" y="399421"/>
                  <a:pt x="263272" y="399421"/>
                  <a:pt x="293245" y="399421"/>
                </a:cubicBezTo>
                <a:cubicBezTo>
                  <a:pt x="295326" y="399375"/>
                  <a:pt x="297364" y="400006"/>
                  <a:pt x="299053" y="401221"/>
                </a:cubicBezTo>
                <a:cubicBezTo>
                  <a:pt x="303854" y="404461"/>
                  <a:pt x="308655" y="407534"/>
                  <a:pt x="313239" y="410822"/>
                </a:cubicBezTo>
                <a:cubicBezTo>
                  <a:pt x="314185" y="411220"/>
                  <a:pt x="315013" y="411857"/>
                  <a:pt x="315639" y="412670"/>
                </a:cubicBezTo>
                <a:cubicBezTo>
                  <a:pt x="314895" y="413102"/>
                  <a:pt x="314055" y="412790"/>
                  <a:pt x="313335" y="412790"/>
                </a:cubicBezTo>
                <a:close/>
                <a:moveTo>
                  <a:pt x="195648" y="401701"/>
                </a:moveTo>
                <a:cubicBezTo>
                  <a:pt x="195624" y="401326"/>
                  <a:pt x="195624" y="400947"/>
                  <a:pt x="195648" y="400573"/>
                </a:cubicBezTo>
                <a:cubicBezTo>
                  <a:pt x="196609" y="400261"/>
                  <a:pt x="197233" y="400909"/>
                  <a:pt x="197905" y="401245"/>
                </a:cubicBezTo>
                <a:cubicBezTo>
                  <a:pt x="206042" y="405277"/>
                  <a:pt x="214131" y="409406"/>
                  <a:pt x="222316" y="413366"/>
                </a:cubicBezTo>
                <a:cubicBezTo>
                  <a:pt x="223807" y="413935"/>
                  <a:pt x="224704" y="415459"/>
                  <a:pt x="224476" y="417039"/>
                </a:cubicBezTo>
                <a:cubicBezTo>
                  <a:pt x="224476" y="434513"/>
                  <a:pt x="224476" y="451987"/>
                  <a:pt x="224476" y="469485"/>
                </a:cubicBezTo>
                <a:lnTo>
                  <a:pt x="224476" y="503498"/>
                </a:lnTo>
                <a:cubicBezTo>
                  <a:pt x="224624" y="504496"/>
                  <a:pt x="224542" y="505514"/>
                  <a:pt x="224236" y="506474"/>
                </a:cubicBezTo>
                <a:cubicBezTo>
                  <a:pt x="222954" y="506493"/>
                  <a:pt x="221681" y="506258"/>
                  <a:pt x="220492" y="505778"/>
                </a:cubicBezTo>
                <a:lnTo>
                  <a:pt x="197833" y="500185"/>
                </a:lnTo>
                <a:cubicBezTo>
                  <a:pt x="196297" y="499825"/>
                  <a:pt x="195432" y="499345"/>
                  <a:pt x="195432" y="497473"/>
                </a:cubicBezTo>
                <a:cubicBezTo>
                  <a:pt x="195672" y="465518"/>
                  <a:pt x="195776" y="433553"/>
                  <a:pt x="195744" y="401581"/>
                </a:cubicBezTo>
                <a:close/>
                <a:moveTo>
                  <a:pt x="195648" y="606687"/>
                </a:moveTo>
                <a:lnTo>
                  <a:pt x="195648" y="605486"/>
                </a:lnTo>
                <a:cubicBezTo>
                  <a:pt x="195648" y="603254"/>
                  <a:pt x="195648" y="603206"/>
                  <a:pt x="198049" y="603206"/>
                </a:cubicBezTo>
                <a:lnTo>
                  <a:pt x="222340" y="603206"/>
                </a:lnTo>
                <a:cubicBezTo>
                  <a:pt x="224572" y="603206"/>
                  <a:pt x="224740" y="603206"/>
                  <a:pt x="224740" y="605606"/>
                </a:cubicBezTo>
                <a:cubicBezTo>
                  <a:pt x="224740" y="634986"/>
                  <a:pt x="224740" y="664349"/>
                  <a:pt x="224740" y="693697"/>
                </a:cubicBezTo>
                <a:cubicBezTo>
                  <a:pt x="224740" y="695018"/>
                  <a:pt x="224740" y="695858"/>
                  <a:pt x="222988" y="696242"/>
                </a:cubicBezTo>
                <a:cubicBezTo>
                  <a:pt x="214251" y="698330"/>
                  <a:pt x="205562" y="700562"/>
                  <a:pt x="196873" y="702723"/>
                </a:cubicBezTo>
                <a:cubicBezTo>
                  <a:pt x="196601" y="702751"/>
                  <a:pt x="196328" y="702751"/>
                  <a:pt x="196057" y="702723"/>
                </a:cubicBezTo>
                <a:cubicBezTo>
                  <a:pt x="195785" y="701705"/>
                  <a:pt x="195712" y="700646"/>
                  <a:pt x="195840" y="699602"/>
                </a:cubicBezTo>
                <a:cubicBezTo>
                  <a:pt x="195761" y="668559"/>
                  <a:pt x="195720" y="637547"/>
                  <a:pt x="195720" y="606567"/>
                </a:cubicBezTo>
                <a:close/>
                <a:moveTo>
                  <a:pt x="224452" y="512115"/>
                </a:moveTo>
                <a:lnTo>
                  <a:pt x="224452" y="598165"/>
                </a:lnTo>
                <a:cubicBezTo>
                  <a:pt x="224452" y="601862"/>
                  <a:pt x="224908" y="601382"/>
                  <a:pt x="221332" y="601406"/>
                </a:cubicBezTo>
                <a:lnTo>
                  <a:pt x="198409" y="601406"/>
                </a:lnTo>
                <a:cubicBezTo>
                  <a:pt x="195744" y="601406"/>
                  <a:pt x="195720" y="601406"/>
                  <a:pt x="195720" y="598886"/>
                </a:cubicBezTo>
                <a:lnTo>
                  <a:pt x="195720" y="503834"/>
                </a:lnTo>
                <a:cubicBezTo>
                  <a:pt x="195720" y="503234"/>
                  <a:pt x="195720" y="502634"/>
                  <a:pt x="195720" y="501697"/>
                </a:cubicBezTo>
                <a:lnTo>
                  <a:pt x="223180" y="508298"/>
                </a:lnTo>
                <a:cubicBezTo>
                  <a:pt x="224188" y="508538"/>
                  <a:pt x="224740" y="509042"/>
                  <a:pt x="224644" y="510170"/>
                </a:cubicBezTo>
                <a:cubicBezTo>
                  <a:pt x="224599" y="510778"/>
                  <a:pt x="224591" y="511387"/>
                  <a:pt x="224620" y="511995"/>
                </a:cubicBezTo>
                <a:close/>
                <a:moveTo>
                  <a:pt x="195648" y="802167"/>
                </a:moveTo>
                <a:cubicBezTo>
                  <a:pt x="195648" y="770610"/>
                  <a:pt x="195648" y="739039"/>
                  <a:pt x="195648" y="707451"/>
                </a:cubicBezTo>
                <a:cubicBezTo>
                  <a:pt x="195648" y="704883"/>
                  <a:pt x="195648" y="704859"/>
                  <a:pt x="198049" y="704259"/>
                </a:cubicBezTo>
                <a:lnTo>
                  <a:pt x="223036" y="697922"/>
                </a:lnTo>
                <a:cubicBezTo>
                  <a:pt x="223472" y="697843"/>
                  <a:pt x="223913" y="697795"/>
                  <a:pt x="224356" y="697778"/>
                </a:cubicBezTo>
                <a:cubicBezTo>
                  <a:pt x="224649" y="698815"/>
                  <a:pt x="224738" y="699900"/>
                  <a:pt x="224620" y="700970"/>
                </a:cubicBezTo>
                <a:cubicBezTo>
                  <a:pt x="224620" y="729647"/>
                  <a:pt x="224620" y="758321"/>
                  <a:pt x="224620" y="786997"/>
                </a:cubicBezTo>
                <a:cubicBezTo>
                  <a:pt x="224910" y="788963"/>
                  <a:pt x="223775" y="790859"/>
                  <a:pt x="221908" y="791534"/>
                </a:cubicBezTo>
                <a:cubicBezTo>
                  <a:pt x="214155" y="795206"/>
                  <a:pt x="206546" y="799143"/>
                  <a:pt x="198865" y="802959"/>
                </a:cubicBezTo>
                <a:cubicBezTo>
                  <a:pt x="198057" y="803557"/>
                  <a:pt x="197104" y="803931"/>
                  <a:pt x="196105" y="804039"/>
                </a:cubicBezTo>
                <a:cubicBezTo>
                  <a:pt x="195480" y="803535"/>
                  <a:pt x="195744" y="802671"/>
                  <a:pt x="195744" y="802047"/>
                </a:cubicBezTo>
                <a:close/>
                <a:moveTo>
                  <a:pt x="202489" y="803223"/>
                </a:moveTo>
                <a:cubicBezTo>
                  <a:pt x="209354" y="799767"/>
                  <a:pt x="216243" y="796358"/>
                  <a:pt x="223084" y="792854"/>
                </a:cubicBezTo>
                <a:cubicBezTo>
                  <a:pt x="224759" y="791985"/>
                  <a:pt x="226621" y="791538"/>
                  <a:pt x="228509" y="791558"/>
                </a:cubicBezTo>
                <a:cubicBezTo>
                  <a:pt x="256592" y="791558"/>
                  <a:pt x="284683" y="791558"/>
                  <a:pt x="312783" y="791558"/>
                </a:cubicBezTo>
                <a:lnTo>
                  <a:pt x="315471" y="791558"/>
                </a:lnTo>
                <a:cubicBezTo>
                  <a:pt x="315783" y="792638"/>
                  <a:pt x="314847" y="792758"/>
                  <a:pt x="314343" y="793070"/>
                </a:cubicBezTo>
                <a:cubicBezTo>
                  <a:pt x="308895" y="796766"/>
                  <a:pt x="303374" y="800271"/>
                  <a:pt x="297901" y="804063"/>
                </a:cubicBezTo>
                <a:cubicBezTo>
                  <a:pt x="296946" y="804786"/>
                  <a:pt x="295787" y="805182"/>
                  <a:pt x="294589" y="805191"/>
                </a:cubicBezTo>
                <a:cubicBezTo>
                  <a:pt x="263306" y="805191"/>
                  <a:pt x="232021" y="805191"/>
                  <a:pt x="200737" y="805191"/>
                </a:cubicBezTo>
                <a:cubicBezTo>
                  <a:pt x="200221" y="805141"/>
                  <a:pt x="199708" y="805059"/>
                  <a:pt x="199201" y="804951"/>
                </a:cubicBezTo>
                <a:cubicBezTo>
                  <a:pt x="200833" y="804015"/>
                  <a:pt x="201697" y="803535"/>
                  <a:pt x="202585" y="803103"/>
                </a:cubicBezTo>
                <a:close/>
                <a:moveTo>
                  <a:pt x="295141" y="808168"/>
                </a:moveTo>
                <a:cubicBezTo>
                  <a:pt x="296271" y="807354"/>
                  <a:pt x="297637" y="806932"/>
                  <a:pt x="299029" y="806968"/>
                </a:cubicBezTo>
                <a:lnTo>
                  <a:pt x="393505" y="806968"/>
                </a:lnTo>
                <a:cubicBezTo>
                  <a:pt x="394153" y="806968"/>
                  <a:pt x="394897" y="806680"/>
                  <a:pt x="395641" y="807472"/>
                </a:cubicBezTo>
                <a:lnTo>
                  <a:pt x="379799" y="823290"/>
                </a:lnTo>
                <a:cubicBezTo>
                  <a:pt x="378983" y="824082"/>
                  <a:pt x="377927" y="823866"/>
                  <a:pt x="376943" y="823866"/>
                </a:cubicBezTo>
                <a:lnTo>
                  <a:pt x="275530" y="823866"/>
                </a:lnTo>
                <a:cubicBezTo>
                  <a:pt x="274722" y="823904"/>
                  <a:pt x="273913" y="823815"/>
                  <a:pt x="273130" y="823602"/>
                </a:cubicBezTo>
                <a:cubicBezTo>
                  <a:pt x="272722" y="823482"/>
                  <a:pt x="272866" y="822978"/>
                  <a:pt x="273274" y="822714"/>
                </a:cubicBezTo>
                <a:cubicBezTo>
                  <a:pt x="280595" y="817769"/>
                  <a:pt x="287940" y="812920"/>
                  <a:pt x="295237" y="808048"/>
                </a:cubicBezTo>
                <a:close/>
                <a:moveTo>
                  <a:pt x="300806" y="805167"/>
                </a:moveTo>
                <a:cubicBezTo>
                  <a:pt x="300518" y="804087"/>
                  <a:pt x="301454" y="803991"/>
                  <a:pt x="301958" y="803655"/>
                </a:cubicBezTo>
                <a:cubicBezTo>
                  <a:pt x="307406" y="799983"/>
                  <a:pt x="312903" y="796454"/>
                  <a:pt x="318376" y="792686"/>
                </a:cubicBezTo>
                <a:cubicBezTo>
                  <a:pt x="319331" y="791963"/>
                  <a:pt x="320490" y="791567"/>
                  <a:pt x="321688" y="791558"/>
                </a:cubicBezTo>
                <a:lnTo>
                  <a:pt x="410067" y="791558"/>
                </a:lnTo>
                <a:cubicBezTo>
                  <a:pt x="410235" y="791558"/>
                  <a:pt x="410427" y="791558"/>
                  <a:pt x="410739" y="791558"/>
                </a:cubicBezTo>
                <a:cubicBezTo>
                  <a:pt x="410785" y="792134"/>
                  <a:pt x="410507" y="792688"/>
                  <a:pt x="410019" y="792998"/>
                </a:cubicBezTo>
                <a:cubicBezTo>
                  <a:pt x="406419" y="796598"/>
                  <a:pt x="402818" y="800199"/>
                  <a:pt x="399218" y="803823"/>
                </a:cubicBezTo>
                <a:cubicBezTo>
                  <a:pt x="398495" y="804637"/>
                  <a:pt x="397451" y="805093"/>
                  <a:pt x="396362" y="805071"/>
                </a:cubicBezTo>
                <a:cubicBezTo>
                  <a:pt x="364582" y="805040"/>
                  <a:pt x="332761" y="805030"/>
                  <a:pt x="300902" y="805047"/>
                </a:cubicBezTo>
                <a:close/>
                <a:moveTo>
                  <a:pt x="410427" y="789781"/>
                </a:moveTo>
                <a:lnTo>
                  <a:pt x="323296" y="789781"/>
                </a:lnTo>
                <a:cubicBezTo>
                  <a:pt x="320632" y="789781"/>
                  <a:pt x="320608" y="789781"/>
                  <a:pt x="320608" y="786949"/>
                </a:cubicBezTo>
                <a:lnTo>
                  <a:pt x="320608" y="700298"/>
                </a:lnTo>
                <a:cubicBezTo>
                  <a:pt x="320608" y="699698"/>
                  <a:pt x="320608" y="699098"/>
                  <a:pt x="320608" y="698498"/>
                </a:cubicBezTo>
                <a:cubicBezTo>
                  <a:pt x="320608" y="697898"/>
                  <a:pt x="321088" y="697274"/>
                  <a:pt x="321928" y="697298"/>
                </a:cubicBezTo>
                <a:lnTo>
                  <a:pt x="410355" y="697298"/>
                </a:lnTo>
                <a:cubicBezTo>
                  <a:pt x="413140" y="697298"/>
                  <a:pt x="412996" y="697058"/>
                  <a:pt x="412996" y="699842"/>
                </a:cubicBezTo>
                <a:lnTo>
                  <a:pt x="412996" y="787381"/>
                </a:lnTo>
                <a:cubicBezTo>
                  <a:pt x="412996" y="789637"/>
                  <a:pt x="412972" y="789661"/>
                  <a:pt x="410523" y="789661"/>
                </a:cubicBezTo>
                <a:close/>
                <a:moveTo>
                  <a:pt x="412828" y="691897"/>
                </a:moveTo>
                <a:cubicBezTo>
                  <a:pt x="412828" y="692689"/>
                  <a:pt x="412828" y="693481"/>
                  <a:pt x="412828" y="694297"/>
                </a:cubicBezTo>
                <a:cubicBezTo>
                  <a:pt x="412828" y="695114"/>
                  <a:pt x="412396" y="695522"/>
                  <a:pt x="411531" y="695498"/>
                </a:cubicBezTo>
                <a:lnTo>
                  <a:pt x="323680" y="695498"/>
                </a:lnTo>
                <a:cubicBezTo>
                  <a:pt x="320056" y="695498"/>
                  <a:pt x="320440" y="695786"/>
                  <a:pt x="320440" y="692305"/>
                </a:cubicBezTo>
                <a:lnTo>
                  <a:pt x="320440" y="606398"/>
                </a:lnTo>
                <a:cubicBezTo>
                  <a:pt x="320440" y="602678"/>
                  <a:pt x="320104" y="603086"/>
                  <a:pt x="323872" y="603086"/>
                </a:cubicBezTo>
                <a:lnTo>
                  <a:pt x="410283" y="603086"/>
                </a:lnTo>
                <a:cubicBezTo>
                  <a:pt x="412852" y="603086"/>
                  <a:pt x="412876" y="603086"/>
                  <a:pt x="412876" y="605702"/>
                </a:cubicBezTo>
                <a:lnTo>
                  <a:pt x="412876" y="691777"/>
                </a:lnTo>
                <a:close/>
                <a:moveTo>
                  <a:pt x="410259" y="601406"/>
                </a:moveTo>
                <a:lnTo>
                  <a:pt x="321448" y="601406"/>
                </a:lnTo>
                <a:cubicBezTo>
                  <a:pt x="320908" y="601466"/>
                  <a:pt x="320421" y="601075"/>
                  <a:pt x="320363" y="600535"/>
                </a:cubicBezTo>
                <a:cubicBezTo>
                  <a:pt x="320354" y="600451"/>
                  <a:pt x="320356" y="600362"/>
                  <a:pt x="320368" y="600278"/>
                </a:cubicBezTo>
                <a:cubicBezTo>
                  <a:pt x="320368" y="599582"/>
                  <a:pt x="320368" y="598886"/>
                  <a:pt x="320368" y="598189"/>
                </a:cubicBezTo>
                <a:lnTo>
                  <a:pt x="320368" y="511539"/>
                </a:lnTo>
                <a:cubicBezTo>
                  <a:pt x="320368" y="508970"/>
                  <a:pt x="320368" y="508946"/>
                  <a:pt x="322984" y="508946"/>
                </a:cubicBezTo>
                <a:lnTo>
                  <a:pt x="410235" y="508946"/>
                </a:lnTo>
                <a:cubicBezTo>
                  <a:pt x="412636" y="508946"/>
                  <a:pt x="412756" y="508946"/>
                  <a:pt x="412756" y="511611"/>
                </a:cubicBezTo>
                <a:lnTo>
                  <a:pt x="412756" y="598838"/>
                </a:lnTo>
                <a:cubicBezTo>
                  <a:pt x="412996" y="601502"/>
                  <a:pt x="413236" y="601286"/>
                  <a:pt x="410427" y="601286"/>
                </a:cubicBezTo>
                <a:close/>
                <a:moveTo>
                  <a:pt x="410883" y="412358"/>
                </a:moveTo>
                <a:lnTo>
                  <a:pt x="410595" y="412934"/>
                </a:lnTo>
                <a:lnTo>
                  <a:pt x="407955" y="412934"/>
                </a:lnTo>
                <a:cubicBezTo>
                  <a:pt x="379487" y="412934"/>
                  <a:pt x="351027" y="412934"/>
                  <a:pt x="322576" y="412934"/>
                </a:cubicBezTo>
                <a:cubicBezTo>
                  <a:pt x="320788" y="412994"/>
                  <a:pt x="319026" y="412471"/>
                  <a:pt x="317560" y="411446"/>
                </a:cubicBezTo>
                <a:cubicBezTo>
                  <a:pt x="311967" y="407630"/>
                  <a:pt x="306302" y="403909"/>
                  <a:pt x="300518" y="400045"/>
                </a:cubicBezTo>
                <a:cubicBezTo>
                  <a:pt x="301430" y="399037"/>
                  <a:pt x="302582" y="399445"/>
                  <a:pt x="303566" y="399445"/>
                </a:cubicBezTo>
                <a:cubicBezTo>
                  <a:pt x="317968" y="399445"/>
                  <a:pt x="332370" y="399445"/>
                  <a:pt x="346771" y="399445"/>
                </a:cubicBezTo>
                <a:cubicBezTo>
                  <a:pt x="362949" y="399445"/>
                  <a:pt x="379127" y="399445"/>
                  <a:pt x="395305" y="399445"/>
                </a:cubicBezTo>
                <a:cubicBezTo>
                  <a:pt x="397125" y="399322"/>
                  <a:pt x="398896" y="400047"/>
                  <a:pt x="400106" y="401413"/>
                </a:cubicBezTo>
                <a:cubicBezTo>
                  <a:pt x="403658" y="405085"/>
                  <a:pt x="407379" y="408590"/>
                  <a:pt x="411051" y="412286"/>
                </a:cubicBezTo>
                <a:close/>
                <a:moveTo>
                  <a:pt x="392017" y="397620"/>
                </a:moveTo>
                <a:lnTo>
                  <a:pt x="298933" y="397620"/>
                </a:lnTo>
                <a:cubicBezTo>
                  <a:pt x="297839" y="397702"/>
                  <a:pt x="296747" y="397433"/>
                  <a:pt x="295813" y="396852"/>
                </a:cubicBezTo>
                <a:cubicBezTo>
                  <a:pt x="288612" y="392052"/>
                  <a:pt x="281411" y="387251"/>
                  <a:pt x="274210" y="382330"/>
                </a:cubicBezTo>
                <a:cubicBezTo>
                  <a:pt x="274210" y="382330"/>
                  <a:pt x="274042" y="382042"/>
                  <a:pt x="273730" y="381418"/>
                </a:cubicBezTo>
                <a:lnTo>
                  <a:pt x="277019" y="381418"/>
                </a:lnTo>
                <a:cubicBezTo>
                  <a:pt x="310400" y="381418"/>
                  <a:pt x="343788" y="381418"/>
                  <a:pt x="377183" y="381418"/>
                </a:cubicBezTo>
                <a:cubicBezTo>
                  <a:pt x="379166" y="381325"/>
                  <a:pt x="381086" y="382126"/>
                  <a:pt x="382416" y="383603"/>
                </a:cubicBezTo>
                <a:cubicBezTo>
                  <a:pt x="386760" y="388115"/>
                  <a:pt x="391273" y="392484"/>
                  <a:pt x="395905" y="397068"/>
                </a:cubicBezTo>
                <a:cubicBezTo>
                  <a:pt x="394753" y="397642"/>
                  <a:pt x="393438" y="397793"/>
                  <a:pt x="392185" y="397500"/>
                </a:cubicBezTo>
                <a:close/>
                <a:moveTo>
                  <a:pt x="374015" y="379618"/>
                </a:moveTo>
                <a:lnTo>
                  <a:pt x="304022" y="379618"/>
                </a:lnTo>
                <a:cubicBezTo>
                  <a:pt x="293533" y="379618"/>
                  <a:pt x="283019" y="379618"/>
                  <a:pt x="272530" y="379618"/>
                </a:cubicBezTo>
                <a:cubicBezTo>
                  <a:pt x="270816" y="379666"/>
                  <a:pt x="269134" y="379162"/>
                  <a:pt x="267729" y="378178"/>
                </a:cubicBezTo>
                <a:cubicBezTo>
                  <a:pt x="259688" y="372753"/>
                  <a:pt x="251599" y="367425"/>
                  <a:pt x="243534" y="362048"/>
                </a:cubicBezTo>
                <a:cubicBezTo>
                  <a:pt x="242610" y="361570"/>
                  <a:pt x="241792" y="360910"/>
                  <a:pt x="241134" y="360104"/>
                </a:cubicBezTo>
                <a:cubicBezTo>
                  <a:pt x="242106" y="359772"/>
                  <a:pt x="243141" y="359664"/>
                  <a:pt x="244159" y="359792"/>
                </a:cubicBezTo>
                <a:cubicBezTo>
                  <a:pt x="281346" y="359792"/>
                  <a:pt x="318537" y="359792"/>
                  <a:pt x="355724" y="359792"/>
                </a:cubicBezTo>
                <a:cubicBezTo>
                  <a:pt x="357539" y="359691"/>
                  <a:pt x="359303" y="360413"/>
                  <a:pt x="360525" y="361760"/>
                </a:cubicBezTo>
                <a:cubicBezTo>
                  <a:pt x="365542" y="366921"/>
                  <a:pt x="370678" y="371961"/>
                  <a:pt x="375767" y="377050"/>
                </a:cubicBezTo>
                <a:cubicBezTo>
                  <a:pt x="376391" y="377674"/>
                  <a:pt x="376967" y="378322"/>
                  <a:pt x="377711" y="379114"/>
                </a:cubicBezTo>
                <a:cubicBezTo>
                  <a:pt x="376617" y="379652"/>
                  <a:pt x="375369" y="379786"/>
                  <a:pt x="374183" y="379498"/>
                </a:cubicBezTo>
                <a:close/>
                <a:moveTo>
                  <a:pt x="159716" y="492840"/>
                </a:moveTo>
                <a:cubicBezTo>
                  <a:pt x="160508" y="492480"/>
                  <a:pt x="161132" y="492840"/>
                  <a:pt x="161780" y="493080"/>
                </a:cubicBezTo>
                <a:cubicBezTo>
                  <a:pt x="171765" y="495481"/>
                  <a:pt x="181727" y="498001"/>
                  <a:pt x="191688" y="500497"/>
                </a:cubicBezTo>
                <a:cubicBezTo>
                  <a:pt x="193920" y="501097"/>
                  <a:pt x="193920" y="501097"/>
                  <a:pt x="193920" y="503498"/>
                </a:cubicBezTo>
                <a:lnTo>
                  <a:pt x="193920" y="598790"/>
                </a:lnTo>
                <a:cubicBezTo>
                  <a:pt x="193920" y="601190"/>
                  <a:pt x="193920" y="601190"/>
                  <a:pt x="191520" y="601190"/>
                </a:cubicBezTo>
                <a:lnTo>
                  <a:pt x="161852" y="601190"/>
                </a:lnTo>
                <a:cubicBezTo>
                  <a:pt x="159308" y="601190"/>
                  <a:pt x="159452" y="601190"/>
                  <a:pt x="159452" y="598790"/>
                </a:cubicBezTo>
                <a:lnTo>
                  <a:pt x="159452" y="557168"/>
                </a:lnTo>
                <a:cubicBezTo>
                  <a:pt x="159452" y="536879"/>
                  <a:pt x="159452" y="516596"/>
                  <a:pt x="159452" y="496321"/>
                </a:cubicBezTo>
                <a:cubicBezTo>
                  <a:pt x="159263" y="495157"/>
                  <a:pt x="159353" y="493964"/>
                  <a:pt x="159716" y="492840"/>
                </a:cubicBezTo>
                <a:close/>
                <a:moveTo>
                  <a:pt x="159428" y="716980"/>
                </a:moveTo>
                <a:cubicBezTo>
                  <a:pt x="159452" y="716685"/>
                  <a:pt x="159452" y="716387"/>
                  <a:pt x="159428" y="716092"/>
                </a:cubicBezTo>
                <a:cubicBezTo>
                  <a:pt x="159212" y="714412"/>
                  <a:pt x="159836" y="713692"/>
                  <a:pt x="161612" y="713236"/>
                </a:cubicBezTo>
                <a:cubicBezTo>
                  <a:pt x="167061" y="712036"/>
                  <a:pt x="172462" y="710571"/>
                  <a:pt x="177862" y="709203"/>
                </a:cubicBezTo>
                <a:lnTo>
                  <a:pt x="190944" y="705915"/>
                </a:lnTo>
                <a:cubicBezTo>
                  <a:pt x="191898" y="705579"/>
                  <a:pt x="192915" y="705464"/>
                  <a:pt x="193920" y="705579"/>
                </a:cubicBezTo>
                <a:lnTo>
                  <a:pt x="193920" y="708699"/>
                </a:lnTo>
                <a:cubicBezTo>
                  <a:pt x="193920" y="739886"/>
                  <a:pt x="193920" y="771090"/>
                  <a:pt x="193920" y="802311"/>
                </a:cubicBezTo>
                <a:cubicBezTo>
                  <a:pt x="194178" y="804277"/>
                  <a:pt x="193043" y="806159"/>
                  <a:pt x="191184" y="806848"/>
                </a:cubicBezTo>
                <a:cubicBezTo>
                  <a:pt x="181583" y="811504"/>
                  <a:pt x="171982" y="816449"/>
                  <a:pt x="162380" y="821105"/>
                </a:cubicBezTo>
                <a:cubicBezTo>
                  <a:pt x="161543" y="821631"/>
                  <a:pt x="160627" y="822020"/>
                  <a:pt x="159668" y="822257"/>
                </a:cubicBezTo>
                <a:cubicBezTo>
                  <a:pt x="159202" y="821338"/>
                  <a:pt x="159067" y="820287"/>
                  <a:pt x="159284" y="819281"/>
                </a:cubicBezTo>
                <a:cubicBezTo>
                  <a:pt x="159380" y="785166"/>
                  <a:pt x="159428" y="751065"/>
                  <a:pt x="159428" y="716980"/>
                </a:cubicBezTo>
                <a:close/>
                <a:moveTo>
                  <a:pt x="165453" y="821753"/>
                </a:moveTo>
                <a:lnTo>
                  <a:pt x="192984" y="807880"/>
                </a:lnTo>
                <a:cubicBezTo>
                  <a:pt x="194208" y="807215"/>
                  <a:pt x="195576" y="806860"/>
                  <a:pt x="196969" y="806848"/>
                </a:cubicBezTo>
                <a:lnTo>
                  <a:pt x="291084" y="806848"/>
                </a:lnTo>
                <a:cubicBezTo>
                  <a:pt x="291564" y="806848"/>
                  <a:pt x="292045" y="806848"/>
                  <a:pt x="293293" y="806968"/>
                </a:cubicBezTo>
                <a:lnTo>
                  <a:pt x="291564" y="808216"/>
                </a:lnTo>
                <a:cubicBezTo>
                  <a:pt x="284916" y="812656"/>
                  <a:pt x="278267" y="817073"/>
                  <a:pt x="271666" y="821561"/>
                </a:cubicBezTo>
                <a:cubicBezTo>
                  <a:pt x="270137" y="822661"/>
                  <a:pt x="268291" y="823225"/>
                  <a:pt x="266409" y="823170"/>
                </a:cubicBezTo>
                <a:cubicBezTo>
                  <a:pt x="252007" y="823170"/>
                  <a:pt x="237822" y="823170"/>
                  <a:pt x="223540" y="823170"/>
                </a:cubicBezTo>
                <a:lnTo>
                  <a:pt x="163892" y="823170"/>
                </a:lnTo>
                <a:cubicBezTo>
                  <a:pt x="164109" y="822113"/>
                  <a:pt x="164877" y="822041"/>
                  <a:pt x="165453" y="821753"/>
                </a:cubicBezTo>
                <a:close/>
                <a:moveTo>
                  <a:pt x="269554" y="825138"/>
                </a:moveTo>
                <a:cubicBezTo>
                  <a:pt x="270322" y="824250"/>
                  <a:pt x="271354" y="824466"/>
                  <a:pt x="272338" y="824466"/>
                </a:cubicBezTo>
                <a:lnTo>
                  <a:pt x="375551" y="824466"/>
                </a:lnTo>
                <a:cubicBezTo>
                  <a:pt x="376245" y="824451"/>
                  <a:pt x="376938" y="824523"/>
                  <a:pt x="377615" y="824682"/>
                </a:cubicBezTo>
                <a:cubicBezTo>
                  <a:pt x="378047" y="824802"/>
                  <a:pt x="378071" y="825258"/>
                  <a:pt x="377807" y="825666"/>
                </a:cubicBezTo>
                <a:lnTo>
                  <a:pt x="358413" y="844868"/>
                </a:lnTo>
                <a:cubicBezTo>
                  <a:pt x="357597" y="845636"/>
                  <a:pt x="356541" y="845420"/>
                  <a:pt x="355580" y="845420"/>
                </a:cubicBezTo>
                <a:lnTo>
                  <a:pt x="243102" y="845420"/>
                </a:lnTo>
                <a:cubicBezTo>
                  <a:pt x="242293" y="845466"/>
                  <a:pt x="241485" y="845387"/>
                  <a:pt x="240702" y="845180"/>
                </a:cubicBezTo>
                <a:cubicBezTo>
                  <a:pt x="240270" y="845060"/>
                  <a:pt x="240414" y="844532"/>
                  <a:pt x="240702" y="844292"/>
                </a:cubicBezTo>
                <a:cubicBezTo>
                  <a:pt x="250495" y="837907"/>
                  <a:pt x="260121" y="831619"/>
                  <a:pt x="269554" y="825138"/>
                </a:cubicBezTo>
                <a:close/>
                <a:moveTo>
                  <a:pt x="362253" y="843164"/>
                </a:moveTo>
                <a:lnTo>
                  <a:pt x="380496" y="825066"/>
                </a:lnTo>
                <a:lnTo>
                  <a:pt x="380496" y="825066"/>
                </a:lnTo>
                <a:cubicBezTo>
                  <a:pt x="381336" y="824274"/>
                  <a:pt x="382368" y="824466"/>
                  <a:pt x="383352" y="824466"/>
                </a:cubicBezTo>
                <a:lnTo>
                  <a:pt x="486877" y="824466"/>
                </a:lnTo>
                <a:cubicBezTo>
                  <a:pt x="487837" y="824466"/>
                  <a:pt x="488917" y="824226"/>
                  <a:pt x="489661" y="825162"/>
                </a:cubicBezTo>
                <a:cubicBezTo>
                  <a:pt x="487981" y="829506"/>
                  <a:pt x="485605" y="833491"/>
                  <a:pt x="483612" y="837667"/>
                </a:cubicBezTo>
                <a:cubicBezTo>
                  <a:pt x="482484" y="840068"/>
                  <a:pt x="481212" y="842468"/>
                  <a:pt x="480060" y="844868"/>
                </a:cubicBezTo>
                <a:cubicBezTo>
                  <a:pt x="479196" y="845852"/>
                  <a:pt x="478020" y="845516"/>
                  <a:pt x="476964" y="845516"/>
                </a:cubicBezTo>
                <a:lnTo>
                  <a:pt x="364342" y="845516"/>
                </a:lnTo>
                <a:cubicBezTo>
                  <a:pt x="363309" y="845516"/>
                  <a:pt x="362109" y="845900"/>
                  <a:pt x="361365" y="844700"/>
                </a:cubicBezTo>
                <a:cubicBezTo>
                  <a:pt x="361447" y="844057"/>
                  <a:pt x="361761" y="843466"/>
                  <a:pt x="362253" y="843044"/>
                </a:cubicBezTo>
                <a:close/>
                <a:moveTo>
                  <a:pt x="490861" y="823218"/>
                </a:moveTo>
                <a:lnTo>
                  <a:pt x="490861" y="823218"/>
                </a:lnTo>
                <a:cubicBezTo>
                  <a:pt x="489997" y="824202"/>
                  <a:pt x="488821" y="823866"/>
                  <a:pt x="487765" y="823866"/>
                </a:cubicBezTo>
                <a:lnTo>
                  <a:pt x="385944" y="823866"/>
                </a:lnTo>
                <a:cubicBezTo>
                  <a:pt x="384912" y="823866"/>
                  <a:pt x="383688" y="824274"/>
                  <a:pt x="382968" y="823074"/>
                </a:cubicBezTo>
                <a:cubicBezTo>
                  <a:pt x="383112" y="821969"/>
                  <a:pt x="384000" y="821417"/>
                  <a:pt x="384672" y="820673"/>
                </a:cubicBezTo>
                <a:cubicBezTo>
                  <a:pt x="388057" y="817265"/>
                  <a:pt x="391441" y="813856"/>
                  <a:pt x="394849" y="810520"/>
                </a:cubicBezTo>
                <a:cubicBezTo>
                  <a:pt x="395977" y="809416"/>
                  <a:pt x="397250" y="808480"/>
                  <a:pt x="398450" y="807448"/>
                </a:cubicBezTo>
                <a:cubicBezTo>
                  <a:pt x="398824" y="807109"/>
                  <a:pt x="399314" y="806927"/>
                  <a:pt x="399818" y="806944"/>
                </a:cubicBezTo>
                <a:lnTo>
                  <a:pt x="498878" y="806944"/>
                </a:lnTo>
                <a:close/>
                <a:moveTo>
                  <a:pt x="494774" y="805287"/>
                </a:moveTo>
                <a:cubicBezTo>
                  <a:pt x="464794" y="805095"/>
                  <a:pt x="434766" y="805167"/>
                  <a:pt x="404811" y="805167"/>
                </a:cubicBezTo>
                <a:lnTo>
                  <a:pt x="401738" y="805167"/>
                </a:lnTo>
                <a:cubicBezTo>
                  <a:pt x="401474" y="804231"/>
                  <a:pt x="402002" y="803967"/>
                  <a:pt x="402314" y="803655"/>
                </a:cubicBezTo>
                <a:cubicBezTo>
                  <a:pt x="405915" y="800031"/>
                  <a:pt x="409515" y="796454"/>
                  <a:pt x="413116" y="792806"/>
                </a:cubicBezTo>
                <a:cubicBezTo>
                  <a:pt x="413838" y="791992"/>
                  <a:pt x="414882" y="791536"/>
                  <a:pt x="415972" y="791558"/>
                </a:cubicBezTo>
                <a:lnTo>
                  <a:pt x="505359" y="791558"/>
                </a:lnTo>
                <a:cubicBezTo>
                  <a:pt x="505741" y="791601"/>
                  <a:pt x="506118" y="791673"/>
                  <a:pt x="506487" y="791774"/>
                </a:cubicBezTo>
                <a:cubicBezTo>
                  <a:pt x="504894" y="794673"/>
                  <a:pt x="503451" y="797652"/>
                  <a:pt x="502167" y="800703"/>
                </a:cubicBezTo>
                <a:cubicBezTo>
                  <a:pt x="500823" y="804279"/>
                  <a:pt x="498758" y="805191"/>
                  <a:pt x="494774" y="805167"/>
                </a:cubicBezTo>
                <a:close/>
                <a:moveTo>
                  <a:pt x="505287" y="798398"/>
                </a:moveTo>
                <a:cubicBezTo>
                  <a:pt x="506127" y="796598"/>
                  <a:pt x="507111" y="794846"/>
                  <a:pt x="507928" y="793046"/>
                </a:cubicBezTo>
                <a:cubicBezTo>
                  <a:pt x="508220" y="792004"/>
                  <a:pt x="509267" y="791366"/>
                  <a:pt x="510328" y="791582"/>
                </a:cubicBezTo>
                <a:cubicBezTo>
                  <a:pt x="510808" y="791582"/>
                  <a:pt x="511312" y="791582"/>
                  <a:pt x="511816" y="791582"/>
                </a:cubicBezTo>
                <a:lnTo>
                  <a:pt x="598227" y="791582"/>
                </a:lnTo>
                <a:cubicBezTo>
                  <a:pt x="601875" y="791582"/>
                  <a:pt x="601515" y="791054"/>
                  <a:pt x="601539" y="794990"/>
                </a:cubicBezTo>
                <a:cubicBezTo>
                  <a:pt x="601539" y="797582"/>
                  <a:pt x="601539" y="800199"/>
                  <a:pt x="601539" y="802791"/>
                </a:cubicBezTo>
                <a:cubicBezTo>
                  <a:pt x="601539" y="805383"/>
                  <a:pt x="601539" y="805191"/>
                  <a:pt x="599019" y="805191"/>
                </a:cubicBezTo>
                <a:lnTo>
                  <a:pt x="502143" y="805191"/>
                </a:lnTo>
                <a:cubicBezTo>
                  <a:pt x="503021" y="802815"/>
                  <a:pt x="504073" y="800504"/>
                  <a:pt x="505287" y="798278"/>
                </a:cubicBezTo>
                <a:close/>
                <a:moveTo>
                  <a:pt x="508984" y="666718"/>
                </a:moveTo>
                <a:lnTo>
                  <a:pt x="508984" y="606014"/>
                </a:lnTo>
                <a:cubicBezTo>
                  <a:pt x="508984" y="602894"/>
                  <a:pt x="508768" y="603086"/>
                  <a:pt x="511888" y="603086"/>
                </a:cubicBezTo>
                <a:lnTo>
                  <a:pt x="600051" y="603086"/>
                </a:lnTo>
                <a:cubicBezTo>
                  <a:pt x="600915" y="603086"/>
                  <a:pt x="601371" y="603398"/>
                  <a:pt x="601371" y="604286"/>
                </a:cubicBezTo>
                <a:cubicBezTo>
                  <a:pt x="601371" y="605174"/>
                  <a:pt x="601371" y="605678"/>
                  <a:pt x="601371" y="606398"/>
                </a:cubicBezTo>
                <a:lnTo>
                  <a:pt x="601371" y="692161"/>
                </a:lnTo>
                <a:cubicBezTo>
                  <a:pt x="601371" y="695858"/>
                  <a:pt x="601707" y="695354"/>
                  <a:pt x="598203" y="695354"/>
                </a:cubicBezTo>
                <a:lnTo>
                  <a:pt x="512440" y="695354"/>
                </a:lnTo>
                <a:cubicBezTo>
                  <a:pt x="511936" y="695318"/>
                  <a:pt x="511432" y="695318"/>
                  <a:pt x="510928" y="695354"/>
                </a:cubicBezTo>
                <a:cubicBezTo>
                  <a:pt x="509272" y="695570"/>
                  <a:pt x="508960" y="694730"/>
                  <a:pt x="508960" y="693265"/>
                </a:cubicBezTo>
                <a:cubicBezTo>
                  <a:pt x="509008" y="684384"/>
                  <a:pt x="508984" y="675503"/>
                  <a:pt x="508984" y="666718"/>
                </a:cubicBezTo>
                <a:close/>
                <a:moveTo>
                  <a:pt x="601371" y="788581"/>
                </a:moveTo>
                <a:cubicBezTo>
                  <a:pt x="601371" y="789493"/>
                  <a:pt x="600963" y="789829"/>
                  <a:pt x="600099" y="789781"/>
                </a:cubicBezTo>
                <a:cubicBezTo>
                  <a:pt x="599235" y="789733"/>
                  <a:pt x="598899" y="789781"/>
                  <a:pt x="598299" y="789781"/>
                </a:cubicBezTo>
                <a:lnTo>
                  <a:pt x="512272" y="789781"/>
                </a:lnTo>
                <a:cubicBezTo>
                  <a:pt x="508432" y="789781"/>
                  <a:pt x="508984" y="790069"/>
                  <a:pt x="508984" y="786349"/>
                </a:cubicBezTo>
                <a:lnTo>
                  <a:pt x="508984" y="700490"/>
                </a:lnTo>
                <a:cubicBezTo>
                  <a:pt x="508984" y="696770"/>
                  <a:pt x="508576" y="697178"/>
                  <a:pt x="512392" y="697178"/>
                </a:cubicBezTo>
                <a:lnTo>
                  <a:pt x="598131" y="697178"/>
                </a:lnTo>
                <a:cubicBezTo>
                  <a:pt x="601731" y="697178"/>
                  <a:pt x="601371" y="696674"/>
                  <a:pt x="601371" y="700322"/>
                </a:cubicBezTo>
                <a:lnTo>
                  <a:pt x="601371" y="786373"/>
                </a:lnTo>
                <a:cubicBezTo>
                  <a:pt x="601371" y="787069"/>
                  <a:pt x="601347" y="787765"/>
                  <a:pt x="601371" y="788461"/>
                </a:cubicBezTo>
                <a:close/>
                <a:moveTo>
                  <a:pt x="601371" y="512547"/>
                </a:moveTo>
                <a:lnTo>
                  <a:pt x="601371" y="599030"/>
                </a:lnTo>
                <a:cubicBezTo>
                  <a:pt x="601371" y="601430"/>
                  <a:pt x="601371" y="601286"/>
                  <a:pt x="598971" y="601286"/>
                </a:cubicBezTo>
                <a:lnTo>
                  <a:pt x="512416" y="601286"/>
                </a:lnTo>
                <a:cubicBezTo>
                  <a:pt x="511720" y="601286"/>
                  <a:pt x="511024" y="601286"/>
                  <a:pt x="510328" y="601286"/>
                </a:cubicBezTo>
                <a:cubicBezTo>
                  <a:pt x="509248" y="601286"/>
                  <a:pt x="508912" y="600782"/>
                  <a:pt x="508984" y="599798"/>
                </a:cubicBezTo>
                <a:cubicBezTo>
                  <a:pt x="508984" y="599294"/>
                  <a:pt x="508984" y="598814"/>
                  <a:pt x="508984" y="598309"/>
                </a:cubicBezTo>
                <a:lnTo>
                  <a:pt x="508984" y="511899"/>
                </a:lnTo>
                <a:cubicBezTo>
                  <a:pt x="509008" y="511498"/>
                  <a:pt x="509008" y="511099"/>
                  <a:pt x="508984" y="510699"/>
                </a:cubicBezTo>
                <a:cubicBezTo>
                  <a:pt x="508744" y="509042"/>
                  <a:pt x="509560" y="508682"/>
                  <a:pt x="511048" y="508706"/>
                </a:cubicBezTo>
                <a:cubicBezTo>
                  <a:pt x="515848" y="508706"/>
                  <a:pt x="520649" y="508706"/>
                  <a:pt x="525450" y="508706"/>
                </a:cubicBezTo>
                <a:lnTo>
                  <a:pt x="597675" y="508706"/>
                </a:lnTo>
                <a:cubicBezTo>
                  <a:pt x="598395" y="508706"/>
                  <a:pt x="599091" y="508706"/>
                  <a:pt x="599787" y="508706"/>
                </a:cubicBezTo>
                <a:cubicBezTo>
                  <a:pt x="600915" y="508706"/>
                  <a:pt x="601467" y="509018"/>
                  <a:pt x="601371" y="510218"/>
                </a:cubicBezTo>
                <a:cubicBezTo>
                  <a:pt x="601323" y="511011"/>
                  <a:pt x="601371" y="511707"/>
                  <a:pt x="601371" y="512403"/>
                </a:cubicBezTo>
                <a:close/>
                <a:moveTo>
                  <a:pt x="601371" y="411470"/>
                </a:moveTo>
                <a:cubicBezTo>
                  <a:pt x="601371" y="412670"/>
                  <a:pt x="600867" y="413054"/>
                  <a:pt x="599739" y="412958"/>
                </a:cubicBezTo>
                <a:cubicBezTo>
                  <a:pt x="599163" y="412958"/>
                  <a:pt x="598539" y="412958"/>
                  <a:pt x="597963" y="412958"/>
                </a:cubicBezTo>
                <a:cubicBezTo>
                  <a:pt x="569159" y="412958"/>
                  <a:pt x="540572" y="412958"/>
                  <a:pt x="511888" y="412958"/>
                </a:cubicBezTo>
                <a:cubicBezTo>
                  <a:pt x="509771" y="413261"/>
                  <a:pt x="507743" y="411993"/>
                  <a:pt x="507087" y="409958"/>
                </a:cubicBezTo>
                <a:cubicBezTo>
                  <a:pt x="505863" y="407126"/>
                  <a:pt x="504303" y="404437"/>
                  <a:pt x="502935" y="401653"/>
                </a:cubicBezTo>
                <a:cubicBezTo>
                  <a:pt x="502647" y="401077"/>
                  <a:pt x="502095" y="400525"/>
                  <a:pt x="502335" y="399709"/>
                </a:cubicBezTo>
                <a:cubicBezTo>
                  <a:pt x="503242" y="399317"/>
                  <a:pt x="504245" y="399209"/>
                  <a:pt x="505215" y="399397"/>
                </a:cubicBezTo>
                <a:lnTo>
                  <a:pt x="598155" y="399397"/>
                </a:lnTo>
                <a:cubicBezTo>
                  <a:pt x="598659" y="399397"/>
                  <a:pt x="599163" y="399397"/>
                  <a:pt x="599667" y="399397"/>
                </a:cubicBezTo>
                <a:cubicBezTo>
                  <a:pt x="600747" y="399397"/>
                  <a:pt x="601299" y="399661"/>
                  <a:pt x="601275" y="400885"/>
                </a:cubicBezTo>
                <a:cubicBezTo>
                  <a:pt x="601323" y="404317"/>
                  <a:pt x="601347" y="407822"/>
                  <a:pt x="601395" y="411326"/>
                </a:cubicBezTo>
                <a:close/>
                <a:moveTo>
                  <a:pt x="497846" y="395436"/>
                </a:moveTo>
                <a:cubicBezTo>
                  <a:pt x="498245" y="395993"/>
                  <a:pt x="498478" y="396651"/>
                  <a:pt x="498518" y="397332"/>
                </a:cubicBezTo>
                <a:cubicBezTo>
                  <a:pt x="497565" y="397707"/>
                  <a:pt x="496528" y="397815"/>
                  <a:pt x="495518" y="397644"/>
                </a:cubicBezTo>
                <a:cubicBezTo>
                  <a:pt x="464331" y="397644"/>
                  <a:pt x="433127" y="397644"/>
                  <a:pt x="401906" y="397644"/>
                </a:cubicBezTo>
                <a:cubicBezTo>
                  <a:pt x="399924" y="397719"/>
                  <a:pt x="398013" y="396898"/>
                  <a:pt x="396698" y="395412"/>
                </a:cubicBezTo>
                <a:cubicBezTo>
                  <a:pt x="392329" y="390900"/>
                  <a:pt x="387816" y="386531"/>
                  <a:pt x="383424" y="382162"/>
                </a:cubicBezTo>
                <a:cubicBezTo>
                  <a:pt x="383928" y="381058"/>
                  <a:pt x="384720" y="381418"/>
                  <a:pt x="385344" y="381418"/>
                </a:cubicBezTo>
                <a:lnTo>
                  <a:pt x="488557" y="381418"/>
                </a:lnTo>
                <a:cubicBezTo>
                  <a:pt x="489959" y="381229"/>
                  <a:pt x="491305" y="382035"/>
                  <a:pt x="491797" y="383363"/>
                </a:cubicBezTo>
                <a:cubicBezTo>
                  <a:pt x="493742" y="387299"/>
                  <a:pt x="495854" y="391260"/>
                  <a:pt x="497870" y="395292"/>
                </a:cubicBezTo>
                <a:close/>
                <a:moveTo>
                  <a:pt x="487165" y="379642"/>
                </a:moveTo>
                <a:cubicBezTo>
                  <a:pt x="452569" y="379642"/>
                  <a:pt x="417995" y="379642"/>
                  <a:pt x="383448" y="379642"/>
                </a:cubicBezTo>
                <a:cubicBezTo>
                  <a:pt x="381857" y="379719"/>
                  <a:pt x="380313" y="379076"/>
                  <a:pt x="379247" y="377890"/>
                </a:cubicBezTo>
                <a:cubicBezTo>
                  <a:pt x="374111" y="372705"/>
                  <a:pt x="368902" y="367617"/>
                  <a:pt x="363717" y="362480"/>
                </a:cubicBezTo>
                <a:cubicBezTo>
                  <a:pt x="363045" y="361808"/>
                  <a:pt x="362397" y="361112"/>
                  <a:pt x="361557" y="360224"/>
                </a:cubicBezTo>
                <a:cubicBezTo>
                  <a:pt x="362580" y="359823"/>
                  <a:pt x="363684" y="359684"/>
                  <a:pt x="364774" y="359816"/>
                </a:cubicBezTo>
                <a:cubicBezTo>
                  <a:pt x="402139" y="359816"/>
                  <a:pt x="439512" y="359816"/>
                  <a:pt x="476892" y="359816"/>
                </a:cubicBezTo>
                <a:cubicBezTo>
                  <a:pt x="478877" y="359535"/>
                  <a:pt x="480780" y="360704"/>
                  <a:pt x="481428" y="362600"/>
                </a:cubicBezTo>
                <a:cubicBezTo>
                  <a:pt x="483540" y="367401"/>
                  <a:pt x="486037" y="371913"/>
                  <a:pt x="488317" y="376546"/>
                </a:cubicBezTo>
                <a:cubicBezTo>
                  <a:pt x="488872" y="377374"/>
                  <a:pt x="489256" y="378303"/>
                  <a:pt x="489445" y="379282"/>
                </a:cubicBezTo>
                <a:cubicBezTo>
                  <a:pt x="488773" y="379762"/>
                  <a:pt x="487933" y="379498"/>
                  <a:pt x="487189" y="379498"/>
                </a:cubicBezTo>
                <a:close/>
                <a:moveTo>
                  <a:pt x="476124" y="358039"/>
                </a:moveTo>
                <a:cubicBezTo>
                  <a:pt x="437976" y="358039"/>
                  <a:pt x="399835" y="358039"/>
                  <a:pt x="361701" y="358039"/>
                </a:cubicBezTo>
                <a:cubicBezTo>
                  <a:pt x="360117" y="358102"/>
                  <a:pt x="358583" y="357471"/>
                  <a:pt x="357501" y="356311"/>
                </a:cubicBezTo>
                <a:cubicBezTo>
                  <a:pt x="350300" y="348942"/>
                  <a:pt x="342811" y="341645"/>
                  <a:pt x="335466" y="334324"/>
                </a:cubicBezTo>
                <a:cubicBezTo>
                  <a:pt x="335034" y="333820"/>
                  <a:pt x="335106" y="333340"/>
                  <a:pt x="335754" y="333244"/>
                </a:cubicBezTo>
                <a:cubicBezTo>
                  <a:pt x="336644" y="333124"/>
                  <a:pt x="337545" y="333076"/>
                  <a:pt x="338442" y="333100"/>
                </a:cubicBezTo>
                <a:lnTo>
                  <a:pt x="463474" y="333100"/>
                </a:lnTo>
                <a:cubicBezTo>
                  <a:pt x="464626" y="333100"/>
                  <a:pt x="465874" y="332716"/>
                  <a:pt x="466882" y="333724"/>
                </a:cubicBezTo>
                <a:cubicBezTo>
                  <a:pt x="470867" y="341645"/>
                  <a:pt x="474868" y="349550"/>
                  <a:pt x="478884" y="357439"/>
                </a:cubicBezTo>
                <a:cubicBezTo>
                  <a:pt x="478070" y="357953"/>
                  <a:pt x="477084" y="358119"/>
                  <a:pt x="476148" y="357895"/>
                </a:cubicBezTo>
                <a:close/>
                <a:moveTo>
                  <a:pt x="300902" y="302448"/>
                </a:moveTo>
                <a:cubicBezTo>
                  <a:pt x="310239" y="311906"/>
                  <a:pt x="319648" y="321267"/>
                  <a:pt x="329033" y="330676"/>
                </a:cubicBezTo>
                <a:cubicBezTo>
                  <a:pt x="329364" y="331046"/>
                  <a:pt x="329669" y="331439"/>
                  <a:pt x="329945" y="331852"/>
                </a:cubicBezTo>
                <a:cubicBezTo>
                  <a:pt x="328913" y="333052"/>
                  <a:pt x="327545" y="332548"/>
                  <a:pt x="326297" y="332548"/>
                </a:cubicBezTo>
                <a:lnTo>
                  <a:pt x="232997" y="332548"/>
                </a:lnTo>
                <a:cubicBezTo>
                  <a:pt x="222508" y="332548"/>
                  <a:pt x="212043" y="332548"/>
                  <a:pt x="201553" y="332548"/>
                </a:cubicBezTo>
                <a:cubicBezTo>
                  <a:pt x="200401" y="332548"/>
                  <a:pt x="199153" y="332884"/>
                  <a:pt x="198121" y="331948"/>
                </a:cubicBezTo>
                <a:lnTo>
                  <a:pt x="166269" y="310658"/>
                </a:lnTo>
                <a:lnTo>
                  <a:pt x="153115" y="301680"/>
                </a:lnTo>
                <a:cubicBezTo>
                  <a:pt x="153691" y="300744"/>
                  <a:pt x="154555" y="301152"/>
                  <a:pt x="155251" y="301152"/>
                </a:cubicBezTo>
                <a:lnTo>
                  <a:pt x="297613" y="301152"/>
                </a:lnTo>
                <a:cubicBezTo>
                  <a:pt x="298864" y="301020"/>
                  <a:pt x="300110" y="301440"/>
                  <a:pt x="301022" y="302304"/>
                </a:cubicBezTo>
                <a:close/>
                <a:moveTo>
                  <a:pt x="116439" y="840740"/>
                </a:moveTo>
                <a:lnTo>
                  <a:pt x="116439" y="727782"/>
                </a:lnTo>
                <a:cubicBezTo>
                  <a:pt x="116439" y="727278"/>
                  <a:pt x="116439" y="726774"/>
                  <a:pt x="116439" y="726269"/>
                </a:cubicBezTo>
                <a:cubicBezTo>
                  <a:pt x="116271" y="724901"/>
                  <a:pt x="116943" y="724421"/>
                  <a:pt x="118239" y="724109"/>
                </a:cubicBezTo>
                <a:cubicBezTo>
                  <a:pt x="130624" y="721061"/>
                  <a:pt x="143010" y="717916"/>
                  <a:pt x="155395" y="714820"/>
                </a:cubicBezTo>
                <a:cubicBezTo>
                  <a:pt x="157508" y="714292"/>
                  <a:pt x="157604" y="714364"/>
                  <a:pt x="157628" y="716524"/>
                </a:cubicBezTo>
                <a:cubicBezTo>
                  <a:pt x="157628" y="720533"/>
                  <a:pt x="157628" y="724517"/>
                  <a:pt x="157628" y="728526"/>
                </a:cubicBezTo>
                <a:cubicBezTo>
                  <a:pt x="157628" y="759089"/>
                  <a:pt x="157628" y="789654"/>
                  <a:pt x="157628" y="820217"/>
                </a:cubicBezTo>
                <a:cubicBezTo>
                  <a:pt x="157899" y="822286"/>
                  <a:pt x="156718" y="824269"/>
                  <a:pt x="154771" y="825018"/>
                </a:cubicBezTo>
                <a:cubicBezTo>
                  <a:pt x="142914" y="830755"/>
                  <a:pt x="131176" y="836731"/>
                  <a:pt x="119391" y="842612"/>
                </a:cubicBezTo>
                <a:cubicBezTo>
                  <a:pt x="118595" y="843212"/>
                  <a:pt x="117648" y="843579"/>
                  <a:pt x="116655" y="843668"/>
                </a:cubicBezTo>
                <a:cubicBezTo>
                  <a:pt x="116332" y="842727"/>
                  <a:pt x="116258" y="841719"/>
                  <a:pt x="116439" y="840740"/>
                </a:cubicBezTo>
                <a:close/>
                <a:moveTo>
                  <a:pt x="122487" y="843140"/>
                </a:moveTo>
                <a:lnTo>
                  <a:pt x="157052" y="825858"/>
                </a:lnTo>
                <a:cubicBezTo>
                  <a:pt x="158184" y="825231"/>
                  <a:pt x="159454" y="824893"/>
                  <a:pt x="160748" y="824874"/>
                </a:cubicBezTo>
                <a:lnTo>
                  <a:pt x="264513" y="824874"/>
                </a:lnTo>
                <a:cubicBezTo>
                  <a:pt x="264825" y="824874"/>
                  <a:pt x="265113" y="824874"/>
                  <a:pt x="265401" y="824874"/>
                </a:cubicBezTo>
                <a:cubicBezTo>
                  <a:pt x="265737" y="825738"/>
                  <a:pt x="264945" y="825858"/>
                  <a:pt x="264513" y="826146"/>
                </a:cubicBezTo>
                <a:lnTo>
                  <a:pt x="238350" y="843620"/>
                </a:lnTo>
                <a:cubicBezTo>
                  <a:pt x="237466" y="844268"/>
                  <a:pt x="236397" y="844614"/>
                  <a:pt x="235301" y="844604"/>
                </a:cubicBezTo>
                <a:lnTo>
                  <a:pt x="121335" y="844604"/>
                </a:lnTo>
                <a:cubicBezTo>
                  <a:pt x="121072" y="844561"/>
                  <a:pt x="120814" y="844489"/>
                  <a:pt x="120567" y="844388"/>
                </a:cubicBezTo>
                <a:cubicBezTo>
                  <a:pt x="121084" y="843824"/>
                  <a:pt x="121750" y="843416"/>
                  <a:pt x="122487" y="843212"/>
                </a:cubicBezTo>
                <a:close/>
                <a:moveTo>
                  <a:pt x="237126" y="846741"/>
                </a:moveTo>
                <a:cubicBezTo>
                  <a:pt x="238182" y="845588"/>
                  <a:pt x="239526" y="846068"/>
                  <a:pt x="240822" y="846068"/>
                </a:cubicBezTo>
                <a:lnTo>
                  <a:pt x="342427" y="846068"/>
                </a:lnTo>
                <a:cubicBezTo>
                  <a:pt x="346507" y="846068"/>
                  <a:pt x="350612" y="846068"/>
                  <a:pt x="354716" y="846068"/>
                </a:cubicBezTo>
                <a:cubicBezTo>
                  <a:pt x="355388" y="846068"/>
                  <a:pt x="356493" y="845828"/>
                  <a:pt x="356061" y="847221"/>
                </a:cubicBezTo>
                <a:cubicBezTo>
                  <a:pt x="348644" y="854638"/>
                  <a:pt x="341203" y="862030"/>
                  <a:pt x="333834" y="869519"/>
                </a:cubicBezTo>
                <a:cubicBezTo>
                  <a:pt x="332850" y="870624"/>
                  <a:pt x="331424" y="871231"/>
                  <a:pt x="329945" y="871176"/>
                </a:cubicBezTo>
                <a:cubicBezTo>
                  <a:pt x="287669" y="871176"/>
                  <a:pt x="245399" y="871176"/>
                  <a:pt x="203137" y="871176"/>
                </a:cubicBezTo>
                <a:lnTo>
                  <a:pt x="201841" y="871176"/>
                </a:lnTo>
                <a:cubicBezTo>
                  <a:pt x="201841" y="869951"/>
                  <a:pt x="202945" y="869783"/>
                  <a:pt x="203617" y="869327"/>
                </a:cubicBezTo>
                <a:cubicBezTo>
                  <a:pt x="213971" y="862398"/>
                  <a:pt x="224372" y="855470"/>
                  <a:pt x="234821" y="848541"/>
                </a:cubicBezTo>
                <a:cubicBezTo>
                  <a:pt x="235589" y="847869"/>
                  <a:pt x="236358" y="847245"/>
                  <a:pt x="237126" y="846741"/>
                </a:cubicBezTo>
                <a:close/>
                <a:moveTo>
                  <a:pt x="464842" y="871152"/>
                </a:moveTo>
                <a:cubicBezTo>
                  <a:pt x="464338" y="871116"/>
                  <a:pt x="463834" y="871116"/>
                  <a:pt x="463330" y="871152"/>
                </a:cubicBezTo>
                <a:lnTo>
                  <a:pt x="335010" y="871152"/>
                </a:lnTo>
                <a:cubicBezTo>
                  <a:pt x="336354" y="868751"/>
                  <a:pt x="350924" y="853917"/>
                  <a:pt x="359013" y="846621"/>
                </a:cubicBezTo>
                <a:lnTo>
                  <a:pt x="359013" y="846621"/>
                </a:lnTo>
                <a:cubicBezTo>
                  <a:pt x="359829" y="845852"/>
                  <a:pt x="360861" y="846044"/>
                  <a:pt x="361845" y="846044"/>
                </a:cubicBezTo>
                <a:lnTo>
                  <a:pt x="476172" y="846044"/>
                </a:lnTo>
                <a:cubicBezTo>
                  <a:pt x="477156" y="846044"/>
                  <a:pt x="478212" y="845780"/>
                  <a:pt x="478956" y="846741"/>
                </a:cubicBezTo>
                <a:cubicBezTo>
                  <a:pt x="477746" y="849698"/>
                  <a:pt x="476368" y="852583"/>
                  <a:pt x="474827" y="855382"/>
                </a:cubicBezTo>
                <a:cubicBezTo>
                  <a:pt x="472427" y="860038"/>
                  <a:pt x="470027" y="864647"/>
                  <a:pt x="467914" y="869327"/>
                </a:cubicBezTo>
                <a:cubicBezTo>
                  <a:pt x="467170" y="870575"/>
                  <a:pt x="466378" y="871296"/>
                  <a:pt x="464866" y="871056"/>
                </a:cubicBezTo>
                <a:close/>
                <a:moveTo>
                  <a:pt x="470027" y="868751"/>
                </a:moveTo>
                <a:cubicBezTo>
                  <a:pt x="473339" y="862054"/>
                  <a:pt x="476748" y="855382"/>
                  <a:pt x="480012" y="848661"/>
                </a:cubicBezTo>
                <a:cubicBezTo>
                  <a:pt x="480499" y="847233"/>
                  <a:pt x="481923" y="846342"/>
                  <a:pt x="483420" y="846525"/>
                </a:cubicBezTo>
                <a:cubicBezTo>
                  <a:pt x="521825" y="846525"/>
                  <a:pt x="560302" y="846525"/>
                  <a:pt x="598851" y="846525"/>
                </a:cubicBezTo>
                <a:cubicBezTo>
                  <a:pt x="601251" y="846525"/>
                  <a:pt x="601251" y="846525"/>
                  <a:pt x="601251" y="848925"/>
                </a:cubicBezTo>
                <a:cubicBezTo>
                  <a:pt x="601251" y="855622"/>
                  <a:pt x="601251" y="862318"/>
                  <a:pt x="601251" y="869015"/>
                </a:cubicBezTo>
                <a:cubicBezTo>
                  <a:pt x="601251" y="870552"/>
                  <a:pt x="600819" y="871272"/>
                  <a:pt x="599211" y="871032"/>
                </a:cubicBezTo>
                <a:cubicBezTo>
                  <a:pt x="598810" y="871008"/>
                  <a:pt x="598412" y="871008"/>
                  <a:pt x="598011" y="871032"/>
                </a:cubicBezTo>
                <a:lnTo>
                  <a:pt x="469523" y="871032"/>
                </a:lnTo>
                <a:cubicBezTo>
                  <a:pt x="469295" y="870247"/>
                  <a:pt x="469456" y="869399"/>
                  <a:pt x="469955" y="868751"/>
                </a:cubicBezTo>
                <a:close/>
                <a:moveTo>
                  <a:pt x="601371" y="821513"/>
                </a:moveTo>
                <a:cubicBezTo>
                  <a:pt x="601371" y="822882"/>
                  <a:pt x="600843" y="823290"/>
                  <a:pt x="599595" y="823170"/>
                </a:cubicBezTo>
                <a:cubicBezTo>
                  <a:pt x="599194" y="823146"/>
                  <a:pt x="598796" y="823146"/>
                  <a:pt x="598395" y="823170"/>
                </a:cubicBezTo>
                <a:lnTo>
                  <a:pt x="492782" y="823170"/>
                </a:lnTo>
                <a:lnTo>
                  <a:pt x="497270" y="814168"/>
                </a:lnTo>
                <a:cubicBezTo>
                  <a:pt x="498158" y="812368"/>
                  <a:pt x="499118" y="810616"/>
                  <a:pt x="499886" y="808792"/>
                </a:cubicBezTo>
                <a:cubicBezTo>
                  <a:pt x="500340" y="807433"/>
                  <a:pt x="501716" y="806608"/>
                  <a:pt x="503127" y="806848"/>
                </a:cubicBezTo>
                <a:cubicBezTo>
                  <a:pt x="513616" y="806848"/>
                  <a:pt x="524106" y="806848"/>
                  <a:pt x="534595" y="806848"/>
                </a:cubicBezTo>
                <a:lnTo>
                  <a:pt x="597579" y="806848"/>
                </a:lnTo>
                <a:cubicBezTo>
                  <a:pt x="598179" y="806884"/>
                  <a:pt x="598779" y="806884"/>
                  <a:pt x="599379" y="806848"/>
                </a:cubicBezTo>
                <a:cubicBezTo>
                  <a:pt x="600723" y="806704"/>
                  <a:pt x="601347" y="807064"/>
                  <a:pt x="601299" y="808624"/>
                </a:cubicBezTo>
                <a:cubicBezTo>
                  <a:pt x="601299" y="812920"/>
                  <a:pt x="601323" y="817217"/>
                  <a:pt x="601395" y="821513"/>
                </a:cubicBezTo>
                <a:close/>
                <a:moveTo>
                  <a:pt x="601371" y="377698"/>
                </a:moveTo>
                <a:cubicBezTo>
                  <a:pt x="601371" y="379186"/>
                  <a:pt x="600867" y="379666"/>
                  <a:pt x="599475" y="379522"/>
                </a:cubicBezTo>
                <a:cubicBezTo>
                  <a:pt x="598875" y="379486"/>
                  <a:pt x="598275" y="379486"/>
                  <a:pt x="597675" y="379522"/>
                </a:cubicBezTo>
                <a:lnTo>
                  <a:pt x="493022" y="379522"/>
                </a:lnTo>
                <a:cubicBezTo>
                  <a:pt x="492407" y="379565"/>
                  <a:pt x="491829" y="379234"/>
                  <a:pt x="491557" y="378682"/>
                </a:cubicBezTo>
                <a:cubicBezTo>
                  <a:pt x="488485" y="372537"/>
                  <a:pt x="485437" y="366392"/>
                  <a:pt x="482364" y="360272"/>
                </a:cubicBezTo>
                <a:cubicBezTo>
                  <a:pt x="483298" y="359727"/>
                  <a:pt x="484402" y="359547"/>
                  <a:pt x="485461" y="359768"/>
                </a:cubicBezTo>
                <a:lnTo>
                  <a:pt x="598275" y="359768"/>
                </a:lnTo>
                <a:cubicBezTo>
                  <a:pt x="598676" y="359792"/>
                  <a:pt x="599074" y="359792"/>
                  <a:pt x="599475" y="359768"/>
                </a:cubicBezTo>
                <a:cubicBezTo>
                  <a:pt x="600795" y="359624"/>
                  <a:pt x="601467" y="359984"/>
                  <a:pt x="601419" y="361544"/>
                </a:cubicBezTo>
                <a:cubicBezTo>
                  <a:pt x="601323" y="366921"/>
                  <a:pt x="601316" y="372304"/>
                  <a:pt x="601395" y="377698"/>
                </a:cubicBezTo>
                <a:close/>
                <a:moveTo>
                  <a:pt x="599715" y="357919"/>
                </a:moveTo>
                <a:cubicBezTo>
                  <a:pt x="599115" y="357919"/>
                  <a:pt x="598515" y="357919"/>
                  <a:pt x="597915" y="357919"/>
                </a:cubicBezTo>
                <a:cubicBezTo>
                  <a:pt x="560038" y="357919"/>
                  <a:pt x="522168" y="357919"/>
                  <a:pt x="484309" y="357919"/>
                </a:cubicBezTo>
                <a:cubicBezTo>
                  <a:pt x="482208" y="358176"/>
                  <a:pt x="480214" y="356938"/>
                  <a:pt x="479508" y="354943"/>
                </a:cubicBezTo>
                <a:cubicBezTo>
                  <a:pt x="476051" y="347886"/>
                  <a:pt x="472715" y="340733"/>
                  <a:pt x="468875" y="333868"/>
                </a:cubicBezTo>
                <a:cubicBezTo>
                  <a:pt x="468875" y="333868"/>
                  <a:pt x="469091" y="333604"/>
                  <a:pt x="469187" y="333460"/>
                </a:cubicBezTo>
                <a:cubicBezTo>
                  <a:pt x="470156" y="332915"/>
                  <a:pt x="471289" y="332735"/>
                  <a:pt x="472379" y="332956"/>
                </a:cubicBezTo>
                <a:lnTo>
                  <a:pt x="598059" y="332956"/>
                </a:lnTo>
                <a:cubicBezTo>
                  <a:pt x="599115" y="332956"/>
                  <a:pt x="600291" y="332644"/>
                  <a:pt x="601155" y="333604"/>
                </a:cubicBezTo>
                <a:cubicBezTo>
                  <a:pt x="601155" y="341093"/>
                  <a:pt x="601155" y="348582"/>
                  <a:pt x="601299" y="356071"/>
                </a:cubicBezTo>
                <a:cubicBezTo>
                  <a:pt x="601395" y="357367"/>
                  <a:pt x="601107" y="358063"/>
                  <a:pt x="599739" y="357919"/>
                </a:cubicBezTo>
                <a:close/>
                <a:moveTo>
                  <a:pt x="599187" y="257947"/>
                </a:moveTo>
                <a:cubicBezTo>
                  <a:pt x="598692" y="257911"/>
                  <a:pt x="598193" y="257911"/>
                  <a:pt x="597699" y="257947"/>
                </a:cubicBezTo>
                <a:cubicBezTo>
                  <a:pt x="543195" y="257947"/>
                  <a:pt x="488701" y="257947"/>
                  <a:pt x="434214" y="257947"/>
                </a:cubicBezTo>
                <a:cubicBezTo>
                  <a:pt x="432131" y="258221"/>
                  <a:pt x="430136" y="257016"/>
                  <a:pt x="429414" y="255043"/>
                </a:cubicBezTo>
                <a:cubicBezTo>
                  <a:pt x="421685" y="239369"/>
                  <a:pt x="413812" y="223839"/>
                  <a:pt x="405987" y="208141"/>
                </a:cubicBezTo>
                <a:cubicBezTo>
                  <a:pt x="405341" y="207243"/>
                  <a:pt x="404945" y="206192"/>
                  <a:pt x="404835" y="205092"/>
                </a:cubicBezTo>
                <a:lnTo>
                  <a:pt x="597603" y="205092"/>
                </a:lnTo>
                <a:cubicBezTo>
                  <a:pt x="601755" y="205092"/>
                  <a:pt x="601155" y="204636"/>
                  <a:pt x="601179" y="208525"/>
                </a:cubicBezTo>
                <a:lnTo>
                  <a:pt x="601179" y="254418"/>
                </a:lnTo>
                <a:cubicBezTo>
                  <a:pt x="601179" y="254923"/>
                  <a:pt x="601179" y="255427"/>
                  <a:pt x="601179" y="255907"/>
                </a:cubicBezTo>
                <a:cubicBezTo>
                  <a:pt x="601491" y="257587"/>
                  <a:pt x="600723" y="258115"/>
                  <a:pt x="599211" y="257947"/>
                </a:cubicBezTo>
                <a:close/>
                <a:moveTo>
                  <a:pt x="601251" y="199284"/>
                </a:moveTo>
                <a:cubicBezTo>
                  <a:pt x="601215" y="199987"/>
                  <a:pt x="601215" y="200692"/>
                  <a:pt x="601251" y="201396"/>
                </a:cubicBezTo>
                <a:cubicBezTo>
                  <a:pt x="601467" y="203052"/>
                  <a:pt x="600651" y="203508"/>
                  <a:pt x="599163" y="203340"/>
                </a:cubicBezTo>
                <a:cubicBezTo>
                  <a:pt x="598563" y="203340"/>
                  <a:pt x="597963" y="203340"/>
                  <a:pt x="597363" y="203340"/>
                </a:cubicBezTo>
                <a:lnTo>
                  <a:pt x="407019" y="203340"/>
                </a:lnTo>
                <a:cubicBezTo>
                  <a:pt x="406299" y="203340"/>
                  <a:pt x="405603" y="203340"/>
                  <a:pt x="404907" y="203340"/>
                </a:cubicBezTo>
                <a:cubicBezTo>
                  <a:pt x="404088" y="203472"/>
                  <a:pt x="403301" y="202980"/>
                  <a:pt x="403058" y="202188"/>
                </a:cubicBezTo>
                <a:cubicBezTo>
                  <a:pt x="402866" y="201732"/>
                  <a:pt x="402602" y="201300"/>
                  <a:pt x="402386" y="200844"/>
                </a:cubicBezTo>
                <a:cubicBezTo>
                  <a:pt x="391040" y="178185"/>
                  <a:pt x="379687" y="155518"/>
                  <a:pt x="368326" y="132843"/>
                </a:cubicBezTo>
                <a:cubicBezTo>
                  <a:pt x="367709" y="131911"/>
                  <a:pt x="367308" y="130853"/>
                  <a:pt x="367150" y="129747"/>
                </a:cubicBezTo>
                <a:lnTo>
                  <a:pt x="597411" y="129747"/>
                </a:lnTo>
                <a:cubicBezTo>
                  <a:pt x="601731" y="129747"/>
                  <a:pt x="601155" y="129195"/>
                  <a:pt x="601155" y="133635"/>
                </a:cubicBezTo>
                <a:cubicBezTo>
                  <a:pt x="601203" y="155526"/>
                  <a:pt x="601244" y="177409"/>
                  <a:pt x="601275" y="199284"/>
                </a:cubicBezTo>
                <a:close/>
                <a:moveTo>
                  <a:pt x="314943" y="19357"/>
                </a:moveTo>
                <a:lnTo>
                  <a:pt x="597507" y="19357"/>
                </a:lnTo>
                <a:cubicBezTo>
                  <a:pt x="601659" y="19357"/>
                  <a:pt x="601155" y="18853"/>
                  <a:pt x="601155" y="23030"/>
                </a:cubicBezTo>
                <a:cubicBezTo>
                  <a:pt x="601155" y="56826"/>
                  <a:pt x="601155" y="90622"/>
                  <a:pt x="601155" y="124418"/>
                </a:cubicBezTo>
                <a:lnTo>
                  <a:pt x="601155" y="125018"/>
                </a:lnTo>
                <a:cubicBezTo>
                  <a:pt x="601155" y="127995"/>
                  <a:pt x="601563" y="127923"/>
                  <a:pt x="598251" y="127923"/>
                </a:cubicBezTo>
                <a:cubicBezTo>
                  <a:pt x="521664" y="127923"/>
                  <a:pt x="445071" y="127923"/>
                  <a:pt x="368470" y="127923"/>
                </a:cubicBezTo>
                <a:cubicBezTo>
                  <a:pt x="366785" y="128129"/>
                  <a:pt x="365184" y="127128"/>
                  <a:pt x="364630" y="125522"/>
                </a:cubicBezTo>
                <a:cubicBezTo>
                  <a:pt x="354812" y="105744"/>
                  <a:pt x="344875" y="86037"/>
                  <a:pt x="334986" y="66307"/>
                </a:cubicBezTo>
                <a:cubicBezTo>
                  <a:pt x="327641" y="51665"/>
                  <a:pt x="320303" y="37031"/>
                  <a:pt x="312975" y="22405"/>
                </a:cubicBezTo>
                <a:cubicBezTo>
                  <a:pt x="312519" y="21517"/>
                  <a:pt x="312135" y="20605"/>
                  <a:pt x="311487" y="19237"/>
                </a:cubicBezTo>
                <a:close/>
                <a:moveTo>
                  <a:pt x="126928" y="126074"/>
                </a:moveTo>
                <a:cubicBezTo>
                  <a:pt x="105677" y="104792"/>
                  <a:pt x="84395" y="83533"/>
                  <a:pt x="63080" y="62298"/>
                </a:cubicBezTo>
                <a:lnTo>
                  <a:pt x="25539" y="24758"/>
                </a:lnTo>
                <a:cubicBezTo>
                  <a:pt x="23773" y="23223"/>
                  <a:pt x="22120" y="21563"/>
                  <a:pt x="20595" y="19789"/>
                </a:cubicBezTo>
                <a:cubicBezTo>
                  <a:pt x="21627" y="19045"/>
                  <a:pt x="22731" y="19381"/>
                  <a:pt x="23739" y="19381"/>
                </a:cubicBezTo>
                <a:lnTo>
                  <a:pt x="305606" y="19381"/>
                </a:lnTo>
                <a:cubicBezTo>
                  <a:pt x="306398" y="19381"/>
                  <a:pt x="307190" y="19381"/>
                  <a:pt x="308007" y="19381"/>
                </a:cubicBezTo>
                <a:cubicBezTo>
                  <a:pt x="308830" y="19247"/>
                  <a:pt x="309627" y="19738"/>
                  <a:pt x="309879" y="20533"/>
                </a:cubicBezTo>
                <a:cubicBezTo>
                  <a:pt x="310095" y="21085"/>
                  <a:pt x="310431" y="21589"/>
                  <a:pt x="310695" y="22117"/>
                </a:cubicBezTo>
                <a:lnTo>
                  <a:pt x="345139" y="90646"/>
                </a:lnTo>
                <a:cubicBezTo>
                  <a:pt x="350852" y="102071"/>
                  <a:pt x="356613" y="113497"/>
                  <a:pt x="362325" y="124922"/>
                </a:cubicBezTo>
                <a:cubicBezTo>
                  <a:pt x="362757" y="125786"/>
                  <a:pt x="363165" y="126674"/>
                  <a:pt x="363573" y="127587"/>
                </a:cubicBezTo>
                <a:cubicBezTo>
                  <a:pt x="362613" y="127999"/>
                  <a:pt x="361552" y="128116"/>
                  <a:pt x="360525" y="127923"/>
                </a:cubicBezTo>
                <a:lnTo>
                  <a:pt x="131728" y="127923"/>
                </a:lnTo>
                <a:cubicBezTo>
                  <a:pt x="129931" y="128065"/>
                  <a:pt x="128165" y="127386"/>
                  <a:pt x="126928" y="126074"/>
                </a:cubicBezTo>
                <a:close/>
                <a:moveTo>
                  <a:pt x="168309" y="167264"/>
                </a:moveTo>
                <a:cubicBezTo>
                  <a:pt x="156579" y="155598"/>
                  <a:pt x="144898" y="143949"/>
                  <a:pt x="133265" y="132315"/>
                </a:cubicBezTo>
                <a:cubicBezTo>
                  <a:pt x="132593" y="131643"/>
                  <a:pt x="131680" y="131115"/>
                  <a:pt x="131392" y="129915"/>
                </a:cubicBezTo>
                <a:cubicBezTo>
                  <a:pt x="132161" y="129387"/>
                  <a:pt x="132977" y="129651"/>
                  <a:pt x="133793" y="129651"/>
                </a:cubicBezTo>
                <a:cubicBezTo>
                  <a:pt x="209882" y="129651"/>
                  <a:pt x="285972" y="129651"/>
                  <a:pt x="362061" y="129651"/>
                </a:cubicBezTo>
                <a:cubicBezTo>
                  <a:pt x="363837" y="129484"/>
                  <a:pt x="365491" y="130571"/>
                  <a:pt x="366046" y="132267"/>
                </a:cubicBezTo>
                <a:cubicBezTo>
                  <a:pt x="375455" y="151117"/>
                  <a:pt x="384888" y="169960"/>
                  <a:pt x="394345" y="188794"/>
                </a:cubicBezTo>
                <a:cubicBezTo>
                  <a:pt x="396266" y="192635"/>
                  <a:pt x="398234" y="196451"/>
                  <a:pt x="400178" y="200268"/>
                </a:cubicBezTo>
                <a:cubicBezTo>
                  <a:pt x="400610" y="201132"/>
                  <a:pt x="400946" y="202044"/>
                  <a:pt x="401378" y="203004"/>
                </a:cubicBezTo>
                <a:cubicBezTo>
                  <a:pt x="400370" y="203318"/>
                  <a:pt x="399307" y="203416"/>
                  <a:pt x="398258" y="203292"/>
                </a:cubicBezTo>
                <a:cubicBezTo>
                  <a:pt x="334681" y="203292"/>
                  <a:pt x="271097" y="203292"/>
                  <a:pt x="207506" y="203292"/>
                </a:cubicBezTo>
                <a:cubicBezTo>
                  <a:pt x="205527" y="203388"/>
                  <a:pt x="203609" y="202596"/>
                  <a:pt x="202273" y="201132"/>
                </a:cubicBezTo>
                <a:cubicBezTo>
                  <a:pt x="190992" y="189882"/>
                  <a:pt x="179670" y="178593"/>
                  <a:pt x="168309" y="167264"/>
                </a:cubicBezTo>
                <a:close/>
                <a:moveTo>
                  <a:pt x="84875" y="256387"/>
                </a:moveTo>
                <a:cubicBezTo>
                  <a:pt x="60519" y="240145"/>
                  <a:pt x="36149" y="223927"/>
                  <a:pt x="11761" y="207733"/>
                </a:cubicBezTo>
                <a:lnTo>
                  <a:pt x="8521" y="205524"/>
                </a:lnTo>
                <a:cubicBezTo>
                  <a:pt x="9586" y="205128"/>
                  <a:pt x="10733" y="205004"/>
                  <a:pt x="11857" y="205164"/>
                </a:cubicBezTo>
                <a:cubicBezTo>
                  <a:pt x="74841" y="205164"/>
                  <a:pt x="137825" y="205164"/>
                  <a:pt x="200809" y="205164"/>
                </a:cubicBezTo>
                <a:cubicBezTo>
                  <a:pt x="202687" y="205087"/>
                  <a:pt x="204500" y="205853"/>
                  <a:pt x="205754" y="207253"/>
                </a:cubicBezTo>
                <a:cubicBezTo>
                  <a:pt x="221756" y="223367"/>
                  <a:pt x="237758" y="239425"/>
                  <a:pt x="253760" y="255427"/>
                </a:cubicBezTo>
                <a:cubicBezTo>
                  <a:pt x="254641" y="256079"/>
                  <a:pt x="255315" y="256970"/>
                  <a:pt x="255704" y="257995"/>
                </a:cubicBezTo>
                <a:lnTo>
                  <a:pt x="252608" y="257995"/>
                </a:lnTo>
                <a:cubicBezTo>
                  <a:pt x="198409" y="257995"/>
                  <a:pt x="144226" y="257995"/>
                  <a:pt x="90059" y="257995"/>
                </a:cubicBezTo>
                <a:cubicBezTo>
                  <a:pt x="88205" y="258017"/>
                  <a:pt x="86391" y="257455"/>
                  <a:pt x="84875" y="256387"/>
                </a:cubicBezTo>
                <a:close/>
                <a:moveTo>
                  <a:pt x="93420" y="262075"/>
                </a:moveTo>
                <a:cubicBezTo>
                  <a:pt x="92459" y="261454"/>
                  <a:pt x="91641" y="260635"/>
                  <a:pt x="91019" y="259675"/>
                </a:cubicBezTo>
                <a:lnTo>
                  <a:pt x="93876" y="259675"/>
                </a:lnTo>
                <a:cubicBezTo>
                  <a:pt x="147738" y="259675"/>
                  <a:pt x="201593" y="259675"/>
                  <a:pt x="255440" y="259675"/>
                </a:cubicBezTo>
                <a:cubicBezTo>
                  <a:pt x="257319" y="259574"/>
                  <a:pt x="259144" y="260323"/>
                  <a:pt x="260409" y="261715"/>
                </a:cubicBezTo>
                <a:cubicBezTo>
                  <a:pt x="271954" y="273333"/>
                  <a:pt x="283595" y="284878"/>
                  <a:pt x="295189" y="296448"/>
                </a:cubicBezTo>
                <a:cubicBezTo>
                  <a:pt x="296216" y="297182"/>
                  <a:pt x="297042" y="298164"/>
                  <a:pt x="297589" y="299304"/>
                </a:cubicBezTo>
                <a:lnTo>
                  <a:pt x="294301" y="299304"/>
                </a:lnTo>
                <a:cubicBezTo>
                  <a:pt x="247142" y="299304"/>
                  <a:pt x="199977" y="299304"/>
                  <a:pt x="152803" y="299304"/>
                </a:cubicBezTo>
                <a:cubicBezTo>
                  <a:pt x="150731" y="299345"/>
                  <a:pt x="148699" y="298733"/>
                  <a:pt x="146994" y="297552"/>
                </a:cubicBezTo>
                <a:cubicBezTo>
                  <a:pt x="129104" y="285694"/>
                  <a:pt x="111246" y="273868"/>
                  <a:pt x="93420" y="262075"/>
                </a:cubicBezTo>
                <a:close/>
                <a:moveTo>
                  <a:pt x="60007" y="330100"/>
                </a:moveTo>
                <a:lnTo>
                  <a:pt x="5593" y="302977"/>
                </a:lnTo>
                <a:cubicBezTo>
                  <a:pt x="4655" y="302564"/>
                  <a:pt x="3832" y="301928"/>
                  <a:pt x="3192" y="301128"/>
                </a:cubicBezTo>
                <a:lnTo>
                  <a:pt x="6025" y="301128"/>
                </a:lnTo>
                <a:cubicBezTo>
                  <a:pt x="52623" y="301128"/>
                  <a:pt x="99212" y="301128"/>
                  <a:pt x="145794" y="301128"/>
                </a:cubicBezTo>
                <a:cubicBezTo>
                  <a:pt x="147775" y="301102"/>
                  <a:pt x="149715" y="301697"/>
                  <a:pt x="151339" y="302833"/>
                </a:cubicBezTo>
                <a:cubicBezTo>
                  <a:pt x="165613" y="312434"/>
                  <a:pt x="179919" y="321946"/>
                  <a:pt x="194256" y="331372"/>
                </a:cubicBezTo>
                <a:cubicBezTo>
                  <a:pt x="194712" y="331564"/>
                  <a:pt x="194904" y="331996"/>
                  <a:pt x="194472" y="332236"/>
                </a:cubicBezTo>
                <a:cubicBezTo>
                  <a:pt x="193628" y="332546"/>
                  <a:pt x="192718" y="332627"/>
                  <a:pt x="191832" y="332476"/>
                </a:cubicBezTo>
                <a:lnTo>
                  <a:pt x="66272" y="332476"/>
                </a:lnTo>
                <a:cubicBezTo>
                  <a:pt x="65216" y="332476"/>
                  <a:pt x="64064" y="332764"/>
                  <a:pt x="63152" y="331876"/>
                </a:cubicBezTo>
                <a:cubicBezTo>
                  <a:pt x="62240" y="330988"/>
                  <a:pt x="61064" y="330676"/>
                  <a:pt x="60007" y="330100"/>
                </a:cubicBezTo>
                <a:close/>
                <a:moveTo>
                  <a:pt x="64064" y="732534"/>
                </a:moveTo>
                <a:cubicBezTo>
                  <a:pt x="64064" y="690450"/>
                  <a:pt x="64064" y="648380"/>
                  <a:pt x="64064" y="606326"/>
                </a:cubicBezTo>
                <a:lnTo>
                  <a:pt x="64064" y="606014"/>
                </a:lnTo>
                <a:cubicBezTo>
                  <a:pt x="64064" y="603110"/>
                  <a:pt x="64064" y="603086"/>
                  <a:pt x="67016" y="603086"/>
                </a:cubicBezTo>
                <a:lnTo>
                  <a:pt x="111950" y="603086"/>
                </a:lnTo>
                <a:cubicBezTo>
                  <a:pt x="114614" y="603086"/>
                  <a:pt x="114638" y="603086"/>
                  <a:pt x="114638" y="605654"/>
                </a:cubicBezTo>
                <a:lnTo>
                  <a:pt x="114638" y="720869"/>
                </a:lnTo>
                <a:cubicBezTo>
                  <a:pt x="114638" y="723269"/>
                  <a:pt x="114638" y="723269"/>
                  <a:pt x="112238" y="723797"/>
                </a:cubicBezTo>
                <a:lnTo>
                  <a:pt x="65816" y="735511"/>
                </a:lnTo>
                <a:cubicBezTo>
                  <a:pt x="65328" y="735691"/>
                  <a:pt x="64792" y="735691"/>
                  <a:pt x="64304" y="735511"/>
                </a:cubicBezTo>
                <a:cubicBezTo>
                  <a:pt x="63910" y="734570"/>
                  <a:pt x="63826" y="733526"/>
                  <a:pt x="64064" y="732534"/>
                </a:cubicBezTo>
                <a:close/>
                <a:moveTo>
                  <a:pt x="64304" y="869879"/>
                </a:moveTo>
                <a:cubicBezTo>
                  <a:pt x="63931" y="868917"/>
                  <a:pt x="63823" y="867873"/>
                  <a:pt x="63992" y="866855"/>
                </a:cubicBezTo>
                <a:cubicBezTo>
                  <a:pt x="63992" y="824867"/>
                  <a:pt x="63992" y="782885"/>
                  <a:pt x="63992" y="740911"/>
                </a:cubicBezTo>
                <a:cubicBezTo>
                  <a:pt x="64016" y="740510"/>
                  <a:pt x="64016" y="740112"/>
                  <a:pt x="63992" y="739711"/>
                </a:cubicBezTo>
                <a:cubicBezTo>
                  <a:pt x="63776" y="738079"/>
                  <a:pt x="64568" y="737551"/>
                  <a:pt x="66104" y="737167"/>
                </a:cubicBezTo>
                <a:cubicBezTo>
                  <a:pt x="80338" y="733662"/>
                  <a:pt x="94572" y="729966"/>
                  <a:pt x="108806" y="726534"/>
                </a:cubicBezTo>
                <a:cubicBezTo>
                  <a:pt x="110576" y="725897"/>
                  <a:pt x="112426" y="725511"/>
                  <a:pt x="114302" y="725381"/>
                </a:cubicBezTo>
                <a:cubicBezTo>
                  <a:pt x="114638" y="726344"/>
                  <a:pt x="114729" y="727376"/>
                  <a:pt x="114566" y="728382"/>
                </a:cubicBezTo>
                <a:cubicBezTo>
                  <a:pt x="114566" y="766258"/>
                  <a:pt x="114566" y="804135"/>
                  <a:pt x="114566" y="842012"/>
                </a:cubicBezTo>
                <a:cubicBezTo>
                  <a:pt x="114825" y="843882"/>
                  <a:pt x="113761" y="845682"/>
                  <a:pt x="111998" y="846356"/>
                </a:cubicBezTo>
                <a:cubicBezTo>
                  <a:pt x="96852" y="853797"/>
                  <a:pt x="81778" y="861382"/>
                  <a:pt x="66680" y="868919"/>
                </a:cubicBezTo>
                <a:cubicBezTo>
                  <a:pt x="65981" y="869433"/>
                  <a:pt x="65164" y="869762"/>
                  <a:pt x="64304" y="869879"/>
                </a:cubicBezTo>
                <a:close/>
                <a:moveTo>
                  <a:pt x="70041" y="871032"/>
                </a:moveTo>
                <a:cubicBezTo>
                  <a:pt x="69393" y="871032"/>
                  <a:pt x="68697" y="871272"/>
                  <a:pt x="68025" y="870816"/>
                </a:cubicBezTo>
                <a:cubicBezTo>
                  <a:pt x="68457" y="869879"/>
                  <a:pt x="69417" y="869735"/>
                  <a:pt x="70161" y="869351"/>
                </a:cubicBezTo>
                <a:lnTo>
                  <a:pt x="113798" y="847509"/>
                </a:lnTo>
                <a:cubicBezTo>
                  <a:pt x="115027" y="846863"/>
                  <a:pt x="116395" y="846527"/>
                  <a:pt x="117783" y="846525"/>
                </a:cubicBezTo>
                <a:cubicBezTo>
                  <a:pt x="155563" y="846525"/>
                  <a:pt x="193336" y="846525"/>
                  <a:pt x="231101" y="846525"/>
                </a:cubicBezTo>
                <a:cubicBezTo>
                  <a:pt x="231749" y="846525"/>
                  <a:pt x="232469" y="846260"/>
                  <a:pt x="233093" y="846837"/>
                </a:cubicBezTo>
                <a:cubicBezTo>
                  <a:pt x="232685" y="847725"/>
                  <a:pt x="231797" y="848037"/>
                  <a:pt x="231101" y="848493"/>
                </a:cubicBezTo>
                <a:cubicBezTo>
                  <a:pt x="220564" y="855550"/>
                  <a:pt x="209978" y="862558"/>
                  <a:pt x="199465" y="869639"/>
                </a:cubicBezTo>
                <a:cubicBezTo>
                  <a:pt x="198170" y="870561"/>
                  <a:pt x="196615" y="871048"/>
                  <a:pt x="195024" y="871032"/>
                </a:cubicBezTo>
                <a:cubicBezTo>
                  <a:pt x="153403" y="871015"/>
                  <a:pt x="111766" y="871015"/>
                  <a:pt x="70113" y="871032"/>
                </a:cubicBezTo>
                <a:close/>
                <a:moveTo>
                  <a:pt x="152659" y="903028"/>
                </a:moveTo>
                <a:lnTo>
                  <a:pt x="179518" y="885313"/>
                </a:lnTo>
                <a:cubicBezTo>
                  <a:pt x="185183" y="881569"/>
                  <a:pt x="190848" y="877824"/>
                  <a:pt x="196465" y="874008"/>
                </a:cubicBezTo>
                <a:cubicBezTo>
                  <a:pt x="197600" y="873209"/>
                  <a:pt x="198964" y="872796"/>
                  <a:pt x="200353" y="872832"/>
                </a:cubicBezTo>
                <a:lnTo>
                  <a:pt x="327761" y="872832"/>
                </a:lnTo>
                <a:cubicBezTo>
                  <a:pt x="328541" y="872673"/>
                  <a:pt x="329352" y="872829"/>
                  <a:pt x="330017" y="873264"/>
                </a:cubicBezTo>
                <a:lnTo>
                  <a:pt x="328433" y="874872"/>
                </a:lnTo>
                <a:lnTo>
                  <a:pt x="302030" y="901155"/>
                </a:lnTo>
                <a:cubicBezTo>
                  <a:pt x="301334" y="901875"/>
                  <a:pt x="300686" y="902620"/>
                  <a:pt x="300014" y="903364"/>
                </a:cubicBezTo>
                <a:lnTo>
                  <a:pt x="300014" y="903364"/>
                </a:lnTo>
                <a:cubicBezTo>
                  <a:pt x="299029" y="904636"/>
                  <a:pt x="297613" y="904108"/>
                  <a:pt x="296389" y="904108"/>
                </a:cubicBezTo>
                <a:cubicBezTo>
                  <a:pt x="279203" y="904108"/>
                  <a:pt x="262017" y="904108"/>
                  <a:pt x="244831" y="904108"/>
                </a:cubicBezTo>
                <a:lnTo>
                  <a:pt x="155851" y="904108"/>
                </a:lnTo>
                <a:cubicBezTo>
                  <a:pt x="154850" y="904141"/>
                  <a:pt x="153847" y="904101"/>
                  <a:pt x="152851" y="903988"/>
                </a:cubicBezTo>
                <a:cubicBezTo>
                  <a:pt x="152203" y="903916"/>
                  <a:pt x="152155" y="903436"/>
                  <a:pt x="152731" y="903028"/>
                </a:cubicBezTo>
                <a:close/>
                <a:moveTo>
                  <a:pt x="149467" y="905284"/>
                </a:moveTo>
                <a:cubicBezTo>
                  <a:pt x="150311" y="904734"/>
                  <a:pt x="151335" y="904537"/>
                  <a:pt x="152323" y="904732"/>
                </a:cubicBezTo>
                <a:lnTo>
                  <a:pt x="294733" y="904732"/>
                </a:lnTo>
                <a:cubicBezTo>
                  <a:pt x="295789" y="904732"/>
                  <a:pt x="296989" y="904324"/>
                  <a:pt x="297733" y="905524"/>
                </a:cubicBezTo>
                <a:cubicBezTo>
                  <a:pt x="284932" y="918325"/>
                  <a:pt x="272129" y="931128"/>
                  <a:pt x="259328" y="943929"/>
                </a:cubicBezTo>
                <a:cubicBezTo>
                  <a:pt x="258666" y="944685"/>
                  <a:pt x="257689" y="945083"/>
                  <a:pt x="256688" y="945009"/>
                </a:cubicBezTo>
                <a:cubicBezTo>
                  <a:pt x="256088" y="945009"/>
                  <a:pt x="255488" y="945009"/>
                  <a:pt x="254888" y="945009"/>
                </a:cubicBezTo>
                <a:lnTo>
                  <a:pt x="90947" y="945009"/>
                </a:lnTo>
                <a:lnTo>
                  <a:pt x="90827" y="944433"/>
                </a:lnTo>
                <a:close/>
                <a:moveTo>
                  <a:pt x="200737" y="999856"/>
                </a:moveTo>
                <a:lnTo>
                  <a:pt x="11497" y="999856"/>
                </a:lnTo>
                <a:cubicBezTo>
                  <a:pt x="10446" y="999968"/>
                  <a:pt x="9382" y="999820"/>
                  <a:pt x="8401" y="999424"/>
                </a:cubicBezTo>
                <a:lnTo>
                  <a:pt x="16034" y="994311"/>
                </a:lnTo>
                <a:cubicBezTo>
                  <a:pt x="38981" y="979014"/>
                  <a:pt x="61920" y="963700"/>
                  <a:pt x="84851" y="948369"/>
                </a:cubicBezTo>
                <a:cubicBezTo>
                  <a:pt x="86306" y="947351"/>
                  <a:pt x="88043" y="946814"/>
                  <a:pt x="89819" y="946833"/>
                </a:cubicBezTo>
                <a:cubicBezTo>
                  <a:pt x="144114" y="946833"/>
                  <a:pt x="198401" y="946833"/>
                  <a:pt x="252680" y="946833"/>
                </a:cubicBezTo>
                <a:lnTo>
                  <a:pt x="255608" y="946833"/>
                </a:lnTo>
                <a:cubicBezTo>
                  <a:pt x="255382" y="947815"/>
                  <a:pt x="254792" y="948674"/>
                  <a:pt x="253952" y="949233"/>
                </a:cubicBezTo>
                <a:cubicBezTo>
                  <a:pt x="237758" y="965507"/>
                  <a:pt x="221540" y="981750"/>
                  <a:pt x="205298" y="997959"/>
                </a:cubicBezTo>
                <a:cubicBezTo>
                  <a:pt x="204160" y="999229"/>
                  <a:pt x="202513" y="999925"/>
                  <a:pt x="200809" y="999856"/>
                </a:cubicBezTo>
                <a:close/>
                <a:moveTo>
                  <a:pt x="133409" y="1072609"/>
                </a:moveTo>
                <a:cubicBezTo>
                  <a:pt x="147298" y="1058656"/>
                  <a:pt x="161220" y="1044724"/>
                  <a:pt x="175174" y="1030820"/>
                </a:cubicBezTo>
                <a:cubicBezTo>
                  <a:pt x="184199" y="1021746"/>
                  <a:pt x="193248" y="1012697"/>
                  <a:pt x="202225" y="1003576"/>
                </a:cubicBezTo>
                <a:cubicBezTo>
                  <a:pt x="203442" y="1002222"/>
                  <a:pt x="205210" y="1001500"/>
                  <a:pt x="207026" y="1001608"/>
                </a:cubicBezTo>
                <a:cubicBezTo>
                  <a:pt x="270795" y="1001608"/>
                  <a:pt x="334578" y="1001608"/>
                  <a:pt x="398378" y="1001608"/>
                </a:cubicBezTo>
                <a:cubicBezTo>
                  <a:pt x="399259" y="1001440"/>
                  <a:pt x="400171" y="1001538"/>
                  <a:pt x="400994" y="1001896"/>
                </a:cubicBezTo>
                <a:cubicBezTo>
                  <a:pt x="401282" y="1002904"/>
                  <a:pt x="400562" y="1003624"/>
                  <a:pt x="400178" y="1004296"/>
                </a:cubicBezTo>
                <a:cubicBezTo>
                  <a:pt x="388784" y="1027178"/>
                  <a:pt x="377368" y="1050046"/>
                  <a:pt x="365926" y="1072897"/>
                </a:cubicBezTo>
                <a:cubicBezTo>
                  <a:pt x="365381" y="1074390"/>
                  <a:pt x="363881" y="1075314"/>
                  <a:pt x="362301" y="1075129"/>
                </a:cubicBezTo>
                <a:cubicBezTo>
                  <a:pt x="286020" y="1075129"/>
                  <a:pt x="209730" y="1075129"/>
                  <a:pt x="133433" y="1075129"/>
                </a:cubicBezTo>
                <a:lnTo>
                  <a:pt x="131344" y="1075129"/>
                </a:lnTo>
                <a:cubicBezTo>
                  <a:pt x="131845" y="1074152"/>
                  <a:pt x="132549" y="1073293"/>
                  <a:pt x="133409" y="1072609"/>
                </a:cubicBezTo>
                <a:close/>
                <a:moveTo>
                  <a:pt x="309735" y="1185183"/>
                </a:moveTo>
                <a:cubicBezTo>
                  <a:pt x="309545" y="1185529"/>
                  <a:pt x="309336" y="1185867"/>
                  <a:pt x="309111" y="1186191"/>
                </a:cubicBezTo>
                <a:cubicBezTo>
                  <a:pt x="308662" y="1186587"/>
                  <a:pt x="308079" y="1186803"/>
                  <a:pt x="307478" y="1186791"/>
                </a:cubicBezTo>
                <a:lnTo>
                  <a:pt x="23811" y="1186791"/>
                </a:lnTo>
                <a:cubicBezTo>
                  <a:pt x="22817" y="1186810"/>
                  <a:pt x="21823" y="1186772"/>
                  <a:pt x="20835" y="1186671"/>
                </a:cubicBezTo>
                <a:cubicBezTo>
                  <a:pt x="20235" y="1186671"/>
                  <a:pt x="20043" y="1186167"/>
                  <a:pt x="20379" y="1185615"/>
                </a:cubicBezTo>
                <a:lnTo>
                  <a:pt x="22539" y="1183527"/>
                </a:lnTo>
                <a:cubicBezTo>
                  <a:pt x="57231" y="1148770"/>
                  <a:pt x="91955" y="1114031"/>
                  <a:pt x="126712" y="1079306"/>
                </a:cubicBezTo>
                <a:cubicBezTo>
                  <a:pt x="128162" y="1077678"/>
                  <a:pt x="130271" y="1076795"/>
                  <a:pt x="132449" y="1076905"/>
                </a:cubicBezTo>
                <a:cubicBezTo>
                  <a:pt x="208298" y="1076905"/>
                  <a:pt x="284155" y="1076905"/>
                  <a:pt x="360021" y="1076905"/>
                </a:cubicBezTo>
                <a:lnTo>
                  <a:pt x="363237" y="1076905"/>
                </a:lnTo>
                <a:cubicBezTo>
                  <a:pt x="363741" y="1077649"/>
                  <a:pt x="363237" y="1078153"/>
                  <a:pt x="363045" y="1078658"/>
                </a:cubicBezTo>
                <a:cubicBezTo>
                  <a:pt x="345252" y="1114199"/>
                  <a:pt x="327480" y="1149706"/>
                  <a:pt x="309735" y="1185183"/>
                </a:cubicBezTo>
                <a:close/>
                <a:moveTo>
                  <a:pt x="601203" y="1185975"/>
                </a:moveTo>
                <a:cubicBezTo>
                  <a:pt x="600896" y="1186510"/>
                  <a:pt x="600305" y="1186820"/>
                  <a:pt x="599691" y="1186767"/>
                </a:cubicBezTo>
                <a:lnTo>
                  <a:pt x="315519" y="1186767"/>
                </a:lnTo>
                <a:cubicBezTo>
                  <a:pt x="314199" y="1186767"/>
                  <a:pt x="312687" y="1187295"/>
                  <a:pt x="311559" y="1186071"/>
                </a:cubicBezTo>
                <a:cubicBezTo>
                  <a:pt x="311787" y="1185101"/>
                  <a:pt x="312176" y="1184175"/>
                  <a:pt x="312711" y="1183335"/>
                </a:cubicBezTo>
                <a:lnTo>
                  <a:pt x="358533" y="1091571"/>
                </a:lnTo>
                <a:cubicBezTo>
                  <a:pt x="360621" y="1087395"/>
                  <a:pt x="362853" y="1083242"/>
                  <a:pt x="364846" y="1078994"/>
                </a:cubicBezTo>
                <a:cubicBezTo>
                  <a:pt x="365287" y="1077517"/>
                  <a:pt x="366799" y="1076634"/>
                  <a:pt x="368302" y="1076977"/>
                </a:cubicBezTo>
                <a:cubicBezTo>
                  <a:pt x="368703" y="1077001"/>
                  <a:pt x="369101" y="1077001"/>
                  <a:pt x="369502" y="1076977"/>
                </a:cubicBezTo>
                <a:lnTo>
                  <a:pt x="597531" y="1076977"/>
                </a:lnTo>
                <a:cubicBezTo>
                  <a:pt x="601731" y="1076977"/>
                  <a:pt x="601251" y="1076449"/>
                  <a:pt x="601251" y="1080578"/>
                </a:cubicBezTo>
                <a:cubicBezTo>
                  <a:pt x="601251" y="1115670"/>
                  <a:pt x="601251" y="1150763"/>
                  <a:pt x="601251" y="1185855"/>
                </a:cubicBezTo>
                <a:close/>
                <a:moveTo>
                  <a:pt x="601203" y="1073017"/>
                </a:moveTo>
                <a:cubicBezTo>
                  <a:pt x="601203" y="1075249"/>
                  <a:pt x="601203" y="1075249"/>
                  <a:pt x="598803" y="1075297"/>
                </a:cubicBezTo>
                <a:lnTo>
                  <a:pt x="367270" y="1075297"/>
                </a:lnTo>
                <a:cubicBezTo>
                  <a:pt x="367344" y="1074258"/>
                  <a:pt x="367692" y="1073254"/>
                  <a:pt x="368278" y="1072393"/>
                </a:cubicBezTo>
                <a:cubicBezTo>
                  <a:pt x="379607" y="1049703"/>
                  <a:pt x="390920" y="1027020"/>
                  <a:pt x="402218" y="1004344"/>
                </a:cubicBezTo>
                <a:cubicBezTo>
                  <a:pt x="402866" y="1002570"/>
                  <a:pt x="404635" y="1001464"/>
                  <a:pt x="406515" y="1001656"/>
                </a:cubicBezTo>
                <a:cubicBezTo>
                  <a:pt x="470394" y="1001656"/>
                  <a:pt x="534259" y="1001656"/>
                  <a:pt x="598107" y="1001656"/>
                </a:cubicBezTo>
                <a:lnTo>
                  <a:pt x="598995" y="1001656"/>
                </a:lnTo>
                <a:cubicBezTo>
                  <a:pt x="601227" y="1001656"/>
                  <a:pt x="601395" y="1001656"/>
                  <a:pt x="601395" y="1004056"/>
                </a:cubicBezTo>
                <a:cubicBezTo>
                  <a:pt x="601299" y="1027003"/>
                  <a:pt x="601220" y="1049967"/>
                  <a:pt x="601155" y="1072945"/>
                </a:cubicBezTo>
                <a:close/>
                <a:moveTo>
                  <a:pt x="599811" y="999904"/>
                </a:moveTo>
                <a:cubicBezTo>
                  <a:pt x="598995" y="999904"/>
                  <a:pt x="598203" y="999904"/>
                  <a:pt x="597411" y="999904"/>
                </a:cubicBezTo>
                <a:lnTo>
                  <a:pt x="408507" y="999904"/>
                </a:lnTo>
                <a:cubicBezTo>
                  <a:pt x="407365" y="1000028"/>
                  <a:pt x="406208" y="999937"/>
                  <a:pt x="405099" y="999640"/>
                </a:cubicBezTo>
                <a:cubicBezTo>
                  <a:pt x="405132" y="998670"/>
                  <a:pt x="405459" y="997731"/>
                  <a:pt x="406035" y="996951"/>
                </a:cubicBezTo>
                <a:cubicBezTo>
                  <a:pt x="413932" y="981157"/>
                  <a:pt x="421877" y="965363"/>
                  <a:pt x="429678" y="949521"/>
                </a:cubicBezTo>
                <a:cubicBezTo>
                  <a:pt x="430328" y="947752"/>
                  <a:pt x="432100" y="946653"/>
                  <a:pt x="433974" y="946857"/>
                </a:cubicBezTo>
                <a:cubicBezTo>
                  <a:pt x="488622" y="946857"/>
                  <a:pt x="543291" y="946857"/>
                  <a:pt x="597987" y="946857"/>
                </a:cubicBezTo>
                <a:cubicBezTo>
                  <a:pt x="601707" y="946857"/>
                  <a:pt x="601323" y="946449"/>
                  <a:pt x="601323" y="950241"/>
                </a:cubicBezTo>
                <a:lnTo>
                  <a:pt x="601323" y="996423"/>
                </a:lnTo>
                <a:cubicBezTo>
                  <a:pt x="601323" y="997023"/>
                  <a:pt x="601323" y="997623"/>
                  <a:pt x="601323" y="998199"/>
                </a:cubicBezTo>
                <a:cubicBezTo>
                  <a:pt x="601395" y="999352"/>
                  <a:pt x="600915" y="999880"/>
                  <a:pt x="599763" y="999832"/>
                </a:cubicBezTo>
                <a:close/>
                <a:moveTo>
                  <a:pt x="601923" y="942296"/>
                </a:moveTo>
                <a:cubicBezTo>
                  <a:pt x="601923" y="943257"/>
                  <a:pt x="602163" y="944313"/>
                  <a:pt x="601275" y="945081"/>
                </a:cubicBezTo>
                <a:lnTo>
                  <a:pt x="601275" y="945081"/>
                </a:lnTo>
                <a:cubicBezTo>
                  <a:pt x="600075" y="945081"/>
                  <a:pt x="598875" y="945201"/>
                  <a:pt x="597675" y="945201"/>
                </a:cubicBezTo>
                <a:lnTo>
                  <a:pt x="435558" y="945201"/>
                </a:lnTo>
                <a:cubicBezTo>
                  <a:pt x="434474" y="945345"/>
                  <a:pt x="433374" y="945270"/>
                  <a:pt x="432318" y="944985"/>
                </a:cubicBezTo>
                <a:cubicBezTo>
                  <a:pt x="432469" y="943902"/>
                  <a:pt x="432882" y="942873"/>
                  <a:pt x="433518" y="941984"/>
                </a:cubicBezTo>
                <a:cubicBezTo>
                  <a:pt x="439039" y="930895"/>
                  <a:pt x="444567" y="919830"/>
                  <a:pt x="450104" y="908788"/>
                </a:cubicBezTo>
                <a:cubicBezTo>
                  <a:pt x="450680" y="907660"/>
                  <a:pt x="451304" y="906556"/>
                  <a:pt x="451904" y="905428"/>
                </a:cubicBezTo>
                <a:lnTo>
                  <a:pt x="451904" y="905428"/>
                </a:lnTo>
                <a:cubicBezTo>
                  <a:pt x="452745" y="904708"/>
                  <a:pt x="453777" y="904924"/>
                  <a:pt x="454761" y="904924"/>
                </a:cubicBezTo>
                <a:lnTo>
                  <a:pt x="598155" y="904924"/>
                </a:lnTo>
                <a:cubicBezTo>
                  <a:pt x="599211" y="904924"/>
                  <a:pt x="600363" y="904588"/>
                  <a:pt x="601203" y="905596"/>
                </a:cubicBezTo>
                <a:cubicBezTo>
                  <a:pt x="602043" y="906604"/>
                  <a:pt x="601875" y="907372"/>
                  <a:pt x="601875" y="908308"/>
                </a:cubicBezTo>
                <a:cubicBezTo>
                  <a:pt x="601971" y="919470"/>
                  <a:pt x="601971" y="930751"/>
                  <a:pt x="601971" y="942128"/>
                </a:cubicBezTo>
                <a:close/>
                <a:moveTo>
                  <a:pt x="601923" y="900627"/>
                </a:moveTo>
                <a:cubicBezTo>
                  <a:pt x="601923" y="901659"/>
                  <a:pt x="602259" y="902836"/>
                  <a:pt x="601227" y="903652"/>
                </a:cubicBezTo>
                <a:cubicBezTo>
                  <a:pt x="600195" y="904468"/>
                  <a:pt x="598827" y="904300"/>
                  <a:pt x="597603" y="904300"/>
                </a:cubicBezTo>
                <a:lnTo>
                  <a:pt x="456225" y="904300"/>
                </a:lnTo>
                <a:cubicBezTo>
                  <a:pt x="455330" y="904384"/>
                  <a:pt x="454432" y="904384"/>
                  <a:pt x="453537" y="904300"/>
                </a:cubicBezTo>
                <a:cubicBezTo>
                  <a:pt x="452433" y="904084"/>
                  <a:pt x="452337" y="903388"/>
                  <a:pt x="453081" y="902572"/>
                </a:cubicBezTo>
                <a:lnTo>
                  <a:pt x="453081" y="902572"/>
                </a:lnTo>
                <a:cubicBezTo>
                  <a:pt x="456057" y="896715"/>
                  <a:pt x="459057" y="890882"/>
                  <a:pt x="462034" y="885001"/>
                </a:cubicBezTo>
                <a:cubicBezTo>
                  <a:pt x="463738" y="881641"/>
                  <a:pt x="465466" y="878256"/>
                  <a:pt x="467074" y="874824"/>
                </a:cubicBezTo>
                <a:cubicBezTo>
                  <a:pt x="467674" y="873600"/>
                  <a:pt x="468371" y="872856"/>
                  <a:pt x="469811" y="873096"/>
                </a:cubicBezTo>
                <a:cubicBezTo>
                  <a:pt x="470106" y="873120"/>
                  <a:pt x="470404" y="873120"/>
                  <a:pt x="470699" y="873096"/>
                </a:cubicBezTo>
                <a:lnTo>
                  <a:pt x="599187" y="873096"/>
                </a:lnTo>
                <a:cubicBezTo>
                  <a:pt x="599883" y="873096"/>
                  <a:pt x="600603" y="873096"/>
                  <a:pt x="601299" y="873096"/>
                </a:cubicBezTo>
                <a:cubicBezTo>
                  <a:pt x="602139" y="873888"/>
                  <a:pt x="601899" y="874920"/>
                  <a:pt x="601899" y="875880"/>
                </a:cubicBezTo>
                <a:cubicBezTo>
                  <a:pt x="601947" y="884041"/>
                  <a:pt x="601971" y="892233"/>
                  <a:pt x="601971" y="900459"/>
                </a:cubicBezTo>
                <a:close/>
                <a:moveTo>
                  <a:pt x="602523" y="942296"/>
                </a:moveTo>
                <a:cubicBezTo>
                  <a:pt x="602523" y="930967"/>
                  <a:pt x="602523" y="919638"/>
                  <a:pt x="602523" y="908308"/>
                </a:cubicBezTo>
                <a:cubicBezTo>
                  <a:pt x="602523" y="907348"/>
                  <a:pt x="602259" y="906292"/>
                  <a:pt x="603219" y="905572"/>
                </a:cubicBezTo>
                <a:cubicBezTo>
                  <a:pt x="604252" y="904444"/>
                  <a:pt x="605620" y="904924"/>
                  <a:pt x="606820" y="904924"/>
                </a:cubicBezTo>
                <a:lnTo>
                  <a:pt x="748750" y="904924"/>
                </a:lnTo>
                <a:cubicBezTo>
                  <a:pt x="750022" y="904924"/>
                  <a:pt x="751366" y="904540"/>
                  <a:pt x="752494" y="905476"/>
                </a:cubicBezTo>
                <a:cubicBezTo>
                  <a:pt x="752893" y="906047"/>
                  <a:pt x="753262" y="906640"/>
                  <a:pt x="753598" y="907252"/>
                </a:cubicBezTo>
                <a:cubicBezTo>
                  <a:pt x="759599" y="919206"/>
                  <a:pt x="765583" y="931207"/>
                  <a:pt x="771552" y="943257"/>
                </a:cubicBezTo>
                <a:cubicBezTo>
                  <a:pt x="771817" y="943761"/>
                  <a:pt x="772033" y="944313"/>
                  <a:pt x="772273" y="944817"/>
                </a:cubicBezTo>
                <a:cubicBezTo>
                  <a:pt x="771601" y="945537"/>
                  <a:pt x="770880" y="945297"/>
                  <a:pt x="770232" y="945297"/>
                </a:cubicBezTo>
                <a:lnTo>
                  <a:pt x="605212" y="945297"/>
                </a:lnTo>
                <a:cubicBezTo>
                  <a:pt x="604516" y="945297"/>
                  <a:pt x="603820" y="945297"/>
                  <a:pt x="603123" y="945177"/>
                </a:cubicBezTo>
                <a:cubicBezTo>
                  <a:pt x="602235" y="944145"/>
                  <a:pt x="602475" y="943089"/>
                  <a:pt x="602475" y="942128"/>
                </a:cubicBezTo>
                <a:close/>
                <a:moveTo>
                  <a:pt x="891783" y="1186599"/>
                </a:moveTo>
                <a:cubicBezTo>
                  <a:pt x="890797" y="1186736"/>
                  <a:pt x="889801" y="1186774"/>
                  <a:pt x="888807" y="1186719"/>
                </a:cubicBezTo>
                <a:lnTo>
                  <a:pt x="606772" y="1186719"/>
                </a:lnTo>
                <a:cubicBezTo>
                  <a:pt x="605524" y="1186719"/>
                  <a:pt x="604156" y="1187175"/>
                  <a:pt x="603075" y="1186095"/>
                </a:cubicBezTo>
                <a:cubicBezTo>
                  <a:pt x="603075" y="1184991"/>
                  <a:pt x="602955" y="1183887"/>
                  <a:pt x="602955" y="1182783"/>
                </a:cubicBezTo>
                <a:lnTo>
                  <a:pt x="602955" y="1080530"/>
                </a:lnTo>
                <a:cubicBezTo>
                  <a:pt x="602955" y="1080122"/>
                  <a:pt x="602955" y="1079714"/>
                  <a:pt x="602955" y="1079330"/>
                </a:cubicBezTo>
                <a:cubicBezTo>
                  <a:pt x="602955" y="1077097"/>
                  <a:pt x="602955" y="1077097"/>
                  <a:pt x="605356" y="1077049"/>
                </a:cubicBezTo>
                <a:lnTo>
                  <a:pt x="834488" y="1077049"/>
                </a:lnTo>
                <a:cubicBezTo>
                  <a:pt x="835088" y="1077097"/>
                  <a:pt x="835688" y="1077097"/>
                  <a:pt x="836289" y="1077049"/>
                </a:cubicBezTo>
                <a:cubicBezTo>
                  <a:pt x="837606" y="1076807"/>
                  <a:pt x="838898" y="1077592"/>
                  <a:pt x="839289" y="1078874"/>
                </a:cubicBezTo>
                <a:cubicBezTo>
                  <a:pt x="841689" y="1083674"/>
                  <a:pt x="844090" y="1088475"/>
                  <a:pt x="846490" y="1093275"/>
                </a:cubicBezTo>
                <a:lnTo>
                  <a:pt x="891639" y="1183887"/>
                </a:lnTo>
                <a:cubicBezTo>
                  <a:pt x="891836" y="1184228"/>
                  <a:pt x="892052" y="1184556"/>
                  <a:pt x="892288" y="1184871"/>
                </a:cubicBezTo>
                <a:cubicBezTo>
                  <a:pt x="892984" y="1185711"/>
                  <a:pt x="892912" y="1186407"/>
                  <a:pt x="891783" y="1186599"/>
                </a:cubicBezTo>
                <a:close/>
                <a:moveTo>
                  <a:pt x="1182220" y="1186599"/>
                </a:moveTo>
                <a:lnTo>
                  <a:pt x="898648" y="1186599"/>
                </a:lnTo>
                <a:cubicBezTo>
                  <a:pt x="897304" y="1186599"/>
                  <a:pt x="895840" y="1187103"/>
                  <a:pt x="894664" y="1185951"/>
                </a:cubicBezTo>
                <a:lnTo>
                  <a:pt x="840537" y="1077265"/>
                </a:lnTo>
                <a:cubicBezTo>
                  <a:pt x="841401" y="1076905"/>
                  <a:pt x="842347" y="1076788"/>
                  <a:pt x="843273" y="1076929"/>
                </a:cubicBezTo>
                <a:cubicBezTo>
                  <a:pt x="919747" y="1076929"/>
                  <a:pt x="996213" y="1076929"/>
                  <a:pt x="1072670" y="1076929"/>
                </a:cubicBezTo>
                <a:cubicBezTo>
                  <a:pt x="1074355" y="1076857"/>
                  <a:pt x="1075985" y="1077544"/>
                  <a:pt x="1077111" y="1078802"/>
                </a:cubicBezTo>
                <a:cubicBezTo>
                  <a:pt x="1088728" y="1090515"/>
                  <a:pt x="1100418" y="1102132"/>
                  <a:pt x="1112059" y="1113822"/>
                </a:cubicBezTo>
                <a:cubicBezTo>
                  <a:pt x="1135037" y="1136817"/>
                  <a:pt x="1157984" y="1159812"/>
                  <a:pt x="1180900" y="1182807"/>
                </a:cubicBezTo>
                <a:cubicBezTo>
                  <a:pt x="1181884" y="1183791"/>
                  <a:pt x="1182796" y="1184871"/>
                  <a:pt x="1183732" y="1185903"/>
                </a:cubicBezTo>
                <a:cubicBezTo>
                  <a:pt x="1183413" y="1186438"/>
                  <a:pt x="1182818" y="1186745"/>
                  <a:pt x="1182196" y="118669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12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365D38ED-7B65-F781-E4C2-476A8C5B45B7}"/>
              </a:ext>
            </a:extLst>
          </p:cNvPr>
          <p:cNvGrpSpPr/>
          <p:nvPr userDrawn="1"/>
        </p:nvGrpSpPr>
        <p:grpSpPr>
          <a:xfrm>
            <a:off x="7840806" y="1788146"/>
            <a:ext cx="5776381" cy="5776381"/>
            <a:chOff x="7730740" y="1644212"/>
            <a:chExt cx="5776381" cy="5776381"/>
          </a:xfrm>
        </p:grpSpPr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E1523D00-B136-6E04-4260-D590C09F4B5F}"/>
                </a:ext>
              </a:extLst>
            </p:cNvPr>
            <p:cNvSpPr/>
            <p:nvPr/>
          </p:nvSpPr>
          <p:spPr>
            <a:xfrm>
              <a:off x="7730740" y="1644212"/>
              <a:ext cx="5776381" cy="5776381"/>
            </a:xfrm>
            <a:custGeom>
              <a:avLst/>
              <a:gdLst>
                <a:gd name="connsiteX0" fmla="*/ 5776118 w 5776381"/>
                <a:gd name="connsiteY0" fmla="*/ 2888078 h 5776381"/>
                <a:gd name="connsiteX1" fmla="*/ 5623591 w 5776381"/>
                <a:gd name="connsiteY1" fmla="*/ 3816742 h 5776381"/>
                <a:gd name="connsiteX2" fmla="*/ 5605732 w 5776381"/>
                <a:gd name="connsiteY2" fmla="*/ 3867840 h 5776381"/>
                <a:gd name="connsiteX3" fmla="*/ 5146270 w 5776381"/>
                <a:gd name="connsiteY3" fmla="*/ 4688582 h 5776381"/>
                <a:gd name="connsiteX4" fmla="*/ 4959393 w 5776381"/>
                <a:gd name="connsiteY4" fmla="*/ 4900668 h 5776381"/>
                <a:gd name="connsiteX5" fmla="*/ 4752178 w 5776381"/>
                <a:gd name="connsiteY5" fmla="*/ 5094039 h 5776381"/>
                <a:gd name="connsiteX6" fmla="*/ 3335598 w 5776381"/>
                <a:gd name="connsiteY6" fmla="*/ 5741746 h 5776381"/>
                <a:gd name="connsiteX7" fmla="*/ 3335513 w 5776381"/>
                <a:gd name="connsiteY7" fmla="*/ 5741746 h 5776381"/>
                <a:gd name="connsiteX8" fmla="*/ 3133596 w 5776381"/>
                <a:gd name="connsiteY8" fmla="*/ 5765928 h 5776381"/>
                <a:gd name="connsiteX9" fmla="*/ 2887929 w 5776381"/>
                <a:gd name="connsiteY9" fmla="*/ 5776267 h 5776381"/>
                <a:gd name="connsiteX10" fmla="*/ 820822 w 5776381"/>
                <a:gd name="connsiteY10" fmla="*/ 4905111 h 5776381"/>
                <a:gd name="connsiteX11" fmla="*/ 765024 w 5776381"/>
                <a:gd name="connsiteY11" fmla="*/ 4846321 h 5776381"/>
                <a:gd name="connsiteX12" fmla="*/ 633346 w 5776381"/>
                <a:gd name="connsiteY12" fmla="*/ 4693282 h 5776381"/>
                <a:gd name="connsiteX13" fmla="*/ 564047 w 5776381"/>
                <a:gd name="connsiteY13" fmla="*/ 4603218 h 5776381"/>
                <a:gd name="connsiteX14" fmla="*/ 220198 w 5776381"/>
                <a:gd name="connsiteY14" fmla="*/ 3996698 h 5776381"/>
                <a:gd name="connsiteX15" fmla="*/ 120223 w 5776381"/>
                <a:gd name="connsiteY15" fmla="*/ 3716082 h 5776381"/>
                <a:gd name="connsiteX16" fmla="*/ 114241 w 5776381"/>
                <a:gd name="connsiteY16" fmla="*/ 3695831 h 5776381"/>
                <a:gd name="connsiteX17" fmla="*/ 101851 w 5776381"/>
                <a:gd name="connsiteY17" fmla="*/ 3651995 h 5776381"/>
                <a:gd name="connsiteX18" fmla="*/ -261 w 5776381"/>
                <a:gd name="connsiteY18" fmla="*/ 2888078 h 5776381"/>
                <a:gd name="connsiteX19" fmla="*/ 2887929 w 5776381"/>
                <a:gd name="connsiteY19" fmla="*/ -112 h 5776381"/>
                <a:gd name="connsiteX20" fmla="*/ 5776118 w 5776381"/>
                <a:gd name="connsiteY20" fmla="*/ 2888078 h 577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776381" h="5776381">
                  <a:moveTo>
                    <a:pt x="5776118" y="2888078"/>
                  </a:moveTo>
                  <a:cubicBezTo>
                    <a:pt x="5776477" y="3203899"/>
                    <a:pt x="5724942" y="3517626"/>
                    <a:pt x="5623591" y="3816742"/>
                  </a:cubicBezTo>
                  <a:cubicBezTo>
                    <a:pt x="5617780" y="3833831"/>
                    <a:pt x="5611825" y="3850861"/>
                    <a:pt x="5605732" y="3867840"/>
                  </a:cubicBezTo>
                  <a:cubicBezTo>
                    <a:pt x="5498399" y="4164666"/>
                    <a:pt x="5343197" y="4441915"/>
                    <a:pt x="5146270" y="4688582"/>
                  </a:cubicBezTo>
                  <a:cubicBezTo>
                    <a:pt x="5087481" y="4762325"/>
                    <a:pt x="5025189" y="4833017"/>
                    <a:pt x="4959393" y="4900668"/>
                  </a:cubicBezTo>
                  <a:cubicBezTo>
                    <a:pt x="4893597" y="4968429"/>
                    <a:pt x="4824528" y="5032883"/>
                    <a:pt x="4752178" y="5094039"/>
                  </a:cubicBezTo>
                  <a:cubicBezTo>
                    <a:pt x="4348635" y="5436255"/>
                    <a:pt x="3858420" y="5660398"/>
                    <a:pt x="3335598" y="5741746"/>
                  </a:cubicBezTo>
                  <a:lnTo>
                    <a:pt x="3335513" y="5741746"/>
                  </a:lnTo>
                  <a:cubicBezTo>
                    <a:pt x="3268862" y="5752085"/>
                    <a:pt x="3201553" y="5760143"/>
                    <a:pt x="3133596" y="5765928"/>
                  </a:cubicBezTo>
                  <a:cubicBezTo>
                    <a:pt x="3052675" y="5772764"/>
                    <a:pt x="2970789" y="5776207"/>
                    <a:pt x="2887929" y="5776267"/>
                  </a:cubicBezTo>
                  <a:cubicBezTo>
                    <a:pt x="2109450" y="5777284"/>
                    <a:pt x="1363750" y="5463010"/>
                    <a:pt x="820822" y="4905111"/>
                  </a:cubicBezTo>
                  <a:cubicBezTo>
                    <a:pt x="801938" y="4885799"/>
                    <a:pt x="783336" y="4866206"/>
                    <a:pt x="765024" y="4846321"/>
                  </a:cubicBezTo>
                  <a:cubicBezTo>
                    <a:pt x="719394" y="4796846"/>
                    <a:pt x="675498" y="4745833"/>
                    <a:pt x="633346" y="4693282"/>
                  </a:cubicBezTo>
                  <a:cubicBezTo>
                    <a:pt x="609677" y="4663716"/>
                    <a:pt x="586580" y="4633698"/>
                    <a:pt x="564047" y="4603218"/>
                  </a:cubicBezTo>
                  <a:cubicBezTo>
                    <a:pt x="425268" y="4415733"/>
                    <a:pt x="309801" y="4212065"/>
                    <a:pt x="220198" y="3996698"/>
                  </a:cubicBezTo>
                  <a:cubicBezTo>
                    <a:pt x="181985" y="3904977"/>
                    <a:pt x="148617" y="3811307"/>
                    <a:pt x="120223" y="3716082"/>
                  </a:cubicBezTo>
                  <a:cubicBezTo>
                    <a:pt x="118172" y="3709332"/>
                    <a:pt x="116206" y="3702581"/>
                    <a:pt x="114241" y="3695831"/>
                  </a:cubicBezTo>
                  <a:cubicBezTo>
                    <a:pt x="109969" y="3681304"/>
                    <a:pt x="105841" y="3666692"/>
                    <a:pt x="101851" y="3651995"/>
                  </a:cubicBezTo>
                  <a:cubicBezTo>
                    <a:pt x="33876" y="3403055"/>
                    <a:pt x="-466" y="3146135"/>
                    <a:pt x="-261" y="2888078"/>
                  </a:cubicBezTo>
                  <a:cubicBezTo>
                    <a:pt x="-261" y="1292994"/>
                    <a:pt x="1292845" y="-112"/>
                    <a:pt x="2887929" y="-112"/>
                  </a:cubicBezTo>
                  <a:cubicBezTo>
                    <a:pt x="4483012" y="-112"/>
                    <a:pt x="5776118" y="1292994"/>
                    <a:pt x="5776118" y="2888078"/>
                  </a:cubicBezTo>
                  <a:close/>
                </a:path>
              </a:pathLst>
            </a:custGeom>
            <a:solidFill>
              <a:srgbClr val="F2F2F2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65580C46-6C46-CD76-DA59-8B09E2A88A72}"/>
                </a:ext>
              </a:extLst>
            </p:cNvPr>
            <p:cNvSpPr/>
            <p:nvPr/>
          </p:nvSpPr>
          <p:spPr>
            <a:xfrm>
              <a:off x="8953109" y="3210866"/>
              <a:ext cx="945952" cy="1719968"/>
            </a:xfrm>
            <a:custGeom>
              <a:avLst/>
              <a:gdLst>
                <a:gd name="connsiteX0" fmla="*/ 2269 w 945952"/>
                <a:gd name="connsiteY0" fmla="*/ 159585 h 1719968"/>
                <a:gd name="connsiteX1" fmla="*/ 157385 w 945952"/>
                <a:gd name="connsiteY1" fmla="*/ 375874 h 1719968"/>
                <a:gd name="connsiteX2" fmla="*/ 190480 w 945952"/>
                <a:gd name="connsiteY2" fmla="*/ 378361 h 1719968"/>
                <a:gd name="connsiteX3" fmla="*/ 651514 w 945952"/>
                <a:gd name="connsiteY3" fmla="*/ 1719856 h 1719968"/>
                <a:gd name="connsiteX4" fmla="*/ 945690 w 945952"/>
                <a:gd name="connsiteY4" fmla="*/ 1517683 h 1719968"/>
                <a:gd name="connsiteX5" fmla="*/ 377802 w 945952"/>
                <a:gd name="connsiteY5" fmla="*/ 174094 h 1719968"/>
                <a:gd name="connsiteX6" fmla="*/ 174151 w 945952"/>
                <a:gd name="connsiteY6" fmla="*/ 495 h 1719968"/>
                <a:gd name="connsiteX7" fmla="*/ 2269 w 945952"/>
                <a:gd name="connsiteY7" fmla="*/ 159585 h 171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952" h="1719968">
                  <a:moveTo>
                    <a:pt x="2269" y="159585"/>
                  </a:moveTo>
                  <a:cubicBezTo>
                    <a:pt x="-14624" y="262150"/>
                    <a:pt x="54829" y="358981"/>
                    <a:pt x="157385" y="375874"/>
                  </a:cubicBezTo>
                  <a:cubicBezTo>
                    <a:pt x="168323" y="377677"/>
                    <a:pt x="179397" y="378506"/>
                    <a:pt x="190480" y="378361"/>
                  </a:cubicBezTo>
                  <a:lnTo>
                    <a:pt x="651514" y="1719856"/>
                  </a:lnTo>
                  <a:lnTo>
                    <a:pt x="945690" y="1517683"/>
                  </a:lnTo>
                  <a:lnTo>
                    <a:pt x="377802" y="174094"/>
                  </a:lnTo>
                  <a:cubicBezTo>
                    <a:pt x="369505" y="69923"/>
                    <a:pt x="278322" y="-7802"/>
                    <a:pt x="174151" y="495"/>
                  </a:cubicBezTo>
                  <a:cubicBezTo>
                    <a:pt x="86975" y="7442"/>
                    <a:pt x="15924" y="73213"/>
                    <a:pt x="2269" y="159585"/>
                  </a:cubicBezTo>
                  <a:close/>
                </a:path>
              </a:pathLst>
            </a:custGeom>
            <a:solidFill>
              <a:srgbClr val="A061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167BF03-42F1-A09B-FB50-2ECB883EB4A6}"/>
                </a:ext>
              </a:extLst>
            </p:cNvPr>
            <p:cNvSpPr/>
            <p:nvPr/>
          </p:nvSpPr>
          <p:spPr>
            <a:xfrm>
              <a:off x="9221790" y="3569472"/>
              <a:ext cx="2140165" cy="1448394"/>
            </a:xfrm>
            <a:custGeom>
              <a:avLst/>
              <a:gdLst>
                <a:gd name="connsiteX0" fmla="*/ 2139904 w 2140165"/>
                <a:gd name="connsiteY0" fmla="*/ 254869 h 1448394"/>
                <a:gd name="connsiteX1" fmla="*/ 1014450 w 2140165"/>
                <a:gd name="connsiteY1" fmla="*/ 1180970 h 1448394"/>
                <a:gd name="connsiteX2" fmla="*/ 761092 w 2140165"/>
                <a:gd name="connsiteY2" fmla="*/ 1343153 h 1448394"/>
                <a:gd name="connsiteX3" fmla="*/ 615914 w 2140165"/>
                <a:gd name="connsiteY3" fmla="*/ 1423133 h 1448394"/>
                <a:gd name="connsiteX4" fmla="*/ 295137 w 2140165"/>
                <a:gd name="connsiteY4" fmla="*/ 1315681 h 1448394"/>
                <a:gd name="connsiteX5" fmla="*/ 287703 w 2140165"/>
                <a:gd name="connsiteY5" fmla="*/ 1299232 h 1448394"/>
                <a:gd name="connsiteX6" fmla="*/ -262 w 2140165"/>
                <a:gd name="connsiteY6" fmla="*/ 602563 h 1448394"/>
                <a:gd name="connsiteX7" fmla="*/ 99372 w 2140165"/>
                <a:gd name="connsiteY7" fmla="*/ 536510 h 1448394"/>
                <a:gd name="connsiteX8" fmla="*/ 345039 w 2140165"/>
                <a:gd name="connsiteY8" fmla="*/ 373558 h 1448394"/>
                <a:gd name="connsiteX9" fmla="*/ 400837 w 2140165"/>
                <a:gd name="connsiteY9" fmla="*/ 336644 h 1448394"/>
                <a:gd name="connsiteX10" fmla="*/ 631209 w 2140165"/>
                <a:gd name="connsiteY10" fmla="*/ 885315 h 1448394"/>
                <a:gd name="connsiteX11" fmla="*/ 874142 w 2140165"/>
                <a:gd name="connsiteY11" fmla="*/ 690319 h 1448394"/>
                <a:gd name="connsiteX12" fmla="*/ 1024960 w 2140165"/>
                <a:gd name="connsiteY12" fmla="*/ 569237 h 1448394"/>
                <a:gd name="connsiteX13" fmla="*/ 1712486 w 2140165"/>
                <a:gd name="connsiteY13" fmla="*/ 17491 h 1448394"/>
                <a:gd name="connsiteX14" fmla="*/ 1771788 w 2140165"/>
                <a:gd name="connsiteY14" fmla="*/ -112 h 1448394"/>
                <a:gd name="connsiteX15" fmla="*/ 1910130 w 2140165"/>
                <a:gd name="connsiteY15" fmla="*/ 134898 h 1448394"/>
                <a:gd name="connsiteX16" fmla="*/ 2007970 w 2140165"/>
                <a:gd name="connsiteY16" fmla="*/ 230431 h 1448394"/>
                <a:gd name="connsiteX17" fmla="*/ 2099999 w 2140165"/>
                <a:gd name="connsiteY17" fmla="*/ 246410 h 1448394"/>
                <a:gd name="connsiteX18" fmla="*/ 2139904 w 2140165"/>
                <a:gd name="connsiteY18" fmla="*/ 254869 h 144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40165" h="1448394">
                  <a:moveTo>
                    <a:pt x="2139904" y="254869"/>
                  </a:moveTo>
                  <a:cubicBezTo>
                    <a:pt x="1935167" y="487804"/>
                    <a:pt x="1430332" y="898303"/>
                    <a:pt x="1014450" y="1180970"/>
                  </a:cubicBezTo>
                  <a:cubicBezTo>
                    <a:pt x="924557" y="1242066"/>
                    <a:pt x="838766" y="1297095"/>
                    <a:pt x="761092" y="1343153"/>
                  </a:cubicBezTo>
                  <a:cubicBezTo>
                    <a:pt x="708626" y="1374256"/>
                    <a:pt x="659835" y="1401173"/>
                    <a:pt x="615914" y="1423133"/>
                  </a:cubicBezTo>
                  <a:cubicBezTo>
                    <a:pt x="497660" y="1482042"/>
                    <a:pt x="354046" y="1433934"/>
                    <a:pt x="295137" y="1315681"/>
                  </a:cubicBezTo>
                  <a:cubicBezTo>
                    <a:pt x="292454" y="1310289"/>
                    <a:pt x="289975" y="1304803"/>
                    <a:pt x="287703" y="1299232"/>
                  </a:cubicBezTo>
                  <a:lnTo>
                    <a:pt x="-262" y="602563"/>
                  </a:lnTo>
                  <a:lnTo>
                    <a:pt x="99372" y="536510"/>
                  </a:lnTo>
                  <a:lnTo>
                    <a:pt x="345039" y="373558"/>
                  </a:lnTo>
                  <a:lnTo>
                    <a:pt x="400837" y="336644"/>
                  </a:lnTo>
                  <a:lnTo>
                    <a:pt x="631209" y="885315"/>
                  </a:lnTo>
                  <a:lnTo>
                    <a:pt x="874142" y="690319"/>
                  </a:lnTo>
                  <a:lnTo>
                    <a:pt x="1024960" y="569237"/>
                  </a:lnTo>
                  <a:lnTo>
                    <a:pt x="1712486" y="17491"/>
                  </a:lnTo>
                  <a:lnTo>
                    <a:pt x="1771788" y="-112"/>
                  </a:lnTo>
                  <a:lnTo>
                    <a:pt x="1910130" y="134898"/>
                  </a:lnTo>
                  <a:lnTo>
                    <a:pt x="2007970" y="230431"/>
                  </a:lnTo>
                  <a:lnTo>
                    <a:pt x="2099999" y="246410"/>
                  </a:lnTo>
                  <a:cubicBezTo>
                    <a:pt x="2113756" y="248802"/>
                    <a:pt x="2127086" y="251622"/>
                    <a:pt x="2139904" y="254869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7D7D8EDB-B6FA-0171-ECEB-494CBD7F67B8}"/>
                </a:ext>
              </a:extLst>
            </p:cNvPr>
            <p:cNvSpPr/>
            <p:nvPr/>
          </p:nvSpPr>
          <p:spPr>
            <a:xfrm>
              <a:off x="12978359" y="5692094"/>
              <a:ext cx="264294" cy="404304"/>
            </a:xfrm>
            <a:custGeom>
              <a:avLst/>
              <a:gdLst>
                <a:gd name="connsiteX0" fmla="*/ 220197 w 264294"/>
                <a:gd name="connsiteY0" fmla="*/ 46416 h 404304"/>
                <a:gd name="connsiteX1" fmla="*/ 264033 w 264294"/>
                <a:gd name="connsiteY1" fmla="*/ 100677 h 404304"/>
                <a:gd name="connsiteX2" fmla="*/ 92621 w 264294"/>
                <a:gd name="connsiteY2" fmla="*/ 404192 h 404304"/>
                <a:gd name="connsiteX3" fmla="*/ 78523 w 264294"/>
                <a:gd name="connsiteY3" fmla="*/ 394195 h 404304"/>
                <a:gd name="connsiteX4" fmla="*/ 76386 w 264294"/>
                <a:gd name="connsiteY4" fmla="*/ 392828 h 404304"/>
                <a:gd name="connsiteX5" fmla="*/ 23749 w 264294"/>
                <a:gd name="connsiteY5" fmla="*/ 355572 h 404304"/>
                <a:gd name="connsiteX6" fmla="*/ 23749 w 264294"/>
                <a:gd name="connsiteY6" fmla="*/ 355486 h 404304"/>
                <a:gd name="connsiteX7" fmla="*/ -262 w 264294"/>
                <a:gd name="connsiteY7" fmla="*/ 204241 h 404304"/>
                <a:gd name="connsiteX8" fmla="*/ 33678 w 264294"/>
                <a:gd name="connsiteY8" fmla="*/ 150100 h 404304"/>
                <a:gd name="connsiteX9" fmla="*/ 10248 w 264294"/>
                <a:gd name="connsiteY9" fmla="*/ 119988 h 404304"/>
                <a:gd name="connsiteX10" fmla="*/ 4010 w 264294"/>
                <a:gd name="connsiteY10" fmla="*/ 108965 h 404304"/>
                <a:gd name="connsiteX11" fmla="*/ 4352 w 264294"/>
                <a:gd name="connsiteY11" fmla="*/ 105803 h 404304"/>
                <a:gd name="connsiteX12" fmla="*/ 220197 w 264294"/>
                <a:gd name="connsiteY12" fmla="*/ 46416 h 40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4294" h="404304">
                  <a:moveTo>
                    <a:pt x="220197" y="46416"/>
                  </a:moveTo>
                  <a:cubicBezTo>
                    <a:pt x="234468" y="64531"/>
                    <a:pt x="249250" y="82561"/>
                    <a:pt x="264033" y="100677"/>
                  </a:cubicBezTo>
                  <a:cubicBezTo>
                    <a:pt x="213114" y="205241"/>
                    <a:pt x="155871" y="306601"/>
                    <a:pt x="92621" y="404192"/>
                  </a:cubicBezTo>
                  <a:cubicBezTo>
                    <a:pt x="87922" y="400860"/>
                    <a:pt x="83222" y="397528"/>
                    <a:pt x="78523" y="394195"/>
                  </a:cubicBezTo>
                  <a:cubicBezTo>
                    <a:pt x="77779" y="393793"/>
                    <a:pt x="77061" y="393332"/>
                    <a:pt x="76386" y="392828"/>
                  </a:cubicBezTo>
                  <a:cubicBezTo>
                    <a:pt x="58869" y="380352"/>
                    <a:pt x="41266" y="368048"/>
                    <a:pt x="23749" y="355572"/>
                  </a:cubicBezTo>
                  <a:lnTo>
                    <a:pt x="23749" y="355486"/>
                  </a:lnTo>
                  <a:cubicBezTo>
                    <a:pt x="9300" y="306311"/>
                    <a:pt x="1225" y="255476"/>
                    <a:pt x="-262" y="204241"/>
                  </a:cubicBezTo>
                  <a:cubicBezTo>
                    <a:pt x="24065" y="198661"/>
                    <a:pt x="39258" y="174428"/>
                    <a:pt x="33678" y="150100"/>
                  </a:cubicBezTo>
                  <a:cubicBezTo>
                    <a:pt x="30696" y="137095"/>
                    <a:pt x="22117" y="126072"/>
                    <a:pt x="10248" y="119988"/>
                  </a:cubicBezTo>
                  <a:cubicBezTo>
                    <a:pt x="7941" y="115972"/>
                    <a:pt x="6318" y="113066"/>
                    <a:pt x="4010" y="108965"/>
                  </a:cubicBezTo>
                  <a:cubicBezTo>
                    <a:pt x="4096" y="107940"/>
                    <a:pt x="4267" y="106829"/>
                    <a:pt x="4352" y="105803"/>
                  </a:cubicBezTo>
                  <a:cubicBezTo>
                    <a:pt x="17768" y="-923"/>
                    <a:pt x="153804" y="-38179"/>
                    <a:pt x="220197" y="46416"/>
                  </a:cubicBezTo>
                  <a:close/>
                </a:path>
              </a:pathLst>
            </a:custGeom>
            <a:solidFill>
              <a:srgbClr val="FFFFFF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6A85D34B-7005-1F78-65FB-0AEB8ED7CE79}"/>
                </a:ext>
              </a:extLst>
            </p:cNvPr>
            <p:cNvSpPr/>
            <p:nvPr/>
          </p:nvSpPr>
          <p:spPr>
            <a:xfrm>
              <a:off x="12549659" y="4260858"/>
              <a:ext cx="831042" cy="1248673"/>
            </a:xfrm>
            <a:custGeom>
              <a:avLst/>
              <a:gdLst>
                <a:gd name="connsiteX0" fmla="*/ 802279 w 831042"/>
                <a:gd name="connsiteY0" fmla="*/ 1111928 h 1248673"/>
                <a:gd name="connsiteX1" fmla="*/ 830306 w 831042"/>
                <a:gd name="connsiteY1" fmla="*/ 1197463 h 1248673"/>
                <a:gd name="connsiteX2" fmla="*/ 812447 w 831042"/>
                <a:gd name="connsiteY2" fmla="*/ 1248562 h 1248673"/>
                <a:gd name="connsiteX3" fmla="*/ 805269 w 831042"/>
                <a:gd name="connsiteY3" fmla="*/ 1221646 h 1248673"/>
                <a:gd name="connsiteX4" fmla="*/ 755281 w 831042"/>
                <a:gd name="connsiteY4" fmla="*/ 1074673 h 1248673"/>
                <a:gd name="connsiteX5" fmla="*/ 702474 w 831042"/>
                <a:gd name="connsiteY5" fmla="*/ 958974 h 1248673"/>
                <a:gd name="connsiteX6" fmla="*/ 258479 w 831042"/>
                <a:gd name="connsiteY6" fmla="*/ 442005 h 1248673"/>
                <a:gd name="connsiteX7" fmla="*/ 58271 w 831042"/>
                <a:gd name="connsiteY7" fmla="*/ 324256 h 1248673"/>
                <a:gd name="connsiteX8" fmla="*/ 10675 w 831042"/>
                <a:gd name="connsiteY8" fmla="*/ 253675 h 1248673"/>
                <a:gd name="connsiteX9" fmla="*/ 34088 w 831042"/>
                <a:gd name="connsiteY9" fmla="*/ 249402 h 1248673"/>
                <a:gd name="connsiteX10" fmla="*/ 41352 w 831042"/>
                <a:gd name="connsiteY10" fmla="*/ 247779 h 1248673"/>
                <a:gd name="connsiteX11" fmla="*/ 42292 w 831042"/>
                <a:gd name="connsiteY11" fmla="*/ 247608 h 1248673"/>
                <a:gd name="connsiteX12" fmla="*/ 75805 w 831042"/>
                <a:gd name="connsiteY12" fmla="*/ 193860 h 1248673"/>
                <a:gd name="connsiteX13" fmla="*/ 58100 w 831042"/>
                <a:gd name="connsiteY13" fmla="*/ 167456 h 1248673"/>
                <a:gd name="connsiteX14" fmla="*/ 44941 w 831042"/>
                <a:gd name="connsiteY14" fmla="*/ 158142 h 1248673"/>
                <a:gd name="connsiteX15" fmla="*/ 24775 w 831042"/>
                <a:gd name="connsiteY15" fmla="*/ 143872 h 1248673"/>
                <a:gd name="connsiteX16" fmla="*/ 22724 w 831042"/>
                <a:gd name="connsiteY16" fmla="*/ 142420 h 1248673"/>
                <a:gd name="connsiteX17" fmla="*/ -262 w 831042"/>
                <a:gd name="connsiteY17" fmla="*/ 126099 h 1248673"/>
                <a:gd name="connsiteX18" fmla="*/ 29560 w 831042"/>
                <a:gd name="connsiteY18" fmla="*/ 75171 h 1248673"/>
                <a:gd name="connsiteX19" fmla="*/ 218318 w 831042"/>
                <a:gd name="connsiteY19" fmla="*/ 67139 h 1248673"/>
                <a:gd name="connsiteX20" fmla="*/ 305732 w 831042"/>
                <a:gd name="connsiteY20" fmla="*/ 246155 h 1248673"/>
                <a:gd name="connsiteX21" fmla="*/ 279585 w 831042"/>
                <a:gd name="connsiteY21" fmla="*/ 419618 h 1248673"/>
                <a:gd name="connsiteX22" fmla="*/ 292317 w 831042"/>
                <a:gd name="connsiteY22" fmla="*/ 428760 h 1248673"/>
                <a:gd name="connsiteX23" fmla="*/ 504744 w 831042"/>
                <a:gd name="connsiteY23" fmla="*/ 621107 h 1248673"/>
                <a:gd name="connsiteX24" fmla="*/ 463728 w 831042"/>
                <a:gd name="connsiteY24" fmla="*/ 338697 h 1248673"/>
                <a:gd name="connsiteX25" fmla="*/ 554475 w 831042"/>
                <a:gd name="connsiteY25" fmla="*/ 77393 h 1248673"/>
                <a:gd name="connsiteX26" fmla="*/ 785445 w 831042"/>
                <a:gd name="connsiteY26" fmla="*/ 76709 h 1248673"/>
                <a:gd name="connsiteX27" fmla="*/ 786641 w 831042"/>
                <a:gd name="connsiteY27" fmla="*/ 79700 h 1248673"/>
                <a:gd name="connsiteX28" fmla="*/ 766646 w 831042"/>
                <a:gd name="connsiteY28" fmla="*/ 101233 h 1248673"/>
                <a:gd name="connsiteX29" fmla="*/ 773209 w 831042"/>
                <a:gd name="connsiteY29" fmla="*/ 187691 h 1248673"/>
                <a:gd name="connsiteX30" fmla="*/ 820394 w 831042"/>
                <a:gd name="connsiteY30" fmla="*/ 202063 h 1248673"/>
                <a:gd name="connsiteX31" fmla="*/ 821676 w 831042"/>
                <a:gd name="connsiteY31" fmla="*/ 201892 h 1248673"/>
                <a:gd name="connsiteX32" fmla="*/ 830733 w 831042"/>
                <a:gd name="connsiteY32" fmla="*/ 294092 h 1248673"/>
                <a:gd name="connsiteX33" fmla="*/ 635225 w 831042"/>
                <a:gd name="connsiteY33" fmla="*/ 757228 h 1248673"/>
                <a:gd name="connsiteX34" fmla="*/ 622920 w 831042"/>
                <a:gd name="connsiteY34" fmla="*/ 768507 h 1248673"/>
                <a:gd name="connsiteX35" fmla="*/ 729305 w 831042"/>
                <a:gd name="connsiteY35" fmla="*/ 945131 h 1248673"/>
                <a:gd name="connsiteX36" fmla="*/ 802279 w 831042"/>
                <a:gd name="connsiteY36" fmla="*/ 1111928 h 12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1042" h="1248673">
                  <a:moveTo>
                    <a:pt x="802279" y="1111928"/>
                  </a:moveTo>
                  <a:cubicBezTo>
                    <a:pt x="812533" y="1140127"/>
                    <a:pt x="821872" y="1168641"/>
                    <a:pt x="830306" y="1197463"/>
                  </a:cubicBezTo>
                  <a:cubicBezTo>
                    <a:pt x="824495" y="1214553"/>
                    <a:pt x="818540" y="1231592"/>
                    <a:pt x="812447" y="1248562"/>
                  </a:cubicBezTo>
                  <a:cubicBezTo>
                    <a:pt x="810140" y="1239590"/>
                    <a:pt x="807747" y="1230618"/>
                    <a:pt x="805269" y="1221646"/>
                  </a:cubicBezTo>
                  <a:cubicBezTo>
                    <a:pt x="791367" y="1171760"/>
                    <a:pt x="774679" y="1122695"/>
                    <a:pt x="755281" y="1074673"/>
                  </a:cubicBezTo>
                  <a:cubicBezTo>
                    <a:pt x="739388" y="1035281"/>
                    <a:pt x="721785" y="996717"/>
                    <a:pt x="702474" y="958974"/>
                  </a:cubicBezTo>
                  <a:cubicBezTo>
                    <a:pt x="597465" y="753947"/>
                    <a:pt x="445297" y="576776"/>
                    <a:pt x="258479" y="442005"/>
                  </a:cubicBezTo>
                  <a:cubicBezTo>
                    <a:pt x="181275" y="424155"/>
                    <a:pt x="111395" y="383054"/>
                    <a:pt x="58271" y="324256"/>
                  </a:cubicBezTo>
                  <a:cubicBezTo>
                    <a:pt x="39104" y="303133"/>
                    <a:pt x="23083" y="279361"/>
                    <a:pt x="10675" y="253675"/>
                  </a:cubicBezTo>
                  <a:cubicBezTo>
                    <a:pt x="18537" y="252564"/>
                    <a:pt x="26398" y="251026"/>
                    <a:pt x="34088" y="249402"/>
                  </a:cubicBezTo>
                  <a:cubicBezTo>
                    <a:pt x="36481" y="248890"/>
                    <a:pt x="38959" y="248291"/>
                    <a:pt x="41352" y="247779"/>
                  </a:cubicBezTo>
                  <a:lnTo>
                    <a:pt x="42292" y="247608"/>
                  </a:lnTo>
                  <a:cubicBezTo>
                    <a:pt x="66388" y="242020"/>
                    <a:pt x="81393" y="217957"/>
                    <a:pt x="75805" y="193860"/>
                  </a:cubicBezTo>
                  <a:cubicBezTo>
                    <a:pt x="73327" y="183196"/>
                    <a:pt x="67029" y="173797"/>
                    <a:pt x="58100" y="167456"/>
                  </a:cubicBezTo>
                  <a:cubicBezTo>
                    <a:pt x="53742" y="164295"/>
                    <a:pt x="49299" y="161218"/>
                    <a:pt x="44941" y="158142"/>
                  </a:cubicBezTo>
                  <a:cubicBezTo>
                    <a:pt x="38276" y="153272"/>
                    <a:pt x="31525" y="148657"/>
                    <a:pt x="24775" y="143872"/>
                  </a:cubicBezTo>
                  <a:cubicBezTo>
                    <a:pt x="24065" y="143428"/>
                    <a:pt x="23382" y="142949"/>
                    <a:pt x="22724" y="142420"/>
                  </a:cubicBezTo>
                  <a:cubicBezTo>
                    <a:pt x="15033" y="136951"/>
                    <a:pt x="7343" y="131653"/>
                    <a:pt x="-262" y="126099"/>
                  </a:cubicBezTo>
                  <a:cubicBezTo>
                    <a:pt x="5634" y="107061"/>
                    <a:pt x="15845" y="89638"/>
                    <a:pt x="29560" y="75171"/>
                  </a:cubicBezTo>
                  <a:cubicBezTo>
                    <a:pt x="77326" y="25867"/>
                    <a:pt x="162605" y="26977"/>
                    <a:pt x="218318" y="67139"/>
                  </a:cubicBezTo>
                  <a:cubicBezTo>
                    <a:pt x="274116" y="107300"/>
                    <a:pt x="302144" y="177625"/>
                    <a:pt x="305732" y="246155"/>
                  </a:cubicBezTo>
                  <a:cubicBezTo>
                    <a:pt x="308894" y="304859"/>
                    <a:pt x="296248" y="362965"/>
                    <a:pt x="279585" y="419618"/>
                  </a:cubicBezTo>
                  <a:cubicBezTo>
                    <a:pt x="283772" y="422694"/>
                    <a:pt x="288130" y="425599"/>
                    <a:pt x="292317" y="428760"/>
                  </a:cubicBezTo>
                  <a:cubicBezTo>
                    <a:pt x="369247" y="485781"/>
                    <a:pt x="440392" y="550201"/>
                    <a:pt x="504744" y="621107"/>
                  </a:cubicBezTo>
                  <a:cubicBezTo>
                    <a:pt x="467573" y="532923"/>
                    <a:pt x="454072" y="417908"/>
                    <a:pt x="463728" y="338697"/>
                  </a:cubicBezTo>
                  <a:cubicBezTo>
                    <a:pt x="474751" y="248462"/>
                    <a:pt x="518586" y="162757"/>
                    <a:pt x="554475" y="77393"/>
                  </a:cubicBezTo>
                  <a:cubicBezTo>
                    <a:pt x="597457" y="-25147"/>
                    <a:pt x="744088" y="-26514"/>
                    <a:pt x="785445" y="76709"/>
                  </a:cubicBezTo>
                  <a:cubicBezTo>
                    <a:pt x="785872" y="77734"/>
                    <a:pt x="786300" y="78674"/>
                    <a:pt x="786641" y="79700"/>
                  </a:cubicBezTo>
                  <a:cubicBezTo>
                    <a:pt x="779720" y="86621"/>
                    <a:pt x="773055" y="93799"/>
                    <a:pt x="766646" y="101233"/>
                  </a:cubicBezTo>
                  <a:cubicBezTo>
                    <a:pt x="744583" y="126919"/>
                    <a:pt x="747522" y="165628"/>
                    <a:pt x="773209" y="187691"/>
                  </a:cubicBezTo>
                  <a:cubicBezTo>
                    <a:pt x="786231" y="198876"/>
                    <a:pt x="803347" y="204097"/>
                    <a:pt x="820394" y="202063"/>
                  </a:cubicBezTo>
                  <a:lnTo>
                    <a:pt x="821676" y="201892"/>
                  </a:lnTo>
                  <a:cubicBezTo>
                    <a:pt x="827007" y="232355"/>
                    <a:pt x="830032" y="263177"/>
                    <a:pt x="830733" y="294092"/>
                  </a:cubicBezTo>
                  <a:cubicBezTo>
                    <a:pt x="832878" y="468956"/>
                    <a:pt x="762023" y="636796"/>
                    <a:pt x="635225" y="757228"/>
                  </a:cubicBezTo>
                  <a:cubicBezTo>
                    <a:pt x="631124" y="761073"/>
                    <a:pt x="627107" y="764833"/>
                    <a:pt x="622920" y="768507"/>
                  </a:cubicBezTo>
                  <a:cubicBezTo>
                    <a:pt x="662509" y="824801"/>
                    <a:pt x="698056" y="883821"/>
                    <a:pt x="729305" y="945131"/>
                  </a:cubicBezTo>
                  <a:cubicBezTo>
                    <a:pt x="757042" y="999178"/>
                    <a:pt x="781412" y="1054882"/>
                    <a:pt x="802279" y="1111928"/>
                  </a:cubicBezTo>
                  <a:close/>
                </a:path>
              </a:pathLst>
            </a:custGeom>
            <a:solidFill>
              <a:srgbClr val="FFFFFF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DEEC78B3-AFFF-6DCA-E8FA-8E187D850B29}"/>
                </a:ext>
              </a:extLst>
            </p:cNvPr>
            <p:cNvSpPr/>
            <p:nvPr/>
          </p:nvSpPr>
          <p:spPr>
            <a:xfrm>
              <a:off x="9595289" y="3569472"/>
              <a:ext cx="2110814" cy="2774114"/>
            </a:xfrm>
            <a:custGeom>
              <a:avLst/>
              <a:gdLst>
                <a:gd name="connsiteX0" fmla="*/ 2110167 w 2110814"/>
                <a:gd name="connsiteY0" fmla="*/ 1001697 h 2774114"/>
                <a:gd name="connsiteX1" fmla="*/ 2084361 w 2110814"/>
                <a:gd name="connsiteY1" fmla="*/ 2774003 h 2774114"/>
                <a:gd name="connsiteX2" fmla="*/ -262 w 2110814"/>
                <a:gd name="connsiteY2" fmla="*/ 2714188 h 2774114"/>
                <a:gd name="connsiteX3" fmla="*/ 332649 w 2110814"/>
                <a:gd name="connsiteY3" fmla="*/ 1979323 h 2774114"/>
                <a:gd name="connsiteX4" fmla="*/ 477913 w 2110814"/>
                <a:gd name="connsiteY4" fmla="*/ 1765700 h 2774114"/>
                <a:gd name="connsiteX5" fmla="*/ 537727 w 2110814"/>
                <a:gd name="connsiteY5" fmla="*/ 1552077 h 2774114"/>
                <a:gd name="connsiteX6" fmla="*/ 500643 w 2110814"/>
                <a:gd name="connsiteY6" fmla="*/ 690319 h 2774114"/>
                <a:gd name="connsiteX7" fmla="*/ 577034 w 2110814"/>
                <a:gd name="connsiteY7" fmla="*/ 535827 h 2774114"/>
                <a:gd name="connsiteX8" fmla="*/ 657186 w 2110814"/>
                <a:gd name="connsiteY8" fmla="*/ 458495 h 2774114"/>
                <a:gd name="connsiteX9" fmla="*/ 734261 w 2110814"/>
                <a:gd name="connsiteY9" fmla="*/ 278880 h 2774114"/>
                <a:gd name="connsiteX10" fmla="*/ 802620 w 2110814"/>
                <a:gd name="connsiteY10" fmla="*/ 176341 h 2774114"/>
                <a:gd name="connsiteX11" fmla="*/ 1338987 w 2110814"/>
                <a:gd name="connsiteY11" fmla="*/ 17491 h 2774114"/>
                <a:gd name="connsiteX12" fmla="*/ 1398288 w 2110814"/>
                <a:gd name="connsiteY12" fmla="*/ -112 h 2774114"/>
                <a:gd name="connsiteX13" fmla="*/ 1536631 w 2110814"/>
                <a:gd name="connsiteY13" fmla="*/ 134898 h 2774114"/>
                <a:gd name="connsiteX14" fmla="*/ 1634471 w 2110814"/>
                <a:gd name="connsiteY14" fmla="*/ 230431 h 2774114"/>
                <a:gd name="connsiteX15" fmla="*/ 1726499 w 2110814"/>
                <a:gd name="connsiteY15" fmla="*/ 246410 h 2774114"/>
                <a:gd name="connsiteX16" fmla="*/ 1766405 w 2110814"/>
                <a:gd name="connsiteY16" fmla="*/ 254869 h 2774114"/>
                <a:gd name="connsiteX17" fmla="*/ 1934398 w 2110814"/>
                <a:gd name="connsiteY17" fmla="*/ 338097 h 2774114"/>
                <a:gd name="connsiteX18" fmla="*/ 2110167 w 2110814"/>
                <a:gd name="connsiteY18" fmla="*/ 1001697 h 277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10814" h="2774114">
                  <a:moveTo>
                    <a:pt x="2110167" y="1001697"/>
                  </a:moveTo>
                  <a:lnTo>
                    <a:pt x="2084361" y="2774003"/>
                  </a:lnTo>
                  <a:lnTo>
                    <a:pt x="-262" y="2714188"/>
                  </a:lnTo>
                  <a:lnTo>
                    <a:pt x="332649" y="1979323"/>
                  </a:lnTo>
                  <a:cubicBezTo>
                    <a:pt x="330256" y="1955739"/>
                    <a:pt x="478768" y="1790224"/>
                    <a:pt x="477913" y="1765700"/>
                  </a:cubicBezTo>
                  <a:cubicBezTo>
                    <a:pt x="475349" y="1693837"/>
                    <a:pt x="529012" y="1627272"/>
                    <a:pt x="537727" y="1552077"/>
                  </a:cubicBezTo>
                  <a:cubicBezTo>
                    <a:pt x="555501" y="1396986"/>
                    <a:pt x="453731" y="811315"/>
                    <a:pt x="500643" y="690319"/>
                  </a:cubicBezTo>
                  <a:cubicBezTo>
                    <a:pt x="520629" y="636289"/>
                    <a:pt x="546238" y="584507"/>
                    <a:pt x="577034" y="535827"/>
                  </a:cubicBezTo>
                  <a:cubicBezTo>
                    <a:pt x="603695" y="495494"/>
                    <a:pt x="631038" y="468322"/>
                    <a:pt x="657186" y="458495"/>
                  </a:cubicBezTo>
                  <a:lnTo>
                    <a:pt x="734261" y="278880"/>
                  </a:lnTo>
                  <a:lnTo>
                    <a:pt x="802620" y="176341"/>
                  </a:lnTo>
                  <a:lnTo>
                    <a:pt x="1338987" y="17491"/>
                  </a:lnTo>
                  <a:lnTo>
                    <a:pt x="1398288" y="-112"/>
                  </a:lnTo>
                  <a:lnTo>
                    <a:pt x="1536631" y="134898"/>
                  </a:lnTo>
                  <a:lnTo>
                    <a:pt x="1634471" y="230431"/>
                  </a:lnTo>
                  <a:lnTo>
                    <a:pt x="1726499" y="246410"/>
                  </a:lnTo>
                  <a:cubicBezTo>
                    <a:pt x="1740257" y="248802"/>
                    <a:pt x="1753587" y="251622"/>
                    <a:pt x="1766405" y="254869"/>
                  </a:cubicBezTo>
                  <a:cubicBezTo>
                    <a:pt x="1828142" y="269105"/>
                    <a:pt x="1885675" y="297611"/>
                    <a:pt x="1934398" y="338097"/>
                  </a:cubicBezTo>
                  <a:cubicBezTo>
                    <a:pt x="2095043" y="474559"/>
                    <a:pt x="2113756" y="731249"/>
                    <a:pt x="2110167" y="1001697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59781349-D2D7-178F-941B-D577CF3C366E}"/>
                </a:ext>
              </a:extLst>
            </p:cNvPr>
            <p:cNvSpPr/>
            <p:nvPr/>
          </p:nvSpPr>
          <p:spPr>
            <a:xfrm>
              <a:off x="8389983" y="6330273"/>
              <a:ext cx="4512924" cy="216528"/>
            </a:xfrm>
            <a:custGeom>
              <a:avLst/>
              <a:gdLst>
                <a:gd name="connsiteX0" fmla="*/ 4512662 w 4512924"/>
                <a:gd name="connsiteY0" fmla="*/ -112 h 216528"/>
                <a:gd name="connsiteX1" fmla="*/ 4325785 w 4512924"/>
                <a:gd name="connsiteY1" fmla="*/ 211973 h 216528"/>
                <a:gd name="connsiteX2" fmla="*/ 4100369 w 4512924"/>
                <a:gd name="connsiteY2" fmla="*/ 212145 h 216528"/>
                <a:gd name="connsiteX3" fmla="*/ 2888098 w 4512924"/>
                <a:gd name="connsiteY3" fmla="*/ 213511 h 216528"/>
                <a:gd name="connsiteX4" fmla="*/ 2669861 w 4512924"/>
                <a:gd name="connsiteY4" fmla="*/ 213768 h 216528"/>
                <a:gd name="connsiteX5" fmla="*/ 2524768 w 4512924"/>
                <a:gd name="connsiteY5" fmla="*/ 213939 h 216528"/>
                <a:gd name="connsiteX6" fmla="*/ 2308923 w 4512924"/>
                <a:gd name="connsiteY6" fmla="*/ 214110 h 216528"/>
                <a:gd name="connsiteX7" fmla="*/ 2142895 w 4512924"/>
                <a:gd name="connsiteY7" fmla="*/ 214281 h 216528"/>
                <a:gd name="connsiteX8" fmla="*/ 1836217 w 4512924"/>
                <a:gd name="connsiteY8" fmla="*/ 214622 h 216528"/>
                <a:gd name="connsiteX9" fmla="*/ 1655320 w 4512924"/>
                <a:gd name="connsiteY9" fmla="*/ 214879 h 216528"/>
                <a:gd name="connsiteX10" fmla="*/ 1274387 w 4512924"/>
                <a:gd name="connsiteY10" fmla="*/ 215221 h 216528"/>
                <a:gd name="connsiteX11" fmla="*/ 1092550 w 4512924"/>
                <a:gd name="connsiteY11" fmla="*/ 215477 h 216528"/>
                <a:gd name="connsiteX12" fmla="*/ 588655 w 4512924"/>
                <a:gd name="connsiteY12" fmla="*/ 215990 h 216528"/>
                <a:gd name="connsiteX13" fmla="*/ 272151 w 4512924"/>
                <a:gd name="connsiteY13" fmla="*/ 216331 h 216528"/>
                <a:gd name="connsiteX14" fmla="*/ 187214 w 4512924"/>
                <a:gd name="connsiteY14" fmla="*/ 216417 h 216528"/>
                <a:gd name="connsiteX15" fmla="*/ 131416 w 4512924"/>
                <a:gd name="connsiteY15" fmla="*/ 157628 h 216528"/>
                <a:gd name="connsiteX16" fmla="*/ -262 w 4512924"/>
                <a:gd name="connsiteY16" fmla="*/ 4588 h 216528"/>
                <a:gd name="connsiteX17" fmla="*/ 175593 w 4512924"/>
                <a:gd name="connsiteY17" fmla="*/ 4417 h 216528"/>
                <a:gd name="connsiteX18" fmla="*/ 295393 w 4512924"/>
                <a:gd name="connsiteY18" fmla="*/ 4332 h 216528"/>
                <a:gd name="connsiteX19" fmla="*/ 572762 w 4512924"/>
                <a:gd name="connsiteY19" fmla="*/ 3990 h 216528"/>
                <a:gd name="connsiteX20" fmla="*/ 1108017 w 4512924"/>
                <a:gd name="connsiteY20" fmla="*/ 3477 h 216528"/>
                <a:gd name="connsiteX21" fmla="*/ 1288913 w 4512924"/>
                <a:gd name="connsiteY21" fmla="*/ 3306 h 216528"/>
                <a:gd name="connsiteX22" fmla="*/ 1362058 w 4512924"/>
                <a:gd name="connsiteY22" fmla="*/ 3221 h 216528"/>
                <a:gd name="connsiteX23" fmla="*/ 1362314 w 4512924"/>
                <a:gd name="connsiteY23" fmla="*/ 3221 h 216528"/>
                <a:gd name="connsiteX24" fmla="*/ 1419736 w 4512924"/>
                <a:gd name="connsiteY24" fmla="*/ 3135 h 216528"/>
                <a:gd name="connsiteX25" fmla="*/ 1445456 w 4512924"/>
                <a:gd name="connsiteY25" fmla="*/ 3050 h 216528"/>
                <a:gd name="connsiteX26" fmla="*/ 1511338 w 4512924"/>
                <a:gd name="connsiteY26" fmla="*/ 2965 h 216528"/>
                <a:gd name="connsiteX27" fmla="*/ 1539194 w 4512924"/>
                <a:gd name="connsiteY27" fmla="*/ 2965 h 216528"/>
                <a:gd name="connsiteX28" fmla="*/ 1734532 w 4512924"/>
                <a:gd name="connsiteY28" fmla="*/ 2794 h 216528"/>
                <a:gd name="connsiteX29" fmla="*/ 2155883 w 4512924"/>
                <a:gd name="connsiteY29" fmla="*/ 2281 h 216528"/>
                <a:gd name="connsiteX30" fmla="*/ 2341308 w 4512924"/>
                <a:gd name="connsiteY30" fmla="*/ 2110 h 216528"/>
                <a:gd name="connsiteX31" fmla="*/ 2518872 w 4512924"/>
                <a:gd name="connsiteY31" fmla="*/ 1939 h 216528"/>
                <a:gd name="connsiteX32" fmla="*/ 2685327 w 4512924"/>
                <a:gd name="connsiteY32" fmla="*/ 1768 h 216528"/>
                <a:gd name="connsiteX33" fmla="*/ 2924158 w 4512924"/>
                <a:gd name="connsiteY33" fmla="*/ 1512 h 216528"/>
                <a:gd name="connsiteX34" fmla="*/ 4199747 w 4512924"/>
                <a:gd name="connsiteY34" fmla="*/ 230 h 2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12924" h="216528">
                  <a:moveTo>
                    <a:pt x="4512662" y="-112"/>
                  </a:moveTo>
                  <a:cubicBezTo>
                    <a:pt x="4453873" y="73631"/>
                    <a:pt x="4391581" y="144332"/>
                    <a:pt x="4325785" y="211973"/>
                  </a:cubicBezTo>
                  <a:lnTo>
                    <a:pt x="4100369" y="212145"/>
                  </a:lnTo>
                  <a:lnTo>
                    <a:pt x="2888098" y="213511"/>
                  </a:lnTo>
                  <a:lnTo>
                    <a:pt x="2669861" y="213768"/>
                  </a:lnTo>
                  <a:lnTo>
                    <a:pt x="2524768" y="213939"/>
                  </a:lnTo>
                  <a:lnTo>
                    <a:pt x="2308923" y="214110"/>
                  </a:lnTo>
                  <a:lnTo>
                    <a:pt x="2142895" y="214281"/>
                  </a:lnTo>
                  <a:lnTo>
                    <a:pt x="1836217" y="214622"/>
                  </a:lnTo>
                  <a:lnTo>
                    <a:pt x="1655320" y="214879"/>
                  </a:lnTo>
                  <a:lnTo>
                    <a:pt x="1274387" y="215221"/>
                  </a:lnTo>
                  <a:lnTo>
                    <a:pt x="1092550" y="215477"/>
                  </a:lnTo>
                  <a:lnTo>
                    <a:pt x="588655" y="215990"/>
                  </a:lnTo>
                  <a:lnTo>
                    <a:pt x="272151" y="216331"/>
                  </a:lnTo>
                  <a:lnTo>
                    <a:pt x="187214" y="216417"/>
                  </a:lnTo>
                  <a:cubicBezTo>
                    <a:pt x="168330" y="197105"/>
                    <a:pt x="149727" y="177512"/>
                    <a:pt x="131416" y="157628"/>
                  </a:cubicBezTo>
                  <a:cubicBezTo>
                    <a:pt x="85786" y="108153"/>
                    <a:pt x="41890" y="57139"/>
                    <a:pt x="-262" y="4588"/>
                  </a:cubicBezTo>
                  <a:lnTo>
                    <a:pt x="175593" y="4417"/>
                  </a:lnTo>
                  <a:lnTo>
                    <a:pt x="295393" y="4332"/>
                  </a:lnTo>
                  <a:lnTo>
                    <a:pt x="572762" y="3990"/>
                  </a:lnTo>
                  <a:lnTo>
                    <a:pt x="1108017" y="3477"/>
                  </a:lnTo>
                  <a:lnTo>
                    <a:pt x="1288913" y="3306"/>
                  </a:lnTo>
                  <a:lnTo>
                    <a:pt x="1362058" y="3221"/>
                  </a:lnTo>
                  <a:lnTo>
                    <a:pt x="1362314" y="3221"/>
                  </a:lnTo>
                  <a:lnTo>
                    <a:pt x="1419736" y="3135"/>
                  </a:lnTo>
                  <a:lnTo>
                    <a:pt x="1445456" y="3050"/>
                  </a:lnTo>
                  <a:lnTo>
                    <a:pt x="1511338" y="2965"/>
                  </a:lnTo>
                  <a:lnTo>
                    <a:pt x="1539194" y="2965"/>
                  </a:lnTo>
                  <a:lnTo>
                    <a:pt x="1734532" y="2794"/>
                  </a:lnTo>
                  <a:lnTo>
                    <a:pt x="2155883" y="2281"/>
                  </a:lnTo>
                  <a:lnTo>
                    <a:pt x="2341308" y="2110"/>
                  </a:lnTo>
                  <a:lnTo>
                    <a:pt x="2518872" y="1939"/>
                  </a:lnTo>
                  <a:lnTo>
                    <a:pt x="2685327" y="1768"/>
                  </a:lnTo>
                  <a:lnTo>
                    <a:pt x="2924158" y="1512"/>
                  </a:lnTo>
                  <a:lnTo>
                    <a:pt x="4199747" y="230"/>
                  </a:lnTo>
                  <a:close/>
                </a:path>
              </a:pathLst>
            </a:custGeom>
            <a:solidFill>
              <a:srgbClr val="CCCCCC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02FC9571-3289-71FD-EF5B-6A612B92EDEB}"/>
                </a:ext>
              </a:extLst>
            </p:cNvPr>
            <p:cNvSpPr/>
            <p:nvPr/>
          </p:nvSpPr>
          <p:spPr>
            <a:xfrm>
              <a:off x="9865031" y="2294739"/>
              <a:ext cx="1513639" cy="1423199"/>
            </a:xfrm>
            <a:custGeom>
              <a:avLst/>
              <a:gdLst>
                <a:gd name="connsiteX0" fmla="*/ 153491 w 1513639"/>
                <a:gd name="connsiteY0" fmla="*/ 1374271 h 1423199"/>
                <a:gd name="connsiteX1" fmla="*/ 153021 w 1513639"/>
                <a:gd name="connsiteY1" fmla="*/ 1374314 h 1423199"/>
                <a:gd name="connsiteX2" fmla="*/ 51431 w 1513639"/>
                <a:gd name="connsiteY2" fmla="*/ 1290018 h 1423199"/>
                <a:gd name="connsiteX3" fmla="*/ 2836 w 1513639"/>
                <a:gd name="connsiteY3" fmla="*/ 771340 h 1423199"/>
                <a:gd name="connsiteX4" fmla="*/ 32170 w 1513639"/>
                <a:gd name="connsiteY4" fmla="*/ 495706 h 1423199"/>
                <a:gd name="connsiteX5" fmla="*/ 367388 w 1513639"/>
                <a:gd name="connsiteY5" fmla="*/ 89036 h 1423199"/>
                <a:gd name="connsiteX6" fmla="*/ 634426 w 1513639"/>
                <a:gd name="connsiteY6" fmla="*/ 7372 h 1423199"/>
                <a:gd name="connsiteX7" fmla="*/ 1393943 w 1513639"/>
                <a:gd name="connsiteY7" fmla="*/ 634750 h 1423199"/>
                <a:gd name="connsiteX8" fmla="*/ 1442607 w 1513639"/>
                <a:gd name="connsiteY8" fmla="*/ 1154214 h 1423199"/>
                <a:gd name="connsiteX9" fmla="*/ 1438659 w 1513639"/>
                <a:gd name="connsiteY9" fmla="*/ 1191299 h 1423199"/>
                <a:gd name="connsiteX10" fmla="*/ 1393490 w 1513639"/>
                <a:gd name="connsiteY10" fmla="*/ 1245926 h 1423199"/>
                <a:gd name="connsiteX11" fmla="*/ 1357790 w 1513639"/>
                <a:gd name="connsiteY11" fmla="*/ 1256838 h 1423199"/>
                <a:gd name="connsiteX12" fmla="*/ 153415 w 1513639"/>
                <a:gd name="connsiteY12" fmla="*/ 1374280 h 142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639" h="1423199">
                  <a:moveTo>
                    <a:pt x="153491" y="1374271"/>
                  </a:moveTo>
                  <a:lnTo>
                    <a:pt x="153021" y="1374314"/>
                  </a:lnTo>
                  <a:cubicBezTo>
                    <a:pt x="101692" y="1379091"/>
                    <a:pt x="56207" y="1341348"/>
                    <a:pt x="51431" y="1290018"/>
                  </a:cubicBezTo>
                  <a:lnTo>
                    <a:pt x="2836" y="771340"/>
                  </a:lnTo>
                  <a:cubicBezTo>
                    <a:pt x="-5957" y="678431"/>
                    <a:pt x="4015" y="584693"/>
                    <a:pt x="32170" y="495706"/>
                  </a:cubicBezTo>
                  <a:cubicBezTo>
                    <a:pt x="87362" y="322031"/>
                    <a:pt x="207444" y="176356"/>
                    <a:pt x="367388" y="89036"/>
                  </a:cubicBezTo>
                  <a:cubicBezTo>
                    <a:pt x="449975" y="44072"/>
                    <a:pt x="540816" y="16293"/>
                    <a:pt x="634426" y="7372"/>
                  </a:cubicBezTo>
                  <a:cubicBezTo>
                    <a:pt x="1017411" y="-29115"/>
                    <a:pt x="1157368" y="50652"/>
                    <a:pt x="1393943" y="634750"/>
                  </a:cubicBezTo>
                  <a:cubicBezTo>
                    <a:pt x="1630518" y="1218856"/>
                    <a:pt x="1442607" y="1154214"/>
                    <a:pt x="1442607" y="1154214"/>
                  </a:cubicBezTo>
                  <a:cubicBezTo>
                    <a:pt x="1443794" y="1166715"/>
                    <a:pt x="1442453" y="1179327"/>
                    <a:pt x="1438659" y="1191299"/>
                  </a:cubicBezTo>
                  <a:cubicBezTo>
                    <a:pt x="1431208" y="1214652"/>
                    <a:pt x="1415032" y="1234220"/>
                    <a:pt x="1393490" y="1245926"/>
                  </a:cubicBezTo>
                  <a:cubicBezTo>
                    <a:pt x="1382442" y="1251917"/>
                    <a:pt x="1370299" y="1255625"/>
                    <a:pt x="1357790" y="1256838"/>
                  </a:cubicBezTo>
                  <a:cubicBezTo>
                    <a:pt x="905019" y="1371922"/>
                    <a:pt x="448163" y="1493063"/>
                    <a:pt x="153415" y="1374280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34DB6DA8-CEB2-DFE7-20FF-653852481E86}"/>
                </a:ext>
              </a:extLst>
            </p:cNvPr>
            <p:cNvSpPr/>
            <p:nvPr/>
          </p:nvSpPr>
          <p:spPr>
            <a:xfrm>
              <a:off x="9924649" y="2569801"/>
              <a:ext cx="1024961" cy="1024942"/>
            </a:xfrm>
            <a:custGeom>
              <a:avLst/>
              <a:gdLst>
                <a:gd name="connsiteX0" fmla="*/ 936584 w 1024961"/>
                <a:gd name="connsiteY0" fmla="*/ 223773 h 1024942"/>
                <a:gd name="connsiteX1" fmla="*/ 798686 w 1024961"/>
                <a:gd name="connsiteY1" fmla="*/ 936771 h 1024942"/>
                <a:gd name="connsiteX2" fmla="*/ 414386 w 1024961"/>
                <a:gd name="connsiteY2" fmla="*/ 1015632 h 1024942"/>
                <a:gd name="connsiteX3" fmla="*/ 87610 w 1024961"/>
                <a:gd name="connsiteY3" fmla="*/ 800599 h 1024942"/>
                <a:gd name="connsiteX4" fmla="*/ 226098 w 1024961"/>
                <a:gd name="connsiteY4" fmla="*/ 87712 h 1024942"/>
                <a:gd name="connsiteX5" fmla="*/ 609433 w 1024961"/>
                <a:gd name="connsiteY5" fmla="*/ 8970 h 1024942"/>
                <a:gd name="connsiteX6" fmla="*/ 936593 w 1024961"/>
                <a:gd name="connsiteY6" fmla="*/ 223790 h 10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961" h="1024942">
                  <a:moveTo>
                    <a:pt x="936584" y="223773"/>
                  </a:moveTo>
                  <a:cubicBezTo>
                    <a:pt x="1095401" y="458741"/>
                    <a:pt x="1033655" y="777963"/>
                    <a:pt x="798686" y="936771"/>
                  </a:cubicBezTo>
                  <a:cubicBezTo>
                    <a:pt x="686072" y="1012881"/>
                    <a:pt x="547875" y="1041241"/>
                    <a:pt x="414386" y="1015632"/>
                  </a:cubicBezTo>
                  <a:cubicBezTo>
                    <a:pt x="281102" y="990502"/>
                    <a:pt x="163430" y="913059"/>
                    <a:pt x="87610" y="800599"/>
                  </a:cubicBezTo>
                  <a:cubicBezTo>
                    <a:pt x="-71001" y="565502"/>
                    <a:pt x="-8999" y="246331"/>
                    <a:pt x="226098" y="87712"/>
                  </a:cubicBezTo>
                  <a:cubicBezTo>
                    <a:pt x="338473" y="11892"/>
                    <a:pt x="476269" y="-16409"/>
                    <a:pt x="609433" y="8970"/>
                  </a:cubicBezTo>
                  <a:cubicBezTo>
                    <a:pt x="742819" y="33955"/>
                    <a:pt x="860645" y="111321"/>
                    <a:pt x="936593" y="223790"/>
                  </a:cubicBezTo>
                  <a:close/>
                </a:path>
              </a:pathLst>
            </a:custGeom>
            <a:solidFill>
              <a:srgbClr val="9E61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14E00353-66E4-F1C6-26D4-807E8F3D5FB7}"/>
                </a:ext>
              </a:extLst>
            </p:cNvPr>
            <p:cNvSpPr/>
            <p:nvPr/>
          </p:nvSpPr>
          <p:spPr>
            <a:xfrm>
              <a:off x="9705129" y="2506916"/>
              <a:ext cx="1207140" cy="680825"/>
            </a:xfrm>
            <a:custGeom>
              <a:avLst/>
              <a:gdLst>
                <a:gd name="connsiteX0" fmla="*/ 2187 w 1207140"/>
                <a:gd name="connsiteY0" fmla="*/ 616791 h 680825"/>
                <a:gd name="connsiteX1" fmla="*/ 25396 w 1207140"/>
                <a:gd name="connsiteY1" fmla="*/ 398793 h 680825"/>
                <a:gd name="connsiteX2" fmla="*/ 290476 w 1207140"/>
                <a:gd name="connsiteY2" fmla="*/ 77247 h 680825"/>
                <a:gd name="connsiteX3" fmla="*/ 500272 w 1207140"/>
                <a:gd name="connsiteY3" fmla="*/ 12878 h 680825"/>
                <a:gd name="connsiteX4" fmla="*/ 604033 w 1207140"/>
                <a:gd name="connsiteY4" fmla="*/ 2624 h 680825"/>
                <a:gd name="connsiteX5" fmla="*/ 607537 w 1207140"/>
                <a:gd name="connsiteY5" fmla="*/ 2290 h 680825"/>
                <a:gd name="connsiteX6" fmla="*/ 1205905 w 1207140"/>
                <a:gd name="connsiteY6" fmla="*/ 498768 h 680825"/>
                <a:gd name="connsiteX7" fmla="*/ 1206878 w 1207140"/>
                <a:gd name="connsiteY7" fmla="*/ 509159 h 680825"/>
                <a:gd name="connsiteX8" fmla="*/ 987351 w 1207140"/>
                <a:gd name="connsiteY8" fmla="*/ 530616 h 680825"/>
                <a:gd name="connsiteX9" fmla="*/ 892869 w 1207140"/>
                <a:gd name="connsiteY9" fmla="*/ 328425 h 680825"/>
                <a:gd name="connsiteX10" fmla="*/ 897526 w 1207140"/>
                <a:gd name="connsiteY10" fmla="*/ 539442 h 680825"/>
                <a:gd name="connsiteX11" fmla="*/ 784143 w 1207140"/>
                <a:gd name="connsiteY11" fmla="*/ 550568 h 680825"/>
                <a:gd name="connsiteX12" fmla="*/ 736497 w 1207140"/>
                <a:gd name="connsiteY12" fmla="*/ 448558 h 680825"/>
                <a:gd name="connsiteX13" fmla="*/ 738830 w 1207140"/>
                <a:gd name="connsiteY13" fmla="*/ 554952 h 680825"/>
                <a:gd name="connsiteX14" fmla="*/ 3256 w 1207140"/>
                <a:gd name="connsiteY14" fmla="*/ 627190 h 68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7140" h="680825">
                  <a:moveTo>
                    <a:pt x="2187" y="616791"/>
                  </a:moveTo>
                  <a:cubicBezTo>
                    <a:pt x="-4768" y="543305"/>
                    <a:pt x="3127" y="469169"/>
                    <a:pt x="25396" y="398793"/>
                  </a:cubicBezTo>
                  <a:cubicBezTo>
                    <a:pt x="30556" y="226638"/>
                    <a:pt x="80502" y="70701"/>
                    <a:pt x="290476" y="77247"/>
                  </a:cubicBezTo>
                  <a:cubicBezTo>
                    <a:pt x="355384" y="41939"/>
                    <a:pt x="426734" y="20047"/>
                    <a:pt x="500272" y="12878"/>
                  </a:cubicBezTo>
                  <a:lnTo>
                    <a:pt x="604033" y="2624"/>
                  </a:lnTo>
                  <a:cubicBezTo>
                    <a:pt x="605204" y="2513"/>
                    <a:pt x="606366" y="2402"/>
                    <a:pt x="607537" y="2290"/>
                  </a:cubicBezTo>
                  <a:cubicBezTo>
                    <a:pt x="909865" y="-25848"/>
                    <a:pt x="1177766" y="196432"/>
                    <a:pt x="1205905" y="498768"/>
                  </a:cubicBezTo>
                  <a:lnTo>
                    <a:pt x="1206878" y="509159"/>
                  </a:lnTo>
                  <a:lnTo>
                    <a:pt x="987351" y="530616"/>
                  </a:lnTo>
                  <a:lnTo>
                    <a:pt x="892869" y="328425"/>
                  </a:lnTo>
                  <a:lnTo>
                    <a:pt x="897526" y="539442"/>
                  </a:lnTo>
                  <a:lnTo>
                    <a:pt x="784143" y="550568"/>
                  </a:lnTo>
                  <a:lnTo>
                    <a:pt x="736497" y="448558"/>
                  </a:lnTo>
                  <a:lnTo>
                    <a:pt x="738830" y="554952"/>
                  </a:lnTo>
                  <a:cubicBezTo>
                    <a:pt x="570477" y="703215"/>
                    <a:pt x="315197" y="710991"/>
                    <a:pt x="3256" y="627190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B6E5D354-11EB-0860-BE8D-AA05CFC31B3F}"/>
                </a:ext>
              </a:extLst>
            </p:cNvPr>
            <p:cNvSpPr/>
            <p:nvPr/>
          </p:nvSpPr>
          <p:spPr>
            <a:xfrm>
              <a:off x="10381440" y="2676491"/>
              <a:ext cx="677357" cy="1042858"/>
            </a:xfrm>
            <a:custGeom>
              <a:avLst/>
              <a:gdLst>
                <a:gd name="connsiteX0" fmla="*/ 28091 w 677357"/>
                <a:gd name="connsiteY0" fmla="*/ 939396 h 1042858"/>
                <a:gd name="connsiteX1" fmla="*/ 36652 w 677357"/>
                <a:gd name="connsiteY1" fmla="*/ 989247 h 1042858"/>
                <a:gd name="connsiteX2" fmla="*/ 51068 w 677357"/>
                <a:gd name="connsiteY2" fmla="*/ 1011130 h 1042858"/>
                <a:gd name="connsiteX3" fmla="*/ 67781 w 677357"/>
                <a:gd name="connsiteY3" fmla="*/ 1026033 h 1042858"/>
                <a:gd name="connsiteX4" fmla="*/ 130126 w 677357"/>
                <a:gd name="connsiteY4" fmla="*/ 1042302 h 1042858"/>
                <a:gd name="connsiteX5" fmla="*/ 134244 w 677357"/>
                <a:gd name="connsiteY5" fmla="*/ 1041798 h 1042858"/>
                <a:gd name="connsiteX6" fmla="*/ 138337 w 677357"/>
                <a:gd name="connsiteY6" fmla="*/ 1041123 h 1042858"/>
                <a:gd name="connsiteX7" fmla="*/ 142439 w 677357"/>
                <a:gd name="connsiteY7" fmla="*/ 1040269 h 1042858"/>
                <a:gd name="connsiteX8" fmla="*/ 146523 w 677357"/>
                <a:gd name="connsiteY8" fmla="*/ 1039226 h 1042858"/>
                <a:gd name="connsiteX9" fmla="*/ 223137 w 677357"/>
                <a:gd name="connsiteY9" fmla="*/ 1017761 h 1042858"/>
                <a:gd name="connsiteX10" fmla="*/ 309005 w 677357"/>
                <a:gd name="connsiteY10" fmla="*/ 778332 h 1042858"/>
                <a:gd name="connsiteX11" fmla="*/ 328693 w 677357"/>
                <a:gd name="connsiteY11" fmla="*/ 988427 h 1042858"/>
                <a:gd name="connsiteX12" fmla="*/ 677096 w 677357"/>
                <a:gd name="connsiteY12" fmla="*/ 891424 h 1042858"/>
                <a:gd name="connsiteX13" fmla="*/ 593569 w 677357"/>
                <a:gd name="connsiteY13" fmla="*/ -112 h 1042858"/>
                <a:gd name="connsiteX14" fmla="*/ -262 w 677357"/>
                <a:gd name="connsiteY14" fmla="*/ 58404 h 1042858"/>
                <a:gd name="connsiteX15" fmla="*/ 16025 w 677357"/>
                <a:gd name="connsiteY15" fmla="*/ 74084 h 1042858"/>
                <a:gd name="connsiteX16" fmla="*/ 127383 w 677357"/>
                <a:gd name="connsiteY16" fmla="*/ 266490 h 1042858"/>
                <a:gd name="connsiteX17" fmla="*/ 144327 w 677357"/>
                <a:gd name="connsiteY17" fmla="*/ 493461 h 1042858"/>
                <a:gd name="connsiteX18" fmla="*/ 101799 w 677357"/>
                <a:gd name="connsiteY18" fmla="*/ 720654 h 1042858"/>
                <a:gd name="connsiteX19" fmla="*/ 34679 w 677357"/>
                <a:gd name="connsiteY19" fmla="*/ 914051 h 1042858"/>
                <a:gd name="connsiteX20" fmla="*/ 28091 w 677357"/>
                <a:gd name="connsiteY20" fmla="*/ 939396 h 104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7357" h="1042858">
                  <a:moveTo>
                    <a:pt x="28091" y="939396"/>
                  </a:moveTo>
                  <a:cubicBezTo>
                    <a:pt x="26219" y="956485"/>
                    <a:pt x="29184" y="973755"/>
                    <a:pt x="36652" y="989247"/>
                  </a:cubicBezTo>
                  <a:cubicBezTo>
                    <a:pt x="40412" y="997176"/>
                    <a:pt x="45265" y="1004542"/>
                    <a:pt x="51068" y="1011130"/>
                  </a:cubicBezTo>
                  <a:cubicBezTo>
                    <a:pt x="56032" y="1016736"/>
                    <a:pt x="61647" y="1021743"/>
                    <a:pt x="67781" y="1026033"/>
                  </a:cubicBezTo>
                  <a:cubicBezTo>
                    <a:pt x="85974" y="1038696"/>
                    <a:pt x="108071" y="1044464"/>
                    <a:pt x="130126" y="1042302"/>
                  </a:cubicBezTo>
                  <a:cubicBezTo>
                    <a:pt x="131501" y="1042157"/>
                    <a:pt x="132868" y="1041995"/>
                    <a:pt x="134244" y="1041798"/>
                  </a:cubicBezTo>
                  <a:cubicBezTo>
                    <a:pt x="135611" y="1041602"/>
                    <a:pt x="136979" y="1041379"/>
                    <a:pt x="138337" y="1041123"/>
                  </a:cubicBezTo>
                  <a:cubicBezTo>
                    <a:pt x="139713" y="1040875"/>
                    <a:pt x="141080" y="1040593"/>
                    <a:pt x="142439" y="1040269"/>
                  </a:cubicBezTo>
                  <a:cubicBezTo>
                    <a:pt x="143797" y="1039953"/>
                    <a:pt x="145156" y="1039602"/>
                    <a:pt x="146523" y="1039226"/>
                  </a:cubicBezTo>
                  <a:lnTo>
                    <a:pt x="223137" y="1017761"/>
                  </a:lnTo>
                  <a:lnTo>
                    <a:pt x="309005" y="778332"/>
                  </a:lnTo>
                  <a:lnTo>
                    <a:pt x="328693" y="988427"/>
                  </a:lnTo>
                  <a:lnTo>
                    <a:pt x="677096" y="891424"/>
                  </a:lnTo>
                  <a:lnTo>
                    <a:pt x="593569" y="-112"/>
                  </a:lnTo>
                  <a:lnTo>
                    <a:pt x="-262" y="58404"/>
                  </a:lnTo>
                  <a:lnTo>
                    <a:pt x="16025" y="74084"/>
                  </a:lnTo>
                  <a:cubicBezTo>
                    <a:pt x="70140" y="126755"/>
                    <a:pt x="108669" y="193328"/>
                    <a:pt x="127383" y="266490"/>
                  </a:cubicBezTo>
                  <a:cubicBezTo>
                    <a:pt x="145951" y="340617"/>
                    <a:pt x="151684" y="417385"/>
                    <a:pt x="144327" y="493461"/>
                  </a:cubicBezTo>
                  <a:cubicBezTo>
                    <a:pt x="137457" y="570374"/>
                    <a:pt x="123212" y="646458"/>
                    <a:pt x="101799" y="720654"/>
                  </a:cubicBezTo>
                  <a:cubicBezTo>
                    <a:pt x="83162" y="786356"/>
                    <a:pt x="60749" y="850930"/>
                    <a:pt x="34679" y="914051"/>
                  </a:cubicBezTo>
                  <a:cubicBezTo>
                    <a:pt x="31312" y="922152"/>
                    <a:pt x="29090" y="930680"/>
                    <a:pt x="28091" y="939396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45FC7D0B-215A-055C-BEDE-ECD08F0FBAF6}"/>
                </a:ext>
              </a:extLst>
            </p:cNvPr>
            <p:cNvSpPr/>
            <p:nvPr/>
          </p:nvSpPr>
          <p:spPr>
            <a:xfrm>
              <a:off x="8774894" y="6009852"/>
              <a:ext cx="2879137" cy="452338"/>
            </a:xfrm>
            <a:custGeom>
              <a:avLst/>
              <a:gdLst>
                <a:gd name="connsiteX0" fmla="*/ 1713823 w 2879137"/>
                <a:gd name="connsiteY0" fmla="*/ 416927 h 452338"/>
                <a:gd name="connsiteX1" fmla="*/ 1684308 w 2879137"/>
                <a:gd name="connsiteY1" fmla="*/ 410253 h 452338"/>
                <a:gd name="connsiteX2" fmla="*/ 39237 w 2879137"/>
                <a:gd name="connsiteY2" fmla="*/ 452226 h 452338"/>
                <a:gd name="connsiteX3" fmla="*/ 6398 w 2879137"/>
                <a:gd name="connsiteY3" fmla="*/ 360274 h 452338"/>
                <a:gd name="connsiteX4" fmla="*/ 49063 w 2879137"/>
                <a:gd name="connsiteY4" fmla="*/ 323667 h 452338"/>
                <a:gd name="connsiteX5" fmla="*/ 1125315 w 2879137"/>
                <a:gd name="connsiteY5" fmla="*/ 2762 h 452338"/>
                <a:gd name="connsiteX6" fmla="*/ 1159632 w 2879137"/>
                <a:gd name="connsiteY6" fmla="*/ 1446 h 452338"/>
                <a:gd name="connsiteX7" fmla="*/ 2824409 w 2879137"/>
                <a:gd name="connsiteY7" fmla="*/ 204363 h 452338"/>
                <a:gd name="connsiteX8" fmla="*/ 2877302 w 2879137"/>
                <a:gd name="connsiteY8" fmla="*/ 286429 h 452338"/>
                <a:gd name="connsiteX9" fmla="*/ 2832330 w 2879137"/>
                <a:gd name="connsiteY9" fmla="*/ 337109 h 452338"/>
                <a:gd name="connsiteX10" fmla="*/ 1736364 w 2879137"/>
                <a:gd name="connsiteY10" fmla="*/ 413133 h 452338"/>
                <a:gd name="connsiteX11" fmla="*/ 1713823 w 2879137"/>
                <a:gd name="connsiteY11" fmla="*/ 416927 h 4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9137" h="452338">
                  <a:moveTo>
                    <a:pt x="1713823" y="416927"/>
                  </a:moveTo>
                  <a:cubicBezTo>
                    <a:pt x="1703611" y="416919"/>
                    <a:pt x="1693528" y="414637"/>
                    <a:pt x="1684308" y="410253"/>
                  </a:cubicBezTo>
                  <a:lnTo>
                    <a:pt x="39237" y="452226"/>
                  </a:lnTo>
                  <a:cubicBezTo>
                    <a:pt x="4783" y="435905"/>
                    <a:pt x="-9922" y="394736"/>
                    <a:pt x="6398" y="360274"/>
                  </a:cubicBezTo>
                  <a:cubicBezTo>
                    <a:pt x="14790" y="342577"/>
                    <a:pt x="30299" y="329265"/>
                    <a:pt x="49063" y="323667"/>
                  </a:cubicBezTo>
                  <a:lnTo>
                    <a:pt x="1125315" y="2762"/>
                  </a:lnTo>
                  <a:cubicBezTo>
                    <a:pt x="1136466" y="-562"/>
                    <a:pt x="1148267" y="-1006"/>
                    <a:pt x="1159632" y="1446"/>
                  </a:cubicBezTo>
                  <a:lnTo>
                    <a:pt x="2824409" y="204363"/>
                  </a:lnTo>
                  <a:cubicBezTo>
                    <a:pt x="2861682" y="212413"/>
                    <a:pt x="2885360" y="249156"/>
                    <a:pt x="2877302" y="286429"/>
                  </a:cubicBezTo>
                  <a:cubicBezTo>
                    <a:pt x="2872209" y="310021"/>
                    <a:pt x="2855153" y="329239"/>
                    <a:pt x="2832330" y="337109"/>
                  </a:cubicBezTo>
                  <a:lnTo>
                    <a:pt x="1736364" y="413133"/>
                  </a:lnTo>
                  <a:cubicBezTo>
                    <a:pt x="1729109" y="415637"/>
                    <a:pt x="1721496" y="416919"/>
                    <a:pt x="1713823" y="416927"/>
                  </a:cubicBezTo>
                  <a:close/>
                </a:path>
              </a:pathLst>
            </a:custGeom>
            <a:solidFill>
              <a:srgbClr val="3F3D56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5315A1F3-A60D-C284-57BE-A202111754EF}"/>
                </a:ext>
              </a:extLst>
            </p:cNvPr>
            <p:cNvSpPr/>
            <p:nvPr/>
          </p:nvSpPr>
          <p:spPr>
            <a:xfrm>
              <a:off x="9170097" y="6170800"/>
              <a:ext cx="1812328" cy="198472"/>
            </a:xfrm>
            <a:custGeom>
              <a:avLst/>
              <a:gdLst>
                <a:gd name="connsiteX0" fmla="*/ 1379118 w 1812328"/>
                <a:gd name="connsiteY0" fmla="*/ 141460 h 198472"/>
                <a:gd name="connsiteX1" fmla="*/ 1357901 w 1812328"/>
                <a:gd name="connsiteY1" fmla="*/ 135940 h 198472"/>
                <a:gd name="connsiteX2" fmla="*/ 21866 w 1812328"/>
                <a:gd name="connsiteY2" fmla="*/ 198361 h 198472"/>
                <a:gd name="connsiteX3" fmla="*/ 5280 w 1812328"/>
                <a:gd name="connsiteY3" fmla="*/ 139401 h 198472"/>
                <a:gd name="connsiteX4" fmla="*/ 32829 w 1812328"/>
                <a:gd name="connsiteY4" fmla="*/ 118500 h 198472"/>
                <a:gd name="connsiteX5" fmla="*/ 516507 w 1812328"/>
                <a:gd name="connsiteY5" fmla="*/ 1101 h 198472"/>
                <a:gd name="connsiteX6" fmla="*/ 539390 w 1812328"/>
                <a:gd name="connsiteY6" fmla="*/ 1776 h 198472"/>
                <a:gd name="connsiteX7" fmla="*/ 1781423 w 1812328"/>
                <a:gd name="connsiteY7" fmla="*/ 280 h 198472"/>
                <a:gd name="connsiteX8" fmla="*/ 1810159 w 1812328"/>
                <a:gd name="connsiteY8" fmla="*/ 54370 h 198472"/>
                <a:gd name="connsiteX9" fmla="*/ 1781713 w 1812328"/>
                <a:gd name="connsiteY9" fmla="*/ 83021 h 198472"/>
                <a:gd name="connsiteX10" fmla="*/ 1392047 w 1812328"/>
                <a:gd name="connsiteY10" fmla="*/ 139486 h 198472"/>
                <a:gd name="connsiteX11" fmla="*/ 1379118 w 1812328"/>
                <a:gd name="connsiteY11" fmla="*/ 141460 h 19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328" h="198472">
                  <a:moveTo>
                    <a:pt x="1379118" y="141460"/>
                  </a:moveTo>
                  <a:cubicBezTo>
                    <a:pt x="1371693" y="141468"/>
                    <a:pt x="1364387" y="139563"/>
                    <a:pt x="1357901" y="135940"/>
                  </a:cubicBezTo>
                  <a:lnTo>
                    <a:pt x="21866" y="198361"/>
                  </a:lnTo>
                  <a:cubicBezTo>
                    <a:pt x="1007" y="186654"/>
                    <a:pt x="-6418" y="160259"/>
                    <a:pt x="5280" y="139401"/>
                  </a:cubicBezTo>
                  <a:cubicBezTo>
                    <a:pt x="11159" y="128908"/>
                    <a:pt x="21148" y="121337"/>
                    <a:pt x="32829" y="118500"/>
                  </a:cubicBezTo>
                  <a:lnTo>
                    <a:pt x="516507" y="1101"/>
                  </a:lnTo>
                  <a:cubicBezTo>
                    <a:pt x="524060" y="-719"/>
                    <a:pt x="531956" y="-488"/>
                    <a:pt x="539390" y="1776"/>
                  </a:cubicBezTo>
                  <a:lnTo>
                    <a:pt x="1781423" y="280"/>
                  </a:lnTo>
                  <a:cubicBezTo>
                    <a:pt x="1804297" y="7287"/>
                    <a:pt x="1817158" y="31504"/>
                    <a:pt x="1810159" y="54370"/>
                  </a:cubicBezTo>
                  <a:cubicBezTo>
                    <a:pt x="1805981" y="68025"/>
                    <a:pt x="1795342" y="78749"/>
                    <a:pt x="1781713" y="83021"/>
                  </a:cubicBezTo>
                  <a:lnTo>
                    <a:pt x="1392047" y="139486"/>
                  </a:lnTo>
                  <a:cubicBezTo>
                    <a:pt x="1387860" y="140802"/>
                    <a:pt x="1383502" y="141460"/>
                    <a:pt x="1379118" y="141460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4289AD5-6ADA-A590-76BD-39872E73E3E8}"/>
                </a:ext>
              </a:extLst>
            </p:cNvPr>
            <p:cNvSpPr/>
            <p:nvPr/>
          </p:nvSpPr>
          <p:spPr>
            <a:xfrm>
              <a:off x="10321110" y="5892185"/>
              <a:ext cx="1777503" cy="379026"/>
            </a:xfrm>
            <a:custGeom>
              <a:avLst/>
              <a:gdLst>
                <a:gd name="connsiteX0" fmla="*/ 87480 w 1777503"/>
                <a:gd name="connsiteY0" fmla="*/ 348870 h 379026"/>
                <a:gd name="connsiteX1" fmla="*/ 347640 w 1777503"/>
                <a:gd name="connsiteY1" fmla="*/ 292669 h 379026"/>
                <a:gd name="connsiteX2" fmla="*/ 363097 w 1777503"/>
                <a:gd name="connsiteY2" fmla="*/ 263301 h 379026"/>
                <a:gd name="connsiteX3" fmla="*/ 1777242 w 1777503"/>
                <a:gd name="connsiteY3" fmla="*/ 374385 h 379026"/>
                <a:gd name="connsiteX4" fmla="*/ 1708882 w 1777503"/>
                <a:gd name="connsiteY4" fmla="*/ 24042 h 379026"/>
                <a:gd name="connsiteX5" fmla="*/ 250287 w 1777503"/>
                <a:gd name="connsiteY5" fmla="*/ 10148 h 379026"/>
                <a:gd name="connsiteX6" fmla="*/ 9961 w 1777503"/>
                <a:gd name="connsiteY6" fmla="*/ 127863 h 379026"/>
                <a:gd name="connsiteX7" fmla="*/ 87480 w 1777503"/>
                <a:gd name="connsiteY7" fmla="*/ 348870 h 37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7503" h="379026">
                  <a:moveTo>
                    <a:pt x="87480" y="348870"/>
                  </a:moveTo>
                  <a:cubicBezTo>
                    <a:pt x="174844" y="405189"/>
                    <a:pt x="291320" y="380024"/>
                    <a:pt x="347640" y="292669"/>
                  </a:cubicBezTo>
                  <a:cubicBezTo>
                    <a:pt x="353647" y="283356"/>
                    <a:pt x="358816" y="273529"/>
                    <a:pt x="363097" y="263301"/>
                  </a:cubicBezTo>
                  <a:lnTo>
                    <a:pt x="1777242" y="374385"/>
                  </a:lnTo>
                  <a:lnTo>
                    <a:pt x="1708882" y="24042"/>
                  </a:lnTo>
                  <a:lnTo>
                    <a:pt x="250287" y="10148"/>
                  </a:lnTo>
                  <a:cubicBezTo>
                    <a:pt x="151413" y="-23716"/>
                    <a:pt x="43816" y="28990"/>
                    <a:pt x="9961" y="127863"/>
                  </a:cubicBezTo>
                  <a:cubicBezTo>
                    <a:pt x="-18366" y="210595"/>
                    <a:pt x="13678" y="301958"/>
                    <a:pt x="87480" y="348870"/>
                  </a:cubicBezTo>
                  <a:close/>
                </a:path>
              </a:pathLst>
            </a:custGeom>
            <a:solidFill>
              <a:srgbClr val="A061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BF69764C-F1B3-E90F-08FC-687BEEBE1699}"/>
                </a:ext>
              </a:extLst>
            </p:cNvPr>
            <p:cNvSpPr/>
            <p:nvPr/>
          </p:nvSpPr>
          <p:spPr>
            <a:xfrm>
              <a:off x="11165814" y="3912208"/>
              <a:ext cx="1082645" cy="2417109"/>
            </a:xfrm>
            <a:custGeom>
              <a:avLst/>
              <a:gdLst>
                <a:gd name="connsiteX0" fmla="*/ 78044 w 1082645"/>
                <a:gd name="connsiteY0" fmla="*/ 47228 h 2417109"/>
                <a:gd name="connsiteX1" fmla="*/ 548016 w 1082645"/>
                <a:gd name="connsiteY1" fmla="*/ 183947 h 2417109"/>
                <a:gd name="connsiteX2" fmla="*/ 1082040 w 1082645"/>
                <a:gd name="connsiteY2" fmla="*/ 2165195 h 2417109"/>
                <a:gd name="connsiteX3" fmla="*/ 855958 w 1082645"/>
                <a:gd name="connsiteY3" fmla="*/ 2416663 h 2417109"/>
                <a:gd name="connsiteX4" fmla="*/ 837783 w 1082645"/>
                <a:gd name="connsiteY4" fmla="*/ 2416937 h 2417109"/>
                <a:gd name="connsiteX5" fmla="*/ 84025 w 1082645"/>
                <a:gd name="connsiteY5" fmla="*/ 2403820 h 2417109"/>
                <a:gd name="connsiteX6" fmla="*/ -262 w 1082645"/>
                <a:gd name="connsiteY6" fmla="*/ 1930003 h 2417109"/>
                <a:gd name="connsiteX7" fmla="*/ 594842 w 1082645"/>
                <a:gd name="connsiteY7" fmla="*/ 1937044 h 241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645" h="2417109">
                  <a:moveTo>
                    <a:pt x="78044" y="47228"/>
                  </a:moveTo>
                  <a:cubicBezTo>
                    <a:pt x="78044" y="47228"/>
                    <a:pt x="291667" y="-123670"/>
                    <a:pt x="548016" y="183947"/>
                  </a:cubicBezTo>
                  <a:cubicBezTo>
                    <a:pt x="720897" y="391402"/>
                    <a:pt x="1054389" y="1645508"/>
                    <a:pt x="1082040" y="2165195"/>
                  </a:cubicBezTo>
                  <a:cubicBezTo>
                    <a:pt x="1089047" y="2297068"/>
                    <a:pt x="987832" y="2409648"/>
                    <a:pt x="855958" y="2416663"/>
                  </a:cubicBezTo>
                  <a:cubicBezTo>
                    <a:pt x="849908" y="2416980"/>
                    <a:pt x="843841" y="2417074"/>
                    <a:pt x="837783" y="2416937"/>
                  </a:cubicBezTo>
                  <a:lnTo>
                    <a:pt x="84025" y="2403820"/>
                  </a:lnTo>
                  <a:lnTo>
                    <a:pt x="-262" y="1930003"/>
                  </a:lnTo>
                  <a:lnTo>
                    <a:pt x="594842" y="1937044"/>
                  </a:ln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F0600F34-0AB6-830C-30A6-A25491371153}"/>
                </a:ext>
              </a:extLst>
            </p:cNvPr>
            <p:cNvSpPr/>
            <p:nvPr/>
          </p:nvSpPr>
          <p:spPr>
            <a:xfrm>
              <a:off x="8624114" y="4734036"/>
              <a:ext cx="1964737" cy="1712593"/>
            </a:xfrm>
            <a:custGeom>
              <a:avLst/>
              <a:gdLst>
                <a:gd name="connsiteX0" fmla="*/ 1773103 w 1964737"/>
                <a:gd name="connsiteY0" fmla="*/ 1692940 h 1712593"/>
                <a:gd name="connsiteX1" fmla="*/ 1697823 w 1964737"/>
                <a:gd name="connsiteY1" fmla="*/ 1677696 h 1712593"/>
                <a:gd name="connsiteX2" fmla="*/ 173047 w 1964737"/>
                <a:gd name="connsiteY2" fmla="*/ 1712482 h 1712593"/>
                <a:gd name="connsiteX3" fmla="*/ 56400 w 1964737"/>
                <a:gd name="connsiteY3" fmla="*/ 1502431 h 1712593"/>
                <a:gd name="connsiteX4" fmla="*/ -262 w 1964737"/>
                <a:gd name="connsiteY4" fmla="*/ 163336 h 1712593"/>
                <a:gd name="connsiteX5" fmla="*/ 204261 w 1964737"/>
                <a:gd name="connsiteY5" fmla="*/ 358 h 1712593"/>
                <a:gd name="connsiteX6" fmla="*/ 1619842 w 1964737"/>
                <a:gd name="connsiteY6" fmla="*/ 59071 h 1712593"/>
                <a:gd name="connsiteX7" fmla="*/ 1801020 w 1964737"/>
                <a:gd name="connsiteY7" fmla="*/ 265662 h 1712593"/>
                <a:gd name="connsiteX8" fmla="*/ 1798627 w 1964737"/>
                <a:gd name="connsiteY8" fmla="*/ 285879 h 1712593"/>
                <a:gd name="connsiteX9" fmla="*/ 1964476 w 1964737"/>
                <a:gd name="connsiteY9" fmla="*/ 1531466 h 1712593"/>
                <a:gd name="connsiteX10" fmla="*/ 1773103 w 1964737"/>
                <a:gd name="connsiteY10" fmla="*/ 1692940 h 171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4737" h="1712593">
                  <a:moveTo>
                    <a:pt x="1773103" y="1692940"/>
                  </a:moveTo>
                  <a:cubicBezTo>
                    <a:pt x="1747246" y="1692914"/>
                    <a:pt x="1721646" y="1687736"/>
                    <a:pt x="1697823" y="1677696"/>
                  </a:cubicBezTo>
                  <a:lnTo>
                    <a:pt x="173047" y="1712482"/>
                  </a:lnTo>
                  <a:cubicBezTo>
                    <a:pt x="90203" y="1677935"/>
                    <a:pt x="41933" y="1591016"/>
                    <a:pt x="56400" y="1502431"/>
                  </a:cubicBezTo>
                  <a:lnTo>
                    <a:pt x="-262" y="163336"/>
                  </a:lnTo>
                  <a:cubicBezTo>
                    <a:pt x="15315" y="64180"/>
                    <a:pt x="104132" y="-6589"/>
                    <a:pt x="204261" y="358"/>
                  </a:cubicBezTo>
                  <a:lnTo>
                    <a:pt x="1619842" y="59071"/>
                  </a:lnTo>
                  <a:cubicBezTo>
                    <a:pt x="1726927" y="66086"/>
                    <a:pt x="1808044" y="158585"/>
                    <a:pt x="1801020" y="265662"/>
                  </a:cubicBezTo>
                  <a:cubicBezTo>
                    <a:pt x="1800576" y="272438"/>
                    <a:pt x="1799781" y="279188"/>
                    <a:pt x="1798627" y="285879"/>
                  </a:cubicBezTo>
                  <a:lnTo>
                    <a:pt x="1964476" y="1531466"/>
                  </a:lnTo>
                  <a:cubicBezTo>
                    <a:pt x="1948377" y="1624631"/>
                    <a:pt x="1867645" y="1692743"/>
                    <a:pt x="1773103" y="1692940"/>
                  </a:cubicBezTo>
                  <a:close/>
                </a:path>
              </a:pathLst>
            </a:custGeom>
            <a:solidFill>
              <a:srgbClr val="3F3D56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908F580B-E255-35FE-23ED-42975D827B1D}"/>
                </a:ext>
              </a:extLst>
            </p:cNvPr>
            <p:cNvSpPr/>
            <p:nvPr/>
          </p:nvSpPr>
          <p:spPr>
            <a:xfrm>
              <a:off x="8536486" y="2438549"/>
              <a:ext cx="767335" cy="973012"/>
            </a:xfrm>
            <a:custGeom>
              <a:avLst/>
              <a:gdLst>
                <a:gd name="connsiteX0" fmla="*/ 702901 w 767335"/>
                <a:gd name="connsiteY0" fmla="*/ 1682 h 973012"/>
                <a:gd name="connsiteX1" fmla="*/ 66559 w 767335"/>
                <a:gd name="connsiteY1" fmla="*/ -112 h 973012"/>
                <a:gd name="connsiteX2" fmla="*/ 2045 w 767335"/>
                <a:gd name="connsiteY2" fmla="*/ 64060 h 973012"/>
                <a:gd name="connsiteX3" fmla="*/ -262 w 767335"/>
                <a:gd name="connsiteY3" fmla="*/ 906677 h 973012"/>
                <a:gd name="connsiteX4" fmla="*/ 63825 w 767335"/>
                <a:gd name="connsiteY4" fmla="*/ 971106 h 973012"/>
                <a:gd name="connsiteX5" fmla="*/ 416817 w 767335"/>
                <a:gd name="connsiteY5" fmla="*/ 972131 h 973012"/>
                <a:gd name="connsiteX6" fmla="*/ 700252 w 767335"/>
                <a:gd name="connsiteY6" fmla="*/ 972900 h 973012"/>
                <a:gd name="connsiteX7" fmla="*/ 764681 w 767335"/>
                <a:gd name="connsiteY7" fmla="*/ 908728 h 973012"/>
                <a:gd name="connsiteX8" fmla="*/ 764852 w 767335"/>
                <a:gd name="connsiteY8" fmla="*/ 858911 h 973012"/>
                <a:gd name="connsiteX9" fmla="*/ 767074 w 767335"/>
                <a:gd name="connsiteY9" fmla="*/ 66197 h 973012"/>
                <a:gd name="connsiteX10" fmla="*/ 702901 w 767335"/>
                <a:gd name="connsiteY10" fmla="*/ 1682 h 97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7335" h="973012">
                  <a:moveTo>
                    <a:pt x="702901" y="1682"/>
                  </a:moveTo>
                  <a:lnTo>
                    <a:pt x="66559" y="-112"/>
                  </a:lnTo>
                  <a:cubicBezTo>
                    <a:pt x="31047" y="-155"/>
                    <a:pt x="2190" y="28548"/>
                    <a:pt x="2045" y="64060"/>
                  </a:cubicBezTo>
                  <a:lnTo>
                    <a:pt x="-262" y="906677"/>
                  </a:lnTo>
                  <a:cubicBezTo>
                    <a:pt x="-330" y="942156"/>
                    <a:pt x="28347" y="970995"/>
                    <a:pt x="63825" y="971106"/>
                  </a:cubicBezTo>
                  <a:lnTo>
                    <a:pt x="416817" y="972131"/>
                  </a:lnTo>
                  <a:lnTo>
                    <a:pt x="700252" y="972900"/>
                  </a:lnTo>
                  <a:cubicBezTo>
                    <a:pt x="735765" y="972969"/>
                    <a:pt x="764604" y="944241"/>
                    <a:pt x="764681" y="908728"/>
                  </a:cubicBezTo>
                  <a:lnTo>
                    <a:pt x="764852" y="858911"/>
                  </a:lnTo>
                  <a:lnTo>
                    <a:pt x="767074" y="66197"/>
                  </a:lnTo>
                  <a:cubicBezTo>
                    <a:pt x="767151" y="30667"/>
                    <a:pt x="738431" y="1802"/>
                    <a:pt x="702901" y="1682"/>
                  </a:cubicBezTo>
                  <a:close/>
                </a:path>
              </a:pathLst>
            </a:custGeom>
            <a:solidFill>
              <a:srgbClr val="E6E6E6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18B79A9C-98A5-74CD-AD20-D0B543858CB2}"/>
                </a:ext>
              </a:extLst>
            </p:cNvPr>
            <p:cNvSpPr/>
            <p:nvPr/>
          </p:nvSpPr>
          <p:spPr>
            <a:xfrm>
              <a:off x="8585960" y="2489135"/>
              <a:ext cx="668898" cy="871840"/>
            </a:xfrm>
            <a:custGeom>
              <a:avLst/>
              <a:gdLst>
                <a:gd name="connsiteX0" fmla="*/ 608565 w 668898"/>
                <a:gd name="connsiteY0" fmla="*/ 1426 h 871840"/>
                <a:gd name="connsiteX1" fmla="*/ 61689 w 668898"/>
                <a:gd name="connsiteY1" fmla="*/ -112 h 871840"/>
                <a:gd name="connsiteX2" fmla="*/ 1277 w 668898"/>
                <a:gd name="connsiteY2" fmla="*/ 59959 h 871840"/>
                <a:gd name="connsiteX3" fmla="*/ -262 w 668898"/>
                <a:gd name="connsiteY3" fmla="*/ 601708 h 871840"/>
                <a:gd name="connsiteX4" fmla="*/ 267366 w 668898"/>
                <a:gd name="connsiteY4" fmla="*/ 870788 h 871840"/>
                <a:gd name="connsiteX5" fmla="*/ 371272 w 668898"/>
                <a:gd name="connsiteY5" fmla="*/ 871044 h 871840"/>
                <a:gd name="connsiteX6" fmla="*/ 606173 w 668898"/>
                <a:gd name="connsiteY6" fmla="*/ 871728 h 871840"/>
                <a:gd name="connsiteX7" fmla="*/ 666585 w 668898"/>
                <a:gd name="connsiteY7" fmla="*/ 811657 h 871840"/>
                <a:gd name="connsiteX8" fmla="*/ 666756 w 668898"/>
                <a:gd name="connsiteY8" fmla="*/ 757141 h 871840"/>
                <a:gd name="connsiteX9" fmla="*/ 668636 w 668898"/>
                <a:gd name="connsiteY9" fmla="*/ 61839 h 871840"/>
                <a:gd name="connsiteX10" fmla="*/ 608565 w 668898"/>
                <a:gd name="connsiteY10" fmla="*/ 1426 h 87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8898" h="871840">
                  <a:moveTo>
                    <a:pt x="608565" y="1426"/>
                  </a:moveTo>
                  <a:lnTo>
                    <a:pt x="61689" y="-112"/>
                  </a:lnTo>
                  <a:cubicBezTo>
                    <a:pt x="28441" y="-155"/>
                    <a:pt x="1430" y="26711"/>
                    <a:pt x="1277" y="59959"/>
                  </a:cubicBezTo>
                  <a:lnTo>
                    <a:pt x="-262" y="601708"/>
                  </a:lnTo>
                  <a:cubicBezTo>
                    <a:pt x="-484" y="749843"/>
                    <a:pt x="119239" y="870207"/>
                    <a:pt x="267366" y="870788"/>
                  </a:cubicBezTo>
                  <a:lnTo>
                    <a:pt x="371272" y="871044"/>
                  </a:lnTo>
                  <a:lnTo>
                    <a:pt x="606173" y="871728"/>
                  </a:lnTo>
                  <a:cubicBezTo>
                    <a:pt x="639438" y="871797"/>
                    <a:pt x="666474" y="844914"/>
                    <a:pt x="666585" y="811657"/>
                  </a:cubicBezTo>
                  <a:lnTo>
                    <a:pt x="666756" y="757141"/>
                  </a:lnTo>
                  <a:lnTo>
                    <a:pt x="668636" y="61839"/>
                  </a:lnTo>
                  <a:cubicBezTo>
                    <a:pt x="668713" y="28573"/>
                    <a:pt x="641831" y="1546"/>
                    <a:pt x="608565" y="1426"/>
                  </a:cubicBezTo>
                  <a:close/>
                </a:path>
              </a:pathLst>
            </a:custGeom>
            <a:solidFill>
              <a:srgbClr val="FFFFFF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5F8ADB29-1ADD-8163-CED3-2C2C5FDD38F6}"/>
                </a:ext>
              </a:extLst>
            </p:cNvPr>
            <p:cNvSpPr/>
            <p:nvPr/>
          </p:nvSpPr>
          <p:spPr>
            <a:xfrm>
              <a:off x="8681365" y="2860840"/>
              <a:ext cx="477576" cy="51184"/>
            </a:xfrm>
            <a:custGeom>
              <a:avLst/>
              <a:gdLst>
                <a:gd name="connsiteX0" fmla="*/ 451722 w 477576"/>
                <a:gd name="connsiteY0" fmla="*/ -112 h 51184"/>
                <a:gd name="connsiteX1" fmla="*/ 25330 w 477576"/>
                <a:gd name="connsiteY1" fmla="*/ -112 h 51184"/>
                <a:gd name="connsiteX2" fmla="*/ -262 w 477576"/>
                <a:gd name="connsiteY2" fmla="*/ 25480 h 51184"/>
                <a:gd name="connsiteX3" fmla="*/ 25330 w 477576"/>
                <a:gd name="connsiteY3" fmla="*/ 51072 h 51184"/>
                <a:gd name="connsiteX4" fmla="*/ 451722 w 477576"/>
                <a:gd name="connsiteY4" fmla="*/ 51072 h 51184"/>
                <a:gd name="connsiteX5" fmla="*/ 477315 w 477576"/>
                <a:gd name="connsiteY5" fmla="*/ 25480 h 51184"/>
                <a:gd name="connsiteX6" fmla="*/ 451722 w 477576"/>
                <a:gd name="connsiteY6" fmla="*/ -112 h 5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576" h="51184">
                  <a:moveTo>
                    <a:pt x="451722" y="-112"/>
                  </a:moveTo>
                  <a:lnTo>
                    <a:pt x="25330" y="-112"/>
                  </a:lnTo>
                  <a:cubicBezTo>
                    <a:pt x="11197" y="-112"/>
                    <a:pt x="-262" y="11347"/>
                    <a:pt x="-262" y="25480"/>
                  </a:cubicBezTo>
                  <a:cubicBezTo>
                    <a:pt x="-262" y="39613"/>
                    <a:pt x="11197" y="51072"/>
                    <a:pt x="25330" y="51072"/>
                  </a:cubicBezTo>
                  <a:lnTo>
                    <a:pt x="451722" y="51072"/>
                  </a:lnTo>
                  <a:cubicBezTo>
                    <a:pt x="465856" y="51072"/>
                    <a:pt x="477315" y="39613"/>
                    <a:pt x="477315" y="25480"/>
                  </a:cubicBezTo>
                  <a:cubicBezTo>
                    <a:pt x="477315" y="11347"/>
                    <a:pt x="465856" y="-112"/>
                    <a:pt x="451722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5AC1B8B6-6928-641F-E11E-B8FFC70BF2F1}"/>
                </a:ext>
              </a:extLst>
            </p:cNvPr>
            <p:cNvSpPr/>
            <p:nvPr/>
          </p:nvSpPr>
          <p:spPr>
            <a:xfrm>
              <a:off x="8681365" y="2720532"/>
              <a:ext cx="144922" cy="51184"/>
            </a:xfrm>
            <a:custGeom>
              <a:avLst/>
              <a:gdLst>
                <a:gd name="connsiteX0" fmla="*/ 119068 w 144922"/>
                <a:gd name="connsiteY0" fmla="*/ -112 h 51184"/>
                <a:gd name="connsiteX1" fmla="*/ 25330 w 144922"/>
                <a:gd name="connsiteY1" fmla="*/ -112 h 51184"/>
                <a:gd name="connsiteX2" fmla="*/ -262 w 144922"/>
                <a:gd name="connsiteY2" fmla="*/ 25480 h 51184"/>
                <a:gd name="connsiteX3" fmla="*/ 25330 w 144922"/>
                <a:gd name="connsiteY3" fmla="*/ 51072 h 51184"/>
                <a:gd name="connsiteX4" fmla="*/ 119068 w 144922"/>
                <a:gd name="connsiteY4" fmla="*/ 51072 h 51184"/>
                <a:gd name="connsiteX5" fmla="*/ 144660 w 144922"/>
                <a:gd name="connsiteY5" fmla="*/ 25480 h 51184"/>
                <a:gd name="connsiteX6" fmla="*/ 119068 w 144922"/>
                <a:gd name="connsiteY6" fmla="*/ -112 h 5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922" h="51184">
                  <a:moveTo>
                    <a:pt x="119068" y="-112"/>
                  </a:moveTo>
                  <a:lnTo>
                    <a:pt x="25330" y="-112"/>
                  </a:lnTo>
                  <a:cubicBezTo>
                    <a:pt x="11197" y="-112"/>
                    <a:pt x="-262" y="11347"/>
                    <a:pt x="-262" y="25480"/>
                  </a:cubicBezTo>
                  <a:cubicBezTo>
                    <a:pt x="-262" y="39613"/>
                    <a:pt x="11197" y="51072"/>
                    <a:pt x="25330" y="51072"/>
                  </a:cubicBezTo>
                  <a:lnTo>
                    <a:pt x="119068" y="51072"/>
                  </a:lnTo>
                  <a:cubicBezTo>
                    <a:pt x="133201" y="51072"/>
                    <a:pt x="144660" y="39613"/>
                    <a:pt x="144660" y="25480"/>
                  </a:cubicBezTo>
                  <a:cubicBezTo>
                    <a:pt x="144660" y="11347"/>
                    <a:pt x="133201" y="-112"/>
                    <a:pt x="119068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EFC111BA-DF98-68F0-DF6F-E5C123E35675}"/>
                </a:ext>
              </a:extLst>
            </p:cNvPr>
            <p:cNvSpPr/>
            <p:nvPr/>
          </p:nvSpPr>
          <p:spPr>
            <a:xfrm>
              <a:off x="8681365" y="3085828"/>
              <a:ext cx="477576" cy="51184"/>
            </a:xfrm>
            <a:custGeom>
              <a:avLst/>
              <a:gdLst>
                <a:gd name="connsiteX0" fmla="*/ 451722 w 477576"/>
                <a:gd name="connsiteY0" fmla="*/ -112 h 51184"/>
                <a:gd name="connsiteX1" fmla="*/ 25330 w 477576"/>
                <a:gd name="connsiteY1" fmla="*/ -112 h 51184"/>
                <a:gd name="connsiteX2" fmla="*/ -262 w 477576"/>
                <a:gd name="connsiteY2" fmla="*/ 25480 h 51184"/>
                <a:gd name="connsiteX3" fmla="*/ 25330 w 477576"/>
                <a:gd name="connsiteY3" fmla="*/ 51072 h 51184"/>
                <a:gd name="connsiteX4" fmla="*/ 451722 w 477576"/>
                <a:gd name="connsiteY4" fmla="*/ 51072 h 51184"/>
                <a:gd name="connsiteX5" fmla="*/ 477315 w 477576"/>
                <a:gd name="connsiteY5" fmla="*/ 25480 h 51184"/>
                <a:gd name="connsiteX6" fmla="*/ 451722 w 477576"/>
                <a:gd name="connsiteY6" fmla="*/ -112 h 5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576" h="51184">
                  <a:moveTo>
                    <a:pt x="451722" y="-112"/>
                  </a:moveTo>
                  <a:lnTo>
                    <a:pt x="25330" y="-112"/>
                  </a:lnTo>
                  <a:cubicBezTo>
                    <a:pt x="11197" y="-112"/>
                    <a:pt x="-262" y="11347"/>
                    <a:pt x="-262" y="25480"/>
                  </a:cubicBezTo>
                  <a:cubicBezTo>
                    <a:pt x="-262" y="39614"/>
                    <a:pt x="11197" y="51072"/>
                    <a:pt x="25330" y="51072"/>
                  </a:cubicBezTo>
                  <a:lnTo>
                    <a:pt x="451722" y="51072"/>
                  </a:lnTo>
                  <a:cubicBezTo>
                    <a:pt x="465856" y="51072"/>
                    <a:pt x="477315" y="39614"/>
                    <a:pt x="477315" y="25480"/>
                  </a:cubicBezTo>
                  <a:cubicBezTo>
                    <a:pt x="477315" y="11347"/>
                    <a:pt x="465856" y="-112"/>
                    <a:pt x="451722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F0538B13-4868-9E97-3101-8FB1593DBD21}"/>
                </a:ext>
              </a:extLst>
            </p:cNvPr>
            <p:cNvSpPr/>
            <p:nvPr/>
          </p:nvSpPr>
          <p:spPr>
            <a:xfrm>
              <a:off x="8681408" y="2973377"/>
              <a:ext cx="477491" cy="51098"/>
            </a:xfrm>
            <a:custGeom>
              <a:avLst/>
              <a:gdLst>
                <a:gd name="connsiteX0" fmla="*/ 451680 w 477491"/>
                <a:gd name="connsiteY0" fmla="*/ -112 h 51098"/>
                <a:gd name="connsiteX1" fmla="*/ 25287 w 477491"/>
                <a:gd name="connsiteY1" fmla="*/ -112 h 51098"/>
                <a:gd name="connsiteX2" fmla="*/ -262 w 477491"/>
                <a:gd name="connsiteY2" fmla="*/ 25438 h 51098"/>
                <a:gd name="connsiteX3" fmla="*/ 25287 w 477491"/>
                <a:gd name="connsiteY3" fmla="*/ 50987 h 51098"/>
                <a:gd name="connsiteX4" fmla="*/ 451680 w 477491"/>
                <a:gd name="connsiteY4" fmla="*/ 50987 h 51098"/>
                <a:gd name="connsiteX5" fmla="*/ 477229 w 477491"/>
                <a:gd name="connsiteY5" fmla="*/ 25438 h 51098"/>
                <a:gd name="connsiteX6" fmla="*/ 451680 w 477491"/>
                <a:gd name="connsiteY6" fmla="*/ -112 h 5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491" h="51098">
                  <a:moveTo>
                    <a:pt x="451680" y="-112"/>
                  </a:moveTo>
                  <a:lnTo>
                    <a:pt x="25287" y="-112"/>
                  </a:lnTo>
                  <a:cubicBezTo>
                    <a:pt x="11180" y="-112"/>
                    <a:pt x="-262" y="11330"/>
                    <a:pt x="-262" y="25438"/>
                  </a:cubicBezTo>
                  <a:cubicBezTo>
                    <a:pt x="-262" y="39545"/>
                    <a:pt x="11180" y="50987"/>
                    <a:pt x="25287" y="50987"/>
                  </a:cubicBezTo>
                  <a:lnTo>
                    <a:pt x="451680" y="50987"/>
                  </a:lnTo>
                  <a:cubicBezTo>
                    <a:pt x="465796" y="50987"/>
                    <a:pt x="477229" y="39545"/>
                    <a:pt x="477229" y="25438"/>
                  </a:cubicBezTo>
                  <a:cubicBezTo>
                    <a:pt x="477229" y="11330"/>
                    <a:pt x="465796" y="-112"/>
                    <a:pt x="451680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B49A9986-F94B-2DA4-A10A-7A8E59A7ABF3}"/>
                </a:ext>
              </a:extLst>
            </p:cNvPr>
            <p:cNvSpPr/>
            <p:nvPr/>
          </p:nvSpPr>
          <p:spPr>
            <a:xfrm>
              <a:off x="8899116" y="2508259"/>
              <a:ext cx="302764" cy="302764"/>
            </a:xfrm>
            <a:custGeom>
              <a:avLst/>
              <a:gdLst>
                <a:gd name="connsiteX0" fmla="*/ 151120 w 302764"/>
                <a:gd name="connsiteY0" fmla="*/ 302652 h 302764"/>
                <a:gd name="connsiteX1" fmla="*/ -262 w 302764"/>
                <a:gd name="connsiteY1" fmla="*/ 151270 h 302764"/>
                <a:gd name="connsiteX2" fmla="*/ 151120 w 302764"/>
                <a:gd name="connsiteY2" fmla="*/ -112 h 302764"/>
                <a:gd name="connsiteX3" fmla="*/ 302502 w 302764"/>
                <a:gd name="connsiteY3" fmla="*/ 151270 h 302764"/>
                <a:gd name="connsiteX4" fmla="*/ 151120 w 302764"/>
                <a:gd name="connsiteY4" fmla="*/ 302652 h 302764"/>
                <a:gd name="connsiteX5" fmla="*/ 151120 w 302764"/>
                <a:gd name="connsiteY5" fmla="*/ 10407 h 302764"/>
                <a:gd name="connsiteX6" fmla="*/ 10257 w 302764"/>
                <a:gd name="connsiteY6" fmla="*/ 151270 h 302764"/>
                <a:gd name="connsiteX7" fmla="*/ 151120 w 302764"/>
                <a:gd name="connsiteY7" fmla="*/ 292134 h 302764"/>
                <a:gd name="connsiteX8" fmla="*/ 291983 w 302764"/>
                <a:gd name="connsiteY8" fmla="*/ 151270 h 302764"/>
                <a:gd name="connsiteX9" fmla="*/ 151120 w 302764"/>
                <a:gd name="connsiteY9" fmla="*/ 10407 h 30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64" h="302764">
                  <a:moveTo>
                    <a:pt x="151120" y="302652"/>
                  </a:moveTo>
                  <a:cubicBezTo>
                    <a:pt x="67508" y="302652"/>
                    <a:pt x="-262" y="234874"/>
                    <a:pt x="-262" y="151270"/>
                  </a:cubicBezTo>
                  <a:cubicBezTo>
                    <a:pt x="-262" y="67658"/>
                    <a:pt x="67508" y="-112"/>
                    <a:pt x="151120" y="-112"/>
                  </a:cubicBezTo>
                  <a:cubicBezTo>
                    <a:pt x="234724" y="-112"/>
                    <a:pt x="302502" y="67658"/>
                    <a:pt x="302502" y="151270"/>
                  </a:cubicBezTo>
                  <a:cubicBezTo>
                    <a:pt x="302408" y="234840"/>
                    <a:pt x="234690" y="302558"/>
                    <a:pt x="151120" y="302652"/>
                  </a:cubicBezTo>
                  <a:close/>
                  <a:moveTo>
                    <a:pt x="151120" y="10407"/>
                  </a:moveTo>
                  <a:cubicBezTo>
                    <a:pt x="73318" y="10407"/>
                    <a:pt x="10257" y="73469"/>
                    <a:pt x="10257" y="151270"/>
                  </a:cubicBezTo>
                  <a:cubicBezTo>
                    <a:pt x="10257" y="229063"/>
                    <a:pt x="73318" y="292134"/>
                    <a:pt x="151120" y="292134"/>
                  </a:cubicBezTo>
                  <a:cubicBezTo>
                    <a:pt x="228913" y="292134"/>
                    <a:pt x="291983" y="229072"/>
                    <a:pt x="291983" y="151270"/>
                  </a:cubicBezTo>
                  <a:cubicBezTo>
                    <a:pt x="291898" y="73511"/>
                    <a:pt x="228879" y="10492"/>
                    <a:pt x="151120" y="10407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3F0910FB-9D17-99BB-66BC-C706D42BD470}"/>
                </a:ext>
              </a:extLst>
            </p:cNvPr>
            <p:cNvSpPr/>
            <p:nvPr/>
          </p:nvSpPr>
          <p:spPr>
            <a:xfrm>
              <a:off x="8984642" y="2564364"/>
              <a:ext cx="129597" cy="167999"/>
            </a:xfrm>
            <a:custGeom>
              <a:avLst/>
              <a:gdLst>
                <a:gd name="connsiteX0" fmla="*/ 129168 w 129597"/>
                <a:gd name="connsiteY0" fmla="*/ 153800 h 167999"/>
                <a:gd name="connsiteX1" fmla="*/ 65269 w 129597"/>
                <a:gd name="connsiteY1" fmla="*/ 3700 h 167999"/>
                <a:gd name="connsiteX2" fmla="*/ 54280 w 129597"/>
                <a:gd name="connsiteY2" fmla="*/ 1068 h 167999"/>
                <a:gd name="connsiteX3" fmla="*/ 51648 w 129597"/>
                <a:gd name="connsiteY3" fmla="*/ 3700 h 167999"/>
                <a:gd name="connsiteX4" fmla="*/ -194 w 129597"/>
                <a:gd name="connsiteY4" fmla="*/ 160380 h 167999"/>
                <a:gd name="connsiteX5" fmla="*/ 15580 w 129597"/>
                <a:gd name="connsiteY5" fmla="*/ 160380 h 167999"/>
                <a:gd name="connsiteX6" fmla="*/ 25928 w 129597"/>
                <a:gd name="connsiteY6" fmla="*/ 107401 h 167999"/>
                <a:gd name="connsiteX7" fmla="*/ 27688 w 129597"/>
                <a:gd name="connsiteY7" fmla="*/ 106863 h 167999"/>
                <a:gd name="connsiteX8" fmla="*/ 95621 w 129597"/>
                <a:gd name="connsiteY8" fmla="*/ 95797 h 167999"/>
                <a:gd name="connsiteX9" fmla="*/ 96219 w 129597"/>
                <a:gd name="connsiteY9" fmla="*/ 95806 h 167999"/>
                <a:gd name="connsiteX10" fmla="*/ 113958 w 129597"/>
                <a:gd name="connsiteY10" fmla="*/ 157996 h 167999"/>
                <a:gd name="connsiteX11" fmla="*/ 129168 w 129597"/>
                <a:gd name="connsiteY11" fmla="*/ 153800 h 167999"/>
                <a:gd name="connsiteX12" fmla="*/ 31610 w 129597"/>
                <a:gd name="connsiteY12" fmla="*/ 88047 h 167999"/>
                <a:gd name="connsiteX13" fmla="*/ 59168 w 129597"/>
                <a:gd name="connsiteY13" fmla="*/ 22952 h 167999"/>
                <a:gd name="connsiteX14" fmla="*/ 89631 w 129597"/>
                <a:gd name="connsiteY14" fmla="*/ 79451 h 167999"/>
                <a:gd name="connsiteX15" fmla="*/ 31610 w 129597"/>
                <a:gd name="connsiteY15" fmla="*/ 88047 h 16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9597" h="167999">
                  <a:moveTo>
                    <a:pt x="129168" y="153800"/>
                  </a:moveTo>
                  <a:cubicBezTo>
                    <a:pt x="118718" y="99814"/>
                    <a:pt x="96937" y="48655"/>
                    <a:pt x="65269" y="3700"/>
                  </a:cubicBezTo>
                  <a:cubicBezTo>
                    <a:pt x="62962" y="-60"/>
                    <a:pt x="58049" y="-1239"/>
                    <a:pt x="54280" y="1068"/>
                  </a:cubicBezTo>
                  <a:cubicBezTo>
                    <a:pt x="53204" y="1726"/>
                    <a:pt x="52307" y="2623"/>
                    <a:pt x="51648" y="3700"/>
                  </a:cubicBezTo>
                  <a:cubicBezTo>
                    <a:pt x="24065" y="51936"/>
                    <a:pt x="6437" y="105214"/>
                    <a:pt x="-194" y="160380"/>
                  </a:cubicBezTo>
                  <a:cubicBezTo>
                    <a:pt x="-1424" y="170437"/>
                    <a:pt x="14367" y="170343"/>
                    <a:pt x="15580" y="160380"/>
                  </a:cubicBezTo>
                  <a:cubicBezTo>
                    <a:pt x="17802" y="142504"/>
                    <a:pt x="21254" y="124799"/>
                    <a:pt x="25928" y="107401"/>
                  </a:cubicBezTo>
                  <a:cubicBezTo>
                    <a:pt x="26535" y="107282"/>
                    <a:pt x="27124" y="107102"/>
                    <a:pt x="27688" y="106863"/>
                  </a:cubicBezTo>
                  <a:cubicBezTo>
                    <a:pt x="48675" y="96327"/>
                    <a:pt x="72379" y="92465"/>
                    <a:pt x="95621" y="95797"/>
                  </a:cubicBezTo>
                  <a:cubicBezTo>
                    <a:pt x="95826" y="95832"/>
                    <a:pt x="96022" y="95780"/>
                    <a:pt x="96219" y="95806"/>
                  </a:cubicBezTo>
                  <a:cubicBezTo>
                    <a:pt x="103901" y="115989"/>
                    <a:pt x="109831" y="136796"/>
                    <a:pt x="113958" y="157996"/>
                  </a:cubicBezTo>
                  <a:cubicBezTo>
                    <a:pt x="115881" y="167959"/>
                    <a:pt x="131091" y="163738"/>
                    <a:pt x="129168" y="153800"/>
                  </a:cubicBezTo>
                  <a:close/>
                  <a:moveTo>
                    <a:pt x="31610" y="88047"/>
                  </a:moveTo>
                  <a:cubicBezTo>
                    <a:pt x="38857" y="65574"/>
                    <a:pt x="48077" y="43793"/>
                    <a:pt x="59168" y="22952"/>
                  </a:cubicBezTo>
                  <a:cubicBezTo>
                    <a:pt x="70900" y="40888"/>
                    <a:pt x="81094" y="59789"/>
                    <a:pt x="89631" y="79451"/>
                  </a:cubicBezTo>
                  <a:cubicBezTo>
                    <a:pt x="69892" y="77964"/>
                    <a:pt x="50068" y="80904"/>
                    <a:pt x="31610" y="88047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53986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70342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  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15715525-034B-C20E-8A4A-D4773CE15C4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2C5E5C6-70D6-45E5-B190-36597A8EFB56}" type="datetimeFigureOut">
              <a:rPr lang="zh-CN" altLang="en-US" smtClean="0"/>
              <a:t>2023/8/13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AFA8EA65-7466-F492-27CF-B40049D3FB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F2D42DF-2B2C-AD97-88E0-7498BA9694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EB16D61-3DE3-4AAF-B5C9-BFE5436B7BE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14547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6A74CB1-D437-E2E1-D815-C48DA34B3B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0EA12BA3-F7AF-583B-719B-44D00EDF0D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232A0DA4-CA68-1E65-8D8B-296D3E170F9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51B64F8-7FC0-C1E3-A606-B033BD47F7B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2C5E5C6-70D6-45E5-B190-36597A8EFB56}" type="datetimeFigureOut">
              <a:rPr lang="zh-CN" altLang="en-US" smtClean="0"/>
              <a:t>2023/8/13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511B1EFB-B8AE-DAEB-EEAD-A6B665B41A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8402F0B-2F57-22C6-BD4A-4BA6EE0A48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EB16D61-3DE3-4AAF-B5C9-BFE5436B7BE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73537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CAC8B46-5586-86B6-8201-8B3CC3A42C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D8CAADA9-76FD-8CDC-0D5D-142C241DBE7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75D4336-71ED-9FFC-0CCD-AEE3EEEC2A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F5EEE016-40D4-39B0-6534-D5F0F7646A1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2C5E5C6-70D6-45E5-B190-36597A8EFB56}" type="datetimeFigureOut">
              <a:rPr lang="zh-CN" altLang="en-US" smtClean="0"/>
              <a:t>2023/8/13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29CA596D-7B0A-31D3-E2CB-4A33F206DC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D133F012-2F74-56D7-0258-C69829FC22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EB16D61-3DE3-4AAF-B5C9-BFE5436B7BE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4396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53792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16" userDrawn="1">
          <p15:clr>
            <a:srgbClr val="F26B43"/>
          </p15:clr>
        </p15:guide>
        <p15:guide id="2" pos="7256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28" userDrawn="1">
          <p15:clr>
            <a:srgbClr val="F26B43"/>
          </p15:clr>
        </p15:guide>
        <p15:guide id="6" orient="horz" pos="386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svg"/><Relationship Id="rId4" Type="http://schemas.openxmlformats.org/officeDocument/2006/relationships/image" Target="../media/image2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5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7" Type="http://schemas.openxmlformats.org/officeDocument/2006/relationships/image" Target="../media/image5.sv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png"/><Relationship Id="rId5" Type="http://schemas.openxmlformats.org/officeDocument/2006/relationships/image" Target="../media/image13.svg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.svg"/><Relationship Id="rId4" Type="http://schemas.openxmlformats.org/officeDocument/2006/relationships/image" Target="../media/image2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daren.html" TargetMode="External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hyperlink" Target="http://www.51pptmoban.com/zt/jiuyeshizhan/" TargetMode="Externa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sv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4EDF0F3F-86D5-9EB0-44F3-B0C2334B754D}"/>
              </a:ext>
            </a:extLst>
          </p:cNvPr>
          <p:cNvSpPr txBox="1"/>
          <p:nvPr/>
        </p:nvSpPr>
        <p:spPr>
          <a:xfrm>
            <a:off x="605011" y="2244652"/>
            <a:ext cx="7305713" cy="13696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300" spc="120" dirty="0">
                <a:ln>
                  <a:solidFill>
                    <a:schemeClr val="bg1"/>
                  </a:soli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rPr>
              <a:t>班主任工作计划</a:t>
            </a:r>
          </a:p>
        </p:txBody>
      </p:sp>
      <p:sp>
        <p:nvSpPr>
          <p:cNvPr id="146" name="矩形 145">
            <a:extLst>
              <a:ext uri="{FF2B5EF4-FFF2-40B4-BE49-F238E27FC236}">
                <a16:creationId xmlns:a16="http://schemas.microsoft.com/office/drawing/2014/main" id="{E1436DBE-2FC9-6D65-E924-5AAF435E04F4}"/>
              </a:ext>
            </a:extLst>
          </p:cNvPr>
          <p:cNvSpPr/>
          <p:nvPr/>
        </p:nvSpPr>
        <p:spPr>
          <a:xfrm>
            <a:off x="660399" y="3626125"/>
            <a:ext cx="3336312" cy="404696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3ECE7D5C-9B16-CDD8-845F-BB1DB5C0783D}"/>
              </a:ext>
            </a:extLst>
          </p:cNvPr>
          <p:cNvSpPr txBox="1"/>
          <p:nvPr/>
        </p:nvSpPr>
        <p:spPr>
          <a:xfrm>
            <a:off x="712342" y="3657910"/>
            <a:ext cx="27262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pc="120" dirty="0">
                <a:solidFill>
                  <a:schemeClr val="bg1"/>
                </a:solidFill>
              </a:rPr>
              <a:t>汇报人：</a:t>
            </a:r>
            <a:r>
              <a:rPr lang="en-US" altLang="zh-CN" spc="120" dirty="0">
                <a:solidFill>
                  <a:schemeClr val="bg1"/>
                </a:solidFill>
              </a:rPr>
              <a:t>51PPT</a:t>
            </a:r>
            <a:r>
              <a:rPr lang="zh-CN" altLang="en-US" spc="120" dirty="0">
                <a:solidFill>
                  <a:schemeClr val="bg1"/>
                </a:solidFill>
              </a:rPr>
              <a:t>模板网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8A0264F-1D80-6128-E1A7-9BF24FD5A76D}"/>
              </a:ext>
            </a:extLst>
          </p:cNvPr>
          <p:cNvGrpSpPr/>
          <p:nvPr/>
        </p:nvGrpSpPr>
        <p:grpSpPr>
          <a:xfrm>
            <a:off x="3505960" y="3626125"/>
            <a:ext cx="488809" cy="395400"/>
            <a:chOff x="2496199" y="3626124"/>
            <a:chExt cx="488809" cy="401117"/>
          </a:xfrm>
        </p:grpSpPr>
        <p:sp>
          <p:nvSpPr>
            <p:cNvPr id="147" name="矩形 146">
              <a:extLst>
                <a:ext uri="{FF2B5EF4-FFF2-40B4-BE49-F238E27FC236}">
                  <a16:creationId xmlns:a16="http://schemas.microsoft.com/office/drawing/2014/main" id="{2372065B-DEAA-CE20-7A5C-6374FCBB83F8}"/>
                </a:ext>
              </a:extLst>
            </p:cNvPr>
            <p:cNvSpPr/>
            <p:nvPr/>
          </p:nvSpPr>
          <p:spPr>
            <a:xfrm>
              <a:off x="2496199" y="3626124"/>
              <a:ext cx="488809" cy="401117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图形 104">
              <a:extLst>
                <a:ext uri="{FF2B5EF4-FFF2-40B4-BE49-F238E27FC236}">
                  <a16:creationId xmlns:a16="http://schemas.microsoft.com/office/drawing/2014/main" id="{B467A2E6-BAB4-3A28-81BC-43D409C45E48}"/>
                </a:ext>
              </a:extLst>
            </p:cNvPr>
            <p:cNvSpPr/>
            <p:nvPr/>
          </p:nvSpPr>
          <p:spPr>
            <a:xfrm>
              <a:off x="2597318" y="3698127"/>
              <a:ext cx="251008" cy="251008"/>
            </a:xfrm>
            <a:custGeom>
              <a:avLst/>
              <a:gdLst>
                <a:gd name="connsiteX0" fmla="*/ 784409 w 783731"/>
                <a:gd name="connsiteY0" fmla="*/ 384474 h 783731"/>
                <a:gd name="connsiteX1" fmla="*/ 783681 w 783731"/>
                <a:gd name="connsiteY1" fmla="*/ 370915 h 783731"/>
                <a:gd name="connsiteX2" fmla="*/ 783404 w 783731"/>
                <a:gd name="connsiteY2" fmla="*/ 366510 h 783731"/>
                <a:gd name="connsiteX3" fmla="*/ 782883 w 783731"/>
                <a:gd name="connsiteY3" fmla="*/ 360546 h 783731"/>
                <a:gd name="connsiteX4" fmla="*/ 782883 w 783731"/>
                <a:gd name="connsiteY4" fmla="*/ 357355 h 783731"/>
                <a:gd name="connsiteX5" fmla="*/ 781462 w 783731"/>
                <a:gd name="connsiteY5" fmla="*/ 345842 h 783731"/>
                <a:gd name="connsiteX6" fmla="*/ 779554 w 783731"/>
                <a:gd name="connsiteY6" fmla="*/ 331208 h 783731"/>
                <a:gd name="connsiteX7" fmla="*/ 775844 w 783731"/>
                <a:gd name="connsiteY7" fmla="*/ 311961 h 783731"/>
                <a:gd name="connsiteX8" fmla="*/ 768353 w 783731"/>
                <a:gd name="connsiteY8" fmla="*/ 282103 h 783731"/>
                <a:gd name="connsiteX9" fmla="*/ 760654 w 783731"/>
                <a:gd name="connsiteY9" fmla="*/ 258938 h 783731"/>
                <a:gd name="connsiteX10" fmla="*/ 748933 w 783731"/>
                <a:gd name="connsiteY10" fmla="*/ 230432 h 783731"/>
                <a:gd name="connsiteX11" fmla="*/ 724658 w 783731"/>
                <a:gd name="connsiteY11" fmla="*/ 185697 h 783731"/>
                <a:gd name="connsiteX12" fmla="*/ 706036 w 783731"/>
                <a:gd name="connsiteY12" fmla="*/ 158648 h 783731"/>
                <a:gd name="connsiteX13" fmla="*/ 692165 w 783731"/>
                <a:gd name="connsiteY13" fmla="*/ 141309 h 783731"/>
                <a:gd name="connsiteX14" fmla="*/ 675658 w 783731"/>
                <a:gd name="connsiteY14" fmla="*/ 122791 h 783731"/>
                <a:gd name="connsiteX15" fmla="*/ 653741 w 783731"/>
                <a:gd name="connsiteY15" fmla="*/ 101637 h 783731"/>
                <a:gd name="connsiteX16" fmla="*/ 646805 w 783731"/>
                <a:gd name="connsiteY16" fmla="*/ 95568 h 783731"/>
                <a:gd name="connsiteX17" fmla="*/ 627039 w 783731"/>
                <a:gd name="connsiteY17" fmla="*/ 79928 h 783731"/>
                <a:gd name="connsiteX18" fmla="*/ 610116 w 783731"/>
                <a:gd name="connsiteY18" fmla="*/ 67825 h 783731"/>
                <a:gd name="connsiteX19" fmla="*/ 594164 w 783731"/>
                <a:gd name="connsiteY19" fmla="*/ 57803 h 783731"/>
                <a:gd name="connsiteX20" fmla="*/ 578142 w 783731"/>
                <a:gd name="connsiteY20" fmla="*/ 48752 h 783731"/>
                <a:gd name="connsiteX21" fmla="*/ 549706 w 783731"/>
                <a:gd name="connsiteY21" fmla="*/ 34881 h 783731"/>
                <a:gd name="connsiteX22" fmla="*/ 523628 w 783731"/>
                <a:gd name="connsiteY22" fmla="*/ 24685 h 783731"/>
                <a:gd name="connsiteX23" fmla="*/ 489955 w 783731"/>
                <a:gd name="connsiteY23" fmla="*/ 14282 h 783731"/>
                <a:gd name="connsiteX24" fmla="*/ 465680 w 783731"/>
                <a:gd name="connsiteY24" fmla="*/ 8941 h 783731"/>
                <a:gd name="connsiteX25" fmla="*/ 449104 w 783731"/>
                <a:gd name="connsiteY25" fmla="*/ 6306 h 783731"/>
                <a:gd name="connsiteX26" fmla="*/ 442168 w 783731"/>
                <a:gd name="connsiteY26" fmla="*/ 5231 h 783731"/>
                <a:gd name="connsiteX27" fmla="*/ 431765 w 783731"/>
                <a:gd name="connsiteY27" fmla="*/ 4052 h 783731"/>
                <a:gd name="connsiteX28" fmla="*/ 416333 w 783731"/>
                <a:gd name="connsiteY28" fmla="*/ 3323 h 783731"/>
                <a:gd name="connsiteX29" fmla="*/ 415154 w 783731"/>
                <a:gd name="connsiteY29" fmla="*/ 3323 h 783731"/>
                <a:gd name="connsiteX30" fmla="*/ 407178 w 783731"/>
                <a:gd name="connsiteY30" fmla="*/ 2699 h 783731"/>
                <a:gd name="connsiteX31" fmla="*/ 377493 w 783731"/>
                <a:gd name="connsiteY31" fmla="*/ 2699 h 783731"/>
                <a:gd name="connsiteX32" fmla="*/ 374025 w 783731"/>
                <a:gd name="connsiteY32" fmla="*/ 2699 h 783731"/>
                <a:gd name="connsiteX33" fmla="*/ 357691 w 783731"/>
                <a:gd name="connsiteY33" fmla="*/ 4121 h 783731"/>
                <a:gd name="connsiteX34" fmla="*/ 346560 w 783731"/>
                <a:gd name="connsiteY34" fmla="*/ 5127 h 783731"/>
                <a:gd name="connsiteX35" fmla="*/ 331544 w 783731"/>
                <a:gd name="connsiteY35" fmla="*/ 7277 h 783731"/>
                <a:gd name="connsiteX36" fmla="*/ 307581 w 783731"/>
                <a:gd name="connsiteY36" fmla="*/ 11785 h 783731"/>
                <a:gd name="connsiteX37" fmla="*/ 264025 w 783731"/>
                <a:gd name="connsiteY37" fmla="*/ 24269 h 783731"/>
                <a:gd name="connsiteX38" fmla="*/ 217938 w 783731"/>
                <a:gd name="connsiteY38" fmla="*/ 43724 h 783731"/>
                <a:gd name="connsiteX39" fmla="*/ 211002 w 783731"/>
                <a:gd name="connsiteY39" fmla="*/ 47538 h 783731"/>
                <a:gd name="connsiteX40" fmla="*/ 180901 w 783731"/>
                <a:gd name="connsiteY40" fmla="*/ 64878 h 783731"/>
                <a:gd name="connsiteX41" fmla="*/ 154753 w 783731"/>
                <a:gd name="connsiteY41" fmla="*/ 83431 h 783731"/>
                <a:gd name="connsiteX42" fmla="*/ 140466 w 783731"/>
                <a:gd name="connsiteY42" fmla="*/ 95013 h 783731"/>
                <a:gd name="connsiteX43" fmla="*/ 133530 w 783731"/>
                <a:gd name="connsiteY43" fmla="*/ 101117 h 783731"/>
                <a:gd name="connsiteX44" fmla="*/ 115914 w 783731"/>
                <a:gd name="connsiteY44" fmla="*/ 117450 h 783731"/>
                <a:gd name="connsiteX45" fmla="*/ 112238 w 783731"/>
                <a:gd name="connsiteY45" fmla="*/ 121646 h 783731"/>
                <a:gd name="connsiteX46" fmla="*/ 94378 w 783731"/>
                <a:gd name="connsiteY46" fmla="*/ 141274 h 783731"/>
                <a:gd name="connsiteX47" fmla="*/ 82276 w 783731"/>
                <a:gd name="connsiteY47" fmla="*/ 156186 h 783731"/>
                <a:gd name="connsiteX48" fmla="*/ 60324 w 783731"/>
                <a:gd name="connsiteY48" fmla="*/ 188194 h 783731"/>
                <a:gd name="connsiteX49" fmla="*/ 44788 w 783731"/>
                <a:gd name="connsiteY49" fmla="*/ 215937 h 783731"/>
                <a:gd name="connsiteX50" fmla="*/ 37471 w 783731"/>
                <a:gd name="connsiteY50" fmla="*/ 231091 h 783731"/>
                <a:gd name="connsiteX51" fmla="*/ 25056 w 783731"/>
                <a:gd name="connsiteY51" fmla="*/ 261504 h 783731"/>
                <a:gd name="connsiteX52" fmla="*/ 7994 w 783731"/>
                <a:gd name="connsiteY52" fmla="*/ 326318 h 783731"/>
                <a:gd name="connsiteX53" fmla="*/ 4527 w 783731"/>
                <a:gd name="connsiteY53" fmla="*/ 352396 h 783731"/>
                <a:gd name="connsiteX54" fmla="*/ 3521 w 783731"/>
                <a:gd name="connsiteY54" fmla="*/ 365956 h 783731"/>
                <a:gd name="connsiteX55" fmla="*/ 3521 w 783731"/>
                <a:gd name="connsiteY55" fmla="*/ 368348 h 783731"/>
                <a:gd name="connsiteX56" fmla="*/ 2619 w 783731"/>
                <a:gd name="connsiteY56" fmla="*/ 374313 h 783731"/>
                <a:gd name="connsiteX57" fmla="*/ 2619 w 783731"/>
                <a:gd name="connsiteY57" fmla="*/ 393560 h 783731"/>
                <a:gd name="connsiteX58" fmla="*/ 2619 w 783731"/>
                <a:gd name="connsiteY58" fmla="*/ 393560 h 783731"/>
                <a:gd name="connsiteX59" fmla="*/ 2619 w 783731"/>
                <a:gd name="connsiteY59" fmla="*/ 413222 h 783731"/>
                <a:gd name="connsiteX60" fmla="*/ 2862 w 783731"/>
                <a:gd name="connsiteY60" fmla="*/ 417210 h 783731"/>
                <a:gd name="connsiteX61" fmla="*/ 3417 w 783731"/>
                <a:gd name="connsiteY61" fmla="*/ 423556 h 783731"/>
                <a:gd name="connsiteX62" fmla="*/ 3590 w 783731"/>
                <a:gd name="connsiteY62" fmla="*/ 427024 h 783731"/>
                <a:gd name="connsiteX63" fmla="*/ 4839 w 783731"/>
                <a:gd name="connsiteY63" fmla="*/ 438537 h 783731"/>
                <a:gd name="connsiteX64" fmla="*/ 6018 w 783731"/>
                <a:gd name="connsiteY64" fmla="*/ 448039 h 783731"/>
                <a:gd name="connsiteX65" fmla="*/ 9694 w 783731"/>
                <a:gd name="connsiteY65" fmla="*/ 469713 h 783731"/>
                <a:gd name="connsiteX66" fmla="*/ 20930 w 783731"/>
                <a:gd name="connsiteY66" fmla="*/ 513061 h 783731"/>
                <a:gd name="connsiteX67" fmla="*/ 34974 w 783731"/>
                <a:gd name="connsiteY67" fmla="*/ 550098 h 783731"/>
                <a:gd name="connsiteX68" fmla="*/ 50718 w 783731"/>
                <a:gd name="connsiteY68" fmla="*/ 582071 h 783731"/>
                <a:gd name="connsiteX69" fmla="*/ 55677 w 783731"/>
                <a:gd name="connsiteY69" fmla="*/ 590776 h 783731"/>
                <a:gd name="connsiteX70" fmla="*/ 64312 w 783731"/>
                <a:gd name="connsiteY70" fmla="*/ 604647 h 783731"/>
                <a:gd name="connsiteX71" fmla="*/ 76935 w 783731"/>
                <a:gd name="connsiteY71" fmla="*/ 623165 h 783731"/>
                <a:gd name="connsiteX72" fmla="*/ 88899 w 783731"/>
                <a:gd name="connsiteY72" fmla="*/ 638701 h 783731"/>
                <a:gd name="connsiteX73" fmla="*/ 105892 w 783731"/>
                <a:gd name="connsiteY73" fmla="*/ 658364 h 783731"/>
                <a:gd name="connsiteX74" fmla="*/ 144281 w 783731"/>
                <a:gd name="connsiteY74" fmla="*/ 694707 h 783731"/>
                <a:gd name="connsiteX75" fmla="*/ 168105 w 783731"/>
                <a:gd name="connsiteY75" fmla="*/ 712948 h 783731"/>
                <a:gd name="connsiteX76" fmla="*/ 208262 w 783731"/>
                <a:gd name="connsiteY76" fmla="*/ 737812 h 783731"/>
                <a:gd name="connsiteX77" fmla="*/ 242941 w 783731"/>
                <a:gd name="connsiteY77" fmla="*/ 754319 h 783731"/>
                <a:gd name="connsiteX78" fmla="*/ 279110 w 783731"/>
                <a:gd name="connsiteY78" fmla="*/ 767289 h 783731"/>
                <a:gd name="connsiteX79" fmla="*/ 326966 w 783731"/>
                <a:gd name="connsiteY79" fmla="*/ 778594 h 783731"/>
                <a:gd name="connsiteX80" fmla="*/ 341566 w 783731"/>
                <a:gd name="connsiteY80" fmla="*/ 780848 h 783731"/>
                <a:gd name="connsiteX81" fmla="*/ 349507 w 783731"/>
                <a:gd name="connsiteY81" fmla="*/ 781784 h 783731"/>
                <a:gd name="connsiteX82" fmla="*/ 361021 w 783731"/>
                <a:gd name="connsiteY82" fmla="*/ 782859 h 783731"/>
                <a:gd name="connsiteX83" fmla="*/ 371806 w 783731"/>
                <a:gd name="connsiteY83" fmla="*/ 783449 h 783731"/>
                <a:gd name="connsiteX84" fmla="*/ 374996 w 783731"/>
                <a:gd name="connsiteY84" fmla="*/ 783449 h 783731"/>
                <a:gd name="connsiteX85" fmla="*/ 383770 w 783731"/>
                <a:gd name="connsiteY85" fmla="*/ 784073 h 783731"/>
                <a:gd name="connsiteX86" fmla="*/ 405028 w 783731"/>
                <a:gd name="connsiteY86" fmla="*/ 784073 h 783731"/>
                <a:gd name="connsiteX87" fmla="*/ 421812 w 783731"/>
                <a:gd name="connsiteY87" fmla="*/ 783275 h 783731"/>
                <a:gd name="connsiteX88" fmla="*/ 422991 w 783731"/>
                <a:gd name="connsiteY88" fmla="*/ 783102 h 783731"/>
                <a:gd name="connsiteX89" fmla="*/ 428539 w 783731"/>
                <a:gd name="connsiteY89" fmla="*/ 782547 h 783731"/>
                <a:gd name="connsiteX90" fmla="*/ 431348 w 783731"/>
                <a:gd name="connsiteY90" fmla="*/ 782547 h 783731"/>
                <a:gd name="connsiteX91" fmla="*/ 443243 w 783731"/>
                <a:gd name="connsiteY91" fmla="*/ 781091 h 783731"/>
                <a:gd name="connsiteX92" fmla="*/ 456698 w 783731"/>
                <a:gd name="connsiteY92" fmla="*/ 779218 h 783731"/>
                <a:gd name="connsiteX93" fmla="*/ 472408 w 783731"/>
                <a:gd name="connsiteY93" fmla="*/ 776236 h 783731"/>
                <a:gd name="connsiteX94" fmla="*/ 501121 w 783731"/>
                <a:gd name="connsiteY94" fmla="*/ 769300 h 783731"/>
                <a:gd name="connsiteX95" fmla="*/ 528517 w 783731"/>
                <a:gd name="connsiteY95" fmla="*/ 760318 h 783731"/>
                <a:gd name="connsiteX96" fmla="*/ 556260 w 783731"/>
                <a:gd name="connsiteY96" fmla="*/ 748840 h 783731"/>
                <a:gd name="connsiteX97" fmla="*/ 590384 w 783731"/>
                <a:gd name="connsiteY97" fmla="*/ 731119 h 783731"/>
                <a:gd name="connsiteX98" fmla="*/ 621594 w 783731"/>
                <a:gd name="connsiteY98" fmla="*/ 710867 h 783731"/>
                <a:gd name="connsiteX99" fmla="*/ 655197 w 783731"/>
                <a:gd name="connsiteY99" fmla="*/ 683714 h 783731"/>
                <a:gd name="connsiteX100" fmla="*/ 670317 w 783731"/>
                <a:gd name="connsiteY100" fmla="*/ 669392 h 783731"/>
                <a:gd name="connsiteX101" fmla="*/ 674583 w 783731"/>
                <a:gd name="connsiteY101" fmla="*/ 664641 h 783731"/>
                <a:gd name="connsiteX102" fmla="*/ 692095 w 783731"/>
                <a:gd name="connsiteY102" fmla="*/ 645394 h 783731"/>
                <a:gd name="connsiteX103" fmla="*/ 704163 w 783731"/>
                <a:gd name="connsiteY103" fmla="*/ 630448 h 783731"/>
                <a:gd name="connsiteX104" fmla="*/ 723410 w 783731"/>
                <a:gd name="connsiteY104" fmla="*/ 602913 h 783731"/>
                <a:gd name="connsiteX105" fmla="*/ 737593 w 783731"/>
                <a:gd name="connsiteY105" fmla="*/ 578638 h 783731"/>
                <a:gd name="connsiteX106" fmla="*/ 753025 w 783731"/>
                <a:gd name="connsiteY106" fmla="*/ 546526 h 783731"/>
                <a:gd name="connsiteX107" fmla="*/ 765718 w 783731"/>
                <a:gd name="connsiteY107" fmla="*/ 512368 h 783731"/>
                <a:gd name="connsiteX108" fmla="*/ 776121 w 783731"/>
                <a:gd name="connsiteY108" fmla="*/ 473320 h 783731"/>
                <a:gd name="connsiteX109" fmla="*/ 780664 w 783731"/>
                <a:gd name="connsiteY109" fmla="*/ 446930 h 783731"/>
                <a:gd name="connsiteX110" fmla="*/ 781566 w 783731"/>
                <a:gd name="connsiteY110" fmla="*/ 439023 h 783731"/>
                <a:gd name="connsiteX111" fmla="*/ 782987 w 783731"/>
                <a:gd name="connsiteY111" fmla="*/ 424319 h 783731"/>
                <a:gd name="connsiteX112" fmla="*/ 782987 w 783731"/>
                <a:gd name="connsiteY112" fmla="*/ 422308 h 783731"/>
                <a:gd name="connsiteX113" fmla="*/ 783646 w 783731"/>
                <a:gd name="connsiteY113" fmla="*/ 413153 h 783731"/>
                <a:gd name="connsiteX114" fmla="*/ 783646 w 783731"/>
                <a:gd name="connsiteY114" fmla="*/ 405524 h 783731"/>
                <a:gd name="connsiteX115" fmla="*/ 784409 w 783731"/>
                <a:gd name="connsiteY115" fmla="*/ 384474 h 783731"/>
                <a:gd name="connsiteX116" fmla="*/ 473379 w 783731"/>
                <a:gd name="connsiteY116" fmla="*/ 266567 h 783731"/>
                <a:gd name="connsiteX117" fmla="*/ 473899 w 783731"/>
                <a:gd name="connsiteY117" fmla="*/ 259007 h 783731"/>
                <a:gd name="connsiteX118" fmla="*/ 474142 w 783731"/>
                <a:gd name="connsiteY118" fmla="*/ 251413 h 783731"/>
                <a:gd name="connsiteX119" fmla="*/ 474696 w 783731"/>
                <a:gd name="connsiteY119" fmla="*/ 245032 h 783731"/>
                <a:gd name="connsiteX120" fmla="*/ 474904 w 783731"/>
                <a:gd name="connsiteY120" fmla="*/ 243471 h 783731"/>
                <a:gd name="connsiteX121" fmla="*/ 482152 w 783731"/>
                <a:gd name="connsiteY121" fmla="*/ 198598 h 783731"/>
                <a:gd name="connsiteX122" fmla="*/ 491238 w 783731"/>
                <a:gd name="connsiteY122" fmla="*/ 173421 h 783731"/>
                <a:gd name="connsiteX123" fmla="*/ 501433 w 783731"/>
                <a:gd name="connsiteY123" fmla="*/ 158613 h 783731"/>
                <a:gd name="connsiteX124" fmla="*/ 503861 w 783731"/>
                <a:gd name="connsiteY124" fmla="*/ 156567 h 783731"/>
                <a:gd name="connsiteX125" fmla="*/ 524391 w 783731"/>
                <a:gd name="connsiteY125" fmla="*/ 157504 h 783731"/>
                <a:gd name="connsiteX126" fmla="*/ 535106 w 783731"/>
                <a:gd name="connsiteY126" fmla="*/ 171861 h 783731"/>
                <a:gd name="connsiteX127" fmla="*/ 543914 w 783731"/>
                <a:gd name="connsiteY127" fmla="*/ 195026 h 783731"/>
                <a:gd name="connsiteX128" fmla="*/ 548249 w 783731"/>
                <a:gd name="connsiteY128" fmla="*/ 213301 h 783731"/>
                <a:gd name="connsiteX129" fmla="*/ 550365 w 783731"/>
                <a:gd name="connsiteY129" fmla="*/ 226687 h 783731"/>
                <a:gd name="connsiteX130" fmla="*/ 551752 w 783731"/>
                <a:gd name="connsiteY130" fmla="*/ 236189 h 783731"/>
                <a:gd name="connsiteX131" fmla="*/ 552723 w 783731"/>
                <a:gd name="connsiteY131" fmla="*/ 248118 h 783731"/>
                <a:gd name="connsiteX132" fmla="*/ 553347 w 783731"/>
                <a:gd name="connsiteY132" fmla="*/ 256476 h 783731"/>
                <a:gd name="connsiteX133" fmla="*/ 553520 w 783731"/>
                <a:gd name="connsiteY133" fmla="*/ 259666 h 783731"/>
                <a:gd name="connsiteX134" fmla="*/ 553520 w 783731"/>
                <a:gd name="connsiteY134" fmla="*/ 273295 h 783731"/>
                <a:gd name="connsiteX135" fmla="*/ 553520 w 783731"/>
                <a:gd name="connsiteY135" fmla="*/ 273295 h 783731"/>
                <a:gd name="connsiteX136" fmla="*/ 553520 w 783731"/>
                <a:gd name="connsiteY136" fmla="*/ 284531 h 783731"/>
                <a:gd name="connsiteX137" fmla="*/ 552931 w 783731"/>
                <a:gd name="connsiteY137" fmla="*/ 292472 h 783731"/>
                <a:gd name="connsiteX138" fmla="*/ 552931 w 783731"/>
                <a:gd name="connsiteY138" fmla="*/ 294067 h 783731"/>
                <a:gd name="connsiteX139" fmla="*/ 551960 w 783731"/>
                <a:gd name="connsiteY139" fmla="*/ 309222 h 783731"/>
                <a:gd name="connsiteX140" fmla="*/ 549186 w 783731"/>
                <a:gd name="connsiteY140" fmla="*/ 328572 h 783731"/>
                <a:gd name="connsiteX141" fmla="*/ 545718 w 783731"/>
                <a:gd name="connsiteY141" fmla="*/ 345911 h 783731"/>
                <a:gd name="connsiteX142" fmla="*/ 535314 w 783731"/>
                <a:gd name="connsiteY142" fmla="*/ 374833 h 783731"/>
                <a:gd name="connsiteX143" fmla="*/ 526055 w 783731"/>
                <a:gd name="connsiteY143" fmla="*/ 387803 h 783731"/>
                <a:gd name="connsiteX144" fmla="*/ 521651 w 783731"/>
                <a:gd name="connsiteY144" fmla="*/ 391271 h 783731"/>
                <a:gd name="connsiteX145" fmla="*/ 504659 w 783731"/>
                <a:gd name="connsiteY145" fmla="*/ 390473 h 783731"/>
                <a:gd name="connsiteX146" fmla="*/ 493007 w 783731"/>
                <a:gd name="connsiteY146" fmla="*/ 375908 h 783731"/>
                <a:gd name="connsiteX147" fmla="*/ 483262 w 783731"/>
                <a:gd name="connsiteY147" fmla="*/ 350974 h 783731"/>
                <a:gd name="connsiteX148" fmla="*/ 477887 w 783731"/>
                <a:gd name="connsiteY148" fmla="*/ 326700 h 783731"/>
                <a:gd name="connsiteX149" fmla="*/ 475945 w 783731"/>
                <a:gd name="connsiteY149" fmla="*/ 312065 h 783731"/>
                <a:gd name="connsiteX150" fmla="*/ 474627 w 783731"/>
                <a:gd name="connsiteY150" fmla="*/ 299754 h 783731"/>
                <a:gd name="connsiteX151" fmla="*/ 474454 w 783731"/>
                <a:gd name="connsiteY151" fmla="*/ 296287 h 783731"/>
                <a:gd name="connsiteX152" fmla="*/ 473760 w 783731"/>
                <a:gd name="connsiteY152" fmla="*/ 285120 h 783731"/>
                <a:gd name="connsiteX153" fmla="*/ 473760 w 783731"/>
                <a:gd name="connsiteY153" fmla="*/ 281895 h 783731"/>
                <a:gd name="connsiteX154" fmla="*/ 473379 w 783731"/>
                <a:gd name="connsiteY154" fmla="*/ 266463 h 783731"/>
                <a:gd name="connsiteX155" fmla="*/ 232815 w 783731"/>
                <a:gd name="connsiteY155" fmla="*/ 266567 h 783731"/>
                <a:gd name="connsiteX156" fmla="*/ 233335 w 783731"/>
                <a:gd name="connsiteY156" fmla="*/ 259007 h 783731"/>
                <a:gd name="connsiteX157" fmla="*/ 233577 w 783731"/>
                <a:gd name="connsiteY157" fmla="*/ 252072 h 783731"/>
                <a:gd name="connsiteX158" fmla="*/ 234202 w 783731"/>
                <a:gd name="connsiteY158" fmla="*/ 244512 h 783731"/>
                <a:gd name="connsiteX159" fmla="*/ 234202 w 783731"/>
                <a:gd name="connsiteY159" fmla="*/ 243333 h 783731"/>
                <a:gd name="connsiteX160" fmla="*/ 237288 w 783731"/>
                <a:gd name="connsiteY160" fmla="*/ 217983 h 783731"/>
                <a:gd name="connsiteX161" fmla="*/ 241380 w 783731"/>
                <a:gd name="connsiteY161" fmla="*/ 198840 h 783731"/>
                <a:gd name="connsiteX162" fmla="*/ 250535 w 783731"/>
                <a:gd name="connsiteY162" fmla="*/ 173282 h 783731"/>
                <a:gd name="connsiteX163" fmla="*/ 260800 w 783731"/>
                <a:gd name="connsiteY163" fmla="*/ 158613 h 783731"/>
                <a:gd name="connsiteX164" fmla="*/ 263262 w 783731"/>
                <a:gd name="connsiteY164" fmla="*/ 156567 h 783731"/>
                <a:gd name="connsiteX165" fmla="*/ 276059 w 783731"/>
                <a:gd name="connsiteY165" fmla="*/ 153446 h 783731"/>
                <a:gd name="connsiteX166" fmla="*/ 283792 w 783731"/>
                <a:gd name="connsiteY166" fmla="*/ 157434 h 783731"/>
                <a:gd name="connsiteX167" fmla="*/ 294507 w 783731"/>
                <a:gd name="connsiteY167" fmla="*/ 171791 h 783731"/>
                <a:gd name="connsiteX168" fmla="*/ 303316 w 783731"/>
                <a:gd name="connsiteY168" fmla="*/ 194956 h 783731"/>
                <a:gd name="connsiteX169" fmla="*/ 307789 w 783731"/>
                <a:gd name="connsiteY169" fmla="*/ 213579 h 783731"/>
                <a:gd name="connsiteX170" fmla="*/ 309835 w 783731"/>
                <a:gd name="connsiteY170" fmla="*/ 226583 h 783731"/>
                <a:gd name="connsiteX171" fmla="*/ 311188 w 783731"/>
                <a:gd name="connsiteY171" fmla="*/ 236050 h 783731"/>
                <a:gd name="connsiteX172" fmla="*/ 312055 w 783731"/>
                <a:gd name="connsiteY172" fmla="*/ 245587 h 783731"/>
                <a:gd name="connsiteX173" fmla="*/ 312991 w 783731"/>
                <a:gd name="connsiteY173" fmla="*/ 271457 h 783731"/>
                <a:gd name="connsiteX174" fmla="*/ 312991 w 783731"/>
                <a:gd name="connsiteY174" fmla="*/ 284392 h 783731"/>
                <a:gd name="connsiteX175" fmla="*/ 312367 w 783731"/>
                <a:gd name="connsiteY175" fmla="*/ 292368 h 783731"/>
                <a:gd name="connsiteX176" fmla="*/ 312367 w 783731"/>
                <a:gd name="connsiteY176" fmla="*/ 293963 h 783731"/>
                <a:gd name="connsiteX177" fmla="*/ 311257 w 783731"/>
                <a:gd name="connsiteY177" fmla="*/ 309118 h 783731"/>
                <a:gd name="connsiteX178" fmla="*/ 308760 w 783731"/>
                <a:gd name="connsiteY178" fmla="*/ 327289 h 783731"/>
                <a:gd name="connsiteX179" fmla="*/ 304911 w 783731"/>
                <a:gd name="connsiteY179" fmla="*/ 345669 h 783731"/>
                <a:gd name="connsiteX180" fmla="*/ 294507 w 783731"/>
                <a:gd name="connsiteY180" fmla="*/ 374590 h 783731"/>
                <a:gd name="connsiteX181" fmla="*/ 284971 w 783731"/>
                <a:gd name="connsiteY181" fmla="*/ 387872 h 783731"/>
                <a:gd name="connsiteX182" fmla="*/ 280497 w 783731"/>
                <a:gd name="connsiteY182" fmla="*/ 391340 h 783731"/>
                <a:gd name="connsiteX183" fmla="*/ 263921 w 783731"/>
                <a:gd name="connsiteY183" fmla="*/ 390334 h 783731"/>
                <a:gd name="connsiteX184" fmla="*/ 252304 w 783731"/>
                <a:gd name="connsiteY184" fmla="*/ 375735 h 783731"/>
                <a:gd name="connsiteX185" fmla="*/ 242559 w 783731"/>
                <a:gd name="connsiteY185" fmla="*/ 350836 h 783731"/>
                <a:gd name="connsiteX186" fmla="*/ 237184 w 783731"/>
                <a:gd name="connsiteY186" fmla="*/ 326561 h 783731"/>
                <a:gd name="connsiteX187" fmla="*/ 235207 w 783731"/>
                <a:gd name="connsiteY187" fmla="*/ 311961 h 783731"/>
                <a:gd name="connsiteX188" fmla="*/ 233890 w 783731"/>
                <a:gd name="connsiteY188" fmla="*/ 299616 h 783731"/>
                <a:gd name="connsiteX189" fmla="*/ 233716 w 783731"/>
                <a:gd name="connsiteY189" fmla="*/ 296148 h 783731"/>
                <a:gd name="connsiteX190" fmla="*/ 233092 w 783731"/>
                <a:gd name="connsiteY190" fmla="*/ 284981 h 783731"/>
                <a:gd name="connsiteX191" fmla="*/ 233092 w 783731"/>
                <a:gd name="connsiteY191" fmla="*/ 279780 h 783731"/>
                <a:gd name="connsiteX192" fmla="*/ 232815 w 783731"/>
                <a:gd name="connsiteY192" fmla="*/ 266498 h 783731"/>
                <a:gd name="connsiteX193" fmla="*/ 666503 w 783731"/>
                <a:gd name="connsiteY193" fmla="*/ 510044 h 783731"/>
                <a:gd name="connsiteX194" fmla="*/ 659359 w 783731"/>
                <a:gd name="connsiteY194" fmla="*/ 508241 h 783731"/>
                <a:gd name="connsiteX195" fmla="*/ 655891 w 783731"/>
                <a:gd name="connsiteY195" fmla="*/ 504010 h 783731"/>
                <a:gd name="connsiteX196" fmla="*/ 647499 w 783731"/>
                <a:gd name="connsiteY196" fmla="*/ 493849 h 783731"/>
                <a:gd name="connsiteX197" fmla="*/ 641812 w 783731"/>
                <a:gd name="connsiteY197" fmla="*/ 489445 h 783731"/>
                <a:gd name="connsiteX198" fmla="*/ 637269 w 783731"/>
                <a:gd name="connsiteY198" fmla="*/ 491110 h 783731"/>
                <a:gd name="connsiteX199" fmla="*/ 637095 w 783731"/>
                <a:gd name="connsiteY199" fmla="*/ 491907 h 783731"/>
                <a:gd name="connsiteX200" fmla="*/ 624750 w 783731"/>
                <a:gd name="connsiteY200" fmla="*/ 530054 h 783731"/>
                <a:gd name="connsiteX201" fmla="*/ 611711 w 783731"/>
                <a:gd name="connsiteY201" fmla="*/ 556617 h 783731"/>
                <a:gd name="connsiteX202" fmla="*/ 593782 w 783731"/>
                <a:gd name="connsiteY202" fmla="*/ 584117 h 783731"/>
                <a:gd name="connsiteX203" fmla="*/ 578974 w 783731"/>
                <a:gd name="connsiteY203" fmla="*/ 601977 h 783731"/>
                <a:gd name="connsiteX204" fmla="*/ 569056 w 783731"/>
                <a:gd name="connsiteY204" fmla="*/ 612380 h 783731"/>
                <a:gd name="connsiteX205" fmla="*/ 538713 w 783731"/>
                <a:gd name="connsiteY205" fmla="*/ 637765 h 783731"/>
                <a:gd name="connsiteX206" fmla="*/ 507953 w 783731"/>
                <a:gd name="connsiteY206" fmla="*/ 656491 h 783731"/>
                <a:gd name="connsiteX207" fmla="*/ 451393 w 783731"/>
                <a:gd name="connsiteY207" fmla="*/ 677298 h 783731"/>
                <a:gd name="connsiteX208" fmla="*/ 431002 w 783731"/>
                <a:gd name="connsiteY208" fmla="*/ 681217 h 783731"/>
                <a:gd name="connsiteX209" fmla="*/ 415154 w 783731"/>
                <a:gd name="connsiteY209" fmla="*/ 683332 h 783731"/>
                <a:gd name="connsiteX210" fmla="*/ 412379 w 783731"/>
                <a:gd name="connsiteY210" fmla="*/ 683332 h 783731"/>
                <a:gd name="connsiteX211" fmla="*/ 403190 w 783731"/>
                <a:gd name="connsiteY211" fmla="*/ 683956 h 783731"/>
                <a:gd name="connsiteX212" fmla="*/ 399999 w 783731"/>
                <a:gd name="connsiteY212" fmla="*/ 683956 h 783731"/>
                <a:gd name="connsiteX213" fmla="*/ 387966 w 783731"/>
                <a:gd name="connsiteY213" fmla="*/ 683956 h 783731"/>
                <a:gd name="connsiteX214" fmla="*/ 381203 w 783731"/>
                <a:gd name="connsiteY214" fmla="*/ 683402 h 783731"/>
                <a:gd name="connsiteX215" fmla="*/ 379227 w 783731"/>
                <a:gd name="connsiteY215" fmla="*/ 683402 h 783731"/>
                <a:gd name="connsiteX216" fmla="*/ 364870 w 783731"/>
                <a:gd name="connsiteY216" fmla="*/ 682431 h 783731"/>
                <a:gd name="connsiteX217" fmla="*/ 353391 w 783731"/>
                <a:gd name="connsiteY217" fmla="*/ 680766 h 783731"/>
                <a:gd name="connsiteX218" fmla="*/ 326862 w 783731"/>
                <a:gd name="connsiteY218" fmla="*/ 674940 h 783731"/>
                <a:gd name="connsiteX219" fmla="*/ 299570 w 783731"/>
                <a:gd name="connsiteY219" fmla="*/ 665716 h 783731"/>
                <a:gd name="connsiteX220" fmla="*/ 273146 w 783731"/>
                <a:gd name="connsiteY220" fmla="*/ 653231 h 783731"/>
                <a:gd name="connsiteX221" fmla="*/ 243530 w 783731"/>
                <a:gd name="connsiteY221" fmla="*/ 634193 h 783731"/>
                <a:gd name="connsiteX222" fmla="*/ 227647 w 783731"/>
                <a:gd name="connsiteY222" fmla="*/ 621397 h 783731"/>
                <a:gd name="connsiteX223" fmla="*/ 225324 w 783731"/>
                <a:gd name="connsiteY223" fmla="*/ 619177 h 783731"/>
                <a:gd name="connsiteX224" fmla="*/ 218388 w 783731"/>
                <a:gd name="connsiteY224" fmla="*/ 612692 h 783731"/>
                <a:gd name="connsiteX225" fmla="*/ 213325 w 783731"/>
                <a:gd name="connsiteY225" fmla="*/ 607560 h 783731"/>
                <a:gd name="connsiteX226" fmla="*/ 210170 w 783731"/>
                <a:gd name="connsiteY226" fmla="*/ 604092 h 783731"/>
                <a:gd name="connsiteX227" fmla="*/ 196610 w 783731"/>
                <a:gd name="connsiteY227" fmla="*/ 588313 h 783731"/>
                <a:gd name="connsiteX228" fmla="*/ 183745 w 783731"/>
                <a:gd name="connsiteY228" fmla="*/ 570454 h 783731"/>
                <a:gd name="connsiteX229" fmla="*/ 166405 w 783731"/>
                <a:gd name="connsiteY229" fmla="*/ 540076 h 783731"/>
                <a:gd name="connsiteX230" fmla="*/ 157424 w 783731"/>
                <a:gd name="connsiteY230" fmla="*/ 518228 h 783731"/>
                <a:gd name="connsiteX231" fmla="*/ 149413 w 783731"/>
                <a:gd name="connsiteY231" fmla="*/ 491387 h 783731"/>
                <a:gd name="connsiteX232" fmla="*/ 149413 w 783731"/>
                <a:gd name="connsiteY232" fmla="*/ 491006 h 783731"/>
                <a:gd name="connsiteX233" fmla="*/ 145182 w 783731"/>
                <a:gd name="connsiteY233" fmla="*/ 489237 h 783731"/>
                <a:gd name="connsiteX234" fmla="*/ 130687 w 783731"/>
                <a:gd name="connsiteY234" fmla="*/ 504426 h 783731"/>
                <a:gd name="connsiteX235" fmla="*/ 124375 w 783731"/>
                <a:gd name="connsiteY235" fmla="*/ 509593 h 783731"/>
                <a:gd name="connsiteX236" fmla="*/ 113590 w 783731"/>
                <a:gd name="connsiteY236" fmla="*/ 505709 h 783731"/>
                <a:gd name="connsiteX237" fmla="*/ 113105 w 783731"/>
                <a:gd name="connsiteY237" fmla="*/ 495098 h 783731"/>
                <a:gd name="connsiteX238" fmla="*/ 121774 w 783731"/>
                <a:gd name="connsiteY238" fmla="*/ 483099 h 783731"/>
                <a:gd name="connsiteX239" fmla="*/ 148650 w 783731"/>
                <a:gd name="connsiteY239" fmla="*/ 465517 h 783731"/>
                <a:gd name="connsiteX240" fmla="*/ 167411 w 783731"/>
                <a:gd name="connsiteY240" fmla="*/ 462049 h 783731"/>
                <a:gd name="connsiteX241" fmla="*/ 174624 w 783731"/>
                <a:gd name="connsiteY241" fmla="*/ 462049 h 783731"/>
                <a:gd name="connsiteX242" fmla="*/ 193767 w 783731"/>
                <a:gd name="connsiteY242" fmla="*/ 465864 h 783731"/>
                <a:gd name="connsiteX243" fmla="*/ 202159 w 783731"/>
                <a:gd name="connsiteY243" fmla="*/ 469609 h 783731"/>
                <a:gd name="connsiteX244" fmla="*/ 205627 w 783731"/>
                <a:gd name="connsiteY244" fmla="*/ 472141 h 783731"/>
                <a:gd name="connsiteX245" fmla="*/ 208540 w 783731"/>
                <a:gd name="connsiteY245" fmla="*/ 481955 h 783731"/>
                <a:gd name="connsiteX246" fmla="*/ 197165 w 783731"/>
                <a:gd name="connsiteY246" fmla="*/ 489099 h 783731"/>
                <a:gd name="connsiteX247" fmla="*/ 193108 w 783731"/>
                <a:gd name="connsiteY247" fmla="*/ 487469 h 783731"/>
                <a:gd name="connsiteX248" fmla="*/ 179236 w 783731"/>
                <a:gd name="connsiteY248" fmla="*/ 482475 h 783731"/>
                <a:gd name="connsiteX249" fmla="*/ 170081 w 783731"/>
                <a:gd name="connsiteY249" fmla="*/ 481504 h 783731"/>
                <a:gd name="connsiteX250" fmla="*/ 168070 w 783731"/>
                <a:gd name="connsiteY250" fmla="*/ 484001 h 783731"/>
                <a:gd name="connsiteX251" fmla="*/ 175248 w 783731"/>
                <a:gd name="connsiteY251" fmla="*/ 509004 h 783731"/>
                <a:gd name="connsiteX252" fmla="*/ 192588 w 783731"/>
                <a:gd name="connsiteY252" fmla="*/ 547150 h 783731"/>
                <a:gd name="connsiteX253" fmla="*/ 208990 w 783731"/>
                <a:gd name="connsiteY253" fmla="*/ 572292 h 783731"/>
                <a:gd name="connsiteX254" fmla="*/ 217591 w 783731"/>
                <a:gd name="connsiteY254" fmla="*/ 582696 h 783731"/>
                <a:gd name="connsiteX255" fmla="*/ 239057 w 783731"/>
                <a:gd name="connsiteY255" fmla="*/ 604820 h 783731"/>
                <a:gd name="connsiteX256" fmla="*/ 257055 w 783731"/>
                <a:gd name="connsiteY256" fmla="*/ 619836 h 783731"/>
                <a:gd name="connsiteX257" fmla="*/ 276128 w 783731"/>
                <a:gd name="connsiteY257" fmla="*/ 632355 h 783731"/>
                <a:gd name="connsiteX258" fmla="*/ 297420 w 783731"/>
                <a:gd name="connsiteY258" fmla="*/ 643452 h 783731"/>
                <a:gd name="connsiteX259" fmla="*/ 320135 w 783731"/>
                <a:gd name="connsiteY259" fmla="*/ 652434 h 783731"/>
                <a:gd name="connsiteX260" fmla="*/ 351345 w 783731"/>
                <a:gd name="connsiteY260" fmla="*/ 660410 h 783731"/>
                <a:gd name="connsiteX261" fmla="*/ 364731 w 783731"/>
                <a:gd name="connsiteY261" fmla="*/ 662595 h 783731"/>
                <a:gd name="connsiteX262" fmla="*/ 377874 w 783731"/>
                <a:gd name="connsiteY262" fmla="*/ 663670 h 783731"/>
                <a:gd name="connsiteX263" fmla="*/ 385434 w 783731"/>
                <a:gd name="connsiteY263" fmla="*/ 664363 h 783731"/>
                <a:gd name="connsiteX264" fmla="*/ 393029 w 783731"/>
                <a:gd name="connsiteY264" fmla="*/ 664363 h 783731"/>
                <a:gd name="connsiteX265" fmla="*/ 400242 w 783731"/>
                <a:gd name="connsiteY265" fmla="*/ 664363 h 783731"/>
                <a:gd name="connsiteX266" fmla="*/ 406623 w 783731"/>
                <a:gd name="connsiteY266" fmla="*/ 663808 h 783731"/>
                <a:gd name="connsiteX267" fmla="*/ 408599 w 783731"/>
                <a:gd name="connsiteY267" fmla="*/ 663635 h 783731"/>
                <a:gd name="connsiteX268" fmla="*/ 481181 w 783731"/>
                <a:gd name="connsiteY268" fmla="*/ 646677 h 783731"/>
                <a:gd name="connsiteX269" fmla="*/ 504242 w 783731"/>
                <a:gd name="connsiteY269" fmla="*/ 635580 h 783731"/>
                <a:gd name="connsiteX270" fmla="*/ 524321 w 783731"/>
                <a:gd name="connsiteY270" fmla="*/ 623165 h 783731"/>
                <a:gd name="connsiteX271" fmla="*/ 541660 w 783731"/>
                <a:gd name="connsiteY271" fmla="*/ 610022 h 783731"/>
                <a:gd name="connsiteX272" fmla="*/ 557890 w 783731"/>
                <a:gd name="connsiteY272" fmla="*/ 595180 h 783731"/>
                <a:gd name="connsiteX273" fmla="*/ 575437 w 783731"/>
                <a:gd name="connsiteY273" fmla="*/ 574928 h 783731"/>
                <a:gd name="connsiteX274" fmla="*/ 593123 w 783731"/>
                <a:gd name="connsiteY274" fmla="*/ 548711 h 783731"/>
                <a:gd name="connsiteX275" fmla="*/ 606544 w 783731"/>
                <a:gd name="connsiteY275" fmla="*/ 521453 h 783731"/>
                <a:gd name="connsiteX276" fmla="*/ 618057 w 783731"/>
                <a:gd name="connsiteY276" fmla="*/ 485665 h 783731"/>
                <a:gd name="connsiteX277" fmla="*/ 614416 w 783731"/>
                <a:gd name="connsiteY277" fmla="*/ 481504 h 783731"/>
                <a:gd name="connsiteX278" fmla="*/ 600336 w 783731"/>
                <a:gd name="connsiteY278" fmla="*/ 484348 h 783731"/>
                <a:gd name="connsiteX279" fmla="*/ 594476 w 783731"/>
                <a:gd name="connsiteY279" fmla="*/ 486914 h 783731"/>
                <a:gd name="connsiteX280" fmla="*/ 591008 w 783731"/>
                <a:gd name="connsiteY280" fmla="*/ 488578 h 783731"/>
                <a:gd name="connsiteX281" fmla="*/ 580188 w 783731"/>
                <a:gd name="connsiteY281" fmla="*/ 485700 h 783731"/>
                <a:gd name="connsiteX282" fmla="*/ 578801 w 783731"/>
                <a:gd name="connsiteY282" fmla="*/ 474846 h 783731"/>
                <a:gd name="connsiteX283" fmla="*/ 583552 w 783731"/>
                <a:gd name="connsiteY283" fmla="*/ 470129 h 783731"/>
                <a:gd name="connsiteX284" fmla="*/ 604359 w 783731"/>
                <a:gd name="connsiteY284" fmla="*/ 462778 h 783731"/>
                <a:gd name="connsiteX285" fmla="*/ 624715 w 783731"/>
                <a:gd name="connsiteY285" fmla="*/ 462257 h 783731"/>
                <a:gd name="connsiteX286" fmla="*/ 642748 w 783731"/>
                <a:gd name="connsiteY286" fmla="*/ 467251 h 783731"/>
                <a:gd name="connsiteX287" fmla="*/ 658457 w 783731"/>
                <a:gd name="connsiteY287" fmla="*/ 476788 h 783731"/>
                <a:gd name="connsiteX288" fmla="*/ 673785 w 783731"/>
                <a:gd name="connsiteY288" fmla="*/ 495098 h 783731"/>
                <a:gd name="connsiteX289" fmla="*/ 670366 w 783731"/>
                <a:gd name="connsiteY289" fmla="*/ 508650 h 783731"/>
                <a:gd name="connsiteX290" fmla="*/ 666503 w 783731"/>
                <a:gd name="connsiteY290" fmla="*/ 509975 h 78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783731" h="783731">
                  <a:moveTo>
                    <a:pt x="784409" y="384474"/>
                  </a:moveTo>
                  <a:cubicBezTo>
                    <a:pt x="783716" y="379990"/>
                    <a:pt x="783473" y="375447"/>
                    <a:pt x="783681" y="370915"/>
                  </a:cubicBezTo>
                  <a:cubicBezTo>
                    <a:pt x="783730" y="369441"/>
                    <a:pt x="783636" y="367967"/>
                    <a:pt x="783404" y="366510"/>
                  </a:cubicBezTo>
                  <a:cubicBezTo>
                    <a:pt x="783057" y="364541"/>
                    <a:pt x="782883" y="362547"/>
                    <a:pt x="782883" y="360546"/>
                  </a:cubicBezTo>
                  <a:cubicBezTo>
                    <a:pt x="782883" y="359471"/>
                    <a:pt x="782883" y="358396"/>
                    <a:pt x="782883" y="357355"/>
                  </a:cubicBezTo>
                  <a:cubicBezTo>
                    <a:pt x="782433" y="353506"/>
                    <a:pt x="781947" y="349691"/>
                    <a:pt x="781462" y="345842"/>
                  </a:cubicBezTo>
                  <a:cubicBezTo>
                    <a:pt x="780837" y="340952"/>
                    <a:pt x="780387" y="336063"/>
                    <a:pt x="779554" y="331208"/>
                  </a:cubicBezTo>
                  <a:cubicBezTo>
                    <a:pt x="778479" y="324758"/>
                    <a:pt x="777092" y="318377"/>
                    <a:pt x="775844" y="311961"/>
                  </a:cubicBezTo>
                  <a:cubicBezTo>
                    <a:pt x="773902" y="301870"/>
                    <a:pt x="771266" y="291952"/>
                    <a:pt x="768353" y="282103"/>
                  </a:cubicBezTo>
                  <a:cubicBezTo>
                    <a:pt x="766064" y="274301"/>
                    <a:pt x="763463" y="266567"/>
                    <a:pt x="760654" y="258938"/>
                  </a:cubicBezTo>
                  <a:cubicBezTo>
                    <a:pt x="757187" y="249297"/>
                    <a:pt x="753337" y="239726"/>
                    <a:pt x="748933" y="230432"/>
                  </a:cubicBezTo>
                  <a:cubicBezTo>
                    <a:pt x="741765" y="215038"/>
                    <a:pt x="733657" y="200098"/>
                    <a:pt x="724658" y="185697"/>
                  </a:cubicBezTo>
                  <a:cubicBezTo>
                    <a:pt x="718763" y="176438"/>
                    <a:pt x="712556" y="167456"/>
                    <a:pt x="706036" y="158648"/>
                  </a:cubicBezTo>
                  <a:cubicBezTo>
                    <a:pt x="701667" y="152753"/>
                    <a:pt x="696950" y="147135"/>
                    <a:pt x="692165" y="141309"/>
                  </a:cubicBezTo>
                  <a:cubicBezTo>
                    <a:pt x="686928" y="134893"/>
                    <a:pt x="681172" y="128963"/>
                    <a:pt x="675658" y="122791"/>
                  </a:cubicBezTo>
                  <a:cubicBezTo>
                    <a:pt x="668722" y="115231"/>
                    <a:pt x="661093" y="108676"/>
                    <a:pt x="653741" y="101637"/>
                  </a:cubicBezTo>
                  <a:cubicBezTo>
                    <a:pt x="651556" y="99521"/>
                    <a:pt x="649233" y="97510"/>
                    <a:pt x="646805" y="95568"/>
                  </a:cubicBezTo>
                  <a:cubicBezTo>
                    <a:pt x="640251" y="90297"/>
                    <a:pt x="633732" y="84991"/>
                    <a:pt x="627039" y="79928"/>
                  </a:cubicBezTo>
                  <a:cubicBezTo>
                    <a:pt x="621514" y="75721"/>
                    <a:pt x="615872" y="71686"/>
                    <a:pt x="610116" y="67825"/>
                  </a:cubicBezTo>
                  <a:cubicBezTo>
                    <a:pt x="604914" y="64357"/>
                    <a:pt x="599712" y="60890"/>
                    <a:pt x="594164" y="57803"/>
                  </a:cubicBezTo>
                  <a:cubicBezTo>
                    <a:pt x="588615" y="54717"/>
                    <a:pt x="583517" y="51700"/>
                    <a:pt x="578142" y="48752"/>
                  </a:cubicBezTo>
                  <a:cubicBezTo>
                    <a:pt x="568883" y="43620"/>
                    <a:pt x="559346" y="39146"/>
                    <a:pt x="549706" y="34881"/>
                  </a:cubicBezTo>
                  <a:cubicBezTo>
                    <a:pt x="541175" y="31066"/>
                    <a:pt x="532367" y="27945"/>
                    <a:pt x="523628" y="24685"/>
                  </a:cubicBezTo>
                  <a:cubicBezTo>
                    <a:pt x="512565" y="20593"/>
                    <a:pt x="501295" y="17403"/>
                    <a:pt x="489955" y="14282"/>
                  </a:cubicBezTo>
                  <a:cubicBezTo>
                    <a:pt x="481979" y="12132"/>
                    <a:pt x="473864" y="10433"/>
                    <a:pt x="465680" y="8941"/>
                  </a:cubicBezTo>
                  <a:cubicBezTo>
                    <a:pt x="460201" y="7936"/>
                    <a:pt x="454687" y="6826"/>
                    <a:pt x="449104" y="6306"/>
                  </a:cubicBezTo>
                  <a:cubicBezTo>
                    <a:pt x="446746" y="6063"/>
                    <a:pt x="444387" y="5543"/>
                    <a:pt x="442168" y="5231"/>
                  </a:cubicBezTo>
                  <a:cubicBezTo>
                    <a:pt x="438700" y="4780"/>
                    <a:pt x="435232" y="4190"/>
                    <a:pt x="431765" y="4052"/>
                  </a:cubicBezTo>
                  <a:cubicBezTo>
                    <a:pt x="426636" y="3537"/>
                    <a:pt x="421486" y="3294"/>
                    <a:pt x="416333" y="3323"/>
                  </a:cubicBezTo>
                  <a:cubicBezTo>
                    <a:pt x="415941" y="3375"/>
                    <a:pt x="415545" y="3375"/>
                    <a:pt x="415154" y="3323"/>
                  </a:cubicBezTo>
                  <a:cubicBezTo>
                    <a:pt x="412539" y="2736"/>
                    <a:pt x="409851" y="2526"/>
                    <a:pt x="407178" y="2699"/>
                  </a:cubicBezTo>
                  <a:lnTo>
                    <a:pt x="377493" y="2699"/>
                  </a:lnTo>
                  <a:cubicBezTo>
                    <a:pt x="376342" y="2568"/>
                    <a:pt x="375176" y="2568"/>
                    <a:pt x="374025" y="2699"/>
                  </a:cubicBezTo>
                  <a:cubicBezTo>
                    <a:pt x="368650" y="3982"/>
                    <a:pt x="363032" y="2699"/>
                    <a:pt x="357691" y="4121"/>
                  </a:cubicBezTo>
                  <a:cubicBezTo>
                    <a:pt x="353964" y="4196"/>
                    <a:pt x="350243" y="4532"/>
                    <a:pt x="346560" y="5127"/>
                  </a:cubicBezTo>
                  <a:cubicBezTo>
                    <a:pt x="341531" y="5508"/>
                    <a:pt x="336538" y="6618"/>
                    <a:pt x="331544" y="7277"/>
                  </a:cubicBezTo>
                  <a:cubicBezTo>
                    <a:pt x="323464" y="8387"/>
                    <a:pt x="315523" y="9982"/>
                    <a:pt x="307581" y="11785"/>
                  </a:cubicBezTo>
                  <a:cubicBezTo>
                    <a:pt x="292836" y="15110"/>
                    <a:pt x="278293" y="19279"/>
                    <a:pt x="264025" y="24269"/>
                  </a:cubicBezTo>
                  <a:cubicBezTo>
                    <a:pt x="248303" y="29868"/>
                    <a:pt x="232915" y="36363"/>
                    <a:pt x="217938" y="43724"/>
                  </a:cubicBezTo>
                  <a:cubicBezTo>
                    <a:pt x="215545" y="44903"/>
                    <a:pt x="213291" y="46325"/>
                    <a:pt x="211002" y="47538"/>
                  </a:cubicBezTo>
                  <a:cubicBezTo>
                    <a:pt x="200681" y="52804"/>
                    <a:pt x="190634" y="58591"/>
                    <a:pt x="180901" y="64878"/>
                  </a:cubicBezTo>
                  <a:cubicBezTo>
                    <a:pt x="171885" y="70634"/>
                    <a:pt x="163250" y="76911"/>
                    <a:pt x="154753" y="83431"/>
                  </a:cubicBezTo>
                  <a:cubicBezTo>
                    <a:pt x="149899" y="87141"/>
                    <a:pt x="145113" y="90956"/>
                    <a:pt x="140466" y="95013"/>
                  </a:cubicBezTo>
                  <a:cubicBezTo>
                    <a:pt x="138177" y="97059"/>
                    <a:pt x="135958" y="99209"/>
                    <a:pt x="133530" y="101117"/>
                  </a:cubicBezTo>
                  <a:cubicBezTo>
                    <a:pt x="127253" y="106145"/>
                    <a:pt x="122086" y="112352"/>
                    <a:pt x="115914" y="117450"/>
                  </a:cubicBezTo>
                  <a:cubicBezTo>
                    <a:pt x="114616" y="118783"/>
                    <a:pt x="113389" y="120184"/>
                    <a:pt x="112238" y="121646"/>
                  </a:cubicBezTo>
                  <a:cubicBezTo>
                    <a:pt x="105950" y="127876"/>
                    <a:pt x="99989" y="134428"/>
                    <a:pt x="94378" y="141274"/>
                  </a:cubicBezTo>
                  <a:cubicBezTo>
                    <a:pt x="90321" y="146233"/>
                    <a:pt x="86160" y="151088"/>
                    <a:pt x="82276" y="156186"/>
                  </a:cubicBezTo>
                  <a:cubicBezTo>
                    <a:pt x="74416" y="166473"/>
                    <a:pt x="67089" y="177156"/>
                    <a:pt x="60324" y="188194"/>
                  </a:cubicBezTo>
                  <a:cubicBezTo>
                    <a:pt x="54810" y="197210"/>
                    <a:pt x="49505" y="206331"/>
                    <a:pt x="44788" y="215937"/>
                  </a:cubicBezTo>
                  <a:cubicBezTo>
                    <a:pt x="42245" y="220977"/>
                    <a:pt x="39806" y="226028"/>
                    <a:pt x="37471" y="231091"/>
                  </a:cubicBezTo>
                  <a:cubicBezTo>
                    <a:pt x="32847" y="241032"/>
                    <a:pt x="28709" y="251170"/>
                    <a:pt x="25056" y="261504"/>
                  </a:cubicBezTo>
                  <a:cubicBezTo>
                    <a:pt x="17510" y="282576"/>
                    <a:pt x="11802" y="304262"/>
                    <a:pt x="7994" y="326318"/>
                  </a:cubicBezTo>
                  <a:cubicBezTo>
                    <a:pt x="6538" y="334988"/>
                    <a:pt x="5382" y="343681"/>
                    <a:pt x="4527" y="352396"/>
                  </a:cubicBezTo>
                  <a:cubicBezTo>
                    <a:pt x="3794" y="356877"/>
                    <a:pt x="3458" y="361416"/>
                    <a:pt x="3521" y="365956"/>
                  </a:cubicBezTo>
                  <a:cubicBezTo>
                    <a:pt x="3660" y="366746"/>
                    <a:pt x="3660" y="367558"/>
                    <a:pt x="3521" y="368348"/>
                  </a:cubicBezTo>
                  <a:cubicBezTo>
                    <a:pt x="2943" y="370283"/>
                    <a:pt x="2640" y="372291"/>
                    <a:pt x="2619" y="374313"/>
                  </a:cubicBezTo>
                  <a:lnTo>
                    <a:pt x="2619" y="393560"/>
                  </a:lnTo>
                  <a:lnTo>
                    <a:pt x="2619" y="393560"/>
                  </a:lnTo>
                  <a:lnTo>
                    <a:pt x="2619" y="413222"/>
                  </a:lnTo>
                  <a:cubicBezTo>
                    <a:pt x="2561" y="414557"/>
                    <a:pt x="2642" y="415892"/>
                    <a:pt x="2862" y="417210"/>
                  </a:cubicBezTo>
                  <a:cubicBezTo>
                    <a:pt x="3287" y="419298"/>
                    <a:pt x="3474" y="421427"/>
                    <a:pt x="3417" y="423556"/>
                  </a:cubicBezTo>
                  <a:cubicBezTo>
                    <a:pt x="3361" y="424715"/>
                    <a:pt x="3419" y="425876"/>
                    <a:pt x="3590" y="427024"/>
                  </a:cubicBezTo>
                  <a:cubicBezTo>
                    <a:pt x="4231" y="430835"/>
                    <a:pt x="4648" y="434678"/>
                    <a:pt x="4839" y="438537"/>
                  </a:cubicBezTo>
                  <a:cubicBezTo>
                    <a:pt x="5255" y="441693"/>
                    <a:pt x="5567" y="444918"/>
                    <a:pt x="6018" y="448039"/>
                  </a:cubicBezTo>
                  <a:cubicBezTo>
                    <a:pt x="7104" y="455277"/>
                    <a:pt x="8330" y="462500"/>
                    <a:pt x="9694" y="469713"/>
                  </a:cubicBezTo>
                  <a:cubicBezTo>
                    <a:pt x="12605" y="484365"/>
                    <a:pt x="16357" y="498840"/>
                    <a:pt x="20930" y="513061"/>
                  </a:cubicBezTo>
                  <a:cubicBezTo>
                    <a:pt x="24967" y="525643"/>
                    <a:pt x="29654" y="538005"/>
                    <a:pt x="34974" y="550098"/>
                  </a:cubicBezTo>
                  <a:cubicBezTo>
                    <a:pt x="39760" y="560987"/>
                    <a:pt x="45008" y="571644"/>
                    <a:pt x="50718" y="582071"/>
                  </a:cubicBezTo>
                  <a:cubicBezTo>
                    <a:pt x="52313" y="585019"/>
                    <a:pt x="53943" y="587932"/>
                    <a:pt x="55677" y="590776"/>
                  </a:cubicBezTo>
                  <a:cubicBezTo>
                    <a:pt x="58486" y="595457"/>
                    <a:pt x="61503" y="600069"/>
                    <a:pt x="64312" y="604647"/>
                  </a:cubicBezTo>
                  <a:cubicBezTo>
                    <a:pt x="68162" y="611062"/>
                    <a:pt x="72600" y="617062"/>
                    <a:pt x="76935" y="623165"/>
                  </a:cubicBezTo>
                  <a:cubicBezTo>
                    <a:pt x="80750" y="628471"/>
                    <a:pt x="84876" y="633569"/>
                    <a:pt x="88899" y="638701"/>
                  </a:cubicBezTo>
                  <a:cubicBezTo>
                    <a:pt x="94274" y="645637"/>
                    <a:pt x="99927" y="652122"/>
                    <a:pt x="105892" y="658364"/>
                  </a:cubicBezTo>
                  <a:cubicBezTo>
                    <a:pt x="117900" y="671285"/>
                    <a:pt x="130722" y="683422"/>
                    <a:pt x="144281" y="694707"/>
                  </a:cubicBezTo>
                  <a:cubicBezTo>
                    <a:pt x="152049" y="701018"/>
                    <a:pt x="159955" y="707156"/>
                    <a:pt x="168105" y="712948"/>
                  </a:cubicBezTo>
                  <a:cubicBezTo>
                    <a:pt x="180948" y="722082"/>
                    <a:pt x="194361" y="730387"/>
                    <a:pt x="208262" y="737812"/>
                  </a:cubicBezTo>
                  <a:cubicBezTo>
                    <a:pt x="219535" y="743898"/>
                    <a:pt x="231109" y="749408"/>
                    <a:pt x="242941" y="754319"/>
                  </a:cubicBezTo>
                  <a:cubicBezTo>
                    <a:pt x="254801" y="759174"/>
                    <a:pt x="266834" y="763613"/>
                    <a:pt x="279110" y="767289"/>
                  </a:cubicBezTo>
                  <a:cubicBezTo>
                    <a:pt x="294809" y="772057"/>
                    <a:pt x="310793" y="775833"/>
                    <a:pt x="326966" y="778594"/>
                  </a:cubicBezTo>
                  <a:cubicBezTo>
                    <a:pt x="331821" y="779426"/>
                    <a:pt x="336676" y="780328"/>
                    <a:pt x="341566" y="780848"/>
                  </a:cubicBezTo>
                  <a:cubicBezTo>
                    <a:pt x="344202" y="781125"/>
                    <a:pt x="346837" y="781750"/>
                    <a:pt x="349507" y="781784"/>
                  </a:cubicBezTo>
                  <a:cubicBezTo>
                    <a:pt x="353357" y="781784"/>
                    <a:pt x="357206" y="782512"/>
                    <a:pt x="361021" y="782859"/>
                  </a:cubicBezTo>
                  <a:cubicBezTo>
                    <a:pt x="364835" y="783206"/>
                    <a:pt x="368199" y="783345"/>
                    <a:pt x="371806" y="783449"/>
                  </a:cubicBezTo>
                  <a:cubicBezTo>
                    <a:pt x="372867" y="783345"/>
                    <a:pt x="373935" y="783345"/>
                    <a:pt x="374996" y="783449"/>
                  </a:cubicBezTo>
                  <a:cubicBezTo>
                    <a:pt x="377885" y="784000"/>
                    <a:pt x="380832" y="784212"/>
                    <a:pt x="383770" y="784073"/>
                  </a:cubicBezTo>
                  <a:cubicBezTo>
                    <a:pt x="390705" y="784073"/>
                    <a:pt x="397953" y="784246"/>
                    <a:pt x="405028" y="784073"/>
                  </a:cubicBezTo>
                  <a:cubicBezTo>
                    <a:pt x="410611" y="783865"/>
                    <a:pt x="416194" y="783206"/>
                    <a:pt x="421812" y="783275"/>
                  </a:cubicBezTo>
                  <a:cubicBezTo>
                    <a:pt x="422211" y="783268"/>
                    <a:pt x="422606" y="783209"/>
                    <a:pt x="422991" y="783102"/>
                  </a:cubicBezTo>
                  <a:cubicBezTo>
                    <a:pt x="424805" y="782662"/>
                    <a:pt x="426674" y="782474"/>
                    <a:pt x="428539" y="782547"/>
                  </a:cubicBezTo>
                  <a:cubicBezTo>
                    <a:pt x="429476" y="782599"/>
                    <a:pt x="430412" y="782599"/>
                    <a:pt x="431348" y="782547"/>
                  </a:cubicBezTo>
                  <a:cubicBezTo>
                    <a:pt x="435336" y="782062"/>
                    <a:pt x="439290" y="781611"/>
                    <a:pt x="443243" y="781091"/>
                  </a:cubicBezTo>
                  <a:cubicBezTo>
                    <a:pt x="447717" y="780501"/>
                    <a:pt x="452225" y="779946"/>
                    <a:pt x="456698" y="779218"/>
                  </a:cubicBezTo>
                  <a:cubicBezTo>
                    <a:pt x="461935" y="778351"/>
                    <a:pt x="467102" y="777276"/>
                    <a:pt x="472408" y="776236"/>
                  </a:cubicBezTo>
                  <a:cubicBezTo>
                    <a:pt x="482083" y="774328"/>
                    <a:pt x="491654" y="772005"/>
                    <a:pt x="501121" y="769300"/>
                  </a:cubicBezTo>
                  <a:cubicBezTo>
                    <a:pt x="510589" y="766595"/>
                    <a:pt x="519501" y="763647"/>
                    <a:pt x="528517" y="760318"/>
                  </a:cubicBezTo>
                  <a:cubicBezTo>
                    <a:pt x="537534" y="756989"/>
                    <a:pt x="547209" y="753140"/>
                    <a:pt x="556260" y="748840"/>
                  </a:cubicBezTo>
                  <a:cubicBezTo>
                    <a:pt x="567843" y="743361"/>
                    <a:pt x="579356" y="737673"/>
                    <a:pt x="590384" y="731119"/>
                  </a:cubicBezTo>
                  <a:cubicBezTo>
                    <a:pt x="601411" y="724565"/>
                    <a:pt x="611572" y="718149"/>
                    <a:pt x="621594" y="710867"/>
                  </a:cubicBezTo>
                  <a:cubicBezTo>
                    <a:pt x="633260" y="702405"/>
                    <a:pt x="644475" y="693340"/>
                    <a:pt x="655197" y="683714"/>
                  </a:cubicBezTo>
                  <a:cubicBezTo>
                    <a:pt x="660399" y="679101"/>
                    <a:pt x="665115" y="674004"/>
                    <a:pt x="670317" y="669392"/>
                  </a:cubicBezTo>
                  <a:cubicBezTo>
                    <a:pt x="671912" y="668004"/>
                    <a:pt x="673092" y="666132"/>
                    <a:pt x="674583" y="664641"/>
                  </a:cubicBezTo>
                  <a:cubicBezTo>
                    <a:pt x="680769" y="658551"/>
                    <a:pt x="686616" y="652129"/>
                    <a:pt x="692095" y="645394"/>
                  </a:cubicBezTo>
                  <a:cubicBezTo>
                    <a:pt x="696153" y="640435"/>
                    <a:pt x="700279" y="635545"/>
                    <a:pt x="704163" y="630448"/>
                  </a:cubicBezTo>
                  <a:cubicBezTo>
                    <a:pt x="711099" y="621535"/>
                    <a:pt x="717376" y="612346"/>
                    <a:pt x="723410" y="602913"/>
                  </a:cubicBezTo>
                  <a:cubicBezTo>
                    <a:pt x="728473" y="595006"/>
                    <a:pt x="733224" y="586961"/>
                    <a:pt x="737593" y="578638"/>
                  </a:cubicBezTo>
                  <a:cubicBezTo>
                    <a:pt x="743211" y="568235"/>
                    <a:pt x="748448" y="557484"/>
                    <a:pt x="753025" y="546526"/>
                  </a:cubicBezTo>
                  <a:cubicBezTo>
                    <a:pt x="757603" y="535568"/>
                    <a:pt x="762007" y="523950"/>
                    <a:pt x="765718" y="512368"/>
                  </a:cubicBezTo>
                  <a:cubicBezTo>
                    <a:pt x="769875" y="499544"/>
                    <a:pt x="773347" y="486512"/>
                    <a:pt x="776121" y="473320"/>
                  </a:cubicBezTo>
                  <a:cubicBezTo>
                    <a:pt x="777890" y="464581"/>
                    <a:pt x="779589" y="455981"/>
                    <a:pt x="780664" y="446930"/>
                  </a:cubicBezTo>
                  <a:cubicBezTo>
                    <a:pt x="781011" y="444294"/>
                    <a:pt x="781219" y="441658"/>
                    <a:pt x="781566" y="439023"/>
                  </a:cubicBezTo>
                  <a:cubicBezTo>
                    <a:pt x="782349" y="434158"/>
                    <a:pt x="782824" y="429247"/>
                    <a:pt x="782987" y="424319"/>
                  </a:cubicBezTo>
                  <a:cubicBezTo>
                    <a:pt x="782901" y="423653"/>
                    <a:pt x="782901" y="422974"/>
                    <a:pt x="782987" y="422308"/>
                  </a:cubicBezTo>
                  <a:cubicBezTo>
                    <a:pt x="783587" y="419294"/>
                    <a:pt x="783809" y="416218"/>
                    <a:pt x="783646" y="413153"/>
                  </a:cubicBezTo>
                  <a:cubicBezTo>
                    <a:pt x="783490" y="410611"/>
                    <a:pt x="783490" y="408066"/>
                    <a:pt x="783646" y="405524"/>
                  </a:cubicBezTo>
                  <a:cubicBezTo>
                    <a:pt x="784347" y="398529"/>
                    <a:pt x="784600" y="391500"/>
                    <a:pt x="784409" y="384474"/>
                  </a:cubicBezTo>
                  <a:close/>
                  <a:moveTo>
                    <a:pt x="473379" y="266567"/>
                  </a:moveTo>
                  <a:cubicBezTo>
                    <a:pt x="473379" y="264038"/>
                    <a:pt x="473552" y="261513"/>
                    <a:pt x="473899" y="259007"/>
                  </a:cubicBezTo>
                  <a:cubicBezTo>
                    <a:pt x="474152" y="256484"/>
                    <a:pt x="474235" y="253947"/>
                    <a:pt x="474142" y="251413"/>
                  </a:cubicBezTo>
                  <a:cubicBezTo>
                    <a:pt x="474048" y="249271"/>
                    <a:pt x="474235" y="247125"/>
                    <a:pt x="474696" y="245032"/>
                  </a:cubicBezTo>
                  <a:cubicBezTo>
                    <a:pt x="474835" y="244524"/>
                    <a:pt x="474904" y="243999"/>
                    <a:pt x="474904" y="243471"/>
                  </a:cubicBezTo>
                  <a:cubicBezTo>
                    <a:pt x="475837" y="228311"/>
                    <a:pt x="478265" y="213280"/>
                    <a:pt x="482152" y="198598"/>
                  </a:cubicBezTo>
                  <a:cubicBezTo>
                    <a:pt x="484285" y="189909"/>
                    <a:pt x="487330" y="181470"/>
                    <a:pt x="491238" y="173421"/>
                  </a:cubicBezTo>
                  <a:cubicBezTo>
                    <a:pt x="493669" y="167884"/>
                    <a:pt x="497126" y="162859"/>
                    <a:pt x="501433" y="158613"/>
                  </a:cubicBezTo>
                  <a:lnTo>
                    <a:pt x="503861" y="156567"/>
                  </a:lnTo>
                  <a:cubicBezTo>
                    <a:pt x="509992" y="151754"/>
                    <a:pt x="518724" y="152152"/>
                    <a:pt x="524391" y="157504"/>
                  </a:cubicBezTo>
                  <a:cubicBezTo>
                    <a:pt x="528836" y="161570"/>
                    <a:pt x="532471" y="166442"/>
                    <a:pt x="535106" y="171861"/>
                  </a:cubicBezTo>
                  <a:cubicBezTo>
                    <a:pt x="538799" y="179273"/>
                    <a:pt x="541751" y="187032"/>
                    <a:pt x="543914" y="195026"/>
                  </a:cubicBezTo>
                  <a:cubicBezTo>
                    <a:pt x="545739" y="201021"/>
                    <a:pt x="547185" y="207125"/>
                    <a:pt x="548249" y="213301"/>
                  </a:cubicBezTo>
                  <a:cubicBezTo>
                    <a:pt x="548978" y="217775"/>
                    <a:pt x="549671" y="222214"/>
                    <a:pt x="550365" y="226687"/>
                  </a:cubicBezTo>
                  <a:cubicBezTo>
                    <a:pt x="550850" y="229843"/>
                    <a:pt x="551405" y="232999"/>
                    <a:pt x="551752" y="236189"/>
                  </a:cubicBezTo>
                  <a:cubicBezTo>
                    <a:pt x="552168" y="240142"/>
                    <a:pt x="552480" y="244130"/>
                    <a:pt x="552723" y="248118"/>
                  </a:cubicBezTo>
                  <a:cubicBezTo>
                    <a:pt x="552688" y="250917"/>
                    <a:pt x="552896" y="253713"/>
                    <a:pt x="553347" y="256476"/>
                  </a:cubicBezTo>
                  <a:cubicBezTo>
                    <a:pt x="553545" y="257527"/>
                    <a:pt x="553604" y="258600"/>
                    <a:pt x="553520" y="259666"/>
                  </a:cubicBezTo>
                  <a:lnTo>
                    <a:pt x="553520" y="273295"/>
                  </a:lnTo>
                  <a:lnTo>
                    <a:pt x="553520" y="273295"/>
                  </a:lnTo>
                  <a:cubicBezTo>
                    <a:pt x="553520" y="277040"/>
                    <a:pt x="553520" y="280785"/>
                    <a:pt x="553520" y="284531"/>
                  </a:cubicBezTo>
                  <a:cubicBezTo>
                    <a:pt x="553690" y="287192"/>
                    <a:pt x="553493" y="289865"/>
                    <a:pt x="552931" y="292472"/>
                  </a:cubicBezTo>
                  <a:cubicBezTo>
                    <a:pt x="552844" y="293000"/>
                    <a:pt x="552844" y="293539"/>
                    <a:pt x="552931" y="294067"/>
                  </a:cubicBezTo>
                  <a:cubicBezTo>
                    <a:pt x="553007" y="299136"/>
                    <a:pt x="552681" y="304204"/>
                    <a:pt x="551960" y="309222"/>
                  </a:cubicBezTo>
                  <a:cubicBezTo>
                    <a:pt x="551370" y="315707"/>
                    <a:pt x="550087" y="322122"/>
                    <a:pt x="549186" y="328572"/>
                  </a:cubicBezTo>
                  <a:cubicBezTo>
                    <a:pt x="548346" y="334411"/>
                    <a:pt x="547188" y="340199"/>
                    <a:pt x="545718" y="345911"/>
                  </a:cubicBezTo>
                  <a:cubicBezTo>
                    <a:pt x="543363" y="355916"/>
                    <a:pt x="539874" y="365619"/>
                    <a:pt x="535314" y="374833"/>
                  </a:cubicBezTo>
                  <a:cubicBezTo>
                    <a:pt x="532963" y="379636"/>
                    <a:pt x="529835" y="384020"/>
                    <a:pt x="526055" y="387803"/>
                  </a:cubicBezTo>
                  <a:cubicBezTo>
                    <a:pt x="524710" y="389103"/>
                    <a:pt x="523232" y="390265"/>
                    <a:pt x="521651" y="391271"/>
                  </a:cubicBezTo>
                  <a:cubicBezTo>
                    <a:pt x="516297" y="394257"/>
                    <a:pt x="509711" y="393948"/>
                    <a:pt x="504659" y="390473"/>
                  </a:cubicBezTo>
                  <a:cubicBezTo>
                    <a:pt x="499776" y="386509"/>
                    <a:pt x="495802" y="381543"/>
                    <a:pt x="493007" y="375908"/>
                  </a:cubicBezTo>
                  <a:cubicBezTo>
                    <a:pt x="488849" y="367981"/>
                    <a:pt x="485582" y="359620"/>
                    <a:pt x="483262" y="350974"/>
                  </a:cubicBezTo>
                  <a:cubicBezTo>
                    <a:pt x="481050" y="342982"/>
                    <a:pt x="479257" y="334879"/>
                    <a:pt x="477887" y="326700"/>
                  </a:cubicBezTo>
                  <a:cubicBezTo>
                    <a:pt x="476985" y="321879"/>
                    <a:pt x="476881" y="316886"/>
                    <a:pt x="475945" y="312065"/>
                  </a:cubicBezTo>
                  <a:cubicBezTo>
                    <a:pt x="475113" y="307973"/>
                    <a:pt x="475667" y="303812"/>
                    <a:pt x="474627" y="299754"/>
                  </a:cubicBezTo>
                  <a:cubicBezTo>
                    <a:pt x="474440" y="298609"/>
                    <a:pt x="474381" y="297445"/>
                    <a:pt x="474454" y="296287"/>
                  </a:cubicBezTo>
                  <a:cubicBezTo>
                    <a:pt x="474606" y="292551"/>
                    <a:pt x="474374" y="288809"/>
                    <a:pt x="473760" y="285120"/>
                  </a:cubicBezTo>
                  <a:cubicBezTo>
                    <a:pt x="473656" y="284048"/>
                    <a:pt x="473656" y="282968"/>
                    <a:pt x="473760" y="281895"/>
                  </a:cubicBezTo>
                  <a:cubicBezTo>
                    <a:pt x="473379" y="276520"/>
                    <a:pt x="473379" y="271561"/>
                    <a:pt x="473379" y="266463"/>
                  </a:cubicBezTo>
                  <a:close/>
                  <a:moveTo>
                    <a:pt x="232815" y="266567"/>
                  </a:moveTo>
                  <a:cubicBezTo>
                    <a:pt x="232763" y="264037"/>
                    <a:pt x="232937" y="261507"/>
                    <a:pt x="233335" y="259007"/>
                  </a:cubicBezTo>
                  <a:cubicBezTo>
                    <a:pt x="233579" y="256704"/>
                    <a:pt x="233660" y="254386"/>
                    <a:pt x="233577" y="252072"/>
                  </a:cubicBezTo>
                  <a:cubicBezTo>
                    <a:pt x="233421" y="249535"/>
                    <a:pt x="233632" y="246988"/>
                    <a:pt x="234202" y="244512"/>
                  </a:cubicBezTo>
                  <a:cubicBezTo>
                    <a:pt x="234253" y="244120"/>
                    <a:pt x="234253" y="243724"/>
                    <a:pt x="234202" y="243333"/>
                  </a:cubicBezTo>
                  <a:cubicBezTo>
                    <a:pt x="234710" y="234827"/>
                    <a:pt x="235741" y="226361"/>
                    <a:pt x="237288" y="217983"/>
                  </a:cubicBezTo>
                  <a:cubicBezTo>
                    <a:pt x="238375" y="211533"/>
                    <a:pt x="239739" y="205152"/>
                    <a:pt x="241380" y="198840"/>
                  </a:cubicBezTo>
                  <a:cubicBezTo>
                    <a:pt x="243529" y="190024"/>
                    <a:pt x="246598" y="181458"/>
                    <a:pt x="250535" y="173282"/>
                  </a:cubicBezTo>
                  <a:cubicBezTo>
                    <a:pt x="252995" y="167785"/>
                    <a:pt x="256478" y="162807"/>
                    <a:pt x="260800" y="158613"/>
                  </a:cubicBezTo>
                  <a:lnTo>
                    <a:pt x="263262" y="156567"/>
                  </a:lnTo>
                  <a:cubicBezTo>
                    <a:pt x="266836" y="153645"/>
                    <a:pt x="271541" y="152497"/>
                    <a:pt x="276059" y="153446"/>
                  </a:cubicBezTo>
                  <a:cubicBezTo>
                    <a:pt x="278964" y="154012"/>
                    <a:pt x="281647" y="155396"/>
                    <a:pt x="283792" y="157434"/>
                  </a:cubicBezTo>
                  <a:cubicBezTo>
                    <a:pt x="288228" y="161510"/>
                    <a:pt x="291862" y="166379"/>
                    <a:pt x="294507" y="171791"/>
                  </a:cubicBezTo>
                  <a:cubicBezTo>
                    <a:pt x="298201" y="179203"/>
                    <a:pt x="301151" y="186963"/>
                    <a:pt x="303316" y="194956"/>
                  </a:cubicBezTo>
                  <a:cubicBezTo>
                    <a:pt x="305169" y="201071"/>
                    <a:pt x="306663" y="207289"/>
                    <a:pt x="307789" y="213579"/>
                  </a:cubicBezTo>
                  <a:cubicBezTo>
                    <a:pt x="308552" y="217879"/>
                    <a:pt x="309176" y="222248"/>
                    <a:pt x="309835" y="226583"/>
                  </a:cubicBezTo>
                  <a:cubicBezTo>
                    <a:pt x="310286" y="229739"/>
                    <a:pt x="310876" y="232894"/>
                    <a:pt x="311188" y="236050"/>
                  </a:cubicBezTo>
                  <a:cubicBezTo>
                    <a:pt x="311500" y="239206"/>
                    <a:pt x="311951" y="242431"/>
                    <a:pt x="312055" y="245587"/>
                  </a:cubicBezTo>
                  <a:cubicBezTo>
                    <a:pt x="312839" y="254187"/>
                    <a:pt x="313151" y="262823"/>
                    <a:pt x="312991" y="271457"/>
                  </a:cubicBezTo>
                  <a:cubicBezTo>
                    <a:pt x="312991" y="276936"/>
                    <a:pt x="312991" y="280681"/>
                    <a:pt x="312991" y="284392"/>
                  </a:cubicBezTo>
                  <a:cubicBezTo>
                    <a:pt x="313148" y="287067"/>
                    <a:pt x="312939" y="289750"/>
                    <a:pt x="312367" y="292368"/>
                  </a:cubicBezTo>
                  <a:cubicBezTo>
                    <a:pt x="312281" y="292896"/>
                    <a:pt x="312281" y="293435"/>
                    <a:pt x="312367" y="293963"/>
                  </a:cubicBezTo>
                  <a:cubicBezTo>
                    <a:pt x="312363" y="299035"/>
                    <a:pt x="311992" y="304099"/>
                    <a:pt x="311257" y="309118"/>
                  </a:cubicBezTo>
                  <a:cubicBezTo>
                    <a:pt x="310737" y="315221"/>
                    <a:pt x="309801" y="321290"/>
                    <a:pt x="308760" y="327289"/>
                  </a:cubicBezTo>
                  <a:cubicBezTo>
                    <a:pt x="307720" y="333288"/>
                    <a:pt x="306437" y="339600"/>
                    <a:pt x="304911" y="345669"/>
                  </a:cubicBezTo>
                  <a:cubicBezTo>
                    <a:pt x="302569" y="355677"/>
                    <a:pt x="299078" y="365383"/>
                    <a:pt x="294507" y="374590"/>
                  </a:cubicBezTo>
                  <a:cubicBezTo>
                    <a:pt x="292122" y="379536"/>
                    <a:pt x="288895" y="384030"/>
                    <a:pt x="284971" y="387872"/>
                  </a:cubicBezTo>
                  <a:cubicBezTo>
                    <a:pt x="283659" y="389242"/>
                    <a:pt x="282152" y="390411"/>
                    <a:pt x="280497" y="391340"/>
                  </a:cubicBezTo>
                  <a:cubicBezTo>
                    <a:pt x="275275" y="394378"/>
                    <a:pt x="268738" y="393983"/>
                    <a:pt x="263921" y="390334"/>
                  </a:cubicBezTo>
                  <a:cubicBezTo>
                    <a:pt x="258951" y="386454"/>
                    <a:pt x="254970" y="381450"/>
                    <a:pt x="252304" y="375735"/>
                  </a:cubicBezTo>
                  <a:cubicBezTo>
                    <a:pt x="248125" y="367832"/>
                    <a:pt x="244856" y="359478"/>
                    <a:pt x="242559" y="350836"/>
                  </a:cubicBezTo>
                  <a:cubicBezTo>
                    <a:pt x="240335" y="342846"/>
                    <a:pt x="238541" y="334743"/>
                    <a:pt x="237184" y="326561"/>
                  </a:cubicBezTo>
                  <a:cubicBezTo>
                    <a:pt x="236248" y="321741"/>
                    <a:pt x="236178" y="316747"/>
                    <a:pt x="235207" y="311961"/>
                  </a:cubicBezTo>
                  <a:cubicBezTo>
                    <a:pt x="234375" y="307869"/>
                    <a:pt x="234930" y="303673"/>
                    <a:pt x="233890" y="299616"/>
                  </a:cubicBezTo>
                  <a:cubicBezTo>
                    <a:pt x="233716" y="298469"/>
                    <a:pt x="233658" y="297307"/>
                    <a:pt x="233716" y="296148"/>
                  </a:cubicBezTo>
                  <a:cubicBezTo>
                    <a:pt x="233838" y="292415"/>
                    <a:pt x="233629" y="288678"/>
                    <a:pt x="233092" y="284981"/>
                  </a:cubicBezTo>
                  <a:cubicBezTo>
                    <a:pt x="232918" y="283252"/>
                    <a:pt x="232918" y="281509"/>
                    <a:pt x="233092" y="279780"/>
                  </a:cubicBezTo>
                  <a:cubicBezTo>
                    <a:pt x="232815" y="275341"/>
                    <a:pt x="232780" y="270937"/>
                    <a:pt x="232815" y="266498"/>
                  </a:cubicBezTo>
                  <a:close/>
                  <a:moveTo>
                    <a:pt x="666503" y="510044"/>
                  </a:moveTo>
                  <a:cubicBezTo>
                    <a:pt x="663971" y="510634"/>
                    <a:pt x="661308" y="509961"/>
                    <a:pt x="659359" y="508241"/>
                  </a:cubicBezTo>
                  <a:cubicBezTo>
                    <a:pt x="657982" y="507027"/>
                    <a:pt x="656813" y="505599"/>
                    <a:pt x="655891" y="504010"/>
                  </a:cubicBezTo>
                  <a:cubicBezTo>
                    <a:pt x="653602" y="500234"/>
                    <a:pt x="650776" y="496811"/>
                    <a:pt x="647499" y="493849"/>
                  </a:cubicBezTo>
                  <a:cubicBezTo>
                    <a:pt x="645703" y="492258"/>
                    <a:pt x="643802" y="490784"/>
                    <a:pt x="641812" y="489445"/>
                  </a:cubicBezTo>
                  <a:cubicBezTo>
                    <a:pt x="638691" y="487399"/>
                    <a:pt x="638170" y="487642"/>
                    <a:pt x="637269" y="491110"/>
                  </a:cubicBezTo>
                  <a:cubicBezTo>
                    <a:pt x="637269" y="491387"/>
                    <a:pt x="637269" y="491630"/>
                    <a:pt x="637095" y="491907"/>
                  </a:cubicBezTo>
                  <a:cubicBezTo>
                    <a:pt x="634030" y="504940"/>
                    <a:pt x="629903" y="517698"/>
                    <a:pt x="624750" y="530054"/>
                  </a:cubicBezTo>
                  <a:cubicBezTo>
                    <a:pt x="620921" y="539153"/>
                    <a:pt x="616569" y="548024"/>
                    <a:pt x="611711" y="556617"/>
                  </a:cubicBezTo>
                  <a:cubicBezTo>
                    <a:pt x="606325" y="566154"/>
                    <a:pt x="600336" y="575340"/>
                    <a:pt x="593782" y="584117"/>
                  </a:cubicBezTo>
                  <a:cubicBezTo>
                    <a:pt x="589191" y="590349"/>
                    <a:pt x="584249" y="596310"/>
                    <a:pt x="578974" y="601977"/>
                  </a:cubicBezTo>
                  <a:cubicBezTo>
                    <a:pt x="575715" y="605445"/>
                    <a:pt x="572559" y="609120"/>
                    <a:pt x="569056" y="612380"/>
                  </a:cubicBezTo>
                  <a:cubicBezTo>
                    <a:pt x="559572" y="621567"/>
                    <a:pt x="549428" y="630049"/>
                    <a:pt x="538713" y="637765"/>
                  </a:cubicBezTo>
                  <a:cubicBezTo>
                    <a:pt x="528913" y="644721"/>
                    <a:pt x="518634" y="650981"/>
                    <a:pt x="507953" y="656491"/>
                  </a:cubicBezTo>
                  <a:cubicBezTo>
                    <a:pt x="490017" y="665702"/>
                    <a:pt x="471024" y="672689"/>
                    <a:pt x="451393" y="677298"/>
                  </a:cubicBezTo>
                  <a:cubicBezTo>
                    <a:pt x="444457" y="678893"/>
                    <a:pt x="437868" y="680246"/>
                    <a:pt x="431002" y="681217"/>
                  </a:cubicBezTo>
                  <a:cubicBezTo>
                    <a:pt x="425731" y="682014"/>
                    <a:pt x="420390" y="682361"/>
                    <a:pt x="415154" y="683332"/>
                  </a:cubicBezTo>
                  <a:cubicBezTo>
                    <a:pt x="414231" y="683402"/>
                    <a:pt x="413302" y="683402"/>
                    <a:pt x="412379" y="683332"/>
                  </a:cubicBezTo>
                  <a:cubicBezTo>
                    <a:pt x="409303" y="683194"/>
                    <a:pt x="406220" y="683402"/>
                    <a:pt x="403190" y="683956"/>
                  </a:cubicBezTo>
                  <a:cubicBezTo>
                    <a:pt x="402128" y="684078"/>
                    <a:pt x="401060" y="684078"/>
                    <a:pt x="399999" y="683956"/>
                  </a:cubicBezTo>
                  <a:lnTo>
                    <a:pt x="387966" y="683956"/>
                  </a:lnTo>
                  <a:cubicBezTo>
                    <a:pt x="385698" y="684102"/>
                    <a:pt x="383419" y="683915"/>
                    <a:pt x="381203" y="683402"/>
                  </a:cubicBezTo>
                  <a:cubicBezTo>
                    <a:pt x="380551" y="683280"/>
                    <a:pt x="379879" y="683280"/>
                    <a:pt x="379227" y="683402"/>
                  </a:cubicBezTo>
                  <a:cubicBezTo>
                    <a:pt x="374424" y="683409"/>
                    <a:pt x="369628" y="683086"/>
                    <a:pt x="364870" y="682431"/>
                  </a:cubicBezTo>
                  <a:cubicBezTo>
                    <a:pt x="361021" y="682119"/>
                    <a:pt x="357206" y="681425"/>
                    <a:pt x="353391" y="680766"/>
                  </a:cubicBezTo>
                  <a:cubicBezTo>
                    <a:pt x="344444" y="679275"/>
                    <a:pt x="335601" y="677298"/>
                    <a:pt x="326862" y="674940"/>
                  </a:cubicBezTo>
                  <a:cubicBezTo>
                    <a:pt x="317592" y="672402"/>
                    <a:pt x="308479" y="669322"/>
                    <a:pt x="299570" y="665716"/>
                  </a:cubicBezTo>
                  <a:cubicBezTo>
                    <a:pt x="290525" y="662078"/>
                    <a:pt x="281701" y="657910"/>
                    <a:pt x="273146" y="653231"/>
                  </a:cubicBezTo>
                  <a:cubicBezTo>
                    <a:pt x="262831" y="647603"/>
                    <a:pt x="252934" y="641240"/>
                    <a:pt x="243530" y="634193"/>
                  </a:cubicBezTo>
                  <a:cubicBezTo>
                    <a:pt x="238051" y="630136"/>
                    <a:pt x="232884" y="625697"/>
                    <a:pt x="227647" y="621397"/>
                  </a:cubicBezTo>
                  <a:cubicBezTo>
                    <a:pt x="226815" y="620703"/>
                    <a:pt x="226087" y="619905"/>
                    <a:pt x="225324" y="619177"/>
                  </a:cubicBezTo>
                  <a:cubicBezTo>
                    <a:pt x="223001" y="616992"/>
                    <a:pt x="220781" y="614669"/>
                    <a:pt x="218388" y="612692"/>
                  </a:cubicBezTo>
                  <a:cubicBezTo>
                    <a:pt x="216589" y="611094"/>
                    <a:pt x="214898" y="609381"/>
                    <a:pt x="213325" y="607560"/>
                  </a:cubicBezTo>
                  <a:cubicBezTo>
                    <a:pt x="212250" y="606381"/>
                    <a:pt x="211279" y="605063"/>
                    <a:pt x="210170" y="604092"/>
                  </a:cubicBezTo>
                  <a:cubicBezTo>
                    <a:pt x="205364" y="599085"/>
                    <a:pt x="200837" y="593817"/>
                    <a:pt x="196610" y="588313"/>
                  </a:cubicBezTo>
                  <a:cubicBezTo>
                    <a:pt x="192012" y="582588"/>
                    <a:pt x="187718" y="576627"/>
                    <a:pt x="183745" y="570454"/>
                  </a:cubicBezTo>
                  <a:cubicBezTo>
                    <a:pt x="177231" y="560765"/>
                    <a:pt x="171436" y="550611"/>
                    <a:pt x="166405" y="540076"/>
                  </a:cubicBezTo>
                  <a:cubicBezTo>
                    <a:pt x="163111" y="532897"/>
                    <a:pt x="160094" y="525650"/>
                    <a:pt x="157424" y="518228"/>
                  </a:cubicBezTo>
                  <a:cubicBezTo>
                    <a:pt x="154233" y="509420"/>
                    <a:pt x="151702" y="500438"/>
                    <a:pt x="149413" y="491387"/>
                  </a:cubicBezTo>
                  <a:cubicBezTo>
                    <a:pt x="149432" y="491262"/>
                    <a:pt x="149432" y="491131"/>
                    <a:pt x="149413" y="491006"/>
                  </a:cubicBezTo>
                  <a:cubicBezTo>
                    <a:pt x="148546" y="487538"/>
                    <a:pt x="148061" y="487538"/>
                    <a:pt x="145182" y="489237"/>
                  </a:cubicBezTo>
                  <a:cubicBezTo>
                    <a:pt x="139126" y="492972"/>
                    <a:pt x="134133" y="498202"/>
                    <a:pt x="130687" y="504426"/>
                  </a:cubicBezTo>
                  <a:cubicBezTo>
                    <a:pt x="129374" y="506937"/>
                    <a:pt x="127095" y="508803"/>
                    <a:pt x="124375" y="509593"/>
                  </a:cubicBezTo>
                  <a:cubicBezTo>
                    <a:pt x="120320" y="510717"/>
                    <a:pt x="115997" y="509160"/>
                    <a:pt x="113590" y="505709"/>
                  </a:cubicBezTo>
                  <a:cubicBezTo>
                    <a:pt x="111345" y="502578"/>
                    <a:pt x="111155" y="498420"/>
                    <a:pt x="113105" y="495098"/>
                  </a:cubicBezTo>
                  <a:cubicBezTo>
                    <a:pt x="115501" y="490763"/>
                    <a:pt x="118412" y="486733"/>
                    <a:pt x="121774" y="483099"/>
                  </a:cubicBezTo>
                  <a:cubicBezTo>
                    <a:pt x="129132" y="475095"/>
                    <a:pt x="138369" y="469054"/>
                    <a:pt x="148650" y="465517"/>
                  </a:cubicBezTo>
                  <a:cubicBezTo>
                    <a:pt x="154638" y="463221"/>
                    <a:pt x="160998" y="462046"/>
                    <a:pt x="167411" y="462049"/>
                  </a:cubicBezTo>
                  <a:cubicBezTo>
                    <a:pt x="169839" y="462049"/>
                    <a:pt x="172231" y="462049"/>
                    <a:pt x="174624" y="462049"/>
                  </a:cubicBezTo>
                  <a:cubicBezTo>
                    <a:pt x="181191" y="462074"/>
                    <a:pt x="187691" y="463371"/>
                    <a:pt x="193767" y="465864"/>
                  </a:cubicBezTo>
                  <a:cubicBezTo>
                    <a:pt x="196610" y="466939"/>
                    <a:pt x="199385" y="468326"/>
                    <a:pt x="202159" y="469609"/>
                  </a:cubicBezTo>
                  <a:cubicBezTo>
                    <a:pt x="203423" y="470296"/>
                    <a:pt x="204589" y="471146"/>
                    <a:pt x="205627" y="472141"/>
                  </a:cubicBezTo>
                  <a:cubicBezTo>
                    <a:pt x="208459" y="474544"/>
                    <a:pt x="209601" y="478397"/>
                    <a:pt x="208540" y="481955"/>
                  </a:cubicBezTo>
                  <a:cubicBezTo>
                    <a:pt x="207212" y="486952"/>
                    <a:pt x="202244" y="490073"/>
                    <a:pt x="197165" y="489099"/>
                  </a:cubicBezTo>
                  <a:cubicBezTo>
                    <a:pt x="195742" y="488752"/>
                    <a:pt x="194375" y="488204"/>
                    <a:pt x="193108" y="487469"/>
                  </a:cubicBezTo>
                  <a:cubicBezTo>
                    <a:pt x="188776" y="485083"/>
                    <a:pt x="184095" y="483397"/>
                    <a:pt x="179236" y="482475"/>
                  </a:cubicBezTo>
                  <a:cubicBezTo>
                    <a:pt x="176213" y="481927"/>
                    <a:pt x="173153" y="481601"/>
                    <a:pt x="170081" y="481504"/>
                  </a:cubicBezTo>
                  <a:cubicBezTo>
                    <a:pt x="168243" y="481504"/>
                    <a:pt x="167654" y="482198"/>
                    <a:pt x="168070" y="484001"/>
                  </a:cubicBezTo>
                  <a:cubicBezTo>
                    <a:pt x="170185" y="492428"/>
                    <a:pt x="172405" y="500785"/>
                    <a:pt x="175248" y="509004"/>
                  </a:cubicBezTo>
                  <a:cubicBezTo>
                    <a:pt x="179905" y="522199"/>
                    <a:pt x="185707" y="534964"/>
                    <a:pt x="192588" y="547150"/>
                  </a:cubicBezTo>
                  <a:cubicBezTo>
                    <a:pt x="197559" y="555844"/>
                    <a:pt x="203036" y="564240"/>
                    <a:pt x="208990" y="572292"/>
                  </a:cubicBezTo>
                  <a:cubicBezTo>
                    <a:pt x="211661" y="575968"/>
                    <a:pt x="214712" y="579228"/>
                    <a:pt x="217591" y="582696"/>
                  </a:cubicBezTo>
                  <a:cubicBezTo>
                    <a:pt x="224273" y="590516"/>
                    <a:pt x="231442" y="597905"/>
                    <a:pt x="239057" y="604820"/>
                  </a:cubicBezTo>
                  <a:cubicBezTo>
                    <a:pt x="244693" y="610244"/>
                    <a:pt x="250708" y="615262"/>
                    <a:pt x="257055" y="619836"/>
                  </a:cubicBezTo>
                  <a:cubicBezTo>
                    <a:pt x="263181" y="624351"/>
                    <a:pt x="269548" y="628530"/>
                    <a:pt x="276128" y="632355"/>
                  </a:cubicBezTo>
                  <a:cubicBezTo>
                    <a:pt x="283031" y="636416"/>
                    <a:pt x="290138" y="640119"/>
                    <a:pt x="297420" y="643452"/>
                  </a:cubicBezTo>
                  <a:cubicBezTo>
                    <a:pt x="304911" y="646712"/>
                    <a:pt x="312401" y="649868"/>
                    <a:pt x="320135" y="652434"/>
                  </a:cubicBezTo>
                  <a:cubicBezTo>
                    <a:pt x="330331" y="655846"/>
                    <a:pt x="340762" y="658513"/>
                    <a:pt x="351345" y="660410"/>
                  </a:cubicBezTo>
                  <a:cubicBezTo>
                    <a:pt x="355784" y="661138"/>
                    <a:pt x="360223" y="662213"/>
                    <a:pt x="364731" y="662595"/>
                  </a:cubicBezTo>
                  <a:cubicBezTo>
                    <a:pt x="369090" y="663181"/>
                    <a:pt x="373477" y="663538"/>
                    <a:pt x="377874" y="663670"/>
                  </a:cubicBezTo>
                  <a:cubicBezTo>
                    <a:pt x="380371" y="663670"/>
                    <a:pt x="382868" y="664433"/>
                    <a:pt x="385434" y="664363"/>
                  </a:cubicBezTo>
                  <a:cubicBezTo>
                    <a:pt x="388000" y="664294"/>
                    <a:pt x="390497" y="664363"/>
                    <a:pt x="393029" y="664363"/>
                  </a:cubicBezTo>
                  <a:lnTo>
                    <a:pt x="400242" y="664363"/>
                  </a:lnTo>
                  <a:cubicBezTo>
                    <a:pt x="402385" y="664491"/>
                    <a:pt x="404535" y="664304"/>
                    <a:pt x="406623" y="663808"/>
                  </a:cubicBezTo>
                  <a:cubicBezTo>
                    <a:pt x="407275" y="663680"/>
                    <a:pt x="407937" y="663621"/>
                    <a:pt x="408599" y="663635"/>
                  </a:cubicBezTo>
                  <a:cubicBezTo>
                    <a:pt x="433561" y="662008"/>
                    <a:pt x="458082" y="656280"/>
                    <a:pt x="481181" y="646677"/>
                  </a:cubicBezTo>
                  <a:cubicBezTo>
                    <a:pt x="489057" y="643386"/>
                    <a:pt x="496755" y="639683"/>
                    <a:pt x="504242" y="635580"/>
                  </a:cubicBezTo>
                  <a:cubicBezTo>
                    <a:pt x="511178" y="631696"/>
                    <a:pt x="517836" y="627604"/>
                    <a:pt x="524321" y="623165"/>
                  </a:cubicBezTo>
                  <a:cubicBezTo>
                    <a:pt x="530345" y="619118"/>
                    <a:pt x="536136" y="614728"/>
                    <a:pt x="541660" y="610022"/>
                  </a:cubicBezTo>
                  <a:cubicBezTo>
                    <a:pt x="547341" y="605379"/>
                    <a:pt x="552757" y="600423"/>
                    <a:pt x="557890" y="595180"/>
                  </a:cubicBezTo>
                  <a:cubicBezTo>
                    <a:pt x="564080" y="588733"/>
                    <a:pt x="569937" y="581971"/>
                    <a:pt x="575437" y="574928"/>
                  </a:cubicBezTo>
                  <a:cubicBezTo>
                    <a:pt x="581884" y="566574"/>
                    <a:pt x="587793" y="557817"/>
                    <a:pt x="593123" y="548711"/>
                  </a:cubicBezTo>
                  <a:cubicBezTo>
                    <a:pt x="598204" y="539937"/>
                    <a:pt x="602687" y="530831"/>
                    <a:pt x="606544" y="521453"/>
                  </a:cubicBezTo>
                  <a:cubicBezTo>
                    <a:pt x="611260" y="509826"/>
                    <a:pt x="615106" y="497862"/>
                    <a:pt x="618057" y="485665"/>
                  </a:cubicBezTo>
                  <a:cubicBezTo>
                    <a:pt x="619201" y="481088"/>
                    <a:pt x="617294" y="481122"/>
                    <a:pt x="614416" y="481504"/>
                  </a:cubicBezTo>
                  <a:cubicBezTo>
                    <a:pt x="609616" y="481806"/>
                    <a:pt x="604879" y="482759"/>
                    <a:pt x="600336" y="484348"/>
                  </a:cubicBezTo>
                  <a:lnTo>
                    <a:pt x="594476" y="486914"/>
                  </a:lnTo>
                  <a:cubicBezTo>
                    <a:pt x="593262" y="487469"/>
                    <a:pt x="592083" y="488058"/>
                    <a:pt x="591008" y="488578"/>
                  </a:cubicBezTo>
                  <a:cubicBezTo>
                    <a:pt x="587165" y="490194"/>
                    <a:pt x="582720" y="489008"/>
                    <a:pt x="580188" y="485700"/>
                  </a:cubicBezTo>
                  <a:cubicBezTo>
                    <a:pt x="577546" y="482707"/>
                    <a:pt x="576998" y="478407"/>
                    <a:pt x="578801" y="474846"/>
                  </a:cubicBezTo>
                  <a:cubicBezTo>
                    <a:pt x="579855" y="472817"/>
                    <a:pt x="581516" y="471166"/>
                    <a:pt x="583552" y="470129"/>
                  </a:cubicBezTo>
                  <a:cubicBezTo>
                    <a:pt x="590051" y="466585"/>
                    <a:pt x="597076" y="464102"/>
                    <a:pt x="604359" y="462778"/>
                  </a:cubicBezTo>
                  <a:cubicBezTo>
                    <a:pt x="611097" y="461755"/>
                    <a:pt x="617936" y="461581"/>
                    <a:pt x="624715" y="462257"/>
                  </a:cubicBezTo>
                  <a:cubicBezTo>
                    <a:pt x="630975" y="462847"/>
                    <a:pt x="637078" y="464539"/>
                    <a:pt x="642748" y="467251"/>
                  </a:cubicBezTo>
                  <a:cubicBezTo>
                    <a:pt x="648404" y="469682"/>
                    <a:pt x="653692" y="472890"/>
                    <a:pt x="658457" y="476788"/>
                  </a:cubicBezTo>
                  <a:cubicBezTo>
                    <a:pt x="664751" y="481792"/>
                    <a:pt x="669967" y="488020"/>
                    <a:pt x="673785" y="495098"/>
                  </a:cubicBezTo>
                  <a:cubicBezTo>
                    <a:pt x="676584" y="499783"/>
                    <a:pt x="675054" y="505852"/>
                    <a:pt x="670366" y="508650"/>
                  </a:cubicBezTo>
                  <a:cubicBezTo>
                    <a:pt x="669183" y="509358"/>
                    <a:pt x="667869" y="509808"/>
                    <a:pt x="666503" y="5099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0" name="文本框 199">
            <a:extLst>
              <a:ext uri="{FF2B5EF4-FFF2-40B4-BE49-F238E27FC236}">
                <a16:creationId xmlns:a16="http://schemas.microsoft.com/office/drawing/2014/main" id="{A2818664-E883-B259-E807-B44199689E9D}"/>
              </a:ext>
            </a:extLst>
          </p:cNvPr>
          <p:cNvSpPr txBox="1"/>
          <p:nvPr/>
        </p:nvSpPr>
        <p:spPr>
          <a:xfrm>
            <a:off x="588689" y="780946"/>
            <a:ext cx="11027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>
                    <a:alpha val="30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20XX</a:t>
            </a:r>
            <a:endParaRPr lang="zh-CN" altLang="en-US" sz="2800" dirty="0">
              <a:solidFill>
                <a:schemeClr val="bg1">
                  <a:alpha val="30000"/>
                </a:schemeClr>
              </a:solidFill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pic>
        <p:nvPicPr>
          <p:cNvPr id="10" name="图形 9">
            <a:extLst>
              <a:ext uri="{FF2B5EF4-FFF2-40B4-BE49-F238E27FC236}">
                <a16:creationId xmlns:a16="http://schemas.microsoft.com/office/drawing/2014/main" id="{20434A58-01B3-AAEC-92D2-F0CEF11B0A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073436">
            <a:off x="4617806" y="3885231"/>
            <a:ext cx="327400" cy="327400"/>
          </a:xfrm>
          <a:prstGeom prst="rect">
            <a:avLst/>
          </a:prstGeom>
        </p:spPr>
      </p:pic>
      <p:sp>
        <p:nvSpPr>
          <p:cNvPr id="20" name="文本框 19">
            <a:extLst>
              <a:ext uri="{FF2B5EF4-FFF2-40B4-BE49-F238E27FC236}">
                <a16:creationId xmlns:a16="http://schemas.microsoft.com/office/drawing/2014/main" id="{08BE7880-BEA0-E4E8-85BA-51A53F78E39F}"/>
              </a:ext>
            </a:extLst>
          </p:cNvPr>
          <p:cNvSpPr txBox="1"/>
          <p:nvPr/>
        </p:nvSpPr>
        <p:spPr>
          <a:xfrm>
            <a:off x="523516" y="4559523"/>
            <a:ext cx="566099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4000" spc="120">
                <a:ln>
                  <a:solidFill>
                    <a:schemeClr val="accent1">
                      <a:alpha val="40000"/>
                    </a:schemeClr>
                  </a:soli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defRPr>
            </a:lvl1pPr>
          </a:lstStyle>
          <a:p>
            <a:r>
              <a:rPr lang="en-US" altLang="zh-CN" dirty="0">
                <a:ln>
                  <a:solidFill>
                    <a:schemeClr val="accent1">
                      <a:alpha val="30000"/>
                    </a:schemeClr>
                  </a:solidFill>
                </a:ln>
              </a:rPr>
              <a:t>TEACHERWORK PLAN
</a:t>
            </a:r>
            <a:endParaRPr lang="zh-CN" altLang="en-US" dirty="0">
              <a:ln>
                <a:solidFill>
                  <a:schemeClr val="accent1">
                    <a:alpha val="30000"/>
                  </a:schemeClr>
                </a:solidFill>
              </a:ln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547A06E-31CC-365B-8962-F3B635149775}"/>
              </a:ext>
            </a:extLst>
          </p:cNvPr>
          <p:cNvSpPr txBox="1"/>
          <p:nvPr/>
        </p:nvSpPr>
        <p:spPr>
          <a:xfrm>
            <a:off x="638472" y="2303585"/>
            <a:ext cx="7462155" cy="13696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300" spc="12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班主任工作计划</a:t>
            </a: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F31F9079-8DC6-258D-1837-D6DB77E1D812}"/>
              </a:ext>
            </a:extLst>
          </p:cNvPr>
          <p:cNvGrpSpPr/>
          <p:nvPr/>
        </p:nvGrpSpPr>
        <p:grpSpPr>
          <a:xfrm rot="332828">
            <a:off x="4036722" y="1598037"/>
            <a:ext cx="3392386" cy="2028063"/>
            <a:chOff x="2129060" y="2539385"/>
            <a:chExt cx="2591380" cy="1549199"/>
          </a:xfrm>
        </p:grpSpPr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6D66AEAE-EA3D-BA9A-5877-1FE418D2883C}"/>
                </a:ext>
              </a:extLst>
            </p:cNvPr>
            <p:cNvSpPr/>
            <p:nvPr/>
          </p:nvSpPr>
          <p:spPr>
            <a:xfrm rot="19877798">
              <a:off x="2129060" y="2927758"/>
              <a:ext cx="2591380" cy="1160826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8300"/>
            </a:p>
          </p:txBody>
        </p:sp>
        <p:pic>
          <p:nvPicPr>
            <p:cNvPr id="13" name="图形 12">
              <a:extLst>
                <a:ext uri="{FF2B5EF4-FFF2-40B4-BE49-F238E27FC236}">
                  <a16:creationId xmlns:a16="http://schemas.microsoft.com/office/drawing/2014/main" id="{33A08F6C-B83F-475C-D92C-9C2F9D06579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17956790">
              <a:off x="4095241" y="2539385"/>
              <a:ext cx="417089" cy="417089"/>
            </a:xfrm>
            <a:prstGeom prst="rect">
              <a:avLst/>
            </a:prstGeom>
          </p:spPr>
        </p:pic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48C2EB14-3D55-35BA-C9D3-1E83D36527D0}"/>
              </a:ext>
            </a:extLst>
          </p:cNvPr>
          <p:cNvSpPr txBox="1"/>
          <p:nvPr/>
        </p:nvSpPr>
        <p:spPr>
          <a:xfrm>
            <a:off x="3620834" y="2303585"/>
            <a:ext cx="2370329" cy="13696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7200" spc="120">
                <a:ln>
                  <a:solidFill>
                    <a:schemeClr val="bg1"/>
                  </a:soli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defRPr>
            </a:lvl1pPr>
          </a:lstStyle>
          <a:p>
            <a:r>
              <a:rPr lang="zh-CN" altLang="en-US" sz="8300" dirty="0">
                <a:ln>
                  <a:noFill/>
                </a:ln>
                <a:solidFill>
                  <a:schemeClr val="bg1"/>
                </a:solidFill>
              </a:rPr>
              <a:t>工作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EC0C8D1-044A-5CD3-3B83-EC5EDA31D531}"/>
              </a:ext>
            </a:extLst>
          </p:cNvPr>
          <p:cNvSpPr txBox="1"/>
          <p:nvPr/>
        </p:nvSpPr>
        <p:spPr>
          <a:xfrm>
            <a:off x="502850" y="4447385"/>
            <a:ext cx="600812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4000" spc="120">
                <a:ln>
                  <a:gradFill>
                    <a:gsLst>
                      <a:gs pos="0">
                        <a:schemeClr val="accent1">
                          <a:alpha val="30000"/>
                        </a:schemeClr>
                      </a:gs>
                      <a:gs pos="48000">
                        <a:schemeClr val="bg1">
                          <a:alpha val="0"/>
                        </a:schemeClr>
                      </a:gs>
                    </a:gsLst>
                    <a:lin ang="5400000" scaled="1"/>
                  </a:gra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defRPr>
            </a:lvl1pPr>
          </a:lstStyle>
          <a:p>
            <a:r>
              <a:rPr lang="en-US" altLang="zh-CN" dirty="0">
                <a:ln>
                  <a:gradFill>
                    <a:gsLst>
                      <a:gs pos="0">
                        <a:schemeClr val="accent1">
                          <a:alpha val="20000"/>
                        </a:schemeClr>
                      </a:gs>
                      <a:gs pos="48000">
                        <a:schemeClr val="bg1">
                          <a:alpha val="0"/>
                        </a:schemeClr>
                      </a:gs>
                    </a:gsLst>
                    <a:lin ang="5400000" scaled="1"/>
                  </a:gradFill>
                </a:ln>
              </a:rPr>
              <a:t>TEACHERWORK PLAN
</a:t>
            </a:r>
            <a:endParaRPr lang="zh-CN" altLang="en-US" dirty="0">
              <a:ln>
                <a:gradFill>
                  <a:gsLst>
                    <a:gs pos="0">
                      <a:schemeClr val="accent1">
                        <a:alpha val="20000"/>
                      </a:schemeClr>
                    </a:gs>
                    <a:gs pos="48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a:endParaRPr>
          </a:p>
        </p:txBody>
      </p:sp>
    </p:spTree>
    <p:extLst>
      <p:ext uri="{BB962C8B-B14F-4D97-AF65-F5344CB8AC3E}">
        <p14:creationId xmlns:p14="http://schemas.microsoft.com/office/powerpoint/2010/main" val="36112911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形 40">
            <a:extLst>
              <a:ext uri="{FF2B5EF4-FFF2-40B4-BE49-F238E27FC236}">
                <a16:creationId xmlns:a16="http://schemas.microsoft.com/office/drawing/2014/main" id="{B6B5946C-BB25-9B0B-2092-83E628945059}"/>
              </a:ext>
            </a:extLst>
          </p:cNvPr>
          <p:cNvSpPr/>
          <p:nvPr/>
        </p:nvSpPr>
        <p:spPr>
          <a:xfrm>
            <a:off x="92990" y="223469"/>
            <a:ext cx="687962" cy="689310"/>
          </a:xfrm>
          <a:custGeom>
            <a:avLst/>
            <a:gdLst>
              <a:gd name="connsiteX0" fmla="*/ 755221 w 914310"/>
              <a:gd name="connsiteY0" fmla="*/ 512605 h 916102"/>
              <a:gd name="connsiteX1" fmla="*/ 800470 w 914310"/>
              <a:gd name="connsiteY1" fmla="*/ 488295 h 916102"/>
              <a:gd name="connsiteX2" fmla="*/ 893873 w 914310"/>
              <a:gd name="connsiteY2" fmla="*/ 462623 h 916102"/>
              <a:gd name="connsiteX3" fmla="*/ 913594 w 914310"/>
              <a:gd name="connsiteY3" fmla="*/ 458392 h 916102"/>
              <a:gd name="connsiteX4" fmla="*/ 911926 w 914310"/>
              <a:gd name="connsiteY4" fmla="*/ 457621 h 916102"/>
              <a:gd name="connsiteX5" fmla="*/ 817878 w 914310"/>
              <a:gd name="connsiteY5" fmla="*/ 434226 h 916102"/>
              <a:gd name="connsiteX6" fmla="*/ 764489 w 914310"/>
              <a:gd name="connsiteY6" fmla="*/ 410776 h 916102"/>
              <a:gd name="connsiteX7" fmla="*/ 744285 w 914310"/>
              <a:gd name="connsiteY7" fmla="*/ 391683 h 916102"/>
              <a:gd name="connsiteX8" fmla="*/ 742618 w 914310"/>
              <a:gd name="connsiteY8" fmla="*/ 349231 h 916102"/>
              <a:gd name="connsiteX9" fmla="*/ 770889 w 914310"/>
              <a:gd name="connsiteY9" fmla="*/ 306204 h 916102"/>
              <a:gd name="connsiteX10" fmla="*/ 842690 w 914310"/>
              <a:gd name="connsiteY10" fmla="*/ 235587 h 916102"/>
              <a:gd name="connsiteX11" fmla="*/ 850614 w 914310"/>
              <a:gd name="connsiteY11" fmla="*/ 228542 h 916102"/>
              <a:gd name="connsiteX12" fmla="*/ 846867 w 914310"/>
              <a:gd name="connsiteY12" fmla="*/ 229079 h 916102"/>
              <a:gd name="connsiteX13" fmla="*/ 745970 w 914310"/>
              <a:gd name="connsiteY13" fmla="*/ 258965 h 916102"/>
              <a:gd name="connsiteX14" fmla="*/ 690735 w 914310"/>
              <a:gd name="connsiteY14" fmla="*/ 263070 h 916102"/>
              <a:gd name="connsiteX15" fmla="*/ 653087 w 914310"/>
              <a:gd name="connsiteY15" fmla="*/ 229008 h 916102"/>
              <a:gd name="connsiteX16" fmla="*/ 653087 w 914310"/>
              <a:gd name="connsiteY16" fmla="*/ 188473 h 916102"/>
              <a:gd name="connsiteX17" fmla="*/ 675425 w 914310"/>
              <a:gd name="connsiteY17" fmla="*/ 100628 h 916102"/>
              <a:gd name="connsiteX18" fmla="*/ 687669 w 914310"/>
              <a:gd name="connsiteY18" fmla="*/ 64271 h 916102"/>
              <a:gd name="connsiteX19" fmla="*/ 686540 w 914310"/>
              <a:gd name="connsiteY19" fmla="*/ 65006 h 916102"/>
              <a:gd name="connsiteX20" fmla="*/ 683403 w 914310"/>
              <a:gd name="connsiteY20" fmla="*/ 68591 h 916102"/>
              <a:gd name="connsiteX21" fmla="*/ 608106 w 914310"/>
              <a:gd name="connsiteY21" fmla="*/ 145429 h 916102"/>
              <a:gd name="connsiteX22" fmla="*/ 566873 w 914310"/>
              <a:gd name="connsiteY22" fmla="*/ 172518 h 916102"/>
              <a:gd name="connsiteX23" fmla="*/ 509504 w 914310"/>
              <a:gd name="connsiteY23" fmla="*/ 157674 h 916102"/>
              <a:gd name="connsiteX24" fmla="*/ 488816 w 914310"/>
              <a:gd name="connsiteY24" fmla="*/ 119022 h 916102"/>
              <a:gd name="connsiteX25" fmla="*/ 463305 w 914310"/>
              <a:gd name="connsiteY25" fmla="*/ 29383 h 916102"/>
              <a:gd name="connsiteX26" fmla="*/ 457227 w 914310"/>
              <a:gd name="connsiteY26" fmla="*/ 1345 h 916102"/>
              <a:gd name="connsiteX27" fmla="*/ 447923 w 914310"/>
              <a:gd name="connsiteY27" fmla="*/ 43152 h 916102"/>
              <a:gd name="connsiteX28" fmla="*/ 424617 w 914310"/>
              <a:gd name="connsiteY28" fmla="*/ 121406 h 916102"/>
              <a:gd name="connsiteX29" fmla="*/ 402082 w 914310"/>
              <a:gd name="connsiteY29" fmla="*/ 161062 h 916102"/>
              <a:gd name="connsiteX30" fmla="*/ 353964 w 914310"/>
              <a:gd name="connsiteY30" fmla="*/ 174902 h 916102"/>
              <a:gd name="connsiteX31" fmla="*/ 316316 w 914310"/>
              <a:gd name="connsiteY31" fmla="*/ 153389 h 916102"/>
              <a:gd name="connsiteX32" fmla="*/ 247079 w 914310"/>
              <a:gd name="connsiteY32" fmla="*/ 86447 h 916102"/>
              <a:gd name="connsiteX33" fmla="*/ 227143 w 914310"/>
              <a:gd name="connsiteY33" fmla="*/ 64217 h 916102"/>
              <a:gd name="connsiteX34" fmla="*/ 227556 w 914310"/>
              <a:gd name="connsiteY34" fmla="*/ 66834 h 916102"/>
              <a:gd name="connsiteX35" fmla="*/ 256240 w 914310"/>
              <a:gd name="connsiteY35" fmla="*/ 160883 h 916102"/>
              <a:gd name="connsiteX36" fmla="*/ 262425 w 914310"/>
              <a:gd name="connsiteY36" fmla="*/ 222464 h 916102"/>
              <a:gd name="connsiteX37" fmla="*/ 249571 w 914310"/>
              <a:gd name="connsiteY37" fmla="*/ 251776 h 916102"/>
              <a:gd name="connsiteX38" fmla="*/ 217212 w 914310"/>
              <a:gd name="connsiteY38" fmla="*/ 263823 h 916102"/>
              <a:gd name="connsiteX39" fmla="*/ 165221 w 914310"/>
              <a:gd name="connsiteY39" fmla="*/ 258445 h 916102"/>
              <a:gd name="connsiteX40" fmla="*/ 78469 w 914310"/>
              <a:gd name="connsiteY40" fmla="*/ 233006 h 916102"/>
              <a:gd name="connsiteX41" fmla="*/ 63948 w 914310"/>
              <a:gd name="connsiteY41" fmla="*/ 228040 h 916102"/>
              <a:gd name="connsiteX42" fmla="*/ 67103 w 914310"/>
              <a:gd name="connsiteY42" fmla="*/ 231751 h 916102"/>
              <a:gd name="connsiteX43" fmla="*/ 138258 w 914310"/>
              <a:gd name="connsiteY43" fmla="*/ 300432 h 916102"/>
              <a:gd name="connsiteX44" fmla="*/ 170349 w 914310"/>
              <a:gd name="connsiteY44" fmla="*/ 346111 h 916102"/>
              <a:gd name="connsiteX45" fmla="*/ 155271 w 914310"/>
              <a:gd name="connsiteY45" fmla="*/ 407065 h 916102"/>
              <a:gd name="connsiteX46" fmla="*/ 119093 w 914310"/>
              <a:gd name="connsiteY46" fmla="*/ 426284 h 916102"/>
              <a:gd name="connsiteX47" fmla="*/ 23826 w 914310"/>
              <a:gd name="connsiteY47" fmla="*/ 453175 h 916102"/>
              <a:gd name="connsiteX48" fmla="*/ 12442 w 914310"/>
              <a:gd name="connsiteY48" fmla="*/ 455595 h 916102"/>
              <a:gd name="connsiteX49" fmla="*/ 1345 w 914310"/>
              <a:gd name="connsiteY49" fmla="*/ 458016 h 916102"/>
              <a:gd name="connsiteX50" fmla="*/ 3532 w 914310"/>
              <a:gd name="connsiteY50" fmla="*/ 459109 h 916102"/>
              <a:gd name="connsiteX51" fmla="*/ 107512 w 914310"/>
              <a:gd name="connsiteY51" fmla="*/ 486090 h 916102"/>
              <a:gd name="connsiteX52" fmla="*/ 156383 w 914310"/>
              <a:gd name="connsiteY52" fmla="*/ 510508 h 916102"/>
              <a:gd name="connsiteX53" fmla="*/ 175297 w 914310"/>
              <a:gd name="connsiteY53" fmla="*/ 537310 h 916102"/>
              <a:gd name="connsiteX54" fmla="*/ 169918 w 914310"/>
              <a:gd name="connsiteY54" fmla="*/ 571121 h 916102"/>
              <a:gd name="connsiteX55" fmla="*/ 140607 w 914310"/>
              <a:gd name="connsiteY55" fmla="*/ 613430 h 916102"/>
              <a:gd name="connsiteX56" fmla="*/ 66081 w 914310"/>
              <a:gd name="connsiteY56" fmla="*/ 685499 h 916102"/>
              <a:gd name="connsiteX57" fmla="*/ 63285 w 914310"/>
              <a:gd name="connsiteY57" fmla="*/ 688637 h 916102"/>
              <a:gd name="connsiteX58" fmla="*/ 67426 w 914310"/>
              <a:gd name="connsiteY58" fmla="*/ 687256 h 916102"/>
              <a:gd name="connsiteX59" fmla="*/ 167982 w 914310"/>
              <a:gd name="connsiteY59" fmla="*/ 657479 h 916102"/>
              <a:gd name="connsiteX60" fmla="*/ 223558 w 914310"/>
              <a:gd name="connsiteY60" fmla="*/ 653427 h 916102"/>
              <a:gd name="connsiteX61" fmla="*/ 259037 w 914310"/>
              <a:gd name="connsiteY61" fmla="*/ 680049 h 916102"/>
              <a:gd name="connsiteX62" fmla="*/ 262730 w 914310"/>
              <a:gd name="connsiteY62" fmla="*/ 701079 h 916102"/>
              <a:gd name="connsiteX63" fmla="*/ 256634 w 914310"/>
              <a:gd name="connsiteY63" fmla="*/ 752567 h 916102"/>
              <a:gd name="connsiteX64" fmla="*/ 231948 w 914310"/>
              <a:gd name="connsiteY64" fmla="*/ 836486 h 916102"/>
              <a:gd name="connsiteX65" fmla="*/ 226570 w 914310"/>
              <a:gd name="connsiteY65" fmla="*/ 851832 h 916102"/>
              <a:gd name="connsiteX66" fmla="*/ 252135 w 914310"/>
              <a:gd name="connsiteY66" fmla="*/ 824224 h 916102"/>
              <a:gd name="connsiteX67" fmla="*/ 314541 w 914310"/>
              <a:gd name="connsiteY67" fmla="*/ 764309 h 916102"/>
              <a:gd name="connsiteX68" fmla="*/ 355452 w 914310"/>
              <a:gd name="connsiteY68" fmla="*/ 741237 h 916102"/>
              <a:gd name="connsiteX69" fmla="*/ 398801 w 914310"/>
              <a:gd name="connsiteY69" fmla="*/ 752352 h 916102"/>
              <a:gd name="connsiteX70" fmla="*/ 419579 w 914310"/>
              <a:gd name="connsiteY70" fmla="*/ 784155 h 916102"/>
              <a:gd name="connsiteX71" fmla="*/ 444893 w 914310"/>
              <a:gd name="connsiteY71" fmla="*/ 861728 h 916102"/>
              <a:gd name="connsiteX72" fmla="*/ 456940 w 914310"/>
              <a:gd name="connsiteY72" fmla="*/ 915511 h 916102"/>
              <a:gd name="connsiteX73" fmla="*/ 457998 w 914310"/>
              <a:gd name="connsiteY73" fmla="*/ 910707 h 916102"/>
              <a:gd name="connsiteX74" fmla="*/ 481304 w 914310"/>
              <a:gd name="connsiteY74" fmla="*/ 818128 h 916102"/>
              <a:gd name="connsiteX75" fmla="*/ 506851 w 914310"/>
              <a:gd name="connsiteY75" fmla="*/ 762104 h 916102"/>
              <a:gd name="connsiteX76" fmla="*/ 568289 w 914310"/>
              <a:gd name="connsiteY76" fmla="*/ 744750 h 916102"/>
              <a:gd name="connsiteX77" fmla="*/ 605005 w 914310"/>
              <a:gd name="connsiteY77" fmla="*/ 768755 h 916102"/>
              <a:gd name="connsiteX78" fmla="*/ 666174 w 914310"/>
              <a:gd name="connsiteY78" fmla="*/ 828956 h 916102"/>
              <a:gd name="connsiteX79" fmla="*/ 687006 w 914310"/>
              <a:gd name="connsiteY79" fmla="*/ 852262 h 916102"/>
              <a:gd name="connsiteX80" fmla="*/ 687418 w 914310"/>
              <a:gd name="connsiteY80" fmla="*/ 852047 h 916102"/>
              <a:gd name="connsiteX81" fmla="*/ 685948 w 914310"/>
              <a:gd name="connsiteY81" fmla="*/ 847655 h 916102"/>
              <a:gd name="connsiteX82" fmla="*/ 657264 w 914310"/>
              <a:gd name="connsiteY82" fmla="*/ 752083 h 916102"/>
              <a:gd name="connsiteX83" fmla="*/ 651796 w 914310"/>
              <a:gd name="connsiteY83" fmla="*/ 694714 h 916102"/>
              <a:gd name="connsiteX84" fmla="*/ 668092 w 914310"/>
              <a:gd name="connsiteY84" fmla="*/ 661853 h 916102"/>
              <a:gd name="connsiteX85" fmla="*/ 696418 w 914310"/>
              <a:gd name="connsiteY85" fmla="*/ 652710 h 916102"/>
              <a:gd name="connsiteX86" fmla="*/ 742653 w 914310"/>
              <a:gd name="connsiteY86" fmla="*/ 656761 h 916102"/>
              <a:gd name="connsiteX87" fmla="*/ 831646 w 914310"/>
              <a:gd name="connsiteY87" fmla="*/ 682075 h 916102"/>
              <a:gd name="connsiteX88" fmla="*/ 850363 w 914310"/>
              <a:gd name="connsiteY88" fmla="*/ 688493 h 916102"/>
              <a:gd name="connsiteX89" fmla="*/ 845307 w 914310"/>
              <a:gd name="connsiteY89" fmla="*/ 683115 h 916102"/>
              <a:gd name="connsiteX90" fmla="*/ 775802 w 914310"/>
              <a:gd name="connsiteY90" fmla="*/ 615869 h 916102"/>
              <a:gd name="connsiteX91" fmla="*/ 743819 w 914310"/>
              <a:gd name="connsiteY91" fmla="*/ 570135 h 916102"/>
              <a:gd name="connsiteX92" fmla="*/ 738046 w 914310"/>
              <a:gd name="connsiteY92" fmla="*/ 542706 h 916102"/>
              <a:gd name="connsiteX93" fmla="*/ 755221 w 914310"/>
              <a:gd name="connsiteY93" fmla="*/ 512605 h 91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14310" h="916102">
                <a:moveTo>
                  <a:pt x="755221" y="512605"/>
                </a:moveTo>
                <a:cubicBezTo>
                  <a:pt x="768577" y="501311"/>
                  <a:pt x="784317" y="494337"/>
                  <a:pt x="800470" y="488295"/>
                </a:cubicBezTo>
                <a:cubicBezTo>
                  <a:pt x="830840" y="476965"/>
                  <a:pt x="862285" y="469525"/>
                  <a:pt x="893873" y="462623"/>
                </a:cubicBezTo>
                <a:cubicBezTo>
                  <a:pt x="900184" y="461243"/>
                  <a:pt x="906423" y="459916"/>
                  <a:pt x="913594" y="458392"/>
                </a:cubicBezTo>
                <a:cubicBezTo>
                  <a:pt x="913061" y="458087"/>
                  <a:pt x="912504" y="457829"/>
                  <a:pt x="911926" y="457621"/>
                </a:cubicBezTo>
                <a:cubicBezTo>
                  <a:pt x="880248" y="451185"/>
                  <a:pt x="848713" y="444086"/>
                  <a:pt x="817878" y="434226"/>
                </a:cubicBezTo>
                <a:cubicBezTo>
                  <a:pt x="799287" y="428274"/>
                  <a:pt x="781019" y="421461"/>
                  <a:pt x="764489" y="410776"/>
                </a:cubicBezTo>
                <a:cubicBezTo>
                  <a:pt x="756442" y="405963"/>
                  <a:pt x="749545" y="399446"/>
                  <a:pt x="744285" y="391683"/>
                </a:cubicBezTo>
                <a:cubicBezTo>
                  <a:pt x="735482" y="377897"/>
                  <a:pt x="736666" y="363626"/>
                  <a:pt x="742618" y="349231"/>
                </a:cubicBezTo>
                <a:cubicBezTo>
                  <a:pt x="749287" y="333096"/>
                  <a:pt x="759667" y="319381"/>
                  <a:pt x="770889" y="306204"/>
                </a:cubicBezTo>
                <a:cubicBezTo>
                  <a:pt x="792779" y="280586"/>
                  <a:pt x="817609" y="257943"/>
                  <a:pt x="842690" y="235587"/>
                </a:cubicBezTo>
                <a:lnTo>
                  <a:pt x="850614" y="228542"/>
                </a:lnTo>
                <a:cubicBezTo>
                  <a:pt x="849339" y="228402"/>
                  <a:pt x="848050" y="228586"/>
                  <a:pt x="846867" y="229079"/>
                </a:cubicBezTo>
                <a:cubicBezTo>
                  <a:pt x="813701" y="240625"/>
                  <a:pt x="780427" y="251794"/>
                  <a:pt x="745970" y="258965"/>
                </a:cubicBezTo>
                <a:cubicBezTo>
                  <a:pt x="727756" y="262766"/>
                  <a:pt x="709433" y="265401"/>
                  <a:pt x="690735" y="263070"/>
                </a:cubicBezTo>
                <a:cubicBezTo>
                  <a:pt x="670100" y="260507"/>
                  <a:pt x="657389" y="249087"/>
                  <a:pt x="653087" y="229008"/>
                </a:cubicBezTo>
                <a:cubicBezTo>
                  <a:pt x="650147" y="215508"/>
                  <a:pt x="651115" y="201973"/>
                  <a:pt x="653087" y="188473"/>
                </a:cubicBezTo>
                <a:cubicBezTo>
                  <a:pt x="657336" y="158391"/>
                  <a:pt x="666084" y="129402"/>
                  <a:pt x="675425" y="100628"/>
                </a:cubicBezTo>
                <a:cubicBezTo>
                  <a:pt x="679351" y="88563"/>
                  <a:pt x="683510" y="76587"/>
                  <a:pt x="687669" y="64271"/>
                </a:cubicBezTo>
                <a:cubicBezTo>
                  <a:pt x="687275" y="64487"/>
                  <a:pt x="686897" y="64732"/>
                  <a:pt x="686540" y="65006"/>
                </a:cubicBezTo>
                <a:cubicBezTo>
                  <a:pt x="685482" y="66171"/>
                  <a:pt x="684442" y="67354"/>
                  <a:pt x="683403" y="68591"/>
                </a:cubicBezTo>
                <a:cubicBezTo>
                  <a:pt x="659595" y="95483"/>
                  <a:pt x="635500" y="122123"/>
                  <a:pt x="608106" y="145429"/>
                </a:cubicBezTo>
                <a:cubicBezTo>
                  <a:pt x="595557" y="156186"/>
                  <a:pt x="582291" y="166046"/>
                  <a:pt x="566873" y="172518"/>
                </a:cubicBezTo>
                <a:cubicBezTo>
                  <a:pt x="543567" y="182342"/>
                  <a:pt x="525191" y="177555"/>
                  <a:pt x="509504" y="157674"/>
                </a:cubicBezTo>
                <a:cubicBezTo>
                  <a:pt x="500325" y="146021"/>
                  <a:pt x="494158" y="132718"/>
                  <a:pt x="488816" y="119022"/>
                </a:cubicBezTo>
                <a:cubicBezTo>
                  <a:pt x="477503" y="89943"/>
                  <a:pt x="470135" y="59717"/>
                  <a:pt x="463305" y="29383"/>
                </a:cubicBezTo>
                <a:cubicBezTo>
                  <a:pt x="461261" y="20294"/>
                  <a:pt x="459361" y="11187"/>
                  <a:pt x="457227" y="1345"/>
                </a:cubicBezTo>
                <a:cubicBezTo>
                  <a:pt x="454018" y="15812"/>
                  <a:pt x="451132" y="29527"/>
                  <a:pt x="447923" y="43152"/>
                </a:cubicBezTo>
                <a:cubicBezTo>
                  <a:pt x="441684" y="69685"/>
                  <a:pt x="434818" y="96056"/>
                  <a:pt x="424617" y="121406"/>
                </a:cubicBezTo>
                <a:cubicBezTo>
                  <a:pt x="418880" y="135623"/>
                  <a:pt x="412247" y="149355"/>
                  <a:pt x="402082" y="161062"/>
                </a:cubicBezTo>
                <a:cubicBezTo>
                  <a:pt x="389030" y="176049"/>
                  <a:pt x="373075" y="180998"/>
                  <a:pt x="353964" y="174902"/>
                </a:cubicBezTo>
                <a:cubicBezTo>
                  <a:pt x="339873" y="170420"/>
                  <a:pt x="327754" y="162353"/>
                  <a:pt x="316316" y="153389"/>
                </a:cubicBezTo>
                <a:cubicBezTo>
                  <a:pt x="290805" y="133669"/>
                  <a:pt x="268736" y="110219"/>
                  <a:pt x="247079" y="86447"/>
                </a:cubicBezTo>
                <a:cubicBezTo>
                  <a:pt x="240392" y="79115"/>
                  <a:pt x="233831" y="71675"/>
                  <a:pt x="227143" y="64217"/>
                </a:cubicBezTo>
                <a:cubicBezTo>
                  <a:pt x="226588" y="65364"/>
                  <a:pt x="227305" y="66010"/>
                  <a:pt x="227556" y="66834"/>
                </a:cubicBezTo>
                <a:cubicBezTo>
                  <a:pt x="238474" y="97759"/>
                  <a:pt x="248872" y="128864"/>
                  <a:pt x="256240" y="160883"/>
                </a:cubicBezTo>
                <a:cubicBezTo>
                  <a:pt x="260865" y="181123"/>
                  <a:pt x="264774" y="201507"/>
                  <a:pt x="262425" y="222464"/>
                </a:cubicBezTo>
                <a:cubicBezTo>
                  <a:pt x="261188" y="233526"/>
                  <a:pt x="257961" y="243834"/>
                  <a:pt x="249571" y="251776"/>
                </a:cubicBezTo>
                <a:cubicBezTo>
                  <a:pt x="240518" y="260363"/>
                  <a:pt x="229151" y="263070"/>
                  <a:pt x="217212" y="263823"/>
                </a:cubicBezTo>
                <a:cubicBezTo>
                  <a:pt x="199607" y="264917"/>
                  <a:pt x="182378" y="262138"/>
                  <a:pt x="165221" y="258445"/>
                </a:cubicBezTo>
                <a:cubicBezTo>
                  <a:pt x="135694" y="252063"/>
                  <a:pt x="107010" y="242794"/>
                  <a:pt x="78469" y="233006"/>
                </a:cubicBezTo>
                <a:lnTo>
                  <a:pt x="63948" y="228040"/>
                </a:lnTo>
                <a:cubicBezTo>
                  <a:pt x="64760" y="229461"/>
                  <a:pt x="65830" y="230720"/>
                  <a:pt x="67103" y="231751"/>
                </a:cubicBezTo>
                <a:cubicBezTo>
                  <a:pt x="91843" y="253569"/>
                  <a:pt x="116243" y="275763"/>
                  <a:pt x="138258" y="300432"/>
                </a:cubicBezTo>
                <a:cubicBezTo>
                  <a:pt x="150718" y="314397"/>
                  <a:pt x="162353" y="328990"/>
                  <a:pt x="170349" y="346111"/>
                </a:cubicBezTo>
                <a:cubicBezTo>
                  <a:pt x="181858" y="370762"/>
                  <a:pt x="176982" y="390464"/>
                  <a:pt x="155271" y="407065"/>
                </a:cubicBezTo>
                <a:cubicBezTo>
                  <a:pt x="144264" y="415437"/>
                  <a:pt x="131966" y="421264"/>
                  <a:pt x="119093" y="426284"/>
                </a:cubicBezTo>
                <a:cubicBezTo>
                  <a:pt x="88240" y="438421"/>
                  <a:pt x="56096" y="446004"/>
                  <a:pt x="23826" y="453175"/>
                </a:cubicBezTo>
                <a:cubicBezTo>
                  <a:pt x="20043" y="454018"/>
                  <a:pt x="16225" y="454771"/>
                  <a:pt x="12442" y="455595"/>
                </a:cubicBezTo>
                <a:cubicBezTo>
                  <a:pt x="8659" y="456420"/>
                  <a:pt x="5145" y="457191"/>
                  <a:pt x="1345" y="458016"/>
                </a:cubicBezTo>
                <a:cubicBezTo>
                  <a:pt x="1848" y="458718"/>
                  <a:pt x="2667" y="459129"/>
                  <a:pt x="3532" y="459109"/>
                </a:cubicBezTo>
                <a:cubicBezTo>
                  <a:pt x="38616" y="466477"/>
                  <a:pt x="73611" y="474186"/>
                  <a:pt x="107512" y="486090"/>
                </a:cubicBezTo>
                <a:cubicBezTo>
                  <a:pt x="124812" y="492150"/>
                  <a:pt x="141736" y="499124"/>
                  <a:pt x="156383" y="510508"/>
                </a:cubicBezTo>
                <a:cubicBezTo>
                  <a:pt x="165347" y="517499"/>
                  <a:pt x="172625" y="525818"/>
                  <a:pt x="175297" y="537310"/>
                </a:cubicBezTo>
                <a:cubicBezTo>
                  <a:pt x="178075" y="549285"/>
                  <a:pt x="175010" y="560382"/>
                  <a:pt x="169918" y="571121"/>
                </a:cubicBezTo>
                <a:cubicBezTo>
                  <a:pt x="162586" y="586879"/>
                  <a:pt x="151991" y="600451"/>
                  <a:pt x="140607" y="613430"/>
                </a:cubicBezTo>
                <a:cubicBezTo>
                  <a:pt x="117659" y="639443"/>
                  <a:pt x="92023" y="662624"/>
                  <a:pt x="66081" y="685499"/>
                </a:cubicBezTo>
                <a:cubicBezTo>
                  <a:pt x="64869" y="686258"/>
                  <a:pt x="63898" y="687346"/>
                  <a:pt x="63285" y="688637"/>
                </a:cubicBezTo>
                <a:lnTo>
                  <a:pt x="67426" y="687256"/>
                </a:lnTo>
                <a:cubicBezTo>
                  <a:pt x="100502" y="675819"/>
                  <a:pt x="133651" y="664614"/>
                  <a:pt x="167982" y="657479"/>
                </a:cubicBezTo>
                <a:cubicBezTo>
                  <a:pt x="186322" y="653660"/>
                  <a:pt x="204788" y="650863"/>
                  <a:pt x="223558" y="653427"/>
                </a:cubicBezTo>
                <a:cubicBezTo>
                  <a:pt x="240249" y="655686"/>
                  <a:pt x="253031" y="663448"/>
                  <a:pt x="259037" y="680049"/>
                </a:cubicBezTo>
                <a:cubicBezTo>
                  <a:pt x="261373" y="686819"/>
                  <a:pt x="262619" y="693918"/>
                  <a:pt x="262730" y="701079"/>
                </a:cubicBezTo>
                <a:cubicBezTo>
                  <a:pt x="263339" y="718540"/>
                  <a:pt x="260399" y="735625"/>
                  <a:pt x="256634" y="752567"/>
                </a:cubicBezTo>
                <a:cubicBezTo>
                  <a:pt x="250324" y="781072"/>
                  <a:pt x="241360" y="808860"/>
                  <a:pt x="231948" y="836486"/>
                </a:cubicBezTo>
                <a:cubicBezTo>
                  <a:pt x="230155" y="841613"/>
                  <a:pt x="228363" y="846723"/>
                  <a:pt x="226570" y="851832"/>
                </a:cubicBezTo>
                <a:cubicBezTo>
                  <a:pt x="235408" y="842761"/>
                  <a:pt x="243691" y="833403"/>
                  <a:pt x="252135" y="824224"/>
                </a:cubicBezTo>
                <a:cubicBezTo>
                  <a:pt x="271694" y="802961"/>
                  <a:pt x="291737" y="782183"/>
                  <a:pt x="314541" y="764309"/>
                </a:cubicBezTo>
                <a:cubicBezTo>
                  <a:pt x="326983" y="754557"/>
                  <a:pt x="340016" y="745718"/>
                  <a:pt x="355452" y="741237"/>
                </a:cubicBezTo>
                <a:cubicBezTo>
                  <a:pt x="372071" y="736414"/>
                  <a:pt x="386520" y="740035"/>
                  <a:pt x="398801" y="752352"/>
                </a:cubicBezTo>
                <a:cubicBezTo>
                  <a:pt x="407962" y="761513"/>
                  <a:pt x="414219" y="772556"/>
                  <a:pt x="419579" y="784155"/>
                </a:cubicBezTo>
                <a:cubicBezTo>
                  <a:pt x="431089" y="809003"/>
                  <a:pt x="438224" y="835303"/>
                  <a:pt x="444893" y="861728"/>
                </a:cubicBezTo>
                <a:cubicBezTo>
                  <a:pt x="449303" y="879208"/>
                  <a:pt x="453014" y="896848"/>
                  <a:pt x="456940" y="915511"/>
                </a:cubicBezTo>
                <a:cubicBezTo>
                  <a:pt x="457442" y="913252"/>
                  <a:pt x="457729" y="911926"/>
                  <a:pt x="457998" y="910707"/>
                </a:cubicBezTo>
                <a:cubicBezTo>
                  <a:pt x="464577" y="879548"/>
                  <a:pt x="471462" y="848462"/>
                  <a:pt x="481304" y="818128"/>
                </a:cubicBezTo>
                <a:cubicBezTo>
                  <a:pt x="487668" y="798408"/>
                  <a:pt x="494947" y="779243"/>
                  <a:pt x="506851" y="762104"/>
                </a:cubicBezTo>
                <a:cubicBezTo>
                  <a:pt x="522651" y="739395"/>
                  <a:pt x="543131" y="733612"/>
                  <a:pt x="568289" y="744750"/>
                </a:cubicBezTo>
                <a:cubicBezTo>
                  <a:pt x="581824" y="750756"/>
                  <a:pt x="593675" y="759379"/>
                  <a:pt x="605005" y="768755"/>
                </a:cubicBezTo>
                <a:cubicBezTo>
                  <a:pt x="627110" y="787078"/>
                  <a:pt x="646848" y="807820"/>
                  <a:pt x="666174" y="828956"/>
                </a:cubicBezTo>
                <a:cubicBezTo>
                  <a:pt x="673202" y="836630"/>
                  <a:pt x="680068" y="844446"/>
                  <a:pt x="687006" y="852262"/>
                </a:cubicBezTo>
                <a:lnTo>
                  <a:pt x="687418" y="852047"/>
                </a:lnTo>
                <a:cubicBezTo>
                  <a:pt x="686934" y="850577"/>
                  <a:pt x="686450" y="849125"/>
                  <a:pt x="685948" y="847655"/>
                </a:cubicBezTo>
                <a:cubicBezTo>
                  <a:pt x="674959" y="816228"/>
                  <a:pt x="664435" y="784657"/>
                  <a:pt x="657264" y="752083"/>
                </a:cubicBezTo>
                <a:cubicBezTo>
                  <a:pt x="653123" y="733241"/>
                  <a:pt x="649734" y="714237"/>
                  <a:pt x="651796" y="694714"/>
                </a:cubicBezTo>
                <a:cubicBezTo>
                  <a:pt x="653159" y="681788"/>
                  <a:pt x="657174" y="670028"/>
                  <a:pt x="668092" y="661853"/>
                </a:cubicBezTo>
                <a:cubicBezTo>
                  <a:pt x="676465" y="655614"/>
                  <a:pt x="686253" y="653373"/>
                  <a:pt x="696418" y="652710"/>
                </a:cubicBezTo>
                <a:cubicBezTo>
                  <a:pt x="712033" y="651688"/>
                  <a:pt x="727397" y="653696"/>
                  <a:pt x="742653" y="656761"/>
                </a:cubicBezTo>
                <a:cubicBezTo>
                  <a:pt x="772987" y="662839"/>
                  <a:pt x="802406" y="672143"/>
                  <a:pt x="831646" y="682075"/>
                </a:cubicBezTo>
                <a:cubicBezTo>
                  <a:pt x="837885" y="684191"/>
                  <a:pt x="844196" y="686360"/>
                  <a:pt x="850363" y="688493"/>
                </a:cubicBezTo>
                <a:cubicBezTo>
                  <a:pt x="848918" y="686489"/>
                  <a:pt x="847218" y="684680"/>
                  <a:pt x="845307" y="683115"/>
                </a:cubicBezTo>
                <a:cubicBezTo>
                  <a:pt x="821123" y="661745"/>
                  <a:pt x="797279" y="640089"/>
                  <a:pt x="775802" y="615869"/>
                </a:cubicBezTo>
                <a:cubicBezTo>
                  <a:pt x="763360" y="601867"/>
                  <a:pt x="751671" y="587328"/>
                  <a:pt x="743819" y="570135"/>
                </a:cubicBezTo>
                <a:cubicBezTo>
                  <a:pt x="739857" y="561440"/>
                  <a:pt x="737186" y="552423"/>
                  <a:pt x="738046" y="542706"/>
                </a:cubicBezTo>
                <a:cubicBezTo>
                  <a:pt x="739193" y="530085"/>
                  <a:pt x="745845" y="520529"/>
                  <a:pt x="755221" y="51260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20" name="组合 119">
            <a:extLst>
              <a:ext uri="{FF2B5EF4-FFF2-40B4-BE49-F238E27FC236}">
                <a16:creationId xmlns:a16="http://schemas.microsoft.com/office/drawing/2014/main" id="{DF15CD63-91F4-2655-A327-ED14782B1439}"/>
              </a:ext>
            </a:extLst>
          </p:cNvPr>
          <p:cNvGrpSpPr/>
          <p:nvPr/>
        </p:nvGrpSpPr>
        <p:grpSpPr>
          <a:xfrm>
            <a:off x="147023" y="6425656"/>
            <a:ext cx="11793758" cy="430892"/>
            <a:chOff x="147023" y="6425656"/>
            <a:chExt cx="11793758" cy="430892"/>
          </a:xfrm>
        </p:grpSpPr>
        <p:grpSp>
          <p:nvGrpSpPr>
            <p:cNvPr id="121" name="组合 120">
              <a:extLst>
                <a:ext uri="{FF2B5EF4-FFF2-40B4-BE49-F238E27FC236}">
                  <a16:creationId xmlns:a16="http://schemas.microsoft.com/office/drawing/2014/main" id="{FF93CC31-2D3F-AAA6-E37C-BC436C949F09}"/>
                </a:ext>
              </a:extLst>
            </p:cNvPr>
            <p:cNvGrpSpPr/>
            <p:nvPr/>
          </p:nvGrpSpPr>
          <p:grpSpPr>
            <a:xfrm>
              <a:off x="14702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65" name="箭头: V 形 164">
                <a:extLst>
                  <a:ext uri="{FF2B5EF4-FFF2-40B4-BE49-F238E27FC236}">
                    <a16:creationId xmlns:a16="http://schemas.microsoft.com/office/drawing/2014/main" id="{5724653E-583B-BDCC-9DE1-6CBE26354BD2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箭头: V 形 165">
                <a:extLst>
                  <a:ext uri="{FF2B5EF4-FFF2-40B4-BE49-F238E27FC236}">
                    <a16:creationId xmlns:a16="http://schemas.microsoft.com/office/drawing/2014/main" id="{2171D604-43D2-11DD-C3C7-F6610BC8CD1D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7" name="箭头: V 形 166">
                <a:extLst>
                  <a:ext uri="{FF2B5EF4-FFF2-40B4-BE49-F238E27FC236}">
                    <a16:creationId xmlns:a16="http://schemas.microsoft.com/office/drawing/2014/main" id="{8113FF4E-1968-D00D-C35E-909A86F8B30B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箭头: V 形 167">
                <a:extLst>
                  <a:ext uri="{FF2B5EF4-FFF2-40B4-BE49-F238E27FC236}">
                    <a16:creationId xmlns:a16="http://schemas.microsoft.com/office/drawing/2014/main" id="{BCA3F012-97FF-6FC8-30F8-FFA07645CB6D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9" name="箭头: V 形 168">
                <a:extLst>
                  <a:ext uri="{FF2B5EF4-FFF2-40B4-BE49-F238E27FC236}">
                    <a16:creationId xmlns:a16="http://schemas.microsoft.com/office/drawing/2014/main" id="{BBC3792D-8848-571F-C681-262BD7484D70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2" name="图形 26">
              <a:extLst>
                <a:ext uri="{FF2B5EF4-FFF2-40B4-BE49-F238E27FC236}">
                  <a16:creationId xmlns:a16="http://schemas.microsoft.com/office/drawing/2014/main" id="{15A53F5B-17FB-8D5A-4656-DDB48209A4CA}"/>
                </a:ext>
              </a:extLst>
            </p:cNvPr>
            <p:cNvGrpSpPr/>
            <p:nvPr/>
          </p:nvGrpSpPr>
          <p:grpSpPr>
            <a:xfrm flipH="1">
              <a:off x="1595438" y="6448780"/>
              <a:ext cx="604019" cy="382167"/>
              <a:chOff x="4884162" y="337915"/>
              <a:chExt cx="1004592" cy="635612"/>
            </a:xfrm>
          </p:grpSpPr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4C98DECE-CCBD-6ADC-5F35-3F83A3F3E3EE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7E316BBA-561E-0417-F936-5911B851C0EA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8C534918-8708-6F27-7EA7-98BA2103085E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" name="组合 122">
              <a:extLst>
                <a:ext uri="{FF2B5EF4-FFF2-40B4-BE49-F238E27FC236}">
                  <a16:creationId xmlns:a16="http://schemas.microsoft.com/office/drawing/2014/main" id="{075DD118-7C86-C070-F3CE-AF9F0E3CDDDC}"/>
                </a:ext>
              </a:extLst>
            </p:cNvPr>
            <p:cNvGrpSpPr/>
            <p:nvPr/>
          </p:nvGrpSpPr>
          <p:grpSpPr>
            <a:xfrm>
              <a:off x="241835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57" name="箭头: V 形 156">
                <a:extLst>
                  <a:ext uri="{FF2B5EF4-FFF2-40B4-BE49-F238E27FC236}">
                    <a16:creationId xmlns:a16="http://schemas.microsoft.com/office/drawing/2014/main" id="{AAEC0B86-8A8D-C010-CB29-011E34A06F89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8" name="箭头: V 形 157">
                <a:extLst>
                  <a:ext uri="{FF2B5EF4-FFF2-40B4-BE49-F238E27FC236}">
                    <a16:creationId xmlns:a16="http://schemas.microsoft.com/office/drawing/2014/main" id="{D8FA622E-2596-A910-B80E-260C702A1F42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9" name="箭头: V 形 158">
                <a:extLst>
                  <a:ext uri="{FF2B5EF4-FFF2-40B4-BE49-F238E27FC236}">
                    <a16:creationId xmlns:a16="http://schemas.microsoft.com/office/drawing/2014/main" id="{B0508A20-5E48-CBE2-65B1-7165E3ABC3A8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箭头: V 形 159">
                <a:extLst>
                  <a:ext uri="{FF2B5EF4-FFF2-40B4-BE49-F238E27FC236}">
                    <a16:creationId xmlns:a16="http://schemas.microsoft.com/office/drawing/2014/main" id="{F9EAE2D0-587D-BCE2-B9C0-5E11433CF4F7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1" name="箭头: V 形 160">
                <a:extLst>
                  <a:ext uri="{FF2B5EF4-FFF2-40B4-BE49-F238E27FC236}">
                    <a16:creationId xmlns:a16="http://schemas.microsoft.com/office/drawing/2014/main" id="{D4F242C6-4D0F-FDB7-7F45-CE2294D68495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4" name="图形 26">
              <a:extLst>
                <a:ext uri="{FF2B5EF4-FFF2-40B4-BE49-F238E27FC236}">
                  <a16:creationId xmlns:a16="http://schemas.microsoft.com/office/drawing/2014/main" id="{BC6E88C4-353B-6308-647D-3F2C2458DA9E}"/>
                </a:ext>
              </a:extLst>
            </p:cNvPr>
            <p:cNvGrpSpPr/>
            <p:nvPr/>
          </p:nvGrpSpPr>
          <p:grpSpPr>
            <a:xfrm>
              <a:off x="3923098" y="6448780"/>
              <a:ext cx="604019" cy="382167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AB678DD3-3BD6-7F16-BEB5-93F917436D42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9E666DBF-BCC9-97AB-015E-193864B87BAC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BBDFD12F-543E-1175-4633-511310C081EF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5" name="组合 124">
              <a:extLst>
                <a:ext uri="{FF2B5EF4-FFF2-40B4-BE49-F238E27FC236}">
                  <a16:creationId xmlns:a16="http://schemas.microsoft.com/office/drawing/2014/main" id="{6E61AAC1-D007-45EA-D2D8-A0412AAC47F5}"/>
                </a:ext>
              </a:extLst>
            </p:cNvPr>
            <p:cNvGrpSpPr/>
            <p:nvPr/>
          </p:nvGrpSpPr>
          <p:grpSpPr>
            <a:xfrm>
              <a:off x="4805999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49" name="箭头: V 形 148">
                <a:extLst>
                  <a:ext uri="{FF2B5EF4-FFF2-40B4-BE49-F238E27FC236}">
                    <a16:creationId xmlns:a16="http://schemas.microsoft.com/office/drawing/2014/main" id="{C9C61A47-CFBE-1891-A8B1-5AD0D38C9123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0" name="箭头: V 形 149">
                <a:extLst>
                  <a:ext uri="{FF2B5EF4-FFF2-40B4-BE49-F238E27FC236}">
                    <a16:creationId xmlns:a16="http://schemas.microsoft.com/office/drawing/2014/main" id="{DDBC8E71-34C3-F905-E0A3-2B67D8FBEA46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1" name="箭头: V 形 150">
                <a:extLst>
                  <a:ext uri="{FF2B5EF4-FFF2-40B4-BE49-F238E27FC236}">
                    <a16:creationId xmlns:a16="http://schemas.microsoft.com/office/drawing/2014/main" id="{A69C0DDA-099D-2788-51C0-250E8C0ECFA2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2" name="箭头: V 形 151">
                <a:extLst>
                  <a:ext uri="{FF2B5EF4-FFF2-40B4-BE49-F238E27FC236}">
                    <a16:creationId xmlns:a16="http://schemas.microsoft.com/office/drawing/2014/main" id="{F113DB1D-3CEE-ADCE-69BF-B580C5F135A4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3" name="箭头: V 形 152">
                <a:extLst>
                  <a:ext uri="{FF2B5EF4-FFF2-40B4-BE49-F238E27FC236}">
                    <a16:creationId xmlns:a16="http://schemas.microsoft.com/office/drawing/2014/main" id="{74A27DB1-A234-EB7C-9E6A-A07AC46B9338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6" name="组合 125">
              <a:extLst>
                <a:ext uri="{FF2B5EF4-FFF2-40B4-BE49-F238E27FC236}">
                  <a16:creationId xmlns:a16="http://schemas.microsoft.com/office/drawing/2014/main" id="{6D4A8C9B-DE9D-7460-9D17-0E149431F553}"/>
                </a:ext>
              </a:extLst>
            </p:cNvPr>
            <p:cNvGrpSpPr/>
            <p:nvPr/>
          </p:nvGrpSpPr>
          <p:grpSpPr>
            <a:xfrm>
              <a:off x="6304692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44" name="箭头: V 形 143">
                <a:extLst>
                  <a:ext uri="{FF2B5EF4-FFF2-40B4-BE49-F238E27FC236}">
                    <a16:creationId xmlns:a16="http://schemas.microsoft.com/office/drawing/2014/main" id="{87B8E8D8-39DB-1596-E7A7-26DC173FFFB0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5" name="箭头: V 形 144">
                <a:extLst>
                  <a:ext uri="{FF2B5EF4-FFF2-40B4-BE49-F238E27FC236}">
                    <a16:creationId xmlns:a16="http://schemas.microsoft.com/office/drawing/2014/main" id="{0EC32938-A251-368B-435A-FD831FE6542D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6" name="箭头: V 形 145">
                <a:extLst>
                  <a:ext uri="{FF2B5EF4-FFF2-40B4-BE49-F238E27FC236}">
                    <a16:creationId xmlns:a16="http://schemas.microsoft.com/office/drawing/2014/main" id="{602DD14A-527D-5A62-4D9B-C5A133BDBFD9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箭头: V 形 146">
                <a:extLst>
                  <a:ext uri="{FF2B5EF4-FFF2-40B4-BE49-F238E27FC236}">
                    <a16:creationId xmlns:a16="http://schemas.microsoft.com/office/drawing/2014/main" id="{D48F69A7-3120-0DDD-E83A-60AB54D5CBD2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箭头: V 形 147">
                <a:extLst>
                  <a:ext uri="{FF2B5EF4-FFF2-40B4-BE49-F238E27FC236}">
                    <a16:creationId xmlns:a16="http://schemas.microsoft.com/office/drawing/2014/main" id="{F9379EA4-2114-A67E-50FB-771040EC534D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7" name="图形 56">
              <a:extLst>
                <a:ext uri="{FF2B5EF4-FFF2-40B4-BE49-F238E27FC236}">
                  <a16:creationId xmlns:a16="http://schemas.microsoft.com/office/drawing/2014/main" id="{4CABFE46-F085-673D-18D4-3FA4E1866172}"/>
                </a:ext>
              </a:extLst>
            </p:cNvPr>
            <p:cNvSpPr/>
            <p:nvPr/>
          </p:nvSpPr>
          <p:spPr>
            <a:xfrm>
              <a:off x="7845349" y="6425656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8" name="图形 26">
              <a:extLst>
                <a:ext uri="{FF2B5EF4-FFF2-40B4-BE49-F238E27FC236}">
                  <a16:creationId xmlns:a16="http://schemas.microsoft.com/office/drawing/2014/main" id="{544720B4-145A-AF96-2EB1-E213FB05DA22}"/>
                </a:ext>
              </a:extLst>
            </p:cNvPr>
            <p:cNvGrpSpPr/>
            <p:nvPr/>
          </p:nvGrpSpPr>
          <p:grpSpPr>
            <a:xfrm flipH="1">
              <a:off x="8391633" y="6448780"/>
              <a:ext cx="604019" cy="382167"/>
              <a:chOff x="4884162" y="337915"/>
              <a:chExt cx="1004592" cy="635612"/>
            </a:xfrm>
          </p:grpSpPr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D1313D10-F2C5-6058-60BA-725A5F21CA93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53BCFB48-FE4D-43B8-41C9-180B31FE5134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C2E51016-88DE-2CF3-3003-17BD73BCD7AD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9" name="组合 128">
              <a:extLst>
                <a:ext uri="{FF2B5EF4-FFF2-40B4-BE49-F238E27FC236}">
                  <a16:creationId xmlns:a16="http://schemas.microsoft.com/office/drawing/2014/main" id="{43D8311C-D3C7-3136-D1CC-B52822AD272D}"/>
                </a:ext>
              </a:extLst>
            </p:cNvPr>
            <p:cNvGrpSpPr/>
            <p:nvPr/>
          </p:nvGrpSpPr>
          <p:grpSpPr>
            <a:xfrm>
              <a:off x="9187627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36" name="箭头: V 形 135">
                <a:extLst>
                  <a:ext uri="{FF2B5EF4-FFF2-40B4-BE49-F238E27FC236}">
                    <a16:creationId xmlns:a16="http://schemas.microsoft.com/office/drawing/2014/main" id="{894C96AC-E5DA-1CEF-47BC-D170F8FEA3FF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7" name="箭头: V 形 136">
                <a:extLst>
                  <a:ext uri="{FF2B5EF4-FFF2-40B4-BE49-F238E27FC236}">
                    <a16:creationId xmlns:a16="http://schemas.microsoft.com/office/drawing/2014/main" id="{CE37ABA7-48D6-A65C-82EB-E270678A36F2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8" name="箭头: V 形 137">
                <a:extLst>
                  <a:ext uri="{FF2B5EF4-FFF2-40B4-BE49-F238E27FC236}">
                    <a16:creationId xmlns:a16="http://schemas.microsoft.com/office/drawing/2014/main" id="{2DCBCE3F-45AD-A6EE-17F1-14A18C2C8156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9" name="箭头: V 形 138">
                <a:extLst>
                  <a:ext uri="{FF2B5EF4-FFF2-40B4-BE49-F238E27FC236}">
                    <a16:creationId xmlns:a16="http://schemas.microsoft.com/office/drawing/2014/main" id="{33A74C99-6A1E-FF83-324B-8093F88A87E8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0" name="箭头: V 形 139">
                <a:extLst>
                  <a:ext uri="{FF2B5EF4-FFF2-40B4-BE49-F238E27FC236}">
                    <a16:creationId xmlns:a16="http://schemas.microsoft.com/office/drawing/2014/main" id="{0B1EEB92-D301-3E32-6FAF-9538BA70C5AA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30" name="组合 129">
              <a:extLst>
                <a:ext uri="{FF2B5EF4-FFF2-40B4-BE49-F238E27FC236}">
                  <a16:creationId xmlns:a16="http://schemas.microsoft.com/office/drawing/2014/main" id="{23374AB6-B0EF-EDA9-F442-D53B2DAB1539}"/>
                </a:ext>
              </a:extLst>
            </p:cNvPr>
            <p:cNvGrpSpPr/>
            <p:nvPr/>
          </p:nvGrpSpPr>
          <p:grpSpPr>
            <a:xfrm>
              <a:off x="10650781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31" name="箭头: V 形 130">
                <a:extLst>
                  <a:ext uri="{FF2B5EF4-FFF2-40B4-BE49-F238E27FC236}">
                    <a16:creationId xmlns:a16="http://schemas.microsoft.com/office/drawing/2014/main" id="{B89C9E39-E6C0-F34E-46F0-0CE48589C285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2" name="箭头: V 形 131">
                <a:extLst>
                  <a:ext uri="{FF2B5EF4-FFF2-40B4-BE49-F238E27FC236}">
                    <a16:creationId xmlns:a16="http://schemas.microsoft.com/office/drawing/2014/main" id="{917DEB77-8FDE-EC4A-F0FD-77CE39F97E0A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3" name="箭头: V 形 132">
                <a:extLst>
                  <a:ext uri="{FF2B5EF4-FFF2-40B4-BE49-F238E27FC236}">
                    <a16:creationId xmlns:a16="http://schemas.microsoft.com/office/drawing/2014/main" id="{20EBE3E1-3C04-17FC-2EA1-75AC2757BADF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箭头: V 形 133">
                <a:extLst>
                  <a:ext uri="{FF2B5EF4-FFF2-40B4-BE49-F238E27FC236}">
                    <a16:creationId xmlns:a16="http://schemas.microsoft.com/office/drawing/2014/main" id="{5550DC6D-3611-BB12-1873-A373E277FC98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箭头: V 形 134">
                <a:extLst>
                  <a:ext uri="{FF2B5EF4-FFF2-40B4-BE49-F238E27FC236}">
                    <a16:creationId xmlns:a16="http://schemas.microsoft.com/office/drawing/2014/main" id="{564C814C-0A18-18FE-DD60-780471D38BBB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76" name="矩形: 圆角 175">
            <a:extLst>
              <a:ext uri="{FF2B5EF4-FFF2-40B4-BE49-F238E27FC236}">
                <a16:creationId xmlns:a16="http://schemas.microsoft.com/office/drawing/2014/main" id="{63FEF229-4415-B1D2-E35A-B9E47DB81665}"/>
              </a:ext>
            </a:extLst>
          </p:cNvPr>
          <p:cNvSpPr/>
          <p:nvPr/>
        </p:nvSpPr>
        <p:spPr>
          <a:xfrm rot="17957">
            <a:off x="718373" y="1449388"/>
            <a:ext cx="2224413" cy="3024000"/>
          </a:xfrm>
          <a:prstGeom prst="roundRect">
            <a:avLst>
              <a:gd name="adj" fmla="val 9524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62ACB6E6-D6AC-2C45-D914-1AE7D01793E6}"/>
              </a:ext>
            </a:extLst>
          </p:cNvPr>
          <p:cNvGrpSpPr/>
          <p:nvPr/>
        </p:nvGrpSpPr>
        <p:grpSpPr>
          <a:xfrm>
            <a:off x="709226" y="3792383"/>
            <a:ext cx="2224413" cy="795132"/>
            <a:chOff x="709226" y="4224182"/>
            <a:chExt cx="2224413" cy="795132"/>
          </a:xfrm>
        </p:grpSpPr>
        <p:sp>
          <p:nvSpPr>
            <p:cNvPr id="177" name="矩形: 圆角 176">
              <a:extLst>
                <a:ext uri="{FF2B5EF4-FFF2-40B4-BE49-F238E27FC236}">
                  <a16:creationId xmlns:a16="http://schemas.microsoft.com/office/drawing/2014/main" id="{482F68D7-20A9-9F65-3F2C-61E6A68C314B}"/>
                </a:ext>
              </a:extLst>
            </p:cNvPr>
            <p:cNvSpPr/>
            <p:nvPr/>
          </p:nvSpPr>
          <p:spPr>
            <a:xfrm rot="17957">
              <a:off x="709226" y="4224182"/>
              <a:ext cx="2224413" cy="720000"/>
            </a:xfrm>
            <a:prstGeom prst="roundRect">
              <a:avLst>
                <a:gd name="adj" fmla="val 9524"/>
              </a:avLst>
            </a:prstGeom>
            <a:solidFill>
              <a:schemeClr val="bg1"/>
            </a:solidFill>
            <a:ln>
              <a:solidFill>
                <a:schemeClr val="accent1">
                  <a:shade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文本框 178">
              <a:extLst>
                <a:ext uri="{FF2B5EF4-FFF2-40B4-BE49-F238E27FC236}">
                  <a16:creationId xmlns:a16="http://schemas.microsoft.com/office/drawing/2014/main" id="{0964FE17-A39D-A500-987C-79E98DA059B6}"/>
                </a:ext>
              </a:extLst>
            </p:cNvPr>
            <p:cNvSpPr txBox="1"/>
            <p:nvPr/>
          </p:nvSpPr>
          <p:spPr>
            <a:xfrm>
              <a:off x="1295654" y="4245643"/>
              <a:ext cx="907082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400" dirty="0"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01</a:t>
              </a:r>
              <a:endParaRPr lang="zh-CN" altLang="en-US" sz="4400" dirty="0"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180" name="椭圆 179">
              <a:extLst>
                <a:ext uri="{FF2B5EF4-FFF2-40B4-BE49-F238E27FC236}">
                  <a16:creationId xmlns:a16="http://schemas.microsoft.com/office/drawing/2014/main" id="{BA18F57D-C89B-9DEF-6D9D-D81F4E92D728}"/>
                </a:ext>
              </a:extLst>
            </p:cNvPr>
            <p:cNvSpPr/>
            <p:nvPr/>
          </p:nvSpPr>
          <p:spPr>
            <a:xfrm rot="20256379">
              <a:off x="1207543" y="4431710"/>
              <a:ext cx="1083304" cy="281013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/>
            </a:p>
          </p:txBody>
        </p:sp>
        <p:pic>
          <p:nvPicPr>
            <p:cNvPr id="181" name="图形 180">
              <a:extLst>
                <a:ext uri="{FF2B5EF4-FFF2-40B4-BE49-F238E27FC236}">
                  <a16:creationId xmlns:a16="http://schemas.microsoft.com/office/drawing/2014/main" id="{ABC4CE3A-2AEE-FA36-E1CD-AA43159A4F5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2164946" y="4296744"/>
              <a:ext cx="170367" cy="144068"/>
            </a:xfrm>
            <a:prstGeom prst="rect">
              <a:avLst/>
            </a:prstGeom>
          </p:spPr>
        </p:pic>
        <p:pic>
          <p:nvPicPr>
            <p:cNvPr id="182" name="图形 181">
              <a:extLst>
                <a:ext uri="{FF2B5EF4-FFF2-40B4-BE49-F238E27FC236}">
                  <a16:creationId xmlns:a16="http://schemas.microsoft.com/office/drawing/2014/main" id="{0DEC03C6-5878-3736-AAD9-E844E37B127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1274257" y="4681340"/>
              <a:ext cx="94176" cy="79638"/>
            </a:xfrm>
            <a:prstGeom prst="rect">
              <a:avLst/>
            </a:prstGeom>
          </p:spPr>
        </p:pic>
        <p:sp>
          <p:nvSpPr>
            <p:cNvPr id="183" name="文本框 182">
              <a:extLst>
                <a:ext uri="{FF2B5EF4-FFF2-40B4-BE49-F238E27FC236}">
                  <a16:creationId xmlns:a16="http://schemas.microsoft.com/office/drawing/2014/main" id="{66C3BB6F-9BAB-A68B-1548-AF97D91A8391}"/>
                </a:ext>
              </a:extLst>
            </p:cNvPr>
            <p:cNvSpPr txBox="1"/>
            <p:nvPr/>
          </p:nvSpPr>
          <p:spPr>
            <a:xfrm>
              <a:off x="1295654" y="4249873"/>
              <a:ext cx="51000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400" dirty="0"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4400" dirty="0"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sp>
        <p:nvSpPr>
          <p:cNvPr id="184" name="图形 72">
            <a:extLst>
              <a:ext uri="{FF2B5EF4-FFF2-40B4-BE49-F238E27FC236}">
                <a16:creationId xmlns:a16="http://schemas.microsoft.com/office/drawing/2014/main" id="{35A731C6-EF28-FBB7-5FC8-07D9194B0246}"/>
              </a:ext>
            </a:extLst>
          </p:cNvPr>
          <p:cNvSpPr/>
          <p:nvPr/>
        </p:nvSpPr>
        <p:spPr>
          <a:xfrm rot="16200000">
            <a:off x="1676816" y="1649537"/>
            <a:ext cx="144759" cy="382738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85" name="矩形: 圆角 184">
            <a:extLst>
              <a:ext uri="{FF2B5EF4-FFF2-40B4-BE49-F238E27FC236}">
                <a16:creationId xmlns:a16="http://schemas.microsoft.com/office/drawing/2014/main" id="{49525CA3-3497-A765-2C23-A3522AA8B907}"/>
              </a:ext>
            </a:extLst>
          </p:cNvPr>
          <p:cNvSpPr/>
          <p:nvPr/>
        </p:nvSpPr>
        <p:spPr>
          <a:xfrm rot="17957">
            <a:off x="3583579" y="2158593"/>
            <a:ext cx="2224413" cy="3024000"/>
          </a:xfrm>
          <a:prstGeom prst="roundRect">
            <a:avLst>
              <a:gd name="adj" fmla="val 9524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28928D25-4D3A-C54E-F5A7-15189F30F34C}"/>
              </a:ext>
            </a:extLst>
          </p:cNvPr>
          <p:cNvGrpSpPr/>
          <p:nvPr/>
        </p:nvGrpSpPr>
        <p:grpSpPr>
          <a:xfrm>
            <a:off x="3569348" y="4463351"/>
            <a:ext cx="2240179" cy="781492"/>
            <a:chOff x="3575690" y="4928686"/>
            <a:chExt cx="2224413" cy="781492"/>
          </a:xfrm>
        </p:grpSpPr>
        <p:sp>
          <p:nvSpPr>
            <p:cNvPr id="186" name="矩形: 圆角 185">
              <a:extLst>
                <a:ext uri="{FF2B5EF4-FFF2-40B4-BE49-F238E27FC236}">
                  <a16:creationId xmlns:a16="http://schemas.microsoft.com/office/drawing/2014/main" id="{B73D7662-0D6A-27D0-9EBA-76F2B939DC90}"/>
                </a:ext>
              </a:extLst>
            </p:cNvPr>
            <p:cNvSpPr/>
            <p:nvPr/>
          </p:nvSpPr>
          <p:spPr>
            <a:xfrm rot="17957">
              <a:off x="3575690" y="4928686"/>
              <a:ext cx="2224413" cy="720000"/>
            </a:xfrm>
            <a:prstGeom prst="roundRect">
              <a:avLst>
                <a:gd name="adj" fmla="val 9524"/>
              </a:avLst>
            </a:prstGeom>
            <a:solidFill>
              <a:schemeClr val="bg1"/>
            </a:solidFill>
            <a:ln>
              <a:solidFill>
                <a:schemeClr val="accent1">
                  <a:shade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文本框 187">
              <a:extLst>
                <a:ext uri="{FF2B5EF4-FFF2-40B4-BE49-F238E27FC236}">
                  <a16:creationId xmlns:a16="http://schemas.microsoft.com/office/drawing/2014/main" id="{277E39F9-3800-EC08-7345-528CC1786A70}"/>
                </a:ext>
              </a:extLst>
            </p:cNvPr>
            <p:cNvSpPr txBox="1"/>
            <p:nvPr/>
          </p:nvSpPr>
          <p:spPr>
            <a:xfrm>
              <a:off x="4231616" y="4936507"/>
              <a:ext cx="907082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400" dirty="0"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02</a:t>
              </a:r>
              <a:endParaRPr lang="zh-CN" altLang="en-US" sz="4400" dirty="0"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189" name="椭圆 188">
              <a:extLst>
                <a:ext uri="{FF2B5EF4-FFF2-40B4-BE49-F238E27FC236}">
                  <a16:creationId xmlns:a16="http://schemas.microsoft.com/office/drawing/2014/main" id="{913CD0A6-DA2E-6410-BACC-C3FAAB804D93}"/>
                </a:ext>
              </a:extLst>
            </p:cNvPr>
            <p:cNvSpPr/>
            <p:nvPr/>
          </p:nvSpPr>
          <p:spPr>
            <a:xfrm rot="20256379">
              <a:off x="4143505" y="5122574"/>
              <a:ext cx="1083304" cy="281013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/>
            </a:p>
          </p:txBody>
        </p:sp>
        <p:pic>
          <p:nvPicPr>
            <p:cNvPr id="190" name="图形 189">
              <a:extLst>
                <a:ext uri="{FF2B5EF4-FFF2-40B4-BE49-F238E27FC236}">
                  <a16:creationId xmlns:a16="http://schemas.microsoft.com/office/drawing/2014/main" id="{563A67DF-D8CD-7374-F04F-3111BB6C08D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5100908" y="4987608"/>
              <a:ext cx="170367" cy="144068"/>
            </a:xfrm>
            <a:prstGeom prst="rect">
              <a:avLst/>
            </a:prstGeom>
          </p:spPr>
        </p:pic>
        <p:pic>
          <p:nvPicPr>
            <p:cNvPr id="191" name="图形 190">
              <a:extLst>
                <a:ext uri="{FF2B5EF4-FFF2-40B4-BE49-F238E27FC236}">
                  <a16:creationId xmlns:a16="http://schemas.microsoft.com/office/drawing/2014/main" id="{5897FF6E-461A-E7BE-2934-A6CE257E9DF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4210219" y="5372204"/>
              <a:ext cx="94176" cy="79638"/>
            </a:xfrm>
            <a:prstGeom prst="rect">
              <a:avLst/>
            </a:prstGeom>
          </p:spPr>
        </p:pic>
        <p:sp>
          <p:nvSpPr>
            <p:cNvPr id="192" name="文本框 191">
              <a:extLst>
                <a:ext uri="{FF2B5EF4-FFF2-40B4-BE49-F238E27FC236}">
                  <a16:creationId xmlns:a16="http://schemas.microsoft.com/office/drawing/2014/main" id="{DEDEE749-E8B5-0CD1-356E-111E4D290464}"/>
                </a:ext>
              </a:extLst>
            </p:cNvPr>
            <p:cNvSpPr txBox="1"/>
            <p:nvPr/>
          </p:nvSpPr>
          <p:spPr>
            <a:xfrm>
              <a:off x="4231616" y="4940737"/>
              <a:ext cx="51000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400" dirty="0"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4400" dirty="0"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sp>
        <p:nvSpPr>
          <p:cNvPr id="193" name="图形 72">
            <a:extLst>
              <a:ext uri="{FF2B5EF4-FFF2-40B4-BE49-F238E27FC236}">
                <a16:creationId xmlns:a16="http://schemas.microsoft.com/office/drawing/2014/main" id="{F59151BD-BCD7-9EF5-B981-9AEA7043EC56}"/>
              </a:ext>
            </a:extLst>
          </p:cNvPr>
          <p:cNvSpPr/>
          <p:nvPr/>
        </p:nvSpPr>
        <p:spPr>
          <a:xfrm rot="16200000">
            <a:off x="4657233" y="2321352"/>
            <a:ext cx="144759" cy="382738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94" name="矩形: 圆角 193">
            <a:extLst>
              <a:ext uri="{FF2B5EF4-FFF2-40B4-BE49-F238E27FC236}">
                <a16:creationId xmlns:a16="http://schemas.microsoft.com/office/drawing/2014/main" id="{75E3F162-1F00-4295-0799-D50E382418C9}"/>
              </a:ext>
            </a:extLst>
          </p:cNvPr>
          <p:cNvSpPr/>
          <p:nvPr/>
        </p:nvSpPr>
        <p:spPr>
          <a:xfrm rot="17957">
            <a:off x="6448785" y="1475246"/>
            <a:ext cx="2224413" cy="3024000"/>
          </a:xfrm>
          <a:prstGeom prst="roundRect">
            <a:avLst>
              <a:gd name="adj" fmla="val 9524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99" name="图形 198">
            <a:extLst>
              <a:ext uri="{FF2B5EF4-FFF2-40B4-BE49-F238E27FC236}">
                <a16:creationId xmlns:a16="http://schemas.microsoft.com/office/drawing/2014/main" id="{385FA3C7-E7C0-5DC1-1712-301C3B2576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0454675">
            <a:off x="7966036" y="4317301"/>
            <a:ext cx="170367" cy="144068"/>
          </a:xfrm>
          <a:prstGeom prst="rect">
            <a:avLst/>
          </a:prstGeom>
        </p:spPr>
      </p:pic>
      <p:grpSp>
        <p:nvGrpSpPr>
          <p:cNvPr id="31" name="组合 30">
            <a:extLst>
              <a:ext uri="{FF2B5EF4-FFF2-40B4-BE49-F238E27FC236}">
                <a16:creationId xmlns:a16="http://schemas.microsoft.com/office/drawing/2014/main" id="{DAFBD715-9735-C627-0168-794A3B2F4DB4}"/>
              </a:ext>
            </a:extLst>
          </p:cNvPr>
          <p:cNvGrpSpPr/>
          <p:nvPr/>
        </p:nvGrpSpPr>
        <p:grpSpPr>
          <a:xfrm>
            <a:off x="6447373" y="3778641"/>
            <a:ext cx="2224413" cy="794532"/>
            <a:chOff x="6440896" y="4245339"/>
            <a:chExt cx="2224413" cy="794532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37EB74E8-EC87-8EDA-11C6-6CF0E38C0FB5}"/>
                </a:ext>
              </a:extLst>
            </p:cNvPr>
            <p:cNvGrpSpPr/>
            <p:nvPr/>
          </p:nvGrpSpPr>
          <p:grpSpPr>
            <a:xfrm>
              <a:off x="6440896" y="4245339"/>
              <a:ext cx="2224413" cy="790302"/>
              <a:chOff x="6440896" y="4245339"/>
              <a:chExt cx="2224413" cy="790302"/>
            </a:xfrm>
          </p:grpSpPr>
          <p:sp>
            <p:nvSpPr>
              <p:cNvPr id="195" name="矩形: 圆角 194">
                <a:extLst>
                  <a:ext uri="{FF2B5EF4-FFF2-40B4-BE49-F238E27FC236}">
                    <a16:creationId xmlns:a16="http://schemas.microsoft.com/office/drawing/2014/main" id="{423EC2FD-4963-A727-4DAC-FBAF66494FB2}"/>
                  </a:ext>
                </a:extLst>
              </p:cNvPr>
              <p:cNvSpPr/>
              <p:nvPr/>
            </p:nvSpPr>
            <p:spPr>
              <a:xfrm rot="17957">
                <a:off x="6440896" y="4245339"/>
                <a:ext cx="2224413" cy="720000"/>
              </a:xfrm>
              <a:prstGeom prst="roundRect">
                <a:avLst>
                  <a:gd name="adj" fmla="val 9524"/>
                </a:avLst>
              </a:prstGeom>
              <a:solidFill>
                <a:schemeClr val="bg1"/>
              </a:solidFill>
              <a:ln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7" name="文本框 196">
                <a:extLst>
                  <a:ext uri="{FF2B5EF4-FFF2-40B4-BE49-F238E27FC236}">
                    <a16:creationId xmlns:a16="http://schemas.microsoft.com/office/drawing/2014/main" id="{09FD1EB2-D406-558B-89D0-9E7AAD9F7774}"/>
                  </a:ext>
                </a:extLst>
              </p:cNvPr>
              <p:cNvSpPr txBox="1"/>
              <p:nvPr/>
            </p:nvSpPr>
            <p:spPr>
              <a:xfrm>
                <a:off x="7096744" y="4266200"/>
                <a:ext cx="907082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4400" dirty="0">
                    <a:latin typeface="字制区喜脉体" panose="02000603000000000000" pitchFamily="2" charset="-122"/>
                    <a:ea typeface="字制区喜脉体" panose="02000603000000000000" pitchFamily="2" charset="-122"/>
                  </a:rPr>
                  <a:t>03</a:t>
                </a:r>
                <a:endParaRPr lang="zh-CN" altLang="en-US" sz="4400" dirty="0">
                  <a:latin typeface="字制区喜脉体" panose="02000603000000000000" pitchFamily="2" charset="-122"/>
                  <a:ea typeface="字制区喜脉体" panose="02000603000000000000" pitchFamily="2" charset="-122"/>
                </a:endParaRPr>
              </a:p>
            </p:txBody>
          </p:sp>
          <p:sp>
            <p:nvSpPr>
              <p:cNvPr id="198" name="椭圆 197">
                <a:extLst>
                  <a:ext uri="{FF2B5EF4-FFF2-40B4-BE49-F238E27FC236}">
                    <a16:creationId xmlns:a16="http://schemas.microsoft.com/office/drawing/2014/main" id="{1B431D71-A3F4-EC0D-C398-0680AE898826}"/>
                  </a:ext>
                </a:extLst>
              </p:cNvPr>
              <p:cNvSpPr/>
              <p:nvPr/>
            </p:nvSpPr>
            <p:spPr>
              <a:xfrm rot="20256379">
                <a:off x="7008633" y="4452267"/>
                <a:ext cx="1083304" cy="281013"/>
              </a:xfrm>
              <a:prstGeom prst="ellipse">
                <a:avLst/>
              </a:prstGeom>
              <a:noFill/>
              <a:ln w="12700">
                <a:solidFill>
                  <a:srgbClr val="A2ED1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 sz="2400"/>
              </a:p>
            </p:txBody>
          </p:sp>
        </p:grpSp>
        <p:sp>
          <p:nvSpPr>
            <p:cNvPr id="201" name="文本框 200">
              <a:extLst>
                <a:ext uri="{FF2B5EF4-FFF2-40B4-BE49-F238E27FC236}">
                  <a16:creationId xmlns:a16="http://schemas.microsoft.com/office/drawing/2014/main" id="{FF6DD65D-18E2-5BAD-0B49-7028B51EFD6B}"/>
                </a:ext>
              </a:extLst>
            </p:cNvPr>
            <p:cNvSpPr txBox="1"/>
            <p:nvPr/>
          </p:nvSpPr>
          <p:spPr>
            <a:xfrm>
              <a:off x="7096744" y="4270430"/>
              <a:ext cx="51000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400" dirty="0"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4400" dirty="0"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sp>
        <p:nvSpPr>
          <p:cNvPr id="202" name="图形 72">
            <a:extLst>
              <a:ext uri="{FF2B5EF4-FFF2-40B4-BE49-F238E27FC236}">
                <a16:creationId xmlns:a16="http://schemas.microsoft.com/office/drawing/2014/main" id="{BCFD9BC5-4F2C-5CA2-2ECE-66A1DCA9B0F5}"/>
              </a:ext>
            </a:extLst>
          </p:cNvPr>
          <p:cNvSpPr/>
          <p:nvPr/>
        </p:nvSpPr>
        <p:spPr>
          <a:xfrm rot="16200000">
            <a:off x="7487390" y="1619810"/>
            <a:ext cx="144759" cy="382738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203" name="矩形: 圆角 202">
            <a:extLst>
              <a:ext uri="{FF2B5EF4-FFF2-40B4-BE49-F238E27FC236}">
                <a16:creationId xmlns:a16="http://schemas.microsoft.com/office/drawing/2014/main" id="{556BAC74-CCB4-4A0E-8C13-93E418DAAAF4}"/>
              </a:ext>
            </a:extLst>
          </p:cNvPr>
          <p:cNvSpPr/>
          <p:nvPr/>
        </p:nvSpPr>
        <p:spPr>
          <a:xfrm rot="17957">
            <a:off x="9313990" y="2143014"/>
            <a:ext cx="2224413" cy="3024000"/>
          </a:xfrm>
          <a:prstGeom prst="roundRect">
            <a:avLst>
              <a:gd name="adj" fmla="val 9524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A6DCD048-0653-E8DF-79E6-A5ABCA67FA0C}"/>
              </a:ext>
            </a:extLst>
          </p:cNvPr>
          <p:cNvGrpSpPr/>
          <p:nvPr/>
        </p:nvGrpSpPr>
        <p:grpSpPr>
          <a:xfrm>
            <a:off x="9313143" y="4503170"/>
            <a:ext cx="2224413" cy="785516"/>
            <a:chOff x="9306101" y="4913107"/>
            <a:chExt cx="2224413" cy="785516"/>
          </a:xfrm>
        </p:grpSpPr>
        <p:sp>
          <p:nvSpPr>
            <p:cNvPr id="204" name="矩形: 圆角 203">
              <a:extLst>
                <a:ext uri="{FF2B5EF4-FFF2-40B4-BE49-F238E27FC236}">
                  <a16:creationId xmlns:a16="http://schemas.microsoft.com/office/drawing/2014/main" id="{CA0D521E-31CD-A27A-3035-D30A651FFFBC}"/>
                </a:ext>
              </a:extLst>
            </p:cNvPr>
            <p:cNvSpPr/>
            <p:nvPr/>
          </p:nvSpPr>
          <p:spPr>
            <a:xfrm rot="17957">
              <a:off x="9306101" y="4913107"/>
              <a:ext cx="2224413" cy="720000"/>
            </a:xfrm>
            <a:prstGeom prst="roundRect">
              <a:avLst>
                <a:gd name="adj" fmla="val 9524"/>
              </a:avLst>
            </a:prstGeom>
            <a:solidFill>
              <a:schemeClr val="bg1"/>
            </a:solidFill>
            <a:ln>
              <a:solidFill>
                <a:schemeClr val="accent1">
                  <a:shade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文本框 205">
              <a:extLst>
                <a:ext uri="{FF2B5EF4-FFF2-40B4-BE49-F238E27FC236}">
                  <a16:creationId xmlns:a16="http://schemas.microsoft.com/office/drawing/2014/main" id="{5BB3A273-D6A1-854C-6EDF-3A7094D05797}"/>
                </a:ext>
              </a:extLst>
            </p:cNvPr>
            <p:cNvSpPr txBox="1"/>
            <p:nvPr/>
          </p:nvSpPr>
          <p:spPr>
            <a:xfrm>
              <a:off x="9981208" y="4924952"/>
              <a:ext cx="907082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400" dirty="0"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04</a:t>
              </a:r>
              <a:endParaRPr lang="zh-CN" altLang="en-US" sz="4400" dirty="0"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207" name="椭圆 206">
              <a:extLst>
                <a:ext uri="{FF2B5EF4-FFF2-40B4-BE49-F238E27FC236}">
                  <a16:creationId xmlns:a16="http://schemas.microsoft.com/office/drawing/2014/main" id="{4BE4C594-9BBD-B440-77CF-C6ACA022A944}"/>
                </a:ext>
              </a:extLst>
            </p:cNvPr>
            <p:cNvSpPr/>
            <p:nvPr/>
          </p:nvSpPr>
          <p:spPr>
            <a:xfrm rot="20256379">
              <a:off x="9893097" y="5111019"/>
              <a:ext cx="1083304" cy="281013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/>
            </a:p>
          </p:txBody>
        </p:sp>
        <p:pic>
          <p:nvPicPr>
            <p:cNvPr id="208" name="图形 207">
              <a:extLst>
                <a:ext uri="{FF2B5EF4-FFF2-40B4-BE49-F238E27FC236}">
                  <a16:creationId xmlns:a16="http://schemas.microsoft.com/office/drawing/2014/main" id="{FE211BB2-3BD3-319F-6A79-9AF23D5043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10850500" y="4976053"/>
              <a:ext cx="170367" cy="144068"/>
            </a:xfrm>
            <a:prstGeom prst="rect">
              <a:avLst/>
            </a:prstGeom>
          </p:spPr>
        </p:pic>
        <p:pic>
          <p:nvPicPr>
            <p:cNvPr id="209" name="图形 208">
              <a:extLst>
                <a:ext uri="{FF2B5EF4-FFF2-40B4-BE49-F238E27FC236}">
                  <a16:creationId xmlns:a16="http://schemas.microsoft.com/office/drawing/2014/main" id="{D8AB8699-EE21-3065-0822-CB8787BF60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9959811" y="5360649"/>
              <a:ext cx="94176" cy="79638"/>
            </a:xfrm>
            <a:prstGeom prst="rect">
              <a:avLst/>
            </a:prstGeom>
          </p:spPr>
        </p:pic>
        <p:sp>
          <p:nvSpPr>
            <p:cNvPr id="210" name="文本框 209">
              <a:extLst>
                <a:ext uri="{FF2B5EF4-FFF2-40B4-BE49-F238E27FC236}">
                  <a16:creationId xmlns:a16="http://schemas.microsoft.com/office/drawing/2014/main" id="{59F25E58-D7FE-7981-05E7-D08DEA2CE39D}"/>
                </a:ext>
              </a:extLst>
            </p:cNvPr>
            <p:cNvSpPr txBox="1"/>
            <p:nvPr/>
          </p:nvSpPr>
          <p:spPr>
            <a:xfrm>
              <a:off x="9981208" y="4929182"/>
              <a:ext cx="51000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4400" dirty="0"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4400" dirty="0"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sp>
        <p:nvSpPr>
          <p:cNvPr id="211" name="图形 72">
            <a:extLst>
              <a:ext uri="{FF2B5EF4-FFF2-40B4-BE49-F238E27FC236}">
                <a16:creationId xmlns:a16="http://schemas.microsoft.com/office/drawing/2014/main" id="{169DB0FD-DD28-0B45-FAB5-ADCD866412F3}"/>
              </a:ext>
            </a:extLst>
          </p:cNvPr>
          <p:cNvSpPr/>
          <p:nvPr/>
        </p:nvSpPr>
        <p:spPr>
          <a:xfrm rot="16200000">
            <a:off x="10360669" y="2299988"/>
            <a:ext cx="144759" cy="382738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254" name="图形 24">
            <a:extLst>
              <a:ext uri="{FF2B5EF4-FFF2-40B4-BE49-F238E27FC236}">
                <a16:creationId xmlns:a16="http://schemas.microsoft.com/office/drawing/2014/main" id="{A1C732DC-4A70-1A59-FC9F-3C15489D7FA1}"/>
              </a:ext>
            </a:extLst>
          </p:cNvPr>
          <p:cNvSpPr/>
          <p:nvPr/>
        </p:nvSpPr>
        <p:spPr>
          <a:xfrm>
            <a:off x="3594416" y="2175306"/>
            <a:ext cx="2216747" cy="2729784"/>
          </a:xfrm>
          <a:custGeom>
            <a:avLst/>
            <a:gdLst>
              <a:gd name="connsiteX0" fmla="*/ 1055722 w 1056130"/>
              <a:gd name="connsiteY0" fmla="*/ 1055122 h 1056130"/>
              <a:gd name="connsiteX1" fmla="*/ 1053322 w 1056130"/>
              <a:gd name="connsiteY1" fmla="*/ 1052842 h 1056130"/>
              <a:gd name="connsiteX2" fmla="*/ 1006948 w 1056130"/>
              <a:gd name="connsiteY2" fmla="*/ 1006492 h 1056130"/>
              <a:gd name="connsiteX3" fmla="*/ 949101 w 1056130"/>
              <a:gd name="connsiteY3" fmla="*/ 948549 h 1056130"/>
              <a:gd name="connsiteX4" fmla="*/ 946917 w 1056130"/>
              <a:gd name="connsiteY4" fmla="*/ 947013 h 1056130"/>
              <a:gd name="connsiteX5" fmla="*/ 949989 w 1056130"/>
              <a:gd name="connsiteY5" fmla="*/ 946317 h 1056130"/>
              <a:gd name="connsiteX6" fmla="*/ 1053202 w 1056130"/>
              <a:gd name="connsiteY6" fmla="*/ 946317 h 1056130"/>
              <a:gd name="connsiteX7" fmla="*/ 1055770 w 1056130"/>
              <a:gd name="connsiteY7" fmla="*/ 946557 h 1056130"/>
              <a:gd name="connsiteX8" fmla="*/ 1055770 w 1056130"/>
              <a:gd name="connsiteY8" fmla="*/ 944469 h 1056130"/>
              <a:gd name="connsiteX9" fmla="*/ 1053202 w 1056130"/>
              <a:gd name="connsiteY9" fmla="*/ 944709 h 1056130"/>
              <a:gd name="connsiteX10" fmla="*/ 947877 w 1056130"/>
              <a:gd name="connsiteY10" fmla="*/ 944709 h 1056130"/>
              <a:gd name="connsiteX11" fmla="*/ 943340 w 1056130"/>
              <a:gd name="connsiteY11" fmla="*/ 942668 h 1056130"/>
              <a:gd name="connsiteX12" fmla="*/ 941180 w 1056130"/>
              <a:gd name="connsiteY12" fmla="*/ 940388 h 1056130"/>
              <a:gd name="connsiteX13" fmla="*/ 884005 w 1056130"/>
              <a:gd name="connsiteY13" fmla="*/ 883237 h 1056130"/>
              <a:gd name="connsiteX14" fmla="*/ 881341 w 1056130"/>
              <a:gd name="connsiteY14" fmla="*/ 880117 h 1056130"/>
              <a:gd name="connsiteX15" fmla="*/ 884461 w 1056130"/>
              <a:gd name="connsiteY15" fmla="*/ 879877 h 1056130"/>
              <a:gd name="connsiteX16" fmla="*/ 1032175 w 1056130"/>
              <a:gd name="connsiteY16" fmla="*/ 879877 h 1056130"/>
              <a:gd name="connsiteX17" fmla="*/ 1049554 w 1056130"/>
              <a:gd name="connsiteY17" fmla="*/ 879877 h 1056130"/>
              <a:gd name="connsiteX18" fmla="*/ 1055770 w 1056130"/>
              <a:gd name="connsiteY18" fmla="*/ 881221 h 1056130"/>
              <a:gd name="connsiteX19" fmla="*/ 1055770 w 1056130"/>
              <a:gd name="connsiteY19" fmla="*/ 878076 h 1056130"/>
              <a:gd name="connsiteX20" fmla="*/ 1052410 w 1056130"/>
              <a:gd name="connsiteY20" fmla="*/ 877284 h 1056130"/>
              <a:gd name="connsiteX21" fmla="*/ 1020462 w 1056130"/>
              <a:gd name="connsiteY21" fmla="*/ 855970 h 1056130"/>
              <a:gd name="connsiteX22" fmla="*/ 987434 w 1056130"/>
              <a:gd name="connsiteY22" fmla="*/ 833887 h 1056130"/>
              <a:gd name="connsiteX23" fmla="*/ 985034 w 1056130"/>
              <a:gd name="connsiteY23" fmla="*/ 831991 h 1056130"/>
              <a:gd name="connsiteX24" fmla="*/ 987866 w 1056130"/>
              <a:gd name="connsiteY24" fmla="*/ 831799 h 1056130"/>
              <a:gd name="connsiteX25" fmla="*/ 1052890 w 1056130"/>
              <a:gd name="connsiteY25" fmla="*/ 831799 h 1056130"/>
              <a:gd name="connsiteX26" fmla="*/ 1055770 w 1056130"/>
              <a:gd name="connsiteY26" fmla="*/ 831799 h 1056130"/>
              <a:gd name="connsiteX27" fmla="*/ 1055770 w 1056130"/>
              <a:gd name="connsiteY27" fmla="*/ 830214 h 1056130"/>
              <a:gd name="connsiteX28" fmla="*/ 1053154 w 1056130"/>
              <a:gd name="connsiteY28" fmla="*/ 830214 h 1056130"/>
              <a:gd name="connsiteX29" fmla="*/ 984457 w 1056130"/>
              <a:gd name="connsiteY29" fmla="*/ 830214 h 1056130"/>
              <a:gd name="connsiteX30" fmla="*/ 979825 w 1056130"/>
              <a:gd name="connsiteY30" fmla="*/ 828822 h 1056130"/>
              <a:gd name="connsiteX31" fmla="*/ 932587 w 1056130"/>
              <a:gd name="connsiteY31" fmla="*/ 797234 h 1056130"/>
              <a:gd name="connsiteX32" fmla="*/ 930379 w 1056130"/>
              <a:gd name="connsiteY32" fmla="*/ 795842 h 1056130"/>
              <a:gd name="connsiteX33" fmla="*/ 930595 w 1056130"/>
              <a:gd name="connsiteY33" fmla="*/ 794906 h 1056130"/>
              <a:gd name="connsiteX34" fmla="*/ 932683 w 1056130"/>
              <a:gd name="connsiteY34" fmla="*/ 794786 h 1056130"/>
              <a:gd name="connsiteX35" fmla="*/ 1055770 w 1056130"/>
              <a:gd name="connsiteY35" fmla="*/ 794786 h 1056130"/>
              <a:gd name="connsiteX36" fmla="*/ 1055770 w 1056130"/>
              <a:gd name="connsiteY36" fmla="*/ 794258 h 1056130"/>
              <a:gd name="connsiteX37" fmla="*/ 929923 w 1056130"/>
              <a:gd name="connsiteY37" fmla="*/ 794258 h 1056130"/>
              <a:gd name="connsiteX38" fmla="*/ 927162 w 1056130"/>
              <a:gd name="connsiteY38" fmla="*/ 793754 h 1056130"/>
              <a:gd name="connsiteX39" fmla="*/ 898095 w 1056130"/>
              <a:gd name="connsiteY39" fmla="*/ 774240 h 1056130"/>
              <a:gd name="connsiteX40" fmla="*/ 889334 w 1056130"/>
              <a:gd name="connsiteY40" fmla="*/ 768383 h 1056130"/>
              <a:gd name="connsiteX41" fmla="*/ 887630 w 1056130"/>
              <a:gd name="connsiteY41" fmla="*/ 766775 h 1056130"/>
              <a:gd name="connsiteX42" fmla="*/ 1000155 w 1056130"/>
              <a:gd name="connsiteY42" fmla="*/ 766775 h 1056130"/>
              <a:gd name="connsiteX43" fmla="*/ 1004668 w 1056130"/>
              <a:gd name="connsiteY43" fmla="*/ 767879 h 1056130"/>
              <a:gd name="connsiteX44" fmla="*/ 1055242 w 1056130"/>
              <a:gd name="connsiteY44" fmla="*/ 793226 h 1056130"/>
              <a:gd name="connsiteX45" fmla="*/ 1055722 w 1056130"/>
              <a:gd name="connsiteY45" fmla="*/ 793226 h 1056130"/>
              <a:gd name="connsiteX46" fmla="*/ 1055722 w 1056130"/>
              <a:gd name="connsiteY46" fmla="*/ 791642 h 1056130"/>
              <a:gd name="connsiteX47" fmla="*/ 1007188 w 1056130"/>
              <a:gd name="connsiteY47" fmla="*/ 767351 h 1056130"/>
              <a:gd name="connsiteX48" fmla="*/ 1007188 w 1056130"/>
              <a:gd name="connsiteY48" fmla="*/ 766919 h 1056130"/>
              <a:gd name="connsiteX49" fmla="*/ 1009133 w 1056130"/>
              <a:gd name="connsiteY49" fmla="*/ 766799 h 1056130"/>
              <a:gd name="connsiteX50" fmla="*/ 1053850 w 1056130"/>
              <a:gd name="connsiteY50" fmla="*/ 766799 h 1056130"/>
              <a:gd name="connsiteX51" fmla="*/ 1055674 w 1056130"/>
              <a:gd name="connsiteY51" fmla="*/ 766799 h 1056130"/>
              <a:gd name="connsiteX52" fmla="*/ 1055674 w 1056130"/>
              <a:gd name="connsiteY52" fmla="*/ 765214 h 1056130"/>
              <a:gd name="connsiteX53" fmla="*/ 1045161 w 1056130"/>
              <a:gd name="connsiteY53" fmla="*/ 765214 h 1056130"/>
              <a:gd name="connsiteX54" fmla="*/ 1005196 w 1056130"/>
              <a:gd name="connsiteY54" fmla="*/ 765214 h 1056130"/>
              <a:gd name="connsiteX55" fmla="*/ 1001404 w 1056130"/>
              <a:gd name="connsiteY55" fmla="*/ 764446 h 1056130"/>
              <a:gd name="connsiteX56" fmla="*/ 962855 w 1056130"/>
              <a:gd name="connsiteY56" fmla="*/ 745244 h 1056130"/>
              <a:gd name="connsiteX57" fmla="*/ 960983 w 1056130"/>
              <a:gd name="connsiteY57" fmla="*/ 743804 h 1056130"/>
              <a:gd name="connsiteX58" fmla="*/ 1055698 w 1056130"/>
              <a:gd name="connsiteY58" fmla="*/ 743804 h 1056130"/>
              <a:gd name="connsiteX59" fmla="*/ 1055698 w 1056130"/>
              <a:gd name="connsiteY59" fmla="*/ 742220 h 1056130"/>
              <a:gd name="connsiteX60" fmla="*/ 959374 w 1056130"/>
              <a:gd name="connsiteY60" fmla="*/ 742220 h 1056130"/>
              <a:gd name="connsiteX61" fmla="*/ 954574 w 1056130"/>
              <a:gd name="connsiteY61" fmla="*/ 741115 h 1056130"/>
              <a:gd name="connsiteX62" fmla="*/ 925194 w 1056130"/>
              <a:gd name="connsiteY62" fmla="*/ 726330 h 1056130"/>
              <a:gd name="connsiteX63" fmla="*/ 923346 w 1056130"/>
              <a:gd name="connsiteY63" fmla="*/ 724817 h 1056130"/>
              <a:gd name="connsiteX64" fmla="*/ 1013261 w 1056130"/>
              <a:gd name="connsiteY64" fmla="*/ 724817 h 1056130"/>
              <a:gd name="connsiteX65" fmla="*/ 1018350 w 1056130"/>
              <a:gd name="connsiteY65" fmla="*/ 725778 h 1056130"/>
              <a:gd name="connsiteX66" fmla="*/ 1054714 w 1056130"/>
              <a:gd name="connsiteY66" fmla="*/ 740371 h 1056130"/>
              <a:gd name="connsiteX67" fmla="*/ 1055698 w 1056130"/>
              <a:gd name="connsiteY67" fmla="*/ 740635 h 1056130"/>
              <a:gd name="connsiteX68" fmla="*/ 1055698 w 1056130"/>
              <a:gd name="connsiteY68" fmla="*/ 739051 h 1056130"/>
              <a:gd name="connsiteX69" fmla="*/ 1021518 w 1056130"/>
              <a:gd name="connsiteY69" fmla="*/ 725298 h 1056130"/>
              <a:gd name="connsiteX70" fmla="*/ 1021638 w 1056130"/>
              <a:gd name="connsiteY70" fmla="*/ 724817 h 1056130"/>
              <a:gd name="connsiteX71" fmla="*/ 1055698 w 1056130"/>
              <a:gd name="connsiteY71" fmla="*/ 724817 h 1056130"/>
              <a:gd name="connsiteX72" fmla="*/ 1055698 w 1056130"/>
              <a:gd name="connsiteY72" fmla="*/ 723257 h 1056130"/>
              <a:gd name="connsiteX73" fmla="*/ 1018614 w 1056130"/>
              <a:gd name="connsiteY73" fmla="*/ 723257 h 1056130"/>
              <a:gd name="connsiteX74" fmla="*/ 1014293 w 1056130"/>
              <a:gd name="connsiteY74" fmla="*/ 722441 h 1056130"/>
              <a:gd name="connsiteX75" fmla="*/ 983809 w 1056130"/>
              <a:gd name="connsiteY75" fmla="*/ 710200 h 1056130"/>
              <a:gd name="connsiteX76" fmla="*/ 981961 w 1056130"/>
              <a:gd name="connsiteY76" fmla="*/ 709288 h 1056130"/>
              <a:gd name="connsiteX77" fmla="*/ 983353 w 1056130"/>
              <a:gd name="connsiteY77" fmla="*/ 708951 h 1056130"/>
              <a:gd name="connsiteX78" fmla="*/ 1054690 w 1056130"/>
              <a:gd name="connsiteY78" fmla="*/ 708951 h 1056130"/>
              <a:gd name="connsiteX79" fmla="*/ 1055722 w 1056130"/>
              <a:gd name="connsiteY79" fmla="*/ 708951 h 1056130"/>
              <a:gd name="connsiteX80" fmla="*/ 1055722 w 1056130"/>
              <a:gd name="connsiteY80" fmla="*/ 707367 h 1056130"/>
              <a:gd name="connsiteX81" fmla="*/ 1052842 w 1056130"/>
              <a:gd name="connsiteY81" fmla="*/ 707367 h 1056130"/>
              <a:gd name="connsiteX82" fmla="*/ 979105 w 1056130"/>
              <a:gd name="connsiteY82" fmla="*/ 707367 h 1056130"/>
              <a:gd name="connsiteX83" fmla="*/ 974520 w 1056130"/>
              <a:gd name="connsiteY83" fmla="*/ 706503 h 1056130"/>
              <a:gd name="connsiteX84" fmla="*/ 950349 w 1056130"/>
              <a:gd name="connsiteY84" fmla="*/ 696902 h 1056130"/>
              <a:gd name="connsiteX85" fmla="*/ 949293 w 1056130"/>
              <a:gd name="connsiteY85" fmla="*/ 696494 h 1056130"/>
              <a:gd name="connsiteX86" fmla="*/ 949293 w 1056130"/>
              <a:gd name="connsiteY86" fmla="*/ 696494 h 1056130"/>
              <a:gd name="connsiteX87" fmla="*/ 948213 w 1056130"/>
              <a:gd name="connsiteY87" fmla="*/ 695534 h 1056130"/>
              <a:gd name="connsiteX88" fmla="*/ 1022982 w 1056130"/>
              <a:gd name="connsiteY88" fmla="*/ 695534 h 1056130"/>
              <a:gd name="connsiteX89" fmla="*/ 1027615 w 1056130"/>
              <a:gd name="connsiteY89" fmla="*/ 696326 h 1056130"/>
              <a:gd name="connsiteX90" fmla="*/ 1054018 w 1056130"/>
              <a:gd name="connsiteY90" fmla="*/ 705111 h 1056130"/>
              <a:gd name="connsiteX91" fmla="*/ 1055770 w 1056130"/>
              <a:gd name="connsiteY91" fmla="*/ 705471 h 1056130"/>
              <a:gd name="connsiteX92" fmla="*/ 1055770 w 1056130"/>
              <a:gd name="connsiteY92" fmla="*/ 703887 h 1056130"/>
              <a:gd name="connsiteX93" fmla="*/ 1032103 w 1056130"/>
              <a:gd name="connsiteY93" fmla="*/ 696158 h 1056130"/>
              <a:gd name="connsiteX94" fmla="*/ 1032103 w 1056130"/>
              <a:gd name="connsiteY94" fmla="*/ 695606 h 1056130"/>
              <a:gd name="connsiteX95" fmla="*/ 1055698 w 1056130"/>
              <a:gd name="connsiteY95" fmla="*/ 695462 h 1056130"/>
              <a:gd name="connsiteX96" fmla="*/ 1055698 w 1056130"/>
              <a:gd name="connsiteY96" fmla="*/ 693878 h 1056130"/>
              <a:gd name="connsiteX97" fmla="*/ 1026487 w 1056130"/>
              <a:gd name="connsiteY97" fmla="*/ 693878 h 1056130"/>
              <a:gd name="connsiteX98" fmla="*/ 1024422 w 1056130"/>
              <a:gd name="connsiteY98" fmla="*/ 693494 h 1056130"/>
              <a:gd name="connsiteX99" fmla="*/ 998019 w 1056130"/>
              <a:gd name="connsiteY99" fmla="*/ 684709 h 1056130"/>
              <a:gd name="connsiteX100" fmla="*/ 997107 w 1056130"/>
              <a:gd name="connsiteY100" fmla="*/ 684132 h 1056130"/>
              <a:gd name="connsiteX101" fmla="*/ 999651 w 1056130"/>
              <a:gd name="connsiteY101" fmla="*/ 683868 h 1056130"/>
              <a:gd name="connsiteX102" fmla="*/ 1052842 w 1056130"/>
              <a:gd name="connsiteY102" fmla="*/ 683868 h 1056130"/>
              <a:gd name="connsiteX103" fmla="*/ 1055722 w 1056130"/>
              <a:gd name="connsiteY103" fmla="*/ 683868 h 1056130"/>
              <a:gd name="connsiteX104" fmla="*/ 1055722 w 1056130"/>
              <a:gd name="connsiteY104" fmla="*/ 682284 h 1056130"/>
              <a:gd name="connsiteX105" fmla="*/ 1053106 w 1056130"/>
              <a:gd name="connsiteY105" fmla="*/ 682284 h 1056130"/>
              <a:gd name="connsiteX106" fmla="*/ 993315 w 1056130"/>
              <a:gd name="connsiteY106" fmla="*/ 682284 h 1056130"/>
              <a:gd name="connsiteX107" fmla="*/ 988682 w 1056130"/>
              <a:gd name="connsiteY107" fmla="*/ 681564 h 1056130"/>
              <a:gd name="connsiteX108" fmla="*/ 969000 w 1056130"/>
              <a:gd name="connsiteY108" fmla="*/ 674915 h 1056130"/>
              <a:gd name="connsiteX109" fmla="*/ 967127 w 1056130"/>
              <a:gd name="connsiteY109" fmla="*/ 673739 h 1056130"/>
              <a:gd name="connsiteX110" fmla="*/ 1030399 w 1056130"/>
              <a:gd name="connsiteY110" fmla="*/ 673739 h 1056130"/>
              <a:gd name="connsiteX111" fmla="*/ 1032799 w 1056130"/>
              <a:gd name="connsiteY111" fmla="*/ 673907 h 1056130"/>
              <a:gd name="connsiteX112" fmla="*/ 1055770 w 1056130"/>
              <a:gd name="connsiteY112" fmla="*/ 680604 h 1056130"/>
              <a:gd name="connsiteX113" fmla="*/ 1055770 w 1056130"/>
              <a:gd name="connsiteY113" fmla="*/ 679020 h 1056130"/>
              <a:gd name="connsiteX114" fmla="*/ 1042065 w 1056130"/>
              <a:gd name="connsiteY114" fmla="*/ 674867 h 1056130"/>
              <a:gd name="connsiteX115" fmla="*/ 1039664 w 1056130"/>
              <a:gd name="connsiteY115" fmla="*/ 673739 h 1056130"/>
              <a:gd name="connsiteX116" fmla="*/ 1055866 w 1056130"/>
              <a:gd name="connsiteY116" fmla="*/ 673739 h 1056130"/>
              <a:gd name="connsiteX117" fmla="*/ 1055866 w 1056130"/>
              <a:gd name="connsiteY117" fmla="*/ 672155 h 1056130"/>
              <a:gd name="connsiteX118" fmla="*/ 1034720 w 1056130"/>
              <a:gd name="connsiteY118" fmla="*/ 672155 h 1056130"/>
              <a:gd name="connsiteX119" fmla="*/ 1030567 w 1056130"/>
              <a:gd name="connsiteY119" fmla="*/ 671603 h 1056130"/>
              <a:gd name="connsiteX120" fmla="*/ 1010669 w 1056130"/>
              <a:gd name="connsiteY120" fmla="*/ 665866 h 1056130"/>
              <a:gd name="connsiteX121" fmla="*/ 1008652 w 1056130"/>
              <a:gd name="connsiteY121" fmla="*/ 664858 h 1056130"/>
              <a:gd name="connsiteX122" fmla="*/ 1052842 w 1056130"/>
              <a:gd name="connsiteY122" fmla="*/ 664858 h 1056130"/>
              <a:gd name="connsiteX123" fmla="*/ 1055722 w 1056130"/>
              <a:gd name="connsiteY123" fmla="*/ 664858 h 1056130"/>
              <a:gd name="connsiteX124" fmla="*/ 1055722 w 1056130"/>
              <a:gd name="connsiteY124" fmla="*/ 663274 h 1056130"/>
              <a:gd name="connsiteX125" fmla="*/ 1047825 w 1056130"/>
              <a:gd name="connsiteY125" fmla="*/ 663274 h 1056130"/>
              <a:gd name="connsiteX126" fmla="*/ 1004116 w 1056130"/>
              <a:gd name="connsiteY126" fmla="*/ 663274 h 1056130"/>
              <a:gd name="connsiteX127" fmla="*/ 999195 w 1056130"/>
              <a:gd name="connsiteY127" fmla="*/ 662626 h 1056130"/>
              <a:gd name="connsiteX128" fmla="*/ 984553 w 1056130"/>
              <a:gd name="connsiteY128" fmla="*/ 658401 h 1056130"/>
              <a:gd name="connsiteX129" fmla="*/ 982153 w 1056130"/>
              <a:gd name="connsiteY129" fmla="*/ 657609 h 1056130"/>
              <a:gd name="connsiteX130" fmla="*/ 984553 w 1056130"/>
              <a:gd name="connsiteY130" fmla="*/ 657129 h 1056130"/>
              <a:gd name="connsiteX131" fmla="*/ 1036160 w 1056130"/>
              <a:gd name="connsiteY131" fmla="*/ 657129 h 1056130"/>
              <a:gd name="connsiteX132" fmla="*/ 1039808 w 1056130"/>
              <a:gd name="connsiteY132" fmla="*/ 657585 h 1056130"/>
              <a:gd name="connsiteX133" fmla="*/ 1055866 w 1056130"/>
              <a:gd name="connsiteY133" fmla="*/ 661618 h 1056130"/>
              <a:gd name="connsiteX134" fmla="*/ 1055866 w 1056130"/>
              <a:gd name="connsiteY134" fmla="*/ 660033 h 1056130"/>
              <a:gd name="connsiteX135" fmla="*/ 1046409 w 1056130"/>
              <a:gd name="connsiteY135" fmla="*/ 657633 h 1056130"/>
              <a:gd name="connsiteX136" fmla="*/ 1055866 w 1056130"/>
              <a:gd name="connsiteY136" fmla="*/ 656889 h 1056130"/>
              <a:gd name="connsiteX137" fmla="*/ 1055866 w 1056130"/>
              <a:gd name="connsiteY137" fmla="*/ 655833 h 1056130"/>
              <a:gd name="connsiteX138" fmla="*/ 1050658 w 1056130"/>
              <a:gd name="connsiteY138" fmla="*/ 655617 h 1056130"/>
              <a:gd name="connsiteX139" fmla="*/ 1025407 w 1056130"/>
              <a:gd name="connsiteY139" fmla="*/ 652281 h 1056130"/>
              <a:gd name="connsiteX140" fmla="*/ 1018830 w 1056130"/>
              <a:gd name="connsiteY140" fmla="*/ 650504 h 1056130"/>
              <a:gd name="connsiteX141" fmla="*/ 1018518 w 1056130"/>
              <a:gd name="connsiteY141" fmla="*/ 650000 h 1056130"/>
              <a:gd name="connsiteX142" fmla="*/ 1052842 w 1056130"/>
              <a:gd name="connsiteY142" fmla="*/ 650000 h 1056130"/>
              <a:gd name="connsiteX143" fmla="*/ 1055722 w 1056130"/>
              <a:gd name="connsiteY143" fmla="*/ 650000 h 1056130"/>
              <a:gd name="connsiteX144" fmla="*/ 1055722 w 1056130"/>
              <a:gd name="connsiteY144" fmla="*/ 648416 h 1056130"/>
              <a:gd name="connsiteX145" fmla="*/ 1038920 w 1056130"/>
              <a:gd name="connsiteY145" fmla="*/ 648416 h 1056130"/>
              <a:gd name="connsiteX146" fmla="*/ 1012397 w 1056130"/>
              <a:gd name="connsiteY146" fmla="*/ 648416 h 1056130"/>
              <a:gd name="connsiteX147" fmla="*/ 1008004 w 1056130"/>
              <a:gd name="connsiteY147" fmla="*/ 647888 h 1056130"/>
              <a:gd name="connsiteX148" fmla="*/ 994995 w 1056130"/>
              <a:gd name="connsiteY148" fmla="*/ 644648 h 1056130"/>
              <a:gd name="connsiteX149" fmla="*/ 994203 w 1056130"/>
              <a:gd name="connsiteY149" fmla="*/ 644408 h 1056130"/>
              <a:gd name="connsiteX150" fmla="*/ 994011 w 1056130"/>
              <a:gd name="connsiteY150" fmla="*/ 644408 h 1056130"/>
              <a:gd name="connsiteX151" fmla="*/ 993315 w 1056130"/>
              <a:gd name="connsiteY151" fmla="*/ 644048 h 1056130"/>
              <a:gd name="connsiteX152" fmla="*/ 995403 w 1056130"/>
              <a:gd name="connsiteY152" fmla="*/ 643759 h 1056130"/>
              <a:gd name="connsiteX153" fmla="*/ 1039520 w 1056130"/>
              <a:gd name="connsiteY153" fmla="*/ 643759 h 1056130"/>
              <a:gd name="connsiteX154" fmla="*/ 1049121 w 1056130"/>
              <a:gd name="connsiteY154" fmla="*/ 645464 h 1056130"/>
              <a:gd name="connsiteX155" fmla="*/ 1055794 w 1056130"/>
              <a:gd name="connsiteY155" fmla="*/ 646856 h 1056130"/>
              <a:gd name="connsiteX156" fmla="*/ 1055794 w 1056130"/>
              <a:gd name="connsiteY156" fmla="*/ 645080 h 1056130"/>
              <a:gd name="connsiteX157" fmla="*/ 1050706 w 1056130"/>
              <a:gd name="connsiteY157" fmla="*/ 643495 h 1056130"/>
              <a:gd name="connsiteX158" fmla="*/ 1055794 w 1056130"/>
              <a:gd name="connsiteY158" fmla="*/ 643495 h 1056130"/>
              <a:gd name="connsiteX159" fmla="*/ 1055794 w 1056130"/>
              <a:gd name="connsiteY159" fmla="*/ 641911 h 1056130"/>
              <a:gd name="connsiteX160" fmla="*/ 1026199 w 1056130"/>
              <a:gd name="connsiteY160" fmla="*/ 638215 h 1056130"/>
              <a:gd name="connsiteX161" fmla="*/ 1055794 w 1056130"/>
              <a:gd name="connsiteY161" fmla="*/ 638215 h 1056130"/>
              <a:gd name="connsiteX162" fmla="*/ 1055794 w 1056130"/>
              <a:gd name="connsiteY162" fmla="*/ 636631 h 1056130"/>
              <a:gd name="connsiteX163" fmla="*/ 1030111 w 1056130"/>
              <a:gd name="connsiteY163" fmla="*/ 636631 h 1056130"/>
              <a:gd name="connsiteX164" fmla="*/ 1009565 w 1056130"/>
              <a:gd name="connsiteY164" fmla="*/ 635046 h 1056130"/>
              <a:gd name="connsiteX165" fmla="*/ 1007860 w 1056130"/>
              <a:gd name="connsiteY165" fmla="*/ 634638 h 1056130"/>
              <a:gd name="connsiteX166" fmla="*/ 1007620 w 1056130"/>
              <a:gd name="connsiteY166" fmla="*/ 634518 h 1056130"/>
              <a:gd name="connsiteX167" fmla="*/ 1007380 w 1056130"/>
              <a:gd name="connsiteY167" fmla="*/ 634518 h 1056130"/>
              <a:gd name="connsiteX168" fmla="*/ 1005748 w 1056130"/>
              <a:gd name="connsiteY168" fmla="*/ 634086 h 1056130"/>
              <a:gd name="connsiteX169" fmla="*/ 1004884 w 1056130"/>
              <a:gd name="connsiteY169" fmla="*/ 633918 h 1056130"/>
              <a:gd name="connsiteX170" fmla="*/ 1004884 w 1056130"/>
              <a:gd name="connsiteY170" fmla="*/ 633918 h 1056130"/>
              <a:gd name="connsiteX171" fmla="*/ 1003108 w 1056130"/>
              <a:gd name="connsiteY171" fmla="*/ 633462 h 1056130"/>
              <a:gd name="connsiteX172" fmla="*/ 1002964 w 1056130"/>
              <a:gd name="connsiteY172" fmla="*/ 633342 h 1056130"/>
              <a:gd name="connsiteX173" fmla="*/ 1002796 w 1056130"/>
              <a:gd name="connsiteY173" fmla="*/ 633342 h 1056130"/>
              <a:gd name="connsiteX174" fmla="*/ 1002076 w 1056130"/>
              <a:gd name="connsiteY174" fmla="*/ 633150 h 1056130"/>
              <a:gd name="connsiteX175" fmla="*/ 1002388 w 1056130"/>
              <a:gd name="connsiteY175" fmla="*/ 632430 h 1056130"/>
              <a:gd name="connsiteX176" fmla="*/ 1004500 w 1056130"/>
              <a:gd name="connsiteY176" fmla="*/ 632430 h 1056130"/>
              <a:gd name="connsiteX177" fmla="*/ 1043025 w 1056130"/>
              <a:gd name="connsiteY177" fmla="*/ 632430 h 1056130"/>
              <a:gd name="connsiteX178" fmla="*/ 1045785 w 1056130"/>
              <a:gd name="connsiteY178" fmla="*/ 632886 h 1056130"/>
              <a:gd name="connsiteX179" fmla="*/ 1046649 w 1056130"/>
              <a:gd name="connsiteY179" fmla="*/ 633030 h 1056130"/>
              <a:gd name="connsiteX180" fmla="*/ 1046649 w 1056130"/>
              <a:gd name="connsiteY180" fmla="*/ 633030 h 1056130"/>
              <a:gd name="connsiteX181" fmla="*/ 1048425 w 1056130"/>
              <a:gd name="connsiteY181" fmla="*/ 633414 h 1056130"/>
              <a:gd name="connsiteX182" fmla="*/ 1049290 w 1056130"/>
              <a:gd name="connsiteY182" fmla="*/ 633558 h 1056130"/>
              <a:gd name="connsiteX183" fmla="*/ 1049290 w 1056130"/>
              <a:gd name="connsiteY183" fmla="*/ 633558 h 1056130"/>
              <a:gd name="connsiteX184" fmla="*/ 1051066 w 1056130"/>
              <a:gd name="connsiteY184" fmla="*/ 633942 h 1056130"/>
              <a:gd name="connsiteX185" fmla="*/ 1051906 w 1056130"/>
              <a:gd name="connsiteY185" fmla="*/ 634086 h 1056130"/>
              <a:gd name="connsiteX186" fmla="*/ 1051906 w 1056130"/>
              <a:gd name="connsiteY186" fmla="*/ 634086 h 1056130"/>
              <a:gd name="connsiteX187" fmla="*/ 1053682 w 1056130"/>
              <a:gd name="connsiteY187" fmla="*/ 634470 h 1056130"/>
              <a:gd name="connsiteX188" fmla="*/ 1055794 w 1056130"/>
              <a:gd name="connsiteY188" fmla="*/ 635070 h 1056130"/>
              <a:gd name="connsiteX189" fmla="*/ 1055794 w 1056130"/>
              <a:gd name="connsiteY189" fmla="*/ 633486 h 1056130"/>
              <a:gd name="connsiteX190" fmla="*/ 1055002 w 1056130"/>
              <a:gd name="connsiteY190" fmla="*/ 633486 h 1056130"/>
              <a:gd name="connsiteX191" fmla="*/ 1054138 w 1056130"/>
              <a:gd name="connsiteY191" fmla="*/ 632838 h 1056130"/>
              <a:gd name="connsiteX192" fmla="*/ 1055002 w 1056130"/>
              <a:gd name="connsiteY192" fmla="*/ 632430 h 1056130"/>
              <a:gd name="connsiteX193" fmla="*/ 1055794 w 1056130"/>
              <a:gd name="connsiteY193" fmla="*/ 632430 h 1056130"/>
              <a:gd name="connsiteX194" fmla="*/ 1055794 w 1056130"/>
              <a:gd name="connsiteY194" fmla="*/ 631902 h 1056130"/>
              <a:gd name="connsiteX195" fmla="*/ 1047681 w 1056130"/>
              <a:gd name="connsiteY195" fmla="*/ 631902 h 1056130"/>
              <a:gd name="connsiteX196" fmla="*/ 1045281 w 1056130"/>
              <a:gd name="connsiteY196" fmla="*/ 631446 h 1056130"/>
              <a:gd name="connsiteX197" fmla="*/ 1044441 w 1056130"/>
              <a:gd name="connsiteY197" fmla="*/ 631278 h 1056130"/>
              <a:gd name="connsiteX198" fmla="*/ 1044441 w 1056130"/>
              <a:gd name="connsiteY198" fmla="*/ 631278 h 1056130"/>
              <a:gd name="connsiteX199" fmla="*/ 1042641 w 1056130"/>
              <a:gd name="connsiteY199" fmla="*/ 630894 h 1056130"/>
              <a:gd name="connsiteX200" fmla="*/ 1041825 w 1056130"/>
              <a:gd name="connsiteY200" fmla="*/ 630774 h 1056130"/>
              <a:gd name="connsiteX201" fmla="*/ 1041825 w 1056130"/>
              <a:gd name="connsiteY201" fmla="*/ 630774 h 1056130"/>
              <a:gd name="connsiteX202" fmla="*/ 1040024 w 1056130"/>
              <a:gd name="connsiteY202" fmla="*/ 630366 h 1056130"/>
              <a:gd name="connsiteX203" fmla="*/ 1039184 w 1056130"/>
              <a:gd name="connsiteY203" fmla="*/ 630246 h 1056130"/>
              <a:gd name="connsiteX204" fmla="*/ 1039184 w 1056130"/>
              <a:gd name="connsiteY204" fmla="*/ 630246 h 1056130"/>
              <a:gd name="connsiteX205" fmla="*/ 1037384 w 1056130"/>
              <a:gd name="connsiteY205" fmla="*/ 629838 h 1056130"/>
              <a:gd name="connsiteX206" fmla="*/ 1036544 w 1056130"/>
              <a:gd name="connsiteY206" fmla="*/ 629718 h 1056130"/>
              <a:gd name="connsiteX207" fmla="*/ 1036544 w 1056130"/>
              <a:gd name="connsiteY207" fmla="*/ 629718 h 1056130"/>
              <a:gd name="connsiteX208" fmla="*/ 1034744 w 1056130"/>
              <a:gd name="connsiteY208" fmla="*/ 629334 h 1056130"/>
              <a:gd name="connsiteX209" fmla="*/ 1032823 w 1056130"/>
              <a:gd name="connsiteY209" fmla="*/ 628614 h 1056130"/>
              <a:gd name="connsiteX210" fmla="*/ 1032823 w 1056130"/>
              <a:gd name="connsiteY210" fmla="*/ 628278 h 1056130"/>
              <a:gd name="connsiteX211" fmla="*/ 1055818 w 1056130"/>
              <a:gd name="connsiteY211" fmla="*/ 628278 h 1056130"/>
              <a:gd name="connsiteX212" fmla="*/ 1055818 w 1056130"/>
              <a:gd name="connsiteY212" fmla="*/ 626693 h 1056130"/>
              <a:gd name="connsiteX213" fmla="*/ 1028767 w 1056130"/>
              <a:gd name="connsiteY213" fmla="*/ 626861 h 1056130"/>
              <a:gd name="connsiteX214" fmla="*/ 1013189 w 1056130"/>
              <a:gd name="connsiteY214" fmla="*/ 624965 h 1056130"/>
              <a:gd name="connsiteX215" fmla="*/ 1011797 w 1056130"/>
              <a:gd name="connsiteY215" fmla="*/ 624149 h 1056130"/>
              <a:gd name="connsiteX216" fmla="*/ 1014485 w 1056130"/>
              <a:gd name="connsiteY216" fmla="*/ 624149 h 1056130"/>
              <a:gd name="connsiteX217" fmla="*/ 1045689 w 1056130"/>
              <a:gd name="connsiteY217" fmla="*/ 624149 h 1056130"/>
              <a:gd name="connsiteX218" fmla="*/ 1055770 w 1056130"/>
              <a:gd name="connsiteY218" fmla="*/ 625661 h 1056130"/>
              <a:gd name="connsiteX219" fmla="*/ 1055770 w 1056130"/>
              <a:gd name="connsiteY219" fmla="*/ 622517 h 1056130"/>
              <a:gd name="connsiteX220" fmla="*/ 1050778 w 1056130"/>
              <a:gd name="connsiteY220" fmla="*/ 622517 h 1056130"/>
              <a:gd name="connsiteX221" fmla="*/ 1049170 w 1056130"/>
              <a:gd name="connsiteY221" fmla="*/ 620837 h 1056130"/>
              <a:gd name="connsiteX222" fmla="*/ 1049170 w 1056130"/>
              <a:gd name="connsiteY222" fmla="*/ 619252 h 1056130"/>
              <a:gd name="connsiteX223" fmla="*/ 1049170 w 1056130"/>
              <a:gd name="connsiteY223" fmla="*/ 580272 h 1056130"/>
              <a:gd name="connsiteX224" fmla="*/ 1049170 w 1056130"/>
              <a:gd name="connsiteY224" fmla="*/ 578447 h 1056130"/>
              <a:gd name="connsiteX225" fmla="*/ 1050538 w 1056130"/>
              <a:gd name="connsiteY225" fmla="*/ 577031 h 1056130"/>
              <a:gd name="connsiteX226" fmla="*/ 1055746 w 1056130"/>
              <a:gd name="connsiteY226" fmla="*/ 576791 h 1056130"/>
              <a:gd name="connsiteX227" fmla="*/ 1055746 w 1056130"/>
              <a:gd name="connsiteY227" fmla="*/ 575735 h 1056130"/>
              <a:gd name="connsiteX228" fmla="*/ 1050562 w 1056130"/>
              <a:gd name="connsiteY228" fmla="*/ 575495 h 1056130"/>
              <a:gd name="connsiteX229" fmla="*/ 1049170 w 1056130"/>
              <a:gd name="connsiteY229" fmla="*/ 574103 h 1056130"/>
              <a:gd name="connsiteX230" fmla="*/ 1049170 w 1056130"/>
              <a:gd name="connsiteY230" fmla="*/ 572519 h 1056130"/>
              <a:gd name="connsiteX231" fmla="*/ 1049170 w 1056130"/>
              <a:gd name="connsiteY231" fmla="*/ 533010 h 1056130"/>
              <a:gd name="connsiteX232" fmla="*/ 1049170 w 1056130"/>
              <a:gd name="connsiteY232" fmla="*/ 531450 h 1056130"/>
              <a:gd name="connsiteX233" fmla="*/ 1050754 w 1056130"/>
              <a:gd name="connsiteY233" fmla="*/ 529745 h 1056130"/>
              <a:gd name="connsiteX234" fmla="*/ 1055746 w 1056130"/>
              <a:gd name="connsiteY234" fmla="*/ 529745 h 1056130"/>
              <a:gd name="connsiteX235" fmla="*/ 1055746 w 1056130"/>
              <a:gd name="connsiteY235" fmla="*/ 528161 h 1056130"/>
              <a:gd name="connsiteX236" fmla="*/ 1050754 w 1056130"/>
              <a:gd name="connsiteY236" fmla="*/ 528161 h 1056130"/>
              <a:gd name="connsiteX237" fmla="*/ 1049170 w 1056130"/>
              <a:gd name="connsiteY237" fmla="*/ 526481 h 1056130"/>
              <a:gd name="connsiteX238" fmla="*/ 1049170 w 1056130"/>
              <a:gd name="connsiteY238" fmla="*/ 524897 h 1056130"/>
              <a:gd name="connsiteX239" fmla="*/ 1049170 w 1056130"/>
              <a:gd name="connsiteY239" fmla="*/ 485556 h 1056130"/>
              <a:gd name="connsiteX240" fmla="*/ 1049170 w 1056130"/>
              <a:gd name="connsiteY240" fmla="*/ 483996 h 1056130"/>
              <a:gd name="connsiteX241" fmla="*/ 1050562 w 1056130"/>
              <a:gd name="connsiteY241" fmla="*/ 482604 h 1056130"/>
              <a:gd name="connsiteX242" fmla="*/ 1055746 w 1056130"/>
              <a:gd name="connsiteY242" fmla="*/ 482340 h 1056130"/>
              <a:gd name="connsiteX243" fmla="*/ 1055746 w 1056130"/>
              <a:gd name="connsiteY243" fmla="*/ 481307 h 1056130"/>
              <a:gd name="connsiteX244" fmla="*/ 1050538 w 1056130"/>
              <a:gd name="connsiteY244" fmla="*/ 481043 h 1056130"/>
              <a:gd name="connsiteX245" fmla="*/ 1049170 w 1056130"/>
              <a:gd name="connsiteY245" fmla="*/ 479651 h 1056130"/>
              <a:gd name="connsiteX246" fmla="*/ 1049170 w 1056130"/>
              <a:gd name="connsiteY246" fmla="*/ 478067 h 1056130"/>
              <a:gd name="connsiteX247" fmla="*/ 1049170 w 1056130"/>
              <a:gd name="connsiteY247" fmla="*/ 438342 h 1056130"/>
              <a:gd name="connsiteX248" fmla="*/ 1049170 w 1056130"/>
              <a:gd name="connsiteY248" fmla="*/ 437046 h 1056130"/>
              <a:gd name="connsiteX249" fmla="*/ 1050778 w 1056130"/>
              <a:gd name="connsiteY249" fmla="*/ 435342 h 1056130"/>
              <a:gd name="connsiteX250" fmla="*/ 1055770 w 1056130"/>
              <a:gd name="connsiteY250" fmla="*/ 435342 h 1056130"/>
              <a:gd name="connsiteX251" fmla="*/ 1055770 w 1056130"/>
              <a:gd name="connsiteY251" fmla="*/ 433854 h 1056130"/>
              <a:gd name="connsiteX252" fmla="*/ 1050970 w 1056130"/>
              <a:gd name="connsiteY252" fmla="*/ 433854 h 1056130"/>
              <a:gd name="connsiteX253" fmla="*/ 1049121 w 1056130"/>
              <a:gd name="connsiteY253" fmla="*/ 431909 h 1056130"/>
              <a:gd name="connsiteX254" fmla="*/ 1049121 w 1056130"/>
              <a:gd name="connsiteY254" fmla="*/ 430853 h 1056130"/>
              <a:gd name="connsiteX255" fmla="*/ 1049121 w 1056130"/>
              <a:gd name="connsiteY255" fmla="*/ 391104 h 1056130"/>
              <a:gd name="connsiteX256" fmla="*/ 1049121 w 1056130"/>
              <a:gd name="connsiteY256" fmla="*/ 390072 h 1056130"/>
              <a:gd name="connsiteX257" fmla="*/ 1050970 w 1056130"/>
              <a:gd name="connsiteY257" fmla="*/ 388128 h 1056130"/>
              <a:gd name="connsiteX258" fmla="*/ 1055770 w 1056130"/>
              <a:gd name="connsiteY258" fmla="*/ 388128 h 1056130"/>
              <a:gd name="connsiteX259" fmla="*/ 1055770 w 1056130"/>
              <a:gd name="connsiteY259" fmla="*/ 386544 h 1056130"/>
              <a:gd name="connsiteX260" fmla="*/ 1050778 w 1056130"/>
              <a:gd name="connsiteY260" fmla="*/ 386664 h 1056130"/>
              <a:gd name="connsiteX261" fmla="*/ 1049170 w 1056130"/>
              <a:gd name="connsiteY261" fmla="*/ 384960 h 1056130"/>
              <a:gd name="connsiteX262" fmla="*/ 1049170 w 1056130"/>
              <a:gd name="connsiteY262" fmla="*/ 382055 h 1056130"/>
              <a:gd name="connsiteX263" fmla="*/ 1049170 w 1056130"/>
              <a:gd name="connsiteY263" fmla="*/ 344298 h 1056130"/>
              <a:gd name="connsiteX264" fmla="*/ 1049170 w 1056130"/>
              <a:gd name="connsiteY264" fmla="*/ 342738 h 1056130"/>
              <a:gd name="connsiteX265" fmla="*/ 1050778 w 1056130"/>
              <a:gd name="connsiteY265" fmla="*/ 341034 h 1056130"/>
              <a:gd name="connsiteX266" fmla="*/ 1055770 w 1056130"/>
              <a:gd name="connsiteY266" fmla="*/ 341034 h 1056130"/>
              <a:gd name="connsiteX267" fmla="*/ 1055770 w 1056130"/>
              <a:gd name="connsiteY267" fmla="*/ 339450 h 1056130"/>
              <a:gd name="connsiteX268" fmla="*/ 1051306 w 1056130"/>
              <a:gd name="connsiteY268" fmla="*/ 339450 h 1056130"/>
              <a:gd name="connsiteX269" fmla="*/ 1049193 w 1056130"/>
              <a:gd name="connsiteY269" fmla="*/ 337218 h 1056130"/>
              <a:gd name="connsiteX270" fmla="*/ 1049193 w 1056130"/>
              <a:gd name="connsiteY270" fmla="*/ 336450 h 1056130"/>
              <a:gd name="connsiteX271" fmla="*/ 1049193 w 1056130"/>
              <a:gd name="connsiteY271" fmla="*/ 296725 h 1056130"/>
              <a:gd name="connsiteX272" fmla="*/ 1049193 w 1056130"/>
              <a:gd name="connsiteY272" fmla="*/ 295933 h 1056130"/>
              <a:gd name="connsiteX273" fmla="*/ 1051306 w 1056130"/>
              <a:gd name="connsiteY273" fmla="*/ 293724 h 1056130"/>
              <a:gd name="connsiteX274" fmla="*/ 1055770 w 1056130"/>
              <a:gd name="connsiteY274" fmla="*/ 293724 h 1056130"/>
              <a:gd name="connsiteX275" fmla="*/ 1055770 w 1056130"/>
              <a:gd name="connsiteY275" fmla="*/ 292236 h 1056130"/>
              <a:gd name="connsiteX276" fmla="*/ 1050778 w 1056130"/>
              <a:gd name="connsiteY276" fmla="*/ 292236 h 1056130"/>
              <a:gd name="connsiteX277" fmla="*/ 1049193 w 1056130"/>
              <a:gd name="connsiteY277" fmla="*/ 290532 h 1056130"/>
              <a:gd name="connsiteX278" fmla="*/ 1049193 w 1056130"/>
              <a:gd name="connsiteY278" fmla="*/ 288972 h 1056130"/>
              <a:gd name="connsiteX279" fmla="*/ 1049193 w 1056130"/>
              <a:gd name="connsiteY279" fmla="*/ 249511 h 1056130"/>
              <a:gd name="connsiteX280" fmla="*/ 1049193 w 1056130"/>
              <a:gd name="connsiteY280" fmla="*/ 247927 h 1056130"/>
              <a:gd name="connsiteX281" fmla="*/ 1050586 w 1056130"/>
              <a:gd name="connsiteY281" fmla="*/ 246534 h 1056130"/>
              <a:gd name="connsiteX282" fmla="*/ 1055770 w 1056130"/>
              <a:gd name="connsiteY282" fmla="*/ 246294 h 1056130"/>
              <a:gd name="connsiteX283" fmla="*/ 1055770 w 1056130"/>
              <a:gd name="connsiteY283" fmla="*/ 245238 h 1056130"/>
              <a:gd name="connsiteX284" fmla="*/ 1050562 w 1056130"/>
              <a:gd name="connsiteY284" fmla="*/ 244998 h 1056130"/>
              <a:gd name="connsiteX285" fmla="*/ 1049193 w 1056130"/>
              <a:gd name="connsiteY285" fmla="*/ 243582 h 1056130"/>
              <a:gd name="connsiteX286" fmla="*/ 1049193 w 1056130"/>
              <a:gd name="connsiteY286" fmla="*/ 241998 h 1056130"/>
              <a:gd name="connsiteX287" fmla="*/ 1049193 w 1056130"/>
              <a:gd name="connsiteY287" fmla="*/ 202297 h 1056130"/>
              <a:gd name="connsiteX288" fmla="*/ 1049193 w 1056130"/>
              <a:gd name="connsiteY288" fmla="*/ 200977 h 1056130"/>
              <a:gd name="connsiteX289" fmla="*/ 1050802 w 1056130"/>
              <a:gd name="connsiteY289" fmla="*/ 199297 h 1056130"/>
              <a:gd name="connsiteX290" fmla="*/ 1055794 w 1056130"/>
              <a:gd name="connsiteY290" fmla="*/ 199297 h 1056130"/>
              <a:gd name="connsiteX291" fmla="*/ 1055794 w 1056130"/>
              <a:gd name="connsiteY291" fmla="*/ 197712 h 1056130"/>
              <a:gd name="connsiteX292" fmla="*/ 1050994 w 1056130"/>
              <a:gd name="connsiteY292" fmla="*/ 197712 h 1056130"/>
              <a:gd name="connsiteX293" fmla="*/ 1049145 w 1056130"/>
              <a:gd name="connsiteY293" fmla="*/ 195768 h 1056130"/>
              <a:gd name="connsiteX294" fmla="*/ 1049145 w 1056130"/>
              <a:gd name="connsiteY294" fmla="*/ 194712 h 1056130"/>
              <a:gd name="connsiteX295" fmla="*/ 1049145 w 1056130"/>
              <a:gd name="connsiteY295" fmla="*/ 155059 h 1056130"/>
              <a:gd name="connsiteX296" fmla="*/ 1049145 w 1056130"/>
              <a:gd name="connsiteY296" fmla="*/ 154003 h 1056130"/>
              <a:gd name="connsiteX297" fmla="*/ 1050994 w 1056130"/>
              <a:gd name="connsiteY297" fmla="*/ 152059 h 1056130"/>
              <a:gd name="connsiteX298" fmla="*/ 1055794 w 1056130"/>
              <a:gd name="connsiteY298" fmla="*/ 152059 h 1056130"/>
              <a:gd name="connsiteX299" fmla="*/ 1055794 w 1056130"/>
              <a:gd name="connsiteY299" fmla="*/ 150499 h 1056130"/>
              <a:gd name="connsiteX300" fmla="*/ 1050802 w 1056130"/>
              <a:gd name="connsiteY300" fmla="*/ 150499 h 1056130"/>
              <a:gd name="connsiteX301" fmla="*/ 1049193 w 1056130"/>
              <a:gd name="connsiteY301" fmla="*/ 148794 h 1056130"/>
              <a:gd name="connsiteX302" fmla="*/ 1049193 w 1056130"/>
              <a:gd name="connsiteY302" fmla="*/ 145914 h 1056130"/>
              <a:gd name="connsiteX303" fmla="*/ 1049193 w 1056130"/>
              <a:gd name="connsiteY303" fmla="*/ 108253 h 1056130"/>
              <a:gd name="connsiteX304" fmla="*/ 1049193 w 1056130"/>
              <a:gd name="connsiteY304" fmla="*/ 106669 h 1056130"/>
              <a:gd name="connsiteX305" fmla="*/ 1050802 w 1056130"/>
              <a:gd name="connsiteY305" fmla="*/ 104965 h 1056130"/>
              <a:gd name="connsiteX306" fmla="*/ 1055794 w 1056130"/>
              <a:gd name="connsiteY306" fmla="*/ 105085 h 1056130"/>
              <a:gd name="connsiteX307" fmla="*/ 1055794 w 1056130"/>
              <a:gd name="connsiteY307" fmla="*/ 103501 h 1056130"/>
              <a:gd name="connsiteX308" fmla="*/ 1051594 w 1056130"/>
              <a:gd name="connsiteY308" fmla="*/ 103501 h 1056130"/>
              <a:gd name="connsiteX309" fmla="*/ 1049193 w 1056130"/>
              <a:gd name="connsiteY309" fmla="*/ 101100 h 1056130"/>
              <a:gd name="connsiteX310" fmla="*/ 1049193 w 1056130"/>
              <a:gd name="connsiteY310" fmla="*/ 59863 h 1056130"/>
              <a:gd name="connsiteX311" fmla="*/ 1051306 w 1056130"/>
              <a:gd name="connsiteY311" fmla="*/ 57655 h 1056130"/>
              <a:gd name="connsiteX312" fmla="*/ 1055770 w 1056130"/>
              <a:gd name="connsiteY312" fmla="*/ 57655 h 1056130"/>
              <a:gd name="connsiteX313" fmla="*/ 1055770 w 1056130"/>
              <a:gd name="connsiteY313" fmla="*/ 56071 h 1056130"/>
              <a:gd name="connsiteX314" fmla="*/ 1050778 w 1056130"/>
              <a:gd name="connsiteY314" fmla="*/ 56071 h 1056130"/>
              <a:gd name="connsiteX315" fmla="*/ 1049193 w 1056130"/>
              <a:gd name="connsiteY315" fmla="*/ 54391 h 1056130"/>
              <a:gd name="connsiteX316" fmla="*/ 1049193 w 1056130"/>
              <a:gd name="connsiteY316" fmla="*/ 52807 h 1056130"/>
              <a:gd name="connsiteX317" fmla="*/ 1049193 w 1056130"/>
              <a:gd name="connsiteY317" fmla="*/ 13442 h 1056130"/>
              <a:gd name="connsiteX318" fmla="*/ 1049193 w 1056130"/>
              <a:gd name="connsiteY318" fmla="*/ 11857 h 1056130"/>
              <a:gd name="connsiteX319" fmla="*/ 1050586 w 1056130"/>
              <a:gd name="connsiteY319" fmla="*/ 10465 h 1056130"/>
              <a:gd name="connsiteX320" fmla="*/ 1055770 w 1056130"/>
              <a:gd name="connsiteY320" fmla="*/ 10225 h 1056130"/>
              <a:gd name="connsiteX321" fmla="*/ 1055770 w 1056130"/>
              <a:gd name="connsiteY321" fmla="*/ 9169 h 1056130"/>
              <a:gd name="connsiteX322" fmla="*/ 1050514 w 1056130"/>
              <a:gd name="connsiteY322" fmla="*/ 9001 h 1056130"/>
              <a:gd name="connsiteX323" fmla="*/ 1049098 w 1056130"/>
              <a:gd name="connsiteY323" fmla="*/ 7585 h 1056130"/>
              <a:gd name="connsiteX324" fmla="*/ 1048881 w 1056130"/>
              <a:gd name="connsiteY324" fmla="*/ 1800 h 1056130"/>
              <a:gd name="connsiteX325" fmla="*/ 1047825 w 1056130"/>
              <a:gd name="connsiteY325" fmla="*/ 1800 h 1056130"/>
              <a:gd name="connsiteX326" fmla="*/ 1047585 w 1056130"/>
              <a:gd name="connsiteY326" fmla="*/ 7537 h 1056130"/>
              <a:gd name="connsiteX327" fmla="*/ 1046193 w 1056130"/>
              <a:gd name="connsiteY327" fmla="*/ 8929 h 1056130"/>
              <a:gd name="connsiteX328" fmla="*/ 1044873 w 1056130"/>
              <a:gd name="connsiteY328" fmla="*/ 8929 h 1056130"/>
              <a:gd name="connsiteX329" fmla="*/ 1003636 w 1056130"/>
              <a:gd name="connsiteY329" fmla="*/ 8929 h 1056130"/>
              <a:gd name="connsiteX330" fmla="*/ 1001956 w 1056130"/>
              <a:gd name="connsiteY330" fmla="*/ 7345 h 1056130"/>
              <a:gd name="connsiteX331" fmla="*/ 1001956 w 1056130"/>
              <a:gd name="connsiteY331" fmla="*/ 1824 h 1056130"/>
              <a:gd name="connsiteX332" fmla="*/ 1000395 w 1056130"/>
              <a:gd name="connsiteY332" fmla="*/ 1824 h 1056130"/>
              <a:gd name="connsiteX333" fmla="*/ 1000395 w 1056130"/>
              <a:gd name="connsiteY333" fmla="*/ 7345 h 1056130"/>
              <a:gd name="connsiteX334" fmla="*/ 998715 w 1056130"/>
              <a:gd name="connsiteY334" fmla="*/ 8953 h 1056130"/>
              <a:gd name="connsiteX335" fmla="*/ 997131 w 1056130"/>
              <a:gd name="connsiteY335" fmla="*/ 8953 h 1056130"/>
              <a:gd name="connsiteX336" fmla="*/ 957766 w 1056130"/>
              <a:gd name="connsiteY336" fmla="*/ 8953 h 1056130"/>
              <a:gd name="connsiteX337" fmla="*/ 956206 w 1056130"/>
              <a:gd name="connsiteY337" fmla="*/ 8953 h 1056130"/>
              <a:gd name="connsiteX338" fmla="*/ 954814 w 1056130"/>
              <a:gd name="connsiteY338" fmla="*/ 7561 h 1056130"/>
              <a:gd name="connsiteX339" fmla="*/ 954550 w 1056130"/>
              <a:gd name="connsiteY339" fmla="*/ 1800 h 1056130"/>
              <a:gd name="connsiteX340" fmla="*/ 953494 w 1056130"/>
              <a:gd name="connsiteY340" fmla="*/ 1800 h 1056130"/>
              <a:gd name="connsiteX341" fmla="*/ 953254 w 1056130"/>
              <a:gd name="connsiteY341" fmla="*/ 7537 h 1056130"/>
              <a:gd name="connsiteX342" fmla="*/ 951861 w 1056130"/>
              <a:gd name="connsiteY342" fmla="*/ 8929 h 1056130"/>
              <a:gd name="connsiteX343" fmla="*/ 950277 w 1056130"/>
              <a:gd name="connsiteY343" fmla="*/ 8929 h 1056130"/>
              <a:gd name="connsiteX344" fmla="*/ 910552 w 1056130"/>
              <a:gd name="connsiteY344" fmla="*/ 8929 h 1056130"/>
              <a:gd name="connsiteX345" fmla="*/ 909184 w 1056130"/>
              <a:gd name="connsiteY345" fmla="*/ 9001 h 1056130"/>
              <a:gd name="connsiteX346" fmla="*/ 907504 w 1056130"/>
              <a:gd name="connsiteY346" fmla="*/ 7393 h 1056130"/>
              <a:gd name="connsiteX347" fmla="*/ 907624 w 1056130"/>
              <a:gd name="connsiteY347" fmla="*/ 1872 h 1056130"/>
              <a:gd name="connsiteX348" fmla="*/ 906040 w 1056130"/>
              <a:gd name="connsiteY348" fmla="*/ 1872 h 1056130"/>
              <a:gd name="connsiteX349" fmla="*/ 906040 w 1056130"/>
              <a:gd name="connsiteY349" fmla="*/ 6865 h 1056130"/>
              <a:gd name="connsiteX350" fmla="*/ 903832 w 1056130"/>
              <a:gd name="connsiteY350" fmla="*/ 8977 h 1056130"/>
              <a:gd name="connsiteX351" fmla="*/ 862546 w 1056130"/>
              <a:gd name="connsiteY351" fmla="*/ 8977 h 1056130"/>
              <a:gd name="connsiteX352" fmla="*/ 860338 w 1056130"/>
              <a:gd name="connsiteY352" fmla="*/ 6865 h 1056130"/>
              <a:gd name="connsiteX353" fmla="*/ 860338 w 1056130"/>
              <a:gd name="connsiteY353" fmla="*/ 1872 h 1056130"/>
              <a:gd name="connsiteX354" fmla="*/ 858778 w 1056130"/>
              <a:gd name="connsiteY354" fmla="*/ 1872 h 1056130"/>
              <a:gd name="connsiteX355" fmla="*/ 858898 w 1056130"/>
              <a:gd name="connsiteY355" fmla="*/ 7393 h 1056130"/>
              <a:gd name="connsiteX356" fmla="*/ 857194 w 1056130"/>
              <a:gd name="connsiteY356" fmla="*/ 9001 h 1056130"/>
              <a:gd name="connsiteX357" fmla="*/ 855634 w 1056130"/>
              <a:gd name="connsiteY357" fmla="*/ 9001 h 1056130"/>
              <a:gd name="connsiteX358" fmla="*/ 816317 w 1056130"/>
              <a:gd name="connsiteY358" fmla="*/ 9001 h 1056130"/>
              <a:gd name="connsiteX359" fmla="*/ 814469 w 1056130"/>
              <a:gd name="connsiteY359" fmla="*/ 9001 h 1056130"/>
              <a:gd name="connsiteX360" fmla="*/ 813052 w 1056130"/>
              <a:gd name="connsiteY360" fmla="*/ 7609 h 1056130"/>
              <a:gd name="connsiteX361" fmla="*/ 812812 w 1056130"/>
              <a:gd name="connsiteY361" fmla="*/ 1872 h 1056130"/>
              <a:gd name="connsiteX362" fmla="*/ 811756 w 1056130"/>
              <a:gd name="connsiteY362" fmla="*/ 1872 h 1056130"/>
              <a:gd name="connsiteX363" fmla="*/ 811516 w 1056130"/>
              <a:gd name="connsiteY363" fmla="*/ 7609 h 1056130"/>
              <a:gd name="connsiteX364" fmla="*/ 810124 w 1056130"/>
              <a:gd name="connsiteY364" fmla="*/ 9001 h 1056130"/>
              <a:gd name="connsiteX365" fmla="*/ 808804 w 1056130"/>
              <a:gd name="connsiteY365" fmla="*/ 9001 h 1056130"/>
              <a:gd name="connsiteX366" fmla="*/ 767567 w 1056130"/>
              <a:gd name="connsiteY366" fmla="*/ 9001 h 1056130"/>
              <a:gd name="connsiteX367" fmla="*/ 765863 w 1056130"/>
              <a:gd name="connsiteY367" fmla="*/ 7417 h 1056130"/>
              <a:gd name="connsiteX368" fmla="*/ 765863 w 1056130"/>
              <a:gd name="connsiteY368" fmla="*/ 1896 h 1056130"/>
              <a:gd name="connsiteX369" fmla="*/ 764302 w 1056130"/>
              <a:gd name="connsiteY369" fmla="*/ 1896 h 1056130"/>
              <a:gd name="connsiteX370" fmla="*/ 764302 w 1056130"/>
              <a:gd name="connsiteY370" fmla="*/ 7417 h 1056130"/>
              <a:gd name="connsiteX371" fmla="*/ 762598 w 1056130"/>
              <a:gd name="connsiteY371" fmla="*/ 9025 h 1056130"/>
              <a:gd name="connsiteX372" fmla="*/ 761038 w 1056130"/>
              <a:gd name="connsiteY372" fmla="*/ 9025 h 1056130"/>
              <a:gd name="connsiteX373" fmla="*/ 721721 w 1056130"/>
              <a:gd name="connsiteY373" fmla="*/ 9025 h 1056130"/>
              <a:gd name="connsiteX374" fmla="*/ 720137 w 1056130"/>
              <a:gd name="connsiteY374" fmla="*/ 9025 h 1056130"/>
              <a:gd name="connsiteX375" fmla="*/ 718745 w 1056130"/>
              <a:gd name="connsiteY375" fmla="*/ 7633 h 1056130"/>
              <a:gd name="connsiteX376" fmla="*/ 718505 w 1056130"/>
              <a:gd name="connsiteY376" fmla="*/ 1896 h 1056130"/>
              <a:gd name="connsiteX377" fmla="*/ 717449 w 1056130"/>
              <a:gd name="connsiteY377" fmla="*/ 1896 h 1056130"/>
              <a:gd name="connsiteX378" fmla="*/ 717208 w 1056130"/>
              <a:gd name="connsiteY378" fmla="*/ 7633 h 1056130"/>
              <a:gd name="connsiteX379" fmla="*/ 715792 w 1056130"/>
              <a:gd name="connsiteY379" fmla="*/ 9025 h 1056130"/>
              <a:gd name="connsiteX380" fmla="*/ 714208 w 1056130"/>
              <a:gd name="connsiteY380" fmla="*/ 9025 h 1056130"/>
              <a:gd name="connsiteX381" fmla="*/ 674507 w 1056130"/>
              <a:gd name="connsiteY381" fmla="*/ 9025 h 1056130"/>
              <a:gd name="connsiteX382" fmla="*/ 673187 w 1056130"/>
              <a:gd name="connsiteY382" fmla="*/ 9025 h 1056130"/>
              <a:gd name="connsiteX383" fmla="*/ 671483 w 1056130"/>
              <a:gd name="connsiteY383" fmla="*/ 7417 h 1056130"/>
              <a:gd name="connsiteX384" fmla="*/ 671483 w 1056130"/>
              <a:gd name="connsiteY384" fmla="*/ 1896 h 1056130"/>
              <a:gd name="connsiteX385" fmla="*/ 669899 w 1056130"/>
              <a:gd name="connsiteY385" fmla="*/ 1896 h 1056130"/>
              <a:gd name="connsiteX386" fmla="*/ 669899 w 1056130"/>
              <a:gd name="connsiteY386" fmla="*/ 6889 h 1056130"/>
              <a:gd name="connsiteX387" fmla="*/ 667666 w 1056130"/>
              <a:gd name="connsiteY387" fmla="*/ 9001 h 1056130"/>
              <a:gd name="connsiteX388" fmla="*/ 626501 w 1056130"/>
              <a:gd name="connsiteY388" fmla="*/ 9001 h 1056130"/>
              <a:gd name="connsiteX389" fmla="*/ 624269 w 1056130"/>
              <a:gd name="connsiteY389" fmla="*/ 6889 h 1056130"/>
              <a:gd name="connsiteX390" fmla="*/ 624269 w 1056130"/>
              <a:gd name="connsiteY390" fmla="*/ 1896 h 1056130"/>
              <a:gd name="connsiteX391" fmla="*/ 622685 w 1056130"/>
              <a:gd name="connsiteY391" fmla="*/ 1896 h 1056130"/>
              <a:gd name="connsiteX392" fmla="*/ 622685 w 1056130"/>
              <a:gd name="connsiteY392" fmla="*/ 7657 h 1056130"/>
              <a:gd name="connsiteX393" fmla="*/ 621293 w 1056130"/>
              <a:gd name="connsiteY393" fmla="*/ 9001 h 1056130"/>
              <a:gd name="connsiteX394" fmla="*/ 578567 w 1056130"/>
              <a:gd name="connsiteY394" fmla="*/ 9001 h 1056130"/>
              <a:gd name="connsiteX395" fmla="*/ 577175 w 1056130"/>
              <a:gd name="connsiteY395" fmla="*/ 7657 h 1056130"/>
              <a:gd name="connsiteX396" fmla="*/ 577175 w 1056130"/>
              <a:gd name="connsiteY396" fmla="*/ 1896 h 1056130"/>
              <a:gd name="connsiteX397" fmla="*/ 575591 w 1056130"/>
              <a:gd name="connsiteY397" fmla="*/ 1896 h 1056130"/>
              <a:gd name="connsiteX398" fmla="*/ 575591 w 1056130"/>
              <a:gd name="connsiteY398" fmla="*/ 7417 h 1056130"/>
              <a:gd name="connsiteX399" fmla="*/ 574127 w 1056130"/>
              <a:gd name="connsiteY399" fmla="*/ 9001 h 1056130"/>
              <a:gd name="connsiteX400" fmla="*/ 532074 w 1056130"/>
              <a:gd name="connsiteY400" fmla="*/ 9001 h 1056130"/>
              <a:gd name="connsiteX401" fmla="*/ 529937 w 1056130"/>
              <a:gd name="connsiteY401" fmla="*/ 6793 h 1056130"/>
              <a:gd name="connsiteX402" fmla="*/ 529937 w 1056130"/>
              <a:gd name="connsiteY402" fmla="*/ 1800 h 1056130"/>
              <a:gd name="connsiteX403" fmla="*/ 528353 w 1056130"/>
              <a:gd name="connsiteY403" fmla="*/ 1800 h 1056130"/>
              <a:gd name="connsiteX404" fmla="*/ 528353 w 1056130"/>
              <a:gd name="connsiteY404" fmla="*/ 7321 h 1056130"/>
              <a:gd name="connsiteX405" fmla="*/ 526673 w 1056130"/>
              <a:gd name="connsiteY405" fmla="*/ 8929 h 1056130"/>
              <a:gd name="connsiteX406" fmla="*/ 525089 w 1056130"/>
              <a:gd name="connsiteY406" fmla="*/ 8929 h 1056130"/>
              <a:gd name="connsiteX407" fmla="*/ 485652 w 1056130"/>
              <a:gd name="connsiteY407" fmla="*/ 8929 h 1056130"/>
              <a:gd name="connsiteX408" fmla="*/ 484068 w 1056130"/>
              <a:gd name="connsiteY408" fmla="*/ 8929 h 1056130"/>
              <a:gd name="connsiteX409" fmla="*/ 482676 w 1056130"/>
              <a:gd name="connsiteY409" fmla="*/ 7537 h 1056130"/>
              <a:gd name="connsiteX410" fmla="*/ 482436 w 1056130"/>
              <a:gd name="connsiteY410" fmla="*/ 1800 h 1056130"/>
              <a:gd name="connsiteX411" fmla="*/ 481379 w 1056130"/>
              <a:gd name="connsiteY411" fmla="*/ 1800 h 1056130"/>
              <a:gd name="connsiteX412" fmla="*/ 481139 w 1056130"/>
              <a:gd name="connsiteY412" fmla="*/ 7537 h 1056130"/>
              <a:gd name="connsiteX413" fmla="*/ 479747 w 1056130"/>
              <a:gd name="connsiteY413" fmla="*/ 8929 h 1056130"/>
              <a:gd name="connsiteX414" fmla="*/ 478427 w 1056130"/>
              <a:gd name="connsiteY414" fmla="*/ 8929 h 1056130"/>
              <a:gd name="connsiteX415" fmla="*/ 437214 w 1056130"/>
              <a:gd name="connsiteY415" fmla="*/ 8929 h 1056130"/>
              <a:gd name="connsiteX416" fmla="*/ 435510 w 1056130"/>
              <a:gd name="connsiteY416" fmla="*/ 7345 h 1056130"/>
              <a:gd name="connsiteX417" fmla="*/ 435510 w 1056130"/>
              <a:gd name="connsiteY417" fmla="*/ 1824 h 1056130"/>
              <a:gd name="connsiteX418" fmla="*/ 433926 w 1056130"/>
              <a:gd name="connsiteY418" fmla="*/ 1824 h 1056130"/>
              <a:gd name="connsiteX419" fmla="*/ 433926 w 1056130"/>
              <a:gd name="connsiteY419" fmla="*/ 6817 h 1056130"/>
              <a:gd name="connsiteX420" fmla="*/ 431717 w 1056130"/>
              <a:gd name="connsiteY420" fmla="*/ 8929 h 1056130"/>
              <a:gd name="connsiteX421" fmla="*/ 389928 w 1056130"/>
              <a:gd name="connsiteY421" fmla="*/ 8929 h 1056130"/>
              <a:gd name="connsiteX422" fmla="*/ 388176 w 1056130"/>
              <a:gd name="connsiteY422" fmla="*/ 7081 h 1056130"/>
              <a:gd name="connsiteX423" fmla="*/ 388176 w 1056130"/>
              <a:gd name="connsiteY423" fmla="*/ 1824 h 1056130"/>
              <a:gd name="connsiteX424" fmla="*/ 386592 w 1056130"/>
              <a:gd name="connsiteY424" fmla="*/ 1824 h 1056130"/>
              <a:gd name="connsiteX425" fmla="*/ 386592 w 1056130"/>
              <a:gd name="connsiteY425" fmla="*/ 7585 h 1056130"/>
              <a:gd name="connsiteX426" fmla="*/ 385224 w 1056130"/>
              <a:gd name="connsiteY426" fmla="*/ 8929 h 1056130"/>
              <a:gd name="connsiteX427" fmla="*/ 342498 w 1056130"/>
              <a:gd name="connsiteY427" fmla="*/ 8929 h 1056130"/>
              <a:gd name="connsiteX428" fmla="*/ 341130 w 1056130"/>
              <a:gd name="connsiteY428" fmla="*/ 7585 h 1056130"/>
              <a:gd name="connsiteX429" fmla="*/ 341130 w 1056130"/>
              <a:gd name="connsiteY429" fmla="*/ 1824 h 1056130"/>
              <a:gd name="connsiteX430" fmla="*/ 339546 w 1056130"/>
              <a:gd name="connsiteY430" fmla="*/ 1824 h 1056130"/>
              <a:gd name="connsiteX431" fmla="*/ 339546 w 1056130"/>
              <a:gd name="connsiteY431" fmla="*/ 6817 h 1056130"/>
              <a:gd name="connsiteX432" fmla="*/ 337338 w 1056130"/>
              <a:gd name="connsiteY432" fmla="*/ 8929 h 1056130"/>
              <a:gd name="connsiteX433" fmla="*/ 296101 w 1056130"/>
              <a:gd name="connsiteY433" fmla="*/ 8929 h 1056130"/>
              <a:gd name="connsiteX434" fmla="*/ 293892 w 1056130"/>
              <a:gd name="connsiteY434" fmla="*/ 6817 h 1056130"/>
              <a:gd name="connsiteX435" fmla="*/ 293892 w 1056130"/>
              <a:gd name="connsiteY435" fmla="*/ 1824 h 1056130"/>
              <a:gd name="connsiteX436" fmla="*/ 292308 w 1056130"/>
              <a:gd name="connsiteY436" fmla="*/ 1824 h 1056130"/>
              <a:gd name="connsiteX437" fmla="*/ 292428 w 1056130"/>
              <a:gd name="connsiteY437" fmla="*/ 7345 h 1056130"/>
              <a:gd name="connsiteX438" fmla="*/ 290748 w 1056130"/>
              <a:gd name="connsiteY438" fmla="*/ 8953 h 1056130"/>
              <a:gd name="connsiteX439" fmla="*/ 289164 w 1056130"/>
              <a:gd name="connsiteY439" fmla="*/ 8953 h 1056130"/>
              <a:gd name="connsiteX440" fmla="*/ 249871 w 1056130"/>
              <a:gd name="connsiteY440" fmla="*/ 8953 h 1056130"/>
              <a:gd name="connsiteX441" fmla="*/ 248023 w 1056130"/>
              <a:gd name="connsiteY441" fmla="*/ 8953 h 1056130"/>
              <a:gd name="connsiteX442" fmla="*/ 246630 w 1056130"/>
              <a:gd name="connsiteY442" fmla="*/ 7561 h 1056130"/>
              <a:gd name="connsiteX443" fmla="*/ 246390 w 1056130"/>
              <a:gd name="connsiteY443" fmla="*/ 1824 h 1056130"/>
              <a:gd name="connsiteX444" fmla="*/ 245334 w 1056130"/>
              <a:gd name="connsiteY444" fmla="*/ 1824 h 1056130"/>
              <a:gd name="connsiteX445" fmla="*/ 245070 w 1056130"/>
              <a:gd name="connsiteY445" fmla="*/ 7561 h 1056130"/>
              <a:gd name="connsiteX446" fmla="*/ 243678 w 1056130"/>
              <a:gd name="connsiteY446" fmla="*/ 8953 h 1056130"/>
              <a:gd name="connsiteX447" fmla="*/ 242382 w 1056130"/>
              <a:gd name="connsiteY447" fmla="*/ 8953 h 1056130"/>
              <a:gd name="connsiteX448" fmla="*/ 201097 w 1056130"/>
              <a:gd name="connsiteY448" fmla="*/ 8953 h 1056130"/>
              <a:gd name="connsiteX449" fmla="*/ 199417 w 1056130"/>
              <a:gd name="connsiteY449" fmla="*/ 7369 h 1056130"/>
              <a:gd name="connsiteX450" fmla="*/ 199417 w 1056130"/>
              <a:gd name="connsiteY450" fmla="*/ 1848 h 1056130"/>
              <a:gd name="connsiteX451" fmla="*/ 197832 w 1056130"/>
              <a:gd name="connsiteY451" fmla="*/ 1848 h 1056130"/>
              <a:gd name="connsiteX452" fmla="*/ 197832 w 1056130"/>
              <a:gd name="connsiteY452" fmla="*/ 7369 h 1056130"/>
              <a:gd name="connsiteX453" fmla="*/ 196152 w 1056130"/>
              <a:gd name="connsiteY453" fmla="*/ 8977 h 1056130"/>
              <a:gd name="connsiteX454" fmla="*/ 194568 w 1056130"/>
              <a:gd name="connsiteY454" fmla="*/ 8977 h 1056130"/>
              <a:gd name="connsiteX455" fmla="*/ 155275 w 1056130"/>
              <a:gd name="connsiteY455" fmla="*/ 8977 h 1056130"/>
              <a:gd name="connsiteX456" fmla="*/ 153691 w 1056130"/>
              <a:gd name="connsiteY456" fmla="*/ 8977 h 1056130"/>
              <a:gd name="connsiteX457" fmla="*/ 152299 w 1056130"/>
              <a:gd name="connsiteY457" fmla="*/ 7585 h 1056130"/>
              <a:gd name="connsiteX458" fmla="*/ 152059 w 1056130"/>
              <a:gd name="connsiteY458" fmla="*/ 1800 h 1056130"/>
              <a:gd name="connsiteX459" fmla="*/ 151003 w 1056130"/>
              <a:gd name="connsiteY459" fmla="*/ 1800 h 1056130"/>
              <a:gd name="connsiteX460" fmla="*/ 150691 w 1056130"/>
              <a:gd name="connsiteY460" fmla="*/ 7537 h 1056130"/>
              <a:gd name="connsiteX461" fmla="*/ 149274 w 1056130"/>
              <a:gd name="connsiteY461" fmla="*/ 8929 h 1056130"/>
              <a:gd name="connsiteX462" fmla="*/ 147714 w 1056130"/>
              <a:gd name="connsiteY462" fmla="*/ 8929 h 1056130"/>
              <a:gd name="connsiteX463" fmla="*/ 108061 w 1056130"/>
              <a:gd name="connsiteY463" fmla="*/ 8929 h 1056130"/>
              <a:gd name="connsiteX464" fmla="*/ 106741 w 1056130"/>
              <a:gd name="connsiteY464" fmla="*/ 8929 h 1056130"/>
              <a:gd name="connsiteX465" fmla="*/ 105085 w 1056130"/>
              <a:gd name="connsiteY465" fmla="*/ 7321 h 1056130"/>
              <a:gd name="connsiteX466" fmla="*/ 105085 w 1056130"/>
              <a:gd name="connsiteY466" fmla="*/ 1800 h 1056130"/>
              <a:gd name="connsiteX467" fmla="*/ 103501 w 1056130"/>
              <a:gd name="connsiteY467" fmla="*/ 1800 h 1056130"/>
              <a:gd name="connsiteX468" fmla="*/ 103501 w 1056130"/>
              <a:gd name="connsiteY468" fmla="*/ 6793 h 1056130"/>
              <a:gd name="connsiteX469" fmla="*/ 101268 w 1056130"/>
              <a:gd name="connsiteY469" fmla="*/ 8905 h 1056130"/>
              <a:gd name="connsiteX470" fmla="*/ 60055 w 1056130"/>
              <a:gd name="connsiteY470" fmla="*/ 8905 h 1056130"/>
              <a:gd name="connsiteX471" fmla="*/ 57823 w 1056130"/>
              <a:gd name="connsiteY471" fmla="*/ 6793 h 1056130"/>
              <a:gd name="connsiteX472" fmla="*/ 57823 w 1056130"/>
              <a:gd name="connsiteY472" fmla="*/ 1800 h 1056130"/>
              <a:gd name="connsiteX473" fmla="*/ 56239 w 1056130"/>
              <a:gd name="connsiteY473" fmla="*/ 1800 h 1056130"/>
              <a:gd name="connsiteX474" fmla="*/ 56239 w 1056130"/>
              <a:gd name="connsiteY474" fmla="*/ 7561 h 1056130"/>
              <a:gd name="connsiteX475" fmla="*/ 54871 w 1056130"/>
              <a:gd name="connsiteY475" fmla="*/ 8905 h 1056130"/>
              <a:gd name="connsiteX476" fmla="*/ 12121 w 1056130"/>
              <a:gd name="connsiteY476" fmla="*/ 8905 h 1056130"/>
              <a:gd name="connsiteX477" fmla="*/ 10753 w 1056130"/>
              <a:gd name="connsiteY477" fmla="*/ 7561 h 1056130"/>
              <a:gd name="connsiteX478" fmla="*/ 10753 w 1056130"/>
              <a:gd name="connsiteY478" fmla="*/ 1800 h 1056130"/>
              <a:gd name="connsiteX479" fmla="*/ 9265 w 1056130"/>
              <a:gd name="connsiteY479" fmla="*/ 1800 h 1056130"/>
              <a:gd name="connsiteX480" fmla="*/ 9265 w 1056130"/>
              <a:gd name="connsiteY480" fmla="*/ 7537 h 1056130"/>
              <a:gd name="connsiteX481" fmla="*/ 7921 w 1056130"/>
              <a:gd name="connsiteY481" fmla="*/ 8929 h 1056130"/>
              <a:gd name="connsiteX482" fmla="*/ 1872 w 1056130"/>
              <a:gd name="connsiteY482" fmla="*/ 9169 h 1056130"/>
              <a:gd name="connsiteX483" fmla="*/ 1872 w 1056130"/>
              <a:gd name="connsiteY483" fmla="*/ 10753 h 1056130"/>
              <a:gd name="connsiteX484" fmla="*/ 8113 w 1056130"/>
              <a:gd name="connsiteY484" fmla="*/ 10513 h 1056130"/>
              <a:gd name="connsiteX485" fmla="*/ 9145 w 1056130"/>
              <a:gd name="connsiteY485" fmla="*/ 11713 h 1056130"/>
              <a:gd name="connsiteX486" fmla="*/ 9145 w 1056130"/>
              <a:gd name="connsiteY486" fmla="*/ 53263 h 1056130"/>
              <a:gd name="connsiteX487" fmla="*/ 9145 w 1056130"/>
              <a:gd name="connsiteY487" fmla="*/ 54823 h 1056130"/>
              <a:gd name="connsiteX488" fmla="*/ 7921 w 1056130"/>
              <a:gd name="connsiteY488" fmla="*/ 56071 h 1056130"/>
              <a:gd name="connsiteX489" fmla="*/ 1872 w 1056130"/>
              <a:gd name="connsiteY489" fmla="*/ 56071 h 1056130"/>
              <a:gd name="connsiteX490" fmla="*/ 1872 w 1056130"/>
              <a:gd name="connsiteY490" fmla="*/ 57655 h 1056130"/>
              <a:gd name="connsiteX491" fmla="*/ 7897 w 1056130"/>
              <a:gd name="connsiteY491" fmla="*/ 57655 h 1056130"/>
              <a:gd name="connsiteX492" fmla="*/ 9145 w 1056130"/>
              <a:gd name="connsiteY492" fmla="*/ 58879 h 1056130"/>
              <a:gd name="connsiteX493" fmla="*/ 9145 w 1056130"/>
              <a:gd name="connsiteY493" fmla="*/ 60463 h 1056130"/>
              <a:gd name="connsiteX494" fmla="*/ 9145 w 1056130"/>
              <a:gd name="connsiteY494" fmla="*/ 100596 h 1056130"/>
              <a:gd name="connsiteX495" fmla="*/ 9145 w 1056130"/>
              <a:gd name="connsiteY495" fmla="*/ 102181 h 1056130"/>
              <a:gd name="connsiteX496" fmla="*/ 7897 w 1056130"/>
              <a:gd name="connsiteY496" fmla="*/ 103405 h 1056130"/>
              <a:gd name="connsiteX497" fmla="*/ 1872 w 1056130"/>
              <a:gd name="connsiteY497" fmla="*/ 103405 h 1056130"/>
              <a:gd name="connsiteX498" fmla="*/ 1872 w 1056130"/>
              <a:gd name="connsiteY498" fmla="*/ 105013 h 1056130"/>
              <a:gd name="connsiteX499" fmla="*/ 7897 w 1056130"/>
              <a:gd name="connsiteY499" fmla="*/ 105013 h 1056130"/>
              <a:gd name="connsiteX500" fmla="*/ 9145 w 1056130"/>
              <a:gd name="connsiteY500" fmla="*/ 106213 h 1056130"/>
              <a:gd name="connsiteX501" fmla="*/ 9145 w 1056130"/>
              <a:gd name="connsiteY501" fmla="*/ 107797 h 1056130"/>
              <a:gd name="connsiteX502" fmla="*/ 9145 w 1056130"/>
              <a:gd name="connsiteY502" fmla="*/ 147690 h 1056130"/>
              <a:gd name="connsiteX503" fmla="*/ 9145 w 1056130"/>
              <a:gd name="connsiteY503" fmla="*/ 149274 h 1056130"/>
              <a:gd name="connsiteX504" fmla="*/ 7897 w 1056130"/>
              <a:gd name="connsiteY504" fmla="*/ 150475 h 1056130"/>
              <a:gd name="connsiteX505" fmla="*/ 1872 w 1056130"/>
              <a:gd name="connsiteY505" fmla="*/ 150403 h 1056130"/>
              <a:gd name="connsiteX506" fmla="*/ 1872 w 1056130"/>
              <a:gd name="connsiteY506" fmla="*/ 151963 h 1056130"/>
              <a:gd name="connsiteX507" fmla="*/ 7657 w 1056130"/>
              <a:gd name="connsiteY507" fmla="*/ 151963 h 1056130"/>
              <a:gd name="connsiteX508" fmla="*/ 9169 w 1056130"/>
              <a:gd name="connsiteY508" fmla="*/ 153499 h 1056130"/>
              <a:gd name="connsiteX509" fmla="*/ 9169 w 1056130"/>
              <a:gd name="connsiteY509" fmla="*/ 159284 h 1056130"/>
              <a:gd name="connsiteX510" fmla="*/ 9169 w 1056130"/>
              <a:gd name="connsiteY510" fmla="*/ 195288 h 1056130"/>
              <a:gd name="connsiteX511" fmla="*/ 6769 w 1056130"/>
              <a:gd name="connsiteY511" fmla="*/ 197688 h 1056130"/>
              <a:gd name="connsiteX512" fmla="*/ 1872 w 1056130"/>
              <a:gd name="connsiteY512" fmla="*/ 197808 h 1056130"/>
              <a:gd name="connsiteX513" fmla="*/ 1872 w 1056130"/>
              <a:gd name="connsiteY513" fmla="*/ 199393 h 1056130"/>
              <a:gd name="connsiteX514" fmla="*/ 7921 w 1056130"/>
              <a:gd name="connsiteY514" fmla="*/ 199393 h 1056130"/>
              <a:gd name="connsiteX515" fmla="*/ 9169 w 1056130"/>
              <a:gd name="connsiteY515" fmla="*/ 200641 h 1056130"/>
              <a:gd name="connsiteX516" fmla="*/ 9169 w 1056130"/>
              <a:gd name="connsiteY516" fmla="*/ 202225 h 1056130"/>
              <a:gd name="connsiteX517" fmla="*/ 9169 w 1056130"/>
              <a:gd name="connsiteY517" fmla="*/ 242238 h 1056130"/>
              <a:gd name="connsiteX518" fmla="*/ 9169 w 1056130"/>
              <a:gd name="connsiteY518" fmla="*/ 243030 h 1056130"/>
              <a:gd name="connsiteX519" fmla="*/ 7105 w 1056130"/>
              <a:gd name="connsiteY519" fmla="*/ 245046 h 1056130"/>
              <a:gd name="connsiteX520" fmla="*/ 1872 w 1056130"/>
              <a:gd name="connsiteY520" fmla="*/ 244710 h 1056130"/>
              <a:gd name="connsiteX521" fmla="*/ 1872 w 1056130"/>
              <a:gd name="connsiteY521" fmla="*/ 246822 h 1056130"/>
              <a:gd name="connsiteX522" fmla="*/ 8113 w 1056130"/>
              <a:gd name="connsiteY522" fmla="*/ 246582 h 1056130"/>
              <a:gd name="connsiteX523" fmla="*/ 9145 w 1056130"/>
              <a:gd name="connsiteY523" fmla="*/ 247783 h 1056130"/>
              <a:gd name="connsiteX524" fmla="*/ 9145 w 1056130"/>
              <a:gd name="connsiteY524" fmla="*/ 289308 h 1056130"/>
              <a:gd name="connsiteX525" fmla="*/ 9145 w 1056130"/>
              <a:gd name="connsiteY525" fmla="*/ 290892 h 1056130"/>
              <a:gd name="connsiteX526" fmla="*/ 7921 w 1056130"/>
              <a:gd name="connsiteY526" fmla="*/ 292140 h 1056130"/>
              <a:gd name="connsiteX527" fmla="*/ 1872 w 1056130"/>
              <a:gd name="connsiteY527" fmla="*/ 292140 h 1056130"/>
              <a:gd name="connsiteX528" fmla="*/ 1872 w 1056130"/>
              <a:gd name="connsiteY528" fmla="*/ 293724 h 1056130"/>
              <a:gd name="connsiteX529" fmla="*/ 7921 w 1056130"/>
              <a:gd name="connsiteY529" fmla="*/ 293724 h 1056130"/>
              <a:gd name="connsiteX530" fmla="*/ 9169 w 1056130"/>
              <a:gd name="connsiteY530" fmla="*/ 294948 h 1056130"/>
              <a:gd name="connsiteX531" fmla="*/ 9169 w 1056130"/>
              <a:gd name="connsiteY531" fmla="*/ 296509 h 1056130"/>
              <a:gd name="connsiteX532" fmla="*/ 9169 w 1056130"/>
              <a:gd name="connsiteY532" fmla="*/ 336666 h 1056130"/>
              <a:gd name="connsiteX533" fmla="*/ 9169 w 1056130"/>
              <a:gd name="connsiteY533" fmla="*/ 338250 h 1056130"/>
              <a:gd name="connsiteX534" fmla="*/ 7921 w 1056130"/>
              <a:gd name="connsiteY534" fmla="*/ 339474 h 1056130"/>
              <a:gd name="connsiteX535" fmla="*/ 1896 w 1056130"/>
              <a:gd name="connsiteY535" fmla="*/ 339474 h 1056130"/>
              <a:gd name="connsiteX536" fmla="*/ 1896 w 1056130"/>
              <a:gd name="connsiteY536" fmla="*/ 341058 h 1056130"/>
              <a:gd name="connsiteX537" fmla="*/ 7921 w 1056130"/>
              <a:gd name="connsiteY537" fmla="*/ 341058 h 1056130"/>
              <a:gd name="connsiteX538" fmla="*/ 9169 w 1056130"/>
              <a:gd name="connsiteY538" fmla="*/ 342258 h 1056130"/>
              <a:gd name="connsiteX539" fmla="*/ 9169 w 1056130"/>
              <a:gd name="connsiteY539" fmla="*/ 343842 h 1056130"/>
              <a:gd name="connsiteX540" fmla="*/ 9169 w 1056130"/>
              <a:gd name="connsiteY540" fmla="*/ 383759 h 1056130"/>
              <a:gd name="connsiteX541" fmla="*/ 9169 w 1056130"/>
              <a:gd name="connsiteY541" fmla="*/ 385320 h 1056130"/>
              <a:gd name="connsiteX542" fmla="*/ 7921 w 1056130"/>
              <a:gd name="connsiteY542" fmla="*/ 386544 h 1056130"/>
              <a:gd name="connsiteX543" fmla="*/ 1896 w 1056130"/>
              <a:gd name="connsiteY543" fmla="*/ 386544 h 1056130"/>
              <a:gd name="connsiteX544" fmla="*/ 1896 w 1056130"/>
              <a:gd name="connsiteY544" fmla="*/ 388128 h 1056130"/>
              <a:gd name="connsiteX545" fmla="*/ 7681 w 1056130"/>
              <a:gd name="connsiteY545" fmla="*/ 388128 h 1056130"/>
              <a:gd name="connsiteX546" fmla="*/ 9193 w 1056130"/>
              <a:gd name="connsiteY546" fmla="*/ 389664 h 1056130"/>
              <a:gd name="connsiteX547" fmla="*/ 9193 w 1056130"/>
              <a:gd name="connsiteY547" fmla="*/ 395449 h 1056130"/>
              <a:gd name="connsiteX548" fmla="*/ 9193 w 1056130"/>
              <a:gd name="connsiteY548" fmla="*/ 431453 h 1056130"/>
              <a:gd name="connsiteX549" fmla="*/ 6793 w 1056130"/>
              <a:gd name="connsiteY549" fmla="*/ 433854 h 1056130"/>
              <a:gd name="connsiteX550" fmla="*/ 1872 w 1056130"/>
              <a:gd name="connsiteY550" fmla="*/ 433854 h 1056130"/>
              <a:gd name="connsiteX551" fmla="*/ 1872 w 1056130"/>
              <a:gd name="connsiteY551" fmla="*/ 435438 h 1056130"/>
              <a:gd name="connsiteX552" fmla="*/ 7921 w 1056130"/>
              <a:gd name="connsiteY552" fmla="*/ 435438 h 1056130"/>
              <a:gd name="connsiteX553" fmla="*/ 9169 w 1056130"/>
              <a:gd name="connsiteY553" fmla="*/ 436662 h 1056130"/>
              <a:gd name="connsiteX554" fmla="*/ 9169 w 1056130"/>
              <a:gd name="connsiteY554" fmla="*/ 438246 h 1056130"/>
              <a:gd name="connsiteX555" fmla="*/ 9169 w 1056130"/>
              <a:gd name="connsiteY555" fmla="*/ 478283 h 1056130"/>
              <a:gd name="connsiteX556" fmla="*/ 9169 w 1056130"/>
              <a:gd name="connsiteY556" fmla="*/ 479075 h 1056130"/>
              <a:gd name="connsiteX557" fmla="*/ 7105 w 1056130"/>
              <a:gd name="connsiteY557" fmla="*/ 481091 h 1056130"/>
              <a:gd name="connsiteX558" fmla="*/ 1896 w 1056130"/>
              <a:gd name="connsiteY558" fmla="*/ 480851 h 1056130"/>
              <a:gd name="connsiteX559" fmla="*/ 1896 w 1056130"/>
              <a:gd name="connsiteY559" fmla="*/ 482940 h 1056130"/>
              <a:gd name="connsiteX560" fmla="*/ 8137 w 1056130"/>
              <a:gd name="connsiteY560" fmla="*/ 482724 h 1056130"/>
              <a:gd name="connsiteX561" fmla="*/ 9169 w 1056130"/>
              <a:gd name="connsiteY561" fmla="*/ 483900 h 1056130"/>
              <a:gd name="connsiteX562" fmla="*/ 9169 w 1056130"/>
              <a:gd name="connsiteY562" fmla="*/ 525449 h 1056130"/>
              <a:gd name="connsiteX563" fmla="*/ 9169 w 1056130"/>
              <a:gd name="connsiteY563" fmla="*/ 527033 h 1056130"/>
              <a:gd name="connsiteX564" fmla="*/ 7945 w 1056130"/>
              <a:gd name="connsiteY564" fmla="*/ 528257 h 1056130"/>
              <a:gd name="connsiteX565" fmla="*/ 1896 w 1056130"/>
              <a:gd name="connsiteY565" fmla="*/ 528257 h 1056130"/>
              <a:gd name="connsiteX566" fmla="*/ 1896 w 1056130"/>
              <a:gd name="connsiteY566" fmla="*/ 529865 h 1056130"/>
              <a:gd name="connsiteX567" fmla="*/ 7945 w 1056130"/>
              <a:gd name="connsiteY567" fmla="*/ 529865 h 1056130"/>
              <a:gd name="connsiteX568" fmla="*/ 9169 w 1056130"/>
              <a:gd name="connsiteY568" fmla="*/ 531114 h 1056130"/>
              <a:gd name="connsiteX569" fmla="*/ 9169 w 1056130"/>
              <a:gd name="connsiteY569" fmla="*/ 532698 h 1056130"/>
              <a:gd name="connsiteX570" fmla="*/ 9169 w 1056130"/>
              <a:gd name="connsiteY570" fmla="*/ 572639 h 1056130"/>
              <a:gd name="connsiteX571" fmla="*/ 9169 w 1056130"/>
              <a:gd name="connsiteY571" fmla="*/ 573431 h 1056130"/>
              <a:gd name="connsiteX572" fmla="*/ 7105 w 1056130"/>
              <a:gd name="connsiteY572" fmla="*/ 575423 h 1056130"/>
              <a:gd name="connsiteX573" fmla="*/ 1896 w 1056130"/>
              <a:gd name="connsiteY573" fmla="*/ 575183 h 1056130"/>
              <a:gd name="connsiteX574" fmla="*/ 1896 w 1056130"/>
              <a:gd name="connsiteY574" fmla="*/ 577295 h 1056130"/>
              <a:gd name="connsiteX575" fmla="*/ 7897 w 1056130"/>
              <a:gd name="connsiteY575" fmla="*/ 577031 h 1056130"/>
              <a:gd name="connsiteX576" fmla="*/ 9169 w 1056130"/>
              <a:gd name="connsiteY576" fmla="*/ 578279 h 1056130"/>
              <a:gd name="connsiteX577" fmla="*/ 9169 w 1056130"/>
              <a:gd name="connsiteY577" fmla="*/ 579840 h 1056130"/>
              <a:gd name="connsiteX578" fmla="*/ 9169 w 1056130"/>
              <a:gd name="connsiteY578" fmla="*/ 619877 h 1056130"/>
              <a:gd name="connsiteX579" fmla="*/ 9169 w 1056130"/>
              <a:gd name="connsiteY579" fmla="*/ 621461 h 1056130"/>
              <a:gd name="connsiteX580" fmla="*/ 7921 w 1056130"/>
              <a:gd name="connsiteY580" fmla="*/ 622685 h 1056130"/>
              <a:gd name="connsiteX581" fmla="*/ 1872 w 1056130"/>
              <a:gd name="connsiteY581" fmla="*/ 622517 h 1056130"/>
              <a:gd name="connsiteX582" fmla="*/ 1872 w 1056130"/>
              <a:gd name="connsiteY582" fmla="*/ 625661 h 1056130"/>
              <a:gd name="connsiteX583" fmla="*/ 16706 w 1056130"/>
              <a:gd name="connsiteY583" fmla="*/ 624125 h 1056130"/>
              <a:gd name="connsiteX584" fmla="*/ 46830 w 1056130"/>
              <a:gd name="connsiteY584" fmla="*/ 624125 h 1056130"/>
              <a:gd name="connsiteX585" fmla="*/ 43253 w 1056130"/>
              <a:gd name="connsiteY585" fmla="*/ 625277 h 1056130"/>
              <a:gd name="connsiteX586" fmla="*/ 28684 w 1056130"/>
              <a:gd name="connsiteY586" fmla="*/ 626813 h 1056130"/>
              <a:gd name="connsiteX587" fmla="*/ 1872 w 1056130"/>
              <a:gd name="connsiteY587" fmla="*/ 626669 h 1056130"/>
              <a:gd name="connsiteX588" fmla="*/ 1872 w 1056130"/>
              <a:gd name="connsiteY588" fmla="*/ 628278 h 1056130"/>
              <a:gd name="connsiteX589" fmla="*/ 25875 w 1056130"/>
              <a:gd name="connsiteY589" fmla="*/ 628278 h 1056130"/>
              <a:gd name="connsiteX590" fmla="*/ 1872 w 1056130"/>
              <a:gd name="connsiteY590" fmla="*/ 631470 h 1056130"/>
              <a:gd name="connsiteX591" fmla="*/ 1872 w 1056130"/>
              <a:gd name="connsiteY591" fmla="*/ 635166 h 1056130"/>
              <a:gd name="connsiteX592" fmla="*/ 8041 w 1056130"/>
              <a:gd name="connsiteY592" fmla="*/ 633990 h 1056130"/>
              <a:gd name="connsiteX593" fmla="*/ 18194 w 1056130"/>
              <a:gd name="connsiteY593" fmla="*/ 633030 h 1056130"/>
              <a:gd name="connsiteX594" fmla="*/ 52134 w 1056130"/>
              <a:gd name="connsiteY594" fmla="*/ 633030 h 1056130"/>
              <a:gd name="connsiteX595" fmla="*/ 54943 w 1056130"/>
              <a:gd name="connsiteY595" fmla="*/ 633030 h 1056130"/>
              <a:gd name="connsiteX596" fmla="*/ 48990 w 1056130"/>
              <a:gd name="connsiteY596" fmla="*/ 634830 h 1056130"/>
              <a:gd name="connsiteX597" fmla="*/ 33148 w 1056130"/>
              <a:gd name="connsiteY597" fmla="*/ 636679 h 1056130"/>
              <a:gd name="connsiteX598" fmla="*/ 1944 w 1056130"/>
              <a:gd name="connsiteY598" fmla="*/ 636679 h 1056130"/>
              <a:gd name="connsiteX599" fmla="*/ 1944 w 1056130"/>
              <a:gd name="connsiteY599" fmla="*/ 638263 h 1056130"/>
              <a:gd name="connsiteX600" fmla="*/ 31060 w 1056130"/>
              <a:gd name="connsiteY600" fmla="*/ 638263 h 1056130"/>
              <a:gd name="connsiteX601" fmla="*/ 31900 w 1056130"/>
              <a:gd name="connsiteY601" fmla="*/ 638431 h 1056130"/>
              <a:gd name="connsiteX602" fmla="*/ 1872 w 1056130"/>
              <a:gd name="connsiteY602" fmla="*/ 642007 h 1056130"/>
              <a:gd name="connsiteX603" fmla="*/ 1872 w 1056130"/>
              <a:gd name="connsiteY603" fmla="*/ 643591 h 1056130"/>
              <a:gd name="connsiteX604" fmla="*/ 7537 w 1056130"/>
              <a:gd name="connsiteY604" fmla="*/ 643591 h 1056130"/>
              <a:gd name="connsiteX605" fmla="*/ 6697 w 1056130"/>
              <a:gd name="connsiteY605" fmla="*/ 644023 h 1056130"/>
              <a:gd name="connsiteX606" fmla="*/ 6673 w 1056130"/>
              <a:gd name="connsiteY606" fmla="*/ 644023 h 1056130"/>
              <a:gd name="connsiteX607" fmla="*/ 1872 w 1056130"/>
              <a:gd name="connsiteY607" fmla="*/ 645080 h 1056130"/>
              <a:gd name="connsiteX608" fmla="*/ 1872 w 1056130"/>
              <a:gd name="connsiteY608" fmla="*/ 646664 h 1056130"/>
              <a:gd name="connsiteX609" fmla="*/ 13418 w 1056130"/>
              <a:gd name="connsiteY609" fmla="*/ 644264 h 1056130"/>
              <a:gd name="connsiteX610" fmla="*/ 19922 w 1056130"/>
              <a:gd name="connsiteY610" fmla="*/ 643519 h 1056130"/>
              <a:gd name="connsiteX611" fmla="*/ 65144 w 1056130"/>
              <a:gd name="connsiteY611" fmla="*/ 643519 h 1056130"/>
              <a:gd name="connsiteX612" fmla="*/ 63272 w 1056130"/>
              <a:gd name="connsiteY612" fmla="*/ 644504 h 1056130"/>
              <a:gd name="connsiteX613" fmla="*/ 50766 w 1056130"/>
              <a:gd name="connsiteY613" fmla="*/ 647648 h 1056130"/>
              <a:gd name="connsiteX614" fmla="*/ 45318 w 1056130"/>
              <a:gd name="connsiteY614" fmla="*/ 648296 h 1056130"/>
              <a:gd name="connsiteX615" fmla="*/ 4513 w 1056130"/>
              <a:gd name="connsiteY615" fmla="*/ 648296 h 1056130"/>
              <a:gd name="connsiteX616" fmla="*/ 1896 w 1056130"/>
              <a:gd name="connsiteY616" fmla="*/ 648296 h 1056130"/>
              <a:gd name="connsiteX617" fmla="*/ 1896 w 1056130"/>
              <a:gd name="connsiteY617" fmla="*/ 649880 h 1056130"/>
              <a:gd name="connsiteX618" fmla="*/ 34804 w 1056130"/>
              <a:gd name="connsiteY618" fmla="*/ 649880 h 1056130"/>
              <a:gd name="connsiteX619" fmla="*/ 39845 w 1056130"/>
              <a:gd name="connsiteY619" fmla="*/ 649880 h 1056130"/>
              <a:gd name="connsiteX620" fmla="*/ 37877 w 1056130"/>
              <a:gd name="connsiteY620" fmla="*/ 650864 h 1056130"/>
              <a:gd name="connsiteX621" fmla="*/ 21819 w 1056130"/>
              <a:gd name="connsiteY621" fmla="*/ 654921 h 1056130"/>
              <a:gd name="connsiteX622" fmla="*/ 18170 w 1056130"/>
              <a:gd name="connsiteY622" fmla="*/ 655329 h 1056130"/>
              <a:gd name="connsiteX623" fmla="*/ 4465 w 1056130"/>
              <a:gd name="connsiteY623" fmla="*/ 655329 h 1056130"/>
              <a:gd name="connsiteX624" fmla="*/ 1896 w 1056130"/>
              <a:gd name="connsiteY624" fmla="*/ 655593 h 1056130"/>
              <a:gd name="connsiteX625" fmla="*/ 1896 w 1056130"/>
              <a:gd name="connsiteY625" fmla="*/ 656649 h 1056130"/>
              <a:gd name="connsiteX626" fmla="*/ 12097 w 1056130"/>
              <a:gd name="connsiteY626" fmla="*/ 656889 h 1056130"/>
              <a:gd name="connsiteX627" fmla="*/ 6961 w 1056130"/>
              <a:gd name="connsiteY627" fmla="*/ 658641 h 1056130"/>
              <a:gd name="connsiteX628" fmla="*/ 1896 w 1056130"/>
              <a:gd name="connsiteY628" fmla="*/ 659793 h 1056130"/>
              <a:gd name="connsiteX629" fmla="*/ 1872 w 1056130"/>
              <a:gd name="connsiteY629" fmla="*/ 659793 h 1056130"/>
              <a:gd name="connsiteX630" fmla="*/ 1872 w 1056130"/>
              <a:gd name="connsiteY630" fmla="*/ 661378 h 1056130"/>
              <a:gd name="connsiteX631" fmla="*/ 15914 w 1056130"/>
              <a:gd name="connsiteY631" fmla="*/ 657969 h 1056130"/>
              <a:gd name="connsiteX632" fmla="*/ 24771 w 1056130"/>
              <a:gd name="connsiteY632" fmla="*/ 657081 h 1056130"/>
              <a:gd name="connsiteX633" fmla="*/ 73233 w 1056130"/>
              <a:gd name="connsiteY633" fmla="*/ 657081 h 1056130"/>
              <a:gd name="connsiteX634" fmla="*/ 76281 w 1056130"/>
              <a:gd name="connsiteY634" fmla="*/ 657585 h 1056130"/>
              <a:gd name="connsiteX635" fmla="*/ 65288 w 1056130"/>
              <a:gd name="connsiteY635" fmla="*/ 660778 h 1056130"/>
              <a:gd name="connsiteX636" fmla="*/ 47982 w 1056130"/>
              <a:gd name="connsiteY636" fmla="*/ 663298 h 1056130"/>
              <a:gd name="connsiteX637" fmla="*/ 4777 w 1056130"/>
              <a:gd name="connsiteY637" fmla="*/ 663298 h 1056130"/>
              <a:gd name="connsiteX638" fmla="*/ 1896 w 1056130"/>
              <a:gd name="connsiteY638" fmla="*/ 663298 h 1056130"/>
              <a:gd name="connsiteX639" fmla="*/ 1896 w 1056130"/>
              <a:gd name="connsiteY639" fmla="*/ 664882 h 1056130"/>
              <a:gd name="connsiteX640" fmla="*/ 14234 w 1056130"/>
              <a:gd name="connsiteY640" fmla="*/ 664882 h 1056130"/>
              <a:gd name="connsiteX641" fmla="*/ 49326 w 1056130"/>
              <a:gd name="connsiteY641" fmla="*/ 664882 h 1056130"/>
              <a:gd name="connsiteX642" fmla="*/ 47478 w 1056130"/>
              <a:gd name="connsiteY642" fmla="*/ 665890 h 1056130"/>
              <a:gd name="connsiteX643" fmla="*/ 27315 w 1056130"/>
              <a:gd name="connsiteY643" fmla="*/ 671483 h 1056130"/>
              <a:gd name="connsiteX644" fmla="*/ 23691 w 1056130"/>
              <a:gd name="connsiteY644" fmla="*/ 671987 h 1056130"/>
              <a:gd name="connsiteX645" fmla="*/ 1872 w 1056130"/>
              <a:gd name="connsiteY645" fmla="*/ 671987 h 1056130"/>
              <a:gd name="connsiteX646" fmla="*/ 1872 w 1056130"/>
              <a:gd name="connsiteY646" fmla="*/ 673571 h 1056130"/>
              <a:gd name="connsiteX647" fmla="*/ 18194 w 1056130"/>
              <a:gd name="connsiteY647" fmla="*/ 673571 h 1056130"/>
              <a:gd name="connsiteX648" fmla="*/ 1872 w 1056130"/>
              <a:gd name="connsiteY648" fmla="*/ 678852 h 1056130"/>
              <a:gd name="connsiteX649" fmla="*/ 1872 w 1056130"/>
              <a:gd name="connsiteY649" fmla="*/ 680436 h 1056130"/>
              <a:gd name="connsiteX650" fmla="*/ 23115 w 1056130"/>
              <a:gd name="connsiteY650" fmla="*/ 674363 h 1056130"/>
              <a:gd name="connsiteX651" fmla="*/ 28516 w 1056130"/>
              <a:gd name="connsiteY651" fmla="*/ 673547 h 1056130"/>
              <a:gd name="connsiteX652" fmla="*/ 88307 w 1056130"/>
              <a:gd name="connsiteY652" fmla="*/ 673547 h 1056130"/>
              <a:gd name="connsiteX653" fmla="*/ 90971 w 1056130"/>
              <a:gd name="connsiteY653" fmla="*/ 673547 h 1056130"/>
              <a:gd name="connsiteX654" fmla="*/ 89603 w 1056130"/>
              <a:gd name="connsiteY654" fmla="*/ 674579 h 1056130"/>
              <a:gd name="connsiteX655" fmla="*/ 68913 w 1056130"/>
              <a:gd name="connsiteY655" fmla="*/ 681516 h 1056130"/>
              <a:gd name="connsiteX656" fmla="*/ 65840 w 1056130"/>
              <a:gd name="connsiteY656" fmla="*/ 682068 h 1056130"/>
              <a:gd name="connsiteX657" fmla="*/ 2664 w 1056130"/>
              <a:gd name="connsiteY657" fmla="*/ 682068 h 1056130"/>
              <a:gd name="connsiteX658" fmla="*/ 1896 w 1056130"/>
              <a:gd name="connsiteY658" fmla="*/ 682068 h 1056130"/>
              <a:gd name="connsiteX659" fmla="*/ 1896 w 1056130"/>
              <a:gd name="connsiteY659" fmla="*/ 683652 h 1056130"/>
              <a:gd name="connsiteX660" fmla="*/ 4777 w 1056130"/>
              <a:gd name="connsiteY660" fmla="*/ 683652 h 1056130"/>
              <a:gd name="connsiteX661" fmla="*/ 60824 w 1056130"/>
              <a:gd name="connsiteY661" fmla="*/ 683652 h 1056130"/>
              <a:gd name="connsiteX662" fmla="*/ 59359 w 1056130"/>
              <a:gd name="connsiteY662" fmla="*/ 684685 h 1056130"/>
              <a:gd name="connsiteX663" fmla="*/ 34444 w 1056130"/>
              <a:gd name="connsiteY663" fmla="*/ 693086 h 1056130"/>
              <a:gd name="connsiteX664" fmla="*/ 31636 w 1056130"/>
              <a:gd name="connsiteY664" fmla="*/ 693734 h 1056130"/>
              <a:gd name="connsiteX665" fmla="*/ 1872 w 1056130"/>
              <a:gd name="connsiteY665" fmla="*/ 693638 h 1056130"/>
              <a:gd name="connsiteX666" fmla="*/ 1872 w 1056130"/>
              <a:gd name="connsiteY666" fmla="*/ 695222 h 1056130"/>
              <a:gd name="connsiteX667" fmla="*/ 23187 w 1056130"/>
              <a:gd name="connsiteY667" fmla="*/ 695222 h 1056130"/>
              <a:gd name="connsiteX668" fmla="*/ 26043 w 1056130"/>
              <a:gd name="connsiteY668" fmla="*/ 695222 h 1056130"/>
              <a:gd name="connsiteX669" fmla="*/ 24579 w 1056130"/>
              <a:gd name="connsiteY669" fmla="*/ 696254 h 1056130"/>
              <a:gd name="connsiteX670" fmla="*/ 4393 w 1056130"/>
              <a:gd name="connsiteY670" fmla="*/ 702999 h 1056130"/>
              <a:gd name="connsiteX671" fmla="*/ 1992 w 1056130"/>
              <a:gd name="connsiteY671" fmla="*/ 703551 h 1056130"/>
              <a:gd name="connsiteX672" fmla="*/ 1992 w 1056130"/>
              <a:gd name="connsiteY672" fmla="*/ 705135 h 1056130"/>
              <a:gd name="connsiteX673" fmla="*/ 4513 w 1056130"/>
              <a:gd name="connsiteY673" fmla="*/ 704703 h 1056130"/>
              <a:gd name="connsiteX674" fmla="*/ 30916 w 1056130"/>
              <a:gd name="connsiteY674" fmla="*/ 695894 h 1056130"/>
              <a:gd name="connsiteX675" fmla="*/ 34492 w 1056130"/>
              <a:gd name="connsiteY675" fmla="*/ 695198 h 1056130"/>
              <a:gd name="connsiteX676" fmla="*/ 109213 w 1056130"/>
              <a:gd name="connsiteY676" fmla="*/ 695198 h 1056130"/>
              <a:gd name="connsiteX677" fmla="*/ 109742 w 1056130"/>
              <a:gd name="connsiteY677" fmla="*/ 695198 h 1056130"/>
              <a:gd name="connsiteX678" fmla="*/ 109502 w 1056130"/>
              <a:gd name="connsiteY678" fmla="*/ 695846 h 1056130"/>
              <a:gd name="connsiteX679" fmla="*/ 109502 w 1056130"/>
              <a:gd name="connsiteY679" fmla="*/ 695846 h 1056130"/>
              <a:gd name="connsiteX680" fmla="*/ 108805 w 1056130"/>
              <a:gd name="connsiteY680" fmla="*/ 696086 h 1056130"/>
              <a:gd name="connsiteX681" fmla="*/ 82690 w 1056130"/>
              <a:gd name="connsiteY681" fmla="*/ 706575 h 1056130"/>
              <a:gd name="connsiteX682" fmla="*/ 79090 w 1056130"/>
              <a:gd name="connsiteY682" fmla="*/ 707031 h 1056130"/>
              <a:gd name="connsiteX683" fmla="*/ 4777 w 1056130"/>
              <a:gd name="connsiteY683" fmla="*/ 707031 h 1056130"/>
              <a:gd name="connsiteX684" fmla="*/ 1896 w 1056130"/>
              <a:gd name="connsiteY684" fmla="*/ 707031 h 1056130"/>
              <a:gd name="connsiteX685" fmla="*/ 1896 w 1056130"/>
              <a:gd name="connsiteY685" fmla="*/ 708615 h 1056130"/>
              <a:gd name="connsiteX686" fmla="*/ 3720 w 1056130"/>
              <a:gd name="connsiteY686" fmla="*/ 708615 h 1056130"/>
              <a:gd name="connsiteX687" fmla="*/ 76113 w 1056130"/>
              <a:gd name="connsiteY687" fmla="*/ 708615 h 1056130"/>
              <a:gd name="connsiteX688" fmla="*/ 74985 w 1056130"/>
              <a:gd name="connsiteY688" fmla="*/ 709600 h 1056130"/>
              <a:gd name="connsiteX689" fmla="*/ 43997 w 1056130"/>
              <a:gd name="connsiteY689" fmla="*/ 721889 h 1056130"/>
              <a:gd name="connsiteX690" fmla="*/ 41933 w 1056130"/>
              <a:gd name="connsiteY690" fmla="*/ 722969 h 1056130"/>
              <a:gd name="connsiteX691" fmla="*/ 41933 w 1056130"/>
              <a:gd name="connsiteY691" fmla="*/ 722969 h 1056130"/>
              <a:gd name="connsiteX692" fmla="*/ 39173 w 1056130"/>
              <a:gd name="connsiteY692" fmla="*/ 723473 h 1056130"/>
              <a:gd name="connsiteX693" fmla="*/ 1872 w 1056130"/>
              <a:gd name="connsiteY693" fmla="*/ 723473 h 1056130"/>
              <a:gd name="connsiteX694" fmla="*/ 1872 w 1056130"/>
              <a:gd name="connsiteY694" fmla="*/ 724289 h 1056130"/>
              <a:gd name="connsiteX695" fmla="*/ 34948 w 1056130"/>
              <a:gd name="connsiteY695" fmla="*/ 724289 h 1056130"/>
              <a:gd name="connsiteX696" fmla="*/ 37037 w 1056130"/>
              <a:gd name="connsiteY696" fmla="*/ 724457 h 1056130"/>
              <a:gd name="connsiteX697" fmla="*/ 37348 w 1056130"/>
              <a:gd name="connsiteY697" fmla="*/ 724861 h 1056130"/>
              <a:gd name="connsiteX698" fmla="*/ 37277 w 1056130"/>
              <a:gd name="connsiteY698" fmla="*/ 725033 h 1056130"/>
              <a:gd name="connsiteX699" fmla="*/ 36605 w 1056130"/>
              <a:gd name="connsiteY699" fmla="*/ 725346 h 1056130"/>
              <a:gd name="connsiteX700" fmla="*/ 1872 w 1056130"/>
              <a:gd name="connsiteY700" fmla="*/ 738955 h 1056130"/>
              <a:gd name="connsiteX701" fmla="*/ 1872 w 1056130"/>
              <a:gd name="connsiteY701" fmla="*/ 740539 h 1056130"/>
              <a:gd name="connsiteX702" fmla="*/ 13514 w 1056130"/>
              <a:gd name="connsiteY702" fmla="*/ 736027 h 1056130"/>
              <a:gd name="connsiteX703" fmla="*/ 28420 w 1056130"/>
              <a:gd name="connsiteY703" fmla="*/ 730098 h 1056130"/>
              <a:gd name="connsiteX704" fmla="*/ 40733 w 1056130"/>
              <a:gd name="connsiteY704" fmla="*/ 725081 h 1056130"/>
              <a:gd name="connsiteX705" fmla="*/ 41909 w 1056130"/>
              <a:gd name="connsiteY705" fmla="*/ 724697 h 1056130"/>
              <a:gd name="connsiteX706" fmla="*/ 41909 w 1056130"/>
              <a:gd name="connsiteY706" fmla="*/ 724697 h 1056130"/>
              <a:gd name="connsiteX707" fmla="*/ 44309 w 1056130"/>
              <a:gd name="connsiteY707" fmla="*/ 724193 h 1056130"/>
              <a:gd name="connsiteX708" fmla="*/ 133120 w 1056130"/>
              <a:gd name="connsiteY708" fmla="*/ 724193 h 1056130"/>
              <a:gd name="connsiteX709" fmla="*/ 135185 w 1056130"/>
              <a:gd name="connsiteY709" fmla="*/ 724409 h 1056130"/>
              <a:gd name="connsiteX710" fmla="*/ 135185 w 1056130"/>
              <a:gd name="connsiteY710" fmla="*/ 725249 h 1056130"/>
              <a:gd name="connsiteX711" fmla="*/ 135185 w 1056130"/>
              <a:gd name="connsiteY711" fmla="*/ 725249 h 1056130"/>
              <a:gd name="connsiteX712" fmla="*/ 103981 w 1056130"/>
              <a:gd name="connsiteY712" fmla="*/ 740803 h 1056130"/>
              <a:gd name="connsiteX713" fmla="*/ 98220 w 1056130"/>
              <a:gd name="connsiteY713" fmla="*/ 742148 h 1056130"/>
              <a:gd name="connsiteX714" fmla="*/ 1992 w 1056130"/>
              <a:gd name="connsiteY714" fmla="*/ 742148 h 1056130"/>
              <a:gd name="connsiteX715" fmla="*/ 1992 w 1056130"/>
              <a:gd name="connsiteY715" fmla="*/ 743732 h 1056130"/>
              <a:gd name="connsiteX716" fmla="*/ 97068 w 1056130"/>
              <a:gd name="connsiteY716" fmla="*/ 743732 h 1056130"/>
              <a:gd name="connsiteX717" fmla="*/ 95028 w 1056130"/>
              <a:gd name="connsiteY717" fmla="*/ 745220 h 1056130"/>
              <a:gd name="connsiteX718" fmla="*/ 56959 w 1056130"/>
              <a:gd name="connsiteY718" fmla="*/ 764422 h 1056130"/>
              <a:gd name="connsiteX719" fmla="*/ 52687 w 1056130"/>
              <a:gd name="connsiteY719" fmla="*/ 765382 h 1056130"/>
              <a:gd name="connsiteX720" fmla="*/ 4681 w 1056130"/>
              <a:gd name="connsiteY720" fmla="*/ 765382 h 1056130"/>
              <a:gd name="connsiteX721" fmla="*/ 1800 w 1056130"/>
              <a:gd name="connsiteY721" fmla="*/ 765382 h 1056130"/>
              <a:gd name="connsiteX722" fmla="*/ 1800 w 1056130"/>
              <a:gd name="connsiteY722" fmla="*/ 766967 h 1056130"/>
              <a:gd name="connsiteX723" fmla="*/ 13106 w 1056130"/>
              <a:gd name="connsiteY723" fmla="*/ 766967 h 1056130"/>
              <a:gd name="connsiteX724" fmla="*/ 50550 w 1056130"/>
              <a:gd name="connsiteY724" fmla="*/ 766967 h 1056130"/>
              <a:gd name="connsiteX725" fmla="*/ 49902 w 1056130"/>
              <a:gd name="connsiteY725" fmla="*/ 767951 h 1056130"/>
              <a:gd name="connsiteX726" fmla="*/ 3360 w 1056130"/>
              <a:gd name="connsiteY726" fmla="*/ 791114 h 1056130"/>
              <a:gd name="connsiteX727" fmla="*/ 1896 w 1056130"/>
              <a:gd name="connsiteY727" fmla="*/ 791642 h 1056130"/>
              <a:gd name="connsiteX728" fmla="*/ 1896 w 1056130"/>
              <a:gd name="connsiteY728" fmla="*/ 793226 h 1056130"/>
              <a:gd name="connsiteX729" fmla="*/ 4297 w 1056130"/>
              <a:gd name="connsiteY729" fmla="*/ 792410 h 1056130"/>
              <a:gd name="connsiteX730" fmla="*/ 53455 w 1056130"/>
              <a:gd name="connsiteY730" fmla="*/ 767831 h 1056130"/>
              <a:gd name="connsiteX731" fmla="*/ 57727 w 1056130"/>
              <a:gd name="connsiteY731" fmla="*/ 766775 h 1056130"/>
              <a:gd name="connsiteX732" fmla="*/ 167829 w 1056130"/>
              <a:gd name="connsiteY732" fmla="*/ 766775 h 1056130"/>
              <a:gd name="connsiteX733" fmla="*/ 170229 w 1056130"/>
              <a:gd name="connsiteY733" fmla="*/ 766919 h 1056130"/>
              <a:gd name="connsiteX734" fmla="*/ 170013 w 1056130"/>
              <a:gd name="connsiteY734" fmla="*/ 767543 h 1056130"/>
              <a:gd name="connsiteX735" fmla="*/ 130456 w 1056130"/>
              <a:gd name="connsiteY735" fmla="*/ 793898 h 1056130"/>
              <a:gd name="connsiteX736" fmla="*/ 130456 w 1056130"/>
              <a:gd name="connsiteY736" fmla="*/ 793898 h 1056130"/>
              <a:gd name="connsiteX737" fmla="*/ 127672 w 1056130"/>
              <a:gd name="connsiteY737" fmla="*/ 794354 h 1056130"/>
              <a:gd name="connsiteX738" fmla="*/ 1872 w 1056130"/>
              <a:gd name="connsiteY738" fmla="*/ 794354 h 1056130"/>
              <a:gd name="connsiteX739" fmla="*/ 1872 w 1056130"/>
              <a:gd name="connsiteY739" fmla="*/ 794882 h 1056130"/>
              <a:gd name="connsiteX740" fmla="*/ 125487 w 1056130"/>
              <a:gd name="connsiteY740" fmla="*/ 794882 h 1056130"/>
              <a:gd name="connsiteX741" fmla="*/ 127888 w 1056130"/>
              <a:gd name="connsiteY741" fmla="*/ 795074 h 1056130"/>
              <a:gd name="connsiteX742" fmla="*/ 127888 w 1056130"/>
              <a:gd name="connsiteY742" fmla="*/ 795890 h 1056130"/>
              <a:gd name="connsiteX743" fmla="*/ 127888 w 1056130"/>
              <a:gd name="connsiteY743" fmla="*/ 795890 h 1056130"/>
              <a:gd name="connsiteX744" fmla="*/ 86123 w 1056130"/>
              <a:gd name="connsiteY744" fmla="*/ 823446 h 1056130"/>
              <a:gd name="connsiteX745" fmla="*/ 77386 w 1056130"/>
              <a:gd name="connsiteY745" fmla="*/ 829326 h 1056130"/>
              <a:gd name="connsiteX746" fmla="*/ 74721 w 1056130"/>
              <a:gd name="connsiteY746" fmla="*/ 830214 h 1056130"/>
              <a:gd name="connsiteX747" fmla="*/ 2160 w 1056130"/>
              <a:gd name="connsiteY747" fmla="*/ 830214 h 1056130"/>
              <a:gd name="connsiteX748" fmla="*/ 1896 w 1056130"/>
              <a:gd name="connsiteY748" fmla="*/ 830214 h 1056130"/>
              <a:gd name="connsiteX749" fmla="*/ 1896 w 1056130"/>
              <a:gd name="connsiteY749" fmla="*/ 831799 h 1056130"/>
              <a:gd name="connsiteX750" fmla="*/ 4777 w 1056130"/>
              <a:gd name="connsiteY750" fmla="*/ 831799 h 1056130"/>
              <a:gd name="connsiteX751" fmla="*/ 69777 w 1056130"/>
              <a:gd name="connsiteY751" fmla="*/ 831799 h 1056130"/>
              <a:gd name="connsiteX752" fmla="*/ 72609 w 1056130"/>
              <a:gd name="connsiteY752" fmla="*/ 831799 h 1056130"/>
              <a:gd name="connsiteX753" fmla="*/ 71817 w 1056130"/>
              <a:gd name="connsiteY753" fmla="*/ 833047 h 1056130"/>
              <a:gd name="connsiteX754" fmla="*/ 5281 w 1056130"/>
              <a:gd name="connsiteY754" fmla="*/ 877404 h 1056130"/>
              <a:gd name="connsiteX755" fmla="*/ 1896 w 1056130"/>
              <a:gd name="connsiteY755" fmla="*/ 878076 h 1056130"/>
              <a:gd name="connsiteX756" fmla="*/ 1896 w 1056130"/>
              <a:gd name="connsiteY756" fmla="*/ 881221 h 1056130"/>
              <a:gd name="connsiteX757" fmla="*/ 9721 w 1056130"/>
              <a:gd name="connsiteY757" fmla="*/ 879925 h 1056130"/>
              <a:gd name="connsiteX758" fmla="*/ 173325 w 1056130"/>
              <a:gd name="connsiteY758" fmla="*/ 879925 h 1056130"/>
              <a:gd name="connsiteX759" fmla="*/ 176470 w 1056130"/>
              <a:gd name="connsiteY759" fmla="*/ 880117 h 1056130"/>
              <a:gd name="connsiteX760" fmla="*/ 175078 w 1056130"/>
              <a:gd name="connsiteY760" fmla="*/ 881965 h 1056130"/>
              <a:gd name="connsiteX761" fmla="*/ 114014 w 1056130"/>
              <a:gd name="connsiteY761" fmla="*/ 943100 h 1056130"/>
              <a:gd name="connsiteX762" fmla="*/ 110102 w 1056130"/>
              <a:gd name="connsiteY762" fmla="*/ 944757 h 1056130"/>
              <a:gd name="connsiteX763" fmla="*/ 4201 w 1056130"/>
              <a:gd name="connsiteY763" fmla="*/ 944757 h 1056130"/>
              <a:gd name="connsiteX764" fmla="*/ 1800 w 1056130"/>
              <a:gd name="connsiteY764" fmla="*/ 944517 h 1056130"/>
              <a:gd name="connsiteX765" fmla="*/ 1800 w 1056130"/>
              <a:gd name="connsiteY765" fmla="*/ 946605 h 1056130"/>
              <a:gd name="connsiteX766" fmla="*/ 4369 w 1056130"/>
              <a:gd name="connsiteY766" fmla="*/ 946365 h 1056130"/>
              <a:gd name="connsiteX767" fmla="*/ 109982 w 1056130"/>
              <a:gd name="connsiteY767" fmla="*/ 946365 h 1056130"/>
              <a:gd name="connsiteX768" fmla="*/ 108685 w 1056130"/>
              <a:gd name="connsiteY768" fmla="*/ 948357 h 1056130"/>
              <a:gd name="connsiteX769" fmla="*/ 3960 w 1056130"/>
              <a:gd name="connsiteY769" fmla="*/ 1053130 h 1056130"/>
              <a:gd name="connsiteX770" fmla="*/ 1896 w 1056130"/>
              <a:gd name="connsiteY770" fmla="*/ 1054642 h 1056130"/>
              <a:gd name="connsiteX771" fmla="*/ 2688 w 1056130"/>
              <a:gd name="connsiteY771" fmla="*/ 1055698 h 1056130"/>
              <a:gd name="connsiteX772" fmla="*/ 4008 w 1056130"/>
              <a:gd name="connsiteY772" fmla="*/ 1055698 h 1056130"/>
              <a:gd name="connsiteX773" fmla="*/ 6121 w 1056130"/>
              <a:gd name="connsiteY773" fmla="*/ 1053298 h 1056130"/>
              <a:gd name="connsiteX774" fmla="*/ 111158 w 1056130"/>
              <a:gd name="connsiteY774" fmla="*/ 948189 h 1056130"/>
              <a:gd name="connsiteX775" fmla="*/ 115958 w 1056130"/>
              <a:gd name="connsiteY775" fmla="*/ 946245 h 1056130"/>
              <a:gd name="connsiteX776" fmla="*/ 316191 w 1056130"/>
              <a:gd name="connsiteY776" fmla="*/ 946245 h 1056130"/>
              <a:gd name="connsiteX777" fmla="*/ 318999 w 1056130"/>
              <a:gd name="connsiteY777" fmla="*/ 946485 h 1056130"/>
              <a:gd name="connsiteX778" fmla="*/ 318207 w 1056130"/>
              <a:gd name="connsiteY778" fmla="*/ 948693 h 1056130"/>
              <a:gd name="connsiteX779" fmla="*/ 269025 w 1056130"/>
              <a:gd name="connsiteY779" fmla="*/ 1047105 h 1056130"/>
              <a:gd name="connsiteX780" fmla="*/ 264801 w 1056130"/>
              <a:gd name="connsiteY780" fmla="*/ 1055578 h 1056130"/>
              <a:gd name="connsiteX781" fmla="*/ 266913 w 1056130"/>
              <a:gd name="connsiteY781" fmla="*/ 1055578 h 1056130"/>
              <a:gd name="connsiteX782" fmla="*/ 267801 w 1056130"/>
              <a:gd name="connsiteY782" fmla="*/ 1053178 h 1056130"/>
              <a:gd name="connsiteX783" fmla="*/ 319983 w 1056130"/>
              <a:gd name="connsiteY783" fmla="*/ 948645 h 1056130"/>
              <a:gd name="connsiteX784" fmla="*/ 323992 w 1056130"/>
              <a:gd name="connsiteY784" fmla="*/ 946245 h 1056130"/>
              <a:gd name="connsiteX785" fmla="*/ 524993 w 1056130"/>
              <a:gd name="connsiteY785" fmla="*/ 946245 h 1056130"/>
              <a:gd name="connsiteX786" fmla="*/ 526577 w 1056130"/>
              <a:gd name="connsiteY786" fmla="*/ 946245 h 1056130"/>
              <a:gd name="connsiteX787" fmla="*/ 527993 w 1056130"/>
              <a:gd name="connsiteY787" fmla="*/ 947589 h 1056130"/>
              <a:gd name="connsiteX788" fmla="*/ 527993 w 1056130"/>
              <a:gd name="connsiteY788" fmla="*/ 949437 h 1056130"/>
              <a:gd name="connsiteX789" fmla="*/ 527993 w 1056130"/>
              <a:gd name="connsiteY789" fmla="*/ 1052434 h 1056130"/>
              <a:gd name="connsiteX790" fmla="*/ 527753 w 1056130"/>
              <a:gd name="connsiteY790" fmla="*/ 1055578 h 1056130"/>
              <a:gd name="connsiteX791" fmla="*/ 529937 w 1056130"/>
              <a:gd name="connsiteY791" fmla="*/ 1055578 h 1056130"/>
              <a:gd name="connsiteX792" fmla="*/ 529673 w 1056130"/>
              <a:gd name="connsiteY792" fmla="*/ 1052698 h 1056130"/>
              <a:gd name="connsiteX793" fmla="*/ 529673 w 1056130"/>
              <a:gd name="connsiteY793" fmla="*/ 949245 h 1056130"/>
              <a:gd name="connsiteX794" fmla="*/ 532674 w 1056130"/>
              <a:gd name="connsiteY794" fmla="*/ 946317 h 1056130"/>
              <a:gd name="connsiteX795" fmla="*/ 733675 w 1056130"/>
              <a:gd name="connsiteY795" fmla="*/ 946317 h 1056130"/>
              <a:gd name="connsiteX796" fmla="*/ 737827 w 1056130"/>
              <a:gd name="connsiteY796" fmla="*/ 948933 h 1056130"/>
              <a:gd name="connsiteX797" fmla="*/ 782497 w 1056130"/>
              <a:gd name="connsiteY797" fmla="*/ 1038680 h 1056130"/>
              <a:gd name="connsiteX798" fmla="*/ 789865 w 1056130"/>
              <a:gd name="connsiteY798" fmla="*/ 1053538 h 1056130"/>
              <a:gd name="connsiteX799" fmla="*/ 790754 w 1056130"/>
              <a:gd name="connsiteY799" fmla="*/ 1055722 h 1056130"/>
              <a:gd name="connsiteX800" fmla="*/ 792866 w 1056130"/>
              <a:gd name="connsiteY800" fmla="*/ 1055722 h 1056130"/>
              <a:gd name="connsiteX801" fmla="*/ 776688 w 1056130"/>
              <a:gd name="connsiteY801" fmla="*/ 1023510 h 1056130"/>
              <a:gd name="connsiteX802" fmla="*/ 755685 w 1056130"/>
              <a:gd name="connsiteY802" fmla="*/ 981337 h 1056130"/>
              <a:gd name="connsiteX803" fmla="*/ 739507 w 1056130"/>
              <a:gd name="connsiteY803" fmla="*/ 948813 h 1056130"/>
              <a:gd name="connsiteX804" fmla="*/ 738715 w 1056130"/>
              <a:gd name="connsiteY804" fmla="*/ 946653 h 1056130"/>
              <a:gd name="connsiteX805" fmla="*/ 741548 w 1056130"/>
              <a:gd name="connsiteY805" fmla="*/ 946389 h 1056130"/>
              <a:gd name="connsiteX806" fmla="*/ 942044 w 1056130"/>
              <a:gd name="connsiteY806" fmla="*/ 946389 h 1056130"/>
              <a:gd name="connsiteX807" fmla="*/ 946629 w 1056130"/>
              <a:gd name="connsiteY807" fmla="*/ 948309 h 1056130"/>
              <a:gd name="connsiteX808" fmla="*/ 1029055 w 1056130"/>
              <a:gd name="connsiteY808" fmla="*/ 1030927 h 1056130"/>
              <a:gd name="connsiteX809" fmla="*/ 1051690 w 1056130"/>
              <a:gd name="connsiteY809" fmla="*/ 1053730 h 1056130"/>
              <a:gd name="connsiteX810" fmla="*/ 1053154 w 1056130"/>
              <a:gd name="connsiteY810" fmla="*/ 1055770 h 1056130"/>
              <a:gd name="connsiteX811" fmla="*/ 1055554 w 1056130"/>
              <a:gd name="connsiteY811" fmla="*/ 1055770 h 1056130"/>
              <a:gd name="connsiteX812" fmla="*/ 1055722 w 1056130"/>
              <a:gd name="connsiteY812" fmla="*/ 1055122 h 1056130"/>
              <a:gd name="connsiteX813" fmla="*/ 983593 w 1056130"/>
              <a:gd name="connsiteY813" fmla="*/ 833239 h 1056130"/>
              <a:gd name="connsiteX814" fmla="*/ 1048161 w 1056130"/>
              <a:gd name="connsiteY814" fmla="*/ 876444 h 1056130"/>
              <a:gd name="connsiteX815" fmla="*/ 1049986 w 1056130"/>
              <a:gd name="connsiteY815" fmla="*/ 877884 h 1056130"/>
              <a:gd name="connsiteX816" fmla="*/ 1048377 w 1056130"/>
              <a:gd name="connsiteY816" fmla="*/ 878364 h 1056130"/>
              <a:gd name="connsiteX817" fmla="*/ 1046817 w 1056130"/>
              <a:gd name="connsiteY817" fmla="*/ 878364 h 1056130"/>
              <a:gd name="connsiteX818" fmla="*/ 882181 w 1056130"/>
              <a:gd name="connsiteY818" fmla="*/ 878364 h 1056130"/>
              <a:gd name="connsiteX819" fmla="*/ 877116 w 1056130"/>
              <a:gd name="connsiteY819" fmla="*/ 876300 h 1056130"/>
              <a:gd name="connsiteX820" fmla="*/ 834871 w 1056130"/>
              <a:gd name="connsiteY820" fmla="*/ 834007 h 1056130"/>
              <a:gd name="connsiteX821" fmla="*/ 833071 w 1056130"/>
              <a:gd name="connsiteY821" fmla="*/ 832495 h 1056130"/>
              <a:gd name="connsiteX822" fmla="*/ 833431 w 1056130"/>
              <a:gd name="connsiteY822" fmla="*/ 831775 h 1056130"/>
              <a:gd name="connsiteX823" fmla="*/ 835975 w 1056130"/>
              <a:gd name="connsiteY823" fmla="*/ 831775 h 1056130"/>
              <a:gd name="connsiteX824" fmla="*/ 978721 w 1056130"/>
              <a:gd name="connsiteY824" fmla="*/ 831775 h 1056130"/>
              <a:gd name="connsiteX825" fmla="*/ 983593 w 1056130"/>
              <a:gd name="connsiteY825" fmla="*/ 833239 h 1056130"/>
              <a:gd name="connsiteX826" fmla="*/ 529937 w 1056130"/>
              <a:gd name="connsiteY826" fmla="*/ 724793 h 1056130"/>
              <a:gd name="connsiteX827" fmla="*/ 532338 w 1056130"/>
              <a:gd name="connsiteY827" fmla="*/ 724217 h 1056130"/>
              <a:gd name="connsiteX828" fmla="*/ 623261 w 1056130"/>
              <a:gd name="connsiteY828" fmla="*/ 724217 h 1056130"/>
              <a:gd name="connsiteX829" fmla="*/ 625661 w 1056130"/>
              <a:gd name="connsiteY829" fmla="*/ 724721 h 1056130"/>
              <a:gd name="connsiteX830" fmla="*/ 632502 w 1056130"/>
              <a:gd name="connsiteY830" fmla="*/ 738139 h 1056130"/>
              <a:gd name="connsiteX831" fmla="*/ 634110 w 1056130"/>
              <a:gd name="connsiteY831" fmla="*/ 741091 h 1056130"/>
              <a:gd name="connsiteX832" fmla="*/ 633942 w 1056130"/>
              <a:gd name="connsiteY832" fmla="*/ 742508 h 1056130"/>
              <a:gd name="connsiteX833" fmla="*/ 631878 w 1056130"/>
              <a:gd name="connsiteY833" fmla="*/ 742676 h 1056130"/>
              <a:gd name="connsiteX834" fmla="*/ 532506 w 1056130"/>
              <a:gd name="connsiteY834" fmla="*/ 742676 h 1056130"/>
              <a:gd name="connsiteX835" fmla="*/ 529841 w 1056130"/>
              <a:gd name="connsiteY835" fmla="*/ 742076 h 1056130"/>
              <a:gd name="connsiteX836" fmla="*/ 529241 w 1056130"/>
              <a:gd name="connsiteY836" fmla="*/ 740227 h 1056130"/>
              <a:gd name="connsiteX837" fmla="*/ 529241 w 1056130"/>
              <a:gd name="connsiteY837" fmla="*/ 726690 h 1056130"/>
              <a:gd name="connsiteX838" fmla="*/ 529937 w 1056130"/>
              <a:gd name="connsiteY838" fmla="*/ 724793 h 1056130"/>
              <a:gd name="connsiteX839" fmla="*/ 575543 w 1056130"/>
              <a:gd name="connsiteY839" fmla="*/ 620717 h 1056130"/>
              <a:gd name="connsiteX840" fmla="*/ 573647 w 1056130"/>
              <a:gd name="connsiteY840" fmla="*/ 622589 h 1056130"/>
              <a:gd name="connsiteX841" fmla="*/ 531618 w 1056130"/>
              <a:gd name="connsiteY841" fmla="*/ 622589 h 1056130"/>
              <a:gd name="connsiteX842" fmla="*/ 529841 w 1056130"/>
              <a:gd name="connsiteY842" fmla="*/ 620813 h 1056130"/>
              <a:gd name="connsiteX843" fmla="*/ 529841 w 1056130"/>
              <a:gd name="connsiteY843" fmla="*/ 578975 h 1056130"/>
              <a:gd name="connsiteX844" fmla="*/ 532122 w 1056130"/>
              <a:gd name="connsiteY844" fmla="*/ 576911 h 1056130"/>
              <a:gd name="connsiteX845" fmla="*/ 564742 w 1056130"/>
              <a:gd name="connsiteY845" fmla="*/ 576911 h 1056130"/>
              <a:gd name="connsiteX846" fmla="*/ 573695 w 1056130"/>
              <a:gd name="connsiteY846" fmla="*/ 576911 h 1056130"/>
              <a:gd name="connsiteX847" fmla="*/ 575591 w 1056130"/>
              <a:gd name="connsiteY847" fmla="*/ 578855 h 1056130"/>
              <a:gd name="connsiteX848" fmla="*/ 575591 w 1056130"/>
              <a:gd name="connsiteY848" fmla="*/ 620693 h 1056130"/>
              <a:gd name="connsiteX849" fmla="*/ 764278 w 1056130"/>
              <a:gd name="connsiteY849" fmla="*/ 599978 h 1056130"/>
              <a:gd name="connsiteX850" fmla="*/ 764278 w 1056130"/>
              <a:gd name="connsiteY850" fmla="*/ 620525 h 1056130"/>
              <a:gd name="connsiteX851" fmla="*/ 762334 w 1056130"/>
              <a:gd name="connsiteY851" fmla="*/ 622589 h 1056130"/>
              <a:gd name="connsiteX852" fmla="*/ 720761 w 1056130"/>
              <a:gd name="connsiteY852" fmla="*/ 622589 h 1056130"/>
              <a:gd name="connsiteX853" fmla="*/ 718769 w 1056130"/>
              <a:gd name="connsiteY853" fmla="*/ 620549 h 1056130"/>
              <a:gd name="connsiteX854" fmla="*/ 718769 w 1056130"/>
              <a:gd name="connsiteY854" fmla="*/ 579191 h 1056130"/>
              <a:gd name="connsiteX855" fmla="*/ 721169 w 1056130"/>
              <a:gd name="connsiteY855" fmla="*/ 576935 h 1056130"/>
              <a:gd name="connsiteX856" fmla="*/ 761974 w 1056130"/>
              <a:gd name="connsiteY856" fmla="*/ 576935 h 1056130"/>
              <a:gd name="connsiteX857" fmla="*/ 764374 w 1056130"/>
              <a:gd name="connsiteY857" fmla="*/ 579336 h 1056130"/>
              <a:gd name="connsiteX858" fmla="*/ 725058 w 1056130"/>
              <a:gd name="connsiteY858" fmla="*/ 624173 h 1056130"/>
              <a:gd name="connsiteX859" fmla="*/ 762094 w 1056130"/>
              <a:gd name="connsiteY859" fmla="*/ 624173 h 1056130"/>
              <a:gd name="connsiteX860" fmla="*/ 770111 w 1056130"/>
              <a:gd name="connsiteY860" fmla="*/ 626861 h 1056130"/>
              <a:gd name="connsiteX861" fmla="*/ 767351 w 1056130"/>
              <a:gd name="connsiteY861" fmla="*/ 626861 h 1056130"/>
              <a:gd name="connsiteX862" fmla="*/ 729786 w 1056130"/>
              <a:gd name="connsiteY862" fmla="*/ 626861 h 1056130"/>
              <a:gd name="connsiteX863" fmla="*/ 722585 w 1056130"/>
              <a:gd name="connsiteY863" fmla="*/ 624149 h 1056130"/>
              <a:gd name="connsiteX864" fmla="*/ 811468 w 1056130"/>
              <a:gd name="connsiteY864" fmla="*/ 620669 h 1056130"/>
              <a:gd name="connsiteX865" fmla="*/ 809644 w 1056130"/>
              <a:gd name="connsiteY865" fmla="*/ 622589 h 1056130"/>
              <a:gd name="connsiteX866" fmla="*/ 767783 w 1056130"/>
              <a:gd name="connsiteY866" fmla="*/ 622589 h 1056130"/>
              <a:gd name="connsiteX867" fmla="*/ 765935 w 1056130"/>
              <a:gd name="connsiteY867" fmla="*/ 620669 h 1056130"/>
              <a:gd name="connsiteX868" fmla="*/ 765935 w 1056130"/>
              <a:gd name="connsiteY868" fmla="*/ 579047 h 1056130"/>
              <a:gd name="connsiteX869" fmla="*/ 767879 w 1056130"/>
              <a:gd name="connsiteY869" fmla="*/ 576935 h 1056130"/>
              <a:gd name="connsiteX870" fmla="*/ 809500 w 1056130"/>
              <a:gd name="connsiteY870" fmla="*/ 576935 h 1056130"/>
              <a:gd name="connsiteX871" fmla="*/ 811492 w 1056130"/>
              <a:gd name="connsiteY871" fmla="*/ 579047 h 1056130"/>
              <a:gd name="connsiteX872" fmla="*/ 811492 w 1056130"/>
              <a:gd name="connsiteY872" fmla="*/ 600122 h 1056130"/>
              <a:gd name="connsiteX873" fmla="*/ 811492 w 1056130"/>
              <a:gd name="connsiteY873" fmla="*/ 620669 h 1056130"/>
              <a:gd name="connsiteX874" fmla="*/ 811468 w 1056130"/>
              <a:gd name="connsiteY874" fmla="*/ 572663 h 1056130"/>
              <a:gd name="connsiteX875" fmla="*/ 811468 w 1056130"/>
              <a:gd name="connsiteY875" fmla="*/ 573983 h 1056130"/>
              <a:gd name="connsiteX876" fmla="*/ 810076 w 1056130"/>
              <a:gd name="connsiteY876" fmla="*/ 575375 h 1056130"/>
              <a:gd name="connsiteX877" fmla="*/ 768239 w 1056130"/>
              <a:gd name="connsiteY877" fmla="*/ 575375 h 1056130"/>
              <a:gd name="connsiteX878" fmla="*/ 765839 w 1056130"/>
              <a:gd name="connsiteY878" fmla="*/ 575111 h 1056130"/>
              <a:gd name="connsiteX879" fmla="*/ 765310 w 1056130"/>
              <a:gd name="connsiteY879" fmla="*/ 572711 h 1056130"/>
              <a:gd name="connsiteX880" fmla="*/ 765310 w 1056130"/>
              <a:gd name="connsiteY880" fmla="*/ 532338 h 1056130"/>
              <a:gd name="connsiteX881" fmla="*/ 765886 w 1056130"/>
              <a:gd name="connsiteY881" fmla="*/ 529937 h 1056130"/>
              <a:gd name="connsiteX882" fmla="*/ 768287 w 1056130"/>
              <a:gd name="connsiteY882" fmla="*/ 529337 h 1056130"/>
              <a:gd name="connsiteX883" fmla="*/ 808660 w 1056130"/>
              <a:gd name="connsiteY883" fmla="*/ 529337 h 1056130"/>
              <a:gd name="connsiteX884" fmla="*/ 811060 w 1056130"/>
              <a:gd name="connsiteY884" fmla="*/ 529865 h 1056130"/>
              <a:gd name="connsiteX885" fmla="*/ 811324 w 1056130"/>
              <a:gd name="connsiteY885" fmla="*/ 532458 h 1056130"/>
              <a:gd name="connsiteX886" fmla="*/ 982873 w 1056130"/>
              <a:gd name="connsiteY886" fmla="*/ 630486 h 1056130"/>
              <a:gd name="connsiteX887" fmla="*/ 984578 w 1056130"/>
              <a:gd name="connsiteY887" fmla="*/ 630942 h 1056130"/>
              <a:gd name="connsiteX888" fmla="*/ 984916 w 1056130"/>
              <a:gd name="connsiteY888" fmla="*/ 630963 h 1056130"/>
              <a:gd name="connsiteX889" fmla="*/ 984938 w 1056130"/>
              <a:gd name="connsiteY889" fmla="*/ 630942 h 1056130"/>
              <a:gd name="connsiteX890" fmla="*/ 985658 w 1056130"/>
              <a:gd name="connsiteY890" fmla="*/ 631182 h 1056130"/>
              <a:gd name="connsiteX891" fmla="*/ 985674 w 1056130"/>
              <a:gd name="connsiteY891" fmla="*/ 631657 h 1056130"/>
              <a:gd name="connsiteX892" fmla="*/ 985490 w 1056130"/>
              <a:gd name="connsiteY892" fmla="*/ 631758 h 1056130"/>
              <a:gd name="connsiteX893" fmla="*/ 983953 w 1056130"/>
              <a:gd name="connsiteY893" fmla="*/ 631950 h 1056130"/>
              <a:gd name="connsiteX894" fmla="*/ 943869 w 1056130"/>
              <a:gd name="connsiteY894" fmla="*/ 631950 h 1056130"/>
              <a:gd name="connsiteX895" fmla="*/ 941900 w 1056130"/>
              <a:gd name="connsiteY895" fmla="*/ 631470 h 1056130"/>
              <a:gd name="connsiteX896" fmla="*/ 941684 w 1056130"/>
              <a:gd name="connsiteY896" fmla="*/ 631350 h 1056130"/>
              <a:gd name="connsiteX897" fmla="*/ 941444 w 1056130"/>
              <a:gd name="connsiteY897" fmla="*/ 631350 h 1056130"/>
              <a:gd name="connsiteX898" fmla="*/ 939788 w 1056130"/>
              <a:gd name="connsiteY898" fmla="*/ 630918 h 1056130"/>
              <a:gd name="connsiteX899" fmla="*/ 939572 w 1056130"/>
              <a:gd name="connsiteY899" fmla="*/ 630798 h 1056130"/>
              <a:gd name="connsiteX900" fmla="*/ 939332 w 1056130"/>
              <a:gd name="connsiteY900" fmla="*/ 630798 h 1056130"/>
              <a:gd name="connsiteX901" fmla="*/ 937676 w 1056130"/>
              <a:gd name="connsiteY901" fmla="*/ 630366 h 1056130"/>
              <a:gd name="connsiteX902" fmla="*/ 931915 w 1056130"/>
              <a:gd name="connsiteY902" fmla="*/ 628926 h 1056130"/>
              <a:gd name="connsiteX903" fmla="*/ 932875 w 1056130"/>
              <a:gd name="connsiteY903" fmla="*/ 628302 h 1056130"/>
              <a:gd name="connsiteX904" fmla="*/ 971784 w 1056130"/>
              <a:gd name="connsiteY904" fmla="*/ 628302 h 1056130"/>
              <a:gd name="connsiteX905" fmla="*/ 980545 w 1056130"/>
              <a:gd name="connsiteY905" fmla="*/ 629982 h 1056130"/>
              <a:gd name="connsiteX906" fmla="*/ 982945 w 1056130"/>
              <a:gd name="connsiteY906" fmla="*/ 630342 h 1056130"/>
              <a:gd name="connsiteX907" fmla="*/ 828342 w 1056130"/>
              <a:gd name="connsiteY907" fmla="*/ 829902 h 1056130"/>
              <a:gd name="connsiteX908" fmla="*/ 825942 w 1056130"/>
              <a:gd name="connsiteY908" fmla="*/ 830166 h 1056130"/>
              <a:gd name="connsiteX909" fmla="*/ 682668 w 1056130"/>
              <a:gd name="connsiteY909" fmla="*/ 830166 h 1056130"/>
              <a:gd name="connsiteX910" fmla="*/ 679140 w 1056130"/>
              <a:gd name="connsiteY910" fmla="*/ 827886 h 1056130"/>
              <a:gd name="connsiteX911" fmla="*/ 663946 w 1056130"/>
              <a:gd name="connsiteY911" fmla="*/ 797258 h 1056130"/>
              <a:gd name="connsiteX912" fmla="*/ 663154 w 1056130"/>
              <a:gd name="connsiteY912" fmla="*/ 795338 h 1056130"/>
              <a:gd name="connsiteX913" fmla="*/ 666370 w 1056130"/>
              <a:gd name="connsiteY913" fmla="*/ 794738 h 1056130"/>
              <a:gd name="connsiteX914" fmla="*/ 790514 w 1056130"/>
              <a:gd name="connsiteY914" fmla="*/ 794738 h 1056130"/>
              <a:gd name="connsiteX915" fmla="*/ 793802 w 1056130"/>
              <a:gd name="connsiteY915" fmla="*/ 795242 h 1056130"/>
              <a:gd name="connsiteX916" fmla="*/ 793802 w 1056130"/>
              <a:gd name="connsiteY916" fmla="*/ 795242 h 1056130"/>
              <a:gd name="connsiteX917" fmla="*/ 529769 w 1056130"/>
              <a:gd name="connsiteY917" fmla="*/ 798267 h 1056130"/>
              <a:gd name="connsiteX918" fmla="*/ 529769 w 1056130"/>
              <a:gd name="connsiteY918" fmla="*/ 795386 h 1056130"/>
              <a:gd name="connsiteX919" fmla="*/ 533034 w 1056130"/>
              <a:gd name="connsiteY919" fmla="*/ 794834 h 1056130"/>
              <a:gd name="connsiteX920" fmla="*/ 657849 w 1056130"/>
              <a:gd name="connsiteY920" fmla="*/ 794834 h 1056130"/>
              <a:gd name="connsiteX921" fmla="*/ 660850 w 1056130"/>
              <a:gd name="connsiteY921" fmla="*/ 795386 h 1056130"/>
              <a:gd name="connsiteX922" fmla="*/ 677772 w 1056130"/>
              <a:gd name="connsiteY922" fmla="*/ 829230 h 1056130"/>
              <a:gd name="connsiteX923" fmla="*/ 677940 w 1056130"/>
              <a:gd name="connsiteY923" fmla="*/ 830022 h 1056130"/>
              <a:gd name="connsiteX924" fmla="*/ 675083 w 1056130"/>
              <a:gd name="connsiteY924" fmla="*/ 830214 h 1056130"/>
              <a:gd name="connsiteX925" fmla="*/ 532650 w 1056130"/>
              <a:gd name="connsiteY925" fmla="*/ 830214 h 1056130"/>
              <a:gd name="connsiteX926" fmla="*/ 529769 w 1056130"/>
              <a:gd name="connsiteY926" fmla="*/ 827238 h 1056130"/>
              <a:gd name="connsiteX927" fmla="*/ 791402 w 1056130"/>
              <a:gd name="connsiteY927" fmla="*/ 794186 h 1056130"/>
              <a:gd name="connsiteX928" fmla="*/ 789001 w 1056130"/>
              <a:gd name="connsiteY928" fmla="*/ 794186 h 1056130"/>
              <a:gd name="connsiteX929" fmla="*/ 665386 w 1056130"/>
              <a:gd name="connsiteY929" fmla="*/ 794186 h 1056130"/>
              <a:gd name="connsiteX930" fmla="*/ 662146 w 1056130"/>
              <a:gd name="connsiteY930" fmla="*/ 793610 h 1056130"/>
              <a:gd name="connsiteX931" fmla="*/ 648872 w 1056130"/>
              <a:gd name="connsiteY931" fmla="*/ 767015 h 1056130"/>
              <a:gd name="connsiteX932" fmla="*/ 651632 w 1056130"/>
              <a:gd name="connsiteY932" fmla="*/ 766703 h 1056130"/>
              <a:gd name="connsiteX933" fmla="*/ 763054 w 1056130"/>
              <a:gd name="connsiteY933" fmla="*/ 766703 h 1056130"/>
              <a:gd name="connsiteX934" fmla="*/ 767375 w 1056130"/>
              <a:gd name="connsiteY934" fmla="*/ 768575 h 1056130"/>
              <a:gd name="connsiteX935" fmla="*/ 791906 w 1056130"/>
              <a:gd name="connsiteY935" fmla="*/ 793202 h 1056130"/>
              <a:gd name="connsiteX936" fmla="*/ 791570 w 1056130"/>
              <a:gd name="connsiteY936" fmla="*/ 794186 h 1056130"/>
              <a:gd name="connsiteX937" fmla="*/ 763990 w 1056130"/>
              <a:gd name="connsiteY937" fmla="*/ 763582 h 1056130"/>
              <a:gd name="connsiteX938" fmla="*/ 760486 w 1056130"/>
              <a:gd name="connsiteY938" fmla="*/ 760030 h 1056130"/>
              <a:gd name="connsiteX939" fmla="*/ 752397 w 1056130"/>
              <a:gd name="connsiteY939" fmla="*/ 751437 h 1056130"/>
              <a:gd name="connsiteX940" fmla="*/ 745196 w 1056130"/>
              <a:gd name="connsiteY940" fmla="*/ 744236 h 1056130"/>
              <a:gd name="connsiteX941" fmla="*/ 745196 w 1056130"/>
              <a:gd name="connsiteY941" fmla="*/ 744236 h 1056130"/>
              <a:gd name="connsiteX942" fmla="*/ 745580 w 1056130"/>
              <a:gd name="connsiteY942" fmla="*/ 743300 h 1056130"/>
              <a:gd name="connsiteX943" fmla="*/ 747980 w 1056130"/>
              <a:gd name="connsiteY943" fmla="*/ 743300 h 1056130"/>
              <a:gd name="connsiteX944" fmla="*/ 846392 w 1056130"/>
              <a:gd name="connsiteY944" fmla="*/ 743300 h 1056130"/>
              <a:gd name="connsiteX945" fmla="*/ 849681 w 1056130"/>
              <a:gd name="connsiteY945" fmla="*/ 743852 h 1056130"/>
              <a:gd name="connsiteX946" fmla="*/ 865331 w 1056130"/>
              <a:gd name="connsiteY946" fmla="*/ 754461 h 1056130"/>
              <a:gd name="connsiteX947" fmla="*/ 878676 w 1056130"/>
              <a:gd name="connsiteY947" fmla="*/ 763390 h 1056130"/>
              <a:gd name="connsiteX948" fmla="*/ 880837 w 1056130"/>
              <a:gd name="connsiteY948" fmla="*/ 765118 h 1056130"/>
              <a:gd name="connsiteX949" fmla="*/ 878556 w 1056130"/>
              <a:gd name="connsiteY949" fmla="*/ 765334 h 1056130"/>
              <a:gd name="connsiteX950" fmla="*/ 768503 w 1056130"/>
              <a:gd name="connsiteY950" fmla="*/ 765334 h 1056130"/>
              <a:gd name="connsiteX951" fmla="*/ 764086 w 1056130"/>
              <a:gd name="connsiteY951" fmla="*/ 763582 h 1056130"/>
              <a:gd name="connsiteX952" fmla="*/ 846440 w 1056130"/>
              <a:gd name="connsiteY952" fmla="*/ 742460 h 1056130"/>
              <a:gd name="connsiteX953" fmla="*/ 844040 w 1056130"/>
              <a:gd name="connsiteY953" fmla="*/ 742652 h 1056130"/>
              <a:gd name="connsiteX954" fmla="*/ 745964 w 1056130"/>
              <a:gd name="connsiteY954" fmla="*/ 742652 h 1056130"/>
              <a:gd name="connsiteX955" fmla="*/ 743204 w 1056130"/>
              <a:gd name="connsiteY955" fmla="*/ 742148 h 1056130"/>
              <a:gd name="connsiteX956" fmla="*/ 726186 w 1056130"/>
              <a:gd name="connsiteY956" fmla="*/ 725346 h 1056130"/>
              <a:gd name="connsiteX957" fmla="*/ 726570 w 1056130"/>
              <a:gd name="connsiteY957" fmla="*/ 724385 h 1056130"/>
              <a:gd name="connsiteX958" fmla="*/ 728970 w 1056130"/>
              <a:gd name="connsiteY958" fmla="*/ 724385 h 1056130"/>
              <a:gd name="connsiteX959" fmla="*/ 817973 w 1056130"/>
              <a:gd name="connsiteY959" fmla="*/ 724385 h 1056130"/>
              <a:gd name="connsiteX960" fmla="*/ 821237 w 1056130"/>
              <a:gd name="connsiteY960" fmla="*/ 724937 h 1056130"/>
              <a:gd name="connsiteX961" fmla="*/ 835087 w 1056130"/>
              <a:gd name="connsiteY961" fmla="*/ 734299 h 1056130"/>
              <a:gd name="connsiteX962" fmla="*/ 846440 w 1056130"/>
              <a:gd name="connsiteY962" fmla="*/ 741788 h 1056130"/>
              <a:gd name="connsiteX963" fmla="*/ 846536 w 1056130"/>
              <a:gd name="connsiteY963" fmla="*/ 742460 h 1056130"/>
              <a:gd name="connsiteX964" fmla="*/ 529937 w 1056130"/>
              <a:gd name="connsiteY964" fmla="*/ 652425 h 1056130"/>
              <a:gd name="connsiteX965" fmla="*/ 529937 w 1056130"/>
              <a:gd name="connsiteY965" fmla="*/ 651128 h 1056130"/>
              <a:gd name="connsiteX966" fmla="*/ 531018 w 1056130"/>
              <a:gd name="connsiteY966" fmla="*/ 650000 h 1056130"/>
              <a:gd name="connsiteX967" fmla="*/ 532866 w 1056130"/>
              <a:gd name="connsiteY967" fmla="*/ 650000 h 1056130"/>
              <a:gd name="connsiteX968" fmla="*/ 586008 w 1056130"/>
              <a:gd name="connsiteY968" fmla="*/ 650000 h 1056130"/>
              <a:gd name="connsiteX969" fmla="*/ 589969 w 1056130"/>
              <a:gd name="connsiteY969" fmla="*/ 652400 h 1056130"/>
              <a:gd name="connsiteX970" fmla="*/ 591217 w 1056130"/>
              <a:gd name="connsiteY970" fmla="*/ 655137 h 1056130"/>
              <a:gd name="connsiteX971" fmla="*/ 588601 w 1056130"/>
              <a:gd name="connsiteY971" fmla="*/ 655473 h 1056130"/>
              <a:gd name="connsiteX972" fmla="*/ 532746 w 1056130"/>
              <a:gd name="connsiteY972" fmla="*/ 655473 h 1056130"/>
              <a:gd name="connsiteX973" fmla="*/ 529937 w 1056130"/>
              <a:gd name="connsiteY973" fmla="*/ 652425 h 1056130"/>
              <a:gd name="connsiteX974" fmla="*/ 698966 w 1056130"/>
              <a:gd name="connsiteY974" fmla="*/ 695318 h 1056130"/>
              <a:gd name="connsiteX975" fmla="*/ 775032 w 1056130"/>
              <a:gd name="connsiteY975" fmla="*/ 695318 h 1056130"/>
              <a:gd name="connsiteX976" fmla="*/ 778272 w 1056130"/>
              <a:gd name="connsiteY976" fmla="*/ 696086 h 1056130"/>
              <a:gd name="connsiteX977" fmla="*/ 793538 w 1056130"/>
              <a:gd name="connsiteY977" fmla="*/ 706359 h 1056130"/>
              <a:gd name="connsiteX978" fmla="*/ 794306 w 1056130"/>
              <a:gd name="connsiteY978" fmla="*/ 707247 h 1056130"/>
              <a:gd name="connsiteX979" fmla="*/ 789673 w 1056130"/>
              <a:gd name="connsiteY979" fmla="*/ 707247 h 1056130"/>
              <a:gd name="connsiteX980" fmla="*/ 710968 w 1056130"/>
              <a:gd name="connsiteY980" fmla="*/ 707247 h 1056130"/>
              <a:gd name="connsiteX981" fmla="*/ 706599 w 1056130"/>
              <a:gd name="connsiteY981" fmla="*/ 705471 h 1056130"/>
              <a:gd name="connsiteX982" fmla="*/ 697958 w 1056130"/>
              <a:gd name="connsiteY982" fmla="*/ 696614 h 1056130"/>
              <a:gd name="connsiteX983" fmla="*/ 697262 w 1056130"/>
              <a:gd name="connsiteY983" fmla="*/ 695534 h 1056130"/>
              <a:gd name="connsiteX984" fmla="*/ 698894 w 1056130"/>
              <a:gd name="connsiteY984" fmla="*/ 695318 h 1056130"/>
              <a:gd name="connsiteX985" fmla="*/ 693158 w 1056130"/>
              <a:gd name="connsiteY985" fmla="*/ 692053 h 1056130"/>
              <a:gd name="connsiteX986" fmla="*/ 685309 w 1056130"/>
              <a:gd name="connsiteY986" fmla="*/ 684228 h 1056130"/>
              <a:gd name="connsiteX987" fmla="*/ 687709 w 1056130"/>
              <a:gd name="connsiteY987" fmla="*/ 683748 h 1056130"/>
              <a:gd name="connsiteX988" fmla="*/ 757462 w 1056130"/>
              <a:gd name="connsiteY988" fmla="*/ 683748 h 1056130"/>
              <a:gd name="connsiteX989" fmla="*/ 761374 w 1056130"/>
              <a:gd name="connsiteY989" fmla="*/ 684925 h 1056130"/>
              <a:gd name="connsiteX990" fmla="*/ 774072 w 1056130"/>
              <a:gd name="connsiteY990" fmla="*/ 693422 h 1056130"/>
              <a:gd name="connsiteX991" fmla="*/ 771287 w 1056130"/>
              <a:gd name="connsiteY991" fmla="*/ 693782 h 1056130"/>
              <a:gd name="connsiteX992" fmla="*/ 697334 w 1056130"/>
              <a:gd name="connsiteY992" fmla="*/ 693782 h 1056130"/>
              <a:gd name="connsiteX993" fmla="*/ 693158 w 1056130"/>
              <a:gd name="connsiteY993" fmla="*/ 692053 h 1056130"/>
              <a:gd name="connsiteX994" fmla="*/ 775680 w 1056130"/>
              <a:gd name="connsiteY994" fmla="*/ 692581 h 1056130"/>
              <a:gd name="connsiteX995" fmla="*/ 764566 w 1056130"/>
              <a:gd name="connsiteY995" fmla="*/ 685093 h 1056130"/>
              <a:gd name="connsiteX996" fmla="*/ 763414 w 1056130"/>
              <a:gd name="connsiteY996" fmla="*/ 683724 h 1056130"/>
              <a:gd name="connsiteX997" fmla="*/ 834103 w 1056130"/>
              <a:gd name="connsiteY997" fmla="*/ 683724 h 1056130"/>
              <a:gd name="connsiteX998" fmla="*/ 838616 w 1056130"/>
              <a:gd name="connsiteY998" fmla="*/ 684781 h 1056130"/>
              <a:gd name="connsiteX999" fmla="*/ 855418 w 1056130"/>
              <a:gd name="connsiteY999" fmla="*/ 693614 h 1056130"/>
              <a:gd name="connsiteX1000" fmla="*/ 853257 w 1056130"/>
              <a:gd name="connsiteY1000" fmla="*/ 693758 h 1056130"/>
              <a:gd name="connsiteX1001" fmla="*/ 779568 w 1056130"/>
              <a:gd name="connsiteY1001" fmla="*/ 693758 h 1056130"/>
              <a:gd name="connsiteX1002" fmla="*/ 775752 w 1056130"/>
              <a:gd name="connsiteY1002" fmla="*/ 692581 h 1056130"/>
              <a:gd name="connsiteX1003" fmla="*/ 829758 w 1056130"/>
              <a:gd name="connsiteY1003" fmla="*/ 682140 h 1056130"/>
              <a:gd name="connsiteX1004" fmla="*/ 762550 w 1056130"/>
              <a:gd name="connsiteY1004" fmla="*/ 682140 h 1056130"/>
              <a:gd name="connsiteX1005" fmla="*/ 757918 w 1056130"/>
              <a:gd name="connsiteY1005" fmla="*/ 680748 h 1056130"/>
              <a:gd name="connsiteX1006" fmla="*/ 748124 w 1056130"/>
              <a:gd name="connsiteY1006" fmla="*/ 674147 h 1056130"/>
              <a:gd name="connsiteX1007" fmla="*/ 749756 w 1056130"/>
              <a:gd name="connsiteY1007" fmla="*/ 673619 h 1056130"/>
              <a:gd name="connsiteX1008" fmla="*/ 814564 w 1056130"/>
              <a:gd name="connsiteY1008" fmla="*/ 673619 h 1056130"/>
              <a:gd name="connsiteX1009" fmla="*/ 817349 w 1056130"/>
              <a:gd name="connsiteY1009" fmla="*/ 674147 h 1056130"/>
              <a:gd name="connsiteX1010" fmla="*/ 831751 w 1056130"/>
              <a:gd name="connsiteY1010" fmla="*/ 681348 h 1056130"/>
              <a:gd name="connsiteX1011" fmla="*/ 832231 w 1056130"/>
              <a:gd name="connsiteY1011" fmla="*/ 682020 h 1056130"/>
              <a:gd name="connsiteX1012" fmla="*/ 829830 w 1056130"/>
              <a:gd name="connsiteY1012" fmla="*/ 682140 h 1056130"/>
              <a:gd name="connsiteX1013" fmla="*/ 822437 w 1056130"/>
              <a:gd name="connsiteY1013" fmla="*/ 648416 h 1056130"/>
              <a:gd name="connsiteX1014" fmla="*/ 771479 w 1056130"/>
              <a:gd name="connsiteY1014" fmla="*/ 648416 h 1056130"/>
              <a:gd name="connsiteX1015" fmla="*/ 768215 w 1056130"/>
              <a:gd name="connsiteY1015" fmla="*/ 647624 h 1056130"/>
              <a:gd name="connsiteX1016" fmla="*/ 761446 w 1056130"/>
              <a:gd name="connsiteY1016" fmla="*/ 644216 h 1056130"/>
              <a:gd name="connsiteX1017" fmla="*/ 761614 w 1056130"/>
              <a:gd name="connsiteY1017" fmla="*/ 643639 h 1056130"/>
              <a:gd name="connsiteX1018" fmla="*/ 811252 w 1056130"/>
              <a:gd name="connsiteY1018" fmla="*/ 643639 h 1056130"/>
              <a:gd name="connsiteX1019" fmla="*/ 815837 w 1056130"/>
              <a:gd name="connsiteY1019" fmla="*/ 644528 h 1056130"/>
              <a:gd name="connsiteX1020" fmla="*/ 824310 w 1056130"/>
              <a:gd name="connsiteY1020" fmla="*/ 647936 h 1056130"/>
              <a:gd name="connsiteX1021" fmla="*/ 822510 w 1056130"/>
              <a:gd name="connsiteY1021" fmla="*/ 648416 h 1056130"/>
              <a:gd name="connsiteX1022" fmla="*/ 827046 w 1056130"/>
              <a:gd name="connsiteY1022" fmla="*/ 649976 h 1056130"/>
              <a:gd name="connsiteX1023" fmla="*/ 831367 w 1056130"/>
              <a:gd name="connsiteY1023" fmla="*/ 650816 h 1056130"/>
              <a:gd name="connsiteX1024" fmla="*/ 841520 w 1056130"/>
              <a:gd name="connsiteY1024" fmla="*/ 654897 h 1056130"/>
              <a:gd name="connsiteX1025" fmla="*/ 839864 w 1056130"/>
              <a:gd name="connsiteY1025" fmla="*/ 655449 h 1056130"/>
              <a:gd name="connsiteX1026" fmla="*/ 785137 w 1056130"/>
              <a:gd name="connsiteY1026" fmla="*/ 655449 h 1056130"/>
              <a:gd name="connsiteX1027" fmla="*/ 783337 w 1056130"/>
              <a:gd name="connsiteY1027" fmla="*/ 655233 h 1056130"/>
              <a:gd name="connsiteX1028" fmla="*/ 774024 w 1056130"/>
              <a:gd name="connsiteY1028" fmla="*/ 650432 h 1056130"/>
              <a:gd name="connsiteX1029" fmla="*/ 774216 w 1056130"/>
              <a:gd name="connsiteY1029" fmla="*/ 649880 h 1056130"/>
              <a:gd name="connsiteX1030" fmla="*/ 827022 w 1056130"/>
              <a:gd name="connsiteY1030" fmla="*/ 649880 h 1056130"/>
              <a:gd name="connsiteX1031" fmla="*/ 810772 w 1056130"/>
              <a:gd name="connsiteY1031" fmla="*/ 640807 h 1056130"/>
              <a:gd name="connsiteX1032" fmla="*/ 805803 w 1056130"/>
              <a:gd name="connsiteY1032" fmla="*/ 638719 h 1056130"/>
              <a:gd name="connsiteX1033" fmla="*/ 805803 w 1056130"/>
              <a:gd name="connsiteY1033" fmla="*/ 638239 h 1056130"/>
              <a:gd name="connsiteX1034" fmla="*/ 808540 w 1056130"/>
              <a:gd name="connsiteY1034" fmla="*/ 638239 h 1056130"/>
              <a:gd name="connsiteX1035" fmla="*/ 850881 w 1056130"/>
              <a:gd name="connsiteY1035" fmla="*/ 638239 h 1056130"/>
              <a:gd name="connsiteX1036" fmla="*/ 857554 w 1056130"/>
              <a:gd name="connsiteY1036" fmla="*/ 639343 h 1056130"/>
              <a:gd name="connsiteX1037" fmla="*/ 864755 w 1056130"/>
              <a:gd name="connsiteY1037" fmla="*/ 641743 h 1056130"/>
              <a:gd name="connsiteX1038" fmla="*/ 861562 w 1056130"/>
              <a:gd name="connsiteY1038" fmla="*/ 642079 h 1056130"/>
              <a:gd name="connsiteX1039" fmla="*/ 817661 w 1056130"/>
              <a:gd name="connsiteY1039" fmla="*/ 642079 h 1056130"/>
              <a:gd name="connsiteX1040" fmla="*/ 810772 w 1056130"/>
              <a:gd name="connsiteY1040" fmla="*/ 640807 h 1056130"/>
              <a:gd name="connsiteX1041" fmla="*/ 808372 w 1056130"/>
              <a:gd name="connsiteY1041" fmla="*/ 641551 h 1056130"/>
              <a:gd name="connsiteX1042" fmla="*/ 808372 w 1056130"/>
              <a:gd name="connsiteY1042" fmla="*/ 642103 h 1056130"/>
              <a:gd name="connsiteX1043" fmla="*/ 805539 w 1056130"/>
              <a:gd name="connsiteY1043" fmla="*/ 642103 h 1056130"/>
              <a:gd name="connsiteX1044" fmla="*/ 760822 w 1056130"/>
              <a:gd name="connsiteY1044" fmla="*/ 642103 h 1056130"/>
              <a:gd name="connsiteX1045" fmla="*/ 754077 w 1056130"/>
              <a:gd name="connsiteY1045" fmla="*/ 640471 h 1056130"/>
              <a:gd name="connsiteX1046" fmla="*/ 750453 w 1056130"/>
              <a:gd name="connsiteY1046" fmla="*/ 638599 h 1056130"/>
              <a:gd name="connsiteX1047" fmla="*/ 752325 w 1056130"/>
              <a:gd name="connsiteY1047" fmla="*/ 638215 h 1056130"/>
              <a:gd name="connsiteX1048" fmla="*/ 798362 w 1056130"/>
              <a:gd name="connsiteY1048" fmla="*/ 638215 h 1056130"/>
              <a:gd name="connsiteX1049" fmla="*/ 801915 w 1056130"/>
              <a:gd name="connsiteY1049" fmla="*/ 638911 h 1056130"/>
              <a:gd name="connsiteX1050" fmla="*/ 808372 w 1056130"/>
              <a:gd name="connsiteY1050" fmla="*/ 641551 h 1056130"/>
              <a:gd name="connsiteX1051" fmla="*/ 752493 w 1056130"/>
              <a:gd name="connsiteY1051" fmla="*/ 641551 h 1056130"/>
              <a:gd name="connsiteX1052" fmla="*/ 752493 w 1056130"/>
              <a:gd name="connsiteY1052" fmla="*/ 642055 h 1056130"/>
              <a:gd name="connsiteX1053" fmla="*/ 749612 w 1056130"/>
              <a:gd name="connsiteY1053" fmla="*/ 642055 h 1056130"/>
              <a:gd name="connsiteX1054" fmla="*/ 704007 w 1056130"/>
              <a:gd name="connsiteY1054" fmla="*/ 642055 h 1056130"/>
              <a:gd name="connsiteX1055" fmla="*/ 697262 w 1056130"/>
              <a:gd name="connsiteY1055" fmla="*/ 639919 h 1056130"/>
              <a:gd name="connsiteX1056" fmla="*/ 695414 w 1056130"/>
              <a:gd name="connsiteY1056" fmla="*/ 638143 h 1056130"/>
              <a:gd name="connsiteX1057" fmla="*/ 697958 w 1056130"/>
              <a:gd name="connsiteY1057" fmla="*/ 638143 h 1056130"/>
              <a:gd name="connsiteX1058" fmla="*/ 742676 w 1056130"/>
              <a:gd name="connsiteY1058" fmla="*/ 638143 h 1056130"/>
              <a:gd name="connsiteX1059" fmla="*/ 748436 w 1056130"/>
              <a:gd name="connsiteY1059" fmla="*/ 639535 h 1056130"/>
              <a:gd name="connsiteX1060" fmla="*/ 752373 w 1056130"/>
              <a:gd name="connsiteY1060" fmla="*/ 641599 h 1056130"/>
              <a:gd name="connsiteX1061" fmla="*/ 696878 w 1056130"/>
              <a:gd name="connsiteY1061" fmla="*/ 641695 h 1056130"/>
              <a:gd name="connsiteX1062" fmla="*/ 693998 w 1056130"/>
              <a:gd name="connsiteY1062" fmla="*/ 642031 h 1056130"/>
              <a:gd name="connsiteX1063" fmla="*/ 647432 w 1056130"/>
              <a:gd name="connsiteY1063" fmla="*/ 642031 h 1056130"/>
              <a:gd name="connsiteX1064" fmla="*/ 640231 w 1056130"/>
              <a:gd name="connsiteY1064" fmla="*/ 638455 h 1056130"/>
              <a:gd name="connsiteX1065" fmla="*/ 641815 w 1056130"/>
              <a:gd name="connsiteY1065" fmla="*/ 638119 h 1056130"/>
              <a:gd name="connsiteX1066" fmla="*/ 689941 w 1056130"/>
              <a:gd name="connsiteY1066" fmla="*/ 638119 h 1056130"/>
              <a:gd name="connsiteX1067" fmla="*/ 693110 w 1056130"/>
              <a:gd name="connsiteY1067" fmla="*/ 639103 h 1056130"/>
              <a:gd name="connsiteX1068" fmla="*/ 696758 w 1056130"/>
              <a:gd name="connsiteY1068" fmla="*/ 641743 h 1056130"/>
              <a:gd name="connsiteX1069" fmla="*/ 646976 w 1056130"/>
              <a:gd name="connsiteY1069" fmla="*/ 643639 h 1056130"/>
              <a:gd name="connsiteX1070" fmla="*/ 697958 w 1056130"/>
              <a:gd name="connsiteY1070" fmla="*/ 643639 h 1056130"/>
              <a:gd name="connsiteX1071" fmla="*/ 701127 w 1056130"/>
              <a:gd name="connsiteY1071" fmla="*/ 644576 h 1056130"/>
              <a:gd name="connsiteX1072" fmla="*/ 706047 w 1056130"/>
              <a:gd name="connsiteY1072" fmla="*/ 647888 h 1056130"/>
              <a:gd name="connsiteX1073" fmla="*/ 705831 w 1056130"/>
              <a:gd name="connsiteY1073" fmla="*/ 648392 h 1056130"/>
              <a:gd name="connsiteX1074" fmla="*/ 703431 w 1056130"/>
              <a:gd name="connsiteY1074" fmla="*/ 648392 h 1056130"/>
              <a:gd name="connsiteX1075" fmla="*/ 652400 w 1056130"/>
              <a:gd name="connsiteY1075" fmla="*/ 648392 h 1056130"/>
              <a:gd name="connsiteX1076" fmla="*/ 647600 w 1056130"/>
              <a:gd name="connsiteY1076" fmla="*/ 646376 h 1056130"/>
              <a:gd name="connsiteX1077" fmla="*/ 645320 w 1056130"/>
              <a:gd name="connsiteY1077" fmla="*/ 644552 h 1056130"/>
              <a:gd name="connsiteX1078" fmla="*/ 646856 w 1056130"/>
              <a:gd name="connsiteY1078" fmla="*/ 643687 h 1056130"/>
              <a:gd name="connsiteX1079" fmla="*/ 703551 w 1056130"/>
              <a:gd name="connsiteY1079" fmla="*/ 644192 h 1056130"/>
              <a:gd name="connsiteX1080" fmla="*/ 705183 w 1056130"/>
              <a:gd name="connsiteY1080" fmla="*/ 643639 h 1056130"/>
              <a:gd name="connsiteX1081" fmla="*/ 754845 w 1056130"/>
              <a:gd name="connsiteY1081" fmla="*/ 643639 h 1056130"/>
              <a:gd name="connsiteX1082" fmla="*/ 758134 w 1056130"/>
              <a:gd name="connsiteY1082" fmla="*/ 644384 h 1056130"/>
              <a:gd name="connsiteX1083" fmla="*/ 765046 w 1056130"/>
              <a:gd name="connsiteY1083" fmla="*/ 647888 h 1056130"/>
              <a:gd name="connsiteX1084" fmla="*/ 765046 w 1056130"/>
              <a:gd name="connsiteY1084" fmla="*/ 648392 h 1056130"/>
              <a:gd name="connsiteX1085" fmla="*/ 762286 w 1056130"/>
              <a:gd name="connsiteY1085" fmla="*/ 648392 h 1056130"/>
              <a:gd name="connsiteX1086" fmla="*/ 712504 w 1056130"/>
              <a:gd name="connsiteY1086" fmla="*/ 648392 h 1056130"/>
              <a:gd name="connsiteX1087" fmla="*/ 707391 w 1056130"/>
              <a:gd name="connsiteY1087" fmla="*/ 646808 h 1056130"/>
              <a:gd name="connsiteX1088" fmla="*/ 703431 w 1056130"/>
              <a:gd name="connsiteY1088" fmla="*/ 644239 h 1056130"/>
              <a:gd name="connsiteX1089" fmla="*/ 714688 w 1056130"/>
              <a:gd name="connsiteY1089" fmla="*/ 649976 h 1056130"/>
              <a:gd name="connsiteX1090" fmla="*/ 767567 w 1056130"/>
              <a:gd name="connsiteY1090" fmla="*/ 649880 h 1056130"/>
              <a:gd name="connsiteX1091" fmla="*/ 770831 w 1056130"/>
              <a:gd name="connsiteY1091" fmla="*/ 650648 h 1056130"/>
              <a:gd name="connsiteX1092" fmla="*/ 779400 w 1056130"/>
              <a:gd name="connsiteY1092" fmla="*/ 654945 h 1056130"/>
              <a:gd name="connsiteX1093" fmla="*/ 776280 w 1056130"/>
              <a:gd name="connsiteY1093" fmla="*/ 655353 h 1056130"/>
              <a:gd name="connsiteX1094" fmla="*/ 722801 w 1056130"/>
              <a:gd name="connsiteY1094" fmla="*/ 655353 h 1056130"/>
              <a:gd name="connsiteX1095" fmla="*/ 718169 w 1056130"/>
              <a:gd name="connsiteY1095" fmla="*/ 653961 h 1056130"/>
              <a:gd name="connsiteX1096" fmla="*/ 712960 w 1056130"/>
              <a:gd name="connsiteY1096" fmla="*/ 650432 h 1056130"/>
              <a:gd name="connsiteX1097" fmla="*/ 714568 w 1056130"/>
              <a:gd name="connsiteY1097" fmla="*/ 650024 h 1056130"/>
              <a:gd name="connsiteX1098" fmla="*/ 726690 w 1056130"/>
              <a:gd name="connsiteY1098" fmla="*/ 656985 h 1056130"/>
              <a:gd name="connsiteX1099" fmla="*/ 779088 w 1056130"/>
              <a:gd name="connsiteY1099" fmla="*/ 656985 h 1056130"/>
              <a:gd name="connsiteX1100" fmla="*/ 787585 w 1056130"/>
              <a:gd name="connsiteY1100" fmla="*/ 659049 h 1056130"/>
              <a:gd name="connsiteX1101" fmla="*/ 794666 w 1056130"/>
              <a:gd name="connsiteY1101" fmla="*/ 663106 h 1056130"/>
              <a:gd name="connsiteX1102" fmla="*/ 792722 w 1056130"/>
              <a:gd name="connsiteY1102" fmla="*/ 663106 h 1056130"/>
              <a:gd name="connsiteX1103" fmla="*/ 734011 w 1056130"/>
              <a:gd name="connsiteY1103" fmla="*/ 663106 h 1056130"/>
              <a:gd name="connsiteX1104" fmla="*/ 730338 w 1056130"/>
              <a:gd name="connsiteY1104" fmla="*/ 662002 h 1056130"/>
              <a:gd name="connsiteX1105" fmla="*/ 723305 w 1056130"/>
              <a:gd name="connsiteY1105" fmla="*/ 657201 h 1056130"/>
              <a:gd name="connsiteX1106" fmla="*/ 726498 w 1056130"/>
              <a:gd name="connsiteY1106" fmla="*/ 657081 h 1056130"/>
              <a:gd name="connsiteX1107" fmla="*/ 737587 w 1056130"/>
              <a:gd name="connsiteY1107" fmla="*/ 664714 h 1056130"/>
              <a:gd name="connsiteX1108" fmla="*/ 796778 w 1056130"/>
              <a:gd name="connsiteY1108" fmla="*/ 664714 h 1056130"/>
              <a:gd name="connsiteX1109" fmla="*/ 800811 w 1056130"/>
              <a:gd name="connsiteY1109" fmla="*/ 665626 h 1056130"/>
              <a:gd name="connsiteX1110" fmla="*/ 812284 w 1056130"/>
              <a:gd name="connsiteY1110" fmla="*/ 671411 h 1056130"/>
              <a:gd name="connsiteX1111" fmla="*/ 810628 w 1056130"/>
              <a:gd name="connsiteY1111" fmla="*/ 672011 h 1056130"/>
              <a:gd name="connsiteX1112" fmla="*/ 746996 w 1056130"/>
              <a:gd name="connsiteY1112" fmla="*/ 672011 h 1056130"/>
              <a:gd name="connsiteX1113" fmla="*/ 743348 w 1056130"/>
              <a:gd name="connsiteY1113" fmla="*/ 670907 h 1056130"/>
              <a:gd name="connsiteX1114" fmla="*/ 736603 w 1056130"/>
              <a:gd name="connsiteY1114" fmla="*/ 666346 h 1056130"/>
              <a:gd name="connsiteX1115" fmla="*/ 735043 w 1056130"/>
              <a:gd name="connsiteY1115" fmla="*/ 664714 h 1056130"/>
              <a:gd name="connsiteX1116" fmla="*/ 817229 w 1056130"/>
              <a:gd name="connsiteY1116" fmla="*/ 672059 h 1056130"/>
              <a:gd name="connsiteX1117" fmla="*/ 803499 w 1056130"/>
              <a:gd name="connsiteY1117" fmla="*/ 665170 h 1056130"/>
              <a:gd name="connsiteX1118" fmla="*/ 805203 w 1056130"/>
              <a:gd name="connsiteY1118" fmla="*/ 664714 h 1056130"/>
              <a:gd name="connsiteX1119" fmla="*/ 864371 w 1056130"/>
              <a:gd name="connsiteY1119" fmla="*/ 664714 h 1056130"/>
              <a:gd name="connsiteX1120" fmla="*/ 868187 w 1056130"/>
              <a:gd name="connsiteY1120" fmla="*/ 665434 h 1056130"/>
              <a:gd name="connsiteX1121" fmla="*/ 883525 w 1056130"/>
              <a:gd name="connsiteY1121" fmla="*/ 671531 h 1056130"/>
              <a:gd name="connsiteX1122" fmla="*/ 884197 w 1056130"/>
              <a:gd name="connsiteY1122" fmla="*/ 671819 h 1056130"/>
              <a:gd name="connsiteX1123" fmla="*/ 883957 w 1056130"/>
              <a:gd name="connsiteY1123" fmla="*/ 672395 h 1056130"/>
              <a:gd name="connsiteX1124" fmla="*/ 882133 w 1056130"/>
              <a:gd name="connsiteY1124" fmla="*/ 672539 h 1056130"/>
              <a:gd name="connsiteX1125" fmla="*/ 819725 w 1056130"/>
              <a:gd name="connsiteY1125" fmla="*/ 672539 h 1056130"/>
              <a:gd name="connsiteX1126" fmla="*/ 817037 w 1056130"/>
              <a:gd name="connsiteY1126" fmla="*/ 672107 h 1056130"/>
              <a:gd name="connsiteX1127" fmla="*/ 858586 w 1056130"/>
              <a:gd name="connsiteY1127" fmla="*/ 663130 h 1056130"/>
              <a:gd name="connsiteX1128" fmla="*/ 801699 w 1056130"/>
              <a:gd name="connsiteY1128" fmla="*/ 663130 h 1056130"/>
              <a:gd name="connsiteX1129" fmla="*/ 797186 w 1056130"/>
              <a:gd name="connsiteY1129" fmla="*/ 662026 h 1056130"/>
              <a:gd name="connsiteX1130" fmla="*/ 787993 w 1056130"/>
              <a:gd name="connsiteY1130" fmla="*/ 657417 h 1056130"/>
              <a:gd name="connsiteX1131" fmla="*/ 790778 w 1056130"/>
              <a:gd name="connsiteY1131" fmla="*/ 656961 h 1056130"/>
              <a:gd name="connsiteX1132" fmla="*/ 844760 w 1056130"/>
              <a:gd name="connsiteY1132" fmla="*/ 656961 h 1056130"/>
              <a:gd name="connsiteX1133" fmla="*/ 849369 w 1056130"/>
              <a:gd name="connsiteY1133" fmla="*/ 657849 h 1056130"/>
              <a:gd name="connsiteX1134" fmla="*/ 859618 w 1056130"/>
              <a:gd name="connsiteY1134" fmla="*/ 661978 h 1056130"/>
              <a:gd name="connsiteX1135" fmla="*/ 861346 w 1056130"/>
              <a:gd name="connsiteY1135" fmla="*/ 663130 h 1056130"/>
              <a:gd name="connsiteX1136" fmla="*/ 845168 w 1056130"/>
              <a:gd name="connsiteY1136" fmla="*/ 654489 h 1056130"/>
              <a:gd name="connsiteX1137" fmla="*/ 836647 w 1056130"/>
              <a:gd name="connsiteY1137" fmla="*/ 651032 h 1056130"/>
              <a:gd name="connsiteX1138" fmla="*/ 835231 w 1056130"/>
              <a:gd name="connsiteY1138" fmla="*/ 649952 h 1056130"/>
              <a:gd name="connsiteX1139" fmla="*/ 887582 w 1056130"/>
              <a:gd name="connsiteY1139" fmla="*/ 649952 h 1056130"/>
              <a:gd name="connsiteX1140" fmla="*/ 890702 w 1056130"/>
              <a:gd name="connsiteY1140" fmla="*/ 650336 h 1056130"/>
              <a:gd name="connsiteX1141" fmla="*/ 903424 w 1056130"/>
              <a:gd name="connsiteY1141" fmla="*/ 654585 h 1056130"/>
              <a:gd name="connsiteX1142" fmla="*/ 904192 w 1056130"/>
              <a:gd name="connsiteY1142" fmla="*/ 655401 h 1056130"/>
              <a:gd name="connsiteX1143" fmla="*/ 902223 w 1056130"/>
              <a:gd name="connsiteY1143" fmla="*/ 655401 h 1056130"/>
              <a:gd name="connsiteX1144" fmla="*/ 849777 w 1056130"/>
              <a:gd name="connsiteY1144" fmla="*/ 655401 h 1056130"/>
              <a:gd name="connsiteX1145" fmla="*/ 844976 w 1056130"/>
              <a:gd name="connsiteY1145" fmla="*/ 654537 h 1056130"/>
              <a:gd name="connsiteX1146" fmla="*/ 880933 w 1056130"/>
              <a:gd name="connsiteY1146" fmla="*/ 648368 h 1056130"/>
              <a:gd name="connsiteX1147" fmla="*/ 832063 w 1056130"/>
              <a:gd name="connsiteY1147" fmla="*/ 648368 h 1056130"/>
              <a:gd name="connsiteX1148" fmla="*/ 827718 w 1056130"/>
              <a:gd name="connsiteY1148" fmla="*/ 647528 h 1056130"/>
              <a:gd name="connsiteX1149" fmla="*/ 819341 w 1056130"/>
              <a:gd name="connsiteY1149" fmla="*/ 643591 h 1056130"/>
              <a:gd name="connsiteX1150" fmla="*/ 868379 w 1056130"/>
              <a:gd name="connsiteY1150" fmla="*/ 643591 h 1056130"/>
              <a:gd name="connsiteX1151" fmla="*/ 872748 w 1056130"/>
              <a:gd name="connsiteY1151" fmla="*/ 644312 h 1056130"/>
              <a:gd name="connsiteX1152" fmla="*/ 883621 w 1056130"/>
              <a:gd name="connsiteY1152" fmla="*/ 647960 h 1056130"/>
              <a:gd name="connsiteX1153" fmla="*/ 880741 w 1056130"/>
              <a:gd name="connsiteY1153" fmla="*/ 648416 h 1056130"/>
              <a:gd name="connsiteX1154" fmla="*/ 868403 w 1056130"/>
              <a:gd name="connsiteY1154" fmla="*/ 641167 h 1056130"/>
              <a:gd name="connsiteX1155" fmla="*/ 861202 w 1056130"/>
              <a:gd name="connsiteY1155" fmla="*/ 638215 h 1056130"/>
              <a:gd name="connsiteX1156" fmla="*/ 863963 w 1056130"/>
              <a:gd name="connsiteY1156" fmla="*/ 638215 h 1056130"/>
              <a:gd name="connsiteX1157" fmla="*/ 905800 w 1056130"/>
              <a:gd name="connsiteY1157" fmla="*/ 638215 h 1056130"/>
              <a:gd name="connsiteX1158" fmla="*/ 911753 w 1056130"/>
              <a:gd name="connsiteY1158" fmla="*/ 639055 h 1056130"/>
              <a:gd name="connsiteX1159" fmla="*/ 920490 w 1056130"/>
              <a:gd name="connsiteY1159" fmla="*/ 641623 h 1056130"/>
              <a:gd name="connsiteX1160" fmla="*/ 920490 w 1056130"/>
              <a:gd name="connsiteY1160" fmla="*/ 642103 h 1056130"/>
              <a:gd name="connsiteX1161" fmla="*/ 873876 w 1056130"/>
              <a:gd name="connsiteY1161" fmla="*/ 642103 h 1056130"/>
              <a:gd name="connsiteX1162" fmla="*/ 868211 w 1056130"/>
              <a:gd name="connsiteY1162" fmla="*/ 641191 h 1056130"/>
              <a:gd name="connsiteX1163" fmla="*/ 899583 w 1056130"/>
              <a:gd name="connsiteY1163" fmla="*/ 636655 h 1056130"/>
              <a:gd name="connsiteX1164" fmla="*/ 856378 w 1056130"/>
              <a:gd name="connsiteY1164" fmla="*/ 636655 h 1056130"/>
              <a:gd name="connsiteX1165" fmla="*/ 849033 w 1056130"/>
              <a:gd name="connsiteY1165" fmla="*/ 634830 h 1056130"/>
              <a:gd name="connsiteX1166" fmla="*/ 845048 w 1056130"/>
              <a:gd name="connsiteY1166" fmla="*/ 633510 h 1056130"/>
              <a:gd name="connsiteX1167" fmla="*/ 844376 w 1056130"/>
              <a:gd name="connsiteY1167" fmla="*/ 633246 h 1056130"/>
              <a:gd name="connsiteX1168" fmla="*/ 844398 w 1056130"/>
              <a:gd name="connsiteY1168" fmla="*/ 632737 h 1056130"/>
              <a:gd name="connsiteX1169" fmla="*/ 844592 w 1056130"/>
              <a:gd name="connsiteY1169" fmla="*/ 632646 h 1056130"/>
              <a:gd name="connsiteX1170" fmla="*/ 846416 w 1056130"/>
              <a:gd name="connsiteY1170" fmla="*/ 632502 h 1056130"/>
              <a:gd name="connsiteX1171" fmla="*/ 888302 w 1056130"/>
              <a:gd name="connsiteY1171" fmla="*/ 632502 h 1056130"/>
              <a:gd name="connsiteX1172" fmla="*/ 890702 w 1056130"/>
              <a:gd name="connsiteY1172" fmla="*/ 632982 h 1056130"/>
              <a:gd name="connsiteX1173" fmla="*/ 892766 w 1056130"/>
              <a:gd name="connsiteY1173" fmla="*/ 633582 h 1056130"/>
              <a:gd name="connsiteX1174" fmla="*/ 894398 w 1056130"/>
              <a:gd name="connsiteY1174" fmla="*/ 634038 h 1056130"/>
              <a:gd name="connsiteX1175" fmla="*/ 896463 w 1056130"/>
              <a:gd name="connsiteY1175" fmla="*/ 634614 h 1056130"/>
              <a:gd name="connsiteX1176" fmla="*/ 898071 w 1056130"/>
              <a:gd name="connsiteY1176" fmla="*/ 635094 h 1056130"/>
              <a:gd name="connsiteX1177" fmla="*/ 900135 w 1056130"/>
              <a:gd name="connsiteY1177" fmla="*/ 635670 h 1056130"/>
              <a:gd name="connsiteX1178" fmla="*/ 901671 w 1056130"/>
              <a:gd name="connsiteY1178" fmla="*/ 636175 h 1056130"/>
              <a:gd name="connsiteX1179" fmla="*/ 901671 w 1056130"/>
              <a:gd name="connsiteY1179" fmla="*/ 636175 h 1056130"/>
              <a:gd name="connsiteX1180" fmla="*/ 899583 w 1056130"/>
              <a:gd name="connsiteY1180" fmla="*/ 636655 h 1056130"/>
              <a:gd name="connsiteX1181" fmla="*/ 847857 w 1056130"/>
              <a:gd name="connsiteY1181" fmla="*/ 636655 h 1056130"/>
              <a:gd name="connsiteX1182" fmla="*/ 845456 w 1056130"/>
              <a:gd name="connsiteY1182" fmla="*/ 636655 h 1056130"/>
              <a:gd name="connsiteX1183" fmla="*/ 803355 w 1056130"/>
              <a:gd name="connsiteY1183" fmla="*/ 636655 h 1056130"/>
              <a:gd name="connsiteX1184" fmla="*/ 797762 w 1056130"/>
              <a:gd name="connsiteY1184" fmla="*/ 635598 h 1056130"/>
              <a:gd name="connsiteX1185" fmla="*/ 792482 w 1056130"/>
              <a:gd name="connsiteY1185" fmla="*/ 633486 h 1056130"/>
              <a:gd name="connsiteX1186" fmla="*/ 792290 w 1056130"/>
              <a:gd name="connsiteY1186" fmla="*/ 632718 h 1056130"/>
              <a:gd name="connsiteX1187" fmla="*/ 794690 w 1056130"/>
              <a:gd name="connsiteY1187" fmla="*/ 632502 h 1056130"/>
              <a:gd name="connsiteX1188" fmla="*/ 836503 w 1056130"/>
              <a:gd name="connsiteY1188" fmla="*/ 632502 h 1056130"/>
              <a:gd name="connsiteX1189" fmla="*/ 839264 w 1056130"/>
              <a:gd name="connsiteY1189" fmla="*/ 633030 h 1056130"/>
              <a:gd name="connsiteX1190" fmla="*/ 847833 w 1056130"/>
              <a:gd name="connsiteY1190" fmla="*/ 636655 h 1056130"/>
              <a:gd name="connsiteX1191" fmla="*/ 794786 w 1056130"/>
              <a:gd name="connsiteY1191" fmla="*/ 636247 h 1056130"/>
              <a:gd name="connsiteX1192" fmla="*/ 794786 w 1056130"/>
              <a:gd name="connsiteY1192" fmla="*/ 636655 h 1056130"/>
              <a:gd name="connsiteX1193" fmla="*/ 792386 w 1056130"/>
              <a:gd name="connsiteY1193" fmla="*/ 636655 h 1056130"/>
              <a:gd name="connsiteX1194" fmla="*/ 749997 w 1056130"/>
              <a:gd name="connsiteY1194" fmla="*/ 636655 h 1056130"/>
              <a:gd name="connsiteX1195" fmla="*/ 743228 w 1056130"/>
              <a:gd name="connsiteY1195" fmla="*/ 635046 h 1056130"/>
              <a:gd name="connsiteX1196" fmla="*/ 739939 w 1056130"/>
              <a:gd name="connsiteY1196" fmla="*/ 633462 h 1056130"/>
              <a:gd name="connsiteX1197" fmla="*/ 739747 w 1056130"/>
              <a:gd name="connsiteY1197" fmla="*/ 632670 h 1056130"/>
              <a:gd name="connsiteX1198" fmla="*/ 742148 w 1056130"/>
              <a:gd name="connsiteY1198" fmla="*/ 632478 h 1056130"/>
              <a:gd name="connsiteX1199" fmla="*/ 784753 w 1056130"/>
              <a:gd name="connsiteY1199" fmla="*/ 632478 h 1056130"/>
              <a:gd name="connsiteX1200" fmla="*/ 787681 w 1056130"/>
              <a:gd name="connsiteY1200" fmla="*/ 633126 h 1056130"/>
              <a:gd name="connsiteX1201" fmla="*/ 741451 w 1056130"/>
              <a:gd name="connsiteY1201" fmla="*/ 636079 h 1056130"/>
              <a:gd name="connsiteX1202" fmla="*/ 741307 w 1056130"/>
              <a:gd name="connsiteY1202" fmla="*/ 636655 h 1056130"/>
              <a:gd name="connsiteX1203" fmla="*/ 738523 w 1056130"/>
              <a:gd name="connsiteY1203" fmla="*/ 636655 h 1056130"/>
              <a:gd name="connsiteX1204" fmla="*/ 696398 w 1056130"/>
              <a:gd name="connsiteY1204" fmla="*/ 636655 h 1056130"/>
              <a:gd name="connsiteX1205" fmla="*/ 687421 w 1056130"/>
              <a:gd name="connsiteY1205" fmla="*/ 633222 h 1056130"/>
              <a:gd name="connsiteX1206" fmla="*/ 689989 w 1056130"/>
              <a:gd name="connsiteY1206" fmla="*/ 632958 h 1056130"/>
              <a:gd name="connsiteX1207" fmla="*/ 733194 w 1056130"/>
              <a:gd name="connsiteY1207" fmla="*/ 632958 h 1056130"/>
              <a:gd name="connsiteX1208" fmla="*/ 741427 w 1056130"/>
              <a:gd name="connsiteY1208" fmla="*/ 636079 h 1056130"/>
              <a:gd name="connsiteX1209" fmla="*/ 688261 w 1056130"/>
              <a:gd name="connsiteY1209" fmla="*/ 636079 h 1056130"/>
              <a:gd name="connsiteX1210" fmla="*/ 686893 w 1056130"/>
              <a:gd name="connsiteY1210" fmla="*/ 636559 h 1056130"/>
              <a:gd name="connsiteX1211" fmla="*/ 639775 w 1056130"/>
              <a:gd name="connsiteY1211" fmla="*/ 636559 h 1056130"/>
              <a:gd name="connsiteX1212" fmla="*/ 636775 w 1056130"/>
              <a:gd name="connsiteY1212" fmla="*/ 635358 h 1056130"/>
              <a:gd name="connsiteX1213" fmla="*/ 634374 w 1056130"/>
              <a:gd name="connsiteY1213" fmla="*/ 633390 h 1056130"/>
              <a:gd name="connsiteX1214" fmla="*/ 637687 w 1056130"/>
              <a:gd name="connsiteY1214" fmla="*/ 632934 h 1056130"/>
              <a:gd name="connsiteX1215" fmla="*/ 679812 w 1056130"/>
              <a:gd name="connsiteY1215" fmla="*/ 632934 h 1056130"/>
              <a:gd name="connsiteX1216" fmla="*/ 688357 w 1056130"/>
              <a:gd name="connsiteY1216" fmla="*/ 636151 h 1056130"/>
              <a:gd name="connsiteX1217" fmla="*/ 640879 w 1056130"/>
              <a:gd name="connsiteY1217" fmla="*/ 642031 h 1056130"/>
              <a:gd name="connsiteX1218" fmla="*/ 589753 w 1056130"/>
              <a:gd name="connsiteY1218" fmla="*/ 642031 h 1056130"/>
              <a:gd name="connsiteX1219" fmla="*/ 584952 w 1056130"/>
              <a:gd name="connsiteY1219" fmla="*/ 638335 h 1056130"/>
              <a:gd name="connsiteX1220" fmla="*/ 587809 w 1056130"/>
              <a:gd name="connsiteY1220" fmla="*/ 638167 h 1056130"/>
              <a:gd name="connsiteX1221" fmla="*/ 633822 w 1056130"/>
              <a:gd name="connsiteY1221" fmla="*/ 638167 h 1056130"/>
              <a:gd name="connsiteX1222" fmla="*/ 640855 w 1056130"/>
              <a:gd name="connsiteY1222" fmla="*/ 642103 h 1056130"/>
              <a:gd name="connsiteX1223" fmla="*/ 590233 w 1056130"/>
              <a:gd name="connsiteY1223" fmla="*/ 643615 h 1056130"/>
              <a:gd name="connsiteX1224" fmla="*/ 640015 w 1056130"/>
              <a:gd name="connsiteY1224" fmla="*/ 643615 h 1056130"/>
              <a:gd name="connsiteX1225" fmla="*/ 644576 w 1056130"/>
              <a:gd name="connsiteY1225" fmla="*/ 645536 h 1056130"/>
              <a:gd name="connsiteX1226" fmla="*/ 647312 w 1056130"/>
              <a:gd name="connsiteY1226" fmla="*/ 648392 h 1056130"/>
              <a:gd name="connsiteX1227" fmla="*/ 593689 w 1056130"/>
              <a:gd name="connsiteY1227" fmla="*/ 648392 h 1056130"/>
              <a:gd name="connsiteX1228" fmla="*/ 587689 w 1056130"/>
              <a:gd name="connsiteY1228" fmla="*/ 643807 h 1056130"/>
              <a:gd name="connsiteX1229" fmla="*/ 590209 w 1056130"/>
              <a:gd name="connsiteY1229" fmla="*/ 643687 h 1056130"/>
              <a:gd name="connsiteX1230" fmla="*/ 590929 w 1056130"/>
              <a:gd name="connsiteY1230" fmla="*/ 650120 h 1056130"/>
              <a:gd name="connsiteX1231" fmla="*/ 592873 w 1056130"/>
              <a:gd name="connsiteY1231" fmla="*/ 649928 h 1056130"/>
              <a:gd name="connsiteX1232" fmla="*/ 646808 w 1056130"/>
              <a:gd name="connsiteY1232" fmla="*/ 649928 h 1056130"/>
              <a:gd name="connsiteX1233" fmla="*/ 650480 w 1056130"/>
              <a:gd name="connsiteY1233" fmla="*/ 651416 h 1056130"/>
              <a:gd name="connsiteX1234" fmla="*/ 653865 w 1056130"/>
              <a:gd name="connsiteY1234" fmla="*/ 655017 h 1056130"/>
              <a:gd name="connsiteX1235" fmla="*/ 651152 w 1056130"/>
              <a:gd name="connsiteY1235" fmla="*/ 655377 h 1056130"/>
              <a:gd name="connsiteX1236" fmla="*/ 595946 w 1056130"/>
              <a:gd name="connsiteY1236" fmla="*/ 655377 h 1056130"/>
              <a:gd name="connsiteX1237" fmla="*/ 592033 w 1056130"/>
              <a:gd name="connsiteY1237" fmla="*/ 652977 h 1056130"/>
              <a:gd name="connsiteX1238" fmla="*/ 590905 w 1056130"/>
              <a:gd name="connsiteY1238" fmla="*/ 650192 h 1056130"/>
              <a:gd name="connsiteX1239" fmla="*/ 651704 w 1056130"/>
              <a:gd name="connsiteY1239" fmla="*/ 650408 h 1056130"/>
              <a:gd name="connsiteX1240" fmla="*/ 652040 w 1056130"/>
              <a:gd name="connsiteY1240" fmla="*/ 649928 h 1056130"/>
              <a:gd name="connsiteX1241" fmla="*/ 675731 w 1056130"/>
              <a:gd name="connsiteY1241" fmla="*/ 649928 h 1056130"/>
              <a:gd name="connsiteX1242" fmla="*/ 707079 w 1056130"/>
              <a:gd name="connsiteY1242" fmla="*/ 649928 h 1056130"/>
              <a:gd name="connsiteX1243" fmla="*/ 710968 w 1056130"/>
              <a:gd name="connsiteY1243" fmla="*/ 651128 h 1056130"/>
              <a:gd name="connsiteX1244" fmla="*/ 716368 w 1056130"/>
              <a:gd name="connsiteY1244" fmla="*/ 654825 h 1056130"/>
              <a:gd name="connsiteX1245" fmla="*/ 714688 w 1056130"/>
              <a:gd name="connsiteY1245" fmla="*/ 655377 h 1056130"/>
              <a:gd name="connsiteX1246" fmla="*/ 658593 w 1056130"/>
              <a:gd name="connsiteY1246" fmla="*/ 655377 h 1056130"/>
              <a:gd name="connsiteX1247" fmla="*/ 655353 w 1056130"/>
              <a:gd name="connsiteY1247" fmla="*/ 654057 h 1056130"/>
              <a:gd name="connsiteX1248" fmla="*/ 651680 w 1056130"/>
              <a:gd name="connsiteY1248" fmla="*/ 650480 h 1056130"/>
              <a:gd name="connsiteX1249" fmla="*/ 660898 w 1056130"/>
              <a:gd name="connsiteY1249" fmla="*/ 656961 h 1056130"/>
              <a:gd name="connsiteX1250" fmla="*/ 717809 w 1056130"/>
              <a:gd name="connsiteY1250" fmla="*/ 656961 h 1056130"/>
              <a:gd name="connsiteX1251" fmla="*/ 721241 w 1056130"/>
              <a:gd name="connsiteY1251" fmla="*/ 658017 h 1056130"/>
              <a:gd name="connsiteX1252" fmla="*/ 728226 w 1056130"/>
              <a:gd name="connsiteY1252" fmla="*/ 662818 h 1056130"/>
              <a:gd name="connsiteX1253" fmla="*/ 726066 w 1056130"/>
              <a:gd name="connsiteY1253" fmla="*/ 663202 h 1056130"/>
              <a:gd name="connsiteX1254" fmla="*/ 666514 w 1056130"/>
              <a:gd name="connsiteY1254" fmla="*/ 663202 h 1056130"/>
              <a:gd name="connsiteX1255" fmla="*/ 662866 w 1056130"/>
              <a:gd name="connsiteY1255" fmla="*/ 661666 h 1056130"/>
              <a:gd name="connsiteX1256" fmla="*/ 658833 w 1056130"/>
              <a:gd name="connsiteY1256" fmla="*/ 657585 h 1056130"/>
              <a:gd name="connsiteX1257" fmla="*/ 660874 w 1056130"/>
              <a:gd name="connsiteY1257" fmla="*/ 657081 h 1056130"/>
              <a:gd name="connsiteX1258" fmla="*/ 668915 w 1056130"/>
              <a:gd name="connsiteY1258" fmla="*/ 664690 h 1056130"/>
              <a:gd name="connsiteX1259" fmla="*/ 728922 w 1056130"/>
              <a:gd name="connsiteY1259" fmla="*/ 664690 h 1056130"/>
              <a:gd name="connsiteX1260" fmla="*/ 733074 w 1056130"/>
              <a:gd name="connsiteY1260" fmla="*/ 665938 h 1056130"/>
              <a:gd name="connsiteX1261" fmla="*/ 741379 w 1056130"/>
              <a:gd name="connsiteY1261" fmla="*/ 671531 h 1056130"/>
              <a:gd name="connsiteX1262" fmla="*/ 739387 w 1056130"/>
              <a:gd name="connsiteY1262" fmla="*/ 672011 h 1056130"/>
              <a:gd name="connsiteX1263" fmla="*/ 675419 w 1056130"/>
              <a:gd name="connsiteY1263" fmla="*/ 672011 h 1056130"/>
              <a:gd name="connsiteX1264" fmla="*/ 671723 w 1056130"/>
              <a:gd name="connsiteY1264" fmla="*/ 670523 h 1056130"/>
              <a:gd name="connsiteX1265" fmla="*/ 665962 w 1056130"/>
              <a:gd name="connsiteY1265" fmla="*/ 664714 h 1056130"/>
              <a:gd name="connsiteX1266" fmla="*/ 677388 w 1056130"/>
              <a:gd name="connsiteY1266" fmla="*/ 673571 h 1056130"/>
              <a:gd name="connsiteX1267" fmla="*/ 742460 w 1056130"/>
              <a:gd name="connsiteY1267" fmla="*/ 673571 h 1056130"/>
              <a:gd name="connsiteX1268" fmla="*/ 746348 w 1056130"/>
              <a:gd name="connsiteY1268" fmla="*/ 674771 h 1056130"/>
              <a:gd name="connsiteX1269" fmla="*/ 756381 w 1056130"/>
              <a:gd name="connsiteY1269" fmla="*/ 681564 h 1056130"/>
              <a:gd name="connsiteX1270" fmla="*/ 756381 w 1056130"/>
              <a:gd name="connsiteY1270" fmla="*/ 682116 h 1056130"/>
              <a:gd name="connsiteX1271" fmla="*/ 753861 w 1056130"/>
              <a:gd name="connsiteY1271" fmla="*/ 682116 h 1056130"/>
              <a:gd name="connsiteX1272" fmla="*/ 685885 w 1056130"/>
              <a:gd name="connsiteY1272" fmla="*/ 682116 h 1056130"/>
              <a:gd name="connsiteX1273" fmla="*/ 681756 w 1056130"/>
              <a:gd name="connsiteY1273" fmla="*/ 680436 h 1056130"/>
              <a:gd name="connsiteX1274" fmla="*/ 675323 w 1056130"/>
              <a:gd name="connsiteY1274" fmla="*/ 674267 h 1056130"/>
              <a:gd name="connsiteX1275" fmla="*/ 677364 w 1056130"/>
              <a:gd name="connsiteY1275" fmla="*/ 673643 h 1056130"/>
              <a:gd name="connsiteX1276" fmla="*/ 684180 w 1056130"/>
              <a:gd name="connsiteY1276" fmla="*/ 685189 h 1056130"/>
              <a:gd name="connsiteX1277" fmla="*/ 692149 w 1056130"/>
              <a:gd name="connsiteY1277" fmla="*/ 693110 h 1056130"/>
              <a:gd name="connsiteX1278" fmla="*/ 691861 w 1056130"/>
              <a:gd name="connsiteY1278" fmla="*/ 693662 h 1056130"/>
              <a:gd name="connsiteX1279" fmla="*/ 689269 w 1056130"/>
              <a:gd name="connsiteY1279" fmla="*/ 693662 h 1056130"/>
              <a:gd name="connsiteX1280" fmla="*/ 615076 w 1056130"/>
              <a:gd name="connsiteY1280" fmla="*/ 693662 h 1056130"/>
              <a:gd name="connsiteX1281" fmla="*/ 611091 w 1056130"/>
              <a:gd name="connsiteY1281" fmla="*/ 691261 h 1056130"/>
              <a:gd name="connsiteX1282" fmla="*/ 607563 w 1056130"/>
              <a:gd name="connsiteY1282" fmla="*/ 684060 h 1056130"/>
              <a:gd name="connsiteX1283" fmla="*/ 609747 w 1056130"/>
              <a:gd name="connsiteY1283" fmla="*/ 683676 h 1056130"/>
              <a:gd name="connsiteX1284" fmla="*/ 680268 w 1056130"/>
              <a:gd name="connsiteY1284" fmla="*/ 683676 h 1056130"/>
              <a:gd name="connsiteX1285" fmla="*/ 684156 w 1056130"/>
              <a:gd name="connsiteY1285" fmla="*/ 685261 h 1056130"/>
              <a:gd name="connsiteX1286" fmla="*/ 613564 w 1056130"/>
              <a:gd name="connsiteY1286" fmla="*/ 695486 h 1056130"/>
              <a:gd name="connsiteX1287" fmla="*/ 615556 w 1056130"/>
              <a:gd name="connsiteY1287" fmla="*/ 695270 h 1056130"/>
              <a:gd name="connsiteX1288" fmla="*/ 691837 w 1056130"/>
              <a:gd name="connsiteY1288" fmla="*/ 695270 h 1056130"/>
              <a:gd name="connsiteX1289" fmla="*/ 695750 w 1056130"/>
              <a:gd name="connsiteY1289" fmla="*/ 696854 h 1056130"/>
              <a:gd name="connsiteX1290" fmla="*/ 705783 w 1056130"/>
              <a:gd name="connsiteY1290" fmla="*/ 706935 h 1056130"/>
              <a:gd name="connsiteX1291" fmla="*/ 703023 w 1056130"/>
              <a:gd name="connsiteY1291" fmla="*/ 707247 h 1056130"/>
              <a:gd name="connsiteX1292" fmla="*/ 621725 w 1056130"/>
              <a:gd name="connsiteY1292" fmla="*/ 707247 h 1056130"/>
              <a:gd name="connsiteX1293" fmla="*/ 617788 w 1056130"/>
              <a:gd name="connsiteY1293" fmla="*/ 704847 h 1056130"/>
              <a:gd name="connsiteX1294" fmla="*/ 614212 w 1056130"/>
              <a:gd name="connsiteY1294" fmla="*/ 697526 h 1056130"/>
              <a:gd name="connsiteX1295" fmla="*/ 613564 w 1056130"/>
              <a:gd name="connsiteY1295" fmla="*/ 695486 h 1056130"/>
              <a:gd name="connsiteX1296" fmla="*/ 622757 w 1056130"/>
              <a:gd name="connsiteY1296" fmla="*/ 708807 h 1056130"/>
              <a:gd name="connsiteX1297" fmla="*/ 705135 w 1056130"/>
              <a:gd name="connsiteY1297" fmla="*/ 708807 h 1056130"/>
              <a:gd name="connsiteX1298" fmla="*/ 709480 w 1056130"/>
              <a:gd name="connsiteY1298" fmla="*/ 710608 h 1056130"/>
              <a:gd name="connsiteX1299" fmla="*/ 721601 w 1056130"/>
              <a:gd name="connsiteY1299" fmla="*/ 723017 h 1056130"/>
              <a:gd name="connsiteX1300" fmla="*/ 719201 w 1056130"/>
              <a:gd name="connsiteY1300" fmla="*/ 723689 h 1056130"/>
              <a:gd name="connsiteX1301" fmla="*/ 629286 w 1056130"/>
              <a:gd name="connsiteY1301" fmla="*/ 723689 h 1056130"/>
              <a:gd name="connsiteX1302" fmla="*/ 626885 w 1056130"/>
              <a:gd name="connsiteY1302" fmla="*/ 723065 h 1056130"/>
              <a:gd name="connsiteX1303" fmla="*/ 620069 w 1056130"/>
              <a:gd name="connsiteY1303" fmla="*/ 709119 h 1056130"/>
              <a:gd name="connsiteX1304" fmla="*/ 622757 w 1056130"/>
              <a:gd name="connsiteY1304" fmla="*/ 708856 h 1056130"/>
              <a:gd name="connsiteX1305" fmla="*/ 710416 w 1056130"/>
              <a:gd name="connsiteY1305" fmla="*/ 709144 h 1056130"/>
              <a:gd name="connsiteX1306" fmla="*/ 712480 w 1056130"/>
              <a:gd name="connsiteY1306" fmla="*/ 708807 h 1056130"/>
              <a:gd name="connsiteX1307" fmla="*/ 795074 w 1056130"/>
              <a:gd name="connsiteY1307" fmla="*/ 708807 h 1056130"/>
              <a:gd name="connsiteX1308" fmla="*/ 798987 w 1056130"/>
              <a:gd name="connsiteY1308" fmla="*/ 709984 h 1056130"/>
              <a:gd name="connsiteX1309" fmla="*/ 817997 w 1056130"/>
              <a:gd name="connsiteY1309" fmla="*/ 722657 h 1056130"/>
              <a:gd name="connsiteX1310" fmla="*/ 817997 w 1056130"/>
              <a:gd name="connsiteY1310" fmla="*/ 723473 h 1056130"/>
              <a:gd name="connsiteX1311" fmla="*/ 815597 w 1056130"/>
              <a:gd name="connsiteY1311" fmla="*/ 723689 h 1056130"/>
              <a:gd name="connsiteX1312" fmla="*/ 727074 w 1056130"/>
              <a:gd name="connsiteY1312" fmla="*/ 723689 h 1056130"/>
              <a:gd name="connsiteX1313" fmla="*/ 724289 w 1056130"/>
              <a:gd name="connsiteY1313" fmla="*/ 723185 h 1056130"/>
              <a:gd name="connsiteX1314" fmla="*/ 819461 w 1056130"/>
              <a:gd name="connsiteY1314" fmla="*/ 721889 h 1056130"/>
              <a:gd name="connsiteX1315" fmla="*/ 802443 w 1056130"/>
              <a:gd name="connsiteY1315" fmla="*/ 710440 h 1056130"/>
              <a:gd name="connsiteX1316" fmla="*/ 800763 w 1056130"/>
              <a:gd name="connsiteY1316" fmla="*/ 709288 h 1056130"/>
              <a:gd name="connsiteX1317" fmla="*/ 802947 w 1056130"/>
              <a:gd name="connsiteY1317" fmla="*/ 708951 h 1056130"/>
              <a:gd name="connsiteX1318" fmla="*/ 884821 w 1056130"/>
              <a:gd name="connsiteY1318" fmla="*/ 708951 h 1056130"/>
              <a:gd name="connsiteX1319" fmla="*/ 888566 w 1056130"/>
              <a:gd name="connsiteY1319" fmla="*/ 709864 h 1056130"/>
              <a:gd name="connsiteX1320" fmla="*/ 911825 w 1056130"/>
              <a:gd name="connsiteY1320" fmla="*/ 721553 h 1056130"/>
              <a:gd name="connsiteX1321" fmla="*/ 914513 w 1056130"/>
              <a:gd name="connsiteY1321" fmla="*/ 722921 h 1056130"/>
              <a:gd name="connsiteX1322" fmla="*/ 911776 w 1056130"/>
              <a:gd name="connsiteY1322" fmla="*/ 723257 h 1056130"/>
              <a:gd name="connsiteX1323" fmla="*/ 824094 w 1056130"/>
              <a:gd name="connsiteY1323" fmla="*/ 723257 h 1056130"/>
              <a:gd name="connsiteX1324" fmla="*/ 819461 w 1056130"/>
              <a:gd name="connsiteY1324" fmla="*/ 721889 h 1056130"/>
              <a:gd name="connsiteX1325" fmla="*/ 880765 w 1056130"/>
              <a:gd name="connsiteY1325" fmla="*/ 707343 h 1056130"/>
              <a:gd name="connsiteX1326" fmla="*/ 799923 w 1056130"/>
              <a:gd name="connsiteY1326" fmla="*/ 707343 h 1056130"/>
              <a:gd name="connsiteX1327" fmla="*/ 796010 w 1056130"/>
              <a:gd name="connsiteY1327" fmla="*/ 706143 h 1056130"/>
              <a:gd name="connsiteX1328" fmla="*/ 780720 w 1056130"/>
              <a:gd name="connsiteY1328" fmla="*/ 695918 h 1056130"/>
              <a:gd name="connsiteX1329" fmla="*/ 780720 w 1056130"/>
              <a:gd name="connsiteY1329" fmla="*/ 695366 h 1056130"/>
              <a:gd name="connsiteX1330" fmla="*/ 857266 w 1056130"/>
              <a:gd name="connsiteY1330" fmla="*/ 695366 h 1056130"/>
              <a:gd name="connsiteX1331" fmla="*/ 861778 w 1056130"/>
              <a:gd name="connsiteY1331" fmla="*/ 696422 h 1056130"/>
              <a:gd name="connsiteX1332" fmla="*/ 880357 w 1056130"/>
              <a:gd name="connsiteY1332" fmla="*/ 705759 h 1056130"/>
              <a:gd name="connsiteX1333" fmla="*/ 882325 w 1056130"/>
              <a:gd name="connsiteY1333" fmla="*/ 707007 h 1056130"/>
              <a:gd name="connsiteX1334" fmla="*/ 880765 w 1056130"/>
              <a:gd name="connsiteY1334" fmla="*/ 707247 h 1056130"/>
              <a:gd name="connsiteX1335" fmla="*/ 859042 w 1056130"/>
              <a:gd name="connsiteY1335" fmla="*/ 693302 h 1056130"/>
              <a:gd name="connsiteX1336" fmla="*/ 842384 w 1056130"/>
              <a:gd name="connsiteY1336" fmla="*/ 684853 h 1056130"/>
              <a:gd name="connsiteX1337" fmla="*/ 841376 w 1056130"/>
              <a:gd name="connsiteY1337" fmla="*/ 683820 h 1056130"/>
              <a:gd name="connsiteX1338" fmla="*/ 912113 w 1056130"/>
              <a:gd name="connsiteY1338" fmla="*/ 683820 h 1056130"/>
              <a:gd name="connsiteX1339" fmla="*/ 914657 w 1056130"/>
              <a:gd name="connsiteY1339" fmla="*/ 684252 h 1056130"/>
              <a:gd name="connsiteX1340" fmla="*/ 936620 w 1056130"/>
              <a:gd name="connsiteY1340" fmla="*/ 693062 h 1056130"/>
              <a:gd name="connsiteX1341" fmla="*/ 937676 w 1056130"/>
              <a:gd name="connsiteY1341" fmla="*/ 693686 h 1056130"/>
              <a:gd name="connsiteX1342" fmla="*/ 935275 w 1056130"/>
              <a:gd name="connsiteY1342" fmla="*/ 693830 h 1056130"/>
              <a:gd name="connsiteX1343" fmla="*/ 862066 w 1056130"/>
              <a:gd name="connsiteY1343" fmla="*/ 693830 h 1056130"/>
              <a:gd name="connsiteX1344" fmla="*/ 859042 w 1056130"/>
              <a:gd name="connsiteY1344" fmla="*/ 693206 h 1056130"/>
              <a:gd name="connsiteX1345" fmla="*/ 906616 w 1056130"/>
              <a:gd name="connsiteY1345" fmla="*/ 682236 h 1056130"/>
              <a:gd name="connsiteX1346" fmla="*/ 838976 w 1056130"/>
              <a:gd name="connsiteY1346" fmla="*/ 682236 h 1056130"/>
              <a:gd name="connsiteX1347" fmla="*/ 835447 w 1056130"/>
              <a:gd name="connsiteY1347" fmla="*/ 681420 h 1056130"/>
              <a:gd name="connsiteX1348" fmla="*/ 820853 w 1056130"/>
              <a:gd name="connsiteY1348" fmla="*/ 674219 h 1056130"/>
              <a:gd name="connsiteX1349" fmla="*/ 820733 w 1056130"/>
              <a:gd name="connsiteY1349" fmla="*/ 673427 h 1056130"/>
              <a:gd name="connsiteX1350" fmla="*/ 823134 w 1056130"/>
              <a:gd name="connsiteY1350" fmla="*/ 673211 h 1056130"/>
              <a:gd name="connsiteX1351" fmla="*/ 885805 w 1056130"/>
              <a:gd name="connsiteY1351" fmla="*/ 673211 h 1056130"/>
              <a:gd name="connsiteX1352" fmla="*/ 888758 w 1056130"/>
              <a:gd name="connsiteY1352" fmla="*/ 673835 h 1056130"/>
              <a:gd name="connsiteX1353" fmla="*/ 906760 w 1056130"/>
              <a:gd name="connsiteY1353" fmla="*/ 681036 h 1056130"/>
              <a:gd name="connsiteX1354" fmla="*/ 908680 w 1056130"/>
              <a:gd name="connsiteY1354" fmla="*/ 681828 h 1056130"/>
              <a:gd name="connsiteX1355" fmla="*/ 906616 w 1056130"/>
              <a:gd name="connsiteY1355" fmla="*/ 682140 h 1056130"/>
              <a:gd name="connsiteX1356" fmla="*/ 888686 w 1056130"/>
              <a:gd name="connsiteY1356" fmla="*/ 672179 h 1056130"/>
              <a:gd name="connsiteX1357" fmla="*/ 884413 w 1056130"/>
              <a:gd name="connsiteY1357" fmla="*/ 670667 h 1056130"/>
              <a:gd name="connsiteX1358" fmla="*/ 873108 w 1056130"/>
              <a:gd name="connsiteY1358" fmla="*/ 665866 h 1056130"/>
              <a:gd name="connsiteX1359" fmla="*/ 871812 w 1056130"/>
              <a:gd name="connsiteY1359" fmla="*/ 664858 h 1056130"/>
              <a:gd name="connsiteX1360" fmla="*/ 931819 w 1056130"/>
              <a:gd name="connsiteY1360" fmla="*/ 664858 h 1056130"/>
              <a:gd name="connsiteX1361" fmla="*/ 935659 w 1056130"/>
              <a:gd name="connsiteY1361" fmla="*/ 665530 h 1056130"/>
              <a:gd name="connsiteX1362" fmla="*/ 954382 w 1056130"/>
              <a:gd name="connsiteY1362" fmla="*/ 671699 h 1056130"/>
              <a:gd name="connsiteX1363" fmla="*/ 955102 w 1056130"/>
              <a:gd name="connsiteY1363" fmla="*/ 671915 h 1056130"/>
              <a:gd name="connsiteX1364" fmla="*/ 955159 w 1056130"/>
              <a:gd name="connsiteY1364" fmla="*/ 672388 h 1056130"/>
              <a:gd name="connsiteX1365" fmla="*/ 954910 w 1056130"/>
              <a:gd name="connsiteY1365" fmla="*/ 672515 h 1056130"/>
              <a:gd name="connsiteX1366" fmla="*/ 952846 w 1056130"/>
              <a:gd name="connsiteY1366" fmla="*/ 672683 h 1056130"/>
              <a:gd name="connsiteX1367" fmla="*/ 891206 w 1056130"/>
              <a:gd name="connsiteY1367" fmla="*/ 672683 h 1056130"/>
              <a:gd name="connsiteX1368" fmla="*/ 888686 w 1056130"/>
              <a:gd name="connsiteY1368" fmla="*/ 672083 h 1056130"/>
              <a:gd name="connsiteX1369" fmla="*/ 927282 w 1056130"/>
              <a:gd name="connsiteY1369" fmla="*/ 663274 h 1056130"/>
              <a:gd name="connsiteX1370" fmla="*/ 924882 w 1056130"/>
              <a:gd name="connsiteY1370" fmla="*/ 663274 h 1056130"/>
              <a:gd name="connsiteX1371" fmla="*/ 869027 w 1056130"/>
              <a:gd name="connsiteY1371" fmla="*/ 663274 h 1056130"/>
              <a:gd name="connsiteX1372" fmla="*/ 864683 w 1056130"/>
              <a:gd name="connsiteY1372" fmla="*/ 662482 h 1056130"/>
              <a:gd name="connsiteX1373" fmla="*/ 854697 w 1056130"/>
              <a:gd name="connsiteY1373" fmla="*/ 658449 h 1056130"/>
              <a:gd name="connsiteX1374" fmla="*/ 852825 w 1056130"/>
              <a:gd name="connsiteY1374" fmla="*/ 657537 h 1056130"/>
              <a:gd name="connsiteX1375" fmla="*/ 855538 w 1056130"/>
              <a:gd name="connsiteY1375" fmla="*/ 657129 h 1056130"/>
              <a:gd name="connsiteX1376" fmla="*/ 908224 w 1056130"/>
              <a:gd name="connsiteY1376" fmla="*/ 657129 h 1056130"/>
              <a:gd name="connsiteX1377" fmla="*/ 913025 w 1056130"/>
              <a:gd name="connsiteY1377" fmla="*/ 657921 h 1056130"/>
              <a:gd name="connsiteX1378" fmla="*/ 925482 w 1056130"/>
              <a:gd name="connsiteY1378" fmla="*/ 662146 h 1056130"/>
              <a:gd name="connsiteX1379" fmla="*/ 927354 w 1056130"/>
              <a:gd name="connsiteY1379" fmla="*/ 662794 h 1056130"/>
              <a:gd name="connsiteX1380" fmla="*/ 908776 w 1056130"/>
              <a:gd name="connsiteY1380" fmla="*/ 654681 h 1056130"/>
              <a:gd name="connsiteX1381" fmla="*/ 897567 w 1056130"/>
              <a:gd name="connsiteY1381" fmla="*/ 650936 h 1056130"/>
              <a:gd name="connsiteX1382" fmla="*/ 896151 w 1056130"/>
              <a:gd name="connsiteY1382" fmla="*/ 649928 h 1056130"/>
              <a:gd name="connsiteX1383" fmla="*/ 947589 w 1056130"/>
              <a:gd name="connsiteY1383" fmla="*/ 649928 h 1056130"/>
              <a:gd name="connsiteX1384" fmla="*/ 950469 w 1056130"/>
              <a:gd name="connsiteY1384" fmla="*/ 650192 h 1056130"/>
              <a:gd name="connsiteX1385" fmla="*/ 966791 w 1056130"/>
              <a:gd name="connsiteY1385" fmla="*/ 654921 h 1056130"/>
              <a:gd name="connsiteX1386" fmla="*/ 963959 w 1056130"/>
              <a:gd name="connsiteY1386" fmla="*/ 655425 h 1056130"/>
              <a:gd name="connsiteX1387" fmla="*/ 913169 w 1056130"/>
              <a:gd name="connsiteY1387" fmla="*/ 655425 h 1056130"/>
              <a:gd name="connsiteX1388" fmla="*/ 908776 w 1056130"/>
              <a:gd name="connsiteY1388" fmla="*/ 654681 h 1056130"/>
              <a:gd name="connsiteX1389" fmla="*/ 940532 w 1056130"/>
              <a:gd name="connsiteY1389" fmla="*/ 648320 h 1056130"/>
              <a:gd name="connsiteX1390" fmla="*/ 891614 w 1056130"/>
              <a:gd name="connsiteY1390" fmla="*/ 648320 h 1056130"/>
              <a:gd name="connsiteX1391" fmla="*/ 889526 w 1056130"/>
              <a:gd name="connsiteY1391" fmla="*/ 648152 h 1056130"/>
              <a:gd name="connsiteX1392" fmla="*/ 877524 w 1056130"/>
              <a:gd name="connsiteY1392" fmla="*/ 644120 h 1056130"/>
              <a:gd name="connsiteX1393" fmla="*/ 877308 w 1056130"/>
              <a:gd name="connsiteY1393" fmla="*/ 643567 h 1056130"/>
              <a:gd name="connsiteX1394" fmla="*/ 925314 w 1056130"/>
              <a:gd name="connsiteY1394" fmla="*/ 643567 h 1056130"/>
              <a:gd name="connsiteX1395" fmla="*/ 927931 w 1056130"/>
              <a:gd name="connsiteY1395" fmla="*/ 643711 h 1056130"/>
              <a:gd name="connsiteX1396" fmla="*/ 942332 w 1056130"/>
              <a:gd name="connsiteY1396" fmla="*/ 647816 h 1056130"/>
              <a:gd name="connsiteX1397" fmla="*/ 940532 w 1056130"/>
              <a:gd name="connsiteY1397" fmla="*/ 648392 h 1056130"/>
              <a:gd name="connsiteX1398" fmla="*/ 925074 w 1056130"/>
              <a:gd name="connsiteY1398" fmla="*/ 641263 h 1056130"/>
              <a:gd name="connsiteX1399" fmla="*/ 916169 w 1056130"/>
              <a:gd name="connsiteY1399" fmla="*/ 638167 h 1056130"/>
              <a:gd name="connsiteX1400" fmla="*/ 959710 w 1056130"/>
              <a:gd name="connsiteY1400" fmla="*/ 638167 h 1056130"/>
              <a:gd name="connsiteX1401" fmla="*/ 965687 w 1056130"/>
              <a:gd name="connsiteY1401" fmla="*/ 638863 h 1056130"/>
              <a:gd name="connsiteX1402" fmla="*/ 976609 w 1056130"/>
              <a:gd name="connsiteY1402" fmla="*/ 641671 h 1056130"/>
              <a:gd name="connsiteX1403" fmla="*/ 973416 w 1056130"/>
              <a:gd name="connsiteY1403" fmla="*/ 642031 h 1056130"/>
              <a:gd name="connsiteX1404" fmla="*/ 930787 w 1056130"/>
              <a:gd name="connsiteY1404" fmla="*/ 642031 h 1056130"/>
              <a:gd name="connsiteX1405" fmla="*/ 925074 w 1056130"/>
              <a:gd name="connsiteY1405" fmla="*/ 641335 h 1056130"/>
              <a:gd name="connsiteX1406" fmla="*/ 952534 w 1056130"/>
              <a:gd name="connsiteY1406" fmla="*/ 636463 h 1056130"/>
              <a:gd name="connsiteX1407" fmla="*/ 910672 w 1056130"/>
              <a:gd name="connsiteY1407" fmla="*/ 636463 h 1056130"/>
              <a:gd name="connsiteX1408" fmla="*/ 907312 w 1056130"/>
              <a:gd name="connsiteY1408" fmla="*/ 636031 h 1056130"/>
              <a:gd name="connsiteX1409" fmla="*/ 897711 w 1056130"/>
              <a:gd name="connsiteY1409" fmla="*/ 633366 h 1056130"/>
              <a:gd name="connsiteX1410" fmla="*/ 897015 w 1056130"/>
              <a:gd name="connsiteY1410" fmla="*/ 633078 h 1056130"/>
              <a:gd name="connsiteX1411" fmla="*/ 897041 w 1056130"/>
              <a:gd name="connsiteY1411" fmla="*/ 632569 h 1056130"/>
              <a:gd name="connsiteX1412" fmla="*/ 897255 w 1056130"/>
              <a:gd name="connsiteY1412" fmla="*/ 632478 h 1056130"/>
              <a:gd name="connsiteX1413" fmla="*/ 899079 w 1056130"/>
              <a:gd name="connsiteY1413" fmla="*/ 632334 h 1056130"/>
              <a:gd name="connsiteX1414" fmla="*/ 939884 w 1056130"/>
              <a:gd name="connsiteY1414" fmla="*/ 632334 h 1056130"/>
              <a:gd name="connsiteX1415" fmla="*/ 942284 w 1056130"/>
              <a:gd name="connsiteY1415" fmla="*/ 632814 h 1056130"/>
              <a:gd name="connsiteX1416" fmla="*/ 942740 w 1056130"/>
              <a:gd name="connsiteY1416" fmla="*/ 632814 h 1056130"/>
              <a:gd name="connsiteX1417" fmla="*/ 944397 w 1056130"/>
              <a:gd name="connsiteY1417" fmla="*/ 633270 h 1056130"/>
              <a:gd name="connsiteX1418" fmla="*/ 944829 w 1056130"/>
              <a:gd name="connsiteY1418" fmla="*/ 633270 h 1056130"/>
              <a:gd name="connsiteX1419" fmla="*/ 946509 w 1056130"/>
              <a:gd name="connsiteY1419" fmla="*/ 633726 h 1056130"/>
              <a:gd name="connsiteX1420" fmla="*/ 946941 w 1056130"/>
              <a:gd name="connsiteY1420" fmla="*/ 633726 h 1056130"/>
              <a:gd name="connsiteX1421" fmla="*/ 948621 w 1056130"/>
              <a:gd name="connsiteY1421" fmla="*/ 634182 h 1056130"/>
              <a:gd name="connsiteX1422" fmla="*/ 949053 w 1056130"/>
              <a:gd name="connsiteY1422" fmla="*/ 634182 h 1056130"/>
              <a:gd name="connsiteX1423" fmla="*/ 950733 w 1056130"/>
              <a:gd name="connsiteY1423" fmla="*/ 634638 h 1056130"/>
              <a:gd name="connsiteX1424" fmla="*/ 951165 w 1056130"/>
              <a:gd name="connsiteY1424" fmla="*/ 634638 h 1056130"/>
              <a:gd name="connsiteX1425" fmla="*/ 952822 w 1056130"/>
              <a:gd name="connsiteY1425" fmla="*/ 635094 h 1056130"/>
              <a:gd name="connsiteX1426" fmla="*/ 953278 w 1056130"/>
              <a:gd name="connsiteY1426" fmla="*/ 635094 h 1056130"/>
              <a:gd name="connsiteX1427" fmla="*/ 954910 w 1056130"/>
              <a:gd name="connsiteY1427" fmla="*/ 635646 h 1056130"/>
              <a:gd name="connsiteX1428" fmla="*/ 952534 w 1056130"/>
              <a:gd name="connsiteY1428" fmla="*/ 636631 h 1056130"/>
              <a:gd name="connsiteX1429" fmla="*/ 932347 w 1056130"/>
              <a:gd name="connsiteY1429" fmla="*/ 630294 h 1056130"/>
              <a:gd name="connsiteX1430" fmla="*/ 934003 w 1056130"/>
              <a:gd name="connsiteY1430" fmla="*/ 630774 h 1056130"/>
              <a:gd name="connsiteX1431" fmla="*/ 934272 w 1056130"/>
              <a:gd name="connsiteY1431" fmla="*/ 630817 h 1056130"/>
              <a:gd name="connsiteX1432" fmla="*/ 934315 w 1056130"/>
              <a:gd name="connsiteY1432" fmla="*/ 630774 h 1056130"/>
              <a:gd name="connsiteX1433" fmla="*/ 934315 w 1056130"/>
              <a:gd name="connsiteY1433" fmla="*/ 630774 h 1056130"/>
              <a:gd name="connsiteX1434" fmla="*/ 935035 w 1056130"/>
              <a:gd name="connsiteY1434" fmla="*/ 630966 h 1056130"/>
              <a:gd name="connsiteX1435" fmla="*/ 935184 w 1056130"/>
              <a:gd name="connsiteY1435" fmla="*/ 631417 h 1056130"/>
              <a:gd name="connsiteX1436" fmla="*/ 935035 w 1056130"/>
              <a:gd name="connsiteY1436" fmla="*/ 631566 h 1056130"/>
              <a:gd name="connsiteX1437" fmla="*/ 933235 w 1056130"/>
              <a:gd name="connsiteY1437" fmla="*/ 631758 h 1056130"/>
              <a:gd name="connsiteX1438" fmla="*/ 892766 w 1056130"/>
              <a:gd name="connsiteY1438" fmla="*/ 631758 h 1056130"/>
              <a:gd name="connsiteX1439" fmla="*/ 890366 w 1056130"/>
              <a:gd name="connsiteY1439" fmla="*/ 631254 h 1056130"/>
              <a:gd name="connsiteX1440" fmla="*/ 881845 w 1056130"/>
              <a:gd name="connsiteY1440" fmla="*/ 628494 h 1056130"/>
              <a:gd name="connsiteX1441" fmla="*/ 883837 w 1056130"/>
              <a:gd name="connsiteY1441" fmla="*/ 628158 h 1056130"/>
              <a:gd name="connsiteX1442" fmla="*/ 919842 w 1056130"/>
              <a:gd name="connsiteY1442" fmla="*/ 628158 h 1056130"/>
              <a:gd name="connsiteX1443" fmla="*/ 927042 w 1056130"/>
              <a:gd name="connsiteY1443" fmla="*/ 629022 h 1056130"/>
              <a:gd name="connsiteX1444" fmla="*/ 930355 w 1056130"/>
              <a:gd name="connsiteY1444" fmla="*/ 629718 h 1056130"/>
              <a:gd name="connsiteX1445" fmla="*/ 932011 w 1056130"/>
              <a:gd name="connsiteY1445" fmla="*/ 630150 h 1056130"/>
              <a:gd name="connsiteX1446" fmla="*/ 932347 w 1056130"/>
              <a:gd name="connsiteY1446" fmla="*/ 630462 h 1056130"/>
              <a:gd name="connsiteX1447" fmla="*/ 881797 w 1056130"/>
              <a:gd name="connsiteY1447" fmla="*/ 630294 h 1056130"/>
              <a:gd name="connsiteX1448" fmla="*/ 883429 w 1056130"/>
              <a:gd name="connsiteY1448" fmla="*/ 630822 h 1056130"/>
              <a:gd name="connsiteX1449" fmla="*/ 883429 w 1056130"/>
              <a:gd name="connsiteY1449" fmla="*/ 630822 h 1056130"/>
              <a:gd name="connsiteX1450" fmla="*/ 884077 w 1056130"/>
              <a:gd name="connsiteY1450" fmla="*/ 631134 h 1056130"/>
              <a:gd name="connsiteX1451" fmla="*/ 883813 w 1056130"/>
              <a:gd name="connsiteY1451" fmla="*/ 631710 h 1056130"/>
              <a:gd name="connsiteX1452" fmla="*/ 881989 w 1056130"/>
              <a:gd name="connsiteY1452" fmla="*/ 631854 h 1056130"/>
              <a:gd name="connsiteX1453" fmla="*/ 841184 w 1056130"/>
              <a:gd name="connsiteY1453" fmla="*/ 631854 h 1056130"/>
              <a:gd name="connsiteX1454" fmla="*/ 838784 w 1056130"/>
              <a:gd name="connsiteY1454" fmla="*/ 631326 h 1056130"/>
              <a:gd name="connsiteX1455" fmla="*/ 831583 w 1056130"/>
              <a:gd name="connsiteY1455" fmla="*/ 628686 h 1056130"/>
              <a:gd name="connsiteX1456" fmla="*/ 831583 w 1056130"/>
              <a:gd name="connsiteY1456" fmla="*/ 628230 h 1056130"/>
              <a:gd name="connsiteX1457" fmla="*/ 833983 w 1056130"/>
              <a:gd name="connsiteY1457" fmla="*/ 628230 h 1056130"/>
              <a:gd name="connsiteX1458" fmla="*/ 869747 w 1056130"/>
              <a:gd name="connsiteY1458" fmla="*/ 628230 h 1056130"/>
              <a:gd name="connsiteX1459" fmla="*/ 878532 w 1056130"/>
              <a:gd name="connsiteY1459" fmla="*/ 629502 h 1056130"/>
              <a:gd name="connsiteX1460" fmla="*/ 881797 w 1056130"/>
              <a:gd name="connsiteY1460" fmla="*/ 630438 h 1056130"/>
              <a:gd name="connsiteX1461" fmla="*/ 832735 w 1056130"/>
              <a:gd name="connsiteY1461" fmla="*/ 630822 h 1056130"/>
              <a:gd name="connsiteX1462" fmla="*/ 833431 w 1056130"/>
              <a:gd name="connsiteY1462" fmla="*/ 631110 h 1056130"/>
              <a:gd name="connsiteX1463" fmla="*/ 833404 w 1056130"/>
              <a:gd name="connsiteY1463" fmla="*/ 631619 h 1056130"/>
              <a:gd name="connsiteX1464" fmla="*/ 833191 w 1056130"/>
              <a:gd name="connsiteY1464" fmla="*/ 631710 h 1056130"/>
              <a:gd name="connsiteX1465" fmla="*/ 831367 w 1056130"/>
              <a:gd name="connsiteY1465" fmla="*/ 631854 h 1056130"/>
              <a:gd name="connsiteX1466" fmla="*/ 790057 w 1056130"/>
              <a:gd name="connsiteY1466" fmla="*/ 631854 h 1056130"/>
              <a:gd name="connsiteX1467" fmla="*/ 787537 w 1056130"/>
              <a:gd name="connsiteY1467" fmla="*/ 631398 h 1056130"/>
              <a:gd name="connsiteX1468" fmla="*/ 780936 w 1056130"/>
              <a:gd name="connsiteY1468" fmla="*/ 628998 h 1056130"/>
              <a:gd name="connsiteX1469" fmla="*/ 782088 w 1056130"/>
              <a:gd name="connsiteY1469" fmla="*/ 628350 h 1056130"/>
              <a:gd name="connsiteX1470" fmla="*/ 823710 w 1056130"/>
              <a:gd name="connsiteY1470" fmla="*/ 628350 h 1056130"/>
              <a:gd name="connsiteX1471" fmla="*/ 826518 w 1056130"/>
              <a:gd name="connsiteY1471" fmla="*/ 628902 h 1056130"/>
              <a:gd name="connsiteX1472" fmla="*/ 782160 w 1056130"/>
              <a:gd name="connsiteY1472" fmla="*/ 630822 h 1056130"/>
              <a:gd name="connsiteX1473" fmla="*/ 782160 w 1056130"/>
              <a:gd name="connsiteY1473" fmla="*/ 630822 h 1056130"/>
              <a:gd name="connsiteX1474" fmla="*/ 782833 w 1056130"/>
              <a:gd name="connsiteY1474" fmla="*/ 631110 h 1056130"/>
              <a:gd name="connsiteX1475" fmla="*/ 782765 w 1056130"/>
              <a:gd name="connsiteY1475" fmla="*/ 631614 h 1056130"/>
              <a:gd name="connsiteX1476" fmla="*/ 782593 w 1056130"/>
              <a:gd name="connsiteY1476" fmla="*/ 631686 h 1056130"/>
              <a:gd name="connsiteX1477" fmla="*/ 780768 w 1056130"/>
              <a:gd name="connsiteY1477" fmla="*/ 631830 h 1056130"/>
              <a:gd name="connsiteX1478" fmla="*/ 738403 w 1056130"/>
              <a:gd name="connsiteY1478" fmla="*/ 631830 h 1056130"/>
              <a:gd name="connsiteX1479" fmla="*/ 735883 w 1056130"/>
              <a:gd name="connsiteY1479" fmla="*/ 631374 h 1056130"/>
              <a:gd name="connsiteX1480" fmla="*/ 730890 w 1056130"/>
              <a:gd name="connsiteY1480" fmla="*/ 628734 h 1056130"/>
              <a:gd name="connsiteX1481" fmla="*/ 730890 w 1056130"/>
              <a:gd name="connsiteY1481" fmla="*/ 628230 h 1056130"/>
              <a:gd name="connsiteX1482" fmla="*/ 733099 w 1056130"/>
              <a:gd name="connsiteY1482" fmla="*/ 628230 h 1056130"/>
              <a:gd name="connsiteX1483" fmla="*/ 772463 w 1056130"/>
              <a:gd name="connsiteY1483" fmla="*/ 628230 h 1056130"/>
              <a:gd name="connsiteX1484" fmla="*/ 778992 w 1056130"/>
              <a:gd name="connsiteY1484" fmla="*/ 629718 h 1056130"/>
              <a:gd name="connsiteX1485" fmla="*/ 782160 w 1056130"/>
              <a:gd name="connsiteY1485" fmla="*/ 630990 h 1056130"/>
              <a:gd name="connsiteX1486" fmla="*/ 722705 w 1056130"/>
              <a:gd name="connsiteY1486" fmla="*/ 628278 h 1056130"/>
              <a:gd name="connsiteX1487" fmla="*/ 731802 w 1056130"/>
              <a:gd name="connsiteY1487" fmla="*/ 631326 h 1056130"/>
              <a:gd name="connsiteX1488" fmla="*/ 729042 w 1056130"/>
              <a:gd name="connsiteY1488" fmla="*/ 631446 h 1056130"/>
              <a:gd name="connsiteX1489" fmla="*/ 687949 w 1056130"/>
              <a:gd name="connsiteY1489" fmla="*/ 631446 h 1056130"/>
              <a:gd name="connsiteX1490" fmla="*/ 680172 w 1056130"/>
              <a:gd name="connsiteY1490" fmla="*/ 628302 h 1056130"/>
              <a:gd name="connsiteX1491" fmla="*/ 683172 w 1056130"/>
              <a:gd name="connsiteY1491" fmla="*/ 628302 h 1056130"/>
              <a:gd name="connsiteX1492" fmla="*/ 722705 w 1056130"/>
              <a:gd name="connsiteY1492" fmla="*/ 628278 h 1056130"/>
              <a:gd name="connsiteX1493" fmla="*/ 680916 w 1056130"/>
              <a:gd name="connsiteY1493" fmla="*/ 631446 h 1056130"/>
              <a:gd name="connsiteX1494" fmla="*/ 677868 w 1056130"/>
              <a:gd name="connsiteY1494" fmla="*/ 631446 h 1056130"/>
              <a:gd name="connsiteX1495" fmla="*/ 635454 w 1056130"/>
              <a:gd name="connsiteY1495" fmla="*/ 631446 h 1056130"/>
              <a:gd name="connsiteX1496" fmla="*/ 630030 w 1056130"/>
              <a:gd name="connsiteY1496" fmla="*/ 628302 h 1056130"/>
              <a:gd name="connsiteX1497" fmla="*/ 632622 w 1056130"/>
              <a:gd name="connsiteY1497" fmla="*/ 628302 h 1056130"/>
              <a:gd name="connsiteX1498" fmla="*/ 673187 w 1056130"/>
              <a:gd name="connsiteY1498" fmla="*/ 628302 h 1056130"/>
              <a:gd name="connsiteX1499" fmla="*/ 680916 w 1056130"/>
              <a:gd name="connsiteY1499" fmla="*/ 631470 h 1056130"/>
              <a:gd name="connsiteX1500" fmla="*/ 635022 w 1056130"/>
              <a:gd name="connsiteY1500" fmla="*/ 636247 h 1056130"/>
              <a:gd name="connsiteX1501" fmla="*/ 632838 w 1056130"/>
              <a:gd name="connsiteY1501" fmla="*/ 636583 h 1056130"/>
              <a:gd name="connsiteX1502" fmla="*/ 586536 w 1056130"/>
              <a:gd name="connsiteY1502" fmla="*/ 636583 h 1056130"/>
              <a:gd name="connsiteX1503" fmla="*/ 582480 w 1056130"/>
              <a:gd name="connsiteY1503" fmla="*/ 633150 h 1056130"/>
              <a:gd name="connsiteX1504" fmla="*/ 585312 w 1056130"/>
              <a:gd name="connsiteY1504" fmla="*/ 632982 h 1056130"/>
              <a:gd name="connsiteX1505" fmla="*/ 628518 w 1056130"/>
              <a:gd name="connsiteY1505" fmla="*/ 632982 h 1056130"/>
              <a:gd name="connsiteX1506" fmla="*/ 635022 w 1056130"/>
              <a:gd name="connsiteY1506" fmla="*/ 636295 h 1056130"/>
              <a:gd name="connsiteX1507" fmla="*/ 627821 w 1056130"/>
              <a:gd name="connsiteY1507" fmla="*/ 631446 h 1056130"/>
              <a:gd name="connsiteX1508" fmla="*/ 583536 w 1056130"/>
              <a:gd name="connsiteY1508" fmla="*/ 631446 h 1056130"/>
              <a:gd name="connsiteX1509" fmla="*/ 580152 w 1056130"/>
              <a:gd name="connsiteY1509" fmla="*/ 628566 h 1056130"/>
              <a:gd name="connsiteX1510" fmla="*/ 582552 w 1056130"/>
              <a:gd name="connsiteY1510" fmla="*/ 628374 h 1056130"/>
              <a:gd name="connsiteX1511" fmla="*/ 625205 w 1056130"/>
              <a:gd name="connsiteY1511" fmla="*/ 628374 h 1056130"/>
              <a:gd name="connsiteX1512" fmla="*/ 630006 w 1056130"/>
              <a:gd name="connsiteY1512" fmla="*/ 631206 h 1056130"/>
              <a:gd name="connsiteX1513" fmla="*/ 627749 w 1056130"/>
              <a:gd name="connsiteY1513" fmla="*/ 631470 h 1056130"/>
              <a:gd name="connsiteX1514" fmla="*/ 581760 w 1056130"/>
              <a:gd name="connsiteY1514" fmla="*/ 636631 h 1056130"/>
              <a:gd name="connsiteX1515" fmla="*/ 533082 w 1056130"/>
              <a:gd name="connsiteY1515" fmla="*/ 636631 h 1056130"/>
              <a:gd name="connsiteX1516" fmla="*/ 531762 w 1056130"/>
              <a:gd name="connsiteY1516" fmla="*/ 636631 h 1056130"/>
              <a:gd name="connsiteX1517" fmla="*/ 529961 w 1056130"/>
              <a:gd name="connsiteY1517" fmla="*/ 636031 h 1056130"/>
              <a:gd name="connsiteX1518" fmla="*/ 529961 w 1056130"/>
              <a:gd name="connsiteY1518" fmla="*/ 633438 h 1056130"/>
              <a:gd name="connsiteX1519" fmla="*/ 530850 w 1056130"/>
              <a:gd name="connsiteY1519" fmla="*/ 633030 h 1056130"/>
              <a:gd name="connsiteX1520" fmla="*/ 577415 w 1056130"/>
              <a:gd name="connsiteY1520" fmla="*/ 633030 h 1056130"/>
              <a:gd name="connsiteX1521" fmla="*/ 581688 w 1056130"/>
              <a:gd name="connsiteY1521" fmla="*/ 636655 h 1056130"/>
              <a:gd name="connsiteX1522" fmla="*/ 576959 w 1056130"/>
              <a:gd name="connsiteY1522" fmla="*/ 631446 h 1056130"/>
              <a:gd name="connsiteX1523" fmla="*/ 531354 w 1056130"/>
              <a:gd name="connsiteY1523" fmla="*/ 631446 h 1056130"/>
              <a:gd name="connsiteX1524" fmla="*/ 529769 w 1056130"/>
              <a:gd name="connsiteY1524" fmla="*/ 630006 h 1056130"/>
              <a:gd name="connsiteX1525" fmla="*/ 531426 w 1056130"/>
              <a:gd name="connsiteY1525" fmla="*/ 628350 h 1056130"/>
              <a:gd name="connsiteX1526" fmla="*/ 554588 w 1056130"/>
              <a:gd name="connsiteY1526" fmla="*/ 628350 h 1056130"/>
              <a:gd name="connsiteX1527" fmla="*/ 575543 w 1056130"/>
              <a:gd name="connsiteY1527" fmla="*/ 628350 h 1056130"/>
              <a:gd name="connsiteX1528" fmla="*/ 579143 w 1056130"/>
              <a:gd name="connsiteY1528" fmla="*/ 631422 h 1056130"/>
              <a:gd name="connsiteX1529" fmla="*/ 530033 w 1056130"/>
              <a:gd name="connsiteY1529" fmla="*/ 638647 h 1056130"/>
              <a:gd name="connsiteX1530" fmla="*/ 530922 w 1056130"/>
              <a:gd name="connsiteY1530" fmla="*/ 638263 h 1056130"/>
              <a:gd name="connsiteX1531" fmla="*/ 579576 w 1056130"/>
              <a:gd name="connsiteY1531" fmla="*/ 638263 h 1056130"/>
              <a:gd name="connsiteX1532" fmla="*/ 584520 w 1056130"/>
              <a:gd name="connsiteY1532" fmla="*/ 642127 h 1056130"/>
              <a:gd name="connsiteX1533" fmla="*/ 532746 w 1056130"/>
              <a:gd name="connsiteY1533" fmla="*/ 642127 h 1056130"/>
              <a:gd name="connsiteX1534" fmla="*/ 531690 w 1056130"/>
              <a:gd name="connsiteY1534" fmla="*/ 642127 h 1056130"/>
              <a:gd name="connsiteX1535" fmla="*/ 530009 w 1056130"/>
              <a:gd name="connsiteY1535" fmla="*/ 641743 h 1056130"/>
              <a:gd name="connsiteX1536" fmla="*/ 529937 w 1056130"/>
              <a:gd name="connsiteY1536" fmla="*/ 638623 h 1056130"/>
              <a:gd name="connsiteX1537" fmla="*/ 529937 w 1056130"/>
              <a:gd name="connsiteY1537" fmla="*/ 645080 h 1056130"/>
              <a:gd name="connsiteX1538" fmla="*/ 531306 w 1056130"/>
              <a:gd name="connsiteY1538" fmla="*/ 643663 h 1056130"/>
              <a:gd name="connsiteX1539" fmla="*/ 533130 w 1056130"/>
              <a:gd name="connsiteY1539" fmla="*/ 643663 h 1056130"/>
              <a:gd name="connsiteX1540" fmla="*/ 582312 w 1056130"/>
              <a:gd name="connsiteY1540" fmla="*/ 643663 h 1056130"/>
              <a:gd name="connsiteX1541" fmla="*/ 587280 w 1056130"/>
              <a:gd name="connsiteY1541" fmla="*/ 646904 h 1056130"/>
              <a:gd name="connsiteX1542" fmla="*/ 587545 w 1056130"/>
              <a:gd name="connsiteY1542" fmla="*/ 648272 h 1056130"/>
              <a:gd name="connsiteX1543" fmla="*/ 584808 w 1056130"/>
              <a:gd name="connsiteY1543" fmla="*/ 648416 h 1056130"/>
              <a:gd name="connsiteX1544" fmla="*/ 532914 w 1056130"/>
              <a:gd name="connsiteY1544" fmla="*/ 648416 h 1056130"/>
              <a:gd name="connsiteX1545" fmla="*/ 529937 w 1056130"/>
              <a:gd name="connsiteY1545" fmla="*/ 645080 h 1056130"/>
              <a:gd name="connsiteX1546" fmla="*/ 534474 w 1056130"/>
              <a:gd name="connsiteY1546" fmla="*/ 657081 h 1056130"/>
              <a:gd name="connsiteX1547" fmla="*/ 589489 w 1056130"/>
              <a:gd name="connsiteY1547" fmla="*/ 657081 h 1056130"/>
              <a:gd name="connsiteX1548" fmla="*/ 593593 w 1056130"/>
              <a:gd name="connsiteY1548" fmla="*/ 659721 h 1056130"/>
              <a:gd name="connsiteX1549" fmla="*/ 595033 w 1056130"/>
              <a:gd name="connsiteY1549" fmla="*/ 663034 h 1056130"/>
              <a:gd name="connsiteX1550" fmla="*/ 592633 w 1056130"/>
              <a:gd name="connsiteY1550" fmla="*/ 663274 h 1056130"/>
              <a:gd name="connsiteX1551" fmla="*/ 532626 w 1056130"/>
              <a:gd name="connsiteY1551" fmla="*/ 663274 h 1056130"/>
              <a:gd name="connsiteX1552" fmla="*/ 531330 w 1056130"/>
              <a:gd name="connsiteY1552" fmla="*/ 663274 h 1056130"/>
              <a:gd name="connsiteX1553" fmla="*/ 529937 w 1056130"/>
              <a:gd name="connsiteY1553" fmla="*/ 661930 h 1056130"/>
              <a:gd name="connsiteX1554" fmla="*/ 534378 w 1056130"/>
              <a:gd name="connsiteY1554" fmla="*/ 657081 h 1056130"/>
              <a:gd name="connsiteX1555" fmla="*/ 594481 w 1056130"/>
              <a:gd name="connsiteY1555" fmla="*/ 657393 h 1056130"/>
              <a:gd name="connsiteX1556" fmla="*/ 597050 w 1056130"/>
              <a:gd name="connsiteY1556" fmla="*/ 657081 h 1056130"/>
              <a:gd name="connsiteX1557" fmla="*/ 653913 w 1056130"/>
              <a:gd name="connsiteY1557" fmla="*/ 657081 h 1056130"/>
              <a:gd name="connsiteX1558" fmla="*/ 657609 w 1056130"/>
              <a:gd name="connsiteY1558" fmla="*/ 658593 h 1056130"/>
              <a:gd name="connsiteX1559" fmla="*/ 662218 w 1056130"/>
              <a:gd name="connsiteY1559" fmla="*/ 663394 h 1056130"/>
              <a:gd name="connsiteX1560" fmla="*/ 659073 w 1056130"/>
              <a:gd name="connsiteY1560" fmla="*/ 663394 h 1056130"/>
              <a:gd name="connsiteX1561" fmla="*/ 599834 w 1056130"/>
              <a:gd name="connsiteY1561" fmla="*/ 663394 h 1056130"/>
              <a:gd name="connsiteX1562" fmla="*/ 596066 w 1056130"/>
              <a:gd name="connsiteY1562" fmla="*/ 660994 h 1056130"/>
              <a:gd name="connsiteX1563" fmla="*/ 594361 w 1056130"/>
              <a:gd name="connsiteY1563" fmla="*/ 657345 h 1056130"/>
              <a:gd name="connsiteX1564" fmla="*/ 600818 w 1056130"/>
              <a:gd name="connsiteY1564" fmla="*/ 664810 h 1056130"/>
              <a:gd name="connsiteX1565" fmla="*/ 661402 w 1056130"/>
              <a:gd name="connsiteY1565" fmla="*/ 664810 h 1056130"/>
              <a:gd name="connsiteX1566" fmla="*/ 665314 w 1056130"/>
              <a:gd name="connsiteY1566" fmla="*/ 666394 h 1056130"/>
              <a:gd name="connsiteX1567" fmla="*/ 670571 w 1056130"/>
              <a:gd name="connsiteY1567" fmla="*/ 671435 h 1056130"/>
              <a:gd name="connsiteX1568" fmla="*/ 668747 w 1056130"/>
              <a:gd name="connsiteY1568" fmla="*/ 672131 h 1056130"/>
              <a:gd name="connsiteX1569" fmla="*/ 603699 w 1056130"/>
              <a:gd name="connsiteY1569" fmla="*/ 672131 h 1056130"/>
              <a:gd name="connsiteX1570" fmla="*/ 600698 w 1056130"/>
              <a:gd name="connsiteY1570" fmla="*/ 670283 h 1056130"/>
              <a:gd name="connsiteX1571" fmla="*/ 598298 w 1056130"/>
              <a:gd name="connsiteY1571" fmla="*/ 665074 h 1056130"/>
              <a:gd name="connsiteX1572" fmla="*/ 600698 w 1056130"/>
              <a:gd name="connsiteY1572" fmla="*/ 664762 h 1056130"/>
              <a:gd name="connsiteX1573" fmla="*/ 605475 w 1056130"/>
              <a:gd name="connsiteY1573" fmla="*/ 673667 h 1056130"/>
              <a:gd name="connsiteX1574" fmla="*/ 669995 w 1056130"/>
              <a:gd name="connsiteY1574" fmla="*/ 673667 h 1056130"/>
              <a:gd name="connsiteX1575" fmla="*/ 674363 w 1056130"/>
              <a:gd name="connsiteY1575" fmla="*/ 675419 h 1056130"/>
              <a:gd name="connsiteX1576" fmla="*/ 680916 w 1056130"/>
              <a:gd name="connsiteY1576" fmla="*/ 681804 h 1056130"/>
              <a:gd name="connsiteX1577" fmla="*/ 678300 w 1056130"/>
              <a:gd name="connsiteY1577" fmla="*/ 682212 h 1056130"/>
              <a:gd name="connsiteX1578" fmla="*/ 609027 w 1056130"/>
              <a:gd name="connsiteY1578" fmla="*/ 682212 h 1056130"/>
              <a:gd name="connsiteX1579" fmla="*/ 605499 w 1056130"/>
              <a:gd name="connsiteY1579" fmla="*/ 679980 h 1056130"/>
              <a:gd name="connsiteX1580" fmla="*/ 602402 w 1056130"/>
              <a:gd name="connsiteY1580" fmla="*/ 673643 h 1056130"/>
              <a:gd name="connsiteX1581" fmla="*/ 606891 w 1056130"/>
              <a:gd name="connsiteY1581" fmla="*/ 686173 h 1056130"/>
              <a:gd name="connsiteX1582" fmla="*/ 610275 w 1056130"/>
              <a:gd name="connsiteY1582" fmla="*/ 693542 h 1056130"/>
              <a:gd name="connsiteX1583" fmla="*/ 607587 w 1056130"/>
              <a:gd name="connsiteY1583" fmla="*/ 693782 h 1056130"/>
              <a:gd name="connsiteX1584" fmla="*/ 532146 w 1056130"/>
              <a:gd name="connsiteY1584" fmla="*/ 693782 h 1056130"/>
              <a:gd name="connsiteX1585" fmla="*/ 529865 w 1056130"/>
              <a:gd name="connsiteY1585" fmla="*/ 691501 h 1056130"/>
              <a:gd name="connsiteX1586" fmla="*/ 529865 w 1056130"/>
              <a:gd name="connsiteY1586" fmla="*/ 685189 h 1056130"/>
              <a:gd name="connsiteX1587" fmla="*/ 531234 w 1056130"/>
              <a:gd name="connsiteY1587" fmla="*/ 683772 h 1056130"/>
              <a:gd name="connsiteX1588" fmla="*/ 532818 w 1056130"/>
              <a:gd name="connsiteY1588" fmla="*/ 683772 h 1056130"/>
              <a:gd name="connsiteX1589" fmla="*/ 602858 w 1056130"/>
              <a:gd name="connsiteY1589" fmla="*/ 683772 h 1056130"/>
              <a:gd name="connsiteX1590" fmla="*/ 606747 w 1056130"/>
              <a:gd name="connsiteY1590" fmla="*/ 686125 h 1056130"/>
              <a:gd name="connsiteX1591" fmla="*/ 531642 w 1056130"/>
              <a:gd name="connsiteY1591" fmla="*/ 695366 h 1056130"/>
              <a:gd name="connsiteX1592" fmla="*/ 532962 w 1056130"/>
              <a:gd name="connsiteY1592" fmla="*/ 695366 h 1056130"/>
              <a:gd name="connsiteX1593" fmla="*/ 608763 w 1056130"/>
              <a:gd name="connsiteY1593" fmla="*/ 695366 h 1056130"/>
              <a:gd name="connsiteX1594" fmla="*/ 612556 w 1056130"/>
              <a:gd name="connsiteY1594" fmla="*/ 697646 h 1056130"/>
              <a:gd name="connsiteX1595" fmla="*/ 616252 w 1056130"/>
              <a:gd name="connsiteY1595" fmla="*/ 705207 h 1056130"/>
              <a:gd name="connsiteX1596" fmla="*/ 616876 w 1056130"/>
              <a:gd name="connsiteY1596" fmla="*/ 707151 h 1056130"/>
              <a:gd name="connsiteX1597" fmla="*/ 614260 w 1056130"/>
              <a:gd name="connsiteY1597" fmla="*/ 707343 h 1056130"/>
              <a:gd name="connsiteX1598" fmla="*/ 532938 w 1056130"/>
              <a:gd name="connsiteY1598" fmla="*/ 707343 h 1056130"/>
              <a:gd name="connsiteX1599" fmla="*/ 529985 w 1056130"/>
              <a:gd name="connsiteY1599" fmla="*/ 704391 h 1056130"/>
              <a:gd name="connsiteX1600" fmla="*/ 529985 w 1056130"/>
              <a:gd name="connsiteY1600" fmla="*/ 697022 h 1056130"/>
              <a:gd name="connsiteX1601" fmla="*/ 531522 w 1056130"/>
              <a:gd name="connsiteY1601" fmla="*/ 695318 h 1056130"/>
              <a:gd name="connsiteX1602" fmla="*/ 530033 w 1056130"/>
              <a:gd name="connsiteY1602" fmla="*/ 709000 h 1056130"/>
              <a:gd name="connsiteX1603" fmla="*/ 533178 w 1056130"/>
              <a:gd name="connsiteY1603" fmla="*/ 709000 h 1056130"/>
              <a:gd name="connsiteX1604" fmla="*/ 615268 w 1056130"/>
              <a:gd name="connsiteY1604" fmla="*/ 709000 h 1056130"/>
              <a:gd name="connsiteX1605" fmla="*/ 619444 w 1056130"/>
              <a:gd name="connsiteY1605" fmla="*/ 711544 h 1056130"/>
              <a:gd name="connsiteX1606" fmla="*/ 624869 w 1056130"/>
              <a:gd name="connsiteY1606" fmla="*/ 722321 h 1056130"/>
              <a:gd name="connsiteX1607" fmla="*/ 624677 w 1056130"/>
              <a:gd name="connsiteY1607" fmla="*/ 723737 h 1056130"/>
              <a:gd name="connsiteX1608" fmla="*/ 622613 w 1056130"/>
              <a:gd name="connsiteY1608" fmla="*/ 723905 h 1056130"/>
              <a:gd name="connsiteX1609" fmla="*/ 532578 w 1056130"/>
              <a:gd name="connsiteY1609" fmla="*/ 723905 h 1056130"/>
              <a:gd name="connsiteX1610" fmla="*/ 529937 w 1056130"/>
              <a:gd name="connsiteY1610" fmla="*/ 723329 h 1056130"/>
              <a:gd name="connsiteX1611" fmla="*/ 529337 w 1056130"/>
              <a:gd name="connsiteY1611" fmla="*/ 721745 h 1056130"/>
              <a:gd name="connsiteX1612" fmla="*/ 529337 w 1056130"/>
              <a:gd name="connsiteY1612" fmla="*/ 710824 h 1056130"/>
              <a:gd name="connsiteX1613" fmla="*/ 529937 w 1056130"/>
              <a:gd name="connsiteY1613" fmla="*/ 708951 h 1056130"/>
              <a:gd name="connsiteX1614" fmla="*/ 634422 w 1056130"/>
              <a:gd name="connsiteY1614" fmla="*/ 737803 h 1056130"/>
              <a:gd name="connsiteX1615" fmla="*/ 628038 w 1056130"/>
              <a:gd name="connsiteY1615" fmla="*/ 724889 h 1056130"/>
              <a:gd name="connsiteX1616" fmla="*/ 628038 w 1056130"/>
              <a:gd name="connsiteY1616" fmla="*/ 724889 h 1056130"/>
              <a:gd name="connsiteX1617" fmla="*/ 630438 w 1056130"/>
              <a:gd name="connsiteY1617" fmla="*/ 724265 h 1056130"/>
              <a:gd name="connsiteX1618" fmla="*/ 721433 w 1056130"/>
              <a:gd name="connsiteY1618" fmla="*/ 724265 h 1056130"/>
              <a:gd name="connsiteX1619" fmla="*/ 723833 w 1056130"/>
              <a:gd name="connsiteY1619" fmla="*/ 724913 h 1056130"/>
              <a:gd name="connsiteX1620" fmla="*/ 736435 w 1056130"/>
              <a:gd name="connsiteY1620" fmla="*/ 737755 h 1056130"/>
              <a:gd name="connsiteX1621" fmla="*/ 740659 w 1056130"/>
              <a:gd name="connsiteY1621" fmla="*/ 742004 h 1056130"/>
              <a:gd name="connsiteX1622" fmla="*/ 739339 w 1056130"/>
              <a:gd name="connsiteY1622" fmla="*/ 742700 h 1056130"/>
              <a:gd name="connsiteX1623" fmla="*/ 639607 w 1056130"/>
              <a:gd name="connsiteY1623" fmla="*/ 742700 h 1056130"/>
              <a:gd name="connsiteX1624" fmla="*/ 636295 w 1056130"/>
              <a:gd name="connsiteY1624" fmla="*/ 742220 h 1056130"/>
              <a:gd name="connsiteX1625" fmla="*/ 634302 w 1056130"/>
              <a:gd name="connsiteY1625" fmla="*/ 737755 h 1056130"/>
              <a:gd name="connsiteX1626" fmla="*/ 640711 w 1056130"/>
              <a:gd name="connsiteY1626" fmla="*/ 743228 h 1056130"/>
              <a:gd name="connsiteX1627" fmla="*/ 740131 w 1056130"/>
              <a:gd name="connsiteY1627" fmla="*/ 743228 h 1056130"/>
              <a:gd name="connsiteX1628" fmla="*/ 742796 w 1056130"/>
              <a:gd name="connsiteY1628" fmla="*/ 743900 h 1056130"/>
              <a:gd name="connsiteX1629" fmla="*/ 761494 w 1056130"/>
              <a:gd name="connsiteY1629" fmla="*/ 762790 h 1056130"/>
              <a:gd name="connsiteX1630" fmla="*/ 763318 w 1056130"/>
              <a:gd name="connsiteY1630" fmla="*/ 764902 h 1056130"/>
              <a:gd name="connsiteX1631" fmla="*/ 761542 w 1056130"/>
              <a:gd name="connsiteY1631" fmla="*/ 765262 h 1056130"/>
              <a:gd name="connsiteX1632" fmla="*/ 650360 w 1056130"/>
              <a:gd name="connsiteY1632" fmla="*/ 765262 h 1056130"/>
              <a:gd name="connsiteX1633" fmla="*/ 646952 w 1056130"/>
              <a:gd name="connsiteY1633" fmla="*/ 763198 h 1056130"/>
              <a:gd name="connsiteX1634" fmla="*/ 637519 w 1056130"/>
              <a:gd name="connsiteY1634" fmla="*/ 743804 h 1056130"/>
              <a:gd name="connsiteX1635" fmla="*/ 640591 w 1056130"/>
              <a:gd name="connsiteY1635" fmla="*/ 743180 h 1056130"/>
              <a:gd name="connsiteX1636" fmla="*/ 647912 w 1056130"/>
              <a:gd name="connsiteY1636" fmla="*/ 768527 h 1056130"/>
              <a:gd name="connsiteX1637" fmla="*/ 651752 w 1056130"/>
              <a:gd name="connsiteY1637" fmla="*/ 776304 h 1056130"/>
              <a:gd name="connsiteX1638" fmla="*/ 659457 w 1056130"/>
              <a:gd name="connsiteY1638" fmla="*/ 791834 h 1056130"/>
              <a:gd name="connsiteX1639" fmla="*/ 660129 w 1056130"/>
              <a:gd name="connsiteY1639" fmla="*/ 793778 h 1056130"/>
              <a:gd name="connsiteX1640" fmla="*/ 656865 w 1056130"/>
              <a:gd name="connsiteY1640" fmla="*/ 794330 h 1056130"/>
              <a:gd name="connsiteX1641" fmla="*/ 532602 w 1056130"/>
              <a:gd name="connsiteY1641" fmla="*/ 794330 h 1056130"/>
              <a:gd name="connsiteX1642" fmla="*/ 529865 w 1056130"/>
              <a:gd name="connsiteY1642" fmla="*/ 793778 h 1056130"/>
              <a:gd name="connsiteX1643" fmla="*/ 529745 w 1056130"/>
              <a:gd name="connsiteY1643" fmla="*/ 768263 h 1056130"/>
              <a:gd name="connsiteX1644" fmla="*/ 531330 w 1056130"/>
              <a:gd name="connsiteY1644" fmla="*/ 766847 h 1056130"/>
              <a:gd name="connsiteX1645" fmla="*/ 532914 w 1056130"/>
              <a:gd name="connsiteY1645" fmla="*/ 766847 h 1056130"/>
              <a:gd name="connsiteX1646" fmla="*/ 643927 w 1056130"/>
              <a:gd name="connsiteY1646" fmla="*/ 766847 h 1056130"/>
              <a:gd name="connsiteX1647" fmla="*/ 644984 w 1056130"/>
              <a:gd name="connsiteY1647" fmla="*/ 766847 h 1056130"/>
              <a:gd name="connsiteX1648" fmla="*/ 647792 w 1056130"/>
              <a:gd name="connsiteY1648" fmla="*/ 768479 h 1056130"/>
              <a:gd name="connsiteX1649" fmla="*/ 529865 w 1056130"/>
              <a:gd name="connsiteY1649" fmla="*/ 833647 h 1056130"/>
              <a:gd name="connsiteX1650" fmla="*/ 531618 w 1056130"/>
              <a:gd name="connsiteY1650" fmla="*/ 831823 h 1056130"/>
              <a:gd name="connsiteX1651" fmla="*/ 533202 w 1056130"/>
              <a:gd name="connsiteY1651" fmla="*/ 831823 h 1056130"/>
              <a:gd name="connsiteX1652" fmla="*/ 676355 w 1056130"/>
              <a:gd name="connsiteY1652" fmla="*/ 831823 h 1056130"/>
              <a:gd name="connsiteX1653" fmla="*/ 677916 w 1056130"/>
              <a:gd name="connsiteY1653" fmla="*/ 831823 h 1056130"/>
              <a:gd name="connsiteX1654" fmla="*/ 679956 w 1056130"/>
              <a:gd name="connsiteY1654" fmla="*/ 833071 h 1056130"/>
              <a:gd name="connsiteX1655" fmla="*/ 701991 w 1056130"/>
              <a:gd name="connsiteY1655" fmla="*/ 877332 h 1056130"/>
              <a:gd name="connsiteX1656" fmla="*/ 701991 w 1056130"/>
              <a:gd name="connsiteY1656" fmla="*/ 878076 h 1056130"/>
              <a:gd name="connsiteX1657" fmla="*/ 699398 w 1056130"/>
              <a:gd name="connsiteY1657" fmla="*/ 878364 h 1056130"/>
              <a:gd name="connsiteX1658" fmla="*/ 532530 w 1056130"/>
              <a:gd name="connsiteY1658" fmla="*/ 878364 h 1056130"/>
              <a:gd name="connsiteX1659" fmla="*/ 531474 w 1056130"/>
              <a:gd name="connsiteY1659" fmla="*/ 878364 h 1056130"/>
              <a:gd name="connsiteX1660" fmla="*/ 529745 w 1056130"/>
              <a:gd name="connsiteY1660" fmla="*/ 876540 h 1056130"/>
              <a:gd name="connsiteX1661" fmla="*/ 529745 w 1056130"/>
              <a:gd name="connsiteY1661" fmla="*/ 833599 h 1056130"/>
              <a:gd name="connsiteX1662" fmla="*/ 689197 w 1056130"/>
              <a:gd name="connsiteY1662" fmla="*/ 847833 h 1056130"/>
              <a:gd name="connsiteX1663" fmla="*/ 682668 w 1056130"/>
              <a:gd name="connsiteY1663" fmla="*/ 834631 h 1056130"/>
              <a:gd name="connsiteX1664" fmla="*/ 681468 w 1056130"/>
              <a:gd name="connsiteY1664" fmla="*/ 832111 h 1056130"/>
              <a:gd name="connsiteX1665" fmla="*/ 684396 w 1056130"/>
              <a:gd name="connsiteY1665" fmla="*/ 831847 h 1056130"/>
              <a:gd name="connsiteX1666" fmla="*/ 827934 w 1056130"/>
              <a:gd name="connsiteY1666" fmla="*/ 831847 h 1056130"/>
              <a:gd name="connsiteX1667" fmla="*/ 832279 w 1056130"/>
              <a:gd name="connsiteY1667" fmla="*/ 833623 h 1056130"/>
              <a:gd name="connsiteX1668" fmla="*/ 874644 w 1056130"/>
              <a:gd name="connsiteY1668" fmla="*/ 876180 h 1056130"/>
              <a:gd name="connsiteX1669" fmla="*/ 876204 w 1056130"/>
              <a:gd name="connsiteY1669" fmla="*/ 877836 h 1056130"/>
              <a:gd name="connsiteX1670" fmla="*/ 874548 w 1056130"/>
              <a:gd name="connsiteY1670" fmla="*/ 878412 h 1056130"/>
              <a:gd name="connsiteX1671" fmla="*/ 872700 w 1056130"/>
              <a:gd name="connsiteY1671" fmla="*/ 878412 h 1056130"/>
              <a:gd name="connsiteX1672" fmla="*/ 707991 w 1056130"/>
              <a:gd name="connsiteY1672" fmla="*/ 878412 h 1056130"/>
              <a:gd name="connsiteX1673" fmla="*/ 706167 w 1056130"/>
              <a:gd name="connsiteY1673" fmla="*/ 878412 h 1056130"/>
              <a:gd name="connsiteX1674" fmla="*/ 703527 w 1056130"/>
              <a:gd name="connsiteY1674" fmla="*/ 876828 h 1056130"/>
              <a:gd name="connsiteX1675" fmla="*/ 689077 w 1056130"/>
              <a:gd name="connsiteY1675" fmla="*/ 847785 h 1056130"/>
              <a:gd name="connsiteX1676" fmla="*/ 926826 w 1056130"/>
              <a:gd name="connsiteY1676" fmla="*/ 795338 h 1056130"/>
              <a:gd name="connsiteX1677" fmla="*/ 978337 w 1056130"/>
              <a:gd name="connsiteY1677" fmla="*/ 829734 h 1056130"/>
              <a:gd name="connsiteX1678" fmla="*/ 978217 w 1056130"/>
              <a:gd name="connsiteY1678" fmla="*/ 830262 h 1056130"/>
              <a:gd name="connsiteX1679" fmla="*/ 833383 w 1056130"/>
              <a:gd name="connsiteY1679" fmla="*/ 830262 h 1056130"/>
              <a:gd name="connsiteX1680" fmla="*/ 829638 w 1056130"/>
              <a:gd name="connsiteY1680" fmla="*/ 828918 h 1056130"/>
              <a:gd name="connsiteX1681" fmla="*/ 798267 w 1056130"/>
              <a:gd name="connsiteY1681" fmla="*/ 797714 h 1056130"/>
              <a:gd name="connsiteX1682" fmla="*/ 796562 w 1056130"/>
              <a:gd name="connsiteY1682" fmla="*/ 795482 h 1056130"/>
              <a:gd name="connsiteX1683" fmla="*/ 797858 w 1056130"/>
              <a:gd name="connsiteY1683" fmla="*/ 794786 h 1056130"/>
              <a:gd name="connsiteX1684" fmla="*/ 923322 w 1056130"/>
              <a:gd name="connsiteY1684" fmla="*/ 794786 h 1056130"/>
              <a:gd name="connsiteX1685" fmla="*/ 926634 w 1056130"/>
              <a:gd name="connsiteY1685" fmla="*/ 795290 h 1056130"/>
              <a:gd name="connsiteX1686" fmla="*/ 922890 w 1056130"/>
              <a:gd name="connsiteY1686" fmla="*/ 792698 h 1056130"/>
              <a:gd name="connsiteX1687" fmla="*/ 924018 w 1056130"/>
              <a:gd name="connsiteY1687" fmla="*/ 793346 h 1056130"/>
              <a:gd name="connsiteX1688" fmla="*/ 924018 w 1056130"/>
              <a:gd name="connsiteY1688" fmla="*/ 794138 h 1056130"/>
              <a:gd name="connsiteX1689" fmla="*/ 921618 w 1056130"/>
              <a:gd name="connsiteY1689" fmla="*/ 794330 h 1056130"/>
              <a:gd name="connsiteX1690" fmla="*/ 797138 w 1056130"/>
              <a:gd name="connsiteY1690" fmla="*/ 794330 h 1056130"/>
              <a:gd name="connsiteX1691" fmla="*/ 794378 w 1056130"/>
              <a:gd name="connsiteY1691" fmla="*/ 793826 h 1056130"/>
              <a:gd name="connsiteX1692" fmla="*/ 769391 w 1056130"/>
              <a:gd name="connsiteY1692" fmla="*/ 768959 h 1056130"/>
              <a:gd name="connsiteX1693" fmla="*/ 768455 w 1056130"/>
              <a:gd name="connsiteY1693" fmla="*/ 766847 h 1056130"/>
              <a:gd name="connsiteX1694" fmla="*/ 771071 w 1056130"/>
              <a:gd name="connsiteY1694" fmla="*/ 766847 h 1056130"/>
              <a:gd name="connsiteX1695" fmla="*/ 881317 w 1056130"/>
              <a:gd name="connsiteY1695" fmla="*/ 766847 h 1056130"/>
              <a:gd name="connsiteX1696" fmla="*/ 886117 w 1056130"/>
              <a:gd name="connsiteY1696" fmla="*/ 768287 h 1056130"/>
              <a:gd name="connsiteX1697" fmla="*/ 922698 w 1056130"/>
              <a:gd name="connsiteY1697" fmla="*/ 792650 h 1056130"/>
              <a:gd name="connsiteX1698" fmla="*/ 958894 w 1056130"/>
              <a:gd name="connsiteY1698" fmla="*/ 744908 h 1056130"/>
              <a:gd name="connsiteX1699" fmla="*/ 996027 w 1056130"/>
              <a:gd name="connsiteY1699" fmla="*/ 763582 h 1056130"/>
              <a:gd name="connsiteX1700" fmla="*/ 998427 w 1056130"/>
              <a:gd name="connsiteY1700" fmla="*/ 764998 h 1056130"/>
              <a:gd name="connsiteX1701" fmla="*/ 996747 w 1056130"/>
              <a:gd name="connsiteY1701" fmla="*/ 765262 h 1056130"/>
              <a:gd name="connsiteX1702" fmla="*/ 886717 w 1056130"/>
              <a:gd name="connsiteY1702" fmla="*/ 765262 h 1056130"/>
              <a:gd name="connsiteX1703" fmla="*/ 883021 w 1056130"/>
              <a:gd name="connsiteY1703" fmla="*/ 764254 h 1056130"/>
              <a:gd name="connsiteX1704" fmla="*/ 854577 w 1056130"/>
              <a:gd name="connsiteY1704" fmla="*/ 745196 h 1056130"/>
              <a:gd name="connsiteX1705" fmla="*/ 853281 w 1056130"/>
              <a:gd name="connsiteY1705" fmla="*/ 743732 h 1056130"/>
              <a:gd name="connsiteX1706" fmla="*/ 953758 w 1056130"/>
              <a:gd name="connsiteY1706" fmla="*/ 743732 h 1056130"/>
              <a:gd name="connsiteX1707" fmla="*/ 958774 w 1056130"/>
              <a:gd name="connsiteY1707" fmla="*/ 744860 h 1056130"/>
              <a:gd name="connsiteX1708" fmla="*/ 949989 w 1056130"/>
              <a:gd name="connsiteY1708" fmla="*/ 740491 h 1056130"/>
              <a:gd name="connsiteX1709" fmla="*/ 952390 w 1056130"/>
              <a:gd name="connsiteY1709" fmla="*/ 742124 h 1056130"/>
              <a:gd name="connsiteX1710" fmla="*/ 949509 w 1056130"/>
              <a:gd name="connsiteY1710" fmla="*/ 742124 h 1056130"/>
              <a:gd name="connsiteX1711" fmla="*/ 852633 w 1056130"/>
              <a:gd name="connsiteY1711" fmla="*/ 742124 h 1056130"/>
              <a:gd name="connsiteX1712" fmla="*/ 847833 w 1056130"/>
              <a:gd name="connsiteY1712" fmla="*/ 740683 h 1056130"/>
              <a:gd name="connsiteX1713" fmla="*/ 826878 w 1056130"/>
              <a:gd name="connsiteY1713" fmla="*/ 726618 h 1056130"/>
              <a:gd name="connsiteX1714" fmla="*/ 824934 w 1056130"/>
              <a:gd name="connsiteY1714" fmla="*/ 724697 h 1056130"/>
              <a:gd name="connsiteX1715" fmla="*/ 827454 w 1056130"/>
              <a:gd name="connsiteY1715" fmla="*/ 724697 h 1056130"/>
              <a:gd name="connsiteX1716" fmla="*/ 915881 w 1056130"/>
              <a:gd name="connsiteY1716" fmla="*/ 724697 h 1056130"/>
              <a:gd name="connsiteX1717" fmla="*/ 920898 w 1056130"/>
              <a:gd name="connsiteY1717" fmla="*/ 725874 h 1056130"/>
              <a:gd name="connsiteX1718" fmla="*/ 949989 w 1056130"/>
              <a:gd name="connsiteY1718" fmla="*/ 740491 h 1056130"/>
              <a:gd name="connsiteX1719" fmla="*/ 977665 w 1056130"/>
              <a:gd name="connsiteY1719" fmla="*/ 709288 h 1056130"/>
              <a:gd name="connsiteX1720" fmla="*/ 1009397 w 1056130"/>
              <a:gd name="connsiteY1720" fmla="*/ 722009 h 1056130"/>
              <a:gd name="connsiteX1721" fmla="*/ 1010549 w 1056130"/>
              <a:gd name="connsiteY1721" fmla="*/ 722585 h 1056130"/>
              <a:gd name="connsiteX1722" fmla="*/ 1010549 w 1056130"/>
              <a:gd name="connsiteY1722" fmla="*/ 723065 h 1056130"/>
              <a:gd name="connsiteX1723" fmla="*/ 1008268 w 1056130"/>
              <a:gd name="connsiteY1723" fmla="*/ 723065 h 1056130"/>
              <a:gd name="connsiteX1724" fmla="*/ 921618 w 1056130"/>
              <a:gd name="connsiteY1724" fmla="*/ 723065 h 1056130"/>
              <a:gd name="connsiteX1725" fmla="*/ 916817 w 1056130"/>
              <a:gd name="connsiteY1725" fmla="*/ 721961 h 1056130"/>
              <a:gd name="connsiteX1726" fmla="*/ 893774 w 1056130"/>
              <a:gd name="connsiteY1726" fmla="*/ 710392 h 1056130"/>
              <a:gd name="connsiteX1727" fmla="*/ 891206 w 1056130"/>
              <a:gd name="connsiteY1727" fmla="*/ 708711 h 1056130"/>
              <a:gd name="connsiteX1728" fmla="*/ 974352 w 1056130"/>
              <a:gd name="connsiteY1728" fmla="*/ 708711 h 1056130"/>
              <a:gd name="connsiteX1729" fmla="*/ 977641 w 1056130"/>
              <a:gd name="connsiteY1729" fmla="*/ 709384 h 1056130"/>
              <a:gd name="connsiteX1730" fmla="*/ 968640 w 1056130"/>
              <a:gd name="connsiteY1730" fmla="*/ 705687 h 1056130"/>
              <a:gd name="connsiteX1731" fmla="*/ 971208 w 1056130"/>
              <a:gd name="connsiteY1731" fmla="*/ 707151 h 1056130"/>
              <a:gd name="connsiteX1732" fmla="*/ 889598 w 1056130"/>
              <a:gd name="connsiteY1732" fmla="*/ 707151 h 1056130"/>
              <a:gd name="connsiteX1733" fmla="*/ 885085 w 1056130"/>
              <a:gd name="connsiteY1733" fmla="*/ 706095 h 1056130"/>
              <a:gd name="connsiteX1734" fmla="*/ 866507 w 1056130"/>
              <a:gd name="connsiteY1734" fmla="*/ 696782 h 1056130"/>
              <a:gd name="connsiteX1735" fmla="*/ 864107 w 1056130"/>
              <a:gd name="connsiteY1735" fmla="*/ 695198 h 1056130"/>
              <a:gd name="connsiteX1736" fmla="*/ 940028 w 1056130"/>
              <a:gd name="connsiteY1736" fmla="*/ 695198 h 1056130"/>
              <a:gd name="connsiteX1737" fmla="*/ 944613 w 1056130"/>
              <a:gd name="connsiteY1737" fmla="*/ 696086 h 1056130"/>
              <a:gd name="connsiteX1738" fmla="*/ 968616 w 1056130"/>
              <a:gd name="connsiteY1738" fmla="*/ 705783 h 1056130"/>
              <a:gd name="connsiteX1739" fmla="*/ 992883 w 1056130"/>
              <a:gd name="connsiteY1739" fmla="*/ 684372 h 1056130"/>
              <a:gd name="connsiteX1740" fmla="*/ 1017294 w 1056130"/>
              <a:gd name="connsiteY1740" fmla="*/ 692557 h 1056130"/>
              <a:gd name="connsiteX1741" fmla="*/ 1019214 w 1056130"/>
              <a:gd name="connsiteY1741" fmla="*/ 693638 h 1056130"/>
              <a:gd name="connsiteX1742" fmla="*/ 945381 w 1056130"/>
              <a:gd name="connsiteY1742" fmla="*/ 693638 h 1056130"/>
              <a:gd name="connsiteX1743" fmla="*/ 940580 w 1056130"/>
              <a:gd name="connsiteY1743" fmla="*/ 692677 h 1056130"/>
              <a:gd name="connsiteX1744" fmla="*/ 921546 w 1056130"/>
              <a:gd name="connsiteY1744" fmla="*/ 685045 h 1056130"/>
              <a:gd name="connsiteX1745" fmla="*/ 919145 w 1056130"/>
              <a:gd name="connsiteY1745" fmla="*/ 683604 h 1056130"/>
              <a:gd name="connsiteX1746" fmla="*/ 988322 w 1056130"/>
              <a:gd name="connsiteY1746" fmla="*/ 683604 h 1056130"/>
              <a:gd name="connsiteX1747" fmla="*/ 992858 w 1056130"/>
              <a:gd name="connsiteY1747" fmla="*/ 684468 h 1056130"/>
              <a:gd name="connsiteX1748" fmla="*/ 984217 w 1056130"/>
              <a:gd name="connsiteY1748" fmla="*/ 681540 h 1056130"/>
              <a:gd name="connsiteX1749" fmla="*/ 984217 w 1056130"/>
              <a:gd name="connsiteY1749" fmla="*/ 681924 h 1056130"/>
              <a:gd name="connsiteX1750" fmla="*/ 982633 w 1056130"/>
              <a:gd name="connsiteY1750" fmla="*/ 682044 h 1056130"/>
              <a:gd name="connsiteX1751" fmla="*/ 915761 w 1056130"/>
              <a:gd name="connsiteY1751" fmla="*/ 682044 h 1056130"/>
              <a:gd name="connsiteX1752" fmla="*/ 912185 w 1056130"/>
              <a:gd name="connsiteY1752" fmla="*/ 681324 h 1056130"/>
              <a:gd name="connsiteX1753" fmla="*/ 901959 w 1056130"/>
              <a:gd name="connsiteY1753" fmla="*/ 677172 h 1056130"/>
              <a:gd name="connsiteX1754" fmla="*/ 895887 w 1056130"/>
              <a:gd name="connsiteY1754" fmla="*/ 675107 h 1056130"/>
              <a:gd name="connsiteX1755" fmla="*/ 893654 w 1056130"/>
              <a:gd name="connsiteY1755" fmla="*/ 673955 h 1056130"/>
              <a:gd name="connsiteX1756" fmla="*/ 893438 w 1056130"/>
              <a:gd name="connsiteY1756" fmla="*/ 673187 h 1056130"/>
              <a:gd name="connsiteX1757" fmla="*/ 895839 w 1056130"/>
              <a:gd name="connsiteY1757" fmla="*/ 672971 h 1056130"/>
              <a:gd name="connsiteX1758" fmla="*/ 957646 w 1056130"/>
              <a:gd name="connsiteY1758" fmla="*/ 672971 h 1056130"/>
              <a:gd name="connsiteX1759" fmla="*/ 960431 w 1056130"/>
              <a:gd name="connsiteY1759" fmla="*/ 673451 h 1056130"/>
              <a:gd name="connsiteX1760" fmla="*/ 1001692 w 1056130"/>
              <a:gd name="connsiteY1760" fmla="*/ 664738 h 1056130"/>
              <a:gd name="connsiteX1761" fmla="*/ 1024926 w 1056130"/>
              <a:gd name="connsiteY1761" fmla="*/ 671339 h 1056130"/>
              <a:gd name="connsiteX1762" fmla="*/ 1024926 w 1056130"/>
              <a:gd name="connsiteY1762" fmla="*/ 671843 h 1056130"/>
              <a:gd name="connsiteX1763" fmla="*/ 963887 w 1056130"/>
              <a:gd name="connsiteY1763" fmla="*/ 671843 h 1056130"/>
              <a:gd name="connsiteX1764" fmla="*/ 957718 w 1056130"/>
              <a:gd name="connsiteY1764" fmla="*/ 670859 h 1056130"/>
              <a:gd name="connsiteX1765" fmla="*/ 942020 w 1056130"/>
              <a:gd name="connsiteY1765" fmla="*/ 665578 h 1056130"/>
              <a:gd name="connsiteX1766" fmla="*/ 940388 w 1056130"/>
              <a:gd name="connsiteY1766" fmla="*/ 664546 h 1056130"/>
              <a:gd name="connsiteX1767" fmla="*/ 999075 w 1056130"/>
              <a:gd name="connsiteY1767" fmla="*/ 664546 h 1056130"/>
              <a:gd name="connsiteX1768" fmla="*/ 1001668 w 1056130"/>
              <a:gd name="connsiteY1768" fmla="*/ 664930 h 1056130"/>
              <a:gd name="connsiteX1769" fmla="*/ 991922 w 1056130"/>
              <a:gd name="connsiteY1769" fmla="*/ 661882 h 1056130"/>
              <a:gd name="connsiteX1770" fmla="*/ 994323 w 1056130"/>
              <a:gd name="connsiteY1770" fmla="*/ 662650 h 1056130"/>
              <a:gd name="connsiteX1771" fmla="*/ 991394 w 1056130"/>
              <a:gd name="connsiteY1771" fmla="*/ 662962 h 1056130"/>
              <a:gd name="connsiteX1772" fmla="*/ 936380 w 1056130"/>
              <a:gd name="connsiteY1772" fmla="*/ 662962 h 1056130"/>
              <a:gd name="connsiteX1773" fmla="*/ 932011 w 1056130"/>
              <a:gd name="connsiteY1773" fmla="*/ 662290 h 1056130"/>
              <a:gd name="connsiteX1774" fmla="*/ 919553 w 1056130"/>
              <a:gd name="connsiteY1774" fmla="*/ 658113 h 1056130"/>
              <a:gd name="connsiteX1775" fmla="*/ 917297 w 1056130"/>
              <a:gd name="connsiteY1775" fmla="*/ 657273 h 1056130"/>
              <a:gd name="connsiteX1776" fmla="*/ 919986 w 1056130"/>
              <a:gd name="connsiteY1776" fmla="*/ 656817 h 1056130"/>
              <a:gd name="connsiteX1777" fmla="*/ 972096 w 1056130"/>
              <a:gd name="connsiteY1777" fmla="*/ 656817 h 1056130"/>
              <a:gd name="connsiteX1778" fmla="*/ 976248 w 1056130"/>
              <a:gd name="connsiteY1778" fmla="*/ 657417 h 1056130"/>
              <a:gd name="connsiteX1779" fmla="*/ 991898 w 1056130"/>
              <a:gd name="connsiteY1779" fmla="*/ 662074 h 1056130"/>
              <a:gd name="connsiteX1780" fmla="*/ 1011437 w 1056130"/>
              <a:gd name="connsiteY1780" fmla="*/ 650216 h 1056130"/>
              <a:gd name="connsiteX1781" fmla="*/ 1028239 w 1056130"/>
              <a:gd name="connsiteY1781" fmla="*/ 654441 h 1056130"/>
              <a:gd name="connsiteX1782" fmla="*/ 1029463 w 1056130"/>
              <a:gd name="connsiteY1782" fmla="*/ 655257 h 1056130"/>
              <a:gd name="connsiteX1783" fmla="*/ 976993 w 1056130"/>
              <a:gd name="connsiteY1783" fmla="*/ 655257 h 1056130"/>
              <a:gd name="connsiteX1784" fmla="*/ 972192 w 1056130"/>
              <a:gd name="connsiteY1784" fmla="*/ 654561 h 1056130"/>
              <a:gd name="connsiteX1785" fmla="*/ 959302 w 1056130"/>
              <a:gd name="connsiteY1785" fmla="*/ 650864 h 1056130"/>
              <a:gd name="connsiteX1786" fmla="*/ 957310 w 1056130"/>
              <a:gd name="connsiteY1786" fmla="*/ 649808 h 1056130"/>
              <a:gd name="connsiteX1787" fmla="*/ 1007596 w 1056130"/>
              <a:gd name="connsiteY1787" fmla="*/ 649808 h 1056130"/>
              <a:gd name="connsiteX1788" fmla="*/ 1011413 w 1056130"/>
              <a:gd name="connsiteY1788" fmla="*/ 650408 h 1056130"/>
              <a:gd name="connsiteX1789" fmla="*/ 1001380 w 1056130"/>
              <a:gd name="connsiteY1789" fmla="*/ 647816 h 1056130"/>
              <a:gd name="connsiteX1790" fmla="*/ 999627 w 1056130"/>
              <a:gd name="connsiteY1790" fmla="*/ 648296 h 1056130"/>
              <a:gd name="connsiteX1791" fmla="*/ 951405 w 1056130"/>
              <a:gd name="connsiteY1791" fmla="*/ 648296 h 1056130"/>
              <a:gd name="connsiteX1792" fmla="*/ 950085 w 1056130"/>
              <a:gd name="connsiteY1792" fmla="*/ 648296 h 1056130"/>
              <a:gd name="connsiteX1793" fmla="*/ 935227 w 1056130"/>
              <a:gd name="connsiteY1793" fmla="*/ 644143 h 1056130"/>
              <a:gd name="connsiteX1794" fmla="*/ 935227 w 1056130"/>
              <a:gd name="connsiteY1794" fmla="*/ 643591 h 1056130"/>
              <a:gd name="connsiteX1795" fmla="*/ 983593 w 1056130"/>
              <a:gd name="connsiteY1795" fmla="*/ 643591 h 1056130"/>
              <a:gd name="connsiteX1796" fmla="*/ 985418 w 1056130"/>
              <a:gd name="connsiteY1796" fmla="*/ 643783 h 1056130"/>
              <a:gd name="connsiteX1797" fmla="*/ 1015421 w 1056130"/>
              <a:gd name="connsiteY1797" fmla="*/ 638215 h 1056130"/>
              <a:gd name="connsiteX1798" fmla="*/ 1019550 w 1056130"/>
              <a:gd name="connsiteY1798" fmla="*/ 638791 h 1056130"/>
              <a:gd name="connsiteX1799" fmla="*/ 1032079 w 1056130"/>
              <a:gd name="connsiteY1799" fmla="*/ 641575 h 1056130"/>
              <a:gd name="connsiteX1800" fmla="*/ 1032079 w 1056130"/>
              <a:gd name="connsiteY1800" fmla="*/ 642103 h 1056130"/>
              <a:gd name="connsiteX1801" fmla="*/ 987674 w 1056130"/>
              <a:gd name="connsiteY1801" fmla="*/ 642103 h 1056130"/>
              <a:gd name="connsiteX1802" fmla="*/ 981961 w 1056130"/>
              <a:gd name="connsiteY1802" fmla="*/ 641407 h 1056130"/>
              <a:gd name="connsiteX1803" fmla="*/ 971400 w 1056130"/>
              <a:gd name="connsiteY1803" fmla="*/ 638359 h 1056130"/>
              <a:gd name="connsiteX1804" fmla="*/ 973296 w 1056130"/>
              <a:gd name="connsiteY1804" fmla="*/ 638239 h 1056130"/>
              <a:gd name="connsiteX1805" fmla="*/ 1003588 w 1056130"/>
              <a:gd name="connsiteY1805" fmla="*/ 635118 h 1056130"/>
              <a:gd name="connsiteX1806" fmla="*/ 1004044 w 1056130"/>
              <a:gd name="connsiteY1806" fmla="*/ 635118 h 1056130"/>
              <a:gd name="connsiteX1807" fmla="*/ 1005700 w 1056130"/>
              <a:gd name="connsiteY1807" fmla="*/ 635526 h 1056130"/>
              <a:gd name="connsiteX1808" fmla="*/ 1006612 w 1056130"/>
              <a:gd name="connsiteY1808" fmla="*/ 635670 h 1056130"/>
              <a:gd name="connsiteX1809" fmla="*/ 1008316 w 1056130"/>
              <a:gd name="connsiteY1809" fmla="*/ 636198 h 1056130"/>
              <a:gd name="connsiteX1810" fmla="*/ 1005796 w 1056130"/>
              <a:gd name="connsiteY1810" fmla="*/ 636583 h 1056130"/>
              <a:gd name="connsiteX1811" fmla="*/ 964751 w 1056130"/>
              <a:gd name="connsiteY1811" fmla="*/ 636583 h 1056130"/>
              <a:gd name="connsiteX1812" fmla="*/ 960599 w 1056130"/>
              <a:gd name="connsiteY1812" fmla="*/ 635959 h 1056130"/>
              <a:gd name="connsiteX1813" fmla="*/ 956254 w 1056130"/>
              <a:gd name="connsiteY1813" fmla="*/ 635022 h 1056130"/>
              <a:gd name="connsiteX1814" fmla="*/ 954574 w 1056130"/>
              <a:gd name="connsiteY1814" fmla="*/ 634566 h 1056130"/>
              <a:gd name="connsiteX1815" fmla="*/ 954382 w 1056130"/>
              <a:gd name="connsiteY1815" fmla="*/ 634566 h 1056130"/>
              <a:gd name="connsiteX1816" fmla="*/ 954142 w 1056130"/>
              <a:gd name="connsiteY1816" fmla="*/ 634566 h 1056130"/>
              <a:gd name="connsiteX1817" fmla="*/ 952486 w 1056130"/>
              <a:gd name="connsiteY1817" fmla="*/ 634134 h 1056130"/>
              <a:gd name="connsiteX1818" fmla="*/ 952270 w 1056130"/>
              <a:gd name="connsiteY1818" fmla="*/ 634014 h 1056130"/>
              <a:gd name="connsiteX1819" fmla="*/ 952029 w 1056130"/>
              <a:gd name="connsiteY1819" fmla="*/ 634014 h 1056130"/>
              <a:gd name="connsiteX1820" fmla="*/ 950373 w 1056130"/>
              <a:gd name="connsiteY1820" fmla="*/ 633534 h 1056130"/>
              <a:gd name="connsiteX1821" fmla="*/ 950229 w 1056130"/>
              <a:gd name="connsiteY1821" fmla="*/ 633390 h 1056130"/>
              <a:gd name="connsiteX1822" fmla="*/ 950061 w 1056130"/>
              <a:gd name="connsiteY1822" fmla="*/ 633390 h 1056130"/>
              <a:gd name="connsiteX1823" fmla="*/ 949341 w 1056130"/>
              <a:gd name="connsiteY1823" fmla="*/ 633198 h 1056130"/>
              <a:gd name="connsiteX1824" fmla="*/ 949677 w 1056130"/>
              <a:gd name="connsiteY1824" fmla="*/ 632478 h 1056130"/>
              <a:gd name="connsiteX1825" fmla="*/ 951765 w 1056130"/>
              <a:gd name="connsiteY1825" fmla="*/ 632478 h 1056130"/>
              <a:gd name="connsiteX1826" fmla="*/ 991322 w 1056130"/>
              <a:gd name="connsiteY1826" fmla="*/ 632478 h 1056130"/>
              <a:gd name="connsiteX1827" fmla="*/ 994107 w 1056130"/>
              <a:gd name="connsiteY1827" fmla="*/ 632958 h 1056130"/>
              <a:gd name="connsiteX1828" fmla="*/ 994563 w 1056130"/>
              <a:gd name="connsiteY1828" fmla="*/ 632958 h 1056130"/>
              <a:gd name="connsiteX1829" fmla="*/ 996195 w 1056130"/>
              <a:gd name="connsiteY1829" fmla="*/ 633366 h 1056130"/>
              <a:gd name="connsiteX1830" fmla="*/ 997131 w 1056130"/>
              <a:gd name="connsiteY1830" fmla="*/ 633510 h 1056130"/>
              <a:gd name="connsiteX1831" fmla="*/ 997131 w 1056130"/>
              <a:gd name="connsiteY1831" fmla="*/ 633510 h 1056130"/>
              <a:gd name="connsiteX1832" fmla="*/ 998835 w 1056130"/>
              <a:gd name="connsiteY1832" fmla="*/ 633942 h 1056130"/>
              <a:gd name="connsiteX1833" fmla="*/ 999315 w 1056130"/>
              <a:gd name="connsiteY1833" fmla="*/ 633942 h 1056130"/>
              <a:gd name="connsiteX1834" fmla="*/ 1000948 w 1056130"/>
              <a:gd name="connsiteY1834" fmla="*/ 634350 h 1056130"/>
              <a:gd name="connsiteX1835" fmla="*/ 1001860 w 1056130"/>
              <a:gd name="connsiteY1835" fmla="*/ 634494 h 1056130"/>
              <a:gd name="connsiteX1836" fmla="*/ 1001860 w 1056130"/>
              <a:gd name="connsiteY1836" fmla="*/ 634494 h 1056130"/>
              <a:gd name="connsiteX1837" fmla="*/ 1003564 w 1056130"/>
              <a:gd name="connsiteY1837" fmla="*/ 635118 h 1056130"/>
              <a:gd name="connsiteX1838" fmla="*/ 1014173 w 1056130"/>
              <a:gd name="connsiteY1838" fmla="*/ 628350 h 1056130"/>
              <a:gd name="connsiteX1839" fmla="*/ 1030831 w 1056130"/>
              <a:gd name="connsiteY1839" fmla="*/ 630102 h 1056130"/>
              <a:gd name="connsiteX1840" fmla="*/ 1033424 w 1056130"/>
              <a:gd name="connsiteY1840" fmla="*/ 630486 h 1056130"/>
              <a:gd name="connsiteX1841" fmla="*/ 1033424 w 1056130"/>
              <a:gd name="connsiteY1841" fmla="*/ 630486 h 1056130"/>
              <a:gd name="connsiteX1842" fmla="*/ 1035200 w 1056130"/>
              <a:gd name="connsiteY1842" fmla="*/ 630918 h 1056130"/>
              <a:gd name="connsiteX1843" fmla="*/ 1035608 w 1056130"/>
              <a:gd name="connsiteY1843" fmla="*/ 630918 h 1056130"/>
              <a:gd name="connsiteX1844" fmla="*/ 1036784 w 1056130"/>
              <a:gd name="connsiteY1844" fmla="*/ 631182 h 1056130"/>
              <a:gd name="connsiteX1845" fmla="*/ 1035824 w 1056130"/>
              <a:gd name="connsiteY1845" fmla="*/ 631902 h 1056130"/>
              <a:gd name="connsiteX1846" fmla="*/ 1034240 w 1056130"/>
              <a:gd name="connsiteY1846" fmla="*/ 631902 h 1056130"/>
              <a:gd name="connsiteX1847" fmla="*/ 996339 w 1056130"/>
              <a:gd name="connsiteY1847" fmla="*/ 631902 h 1056130"/>
              <a:gd name="connsiteX1848" fmla="*/ 993555 w 1056130"/>
              <a:gd name="connsiteY1848" fmla="*/ 631422 h 1056130"/>
              <a:gd name="connsiteX1849" fmla="*/ 993339 w 1056130"/>
              <a:gd name="connsiteY1849" fmla="*/ 631302 h 1056130"/>
              <a:gd name="connsiteX1850" fmla="*/ 993099 w 1056130"/>
              <a:gd name="connsiteY1850" fmla="*/ 631302 h 1056130"/>
              <a:gd name="connsiteX1851" fmla="*/ 991442 w 1056130"/>
              <a:gd name="connsiteY1851" fmla="*/ 630870 h 1056130"/>
              <a:gd name="connsiteX1852" fmla="*/ 990578 w 1056130"/>
              <a:gd name="connsiteY1852" fmla="*/ 630726 h 1056130"/>
              <a:gd name="connsiteX1853" fmla="*/ 990578 w 1056130"/>
              <a:gd name="connsiteY1853" fmla="*/ 630726 h 1056130"/>
              <a:gd name="connsiteX1854" fmla="*/ 988802 w 1056130"/>
              <a:gd name="connsiteY1854" fmla="*/ 630318 h 1056130"/>
              <a:gd name="connsiteX1855" fmla="*/ 988610 w 1056130"/>
              <a:gd name="connsiteY1855" fmla="*/ 630198 h 1056130"/>
              <a:gd name="connsiteX1856" fmla="*/ 988370 w 1056130"/>
              <a:gd name="connsiteY1856" fmla="*/ 630198 h 1056130"/>
              <a:gd name="connsiteX1857" fmla="*/ 986714 w 1056130"/>
              <a:gd name="connsiteY1857" fmla="*/ 629766 h 1056130"/>
              <a:gd name="connsiteX1858" fmla="*/ 985826 w 1056130"/>
              <a:gd name="connsiteY1858" fmla="*/ 629622 h 1056130"/>
              <a:gd name="connsiteX1859" fmla="*/ 985826 w 1056130"/>
              <a:gd name="connsiteY1859" fmla="*/ 629622 h 1056130"/>
              <a:gd name="connsiteX1860" fmla="*/ 984073 w 1056130"/>
              <a:gd name="connsiteY1860" fmla="*/ 629214 h 1056130"/>
              <a:gd name="connsiteX1861" fmla="*/ 981673 w 1056130"/>
              <a:gd name="connsiteY1861" fmla="*/ 628206 h 1056130"/>
              <a:gd name="connsiteX1862" fmla="*/ 992475 w 1056130"/>
              <a:gd name="connsiteY1862" fmla="*/ 628206 h 1056130"/>
              <a:gd name="connsiteX1863" fmla="*/ 1014149 w 1056130"/>
              <a:gd name="connsiteY1863" fmla="*/ 628278 h 1056130"/>
              <a:gd name="connsiteX1864" fmla="*/ 1012301 w 1056130"/>
              <a:gd name="connsiteY1864" fmla="*/ 626477 h 1056130"/>
              <a:gd name="connsiteX1865" fmla="*/ 1008844 w 1056130"/>
              <a:gd name="connsiteY1865" fmla="*/ 626813 h 1056130"/>
              <a:gd name="connsiteX1866" fmla="*/ 976224 w 1056130"/>
              <a:gd name="connsiteY1866" fmla="*/ 626813 h 1056130"/>
              <a:gd name="connsiteX1867" fmla="*/ 963383 w 1056130"/>
              <a:gd name="connsiteY1867" fmla="*/ 624125 h 1056130"/>
              <a:gd name="connsiteX1868" fmla="*/ 1000467 w 1056130"/>
              <a:gd name="connsiteY1868" fmla="*/ 624125 h 1056130"/>
              <a:gd name="connsiteX1869" fmla="*/ 1012397 w 1056130"/>
              <a:gd name="connsiteY1869" fmla="*/ 626477 h 1056130"/>
              <a:gd name="connsiteX1870" fmla="*/ 954790 w 1056130"/>
              <a:gd name="connsiteY1870" fmla="*/ 579312 h 1056130"/>
              <a:gd name="connsiteX1871" fmla="*/ 957046 w 1056130"/>
              <a:gd name="connsiteY1871" fmla="*/ 576911 h 1056130"/>
              <a:gd name="connsiteX1872" fmla="*/ 998139 w 1056130"/>
              <a:gd name="connsiteY1872" fmla="*/ 576911 h 1056130"/>
              <a:gd name="connsiteX1873" fmla="*/ 1000347 w 1056130"/>
              <a:gd name="connsiteY1873" fmla="*/ 579312 h 1056130"/>
              <a:gd name="connsiteX1874" fmla="*/ 1000347 w 1056130"/>
              <a:gd name="connsiteY1874" fmla="*/ 620405 h 1056130"/>
              <a:gd name="connsiteX1875" fmla="*/ 998235 w 1056130"/>
              <a:gd name="connsiteY1875" fmla="*/ 622589 h 1056130"/>
              <a:gd name="connsiteX1876" fmla="*/ 957190 w 1056130"/>
              <a:gd name="connsiteY1876" fmla="*/ 622589 h 1056130"/>
              <a:gd name="connsiteX1877" fmla="*/ 954790 w 1056130"/>
              <a:gd name="connsiteY1877" fmla="*/ 620405 h 1056130"/>
              <a:gd name="connsiteX1878" fmla="*/ 954790 w 1056130"/>
              <a:gd name="connsiteY1878" fmla="*/ 579312 h 1056130"/>
              <a:gd name="connsiteX1879" fmla="*/ 1045137 w 1056130"/>
              <a:gd name="connsiteY1879" fmla="*/ 622517 h 1056130"/>
              <a:gd name="connsiteX1880" fmla="*/ 1004092 w 1056130"/>
              <a:gd name="connsiteY1880" fmla="*/ 622517 h 1056130"/>
              <a:gd name="connsiteX1881" fmla="*/ 1001980 w 1056130"/>
              <a:gd name="connsiteY1881" fmla="*/ 620333 h 1056130"/>
              <a:gd name="connsiteX1882" fmla="*/ 1001980 w 1056130"/>
              <a:gd name="connsiteY1882" fmla="*/ 579047 h 1056130"/>
              <a:gd name="connsiteX1883" fmla="*/ 1004188 w 1056130"/>
              <a:gd name="connsiteY1883" fmla="*/ 576935 h 1056130"/>
              <a:gd name="connsiteX1884" fmla="*/ 1045305 w 1056130"/>
              <a:gd name="connsiteY1884" fmla="*/ 576935 h 1056130"/>
              <a:gd name="connsiteX1885" fmla="*/ 1047561 w 1056130"/>
              <a:gd name="connsiteY1885" fmla="*/ 579336 h 1056130"/>
              <a:gd name="connsiteX1886" fmla="*/ 1047561 w 1056130"/>
              <a:gd name="connsiteY1886" fmla="*/ 620429 h 1056130"/>
              <a:gd name="connsiteX1887" fmla="*/ 1045185 w 1056130"/>
              <a:gd name="connsiteY1887" fmla="*/ 622589 h 1056130"/>
              <a:gd name="connsiteX1888" fmla="*/ 1047537 w 1056130"/>
              <a:gd name="connsiteY1888" fmla="*/ 532290 h 1056130"/>
              <a:gd name="connsiteX1889" fmla="*/ 1047537 w 1056130"/>
              <a:gd name="connsiteY1889" fmla="*/ 572567 h 1056130"/>
              <a:gd name="connsiteX1890" fmla="*/ 1047537 w 1056130"/>
              <a:gd name="connsiteY1890" fmla="*/ 573887 h 1056130"/>
              <a:gd name="connsiteX1891" fmla="*/ 1046145 w 1056130"/>
              <a:gd name="connsiteY1891" fmla="*/ 575279 h 1056130"/>
              <a:gd name="connsiteX1892" fmla="*/ 1004308 w 1056130"/>
              <a:gd name="connsiteY1892" fmla="*/ 575279 h 1056130"/>
              <a:gd name="connsiteX1893" fmla="*/ 1001908 w 1056130"/>
              <a:gd name="connsiteY1893" fmla="*/ 575015 h 1056130"/>
              <a:gd name="connsiteX1894" fmla="*/ 1001908 w 1056130"/>
              <a:gd name="connsiteY1894" fmla="*/ 575015 h 1056130"/>
              <a:gd name="connsiteX1895" fmla="*/ 1001380 w 1056130"/>
              <a:gd name="connsiteY1895" fmla="*/ 572615 h 1056130"/>
              <a:gd name="connsiteX1896" fmla="*/ 1001380 w 1056130"/>
              <a:gd name="connsiteY1896" fmla="*/ 532266 h 1056130"/>
              <a:gd name="connsiteX1897" fmla="*/ 1001980 w 1056130"/>
              <a:gd name="connsiteY1897" fmla="*/ 529865 h 1056130"/>
              <a:gd name="connsiteX1898" fmla="*/ 1004380 w 1056130"/>
              <a:gd name="connsiteY1898" fmla="*/ 529265 h 1056130"/>
              <a:gd name="connsiteX1899" fmla="*/ 1044753 w 1056130"/>
              <a:gd name="connsiteY1899" fmla="*/ 529265 h 1056130"/>
              <a:gd name="connsiteX1900" fmla="*/ 1047153 w 1056130"/>
              <a:gd name="connsiteY1900" fmla="*/ 529793 h 1056130"/>
              <a:gd name="connsiteX1901" fmla="*/ 1047561 w 1056130"/>
              <a:gd name="connsiteY1901" fmla="*/ 532266 h 1056130"/>
              <a:gd name="connsiteX1902" fmla="*/ 1047321 w 1056130"/>
              <a:gd name="connsiteY1902" fmla="*/ 528209 h 1056130"/>
              <a:gd name="connsiteX1903" fmla="*/ 1044537 w 1056130"/>
              <a:gd name="connsiteY1903" fmla="*/ 528641 h 1056130"/>
              <a:gd name="connsiteX1904" fmla="*/ 1004716 w 1056130"/>
              <a:gd name="connsiteY1904" fmla="*/ 528641 h 1056130"/>
              <a:gd name="connsiteX1905" fmla="*/ 1001908 w 1056130"/>
              <a:gd name="connsiteY1905" fmla="*/ 528209 h 1056130"/>
              <a:gd name="connsiteX1906" fmla="*/ 1001908 w 1056130"/>
              <a:gd name="connsiteY1906" fmla="*/ 528209 h 1056130"/>
              <a:gd name="connsiteX1907" fmla="*/ 1001452 w 1056130"/>
              <a:gd name="connsiteY1907" fmla="*/ 525425 h 1056130"/>
              <a:gd name="connsiteX1908" fmla="*/ 1001452 w 1056130"/>
              <a:gd name="connsiteY1908" fmla="*/ 485604 h 1056130"/>
              <a:gd name="connsiteX1909" fmla="*/ 1001908 w 1056130"/>
              <a:gd name="connsiteY1909" fmla="*/ 482820 h 1056130"/>
              <a:gd name="connsiteX1910" fmla="*/ 1001908 w 1056130"/>
              <a:gd name="connsiteY1910" fmla="*/ 482820 h 1056130"/>
              <a:gd name="connsiteX1911" fmla="*/ 1004308 w 1056130"/>
              <a:gd name="connsiteY1911" fmla="*/ 482291 h 1056130"/>
              <a:gd name="connsiteX1912" fmla="*/ 1045113 w 1056130"/>
              <a:gd name="connsiteY1912" fmla="*/ 482291 h 1056130"/>
              <a:gd name="connsiteX1913" fmla="*/ 1047801 w 1056130"/>
              <a:gd name="connsiteY1913" fmla="*/ 484956 h 1056130"/>
              <a:gd name="connsiteX1914" fmla="*/ 1047801 w 1056130"/>
              <a:gd name="connsiteY1914" fmla="*/ 525761 h 1056130"/>
              <a:gd name="connsiteX1915" fmla="*/ 1047345 w 1056130"/>
              <a:gd name="connsiteY1915" fmla="*/ 528281 h 1056130"/>
              <a:gd name="connsiteX1916" fmla="*/ 1047537 w 1056130"/>
              <a:gd name="connsiteY1916" fmla="*/ 478595 h 1056130"/>
              <a:gd name="connsiteX1917" fmla="*/ 1045281 w 1056130"/>
              <a:gd name="connsiteY1917" fmla="*/ 480995 h 1056130"/>
              <a:gd name="connsiteX1918" fmla="*/ 1004212 w 1056130"/>
              <a:gd name="connsiteY1918" fmla="*/ 480995 h 1056130"/>
              <a:gd name="connsiteX1919" fmla="*/ 1001980 w 1056130"/>
              <a:gd name="connsiteY1919" fmla="*/ 478595 h 1056130"/>
              <a:gd name="connsiteX1920" fmla="*/ 1001980 w 1056130"/>
              <a:gd name="connsiteY1920" fmla="*/ 437550 h 1056130"/>
              <a:gd name="connsiteX1921" fmla="*/ 1004092 w 1056130"/>
              <a:gd name="connsiteY1921" fmla="*/ 435366 h 1056130"/>
              <a:gd name="connsiteX1922" fmla="*/ 1045185 w 1056130"/>
              <a:gd name="connsiteY1922" fmla="*/ 435366 h 1056130"/>
              <a:gd name="connsiteX1923" fmla="*/ 1047585 w 1056130"/>
              <a:gd name="connsiteY1923" fmla="*/ 437550 h 1056130"/>
              <a:gd name="connsiteX1924" fmla="*/ 1047537 w 1056130"/>
              <a:gd name="connsiteY1924" fmla="*/ 431453 h 1056130"/>
              <a:gd name="connsiteX1925" fmla="*/ 1045137 w 1056130"/>
              <a:gd name="connsiteY1925" fmla="*/ 433710 h 1056130"/>
              <a:gd name="connsiteX1926" fmla="*/ 1004332 w 1056130"/>
              <a:gd name="connsiteY1926" fmla="*/ 433710 h 1056130"/>
              <a:gd name="connsiteX1927" fmla="*/ 1001932 w 1056130"/>
              <a:gd name="connsiteY1927" fmla="*/ 431501 h 1056130"/>
              <a:gd name="connsiteX1928" fmla="*/ 1001932 w 1056130"/>
              <a:gd name="connsiteY1928" fmla="*/ 390240 h 1056130"/>
              <a:gd name="connsiteX1929" fmla="*/ 1004140 w 1056130"/>
              <a:gd name="connsiteY1929" fmla="*/ 388128 h 1056130"/>
              <a:gd name="connsiteX1930" fmla="*/ 1045209 w 1056130"/>
              <a:gd name="connsiteY1930" fmla="*/ 388128 h 1056130"/>
              <a:gd name="connsiteX1931" fmla="*/ 1047609 w 1056130"/>
              <a:gd name="connsiteY1931" fmla="*/ 390528 h 1056130"/>
              <a:gd name="connsiteX1932" fmla="*/ 1047537 w 1056130"/>
              <a:gd name="connsiteY1932" fmla="*/ 384263 h 1056130"/>
              <a:gd name="connsiteX1933" fmla="*/ 1045449 w 1056130"/>
              <a:gd name="connsiteY1933" fmla="*/ 386472 h 1056130"/>
              <a:gd name="connsiteX1934" fmla="*/ 1004164 w 1056130"/>
              <a:gd name="connsiteY1934" fmla="*/ 386472 h 1056130"/>
              <a:gd name="connsiteX1935" fmla="*/ 1001980 w 1056130"/>
              <a:gd name="connsiteY1935" fmla="*/ 384359 h 1056130"/>
              <a:gd name="connsiteX1936" fmla="*/ 1001980 w 1056130"/>
              <a:gd name="connsiteY1936" fmla="*/ 343122 h 1056130"/>
              <a:gd name="connsiteX1937" fmla="*/ 1003924 w 1056130"/>
              <a:gd name="connsiteY1937" fmla="*/ 341058 h 1056130"/>
              <a:gd name="connsiteX1938" fmla="*/ 1045497 w 1056130"/>
              <a:gd name="connsiteY1938" fmla="*/ 341058 h 1056130"/>
              <a:gd name="connsiteX1939" fmla="*/ 1047561 w 1056130"/>
              <a:gd name="connsiteY1939" fmla="*/ 343290 h 1056130"/>
              <a:gd name="connsiteX1940" fmla="*/ 1047561 w 1056130"/>
              <a:gd name="connsiteY1940" fmla="*/ 384335 h 1056130"/>
              <a:gd name="connsiteX1941" fmla="*/ 1047537 w 1056130"/>
              <a:gd name="connsiteY1941" fmla="*/ 336762 h 1056130"/>
              <a:gd name="connsiteX1942" fmla="*/ 1047537 w 1056130"/>
              <a:gd name="connsiteY1942" fmla="*/ 338322 h 1056130"/>
              <a:gd name="connsiteX1943" fmla="*/ 1046361 w 1056130"/>
              <a:gd name="connsiteY1943" fmla="*/ 339402 h 1056130"/>
              <a:gd name="connsiteX1944" fmla="*/ 1044513 w 1056130"/>
              <a:gd name="connsiteY1944" fmla="*/ 339402 h 1056130"/>
              <a:gd name="connsiteX1945" fmla="*/ 1002172 w 1056130"/>
              <a:gd name="connsiteY1945" fmla="*/ 339402 h 1056130"/>
              <a:gd name="connsiteX1946" fmla="*/ 1001452 w 1056130"/>
              <a:gd name="connsiteY1946" fmla="*/ 337314 h 1056130"/>
              <a:gd name="connsiteX1947" fmla="*/ 1001452 w 1056130"/>
              <a:gd name="connsiteY1947" fmla="*/ 295909 h 1056130"/>
              <a:gd name="connsiteX1948" fmla="*/ 1002052 w 1056130"/>
              <a:gd name="connsiteY1948" fmla="*/ 293772 h 1056130"/>
              <a:gd name="connsiteX1949" fmla="*/ 1004452 w 1056130"/>
              <a:gd name="connsiteY1949" fmla="*/ 293196 h 1056130"/>
              <a:gd name="connsiteX1950" fmla="*/ 1044825 w 1056130"/>
              <a:gd name="connsiteY1950" fmla="*/ 293196 h 1056130"/>
              <a:gd name="connsiteX1951" fmla="*/ 1047225 w 1056130"/>
              <a:gd name="connsiteY1951" fmla="*/ 293700 h 1056130"/>
              <a:gd name="connsiteX1952" fmla="*/ 1047489 w 1056130"/>
              <a:gd name="connsiteY1952" fmla="*/ 296293 h 1056130"/>
              <a:gd name="connsiteX1953" fmla="*/ 1047345 w 1056130"/>
              <a:gd name="connsiteY1953" fmla="*/ 292236 h 1056130"/>
              <a:gd name="connsiteX1954" fmla="*/ 1044561 w 1056130"/>
              <a:gd name="connsiteY1954" fmla="*/ 292692 h 1056130"/>
              <a:gd name="connsiteX1955" fmla="*/ 1004668 w 1056130"/>
              <a:gd name="connsiteY1955" fmla="*/ 292692 h 1056130"/>
              <a:gd name="connsiteX1956" fmla="*/ 1001884 w 1056130"/>
              <a:gd name="connsiteY1956" fmla="*/ 292212 h 1056130"/>
              <a:gd name="connsiteX1957" fmla="*/ 1001452 w 1056130"/>
              <a:gd name="connsiteY1957" fmla="*/ 289428 h 1056130"/>
              <a:gd name="connsiteX1958" fmla="*/ 1001452 w 1056130"/>
              <a:gd name="connsiteY1958" fmla="*/ 249535 h 1056130"/>
              <a:gd name="connsiteX1959" fmla="*/ 1001908 w 1056130"/>
              <a:gd name="connsiteY1959" fmla="*/ 246750 h 1056130"/>
              <a:gd name="connsiteX1960" fmla="*/ 1001908 w 1056130"/>
              <a:gd name="connsiteY1960" fmla="*/ 246750 h 1056130"/>
              <a:gd name="connsiteX1961" fmla="*/ 1004308 w 1056130"/>
              <a:gd name="connsiteY1961" fmla="*/ 246222 h 1056130"/>
              <a:gd name="connsiteX1962" fmla="*/ 1045113 w 1056130"/>
              <a:gd name="connsiteY1962" fmla="*/ 246222 h 1056130"/>
              <a:gd name="connsiteX1963" fmla="*/ 1047801 w 1056130"/>
              <a:gd name="connsiteY1963" fmla="*/ 248887 h 1056130"/>
              <a:gd name="connsiteX1964" fmla="*/ 1047801 w 1056130"/>
              <a:gd name="connsiteY1964" fmla="*/ 289692 h 1056130"/>
              <a:gd name="connsiteX1965" fmla="*/ 1047345 w 1056130"/>
              <a:gd name="connsiteY1965" fmla="*/ 292236 h 1056130"/>
              <a:gd name="connsiteX1966" fmla="*/ 1047561 w 1056130"/>
              <a:gd name="connsiteY1966" fmla="*/ 195456 h 1056130"/>
              <a:gd name="connsiteX1967" fmla="*/ 1045161 w 1056130"/>
              <a:gd name="connsiteY1967" fmla="*/ 197856 h 1056130"/>
              <a:gd name="connsiteX1968" fmla="*/ 1004164 w 1056130"/>
              <a:gd name="connsiteY1968" fmla="*/ 197856 h 1056130"/>
              <a:gd name="connsiteX1969" fmla="*/ 1001980 w 1056130"/>
              <a:gd name="connsiteY1969" fmla="*/ 195720 h 1056130"/>
              <a:gd name="connsiteX1970" fmla="*/ 1001980 w 1056130"/>
              <a:gd name="connsiteY1970" fmla="*/ 154219 h 1056130"/>
              <a:gd name="connsiteX1971" fmla="*/ 1004140 w 1056130"/>
              <a:gd name="connsiteY1971" fmla="*/ 152059 h 1056130"/>
              <a:gd name="connsiteX1972" fmla="*/ 1045473 w 1056130"/>
              <a:gd name="connsiteY1972" fmla="*/ 152059 h 1056130"/>
              <a:gd name="connsiteX1973" fmla="*/ 1047537 w 1056130"/>
              <a:gd name="connsiteY1973" fmla="*/ 154099 h 1056130"/>
              <a:gd name="connsiteX1974" fmla="*/ 1047537 w 1056130"/>
              <a:gd name="connsiteY1974" fmla="*/ 174886 h 1056130"/>
              <a:gd name="connsiteX1975" fmla="*/ 1047561 w 1056130"/>
              <a:gd name="connsiteY1975" fmla="*/ 148290 h 1056130"/>
              <a:gd name="connsiteX1976" fmla="*/ 1045473 w 1056130"/>
              <a:gd name="connsiteY1976" fmla="*/ 150499 h 1056130"/>
              <a:gd name="connsiteX1977" fmla="*/ 1004164 w 1056130"/>
              <a:gd name="connsiteY1977" fmla="*/ 150499 h 1056130"/>
              <a:gd name="connsiteX1978" fmla="*/ 1001980 w 1056130"/>
              <a:gd name="connsiteY1978" fmla="*/ 148410 h 1056130"/>
              <a:gd name="connsiteX1979" fmla="*/ 1001980 w 1056130"/>
              <a:gd name="connsiteY1979" fmla="*/ 107077 h 1056130"/>
              <a:gd name="connsiteX1980" fmla="*/ 1003924 w 1056130"/>
              <a:gd name="connsiteY1980" fmla="*/ 104989 h 1056130"/>
              <a:gd name="connsiteX1981" fmla="*/ 1045497 w 1056130"/>
              <a:gd name="connsiteY1981" fmla="*/ 104989 h 1056130"/>
              <a:gd name="connsiteX1982" fmla="*/ 1047561 w 1056130"/>
              <a:gd name="connsiteY1982" fmla="*/ 107221 h 1056130"/>
              <a:gd name="connsiteX1983" fmla="*/ 1047561 w 1056130"/>
              <a:gd name="connsiteY1983" fmla="*/ 148218 h 1056130"/>
              <a:gd name="connsiteX1984" fmla="*/ 1047561 w 1056130"/>
              <a:gd name="connsiteY1984" fmla="*/ 201265 h 1056130"/>
              <a:gd name="connsiteX1985" fmla="*/ 1047561 w 1056130"/>
              <a:gd name="connsiteY1985" fmla="*/ 242886 h 1056130"/>
              <a:gd name="connsiteX1986" fmla="*/ 1045569 w 1056130"/>
              <a:gd name="connsiteY1986" fmla="*/ 244974 h 1056130"/>
              <a:gd name="connsiteX1987" fmla="*/ 1003948 w 1056130"/>
              <a:gd name="connsiteY1987" fmla="*/ 244974 h 1056130"/>
              <a:gd name="connsiteX1988" fmla="*/ 1001980 w 1056130"/>
              <a:gd name="connsiteY1988" fmla="*/ 242886 h 1056130"/>
              <a:gd name="connsiteX1989" fmla="*/ 1001980 w 1056130"/>
              <a:gd name="connsiteY1989" fmla="*/ 201505 h 1056130"/>
              <a:gd name="connsiteX1990" fmla="*/ 1004092 w 1056130"/>
              <a:gd name="connsiteY1990" fmla="*/ 199321 h 1056130"/>
              <a:gd name="connsiteX1991" fmla="*/ 1024902 w 1056130"/>
              <a:gd name="connsiteY1991" fmla="*/ 199321 h 1056130"/>
              <a:gd name="connsiteX1992" fmla="*/ 1045449 w 1056130"/>
              <a:gd name="connsiteY1992" fmla="*/ 199321 h 1056130"/>
              <a:gd name="connsiteX1993" fmla="*/ 1047561 w 1056130"/>
              <a:gd name="connsiteY1993" fmla="*/ 201241 h 1056130"/>
              <a:gd name="connsiteX1994" fmla="*/ 1047561 w 1056130"/>
              <a:gd name="connsiteY1994" fmla="*/ 60271 h 1056130"/>
              <a:gd name="connsiteX1995" fmla="*/ 1047561 w 1056130"/>
              <a:gd name="connsiteY1995" fmla="*/ 100764 h 1056130"/>
              <a:gd name="connsiteX1996" fmla="*/ 1047561 w 1056130"/>
              <a:gd name="connsiteY1996" fmla="*/ 102349 h 1056130"/>
              <a:gd name="connsiteX1997" fmla="*/ 1046385 w 1056130"/>
              <a:gd name="connsiteY1997" fmla="*/ 103405 h 1056130"/>
              <a:gd name="connsiteX1998" fmla="*/ 1002172 w 1056130"/>
              <a:gd name="connsiteY1998" fmla="*/ 103405 h 1056130"/>
              <a:gd name="connsiteX1999" fmla="*/ 1001452 w 1056130"/>
              <a:gd name="connsiteY1999" fmla="*/ 101293 h 1056130"/>
              <a:gd name="connsiteX2000" fmla="*/ 1001452 w 1056130"/>
              <a:gd name="connsiteY2000" fmla="*/ 59863 h 1056130"/>
              <a:gd name="connsiteX2001" fmla="*/ 1002052 w 1056130"/>
              <a:gd name="connsiteY2001" fmla="*/ 57727 h 1056130"/>
              <a:gd name="connsiteX2002" fmla="*/ 1004452 w 1056130"/>
              <a:gd name="connsiteY2002" fmla="*/ 57127 h 1056130"/>
              <a:gd name="connsiteX2003" fmla="*/ 1044825 w 1056130"/>
              <a:gd name="connsiteY2003" fmla="*/ 57127 h 1056130"/>
              <a:gd name="connsiteX2004" fmla="*/ 1047225 w 1056130"/>
              <a:gd name="connsiteY2004" fmla="*/ 57655 h 1056130"/>
              <a:gd name="connsiteX2005" fmla="*/ 1047561 w 1056130"/>
              <a:gd name="connsiteY2005" fmla="*/ 60247 h 1056130"/>
              <a:gd name="connsiteX2006" fmla="*/ 1001956 w 1056130"/>
              <a:gd name="connsiteY2006" fmla="*/ 10729 h 1056130"/>
              <a:gd name="connsiteX2007" fmla="*/ 1001956 w 1056130"/>
              <a:gd name="connsiteY2007" fmla="*/ 10729 h 1056130"/>
              <a:gd name="connsiteX2008" fmla="*/ 1004356 w 1056130"/>
              <a:gd name="connsiteY2008" fmla="*/ 10177 h 1056130"/>
              <a:gd name="connsiteX2009" fmla="*/ 1045161 w 1056130"/>
              <a:gd name="connsiteY2009" fmla="*/ 10177 h 1056130"/>
              <a:gd name="connsiteX2010" fmla="*/ 1047849 w 1056130"/>
              <a:gd name="connsiteY2010" fmla="*/ 12866 h 1056130"/>
              <a:gd name="connsiteX2011" fmla="*/ 1047849 w 1056130"/>
              <a:gd name="connsiteY2011" fmla="*/ 53671 h 1056130"/>
              <a:gd name="connsiteX2012" fmla="*/ 1047297 w 1056130"/>
              <a:gd name="connsiteY2012" fmla="*/ 56071 h 1056130"/>
              <a:gd name="connsiteX2013" fmla="*/ 1044513 w 1056130"/>
              <a:gd name="connsiteY2013" fmla="*/ 56527 h 1056130"/>
              <a:gd name="connsiteX2014" fmla="*/ 1004716 w 1056130"/>
              <a:gd name="connsiteY2014" fmla="*/ 56527 h 1056130"/>
              <a:gd name="connsiteX2015" fmla="*/ 1001908 w 1056130"/>
              <a:gd name="connsiteY2015" fmla="*/ 56095 h 1056130"/>
              <a:gd name="connsiteX2016" fmla="*/ 1001908 w 1056130"/>
              <a:gd name="connsiteY2016" fmla="*/ 56095 h 1056130"/>
              <a:gd name="connsiteX2017" fmla="*/ 1001452 w 1056130"/>
              <a:gd name="connsiteY2017" fmla="*/ 53311 h 1056130"/>
              <a:gd name="connsiteX2018" fmla="*/ 1001452 w 1056130"/>
              <a:gd name="connsiteY2018" fmla="*/ 13490 h 1056130"/>
              <a:gd name="connsiteX2019" fmla="*/ 1001908 w 1056130"/>
              <a:gd name="connsiteY2019" fmla="*/ 10705 h 1056130"/>
              <a:gd name="connsiteX2020" fmla="*/ 1000395 w 1056130"/>
              <a:gd name="connsiteY2020" fmla="*/ 575135 h 1056130"/>
              <a:gd name="connsiteX2021" fmla="*/ 1000395 w 1056130"/>
              <a:gd name="connsiteY2021" fmla="*/ 575135 h 1056130"/>
              <a:gd name="connsiteX2022" fmla="*/ 997995 w 1056130"/>
              <a:gd name="connsiteY2022" fmla="*/ 575687 h 1056130"/>
              <a:gd name="connsiteX2023" fmla="*/ 957190 w 1056130"/>
              <a:gd name="connsiteY2023" fmla="*/ 575687 h 1056130"/>
              <a:gd name="connsiteX2024" fmla="*/ 954502 w 1056130"/>
              <a:gd name="connsiteY2024" fmla="*/ 572999 h 1056130"/>
              <a:gd name="connsiteX2025" fmla="*/ 954502 w 1056130"/>
              <a:gd name="connsiteY2025" fmla="*/ 532266 h 1056130"/>
              <a:gd name="connsiteX2026" fmla="*/ 955054 w 1056130"/>
              <a:gd name="connsiteY2026" fmla="*/ 529865 h 1056130"/>
              <a:gd name="connsiteX2027" fmla="*/ 957838 w 1056130"/>
              <a:gd name="connsiteY2027" fmla="*/ 529409 h 1056130"/>
              <a:gd name="connsiteX2028" fmla="*/ 997683 w 1056130"/>
              <a:gd name="connsiteY2028" fmla="*/ 529409 h 1056130"/>
              <a:gd name="connsiteX2029" fmla="*/ 1000491 w 1056130"/>
              <a:gd name="connsiteY2029" fmla="*/ 529841 h 1056130"/>
              <a:gd name="connsiteX2030" fmla="*/ 1000491 w 1056130"/>
              <a:gd name="connsiteY2030" fmla="*/ 529841 h 1056130"/>
              <a:gd name="connsiteX2031" fmla="*/ 1000948 w 1056130"/>
              <a:gd name="connsiteY2031" fmla="*/ 532626 h 1056130"/>
              <a:gd name="connsiteX2032" fmla="*/ 1000948 w 1056130"/>
              <a:gd name="connsiteY2032" fmla="*/ 572519 h 1056130"/>
              <a:gd name="connsiteX2033" fmla="*/ 1000395 w 1056130"/>
              <a:gd name="connsiteY2033" fmla="*/ 575135 h 1056130"/>
              <a:gd name="connsiteX2034" fmla="*/ 954478 w 1056130"/>
              <a:gd name="connsiteY2034" fmla="*/ 12842 h 1056130"/>
              <a:gd name="connsiteX2035" fmla="*/ 957166 w 1056130"/>
              <a:gd name="connsiteY2035" fmla="*/ 10153 h 1056130"/>
              <a:gd name="connsiteX2036" fmla="*/ 997971 w 1056130"/>
              <a:gd name="connsiteY2036" fmla="*/ 10153 h 1056130"/>
              <a:gd name="connsiteX2037" fmla="*/ 1000371 w 1056130"/>
              <a:gd name="connsiteY2037" fmla="*/ 10705 h 1056130"/>
              <a:gd name="connsiteX2038" fmla="*/ 1000804 w 1056130"/>
              <a:gd name="connsiteY2038" fmla="*/ 13490 h 1056130"/>
              <a:gd name="connsiteX2039" fmla="*/ 1000804 w 1056130"/>
              <a:gd name="connsiteY2039" fmla="*/ 53383 h 1056130"/>
              <a:gd name="connsiteX2040" fmla="*/ 1000347 w 1056130"/>
              <a:gd name="connsiteY2040" fmla="*/ 56167 h 1056130"/>
              <a:gd name="connsiteX2041" fmla="*/ 997563 w 1056130"/>
              <a:gd name="connsiteY2041" fmla="*/ 56599 h 1056130"/>
              <a:gd name="connsiteX2042" fmla="*/ 957814 w 1056130"/>
              <a:gd name="connsiteY2042" fmla="*/ 56599 h 1056130"/>
              <a:gd name="connsiteX2043" fmla="*/ 955030 w 1056130"/>
              <a:gd name="connsiteY2043" fmla="*/ 56143 h 1056130"/>
              <a:gd name="connsiteX2044" fmla="*/ 955030 w 1056130"/>
              <a:gd name="connsiteY2044" fmla="*/ 56143 h 1056130"/>
              <a:gd name="connsiteX2045" fmla="*/ 954478 w 1056130"/>
              <a:gd name="connsiteY2045" fmla="*/ 53743 h 1056130"/>
              <a:gd name="connsiteX2046" fmla="*/ 1000395 w 1056130"/>
              <a:gd name="connsiteY2046" fmla="*/ 195264 h 1056130"/>
              <a:gd name="connsiteX2047" fmla="*/ 998187 w 1056130"/>
              <a:gd name="connsiteY2047" fmla="*/ 197664 h 1056130"/>
              <a:gd name="connsiteX2048" fmla="*/ 957190 w 1056130"/>
              <a:gd name="connsiteY2048" fmla="*/ 197664 h 1056130"/>
              <a:gd name="connsiteX2049" fmla="*/ 954790 w 1056130"/>
              <a:gd name="connsiteY2049" fmla="*/ 195264 h 1056130"/>
              <a:gd name="connsiteX2050" fmla="*/ 954790 w 1056130"/>
              <a:gd name="connsiteY2050" fmla="*/ 154459 h 1056130"/>
              <a:gd name="connsiteX2051" fmla="*/ 957190 w 1056130"/>
              <a:gd name="connsiteY2051" fmla="*/ 152059 h 1056130"/>
              <a:gd name="connsiteX2052" fmla="*/ 997995 w 1056130"/>
              <a:gd name="connsiteY2052" fmla="*/ 152059 h 1056130"/>
              <a:gd name="connsiteX2053" fmla="*/ 1000395 w 1056130"/>
              <a:gd name="connsiteY2053" fmla="*/ 154459 h 1056130"/>
              <a:gd name="connsiteX2054" fmla="*/ 1000395 w 1056130"/>
              <a:gd name="connsiteY2054" fmla="*/ 195264 h 1056130"/>
              <a:gd name="connsiteX2055" fmla="*/ 957190 w 1056130"/>
              <a:gd name="connsiteY2055" fmla="*/ 199225 h 1056130"/>
              <a:gd name="connsiteX2056" fmla="*/ 977737 w 1056130"/>
              <a:gd name="connsiteY2056" fmla="*/ 199225 h 1056130"/>
              <a:gd name="connsiteX2057" fmla="*/ 998283 w 1056130"/>
              <a:gd name="connsiteY2057" fmla="*/ 199225 h 1056130"/>
              <a:gd name="connsiteX2058" fmla="*/ 1000395 w 1056130"/>
              <a:gd name="connsiteY2058" fmla="*/ 201385 h 1056130"/>
              <a:gd name="connsiteX2059" fmla="*/ 1000395 w 1056130"/>
              <a:gd name="connsiteY2059" fmla="*/ 242742 h 1056130"/>
              <a:gd name="connsiteX2060" fmla="*/ 998187 w 1056130"/>
              <a:gd name="connsiteY2060" fmla="*/ 244878 h 1056130"/>
              <a:gd name="connsiteX2061" fmla="*/ 957190 w 1056130"/>
              <a:gd name="connsiteY2061" fmla="*/ 244878 h 1056130"/>
              <a:gd name="connsiteX2062" fmla="*/ 954934 w 1056130"/>
              <a:gd name="connsiteY2062" fmla="*/ 242478 h 1056130"/>
              <a:gd name="connsiteX2063" fmla="*/ 954934 w 1056130"/>
              <a:gd name="connsiteY2063" fmla="*/ 201385 h 1056130"/>
              <a:gd name="connsiteX2064" fmla="*/ 957190 w 1056130"/>
              <a:gd name="connsiteY2064" fmla="*/ 199321 h 1056130"/>
              <a:gd name="connsiteX2065" fmla="*/ 954790 w 1056130"/>
              <a:gd name="connsiteY2065" fmla="*/ 106717 h 1056130"/>
              <a:gd name="connsiteX2066" fmla="*/ 956734 w 1056130"/>
              <a:gd name="connsiteY2066" fmla="*/ 104893 h 1056130"/>
              <a:gd name="connsiteX2067" fmla="*/ 998307 w 1056130"/>
              <a:gd name="connsiteY2067" fmla="*/ 104893 h 1056130"/>
              <a:gd name="connsiteX2068" fmla="*/ 1000347 w 1056130"/>
              <a:gd name="connsiteY2068" fmla="*/ 106861 h 1056130"/>
              <a:gd name="connsiteX2069" fmla="*/ 1000347 w 1056130"/>
              <a:gd name="connsiteY2069" fmla="*/ 148530 h 1056130"/>
              <a:gd name="connsiteX2070" fmla="*/ 998259 w 1056130"/>
              <a:gd name="connsiteY2070" fmla="*/ 150475 h 1056130"/>
              <a:gd name="connsiteX2071" fmla="*/ 977497 w 1056130"/>
              <a:gd name="connsiteY2071" fmla="*/ 150475 h 1056130"/>
              <a:gd name="connsiteX2072" fmla="*/ 956710 w 1056130"/>
              <a:gd name="connsiteY2072" fmla="*/ 150475 h 1056130"/>
              <a:gd name="connsiteX2073" fmla="*/ 954790 w 1056130"/>
              <a:gd name="connsiteY2073" fmla="*/ 148626 h 1056130"/>
              <a:gd name="connsiteX2074" fmla="*/ 954790 w 1056130"/>
              <a:gd name="connsiteY2074" fmla="*/ 106813 h 1056130"/>
              <a:gd name="connsiteX2075" fmla="*/ 1000179 w 1056130"/>
              <a:gd name="connsiteY2075" fmla="*/ 103333 h 1056130"/>
              <a:gd name="connsiteX2076" fmla="*/ 957598 w 1056130"/>
              <a:gd name="connsiteY2076" fmla="*/ 103333 h 1056130"/>
              <a:gd name="connsiteX2077" fmla="*/ 954814 w 1056130"/>
              <a:gd name="connsiteY2077" fmla="*/ 100692 h 1056130"/>
              <a:gd name="connsiteX2078" fmla="*/ 954814 w 1056130"/>
              <a:gd name="connsiteY2078" fmla="*/ 93324 h 1056130"/>
              <a:gd name="connsiteX2079" fmla="*/ 954814 w 1056130"/>
              <a:gd name="connsiteY2079" fmla="*/ 60439 h 1056130"/>
              <a:gd name="connsiteX2080" fmla="*/ 955054 w 1056130"/>
              <a:gd name="connsiteY2080" fmla="*/ 57583 h 1056130"/>
              <a:gd name="connsiteX2081" fmla="*/ 957454 w 1056130"/>
              <a:gd name="connsiteY2081" fmla="*/ 57055 h 1056130"/>
              <a:gd name="connsiteX2082" fmla="*/ 997995 w 1056130"/>
              <a:gd name="connsiteY2082" fmla="*/ 57055 h 1056130"/>
              <a:gd name="connsiteX2083" fmla="*/ 1000395 w 1056130"/>
              <a:gd name="connsiteY2083" fmla="*/ 57655 h 1056130"/>
              <a:gd name="connsiteX2084" fmla="*/ 1000996 w 1056130"/>
              <a:gd name="connsiteY2084" fmla="*/ 60055 h 1056130"/>
              <a:gd name="connsiteX2085" fmla="*/ 1000996 w 1056130"/>
              <a:gd name="connsiteY2085" fmla="*/ 100980 h 1056130"/>
              <a:gd name="connsiteX2086" fmla="*/ 1000227 w 1056130"/>
              <a:gd name="connsiteY2086" fmla="*/ 103429 h 1056130"/>
              <a:gd name="connsiteX2087" fmla="*/ 954478 w 1056130"/>
              <a:gd name="connsiteY2087" fmla="*/ 289836 h 1056130"/>
              <a:gd name="connsiteX2088" fmla="*/ 954478 w 1056130"/>
              <a:gd name="connsiteY2088" fmla="*/ 249031 h 1056130"/>
              <a:gd name="connsiteX2089" fmla="*/ 957166 w 1056130"/>
              <a:gd name="connsiteY2089" fmla="*/ 246366 h 1056130"/>
              <a:gd name="connsiteX2090" fmla="*/ 997971 w 1056130"/>
              <a:gd name="connsiteY2090" fmla="*/ 246366 h 1056130"/>
              <a:gd name="connsiteX2091" fmla="*/ 1000371 w 1056130"/>
              <a:gd name="connsiteY2091" fmla="*/ 246894 h 1056130"/>
              <a:gd name="connsiteX2092" fmla="*/ 1000804 w 1056130"/>
              <a:gd name="connsiteY2092" fmla="*/ 249679 h 1056130"/>
              <a:gd name="connsiteX2093" fmla="*/ 1000804 w 1056130"/>
              <a:gd name="connsiteY2093" fmla="*/ 289548 h 1056130"/>
              <a:gd name="connsiteX2094" fmla="*/ 1000395 w 1056130"/>
              <a:gd name="connsiteY2094" fmla="*/ 292236 h 1056130"/>
              <a:gd name="connsiteX2095" fmla="*/ 1000395 w 1056130"/>
              <a:gd name="connsiteY2095" fmla="*/ 292236 h 1056130"/>
              <a:gd name="connsiteX2096" fmla="*/ 997611 w 1056130"/>
              <a:gd name="connsiteY2096" fmla="*/ 292716 h 1056130"/>
              <a:gd name="connsiteX2097" fmla="*/ 957814 w 1056130"/>
              <a:gd name="connsiteY2097" fmla="*/ 292716 h 1056130"/>
              <a:gd name="connsiteX2098" fmla="*/ 955030 w 1056130"/>
              <a:gd name="connsiteY2098" fmla="*/ 292260 h 1056130"/>
              <a:gd name="connsiteX2099" fmla="*/ 955030 w 1056130"/>
              <a:gd name="connsiteY2099" fmla="*/ 292260 h 1056130"/>
              <a:gd name="connsiteX2100" fmla="*/ 954478 w 1056130"/>
              <a:gd name="connsiteY2100" fmla="*/ 289836 h 1056130"/>
              <a:gd name="connsiteX2101" fmla="*/ 957190 w 1056130"/>
              <a:gd name="connsiteY2101" fmla="*/ 435366 h 1056130"/>
              <a:gd name="connsiteX2102" fmla="*/ 998283 w 1056130"/>
              <a:gd name="connsiteY2102" fmla="*/ 435366 h 1056130"/>
              <a:gd name="connsiteX2103" fmla="*/ 1000395 w 1056130"/>
              <a:gd name="connsiteY2103" fmla="*/ 437550 h 1056130"/>
              <a:gd name="connsiteX2104" fmla="*/ 1000395 w 1056130"/>
              <a:gd name="connsiteY2104" fmla="*/ 478643 h 1056130"/>
              <a:gd name="connsiteX2105" fmla="*/ 998187 w 1056130"/>
              <a:gd name="connsiteY2105" fmla="*/ 481043 h 1056130"/>
              <a:gd name="connsiteX2106" fmla="*/ 957190 w 1056130"/>
              <a:gd name="connsiteY2106" fmla="*/ 481043 h 1056130"/>
              <a:gd name="connsiteX2107" fmla="*/ 954934 w 1056130"/>
              <a:gd name="connsiteY2107" fmla="*/ 478643 h 1056130"/>
              <a:gd name="connsiteX2108" fmla="*/ 954934 w 1056130"/>
              <a:gd name="connsiteY2108" fmla="*/ 437550 h 1056130"/>
              <a:gd name="connsiteX2109" fmla="*/ 957190 w 1056130"/>
              <a:gd name="connsiteY2109" fmla="*/ 435366 h 1056130"/>
              <a:gd name="connsiteX2110" fmla="*/ 1000395 w 1056130"/>
              <a:gd name="connsiteY2110" fmla="*/ 431837 h 1056130"/>
              <a:gd name="connsiteX2111" fmla="*/ 998547 w 1056130"/>
              <a:gd name="connsiteY2111" fmla="*/ 433782 h 1056130"/>
              <a:gd name="connsiteX2112" fmla="*/ 956686 w 1056130"/>
              <a:gd name="connsiteY2112" fmla="*/ 433782 h 1056130"/>
              <a:gd name="connsiteX2113" fmla="*/ 954838 w 1056130"/>
              <a:gd name="connsiteY2113" fmla="*/ 431813 h 1056130"/>
              <a:gd name="connsiteX2114" fmla="*/ 954838 w 1056130"/>
              <a:gd name="connsiteY2114" fmla="*/ 411003 h 1056130"/>
              <a:gd name="connsiteX2115" fmla="*/ 954838 w 1056130"/>
              <a:gd name="connsiteY2115" fmla="*/ 390192 h 1056130"/>
              <a:gd name="connsiteX2116" fmla="*/ 956854 w 1056130"/>
              <a:gd name="connsiteY2116" fmla="*/ 388128 h 1056130"/>
              <a:gd name="connsiteX2117" fmla="*/ 998451 w 1056130"/>
              <a:gd name="connsiteY2117" fmla="*/ 388128 h 1056130"/>
              <a:gd name="connsiteX2118" fmla="*/ 1000395 w 1056130"/>
              <a:gd name="connsiteY2118" fmla="*/ 389976 h 1056130"/>
              <a:gd name="connsiteX2119" fmla="*/ 954790 w 1056130"/>
              <a:gd name="connsiteY2119" fmla="*/ 363669 h 1056130"/>
              <a:gd name="connsiteX2120" fmla="*/ 954790 w 1056130"/>
              <a:gd name="connsiteY2120" fmla="*/ 343410 h 1056130"/>
              <a:gd name="connsiteX2121" fmla="*/ 956974 w 1056130"/>
              <a:gd name="connsiteY2121" fmla="*/ 341010 h 1056130"/>
              <a:gd name="connsiteX2122" fmla="*/ 998283 w 1056130"/>
              <a:gd name="connsiteY2122" fmla="*/ 341010 h 1056130"/>
              <a:gd name="connsiteX2123" fmla="*/ 1000347 w 1056130"/>
              <a:gd name="connsiteY2123" fmla="*/ 342954 h 1056130"/>
              <a:gd name="connsiteX2124" fmla="*/ 1000347 w 1056130"/>
              <a:gd name="connsiteY2124" fmla="*/ 384527 h 1056130"/>
              <a:gd name="connsiteX2125" fmla="*/ 998283 w 1056130"/>
              <a:gd name="connsiteY2125" fmla="*/ 386496 h 1056130"/>
              <a:gd name="connsiteX2126" fmla="*/ 957022 w 1056130"/>
              <a:gd name="connsiteY2126" fmla="*/ 386496 h 1056130"/>
              <a:gd name="connsiteX2127" fmla="*/ 954838 w 1056130"/>
              <a:gd name="connsiteY2127" fmla="*/ 384095 h 1056130"/>
              <a:gd name="connsiteX2128" fmla="*/ 954790 w 1056130"/>
              <a:gd name="connsiteY2128" fmla="*/ 363669 h 1056130"/>
              <a:gd name="connsiteX2129" fmla="*/ 1000179 w 1056130"/>
              <a:gd name="connsiteY2129" fmla="*/ 339474 h 1056130"/>
              <a:gd name="connsiteX2130" fmla="*/ 957598 w 1056130"/>
              <a:gd name="connsiteY2130" fmla="*/ 339474 h 1056130"/>
              <a:gd name="connsiteX2131" fmla="*/ 954814 w 1056130"/>
              <a:gd name="connsiteY2131" fmla="*/ 336834 h 1056130"/>
              <a:gd name="connsiteX2132" fmla="*/ 954814 w 1056130"/>
              <a:gd name="connsiteY2132" fmla="*/ 329465 h 1056130"/>
              <a:gd name="connsiteX2133" fmla="*/ 954814 w 1056130"/>
              <a:gd name="connsiteY2133" fmla="*/ 296557 h 1056130"/>
              <a:gd name="connsiteX2134" fmla="*/ 955054 w 1056130"/>
              <a:gd name="connsiteY2134" fmla="*/ 293700 h 1056130"/>
              <a:gd name="connsiteX2135" fmla="*/ 957454 w 1056130"/>
              <a:gd name="connsiteY2135" fmla="*/ 293196 h 1056130"/>
              <a:gd name="connsiteX2136" fmla="*/ 997827 w 1056130"/>
              <a:gd name="connsiteY2136" fmla="*/ 293196 h 1056130"/>
              <a:gd name="connsiteX2137" fmla="*/ 1000227 w 1056130"/>
              <a:gd name="connsiteY2137" fmla="*/ 293772 h 1056130"/>
              <a:gd name="connsiteX2138" fmla="*/ 1000827 w 1056130"/>
              <a:gd name="connsiteY2138" fmla="*/ 296173 h 1056130"/>
              <a:gd name="connsiteX2139" fmla="*/ 1000827 w 1056130"/>
              <a:gd name="connsiteY2139" fmla="*/ 337122 h 1056130"/>
              <a:gd name="connsiteX2140" fmla="*/ 1000227 w 1056130"/>
              <a:gd name="connsiteY2140" fmla="*/ 339474 h 1056130"/>
              <a:gd name="connsiteX2141" fmla="*/ 954478 w 1056130"/>
              <a:gd name="connsiteY2141" fmla="*/ 525785 h 1056130"/>
              <a:gd name="connsiteX2142" fmla="*/ 954478 w 1056130"/>
              <a:gd name="connsiteY2142" fmla="*/ 484980 h 1056130"/>
              <a:gd name="connsiteX2143" fmla="*/ 957166 w 1056130"/>
              <a:gd name="connsiteY2143" fmla="*/ 482316 h 1056130"/>
              <a:gd name="connsiteX2144" fmla="*/ 997971 w 1056130"/>
              <a:gd name="connsiteY2144" fmla="*/ 482316 h 1056130"/>
              <a:gd name="connsiteX2145" fmla="*/ 1000371 w 1056130"/>
              <a:gd name="connsiteY2145" fmla="*/ 482844 h 1056130"/>
              <a:gd name="connsiteX2146" fmla="*/ 1000804 w 1056130"/>
              <a:gd name="connsiteY2146" fmla="*/ 485628 h 1056130"/>
              <a:gd name="connsiteX2147" fmla="*/ 1000804 w 1056130"/>
              <a:gd name="connsiteY2147" fmla="*/ 525521 h 1056130"/>
              <a:gd name="connsiteX2148" fmla="*/ 1000347 w 1056130"/>
              <a:gd name="connsiteY2148" fmla="*/ 528305 h 1056130"/>
              <a:gd name="connsiteX2149" fmla="*/ 997563 w 1056130"/>
              <a:gd name="connsiteY2149" fmla="*/ 528737 h 1056130"/>
              <a:gd name="connsiteX2150" fmla="*/ 957814 w 1056130"/>
              <a:gd name="connsiteY2150" fmla="*/ 528737 h 1056130"/>
              <a:gd name="connsiteX2151" fmla="*/ 955030 w 1056130"/>
              <a:gd name="connsiteY2151" fmla="*/ 528305 h 1056130"/>
              <a:gd name="connsiteX2152" fmla="*/ 955030 w 1056130"/>
              <a:gd name="connsiteY2152" fmla="*/ 528305 h 1056130"/>
              <a:gd name="connsiteX2153" fmla="*/ 954478 w 1056130"/>
              <a:gd name="connsiteY2153" fmla="*/ 525785 h 1056130"/>
              <a:gd name="connsiteX2154" fmla="*/ 963527 w 1056130"/>
              <a:gd name="connsiteY2154" fmla="*/ 626453 h 1056130"/>
              <a:gd name="connsiteX2155" fmla="*/ 960407 w 1056130"/>
              <a:gd name="connsiteY2155" fmla="*/ 626813 h 1056130"/>
              <a:gd name="connsiteX2156" fmla="*/ 926490 w 1056130"/>
              <a:gd name="connsiteY2156" fmla="*/ 626813 h 1056130"/>
              <a:gd name="connsiteX2157" fmla="*/ 915305 w 1056130"/>
              <a:gd name="connsiteY2157" fmla="*/ 624149 h 1056130"/>
              <a:gd name="connsiteX2158" fmla="*/ 951861 w 1056130"/>
              <a:gd name="connsiteY2158" fmla="*/ 624149 h 1056130"/>
              <a:gd name="connsiteX2159" fmla="*/ 963527 w 1056130"/>
              <a:gd name="connsiteY2159" fmla="*/ 626453 h 1056130"/>
              <a:gd name="connsiteX2160" fmla="*/ 909784 w 1056130"/>
              <a:gd name="connsiteY2160" fmla="*/ 482628 h 1056130"/>
              <a:gd name="connsiteX2161" fmla="*/ 950877 w 1056130"/>
              <a:gd name="connsiteY2161" fmla="*/ 482628 h 1056130"/>
              <a:gd name="connsiteX2162" fmla="*/ 953278 w 1056130"/>
              <a:gd name="connsiteY2162" fmla="*/ 484884 h 1056130"/>
              <a:gd name="connsiteX2163" fmla="*/ 953278 w 1056130"/>
              <a:gd name="connsiteY2163" fmla="*/ 525977 h 1056130"/>
              <a:gd name="connsiteX2164" fmla="*/ 951165 w 1056130"/>
              <a:gd name="connsiteY2164" fmla="*/ 528185 h 1056130"/>
              <a:gd name="connsiteX2165" fmla="*/ 909760 w 1056130"/>
              <a:gd name="connsiteY2165" fmla="*/ 528185 h 1056130"/>
              <a:gd name="connsiteX2166" fmla="*/ 907576 w 1056130"/>
              <a:gd name="connsiteY2166" fmla="*/ 526073 h 1056130"/>
              <a:gd name="connsiteX2167" fmla="*/ 907576 w 1056130"/>
              <a:gd name="connsiteY2167" fmla="*/ 484980 h 1056130"/>
              <a:gd name="connsiteX2168" fmla="*/ 909784 w 1056130"/>
              <a:gd name="connsiteY2168" fmla="*/ 482628 h 1056130"/>
              <a:gd name="connsiteX2169" fmla="*/ 907576 w 1056130"/>
              <a:gd name="connsiteY2169" fmla="*/ 437166 h 1056130"/>
              <a:gd name="connsiteX2170" fmla="*/ 909520 w 1056130"/>
              <a:gd name="connsiteY2170" fmla="*/ 435366 h 1056130"/>
              <a:gd name="connsiteX2171" fmla="*/ 951141 w 1056130"/>
              <a:gd name="connsiteY2171" fmla="*/ 435366 h 1056130"/>
              <a:gd name="connsiteX2172" fmla="*/ 953230 w 1056130"/>
              <a:gd name="connsiteY2172" fmla="*/ 437286 h 1056130"/>
              <a:gd name="connsiteX2173" fmla="*/ 953230 w 1056130"/>
              <a:gd name="connsiteY2173" fmla="*/ 478907 h 1056130"/>
              <a:gd name="connsiteX2174" fmla="*/ 950997 w 1056130"/>
              <a:gd name="connsiteY2174" fmla="*/ 481019 h 1056130"/>
              <a:gd name="connsiteX2175" fmla="*/ 909640 w 1056130"/>
              <a:gd name="connsiteY2175" fmla="*/ 481019 h 1056130"/>
              <a:gd name="connsiteX2176" fmla="*/ 907576 w 1056130"/>
              <a:gd name="connsiteY2176" fmla="*/ 479051 h 1056130"/>
              <a:gd name="connsiteX2177" fmla="*/ 953182 w 1056130"/>
              <a:gd name="connsiteY2177" fmla="*/ 573359 h 1056130"/>
              <a:gd name="connsiteX2178" fmla="*/ 951069 w 1056130"/>
              <a:gd name="connsiteY2178" fmla="*/ 575351 h 1056130"/>
              <a:gd name="connsiteX2179" fmla="*/ 909496 w 1056130"/>
              <a:gd name="connsiteY2179" fmla="*/ 575351 h 1056130"/>
              <a:gd name="connsiteX2180" fmla="*/ 907576 w 1056130"/>
              <a:gd name="connsiteY2180" fmla="*/ 573503 h 1056130"/>
              <a:gd name="connsiteX2181" fmla="*/ 907576 w 1056130"/>
              <a:gd name="connsiteY2181" fmla="*/ 531618 h 1056130"/>
              <a:gd name="connsiteX2182" fmla="*/ 909496 w 1056130"/>
              <a:gd name="connsiteY2182" fmla="*/ 529769 h 1056130"/>
              <a:gd name="connsiteX2183" fmla="*/ 951117 w 1056130"/>
              <a:gd name="connsiteY2183" fmla="*/ 529769 h 1056130"/>
              <a:gd name="connsiteX2184" fmla="*/ 953230 w 1056130"/>
              <a:gd name="connsiteY2184" fmla="*/ 531738 h 1056130"/>
              <a:gd name="connsiteX2185" fmla="*/ 953230 w 1056130"/>
              <a:gd name="connsiteY2185" fmla="*/ 573359 h 1056130"/>
              <a:gd name="connsiteX2186" fmla="*/ 907576 w 1056130"/>
              <a:gd name="connsiteY2186" fmla="*/ 578927 h 1056130"/>
              <a:gd name="connsiteX2187" fmla="*/ 909640 w 1056130"/>
              <a:gd name="connsiteY2187" fmla="*/ 576935 h 1056130"/>
              <a:gd name="connsiteX2188" fmla="*/ 950973 w 1056130"/>
              <a:gd name="connsiteY2188" fmla="*/ 576935 h 1056130"/>
              <a:gd name="connsiteX2189" fmla="*/ 953230 w 1056130"/>
              <a:gd name="connsiteY2189" fmla="*/ 579336 h 1056130"/>
              <a:gd name="connsiteX2190" fmla="*/ 953230 w 1056130"/>
              <a:gd name="connsiteY2190" fmla="*/ 600146 h 1056130"/>
              <a:gd name="connsiteX2191" fmla="*/ 953230 w 1056130"/>
              <a:gd name="connsiteY2191" fmla="*/ 620693 h 1056130"/>
              <a:gd name="connsiteX2192" fmla="*/ 951405 w 1056130"/>
              <a:gd name="connsiteY2192" fmla="*/ 622613 h 1056130"/>
              <a:gd name="connsiteX2193" fmla="*/ 909256 w 1056130"/>
              <a:gd name="connsiteY2193" fmla="*/ 622613 h 1056130"/>
              <a:gd name="connsiteX2194" fmla="*/ 907552 w 1056130"/>
              <a:gd name="connsiteY2194" fmla="*/ 620765 h 1056130"/>
              <a:gd name="connsiteX2195" fmla="*/ 907576 w 1056130"/>
              <a:gd name="connsiteY2195" fmla="*/ 578927 h 1056130"/>
              <a:gd name="connsiteX2196" fmla="*/ 950781 w 1056130"/>
              <a:gd name="connsiteY2196" fmla="*/ 386544 h 1056130"/>
              <a:gd name="connsiteX2197" fmla="*/ 909784 w 1056130"/>
              <a:gd name="connsiteY2197" fmla="*/ 386544 h 1056130"/>
              <a:gd name="connsiteX2198" fmla="*/ 907576 w 1056130"/>
              <a:gd name="connsiteY2198" fmla="*/ 384455 h 1056130"/>
              <a:gd name="connsiteX2199" fmla="*/ 907576 w 1056130"/>
              <a:gd name="connsiteY2199" fmla="*/ 343098 h 1056130"/>
              <a:gd name="connsiteX2200" fmla="*/ 909520 w 1056130"/>
              <a:gd name="connsiteY2200" fmla="*/ 341058 h 1056130"/>
              <a:gd name="connsiteX2201" fmla="*/ 951141 w 1056130"/>
              <a:gd name="connsiteY2201" fmla="*/ 341058 h 1056130"/>
              <a:gd name="connsiteX2202" fmla="*/ 953230 w 1056130"/>
              <a:gd name="connsiteY2202" fmla="*/ 343266 h 1056130"/>
              <a:gd name="connsiteX2203" fmla="*/ 953230 w 1056130"/>
              <a:gd name="connsiteY2203" fmla="*/ 384335 h 1056130"/>
              <a:gd name="connsiteX2204" fmla="*/ 950877 w 1056130"/>
              <a:gd name="connsiteY2204" fmla="*/ 386544 h 1056130"/>
              <a:gd name="connsiteX2205" fmla="*/ 907576 w 1056130"/>
              <a:gd name="connsiteY2205" fmla="*/ 201313 h 1056130"/>
              <a:gd name="connsiteX2206" fmla="*/ 909592 w 1056130"/>
              <a:gd name="connsiteY2206" fmla="*/ 199297 h 1056130"/>
              <a:gd name="connsiteX2207" fmla="*/ 951213 w 1056130"/>
              <a:gd name="connsiteY2207" fmla="*/ 199297 h 1056130"/>
              <a:gd name="connsiteX2208" fmla="*/ 953230 w 1056130"/>
              <a:gd name="connsiteY2208" fmla="*/ 201289 h 1056130"/>
              <a:gd name="connsiteX2209" fmla="*/ 953230 w 1056130"/>
              <a:gd name="connsiteY2209" fmla="*/ 242910 h 1056130"/>
              <a:gd name="connsiteX2210" fmla="*/ 951165 w 1056130"/>
              <a:gd name="connsiteY2210" fmla="*/ 244950 h 1056130"/>
              <a:gd name="connsiteX2211" fmla="*/ 909568 w 1056130"/>
              <a:gd name="connsiteY2211" fmla="*/ 244950 h 1056130"/>
              <a:gd name="connsiteX2212" fmla="*/ 907576 w 1056130"/>
              <a:gd name="connsiteY2212" fmla="*/ 242886 h 1056130"/>
              <a:gd name="connsiteX2213" fmla="*/ 907576 w 1056130"/>
              <a:gd name="connsiteY2213" fmla="*/ 201313 h 1056130"/>
              <a:gd name="connsiteX2214" fmla="*/ 909760 w 1056130"/>
              <a:gd name="connsiteY2214" fmla="*/ 246558 h 1056130"/>
              <a:gd name="connsiteX2215" fmla="*/ 950877 w 1056130"/>
              <a:gd name="connsiteY2215" fmla="*/ 246558 h 1056130"/>
              <a:gd name="connsiteX2216" fmla="*/ 953278 w 1056130"/>
              <a:gd name="connsiteY2216" fmla="*/ 248815 h 1056130"/>
              <a:gd name="connsiteX2217" fmla="*/ 953278 w 1056130"/>
              <a:gd name="connsiteY2217" fmla="*/ 289908 h 1056130"/>
              <a:gd name="connsiteX2218" fmla="*/ 951165 w 1056130"/>
              <a:gd name="connsiteY2218" fmla="*/ 292116 h 1056130"/>
              <a:gd name="connsiteX2219" fmla="*/ 909760 w 1056130"/>
              <a:gd name="connsiteY2219" fmla="*/ 292116 h 1056130"/>
              <a:gd name="connsiteX2220" fmla="*/ 907576 w 1056130"/>
              <a:gd name="connsiteY2220" fmla="*/ 290028 h 1056130"/>
              <a:gd name="connsiteX2221" fmla="*/ 907576 w 1056130"/>
              <a:gd name="connsiteY2221" fmla="*/ 249031 h 1056130"/>
              <a:gd name="connsiteX2222" fmla="*/ 909760 w 1056130"/>
              <a:gd name="connsiteY2222" fmla="*/ 246630 h 1056130"/>
              <a:gd name="connsiteX2223" fmla="*/ 953230 w 1056130"/>
              <a:gd name="connsiteY2223" fmla="*/ 337194 h 1056130"/>
              <a:gd name="connsiteX2224" fmla="*/ 950829 w 1056130"/>
              <a:gd name="connsiteY2224" fmla="*/ 339594 h 1056130"/>
              <a:gd name="connsiteX2225" fmla="*/ 909832 w 1056130"/>
              <a:gd name="connsiteY2225" fmla="*/ 339594 h 1056130"/>
              <a:gd name="connsiteX2226" fmla="*/ 907576 w 1056130"/>
              <a:gd name="connsiteY2226" fmla="*/ 337194 h 1056130"/>
              <a:gd name="connsiteX2227" fmla="*/ 907576 w 1056130"/>
              <a:gd name="connsiteY2227" fmla="*/ 295837 h 1056130"/>
              <a:gd name="connsiteX2228" fmla="*/ 909736 w 1056130"/>
              <a:gd name="connsiteY2228" fmla="*/ 293724 h 1056130"/>
              <a:gd name="connsiteX2229" fmla="*/ 951069 w 1056130"/>
              <a:gd name="connsiteY2229" fmla="*/ 293724 h 1056130"/>
              <a:gd name="connsiteX2230" fmla="*/ 953230 w 1056130"/>
              <a:gd name="connsiteY2230" fmla="*/ 295861 h 1056130"/>
              <a:gd name="connsiteX2231" fmla="*/ 953230 w 1056130"/>
              <a:gd name="connsiteY2231" fmla="*/ 337194 h 1056130"/>
              <a:gd name="connsiteX2232" fmla="*/ 953230 w 1056130"/>
              <a:gd name="connsiteY2232" fmla="*/ 195360 h 1056130"/>
              <a:gd name="connsiteX2233" fmla="*/ 950709 w 1056130"/>
              <a:gd name="connsiteY2233" fmla="*/ 197760 h 1056130"/>
              <a:gd name="connsiteX2234" fmla="*/ 909640 w 1056130"/>
              <a:gd name="connsiteY2234" fmla="*/ 197760 h 1056130"/>
              <a:gd name="connsiteX2235" fmla="*/ 907576 w 1056130"/>
              <a:gd name="connsiteY2235" fmla="*/ 195792 h 1056130"/>
              <a:gd name="connsiteX2236" fmla="*/ 907576 w 1056130"/>
              <a:gd name="connsiteY2236" fmla="*/ 154171 h 1056130"/>
              <a:gd name="connsiteX2237" fmla="*/ 909520 w 1056130"/>
              <a:gd name="connsiteY2237" fmla="*/ 152059 h 1056130"/>
              <a:gd name="connsiteX2238" fmla="*/ 951117 w 1056130"/>
              <a:gd name="connsiteY2238" fmla="*/ 152059 h 1056130"/>
              <a:gd name="connsiteX2239" fmla="*/ 953230 w 1056130"/>
              <a:gd name="connsiteY2239" fmla="*/ 154291 h 1056130"/>
              <a:gd name="connsiteX2240" fmla="*/ 953230 w 1056130"/>
              <a:gd name="connsiteY2240" fmla="*/ 195360 h 1056130"/>
              <a:gd name="connsiteX2241" fmla="*/ 907624 w 1056130"/>
              <a:gd name="connsiteY2241" fmla="*/ 12314 h 1056130"/>
              <a:gd name="connsiteX2242" fmla="*/ 909568 w 1056130"/>
              <a:gd name="connsiteY2242" fmla="*/ 10513 h 1056130"/>
              <a:gd name="connsiteX2243" fmla="*/ 951189 w 1056130"/>
              <a:gd name="connsiteY2243" fmla="*/ 10513 h 1056130"/>
              <a:gd name="connsiteX2244" fmla="*/ 953278 w 1056130"/>
              <a:gd name="connsiteY2244" fmla="*/ 12506 h 1056130"/>
              <a:gd name="connsiteX2245" fmla="*/ 953278 w 1056130"/>
              <a:gd name="connsiteY2245" fmla="*/ 54127 h 1056130"/>
              <a:gd name="connsiteX2246" fmla="*/ 951141 w 1056130"/>
              <a:gd name="connsiteY2246" fmla="*/ 56071 h 1056130"/>
              <a:gd name="connsiteX2247" fmla="*/ 909472 w 1056130"/>
              <a:gd name="connsiteY2247" fmla="*/ 56071 h 1056130"/>
              <a:gd name="connsiteX2248" fmla="*/ 907576 w 1056130"/>
              <a:gd name="connsiteY2248" fmla="*/ 54199 h 1056130"/>
              <a:gd name="connsiteX2249" fmla="*/ 907624 w 1056130"/>
              <a:gd name="connsiteY2249" fmla="*/ 59527 h 1056130"/>
              <a:gd name="connsiteX2250" fmla="*/ 909520 w 1056130"/>
              <a:gd name="connsiteY2250" fmla="*/ 57655 h 1056130"/>
              <a:gd name="connsiteX2251" fmla="*/ 951357 w 1056130"/>
              <a:gd name="connsiteY2251" fmla="*/ 57655 h 1056130"/>
              <a:gd name="connsiteX2252" fmla="*/ 953278 w 1056130"/>
              <a:gd name="connsiteY2252" fmla="*/ 59527 h 1056130"/>
              <a:gd name="connsiteX2253" fmla="*/ 953278 w 1056130"/>
              <a:gd name="connsiteY2253" fmla="*/ 101365 h 1056130"/>
              <a:gd name="connsiteX2254" fmla="*/ 951213 w 1056130"/>
              <a:gd name="connsiteY2254" fmla="*/ 103405 h 1056130"/>
              <a:gd name="connsiteX2255" fmla="*/ 909592 w 1056130"/>
              <a:gd name="connsiteY2255" fmla="*/ 103405 h 1056130"/>
              <a:gd name="connsiteX2256" fmla="*/ 907576 w 1056130"/>
              <a:gd name="connsiteY2256" fmla="*/ 101389 h 1056130"/>
              <a:gd name="connsiteX2257" fmla="*/ 907576 w 1056130"/>
              <a:gd name="connsiteY2257" fmla="*/ 59527 h 1056130"/>
              <a:gd name="connsiteX2258" fmla="*/ 909184 w 1056130"/>
              <a:gd name="connsiteY2258" fmla="*/ 105013 h 1056130"/>
              <a:gd name="connsiteX2259" fmla="*/ 951333 w 1056130"/>
              <a:gd name="connsiteY2259" fmla="*/ 105013 h 1056130"/>
              <a:gd name="connsiteX2260" fmla="*/ 953158 w 1056130"/>
              <a:gd name="connsiteY2260" fmla="*/ 106957 h 1056130"/>
              <a:gd name="connsiteX2261" fmla="*/ 953158 w 1056130"/>
              <a:gd name="connsiteY2261" fmla="*/ 128032 h 1056130"/>
              <a:gd name="connsiteX2262" fmla="*/ 953158 w 1056130"/>
              <a:gd name="connsiteY2262" fmla="*/ 148578 h 1056130"/>
              <a:gd name="connsiteX2263" fmla="*/ 951333 w 1056130"/>
              <a:gd name="connsiteY2263" fmla="*/ 150499 h 1056130"/>
              <a:gd name="connsiteX2264" fmla="*/ 909184 w 1056130"/>
              <a:gd name="connsiteY2264" fmla="*/ 150499 h 1056130"/>
              <a:gd name="connsiteX2265" fmla="*/ 907480 w 1056130"/>
              <a:gd name="connsiteY2265" fmla="*/ 148650 h 1056130"/>
              <a:gd name="connsiteX2266" fmla="*/ 907480 w 1056130"/>
              <a:gd name="connsiteY2266" fmla="*/ 106765 h 1056130"/>
              <a:gd name="connsiteX2267" fmla="*/ 909184 w 1056130"/>
              <a:gd name="connsiteY2267" fmla="*/ 105013 h 1056130"/>
              <a:gd name="connsiteX2268" fmla="*/ 909328 w 1056130"/>
              <a:gd name="connsiteY2268" fmla="*/ 388248 h 1056130"/>
              <a:gd name="connsiteX2269" fmla="*/ 930379 w 1056130"/>
              <a:gd name="connsiteY2269" fmla="*/ 388248 h 1056130"/>
              <a:gd name="connsiteX2270" fmla="*/ 950901 w 1056130"/>
              <a:gd name="connsiteY2270" fmla="*/ 388248 h 1056130"/>
              <a:gd name="connsiteX2271" fmla="*/ 953158 w 1056130"/>
              <a:gd name="connsiteY2271" fmla="*/ 390336 h 1056130"/>
              <a:gd name="connsiteX2272" fmla="*/ 953158 w 1056130"/>
              <a:gd name="connsiteY2272" fmla="*/ 431669 h 1056130"/>
              <a:gd name="connsiteX2273" fmla="*/ 951045 w 1056130"/>
              <a:gd name="connsiteY2273" fmla="*/ 433902 h 1056130"/>
              <a:gd name="connsiteX2274" fmla="*/ 909520 w 1056130"/>
              <a:gd name="connsiteY2274" fmla="*/ 433902 h 1056130"/>
              <a:gd name="connsiteX2275" fmla="*/ 907576 w 1056130"/>
              <a:gd name="connsiteY2275" fmla="*/ 432053 h 1056130"/>
              <a:gd name="connsiteX2276" fmla="*/ 907576 w 1056130"/>
              <a:gd name="connsiteY2276" fmla="*/ 389952 h 1056130"/>
              <a:gd name="connsiteX2277" fmla="*/ 909400 w 1056130"/>
              <a:gd name="connsiteY2277" fmla="*/ 388104 h 1056130"/>
              <a:gd name="connsiteX2278" fmla="*/ 915017 w 1056130"/>
              <a:gd name="connsiteY2278" fmla="*/ 626957 h 1056130"/>
              <a:gd name="connsiteX2279" fmla="*/ 876348 w 1056130"/>
              <a:gd name="connsiteY2279" fmla="*/ 626957 h 1056130"/>
              <a:gd name="connsiteX2280" fmla="*/ 867227 w 1056130"/>
              <a:gd name="connsiteY2280" fmla="*/ 624317 h 1056130"/>
              <a:gd name="connsiteX2281" fmla="*/ 870299 w 1056130"/>
              <a:gd name="connsiteY2281" fmla="*/ 624317 h 1056130"/>
              <a:gd name="connsiteX2282" fmla="*/ 903159 w 1056130"/>
              <a:gd name="connsiteY2282" fmla="*/ 624317 h 1056130"/>
              <a:gd name="connsiteX2283" fmla="*/ 915089 w 1056130"/>
              <a:gd name="connsiteY2283" fmla="*/ 626813 h 1056130"/>
              <a:gd name="connsiteX2284" fmla="*/ 905920 w 1056130"/>
              <a:gd name="connsiteY2284" fmla="*/ 337458 h 1056130"/>
              <a:gd name="connsiteX2285" fmla="*/ 903736 w 1056130"/>
              <a:gd name="connsiteY2285" fmla="*/ 339618 h 1056130"/>
              <a:gd name="connsiteX2286" fmla="*/ 862498 w 1056130"/>
              <a:gd name="connsiteY2286" fmla="*/ 339618 h 1056130"/>
              <a:gd name="connsiteX2287" fmla="*/ 860338 w 1056130"/>
              <a:gd name="connsiteY2287" fmla="*/ 337458 h 1056130"/>
              <a:gd name="connsiteX2288" fmla="*/ 860338 w 1056130"/>
              <a:gd name="connsiteY2288" fmla="*/ 295885 h 1056130"/>
              <a:gd name="connsiteX2289" fmla="*/ 862378 w 1056130"/>
              <a:gd name="connsiteY2289" fmla="*/ 293868 h 1056130"/>
              <a:gd name="connsiteX2290" fmla="*/ 903952 w 1056130"/>
              <a:gd name="connsiteY2290" fmla="*/ 293868 h 1056130"/>
              <a:gd name="connsiteX2291" fmla="*/ 905992 w 1056130"/>
              <a:gd name="connsiteY2291" fmla="*/ 295885 h 1056130"/>
              <a:gd name="connsiteX2292" fmla="*/ 905992 w 1056130"/>
              <a:gd name="connsiteY2292" fmla="*/ 337458 h 1056130"/>
              <a:gd name="connsiteX2293" fmla="*/ 905920 w 1056130"/>
              <a:gd name="connsiteY2293" fmla="*/ 526433 h 1056130"/>
              <a:gd name="connsiteX2294" fmla="*/ 904024 w 1056130"/>
              <a:gd name="connsiteY2294" fmla="*/ 528329 h 1056130"/>
              <a:gd name="connsiteX2295" fmla="*/ 862498 w 1056130"/>
              <a:gd name="connsiteY2295" fmla="*/ 528329 h 1056130"/>
              <a:gd name="connsiteX2296" fmla="*/ 860338 w 1056130"/>
              <a:gd name="connsiteY2296" fmla="*/ 526169 h 1056130"/>
              <a:gd name="connsiteX2297" fmla="*/ 860338 w 1056130"/>
              <a:gd name="connsiteY2297" fmla="*/ 484836 h 1056130"/>
              <a:gd name="connsiteX2298" fmla="*/ 862354 w 1056130"/>
              <a:gd name="connsiteY2298" fmla="*/ 482772 h 1056130"/>
              <a:gd name="connsiteX2299" fmla="*/ 903976 w 1056130"/>
              <a:gd name="connsiteY2299" fmla="*/ 482772 h 1056130"/>
              <a:gd name="connsiteX2300" fmla="*/ 905992 w 1056130"/>
              <a:gd name="connsiteY2300" fmla="*/ 484836 h 1056130"/>
              <a:gd name="connsiteX2301" fmla="*/ 905920 w 1056130"/>
              <a:gd name="connsiteY2301" fmla="*/ 573215 h 1056130"/>
              <a:gd name="connsiteX2302" fmla="*/ 903520 w 1056130"/>
              <a:gd name="connsiteY2302" fmla="*/ 575495 h 1056130"/>
              <a:gd name="connsiteX2303" fmla="*/ 862715 w 1056130"/>
              <a:gd name="connsiteY2303" fmla="*/ 575495 h 1056130"/>
              <a:gd name="connsiteX2304" fmla="*/ 860314 w 1056130"/>
              <a:gd name="connsiteY2304" fmla="*/ 572855 h 1056130"/>
              <a:gd name="connsiteX2305" fmla="*/ 860314 w 1056130"/>
              <a:gd name="connsiteY2305" fmla="*/ 552572 h 1056130"/>
              <a:gd name="connsiteX2306" fmla="*/ 860314 w 1056130"/>
              <a:gd name="connsiteY2306" fmla="*/ 532290 h 1056130"/>
              <a:gd name="connsiteX2307" fmla="*/ 862522 w 1056130"/>
              <a:gd name="connsiteY2307" fmla="*/ 529889 h 1056130"/>
              <a:gd name="connsiteX2308" fmla="*/ 903856 w 1056130"/>
              <a:gd name="connsiteY2308" fmla="*/ 529889 h 1056130"/>
              <a:gd name="connsiteX2309" fmla="*/ 905968 w 1056130"/>
              <a:gd name="connsiteY2309" fmla="*/ 532122 h 1056130"/>
              <a:gd name="connsiteX2310" fmla="*/ 860314 w 1056130"/>
              <a:gd name="connsiteY2310" fmla="*/ 390288 h 1056130"/>
              <a:gd name="connsiteX2311" fmla="*/ 862354 w 1056130"/>
              <a:gd name="connsiteY2311" fmla="*/ 388272 h 1056130"/>
              <a:gd name="connsiteX2312" fmla="*/ 903952 w 1056130"/>
              <a:gd name="connsiteY2312" fmla="*/ 388272 h 1056130"/>
              <a:gd name="connsiteX2313" fmla="*/ 905968 w 1056130"/>
              <a:gd name="connsiteY2313" fmla="*/ 390312 h 1056130"/>
              <a:gd name="connsiteX2314" fmla="*/ 905968 w 1056130"/>
              <a:gd name="connsiteY2314" fmla="*/ 431909 h 1056130"/>
              <a:gd name="connsiteX2315" fmla="*/ 903928 w 1056130"/>
              <a:gd name="connsiteY2315" fmla="*/ 433926 h 1056130"/>
              <a:gd name="connsiteX2316" fmla="*/ 862354 w 1056130"/>
              <a:gd name="connsiteY2316" fmla="*/ 433926 h 1056130"/>
              <a:gd name="connsiteX2317" fmla="*/ 860338 w 1056130"/>
              <a:gd name="connsiteY2317" fmla="*/ 431885 h 1056130"/>
              <a:gd name="connsiteX2318" fmla="*/ 860338 w 1056130"/>
              <a:gd name="connsiteY2318" fmla="*/ 390144 h 1056130"/>
              <a:gd name="connsiteX2319" fmla="*/ 860314 w 1056130"/>
              <a:gd name="connsiteY2319" fmla="*/ 343074 h 1056130"/>
              <a:gd name="connsiteX2320" fmla="*/ 862210 w 1056130"/>
              <a:gd name="connsiteY2320" fmla="*/ 341202 h 1056130"/>
              <a:gd name="connsiteX2321" fmla="*/ 904072 w 1056130"/>
              <a:gd name="connsiteY2321" fmla="*/ 341202 h 1056130"/>
              <a:gd name="connsiteX2322" fmla="*/ 905968 w 1056130"/>
              <a:gd name="connsiteY2322" fmla="*/ 343074 h 1056130"/>
              <a:gd name="connsiteX2323" fmla="*/ 905968 w 1056130"/>
              <a:gd name="connsiteY2323" fmla="*/ 384671 h 1056130"/>
              <a:gd name="connsiteX2324" fmla="*/ 903928 w 1056130"/>
              <a:gd name="connsiteY2324" fmla="*/ 386664 h 1056130"/>
              <a:gd name="connsiteX2325" fmla="*/ 862354 w 1056130"/>
              <a:gd name="connsiteY2325" fmla="*/ 386664 h 1056130"/>
              <a:gd name="connsiteX2326" fmla="*/ 860338 w 1056130"/>
              <a:gd name="connsiteY2326" fmla="*/ 384671 h 1056130"/>
              <a:gd name="connsiteX2327" fmla="*/ 860338 w 1056130"/>
              <a:gd name="connsiteY2327" fmla="*/ 342930 h 1056130"/>
              <a:gd name="connsiteX2328" fmla="*/ 860314 w 1056130"/>
              <a:gd name="connsiteY2328" fmla="*/ 437406 h 1056130"/>
              <a:gd name="connsiteX2329" fmla="*/ 862186 w 1056130"/>
              <a:gd name="connsiteY2329" fmla="*/ 435510 h 1056130"/>
              <a:gd name="connsiteX2330" fmla="*/ 904048 w 1056130"/>
              <a:gd name="connsiteY2330" fmla="*/ 435510 h 1056130"/>
              <a:gd name="connsiteX2331" fmla="*/ 905968 w 1056130"/>
              <a:gd name="connsiteY2331" fmla="*/ 437382 h 1056130"/>
              <a:gd name="connsiteX2332" fmla="*/ 905968 w 1056130"/>
              <a:gd name="connsiteY2332" fmla="*/ 479219 h 1056130"/>
              <a:gd name="connsiteX2333" fmla="*/ 904072 w 1056130"/>
              <a:gd name="connsiteY2333" fmla="*/ 481163 h 1056130"/>
              <a:gd name="connsiteX2334" fmla="*/ 862258 w 1056130"/>
              <a:gd name="connsiteY2334" fmla="*/ 481163 h 1056130"/>
              <a:gd name="connsiteX2335" fmla="*/ 860338 w 1056130"/>
              <a:gd name="connsiteY2335" fmla="*/ 479267 h 1056130"/>
              <a:gd name="connsiteX2336" fmla="*/ 860338 w 1056130"/>
              <a:gd name="connsiteY2336" fmla="*/ 437262 h 1056130"/>
              <a:gd name="connsiteX2337" fmla="*/ 860314 w 1056130"/>
              <a:gd name="connsiteY2337" fmla="*/ 579167 h 1056130"/>
              <a:gd name="connsiteX2338" fmla="*/ 862570 w 1056130"/>
              <a:gd name="connsiteY2338" fmla="*/ 577079 h 1056130"/>
              <a:gd name="connsiteX2339" fmla="*/ 903904 w 1056130"/>
              <a:gd name="connsiteY2339" fmla="*/ 577079 h 1056130"/>
              <a:gd name="connsiteX2340" fmla="*/ 905968 w 1056130"/>
              <a:gd name="connsiteY2340" fmla="*/ 579119 h 1056130"/>
              <a:gd name="connsiteX2341" fmla="*/ 905968 w 1056130"/>
              <a:gd name="connsiteY2341" fmla="*/ 620693 h 1056130"/>
              <a:gd name="connsiteX2342" fmla="*/ 903952 w 1056130"/>
              <a:gd name="connsiteY2342" fmla="*/ 622733 h 1056130"/>
              <a:gd name="connsiteX2343" fmla="*/ 862402 w 1056130"/>
              <a:gd name="connsiteY2343" fmla="*/ 622733 h 1056130"/>
              <a:gd name="connsiteX2344" fmla="*/ 860338 w 1056130"/>
              <a:gd name="connsiteY2344" fmla="*/ 620765 h 1056130"/>
              <a:gd name="connsiteX2345" fmla="*/ 860338 w 1056130"/>
              <a:gd name="connsiteY2345" fmla="*/ 579023 h 1056130"/>
              <a:gd name="connsiteX2346" fmla="*/ 904216 w 1056130"/>
              <a:gd name="connsiteY2346" fmla="*/ 292236 h 1056130"/>
              <a:gd name="connsiteX2347" fmla="*/ 882901 w 1056130"/>
              <a:gd name="connsiteY2347" fmla="*/ 292236 h 1056130"/>
              <a:gd name="connsiteX2348" fmla="*/ 862354 w 1056130"/>
              <a:gd name="connsiteY2348" fmla="*/ 292236 h 1056130"/>
              <a:gd name="connsiteX2349" fmla="*/ 860338 w 1056130"/>
              <a:gd name="connsiteY2349" fmla="*/ 290220 h 1056130"/>
              <a:gd name="connsiteX2350" fmla="*/ 860338 w 1056130"/>
              <a:gd name="connsiteY2350" fmla="*/ 248623 h 1056130"/>
              <a:gd name="connsiteX2351" fmla="*/ 862234 w 1056130"/>
              <a:gd name="connsiteY2351" fmla="*/ 246678 h 1056130"/>
              <a:gd name="connsiteX2352" fmla="*/ 904096 w 1056130"/>
              <a:gd name="connsiteY2352" fmla="*/ 246678 h 1056130"/>
              <a:gd name="connsiteX2353" fmla="*/ 905992 w 1056130"/>
              <a:gd name="connsiteY2353" fmla="*/ 248623 h 1056130"/>
              <a:gd name="connsiteX2354" fmla="*/ 905992 w 1056130"/>
              <a:gd name="connsiteY2354" fmla="*/ 290484 h 1056130"/>
              <a:gd name="connsiteX2355" fmla="*/ 904216 w 1056130"/>
              <a:gd name="connsiteY2355" fmla="*/ 292236 h 1056130"/>
              <a:gd name="connsiteX2356" fmla="*/ 860338 w 1056130"/>
              <a:gd name="connsiteY2356" fmla="*/ 12434 h 1056130"/>
              <a:gd name="connsiteX2357" fmla="*/ 862234 w 1056130"/>
              <a:gd name="connsiteY2357" fmla="*/ 10513 h 1056130"/>
              <a:gd name="connsiteX2358" fmla="*/ 904096 w 1056130"/>
              <a:gd name="connsiteY2358" fmla="*/ 10513 h 1056130"/>
              <a:gd name="connsiteX2359" fmla="*/ 905992 w 1056130"/>
              <a:gd name="connsiteY2359" fmla="*/ 12434 h 1056130"/>
              <a:gd name="connsiteX2360" fmla="*/ 905992 w 1056130"/>
              <a:gd name="connsiteY2360" fmla="*/ 54295 h 1056130"/>
              <a:gd name="connsiteX2361" fmla="*/ 904216 w 1056130"/>
              <a:gd name="connsiteY2361" fmla="*/ 56095 h 1056130"/>
              <a:gd name="connsiteX2362" fmla="*/ 882877 w 1056130"/>
              <a:gd name="connsiteY2362" fmla="*/ 56095 h 1056130"/>
              <a:gd name="connsiteX2363" fmla="*/ 862330 w 1056130"/>
              <a:gd name="connsiteY2363" fmla="*/ 56095 h 1056130"/>
              <a:gd name="connsiteX2364" fmla="*/ 860314 w 1056130"/>
              <a:gd name="connsiteY2364" fmla="*/ 54055 h 1056130"/>
              <a:gd name="connsiteX2365" fmla="*/ 860338 w 1056130"/>
              <a:gd name="connsiteY2365" fmla="*/ 12434 h 1056130"/>
              <a:gd name="connsiteX2366" fmla="*/ 905944 w 1056130"/>
              <a:gd name="connsiteY2366" fmla="*/ 195672 h 1056130"/>
              <a:gd name="connsiteX2367" fmla="*/ 903904 w 1056130"/>
              <a:gd name="connsiteY2367" fmla="*/ 197712 h 1056130"/>
              <a:gd name="connsiteX2368" fmla="*/ 862378 w 1056130"/>
              <a:gd name="connsiteY2368" fmla="*/ 197712 h 1056130"/>
              <a:gd name="connsiteX2369" fmla="*/ 860338 w 1056130"/>
              <a:gd name="connsiteY2369" fmla="*/ 195696 h 1056130"/>
              <a:gd name="connsiteX2370" fmla="*/ 860338 w 1056130"/>
              <a:gd name="connsiteY2370" fmla="*/ 154099 h 1056130"/>
              <a:gd name="connsiteX2371" fmla="*/ 862354 w 1056130"/>
              <a:gd name="connsiteY2371" fmla="*/ 152059 h 1056130"/>
              <a:gd name="connsiteX2372" fmla="*/ 903952 w 1056130"/>
              <a:gd name="connsiteY2372" fmla="*/ 152059 h 1056130"/>
              <a:gd name="connsiteX2373" fmla="*/ 905992 w 1056130"/>
              <a:gd name="connsiteY2373" fmla="*/ 154099 h 1056130"/>
              <a:gd name="connsiteX2374" fmla="*/ 905992 w 1056130"/>
              <a:gd name="connsiteY2374" fmla="*/ 195672 h 1056130"/>
              <a:gd name="connsiteX2375" fmla="*/ 905944 w 1056130"/>
              <a:gd name="connsiteY2375" fmla="*/ 101365 h 1056130"/>
              <a:gd name="connsiteX2376" fmla="*/ 903928 w 1056130"/>
              <a:gd name="connsiteY2376" fmla="*/ 103405 h 1056130"/>
              <a:gd name="connsiteX2377" fmla="*/ 883117 w 1056130"/>
              <a:gd name="connsiteY2377" fmla="*/ 103405 h 1056130"/>
              <a:gd name="connsiteX2378" fmla="*/ 862378 w 1056130"/>
              <a:gd name="connsiteY2378" fmla="*/ 103405 h 1056130"/>
              <a:gd name="connsiteX2379" fmla="*/ 860338 w 1056130"/>
              <a:gd name="connsiteY2379" fmla="*/ 101389 h 1056130"/>
              <a:gd name="connsiteX2380" fmla="*/ 860338 w 1056130"/>
              <a:gd name="connsiteY2380" fmla="*/ 59551 h 1056130"/>
              <a:gd name="connsiteX2381" fmla="*/ 862234 w 1056130"/>
              <a:gd name="connsiteY2381" fmla="*/ 57655 h 1056130"/>
              <a:gd name="connsiteX2382" fmla="*/ 904072 w 1056130"/>
              <a:gd name="connsiteY2382" fmla="*/ 57655 h 1056130"/>
              <a:gd name="connsiteX2383" fmla="*/ 905992 w 1056130"/>
              <a:gd name="connsiteY2383" fmla="*/ 59527 h 1056130"/>
              <a:gd name="connsiteX2384" fmla="*/ 905944 w 1056130"/>
              <a:gd name="connsiteY2384" fmla="*/ 148386 h 1056130"/>
              <a:gd name="connsiteX2385" fmla="*/ 903712 w 1056130"/>
              <a:gd name="connsiteY2385" fmla="*/ 150475 h 1056130"/>
              <a:gd name="connsiteX2386" fmla="*/ 862666 w 1056130"/>
              <a:gd name="connsiteY2386" fmla="*/ 150475 h 1056130"/>
              <a:gd name="connsiteX2387" fmla="*/ 860266 w 1056130"/>
              <a:gd name="connsiteY2387" fmla="*/ 148266 h 1056130"/>
              <a:gd name="connsiteX2388" fmla="*/ 860266 w 1056130"/>
              <a:gd name="connsiteY2388" fmla="*/ 107221 h 1056130"/>
              <a:gd name="connsiteX2389" fmla="*/ 862354 w 1056130"/>
              <a:gd name="connsiteY2389" fmla="*/ 104989 h 1056130"/>
              <a:gd name="connsiteX2390" fmla="*/ 903952 w 1056130"/>
              <a:gd name="connsiteY2390" fmla="*/ 104989 h 1056130"/>
              <a:gd name="connsiteX2391" fmla="*/ 905920 w 1056130"/>
              <a:gd name="connsiteY2391" fmla="*/ 107053 h 1056130"/>
              <a:gd name="connsiteX2392" fmla="*/ 860338 w 1056130"/>
              <a:gd name="connsiteY2392" fmla="*/ 201193 h 1056130"/>
              <a:gd name="connsiteX2393" fmla="*/ 862162 w 1056130"/>
              <a:gd name="connsiteY2393" fmla="*/ 199249 h 1056130"/>
              <a:gd name="connsiteX2394" fmla="*/ 904288 w 1056130"/>
              <a:gd name="connsiteY2394" fmla="*/ 199249 h 1056130"/>
              <a:gd name="connsiteX2395" fmla="*/ 906016 w 1056130"/>
              <a:gd name="connsiteY2395" fmla="*/ 201097 h 1056130"/>
              <a:gd name="connsiteX2396" fmla="*/ 906016 w 1056130"/>
              <a:gd name="connsiteY2396" fmla="*/ 242958 h 1056130"/>
              <a:gd name="connsiteX2397" fmla="*/ 903904 w 1056130"/>
              <a:gd name="connsiteY2397" fmla="*/ 244950 h 1056130"/>
              <a:gd name="connsiteX2398" fmla="*/ 862570 w 1056130"/>
              <a:gd name="connsiteY2398" fmla="*/ 244950 h 1056130"/>
              <a:gd name="connsiteX2399" fmla="*/ 860338 w 1056130"/>
              <a:gd name="connsiteY2399" fmla="*/ 242550 h 1056130"/>
              <a:gd name="connsiteX2400" fmla="*/ 860338 w 1056130"/>
              <a:gd name="connsiteY2400" fmla="*/ 221763 h 1056130"/>
              <a:gd name="connsiteX2401" fmla="*/ 860338 w 1056130"/>
              <a:gd name="connsiteY2401" fmla="*/ 201265 h 1056130"/>
              <a:gd name="connsiteX2402" fmla="*/ 859642 w 1056130"/>
              <a:gd name="connsiteY2402" fmla="*/ 624221 h 1056130"/>
              <a:gd name="connsiteX2403" fmla="*/ 866843 w 1056130"/>
              <a:gd name="connsiteY2403" fmla="*/ 626261 h 1056130"/>
              <a:gd name="connsiteX2404" fmla="*/ 866843 w 1056130"/>
              <a:gd name="connsiteY2404" fmla="*/ 626741 h 1056130"/>
              <a:gd name="connsiteX2405" fmla="*/ 863963 w 1056130"/>
              <a:gd name="connsiteY2405" fmla="*/ 626741 h 1056130"/>
              <a:gd name="connsiteX2406" fmla="*/ 827670 w 1056130"/>
              <a:gd name="connsiteY2406" fmla="*/ 626741 h 1056130"/>
              <a:gd name="connsiteX2407" fmla="*/ 818717 w 1056130"/>
              <a:gd name="connsiteY2407" fmla="*/ 624053 h 1056130"/>
              <a:gd name="connsiteX2408" fmla="*/ 854025 w 1056130"/>
              <a:gd name="connsiteY2408" fmla="*/ 624053 h 1056130"/>
              <a:gd name="connsiteX2409" fmla="*/ 859642 w 1056130"/>
              <a:gd name="connsiteY2409" fmla="*/ 624293 h 1056130"/>
              <a:gd name="connsiteX2410" fmla="*/ 858778 w 1056130"/>
              <a:gd name="connsiteY2410" fmla="*/ 195888 h 1056130"/>
              <a:gd name="connsiteX2411" fmla="*/ 856810 w 1056130"/>
              <a:gd name="connsiteY2411" fmla="*/ 197712 h 1056130"/>
              <a:gd name="connsiteX2412" fmla="*/ 816005 w 1056130"/>
              <a:gd name="connsiteY2412" fmla="*/ 197712 h 1056130"/>
              <a:gd name="connsiteX2413" fmla="*/ 813076 w 1056130"/>
              <a:gd name="connsiteY2413" fmla="*/ 194952 h 1056130"/>
              <a:gd name="connsiteX2414" fmla="*/ 813076 w 1056130"/>
              <a:gd name="connsiteY2414" fmla="*/ 154675 h 1056130"/>
              <a:gd name="connsiteX2415" fmla="*/ 815621 w 1056130"/>
              <a:gd name="connsiteY2415" fmla="*/ 152059 h 1056130"/>
              <a:gd name="connsiteX2416" fmla="*/ 856162 w 1056130"/>
              <a:gd name="connsiteY2416" fmla="*/ 152059 h 1056130"/>
              <a:gd name="connsiteX2417" fmla="*/ 858754 w 1056130"/>
              <a:gd name="connsiteY2417" fmla="*/ 154459 h 1056130"/>
              <a:gd name="connsiteX2418" fmla="*/ 858754 w 1056130"/>
              <a:gd name="connsiteY2418" fmla="*/ 195888 h 1056130"/>
              <a:gd name="connsiteX2419" fmla="*/ 858778 w 1056130"/>
              <a:gd name="connsiteY2419" fmla="*/ 458121 h 1056130"/>
              <a:gd name="connsiteX2420" fmla="*/ 858778 w 1056130"/>
              <a:gd name="connsiteY2420" fmla="*/ 478667 h 1056130"/>
              <a:gd name="connsiteX2421" fmla="*/ 856594 w 1056130"/>
              <a:gd name="connsiteY2421" fmla="*/ 481067 h 1056130"/>
              <a:gd name="connsiteX2422" fmla="*/ 815573 w 1056130"/>
              <a:gd name="connsiteY2422" fmla="*/ 481067 h 1056130"/>
              <a:gd name="connsiteX2423" fmla="*/ 813172 w 1056130"/>
              <a:gd name="connsiteY2423" fmla="*/ 478667 h 1056130"/>
              <a:gd name="connsiteX2424" fmla="*/ 813172 w 1056130"/>
              <a:gd name="connsiteY2424" fmla="*/ 437862 h 1056130"/>
              <a:gd name="connsiteX2425" fmla="*/ 815405 w 1056130"/>
              <a:gd name="connsiteY2425" fmla="*/ 435462 h 1056130"/>
              <a:gd name="connsiteX2426" fmla="*/ 856762 w 1056130"/>
              <a:gd name="connsiteY2426" fmla="*/ 435462 h 1056130"/>
              <a:gd name="connsiteX2427" fmla="*/ 858850 w 1056130"/>
              <a:gd name="connsiteY2427" fmla="*/ 437670 h 1056130"/>
              <a:gd name="connsiteX2428" fmla="*/ 858778 w 1056130"/>
              <a:gd name="connsiteY2428" fmla="*/ 269217 h 1056130"/>
              <a:gd name="connsiteX2429" fmla="*/ 858778 w 1056130"/>
              <a:gd name="connsiteY2429" fmla="*/ 289836 h 1056130"/>
              <a:gd name="connsiteX2430" fmla="*/ 856378 w 1056130"/>
              <a:gd name="connsiteY2430" fmla="*/ 292236 h 1056130"/>
              <a:gd name="connsiteX2431" fmla="*/ 815573 w 1056130"/>
              <a:gd name="connsiteY2431" fmla="*/ 292236 h 1056130"/>
              <a:gd name="connsiteX2432" fmla="*/ 813172 w 1056130"/>
              <a:gd name="connsiteY2432" fmla="*/ 290004 h 1056130"/>
              <a:gd name="connsiteX2433" fmla="*/ 813172 w 1056130"/>
              <a:gd name="connsiteY2433" fmla="*/ 248911 h 1056130"/>
              <a:gd name="connsiteX2434" fmla="*/ 815573 w 1056130"/>
              <a:gd name="connsiteY2434" fmla="*/ 246654 h 1056130"/>
              <a:gd name="connsiteX2435" fmla="*/ 856666 w 1056130"/>
              <a:gd name="connsiteY2435" fmla="*/ 246654 h 1056130"/>
              <a:gd name="connsiteX2436" fmla="*/ 858874 w 1056130"/>
              <a:gd name="connsiteY2436" fmla="*/ 249055 h 1056130"/>
              <a:gd name="connsiteX2437" fmla="*/ 813172 w 1056130"/>
              <a:gd name="connsiteY2437" fmla="*/ 295620 h 1056130"/>
              <a:gd name="connsiteX2438" fmla="*/ 815093 w 1056130"/>
              <a:gd name="connsiteY2438" fmla="*/ 293748 h 1056130"/>
              <a:gd name="connsiteX2439" fmla="*/ 856930 w 1056130"/>
              <a:gd name="connsiteY2439" fmla="*/ 293748 h 1056130"/>
              <a:gd name="connsiteX2440" fmla="*/ 858802 w 1056130"/>
              <a:gd name="connsiteY2440" fmla="*/ 295620 h 1056130"/>
              <a:gd name="connsiteX2441" fmla="*/ 858802 w 1056130"/>
              <a:gd name="connsiteY2441" fmla="*/ 316671 h 1056130"/>
              <a:gd name="connsiteX2442" fmla="*/ 858802 w 1056130"/>
              <a:gd name="connsiteY2442" fmla="*/ 337458 h 1056130"/>
              <a:gd name="connsiteX2443" fmla="*/ 856810 w 1056130"/>
              <a:gd name="connsiteY2443" fmla="*/ 339474 h 1056130"/>
              <a:gd name="connsiteX2444" fmla="*/ 815213 w 1056130"/>
              <a:gd name="connsiteY2444" fmla="*/ 339474 h 1056130"/>
              <a:gd name="connsiteX2445" fmla="*/ 813172 w 1056130"/>
              <a:gd name="connsiteY2445" fmla="*/ 337458 h 1056130"/>
              <a:gd name="connsiteX2446" fmla="*/ 813172 w 1056130"/>
              <a:gd name="connsiteY2446" fmla="*/ 295596 h 1056130"/>
              <a:gd name="connsiteX2447" fmla="*/ 815261 w 1056130"/>
              <a:gd name="connsiteY2447" fmla="*/ 341082 h 1056130"/>
              <a:gd name="connsiteX2448" fmla="*/ 856618 w 1056130"/>
              <a:gd name="connsiteY2448" fmla="*/ 341082 h 1056130"/>
              <a:gd name="connsiteX2449" fmla="*/ 858826 w 1056130"/>
              <a:gd name="connsiteY2449" fmla="*/ 343146 h 1056130"/>
              <a:gd name="connsiteX2450" fmla="*/ 858826 w 1056130"/>
              <a:gd name="connsiteY2450" fmla="*/ 384503 h 1056130"/>
              <a:gd name="connsiteX2451" fmla="*/ 856882 w 1056130"/>
              <a:gd name="connsiteY2451" fmla="*/ 386568 h 1056130"/>
              <a:gd name="connsiteX2452" fmla="*/ 815189 w 1056130"/>
              <a:gd name="connsiteY2452" fmla="*/ 386568 h 1056130"/>
              <a:gd name="connsiteX2453" fmla="*/ 813076 w 1056130"/>
              <a:gd name="connsiteY2453" fmla="*/ 384623 h 1056130"/>
              <a:gd name="connsiteX2454" fmla="*/ 813076 w 1056130"/>
              <a:gd name="connsiteY2454" fmla="*/ 342978 h 1056130"/>
              <a:gd name="connsiteX2455" fmla="*/ 815189 w 1056130"/>
              <a:gd name="connsiteY2455" fmla="*/ 341058 h 1056130"/>
              <a:gd name="connsiteX2456" fmla="*/ 813172 w 1056130"/>
              <a:gd name="connsiteY2456" fmla="*/ 390432 h 1056130"/>
              <a:gd name="connsiteX2457" fmla="*/ 815573 w 1056130"/>
              <a:gd name="connsiteY2457" fmla="*/ 388032 h 1056130"/>
              <a:gd name="connsiteX2458" fmla="*/ 856378 w 1056130"/>
              <a:gd name="connsiteY2458" fmla="*/ 388032 h 1056130"/>
              <a:gd name="connsiteX2459" fmla="*/ 858658 w 1056130"/>
              <a:gd name="connsiteY2459" fmla="*/ 390432 h 1056130"/>
              <a:gd name="connsiteX2460" fmla="*/ 858658 w 1056130"/>
              <a:gd name="connsiteY2460" fmla="*/ 431453 h 1056130"/>
              <a:gd name="connsiteX2461" fmla="*/ 856378 w 1056130"/>
              <a:gd name="connsiteY2461" fmla="*/ 433854 h 1056130"/>
              <a:gd name="connsiteX2462" fmla="*/ 815405 w 1056130"/>
              <a:gd name="connsiteY2462" fmla="*/ 433854 h 1056130"/>
              <a:gd name="connsiteX2463" fmla="*/ 813004 w 1056130"/>
              <a:gd name="connsiteY2463" fmla="*/ 431453 h 1056130"/>
              <a:gd name="connsiteX2464" fmla="*/ 813004 w 1056130"/>
              <a:gd name="connsiteY2464" fmla="*/ 410667 h 1056130"/>
              <a:gd name="connsiteX2465" fmla="*/ 813172 w 1056130"/>
              <a:gd name="connsiteY2465" fmla="*/ 390432 h 1056130"/>
              <a:gd name="connsiteX2466" fmla="*/ 813172 w 1056130"/>
              <a:gd name="connsiteY2466" fmla="*/ 579047 h 1056130"/>
              <a:gd name="connsiteX2467" fmla="*/ 815405 w 1056130"/>
              <a:gd name="connsiteY2467" fmla="*/ 576935 h 1056130"/>
              <a:gd name="connsiteX2468" fmla="*/ 856762 w 1056130"/>
              <a:gd name="connsiteY2468" fmla="*/ 576935 h 1056130"/>
              <a:gd name="connsiteX2469" fmla="*/ 858802 w 1056130"/>
              <a:gd name="connsiteY2469" fmla="*/ 578903 h 1056130"/>
              <a:gd name="connsiteX2470" fmla="*/ 858802 w 1056130"/>
              <a:gd name="connsiteY2470" fmla="*/ 620789 h 1056130"/>
              <a:gd name="connsiteX2471" fmla="*/ 856882 w 1056130"/>
              <a:gd name="connsiteY2471" fmla="*/ 622589 h 1056130"/>
              <a:gd name="connsiteX2472" fmla="*/ 815189 w 1056130"/>
              <a:gd name="connsiteY2472" fmla="*/ 622589 h 1056130"/>
              <a:gd name="connsiteX2473" fmla="*/ 813076 w 1056130"/>
              <a:gd name="connsiteY2473" fmla="*/ 620669 h 1056130"/>
              <a:gd name="connsiteX2474" fmla="*/ 813172 w 1056130"/>
              <a:gd name="connsiteY2474" fmla="*/ 579047 h 1056130"/>
              <a:gd name="connsiteX2475" fmla="*/ 813172 w 1056130"/>
              <a:gd name="connsiteY2475" fmla="*/ 531714 h 1056130"/>
              <a:gd name="connsiteX2476" fmla="*/ 815285 w 1056130"/>
              <a:gd name="connsiteY2476" fmla="*/ 529769 h 1056130"/>
              <a:gd name="connsiteX2477" fmla="*/ 856906 w 1056130"/>
              <a:gd name="connsiteY2477" fmla="*/ 529769 h 1056130"/>
              <a:gd name="connsiteX2478" fmla="*/ 858802 w 1056130"/>
              <a:gd name="connsiteY2478" fmla="*/ 531642 h 1056130"/>
              <a:gd name="connsiteX2479" fmla="*/ 858802 w 1056130"/>
              <a:gd name="connsiteY2479" fmla="*/ 573527 h 1056130"/>
              <a:gd name="connsiteX2480" fmla="*/ 856882 w 1056130"/>
              <a:gd name="connsiteY2480" fmla="*/ 575351 h 1056130"/>
              <a:gd name="connsiteX2481" fmla="*/ 815165 w 1056130"/>
              <a:gd name="connsiteY2481" fmla="*/ 575351 h 1056130"/>
              <a:gd name="connsiteX2482" fmla="*/ 813100 w 1056130"/>
              <a:gd name="connsiteY2482" fmla="*/ 573335 h 1056130"/>
              <a:gd name="connsiteX2483" fmla="*/ 813172 w 1056130"/>
              <a:gd name="connsiteY2483" fmla="*/ 531714 h 1056130"/>
              <a:gd name="connsiteX2484" fmla="*/ 858778 w 1056130"/>
              <a:gd name="connsiteY2484" fmla="*/ 499670 h 1056130"/>
              <a:gd name="connsiteX2485" fmla="*/ 858778 w 1056130"/>
              <a:gd name="connsiteY2485" fmla="*/ 526073 h 1056130"/>
              <a:gd name="connsiteX2486" fmla="*/ 856642 w 1056130"/>
              <a:gd name="connsiteY2486" fmla="*/ 528257 h 1056130"/>
              <a:gd name="connsiteX2487" fmla="*/ 814997 w 1056130"/>
              <a:gd name="connsiteY2487" fmla="*/ 528257 h 1056130"/>
              <a:gd name="connsiteX2488" fmla="*/ 813100 w 1056130"/>
              <a:gd name="connsiteY2488" fmla="*/ 526385 h 1056130"/>
              <a:gd name="connsiteX2489" fmla="*/ 813100 w 1056130"/>
              <a:gd name="connsiteY2489" fmla="*/ 484764 h 1056130"/>
              <a:gd name="connsiteX2490" fmla="*/ 815381 w 1056130"/>
              <a:gd name="connsiteY2490" fmla="*/ 482700 h 1056130"/>
              <a:gd name="connsiteX2491" fmla="*/ 849177 w 1056130"/>
              <a:gd name="connsiteY2491" fmla="*/ 482700 h 1056130"/>
              <a:gd name="connsiteX2492" fmla="*/ 857074 w 1056130"/>
              <a:gd name="connsiteY2492" fmla="*/ 482700 h 1056130"/>
              <a:gd name="connsiteX2493" fmla="*/ 858850 w 1056130"/>
              <a:gd name="connsiteY2493" fmla="*/ 484476 h 1056130"/>
              <a:gd name="connsiteX2494" fmla="*/ 858778 w 1056130"/>
              <a:gd name="connsiteY2494" fmla="*/ 499670 h 1056130"/>
              <a:gd name="connsiteX2495" fmla="*/ 858778 w 1056130"/>
              <a:gd name="connsiteY2495" fmla="*/ 148674 h 1056130"/>
              <a:gd name="connsiteX2496" fmla="*/ 856858 w 1056130"/>
              <a:gd name="connsiteY2496" fmla="*/ 150475 h 1056130"/>
              <a:gd name="connsiteX2497" fmla="*/ 815189 w 1056130"/>
              <a:gd name="connsiteY2497" fmla="*/ 150475 h 1056130"/>
              <a:gd name="connsiteX2498" fmla="*/ 813076 w 1056130"/>
              <a:gd name="connsiteY2498" fmla="*/ 148554 h 1056130"/>
              <a:gd name="connsiteX2499" fmla="*/ 813076 w 1056130"/>
              <a:gd name="connsiteY2499" fmla="*/ 106933 h 1056130"/>
              <a:gd name="connsiteX2500" fmla="*/ 814877 w 1056130"/>
              <a:gd name="connsiteY2500" fmla="*/ 104989 h 1056130"/>
              <a:gd name="connsiteX2501" fmla="*/ 857026 w 1056130"/>
              <a:gd name="connsiteY2501" fmla="*/ 104989 h 1056130"/>
              <a:gd name="connsiteX2502" fmla="*/ 858754 w 1056130"/>
              <a:gd name="connsiteY2502" fmla="*/ 106813 h 1056130"/>
              <a:gd name="connsiteX2503" fmla="*/ 858778 w 1056130"/>
              <a:gd name="connsiteY2503" fmla="*/ 148674 h 1056130"/>
              <a:gd name="connsiteX2504" fmla="*/ 813172 w 1056130"/>
              <a:gd name="connsiteY2504" fmla="*/ 59527 h 1056130"/>
              <a:gd name="connsiteX2505" fmla="*/ 815093 w 1056130"/>
              <a:gd name="connsiteY2505" fmla="*/ 57655 h 1056130"/>
              <a:gd name="connsiteX2506" fmla="*/ 856954 w 1056130"/>
              <a:gd name="connsiteY2506" fmla="*/ 57655 h 1056130"/>
              <a:gd name="connsiteX2507" fmla="*/ 858802 w 1056130"/>
              <a:gd name="connsiteY2507" fmla="*/ 59551 h 1056130"/>
              <a:gd name="connsiteX2508" fmla="*/ 858802 w 1056130"/>
              <a:gd name="connsiteY2508" fmla="*/ 101389 h 1056130"/>
              <a:gd name="connsiteX2509" fmla="*/ 856786 w 1056130"/>
              <a:gd name="connsiteY2509" fmla="*/ 103405 h 1056130"/>
              <a:gd name="connsiteX2510" fmla="*/ 815141 w 1056130"/>
              <a:gd name="connsiteY2510" fmla="*/ 103405 h 1056130"/>
              <a:gd name="connsiteX2511" fmla="*/ 813100 w 1056130"/>
              <a:gd name="connsiteY2511" fmla="*/ 101365 h 1056130"/>
              <a:gd name="connsiteX2512" fmla="*/ 813172 w 1056130"/>
              <a:gd name="connsiteY2512" fmla="*/ 59527 h 1056130"/>
              <a:gd name="connsiteX2513" fmla="*/ 814757 w 1056130"/>
              <a:gd name="connsiteY2513" fmla="*/ 10489 h 1056130"/>
              <a:gd name="connsiteX2514" fmla="*/ 856642 w 1056130"/>
              <a:gd name="connsiteY2514" fmla="*/ 10489 h 1056130"/>
              <a:gd name="connsiteX2515" fmla="*/ 858826 w 1056130"/>
              <a:gd name="connsiteY2515" fmla="*/ 12602 h 1056130"/>
              <a:gd name="connsiteX2516" fmla="*/ 858826 w 1056130"/>
              <a:gd name="connsiteY2516" fmla="*/ 53719 h 1056130"/>
              <a:gd name="connsiteX2517" fmla="*/ 856426 w 1056130"/>
              <a:gd name="connsiteY2517" fmla="*/ 56119 h 1056130"/>
              <a:gd name="connsiteX2518" fmla="*/ 815861 w 1056130"/>
              <a:gd name="connsiteY2518" fmla="*/ 56119 h 1056130"/>
              <a:gd name="connsiteX2519" fmla="*/ 813220 w 1056130"/>
              <a:gd name="connsiteY2519" fmla="*/ 53719 h 1056130"/>
              <a:gd name="connsiteX2520" fmla="*/ 813220 w 1056130"/>
              <a:gd name="connsiteY2520" fmla="*/ 13010 h 1056130"/>
              <a:gd name="connsiteX2521" fmla="*/ 813220 w 1056130"/>
              <a:gd name="connsiteY2521" fmla="*/ 11953 h 1056130"/>
              <a:gd name="connsiteX2522" fmla="*/ 814685 w 1056130"/>
              <a:gd name="connsiteY2522" fmla="*/ 10489 h 1056130"/>
              <a:gd name="connsiteX2523" fmla="*/ 813148 w 1056130"/>
              <a:gd name="connsiteY2523" fmla="*/ 243318 h 1056130"/>
              <a:gd name="connsiteX2524" fmla="*/ 813148 w 1056130"/>
              <a:gd name="connsiteY2524" fmla="*/ 242262 h 1056130"/>
              <a:gd name="connsiteX2525" fmla="*/ 813148 w 1056130"/>
              <a:gd name="connsiteY2525" fmla="*/ 201769 h 1056130"/>
              <a:gd name="connsiteX2526" fmla="*/ 815549 w 1056130"/>
              <a:gd name="connsiteY2526" fmla="*/ 199369 h 1056130"/>
              <a:gd name="connsiteX2527" fmla="*/ 835831 w 1056130"/>
              <a:gd name="connsiteY2527" fmla="*/ 199369 h 1056130"/>
              <a:gd name="connsiteX2528" fmla="*/ 856642 w 1056130"/>
              <a:gd name="connsiteY2528" fmla="*/ 199369 h 1056130"/>
              <a:gd name="connsiteX2529" fmla="*/ 858850 w 1056130"/>
              <a:gd name="connsiteY2529" fmla="*/ 201433 h 1056130"/>
              <a:gd name="connsiteX2530" fmla="*/ 858850 w 1056130"/>
              <a:gd name="connsiteY2530" fmla="*/ 242790 h 1056130"/>
              <a:gd name="connsiteX2531" fmla="*/ 856450 w 1056130"/>
              <a:gd name="connsiteY2531" fmla="*/ 245022 h 1056130"/>
              <a:gd name="connsiteX2532" fmla="*/ 815573 w 1056130"/>
              <a:gd name="connsiteY2532" fmla="*/ 245022 h 1056130"/>
              <a:gd name="connsiteX2533" fmla="*/ 814517 w 1056130"/>
              <a:gd name="connsiteY2533" fmla="*/ 245022 h 1056130"/>
              <a:gd name="connsiteX2534" fmla="*/ 813172 w 1056130"/>
              <a:gd name="connsiteY2534" fmla="*/ 243390 h 1056130"/>
              <a:gd name="connsiteX2535" fmla="*/ 819101 w 1056130"/>
              <a:gd name="connsiteY2535" fmla="*/ 626357 h 1056130"/>
              <a:gd name="connsiteX2536" fmla="*/ 815861 w 1056130"/>
              <a:gd name="connsiteY2536" fmla="*/ 626741 h 1056130"/>
              <a:gd name="connsiteX2537" fmla="*/ 778992 w 1056130"/>
              <a:gd name="connsiteY2537" fmla="*/ 626741 h 1056130"/>
              <a:gd name="connsiteX2538" fmla="*/ 770855 w 1056130"/>
              <a:gd name="connsiteY2538" fmla="*/ 624053 h 1056130"/>
              <a:gd name="connsiteX2539" fmla="*/ 783457 w 1056130"/>
              <a:gd name="connsiteY2539" fmla="*/ 624053 h 1056130"/>
              <a:gd name="connsiteX2540" fmla="*/ 809860 w 1056130"/>
              <a:gd name="connsiteY2540" fmla="*/ 624053 h 1056130"/>
              <a:gd name="connsiteX2541" fmla="*/ 819029 w 1056130"/>
              <a:gd name="connsiteY2541" fmla="*/ 626429 h 1056130"/>
              <a:gd name="connsiteX2542" fmla="*/ 811492 w 1056130"/>
              <a:gd name="connsiteY2542" fmla="*/ 431453 h 1056130"/>
              <a:gd name="connsiteX2543" fmla="*/ 809092 w 1056130"/>
              <a:gd name="connsiteY2543" fmla="*/ 433734 h 1056130"/>
              <a:gd name="connsiteX2544" fmla="*/ 768071 w 1056130"/>
              <a:gd name="connsiteY2544" fmla="*/ 433734 h 1056130"/>
              <a:gd name="connsiteX2545" fmla="*/ 765935 w 1056130"/>
              <a:gd name="connsiteY2545" fmla="*/ 431573 h 1056130"/>
              <a:gd name="connsiteX2546" fmla="*/ 765935 w 1056130"/>
              <a:gd name="connsiteY2546" fmla="*/ 390240 h 1056130"/>
              <a:gd name="connsiteX2547" fmla="*/ 768095 w 1056130"/>
              <a:gd name="connsiteY2547" fmla="*/ 388080 h 1056130"/>
              <a:gd name="connsiteX2548" fmla="*/ 809428 w 1056130"/>
              <a:gd name="connsiteY2548" fmla="*/ 388080 h 1056130"/>
              <a:gd name="connsiteX2549" fmla="*/ 811492 w 1056130"/>
              <a:gd name="connsiteY2549" fmla="*/ 390120 h 1056130"/>
              <a:gd name="connsiteX2550" fmla="*/ 811492 w 1056130"/>
              <a:gd name="connsiteY2550" fmla="*/ 411171 h 1056130"/>
              <a:gd name="connsiteX2551" fmla="*/ 811492 w 1056130"/>
              <a:gd name="connsiteY2551" fmla="*/ 431453 h 1056130"/>
              <a:gd name="connsiteX2552" fmla="*/ 811492 w 1056130"/>
              <a:gd name="connsiteY2552" fmla="*/ 437262 h 1056130"/>
              <a:gd name="connsiteX2553" fmla="*/ 811492 w 1056130"/>
              <a:gd name="connsiteY2553" fmla="*/ 478883 h 1056130"/>
              <a:gd name="connsiteX2554" fmla="*/ 809500 w 1056130"/>
              <a:gd name="connsiteY2554" fmla="*/ 480971 h 1056130"/>
              <a:gd name="connsiteX2555" fmla="*/ 767879 w 1056130"/>
              <a:gd name="connsiteY2555" fmla="*/ 480971 h 1056130"/>
              <a:gd name="connsiteX2556" fmla="*/ 765935 w 1056130"/>
              <a:gd name="connsiteY2556" fmla="*/ 478859 h 1056130"/>
              <a:gd name="connsiteX2557" fmla="*/ 765935 w 1056130"/>
              <a:gd name="connsiteY2557" fmla="*/ 437502 h 1056130"/>
              <a:gd name="connsiteX2558" fmla="*/ 768023 w 1056130"/>
              <a:gd name="connsiteY2558" fmla="*/ 435318 h 1056130"/>
              <a:gd name="connsiteX2559" fmla="*/ 809380 w 1056130"/>
              <a:gd name="connsiteY2559" fmla="*/ 435318 h 1056130"/>
              <a:gd name="connsiteX2560" fmla="*/ 811492 w 1056130"/>
              <a:gd name="connsiteY2560" fmla="*/ 437310 h 1056130"/>
              <a:gd name="connsiteX2561" fmla="*/ 811492 w 1056130"/>
              <a:gd name="connsiteY2561" fmla="*/ 384599 h 1056130"/>
              <a:gd name="connsiteX2562" fmla="*/ 809620 w 1056130"/>
              <a:gd name="connsiteY2562" fmla="*/ 386472 h 1056130"/>
              <a:gd name="connsiteX2563" fmla="*/ 767807 w 1056130"/>
              <a:gd name="connsiteY2563" fmla="*/ 386472 h 1056130"/>
              <a:gd name="connsiteX2564" fmla="*/ 765935 w 1056130"/>
              <a:gd name="connsiteY2564" fmla="*/ 384599 h 1056130"/>
              <a:gd name="connsiteX2565" fmla="*/ 765935 w 1056130"/>
              <a:gd name="connsiteY2565" fmla="*/ 342762 h 1056130"/>
              <a:gd name="connsiteX2566" fmla="*/ 767711 w 1056130"/>
              <a:gd name="connsiteY2566" fmla="*/ 340986 h 1056130"/>
              <a:gd name="connsiteX2567" fmla="*/ 809788 w 1056130"/>
              <a:gd name="connsiteY2567" fmla="*/ 340986 h 1056130"/>
              <a:gd name="connsiteX2568" fmla="*/ 811564 w 1056130"/>
              <a:gd name="connsiteY2568" fmla="*/ 342786 h 1056130"/>
              <a:gd name="connsiteX2569" fmla="*/ 811492 w 1056130"/>
              <a:gd name="connsiteY2569" fmla="*/ 384647 h 1056130"/>
              <a:gd name="connsiteX2570" fmla="*/ 765382 w 1056130"/>
              <a:gd name="connsiteY2570" fmla="*/ 295789 h 1056130"/>
              <a:gd name="connsiteX2571" fmla="*/ 765983 w 1056130"/>
              <a:gd name="connsiteY2571" fmla="*/ 293652 h 1056130"/>
              <a:gd name="connsiteX2572" fmla="*/ 768383 w 1056130"/>
              <a:gd name="connsiteY2572" fmla="*/ 293076 h 1056130"/>
              <a:gd name="connsiteX2573" fmla="*/ 808756 w 1056130"/>
              <a:gd name="connsiteY2573" fmla="*/ 293076 h 1056130"/>
              <a:gd name="connsiteX2574" fmla="*/ 811156 w 1056130"/>
              <a:gd name="connsiteY2574" fmla="*/ 293580 h 1056130"/>
              <a:gd name="connsiteX2575" fmla="*/ 811420 w 1056130"/>
              <a:gd name="connsiteY2575" fmla="*/ 296173 h 1056130"/>
              <a:gd name="connsiteX2576" fmla="*/ 811420 w 1056130"/>
              <a:gd name="connsiteY2576" fmla="*/ 336714 h 1056130"/>
              <a:gd name="connsiteX2577" fmla="*/ 811420 w 1056130"/>
              <a:gd name="connsiteY2577" fmla="*/ 338274 h 1056130"/>
              <a:gd name="connsiteX2578" fmla="*/ 810268 w 1056130"/>
              <a:gd name="connsiteY2578" fmla="*/ 339354 h 1056130"/>
              <a:gd name="connsiteX2579" fmla="*/ 808420 w 1056130"/>
              <a:gd name="connsiteY2579" fmla="*/ 339354 h 1056130"/>
              <a:gd name="connsiteX2580" fmla="*/ 766103 w 1056130"/>
              <a:gd name="connsiteY2580" fmla="*/ 339354 h 1056130"/>
              <a:gd name="connsiteX2581" fmla="*/ 765382 w 1056130"/>
              <a:gd name="connsiteY2581" fmla="*/ 337266 h 1056130"/>
              <a:gd name="connsiteX2582" fmla="*/ 811300 w 1056130"/>
              <a:gd name="connsiteY2582" fmla="*/ 292236 h 1056130"/>
              <a:gd name="connsiteX2583" fmla="*/ 808516 w 1056130"/>
              <a:gd name="connsiteY2583" fmla="*/ 292692 h 1056130"/>
              <a:gd name="connsiteX2584" fmla="*/ 768623 w 1056130"/>
              <a:gd name="connsiteY2584" fmla="*/ 292692 h 1056130"/>
              <a:gd name="connsiteX2585" fmla="*/ 765839 w 1056130"/>
              <a:gd name="connsiteY2585" fmla="*/ 292212 h 1056130"/>
              <a:gd name="connsiteX2586" fmla="*/ 765382 w 1056130"/>
              <a:gd name="connsiteY2586" fmla="*/ 289428 h 1056130"/>
              <a:gd name="connsiteX2587" fmla="*/ 765382 w 1056130"/>
              <a:gd name="connsiteY2587" fmla="*/ 249559 h 1056130"/>
              <a:gd name="connsiteX2588" fmla="*/ 765814 w 1056130"/>
              <a:gd name="connsiteY2588" fmla="*/ 246774 h 1056130"/>
              <a:gd name="connsiteX2589" fmla="*/ 765814 w 1056130"/>
              <a:gd name="connsiteY2589" fmla="*/ 246774 h 1056130"/>
              <a:gd name="connsiteX2590" fmla="*/ 768215 w 1056130"/>
              <a:gd name="connsiteY2590" fmla="*/ 246246 h 1056130"/>
              <a:gd name="connsiteX2591" fmla="*/ 809020 w 1056130"/>
              <a:gd name="connsiteY2591" fmla="*/ 246246 h 1056130"/>
              <a:gd name="connsiteX2592" fmla="*/ 811684 w 1056130"/>
              <a:gd name="connsiteY2592" fmla="*/ 248911 h 1056130"/>
              <a:gd name="connsiteX2593" fmla="*/ 811684 w 1056130"/>
              <a:gd name="connsiteY2593" fmla="*/ 289716 h 1056130"/>
              <a:gd name="connsiteX2594" fmla="*/ 811300 w 1056130"/>
              <a:gd name="connsiteY2594" fmla="*/ 292236 h 1056130"/>
              <a:gd name="connsiteX2595" fmla="*/ 811492 w 1056130"/>
              <a:gd name="connsiteY2595" fmla="*/ 195840 h 1056130"/>
              <a:gd name="connsiteX2596" fmla="*/ 809572 w 1056130"/>
              <a:gd name="connsiteY2596" fmla="*/ 197736 h 1056130"/>
              <a:gd name="connsiteX2597" fmla="*/ 767711 w 1056130"/>
              <a:gd name="connsiteY2597" fmla="*/ 197736 h 1056130"/>
              <a:gd name="connsiteX2598" fmla="*/ 765886 w 1056130"/>
              <a:gd name="connsiteY2598" fmla="*/ 195936 h 1056130"/>
              <a:gd name="connsiteX2599" fmla="*/ 765886 w 1056130"/>
              <a:gd name="connsiteY2599" fmla="*/ 174886 h 1056130"/>
              <a:gd name="connsiteX2600" fmla="*/ 765886 w 1056130"/>
              <a:gd name="connsiteY2600" fmla="*/ 154075 h 1056130"/>
              <a:gd name="connsiteX2601" fmla="*/ 767903 w 1056130"/>
              <a:gd name="connsiteY2601" fmla="*/ 152035 h 1056130"/>
              <a:gd name="connsiteX2602" fmla="*/ 809500 w 1056130"/>
              <a:gd name="connsiteY2602" fmla="*/ 152035 h 1056130"/>
              <a:gd name="connsiteX2603" fmla="*/ 811444 w 1056130"/>
              <a:gd name="connsiteY2603" fmla="*/ 153931 h 1056130"/>
              <a:gd name="connsiteX2604" fmla="*/ 811492 w 1056130"/>
              <a:gd name="connsiteY2604" fmla="*/ 201265 h 1056130"/>
              <a:gd name="connsiteX2605" fmla="*/ 811492 w 1056130"/>
              <a:gd name="connsiteY2605" fmla="*/ 242886 h 1056130"/>
              <a:gd name="connsiteX2606" fmla="*/ 809500 w 1056130"/>
              <a:gd name="connsiteY2606" fmla="*/ 244974 h 1056130"/>
              <a:gd name="connsiteX2607" fmla="*/ 767879 w 1056130"/>
              <a:gd name="connsiteY2607" fmla="*/ 244974 h 1056130"/>
              <a:gd name="connsiteX2608" fmla="*/ 765935 w 1056130"/>
              <a:gd name="connsiteY2608" fmla="*/ 242886 h 1056130"/>
              <a:gd name="connsiteX2609" fmla="*/ 765935 w 1056130"/>
              <a:gd name="connsiteY2609" fmla="*/ 201529 h 1056130"/>
              <a:gd name="connsiteX2610" fmla="*/ 768023 w 1056130"/>
              <a:gd name="connsiteY2610" fmla="*/ 199345 h 1056130"/>
              <a:gd name="connsiteX2611" fmla="*/ 788833 w 1056130"/>
              <a:gd name="connsiteY2611" fmla="*/ 199345 h 1056130"/>
              <a:gd name="connsiteX2612" fmla="*/ 809380 w 1056130"/>
              <a:gd name="connsiteY2612" fmla="*/ 199345 h 1056130"/>
              <a:gd name="connsiteX2613" fmla="*/ 811492 w 1056130"/>
              <a:gd name="connsiteY2613" fmla="*/ 201241 h 1056130"/>
              <a:gd name="connsiteX2614" fmla="*/ 811492 w 1056130"/>
              <a:gd name="connsiteY2614" fmla="*/ 148458 h 1056130"/>
              <a:gd name="connsiteX2615" fmla="*/ 809668 w 1056130"/>
              <a:gd name="connsiteY2615" fmla="*/ 150403 h 1056130"/>
              <a:gd name="connsiteX2616" fmla="*/ 767855 w 1056130"/>
              <a:gd name="connsiteY2616" fmla="*/ 150403 h 1056130"/>
              <a:gd name="connsiteX2617" fmla="*/ 765935 w 1056130"/>
              <a:gd name="connsiteY2617" fmla="*/ 148554 h 1056130"/>
              <a:gd name="connsiteX2618" fmla="*/ 765935 w 1056130"/>
              <a:gd name="connsiteY2618" fmla="*/ 106741 h 1056130"/>
              <a:gd name="connsiteX2619" fmla="*/ 767639 w 1056130"/>
              <a:gd name="connsiteY2619" fmla="*/ 104893 h 1056130"/>
              <a:gd name="connsiteX2620" fmla="*/ 809716 w 1056130"/>
              <a:gd name="connsiteY2620" fmla="*/ 104893 h 1056130"/>
              <a:gd name="connsiteX2621" fmla="*/ 811516 w 1056130"/>
              <a:gd name="connsiteY2621" fmla="*/ 106861 h 1056130"/>
              <a:gd name="connsiteX2622" fmla="*/ 811516 w 1056130"/>
              <a:gd name="connsiteY2622" fmla="*/ 127912 h 1056130"/>
              <a:gd name="connsiteX2623" fmla="*/ 811492 w 1056130"/>
              <a:gd name="connsiteY2623" fmla="*/ 148530 h 1056130"/>
              <a:gd name="connsiteX2624" fmla="*/ 811492 w 1056130"/>
              <a:gd name="connsiteY2624" fmla="*/ 60175 h 1056130"/>
              <a:gd name="connsiteX2625" fmla="*/ 811492 w 1056130"/>
              <a:gd name="connsiteY2625" fmla="*/ 100764 h 1056130"/>
              <a:gd name="connsiteX2626" fmla="*/ 811492 w 1056130"/>
              <a:gd name="connsiteY2626" fmla="*/ 102349 h 1056130"/>
              <a:gd name="connsiteX2627" fmla="*/ 810340 w 1056130"/>
              <a:gd name="connsiteY2627" fmla="*/ 103405 h 1056130"/>
              <a:gd name="connsiteX2628" fmla="*/ 766103 w 1056130"/>
              <a:gd name="connsiteY2628" fmla="*/ 103405 h 1056130"/>
              <a:gd name="connsiteX2629" fmla="*/ 765382 w 1056130"/>
              <a:gd name="connsiteY2629" fmla="*/ 101293 h 1056130"/>
              <a:gd name="connsiteX2630" fmla="*/ 765382 w 1056130"/>
              <a:gd name="connsiteY2630" fmla="*/ 59863 h 1056130"/>
              <a:gd name="connsiteX2631" fmla="*/ 765983 w 1056130"/>
              <a:gd name="connsiteY2631" fmla="*/ 57727 h 1056130"/>
              <a:gd name="connsiteX2632" fmla="*/ 768383 w 1056130"/>
              <a:gd name="connsiteY2632" fmla="*/ 57127 h 1056130"/>
              <a:gd name="connsiteX2633" fmla="*/ 808756 w 1056130"/>
              <a:gd name="connsiteY2633" fmla="*/ 57127 h 1056130"/>
              <a:gd name="connsiteX2634" fmla="*/ 811156 w 1056130"/>
              <a:gd name="connsiteY2634" fmla="*/ 57655 h 1056130"/>
              <a:gd name="connsiteX2635" fmla="*/ 811492 w 1056130"/>
              <a:gd name="connsiteY2635" fmla="*/ 60247 h 1056130"/>
              <a:gd name="connsiteX2636" fmla="*/ 765886 w 1056130"/>
              <a:gd name="connsiteY2636" fmla="*/ 10633 h 1056130"/>
              <a:gd name="connsiteX2637" fmla="*/ 765886 w 1056130"/>
              <a:gd name="connsiteY2637" fmla="*/ 10633 h 1056130"/>
              <a:gd name="connsiteX2638" fmla="*/ 768287 w 1056130"/>
              <a:gd name="connsiteY2638" fmla="*/ 10081 h 1056130"/>
              <a:gd name="connsiteX2639" fmla="*/ 809092 w 1056130"/>
              <a:gd name="connsiteY2639" fmla="*/ 10081 h 1056130"/>
              <a:gd name="connsiteX2640" fmla="*/ 811756 w 1056130"/>
              <a:gd name="connsiteY2640" fmla="*/ 12770 h 1056130"/>
              <a:gd name="connsiteX2641" fmla="*/ 811756 w 1056130"/>
              <a:gd name="connsiteY2641" fmla="*/ 53575 h 1056130"/>
              <a:gd name="connsiteX2642" fmla="*/ 811228 w 1056130"/>
              <a:gd name="connsiteY2642" fmla="*/ 55975 h 1056130"/>
              <a:gd name="connsiteX2643" fmla="*/ 808444 w 1056130"/>
              <a:gd name="connsiteY2643" fmla="*/ 56431 h 1056130"/>
              <a:gd name="connsiteX2644" fmla="*/ 768647 w 1056130"/>
              <a:gd name="connsiteY2644" fmla="*/ 56431 h 1056130"/>
              <a:gd name="connsiteX2645" fmla="*/ 765863 w 1056130"/>
              <a:gd name="connsiteY2645" fmla="*/ 55999 h 1056130"/>
              <a:gd name="connsiteX2646" fmla="*/ 765863 w 1056130"/>
              <a:gd name="connsiteY2646" fmla="*/ 55999 h 1056130"/>
              <a:gd name="connsiteX2647" fmla="*/ 765382 w 1056130"/>
              <a:gd name="connsiteY2647" fmla="*/ 53215 h 1056130"/>
              <a:gd name="connsiteX2648" fmla="*/ 765382 w 1056130"/>
              <a:gd name="connsiteY2648" fmla="*/ 13322 h 1056130"/>
              <a:gd name="connsiteX2649" fmla="*/ 765839 w 1056130"/>
              <a:gd name="connsiteY2649" fmla="*/ 10705 h 1056130"/>
              <a:gd name="connsiteX2650" fmla="*/ 765886 w 1056130"/>
              <a:gd name="connsiteY2650" fmla="*/ 482748 h 1056130"/>
              <a:gd name="connsiteX2651" fmla="*/ 765886 w 1056130"/>
              <a:gd name="connsiteY2651" fmla="*/ 482748 h 1056130"/>
              <a:gd name="connsiteX2652" fmla="*/ 768287 w 1056130"/>
              <a:gd name="connsiteY2652" fmla="*/ 482219 h 1056130"/>
              <a:gd name="connsiteX2653" fmla="*/ 809092 w 1056130"/>
              <a:gd name="connsiteY2653" fmla="*/ 482219 h 1056130"/>
              <a:gd name="connsiteX2654" fmla="*/ 811756 w 1056130"/>
              <a:gd name="connsiteY2654" fmla="*/ 484884 h 1056130"/>
              <a:gd name="connsiteX2655" fmla="*/ 811756 w 1056130"/>
              <a:gd name="connsiteY2655" fmla="*/ 525689 h 1056130"/>
              <a:gd name="connsiteX2656" fmla="*/ 811228 w 1056130"/>
              <a:gd name="connsiteY2656" fmla="*/ 528089 h 1056130"/>
              <a:gd name="connsiteX2657" fmla="*/ 808444 w 1056130"/>
              <a:gd name="connsiteY2657" fmla="*/ 528521 h 1056130"/>
              <a:gd name="connsiteX2658" fmla="*/ 768647 w 1056130"/>
              <a:gd name="connsiteY2658" fmla="*/ 528521 h 1056130"/>
              <a:gd name="connsiteX2659" fmla="*/ 765863 w 1056130"/>
              <a:gd name="connsiteY2659" fmla="*/ 528089 h 1056130"/>
              <a:gd name="connsiteX2660" fmla="*/ 765863 w 1056130"/>
              <a:gd name="connsiteY2660" fmla="*/ 528089 h 1056130"/>
              <a:gd name="connsiteX2661" fmla="*/ 765382 w 1056130"/>
              <a:gd name="connsiteY2661" fmla="*/ 525305 h 1056130"/>
              <a:gd name="connsiteX2662" fmla="*/ 765382 w 1056130"/>
              <a:gd name="connsiteY2662" fmla="*/ 485412 h 1056130"/>
              <a:gd name="connsiteX2663" fmla="*/ 765839 w 1056130"/>
              <a:gd name="connsiteY2663" fmla="*/ 482820 h 1056130"/>
              <a:gd name="connsiteX2664" fmla="*/ 764470 w 1056130"/>
              <a:gd name="connsiteY2664" fmla="*/ 575063 h 1056130"/>
              <a:gd name="connsiteX2665" fmla="*/ 764470 w 1056130"/>
              <a:gd name="connsiteY2665" fmla="*/ 575063 h 1056130"/>
              <a:gd name="connsiteX2666" fmla="*/ 762070 w 1056130"/>
              <a:gd name="connsiteY2666" fmla="*/ 575615 h 1056130"/>
              <a:gd name="connsiteX2667" fmla="*/ 721265 w 1056130"/>
              <a:gd name="connsiteY2667" fmla="*/ 575615 h 1056130"/>
              <a:gd name="connsiteX2668" fmla="*/ 718601 w 1056130"/>
              <a:gd name="connsiteY2668" fmla="*/ 572927 h 1056130"/>
              <a:gd name="connsiteX2669" fmla="*/ 718601 w 1056130"/>
              <a:gd name="connsiteY2669" fmla="*/ 532122 h 1056130"/>
              <a:gd name="connsiteX2670" fmla="*/ 719129 w 1056130"/>
              <a:gd name="connsiteY2670" fmla="*/ 529721 h 1056130"/>
              <a:gd name="connsiteX2671" fmla="*/ 721913 w 1056130"/>
              <a:gd name="connsiteY2671" fmla="*/ 529265 h 1056130"/>
              <a:gd name="connsiteX2672" fmla="*/ 761806 w 1056130"/>
              <a:gd name="connsiteY2672" fmla="*/ 529265 h 1056130"/>
              <a:gd name="connsiteX2673" fmla="*/ 764590 w 1056130"/>
              <a:gd name="connsiteY2673" fmla="*/ 529721 h 1056130"/>
              <a:gd name="connsiteX2674" fmla="*/ 765046 w 1056130"/>
              <a:gd name="connsiteY2674" fmla="*/ 532530 h 1056130"/>
              <a:gd name="connsiteX2675" fmla="*/ 765046 w 1056130"/>
              <a:gd name="connsiteY2675" fmla="*/ 572375 h 1056130"/>
              <a:gd name="connsiteX2676" fmla="*/ 764422 w 1056130"/>
              <a:gd name="connsiteY2676" fmla="*/ 575135 h 1056130"/>
              <a:gd name="connsiteX2677" fmla="*/ 718433 w 1056130"/>
              <a:gd name="connsiteY2677" fmla="*/ 12842 h 1056130"/>
              <a:gd name="connsiteX2678" fmla="*/ 721097 w 1056130"/>
              <a:gd name="connsiteY2678" fmla="*/ 10153 h 1056130"/>
              <a:gd name="connsiteX2679" fmla="*/ 761902 w 1056130"/>
              <a:gd name="connsiteY2679" fmla="*/ 10153 h 1056130"/>
              <a:gd name="connsiteX2680" fmla="*/ 764302 w 1056130"/>
              <a:gd name="connsiteY2680" fmla="*/ 10705 h 1056130"/>
              <a:gd name="connsiteX2681" fmla="*/ 764758 w 1056130"/>
              <a:gd name="connsiteY2681" fmla="*/ 13490 h 1056130"/>
              <a:gd name="connsiteX2682" fmla="*/ 764758 w 1056130"/>
              <a:gd name="connsiteY2682" fmla="*/ 53383 h 1056130"/>
              <a:gd name="connsiteX2683" fmla="*/ 764278 w 1056130"/>
              <a:gd name="connsiteY2683" fmla="*/ 56167 h 1056130"/>
              <a:gd name="connsiteX2684" fmla="*/ 761494 w 1056130"/>
              <a:gd name="connsiteY2684" fmla="*/ 56599 h 1056130"/>
              <a:gd name="connsiteX2685" fmla="*/ 721745 w 1056130"/>
              <a:gd name="connsiteY2685" fmla="*/ 56599 h 1056130"/>
              <a:gd name="connsiteX2686" fmla="*/ 718961 w 1056130"/>
              <a:gd name="connsiteY2686" fmla="*/ 56143 h 1056130"/>
              <a:gd name="connsiteX2687" fmla="*/ 718961 w 1056130"/>
              <a:gd name="connsiteY2687" fmla="*/ 56143 h 1056130"/>
              <a:gd name="connsiteX2688" fmla="*/ 718433 w 1056130"/>
              <a:gd name="connsiteY2688" fmla="*/ 53743 h 1056130"/>
              <a:gd name="connsiteX2689" fmla="*/ 718433 w 1056130"/>
              <a:gd name="connsiteY2689" fmla="*/ 12842 h 1056130"/>
              <a:gd name="connsiteX2690" fmla="*/ 764326 w 1056130"/>
              <a:gd name="connsiteY2690" fmla="*/ 195552 h 1056130"/>
              <a:gd name="connsiteX2691" fmla="*/ 762190 w 1056130"/>
              <a:gd name="connsiteY2691" fmla="*/ 197712 h 1056130"/>
              <a:gd name="connsiteX2692" fmla="*/ 720833 w 1056130"/>
              <a:gd name="connsiteY2692" fmla="*/ 197712 h 1056130"/>
              <a:gd name="connsiteX2693" fmla="*/ 718769 w 1056130"/>
              <a:gd name="connsiteY2693" fmla="*/ 195696 h 1056130"/>
              <a:gd name="connsiteX2694" fmla="*/ 718769 w 1056130"/>
              <a:gd name="connsiteY2694" fmla="*/ 154099 h 1056130"/>
              <a:gd name="connsiteX2695" fmla="*/ 720833 w 1056130"/>
              <a:gd name="connsiteY2695" fmla="*/ 152059 h 1056130"/>
              <a:gd name="connsiteX2696" fmla="*/ 762430 w 1056130"/>
              <a:gd name="connsiteY2696" fmla="*/ 152059 h 1056130"/>
              <a:gd name="connsiteX2697" fmla="*/ 764326 w 1056130"/>
              <a:gd name="connsiteY2697" fmla="*/ 153955 h 1056130"/>
              <a:gd name="connsiteX2698" fmla="*/ 764326 w 1056130"/>
              <a:gd name="connsiteY2698" fmla="*/ 175030 h 1056130"/>
              <a:gd name="connsiteX2699" fmla="*/ 764326 w 1056130"/>
              <a:gd name="connsiteY2699" fmla="*/ 195552 h 1056130"/>
              <a:gd name="connsiteX2700" fmla="*/ 721121 w 1056130"/>
              <a:gd name="connsiteY2700" fmla="*/ 199321 h 1056130"/>
              <a:gd name="connsiteX2701" fmla="*/ 741668 w 1056130"/>
              <a:gd name="connsiteY2701" fmla="*/ 199321 h 1056130"/>
              <a:gd name="connsiteX2702" fmla="*/ 762214 w 1056130"/>
              <a:gd name="connsiteY2702" fmla="*/ 199321 h 1056130"/>
              <a:gd name="connsiteX2703" fmla="*/ 764302 w 1056130"/>
              <a:gd name="connsiteY2703" fmla="*/ 201505 h 1056130"/>
              <a:gd name="connsiteX2704" fmla="*/ 764302 w 1056130"/>
              <a:gd name="connsiteY2704" fmla="*/ 242598 h 1056130"/>
              <a:gd name="connsiteX2705" fmla="*/ 762094 w 1056130"/>
              <a:gd name="connsiteY2705" fmla="*/ 244998 h 1056130"/>
              <a:gd name="connsiteX2706" fmla="*/ 721025 w 1056130"/>
              <a:gd name="connsiteY2706" fmla="*/ 244998 h 1056130"/>
              <a:gd name="connsiteX2707" fmla="*/ 718769 w 1056130"/>
              <a:gd name="connsiteY2707" fmla="*/ 242598 h 1056130"/>
              <a:gd name="connsiteX2708" fmla="*/ 718769 w 1056130"/>
              <a:gd name="connsiteY2708" fmla="*/ 201505 h 1056130"/>
              <a:gd name="connsiteX2709" fmla="*/ 721145 w 1056130"/>
              <a:gd name="connsiteY2709" fmla="*/ 199321 h 1056130"/>
              <a:gd name="connsiteX2710" fmla="*/ 764326 w 1056130"/>
              <a:gd name="connsiteY2710" fmla="*/ 127720 h 1056130"/>
              <a:gd name="connsiteX2711" fmla="*/ 764326 w 1056130"/>
              <a:gd name="connsiteY2711" fmla="*/ 148242 h 1056130"/>
              <a:gd name="connsiteX2712" fmla="*/ 762286 w 1056130"/>
              <a:gd name="connsiteY2712" fmla="*/ 150475 h 1056130"/>
              <a:gd name="connsiteX2713" fmla="*/ 720713 w 1056130"/>
              <a:gd name="connsiteY2713" fmla="*/ 150475 h 1056130"/>
              <a:gd name="connsiteX2714" fmla="*/ 718769 w 1056130"/>
              <a:gd name="connsiteY2714" fmla="*/ 148386 h 1056130"/>
              <a:gd name="connsiteX2715" fmla="*/ 718769 w 1056130"/>
              <a:gd name="connsiteY2715" fmla="*/ 107101 h 1056130"/>
              <a:gd name="connsiteX2716" fmla="*/ 720953 w 1056130"/>
              <a:gd name="connsiteY2716" fmla="*/ 104989 h 1056130"/>
              <a:gd name="connsiteX2717" fmla="*/ 761998 w 1056130"/>
              <a:gd name="connsiteY2717" fmla="*/ 104989 h 1056130"/>
              <a:gd name="connsiteX2718" fmla="*/ 764398 w 1056130"/>
              <a:gd name="connsiteY2718" fmla="*/ 107389 h 1056130"/>
              <a:gd name="connsiteX2719" fmla="*/ 764350 w 1056130"/>
              <a:gd name="connsiteY2719" fmla="*/ 127720 h 1056130"/>
              <a:gd name="connsiteX2720" fmla="*/ 723113 w 1056130"/>
              <a:gd name="connsiteY2720" fmla="*/ 103405 h 1056130"/>
              <a:gd name="connsiteX2721" fmla="*/ 721529 w 1056130"/>
              <a:gd name="connsiteY2721" fmla="*/ 103405 h 1056130"/>
              <a:gd name="connsiteX2722" fmla="*/ 718769 w 1056130"/>
              <a:gd name="connsiteY2722" fmla="*/ 100764 h 1056130"/>
              <a:gd name="connsiteX2723" fmla="*/ 718769 w 1056130"/>
              <a:gd name="connsiteY2723" fmla="*/ 60511 h 1056130"/>
              <a:gd name="connsiteX2724" fmla="*/ 719033 w 1056130"/>
              <a:gd name="connsiteY2724" fmla="*/ 57655 h 1056130"/>
              <a:gd name="connsiteX2725" fmla="*/ 721433 w 1056130"/>
              <a:gd name="connsiteY2725" fmla="*/ 57127 h 1056130"/>
              <a:gd name="connsiteX2726" fmla="*/ 761806 w 1056130"/>
              <a:gd name="connsiteY2726" fmla="*/ 57127 h 1056130"/>
              <a:gd name="connsiteX2727" fmla="*/ 764206 w 1056130"/>
              <a:gd name="connsiteY2727" fmla="*/ 57727 h 1056130"/>
              <a:gd name="connsiteX2728" fmla="*/ 764806 w 1056130"/>
              <a:gd name="connsiteY2728" fmla="*/ 60127 h 1056130"/>
              <a:gd name="connsiteX2729" fmla="*/ 764806 w 1056130"/>
              <a:gd name="connsiteY2729" fmla="*/ 101052 h 1056130"/>
              <a:gd name="connsiteX2730" fmla="*/ 764110 w 1056130"/>
              <a:gd name="connsiteY2730" fmla="*/ 103453 h 1056130"/>
              <a:gd name="connsiteX2731" fmla="*/ 718313 w 1056130"/>
              <a:gd name="connsiteY2731" fmla="*/ 289740 h 1056130"/>
              <a:gd name="connsiteX2732" fmla="*/ 718313 w 1056130"/>
              <a:gd name="connsiteY2732" fmla="*/ 248935 h 1056130"/>
              <a:gd name="connsiteX2733" fmla="*/ 720977 w 1056130"/>
              <a:gd name="connsiteY2733" fmla="*/ 246270 h 1056130"/>
              <a:gd name="connsiteX2734" fmla="*/ 761782 w 1056130"/>
              <a:gd name="connsiteY2734" fmla="*/ 246270 h 1056130"/>
              <a:gd name="connsiteX2735" fmla="*/ 764182 w 1056130"/>
              <a:gd name="connsiteY2735" fmla="*/ 246798 h 1056130"/>
              <a:gd name="connsiteX2736" fmla="*/ 764638 w 1056130"/>
              <a:gd name="connsiteY2736" fmla="*/ 249583 h 1056130"/>
              <a:gd name="connsiteX2737" fmla="*/ 764638 w 1056130"/>
              <a:gd name="connsiteY2737" fmla="*/ 289452 h 1056130"/>
              <a:gd name="connsiteX2738" fmla="*/ 764182 w 1056130"/>
              <a:gd name="connsiteY2738" fmla="*/ 292236 h 1056130"/>
              <a:gd name="connsiteX2739" fmla="*/ 764182 w 1056130"/>
              <a:gd name="connsiteY2739" fmla="*/ 292236 h 1056130"/>
              <a:gd name="connsiteX2740" fmla="*/ 761398 w 1056130"/>
              <a:gd name="connsiteY2740" fmla="*/ 292716 h 1056130"/>
              <a:gd name="connsiteX2741" fmla="*/ 721745 w 1056130"/>
              <a:gd name="connsiteY2741" fmla="*/ 292716 h 1056130"/>
              <a:gd name="connsiteX2742" fmla="*/ 718961 w 1056130"/>
              <a:gd name="connsiteY2742" fmla="*/ 292260 h 1056130"/>
              <a:gd name="connsiteX2743" fmla="*/ 718961 w 1056130"/>
              <a:gd name="connsiteY2743" fmla="*/ 292260 h 1056130"/>
              <a:gd name="connsiteX2744" fmla="*/ 718433 w 1056130"/>
              <a:gd name="connsiteY2744" fmla="*/ 289836 h 1056130"/>
              <a:gd name="connsiteX2745" fmla="*/ 718649 w 1056130"/>
              <a:gd name="connsiteY2745" fmla="*/ 478379 h 1056130"/>
              <a:gd name="connsiteX2746" fmla="*/ 718649 w 1056130"/>
              <a:gd name="connsiteY2746" fmla="*/ 437574 h 1056130"/>
              <a:gd name="connsiteX2747" fmla="*/ 720761 w 1056130"/>
              <a:gd name="connsiteY2747" fmla="*/ 435390 h 1056130"/>
              <a:gd name="connsiteX2748" fmla="*/ 761854 w 1056130"/>
              <a:gd name="connsiteY2748" fmla="*/ 435390 h 1056130"/>
              <a:gd name="connsiteX2749" fmla="*/ 764254 w 1056130"/>
              <a:gd name="connsiteY2749" fmla="*/ 437790 h 1056130"/>
              <a:gd name="connsiteX2750" fmla="*/ 764254 w 1056130"/>
              <a:gd name="connsiteY2750" fmla="*/ 478355 h 1056130"/>
              <a:gd name="connsiteX2751" fmla="*/ 761854 w 1056130"/>
              <a:gd name="connsiteY2751" fmla="*/ 480971 h 1056130"/>
              <a:gd name="connsiteX2752" fmla="*/ 721289 w 1056130"/>
              <a:gd name="connsiteY2752" fmla="*/ 480971 h 1056130"/>
              <a:gd name="connsiteX2753" fmla="*/ 720233 w 1056130"/>
              <a:gd name="connsiteY2753" fmla="*/ 480971 h 1056130"/>
              <a:gd name="connsiteX2754" fmla="*/ 718769 w 1056130"/>
              <a:gd name="connsiteY2754" fmla="*/ 479387 h 1056130"/>
              <a:gd name="connsiteX2755" fmla="*/ 718769 w 1056130"/>
              <a:gd name="connsiteY2755" fmla="*/ 478379 h 1056130"/>
              <a:gd name="connsiteX2756" fmla="*/ 764254 w 1056130"/>
              <a:gd name="connsiteY2756" fmla="*/ 411171 h 1056130"/>
              <a:gd name="connsiteX2757" fmla="*/ 764254 w 1056130"/>
              <a:gd name="connsiteY2757" fmla="*/ 431717 h 1056130"/>
              <a:gd name="connsiteX2758" fmla="*/ 762238 w 1056130"/>
              <a:gd name="connsiteY2758" fmla="*/ 433734 h 1056130"/>
              <a:gd name="connsiteX2759" fmla="*/ 720713 w 1056130"/>
              <a:gd name="connsiteY2759" fmla="*/ 433734 h 1056130"/>
              <a:gd name="connsiteX2760" fmla="*/ 718769 w 1056130"/>
              <a:gd name="connsiteY2760" fmla="*/ 431837 h 1056130"/>
              <a:gd name="connsiteX2761" fmla="*/ 718769 w 1056130"/>
              <a:gd name="connsiteY2761" fmla="*/ 390024 h 1056130"/>
              <a:gd name="connsiteX2762" fmla="*/ 720713 w 1056130"/>
              <a:gd name="connsiteY2762" fmla="*/ 388128 h 1056130"/>
              <a:gd name="connsiteX2763" fmla="*/ 762574 w 1056130"/>
              <a:gd name="connsiteY2763" fmla="*/ 388128 h 1056130"/>
              <a:gd name="connsiteX2764" fmla="*/ 764374 w 1056130"/>
              <a:gd name="connsiteY2764" fmla="*/ 389904 h 1056130"/>
              <a:gd name="connsiteX2765" fmla="*/ 764350 w 1056130"/>
              <a:gd name="connsiteY2765" fmla="*/ 411219 h 1056130"/>
              <a:gd name="connsiteX2766" fmla="*/ 762526 w 1056130"/>
              <a:gd name="connsiteY2766" fmla="*/ 386520 h 1056130"/>
              <a:gd name="connsiteX2767" fmla="*/ 720425 w 1056130"/>
              <a:gd name="connsiteY2767" fmla="*/ 386520 h 1056130"/>
              <a:gd name="connsiteX2768" fmla="*/ 718649 w 1056130"/>
              <a:gd name="connsiteY2768" fmla="*/ 384743 h 1056130"/>
              <a:gd name="connsiteX2769" fmla="*/ 718649 w 1056130"/>
              <a:gd name="connsiteY2769" fmla="*/ 342642 h 1056130"/>
              <a:gd name="connsiteX2770" fmla="*/ 720521 w 1056130"/>
              <a:gd name="connsiteY2770" fmla="*/ 340986 h 1056130"/>
              <a:gd name="connsiteX2771" fmla="*/ 762358 w 1056130"/>
              <a:gd name="connsiteY2771" fmla="*/ 340986 h 1056130"/>
              <a:gd name="connsiteX2772" fmla="*/ 764230 w 1056130"/>
              <a:gd name="connsiteY2772" fmla="*/ 342858 h 1056130"/>
              <a:gd name="connsiteX2773" fmla="*/ 764230 w 1056130"/>
              <a:gd name="connsiteY2773" fmla="*/ 384695 h 1056130"/>
              <a:gd name="connsiteX2774" fmla="*/ 762622 w 1056130"/>
              <a:gd name="connsiteY2774" fmla="*/ 386568 h 1056130"/>
              <a:gd name="connsiteX2775" fmla="*/ 764062 w 1056130"/>
              <a:gd name="connsiteY2775" fmla="*/ 339426 h 1056130"/>
              <a:gd name="connsiteX2776" fmla="*/ 721529 w 1056130"/>
              <a:gd name="connsiteY2776" fmla="*/ 339426 h 1056130"/>
              <a:gd name="connsiteX2777" fmla="*/ 718769 w 1056130"/>
              <a:gd name="connsiteY2777" fmla="*/ 336786 h 1056130"/>
              <a:gd name="connsiteX2778" fmla="*/ 718769 w 1056130"/>
              <a:gd name="connsiteY2778" fmla="*/ 296557 h 1056130"/>
              <a:gd name="connsiteX2779" fmla="*/ 719033 w 1056130"/>
              <a:gd name="connsiteY2779" fmla="*/ 293700 h 1056130"/>
              <a:gd name="connsiteX2780" fmla="*/ 721433 w 1056130"/>
              <a:gd name="connsiteY2780" fmla="*/ 293196 h 1056130"/>
              <a:gd name="connsiteX2781" fmla="*/ 761806 w 1056130"/>
              <a:gd name="connsiteY2781" fmla="*/ 293196 h 1056130"/>
              <a:gd name="connsiteX2782" fmla="*/ 764206 w 1056130"/>
              <a:gd name="connsiteY2782" fmla="*/ 293772 h 1056130"/>
              <a:gd name="connsiteX2783" fmla="*/ 764806 w 1056130"/>
              <a:gd name="connsiteY2783" fmla="*/ 296173 h 1056130"/>
              <a:gd name="connsiteX2784" fmla="*/ 764806 w 1056130"/>
              <a:gd name="connsiteY2784" fmla="*/ 337122 h 1056130"/>
              <a:gd name="connsiteX2785" fmla="*/ 764158 w 1056130"/>
              <a:gd name="connsiteY2785" fmla="*/ 339474 h 1056130"/>
              <a:gd name="connsiteX2786" fmla="*/ 718433 w 1056130"/>
              <a:gd name="connsiteY2786" fmla="*/ 525785 h 1056130"/>
              <a:gd name="connsiteX2787" fmla="*/ 718433 w 1056130"/>
              <a:gd name="connsiteY2787" fmla="*/ 484980 h 1056130"/>
              <a:gd name="connsiteX2788" fmla="*/ 721097 w 1056130"/>
              <a:gd name="connsiteY2788" fmla="*/ 482316 h 1056130"/>
              <a:gd name="connsiteX2789" fmla="*/ 761902 w 1056130"/>
              <a:gd name="connsiteY2789" fmla="*/ 482316 h 1056130"/>
              <a:gd name="connsiteX2790" fmla="*/ 764302 w 1056130"/>
              <a:gd name="connsiteY2790" fmla="*/ 482844 h 1056130"/>
              <a:gd name="connsiteX2791" fmla="*/ 764758 w 1056130"/>
              <a:gd name="connsiteY2791" fmla="*/ 485628 h 1056130"/>
              <a:gd name="connsiteX2792" fmla="*/ 764758 w 1056130"/>
              <a:gd name="connsiteY2792" fmla="*/ 525521 h 1056130"/>
              <a:gd name="connsiteX2793" fmla="*/ 764278 w 1056130"/>
              <a:gd name="connsiteY2793" fmla="*/ 528305 h 1056130"/>
              <a:gd name="connsiteX2794" fmla="*/ 761494 w 1056130"/>
              <a:gd name="connsiteY2794" fmla="*/ 528737 h 1056130"/>
              <a:gd name="connsiteX2795" fmla="*/ 721745 w 1056130"/>
              <a:gd name="connsiteY2795" fmla="*/ 528737 h 1056130"/>
              <a:gd name="connsiteX2796" fmla="*/ 718961 w 1056130"/>
              <a:gd name="connsiteY2796" fmla="*/ 528305 h 1056130"/>
              <a:gd name="connsiteX2797" fmla="*/ 718961 w 1056130"/>
              <a:gd name="connsiteY2797" fmla="*/ 528305 h 1056130"/>
              <a:gd name="connsiteX2798" fmla="*/ 718433 w 1056130"/>
              <a:gd name="connsiteY2798" fmla="*/ 525785 h 1056130"/>
              <a:gd name="connsiteX2799" fmla="*/ 722081 w 1056130"/>
              <a:gd name="connsiteY2799" fmla="*/ 626597 h 1056130"/>
              <a:gd name="connsiteX2800" fmla="*/ 719489 w 1056130"/>
              <a:gd name="connsiteY2800" fmla="*/ 626861 h 1056130"/>
              <a:gd name="connsiteX2801" fmla="*/ 679788 w 1056130"/>
              <a:gd name="connsiteY2801" fmla="*/ 626861 h 1056130"/>
              <a:gd name="connsiteX2802" fmla="*/ 674363 w 1056130"/>
              <a:gd name="connsiteY2802" fmla="*/ 624149 h 1056130"/>
              <a:gd name="connsiteX2803" fmla="*/ 714328 w 1056130"/>
              <a:gd name="connsiteY2803" fmla="*/ 624149 h 1056130"/>
              <a:gd name="connsiteX2804" fmla="*/ 722081 w 1056130"/>
              <a:gd name="connsiteY2804" fmla="*/ 626549 h 1056130"/>
              <a:gd name="connsiteX2805" fmla="*/ 671555 w 1056130"/>
              <a:gd name="connsiteY2805" fmla="*/ 579047 h 1056130"/>
              <a:gd name="connsiteX2806" fmla="*/ 673475 w 1056130"/>
              <a:gd name="connsiteY2806" fmla="*/ 576935 h 1056130"/>
              <a:gd name="connsiteX2807" fmla="*/ 715096 w 1056130"/>
              <a:gd name="connsiteY2807" fmla="*/ 576935 h 1056130"/>
              <a:gd name="connsiteX2808" fmla="*/ 717208 w 1056130"/>
              <a:gd name="connsiteY2808" fmla="*/ 579167 h 1056130"/>
              <a:gd name="connsiteX2809" fmla="*/ 717208 w 1056130"/>
              <a:gd name="connsiteY2809" fmla="*/ 620525 h 1056130"/>
              <a:gd name="connsiteX2810" fmla="*/ 715264 w 1056130"/>
              <a:gd name="connsiteY2810" fmla="*/ 622589 h 1056130"/>
              <a:gd name="connsiteX2811" fmla="*/ 673331 w 1056130"/>
              <a:gd name="connsiteY2811" fmla="*/ 622589 h 1056130"/>
              <a:gd name="connsiteX2812" fmla="*/ 671531 w 1056130"/>
              <a:gd name="connsiteY2812" fmla="*/ 620669 h 1056130"/>
              <a:gd name="connsiteX2813" fmla="*/ 671531 w 1056130"/>
              <a:gd name="connsiteY2813" fmla="*/ 599858 h 1056130"/>
              <a:gd name="connsiteX2814" fmla="*/ 715576 w 1056130"/>
              <a:gd name="connsiteY2814" fmla="*/ 575471 h 1056130"/>
              <a:gd name="connsiteX2815" fmla="*/ 714520 w 1056130"/>
              <a:gd name="connsiteY2815" fmla="*/ 575471 h 1056130"/>
              <a:gd name="connsiteX2816" fmla="*/ 673715 w 1056130"/>
              <a:gd name="connsiteY2816" fmla="*/ 575471 h 1056130"/>
              <a:gd name="connsiteX2817" fmla="*/ 671531 w 1056130"/>
              <a:gd name="connsiteY2817" fmla="*/ 573359 h 1056130"/>
              <a:gd name="connsiteX2818" fmla="*/ 671531 w 1056130"/>
              <a:gd name="connsiteY2818" fmla="*/ 532266 h 1056130"/>
              <a:gd name="connsiteX2819" fmla="*/ 673931 w 1056130"/>
              <a:gd name="connsiteY2819" fmla="*/ 529865 h 1056130"/>
              <a:gd name="connsiteX2820" fmla="*/ 714496 w 1056130"/>
              <a:gd name="connsiteY2820" fmla="*/ 529865 h 1056130"/>
              <a:gd name="connsiteX2821" fmla="*/ 717136 w 1056130"/>
              <a:gd name="connsiteY2821" fmla="*/ 532266 h 1056130"/>
              <a:gd name="connsiteX2822" fmla="*/ 717136 w 1056130"/>
              <a:gd name="connsiteY2822" fmla="*/ 572831 h 1056130"/>
              <a:gd name="connsiteX2823" fmla="*/ 717136 w 1056130"/>
              <a:gd name="connsiteY2823" fmla="*/ 573623 h 1056130"/>
              <a:gd name="connsiteX2824" fmla="*/ 715576 w 1056130"/>
              <a:gd name="connsiteY2824" fmla="*/ 575471 h 1056130"/>
              <a:gd name="connsiteX2825" fmla="*/ 671555 w 1056130"/>
              <a:gd name="connsiteY2825" fmla="*/ 484476 h 1056130"/>
              <a:gd name="connsiteX2826" fmla="*/ 673451 w 1056130"/>
              <a:gd name="connsiteY2826" fmla="*/ 482628 h 1056130"/>
              <a:gd name="connsiteX2827" fmla="*/ 715072 w 1056130"/>
              <a:gd name="connsiteY2827" fmla="*/ 482628 h 1056130"/>
              <a:gd name="connsiteX2828" fmla="*/ 717185 w 1056130"/>
              <a:gd name="connsiteY2828" fmla="*/ 484860 h 1056130"/>
              <a:gd name="connsiteX2829" fmla="*/ 717185 w 1056130"/>
              <a:gd name="connsiteY2829" fmla="*/ 525953 h 1056130"/>
              <a:gd name="connsiteX2830" fmla="*/ 714784 w 1056130"/>
              <a:gd name="connsiteY2830" fmla="*/ 528185 h 1056130"/>
              <a:gd name="connsiteX2831" fmla="*/ 673451 w 1056130"/>
              <a:gd name="connsiteY2831" fmla="*/ 528185 h 1056130"/>
              <a:gd name="connsiteX2832" fmla="*/ 671531 w 1056130"/>
              <a:gd name="connsiteY2832" fmla="*/ 526361 h 1056130"/>
              <a:gd name="connsiteX2833" fmla="*/ 671555 w 1056130"/>
              <a:gd name="connsiteY2833" fmla="*/ 484476 h 1056130"/>
              <a:gd name="connsiteX2834" fmla="*/ 671555 w 1056130"/>
              <a:gd name="connsiteY2834" fmla="*/ 430997 h 1056130"/>
              <a:gd name="connsiteX2835" fmla="*/ 671555 w 1056130"/>
              <a:gd name="connsiteY2835" fmla="*/ 391008 h 1056130"/>
              <a:gd name="connsiteX2836" fmla="*/ 671555 w 1056130"/>
              <a:gd name="connsiteY2836" fmla="*/ 389424 h 1056130"/>
              <a:gd name="connsiteX2837" fmla="*/ 672995 w 1056130"/>
              <a:gd name="connsiteY2837" fmla="*/ 388104 h 1056130"/>
              <a:gd name="connsiteX2838" fmla="*/ 680364 w 1056130"/>
              <a:gd name="connsiteY2838" fmla="*/ 388104 h 1056130"/>
              <a:gd name="connsiteX2839" fmla="*/ 715120 w 1056130"/>
              <a:gd name="connsiteY2839" fmla="*/ 388104 h 1056130"/>
              <a:gd name="connsiteX2840" fmla="*/ 717208 w 1056130"/>
              <a:gd name="connsiteY2840" fmla="*/ 390096 h 1056130"/>
              <a:gd name="connsiteX2841" fmla="*/ 717208 w 1056130"/>
              <a:gd name="connsiteY2841" fmla="*/ 431669 h 1056130"/>
              <a:gd name="connsiteX2842" fmla="*/ 714952 w 1056130"/>
              <a:gd name="connsiteY2842" fmla="*/ 433758 h 1056130"/>
              <a:gd name="connsiteX2843" fmla="*/ 679116 w 1056130"/>
              <a:gd name="connsiteY2843" fmla="*/ 433758 h 1056130"/>
              <a:gd name="connsiteX2844" fmla="*/ 672779 w 1056130"/>
              <a:gd name="connsiteY2844" fmla="*/ 433758 h 1056130"/>
              <a:gd name="connsiteX2845" fmla="*/ 671507 w 1056130"/>
              <a:gd name="connsiteY2845" fmla="*/ 432533 h 1056130"/>
              <a:gd name="connsiteX2846" fmla="*/ 671555 w 1056130"/>
              <a:gd name="connsiteY2846" fmla="*/ 430997 h 1056130"/>
              <a:gd name="connsiteX2847" fmla="*/ 717161 w 1056130"/>
              <a:gd name="connsiteY2847" fmla="*/ 337170 h 1056130"/>
              <a:gd name="connsiteX2848" fmla="*/ 714760 w 1056130"/>
              <a:gd name="connsiteY2848" fmla="*/ 339570 h 1056130"/>
              <a:gd name="connsiteX2849" fmla="*/ 673787 w 1056130"/>
              <a:gd name="connsiteY2849" fmla="*/ 339570 h 1056130"/>
              <a:gd name="connsiteX2850" fmla="*/ 671507 w 1056130"/>
              <a:gd name="connsiteY2850" fmla="*/ 337170 h 1056130"/>
              <a:gd name="connsiteX2851" fmla="*/ 671507 w 1056130"/>
              <a:gd name="connsiteY2851" fmla="*/ 295861 h 1056130"/>
              <a:gd name="connsiteX2852" fmla="*/ 673643 w 1056130"/>
              <a:gd name="connsiteY2852" fmla="*/ 293724 h 1056130"/>
              <a:gd name="connsiteX2853" fmla="*/ 714952 w 1056130"/>
              <a:gd name="connsiteY2853" fmla="*/ 293724 h 1056130"/>
              <a:gd name="connsiteX2854" fmla="*/ 717136 w 1056130"/>
              <a:gd name="connsiteY2854" fmla="*/ 295861 h 1056130"/>
              <a:gd name="connsiteX2855" fmla="*/ 717136 w 1056130"/>
              <a:gd name="connsiteY2855" fmla="*/ 316647 h 1056130"/>
              <a:gd name="connsiteX2856" fmla="*/ 717161 w 1056130"/>
              <a:gd name="connsiteY2856" fmla="*/ 343242 h 1056130"/>
              <a:gd name="connsiteX2857" fmla="*/ 717161 w 1056130"/>
              <a:gd name="connsiteY2857" fmla="*/ 384335 h 1056130"/>
              <a:gd name="connsiteX2858" fmla="*/ 714760 w 1056130"/>
              <a:gd name="connsiteY2858" fmla="*/ 386544 h 1056130"/>
              <a:gd name="connsiteX2859" fmla="*/ 673715 w 1056130"/>
              <a:gd name="connsiteY2859" fmla="*/ 386544 h 1056130"/>
              <a:gd name="connsiteX2860" fmla="*/ 671507 w 1056130"/>
              <a:gd name="connsiteY2860" fmla="*/ 384455 h 1056130"/>
              <a:gd name="connsiteX2861" fmla="*/ 671507 w 1056130"/>
              <a:gd name="connsiteY2861" fmla="*/ 343122 h 1056130"/>
              <a:gd name="connsiteX2862" fmla="*/ 673451 w 1056130"/>
              <a:gd name="connsiteY2862" fmla="*/ 341058 h 1056130"/>
              <a:gd name="connsiteX2863" fmla="*/ 715048 w 1056130"/>
              <a:gd name="connsiteY2863" fmla="*/ 341058 h 1056130"/>
              <a:gd name="connsiteX2864" fmla="*/ 717161 w 1056130"/>
              <a:gd name="connsiteY2864" fmla="*/ 343242 h 1056130"/>
              <a:gd name="connsiteX2865" fmla="*/ 717161 w 1056130"/>
              <a:gd name="connsiteY2865" fmla="*/ 289836 h 1056130"/>
              <a:gd name="connsiteX2866" fmla="*/ 715048 w 1056130"/>
              <a:gd name="connsiteY2866" fmla="*/ 292044 h 1056130"/>
              <a:gd name="connsiteX2867" fmla="*/ 673691 w 1056130"/>
              <a:gd name="connsiteY2867" fmla="*/ 292044 h 1056130"/>
              <a:gd name="connsiteX2868" fmla="*/ 671531 w 1056130"/>
              <a:gd name="connsiteY2868" fmla="*/ 289956 h 1056130"/>
              <a:gd name="connsiteX2869" fmla="*/ 671531 w 1056130"/>
              <a:gd name="connsiteY2869" fmla="*/ 269145 h 1056130"/>
              <a:gd name="connsiteX2870" fmla="*/ 671531 w 1056130"/>
              <a:gd name="connsiteY2870" fmla="*/ 249031 h 1056130"/>
              <a:gd name="connsiteX2871" fmla="*/ 673739 w 1056130"/>
              <a:gd name="connsiteY2871" fmla="*/ 246630 h 1056130"/>
              <a:gd name="connsiteX2872" fmla="*/ 714760 w 1056130"/>
              <a:gd name="connsiteY2872" fmla="*/ 246630 h 1056130"/>
              <a:gd name="connsiteX2873" fmla="*/ 717161 w 1056130"/>
              <a:gd name="connsiteY2873" fmla="*/ 248887 h 1056130"/>
              <a:gd name="connsiteX2874" fmla="*/ 717161 w 1056130"/>
              <a:gd name="connsiteY2874" fmla="*/ 289836 h 1056130"/>
              <a:gd name="connsiteX2875" fmla="*/ 717161 w 1056130"/>
              <a:gd name="connsiteY2875" fmla="*/ 222243 h 1056130"/>
              <a:gd name="connsiteX2876" fmla="*/ 717161 w 1056130"/>
              <a:gd name="connsiteY2876" fmla="*/ 242790 h 1056130"/>
              <a:gd name="connsiteX2877" fmla="*/ 715192 w 1056130"/>
              <a:gd name="connsiteY2877" fmla="*/ 244878 h 1056130"/>
              <a:gd name="connsiteX2878" fmla="*/ 673307 w 1056130"/>
              <a:gd name="connsiteY2878" fmla="*/ 244878 h 1056130"/>
              <a:gd name="connsiteX2879" fmla="*/ 671531 w 1056130"/>
              <a:gd name="connsiteY2879" fmla="*/ 242910 h 1056130"/>
              <a:gd name="connsiteX2880" fmla="*/ 671531 w 1056130"/>
              <a:gd name="connsiteY2880" fmla="*/ 201289 h 1056130"/>
              <a:gd name="connsiteX2881" fmla="*/ 673763 w 1056130"/>
              <a:gd name="connsiteY2881" fmla="*/ 199249 h 1056130"/>
              <a:gd name="connsiteX2882" fmla="*/ 686917 w 1056130"/>
              <a:gd name="connsiteY2882" fmla="*/ 199249 h 1056130"/>
              <a:gd name="connsiteX2883" fmla="*/ 714568 w 1056130"/>
              <a:gd name="connsiteY2883" fmla="*/ 199249 h 1056130"/>
              <a:gd name="connsiteX2884" fmla="*/ 717208 w 1056130"/>
              <a:gd name="connsiteY2884" fmla="*/ 201961 h 1056130"/>
              <a:gd name="connsiteX2885" fmla="*/ 673427 w 1056130"/>
              <a:gd name="connsiteY2885" fmla="*/ 10489 h 1056130"/>
              <a:gd name="connsiteX2886" fmla="*/ 715048 w 1056130"/>
              <a:gd name="connsiteY2886" fmla="*/ 10489 h 1056130"/>
              <a:gd name="connsiteX2887" fmla="*/ 717161 w 1056130"/>
              <a:gd name="connsiteY2887" fmla="*/ 12722 h 1056130"/>
              <a:gd name="connsiteX2888" fmla="*/ 717161 w 1056130"/>
              <a:gd name="connsiteY2888" fmla="*/ 53815 h 1056130"/>
              <a:gd name="connsiteX2889" fmla="*/ 714760 w 1056130"/>
              <a:gd name="connsiteY2889" fmla="*/ 56047 h 1056130"/>
              <a:gd name="connsiteX2890" fmla="*/ 673955 w 1056130"/>
              <a:gd name="connsiteY2890" fmla="*/ 56047 h 1056130"/>
              <a:gd name="connsiteX2891" fmla="*/ 671555 w 1056130"/>
              <a:gd name="connsiteY2891" fmla="*/ 53647 h 1056130"/>
              <a:gd name="connsiteX2892" fmla="*/ 671555 w 1056130"/>
              <a:gd name="connsiteY2892" fmla="*/ 12602 h 1056130"/>
              <a:gd name="connsiteX2893" fmla="*/ 673427 w 1056130"/>
              <a:gd name="connsiteY2893" fmla="*/ 10489 h 1056130"/>
              <a:gd name="connsiteX2894" fmla="*/ 672923 w 1056130"/>
              <a:gd name="connsiteY2894" fmla="*/ 57631 h 1056130"/>
              <a:gd name="connsiteX2895" fmla="*/ 681084 w 1056130"/>
              <a:gd name="connsiteY2895" fmla="*/ 57631 h 1056130"/>
              <a:gd name="connsiteX2896" fmla="*/ 715024 w 1056130"/>
              <a:gd name="connsiteY2896" fmla="*/ 57631 h 1056130"/>
              <a:gd name="connsiteX2897" fmla="*/ 717161 w 1056130"/>
              <a:gd name="connsiteY2897" fmla="*/ 59815 h 1056130"/>
              <a:gd name="connsiteX2898" fmla="*/ 717161 w 1056130"/>
              <a:gd name="connsiteY2898" fmla="*/ 101124 h 1056130"/>
              <a:gd name="connsiteX2899" fmla="*/ 714760 w 1056130"/>
              <a:gd name="connsiteY2899" fmla="*/ 103381 h 1056130"/>
              <a:gd name="connsiteX2900" fmla="*/ 673739 w 1056130"/>
              <a:gd name="connsiteY2900" fmla="*/ 103381 h 1056130"/>
              <a:gd name="connsiteX2901" fmla="*/ 671507 w 1056130"/>
              <a:gd name="connsiteY2901" fmla="*/ 100980 h 1056130"/>
              <a:gd name="connsiteX2902" fmla="*/ 671507 w 1056130"/>
              <a:gd name="connsiteY2902" fmla="*/ 60007 h 1056130"/>
              <a:gd name="connsiteX2903" fmla="*/ 671507 w 1056130"/>
              <a:gd name="connsiteY2903" fmla="*/ 58951 h 1056130"/>
              <a:gd name="connsiteX2904" fmla="*/ 672923 w 1056130"/>
              <a:gd name="connsiteY2904" fmla="*/ 57631 h 1056130"/>
              <a:gd name="connsiteX2905" fmla="*/ 714760 w 1056130"/>
              <a:gd name="connsiteY2905" fmla="*/ 150475 h 1056130"/>
              <a:gd name="connsiteX2906" fmla="*/ 673715 w 1056130"/>
              <a:gd name="connsiteY2906" fmla="*/ 150475 h 1056130"/>
              <a:gd name="connsiteX2907" fmla="*/ 671507 w 1056130"/>
              <a:gd name="connsiteY2907" fmla="*/ 148410 h 1056130"/>
              <a:gd name="connsiteX2908" fmla="*/ 671507 w 1056130"/>
              <a:gd name="connsiteY2908" fmla="*/ 107053 h 1056130"/>
              <a:gd name="connsiteX2909" fmla="*/ 673451 w 1056130"/>
              <a:gd name="connsiteY2909" fmla="*/ 104989 h 1056130"/>
              <a:gd name="connsiteX2910" fmla="*/ 715048 w 1056130"/>
              <a:gd name="connsiteY2910" fmla="*/ 104989 h 1056130"/>
              <a:gd name="connsiteX2911" fmla="*/ 717161 w 1056130"/>
              <a:gd name="connsiteY2911" fmla="*/ 107197 h 1056130"/>
              <a:gd name="connsiteX2912" fmla="*/ 717161 w 1056130"/>
              <a:gd name="connsiteY2912" fmla="*/ 148218 h 1056130"/>
              <a:gd name="connsiteX2913" fmla="*/ 714760 w 1056130"/>
              <a:gd name="connsiteY2913" fmla="*/ 150475 h 1056130"/>
              <a:gd name="connsiteX2914" fmla="*/ 673283 w 1056130"/>
              <a:gd name="connsiteY2914" fmla="*/ 152035 h 1056130"/>
              <a:gd name="connsiteX2915" fmla="*/ 715120 w 1056130"/>
              <a:gd name="connsiteY2915" fmla="*/ 152035 h 1056130"/>
              <a:gd name="connsiteX2916" fmla="*/ 717113 w 1056130"/>
              <a:gd name="connsiteY2916" fmla="*/ 154147 h 1056130"/>
              <a:gd name="connsiteX2917" fmla="*/ 717113 w 1056130"/>
              <a:gd name="connsiteY2917" fmla="*/ 195456 h 1056130"/>
              <a:gd name="connsiteX2918" fmla="*/ 714712 w 1056130"/>
              <a:gd name="connsiteY2918" fmla="*/ 197688 h 1056130"/>
              <a:gd name="connsiteX2919" fmla="*/ 673475 w 1056130"/>
              <a:gd name="connsiteY2919" fmla="*/ 197688 h 1056130"/>
              <a:gd name="connsiteX2920" fmla="*/ 671531 w 1056130"/>
              <a:gd name="connsiteY2920" fmla="*/ 195864 h 1056130"/>
              <a:gd name="connsiteX2921" fmla="*/ 671531 w 1056130"/>
              <a:gd name="connsiteY2921" fmla="*/ 153739 h 1056130"/>
              <a:gd name="connsiteX2922" fmla="*/ 673331 w 1056130"/>
              <a:gd name="connsiteY2922" fmla="*/ 152035 h 1056130"/>
              <a:gd name="connsiteX2923" fmla="*/ 673283 w 1056130"/>
              <a:gd name="connsiteY2923" fmla="*/ 435270 h 1056130"/>
              <a:gd name="connsiteX2924" fmla="*/ 715168 w 1056130"/>
              <a:gd name="connsiteY2924" fmla="*/ 435270 h 1056130"/>
              <a:gd name="connsiteX2925" fmla="*/ 717136 w 1056130"/>
              <a:gd name="connsiteY2925" fmla="*/ 437310 h 1056130"/>
              <a:gd name="connsiteX2926" fmla="*/ 717136 w 1056130"/>
              <a:gd name="connsiteY2926" fmla="*/ 478667 h 1056130"/>
              <a:gd name="connsiteX2927" fmla="*/ 714736 w 1056130"/>
              <a:gd name="connsiteY2927" fmla="*/ 480923 h 1056130"/>
              <a:gd name="connsiteX2928" fmla="*/ 673451 w 1056130"/>
              <a:gd name="connsiteY2928" fmla="*/ 480923 h 1056130"/>
              <a:gd name="connsiteX2929" fmla="*/ 671531 w 1056130"/>
              <a:gd name="connsiteY2929" fmla="*/ 479099 h 1056130"/>
              <a:gd name="connsiteX2930" fmla="*/ 671531 w 1056130"/>
              <a:gd name="connsiteY2930" fmla="*/ 436950 h 1056130"/>
              <a:gd name="connsiteX2931" fmla="*/ 673307 w 1056130"/>
              <a:gd name="connsiteY2931" fmla="*/ 435342 h 1056130"/>
              <a:gd name="connsiteX2932" fmla="*/ 674051 w 1056130"/>
              <a:gd name="connsiteY2932" fmla="*/ 626741 h 1056130"/>
              <a:gd name="connsiteX2933" fmla="*/ 671315 w 1056130"/>
              <a:gd name="connsiteY2933" fmla="*/ 626741 h 1056130"/>
              <a:gd name="connsiteX2934" fmla="*/ 630510 w 1056130"/>
              <a:gd name="connsiteY2934" fmla="*/ 626741 h 1056130"/>
              <a:gd name="connsiteX2935" fmla="*/ 625925 w 1056130"/>
              <a:gd name="connsiteY2935" fmla="*/ 624053 h 1056130"/>
              <a:gd name="connsiteX2936" fmla="*/ 628806 w 1056130"/>
              <a:gd name="connsiteY2936" fmla="*/ 624053 h 1056130"/>
              <a:gd name="connsiteX2937" fmla="*/ 667786 w 1056130"/>
              <a:gd name="connsiteY2937" fmla="*/ 624053 h 1056130"/>
              <a:gd name="connsiteX2938" fmla="*/ 674075 w 1056130"/>
              <a:gd name="connsiteY2938" fmla="*/ 626813 h 1056130"/>
              <a:gd name="connsiteX2939" fmla="*/ 669899 w 1056130"/>
              <a:gd name="connsiteY2939" fmla="*/ 242502 h 1056130"/>
              <a:gd name="connsiteX2940" fmla="*/ 667690 w 1056130"/>
              <a:gd name="connsiteY2940" fmla="*/ 244902 h 1056130"/>
              <a:gd name="connsiteX2941" fmla="*/ 626381 w 1056130"/>
              <a:gd name="connsiteY2941" fmla="*/ 244902 h 1056130"/>
              <a:gd name="connsiteX2942" fmla="*/ 624269 w 1056130"/>
              <a:gd name="connsiteY2942" fmla="*/ 242646 h 1056130"/>
              <a:gd name="connsiteX2943" fmla="*/ 624269 w 1056130"/>
              <a:gd name="connsiteY2943" fmla="*/ 201385 h 1056130"/>
              <a:gd name="connsiteX2944" fmla="*/ 626237 w 1056130"/>
              <a:gd name="connsiteY2944" fmla="*/ 199321 h 1056130"/>
              <a:gd name="connsiteX2945" fmla="*/ 668074 w 1056130"/>
              <a:gd name="connsiteY2945" fmla="*/ 199321 h 1056130"/>
              <a:gd name="connsiteX2946" fmla="*/ 669923 w 1056130"/>
              <a:gd name="connsiteY2946" fmla="*/ 201241 h 1056130"/>
              <a:gd name="connsiteX2947" fmla="*/ 669923 w 1056130"/>
              <a:gd name="connsiteY2947" fmla="*/ 222051 h 1056130"/>
              <a:gd name="connsiteX2948" fmla="*/ 669923 w 1056130"/>
              <a:gd name="connsiteY2948" fmla="*/ 242574 h 1056130"/>
              <a:gd name="connsiteX2949" fmla="*/ 669899 w 1056130"/>
              <a:gd name="connsiteY2949" fmla="*/ 195600 h 1056130"/>
              <a:gd name="connsiteX2950" fmla="*/ 667882 w 1056130"/>
              <a:gd name="connsiteY2950" fmla="*/ 197640 h 1056130"/>
              <a:gd name="connsiteX2951" fmla="*/ 626309 w 1056130"/>
              <a:gd name="connsiteY2951" fmla="*/ 197640 h 1056130"/>
              <a:gd name="connsiteX2952" fmla="*/ 624269 w 1056130"/>
              <a:gd name="connsiteY2952" fmla="*/ 195624 h 1056130"/>
              <a:gd name="connsiteX2953" fmla="*/ 624269 w 1056130"/>
              <a:gd name="connsiteY2953" fmla="*/ 154099 h 1056130"/>
              <a:gd name="connsiteX2954" fmla="*/ 626285 w 1056130"/>
              <a:gd name="connsiteY2954" fmla="*/ 152059 h 1056130"/>
              <a:gd name="connsiteX2955" fmla="*/ 667882 w 1056130"/>
              <a:gd name="connsiteY2955" fmla="*/ 152059 h 1056130"/>
              <a:gd name="connsiteX2956" fmla="*/ 669923 w 1056130"/>
              <a:gd name="connsiteY2956" fmla="*/ 154099 h 1056130"/>
              <a:gd name="connsiteX2957" fmla="*/ 669923 w 1056130"/>
              <a:gd name="connsiteY2957" fmla="*/ 174886 h 1056130"/>
              <a:gd name="connsiteX2958" fmla="*/ 669923 w 1056130"/>
              <a:gd name="connsiteY2958" fmla="*/ 195672 h 1056130"/>
              <a:gd name="connsiteX2959" fmla="*/ 624293 w 1056130"/>
              <a:gd name="connsiteY2959" fmla="*/ 248551 h 1056130"/>
              <a:gd name="connsiteX2960" fmla="*/ 626309 w 1056130"/>
              <a:gd name="connsiteY2960" fmla="*/ 246486 h 1056130"/>
              <a:gd name="connsiteX2961" fmla="*/ 667930 w 1056130"/>
              <a:gd name="connsiteY2961" fmla="*/ 246486 h 1056130"/>
              <a:gd name="connsiteX2962" fmla="*/ 669947 w 1056130"/>
              <a:gd name="connsiteY2962" fmla="*/ 248551 h 1056130"/>
              <a:gd name="connsiteX2963" fmla="*/ 669947 w 1056130"/>
              <a:gd name="connsiteY2963" fmla="*/ 290148 h 1056130"/>
              <a:gd name="connsiteX2964" fmla="*/ 668074 w 1056130"/>
              <a:gd name="connsiteY2964" fmla="*/ 292044 h 1056130"/>
              <a:gd name="connsiteX2965" fmla="*/ 626429 w 1056130"/>
              <a:gd name="connsiteY2965" fmla="*/ 292044 h 1056130"/>
              <a:gd name="connsiteX2966" fmla="*/ 624269 w 1056130"/>
              <a:gd name="connsiteY2966" fmla="*/ 289908 h 1056130"/>
              <a:gd name="connsiteX2967" fmla="*/ 624293 w 1056130"/>
              <a:gd name="connsiteY2967" fmla="*/ 295452 h 1056130"/>
              <a:gd name="connsiteX2968" fmla="*/ 626549 w 1056130"/>
              <a:gd name="connsiteY2968" fmla="*/ 293652 h 1056130"/>
              <a:gd name="connsiteX2969" fmla="*/ 665218 w 1056130"/>
              <a:gd name="connsiteY2969" fmla="*/ 293652 h 1056130"/>
              <a:gd name="connsiteX2970" fmla="*/ 668122 w 1056130"/>
              <a:gd name="connsiteY2970" fmla="*/ 293652 h 1056130"/>
              <a:gd name="connsiteX2971" fmla="*/ 669947 w 1056130"/>
              <a:gd name="connsiteY2971" fmla="*/ 295596 h 1056130"/>
              <a:gd name="connsiteX2972" fmla="*/ 669947 w 1056130"/>
              <a:gd name="connsiteY2972" fmla="*/ 316647 h 1056130"/>
              <a:gd name="connsiteX2973" fmla="*/ 669947 w 1056130"/>
              <a:gd name="connsiteY2973" fmla="*/ 337170 h 1056130"/>
              <a:gd name="connsiteX2974" fmla="*/ 667834 w 1056130"/>
              <a:gd name="connsiteY2974" fmla="*/ 339378 h 1056130"/>
              <a:gd name="connsiteX2975" fmla="*/ 626261 w 1056130"/>
              <a:gd name="connsiteY2975" fmla="*/ 339378 h 1056130"/>
              <a:gd name="connsiteX2976" fmla="*/ 624293 w 1056130"/>
              <a:gd name="connsiteY2976" fmla="*/ 337554 h 1056130"/>
              <a:gd name="connsiteX2977" fmla="*/ 624293 w 1056130"/>
              <a:gd name="connsiteY2977" fmla="*/ 532098 h 1056130"/>
              <a:gd name="connsiteX2978" fmla="*/ 626501 w 1056130"/>
              <a:gd name="connsiteY2978" fmla="*/ 529697 h 1056130"/>
              <a:gd name="connsiteX2979" fmla="*/ 667834 w 1056130"/>
              <a:gd name="connsiteY2979" fmla="*/ 529697 h 1056130"/>
              <a:gd name="connsiteX2980" fmla="*/ 669947 w 1056130"/>
              <a:gd name="connsiteY2980" fmla="*/ 531906 h 1056130"/>
              <a:gd name="connsiteX2981" fmla="*/ 669947 w 1056130"/>
              <a:gd name="connsiteY2981" fmla="*/ 572999 h 1056130"/>
              <a:gd name="connsiteX2982" fmla="*/ 667546 w 1056130"/>
              <a:gd name="connsiteY2982" fmla="*/ 575279 h 1056130"/>
              <a:gd name="connsiteX2983" fmla="*/ 626525 w 1056130"/>
              <a:gd name="connsiteY2983" fmla="*/ 575279 h 1056130"/>
              <a:gd name="connsiteX2984" fmla="*/ 624269 w 1056130"/>
              <a:gd name="connsiteY2984" fmla="*/ 572879 h 1056130"/>
              <a:gd name="connsiteX2985" fmla="*/ 624269 w 1056130"/>
              <a:gd name="connsiteY2985" fmla="*/ 532266 h 1056130"/>
              <a:gd name="connsiteX2986" fmla="*/ 669899 w 1056130"/>
              <a:gd name="connsiteY2986" fmla="*/ 526217 h 1056130"/>
              <a:gd name="connsiteX2987" fmla="*/ 668002 w 1056130"/>
              <a:gd name="connsiteY2987" fmla="*/ 528113 h 1056130"/>
              <a:gd name="connsiteX2988" fmla="*/ 626429 w 1056130"/>
              <a:gd name="connsiteY2988" fmla="*/ 528113 h 1056130"/>
              <a:gd name="connsiteX2989" fmla="*/ 624269 w 1056130"/>
              <a:gd name="connsiteY2989" fmla="*/ 525953 h 1056130"/>
              <a:gd name="connsiteX2990" fmla="*/ 624269 w 1056130"/>
              <a:gd name="connsiteY2990" fmla="*/ 484668 h 1056130"/>
              <a:gd name="connsiteX2991" fmla="*/ 626309 w 1056130"/>
              <a:gd name="connsiteY2991" fmla="*/ 482628 h 1056130"/>
              <a:gd name="connsiteX2992" fmla="*/ 667906 w 1056130"/>
              <a:gd name="connsiteY2992" fmla="*/ 482628 h 1056130"/>
              <a:gd name="connsiteX2993" fmla="*/ 669923 w 1056130"/>
              <a:gd name="connsiteY2993" fmla="*/ 484692 h 1056130"/>
              <a:gd name="connsiteX2994" fmla="*/ 669923 w 1056130"/>
              <a:gd name="connsiteY2994" fmla="*/ 526289 h 1056130"/>
              <a:gd name="connsiteX2995" fmla="*/ 624293 w 1056130"/>
              <a:gd name="connsiteY2995" fmla="*/ 390096 h 1056130"/>
              <a:gd name="connsiteX2996" fmla="*/ 626333 w 1056130"/>
              <a:gd name="connsiteY2996" fmla="*/ 388056 h 1056130"/>
              <a:gd name="connsiteX2997" fmla="*/ 667930 w 1056130"/>
              <a:gd name="connsiteY2997" fmla="*/ 388056 h 1056130"/>
              <a:gd name="connsiteX2998" fmla="*/ 669947 w 1056130"/>
              <a:gd name="connsiteY2998" fmla="*/ 390072 h 1056130"/>
              <a:gd name="connsiteX2999" fmla="*/ 669947 w 1056130"/>
              <a:gd name="connsiteY2999" fmla="*/ 410883 h 1056130"/>
              <a:gd name="connsiteX3000" fmla="*/ 669947 w 1056130"/>
              <a:gd name="connsiteY3000" fmla="*/ 431669 h 1056130"/>
              <a:gd name="connsiteX3001" fmla="*/ 667930 w 1056130"/>
              <a:gd name="connsiteY3001" fmla="*/ 433710 h 1056130"/>
              <a:gd name="connsiteX3002" fmla="*/ 626309 w 1056130"/>
              <a:gd name="connsiteY3002" fmla="*/ 433710 h 1056130"/>
              <a:gd name="connsiteX3003" fmla="*/ 624269 w 1056130"/>
              <a:gd name="connsiteY3003" fmla="*/ 431669 h 1056130"/>
              <a:gd name="connsiteX3004" fmla="*/ 624293 w 1056130"/>
              <a:gd name="connsiteY3004" fmla="*/ 342978 h 1056130"/>
              <a:gd name="connsiteX3005" fmla="*/ 626333 w 1056130"/>
              <a:gd name="connsiteY3005" fmla="*/ 340986 h 1056130"/>
              <a:gd name="connsiteX3006" fmla="*/ 667930 w 1056130"/>
              <a:gd name="connsiteY3006" fmla="*/ 340986 h 1056130"/>
              <a:gd name="connsiteX3007" fmla="*/ 669947 w 1056130"/>
              <a:gd name="connsiteY3007" fmla="*/ 343002 h 1056130"/>
              <a:gd name="connsiteX3008" fmla="*/ 669947 w 1056130"/>
              <a:gd name="connsiteY3008" fmla="*/ 384599 h 1056130"/>
              <a:gd name="connsiteX3009" fmla="*/ 668050 w 1056130"/>
              <a:gd name="connsiteY3009" fmla="*/ 386448 h 1056130"/>
              <a:gd name="connsiteX3010" fmla="*/ 626165 w 1056130"/>
              <a:gd name="connsiteY3010" fmla="*/ 386448 h 1056130"/>
              <a:gd name="connsiteX3011" fmla="*/ 624269 w 1056130"/>
              <a:gd name="connsiteY3011" fmla="*/ 384575 h 1056130"/>
              <a:gd name="connsiteX3012" fmla="*/ 669899 w 1056130"/>
              <a:gd name="connsiteY3012" fmla="*/ 478571 h 1056130"/>
              <a:gd name="connsiteX3013" fmla="*/ 667690 w 1056130"/>
              <a:gd name="connsiteY3013" fmla="*/ 480971 h 1056130"/>
              <a:gd name="connsiteX3014" fmla="*/ 626381 w 1056130"/>
              <a:gd name="connsiteY3014" fmla="*/ 480971 h 1056130"/>
              <a:gd name="connsiteX3015" fmla="*/ 624269 w 1056130"/>
              <a:gd name="connsiteY3015" fmla="*/ 478739 h 1056130"/>
              <a:gd name="connsiteX3016" fmla="*/ 624269 w 1056130"/>
              <a:gd name="connsiteY3016" fmla="*/ 437454 h 1056130"/>
              <a:gd name="connsiteX3017" fmla="*/ 626237 w 1056130"/>
              <a:gd name="connsiteY3017" fmla="*/ 435366 h 1056130"/>
              <a:gd name="connsiteX3018" fmla="*/ 668098 w 1056130"/>
              <a:gd name="connsiteY3018" fmla="*/ 435366 h 1056130"/>
              <a:gd name="connsiteX3019" fmla="*/ 669923 w 1056130"/>
              <a:gd name="connsiteY3019" fmla="*/ 437310 h 1056130"/>
              <a:gd name="connsiteX3020" fmla="*/ 669923 w 1056130"/>
              <a:gd name="connsiteY3020" fmla="*/ 458097 h 1056130"/>
              <a:gd name="connsiteX3021" fmla="*/ 669923 w 1056130"/>
              <a:gd name="connsiteY3021" fmla="*/ 478643 h 1056130"/>
              <a:gd name="connsiteX3022" fmla="*/ 624293 w 1056130"/>
              <a:gd name="connsiteY3022" fmla="*/ 578927 h 1056130"/>
              <a:gd name="connsiteX3023" fmla="*/ 626333 w 1056130"/>
              <a:gd name="connsiteY3023" fmla="*/ 576863 h 1056130"/>
              <a:gd name="connsiteX3024" fmla="*/ 667930 w 1056130"/>
              <a:gd name="connsiteY3024" fmla="*/ 576863 h 1056130"/>
              <a:gd name="connsiteX3025" fmla="*/ 669947 w 1056130"/>
              <a:gd name="connsiteY3025" fmla="*/ 578927 h 1056130"/>
              <a:gd name="connsiteX3026" fmla="*/ 669947 w 1056130"/>
              <a:gd name="connsiteY3026" fmla="*/ 620525 h 1056130"/>
              <a:gd name="connsiteX3027" fmla="*/ 667906 w 1056130"/>
              <a:gd name="connsiteY3027" fmla="*/ 622517 h 1056130"/>
              <a:gd name="connsiteX3028" fmla="*/ 626309 w 1056130"/>
              <a:gd name="connsiteY3028" fmla="*/ 622517 h 1056130"/>
              <a:gd name="connsiteX3029" fmla="*/ 624269 w 1056130"/>
              <a:gd name="connsiteY3029" fmla="*/ 620501 h 1056130"/>
              <a:gd name="connsiteX3030" fmla="*/ 624293 w 1056130"/>
              <a:gd name="connsiteY3030" fmla="*/ 12458 h 1056130"/>
              <a:gd name="connsiteX3031" fmla="*/ 626309 w 1056130"/>
              <a:gd name="connsiteY3031" fmla="*/ 10393 h 1056130"/>
              <a:gd name="connsiteX3032" fmla="*/ 667906 w 1056130"/>
              <a:gd name="connsiteY3032" fmla="*/ 10393 h 1056130"/>
              <a:gd name="connsiteX3033" fmla="*/ 669947 w 1056130"/>
              <a:gd name="connsiteY3033" fmla="*/ 12434 h 1056130"/>
              <a:gd name="connsiteX3034" fmla="*/ 669947 w 1056130"/>
              <a:gd name="connsiteY3034" fmla="*/ 53767 h 1056130"/>
              <a:gd name="connsiteX3035" fmla="*/ 667810 w 1056130"/>
              <a:gd name="connsiteY3035" fmla="*/ 55951 h 1056130"/>
              <a:gd name="connsiteX3036" fmla="*/ 626453 w 1056130"/>
              <a:gd name="connsiteY3036" fmla="*/ 55951 h 1056130"/>
              <a:gd name="connsiteX3037" fmla="*/ 624269 w 1056130"/>
              <a:gd name="connsiteY3037" fmla="*/ 53815 h 1056130"/>
              <a:gd name="connsiteX3038" fmla="*/ 624293 w 1056130"/>
              <a:gd name="connsiteY3038" fmla="*/ 59575 h 1056130"/>
              <a:gd name="connsiteX3039" fmla="*/ 626309 w 1056130"/>
              <a:gd name="connsiteY3039" fmla="*/ 57535 h 1056130"/>
              <a:gd name="connsiteX3040" fmla="*/ 667906 w 1056130"/>
              <a:gd name="connsiteY3040" fmla="*/ 57535 h 1056130"/>
              <a:gd name="connsiteX3041" fmla="*/ 669947 w 1056130"/>
              <a:gd name="connsiteY3041" fmla="*/ 59791 h 1056130"/>
              <a:gd name="connsiteX3042" fmla="*/ 669947 w 1056130"/>
              <a:gd name="connsiteY3042" fmla="*/ 80578 h 1056130"/>
              <a:gd name="connsiteX3043" fmla="*/ 669947 w 1056130"/>
              <a:gd name="connsiteY3043" fmla="*/ 101100 h 1056130"/>
              <a:gd name="connsiteX3044" fmla="*/ 667810 w 1056130"/>
              <a:gd name="connsiteY3044" fmla="*/ 103285 h 1056130"/>
              <a:gd name="connsiteX3045" fmla="*/ 626453 w 1056130"/>
              <a:gd name="connsiteY3045" fmla="*/ 103285 h 1056130"/>
              <a:gd name="connsiteX3046" fmla="*/ 624269 w 1056130"/>
              <a:gd name="connsiteY3046" fmla="*/ 101148 h 1056130"/>
              <a:gd name="connsiteX3047" fmla="*/ 624293 w 1056130"/>
              <a:gd name="connsiteY3047" fmla="*/ 106813 h 1056130"/>
              <a:gd name="connsiteX3048" fmla="*/ 626117 w 1056130"/>
              <a:gd name="connsiteY3048" fmla="*/ 104869 h 1056130"/>
              <a:gd name="connsiteX3049" fmla="*/ 668242 w 1056130"/>
              <a:gd name="connsiteY3049" fmla="*/ 104869 h 1056130"/>
              <a:gd name="connsiteX3050" fmla="*/ 669995 w 1056130"/>
              <a:gd name="connsiteY3050" fmla="*/ 106693 h 1056130"/>
              <a:gd name="connsiteX3051" fmla="*/ 669995 w 1056130"/>
              <a:gd name="connsiteY3051" fmla="*/ 148554 h 1056130"/>
              <a:gd name="connsiteX3052" fmla="*/ 667786 w 1056130"/>
              <a:gd name="connsiteY3052" fmla="*/ 150379 h 1056130"/>
              <a:gd name="connsiteX3053" fmla="*/ 630582 w 1056130"/>
              <a:gd name="connsiteY3053" fmla="*/ 150379 h 1056130"/>
              <a:gd name="connsiteX3054" fmla="*/ 626117 w 1056130"/>
              <a:gd name="connsiteY3054" fmla="*/ 150379 h 1056130"/>
              <a:gd name="connsiteX3055" fmla="*/ 624269 w 1056130"/>
              <a:gd name="connsiteY3055" fmla="*/ 148434 h 1056130"/>
              <a:gd name="connsiteX3056" fmla="*/ 624269 w 1056130"/>
              <a:gd name="connsiteY3056" fmla="*/ 106933 h 1056130"/>
              <a:gd name="connsiteX3057" fmla="*/ 625157 w 1056130"/>
              <a:gd name="connsiteY3057" fmla="*/ 626285 h 1056130"/>
              <a:gd name="connsiteX3058" fmla="*/ 623621 w 1056130"/>
              <a:gd name="connsiteY3058" fmla="*/ 626669 h 1056130"/>
              <a:gd name="connsiteX3059" fmla="*/ 580992 w 1056130"/>
              <a:gd name="connsiteY3059" fmla="*/ 626669 h 1056130"/>
              <a:gd name="connsiteX3060" fmla="*/ 577967 w 1056130"/>
              <a:gd name="connsiteY3060" fmla="*/ 624029 h 1056130"/>
              <a:gd name="connsiteX3061" fmla="*/ 594481 w 1056130"/>
              <a:gd name="connsiteY3061" fmla="*/ 624029 h 1056130"/>
              <a:gd name="connsiteX3062" fmla="*/ 620525 w 1056130"/>
              <a:gd name="connsiteY3062" fmla="*/ 624029 h 1056130"/>
              <a:gd name="connsiteX3063" fmla="*/ 625133 w 1056130"/>
              <a:gd name="connsiteY3063" fmla="*/ 626405 h 1056130"/>
              <a:gd name="connsiteX3064" fmla="*/ 620909 w 1056130"/>
              <a:gd name="connsiteY3064" fmla="*/ 622493 h 1056130"/>
              <a:gd name="connsiteX3065" fmla="*/ 578999 w 1056130"/>
              <a:gd name="connsiteY3065" fmla="*/ 622493 h 1056130"/>
              <a:gd name="connsiteX3066" fmla="*/ 577199 w 1056130"/>
              <a:gd name="connsiteY3066" fmla="*/ 620573 h 1056130"/>
              <a:gd name="connsiteX3067" fmla="*/ 577199 w 1056130"/>
              <a:gd name="connsiteY3067" fmla="*/ 579047 h 1056130"/>
              <a:gd name="connsiteX3068" fmla="*/ 579119 w 1056130"/>
              <a:gd name="connsiteY3068" fmla="*/ 576935 h 1056130"/>
              <a:gd name="connsiteX3069" fmla="*/ 620741 w 1056130"/>
              <a:gd name="connsiteY3069" fmla="*/ 576935 h 1056130"/>
              <a:gd name="connsiteX3070" fmla="*/ 622685 w 1056130"/>
              <a:gd name="connsiteY3070" fmla="*/ 578759 h 1056130"/>
              <a:gd name="connsiteX3071" fmla="*/ 622685 w 1056130"/>
              <a:gd name="connsiteY3071" fmla="*/ 620909 h 1056130"/>
              <a:gd name="connsiteX3072" fmla="*/ 620885 w 1056130"/>
              <a:gd name="connsiteY3072" fmla="*/ 622613 h 1056130"/>
              <a:gd name="connsiteX3073" fmla="*/ 577223 w 1056130"/>
              <a:gd name="connsiteY3073" fmla="*/ 531786 h 1056130"/>
              <a:gd name="connsiteX3074" fmla="*/ 579384 w 1056130"/>
              <a:gd name="connsiteY3074" fmla="*/ 529649 h 1056130"/>
              <a:gd name="connsiteX3075" fmla="*/ 620669 w 1056130"/>
              <a:gd name="connsiteY3075" fmla="*/ 529649 h 1056130"/>
              <a:gd name="connsiteX3076" fmla="*/ 622685 w 1056130"/>
              <a:gd name="connsiteY3076" fmla="*/ 531666 h 1056130"/>
              <a:gd name="connsiteX3077" fmla="*/ 622685 w 1056130"/>
              <a:gd name="connsiteY3077" fmla="*/ 573215 h 1056130"/>
              <a:gd name="connsiteX3078" fmla="*/ 620669 w 1056130"/>
              <a:gd name="connsiteY3078" fmla="*/ 575231 h 1056130"/>
              <a:gd name="connsiteX3079" fmla="*/ 579095 w 1056130"/>
              <a:gd name="connsiteY3079" fmla="*/ 575231 h 1056130"/>
              <a:gd name="connsiteX3080" fmla="*/ 577199 w 1056130"/>
              <a:gd name="connsiteY3080" fmla="*/ 573359 h 1056130"/>
              <a:gd name="connsiteX3081" fmla="*/ 577199 w 1056130"/>
              <a:gd name="connsiteY3081" fmla="*/ 552572 h 1056130"/>
              <a:gd name="connsiteX3082" fmla="*/ 622829 w 1056130"/>
              <a:gd name="connsiteY3082" fmla="*/ 484356 h 1056130"/>
              <a:gd name="connsiteX3083" fmla="*/ 622829 w 1056130"/>
              <a:gd name="connsiteY3083" fmla="*/ 505142 h 1056130"/>
              <a:gd name="connsiteX3084" fmla="*/ 622829 w 1056130"/>
              <a:gd name="connsiteY3084" fmla="*/ 526169 h 1056130"/>
              <a:gd name="connsiteX3085" fmla="*/ 620957 w 1056130"/>
              <a:gd name="connsiteY3085" fmla="*/ 528065 h 1056130"/>
              <a:gd name="connsiteX3086" fmla="*/ 578975 w 1056130"/>
              <a:gd name="connsiteY3086" fmla="*/ 528065 h 1056130"/>
              <a:gd name="connsiteX3087" fmla="*/ 577175 w 1056130"/>
              <a:gd name="connsiteY3087" fmla="*/ 526337 h 1056130"/>
              <a:gd name="connsiteX3088" fmla="*/ 577175 w 1056130"/>
              <a:gd name="connsiteY3088" fmla="*/ 484236 h 1056130"/>
              <a:gd name="connsiteX3089" fmla="*/ 578951 w 1056130"/>
              <a:gd name="connsiteY3089" fmla="*/ 482460 h 1056130"/>
              <a:gd name="connsiteX3090" fmla="*/ 621029 w 1056130"/>
              <a:gd name="connsiteY3090" fmla="*/ 482460 h 1056130"/>
              <a:gd name="connsiteX3091" fmla="*/ 622709 w 1056130"/>
              <a:gd name="connsiteY3091" fmla="*/ 484476 h 1056130"/>
              <a:gd name="connsiteX3092" fmla="*/ 620621 w 1056130"/>
              <a:gd name="connsiteY3092" fmla="*/ 244854 h 1056130"/>
              <a:gd name="connsiteX3093" fmla="*/ 579408 w 1056130"/>
              <a:gd name="connsiteY3093" fmla="*/ 244854 h 1056130"/>
              <a:gd name="connsiteX3094" fmla="*/ 577199 w 1056130"/>
              <a:gd name="connsiteY3094" fmla="*/ 242766 h 1056130"/>
              <a:gd name="connsiteX3095" fmla="*/ 577199 w 1056130"/>
              <a:gd name="connsiteY3095" fmla="*/ 201265 h 1056130"/>
              <a:gd name="connsiteX3096" fmla="*/ 579264 w 1056130"/>
              <a:gd name="connsiteY3096" fmla="*/ 199321 h 1056130"/>
              <a:gd name="connsiteX3097" fmla="*/ 620621 w 1056130"/>
              <a:gd name="connsiteY3097" fmla="*/ 199321 h 1056130"/>
              <a:gd name="connsiteX3098" fmla="*/ 622685 w 1056130"/>
              <a:gd name="connsiteY3098" fmla="*/ 201529 h 1056130"/>
              <a:gd name="connsiteX3099" fmla="*/ 622685 w 1056130"/>
              <a:gd name="connsiteY3099" fmla="*/ 242622 h 1056130"/>
              <a:gd name="connsiteX3100" fmla="*/ 620501 w 1056130"/>
              <a:gd name="connsiteY3100" fmla="*/ 244974 h 1056130"/>
              <a:gd name="connsiteX3101" fmla="*/ 577415 w 1056130"/>
              <a:gd name="connsiteY3101" fmla="*/ 343122 h 1056130"/>
              <a:gd name="connsiteX3102" fmla="*/ 579816 w 1056130"/>
              <a:gd name="connsiteY3102" fmla="*/ 340938 h 1056130"/>
              <a:gd name="connsiteX3103" fmla="*/ 620909 w 1056130"/>
              <a:gd name="connsiteY3103" fmla="*/ 340938 h 1056130"/>
              <a:gd name="connsiteX3104" fmla="*/ 622973 w 1056130"/>
              <a:gd name="connsiteY3104" fmla="*/ 342858 h 1056130"/>
              <a:gd name="connsiteX3105" fmla="*/ 622973 w 1056130"/>
              <a:gd name="connsiteY3105" fmla="*/ 384479 h 1056130"/>
              <a:gd name="connsiteX3106" fmla="*/ 620909 w 1056130"/>
              <a:gd name="connsiteY3106" fmla="*/ 386424 h 1056130"/>
              <a:gd name="connsiteX3107" fmla="*/ 579264 w 1056130"/>
              <a:gd name="connsiteY3107" fmla="*/ 386424 h 1056130"/>
              <a:gd name="connsiteX3108" fmla="*/ 577199 w 1056130"/>
              <a:gd name="connsiteY3108" fmla="*/ 384215 h 1056130"/>
              <a:gd name="connsiteX3109" fmla="*/ 622901 w 1056130"/>
              <a:gd name="connsiteY3109" fmla="*/ 337458 h 1056130"/>
              <a:gd name="connsiteX3110" fmla="*/ 621005 w 1056130"/>
              <a:gd name="connsiteY3110" fmla="*/ 339330 h 1056130"/>
              <a:gd name="connsiteX3111" fmla="*/ 579432 w 1056130"/>
              <a:gd name="connsiteY3111" fmla="*/ 339330 h 1056130"/>
              <a:gd name="connsiteX3112" fmla="*/ 577415 w 1056130"/>
              <a:gd name="connsiteY3112" fmla="*/ 337314 h 1056130"/>
              <a:gd name="connsiteX3113" fmla="*/ 577415 w 1056130"/>
              <a:gd name="connsiteY3113" fmla="*/ 295861 h 1056130"/>
              <a:gd name="connsiteX3114" fmla="*/ 579576 w 1056130"/>
              <a:gd name="connsiteY3114" fmla="*/ 293724 h 1056130"/>
              <a:gd name="connsiteX3115" fmla="*/ 620885 w 1056130"/>
              <a:gd name="connsiteY3115" fmla="*/ 293724 h 1056130"/>
              <a:gd name="connsiteX3116" fmla="*/ 622901 w 1056130"/>
              <a:gd name="connsiteY3116" fmla="*/ 295740 h 1056130"/>
              <a:gd name="connsiteX3117" fmla="*/ 577199 w 1056130"/>
              <a:gd name="connsiteY3117" fmla="*/ 154027 h 1056130"/>
              <a:gd name="connsiteX3118" fmla="*/ 579023 w 1056130"/>
              <a:gd name="connsiteY3118" fmla="*/ 152059 h 1056130"/>
              <a:gd name="connsiteX3119" fmla="*/ 620885 w 1056130"/>
              <a:gd name="connsiteY3119" fmla="*/ 152059 h 1056130"/>
              <a:gd name="connsiteX3120" fmla="*/ 622685 w 1056130"/>
              <a:gd name="connsiteY3120" fmla="*/ 154291 h 1056130"/>
              <a:gd name="connsiteX3121" fmla="*/ 622685 w 1056130"/>
              <a:gd name="connsiteY3121" fmla="*/ 192216 h 1056130"/>
              <a:gd name="connsiteX3122" fmla="*/ 622685 w 1056130"/>
              <a:gd name="connsiteY3122" fmla="*/ 195888 h 1056130"/>
              <a:gd name="connsiteX3123" fmla="*/ 620741 w 1056130"/>
              <a:gd name="connsiteY3123" fmla="*/ 197712 h 1056130"/>
              <a:gd name="connsiteX3124" fmla="*/ 579143 w 1056130"/>
              <a:gd name="connsiteY3124" fmla="*/ 197712 h 1056130"/>
              <a:gd name="connsiteX3125" fmla="*/ 577199 w 1056130"/>
              <a:gd name="connsiteY3125" fmla="*/ 195888 h 1056130"/>
              <a:gd name="connsiteX3126" fmla="*/ 577199 w 1056130"/>
              <a:gd name="connsiteY3126" fmla="*/ 106933 h 1056130"/>
              <a:gd name="connsiteX3127" fmla="*/ 579264 w 1056130"/>
              <a:gd name="connsiteY3127" fmla="*/ 104989 h 1056130"/>
              <a:gd name="connsiteX3128" fmla="*/ 620597 w 1056130"/>
              <a:gd name="connsiteY3128" fmla="*/ 104989 h 1056130"/>
              <a:gd name="connsiteX3129" fmla="*/ 622685 w 1056130"/>
              <a:gd name="connsiteY3129" fmla="*/ 107173 h 1056130"/>
              <a:gd name="connsiteX3130" fmla="*/ 622685 w 1056130"/>
              <a:gd name="connsiteY3130" fmla="*/ 148218 h 1056130"/>
              <a:gd name="connsiteX3131" fmla="*/ 620285 w 1056130"/>
              <a:gd name="connsiteY3131" fmla="*/ 150427 h 1056130"/>
              <a:gd name="connsiteX3132" fmla="*/ 579287 w 1056130"/>
              <a:gd name="connsiteY3132" fmla="*/ 150427 h 1056130"/>
              <a:gd name="connsiteX3133" fmla="*/ 577199 w 1056130"/>
              <a:gd name="connsiteY3133" fmla="*/ 148506 h 1056130"/>
              <a:gd name="connsiteX3134" fmla="*/ 577199 w 1056130"/>
              <a:gd name="connsiteY3134" fmla="*/ 248383 h 1056130"/>
              <a:gd name="connsiteX3135" fmla="*/ 579143 w 1056130"/>
              <a:gd name="connsiteY3135" fmla="*/ 246558 h 1056130"/>
              <a:gd name="connsiteX3136" fmla="*/ 620717 w 1056130"/>
              <a:gd name="connsiteY3136" fmla="*/ 246558 h 1056130"/>
              <a:gd name="connsiteX3137" fmla="*/ 622685 w 1056130"/>
              <a:gd name="connsiteY3137" fmla="*/ 248623 h 1056130"/>
              <a:gd name="connsiteX3138" fmla="*/ 622685 w 1056130"/>
              <a:gd name="connsiteY3138" fmla="*/ 290172 h 1056130"/>
              <a:gd name="connsiteX3139" fmla="*/ 620597 w 1056130"/>
              <a:gd name="connsiteY3139" fmla="*/ 292116 h 1056130"/>
              <a:gd name="connsiteX3140" fmla="*/ 579312 w 1056130"/>
              <a:gd name="connsiteY3140" fmla="*/ 292116 h 1056130"/>
              <a:gd name="connsiteX3141" fmla="*/ 577199 w 1056130"/>
              <a:gd name="connsiteY3141" fmla="*/ 290220 h 1056130"/>
              <a:gd name="connsiteX3142" fmla="*/ 577199 w 1056130"/>
              <a:gd name="connsiteY3142" fmla="*/ 12410 h 1056130"/>
              <a:gd name="connsiteX3143" fmla="*/ 579047 w 1056130"/>
              <a:gd name="connsiteY3143" fmla="*/ 10513 h 1056130"/>
              <a:gd name="connsiteX3144" fmla="*/ 620885 w 1056130"/>
              <a:gd name="connsiteY3144" fmla="*/ 10513 h 1056130"/>
              <a:gd name="connsiteX3145" fmla="*/ 622685 w 1056130"/>
              <a:gd name="connsiteY3145" fmla="*/ 12458 h 1056130"/>
              <a:gd name="connsiteX3146" fmla="*/ 622685 w 1056130"/>
              <a:gd name="connsiteY3146" fmla="*/ 54031 h 1056130"/>
              <a:gd name="connsiteX3147" fmla="*/ 620453 w 1056130"/>
              <a:gd name="connsiteY3147" fmla="*/ 56071 h 1056130"/>
              <a:gd name="connsiteX3148" fmla="*/ 579143 w 1056130"/>
              <a:gd name="connsiteY3148" fmla="*/ 56071 h 1056130"/>
              <a:gd name="connsiteX3149" fmla="*/ 577199 w 1056130"/>
              <a:gd name="connsiteY3149" fmla="*/ 54247 h 1056130"/>
              <a:gd name="connsiteX3150" fmla="*/ 578903 w 1056130"/>
              <a:gd name="connsiteY3150" fmla="*/ 57631 h 1056130"/>
              <a:gd name="connsiteX3151" fmla="*/ 621005 w 1056130"/>
              <a:gd name="connsiteY3151" fmla="*/ 57631 h 1056130"/>
              <a:gd name="connsiteX3152" fmla="*/ 622709 w 1056130"/>
              <a:gd name="connsiteY3152" fmla="*/ 59479 h 1056130"/>
              <a:gd name="connsiteX3153" fmla="*/ 622709 w 1056130"/>
              <a:gd name="connsiteY3153" fmla="*/ 80530 h 1056130"/>
              <a:gd name="connsiteX3154" fmla="*/ 622709 w 1056130"/>
              <a:gd name="connsiteY3154" fmla="*/ 101317 h 1056130"/>
              <a:gd name="connsiteX3155" fmla="*/ 620741 w 1056130"/>
              <a:gd name="connsiteY3155" fmla="*/ 103405 h 1056130"/>
              <a:gd name="connsiteX3156" fmla="*/ 579143 w 1056130"/>
              <a:gd name="connsiteY3156" fmla="*/ 103405 h 1056130"/>
              <a:gd name="connsiteX3157" fmla="*/ 577199 w 1056130"/>
              <a:gd name="connsiteY3157" fmla="*/ 101557 h 1056130"/>
              <a:gd name="connsiteX3158" fmla="*/ 577199 w 1056130"/>
              <a:gd name="connsiteY3158" fmla="*/ 59455 h 1056130"/>
              <a:gd name="connsiteX3159" fmla="*/ 578903 w 1056130"/>
              <a:gd name="connsiteY3159" fmla="*/ 57631 h 1056130"/>
              <a:gd name="connsiteX3160" fmla="*/ 578903 w 1056130"/>
              <a:gd name="connsiteY3160" fmla="*/ 388080 h 1056130"/>
              <a:gd name="connsiteX3161" fmla="*/ 620765 w 1056130"/>
              <a:gd name="connsiteY3161" fmla="*/ 388080 h 1056130"/>
              <a:gd name="connsiteX3162" fmla="*/ 622637 w 1056130"/>
              <a:gd name="connsiteY3162" fmla="*/ 389976 h 1056130"/>
              <a:gd name="connsiteX3163" fmla="*/ 622637 w 1056130"/>
              <a:gd name="connsiteY3163" fmla="*/ 411027 h 1056130"/>
              <a:gd name="connsiteX3164" fmla="*/ 622637 w 1056130"/>
              <a:gd name="connsiteY3164" fmla="*/ 431837 h 1056130"/>
              <a:gd name="connsiteX3165" fmla="*/ 620765 w 1056130"/>
              <a:gd name="connsiteY3165" fmla="*/ 433734 h 1056130"/>
              <a:gd name="connsiteX3166" fmla="*/ 578903 w 1056130"/>
              <a:gd name="connsiteY3166" fmla="*/ 433734 h 1056130"/>
              <a:gd name="connsiteX3167" fmla="*/ 577127 w 1056130"/>
              <a:gd name="connsiteY3167" fmla="*/ 431933 h 1056130"/>
              <a:gd name="connsiteX3168" fmla="*/ 577127 w 1056130"/>
              <a:gd name="connsiteY3168" fmla="*/ 389832 h 1056130"/>
              <a:gd name="connsiteX3169" fmla="*/ 578951 w 1056130"/>
              <a:gd name="connsiteY3169" fmla="*/ 388080 h 1056130"/>
              <a:gd name="connsiteX3170" fmla="*/ 578903 w 1056130"/>
              <a:gd name="connsiteY3170" fmla="*/ 435342 h 1056130"/>
              <a:gd name="connsiteX3171" fmla="*/ 620789 w 1056130"/>
              <a:gd name="connsiteY3171" fmla="*/ 435342 h 1056130"/>
              <a:gd name="connsiteX3172" fmla="*/ 622589 w 1056130"/>
              <a:gd name="connsiteY3172" fmla="*/ 437286 h 1056130"/>
              <a:gd name="connsiteX3173" fmla="*/ 622589 w 1056130"/>
              <a:gd name="connsiteY3173" fmla="*/ 478907 h 1056130"/>
              <a:gd name="connsiteX3174" fmla="*/ 620669 w 1056130"/>
              <a:gd name="connsiteY3174" fmla="*/ 481019 h 1056130"/>
              <a:gd name="connsiteX3175" fmla="*/ 579143 w 1056130"/>
              <a:gd name="connsiteY3175" fmla="*/ 481019 h 1056130"/>
              <a:gd name="connsiteX3176" fmla="*/ 577199 w 1056130"/>
              <a:gd name="connsiteY3176" fmla="*/ 479195 h 1056130"/>
              <a:gd name="connsiteX3177" fmla="*/ 577199 w 1056130"/>
              <a:gd name="connsiteY3177" fmla="*/ 437046 h 1056130"/>
              <a:gd name="connsiteX3178" fmla="*/ 578999 w 1056130"/>
              <a:gd name="connsiteY3178" fmla="*/ 435342 h 1056130"/>
              <a:gd name="connsiteX3179" fmla="*/ 576503 w 1056130"/>
              <a:gd name="connsiteY3179" fmla="*/ 626621 h 1056130"/>
              <a:gd name="connsiteX3180" fmla="*/ 574103 w 1056130"/>
              <a:gd name="connsiteY3180" fmla="*/ 626813 h 1056130"/>
              <a:gd name="connsiteX3181" fmla="*/ 530970 w 1056130"/>
              <a:gd name="connsiteY3181" fmla="*/ 626813 h 1056130"/>
              <a:gd name="connsiteX3182" fmla="*/ 529841 w 1056130"/>
              <a:gd name="connsiteY3182" fmla="*/ 625517 h 1056130"/>
              <a:gd name="connsiteX3183" fmla="*/ 530994 w 1056130"/>
              <a:gd name="connsiteY3183" fmla="*/ 624173 h 1056130"/>
              <a:gd name="connsiteX3184" fmla="*/ 573599 w 1056130"/>
              <a:gd name="connsiteY3184" fmla="*/ 624173 h 1056130"/>
              <a:gd name="connsiteX3185" fmla="*/ 576671 w 1056130"/>
              <a:gd name="connsiteY3185" fmla="*/ 626621 h 1056130"/>
              <a:gd name="connsiteX3186" fmla="*/ 573623 w 1056130"/>
              <a:gd name="connsiteY3186" fmla="*/ 150475 h 1056130"/>
              <a:gd name="connsiteX3187" fmla="*/ 572039 w 1056130"/>
              <a:gd name="connsiteY3187" fmla="*/ 150475 h 1056130"/>
              <a:gd name="connsiteX3188" fmla="*/ 532338 w 1056130"/>
              <a:gd name="connsiteY3188" fmla="*/ 150475 h 1056130"/>
              <a:gd name="connsiteX3189" fmla="*/ 529937 w 1056130"/>
              <a:gd name="connsiteY3189" fmla="*/ 148266 h 1056130"/>
              <a:gd name="connsiteX3190" fmla="*/ 529937 w 1056130"/>
              <a:gd name="connsiteY3190" fmla="*/ 107221 h 1056130"/>
              <a:gd name="connsiteX3191" fmla="*/ 532338 w 1056130"/>
              <a:gd name="connsiteY3191" fmla="*/ 104989 h 1056130"/>
              <a:gd name="connsiteX3192" fmla="*/ 574703 w 1056130"/>
              <a:gd name="connsiteY3192" fmla="*/ 104989 h 1056130"/>
              <a:gd name="connsiteX3193" fmla="*/ 575759 w 1056130"/>
              <a:gd name="connsiteY3193" fmla="*/ 106141 h 1056130"/>
              <a:gd name="connsiteX3194" fmla="*/ 575759 w 1056130"/>
              <a:gd name="connsiteY3194" fmla="*/ 107725 h 1056130"/>
              <a:gd name="connsiteX3195" fmla="*/ 575759 w 1056130"/>
              <a:gd name="connsiteY3195" fmla="*/ 147714 h 1056130"/>
              <a:gd name="connsiteX3196" fmla="*/ 575759 w 1056130"/>
              <a:gd name="connsiteY3196" fmla="*/ 148770 h 1056130"/>
              <a:gd name="connsiteX3197" fmla="*/ 573791 w 1056130"/>
              <a:gd name="connsiteY3197" fmla="*/ 150475 h 1056130"/>
              <a:gd name="connsiteX3198" fmla="*/ 575543 w 1056130"/>
              <a:gd name="connsiteY3198" fmla="*/ 195672 h 1056130"/>
              <a:gd name="connsiteX3199" fmla="*/ 573527 w 1056130"/>
              <a:gd name="connsiteY3199" fmla="*/ 197712 h 1056130"/>
              <a:gd name="connsiteX3200" fmla="*/ 532002 w 1056130"/>
              <a:gd name="connsiteY3200" fmla="*/ 197712 h 1056130"/>
              <a:gd name="connsiteX3201" fmla="*/ 529865 w 1056130"/>
              <a:gd name="connsiteY3201" fmla="*/ 195552 h 1056130"/>
              <a:gd name="connsiteX3202" fmla="*/ 529865 w 1056130"/>
              <a:gd name="connsiteY3202" fmla="*/ 154243 h 1056130"/>
              <a:gd name="connsiteX3203" fmla="*/ 532002 w 1056130"/>
              <a:gd name="connsiteY3203" fmla="*/ 152059 h 1056130"/>
              <a:gd name="connsiteX3204" fmla="*/ 573599 w 1056130"/>
              <a:gd name="connsiteY3204" fmla="*/ 152059 h 1056130"/>
              <a:gd name="connsiteX3205" fmla="*/ 575615 w 1056130"/>
              <a:gd name="connsiteY3205" fmla="*/ 154099 h 1056130"/>
              <a:gd name="connsiteX3206" fmla="*/ 575543 w 1056130"/>
              <a:gd name="connsiteY3206" fmla="*/ 201601 h 1056130"/>
              <a:gd name="connsiteX3207" fmla="*/ 575543 w 1056130"/>
              <a:gd name="connsiteY3207" fmla="*/ 242670 h 1056130"/>
              <a:gd name="connsiteX3208" fmla="*/ 573143 w 1056130"/>
              <a:gd name="connsiteY3208" fmla="*/ 245070 h 1056130"/>
              <a:gd name="connsiteX3209" fmla="*/ 532338 w 1056130"/>
              <a:gd name="connsiteY3209" fmla="*/ 245070 h 1056130"/>
              <a:gd name="connsiteX3210" fmla="*/ 529937 w 1056130"/>
              <a:gd name="connsiteY3210" fmla="*/ 242862 h 1056130"/>
              <a:gd name="connsiteX3211" fmla="*/ 529937 w 1056130"/>
              <a:gd name="connsiteY3211" fmla="*/ 201433 h 1056130"/>
              <a:gd name="connsiteX3212" fmla="*/ 532098 w 1056130"/>
              <a:gd name="connsiteY3212" fmla="*/ 199321 h 1056130"/>
              <a:gd name="connsiteX3213" fmla="*/ 573407 w 1056130"/>
              <a:gd name="connsiteY3213" fmla="*/ 199321 h 1056130"/>
              <a:gd name="connsiteX3214" fmla="*/ 575543 w 1056130"/>
              <a:gd name="connsiteY3214" fmla="*/ 201601 h 1056130"/>
              <a:gd name="connsiteX3215" fmla="*/ 529265 w 1056130"/>
              <a:gd name="connsiteY3215" fmla="*/ 59983 h 1056130"/>
              <a:gd name="connsiteX3216" fmla="*/ 529865 w 1056130"/>
              <a:gd name="connsiteY3216" fmla="*/ 57847 h 1056130"/>
              <a:gd name="connsiteX3217" fmla="*/ 532266 w 1056130"/>
              <a:gd name="connsiteY3217" fmla="*/ 57247 h 1056130"/>
              <a:gd name="connsiteX3218" fmla="*/ 573215 w 1056130"/>
              <a:gd name="connsiteY3218" fmla="*/ 57247 h 1056130"/>
              <a:gd name="connsiteX3219" fmla="*/ 575615 w 1056130"/>
              <a:gd name="connsiteY3219" fmla="*/ 57943 h 1056130"/>
              <a:gd name="connsiteX3220" fmla="*/ 575615 w 1056130"/>
              <a:gd name="connsiteY3220" fmla="*/ 100308 h 1056130"/>
              <a:gd name="connsiteX3221" fmla="*/ 575615 w 1056130"/>
              <a:gd name="connsiteY3221" fmla="*/ 102157 h 1056130"/>
              <a:gd name="connsiteX3222" fmla="*/ 574247 w 1056130"/>
              <a:gd name="connsiteY3222" fmla="*/ 103525 h 1056130"/>
              <a:gd name="connsiteX3223" fmla="*/ 529937 w 1056130"/>
              <a:gd name="connsiteY3223" fmla="*/ 103525 h 1056130"/>
              <a:gd name="connsiteX3224" fmla="*/ 529241 w 1056130"/>
              <a:gd name="connsiteY3224" fmla="*/ 101413 h 1056130"/>
              <a:gd name="connsiteX3225" fmla="*/ 529265 w 1056130"/>
              <a:gd name="connsiteY3225" fmla="*/ 13346 h 1056130"/>
              <a:gd name="connsiteX3226" fmla="*/ 529793 w 1056130"/>
              <a:gd name="connsiteY3226" fmla="*/ 10945 h 1056130"/>
              <a:gd name="connsiteX3227" fmla="*/ 532386 w 1056130"/>
              <a:gd name="connsiteY3227" fmla="*/ 10705 h 1056130"/>
              <a:gd name="connsiteX3228" fmla="*/ 574487 w 1056130"/>
              <a:gd name="connsiteY3228" fmla="*/ 10705 h 1056130"/>
              <a:gd name="connsiteX3229" fmla="*/ 575543 w 1056130"/>
              <a:gd name="connsiteY3229" fmla="*/ 11881 h 1056130"/>
              <a:gd name="connsiteX3230" fmla="*/ 575543 w 1056130"/>
              <a:gd name="connsiteY3230" fmla="*/ 13730 h 1056130"/>
              <a:gd name="connsiteX3231" fmla="*/ 575543 w 1056130"/>
              <a:gd name="connsiteY3231" fmla="*/ 56095 h 1056130"/>
              <a:gd name="connsiteX3232" fmla="*/ 573431 w 1056130"/>
              <a:gd name="connsiteY3232" fmla="*/ 56791 h 1056130"/>
              <a:gd name="connsiteX3233" fmla="*/ 532074 w 1056130"/>
              <a:gd name="connsiteY3233" fmla="*/ 56791 h 1056130"/>
              <a:gd name="connsiteX3234" fmla="*/ 529937 w 1056130"/>
              <a:gd name="connsiteY3234" fmla="*/ 56191 h 1056130"/>
              <a:gd name="connsiteX3235" fmla="*/ 529337 w 1056130"/>
              <a:gd name="connsiteY3235" fmla="*/ 53791 h 1056130"/>
              <a:gd name="connsiteX3236" fmla="*/ 529337 w 1056130"/>
              <a:gd name="connsiteY3236" fmla="*/ 13226 h 1056130"/>
              <a:gd name="connsiteX3237" fmla="*/ 529265 w 1056130"/>
              <a:gd name="connsiteY3237" fmla="*/ 289788 h 1056130"/>
              <a:gd name="connsiteX3238" fmla="*/ 529265 w 1056130"/>
              <a:gd name="connsiteY3238" fmla="*/ 249415 h 1056130"/>
              <a:gd name="connsiteX3239" fmla="*/ 529793 w 1056130"/>
              <a:gd name="connsiteY3239" fmla="*/ 247014 h 1056130"/>
              <a:gd name="connsiteX3240" fmla="*/ 532386 w 1056130"/>
              <a:gd name="connsiteY3240" fmla="*/ 246750 h 1056130"/>
              <a:gd name="connsiteX3241" fmla="*/ 574487 w 1056130"/>
              <a:gd name="connsiteY3241" fmla="*/ 246750 h 1056130"/>
              <a:gd name="connsiteX3242" fmla="*/ 575543 w 1056130"/>
              <a:gd name="connsiteY3242" fmla="*/ 247927 h 1056130"/>
              <a:gd name="connsiteX3243" fmla="*/ 575543 w 1056130"/>
              <a:gd name="connsiteY3243" fmla="*/ 249751 h 1056130"/>
              <a:gd name="connsiteX3244" fmla="*/ 575543 w 1056130"/>
              <a:gd name="connsiteY3244" fmla="*/ 292116 h 1056130"/>
              <a:gd name="connsiteX3245" fmla="*/ 575543 w 1056130"/>
              <a:gd name="connsiteY3245" fmla="*/ 292116 h 1056130"/>
              <a:gd name="connsiteX3246" fmla="*/ 573431 w 1056130"/>
              <a:gd name="connsiteY3246" fmla="*/ 292836 h 1056130"/>
              <a:gd name="connsiteX3247" fmla="*/ 532074 w 1056130"/>
              <a:gd name="connsiteY3247" fmla="*/ 292836 h 1056130"/>
              <a:gd name="connsiteX3248" fmla="*/ 529937 w 1056130"/>
              <a:gd name="connsiteY3248" fmla="*/ 292236 h 1056130"/>
              <a:gd name="connsiteX3249" fmla="*/ 529337 w 1056130"/>
              <a:gd name="connsiteY3249" fmla="*/ 289668 h 1056130"/>
              <a:gd name="connsiteX3250" fmla="*/ 575543 w 1056130"/>
              <a:gd name="connsiteY3250" fmla="*/ 293892 h 1056130"/>
              <a:gd name="connsiteX3251" fmla="*/ 575543 w 1056130"/>
              <a:gd name="connsiteY3251" fmla="*/ 293892 h 1056130"/>
              <a:gd name="connsiteX3252" fmla="*/ 575543 w 1056130"/>
              <a:gd name="connsiteY3252" fmla="*/ 336257 h 1056130"/>
              <a:gd name="connsiteX3253" fmla="*/ 575543 w 1056130"/>
              <a:gd name="connsiteY3253" fmla="*/ 338082 h 1056130"/>
              <a:gd name="connsiteX3254" fmla="*/ 574175 w 1056130"/>
              <a:gd name="connsiteY3254" fmla="*/ 339474 h 1056130"/>
              <a:gd name="connsiteX3255" fmla="*/ 572327 w 1056130"/>
              <a:gd name="connsiteY3255" fmla="*/ 339474 h 1056130"/>
              <a:gd name="connsiteX3256" fmla="*/ 529937 w 1056130"/>
              <a:gd name="connsiteY3256" fmla="*/ 339474 h 1056130"/>
              <a:gd name="connsiteX3257" fmla="*/ 529241 w 1056130"/>
              <a:gd name="connsiteY3257" fmla="*/ 337386 h 1056130"/>
              <a:gd name="connsiteX3258" fmla="*/ 529241 w 1056130"/>
              <a:gd name="connsiteY3258" fmla="*/ 295909 h 1056130"/>
              <a:gd name="connsiteX3259" fmla="*/ 529841 w 1056130"/>
              <a:gd name="connsiteY3259" fmla="*/ 293772 h 1056130"/>
              <a:gd name="connsiteX3260" fmla="*/ 532242 w 1056130"/>
              <a:gd name="connsiteY3260" fmla="*/ 293196 h 1056130"/>
              <a:gd name="connsiteX3261" fmla="*/ 573191 w 1056130"/>
              <a:gd name="connsiteY3261" fmla="*/ 293196 h 1056130"/>
              <a:gd name="connsiteX3262" fmla="*/ 575591 w 1056130"/>
              <a:gd name="connsiteY3262" fmla="*/ 293892 h 1056130"/>
              <a:gd name="connsiteX3263" fmla="*/ 575543 w 1056130"/>
              <a:gd name="connsiteY3263" fmla="*/ 431741 h 1056130"/>
              <a:gd name="connsiteX3264" fmla="*/ 573503 w 1056130"/>
              <a:gd name="connsiteY3264" fmla="*/ 433782 h 1056130"/>
              <a:gd name="connsiteX3265" fmla="*/ 532002 w 1056130"/>
              <a:gd name="connsiteY3265" fmla="*/ 433782 h 1056130"/>
              <a:gd name="connsiteX3266" fmla="*/ 529865 w 1056130"/>
              <a:gd name="connsiteY3266" fmla="*/ 431597 h 1056130"/>
              <a:gd name="connsiteX3267" fmla="*/ 529865 w 1056130"/>
              <a:gd name="connsiteY3267" fmla="*/ 390288 h 1056130"/>
              <a:gd name="connsiteX3268" fmla="*/ 532026 w 1056130"/>
              <a:gd name="connsiteY3268" fmla="*/ 388128 h 1056130"/>
              <a:gd name="connsiteX3269" fmla="*/ 573599 w 1056130"/>
              <a:gd name="connsiteY3269" fmla="*/ 388128 h 1056130"/>
              <a:gd name="connsiteX3270" fmla="*/ 575615 w 1056130"/>
              <a:gd name="connsiteY3270" fmla="*/ 390168 h 1056130"/>
              <a:gd name="connsiteX3271" fmla="*/ 575543 w 1056130"/>
              <a:gd name="connsiteY3271" fmla="*/ 478955 h 1056130"/>
              <a:gd name="connsiteX3272" fmla="*/ 573527 w 1056130"/>
              <a:gd name="connsiteY3272" fmla="*/ 481019 h 1056130"/>
              <a:gd name="connsiteX3273" fmla="*/ 531762 w 1056130"/>
              <a:gd name="connsiteY3273" fmla="*/ 481019 h 1056130"/>
              <a:gd name="connsiteX3274" fmla="*/ 529865 w 1056130"/>
              <a:gd name="connsiteY3274" fmla="*/ 479123 h 1056130"/>
              <a:gd name="connsiteX3275" fmla="*/ 529865 w 1056130"/>
              <a:gd name="connsiteY3275" fmla="*/ 437262 h 1056130"/>
              <a:gd name="connsiteX3276" fmla="*/ 531714 w 1056130"/>
              <a:gd name="connsiteY3276" fmla="*/ 435366 h 1056130"/>
              <a:gd name="connsiteX3277" fmla="*/ 573575 w 1056130"/>
              <a:gd name="connsiteY3277" fmla="*/ 435366 h 1056130"/>
              <a:gd name="connsiteX3278" fmla="*/ 575615 w 1056130"/>
              <a:gd name="connsiteY3278" fmla="*/ 437358 h 1056130"/>
              <a:gd name="connsiteX3279" fmla="*/ 529937 w 1056130"/>
              <a:gd name="connsiteY3279" fmla="*/ 384791 h 1056130"/>
              <a:gd name="connsiteX3280" fmla="*/ 529937 w 1056130"/>
              <a:gd name="connsiteY3280" fmla="*/ 342954 h 1056130"/>
              <a:gd name="connsiteX3281" fmla="*/ 531810 w 1056130"/>
              <a:gd name="connsiteY3281" fmla="*/ 341058 h 1056130"/>
              <a:gd name="connsiteX3282" fmla="*/ 573647 w 1056130"/>
              <a:gd name="connsiteY3282" fmla="*/ 341058 h 1056130"/>
              <a:gd name="connsiteX3283" fmla="*/ 575687 w 1056130"/>
              <a:gd name="connsiteY3283" fmla="*/ 343050 h 1056130"/>
              <a:gd name="connsiteX3284" fmla="*/ 575687 w 1056130"/>
              <a:gd name="connsiteY3284" fmla="*/ 384647 h 1056130"/>
              <a:gd name="connsiteX3285" fmla="*/ 573791 w 1056130"/>
              <a:gd name="connsiteY3285" fmla="*/ 386520 h 1056130"/>
              <a:gd name="connsiteX3286" fmla="*/ 531690 w 1056130"/>
              <a:gd name="connsiteY3286" fmla="*/ 386520 h 1056130"/>
              <a:gd name="connsiteX3287" fmla="*/ 529937 w 1056130"/>
              <a:gd name="connsiteY3287" fmla="*/ 384791 h 1056130"/>
              <a:gd name="connsiteX3288" fmla="*/ 529433 w 1056130"/>
              <a:gd name="connsiteY3288" fmla="*/ 525737 h 1056130"/>
              <a:gd name="connsiteX3289" fmla="*/ 529433 w 1056130"/>
              <a:gd name="connsiteY3289" fmla="*/ 485364 h 1056130"/>
              <a:gd name="connsiteX3290" fmla="*/ 529961 w 1056130"/>
              <a:gd name="connsiteY3290" fmla="*/ 482964 h 1056130"/>
              <a:gd name="connsiteX3291" fmla="*/ 532554 w 1056130"/>
              <a:gd name="connsiteY3291" fmla="*/ 482724 h 1056130"/>
              <a:gd name="connsiteX3292" fmla="*/ 574655 w 1056130"/>
              <a:gd name="connsiteY3292" fmla="*/ 482724 h 1056130"/>
              <a:gd name="connsiteX3293" fmla="*/ 575711 w 1056130"/>
              <a:gd name="connsiteY3293" fmla="*/ 483900 h 1056130"/>
              <a:gd name="connsiteX3294" fmla="*/ 575711 w 1056130"/>
              <a:gd name="connsiteY3294" fmla="*/ 485748 h 1056130"/>
              <a:gd name="connsiteX3295" fmla="*/ 575711 w 1056130"/>
              <a:gd name="connsiteY3295" fmla="*/ 528113 h 1056130"/>
              <a:gd name="connsiteX3296" fmla="*/ 575711 w 1056130"/>
              <a:gd name="connsiteY3296" fmla="*/ 528113 h 1056130"/>
              <a:gd name="connsiteX3297" fmla="*/ 573599 w 1056130"/>
              <a:gd name="connsiteY3297" fmla="*/ 528809 h 1056130"/>
              <a:gd name="connsiteX3298" fmla="*/ 532074 w 1056130"/>
              <a:gd name="connsiteY3298" fmla="*/ 528809 h 1056130"/>
              <a:gd name="connsiteX3299" fmla="*/ 529937 w 1056130"/>
              <a:gd name="connsiteY3299" fmla="*/ 528209 h 1056130"/>
              <a:gd name="connsiteX3300" fmla="*/ 529337 w 1056130"/>
              <a:gd name="connsiteY3300" fmla="*/ 525737 h 1056130"/>
              <a:gd name="connsiteX3301" fmla="*/ 529937 w 1056130"/>
              <a:gd name="connsiteY3301" fmla="*/ 529865 h 1056130"/>
              <a:gd name="connsiteX3302" fmla="*/ 532338 w 1056130"/>
              <a:gd name="connsiteY3302" fmla="*/ 529265 h 1056130"/>
              <a:gd name="connsiteX3303" fmla="*/ 573287 w 1056130"/>
              <a:gd name="connsiteY3303" fmla="*/ 529265 h 1056130"/>
              <a:gd name="connsiteX3304" fmla="*/ 575687 w 1056130"/>
              <a:gd name="connsiteY3304" fmla="*/ 529985 h 1056130"/>
              <a:gd name="connsiteX3305" fmla="*/ 575687 w 1056130"/>
              <a:gd name="connsiteY3305" fmla="*/ 571030 h 1056130"/>
              <a:gd name="connsiteX3306" fmla="*/ 575687 w 1056130"/>
              <a:gd name="connsiteY3306" fmla="*/ 572615 h 1056130"/>
              <a:gd name="connsiteX3307" fmla="*/ 573047 w 1056130"/>
              <a:gd name="connsiteY3307" fmla="*/ 575375 h 1056130"/>
              <a:gd name="connsiteX3308" fmla="*/ 532722 w 1056130"/>
              <a:gd name="connsiteY3308" fmla="*/ 575375 h 1056130"/>
              <a:gd name="connsiteX3309" fmla="*/ 529865 w 1056130"/>
              <a:gd name="connsiteY3309" fmla="*/ 575111 h 1056130"/>
              <a:gd name="connsiteX3310" fmla="*/ 529337 w 1056130"/>
              <a:gd name="connsiteY3310" fmla="*/ 572711 h 1056130"/>
              <a:gd name="connsiteX3311" fmla="*/ 529337 w 1056130"/>
              <a:gd name="connsiteY3311" fmla="*/ 532338 h 1056130"/>
              <a:gd name="connsiteX3312" fmla="*/ 529937 w 1056130"/>
              <a:gd name="connsiteY3312" fmla="*/ 529865 h 1056130"/>
              <a:gd name="connsiteX3313" fmla="*/ 529937 w 1056130"/>
              <a:gd name="connsiteY3313" fmla="*/ 664762 h 1056130"/>
              <a:gd name="connsiteX3314" fmla="*/ 593329 w 1056130"/>
              <a:gd name="connsiteY3314" fmla="*/ 664762 h 1056130"/>
              <a:gd name="connsiteX3315" fmla="*/ 597098 w 1056130"/>
              <a:gd name="connsiteY3315" fmla="*/ 667042 h 1056130"/>
              <a:gd name="connsiteX3316" fmla="*/ 599306 w 1056130"/>
              <a:gd name="connsiteY3316" fmla="*/ 672035 h 1056130"/>
              <a:gd name="connsiteX3317" fmla="*/ 596906 w 1056130"/>
              <a:gd name="connsiteY3317" fmla="*/ 672611 h 1056130"/>
              <a:gd name="connsiteX3318" fmla="*/ 532338 w 1056130"/>
              <a:gd name="connsiteY3318" fmla="*/ 672611 h 1056130"/>
              <a:gd name="connsiteX3319" fmla="*/ 529937 w 1056130"/>
              <a:gd name="connsiteY3319" fmla="*/ 671987 h 1056130"/>
              <a:gd name="connsiteX3320" fmla="*/ 529937 w 1056130"/>
              <a:gd name="connsiteY3320" fmla="*/ 671987 h 1056130"/>
              <a:gd name="connsiteX3321" fmla="*/ 529937 w 1056130"/>
              <a:gd name="connsiteY3321" fmla="*/ 664738 h 1056130"/>
              <a:gd name="connsiteX3322" fmla="*/ 528137 w 1056130"/>
              <a:gd name="connsiteY3322" fmla="*/ 671963 h 1056130"/>
              <a:gd name="connsiteX3323" fmla="*/ 528137 w 1056130"/>
              <a:gd name="connsiteY3323" fmla="*/ 671963 h 1056130"/>
              <a:gd name="connsiteX3324" fmla="*/ 525737 w 1056130"/>
              <a:gd name="connsiteY3324" fmla="*/ 672587 h 1056130"/>
              <a:gd name="connsiteX3325" fmla="*/ 460929 w 1056130"/>
              <a:gd name="connsiteY3325" fmla="*/ 672587 h 1056130"/>
              <a:gd name="connsiteX3326" fmla="*/ 458673 w 1056130"/>
              <a:gd name="connsiteY3326" fmla="*/ 672131 h 1056130"/>
              <a:gd name="connsiteX3327" fmla="*/ 460497 w 1056130"/>
              <a:gd name="connsiteY3327" fmla="*/ 667906 h 1056130"/>
              <a:gd name="connsiteX3328" fmla="*/ 465537 w 1056130"/>
              <a:gd name="connsiteY3328" fmla="*/ 664714 h 1056130"/>
              <a:gd name="connsiteX3329" fmla="*/ 528065 w 1056130"/>
              <a:gd name="connsiteY3329" fmla="*/ 664714 h 1056130"/>
              <a:gd name="connsiteX3330" fmla="*/ 528065 w 1056130"/>
              <a:gd name="connsiteY3330" fmla="*/ 664714 h 1056130"/>
              <a:gd name="connsiteX3331" fmla="*/ 528569 w 1056130"/>
              <a:gd name="connsiteY3331" fmla="*/ 665242 h 1056130"/>
              <a:gd name="connsiteX3332" fmla="*/ 528161 w 1056130"/>
              <a:gd name="connsiteY3332" fmla="*/ 671915 h 1056130"/>
              <a:gd name="connsiteX3333" fmla="*/ 528137 w 1056130"/>
              <a:gd name="connsiteY3333" fmla="*/ 686749 h 1056130"/>
              <a:gd name="connsiteX3334" fmla="*/ 528137 w 1056130"/>
              <a:gd name="connsiteY3334" fmla="*/ 692533 h 1056130"/>
              <a:gd name="connsiteX3335" fmla="*/ 526913 w 1056130"/>
              <a:gd name="connsiteY3335" fmla="*/ 693758 h 1056130"/>
              <a:gd name="connsiteX3336" fmla="*/ 447631 w 1056130"/>
              <a:gd name="connsiteY3336" fmla="*/ 693758 h 1056130"/>
              <a:gd name="connsiteX3337" fmla="*/ 452144 w 1056130"/>
              <a:gd name="connsiteY3337" fmla="*/ 684709 h 1056130"/>
              <a:gd name="connsiteX3338" fmla="*/ 453800 w 1056130"/>
              <a:gd name="connsiteY3338" fmla="*/ 683748 h 1056130"/>
              <a:gd name="connsiteX3339" fmla="*/ 525377 w 1056130"/>
              <a:gd name="connsiteY3339" fmla="*/ 683748 h 1056130"/>
              <a:gd name="connsiteX3340" fmla="*/ 528281 w 1056130"/>
              <a:gd name="connsiteY3340" fmla="*/ 686725 h 1056130"/>
              <a:gd name="connsiteX3341" fmla="*/ 525257 w 1056130"/>
              <a:gd name="connsiteY3341" fmla="*/ 830214 h 1056130"/>
              <a:gd name="connsiteX3342" fmla="*/ 381239 w 1056130"/>
              <a:gd name="connsiteY3342" fmla="*/ 830214 h 1056130"/>
              <a:gd name="connsiteX3343" fmla="*/ 379751 w 1056130"/>
              <a:gd name="connsiteY3343" fmla="*/ 830214 h 1056130"/>
              <a:gd name="connsiteX3344" fmla="*/ 379751 w 1056130"/>
              <a:gd name="connsiteY3344" fmla="*/ 829134 h 1056130"/>
              <a:gd name="connsiteX3345" fmla="*/ 395977 w 1056130"/>
              <a:gd name="connsiteY3345" fmla="*/ 796682 h 1056130"/>
              <a:gd name="connsiteX3346" fmla="*/ 396865 w 1056130"/>
              <a:gd name="connsiteY3346" fmla="*/ 795386 h 1056130"/>
              <a:gd name="connsiteX3347" fmla="*/ 396865 w 1056130"/>
              <a:gd name="connsiteY3347" fmla="*/ 795386 h 1056130"/>
              <a:gd name="connsiteX3348" fmla="*/ 399265 w 1056130"/>
              <a:gd name="connsiteY3348" fmla="*/ 794906 h 1056130"/>
              <a:gd name="connsiteX3349" fmla="*/ 525281 w 1056130"/>
              <a:gd name="connsiteY3349" fmla="*/ 794906 h 1056130"/>
              <a:gd name="connsiteX3350" fmla="*/ 527897 w 1056130"/>
              <a:gd name="connsiteY3350" fmla="*/ 795626 h 1056130"/>
              <a:gd name="connsiteX3351" fmla="*/ 527897 w 1056130"/>
              <a:gd name="connsiteY3351" fmla="*/ 827478 h 1056130"/>
              <a:gd name="connsiteX3352" fmla="*/ 525401 w 1056130"/>
              <a:gd name="connsiteY3352" fmla="*/ 830190 h 1056130"/>
              <a:gd name="connsiteX3353" fmla="*/ 293892 w 1056130"/>
              <a:gd name="connsiteY3353" fmla="*/ 484740 h 1056130"/>
              <a:gd name="connsiteX3354" fmla="*/ 295885 w 1056130"/>
              <a:gd name="connsiteY3354" fmla="*/ 482628 h 1056130"/>
              <a:gd name="connsiteX3355" fmla="*/ 337482 w 1056130"/>
              <a:gd name="connsiteY3355" fmla="*/ 482628 h 1056130"/>
              <a:gd name="connsiteX3356" fmla="*/ 339546 w 1056130"/>
              <a:gd name="connsiteY3356" fmla="*/ 484644 h 1056130"/>
              <a:gd name="connsiteX3357" fmla="*/ 339546 w 1056130"/>
              <a:gd name="connsiteY3357" fmla="*/ 526241 h 1056130"/>
              <a:gd name="connsiteX3358" fmla="*/ 337698 w 1056130"/>
              <a:gd name="connsiteY3358" fmla="*/ 528185 h 1056130"/>
              <a:gd name="connsiteX3359" fmla="*/ 295837 w 1056130"/>
              <a:gd name="connsiteY3359" fmla="*/ 528185 h 1056130"/>
              <a:gd name="connsiteX3360" fmla="*/ 293892 w 1056130"/>
              <a:gd name="connsiteY3360" fmla="*/ 526073 h 1056130"/>
              <a:gd name="connsiteX3361" fmla="*/ 293892 w 1056130"/>
              <a:gd name="connsiteY3361" fmla="*/ 484740 h 1056130"/>
              <a:gd name="connsiteX3362" fmla="*/ 339498 w 1056130"/>
              <a:gd name="connsiteY3362" fmla="*/ 337290 h 1056130"/>
              <a:gd name="connsiteX3363" fmla="*/ 337338 w 1056130"/>
              <a:gd name="connsiteY3363" fmla="*/ 339474 h 1056130"/>
              <a:gd name="connsiteX3364" fmla="*/ 296077 w 1056130"/>
              <a:gd name="connsiteY3364" fmla="*/ 339474 h 1056130"/>
              <a:gd name="connsiteX3365" fmla="*/ 293892 w 1056130"/>
              <a:gd name="connsiteY3365" fmla="*/ 337314 h 1056130"/>
              <a:gd name="connsiteX3366" fmla="*/ 293892 w 1056130"/>
              <a:gd name="connsiteY3366" fmla="*/ 295740 h 1056130"/>
              <a:gd name="connsiteX3367" fmla="*/ 295933 w 1056130"/>
              <a:gd name="connsiteY3367" fmla="*/ 293724 h 1056130"/>
              <a:gd name="connsiteX3368" fmla="*/ 337506 w 1056130"/>
              <a:gd name="connsiteY3368" fmla="*/ 293724 h 1056130"/>
              <a:gd name="connsiteX3369" fmla="*/ 339546 w 1056130"/>
              <a:gd name="connsiteY3369" fmla="*/ 295716 h 1056130"/>
              <a:gd name="connsiteX3370" fmla="*/ 339546 w 1056130"/>
              <a:gd name="connsiteY3370" fmla="*/ 316767 h 1056130"/>
              <a:gd name="connsiteX3371" fmla="*/ 339546 w 1056130"/>
              <a:gd name="connsiteY3371" fmla="*/ 337290 h 1056130"/>
              <a:gd name="connsiteX3372" fmla="*/ 339498 w 1056130"/>
              <a:gd name="connsiteY3372" fmla="*/ 384455 h 1056130"/>
              <a:gd name="connsiteX3373" fmla="*/ 337290 w 1056130"/>
              <a:gd name="connsiteY3373" fmla="*/ 386544 h 1056130"/>
              <a:gd name="connsiteX3374" fmla="*/ 296269 w 1056130"/>
              <a:gd name="connsiteY3374" fmla="*/ 386544 h 1056130"/>
              <a:gd name="connsiteX3375" fmla="*/ 293868 w 1056130"/>
              <a:gd name="connsiteY3375" fmla="*/ 384335 h 1056130"/>
              <a:gd name="connsiteX3376" fmla="*/ 293868 w 1056130"/>
              <a:gd name="connsiteY3376" fmla="*/ 343266 h 1056130"/>
              <a:gd name="connsiteX3377" fmla="*/ 296269 w 1056130"/>
              <a:gd name="connsiteY3377" fmla="*/ 341058 h 1056130"/>
              <a:gd name="connsiteX3378" fmla="*/ 337338 w 1056130"/>
              <a:gd name="connsiteY3378" fmla="*/ 341058 h 1056130"/>
              <a:gd name="connsiteX3379" fmla="*/ 339570 w 1056130"/>
              <a:gd name="connsiteY3379" fmla="*/ 343122 h 1056130"/>
              <a:gd name="connsiteX3380" fmla="*/ 339546 w 1056130"/>
              <a:gd name="connsiteY3380" fmla="*/ 384455 h 1056130"/>
              <a:gd name="connsiteX3381" fmla="*/ 293892 w 1056130"/>
              <a:gd name="connsiteY3381" fmla="*/ 248623 h 1056130"/>
              <a:gd name="connsiteX3382" fmla="*/ 295933 w 1056130"/>
              <a:gd name="connsiteY3382" fmla="*/ 246558 h 1056130"/>
              <a:gd name="connsiteX3383" fmla="*/ 337530 w 1056130"/>
              <a:gd name="connsiteY3383" fmla="*/ 246558 h 1056130"/>
              <a:gd name="connsiteX3384" fmla="*/ 339546 w 1056130"/>
              <a:gd name="connsiteY3384" fmla="*/ 248623 h 1056130"/>
              <a:gd name="connsiteX3385" fmla="*/ 339546 w 1056130"/>
              <a:gd name="connsiteY3385" fmla="*/ 290244 h 1056130"/>
              <a:gd name="connsiteX3386" fmla="*/ 337650 w 1056130"/>
              <a:gd name="connsiteY3386" fmla="*/ 292116 h 1056130"/>
              <a:gd name="connsiteX3387" fmla="*/ 296053 w 1056130"/>
              <a:gd name="connsiteY3387" fmla="*/ 292116 h 1056130"/>
              <a:gd name="connsiteX3388" fmla="*/ 293892 w 1056130"/>
              <a:gd name="connsiteY3388" fmla="*/ 289956 h 1056130"/>
              <a:gd name="connsiteX3389" fmla="*/ 339498 w 1056130"/>
              <a:gd name="connsiteY3389" fmla="*/ 242982 h 1056130"/>
              <a:gd name="connsiteX3390" fmla="*/ 337410 w 1056130"/>
              <a:gd name="connsiteY3390" fmla="*/ 244974 h 1056130"/>
              <a:gd name="connsiteX3391" fmla="*/ 296125 w 1056130"/>
              <a:gd name="connsiteY3391" fmla="*/ 244974 h 1056130"/>
              <a:gd name="connsiteX3392" fmla="*/ 293892 w 1056130"/>
              <a:gd name="connsiteY3392" fmla="*/ 242574 h 1056130"/>
              <a:gd name="connsiteX3393" fmla="*/ 293892 w 1056130"/>
              <a:gd name="connsiteY3393" fmla="*/ 201241 h 1056130"/>
              <a:gd name="connsiteX3394" fmla="*/ 295741 w 1056130"/>
              <a:gd name="connsiteY3394" fmla="*/ 199321 h 1056130"/>
              <a:gd name="connsiteX3395" fmla="*/ 337842 w 1056130"/>
              <a:gd name="connsiteY3395" fmla="*/ 199321 h 1056130"/>
              <a:gd name="connsiteX3396" fmla="*/ 339570 w 1056130"/>
              <a:gd name="connsiteY3396" fmla="*/ 201169 h 1056130"/>
              <a:gd name="connsiteX3397" fmla="*/ 339546 w 1056130"/>
              <a:gd name="connsiteY3397" fmla="*/ 242982 h 1056130"/>
              <a:gd name="connsiteX3398" fmla="*/ 293892 w 1056130"/>
              <a:gd name="connsiteY3398" fmla="*/ 390144 h 1056130"/>
              <a:gd name="connsiteX3399" fmla="*/ 295933 w 1056130"/>
              <a:gd name="connsiteY3399" fmla="*/ 388128 h 1056130"/>
              <a:gd name="connsiteX3400" fmla="*/ 337530 w 1056130"/>
              <a:gd name="connsiteY3400" fmla="*/ 388128 h 1056130"/>
              <a:gd name="connsiteX3401" fmla="*/ 339546 w 1056130"/>
              <a:gd name="connsiteY3401" fmla="*/ 390168 h 1056130"/>
              <a:gd name="connsiteX3402" fmla="*/ 339546 w 1056130"/>
              <a:gd name="connsiteY3402" fmla="*/ 431765 h 1056130"/>
              <a:gd name="connsiteX3403" fmla="*/ 337506 w 1056130"/>
              <a:gd name="connsiteY3403" fmla="*/ 433782 h 1056130"/>
              <a:gd name="connsiteX3404" fmla="*/ 295933 w 1056130"/>
              <a:gd name="connsiteY3404" fmla="*/ 433782 h 1056130"/>
              <a:gd name="connsiteX3405" fmla="*/ 293892 w 1056130"/>
              <a:gd name="connsiteY3405" fmla="*/ 431741 h 1056130"/>
              <a:gd name="connsiteX3406" fmla="*/ 293892 w 1056130"/>
              <a:gd name="connsiteY3406" fmla="*/ 390144 h 1056130"/>
              <a:gd name="connsiteX3407" fmla="*/ 339498 w 1056130"/>
              <a:gd name="connsiteY3407" fmla="*/ 478955 h 1056130"/>
              <a:gd name="connsiteX3408" fmla="*/ 337458 w 1056130"/>
              <a:gd name="connsiteY3408" fmla="*/ 480995 h 1056130"/>
              <a:gd name="connsiteX3409" fmla="*/ 295909 w 1056130"/>
              <a:gd name="connsiteY3409" fmla="*/ 480995 h 1056130"/>
              <a:gd name="connsiteX3410" fmla="*/ 293892 w 1056130"/>
              <a:gd name="connsiteY3410" fmla="*/ 478931 h 1056130"/>
              <a:gd name="connsiteX3411" fmla="*/ 293892 w 1056130"/>
              <a:gd name="connsiteY3411" fmla="*/ 437358 h 1056130"/>
              <a:gd name="connsiteX3412" fmla="*/ 295933 w 1056130"/>
              <a:gd name="connsiteY3412" fmla="*/ 435366 h 1056130"/>
              <a:gd name="connsiteX3413" fmla="*/ 337530 w 1056130"/>
              <a:gd name="connsiteY3413" fmla="*/ 435366 h 1056130"/>
              <a:gd name="connsiteX3414" fmla="*/ 339546 w 1056130"/>
              <a:gd name="connsiteY3414" fmla="*/ 437382 h 1056130"/>
              <a:gd name="connsiteX3415" fmla="*/ 339546 w 1056130"/>
              <a:gd name="connsiteY3415" fmla="*/ 478979 h 1056130"/>
              <a:gd name="connsiteX3416" fmla="*/ 293892 w 1056130"/>
              <a:gd name="connsiteY3416" fmla="*/ 532122 h 1056130"/>
              <a:gd name="connsiteX3417" fmla="*/ 296101 w 1056130"/>
              <a:gd name="connsiteY3417" fmla="*/ 529721 h 1056130"/>
              <a:gd name="connsiteX3418" fmla="*/ 337434 w 1056130"/>
              <a:gd name="connsiteY3418" fmla="*/ 529721 h 1056130"/>
              <a:gd name="connsiteX3419" fmla="*/ 339546 w 1056130"/>
              <a:gd name="connsiteY3419" fmla="*/ 531930 h 1056130"/>
              <a:gd name="connsiteX3420" fmla="*/ 339546 w 1056130"/>
              <a:gd name="connsiteY3420" fmla="*/ 573023 h 1056130"/>
              <a:gd name="connsiteX3421" fmla="*/ 337146 w 1056130"/>
              <a:gd name="connsiteY3421" fmla="*/ 575303 h 1056130"/>
              <a:gd name="connsiteX3422" fmla="*/ 296149 w 1056130"/>
              <a:gd name="connsiteY3422" fmla="*/ 575303 h 1056130"/>
              <a:gd name="connsiteX3423" fmla="*/ 293892 w 1056130"/>
              <a:gd name="connsiteY3423" fmla="*/ 572903 h 1056130"/>
              <a:gd name="connsiteX3424" fmla="*/ 293892 w 1056130"/>
              <a:gd name="connsiteY3424" fmla="*/ 532266 h 1056130"/>
              <a:gd name="connsiteX3425" fmla="*/ 293892 w 1056130"/>
              <a:gd name="connsiteY3425" fmla="*/ 578975 h 1056130"/>
              <a:gd name="connsiteX3426" fmla="*/ 295933 w 1056130"/>
              <a:gd name="connsiteY3426" fmla="*/ 576911 h 1056130"/>
              <a:gd name="connsiteX3427" fmla="*/ 337530 w 1056130"/>
              <a:gd name="connsiteY3427" fmla="*/ 576911 h 1056130"/>
              <a:gd name="connsiteX3428" fmla="*/ 339546 w 1056130"/>
              <a:gd name="connsiteY3428" fmla="*/ 578975 h 1056130"/>
              <a:gd name="connsiteX3429" fmla="*/ 339546 w 1056130"/>
              <a:gd name="connsiteY3429" fmla="*/ 620573 h 1056130"/>
              <a:gd name="connsiteX3430" fmla="*/ 337506 w 1056130"/>
              <a:gd name="connsiteY3430" fmla="*/ 622565 h 1056130"/>
              <a:gd name="connsiteX3431" fmla="*/ 295933 w 1056130"/>
              <a:gd name="connsiteY3431" fmla="*/ 622565 h 1056130"/>
              <a:gd name="connsiteX3432" fmla="*/ 293892 w 1056130"/>
              <a:gd name="connsiteY3432" fmla="*/ 620549 h 1056130"/>
              <a:gd name="connsiteX3433" fmla="*/ 343290 w 1056130"/>
              <a:gd name="connsiteY3433" fmla="*/ 624077 h 1056130"/>
              <a:gd name="connsiteX3434" fmla="*/ 381215 w 1056130"/>
              <a:gd name="connsiteY3434" fmla="*/ 624077 h 1056130"/>
              <a:gd name="connsiteX3435" fmla="*/ 384263 w 1056130"/>
              <a:gd name="connsiteY3435" fmla="*/ 624077 h 1056130"/>
              <a:gd name="connsiteX3436" fmla="*/ 379463 w 1056130"/>
              <a:gd name="connsiteY3436" fmla="*/ 626741 h 1056130"/>
              <a:gd name="connsiteX3437" fmla="*/ 337266 w 1056130"/>
              <a:gd name="connsiteY3437" fmla="*/ 626741 h 1056130"/>
              <a:gd name="connsiteX3438" fmla="*/ 336282 w 1056130"/>
              <a:gd name="connsiteY3438" fmla="*/ 626285 h 1056130"/>
              <a:gd name="connsiteX3439" fmla="*/ 343290 w 1056130"/>
              <a:gd name="connsiteY3439" fmla="*/ 624101 h 1056130"/>
              <a:gd name="connsiteX3440" fmla="*/ 341130 w 1056130"/>
              <a:gd name="connsiteY3440" fmla="*/ 127576 h 1056130"/>
              <a:gd name="connsiteX3441" fmla="*/ 341130 w 1056130"/>
              <a:gd name="connsiteY3441" fmla="*/ 107413 h 1056130"/>
              <a:gd name="connsiteX3442" fmla="*/ 343338 w 1056130"/>
              <a:gd name="connsiteY3442" fmla="*/ 105013 h 1056130"/>
              <a:gd name="connsiteX3443" fmla="*/ 384431 w 1056130"/>
              <a:gd name="connsiteY3443" fmla="*/ 105013 h 1056130"/>
              <a:gd name="connsiteX3444" fmla="*/ 386616 w 1056130"/>
              <a:gd name="connsiteY3444" fmla="*/ 107413 h 1056130"/>
              <a:gd name="connsiteX3445" fmla="*/ 386616 w 1056130"/>
              <a:gd name="connsiteY3445" fmla="*/ 148218 h 1056130"/>
              <a:gd name="connsiteX3446" fmla="*/ 386616 w 1056130"/>
              <a:gd name="connsiteY3446" fmla="*/ 149274 h 1056130"/>
              <a:gd name="connsiteX3447" fmla="*/ 385200 w 1056130"/>
              <a:gd name="connsiteY3447" fmla="*/ 150547 h 1056130"/>
              <a:gd name="connsiteX3448" fmla="*/ 343866 w 1056130"/>
              <a:gd name="connsiteY3448" fmla="*/ 150547 h 1056130"/>
              <a:gd name="connsiteX3449" fmla="*/ 342810 w 1056130"/>
              <a:gd name="connsiteY3449" fmla="*/ 150547 h 1056130"/>
              <a:gd name="connsiteX3450" fmla="*/ 341106 w 1056130"/>
              <a:gd name="connsiteY3450" fmla="*/ 148746 h 1056130"/>
              <a:gd name="connsiteX3451" fmla="*/ 341130 w 1056130"/>
              <a:gd name="connsiteY3451" fmla="*/ 127600 h 1056130"/>
              <a:gd name="connsiteX3452" fmla="*/ 386736 w 1056130"/>
              <a:gd name="connsiteY3452" fmla="*/ 478883 h 1056130"/>
              <a:gd name="connsiteX3453" fmla="*/ 384791 w 1056130"/>
              <a:gd name="connsiteY3453" fmla="*/ 481019 h 1056130"/>
              <a:gd name="connsiteX3454" fmla="*/ 343098 w 1056130"/>
              <a:gd name="connsiteY3454" fmla="*/ 481019 h 1056130"/>
              <a:gd name="connsiteX3455" fmla="*/ 341130 w 1056130"/>
              <a:gd name="connsiteY3455" fmla="*/ 478955 h 1056130"/>
              <a:gd name="connsiteX3456" fmla="*/ 341130 w 1056130"/>
              <a:gd name="connsiteY3456" fmla="*/ 437334 h 1056130"/>
              <a:gd name="connsiteX3457" fmla="*/ 343194 w 1056130"/>
              <a:gd name="connsiteY3457" fmla="*/ 435366 h 1056130"/>
              <a:gd name="connsiteX3458" fmla="*/ 384551 w 1056130"/>
              <a:gd name="connsiteY3458" fmla="*/ 435366 h 1056130"/>
              <a:gd name="connsiteX3459" fmla="*/ 386640 w 1056130"/>
              <a:gd name="connsiteY3459" fmla="*/ 437550 h 1056130"/>
              <a:gd name="connsiteX3460" fmla="*/ 386640 w 1056130"/>
              <a:gd name="connsiteY3460" fmla="*/ 458361 h 1056130"/>
              <a:gd name="connsiteX3461" fmla="*/ 386640 w 1056130"/>
              <a:gd name="connsiteY3461" fmla="*/ 478907 h 1056130"/>
              <a:gd name="connsiteX3462" fmla="*/ 384671 w 1056130"/>
              <a:gd name="connsiteY3462" fmla="*/ 528185 h 1056130"/>
              <a:gd name="connsiteX3463" fmla="*/ 343266 w 1056130"/>
              <a:gd name="connsiteY3463" fmla="*/ 528185 h 1056130"/>
              <a:gd name="connsiteX3464" fmla="*/ 341130 w 1056130"/>
              <a:gd name="connsiteY3464" fmla="*/ 526025 h 1056130"/>
              <a:gd name="connsiteX3465" fmla="*/ 341130 w 1056130"/>
              <a:gd name="connsiteY3465" fmla="*/ 484740 h 1056130"/>
              <a:gd name="connsiteX3466" fmla="*/ 343050 w 1056130"/>
              <a:gd name="connsiteY3466" fmla="*/ 482604 h 1056130"/>
              <a:gd name="connsiteX3467" fmla="*/ 384623 w 1056130"/>
              <a:gd name="connsiteY3467" fmla="*/ 482604 h 1056130"/>
              <a:gd name="connsiteX3468" fmla="*/ 386616 w 1056130"/>
              <a:gd name="connsiteY3468" fmla="*/ 484620 h 1056130"/>
              <a:gd name="connsiteX3469" fmla="*/ 386616 w 1056130"/>
              <a:gd name="connsiteY3469" fmla="*/ 526193 h 1056130"/>
              <a:gd name="connsiteX3470" fmla="*/ 384575 w 1056130"/>
              <a:gd name="connsiteY3470" fmla="*/ 528209 h 1056130"/>
              <a:gd name="connsiteX3471" fmla="*/ 386712 w 1056130"/>
              <a:gd name="connsiteY3471" fmla="*/ 532074 h 1056130"/>
              <a:gd name="connsiteX3472" fmla="*/ 386712 w 1056130"/>
              <a:gd name="connsiteY3472" fmla="*/ 573119 h 1056130"/>
              <a:gd name="connsiteX3473" fmla="*/ 384311 w 1056130"/>
              <a:gd name="connsiteY3473" fmla="*/ 575327 h 1056130"/>
              <a:gd name="connsiteX3474" fmla="*/ 343506 w 1056130"/>
              <a:gd name="connsiteY3474" fmla="*/ 575327 h 1056130"/>
              <a:gd name="connsiteX3475" fmla="*/ 341106 w 1056130"/>
              <a:gd name="connsiteY3475" fmla="*/ 572927 h 1056130"/>
              <a:gd name="connsiteX3476" fmla="*/ 341106 w 1056130"/>
              <a:gd name="connsiteY3476" fmla="*/ 532122 h 1056130"/>
              <a:gd name="connsiteX3477" fmla="*/ 343338 w 1056130"/>
              <a:gd name="connsiteY3477" fmla="*/ 529721 h 1056130"/>
              <a:gd name="connsiteX3478" fmla="*/ 384359 w 1056130"/>
              <a:gd name="connsiteY3478" fmla="*/ 529721 h 1056130"/>
              <a:gd name="connsiteX3479" fmla="*/ 386616 w 1056130"/>
              <a:gd name="connsiteY3479" fmla="*/ 532098 h 1056130"/>
              <a:gd name="connsiteX3480" fmla="*/ 384503 w 1056130"/>
              <a:gd name="connsiteY3480" fmla="*/ 244950 h 1056130"/>
              <a:gd name="connsiteX3481" fmla="*/ 343314 w 1056130"/>
              <a:gd name="connsiteY3481" fmla="*/ 244950 h 1056130"/>
              <a:gd name="connsiteX3482" fmla="*/ 341130 w 1056130"/>
              <a:gd name="connsiteY3482" fmla="*/ 242838 h 1056130"/>
              <a:gd name="connsiteX3483" fmla="*/ 341130 w 1056130"/>
              <a:gd name="connsiteY3483" fmla="*/ 201217 h 1056130"/>
              <a:gd name="connsiteX3484" fmla="*/ 342930 w 1056130"/>
              <a:gd name="connsiteY3484" fmla="*/ 199297 h 1056130"/>
              <a:gd name="connsiteX3485" fmla="*/ 384815 w 1056130"/>
              <a:gd name="connsiteY3485" fmla="*/ 199297 h 1056130"/>
              <a:gd name="connsiteX3486" fmla="*/ 386592 w 1056130"/>
              <a:gd name="connsiteY3486" fmla="*/ 201241 h 1056130"/>
              <a:gd name="connsiteX3487" fmla="*/ 386592 w 1056130"/>
              <a:gd name="connsiteY3487" fmla="*/ 222051 h 1056130"/>
              <a:gd name="connsiteX3488" fmla="*/ 386592 w 1056130"/>
              <a:gd name="connsiteY3488" fmla="*/ 242598 h 1056130"/>
              <a:gd name="connsiteX3489" fmla="*/ 384407 w 1056130"/>
              <a:gd name="connsiteY3489" fmla="*/ 244974 h 1056130"/>
              <a:gd name="connsiteX3490" fmla="*/ 386712 w 1056130"/>
              <a:gd name="connsiteY3490" fmla="*/ 195744 h 1056130"/>
              <a:gd name="connsiteX3491" fmla="*/ 384647 w 1056130"/>
              <a:gd name="connsiteY3491" fmla="*/ 197688 h 1056130"/>
              <a:gd name="connsiteX3492" fmla="*/ 343218 w 1056130"/>
              <a:gd name="connsiteY3492" fmla="*/ 197688 h 1056130"/>
              <a:gd name="connsiteX3493" fmla="*/ 341154 w 1056130"/>
              <a:gd name="connsiteY3493" fmla="*/ 195720 h 1056130"/>
              <a:gd name="connsiteX3494" fmla="*/ 341154 w 1056130"/>
              <a:gd name="connsiteY3494" fmla="*/ 154123 h 1056130"/>
              <a:gd name="connsiteX3495" fmla="*/ 343122 w 1056130"/>
              <a:gd name="connsiteY3495" fmla="*/ 152035 h 1056130"/>
              <a:gd name="connsiteX3496" fmla="*/ 384719 w 1056130"/>
              <a:gd name="connsiteY3496" fmla="*/ 152035 h 1056130"/>
              <a:gd name="connsiteX3497" fmla="*/ 386640 w 1056130"/>
              <a:gd name="connsiteY3497" fmla="*/ 153883 h 1056130"/>
              <a:gd name="connsiteX3498" fmla="*/ 386616 w 1056130"/>
              <a:gd name="connsiteY3498" fmla="*/ 195768 h 1056130"/>
              <a:gd name="connsiteX3499" fmla="*/ 341250 w 1056130"/>
              <a:gd name="connsiteY3499" fmla="*/ 248551 h 1056130"/>
              <a:gd name="connsiteX3500" fmla="*/ 343074 w 1056130"/>
              <a:gd name="connsiteY3500" fmla="*/ 246630 h 1056130"/>
              <a:gd name="connsiteX3501" fmla="*/ 384912 w 1056130"/>
              <a:gd name="connsiteY3501" fmla="*/ 246630 h 1056130"/>
              <a:gd name="connsiteX3502" fmla="*/ 386712 w 1056130"/>
              <a:gd name="connsiteY3502" fmla="*/ 248575 h 1056130"/>
              <a:gd name="connsiteX3503" fmla="*/ 386712 w 1056130"/>
              <a:gd name="connsiteY3503" fmla="*/ 290148 h 1056130"/>
              <a:gd name="connsiteX3504" fmla="*/ 384743 w 1056130"/>
              <a:gd name="connsiteY3504" fmla="*/ 292188 h 1056130"/>
              <a:gd name="connsiteX3505" fmla="*/ 343074 w 1056130"/>
              <a:gd name="connsiteY3505" fmla="*/ 292188 h 1056130"/>
              <a:gd name="connsiteX3506" fmla="*/ 341154 w 1056130"/>
              <a:gd name="connsiteY3506" fmla="*/ 290124 h 1056130"/>
              <a:gd name="connsiteX3507" fmla="*/ 341154 w 1056130"/>
              <a:gd name="connsiteY3507" fmla="*/ 269337 h 1056130"/>
              <a:gd name="connsiteX3508" fmla="*/ 341154 w 1056130"/>
              <a:gd name="connsiteY3508" fmla="*/ 248479 h 1056130"/>
              <a:gd name="connsiteX3509" fmla="*/ 342666 w 1056130"/>
              <a:gd name="connsiteY3509" fmla="*/ 293772 h 1056130"/>
              <a:gd name="connsiteX3510" fmla="*/ 351331 w 1056130"/>
              <a:gd name="connsiteY3510" fmla="*/ 293772 h 1056130"/>
              <a:gd name="connsiteX3511" fmla="*/ 363981 w 1056130"/>
              <a:gd name="connsiteY3511" fmla="*/ 293772 h 1056130"/>
              <a:gd name="connsiteX3512" fmla="*/ 384503 w 1056130"/>
              <a:gd name="connsiteY3512" fmla="*/ 293772 h 1056130"/>
              <a:gd name="connsiteX3513" fmla="*/ 386712 w 1056130"/>
              <a:gd name="connsiteY3513" fmla="*/ 295837 h 1056130"/>
              <a:gd name="connsiteX3514" fmla="*/ 386712 w 1056130"/>
              <a:gd name="connsiteY3514" fmla="*/ 337410 h 1056130"/>
              <a:gd name="connsiteX3515" fmla="*/ 384503 w 1056130"/>
              <a:gd name="connsiteY3515" fmla="*/ 339522 h 1056130"/>
              <a:gd name="connsiteX3516" fmla="*/ 343458 w 1056130"/>
              <a:gd name="connsiteY3516" fmla="*/ 339522 h 1056130"/>
              <a:gd name="connsiteX3517" fmla="*/ 341226 w 1056130"/>
              <a:gd name="connsiteY3517" fmla="*/ 337122 h 1056130"/>
              <a:gd name="connsiteX3518" fmla="*/ 341226 w 1056130"/>
              <a:gd name="connsiteY3518" fmla="*/ 296053 h 1056130"/>
              <a:gd name="connsiteX3519" fmla="*/ 341226 w 1056130"/>
              <a:gd name="connsiteY3519" fmla="*/ 295020 h 1056130"/>
              <a:gd name="connsiteX3520" fmla="*/ 342570 w 1056130"/>
              <a:gd name="connsiteY3520" fmla="*/ 293700 h 1056130"/>
              <a:gd name="connsiteX3521" fmla="*/ 341226 w 1056130"/>
              <a:gd name="connsiteY3521" fmla="*/ 343338 h 1056130"/>
              <a:gd name="connsiteX3522" fmla="*/ 343626 w 1056130"/>
              <a:gd name="connsiteY3522" fmla="*/ 341130 h 1056130"/>
              <a:gd name="connsiteX3523" fmla="*/ 385512 w 1056130"/>
              <a:gd name="connsiteY3523" fmla="*/ 341130 h 1056130"/>
              <a:gd name="connsiteX3524" fmla="*/ 386808 w 1056130"/>
              <a:gd name="connsiteY3524" fmla="*/ 342522 h 1056130"/>
              <a:gd name="connsiteX3525" fmla="*/ 386808 w 1056130"/>
              <a:gd name="connsiteY3525" fmla="*/ 344106 h 1056130"/>
              <a:gd name="connsiteX3526" fmla="*/ 386808 w 1056130"/>
              <a:gd name="connsiteY3526" fmla="*/ 384407 h 1056130"/>
              <a:gd name="connsiteX3527" fmla="*/ 384719 w 1056130"/>
              <a:gd name="connsiteY3527" fmla="*/ 386616 h 1056130"/>
              <a:gd name="connsiteX3528" fmla="*/ 343218 w 1056130"/>
              <a:gd name="connsiteY3528" fmla="*/ 386616 h 1056130"/>
              <a:gd name="connsiteX3529" fmla="*/ 341130 w 1056130"/>
              <a:gd name="connsiteY3529" fmla="*/ 384407 h 1056130"/>
              <a:gd name="connsiteX3530" fmla="*/ 386712 w 1056130"/>
              <a:gd name="connsiteY3530" fmla="*/ 432149 h 1056130"/>
              <a:gd name="connsiteX3531" fmla="*/ 384719 w 1056130"/>
              <a:gd name="connsiteY3531" fmla="*/ 433926 h 1056130"/>
              <a:gd name="connsiteX3532" fmla="*/ 343026 w 1056130"/>
              <a:gd name="connsiteY3532" fmla="*/ 433926 h 1056130"/>
              <a:gd name="connsiteX3533" fmla="*/ 341154 w 1056130"/>
              <a:gd name="connsiteY3533" fmla="*/ 432029 h 1056130"/>
              <a:gd name="connsiteX3534" fmla="*/ 341154 w 1056130"/>
              <a:gd name="connsiteY3534" fmla="*/ 410979 h 1056130"/>
              <a:gd name="connsiteX3535" fmla="*/ 341154 w 1056130"/>
              <a:gd name="connsiteY3535" fmla="*/ 390168 h 1056130"/>
              <a:gd name="connsiteX3536" fmla="*/ 343002 w 1056130"/>
              <a:gd name="connsiteY3536" fmla="*/ 388272 h 1056130"/>
              <a:gd name="connsiteX3537" fmla="*/ 384863 w 1056130"/>
              <a:gd name="connsiteY3537" fmla="*/ 388272 h 1056130"/>
              <a:gd name="connsiteX3538" fmla="*/ 386640 w 1056130"/>
              <a:gd name="connsiteY3538" fmla="*/ 390072 h 1056130"/>
              <a:gd name="connsiteX3539" fmla="*/ 386616 w 1056130"/>
              <a:gd name="connsiteY3539" fmla="*/ 432005 h 1056130"/>
              <a:gd name="connsiteX3540" fmla="*/ 525137 w 1056130"/>
              <a:gd name="connsiteY3540" fmla="*/ 663154 h 1056130"/>
              <a:gd name="connsiteX3541" fmla="*/ 462969 w 1056130"/>
              <a:gd name="connsiteY3541" fmla="*/ 663154 h 1056130"/>
              <a:gd name="connsiteX3542" fmla="*/ 465657 w 1056130"/>
              <a:gd name="connsiteY3542" fmla="*/ 657729 h 1056130"/>
              <a:gd name="connsiteX3543" fmla="*/ 466954 w 1056130"/>
              <a:gd name="connsiteY3543" fmla="*/ 657009 h 1056130"/>
              <a:gd name="connsiteX3544" fmla="*/ 525377 w 1056130"/>
              <a:gd name="connsiteY3544" fmla="*/ 657009 h 1056130"/>
              <a:gd name="connsiteX3545" fmla="*/ 528305 w 1056130"/>
              <a:gd name="connsiteY3545" fmla="*/ 659937 h 1056130"/>
              <a:gd name="connsiteX3546" fmla="*/ 525137 w 1056130"/>
              <a:gd name="connsiteY3546" fmla="*/ 663154 h 1056130"/>
              <a:gd name="connsiteX3547" fmla="*/ 347275 w 1056130"/>
              <a:gd name="connsiteY3547" fmla="*/ 707295 h 1056130"/>
              <a:gd name="connsiteX3548" fmla="*/ 274882 w 1056130"/>
              <a:gd name="connsiteY3548" fmla="*/ 707295 h 1056130"/>
              <a:gd name="connsiteX3549" fmla="*/ 264369 w 1056130"/>
              <a:gd name="connsiteY3549" fmla="*/ 707295 h 1056130"/>
              <a:gd name="connsiteX3550" fmla="*/ 265329 w 1056130"/>
              <a:gd name="connsiteY3550" fmla="*/ 705951 h 1056130"/>
              <a:gd name="connsiteX3551" fmla="*/ 279731 w 1056130"/>
              <a:gd name="connsiteY3551" fmla="*/ 696350 h 1056130"/>
              <a:gd name="connsiteX3552" fmla="*/ 282635 w 1056130"/>
              <a:gd name="connsiteY3552" fmla="*/ 695390 h 1056130"/>
              <a:gd name="connsiteX3553" fmla="*/ 360548 w 1056130"/>
              <a:gd name="connsiteY3553" fmla="*/ 695390 h 1056130"/>
              <a:gd name="connsiteX3554" fmla="*/ 361413 w 1056130"/>
              <a:gd name="connsiteY3554" fmla="*/ 695558 h 1056130"/>
              <a:gd name="connsiteX3555" fmla="*/ 357284 w 1056130"/>
              <a:gd name="connsiteY3555" fmla="*/ 699686 h 1056130"/>
              <a:gd name="connsiteX3556" fmla="*/ 351379 w 1056130"/>
              <a:gd name="connsiteY3556" fmla="*/ 705663 h 1056130"/>
              <a:gd name="connsiteX3557" fmla="*/ 347227 w 1056130"/>
              <a:gd name="connsiteY3557" fmla="*/ 707295 h 1056130"/>
              <a:gd name="connsiteX3558" fmla="*/ 348043 w 1056130"/>
              <a:gd name="connsiteY3558" fmla="*/ 708831 h 1056130"/>
              <a:gd name="connsiteX3559" fmla="*/ 346267 w 1056130"/>
              <a:gd name="connsiteY3559" fmla="*/ 710704 h 1056130"/>
              <a:gd name="connsiteX3560" fmla="*/ 335321 w 1056130"/>
              <a:gd name="connsiteY3560" fmla="*/ 721697 h 1056130"/>
              <a:gd name="connsiteX3561" fmla="*/ 331889 w 1056130"/>
              <a:gd name="connsiteY3561" fmla="*/ 723185 h 1056130"/>
              <a:gd name="connsiteX3562" fmla="*/ 242142 w 1056130"/>
              <a:gd name="connsiteY3562" fmla="*/ 723185 h 1056130"/>
              <a:gd name="connsiteX3563" fmla="*/ 240414 w 1056130"/>
              <a:gd name="connsiteY3563" fmla="*/ 722945 h 1056130"/>
              <a:gd name="connsiteX3564" fmla="*/ 241686 w 1056130"/>
              <a:gd name="connsiteY3564" fmla="*/ 721721 h 1056130"/>
              <a:gd name="connsiteX3565" fmla="*/ 259400 w 1056130"/>
              <a:gd name="connsiteY3565" fmla="*/ 709888 h 1056130"/>
              <a:gd name="connsiteX3566" fmla="*/ 262808 w 1056130"/>
              <a:gd name="connsiteY3566" fmla="*/ 708879 h 1056130"/>
              <a:gd name="connsiteX3567" fmla="*/ 347995 w 1056130"/>
              <a:gd name="connsiteY3567" fmla="*/ 708879 h 1056130"/>
              <a:gd name="connsiteX3568" fmla="*/ 264489 w 1056130"/>
              <a:gd name="connsiteY3568" fmla="*/ 663226 h 1056130"/>
              <a:gd name="connsiteX3569" fmla="*/ 263800 w 1056130"/>
              <a:gd name="connsiteY3569" fmla="*/ 662789 h 1056130"/>
              <a:gd name="connsiteX3570" fmla="*/ 263793 w 1056130"/>
              <a:gd name="connsiteY3570" fmla="*/ 662746 h 1056130"/>
              <a:gd name="connsiteX3571" fmla="*/ 274402 w 1056130"/>
              <a:gd name="connsiteY3571" fmla="*/ 657345 h 1056130"/>
              <a:gd name="connsiteX3572" fmla="*/ 276466 w 1056130"/>
              <a:gd name="connsiteY3572" fmla="*/ 657105 h 1056130"/>
              <a:gd name="connsiteX3573" fmla="*/ 333113 w 1056130"/>
              <a:gd name="connsiteY3573" fmla="*/ 657105 h 1056130"/>
              <a:gd name="connsiteX3574" fmla="*/ 334985 w 1056130"/>
              <a:gd name="connsiteY3574" fmla="*/ 657585 h 1056130"/>
              <a:gd name="connsiteX3575" fmla="*/ 327112 w 1056130"/>
              <a:gd name="connsiteY3575" fmla="*/ 662866 h 1056130"/>
              <a:gd name="connsiteX3576" fmla="*/ 325336 w 1056130"/>
              <a:gd name="connsiteY3576" fmla="*/ 663250 h 1056130"/>
              <a:gd name="connsiteX3577" fmla="*/ 323248 w 1056130"/>
              <a:gd name="connsiteY3577" fmla="*/ 665386 h 1056130"/>
              <a:gd name="connsiteX3578" fmla="*/ 313647 w 1056130"/>
              <a:gd name="connsiteY3578" fmla="*/ 671771 h 1056130"/>
              <a:gd name="connsiteX3579" fmla="*/ 311870 w 1056130"/>
              <a:gd name="connsiteY3579" fmla="*/ 672107 h 1056130"/>
              <a:gd name="connsiteX3580" fmla="*/ 246822 w 1056130"/>
              <a:gd name="connsiteY3580" fmla="*/ 672107 h 1056130"/>
              <a:gd name="connsiteX3581" fmla="*/ 246126 w 1056130"/>
              <a:gd name="connsiteY3581" fmla="*/ 671603 h 1056130"/>
              <a:gd name="connsiteX3582" fmla="*/ 249679 w 1056130"/>
              <a:gd name="connsiteY3582" fmla="*/ 669755 h 1056130"/>
              <a:gd name="connsiteX3583" fmla="*/ 257888 w 1056130"/>
              <a:gd name="connsiteY3583" fmla="*/ 665626 h 1056130"/>
              <a:gd name="connsiteX3584" fmla="*/ 261152 w 1056130"/>
              <a:gd name="connsiteY3584" fmla="*/ 664810 h 1056130"/>
              <a:gd name="connsiteX3585" fmla="*/ 321952 w 1056130"/>
              <a:gd name="connsiteY3585" fmla="*/ 664810 h 1056130"/>
              <a:gd name="connsiteX3586" fmla="*/ 322960 w 1056130"/>
              <a:gd name="connsiteY3586" fmla="*/ 664810 h 1056130"/>
              <a:gd name="connsiteX3587" fmla="*/ 280883 w 1056130"/>
              <a:gd name="connsiteY3587" fmla="*/ 655521 h 1056130"/>
              <a:gd name="connsiteX3588" fmla="*/ 279226 w 1056130"/>
              <a:gd name="connsiteY3588" fmla="*/ 655137 h 1056130"/>
              <a:gd name="connsiteX3589" fmla="*/ 285347 w 1056130"/>
              <a:gd name="connsiteY3589" fmla="*/ 651848 h 1056130"/>
              <a:gd name="connsiteX3590" fmla="*/ 292836 w 1056130"/>
              <a:gd name="connsiteY3590" fmla="*/ 650024 h 1056130"/>
              <a:gd name="connsiteX3591" fmla="*/ 342546 w 1056130"/>
              <a:gd name="connsiteY3591" fmla="*/ 650024 h 1056130"/>
              <a:gd name="connsiteX3592" fmla="*/ 345115 w 1056130"/>
              <a:gd name="connsiteY3592" fmla="*/ 650024 h 1056130"/>
              <a:gd name="connsiteX3593" fmla="*/ 345355 w 1056130"/>
              <a:gd name="connsiteY3593" fmla="*/ 650552 h 1056130"/>
              <a:gd name="connsiteX3594" fmla="*/ 338634 w 1056130"/>
              <a:gd name="connsiteY3594" fmla="*/ 655065 h 1056130"/>
              <a:gd name="connsiteX3595" fmla="*/ 336354 w 1056130"/>
              <a:gd name="connsiteY3595" fmla="*/ 655473 h 1056130"/>
              <a:gd name="connsiteX3596" fmla="*/ 358004 w 1056130"/>
              <a:gd name="connsiteY3596" fmla="*/ 644143 h 1056130"/>
              <a:gd name="connsiteX3597" fmla="*/ 359756 w 1056130"/>
              <a:gd name="connsiteY3597" fmla="*/ 643735 h 1056130"/>
              <a:gd name="connsiteX3598" fmla="*/ 412347 w 1056130"/>
              <a:gd name="connsiteY3598" fmla="*/ 643735 h 1056130"/>
              <a:gd name="connsiteX3599" fmla="*/ 413187 w 1056130"/>
              <a:gd name="connsiteY3599" fmla="*/ 644264 h 1056130"/>
              <a:gd name="connsiteX3600" fmla="*/ 409299 w 1056130"/>
              <a:gd name="connsiteY3600" fmla="*/ 647744 h 1056130"/>
              <a:gd name="connsiteX3601" fmla="*/ 406370 w 1056130"/>
              <a:gd name="connsiteY3601" fmla="*/ 648440 h 1056130"/>
              <a:gd name="connsiteX3602" fmla="*/ 354524 w 1056130"/>
              <a:gd name="connsiteY3602" fmla="*/ 648440 h 1056130"/>
              <a:gd name="connsiteX3603" fmla="*/ 352123 w 1056130"/>
              <a:gd name="connsiteY3603" fmla="*/ 648080 h 1056130"/>
              <a:gd name="connsiteX3604" fmla="*/ 357956 w 1056130"/>
              <a:gd name="connsiteY3604" fmla="*/ 644071 h 1056130"/>
              <a:gd name="connsiteX3605" fmla="*/ 348859 w 1056130"/>
              <a:gd name="connsiteY3605" fmla="*/ 648248 h 1056130"/>
              <a:gd name="connsiteX3606" fmla="*/ 347083 w 1056130"/>
              <a:gd name="connsiteY3606" fmla="*/ 648488 h 1056130"/>
              <a:gd name="connsiteX3607" fmla="*/ 294276 w 1056130"/>
              <a:gd name="connsiteY3607" fmla="*/ 648488 h 1056130"/>
              <a:gd name="connsiteX3608" fmla="*/ 293148 w 1056130"/>
              <a:gd name="connsiteY3608" fmla="*/ 648008 h 1056130"/>
              <a:gd name="connsiteX3609" fmla="*/ 300541 w 1056130"/>
              <a:gd name="connsiteY3609" fmla="*/ 644288 h 1056130"/>
              <a:gd name="connsiteX3610" fmla="*/ 303061 w 1056130"/>
              <a:gd name="connsiteY3610" fmla="*/ 643735 h 1056130"/>
              <a:gd name="connsiteX3611" fmla="*/ 353828 w 1056130"/>
              <a:gd name="connsiteY3611" fmla="*/ 643735 h 1056130"/>
              <a:gd name="connsiteX3612" fmla="*/ 354884 w 1056130"/>
              <a:gd name="connsiteY3612" fmla="*/ 644264 h 1056130"/>
              <a:gd name="connsiteX3613" fmla="*/ 348811 w 1056130"/>
              <a:gd name="connsiteY3613" fmla="*/ 648176 h 1056130"/>
              <a:gd name="connsiteX3614" fmla="*/ 361917 w 1056130"/>
              <a:gd name="connsiteY3614" fmla="*/ 642151 h 1056130"/>
              <a:gd name="connsiteX3615" fmla="*/ 361725 w 1056130"/>
              <a:gd name="connsiteY3615" fmla="*/ 641695 h 1056130"/>
              <a:gd name="connsiteX3616" fmla="*/ 366213 w 1056130"/>
              <a:gd name="connsiteY3616" fmla="*/ 638647 h 1056130"/>
              <a:gd name="connsiteX3617" fmla="*/ 367965 w 1056130"/>
              <a:gd name="connsiteY3617" fmla="*/ 638311 h 1056130"/>
              <a:gd name="connsiteX3618" fmla="*/ 417412 w 1056130"/>
              <a:gd name="connsiteY3618" fmla="*/ 638311 h 1056130"/>
              <a:gd name="connsiteX3619" fmla="*/ 418156 w 1056130"/>
              <a:gd name="connsiteY3619" fmla="*/ 638815 h 1056130"/>
              <a:gd name="connsiteX3620" fmla="*/ 415395 w 1056130"/>
              <a:gd name="connsiteY3620" fmla="*/ 641623 h 1056130"/>
              <a:gd name="connsiteX3621" fmla="*/ 413691 w 1056130"/>
              <a:gd name="connsiteY3621" fmla="*/ 642151 h 1056130"/>
              <a:gd name="connsiteX3622" fmla="*/ 358556 w 1056130"/>
              <a:gd name="connsiteY3622" fmla="*/ 641839 h 1056130"/>
              <a:gd name="connsiteX3623" fmla="*/ 356780 w 1056130"/>
              <a:gd name="connsiteY3623" fmla="*/ 642151 h 1056130"/>
              <a:gd name="connsiteX3624" fmla="*/ 306710 w 1056130"/>
              <a:gd name="connsiteY3624" fmla="*/ 642151 h 1056130"/>
              <a:gd name="connsiteX3625" fmla="*/ 305750 w 1056130"/>
              <a:gd name="connsiteY3625" fmla="*/ 641719 h 1056130"/>
              <a:gd name="connsiteX3626" fmla="*/ 316935 w 1056130"/>
              <a:gd name="connsiteY3626" fmla="*/ 638191 h 1056130"/>
              <a:gd name="connsiteX3627" fmla="*/ 360380 w 1056130"/>
              <a:gd name="connsiteY3627" fmla="*/ 638191 h 1056130"/>
              <a:gd name="connsiteX3628" fmla="*/ 362781 w 1056130"/>
              <a:gd name="connsiteY3628" fmla="*/ 638191 h 1056130"/>
              <a:gd name="connsiteX3629" fmla="*/ 362781 w 1056130"/>
              <a:gd name="connsiteY3629" fmla="*/ 638647 h 1056130"/>
              <a:gd name="connsiteX3630" fmla="*/ 297781 w 1056130"/>
              <a:gd name="connsiteY3630" fmla="*/ 642247 h 1056130"/>
              <a:gd name="connsiteX3631" fmla="*/ 252511 w 1056130"/>
              <a:gd name="connsiteY3631" fmla="*/ 642247 h 1056130"/>
              <a:gd name="connsiteX3632" fmla="*/ 250111 w 1056130"/>
              <a:gd name="connsiteY3632" fmla="*/ 642247 h 1056130"/>
              <a:gd name="connsiteX3633" fmla="*/ 250111 w 1056130"/>
              <a:gd name="connsiteY3633" fmla="*/ 641671 h 1056130"/>
              <a:gd name="connsiteX3634" fmla="*/ 257312 w 1056130"/>
              <a:gd name="connsiteY3634" fmla="*/ 638839 h 1056130"/>
              <a:gd name="connsiteX3635" fmla="*/ 259856 w 1056130"/>
              <a:gd name="connsiteY3635" fmla="*/ 638383 h 1056130"/>
              <a:gd name="connsiteX3636" fmla="*/ 306710 w 1056130"/>
              <a:gd name="connsiteY3636" fmla="*/ 638383 h 1056130"/>
              <a:gd name="connsiteX3637" fmla="*/ 307982 w 1056130"/>
              <a:gd name="connsiteY3637" fmla="*/ 638647 h 1056130"/>
              <a:gd name="connsiteX3638" fmla="*/ 297733 w 1056130"/>
              <a:gd name="connsiteY3638" fmla="*/ 642175 h 1056130"/>
              <a:gd name="connsiteX3639" fmla="*/ 244974 w 1056130"/>
              <a:gd name="connsiteY3639" fmla="*/ 641887 h 1056130"/>
              <a:gd name="connsiteX3640" fmla="*/ 242886 w 1056130"/>
              <a:gd name="connsiteY3640" fmla="*/ 642175 h 1056130"/>
              <a:gd name="connsiteX3641" fmla="*/ 194664 w 1056130"/>
              <a:gd name="connsiteY3641" fmla="*/ 642175 h 1056130"/>
              <a:gd name="connsiteX3642" fmla="*/ 193560 w 1056130"/>
              <a:gd name="connsiteY3642" fmla="*/ 642031 h 1056130"/>
              <a:gd name="connsiteX3643" fmla="*/ 198360 w 1056130"/>
              <a:gd name="connsiteY3643" fmla="*/ 640207 h 1056130"/>
              <a:gd name="connsiteX3644" fmla="*/ 209906 w 1056130"/>
              <a:gd name="connsiteY3644" fmla="*/ 638287 h 1056130"/>
              <a:gd name="connsiteX3645" fmla="*/ 249655 w 1056130"/>
              <a:gd name="connsiteY3645" fmla="*/ 638287 h 1056130"/>
              <a:gd name="connsiteX3646" fmla="*/ 252487 w 1056130"/>
              <a:gd name="connsiteY3646" fmla="*/ 638287 h 1056130"/>
              <a:gd name="connsiteX3647" fmla="*/ 252487 w 1056130"/>
              <a:gd name="connsiteY3647" fmla="*/ 638839 h 1056130"/>
              <a:gd name="connsiteX3648" fmla="*/ 244926 w 1056130"/>
              <a:gd name="connsiteY3648" fmla="*/ 641815 h 1056130"/>
              <a:gd name="connsiteX3649" fmla="*/ 250927 w 1056130"/>
              <a:gd name="connsiteY3649" fmla="*/ 643687 h 1056130"/>
              <a:gd name="connsiteX3650" fmla="*/ 294348 w 1056130"/>
              <a:gd name="connsiteY3650" fmla="*/ 643687 h 1056130"/>
              <a:gd name="connsiteX3651" fmla="*/ 296749 w 1056130"/>
              <a:gd name="connsiteY3651" fmla="*/ 643687 h 1056130"/>
              <a:gd name="connsiteX3652" fmla="*/ 284315 w 1056130"/>
              <a:gd name="connsiteY3652" fmla="*/ 648488 h 1056130"/>
              <a:gd name="connsiteX3653" fmla="*/ 236957 w 1056130"/>
              <a:gd name="connsiteY3653" fmla="*/ 648488 h 1056130"/>
              <a:gd name="connsiteX3654" fmla="*/ 234173 w 1056130"/>
              <a:gd name="connsiteY3654" fmla="*/ 648488 h 1056130"/>
              <a:gd name="connsiteX3655" fmla="*/ 234005 w 1056130"/>
              <a:gd name="connsiteY3655" fmla="*/ 647984 h 1056130"/>
              <a:gd name="connsiteX3656" fmla="*/ 238805 w 1056130"/>
              <a:gd name="connsiteY3656" fmla="*/ 646088 h 1056130"/>
              <a:gd name="connsiteX3657" fmla="*/ 250879 w 1056130"/>
              <a:gd name="connsiteY3657" fmla="*/ 643615 h 1056130"/>
              <a:gd name="connsiteX3658" fmla="*/ 348715 w 1056130"/>
              <a:gd name="connsiteY3658" fmla="*/ 650360 h 1056130"/>
              <a:gd name="connsiteX3659" fmla="*/ 350491 w 1056130"/>
              <a:gd name="connsiteY3659" fmla="*/ 650072 h 1056130"/>
              <a:gd name="connsiteX3660" fmla="*/ 405554 w 1056130"/>
              <a:gd name="connsiteY3660" fmla="*/ 650072 h 1056130"/>
              <a:gd name="connsiteX3661" fmla="*/ 406730 w 1056130"/>
              <a:gd name="connsiteY3661" fmla="*/ 650288 h 1056130"/>
              <a:gd name="connsiteX3662" fmla="*/ 401762 w 1056130"/>
              <a:gd name="connsiteY3662" fmla="*/ 655089 h 1056130"/>
              <a:gd name="connsiteX3663" fmla="*/ 399217 w 1056130"/>
              <a:gd name="connsiteY3663" fmla="*/ 655425 h 1056130"/>
              <a:gd name="connsiteX3664" fmla="*/ 344394 w 1056130"/>
              <a:gd name="connsiteY3664" fmla="*/ 655425 h 1056130"/>
              <a:gd name="connsiteX3665" fmla="*/ 341658 w 1056130"/>
              <a:gd name="connsiteY3665" fmla="*/ 655089 h 1056130"/>
              <a:gd name="connsiteX3666" fmla="*/ 348667 w 1056130"/>
              <a:gd name="connsiteY3666" fmla="*/ 650288 h 1056130"/>
              <a:gd name="connsiteX3667" fmla="*/ 409323 w 1056130"/>
              <a:gd name="connsiteY3667" fmla="*/ 650360 h 1056130"/>
              <a:gd name="connsiteX3668" fmla="*/ 410571 w 1056130"/>
              <a:gd name="connsiteY3668" fmla="*/ 650144 h 1056130"/>
              <a:gd name="connsiteX3669" fmla="*/ 467698 w 1056130"/>
              <a:gd name="connsiteY3669" fmla="*/ 650144 h 1056130"/>
              <a:gd name="connsiteX3670" fmla="*/ 465465 w 1056130"/>
              <a:gd name="connsiteY3670" fmla="*/ 654753 h 1056130"/>
              <a:gd name="connsiteX3671" fmla="*/ 463977 w 1056130"/>
              <a:gd name="connsiteY3671" fmla="*/ 655593 h 1056130"/>
              <a:gd name="connsiteX3672" fmla="*/ 404282 w 1056130"/>
              <a:gd name="connsiteY3672" fmla="*/ 655593 h 1056130"/>
              <a:gd name="connsiteX3673" fmla="*/ 409274 w 1056130"/>
              <a:gd name="connsiteY3673" fmla="*/ 650216 h 1056130"/>
              <a:gd name="connsiteX3674" fmla="*/ 466402 w 1056130"/>
              <a:gd name="connsiteY3674" fmla="*/ 648560 h 1056130"/>
              <a:gd name="connsiteX3675" fmla="*/ 410931 w 1056130"/>
              <a:gd name="connsiteY3675" fmla="*/ 648560 h 1056130"/>
              <a:gd name="connsiteX3676" fmla="*/ 415011 w 1056130"/>
              <a:gd name="connsiteY3676" fmla="*/ 644408 h 1056130"/>
              <a:gd name="connsiteX3677" fmla="*/ 417412 w 1056130"/>
              <a:gd name="connsiteY3677" fmla="*/ 643831 h 1056130"/>
              <a:gd name="connsiteX3678" fmla="*/ 470410 w 1056130"/>
              <a:gd name="connsiteY3678" fmla="*/ 643831 h 1056130"/>
              <a:gd name="connsiteX3679" fmla="*/ 468802 w 1056130"/>
              <a:gd name="connsiteY3679" fmla="*/ 647792 h 1056130"/>
              <a:gd name="connsiteX3680" fmla="*/ 467602 w 1056130"/>
              <a:gd name="connsiteY3680" fmla="*/ 648584 h 1056130"/>
              <a:gd name="connsiteX3681" fmla="*/ 468466 w 1056130"/>
              <a:gd name="connsiteY3681" fmla="*/ 642247 h 1056130"/>
              <a:gd name="connsiteX3682" fmla="*/ 417316 w 1056130"/>
              <a:gd name="connsiteY3682" fmla="*/ 642247 h 1056130"/>
              <a:gd name="connsiteX3683" fmla="*/ 420388 w 1056130"/>
              <a:gd name="connsiteY3683" fmla="*/ 639031 h 1056130"/>
              <a:gd name="connsiteX3684" fmla="*/ 422572 w 1056130"/>
              <a:gd name="connsiteY3684" fmla="*/ 638383 h 1056130"/>
              <a:gd name="connsiteX3685" fmla="*/ 470410 w 1056130"/>
              <a:gd name="connsiteY3685" fmla="*/ 638383 h 1056130"/>
              <a:gd name="connsiteX3686" fmla="*/ 473218 w 1056130"/>
              <a:gd name="connsiteY3686" fmla="*/ 638575 h 1056130"/>
              <a:gd name="connsiteX3687" fmla="*/ 468418 w 1056130"/>
              <a:gd name="connsiteY3687" fmla="*/ 642103 h 1056130"/>
              <a:gd name="connsiteX3688" fmla="*/ 417123 w 1056130"/>
              <a:gd name="connsiteY3688" fmla="*/ 636751 h 1056130"/>
              <a:gd name="connsiteX3689" fmla="*/ 372694 w 1056130"/>
              <a:gd name="connsiteY3689" fmla="*/ 636751 h 1056130"/>
              <a:gd name="connsiteX3690" fmla="*/ 369526 w 1056130"/>
              <a:gd name="connsiteY3690" fmla="*/ 636751 h 1056130"/>
              <a:gd name="connsiteX3691" fmla="*/ 377159 w 1056130"/>
              <a:gd name="connsiteY3691" fmla="*/ 633078 h 1056130"/>
              <a:gd name="connsiteX3692" fmla="*/ 420556 w 1056130"/>
              <a:gd name="connsiteY3692" fmla="*/ 633078 h 1056130"/>
              <a:gd name="connsiteX3693" fmla="*/ 423604 w 1056130"/>
              <a:gd name="connsiteY3693" fmla="*/ 633078 h 1056130"/>
              <a:gd name="connsiteX3694" fmla="*/ 417123 w 1056130"/>
              <a:gd name="connsiteY3694" fmla="*/ 636751 h 1056130"/>
              <a:gd name="connsiteX3695" fmla="*/ 363237 w 1056130"/>
              <a:gd name="connsiteY3695" fmla="*/ 636751 h 1056130"/>
              <a:gd name="connsiteX3696" fmla="*/ 319767 w 1056130"/>
              <a:gd name="connsiteY3696" fmla="*/ 636751 h 1056130"/>
              <a:gd name="connsiteX3697" fmla="*/ 316815 w 1056130"/>
              <a:gd name="connsiteY3697" fmla="*/ 636751 h 1056130"/>
              <a:gd name="connsiteX3698" fmla="*/ 324160 w 1056130"/>
              <a:gd name="connsiteY3698" fmla="*/ 633150 h 1056130"/>
              <a:gd name="connsiteX3699" fmla="*/ 369982 w 1056130"/>
              <a:gd name="connsiteY3699" fmla="*/ 633150 h 1056130"/>
              <a:gd name="connsiteX3700" fmla="*/ 371062 w 1056130"/>
              <a:gd name="connsiteY3700" fmla="*/ 633366 h 1056130"/>
              <a:gd name="connsiteX3701" fmla="*/ 363189 w 1056130"/>
              <a:gd name="connsiteY3701" fmla="*/ 636727 h 1056130"/>
              <a:gd name="connsiteX3702" fmla="*/ 308510 w 1056130"/>
              <a:gd name="connsiteY3702" fmla="*/ 636751 h 1056130"/>
              <a:gd name="connsiteX3703" fmla="*/ 263481 w 1056130"/>
              <a:gd name="connsiteY3703" fmla="*/ 636751 h 1056130"/>
              <a:gd name="connsiteX3704" fmla="*/ 272266 w 1056130"/>
              <a:gd name="connsiteY3704" fmla="*/ 633150 h 1056130"/>
              <a:gd name="connsiteX3705" fmla="*/ 318015 w 1056130"/>
              <a:gd name="connsiteY3705" fmla="*/ 633150 h 1056130"/>
              <a:gd name="connsiteX3706" fmla="*/ 308462 w 1056130"/>
              <a:gd name="connsiteY3706" fmla="*/ 636727 h 1056130"/>
              <a:gd name="connsiteX3707" fmla="*/ 253831 w 1056130"/>
              <a:gd name="connsiteY3707" fmla="*/ 636751 h 1056130"/>
              <a:gd name="connsiteX3708" fmla="*/ 212762 w 1056130"/>
              <a:gd name="connsiteY3708" fmla="*/ 636751 h 1056130"/>
              <a:gd name="connsiteX3709" fmla="*/ 210362 w 1056130"/>
              <a:gd name="connsiteY3709" fmla="*/ 636751 h 1056130"/>
              <a:gd name="connsiteX3710" fmla="*/ 222531 w 1056130"/>
              <a:gd name="connsiteY3710" fmla="*/ 633102 h 1056130"/>
              <a:gd name="connsiteX3711" fmla="*/ 263072 w 1056130"/>
              <a:gd name="connsiteY3711" fmla="*/ 633102 h 1056130"/>
              <a:gd name="connsiteX3712" fmla="*/ 265473 w 1056130"/>
              <a:gd name="connsiteY3712" fmla="*/ 633102 h 1056130"/>
              <a:gd name="connsiteX3713" fmla="*/ 253903 w 1056130"/>
              <a:gd name="connsiteY3713" fmla="*/ 636727 h 1056130"/>
              <a:gd name="connsiteX3714" fmla="*/ 208850 w 1056130"/>
              <a:gd name="connsiteY3714" fmla="*/ 634950 h 1056130"/>
              <a:gd name="connsiteX3715" fmla="*/ 198336 w 1056130"/>
              <a:gd name="connsiteY3715" fmla="*/ 636727 h 1056130"/>
              <a:gd name="connsiteX3716" fmla="*/ 159668 w 1056130"/>
              <a:gd name="connsiteY3716" fmla="*/ 636727 h 1056130"/>
              <a:gd name="connsiteX3717" fmla="*/ 157075 w 1056130"/>
              <a:gd name="connsiteY3717" fmla="*/ 636727 h 1056130"/>
              <a:gd name="connsiteX3718" fmla="*/ 173397 w 1056130"/>
              <a:gd name="connsiteY3718" fmla="*/ 633030 h 1056130"/>
              <a:gd name="connsiteX3719" fmla="*/ 209978 w 1056130"/>
              <a:gd name="connsiteY3719" fmla="*/ 633030 h 1056130"/>
              <a:gd name="connsiteX3720" fmla="*/ 213266 w 1056130"/>
              <a:gd name="connsiteY3720" fmla="*/ 633030 h 1056130"/>
              <a:gd name="connsiteX3721" fmla="*/ 208802 w 1056130"/>
              <a:gd name="connsiteY3721" fmla="*/ 634926 h 1056130"/>
              <a:gd name="connsiteX3722" fmla="*/ 196296 w 1056130"/>
              <a:gd name="connsiteY3722" fmla="*/ 638239 h 1056130"/>
              <a:gd name="connsiteX3723" fmla="*/ 197616 w 1056130"/>
              <a:gd name="connsiteY3723" fmla="*/ 638239 h 1056130"/>
              <a:gd name="connsiteX3724" fmla="*/ 194808 w 1056130"/>
              <a:gd name="connsiteY3724" fmla="*/ 639535 h 1056130"/>
              <a:gd name="connsiteX3725" fmla="*/ 179686 w 1056130"/>
              <a:gd name="connsiteY3725" fmla="*/ 642079 h 1056130"/>
              <a:gd name="connsiteX3726" fmla="*/ 140945 w 1056130"/>
              <a:gd name="connsiteY3726" fmla="*/ 642079 h 1056130"/>
              <a:gd name="connsiteX3727" fmla="*/ 137969 w 1056130"/>
              <a:gd name="connsiteY3727" fmla="*/ 642079 h 1056130"/>
              <a:gd name="connsiteX3728" fmla="*/ 137969 w 1056130"/>
              <a:gd name="connsiteY3728" fmla="*/ 641575 h 1056130"/>
              <a:gd name="connsiteX3729" fmla="*/ 149034 w 1056130"/>
              <a:gd name="connsiteY3729" fmla="*/ 638407 h 1056130"/>
              <a:gd name="connsiteX3730" fmla="*/ 151123 w 1056130"/>
              <a:gd name="connsiteY3730" fmla="*/ 638215 h 1056130"/>
              <a:gd name="connsiteX3731" fmla="*/ 189095 w 1056130"/>
              <a:gd name="connsiteY3731" fmla="*/ 643687 h 1056130"/>
              <a:gd name="connsiteX3732" fmla="*/ 238301 w 1056130"/>
              <a:gd name="connsiteY3732" fmla="*/ 643687 h 1056130"/>
              <a:gd name="connsiteX3733" fmla="*/ 238781 w 1056130"/>
              <a:gd name="connsiteY3733" fmla="*/ 643687 h 1056130"/>
              <a:gd name="connsiteX3734" fmla="*/ 237461 w 1056130"/>
              <a:gd name="connsiteY3734" fmla="*/ 644672 h 1056130"/>
              <a:gd name="connsiteX3735" fmla="*/ 218979 w 1056130"/>
              <a:gd name="connsiteY3735" fmla="*/ 648416 h 1056130"/>
              <a:gd name="connsiteX3736" fmla="*/ 177958 w 1056130"/>
              <a:gd name="connsiteY3736" fmla="*/ 648416 h 1056130"/>
              <a:gd name="connsiteX3737" fmla="*/ 174598 w 1056130"/>
              <a:gd name="connsiteY3737" fmla="*/ 648056 h 1056130"/>
              <a:gd name="connsiteX3738" fmla="*/ 187055 w 1056130"/>
              <a:gd name="connsiteY3738" fmla="*/ 643879 h 1056130"/>
              <a:gd name="connsiteX3739" fmla="*/ 188879 w 1056130"/>
              <a:gd name="connsiteY3739" fmla="*/ 643687 h 1056130"/>
              <a:gd name="connsiteX3740" fmla="*/ 181534 w 1056130"/>
              <a:gd name="connsiteY3740" fmla="*/ 650000 h 1056130"/>
              <a:gd name="connsiteX3741" fmla="*/ 223300 w 1056130"/>
              <a:gd name="connsiteY3741" fmla="*/ 650000 h 1056130"/>
              <a:gd name="connsiteX3742" fmla="*/ 220587 w 1056130"/>
              <a:gd name="connsiteY3742" fmla="*/ 651536 h 1056130"/>
              <a:gd name="connsiteX3743" fmla="*/ 200305 w 1056130"/>
              <a:gd name="connsiteY3743" fmla="*/ 655545 h 1056130"/>
              <a:gd name="connsiteX3744" fmla="*/ 157099 w 1056130"/>
              <a:gd name="connsiteY3744" fmla="*/ 655545 h 1056130"/>
              <a:gd name="connsiteX3745" fmla="*/ 154363 w 1056130"/>
              <a:gd name="connsiteY3745" fmla="*/ 655545 h 1056130"/>
              <a:gd name="connsiteX3746" fmla="*/ 156763 w 1056130"/>
              <a:gd name="connsiteY3746" fmla="*/ 654105 h 1056130"/>
              <a:gd name="connsiteX3747" fmla="*/ 168765 w 1056130"/>
              <a:gd name="connsiteY3747" fmla="*/ 650288 h 1056130"/>
              <a:gd name="connsiteX3748" fmla="*/ 181318 w 1056130"/>
              <a:gd name="connsiteY3748" fmla="*/ 650000 h 1056130"/>
              <a:gd name="connsiteX3749" fmla="*/ 228580 w 1056130"/>
              <a:gd name="connsiteY3749" fmla="*/ 650192 h 1056130"/>
              <a:gd name="connsiteX3750" fmla="*/ 230380 w 1056130"/>
              <a:gd name="connsiteY3750" fmla="*/ 650000 h 1056130"/>
              <a:gd name="connsiteX3751" fmla="*/ 283835 w 1056130"/>
              <a:gd name="connsiteY3751" fmla="*/ 650000 h 1056130"/>
              <a:gd name="connsiteX3752" fmla="*/ 284363 w 1056130"/>
              <a:gd name="connsiteY3752" fmla="*/ 650000 h 1056130"/>
              <a:gd name="connsiteX3753" fmla="*/ 283115 w 1056130"/>
              <a:gd name="connsiteY3753" fmla="*/ 651128 h 1056130"/>
              <a:gd name="connsiteX3754" fmla="*/ 265953 w 1056130"/>
              <a:gd name="connsiteY3754" fmla="*/ 655497 h 1056130"/>
              <a:gd name="connsiteX3755" fmla="*/ 219603 w 1056130"/>
              <a:gd name="connsiteY3755" fmla="*/ 655377 h 1056130"/>
              <a:gd name="connsiteX3756" fmla="*/ 216843 w 1056130"/>
              <a:gd name="connsiteY3756" fmla="*/ 655377 h 1056130"/>
              <a:gd name="connsiteX3757" fmla="*/ 216699 w 1056130"/>
              <a:gd name="connsiteY3757" fmla="*/ 654801 h 1056130"/>
              <a:gd name="connsiteX3758" fmla="*/ 228364 w 1056130"/>
              <a:gd name="connsiteY3758" fmla="*/ 650192 h 1056130"/>
              <a:gd name="connsiteX3759" fmla="*/ 217563 w 1056130"/>
              <a:gd name="connsiteY3759" fmla="*/ 657081 h 1056130"/>
              <a:gd name="connsiteX3760" fmla="*/ 267033 w 1056130"/>
              <a:gd name="connsiteY3760" fmla="*/ 657081 h 1056130"/>
              <a:gd name="connsiteX3761" fmla="*/ 270033 w 1056130"/>
              <a:gd name="connsiteY3761" fmla="*/ 657345 h 1056130"/>
              <a:gd name="connsiteX3762" fmla="*/ 268185 w 1056130"/>
              <a:gd name="connsiteY3762" fmla="*/ 658593 h 1056130"/>
              <a:gd name="connsiteX3763" fmla="*/ 258968 w 1056130"/>
              <a:gd name="connsiteY3763" fmla="*/ 662986 h 1056130"/>
              <a:gd name="connsiteX3764" fmla="*/ 249007 w 1056130"/>
              <a:gd name="connsiteY3764" fmla="*/ 663226 h 1056130"/>
              <a:gd name="connsiteX3765" fmla="*/ 197304 w 1056130"/>
              <a:gd name="connsiteY3765" fmla="*/ 663226 h 1056130"/>
              <a:gd name="connsiteX3766" fmla="*/ 197304 w 1056130"/>
              <a:gd name="connsiteY3766" fmla="*/ 662722 h 1056130"/>
              <a:gd name="connsiteX3767" fmla="*/ 205417 w 1056130"/>
              <a:gd name="connsiteY3767" fmla="*/ 659409 h 1056130"/>
              <a:gd name="connsiteX3768" fmla="*/ 217563 w 1056130"/>
              <a:gd name="connsiteY3768" fmla="*/ 657081 h 1056130"/>
              <a:gd name="connsiteX3769" fmla="*/ 253903 w 1056130"/>
              <a:gd name="connsiteY3769" fmla="*/ 664762 h 1056130"/>
              <a:gd name="connsiteX3770" fmla="*/ 254791 w 1056130"/>
              <a:gd name="connsiteY3770" fmla="*/ 664762 h 1056130"/>
              <a:gd name="connsiteX3771" fmla="*/ 253159 w 1056130"/>
              <a:gd name="connsiteY3771" fmla="*/ 666010 h 1056130"/>
              <a:gd name="connsiteX3772" fmla="*/ 252679 w 1056130"/>
              <a:gd name="connsiteY3772" fmla="*/ 666226 h 1056130"/>
              <a:gd name="connsiteX3773" fmla="*/ 241326 w 1056130"/>
              <a:gd name="connsiteY3773" fmla="*/ 671651 h 1056130"/>
              <a:gd name="connsiteX3774" fmla="*/ 228748 w 1056130"/>
              <a:gd name="connsiteY3774" fmla="*/ 671939 h 1056130"/>
              <a:gd name="connsiteX3775" fmla="*/ 174982 w 1056130"/>
              <a:gd name="connsiteY3775" fmla="*/ 671939 h 1056130"/>
              <a:gd name="connsiteX3776" fmla="*/ 177142 w 1056130"/>
              <a:gd name="connsiteY3776" fmla="*/ 670595 h 1056130"/>
              <a:gd name="connsiteX3777" fmla="*/ 190319 w 1056130"/>
              <a:gd name="connsiteY3777" fmla="*/ 665290 h 1056130"/>
              <a:gd name="connsiteX3778" fmla="*/ 193368 w 1056130"/>
              <a:gd name="connsiteY3778" fmla="*/ 664642 h 1056130"/>
              <a:gd name="connsiteX3779" fmla="*/ 243102 w 1056130"/>
              <a:gd name="connsiteY3779" fmla="*/ 673619 h 1056130"/>
              <a:gd name="connsiteX3780" fmla="*/ 309446 w 1056130"/>
              <a:gd name="connsiteY3780" fmla="*/ 673619 h 1056130"/>
              <a:gd name="connsiteX3781" fmla="*/ 309734 w 1056130"/>
              <a:gd name="connsiteY3781" fmla="*/ 673619 h 1056130"/>
              <a:gd name="connsiteX3782" fmla="*/ 308726 w 1056130"/>
              <a:gd name="connsiteY3782" fmla="*/ 674867 h 1056130"/>
              <a:gd name="connsiteX3783" fmla="*/ 299317 w 1056130"/>
              <a:gd name="connsiteY3783" fmla="*/ 681180 h 1056130"/>
              <a:gd name="connsiteX3784" fmla="*/ 296677 w 1056130"/>
              <a:gd name="connsiteY3784" fmla="*/ 682092 h 1056130"/>
              <a:gd name="connsiteX3785" fmla="*/ 226612 w 1056130"/>
              <a:gd name="connsiteY3785" fmla="*/ 682092 h 1056130"/>
              <a:gd name="connsiteX3786" fmla="*/ 225244 w 1056130"/>
              <a:gd name="connsiteY3786" fmla="*/ 681828 h 1056130"/>
              <a:gd name="connsiteX3787" fmla="*/ 240822 w 1056130"/>
              <a:gd name="connsiteY3787" fmla="*/ 674051 h 1056130"/>
              <a:gd name="connsiteX3788" fmla="*/ 243078 w 1056130"/>
              <a:gd name="connsiteY3788" fmla="*/ 673619 h 1056130"/>
              <a:gd name="connsiteX3789" fmla="*/ 300709 w 1056130"/>
              <a:gd name="connsiteY3789" fmla="*/ 683724 h 1056130"/>
              <a:gd name="connsiteX3790" fmla="*/ 373198 w 1056130"/>
              <a:gd name="connsiteY3790" fmla="*/ 683724 h 1056130"/>
              <a:gd name="connsiteX3791" fmla="*/ 368733 w 1056130"/>
              <a:gd name="connsiteY3791" fmla="*/ 688189 h 1056130"/>
              <a:gd name="connsiteX3792" fmla="*/ 362997 w 1056130"/>
              <a:gd name="connsiteY3792" fmla="*/ 693470 h 1056130"/>
              <a:gd name="connsiteX3793" fmla="*/ 355460 w 1056130"/>
              <a:gd name="connsiteY3793" fmla="*/ 693734 h 1056130"/>
              <a:gd name="connsiteX3794" fmla="*/ 284507 w 1056130"/>
              <a:gd name="connsiteY3794" fmla="*/ 693734 h 1056130"/>
              <a:gd name="connsiteX3795" fmla="*/ 284507 w 1056130"/>
              <a:gd name="connsiteY3795" fmla="*/ 693158 h 1056130"/>
              <a:gd name="connsiteX3796" fmla="*/ 297589 w 1056130"/>
              <a:gd name="connsiteY3796" fmla="*/ 684372 h 1056130"/>
              <a:gd name="connsiteX3797" fmla="*/ 300781 w 1056130"/>
              <a:gd name="connsiteY3797" fmla="*/ 683724 h 1056130"/>
              <a:gd name="connsiteX3798" fmla="*/ 293964 w 1056130"/>
              <a:gd name="connsiteY3798" fmla="*/ 683724 h 1056130"/>
              <a:gd name="connsiteX3799" fmla="*/ 295020 w 1056130"/>
              <a:gd name="connsiteY3799" fmla="*/ 684036 h 1056130"/>
              <a:gd name="connsiteX3800" fmla="*/ 285779 w 1056130"/>
              <a:gd name="connsiteY3800" fmla="*/ 690277 h 1056130"/>
              <a:gd name="connsiteX3801" fmla="*/ 274162 w 1056130"/>
              <a:gd name="connsiteY3801" fmla="*/ 693830 h 1056130"/>
              <a:gd name="connsiteX3802" fmla="*/ 205465 w 1056130"/>
              <a:gd name="connsiteY3802" fmla="*/ 693830 h 1056130"/>
              <a:gd name="connsiteX3803" fmla="*/ 202465 w 1056130"/>
              <a:gd name="connsiteY3803" fmla="*/ 693614 h 1056130"/>
              <a:gd name="connsiteX3804" fmla="*/ 204169 w 1056130"/>
              <a:gd name="connsiteY3804" fmla="*/ 692509 h 1056130"/>
              <a:gd name="connsiteX3805" fmla="*/ 219915 w 1056130"/>
              <a:gd name="connsiteY3805" fmla="*/ 684612 h 1056130"/>
              <a:gd name="connsiteX3806" fmla="*/ 222892 w 1056130"/>
              <a:gd name="connsiteY3806" fmla="*/ 683796 h 1056130"/>
              <a:gd name="connsiteX3807" fmla="*/ 353972 w 1056130"/>
              <a:gd name="connsiteY3807" fmla="*/ 705327 h 1056130"/>
              <a:gd name="connsiteX3808" fmla="*/ 362301 w 1056130"/>
              <a:gd name="connsiteY3808" fmla="*/ 696926 h 1056130"/>
              <a:gd name="connsiteX3809" fmla="*/ 366429 w 1056130"/>
              <a:gd name="connsiteY3809" fmla="*/ 695246 h 1056130"/>
              <a:gd name="connsiteX3810" fmla="*/ 444487 w 1056130"/>
              <a:gd name="connsiteY3810" fmla="*/ 695246 h 1056130"/>
              <a:gd name="connsiteX3811" fmla="*/ 444007 w 1056130"/>
              <a:gd name="connsiteY3811" fmla="*/ 697310 h 1056130"/>
              <a:gd name="connsiteX3812" fmla="*/ 440070 w 1056130"/>
              <a:gd name="connsiteY3812" fmla="*/ 705327 h 1056130"/>
              <a:gd name="connsiteX3813" fmla="*/ 436830 w 1056130"/>
              <a:gd name="connsiteY3813" fmla="*/ 707175 h 1056130"/>
              <a:gd name="connsiteX3814" fmla="*/ 352820 w 1056130"/>
              <a:gd name="connsiteY3814" fmla="*/ 707175 h 1056130"/>
              <a:gd name="connsiteX3815" fmla="*/ 353948 w 1056130"/>
              <a:gd name="connsiteY3815" fmla="*/ 705375 h 1056130"/>
              <a:gd name="connsiteX3816" fmla="*/ 443695 w 1056130"/>
              <a:gd name="connsiteY3816" fmla="*/ 693686 h 1056130"/>
              <a:gd name="connsiteX3817" fmla="*/ 366333 w 1056130"/>
              <a:gd name="connsiteY3817" fmla="*/ 693686 h 1056130"/>
              <a:gd name="connsiteX3818" fmla="*/ 367125 w 1056130"/>
              <a:gd name="connsiteY3818" fmla="*/ 692173 h 1056130"/>
              <a:gd name="connsiteX3819" fmla="*/ 374158 w 1056130"/>
              <a:gd name="connsiteY3819" fmla="*/ 684973 h 1056130"/>
              <a:gd name="connsiteX3820" fmla="*/ 377591 w 1056130"/>
              <a:gd name="connsiteY3820" fmla="*/ 683556 h 1056130"/>
              <a:gd name="connsiteX3821" fmla="*/ 417075 w 1056130"/>
              <a:gd name="connsiteY3821" fmla="*/ 683556 h 1056130"/>
              <a:gd name="connsiteX3822" fmla="*/ 450680 w 1056130"/>
              <a:gd name="connsiteY3822" fmla="*/ 683556 h 1056130"/>
              <a:gd name="connsiteX3823" fmla="*/ 446239 w 1056130"/>
              <a:gd name="connsiteY3823" fmla="*/ 692798 h 1056130"/>
              <a:gd name="connsiteX3824" fmla="*/ 445015 w 1056130"/>
              <a:gd name="connsiteY3824" fmla="*/ 693566 h 1056130"/>
              <a:gd name="connsiteX3825" fmla="*/ 372862 w 1056130"/>
              <a:gd name="connsiteY3825" fmla="*/ 682068 h 1056130"/>
              <a:gd name="connsiteX3826" fmla="*/ 301909 w 1056130"/>
              <a:gd name="connsiteY3826" fmla="*/ 682068 h 1056130"/>
              <a:gd name="connsiteX3827" fmla="*/ 301909 w 1056130"/>
              <a:gd name="connsiteY3827" fmla="*/ 681564 h 1056130"/>
              <a:gd name="connsiteX3828" fmla="*/ 309638 w 1056130"/>
              <a:gd name="connsiteY3828" fmla="*/ 676307 h 1056130"/>
              <a:gd name="connsiteX3829" fmla="*/ 318855 w 1056130"/>
              <a:gd name="connsiteY3829" fmla="*/ 673475 h 1056130"/>
              <a:gd name="connsiteX3830" fmla="*/ 379967 w 1056130"/>
              <a:gd name="connsiteY3830" fmla="*/ 673475 h 1056130"/>
              <a:gd name="connsiteX3831" fmla="*/ 383471 w 1056130"/>
              <a:gd name="connsiteY3831" fmla="*/ 673475 h 1056130"/>
              <a:gd name="connsiteX3832" fmla="*/ 375286 w 1056130"/>
              <a:gd name="connsiteY3832" fmla="*/ 681636 h 1056130"/>
              <a:gd name="connsiteX3833" fmla="*/ 372838 w 1056130"/>
              <a:gd name="connsiteY3833" fmla="*/ 682116 h 1056130"/>
              <a:gd name="connsiteX3834" fmla="*/ 382847 w 1056130"/>
              <a:gd name="connsiteY3834" fmla="*/ 671987 h 1056130"/>
              <a:gd name="connsiteX3835" fmla="*/ 317079 w 1056130"/>
              <a:gd name="connsiteY3835" fmla="*/ 671987 h 1056130"/>
              <a:gd name="connsiteX3836" fmla="*/ 318087 w 1056130"/>
              <a:gd name="connsiteY3836" fmla="*/ 670667 h 1056130"/>
              <a:gd name="connsiteX3837" fmla="*/ 325720 w 1056130"/>
              <a:gd name="connsiteY3837" fmla="*/ 665554 h 1056130"/>
              <a:gd name="connsiteX3838" fmla="*/ 328409 w 1056130"/>
              <a:gd name="connsiteY3838" fmla="*/ 664690 h 1056130"/>
              <a:gd name="connsiteX3839" fmla="*/ 390816 w 1056130"/>
              <a:gd name="connsiteY3839" fmla="*/ 664690 h 1056130"/>
              <a:gd name="connsiteX3840" fmla="*/ 391752 w 1056130"/>
              <a:gd name="connsiteY3840" fmla="*/ 665338 h 1056130"/>
              <a:gd name="connsiteX3841" fmla="*/ 385800 w 1056130"/>
              <a:gd name="connsiteY3841" fmla="*/ 671147 h 1056130"/>
              <a:gd name="connsiteX3842" fmla="*/ 383687 w 1056130"/>
              <a:gd name="connsiteY3842" fmla="*/ 671963 h 1056130"/>
              <a:gd name="connsiteX3843" fmla="*/ 362613 w 1056130"/>
              <a:gd name="connsiteY3843" fmla="*/ 663130 h 1056130"/>
              <a:gd name="connsiteX3844" fmla="*/ 329897 w 1056130"/>
              <a:gd name="connsiteY3844" fmla="*/ 663130 h 1056130"/>
              <a:gd name="connsiteX3845" fmla="*/ 331985 w 1056130"/>
              <a:gd name="connsiteY3845" fmla="*/ 661330 h 1056130"/>
              <a:gd name="connsiteX3846" fmla="*/ 346243 w 1056130"/>
              <a:gd name="connsiteY3846" fmla="*/ 656865 h 1056130"/>
              <a:gd name="connsiteX3847" fmla="*/ 396289 w 1056130"/>
              <a:gd name="connsiteY3847" fmla="*/ 656985 h 1056130"/>
              <a:gd name="connsiteX3848" fmla="*/ 399145 w 1056130"/>
              <a:gd name="connsiteY3848" fmla="*/ 656985 h 1056130"/>
              <a:gd name="connsiteX3849" fmla="*/ 399361 w 1056130"/>
              <a:gd name="connsiteY3849" fmla="*/ 657681 h 1056130"/>
              <a:gd name="connsiteX3850" fmla="*/ 394561 w 1056130"/>
              <a:gd name="connsiteY3850" fmla="*/ 662482 h 1056130"/>
              <a:gd name="connsiteX3851" fmla="*/ 391872 w 1056130"/>
              <a:gd name="connsiteY3851" fmla="*/ 663202 h 1056130"/>
              <a:gd name="connsiteX3852" fmla="*/ 402194 w 1056130"/>
              <a:gd name="connsiteY3852" fmla="*/ 657201 h 1056130"/>
              <a:gd name="connsiteX3853" fmla="*/ 403730 w 1056130"/>
              <a:gd name="connsiteY3853" fmla="*/ 656985 h 1056130"/>
              <a:gd name="connsiteX3854" fmla="*/ 462945 w 1056130"/>
              <a:gd name="connsiteY3854" fmla="*/ 656985 h 1056130"/>
              <a:gd name="connsiteX3855" fmla="*/ 463833 w 1056130"/>
              <a:gd name="connsiteY3855" fmla="*/ 657153 h 1056130"/>
              <a:gd name="connsiteX3856" fmla="*/ 463833 w 1056130"/>
              <a:gd name="connsiteY3856" fmla="*/ 657609 h 1056130"/>
              <a:gd name="connsiteX3857" fmla="*/ 460977 w 1056130"/>
              <a:gd name="connsiteY3857" fmla="*/ 662818 h 1056130"/>
              <a:gd name="connsiteX3858" fmla="*/ 455576 w 1056130"/>
              <a:gd name="connsiteY3858" fmla="*/ 663106 h 1056130"/>
              <a:gd name="connsiteX3859" fmla="*/ 396841 w 1056130"/>
              <a:gd name="connsiteY3859" fmla="*/ 663106 h 1056130"/>
              <a:gd name="connsiteX3860" fmla="*/ 402170 w 1056130"/>
              <a:gd name="connsiteY3860" fmla="*/ 657249 h 1056130"/>
              <a:gd name="connsiteX3861" fmla="*/ 524609 w 1056130"/>
              <a:gd name="connsiteY3861" fmla="*/ 655377 h 1056130"/>
              <a:gd name="connsiteX3862" fmla="*/ 470146 w 1056130"/>
              <a:gd name="connsiteY3862" fmla="*/ 655377 h 1056130"/>
              <a:gd name="connsiteX3863" fmla="*/ 467146 w 1056130"/>
              <a:gd name="connsiteY3863" fmla="*/ 655161 h 1056130"/>
              <a:gd name="connsiteX3864" fmla="*/ 467146 w 1056130"/>
              <a:gd name="connsiteY3864" fmla="*/ 654753 h 1056130"/>
              <a:gd name="connsiteX3865" fmla="*/ 474347 w 1056130"/>
              <a:gd name="connsiteY3865" fmla="*/ 649952 h 1056130"/>
              <a:gd name="connsiteX3866" fmla="*/ 524753 w 1056130"/>
              <a:gd name="connsiteY3866" fmla="*/ 649952 h 1056130"/>
              <a:gd name="connsiteX3867" fmla="*/ 526601 w 1056130"/>
              <a:gd name="connsiteY3867" fmla="*/ 649952 h 1056130"/>
              <a:gd name="connsiteX3868" fmla="*/ 528281 w 1056130"/>
              <a:gd name="connsiteY3868" fmla="*/ 651584 h 1056130"/>
              <a:gd name="connsiteX3869" fmla="*/ 524633 w 1056130"/>
              <a:gd name="connsiteY3869" fmla="*/ 655425 h 1056130"/>
              <a:gd name="connsiteX3870" fmla="*/ 527201 w 1056130"/>
              <a:gd name="connsiteY3870" fmla="*/ 648368 h 1056130"/>
              <a:gd name="connsiteX3871" fmla="*/ 472690 w 1056130"/>
              <a:gd name="connsiteY3871" fmla="*/ 648368 h 1056130"/>
              <a:gd name="connsiteX3872" fmla="*/ 470722 w 1056130"/>
              <a:gd name="connsiteY3872" fmla="*/ 648368 h 1056130"/>
              <a:gd name="connsiteX3873" fmla="*/ 470722 w 1056130"/>
              <a:gd name="connsiteY3873" fmla="*/ 647960 h 1056130"/>
              <a:gd name="connsiteX3874" fmla="*/ 476843 w 1056130"/>
              <a:gd name="connsiteY3874" fmla="*/ 643711 h 1056130"/>
              <a:gd name="connsiteX3875" fmla="*/ 525041 w 1056130"/>
              <a:gd name="connsiteY3875" fmla="*/ 643711 h 1056130"/>
              <a:gd name="connsiteX3876" fmla="*/ 528401 w 1056130"/>
              <a:gd name="connsiteY3876" fmla="*/ 647360 h 1056130"/>
              <a:gd name="connsiteX3877" fmla="*/ 527225 w 1056130"/>
              <a:gd name="connsiteY3877" fmla="*/ 648416 h 1056130"/>
              <a:gd name="connsiteX3878" fmla="*/ 528137 w 1056130"/>
              <a:gd name="connsiteY3878" fmla="*/ 641647 h 1056130"/>
              <a:gd name="connsiteX3879" fmla="*/ 527513 w 1056130"/>
              <a:gd name="connsiteY3879" fmla="*/ 641983 h 1056130"/>
              <a:gd name="connsiteX3880" fmla="*/ 525929 w 1056130"/>
              <a:gd name="connsiteY3880" fmla="*/ 641983 h 1056130"/>
              <a:gd name="connsiteX3881" fmla="*/ 475691 w 1056130"/>
              <a:gd name="connsiteY3881" fmla="*/ 641983 h 1056130"/>
              <a:gd name="connsiteX3882" fmla="*/ 473674 w 1056130"/>
              <a:gd name="connsiteY3882" fmla="*/ 641983 h 1056130"/>
              <a:gd name="connsiteX3883" fmla="*/ 478787 w 1056130"/>
              <a:gd name="connsiteY3883" fmla="*/ 638215 h 1056130"/>
              <a:gd name="connsiteX3884" fmla="*/ 526433 w 1056130"/>
              <a:gd name="connsiteY3884" fmla="*/ 638215 h 1056130"/>
              <a:gd name="connsiteX3885" fmla="*/ 528113 w 1056130"/>
              <a:gd name="connsiteY3885" fmla="*/ 638575 h 1056130"/>
              <a:gd name="connsiteX3886" fmla="*/ 528161 w 1056130"/>
              <a:gd name="connsiteY3886" fmla="*/ 641695 h 1056130"/>
              <a:gd name="connsiteX3887" fmla="*/ 528281 w 1056130"/>
              <a:gd name="connsiteY3887" fmla="*/ 635142 h 1056130"/>
              <a:gd name="connsiteX3888" fmla="*/ 526721 w 1056130"/>
              <a:gd name="connsiteY3888" fmla="*/ 636631 h 1056130"/>
              <a:gd name="connsiteX3889" fmla="*/ 476315 w 1056130"/>
              <a:gd name="connsiteY3889" fmla="*/ 636631 h 1056130"/>
              <a:gd name="connsiteX3890" fmla="*/ 476747 w 1056130"/>
              <a:gd name="connsiteY3890" fmla="*/ 635286 h 1056130"/>
              <a:gd name="connsiteX3891" fmla="*/ 480227 w 1056130"/>
              <a:gd name="connsiteY3891" fmla="*/ 632886 h 1056130"/>
              <a:gd name="connsiteX3892" fmla="*/ 525521 w 1056130"/>
              <a:gd name="connsiteY3892" fmla="*/ 632886 h 1056130"/>
              <a:gd name="connsiteX3893" fmla="*/ 526313 w 1056130"/>
              <a:gd name="connsiteY3893" fmla="*/ 632886 h 1056130"/>
              <a:gd name="connsiteX3894" fmla="*/ 528305 w 1056130"/>
              <a:gd name="connsiteY3894" fmla="*/ 635190 h 1056130"/>
              <a:gd name="connsiteX3895" fmla="*/ 475283 w 1056130"/>
              <a:gd name="connsiteY3895" fmla="*/ 631422 h 1056130"/>
              <a:gd name="connsiteX3896" fmla="*/ 429269 w 1056130"/>
              <a:gd name="connsiteY3896" fmla="*/ 631422 h 1056130"/>
              <a:gd name="connsiteX3897" fmla="*/ 428285 w 1056130"/>
              <a:gd name="connsiteY3897" fmla="*/ 631254 h 1056130"/>
              <a:gd name="connsiteX3898" fmla="*/ 433926 w 1056130"/>
              <a:gd name="connsiteY3898" fmla="*/ 628278 h 1056130"/>
              <a:gd name="connsiteX3899" fmla="*/ 475475 w 1056130"/>
              <a:gd name="connsiteY3899" fmla="*/ 628278 h 1056130"/>
              <a:gd name="connsiteX3900" fmla="*/ 478091 w 1056130"/>
              <a:gd name="connsiteY3900" fmla="*/ 628278 h 1056130"/>
              <a:gd name="connsiteX3901" fmla="*/ 475307 w 1056130"/>
              <a:gd name="connsiteY3901" fmla="*/ 631470 h 1056130"/>
              <a:gd name="connsiteX3902" fmla="*/ 475283 w 1056130"/>
              <a:gd name="connsiteY3902" fmla="*/ 633030 h 1056130"/>
              <a:gd name="connsiteX3903" fmla="*/ 475715 w 1056130"/>
              <a:gd name="connsiteY3903" fmla="*/ 633270 h 1056130"/>
              <a:gd name="connsiteX3904" fmla="*/ 475403 w 1056130"/>
              <a:gd name="connsiteY3904" fmla="*/ 634494 h 1056130"/>
              <a:gd name="connsiteX3905" fmla="*/ 472090 w 1056130"/>
              <a:gd name="connsiteY3905" fmla="*/ 636655 h 1056130"/>
              <a:gd name="connsiteX3906" fmla="*/ 443911 w 1056130"/>
              <a:gd name="connsiteY3906" fmla="*/ 636655 h 1056130"/>
              <a:gd name="connsiteX3907" fmla="*/ 422692 w 1056130"/>
              <a:gd name="connsiteY3907" fmla="*/ 636655 h 1056130"/>
              <a:gd name="connsiteX3908" fmla="*/ 425669 w 1056130"/>
              <a:gd name="connsiteY3908" fmla="*/ 633582 h 1056130"/>
              <a:gd name="connsiteX3909" fmla="*/ 427349 w 1056130"/>
              <a:gd name="connsiteY3909" fmla="*/ 633054 h 1056130"/>
              <a:gd name="connsiteX3910" fmla="*/ 422932 w 1056130"/>
              <a:gd name="connsiteY3910" fmla="*/ 631494 h 1056130"/>
              <a:gd name="connsiteX3911" fmla="*/ 380351 w 1056130"/>
              <a:gd name="connsiteY3911" fmla="*/ 631494 h 1056130"/>
              <a:gd name="connsiteX3912" fmla="*/ 377279 w 1056130"/>
              <a:gd name="connsiteY3912" fmla="*/ 631494 h 1056130"/>
              <a:gd name="connsiteX3913" fmla="*/ 384743 w 1056130"/>
              <a:gd name="connsiteY3913" fmla="*/ 628350 h 1056130"/>
              <a:gd name="connsiteX3914" fmla="*/ 425236 w 1056130"/>
              <a:gd name="connsiteY3914" fmla="*/ 628350 h 1056130"/>
              <a:gd name="connsiteX3915" fmla="*/ 428165 w 1056130"/>
              <a:gd name="connsiteY3915" fmla="*/ 628350 h 1056130"/>
              <a:gd name="connsiteX3916" fmla="*/ 422980 w 1056130"/>
              <a:gd name="connsiteY3916" fmla="*/ 631542 h 1056130"/>
              <a:gd name="connsiteX3917" fmla="*/ 336402 w 1056130"/>
              <a:gd name="connsiteY3917" fmla="*/ 628278 h 1056130"/>
              <a:gd name="connsiteX3918" fmla="*/ 377495 w 1056130"/>
              <a:gd name="connsiteY3918" fmla="*/ 628278 h 1056130"/>
              <a:gd name="connsiteX3919" fmla="*/ 372550 w 1056130"/>
              <a:gd name="connsiteY3919" fmla="*/ 631374 h 1056130"/>
              <a:gd name="connsiteX3920" fmla="*/ 329633 w 1056130"/>
              <a:gd name="connsiteY3920" fmla="*/ 631374 h 1056130"/>
              <a:gd name="connsiteX3921" fmla="*/ 326776 w 1056130"/>
              <a:gd name="connsiteY3921" fmla="*/ 631134 h 1056130"/>
              <a:gd name="connsiteX3922" fmla="*/ 336402 w 1056130"/>
              <a:gd name="connsiteY3922" fmla="*/ 628278 h 1056130"/>
              <a:gd name="connsiteX3923" fmla="*/ 320128 w 1056130"/>
              <a:gd name="connsiteY3923" fmla="*/ 631470 h 1056130"/>
              <a:gd name="connsiteX3924" fmla="*/ 278794 w 1056130"/>
              <a:gd name="connsiteY3924" fmla="*/ 631470 h 1056130"/>
              <a:gd name="connsiteX3925" fmla="*/ 276394 w 1056130"/>
              <a:gd name="connsiteY3925" fmla="*/ 631470 h 1056130"/>
              <a:gd name="connsiteX3926" fmla="*/ 287123 w 1056130"/>
              <a:gd name="connsiteY3926" fmla="*/ 628302 h 1056130"/>
              <a:gd name="connsiteX3927" fmla="*/ 324760 w 1056130"/>
              <a:gd name="connsiteY3927" fmla="*/ 628302 h 1056130"/>
              <a:gd name="connsiteX3928" fmla="*/ 327280 w 1056130"/>
              <a:gd name="connsiteY3928" fmla="*/ 628302 h 1056130"/>
              <a:gd name="connsiteX3929" fmla="*/ 320128 w 1056130"/>
              <a:gd name="connsiteY3929" fmla="*/ 631518 h 1056130"/>
              <a:gd name="connsiteX3930" fmla="*/ 269721 w 1056130"/>
              <a:gd name="connsiteY3930" fmla="*/ 631470 h 1056130"/>
              <a:gd name="connsiteX3931" fmla="*/ 226276 w 1056130"/>
              <a:gd name="connsiteY3931" fmla="*/ 631470 h 1056130"/>
              <a:gd name="connsiteX3932" fmla="*/ 225436 w 1056130"/>
              <a:gd name="connsiteY3932" fmla="*/ 631158 h 1056130"/>
              <a:gd name="connsiteX3933" fmla="*/ 238541 w 1056130"/>
              <a:gd name="connsiteY3933" fmla="*/ 628278 h 1056130"/>
              <a:gd name="connsiteX3934" fmla="*/ 274306 w 1056130"/>
              <a:gd name="connsiteY3934" fmla="*/ 628278 h 1056130"/>
              <a:gd name="connsiteX3935" fmla="*/ 277018 w 1056130"/>
              <a:gd name="connsiteY3935" fmla="*/ 628278 h 1056130"/>
              <a:gd name="connsiteX3936" fmla="*/ 269697 w 1056130"/>
              <a:gd name="connsiteY3936" fmla="*/ 631470 h 1056130"/>
              <a:gd name="connsiteX3937" fmla="*/ 217683 w 1056130"/>
              <a:gd name="connsiteY3937" fmla="*/ 631470 h 1056130"/>
              <a:gd name="connsiteX3938" fmla="*/ 176086 w 1056130"/>
              <a:gd name="connsiteY3938" fmla="*/ 631470 h 1056130"/>
              <a:gd name="connsiteX3939" fmla="*/ 175030 w 1056130"/>
              <a:gd name="connsiteY3939" fmla="*/ 631470 h 1056130"/>
              <a:gd name="connsiteX3940" fmla="*/ 189623 w 1056130"/>
              <a:gd name="connsiteY3940" fmla="*/ 628278 h 1056130"/>
              <a:gd name="connsiteX3941" fmla="*/ 224116 w 1056130"/>
              <a:gd name="connsiteY3941" fmla="*/ 628278 h 1056130"/>
              <a:gd name="connsiteX3942" fmla="*/ 226660 w 1056130"/>
              <a:gd name="connsiteY3942" fmla="*/ 628278 h 1056130"/>
              <a:gd name="connsiteX3943" fmla="*/ 217659 w 1056130"/>
              <a:gd name="connsiteY3943" fmla="*/ 631446 h 1056130"/>
              <a:gd name="connsiteX3944" fmla="*/ 175150 w 1056130"/>
              <a:gd name="connsiteY3944" fmla="*/ 629334 h 1056130"/>
              <a:gd name="connsiteX3945" fmla="*/ 160748 w 1056130"/>
              <a:gd name="connsiteY3945" fmla="*/ 631566 h 1056130"/>
              <a:gd name="connsiteX3946" fmla="*/ 127360 w 1056130"/>
              <a:gd name="connsiteY3946" fmla="*/ 631566 h 1056130"/>
              <a:gd name="connsiteX3947" fmla="*/ 124479 w 1056130"/>
              <a:gd name="connsiteY3947" fmla="*/ 631566 h 1056130"/>
              <a:gd name="connsiteX3948" fmla="*/ 140633 w 1056130"/>
              <a:gd name="connsiteY3948" fmla="*/ 628278 h 1056130"/>
              <a:gd name="connsiteX3949" fmla="*/ 176638 w 1056130"/>
              <a:gd name="connsiteY3949" fmla="*/ 628278 h 1056130"/>
              <a:gd name="connsiteX3950" fmla="*/ 175126 w 1056130"/>
              <a:gd name="connsiteY3950" fmla="*/ 629310 h 1056130"/>
              <a:gd name="connsiteX3951" fmla="*/ 121455 w 1056130"/>
              <a:gd name="connsiteY3951" fmla="*/ 630102 h 1056130"/>
              <a:gd name="connsiteX3952" fmla="*/ 110318 w 1056130"/>
              <a:gd name="connsiteY3952" fmla="*/ 631542 h 1056130"/>
              <a:gd name="connsiteX3953" fmla="*/ 76713 w 1056130"/>
              <a:gd name="connsiteY3953" fmla="*/ 631542 h 1056130"/>
              <a:gd name="connsiteX3954" fmla="*/ 73737 w 1056130"/>
              <a:gd name="connsiteY3954" fmla="*/ 631542 h 1056130"/>
              <a:gd name="connsiteX3955" fmla="*/ 87995 w 1056130"/>
              <a:gd name="connsiteY3955" fmla="*/ 628470 h 1056130"/>
              <a:gd name="connsiteX3956" fmla="*/ 126064 w 1056130"/>
              <a:gd name="connsiteY3956" fmla="*/ 628470 h 1056130"/>
              <a:gd name="connsiteX3957" fmla="*/ 121431 w 1056130"/>
              <a:gd name="connsiteY3957" fmla="*/ 630078 h 1056130"/>
              <a:gd name="connsiteX3958" fmla="*/ 124023 w 1056130"/>
              <a:gd name="connsiteY3958" fmla="*/ 633078 h 1056130"/>
              <a:gd name="connsiteX3959" fmla="*/ 157459 w 1056130"/>
              <a:gd name="connsiteY3959" fmla="*/ 633078 h 1056130"/>
              <a:gd name="connsiteX3960" fmla="*/ 160292 w 1056130"/>
              <a:gd name="connsiteY3960" fmla="*/ 633078 h 1056130"/>
              <a:gd name="connsiteX3961" fmla="*/ 145650 w 1056130"/>
              <a:gd name="connsiteY3961" fmla="*/ 636727 h 1056130"/>
              <a:gd name="connsiteX3962" fmla="*/ 106453 w 1056130"/>
              <a:gd name="connsiteY3962" fmla="*/ 636727 h 1056130"/>
              <a:gd name="connsiteX3963" fmla="*/ 104053 w 1056130"/>
              <a:gd name="connsiteY3963" fmla="*/ 636727 h 1056130"/>
              <a:gd name="connsiteX3964" fmla="*/ 108661 w 1056130"/>
              <a:gd name="connsiteY3964" fmla="*/ 635070 h 1056130"/>
              <a:gd name="connsiteX3965" fmla="*/ 124023 w 1056130"/>
              <a:gd name="connsiteY3965" fmla="*/ 633078 h 1056130"/>
              <a:gd name="connsiteX3966" fmla="*/ 140561 w 1056130"/>
              <a:gd name="connsiteY3966" fmla="*/ 638311 h 1056130"/>
              <a:gd name="connsiteX3967" fmla="*/ 142362 w 1056130"/>
              <a:gd name="connsiteY3967" fmla="*/ 638695 h 1056130"/>
              <a:gd name="connsiteX3968" fmla="*/ 132952 w 1056130"/>
              <a:gd name="connsiteY3968" fmla="*/ 641455 h 1056130"/>
              <a:gd name="connsiteX3969" fmla="*/ 127792 w 1056130"/>
              <a:gd name="connsiteY3969" fmla="*/ 642175 h 1056130"/>
              <a:gd name="connsiteX3970" fmla="*/ 82018 w 1056130"/>
              <a:gd name="connsiteY3970" fmla="*/ 642175 h 1056130"/>
              <a:gd name="connsiteX3971" fmla="*/ 82018 w 1056130"/>
              <a:gd name="connsiteY3971" fmla="*/ 641671 h 1056130"/>
              <a:gd name="connsiteX3972" fmla="*/ 94716 w 1056130"/>
              <a:gd name="connsiteY3972" fmla="*/ 638479 h 1056130"/>
              <a:gd name="connsiteX3973" fmla="*/ 96804 w 1056130"/>
              <a:gd name="connsiteY3973" fmla="*/ 638311 h 1056130"/>
              <a:gd name="connsiteX3974" fmla="*/ 129088 w 1056130"/>
              <a:gd name="connsiteY3974" fmla="*/ 644120 h 1056130"/>
              <a:gd name="connsiteX3975" fmla="*/ 131920 w 1056130"/>
              <a:gd name="connsiteY3975" fmla="*/ 643663 h 1056130"/>
              <a:gd name="connsiteX3976" fmla="*/ 180382 w 1056130"/>
              <a:gd name="connsiteY3976" fmla="*/ 643663 h 1056130"/>
              <a:gd name="connsiteX3977" fmla="*/ 180862 w 1056130"/>
              <a:gd name="connsiteY3977" fmla="*/ 643663 h 1056130"/>
              <a:gd name="connsiteX3978" fmla="*/ 180862 w 1056130"/>
              <a:gd name="connsiteY3978" fmla="*/ 644120 h 1056130"/>
              <a:gd name="connsiteX3979" fmla="*/ 168429 w 1056130"/>
              <a:gd name="connsiteY3979" fmla="*/ 648224 h 1056130"/>
              <a:gd name="connsiteX3980" fmla="*/ 166845 w 1056130"/>
              <a:gd name="connsiteY3980" fmla="*/ 648224 h 1056130"/>
              <a:gd name="connsiteX3981" fmla="*/ 117086 w 1056130"/>
              <a:gd name="connsiteY3981" fmla="*/ 648224 h 1056130"/>
              <a:gd name="connsiteX3982" fmla="*/ 115718 w 1056130"/>
              <a:gd name="connsiteY3982" fmla="*/ 648224 h 1056130"/>
              <a:gd name="connsiteX3983" fmla="*/ 117158 w 1056130"/>
              <a:gd name="connsiteY3983" fmla="*/ 647408 h 1056130"/>
              <a:gd name="connsiteX3984" fmla="*/ 129088 w 1056130"/>
              <a:gd name="connsiteY3984" fmla="*/ 644120 h 1056130"/>
              <a:gd name="connsiteX3985" fmla="*/ 161876 w 1056130"/>
              <a:gd name="connsiteY3985" fmla="*/ 650000 h 1056130"/>
              <a:gd name="connsiteX3986" fmla="*/ 160508 w 1056130"/>
              <a:gd name="connsiteY3986" fmla="*/ 651008 h 1056130"/>
              <a:gd name="connsiteX3987" fmla="*/ 148770 w 1056130"/>
              <a:gd name="connsiteY3987" fmla="*/ 654921 h 1056130"/>
              <a:gd name="connsiteX3988" fmla="*/ 145434 w 1056130"/>
              <a:gd name="connsiteY3988" fmla="*/ 655449 h 1056130"/>
              <a:gd name="connsiteX3989" fmla="*/ 93828 w 1056130"/>
              <a:gd name="connsiteY3989" fmla="*/ 655449 h 1056130"/>
              <a:gd name="connsiteX3990" fmla="*/ 91427 w 1056130"/>
              <a:gd name="connsiteY3990" fmla="*/ 654921 h 1056130"/>
              <a:gd name="connsiteX3991" fmla="*/ 108397 w 1056130"/>
              <a:gd name="connsiteY3991" fmla="*/ 650120 h 1056130"/>
              <a:gd name="connsiteX3992" fmla="*/ 109718 w 1056130"/>
              <a:gd name="connsiteY3992" fmla="*/ 650120 h 1056130"/>
              <a:gd name="connsiteX3993" fmla="*/ 155035 w 1056130"/>
              <a:gd name="connsiteY3993" fmla="*/ 657081 h 1056130"/>
              <a:gd name="connsiteX3994" fmla="*/ 203041 w 1056130"/>
              <a:gd name="connsiteY3994" fmla="*/ 657081 h 1056130"/>
              <a:gd name="connsiteX3995" fmla="*/ 206041 w 1056130"/>
              <a:gd name="connsiteY3995" fmla="*/ 657465 h 1056130"/>
              <a:gd name="connsiteX3996" fmla="*/ 198168 w 1056130"/>
              <a:gd name="connsiteY3996" fmla="*/ 660658 h 1056130"/>
              <a:gd name="connsiteX3997" fmla="*/ 184703 w 1056130"/>
              <a:gd name="connsiteY3997" fmla="*/ 663274 h 1056130"/>
              <a:gd name="connsiteX3998" fmla="*/ 133937 w 1056130"/>
              <a:gd name="connsiteY3998" fmla="*/ 663274 h 1056130"/>
              <a:gd name="connsiteX3999" fmla="*/ 131056 w 1056130"/>
              <a:gd name="connsiteY3999" fmla="*/ 663274 h 1056130"/>
              <a:gd name="connsiteX4000" fmla="*/ 130936 w 1056130"/>
              <a:gd name="connsiteY4000" fmla="*/ 662746 h 1056130"/>
              <a:gd name="connsiteX4001" fmla="*/ 140801 w 1056130"/>
              <a:gd name="connsiteY4001" fmla="*/ 659409 h 1056130"/>
              <a:gd name="connsiteX4002" fmla="*/ 155035 w 1056130"/>
              <a:gd name="connsiteY4002" fmla="*/ 657081 h 1056130"/>
              <a:gd name="connsiteX4003" fmla="*/ 185231 w 1056130"/>
              <a:gd name="connsiteY4003" fmla="*/ 664882 h 1056130"/>
              <a:gd name="connsiteX4004" fmla="*/ 186167 w 1056130"/>
              <a:gd name="connsiteY4004" fmla="*/ 665074 h 1056130"/>
              <a:gd name="connsiteX4005" fmla="*/ 184463 w 1056130"/>
              <a:gd name="connsiteY4005" fmla="*/ 666106 h 1056130"/>
              <a:gd name="connsiteX4006" fmla="*/ 170829 w 1056130"/>
              <a:gd name="connsiteY4006" fmla="*/ 671483 h 1056130"/>
              <a:gd name="connsiteX4007" fmla="*/ 167757 w 1056130"/>
              <a:gd name="connsiteY4007" fmla="*/ 672059 h 1056130"/>
              <a:gd name="connsiteX4008" fmla="*/ 105661 w 1056130"/>
              <a:gd name="connsiteY4008" fmla="*/ 672059 h 1056130"/>
              <a:gd name="connsiteX4009" fmla="*/ 104077 w 1056130"/>
              <a:gd name="connsiteY4009" fmla="*/ 672059 h 1056130"/>
              <a:gd name="connsiteX4010" fmla="*/ 105757 w 1056130"/>
              <a:gd name="connsiteY4010" fmla="*/ 671099 h 1056130"/>
              <a:gd name="connsiteX4011" fmla="*/ 122943 w 1056130"/>
              <a:gd name="connsiteY4011" fmla="*/ 665338 h 1056130"/>
              <a:gd name="connsiteX4012" fmla="*/ 125776 w 1056130"/>
              <a:gd name="connsiteY4012" fmla="*/ 664834 h 1056130"/>
              <a:gd name="connsiteX4013" fmla="*/ 178966 w 1056130"/>
              <a:gd name="connsiteY4013" fmla="*/ 673643 h 1056130"/>
              <a:gd name="connsiteX4014" fmla="*/ 233981 w 1056130"/>
              <a:gd name="connsiteY4014" fmla="*/ 673643 h 1056130"/>
              <a:gd name="connsiteX4015" fmla="*/ 237101 w 1056130"/>
              <a:gd name="connsiteY4015" fmla="*/ 673643 h 1056130"/>
              <a:gd name="connsiteX4016" fmla="*/ 235517 w 1056130"/>
              <a:gd name="connsiteY4016" fmla="*/ 674987 h 1056130"/>
              <a:gd name="connsiteX4017" fmla="*/ 222699 w 1056130"/>
              <a:gd name="connsiteY4017" fmla="*/ 681324 h 1056130"/>
              <a:gd name="connsiteX4018" fmla="*/ 219459 w 1056130"/>
              <a:gd name="connsiteY4018" fmla="*/ 682164 h 1056130"/>
              <a:gd name="connsiteX4019" fmla="*/ 151027 w 1056130"/>
              <a:gd name="connsiteY4019" fmla="*/ 682164 h 1056130"/>
              <a:gd name="connsiteX4020" fmla="*/ 149971 w 1056130"/>
              <a:gd name="connsiteY4020" fmla="*/ 682164 h 1056130"/>
              <a:gd name="connsiteX4021" fmla="*/ 149850 w 1056130"/>
              <a:gd name="connsiteY4021" fmla="*/ 681732 h 1056130"/>
              <a:gd name="connsiteX4022" fmla="*/ 161204 w 1056130"/>
              <a:gd name="connsiteY4022" fmla="*/ 677100 h 1056130"/>
              <a:gd name="connsiteX4023" fmla="*/ 178966 w 1056130"/>
              <a:gd name="connsiteY4023" fmla="*/ 673523 h 1056130"/>
              <a:gd name="connsiteX4024" fmla="*/ 215787 w 1056130"/>
              <a:gd name="connsiteY4024" fmla="*/ 683844 h 1056130"/>
              <a:gd name="connsiteX4025" fmla="*/ 216723 w 1056130"/>
              <a:gd name="connsiteY4025" fmla="*/ 684108 h 1056130"/>
              <a:gd name="connsiteX4026" fmla="*/ 214827 w 1056130"/>
              <a:gd name="connsiteY4026" fmla="*/ 685333 h 1056130"/>
              <a:gd name="connsiteX4027" fmla="*/ 199561 w 1056130"/>
              <a:gd name="connsiteY4027" fmla="*/ 693014 h 1056130"/>
              <a:gd name="connsiteX4028" fmla="*/ 196296 w 1056130"/>
              <a:gd name="connsiteY4028" fmla="*/ 693878 h 1056130"/>
              <a:gd name="connsiteX4029" fmla="*/ 122055 w 1056130"/>
              <a:gd name="connsiteY4029" fmla="*/ 693878 h 1056130"/>
              <a:gd name="connsiteX4030" fmla="*/ 120951 w 1056130"/>
              <a:gd name="connsiteY4030" fmla="*/ 693878 h 1056130"/>
              <a:gd name="connsiteX4031" fmla="*/ 122247 w 1056130"/>
              <a:gd name="connsiteY4031" fmla="*/ 692894 h 1056130"/>
              <a:gd name="connsiteX4032" fmla="*/ 142962 w 1056130"/>
              <a:gd name="connsiteY4032" fmla="*/ 684588 h 1056130"/>
              <a:gd name="connsiteX4033" fmla="*/ 146010 w 1056130"/>
              <a:gd name="connsiteY4033" fmla="*/ 683916 h 1056130"/>
              <a:gd name="connsiteX4034" fmla="*/ 196968 w 1056130"/>
              <a:gd name="connsiteY4034" fmla="*/ 696134 h 1056130"/>
              <a:gd name="connsiteX4035" fmla="*/ 199729 w 1056130"/>
              <a:gd name="connsiteY4035" fmla="*/ 695414 h 1056130"/>
              <a:gd name="connsiteX4036" fmla="*/ 276538 w 1056130"/>
              <a:gd name="connsiteY4036" fmla="*/ 695414 h 1056130"/>
              <a:gd name="connsiteX4037" fmla="*/ 277018 w 1056130"/>
              <a:gd name="connsiteY4037" fmla="*/ 695558 h 1056130"/>
              <a:gd name="connsiteX4038" fmla="*/ 276442 w 1056130"/>
              <a:gd name="connsiteY4038" fmla="*/ 696494 h 1056130"/>
              <a:gd name="connsiteX4039" fmla="*/ 261584 w 1056130"/>
              <a:gd name="connsiteY4039" fmla="*/ 706479 h 1056130"/>
              <a:gd name="connsiteX4040" fmla="*/ 258656 w 1056130"/>
              <a:gd name="connsiteY4040" fmla="*/ 707367 h 1056130"/>
              <a:gd name="connsiteX4041" fmla="*/ 176566 w 1056130"/>
              <a:gd name="connsiteY4041" fmla="*/ 707367 h 1056130"/>
              <a:gd name="connsiteX4042" fmla="*/ 175654 w 1056130"/>
              <a:gd name="connsiteY4042" fmla="*/ 707367 h 1056130"/>
              <a:gd name="connsiteX4043" fmla="*/ 176758 w 1056130"/>
              <a:gd name="connsiteY4043" fmla="*/ 706359 h 1056130"/>
              <a:gd name="connsiteX4044" fmla="*/ 255055 w 1056130"/>
              <a:gd name="connsiteY4044" fmla="*/ 708975 h 1056130"/>
              <a:gd name="connsiteX4045" fmla="*/ 257312 w 1056130"/>
              <a:gd name="connsiteY4045" fmla="*/ 709360 h 1056130"/>
              <a:gd name="connsiteX4046" fmla="*/ 255608 w 1056130"/>
              <a:gd name="connsiteY4046" fmla="*/ 710536 h 1056130"/>
              <a:gd name="connsiteX4047" fmla="*/ 238109 w 1056130"/>
              <a:gd name="connsiteY4047" fmla="*/ 722225 h 1056130"/>
              <a:gd name="connsiteX4048" fmla="*/ 234701 w 1056130"/>
              <a:gd name="connsiteY4048" fmla="*/ 723305 h 1056130"/>
              <a:gd name="connsiteX4049" fmla="*/ 145218 w 1056130"/>
              <a:gd name="connsiteY4049" fmla="*/ 723305 h 1056130"/>
              <a:gd name="connsiteX4050" fmla="*/ 143706 w 1056130"/>
              <a:gd name="connsiteY4050" fmla="*/ 722873 h 1056130"/>
              <a:gd name="connsiteX4051" fmla="*/ 146418 w 1056130"/>
              <a:gd name="connsiteY4051" fmla="*/ 721457 h 1056130"/>
              <a:gd name="connsiteX4052" fmla="*/ 169461 w 1056130"/>
              <a:gd name="connsiteY4052" fmla="*/ 709936 h 1056130"/>
              <a:gd name="connsiteX4053" fmla="*/ 173205 w 1056130"/>
              <a:gd name="connsiteY4053" fmla="*/ 709000 h 1056130"/>
              <a:gd name="connsiteX4054" fmla="*/ 235493 w 1056130"/>
              <a:gd name="connsiteY4054" fmla="*/ 725922 h 1056130"/>
              <a:gd name="connsiteX4055" fmla="*/ 238877 w 1056130"/>
              <a:gd name="connsiteY4055" fmla="*/ 724841 h 1056130"/>
              <a:gd name="connsiteX4056" fmla="*/ 330089 w 1056130"/>
              <a:gd name="connsiteY4056" fmla="*/ 724841 h 1056130"/>
              <a:gd name="connsiteX4057" fmla="*/ 331601 w 1056130"/>
              <a:gd name="connsiteY4057" fmla="*/ 725081 h 1056130"/>
              <a:gd name="connsiteX4058" fmla="*/ 330617 w 1056130"/>
              <a:gd name="connsiteY4058" fmla="*/ 726474 h 1056130"/>
              <a:gd name="connsiteX4059" fmla="*/ 316215 w 1056130"/>
              <a:gd name="connsiteY4059" fmla="*/ 740875 h 1056130"/>
              <a:gd name="connsiteX4060" fmla="*/ 313023 w 1056130"/>
              <a:gd name="connsiteY4060" fmla="*/ 742292 h 1056130"/>
              <a:gd name="connsiteX4061" fmla="*/ 213218 w 1056130"/>
              <a:gd name="connsiteY4061" fmla="*/ 742292 h 1056130"/>
              <a:gd name="connsiteX4062" fmla="*/ 211706 w 1056130"/>
              <a:gd name="connsiteY4062" fmla="*/ 741836 h 1056130"/>
              <a:gd name="connsiteX4063" fmla="*/ 216003 w 1056130"/>
              <a:gd name="connsiteY4063" fmla="*/ 738979 h 1056130"/>
              <a:gd name="connsiteX4064" fmla="*/ 310478 w 1056130"/>
              <a:gd name="connsiteY4064" fmla="*/ 743828 h 1056130"/>
              <a:gd name="connsiteX4065" fmla="*/ 312687 w 1056130"/>
              <a:gd name="connsiteY4065" fmla="*/ 744092 h 1056130"/>
              <a:gd name="connsiteX4066" fmla="*/ 311222 w 1056130"/>
              <a:gd name="connsiteY4066" fmla="*/ 745820 h 1056130"/>
              <a:gd name="connsiteX4067" fmla="*/ 292836 w 1056130"/>
              <a:gd name="connsiteY4067" fmla="*/ 764302 h 1056130"/>
              <a:gd name="connsiteX4068" fmla="*/ 290436 w 1056130"/>
              <a:gd name="connsiteY4068" fmla="*/ 765334 h 1056130"/>
              <a:gd name="connsiteX4069" fmla="*/ 177094 w 1056130"/>
              <a:gd name="connsiteY4069" fmla="*/ 765334 h 1056130"/>
              <a:gd name="connsiteX4070" fmla="*/ 179014 w 1056130"/>
              <a:gd name="connsiteY4070" fmla="*/ 763558 h 1056130"/>
              <a:gd name="connsiteX4071" fmla="*/ 206786 w 1056130"/>
              <a:gd name="connsiteY4071" fmla="*/ 744980 h 1056130"/>
              <a:gd name="connsiteX4072" fmla="*/ 210674 w 1056130"/>
              <a:gd name="connsiteY4072" fmla="*/ 743804 h 1056130"/>
              <a:gd name="connsiteX4073" fmla="*/ 290988 w 1056130"/>
              <a:gd name="connsiteY4073" fmla="*/ 768383 h 1056130"/>
              <a:gd name="connsiteX4074" fmla="*/ 294660 w 1056130"/>
              <a:gd name="connsiteY4074" fmla="*/ 766895 h 1056130"/>
              <a:gd name="connsiteX4075" fmla="*/ 406562 w 1056130"/>
              <a:gd name="connsiteY4075" fmla="*/ 766895 h 1056130"/>
              <a:gd name="connsiteX4076" fmla="*/ 408818 w 1056130"/>
              <a:gd name="connsiteY4076" fmla="*/ 766895 h 1056130"/>
              <a:gd name="connsiteX4077" fmla="*/ 408386 w 1056130"/>
              <a:gd name="connsiteY4077" fmla="*/ 768503 h 1056130"/>
              <a:gd name="connsiteX4078" fmla="*/ 396649 w 1056130"/>
              <a:gd name="connsiteY4078" fmla="*/ 792050 h 1056130"/>
              <a:gd name="connsiteX4079" fmla="*/ 393865 w 1056130"/>
              <a:gd name="connsiteY4079" fmla="*/ 793802 h 1056130"/>
              <a:gd name="connsiteX4080" fmla="*/ 267489 w 1056130"/>
              <a:gd name="connsiteY4080" fmla="*/ 793802 h 1056130"/>
              <a:gd name="connsiteX4081" fmla="*/ 266049 w 1056130"/>
              <a:gd name="connsiteY4081" fmla="*/ 793394 h 1056130"/>
              <a:gd name="connsiteX4082" fmla="*/ 267369 w 1056130"/>
              <a:gd name="connsiteY4082" fmla="*/ 791978 h 1056130"/>
              <a:gd name="connsiteX4083" fmla="*/ 290988 w 1056130"/>
              <a:gd name="connsiteY4083" fmla="*/ 768263 h 1056130"/>
              <a:gd name="connsiteX4084" fmla="*/ 393121 w 1056130"/>
              <a:gd name="connsiteY4084" fmla="*/ 795338 h 1056130"/>
              <a:gd name="connsiteX4085" fmla="*/ 394369 w 1056130"/>
              <a:gd name="connsiteY4085" fmla="*/ 795338 h 1056130"/>
              <a:gd name="connsiteX4086" fmla="*/ 394057 w 1056130"/>
              <a:gd name="connsiteY4086" fmla="*/ 797114 h 1056130"/>
              <a:gd name="connsiteX4087" fmla="*/ 378455 w 1056130"/>
              <a:gd name="connsiteY4087" fmla="*/ 828438 h 1056130"/>
              <a:gd name="connsiteX4088" fmla="*/ 375430 w 1056130"/>
              <a:gd name="connsiteY4088" fmla="*/ 830238 h 1056130"/>
              <a:gd name="connsiteX4089" fmla="*/ 231413 w 1056130"/>
              <a:gd name="connsiteY4089" fmla="*/ 830238 h 1056130"/>
              <a:gd name="connsiteX4090" fmla="*/ 229180 w 1056130"/>
              <a:gd name="connsiteY4090" fmla="*/ 830238 h 1056130"/>
              <a:gd name="connsiteX4091" fmla="*/ 230860 w 1056130"/>
              <a:gd name="connsiteY4091" fmla="*/ 828486 h 1056130"/>
              <a:gd name="connsiteX4092" fmla="*/ 262496 w 1056130"/>
              <a:gd name="connsiteY4092" fmla="*/ 796802 h 1056130"/>
              <a:gd name="connsiteX4093" fmla="*/ 265905 w 1056130"/>
              <a:gd name="connsiteY4093" fmla="*/ 795338 h 1056130"/>
              <a:gd name="connsiteX4094" fmla="*/ 393121 w 1056130"/>
              <a:gd name="connsiteY4094" fmla="*/ 795338 h 1056130"/>
              <a:gd name="connsiteX4095" fmla="*/ 229900 w 1056130"/>
              <a:gd name="connsiteY4095" fmla="*/ 831751 h 1056130"/>
              <a:gd name="connsiteX4096" fmla="*/ 373918 w 1056130"/>
              <a:gd name="connsiteY4096" fmla="*/ 831751 h 1056130"/>
              <a:gd name="connsiteX4097" fmla="*/ 376606 w 1056130"/>
              <a:gd name="connsiteY4097" fmla="*/ 831751 h 1056130"/>
              <a:gd name="connsiteX4098" fmla="*/ 375430 w 1056130"/>
              <a:gd name="connsiteY4098" fmla="*/ 834295 h 1056130"/>
              <a:gd name="connsiteX4099" fmla="*/ 354644 w 1056130"/>
              <a:gd name="connsiteY4099" fmla="*/ 875988 h 1056130"/>
              <a:gd name="connsiteX4100" fmla="*/ 350875 w 1056130"/>
              <a:gd name="connsiteY4100" fmla="*/ 878388 h 1056130"/>
              <a:gd name="connsiteX4101" fmla="*/ 184127 w 1056130"/>
              <a:gd name="connsiteY4101" fmla="*/ 878388 h 1056130"/>
              <a:gd name="connsiteX4102" fmla="*/ 181318 w 1056130"/>
              <a:gd name="connsiteY4102" fmla="*/ 878076 h 1056130"/>
              <a:gd name="connsiteX4103" fmla="*/ 183095 w 1056130"/>
              <a:gd name="connsiteY4103" fmla="*/ 876252 h 1056130"/>
              <a:gd name="connsiteX4104" fmla="*/ 225724 w 1056130"/>
              <a:gd name="connsiteY4104" fmla="*/ 833575 h 1056130"/>
              <a:gd name="connsiteX4105" fmla="*/ 229900 w 1056130"/>
              <a:gd name="connsiteY4105" fmla="*/ 831751 h 1056130"/>
              <a:gd name="connsiteX4106" fmla="*/ 356612 w 1056130"/>
              <a:gd name="connsiteY4106" fmla="*/ 875796 h 1056130"/>
              <a:gd name="connsiteX4107" fmla="*/ 377495 w 1056130"/>
              <a:gd name="connsiteY4107" fmla="*/ 833911 h 1056130"/>
              <a:gd name="connsiteX4108" fmla="*/ 381119 w 1056130"/>
              <a:gd name="connsiteY4108" fmla="*/ 831751 h 1056130"/>
              <a:gd name="connsiteX4109" fmla="*/ 525401 w 1056130"/>
              <a:gd name="connsiteY4109" fmla="*/ 831751 h 1056130"/>
              <a:gd name="connsiteX4110" fmla="*/ 525929 w 1056130"/>
              <a:gd name="connsiteY4110" fmla="*/ 831751 h 1056130"/>
              <a:gd name="connsiteX4111" fmla="*/ 528329 w 1056130"/>
              <a:gd name="connsiteY4111" fmla="*/ 834151 h 1056130"/>
              <a:gd name="connsiteX4112" fmla="*/ 528329 w 1056130"/>
              <a:gd name="connsiteY4112" fmla="*/ 876012 h 1056130"/>
              <a:gd name="connsiteX4113" fmla="*/ 525809 w 1056130"/>
              <a:gd name="connsiteY4113" fmla="*/ 878412 h 1056130"/>
              <a:gd name="connsiteX4114" fmla="*/ 355700 w 1056130"/>
              <a:gd name="connsiteY4114" fmla="*/ 878412 h 1056130"/>
              <a:gd name="connsiteX4115" fmla="*/ 356588 w 1056130"/>
              <a:gd name="connsiteY4115" fmla="*/ 875796 h 1056130"/>
              <a:gd name="connsiteX4116" fmla="*/ 526913 w 1056130"/>
              <a:gd name="connsiteY4116" fmla="*/ 794186 h 1056130"/>
              <a:gd name="connsiteX4117" fmla="*/ 524825 w 1056130"/>
              <a:gd name="connsiteY4117" fmla="*/ 794186 h 1056130"/>
              <a:gd name="connsiteX4118" fmla="*/ 401114 w 1056130"/>
              <a:gd name="connsiteY4118" fmla="*/ 794186 h 1056130"/>
              <a:gd name="connsiteX4119" fmla="*/ 397705 w 1056130"/>
              <a:gd name="connsiteY4119" fmla="*/ 793490 h 1056130"/>
              <a:gd name="connsiteX4120" fmla="*/ 397705 w 1056130"/>
              <a:gd name="connsiteY4120" fmla="*/ 793490 h 1056130"/>
              <a:gd name="connsiteX4121" fmla="*/ 410163 w 1056130"/>
              <a:gd name="connsiteY4121" fmla="*/ 768575 h 1056130"/>
              <a:gd name="connsiteX4122" fmla="*/ 413091 w 1056130"/>
              <a:gd name="connsiteY4122" fmla="*/ 766703 h 1056130"/>
              <a:gd name="connsiteX4123" fmla="*/ 525905 w 1056130"/>
              <a:gd name="connsiteY4123" fmla="*/ 766703 h 1056130"/>
              <a:gd name="connsiteX4124" fmla="*/ 528161 w 1056130"/>
              <a:gd name="connsiteY4124" fmla="*/ 769103 h 1056130"/>
              <a:gd name="connsiteX4125" fmla="*/ 528161 w 1056130"/>
              <a:gd name="connsiteY4125" fmla="*/ 793586 h 1056130"/>
              <a:gd name="connsiteX4126" fmla="*/ 526889 w 1056130"/>
              <a:gd name="connsiteY4126" fmla="*/ 794282 h 1056130"/>
              <a:gd name="connsiteX4127" fmla="*/ 410883 w 1056130"/>
              <a:gd name="connsiteY4127" fmla="*/ 763534 h 1056130"/>
              <a:gd name="connsiteX4128" fmla="*/ 408362 w 1056130"/>
              <a:gd name="connsiteY4128" fmla="*/ 765238 h 1056130"/>
              <a:gd name="connsiteX4129" fmla="*/ 295380 w 1056130"/>
              <a:gd name="connsiteY4129" fmla="*/ 765238 h 1056130"/>
              <a:gd name="connsiteX4130" fmla="*/ 294732 w 1056130"/>
              <a:gd name="connsiteY4130" fmla="*/ 765118 h 1056130"/>
              <a:gd name="connsiteX4131" fmla="*/ 296029 w 1056130"/>
              <a:gd name="connsiteY4131" fmla="*/ 763318 h 1056130"/>
              <a:gd name="connsiteX4132" fmla="*/ 314079 w 1056130"/>
              <a:gd name="connsiteY4132" fmla="*/ 745220 h 1056130"/>
              <a:gd name="connsiteX4133" fmla="*/ 317727 w 1056130"/>
              <a:gd name="connsiteY4133" fmla="*/ 743708 h 1056130"/>
              <a:gd name="connsiteX4134" fmla="*/ 418324 w 1056130"/>
              <a:gd name="connsiteY4134" fmla="*/ 743708 h 1056130"/>
              <a:gd name="connsiteX4135" fmla="*/ 420292 w 1056130"/>
              <a:gd name="connsiteY4135" fmla="*/ 743708 h 1056130"/>
              <a:gd name="connsiteX4136" fmla="*/ 419932 w 1056130"/>
              <a:gd name="connsiteY4136" fmla="*/ 745316 h 1056130"/>
              <a:gd name="connsiteX4137" fmla="*/ 410883 w 1056130"/>
              <a:gd name="connsiteY4137" fmla="*/ 763534 h 1056130"/>
              <a:gd name="connsiteX4138" fmla="*/ 419260 w 1056130"/>
              <a:gd name="connsiteY4138" fmla="*/ 742172 h 1056130"/>
              <a:gd name="connsiteX4139" fmla="*/ 376871 w 1056130"/>
              <a:gd name="connsiteY4139" fmla="*/ 742172 h 1056130"/>
              <a:gd name="connsiteX4140" fmla="*/ 317943 w 1056130"/>
              <a:gd name="connsiteY4140" fmla="*/ 742172 h 1056130"/>
              <a:gd name="connsiteX4141" fmla="*/ 318783 w 1056130"/>
              <a:gd name="connsiteY4141" fmla="*/ 740587 h 1056130"/>
              <a:gd name="connsiteX4142" fmla="*/ 333185 w 1056130"/>
              <a:gd name="connsiteY4142" fmla="*/ 726042 h 1056130"/>
              <a:gd name="connsiteX4143" fmla="*/ 336426 w 1056130"/>
              <a:gd name="connsiteY4143" fmla="*/ 724769 h 1056130"/>
              <a:gd name="connsiteX4144" fmla="*/ 428165 w 1056130"/>
              <a:gd name="connsiteY4144" fmla="*/ 724769 h 1056130"/>
              <a:gd name="connsiteX4145" fmla="*/ 429845 w 1056130"/>
              <a:gd name="connsiteY4145" fmla="*/ 724769 h 1056130"/>
              <a:gd name="connsiteX4146" fmla="*/ 429605 w 1056130"/>
              <a:gd name="connsiteY4146" fmla="*/ 726162 h 1056130"/>
              <a:gd name="connsiteX4147" fmla="*/ 422692 w 1056130"/>
              <a:gd name="connsiteY4147" fmla="*/ 740059 h 1056130"/>
              <a:gd name="connsiteX4148" fmla="*/ 419260 w 1056130"/>
              <a:gd name="connsiteY4148" fmla="*/ 742172 h 1056130"/>
              <a:gd name="connsiteX4149" fmla="*/ 428645 w 1056130"/>
              <a:gd name="connsiteY4149" fmla="*/ 723161 h 1056130"/>
              <a:gd name="connsiteX4150" fmla="*/ 339162 w 1056130"/>
              <a:gd name="connsiteY4150" fmla="*/ 723161 h 1056130"/>
              <a:gd name="connsiteX4151" fmla="*/ 336762 w 1056130"/>
              <a:gd name="connsiteY4151" fmla="*/ 722993 h 1056130"/>
              <a:gd name="connsiteX4152" fmla="*/ 337722 w 1056130"/>
              <a:gd name="connsiteY4152" fmla="*/ 721553 h 1056130"/>
              <a:gd name="connsiteX4153" fmla="*/ 349051 w 1056130"/>
              <a:gd name="connsiteY4153" fmla="*/ 710176 h 1056130"/>
              <a:gd name="connsiteX4154" fmla="*/ 352003 w 1056130"/>
              <a:gd name="connsiteY4154" fmla="*/ 708831 h 1056130"/>
              <a:gd name="connsiteX4155" fmla="*/ 436758 w 1056130"/>
              <a:gd name="connsiteY4155" fmla="*/ 708831 h 1056130"/>
              <a:gd name="connsiteX4156" fmla="*/ 438150 w 1056130"/>
              <a:gd name="connsiteY4156" fmla="*/ 708951 h 1056130"/>
              <a:gd name="connsiteX4157" fmla="*/ 431549 w 1056130"/>
              <a:gd name="connsiteY4157" fmla="*/ 722177 h 1056130"/>
              <a:gd name="connsiteX4158" fmla="*/ 429893 w 1056130"/>
              <a:gd name="connsiteY4158" fmla="*/ 723137 h 1056130"/>
              <a:gd name="connsiteX4159" fmla="*/ 428645 w 1056130"/>
              <a:gd name="connsiteY4159" fmla="*/ 723161 h 1056130"/>
              <a:gd name="connsiteX4160" fmla="*/ 439182 w 1056130"/>
              <a:gd name="connsiteY4160" fmla="*/ 710512 h 1056130"/>
              <a:gd name="connsiteX4161" fmla="*/ 441991 w 1056130"/>
              <a:gd name="connsiteY4161" fmla="*/ 708807 h 1056130"/>
              <a:gd name="connsiteX4162" fmla="*/ 461721 w 1056130"/>
              <a:gd name="connsiteY4162" fmla="*/ 708807 h 1056130"/>
              <a:gd name="connsiteX4163" fmla="*/ 525137 w 1056130"/>
              <a:gd name="connsiteY4163" fmla="*/ 708807 h 1056130"/>
              <a:gd name="connsiteX4164" fmla="*/ 528281 w 1056130"/>
              <a:gd name="connsiteY4164" fmla="*/ 708807 h 1056130"/>
              <a:gd name="connsiteX4165" fmla="*/ 528281 w 1056130"/>
              <a:gd name="connsiteY4165" fmla="*/ 708807 h 1056130"/>
              <a:gd name="connsiteX4166" fmla="*/ 528857 w 1056130"/>
              <a:gd name="connsiteY4166" fmla="*/ 710440 h 1056130"/>
              <a:gd name="connsiteX4167" fmla="*/ 528857 w 1056130"/>
              <a:gd name="connsiteY4167" fmla="*/ 721361 h 1056130"/>
              <a:gd name="connsiteX4168" fmla="*/ 528257 w 1056130"/>
              <a:gd name="connsiteY4168" fmla="*/ 722945 h 1056130"/>
              <a:gd name="connsiteX4169" fmla="*/ 525857 w 1056130"/>
              <a:gd name="connsiteY4169" fmla="*/ 723545 h 1056130"/>
              <a:gd name="connsiteX4170" fmla="*/ 435342 w 1056130"/>
              <a:gd name="connsiteY4170" fmla="*/ 723545 h 1056130"/>
              <a:gd name="connsiteX4171" fmla="*/ 432941 w 1056130"/>
              <a:gd name="connsiteY4171" fmla="*/ 722825 h 1056130"/>
              <a:gd name="connsiteX4172" fmla="*/ 439182 w 1056130"/>
              <a:gd name="connsiteY4172" fmla="*/ 710512 h 1056130"/>
              <a:gd name="connsiteX4173" fmla="*/ 526577 w 1056130"/>
              <a:gd name="connsiteY4173" fmla="*/ 707271 h 1056130"/>
              <a:gd name="connsiteX4174" fmla="*/ 525785 w 1056130"/>
              <a:gd name="connsiteY4174" fmla="*/ 707271 h 1056130"/>
              <a:gd name="connsiteX4175" fmla="*/ 440934 w 1056130"/>
              <a:gd name="connsiteY4175" fmla="*/ 707271 h 1056130"/>
              <a:gd name="connsiteX4176" fmla="*/ 443335 w 1056130"/>
              <a:gd name="connsiteY4176" fmla="*/ 702231 h 1056130"/>
              <a:gd name="connsiteX4177" fmla="*/ 446143 w 1056130"/>
              <a:gd name="connsiteY4177" fmla="*/ 696566 h 1056130"/>
              <a:gd name="connsiteX4178" fmla="*/ 448159 w 1056130"/>
              <a:gd name="connsiteY4178" fmla="*/ 695318 h 1056130"/>
              <a:gd name="connsiteX4179" fmla="*/ 449479 w 1056130"/>
              <a:gd name="connsiteY4179" fmla="*/ 695318 h 1056130"/>
              <a:gd name="connsiteX4180" fmla="*/ 525329 w 1056130"/>
              <a:gd name="connsiteY4180" fmla="*/ 695318 h 1056130"/>
              <a:gd name="connsiteX4181" fmla="*/ 528233 w 1056130"/>
              <a:gd name="connsiteY4181" fmla="*/ 698318 h 1056130"/>
              <a:gd name="connsiteX4182" fmla="*/ 528233 w 1056130"/>
              <a:gd name="connsiteY4182" fmla="*/ 705519 h 1056130"/>
              <a:gd name="connsiteX4183" fmla="*/ 526577 w 1056130"/>
              <a:gd name="connsiteY4183" fmla="*/ 707271 h 1056130"/>
              <a:gd name="connsiteX4184" fmla="*/ 451952 w 1056130"/>
              <a:gd name="connsiteY4184" fmla="*/ 681468 h 1056130"/>
              <a:gd name="connsiteX4185" fmla="*/ 450920 w 1056130"/>
              <a:gd name="connsiteY4185" fmla="*/ 682116 h 1056130"/>
              <a:gd name="connsiteX4186" fmla="*/ 380087 w 1056130"/>
              <a:gd name="connsiteY4186" fmla="*/ 682116 h 1056130"/>
              <a:gd name="connsiteX4187" fmla="*/ 377519 w 1056130"/>
              <a:gd name="connsiteY4187" fmla="*/ 681780 h 1056130"/>
              <a:gd name="connsiteX4188" fmla="*/ 385152 w 1056130"/>
              <a:gd name="connsiteY4188" fmla="*/ 674123 h 1056130"/>
              <a:gd name="connsiteX4189" fmla="*/ 387552 w 1056130"/>
              <a:gd name="connsiteY4189" fmla="*/ 673619 h 1056130"/>
              <a:gd name="connsiteX4190" fmla="*/ 455792 w 1056130"/>
              <a:gd name="connsiteY4190" fmla="*/ 673619 h 1056130"/>
              <a:gd name="connsiteX4191" fmla="*/ 451952 w 1056130"/>
              <a:gd name="connsiteY4191" fmla="*/ 681468 h 1056130"/>
              <a:gd name="connsiteX4192" fmla="*/ 455816 w 1056130"/>
              <a:gd name="connsiteY4192" fmla="*/ 672035 h 1056130"/>
              <a:gd name="connsiteX4193" fmla="*/ 389736 w 1056130"/>
              <a:gd name="connsiteY4193" fmla="*/ 672035 h 1056130"/>
              <a:gd name="connsiteX4194" fmla="*/ 387576 w 1056130"/>
              <a:gd name="connsiteY4194" fmla="*/ 671555 h 1056130"/>
              <a:gd name="connsiteX4195" fmla="*/ 393745 w 1056130"/>
              <a:gd name="connsiteY4195" fmla="*/ 665554 h 1056130"/>
              <a:gd name="connsiteX4196" fmla="*/ 395857 w 1056130"/>
              <a:gd name="connsiteY4196" fmla="*/ 664738 h 1056130"/>
              <a:gd name="connsiteX4197" fmla="*/ 397417 w 1056130"/>
              <a:gd name="connsiteY4197" fmla="*/ 664738 h 1056130"/>
              <a:gd name="connsiteX4198" fmla="*/ 460089 w 1056130"/>
              <a:gd name="connsiteY4198" fmla="*/ 664738 h 1056130"/>
              <a:gd name="connsiteX4199" fmla="*/ 456920 w 1056130"/>
              <a:gd name="connsiteY4199" fmla="*/ 671483 h 1056130"/>
              <a:gd name="connsiteX4200" fmla="*/ 455816 w 1056130"/>
              <a:gd name="connsiteY4200" fmla="*/ 672035 h 1056130"/>
              <a:gd name="connsiteX4201" fmla="*/ 528353 w 1056130"/>
              <a:gd name="connsiteY4201" fmla="*/ 575135 h 1056130"/>
              <a:gd name="connsiteX4202" fmla="*/ 528353 w 1056130"/>
              <a:gd name="connsiteY4202" fmla="*/ 575135 h 1056130"/>
              <a:gd name="connsiteX4203" fmla="*/ 525953 w 1056130"/>
              <a:gd name="connsiteY4203" fmla="*/ 575687 h 1056130"/>
              <a:gd name="connsiteX4204" fmla="*/ 485148 w 1056130"/>
              <a:gd name="connsiteY4204" fmla="*/ 575687 h 1056130"/>
              <a:gd name="connsiteX4205" fmla="*/ 482460 w 1056130"/>
              <a:gd name="connsiteY4205" fmla="*/ 572999 h 1056130"/>
              <a:gd name="connsiteX4206" fmla="*/ 482460 w 1056130"/>
              <a:gd name="connsiteY4206" fmla="*/ 532266 h 1056130"/>
              <a:gd name="connsiteX4207" fmla="*/ 483012 w 1056130"/>
              <a:gd name="connsiteY4207" fmla="*/ 529865 h 1056130"/>
              <a:gd name="connsiteX4208" fmla="*/ 485796 w 1056130"/>
              <a:gd name="connsiteY4208" fmla="*/ 529409 h 1056130"/>
              <a:gd name="connsiteX4209" fmla="*/ 525689 w 1056130"/>
              <a:gd name="connsiteY4209" fmla="*/ 529409 h 1056130"/>
              <a:gd name="connsiteX4210" fmla="*/ 528473 w 1056130"/>
              <a:gd name="connsiteY4210" fmla="*/ 529865 h 1056130"/>
              <a:gd name="connsiteX4211" fmla="*/ 528905 w 1056130"/>
              <a:gd name="connsiteY4211" fmla="*/ 532674 h 1056130"/>
              <a:gd name="connsiteX4212" fmla="*/ 528905 w 1056130"/>
              <a:gd name="connsiteY4212" fmla="*/ 572519 h 1056130"/>
              <a:gd name="connsiteX4213" fmla="*/ 528353 w 1056130"/>
              <a:gd name="connsiteY4213" fmla="*/ 575135 h 1056130"/>
              <a:gd name="connsiteX4214" fmla="*/ 525953 w 1056130"/>
              <a:gd name="connsiteY4214" fmla="*/ 622589 h 1056130"/>
              <a:gd name="connsiteX4215" fmla="*/ 484812 w 1056130"/>
              <a:gd name="connsiteY4215" fmla="*/ 622589 h 1056130"/>
              <a:gd name="connsiteX4216" fmla="*/ 482700 w 1056130"/>
              <a:gd name="connsiteY4216" fmla="*/ 620669 h 1056130"/>
              <a:gd name="connsiteX4217" fmla="*/ 482700 w 1056130"/>
              <a:gd name="connsiteY4217" fmla="*/ 579047 h 1056130"/>
              <a:gd name="connsiteX4218" fmla="*/ 484932 w 1056130"/>
              <a:gd name="connsiteY4218" fmla="*/ 576935 h 1056130"/>
              <a:gd name="connsiteX4219" fmla="*/ 526025 w 1056130"/>
              <a:gd name="connsiteY4219" fmla="*/ 576935 h 1056130"/>
              <a:gd name="connsiteX4220" fmla="*/ 528257 w 1056130"/>
              <a:gd name="connsiteY4220" fmla="*/ 579336 h 1056130"/>
              <a:gd name="connsiteX4221" fmla="*/ 528257 w 1056130"/>
              <a:gd name="connsiteY4221" fmla="*/ 620141 h 1056130"/>
              <a:gd name="connsiteX4222" fmla="*/ 525929 w 1056130"/>
              <a:gd name="connsiteY4222" fmla="*/ 622589 h 1056130"/>
              <a:gd name="connsiteX4223" fmla="*/ 482364 w 1056130"/>
              <a:gd name="connsiteY4223" fmla="*/ 12842 h 1056130"/>
              <a:gd name="connsiteX4224" fmla="*/ 485052 w 1056130"/>
              <a:gd name="connsiteY4224" fmla="*/ 10153 h 1056130"/>
              <a:gd name="connsiteX4225" fmla="*/ 525857 w 1056130"/>
              <a:gd name="connsiteY4225" fmla="*/ 10153 h 1056130"/>
              <a:gd name="connsiteX4226" fmla="*/ 528257 w 1056130"/>
              <a:gd name="connsiteY4226" fmla="*/ 10705 h 1056130"/>
              <a:gd name="connsiteX4227" fmla="*/ 528713 w 1056130"/>
              <a:gd name="connsiteY4227" fmla="*/ 13490 h 1056130"/>
              <a:gd name="connsiteX4228" fmla="*/ 528713 w 1056130"/>
              <a:gd name="connsiteY4228" fmla="*/ 53335 h 1056130"/>
              <a:gd name="connsiteX4229" fmla="*/ 528281 w 1056130"/>
              <a:gd name="connsiteY4229" fmla="*/ 56143 h 1056130"/>
              <a:gd name="connsiteX4230" fmla="*/ 528281 w 1056130"/>
              <a:gd name="connsiteY4230" fmla="*/ 56143 h 1056130"/>
              <a:gd name="connsiteX4231" fmla="*/ 525497 w 1056130"/>
              <a:gd name="connsiteY4231" fmla="*/ 56599 h 1056130"/>
              <a:gd name="connsiteX4232" fmla="*/ 485700 w 1056130"/>
              <a:gd name="connsiteY4232" fmla="*/ 56599 h 1056130"/>
              <a:gd name="connsiteX4233" fmla="*/ 482916 w 1056130"/>
              <a:gd name="connsiteY4233" fmla="*/ 56143 h 1056130"/>
              <a:gd name="connsiteX4234" fmla="*/ 482916 w 1056130"/>
              <a:gd name="connsiteY4234" fmla="*/ 56143 h 1056130"/>
              <a:gd name="connsiteX4235" fmla="*/ 482364 w 1056130"/>
              <a:gd name="connsiteY4235" fmla="*/ 53743 h 1056130"/>
              <a:gd name="connsiteX4236" fmla="*/ 485076 w 1056130"/>
              <a:gd name="connsiteY4236" fmla="*/ 435294 h 1056130"/>
              <a:gd name="connsiteX4237" fmla="*/ 526169 w 1056130"/>
              <a:gd name="connsiteY4237" fmla="*/ 435294 h 1056130"/>
              <a:gd name="connsiteX4238" fmla="*/ 528281 w 1056130"/>
              <a:gd name="connsiteY4238" fmla="*/ 437478 h 1056130"/>
              <a:gd name="connsiteX4239" fmla="*/ 528281 w 1056130"/>
              <a:gd name="connsiteY4239" fmla="*/ 478571 h 1056130"/>
              <a:gd name="connsiteX4240" fmla="*/ 526073 w 1056130"/>
              <a:gd name="connsiteY4240" fmla="*/ 480971 h 1056130"/>
              <a:gd name="connsiteX4241" fmla="*/ 484956 w 1056130"/>
              <a:gd name="connsiteY4241" fmla="*/ 480971 h 1056130"/>
              <a:gd name="connsiteX4242" fmla="*/ 482700 w 1056130"/>
              <a:gd name="connsiteY4242" fmla="*/ 478571 h 1056130"/>
              <a:gd name="connsiteX4243" fmla="*/ 482700 w 1056130"/>
              <a:gd name="connsiteY4243" fmla="*/ 437574 h 1056130"/>
              <a:gd name="connsiteX4244" fmla="*/ 485076 w 1056130"/>
              <a:gd name="connsiteY4244" fmla="*/ 435366 h 1056130"/>
              <a:gd name="connsiteX4245" fmla="*/ 528281 w 1056130"/>
              <a:gd name="connsiteY4245" fmla="*/ 431765 h 1056130"/>
              <a:gd name="connsiteX4246" fmla="*/ 526145 w 1056130"/>
              <a:gd name="connsiteY4246" fmla="*/ 433710 h 1056130"/>
              <a:gd name="connsiteX4247" fmla="*/ 484812 w 1056130"/>
              <a:gd name="connsiteY4247" fmla="*/ 433710 h 1056130"/>
              <a:gd name="connsiteX4248" fmla="*/ 482724 w 1056130"/>
              <a:gd name="connsiteY4248" fmla="*/ 431717 h 1056130"/>
              <a:gd name="connsiteX4249" fmla="*/ 482724 w 1056130"/>
              <a:gd name="connsiteY4249" fmla="*/ 390120 h 1056130"/>
              <a:gd name="connsiteX4250" fmla="*/ 484740 w 1056130"/>
              <a:gd name="connsiteY4250" fmla="*/ 388056 h 1056130"/>
              <a:gd name="connsiteX4251" fmla="*/ 526337 w 1056130"/>
              <a:gd name="connsiteY4251" fmla="*/ 388056 h 1056130"/>
              <a:gd name="connsiteX4252" fmla="*/ 528281 w 1056130"/>
              <a:gd name="connsiteY4252" fmla="*/ 389904 h 1056130"/>
              <a:gd name="connsiteX4253" fmla="*/ 528281 w 1056130"/>
              <a:gd name="connsiteY4253" fmla="*/ 384575 h 1056130"/>
              <a:gd name="connsiteX4254" fmla="*/ 526409 w 1056130"/>
              <a:gd name="connsiteY4254" fmla="*/ 386448 h 1056130"/>
              <a:gd name="connsiteX4255" fmla="*/ 484596 w 1056130"/>
              <a:gd name="connsiteY4255" fmla="*/ 386448 h 1056130"/>
              <a:gd name="connsiteX4256" fmla="*/ 482724 w 1056130"/>
              <a:gd name="connsiteY4256" fmla="*/ 384575 h 1056130"/>
              <a:gd name="connsiteX4257" fmla="*/ 482724 w 1056130"/>
              <a:gd name="connsiteY4257" fmla="*/ 342738 h 1056130"/>
              <a:gd name="connsiteX4258" fmla="*/ 484500 w 1056130"/>
              <a:gd name="connsiteY4258" fmla="*/ 340938 h 1056130"/>
              <a:gd name="connsiteX4259" fmla="*/ 526577 w 1056130"/>
              <a:gd name="connsiteY4259" fmla="*/ 340938 h 1056130"/>
              <a:gd name="connsiteX4260" fmla="*/ 528353 w 1056130"/>
              <a:gd name="connsiteY4260" fmla="*/ 342714 h 1056130"/>
              <a:gd name="connsiteX4261" fmla="*/ 528281 w 1056130"/>
              <a:gd name="connsiteY4261" fmla="*/ 384647 h 1056130"/>
              <a:gd name="connsiteX4262" fmla="*/ 528113 w 1056130"/>
              <a:gd name="connsiteY4262" fmla="*/ 339402 h 1056130"/>
              <a:gd name="connsiteX4263" fmla="*/ 485484 w 1056130"/>
              <a:gd name="connsiteY4263" fmla="*/ 339402 h 1056130"/>
              <a:gd name="connsiteX4264" fmla="*/ 482700 w 1056130"/>
              <a:gd name="connsiteY4264" fmla="*/ 336762 h 1056130"/>
              <a:gd name="connsiteX4265" fmla="*/ 482700 w 1056130"/>
              <a:gd name="connsiteY4265" fmla="*/ 329393 h 1056130"/>
              <a:gd name="connsiteX4266" fmla="*/ 482700 w 1056130"/>
              <a:gd name="connsiteY4266" fmla="*/ 296485 h 1056130"/>
              <a:gd name="connsiteX4267" fmla="*/ 482940 w 1056130"/>
              <a:gd name="connsiteY4267" fmla="*/ 293628 h 1056130"/>
              <a:gd name="connsiteX4268" fmla="*/ 485340 w 1056130"/>
              <a:gd name="connsiteY4268" fmla="*/ 293124 h 1056130"/>
              <a:gd name="connsiteX4269" fmla="*/ 525737 w 1056130"/>
              <a:gd name="connsiteY4269" fmla="*/ 293124 h 1056130"/>
              <a:gd name="connsiteX4270" fmla="*/ 528137 w 1056130"/>
              <a:gd name="connsiteY4270" fmla="*/ 293700 h 1056130"/>
              <a:gd name="connsiteX4271" fmla="*/ 528737 w 1056130"/>
              <a:gd name="connsiteY4271" fmla="*/ 296101 h 1056130"/>
              <a:gd name="connsiteX4272" fmla="*/ 528737 w 1056130"/>
              <a:gd name="connsiteY4272" fmla="*/ 337122 h 1056130"/>
              <a:gd name="connsiteX4273" fmla="*/ 528113 w 1056130"/>
              <a:gd name="connsiteY4273" fmla="*/ 339474 h 1056130"/>
              <a:gd name="connsiteX4274" fmla="*/ 528809 w 1056130"/>
              <a:gd name="connsiteY4274" fmla="*/ 249463 h 1056130"/>
              <a:gd name="connsiteX4275" fmla="*/ 528809 w 1056130"/>
              <a:gd name="connsiteY4275" fmla="*/ 289332 h 1056130"/>
              <a:gd name="connsiteX4276" fmla="*/ 528377 w 1056130"/>
              <a:gd name="connsiteY4276" fmla="*/ 292116 h 1056130"/>
              <a:gd name="connsiteX4277" fmla="*/ 528377 w 1056130"/>
              <a:gd name="connsiteY4277" fmla="*/ 292116 h 1056130"/>
              <a:gd name="connsiteX4278" fmla="*/ 525593 w 1056130"/>
              <a:gd name="connsiteY4278" fmla="*/ 292596 h 1056130"/>
              <a:gd name="connsiteX4279" fmla="*/ 485700 w 1056130"/>
              <a:gd name="connsiteY4279" fmla="*/ 292596 h 1056130"/>
              <a:gd name="connsiteX4280" fmla="*/ 482916 w 1056130"/>
              <a:gd name="connsiteY4280" fmla="*/ 292140 h 1056130"/>
              <a:gd name="connsiteX4281" fmla="*/ 482916 w 1056130"/>
              <a:gd name="connsiteY4281" fmla="*/ 292140 h 1056130"/>
              <a:gd name="connsiteX4282" fmla="*/ 482364 w 1056130"/>
              <a:gd name="connsiteY4282" fmla="*/ 289740 h 1056130"/>
              <a:gd name="connsiteX4283" fmla="*/ 482364 w 1056130"/>
              <a:gd name="connsiteY4283" fmla="*/ 248935 h 1056130"/>
              <a:gd name="connsiteX4284" fmla="*/ 485052 w 1056130"/>
              <a:gd name="connsiteY4284" fmla="*/ 246270 h 1056130"/>
              <a:gd name="connsiteX4285" fmla="*/ 525857 w 1056130"/>
              <a:gd name="connsiteY4285" fmla="*/ 246270 h 1056130"/>
              <a:gd name="connsiteX4286" fmla="*/ 528257 w 1056130"/>
              <a:gd name="connsiteY4286" fmla="*/ 246798 h 1056130"/>
              <a:gd name="connsiteX4287" fmla="*/ 528809 w 1056130"/>
              <a:gd name="connsiteY4287" fmla="*/ 249535 h 1056130"/>
              <a:gd name="connsiteX4288" fmla="*/ 528809 w 1056130"/>
              <a:gd name="connsiteY4288" fmla="*/ 100980 h 1056130"/>
              <a:gd name="connsiteX4289" fmla="*/ 528089 w 1056130"/>
              <a:gd name="connsiteY4289" fmla="*/ 103381 h 1056130"/>
              <a:gd name="connsiteX4290" fmla="*/ 485484 w 1056130"/>
              <a:gd name="connsiteY4290" fmla="*/ 103381 h 1056130"/>
              <a:gd name="connsiteX4291" fmla="*/ 482700 w 1056130"/>
              <a:gd name="connsiteY4291" fmla="*/ 100740 h 1056130"/>
              <a:gd name="connsiteX4292" fmla="*/ 482700 w 1056130"/>
              <a:gd name="connsiteY4292" fmla="*/ 93372 h 1056130"/>
              <a:gd name="connsiteX4293" fmla="*/ 482700 w 1056130"/>
              <a:gd name="connsiteY4293" fmla="*/ 60487 h 1056130"/>
              <a:gd name="connsiteX4294" fmla="*/ 482940 w 1056130"/>
              <a:gd name="connsiteY4294" fmla="*/ 57631 h 1056130"/>
              <a:gd name="connsiteX4295" fmla="*/ 485340 w 1056130"/>
              <a:gd name="connsiteY4295" fmla="*/ 57103 h 1056130"/>
              <a:gd name="connsiteX4296" fmla="*/ 525737 w 1056130"/>
              <a:gd name="connsiteY4296" fmla="*/ 57103 h 1056130"/>
              <a:gd name="connsiteX4297" fmla="*/ 528137 w 1056130"/>
              <a:gd name="connsiteY4297" fmla="*/ 57703 h 1056130"/>
              <a:gd name="connsiteX4298" fmla="*/ 528737 w 1056130"/>
              <a:gd name="connsiteY4298" fmla="*/ 60103 h 1056130"/>
              <a:gd name="connsiteX4299" fmla="*/ 528281 w 1056130"/>
              <a:gd name="connsiteY4299" fmla="*/ 222123 h 1056130"/>
              <a:gd name="connsiteX4300" fmla="*/ 528281 w 1056130"/>
              <a:gd name="connsiteY4300" fmla="*/ 242934 h 1056130"/>
              <a:gd name="connsiteX4301" fmla="*/ 526433 w 1056130"/>
              <a:gd name="connsiteY4301" fmla="*/ 244878 h 1056130"/>
              <a:gd name="connsiteX4302" fmla="*/ 484548 w 1056130"/>
              <a:gd name="connsiteY4302" fmla="*/ 244878 h 1056130"/>
              <a:gd name="connsiteX4303" fmla="*/ 482724 w 1056130"/>
              <a:gd name="connsiteY4303" fmla="*/ 242910 h 1056130"/>
              <a:gd name="connsiteX4304" fmla="*/ 482724 w 1056130"/>
              <a:gd name="connsiteY4304" fmla="*/ 201025 h 1056130"/>
              <a:gd name="connsiteX4305" fmla="*/ 484476 w 1056130"/>
              <a:gd name="connsiteY4305" fmla="*/ 199201 h 1056130"/>
              <a:gd name="connsiteX4306" fmla="*/ 526625 w 1056130"/>
              <a:gd name="connsiteY4306" fmla="*/ 199201 h 1056130"/>
              <a:gd name="connsiteX4307" fmla="*/ 528353 w 1056130"/>
              <a:gd name="connsiteY4307" fmla="*/ 201049 h 1056130"/>
              <a:gd name="connsiteX4308" fmla="*/ 528281 w 1056130"/>
              <a:gd name="connsiteY4308" fmla="*/ 222195 h 1056130"/>
              <a:gd name="connsiteX4309" fmla="*/ 528281 w 1056130"/>
              <a:gd name="connsiteY4309" fmla="*/ 148290 h 1056130"/>
              <a:gd name="connsiteX4310" fmla="*/ 526361 w 1056130"/>
              <a:gd name="connsiteY4310" fmla="*/ 150403 h 1056130"/>
              <a:gd name="connsiteX4311" fmla="*/ 484524 w 1056130"/>
              <a:gd name="connsiteY4311" fmla="*/ 150403 h 1056130"/>
              <a:gd name="connsiteX4312" fmla="*/ 482724 w 1056130"/>
              <a:gd name="connsiteY4312" fmla="*/ 148458 h 1056130"/>
              <a:gd name="connsiteX4313" fmla="*/ 482724 w 1056130"/>
              <a:gd name="connsiteY4313" fmla="*/ 106909 h 1056130"/>
              <a:gd name="connsiteX4314" fmla="*/ 484764 w 1056130"/>
              <a:gd name="connsiteY4314" fmla="*/ 104917 h 1056130"/>
              <a:gd name="connsiteX4315" fmla="*/ 526313 w 1056130"/>
              <a:gd name="connsiteY4315" fmla="*/ 104917 h 1056130"/>
              <a:gd name="connsiteX4316" fmla="*/ 528281 w 1056130"/>
              <a:gd name="connsiteY4316" fmla="*/ 106981 h 1056130"/>
              <a:gd name="connsiteX4317" fmla="*/ 528281 w 1056130"/>
              <a:gd name="connsiteY4317" fmla="*/ 148362 h 1056130"/>
              <a:gd name="connsiteX4318" fmla="*/ 482676 w 1056130"/>
              <a:gd name="connsiteY4318" fmla="*/ 154243 h 1056130"/>
              <a:gd name="connsiteX4319" fmla="*/ 485076 w 1056130"/>
              <a:gd name="connsiteY4319" fmla="*/ 151987 h 1056130"/>
              <a:gd name="connsiteX4320" fmla="*/ 525881 w 1056130"/>
              <a:gd name="connsiteY4320" fmla="*/ 151987 h 1056130"/>
              <a:gd name="connsiteX4321" fmla="*/ 528281 w 1056130"/>
              <a:gd name="connsiteY4321" fmla="*/ 154387 h 1056130"/>
              <a:gd name="connsiteX4322" fmla="*/ 528281 w 1056130"/>
              <a:gd name="connsiteY4322" fmla="*/ 195192 h 1056130"/>
              <a:gd name="connsiteX4323" fmla="*/ 526073 w 1056130"/>
              <a:gd name="connsiteY4323" fmla="*/ 197592 h 1056130"/>
              <a:gd name="connsiteX4324" fmla="*/ 484980 w 1056130"/>
              <a:gd name="connsiteY4324" fmla="*/ 197592 h 1056130"/>
              <a:gd name="connsiteX4325" fmla="*/ 482580 w 1056130"/>
              <a:gd name="connsiteY4325" fmla="*/ 195192 h 1056130"/>
              <a:gd name="connsiteX4326" fmla="*/ 482724 w 1056130"/>
              <a:gd name="connsiteY4326" fmla="*/ 154315 h 1056130"/>
              <a:gd name="connsiteX4327" fmla="*/ 482316 w 1056130"/>
              <a:gd name="connsiteY4327" fmla="*/ 525713 h 1056130"/>
              <a:gd name="connsiteX4328" fmla="*/ 482316 w 1056130"/>
              <a:gd name="connsiteY4328" fmla="*/ 484908 h 1056130"/>
              <a:gd name="connsiteX4329" fmla="*/ 485004 w 1056130"/>
              <a:gd name="connsiteY4329" fmla="*/ 482244 h 1056130"/>
              <a:gd name="connsiteX4330" fmla="*/ 525809 w 1056130"/>
              <a:gd name="connsiteY4330" fmla="*/ 482244 h 1056130"/>
              <a:gd name="connsiteX4331" fmla="*/ 528209 w 1056130"/>
              <a:gd name="connsiteY4331" fmla="*/ 482772 h 1056130"/>
              <a:gd name="connsiteX4332" fmla="*/ 528665 w 1056130"/>
              <a:gd name="connsiteY4332" fmla="*/ 485556 h 1056130"/>
              <a:gd name="connsiteX4333" fmla="*/ 528665 w 1056130"/>
              <a:gd name="connsiteY4333" fmla="*/ 525449 h 1056130"/>
              <a:gd name="connsiteX4334" fmla="*/ 528209 w 1056130"/>
              <a:gd name="connsiteY4334" fmla="*/ 528233 h 1056130"/>
              <a:gd name="connsiteX4335" fmla="*/ 525401 w 1056130"/>
              <a:gd name="connsiteY4335" fmla="*/ 528665 h 1056130"/>
              <a:gd name="connsiteX4336" fmla="*/ 485556 w 1056130"/>
              <a:gd name="connsiteY4336" fmla="*/ 528665 h 1056130"/>
              <a:gd name="connsiteX4337" fmla="*/ 482772 w 1056130"/>
              <a:gd name="connsiteY4337" fmla="*/ 528233 h 1056130"/>
              <a:gd name="connsiteX4338" fmla="*/ 482772 w 1056130"/>
              <a:gd name="connsiteY4338" fmla="*/ 528233 h 1056130"/>
              <a:gd name="connsiteX4339" fmla="*/ 482364 w 1056130"/>
              <a:gd name="connsiteY4339" fmla="*/ 525785 h 1056130"/>
              <a:gd name="connsiteX4340" fmla="*/ 484380 w 1056130"/>
              <a:gd name="connsiteY4340" fmla="*/ 624125 h 1056130"/>
              <a:gd name="connsiteX4341" fmla="*/ 525977 w 1056130"/>
              <a:gd name="connsiteY4341" fmla="*/ 624125 h 1056130"/>
              <a:gd name="connsiteX4342" fmla="*/ 527561 w 1056130"/>
              <a:gd name="connsiteY4342" fmla="*/ 624125 h 1056130"/>
              <a:gd name="connsiteX4343" fmla="*/ 528233 w 1056130"/>
              <a:gd name="connsiteY4343" fmla="*/ 625589 h 1056130"/>
              <a:gd name="connsiteX4344" fmla="*/ 527441 w 1056130"/>
              <a:gd name="connsiteY4344" fmla="*/ 626669 h 1056130"/>
              <a:gd name="connsiteX4345" fmla="*/ 483492 w 1056130"/>
              <a:gd name="connsiteY4345" fmla="*/ 626669 h 1056130"/>
              <a:gd name="connsiteX4346" fmla="*/ 481499 w 1056130"/>
              <a:gd name="connsiteY4346" fmla="*/ 626429 h 1056130"/>
              <a:gd name="connsiteX4347" fmla="*/ 484332 w 1056130"/>
              <a:gd name="connsiteY4347" fmla="*/ 624173 h 1056130"/>
              <a:gd name="connsiteX4348" fmla="*/ 482460 w 1056130"/>
              <a:gd name="connsiteY4348" fmla="*/ 628350 h 1056130"/>
              <a:gd name="connsiteX4349" fmla="*/ 527153 w 1056130"/>
              <a:gd name="connsiteY4349" fmla="*/ 628350 h 1056130"/>
              <a:gd name="connsiteX4350" fmla="*/ 528233 w 1056130"/>
              <a:gd name="connsiteY4350" fmla="*/ 630006 h 1056130"/>
              <a:gd name="connsiteX4351" fmla="*/ 527201 w 1056130"/>
              <a:gd name="connsiteY4351" fmla="*/ 631422 h 1056130"/>
              <a:gd name="connsiteX4352" fmla="*/ 480467 w 1056130"/>
              <a:gd name="connsiteY4352" fmla="*/ 631422 h 1056130"/>
              <a:gd name="connsiteX4353" fmla="*/ 479171 w 1056130"/>
              <a:gd name="connsiteY4353" fmla="*/ 631422 h 1056130"/>
              <a:gd name="connsiteX4354" fmla="*/ 482508 w 1056130"/>
              <a:gd name="connsiteY4354" fmla="*/ 628398 h 1056130"/>
              <a:gd name="connsiteX4355" fmla="*/ 437982 w 1056130"/>
              <a:gd name="connsiteY4355" fmla="*/ 576887 h 1056130"/>
              <a:gd name="connsiteX4356" fmla="*/ 479603 w 1056130"/>
              <a:gd name="connsiteY4356" fmla="*/ 576887 h 1056130"/>
              <a:gd name="connsiteX4357" fmla="*/ 481067 w 1056130"/>
              <a:gd name="connsiteY4357" fmla="*/ 578471 h 1056130"/>
              <a:gd name="connsiteX4358" fmla="*/ 481067 w 1056130"/>
              <a:gd name="connsiteY4358" fmla="*/ 579528 h 1056130"/>
              <a:gd name="connsiteX4359" fmla="*/ 481067 w 1056130"/>
              <a:gd name="connsiteY4359" fmla="*/ 620333 h 1056130"/>
              <a:gd name="connsiteX4360" fmla="*/ 478955 w 1056130"/>
              <a:gd name="connsiteY4360" fmla="*/ 622517 h 1056130"/>
              <a:gd name="connsiteX4361" fmla="*/ 437910 w 1056130"/>
              <a:gd name="connsiteY4361" fmla="*/ 622517 h 1056130"/>
              <a:gd name="connsiteX4362" fmla="*/ 435510 w 1056130"/>
              <a:gd name="connsiteY4362" fmla="*/ 620117 h 1056130"/>
              <a:gd name="connsiteX4363" fmla="*/ 435510 w 1056130"/>
              <a:gd name="connsiteY4363" fmla="*/ 579552 h 1056130"/>
              <a:gd name="connsiteX4364" fmla="*/ 438030 w 1056130"/>
              <a:gd name="connsiteY4364" fmla="*/ 576935 h 1056130"/>
              <a:gd name="connsiteX4365" fmla="*/ 481115 w 1056130"/>
              <a:gd name="connsiteY4365" fmla="*/ 573071 h 1056130"/>
              <a:gd name="connsiteX4366" fmla="*/ 478859 w 1056130"/>
              <a:gd name="connsiteY4366" fmla="*/ 575471 h 1056130"/>
              <a:gd name="connsiteX4367" fmla="*/ 437838 w 1056130"/>
              <a:gd name="connsiteY4367" fmla="*/ 575471 h 1056130"/>
              <a:gd name="connsiteX4368" fmla="*/ 435558 w 1056130"/>
              <a:gd name="connsiteY4368" fmla="*/ 573071 h 1056130"/>
              <a:gd name="connsiteX4369" fmla="*/ 435558 w 1056130"/>
              <a:gd name="connsiteY4369" fmla="*/ 532026 h 1056130"/>
              <a:gd name="connsiteX4370" fmla="*/ 437646 w 1056130"/>
              <a:gd name="connsiteY4370" fmla="*/ 529793 h 1056130"/>
              <a:gd name="connsiteX4371" fmla="*/ 478931 w 1056130"/>
              <a:gd name="connsiteY4371" fmla="*/ 529793 h 1056130"/>
              <a:gd name="connsiteX4372" fmla="*/ 481115 w 1056130"/>
              <a:gd name="connsiteY4372" fmla="*/ 531954 h 1056130"/>
              <a:gd name="connsiteX4373" fmla="*/ 481115 w 1056130"/>
              <a:gd name="connsiteY4373" fmla="*/ 573071 h 1056130"/>
              <a:gd name="connsiteX4374" fmla="*/ 481115 w 1056130"/>
              <a:gd name="connsiteY4374" fmla="*/ 526001 h 1056130"/>
              <a:gd name="connsiteX4375" fmla="*/ 478715 w 1056130"/>
              <a:gd name="connsiteY4375" fmla="*/ 528401 h 1056130"/>
              <a:gd name="connsiteX4376" fmla="*/ 437766 w 1056130"/>
              <a:gd name="connsiteY4376" fmla="*/ 528401 h 1056130"/>
              <a:gd name="connsiteX4377" fmla="*/ 435558 w 1056130"/>
              <a:gd name="connsiteY4377" fmla="*/ 526001 h 1056130"/>
              <a:gd name="connsiteX4378" fmla="*/ 435558 w 1056130"/>
              <a:gd name="connsiteY4378" fmla="*/ 484956 h 1056130"/>
              <a:gd name="connsiteX4379" fmla="*/ 437694 w 1056130"/>
              <a:gd name="connsiteY4379" fmla="*/ 482772 h 1056130"/>
              <a:gd name="connsiteX4380" fmla="*/ 478739 w 1056130"/>
              <a:gd name="connsiteY4380" fmla="*/ 482772 h 1056130"/>
              <a:gd name="connsiteX4381" fmla="*/ 481139 w 1056130"/>
              <a:gd name="connsiteY4381" fmla="*/ 485004 h 1056130"/>
              <a:gd name="connsiteX4382" fmla="*/ 435510 w 1056130"/>
              <a:gd name="connsiteY4382" fmla="*/ 390600 h 1056130"/>
              <a:gd name="connsiteX4383" fmla="*/ 437718 w 1056130"/>
              <a:gd name="connsiteY4383" fmla="*/ 388200 h 1056130"/>
              <a:gd name="connsiteX4384" fmla="*/ 478787 w 1056130"/>
              <a:gd name="connsiteY4384" fmla="*/ 388200 h 1056130"/>
              <a:gd name="connsiteX4385" fmla="*/ 481067 w 1056130"/>
              <a:gd name="connsiteY4385" fmla="*/ 390600 h 1056130"/>
              <a:gd name="connsiteX4386" fmla="*/ 481067 w 1056130"/>
              <a:gd name="connsiteY4386" fmla="*/ 431453 h 1056130"/>
              <a:gd name="connsiteX4387" fmla="*/ 478667 w 1056130"/>
              <a:gd name="connsiteY4387" fmla="*/ 433686 h 1056130"/>
              <a:gd name="connsiteX4388" fmla="*/ 437862 w 1056130"/>
              <a:gd name="connsiteY4388" fmla="*/ 433686 h 1056130"/>
              <a:gd name="connsiteX4389" fmla="*/ 435462 w 1056130"/>
              <a:gd name="connsiteY4389" fmla="*/ 431285 h 1056130"/>
              <a:gd name="connsiteX4390" fmla="*/ 435462 w 1056130"/>
              <a:gd name="connsiteY4390" fmla="*/ 411003 h 1056130"/>
              <a:gd name="connsiteX4391" fmla="*/ 435558 w 1056130"/>
              <a:gd name="connsiteY4391" fmla="*/ 390504 h 1056130"/>
              <a:gd name="connsiteX4392" fmla="*/ 435510 w 1056130"/>
              <a:gd name="connsiteY4392" fmla="*/ 295813 h 1056130"/>
              <a:gd name="connsiteX4393" fmla="*/ 437550 w 1056130"/>
              <a:gd name="connsiteY4393" fmla="*/ 293820 h 1056130"/>
              <a:gd name="connsiteX4394" fmla="*/ 478859 w 1056130"/>
              <a:gd name="connsiteY4394" fmla="*/ 293820 h 1056130"/>
              <a:gd name="connsiteX4395" fmla="*/ 481067 w 1056130"/>
              <a:gd name="connsiteY4395" fmla="*/ 295933 h 1056130"/>
              <a:gd name="connsiteX4396" fmla="*/ 481067 w 1056130"/>
              <a:gd name="connsiteY4396" fmla="*/ 337266 h 1056130"/>
              <a:gd name="connsiteX4397" fmla="*/ 478667 w 1056130"/>
              <a:gd name="connsiteY4397" fmla="*/ 339666 h 1056130"/>
              <a:gd name="connsiteX4398" fmla="*/ 437718 w 1056130"/>
              <a:gd name="connsiteY4398" fmla="*/ 339666 h 1056130"/>
              <a:gd name="connsiteX4399" fmla="*/ 435558 w 1056130"/>
              <a:gd name="connsiteY4399" fmla="*/ 337506 h 1056130"/>
              <a:gd name="connsiteX4400" fmla="*/ 435558 w 1056130"/>
              <a:gd name="connsiteY4400" fmla="*/ 295716 h 1056130"/>
              <a:gd name="connsiteX4401" fmla="*/ 435510 w 1056130"/>
              <a:gd name="connsiteY4401" fmla="*/ 248767 h 1056130"/>
              <a:gd name="connsiteX4402" fmla="*/ 437718 w 1056130"/>
              <a:gd name="connsiteY4402" fmla="*/ 246654 h 1056130"/>
              <a:gd name="connsiteX4403" fmla="*/ 478763 w 1056130"/>
              <a:gd name="connsiteY4403" fmla="*/ 246654 h 1056130"/>
              <a:gd name="connsiteX4404" fmla="*/ 481163 w 1056130"/>
              <a:gd name="connsiteY4404" fmla="*/ 249055 h 1056130"/>
              <a:gd name="connsiteX4405" fmla="*/ 481163 w 1056130"/>
              <a:gd name="connsiteY4405" fmla="*/ 289836 h 1056130"/>
              <a:gd name="connsiteX4406" fmla="*/ 478763 w 1056130"/>
              <a:gd name="connsiteY4406" fmla="*/ 292044 h 1056130"/>
              <a:gd name="connsiteX4407" fmla="*/ 437718 w 1056130"/>
              <a:gd name="connsiteY4407" fmla="*/ 292044 h 1056130"/>
              <a:gd name="connsiteX4408" fmla="*/ 435582 w 1056130"/>
              <a:gd name="connsiteY4408" fmla="*/ 289908 h 1056130"/>
              <a:gd name="connsiteX4409" fmla="*/ 435558 w 1056130"/>
              <a:gd name="connsiteY4409" fmla="*/ 248671 h 1056130"/>
              <a:gd name="connsiteX4410" fmla="*/ 481115 w 1056130"/>
              <a:gd name="connsiteY4410" fmla="*/ 195600 h 1056130"/>
              <a:gd name="connsiteX4411" fmla="*/ 478715 w 1056130"/>
              <a:gd name="connsiteY4411" fmla="*/ 197808 h 1056130"/>
              <a:gd name="connsiteX4412" fmla="*/ 437622 w 1056130"/>
              <a:gd name="connsiteY4412" fmla="*/ 197808 h 1056130"/>
              <a:gd name="connsiteX4413" fmla="*/ 435558 w 1056130"/>
              <a:gd name="connsiteY4413" fmla="*/ 195840 h 1056130"/>
              <a:gd name="connsiteX4414" fmla="*/ 435558 w 1056130"/>
              <a:gd name="connsiteY4414" fmla="*/ 154243 h 1056130"/>
              <a:gd name="connsiteX4415" fmla="*/ 437526 w 1056130"/>
              <a:gd name="connsiteY4415" fmla="*/ 152155 h 1056130"/>
              <a:gd name="connsiteX4416" fmla="*/ 479123 w 1056130"/>
              <a:gd name="connsiteY4416" fmla="*/ 152155 h 1056130"/>
              <a:gd name="connsiteX4417" fmla="*/ 481115 w 1056130"/>
              <a:gd name="connsiteY4417" fmla="*/ 154267 h 1056130"/>
              <a:gd name="connsiteX4418" fmla="*/ 435510 w 1056130"/>
              <a:gd name="connsiteY4418" fmla="*/ 201337 h 1056130"/>
              <a:gd name="connsiteX4419" fmla="*/ 437334 w 1056130"/>
              <a:gd name="connsiteY4419" fmla="*/ 199417 h 1056130"/>
              <a:gd name="connsiteX4420" fmla="*/ 479219 w 1056130"/>
              <a:gd name="connsiteY4420" fmla="*/ 199417 h 1056130"/>
              <a:gd name="connsiteX4421" fmla="*/ 481067 w 1056130"/>
              <a:gd name="connsiteY4421" fmla="*/ 201337 h 1056130"/>
              <a:gd name="connsiteX4422" fmla="*/ 481067 w 1056130"/>
              <a:gd name="connsiteY4422" fmla="*/ 242958 h 1056130"/>
              <a:gd name="connsiteX4423" fmla="*/ 478811 w 1056130"/>
              <a:gd name="connsiteY4423" fmla="*/ 245070 h 1056130"/>
              <a:gd name="connsiteX4424" fmla="*/ 437766 w 1056130"/>
              <a:gd name="connsiteY4424" fmla="*/ 245070 h 1056130"/>
              <a:gd name="connsiteX4425" fmla="*/ 435558 w 1056130"/>
              <a:gd name="connsiteY4425" fmla="*/ 242670 h 1056130"/>
              <a:gd name="connsiteX4426" fmla="*/ 435558 w 1056130"/>
              <a:gd name="connsiteY4426" fmla="*/ 221859 h 1056130"/>
              <a:gd name="connsiteX4427" fmla="*/ 435558 w 1056130"/>
              <a:gd name="connsiteY4427" fmla="*/ 201241 h 1056130"/>
              <a:gd name="connsiteX4428" fmla="*/ 435510 w 1056130"/>
              <a:gd name="connsiteY4428" fmla="*/ 343290 h 1056130"/>
              <a:gd name="connsiteX4429" fmla="*/ 437646 w 1056130"/>
              <a:gd name="connsiteY4429" fmla="*/ 341154 h 1056130"/>
              <a:gd name="connsiteX4430" fmla="*/ 478955 w 1056130"/>
              <a:gd name="connsiteY4430" fmla="*/ 341154 h 1056130"/>
              <a:gd name="connsiteX4431" fmla="*/ 481067 w 1056130"/>
              <a:gd name="connsiteY4431" fmla="*/ 343314 h 1056130"/>
              <a:gd name="connsiteX4432" fmla="*/ 481067 w 1056130"/>
              <a:gd name="connsiteY4432" fmla="*/ 384623 h 1056130"/>
              <a:gd name="connsiteX4433" fmla="*/ 479051 w 1056130"/>
              <a:gd name="connsiteY4433" fmla="*/ 386640 h 1056130"/>
              <a:gd name="connsiteX4434" fmla="*/ 437526 w 1056130"/>
              <a:gd name="connsiteY4434" fmla="*/ 386640 h 1056130"/>
              <a:gd name="connsiteX4435" fmla="*/ 435534 w 1056130"/>
              <a:gd name="connsiteY4435" fmla="*/ 384599 h 1056130"/>
              <a:gd name="connsiteX4436" fmla="*/ 435558 w 1056130"/>
              <a:gd name="connsiteY4436" fmla="*/ 343194 h 1056130"/>
              <a:gd name="connsiteX4437" fmla="*/ 435510 w 1056130"/>
              <a:gd name="connsiteY4437" fmla="*/ 478643 h 1056130"/>
              <a:gd name="connsiteX4438" fmla="*/ 435510 w 1056130"/>
              <a:gd name="connsiteY4438" fmla="*/ 458097 h 1056130"/>
              <a:gd name="connsiteX4439" fmla="*/ 435510 w 1056130"/>
              <a:gd name="connsiteY4439" fmla="*/ 437550 h 1056130"/>
              <a:gd name="connsiteX4440" fmla="*/ 437454 w 1056130"/>
              <a:gd name="connsiteY4440" fmla="*/ 435462 h 1056130"/>
              <a:gd name="connsiteX4441" fmla="*/ 479075 w 1056130"/>
              <a:gd name="connsiteY4441" fmla="*/ 435462 h 1056130"/>
              <a:gd name="connsiteX4442" fmla="*/ 481067 w 1056130"/>
              <a:gd name="connsiteY4442" fmla="*/ 437502 h 1056130"/>
              <a:gd name="connsiteX4443" fmla="*/ 481067 w 1056130"/>
              <a:gd name="connsiteY4443" fmla="*/ 478859 h 1056130"/>
              <a:gd name="connsiteX4444" fmla="*/ 478667 w 1056130"/>
              <a:gd name="connsiteY4444" fmla="*/ 481115 h 1056130"/>
              <a:gd name="connsiteX4445" fmla="*/ 437862 w 1056130"/>
              <a:gd name="connsiteY4445" fmla="*/ 481115 h 1056130"/>
              <a:gd name="connsiteX4446" fmla="*/ 435534 w 1056130"/>
              <a:gd name="connsiteY4446" fmla="*/ 478547 h 1056130"/>
              <a:gd name="connsiteX4447" fmla="*/ 435510 w 1056130"/>
              <a:gd name="connsiteY4447" fmla="*/ 12530 h 1056130"/>
              <a:gd name="connsiteX4448" fmla="*/ 437358 w 1056130"/>
              <a:gd name="connsiteY4448" fmla="*/ 10609 h 1056130"/>
              <a:gd name="connsiteX4449" fmla="*/ 479195 w 1056130"/>
              <a:gd name="connsiteY4449" fmla="*/ 10609 h 1056130"/>
              <a:gd name="connsiteX4450" fmla="*/ 481067 w 1056130"/>
              <a:gd name="connsiteY4450" fmla="*/ 12554 h 1056130"/>
              <a:gd name="connsiteX4451" fmla="*/ 481067 w 1056130"/>
              <a:gd name="connsiteY4451" fmla="*/ 33340 h 1056130"/>
              <a:gd name="connsiteX4452" fmla="*/ 481067 w 1056130"/>
              <a:gd name="connsiteY4452" fmla="*/ 54127 h 1056130"/>
              <a:gd name="connsiteX4453" fmla="*/ 479051 w 1056130"/>
              <a:gd name="connsiteY4453" fmla="*/ 56167 h 1056130"/>
              <a:gd name="connsiteX4454" fmla="*/ 437526 w 1056130"/>
              <a:gd name="connsiteY4454" fmla="*/ 56167 h 1056130"/>
              <a:gd name="connsiteX4455" fmla="*/ 435558 w 1056130"/>
              <a:gd name="connsiteY4455" fmla="*/ 54103 h 1056130"/>
              <a:gd name="connsiteX4456" fmla="*/ 435558 w 1056130"/>
              <a:gd name="connsiteY4456" fmla="*/ 12434 h 1056130"/>
              <a:gd name="connsiteX4457" fmla="*/ 435510 w 1056130"/>
              <a:gd name="connsiteY4457" fmla="*/ 59887 h 1056130"/>
              <a:gd name="connsiteX4458" fmla="*/ 437670 w 1056130"/>
              <a:gd name="connsiteY4458" fmla="*/ 57751 h 1056130"/>
              <a:gd name="connsiteX4459" fmla="*/ 479051 w 1056130"/>
              <a:gd name="connsiteY4459" fmla="*/ 57751 h 1056130"/>
              <a:gd name="connsiteX4460" fmla="*/ 481115 w 1056130"/>
              <a:gd name="connsiteY4460" fmla="*/ 59767 h 1056130"/>
              <a:gd name="connsiteX4461" fmla="*/ 481115 w 1056130"/>
              <a:gd name="connsiteY4461" fmla="*/ 101244 h 1056130"/>
              <a:gd name="connsiteX4462" fmla="*/ 478907 w 1056130"/>
              <a:gd name="connsiteY4462" fmla="*/ 103405 h 1056130"/>
              <a:gd name="connsiteX4463" fmla="*/ 437574 w 1056130"/>
              <a:gd name="connsiteY4463" fmla="*/ 103405 h 1056130"/>
              <a:gd name="connsiteX4464" fmla="*/ 435558 w 1056130"/>
              <a:gd name="connsiteY4464" fmla="*/ 101389 h 1056130"/>
              <a:gd name="connsiteX4465" fmla="*/ 435558 w 1056130"/>
              <a:gd name="connsiteY4465" fmla="*/ 80578 h 1056130"/>
              <a:gd name="connsiteX4466" fmla="*/ 435558 w 1056130"/>
              <a:gd name="connsiteY4466" fmla="*/ 59791 h 1056130"/>
              <a:gd name="connsiteX4467" fmla="*/ 437262 w 1056130"/>
              <a:gd name="connsiteY4467" fmla="*/ 105013 h 1056130"/>
              <a:gd name="connsiteX4468" fmla="*/ 479363 w 1056130"/>
              <a:gd name="connsiteY4468" fmla="*/ 105013 h 1056130"/>
              <a:gd name="connsiteX4469" fmla="*/ 481139 w 1056130"/>
              <a:gd name="connsiteY4469" fmla="*/ 106789 h 1056130"/>
              <a:gd name="connsiteX4470" fmla="*/ 481139 w 1056130"/>
              <a:gd name="connsiteY4470" fmla="*/ 148866 h 1056130"/>
              <a:gd name="connsiteX4471" fmla="*/ 479267 w 1056130"/>
              <a:gd name="connsiteY4471" fmla="*/ 150547 h 1056130"/>
              <a:gd name="connsiteX4472" fmla="*/ 458481 w 1056130"/>
              <a:gd name="connsiteY4472" fmla="*/ 150547 h 1056130"/>
              <a:gd name="connsiteX4473" fmla="*/ 437430 w 1056130"/>
              <a:gd name="connsiteY4473" fmla="*/ 150547 h 1056130"/>
              <a:gd name="connsiteX4474" fmla="*/ 435558 w 1056130"/>
              <a:gd name="connsiteY4474" fmla="*/ 148674 h 1056130"/>
              <a:gd name="connsiteX4475" fmla="*/ 435558 w 1056130"/>
              <a:gd name="connsiteY4475" fmla="*/ 106837 h 1056130"/>
              <a:gd name="connsiteX4476" fmla="*/ 437262 w 1056130"/>
              <a:gd name="connsiteY4476" fmla="*/ 105013 h 1056130"/>
              <a:gd name="connsiteX4477" fmla="*/ 436782 w 1056130"/>
              <a:gd name="connsiteY4477" fmla="*/ 624173 h 1056130"/>
              <a:gd name="connsiteX4478" fmla="*/ 479123 w 1056130"/>
              <a:gd name="connsiteY4478" fmla="*/ 624173 h 1056130"/>
              <a:gd name="connsiteX4479" fmla="*/ 480155 w 1056130"/>
              <a:gd name="connsiteY4479" fmla="*/ 624173 h 1056130"/>
              <a:gd name="connsiteX4480" fmla="*/ 477755 w 1056130"/>
              <a:gd name="connsiteY4480" fmla="*/ 626717 h 1056130"/>
              <a:gd name="connsiteX4481" fmla="*/ 433830 w 1056130"/>
              <a:gd name="connsiteY4481" fmla="*/ 626717 h 1056130"/>
              <a:gd name="connsiteX4482" fmla="*/ 432893 w 1056130"/>
              <a:gd name="connsiteY4482" fmla="*/ 626549 h 1056130"/>
              <a:gd name="connsiteX4483" fmla="*/ 436782 w 1056130"/>
              <a:gd name="connsiteY4483" fmla="*/ 624125 h 1056130"/>
              <a:gd name="connsiteX4484" fmla="*/ 388320 w 1056130"/>
              <a:gd name="connsiteY4484" fmla="*/ 343266 h 1056130"/>
              <a:gd name="connsiteX4485" fmla="*/ 390408 w 1056130"/>
              <a:gd name="connsiteY4485" fmla="*/ 341058 h 1056130"/>
              <a:gd name="connsiteX4486" fmla="*/ 431981 w 1056130"/>
              <a:gd name="connsiteY4486" fmla="*/ 341058 h 1056130"/>
              <a:gd name="connsiteX4487" fmla="*/ 434046 w 1056130"/>
              <a:gd name="connsiteY4487" fmla="*/ 343002 h 1056130"/>
              <a:gd name="connsiteX4488" fmla="*/ 434046 w 1056130"/>
              <a:gd name="connsiteY4488" fmla="*/ 384599 h 1056130"/>
              <a:gd name="connsiteX4489" fmla="*/ 431981 w 1056130"/>
              <a:gd name="connsiteY4489" fmla="*/ 386544 h 1056130"/>
              <a:gd name="connsiteX4490" fmla="*/ 390552 w 1056130"/>
              <a:gd name="connsiteY4490" fmla="*/ 386544 h 1056130"/>
              <a:gd name="connsiteX4491" fmla="*/ 388152 w 1056130"/>
              <a:gd name="connsiteY4491" fmla="*/ 384311 h 1056130"/>
              <a:gd name="connsiteX4492" fmla="*/ 388320 w 1056130"/>
              <a:gd name="connsiteY4492" fmla="*/ 343266 h 1056130"/>
              <a:gd name="connsiteX4493" fmla="*/ 388320 w 1056130"/>
              <a:gd name="connsiteY4493" fmla="*/ 337122 h 1056130"/>
              <a:gd name="connsiteX4494" fmla="*/ 388320 w 1056130"/>
              <a:gd name="connsiteY4494" fmla="*/ 296029 h 1056130"/>
              <a:gd name="connsiteX4495" fmla="*/ 390600 w 1056130"/>
              <a:gd name="connsiteY4495" fmla="*/ 293628 h 1056130"/>
              <a:gd name="connsiteX4496" fmla="*/ 411411 w 1056130"/>
              <a:gd name="connsiteY4496" fmla="*/ 293628 h 1056130"/>
              <a:gd name="connsiteX4497" fmla="*/ 431693 w 1056130"/>
              <a:gd name="connsiteY4497" fmla="*/ 293628 h 1056130"/>
              <a:gd name="connsiteX4498" fmla="*/ 434094 w 1056130"/>
              <a:gd name="connsiteY4498" fmla="*/ 295837 h 1056130"/>
              <a:gd name="connsiteX4499" fmla="*/ 434094 w 1056130"/>
              <a:gd name="connsiteY4499" fmla="*/ 337194 h 1056130"/>
              <a:gd name="connsiteX4500" fmla="*/ 431957 w 1056130"/>
              <a:gd name="connsiteY4500" fmla="*/ 339378 h 1056130"/>
              <a:gd name="connsiteX4501" fmla="*/ 390456 w 1056130"/>
              <a:gd name="connsiteY4501" fmla="*/ 339378 h 1056130"/>
              <a:gd name="connsiteX4502" fmla="*/ 388320 w 1056130"/>
              <a:gd name="connsiteY4502" fmla="*/ 337122 h 1056130"/>
              <a:gd name="connsiteX4503" fmla="*/ 433926 w 1056130"/>
              <a:gd name="connsiteY4503" fmla="*/ 290196 h 1056130"/>
              <a:gd name="connsiteX4504" fmla="*/ 431813 w 1056130"/>
              <a:gd name="connsiteY4504" fmla="*/ 292116 h 1056130"/>
              <a:gd name="connsiteX4505" fmla="*/ 390240 w 1056130"/>
              <a:gd name="connsiteY4505" fmla="*/ 292116 h 1056130"/>
              <a:gd name="connsiteX4506" fmla="*/ 388224 w 1056130"/>
              <a:gd name="connsiteY4506" fmla="*/ 290100 h 1056130"/>
              <a:gd name="connsiteX4507" fmla="*/ 388224 w 1056130"/>
              <a:gd name="connsiteY4507" fmla="*/ 248503 h 1056130"/>
              <a:gd name="connsiteX4508" fmla="*/ 390096 w 1056130"/>
              <a:gd name="connsiteY4508" fmla="*/ 246558 h 1056130"/>
              <a:gd name="connsiteX4509" fmla="*/ 432197 w 1056130"/>
              <a:gd name="connsiteY4509" fmla="*/ 246558 h 1056130"/>
              <a:gd name="connsiteX4510" fmla="*/ 433998 w 1056130"/>
              <a:gd name="connsiteY4510" fmla="*/ 248359 h 1056130"/>
              <a:gd name="connsiteX4511" fmla="*/ 433926 w 1056130"/>
              <a:gd name="connsiteY4511" fmla="*/ 290196 h 1056130"/>
              <a:gd name="connsiteX4512" fmla="*/ 388320 w 1056130"/>
              <a:gd name="connsiteY4512" fmla="*/ 390168 h 1056130"/>
              <a:gd name="connsiteX4513" fmla="*/ 390336 w 1056130"/>
              <a:gd name="connsiteY4513" fmla="*/ 388128 h 1056130"/>
              <a:gd name="connsiteX4514" fmla="*/ 432173 w 1056130"/>
              <a:gd name="connsiteY4514" fmla="*/ 388128 h 1056130"/>
              <a:gd name="connsiteX4515" fmla="*/ 434046 w 1056130"/>
              <a:gd name="connsiteY4515" fmla="*/ 390024 h 1056130"/>
              <a:gd name="connsiteX4516" fmla="*/ 434046 w 1056130"/>
              <a:gd name="connsiteY4516" fmla="*/ 431861 h 1056130"/>
              <a:gd name="connsiteX4517" fmla="*/ 432173 w 1056130"/>
              <a:gd name="connsiteY4517" fmla="*/ 433782 h 1056130"/>
              <a:gd name="connsiteX4518" fmla="*/ 390240 w 1056130"/>
              <a:gd name="connsiteY4518" fmla="*/ 433782 h 1056130"/>
              <a:gd name="connsiteX4519" fmla="*/ 388224 w 1056130"/>
              <a:gd name="connsiteY4519" fmla="*/ 431741 h 1056130"/>
              <a:gd name="connsiteX4520" fmla="*/ 388320 w 1056130"/>
              <a:gd name="connsiteY4520" fmla="*/ 390168 h 1056130"/>
              <a:gd name="connsiteX4521" fmla="*/ 433926 w 1056130"/>
              <a:gd name="connsiteY4521" fmla="*/ 437526 h 1056130"/>
              <a:gd name="connsiteX4522" fmla="*/ 433926 w 1056130"/>
              <a:gd name="connsiteY4522" fmla="*/ 478835 h 1056130"/>
              <a:gd name="connsiteX4523" fmla="*/ 431789 w 1056130"/>
              <a:gd name="connsiteY4523" fmla="*/ 481019 h 1056130"/>
              <a:gd name="connsiteX4524" fmla="*/ 390504 w 1056130"/>
              <a:gd name="connsiteY4524" fmla="*/ 481019 h 1056130"/>
              <a:gd name="connsiteX4525" fmla="*/ 388224 w 1056130"/>
              <a:gd name="connsiteY4525" fmla="*/ 478619 h 1056130"/>
              <a:gd name="connsiteX4526" fmla="*/ 388224 w 1056130"/>
              <a:gd name="connsiteY4526" fmla="*/ 437574 h 1056130"/>
              <a:gd name="connsiteX4527" fmla="*/ 390504 w 1056130"/>
              <a:gd name="connsiteY4527" fmla="*/ 435174 h 1056130"/>
              <a:gd name="connsiteX4528" fmla="*/ 431813 w 1056130"/>
              <a:gd name="connsiteY4528" fmla="*/ 435174 h 1056130"/>
              <a:gd name="connsiteX4529" fmla="*/ 433926 w 1056130"/>
              <a:gd name="connsiteY4529" fmla="*/ 437526 h 1056130"/>
              <a:gd name="connsiteX4530" fmla="*/ 388320 w 1056130"/>
              <a:gd name="connsiteY4530" fmla="*/ 484740 h 1056130"/>
              <a:gd name="connsiteX4531" fmla="*/ 390552 w 1056130"/>
              <a:gd name="connsiteY4531" fmla="*/ 482628 h 1056130"/>
              <a:gd name="connsiteX4532" fmla="*/ 431765 w 1056130"/>
              <a:gd name="connsiteY4532" fmla="*/ 482628 h 1056130"/>
              <a:gd name="connsiteX4533" fmla="*/ 433950 w 1056130"/>
              <a:gd name="connsiteY4533" fmla="*/ 484764 h 1056130"/>
              <a:gd name="connsiteX4534" fmla="*/ 433950 w 1056130"/>
              <a:gd name="connsiteY4534" fmla="*/ 526097 h 1056130"/>
              <a:gd name="connsiteX4535" fmla="*/ 431741 w 1056130"/>
              <a:gd name="connsiteY4535" fmla="*/ 528185 h 1056130"/>
              <a:gd name="connsiteX4536" fmla="*/ 390408 w 1056130"/>
              <a:gd name="connsiteY4536" fmla="*/ 528185 h 1056130"/>
              <a:gd name="connsiteX4537" fmla="*/ 388224 w 1056130"/>
              <a:gd name="connsiteY4537" fmla="*/ 526073 h 1056130"/>
              <a:gd name="connsiteX4538" fmla="*/ 388320 w 1056130"/>
              <a:gd name="connsiteY4538" fmla="*/ 484740 h 1056130"/>
              <a:gd name="connsiteX4539" fmla="*/ 433926 w 1056130"/>
              <a:gd name="connsiteY4539" fmla="*/ 573383 h 1056130"/>
              <a:gd name="connsiteX4540" fmla="*/ 431813 w 1056130"/>
              <a:gd name="connsiteY4540" fmla="*/ 575351 h 1056130"/>
              <a:gd name="connsiteX4541" fmla="*/ 390528 w 1056130"/>
              <a:gd name="connsiteY4541" fmla="*/ 575351 h 1056130"/>
              <a:gd name="connsiteX4542" fmla="*/ 388128 w 1056130"/>
              <a:gd name="connsiteY4542" fmla="*/ 572951 h 1056130"/>
              <a:gd name="connsiteX4543" fmla="*/ 388128 w 1056130"/>
              <a:gd name="connsiteY4543" fmla="*/ 531906 h 1056130"/>
              <a:gd name="connsiteX4544" fmla="*/ 390240 w 1056130"/>
              <a:gd name="connsiteY4544" fmla="*/ 529697 h 1056130"/>
              <a:gd name="connsiteX4545" fmla="*/ 431837 w 1056130"/>
              <a:gd name="connsiteY4545" fmla="*/ 529697 h 1056130"/>
              <a:gd name="connsiteX4546" fmla="*/ 433854 w 1056130"/>
              <a:gd name="connsiteY4546" fmla="*/ 531738 h 1056130"/>
              <a:gd name="connsiteX4547" fmla="*/ 433926 w 1056130"/>
              <a:gd name="connsiteY4547" fmla="*/ 573383 h 1056130"/>
              <a:gd name="connsiteX4548" fmla="*/ 390720 w 1056130"/>
              <a:gd name="connsiteY4548" fmla="*/ 576935 h 1056130"/>
              <a:gd name="connsiteX4549" fmla="*/ 432557 w 1056130"/>
              <a:gd name="connsiteY4549" fmla="*/ 576935 h 1056130"/>
              <a:gd name="connsiteX4550" fmla="*/ 433998 w 1056130"/>
              <a:gd name="connsiteY4550" fmla="*/ 578255 h 1056130"/>
              <a:gd name="connsiteX4551" fmla="*/ 433998 w 1056130"/>
              <a:gd name="connsiteY4551" fmla="*/ 579840 h 1056130"/>
              <a:gd name="connsiteX4552" fmla="*/ 433998 w 1056130"/>
              <a:gd name="connsiteY4552" fmla="*/ 599834 h 1056130"/>
              <a:gd name="connsiteX4553" fmla="*/ 433998 w 1056130"/>
              <a:gd name="connsiteY4553" fmla="*/ 620381 h 1056130"/>
              <a:gd name="connsiteX4554" fmla="*/ 431933 w 1056130"/>
              <a:gd name="connsiteY4554" fmla="*/ 622589 h 1056130"/>
              <a:gd name="connsiteX4555" fmla="*/ 390312 w 1056130"/>
              <a:gd name="connsiteY4555" fmla="*/ 622589 h 1056130"/>
              <a:gd name="connsiteX4556" fmla="*/ 388224 w 1056130"/>
              <a:gd name="connsiteY4556" fmla="*/ 620381 h 1056130"/>
              <a:gd name="connsiteX4557" fmla="*/ 388224 w 1056130"/>
              <a:gd name="connsiteY4557" fmla="*/ 579336 h 1056130"/>
              <a:gd name="connsiteX4558" fmla="*/ 390720 w 1056130"/>
              <a:gd name="connsiteY4558" fmla="*/ 576935 h 1056130"/>
              <a:gd name="connsiteX4559" fmla="*/ 388320 w 1056130"/>
              <a:gd name="connsiteY4559" fmla="*/ 12458 h 1056130"/>
              <a:gd name="connsiteX4560" fmla="*/ 390168 w 1056130"/>
              <a:gd name="connsiteY4560" fmla="*/ 10513 h 1056130"/>
              <a:gd name="connsiteX4561" fmla="*/ 432293 w 1056130"/>
              <a:gd name="connsiteY4561" fmla="*/ 10513 h 1056130"/>
              <a:gd name="connsiteX4562" fmla="*/ 434094 w 1056130"/>
              <a:gd name="connsiteY4562" fmla="*/ 12290 h 1056130"/>
              <a:gd name="connsiteX4563" fmla="*/ 434094 w 1056130"/>
              <a:gd name="connsiteY4563" fmla="*/ 54415 h 1056130"/>
              <a:gd name="connsiteX4564" fmla="*/ 432197 w 1056130"/>
              <a:gd name="connsiteY4564" fmla="*/ 56119 h 1056130"/>
              <a:gd name="connsiteX4565" fmla="*/ 411411 w 1056130"/>
              <a:gd name="connsiteY4565" fmla="*/ 56119 h 1056130"/>
              <a:gd name="connsiteX4566" fmla="*/ 390360 w 1056130"/>
              <a:gd name="connsiteY4566" fmla="*/ 56119 h 1056130"/>
              <a:gd name="connsiteX4567" fmla="*/ 388320 w 1056130"/>
              <a:gd name="connsiteY4567" fmla="*/ 54103 h 1056130"/>
              <a:gd name="connsiteX4568" fmla="*/ 388320 w 1056130"/>
              <a:gd name="connsiteY4568" fmla="*/ 12458 h 1056130"/>
              <a:gd name="connsiteX4569" fmla="*/ 433926 w 1056130"/>
              <a:gd name="connsiteY4569" fmla="*/ 101413 h 1056130"/>
              <a:gd name="connsiteX4570" fmla="*/ 431861 w 1056130"/>
              <a:gd name="connsiteY4570" fmla="*/ 103405 h 1056130"/>
              <a:gd name="connsiteX4571" fmla="*/ 390264 w 1056130"/>
              <a:gd name="connsiteY4571" fmla="*/ 103405 h 1056130"/>
              <a:gd name="connsiteX4572" fmla="*/ 388224 w 1056130"/>
              <a:gd name="connsiteY4572" fmla="*/ 101389 h 1056130"/>
              <a:gd name="connsiteX4573" fmla="*/ 388224 w 1056130"/>
              <a:gd name="connsiteY4573" fmla="*/ 59767 h 1056130"/>
              <a:gd name="connsiteX4574" fmla="*/ 390432 w 1056130"/>
              <a:gd name="connsiteY4574" fmla="*/ 57655 h 1056130"/>
              <a:gd name="connsiteX4575" fmla="*/ 432053 w 1056130"/>
              <a:gd name="connsiteY4575" fmla="*/ 57655 h 1056130"/>
              <a:gd name="connsiteX4576" fmla="*/ 433950 w 1056130"/>
              <a:gd name="connsiteY4576" fmla="*/ 59527 h 1056130"/>
              <a:gd name="connsiteX4577" fmla="*/ 433926 w 1056130"/>
              <a:gd name="connsiteY4577" fmla="*/ 101413 h 1056130"/>
              <a:gd name="connsiteX4578" fmla="*/ 389520 w 1056130"/>
              <a:gd name="connsiteY4578" fmla="*/ 105013 h 1056130"/>
              <a:gd name="connsiteX4579" fmla="*/ 391344 w 1056130"/>
              <a:gd name="connsiteY4579" fmla="*/ 105013 h 1056130"/>
              <a:gd name="connsiteX4580" fmla="*/ 431525 w 1056130"/>
              <a:gd name="connsiteY4580" fmla="*/ 105013 h 1056130"/>
              <a:gd name="connsiteX4581" fmla="*/ 433926 w 1056130"/>
              <a:gd name="connsiteY4581" fmla="*/ 107221 h 1056130"/>
              <a:gd name="connsiteX4582" fmla="*/ 433926 w 1056130"/>
              <a:gd name="connsiteY4582" fmla="*/ 148290 h 1056130"/>
              <a:gd name="connsiteX4583" fmla="*/ 431525 w 1056130"/>
              <a:gd name="connsiteY4583" fmla="*/ 150499 h 1056130"/>
              <a:gd name="connsiteX4584" fmla="*/ 390480 w 1056130"/>
              <a:gd name="connsiteY4584" fmla="*/ 150499 h 1056130"/>
              <a:gd name="connsiteX4585" fmla="*/ 388080 w 1056130"/>
              <a:gd name="connsiteY4585" fmla="*/ 148098 h 1056130"/>
              <a:gd name="connsiteX4586" fmla="*/ 388080 w 1056130"/>
              <a:gd name="connsiteY4586" fmla="*/ 107413 h 1056130"/>
              <a:gd name="connsiteX4587" fmla="*/ 388080 w 1056130"/>
              <a:gd name="connsiteY4587" fmla="*/ 106357 h 1056130"/>
              <a:gd name="connsiteX4588" fmla="*/ 389520 w 1056130"/>
              <a:gd name="connsiteY4588" fmla="*/ 105013 h 1056130"/>
              <a:gd name="connsiteX4589" fmla="*/ 433926 w 1056130"/>
              <a:gd name="connsiteY4589" fmla="*/ 195528 h 1056130"/>
              <a:gd name="connsiteX4590" fmla="*/ 431789 w 1056130"/>
              <a:gd name="connsiteY4590" fmla="*/ 197712 h 1056130"/>
              <a:gd name="connsiteX4591" fmla="*/ 390240 w 1056130"/>
              <a:gd name="connsiteY4591" fmla="*/ 197712 h 1056130"/>
              <a:gd name="connsiteX4592" fmla="*/ 388224 w 1056130"/>
              <a:gd name="connsiteY4592" fmla="*/ 195696 h 1056130"/>
              <a:gd name="connsiteX4593" fmla="*/ 388224 w 1056130"/>
              <a:gd name="connsiteY4593" fmla="*/ 154123 h 1056130"/>
              <a:gd name="connsiteX4594" fmla="*/ 390216 w 1056130"/>
              <a:gd name="connsiteY4594" fmla="*/ 152059 h 1056130"/>
              <a:gd name="connsiteX4595" fmla="*/ 431789 w 1056130"/>
              <a:gd name="connsiteY4595" fmla="*/ 152059 h 1056130"/>
              <a:gd name="connsiteX4596" fmla="*/ 433950 w 1056130"/>
              <a:gd name="connsiteY4596" fmla="*/ 154219 h 1056130"/>
              <a:gd name="connsiteX4597" fmla="*/ 433926 w 1056130"/>
              <a:gd name="connsiteY4597" fmla="*/ 195528 h 1056130"/>
              <a:gd name="connsiteX4598" fmla="*/ 389664 w 1056130"/>
              <a:gd name="connsiteY4598" fmla="*/ 199297 h 1056130"/>
              <a:gd name="connsiteX4599" fmla="*/ 398353 w 1056130"/>
              <a:gd name="connsiteY4599" fmla="*/ 199297 h 1056130"/>
              <a:gd name="connsiteX4600" fmla="*/ 411243 w 1056130"/>
              <a:gd name="connsiteY4600" fmla="*/ 199297 h 1056130"/>
              <a:gd name="connsiteX4601" fmla="*/ 432029 w 1056130"/>
              <a:gd name="connsiteY4601" fmla="*/ 199297 h 1056130"/>
              <a:gd name="connsiteX4602" fmla="*/ 433926 w 1056130"/>
              <a:gd name="connsiteY4602" fmla="*/ 201145 h 1056130"/>
              <a:gd name="connsiteX4603" fmla="*/ 433926 w 1056130"/>
              <a:gd name="connsiteY4603" fmla="*/ 242982 h 1056130"/>
              <a:gd name="connsiteX4604" fmla="*/ 431837 w 1056130"/>
              <a:gd name="connsiteY4604" fmla="*/ 244950 h 1056130"/>
              <a:gd name="connsiteX4605" fmla="*/ 390528 w 1056130"/>
              <a:gd name="connsiteY4605" fmla="*/ 244950 h 1056130"/>
              <a:gd name="connsiteX4606" fmla="*/ 388128 w 1056130"/>
              <a:gd name="connsiteY4606" fmla="*/ 242550 h 1056130"/>
              <a:gd name="connsiteX4607" fmla="*/ 388128 w 1056130"/>
              <a:gd name="connsiteY4607" fmla="*/ 203329 h 1056130"/>
              <a:gd name="connsiteX4608" fmla="*/ 388128 w 1056130"/>
              <a:gd name="connsiteY4608" fmla="*/ 200713 h 1056130"/>
              <a:gd name="connsiteX4609" fmla="*/ 389688 w 1056130"/>
              <a:gd name="connsiteY4609" fmla="*/ 199297 h 1056130"/>
              <a:gd name="connsiteX4610" fmla="*/ 388872 w 1056130"/>
              <a:gd name="connsiteY4610" fmla="*/ 624149 h 1056130"/>
              <a:gd name="connsiteX4611" fmla="*/ 432317 w 1056130"/>
              <a:gd name="connsiteY4611" fmla="*/ 624149 h 1056130"/>
              <a:gd name="connsiteX4612" fmla="*/ 427877 w 1056130"/>
              <a:gd name="connsiteY4612" fmla="*/ 626837 h 1056130"/>
              <a:gd name="connsiteX4613" fmla="*/ 386880 w 1056130"/>
              <a:gd name="connsiteY4613" fmla="*/ 626837 h 1056130"/>
              <a:gd name="connsiteX4614" fmla="*/ 384335 w 1056130"/>
              <a:gd name="connsiteY4614" fmla="*/ 626837 h 1056130"/>
              <a:gd name="connsiteX4615" fmla="*/ 388896 w 1056130"/>
              <a:gd name="connsiteY4615" fmla="*/ 624173 h 1056130"/>
              <a:gd name="connsiteX4616" fmla="*/ 384815 w 1056130"/>
              <a:gd name="connsiteY4616" fmla="*/ 622589 h 1056130"/>
              <a:gd name="connsiteX4617" fmla="*/ 342954 w 1056130"/>
              <a:gd name="connsiteY4617" fmla="*/ 622589 h 1056130"/>
              <a:gd name="connsiteX4618" fmla="*/ 341154 w 1056130"/>
              <a:gd name="connsiteY4618" fmla="*/ 620669 h 1056130"/>
              <a:gd name="connsiteX4619" fmla="*/ 341154 w 1056130"/>
              <a:gd name="connsiteY4619" fmla="*/ 599594 h 1056130"/>
              <a:gd name="connsiteX4620" fmla="*/ 341154 w 1056130"/>
              <a:gd name="connsiteY4620" fmla="*/ 579047 h 1056130"/>
              <a:gd name="connsiteX4621" fmla="*/ 343098 w 1056130"/>
              <a:gd name="connsiteY4621" fmla="*/ 576935 h 1056130"/>
              <a:gd name="connsiteX4622" fmla="*/ 384719 w 1056130"/>
              <a:gd name="connsiteY4622" fmla="*/ 576935 h 1056130"/>
              <a:gd name="connsiteX4623" fmla="*/ 386640 w 1056130"/>
              <a:gd name="connsiteY4623" fmla="*/ 578759 h 1056130"/>
              <a:gd name="connsiteX4624" fmla="*/ 386640 w 1056130"/>
              <a:gd name="connsiteY4624" fmla="*/ 620909 h 1056130"/>
              <a:gd name="connsiteX4625" fmla="*/ 384840 w 1056130"/>
              <a:gd name="connsiteY4625" fmla="*/ 622613 h 1056130"/>
              <a:gd name="connsiteX4626" fmla="*/ 341154 w 1056130"/>
              <a:gd name="connsiteY4626" fmla="*/ 12386 h 1056130"/>
              <a:gd name="connsiteX4627" fmla="*/ 343026 w 1056130"/>
              <a:gd name="connsiteY4627" fmla="*/ 10513 h 1056130"/>
              <a:gd name="connsiteX4628" fmla="*/ 384863 w 1056130"/>
              <a:gd name="connsiteY4628" fmla="*/ 10513 h 1056130"/>
              <a:gd name="connsiteX4629" fmla="*/ 386664 w 1056130"/>
              <a:gd name="connsiteY4629" fmla="*/ 12266 h 1056130"/>
              <a:gd name="connsiteX4630" fmla="*/ 386664 w 1056130"/>
              <a:gd name="connsiteY4630" fmla="*/ 54367 h 1056130"/>
              <a:gd name="connsiteX4631" fmla="*/ 384888 w 1056130"/>
              <a:gd name="connsiteY4631" fmla="*/ 56143 h 1056130"/>
              <a:gd name="connsiteX4632" fmla="*/ 343074 w 1056130"/>
              <a:gd name="connsiteY4632" fmla="*/ 56143 h 1056130"/>
              <a:gd name="connsiteX4633" fmla="*/ 341178 w 1056130"/>
              <a:gd name="connsiteY4633" fmla="*/ 54271 h 1056130"/>
              <a:gd name="connsiteX4634" fmla="*/ 341178 w 1056130"/>
              <a:gd name="connsiteY4634" fmla="*/ 33508 h 1056130"/>
              <a:gd name="connsiteX4635" fmla="*/ 341154 w 1056130"/>
              <a:gd name="connsiteY4635" fmla="*/ 12386 h 1056130"/>
              <a:gd name="connsiteX4636" fmla="*/ 342906 w 1056130"/>
              <a:gd name="connsiteY4636" fmla="*/ 57631 h 1056130"/>
              <a:gd name="connsiteX4637" fmla="*/ 384743 w 1056130"/>
              <a:gd name="connsiteY4637" fmla="*/ 57631 h 1056130"/>
              <a:gd name="connsiteX4638" fmla="*/ 386616 w 1056130"/>
              <a:gd name="connsiteY4638" fmla="*/ 59503 h 1056130"/>
              <a:gd name="connsiteX4639" fmla="*/ 386616 w 1056130"/>
              <a:gd name="connsiteY4639" fmla="*/ 80554 h 1056130"/>
              <a:gd name="connsiteX4640" fmla="*/ 386616 w 1056130"/>
              <a:gd name="connsiteY4640" fmla="*/ 101365 h 1056130"/>
              <a:gd name="connsiteX4641" fmla="*/ 384599 w 1056130"/>
              <a:gd name="connsiteY4641" fmla="*/ 103381 h 1056130"/>
              <a:gd name="connsiteX4642" fmla="*/ 343026 w 1056130"/>
              <a:gd name="connsiteY4642" fmla="*/ 103381 h 1056130"/>
              <a:gd name="connsiteX4643" fmla="*/ 341154 w 1056130"/>
              <a:gd name="connsiteY4643" fmla="*/ 101485 h 1056130"/>
              <a:gd name="connsiteX4644" fmla="*/ 341154 w 1056130"/>
              <a:gd name="connsiteY4644" fmla="*/ 59383 h 1056130"/>
              <a:gd name="connsiteX4645" fmla="*/ 342906 w 1056130"/>
              <a:gd name="connsiteY4645" fmla="*/ 57631 h 1056130"/>
              <a:gd name="connsiteX4646" fmla="*/ 339546 w 1056130"/>
              <a:gd name="connsiteY4646" fmla="*/ 101244 h 1056130"/>
              <a:gd name="connsiteX4647" fmla="*/ 337386 w 1056130"/>
              <a:gd name="connsiteY4647" fmla="*/ 103405 h 1056130"/>
              <a:gd name="connsiteX4648" fmla="*/ 296077 w 1056130"/>
              <a:gd name="connsiteY4648" fmla="*/ 103405 h 1056130"/>
              <a:gd name="connsiteX4649" fmla="*/ 293892 w 1056130"/>
              <a:gd name="connsiteY4649" fmla="*/ 101244 h 1056130"/>
              <a:gd name="connsiteX4650" fmla="*/ 293892 w 1056130"/>
              <a:gd name="connsiteY4650" fmla="*/ 59671 h 1056130"/>
              <a:gd name="connsiteX4651" fmla="*/ 295933 w 1056130"/>
              <a:gd name="connsiteY4651" fmla="*/ 57655 h 1056130"/>
              <a:gd name="connsiteX4652" fmla="*/ 337506 w 1056130"/>
              <a:gd name="connsiteY4652" fmla="*/ 57655 h 1056130"/>
              <a:gd name="connsiteX4653" fmla="*/ 339546 w 1056130"/>
              <a:gd name="connsiteY4653" fmla="*/ 59671 h 1056130"/>
              <a:gd name="connsiteX4654" fmla="*/ 339546 w 1056130"/>
              <a:gd name="connsiteY4654" fmla="*/ 80722 h 1056130"/>
              <a:gd name="connsiteX4655" fmla="*/ 339546 w 1056130"/>
              <a:gd name="connsiteY4655" fmla="*/ 101244 h 1056130"/>
              <a:gd name="connsiteX4656" fmla="*/ 293940 w 1056130"/>
              <a:gd name="connsiteY4656" fmla="*/ 12554 h 1056130"/>
              <a:gd name="connsiteX4657" fmla="*/ 295981 w 1056130"/>
              <a:gd name="connsiteY4657" fmla="*/ 10513 h 1056130"/>
              <a:gd name="connsiteX4658" fmla="*/ 337578 w 1056130"/>
              <a:gd name="connsiteY4658" fmla="*/ 10513 h 1056130"/>
              <a:gd name="connsiteX4659" fmla="*/ 339594 w 1056130"/>
              <a:gd name="connsiteY4659" fmla="*/ 12578 h 1056130"/>
              <a:gd name="connsiteX4660" fmla="*/ 339594 w 1056130"/>
              <a:gd name="connsiteY4660" fmla="*/ 54175 h 1056130"/>
              <a:gd name="connsiteX4661" fmla="*/ 337698 w 1056130"/>
              <a:gd name="connsiteY4661" fmla="*/ 56071 h 1056130"/>
              <a:gd name="connsiteX4662" fmla="*/ 296053 w 1056130"/>
              <a:gd name="connsiteY4662" fmla="*/ 56071 h 1056130"/>
              <a:gd name="connsiteX4663" fmla="*/ 293892 w 1056130"/>
              <a:gd name="connsiteY4663" fmla="*/ 53911 h 1056130"/>
              <a:gd name="connsiteX4664" fmla="*/ 293940 w 1056130"/>
              <a:gd name="connsiteY4664" fmla="*/ 106933 h 1056130"/>
              <a:gd name="connsiteX4665" fmla="*/ 295765 w 1056130"/>
              <a:gd name="connsiteY4665" fmla="*/ 104989 h 1056130"/>
              <a:gd name="connsiteX4666" fmla="*/ 337890 w 1056130"/>
              <a:gd name="connsiteY4666" fmla="*/ 104989 h 1056130"/>
              <a:gd name="connsiteX4667" fmla="*/ 339618 w 1056130"/>
              <a:gd name="connsiteY4667" fmla="*/ 106813 h 1056130"/>
              <a:gd name="connsiteX4668" fmla="*/ 339618 w 1056130"/>
              <a:gd name="connsiteY4668" fmla="*/ 148674 h 1056130"/>
              <a:gd name="connsiteX4669" fmla="*/ 337410 w 1056130"/>
              <a:gd name="connsiteY4669" fmla="*/ 150499 h 1056130"/>
              <a:gd name="connsiteX4670" fmla="*/ 300205 w 1056130"/>
              <a:gd name="connsiteY4670" fmla="*/ 150499 h 1056130"/>
              <a:gd name="connsiteX4671" fmla="*/ 295741 w 1056130"/>
              <a:gd name="connsiteY4671" fmla="*/ 150499 h 1056130"/>
              <a:gd name="connsiteX4672" fmla="*/ 293892 w 1056130"/>
              <a:gd name="connsiteY4672" fmla="*/ 148554 h 1056130"/>
              <a:gd name="connsiteX4673" fmla="*/ 293892 w 1056130"/>
              <a:gd name="connsiteY4673" fmla="*/ 106933 h 1056130"/>
              <a:gd name="connsiteX4674" fmla="*/ 293940 w 1056130"/>
              <a:gd name="connsiteY4674" fmla="*/ 154219 h 1056130"/>
              <a:gd name="connsiteX4675" fmla="*/ 296077 w 1056130"/>
              <a:gd name="connsiteY4675" fmla="*/ 151987 h 1056130"/>
              <a:gd name="connsiteX4676" fmla="*/ 337674 w 1056130"/>
              <a:gd name="connsiteY4676" fmla="*/ 151987 h 1056130"/>
              <a:gd name="connsiteX4677" fmla="*/ 339786 w 1056130"/>
              <a:gd name="connsiteY4677" fmla="*/ 153979 h 1056130"/>
              <a:gd name="connsiteX4678" fmla="*/ 339786 w 1056130"/>
              <a:gd name="connsiteY4678" fmla="*/ 195840 h 1056130"/>
              <a:gd name="connsiteX4679" fmla="*/ 337914 w 1056130"/>
              <a:gd name="connsiteY4679" fmla="*/ 197808 h 1056130"/>
              <a:gd name="connsiteX4680" fmla="*/ 295789 w 1056130"/>
              <a:gd name="connsiteY4680" fmla="*/ 197808 h 1056130"/>
              <a:gd name="connsiteX4681" fmla="*/ 293964 w 1056130"/>
              <a:gd name="connsiteY4681" fmla="*/ 195816 h 1056130"/>
              <a:gd name="connsiteX4682" fmla="*/ 293964 w 1056130"/>
              <a:gd name="connsiteY4682" fmla="*/ 174766 h 1056130"/>
              <a:gd name="connsiteX4683" fmla="*/ 294468 w 1056130"/>
              <a:gd name="connsiteY4683" fmla="*/ 624197 h 1056130"/>
              <a:gd name="connsiteX4684" fmla="*/ 335489 w 1056130"/>
              <a:gd name="connsiteY4684" fmla="*/ 624197 h 1056130"/>
              <a:gd name="connsiteX4685" fmla="*/ 336017 w 1056130"/>
              <a:gd name="connsiteY4685" fmla="*/ 624509 h 1056130"/>
              <a:gd name="connsiteX4686" fmla="*/ 328817 w 1056130"/>
              <a:gd name="connsiteY4686" fmla="*/ 626909 h 1056130"/>
              <a:gd name="connsiteX4687" fmla="*/ 291228 w 1056130"/>
              <a:gd name="connsiteY4687" fmla="*/ 626909 h 1056130"/>
              <a:gd name="connsiteX4688" fmla="*/ 288348 w 1056130"/>
              <a:gd name="connsiteY4688" fmla="*/ 626909 h 1056130"/>
              <a:gd name="connsiteX4689" fmla="*/ 288204 w 1056130"/>
              <a:gd name="connsiteY4689" fmla="*/ 626429 h 1056130"/>
              <a:gd name="connsiteX4690" fmla="*/ 294324 w 1056130"/>
              <a:gd name="connsiteY4690" fmla="*/ 624197 h 1056130"/>
              <a:gd name="connsiteX4691" fmla="*/ 292308 w 1056130"/>
              <a:gd name="connsiteY4691" fmla="*/ 431645 h 1056130"/>
              <a:gd name="connsiteX4692" fmla="*/ 290148 w 1056130"/>
              <a:gd name="connsiteY4692" fmla="*/ 433782 h 1056130"/>
              <a:gd name="connsiteX4693" fmla="*/ 248815 w 1056130"/>
              <a:gd name="connsiteY4693" fmla="*/ 433782 h 1056130"/>
              <a:gd name="connsiteX4694" fmla="*/ 246654 w 1056130"/>
              <a:gd name="connsiteY4694" fmla="*/ 431597 h 1056130"/>
              <a:gd name="connsiteX4695" fmla="*/ 246654 w 1056130"/>
              <a:gd name="connsiteY4695" fmla="*/ 390264 h 1056130"/>
              <a:gd name="connsiteX4696" fmla="*/ 248863 w 1056130"/>
              <a:gd name="connsiteY4696" fmla="*/ 388128 h 1056130"/>
              <a:gd name="connsiteX4697" fmla="*/ 290196 w 1056130"/>
              <a:gd name="connsiteY4697" fmla="*/ 388128 h 1056130"/>
              <a:gd name="connsiteX4698" fmla="*/ 292308 w 1056130"/>
              <a:gd name="connsiteY4698" fmla="*/ 390312 h 1056130"/>
              <a:gd name="connsiteX4699" fmla="*/ 292308 w 1056130"/>
              <a:gd name="connsiteY4699" fmla="*/ 431645 h 1056130"/>
              <a:gd name="connsiteX4700" fmla="*/ 292308 w 1056130"/>
              <a:gd name="connsiteY4700" fmla="*/ 384479 h 1056130"/>
              <a:gd name="connsiteX4701" fmla="*/ 290364 w 1056130"/>
              <a:gd name="connsiteY4701" fmla="*/ 386544 h 1056130"/>
              <a:gd name="connsiteX4702" fmla="*/ 248743 w 1056130"/>
              <a:gd name="connsiteY4702" fmla="*/ 386544 h 1056130"/>
              <a:gd name="connsiteX4703" fmla="*/ 246654 w 1056130"/>
              <a:gd name="connsiteY4703" fmla="*/ 384335 h 1056130"/>
              <a:gd name="connsiteX4704" fmla="*/ 246654 w 1056130"/>
              <a:gd name="connsiteY4704" fmla="*/ 343242 h 1056130"/>
              <a:gd name="connsiteX4705" fmla="*/ 248767 w 1056130"/>
              <a:gd name="connsiteY4705" fmla="*/ 341058 h 1056130"/>
              <a:gd name="connsiteX4706" fmla="*/ 290100 w 1056130"/>
              <a:gd name="connsiteY4706" fmla="*/ 341058 h 1056130"/>
              <a:gd name="connsiteX4707" fmla="*/ 292308 w 1056130"/>
              <a:gd name="connsiteY4707" fmla="*/ 343122 h 1056130"/>
              <a:gd name="connsiteX4708" fmla="*/ 246702 w 1056130"/>
              <a:gd name="connsiteY4708" fmla="*/ 295933 h 1056130"/>
              <a:gd name="connsiteX4709" fmla="*/ 248815 w 1056130"/>
              <a:gd name="connsiteY4709" fmla="*/ 293724 h 1056130"/>
              <a:gd name="connsiteX4710" fmla="*/ 290388 w 1056130"/>
              <a:gd name="connsiteY4710" fmla="*/ 293724 h 1056130"/>
              <a:gd name="connsiteX4711" fmla="*/ 292356 w 1056130"/>
              <a:gd name="connsiteY4711" fmla="*/ 295789 h 1056130"/>
              <a:gd name="connsiteX4712" fmla="*/ 292356 w 1056130"/>
              <a:gd name="connsiteY4712" fmla="*/ 337362 h 1056130"/>
              <a:gd name="connsiteX4713" fmla="*/ 290148 w 1056130"/>
              <a:gd name="connsiteY4713" fmla="*/ 339474 h 1056130"/>
              <a:gd name="connsiteX4714" fmla="*/ 249103 w 1056130"/>
              <a:gd name="connsiteY4714" fmla="*/ 339474 h 1056130"/>
              <a:gd name="connsiteX4715" fmla="*/ 246702 w 1056130"/>
              <a:gd name="connsiteY4715" fmla="*/ 337242 h 1056130"/>
              <a:gd name="connsiteX4716" fmla="*/ 246702 w 1056130"/>
              <a:gd name="connsiteY4716" fmla="*/ 295933 h 1056130"/>
              <a:gd name="connsiteX4717" fmla="*/ 292308 w 1056130"/>
              <a:gd name="connsiteY4717" fmla="*/ 505526 h 1056130"/>
              <a:gd name="connsiteX4718" fmla="*/ 292308 w 1056130"/>
              <a:gd name="connsiteY4718" fmla="*/ 526073 h 1056130"/>
              <a:gd name="connsiteX4719" fmla="*/ 290124 w 1056130"/>
              <a:gd name="connsiteY4719" fmla="*/ 528185 h 1056130"/>
              <a:gd name="connsiteX4720" fmla="*/ 248767 w 1056130"/>
              <a:gd name="connsiteY4720" fmla="*/ 528185 h 1056130"/>
              <a:gd name="connsiteX4721" fmla="*/ 246654 w 1056130"/>
              <a:gd name="connsiteY4721" fmla="*/ 525977 h 1056130"/>
              <a:gd name="connsiteX4722" fmla="*/ 246654 w 1056130"/>
              <a:gd name="connsiteY4722" fmla="*/ 484884 h 1056130"/>
              <a:gd name="connsiteX4723" fmla="*/ 249055 w 1056130"/>
              <a:gd name="connsiteY4723" fmla="*/ 482628 h 1056130"/>
              <a:gd name="connsiteX4724" fmla="*/ 290148 w 1056130"/>
              <a:gd name="connsiteY4724" fmla="*/ 482628 h 1056130"/>
              <a:gd name="connsiteX4725" fmla="*/ 292356 w 1056130"/>
              <a:gd name="connsiteY4725" fmla="*/ 485028 h 1056130"/>
              <a:gd name="connsiteX4726" fmla="*/ 292308 w 1056130"/>
              <a:gd name="connsiteY4726" fmla="*/ 573359 h 1056130"/>
              <a:gd name="connsiteX4727" fmla="*/ 290268 w 1056130"/>
              <a:gd name="connsiteY4727" fmla="*/ 575351 h 1056130"/>
              <a:gd name="connsiteX4728" fmla="*/ 248911 w 1056130"/>
              <a:gd name="connsiteY4728" fmla="*/ 575351 h 1056130"/>
              <a:gd name="connsiteX4729" fmla="*/ 246654 w 1056130"/>
              <a:gd name="connsiteY4729" fmla="*/ 572951 h 1056130"/>
              <a:gd name="connsiteX4730" fmla="*/ 246654 w 1056130"/>
              <a:gd name="connsiteY4730" fmla="*/ 532266 h 1056130"/>
              <a:gd name="connsiteX4731" fmla="*/ 249055 w 1056130"/>
              <a:gd name="connsiteY4731" fmla="*/ 529865 h 1056130"/>
              <a:gd name="connsiteX4732" fmla="*/ 290148 w 1056130"/>
              <a:gd name="connsiteY4732" fmla="*/ 529865 h 1056130"/>
              <a:gd name="connsiteX4733" fmla="*/ 292212 w 1056130"/>
              <a:gd name="connsiteY4733" fmla="*/ 531834 h 1056130"/>
              <a:gd name="connsiteX4734" fmla="*/ 246702 w 1056130"/>
              <a:gd name="connsiteY4734" fmla="*/ 579047 h 1056130"/>
              <a:gd name="connsiteX4735" fmla="*/ 248935 w 1056130"/>
              <a:gd name="connsiteY4735" fmla="*/ 576935 h 1056130"/>
              <a:gd name="connsiteX4736" fmla="*/ 290292 w 1056130"/>
              <a:gd name="connsiteY4736" fmla="*/ 576935 h 1056130"/>
              <a:gd name="connsiteX4737" fmla="*/ 292356 w 1056130"/>
              <a:gd name="connsiteY4737" fmla="*/ 578903 h 1056130"/>
              <a:gd name="connsiteX4738" fmla="*/ 292356 w 1056130"/>
              <a:gd name="connsiteY4738" fmla="*/ 620789 h 1056130"/>
              <a:gd name="connsiteX4739" fmla="*/ 290412 w 1056130"/>
              <a:gd name="connsiteY4739" fmla="*/ 622589 h 1056130"/>
              <a:gd name="connsiteX4740" fmla="*/ 248767 w 1056130"/>
              <a:gd name="connsiteY4740" fmla="*/ 622589 h 1056130"/>
              <a:gd name="connsiteX4741" fmla="*/ 246654 w 1056130"/>
              <a:gd name="connsiteY4741" fmla="*/ 620669 h 1056130"/>
              <a:gd name="connsiteX4742" fmla="*/ 246702 w 1056130"/>
              <a:gd name="connsiteY4742" fmla="*/ 579047 h 1056130"/>
              <a:gd name="connsiteX4743" fmla="*/ 290388 w 1056130"/>
              <a:gd name="connsiteY4743" fmla="*/ 244974 h 1056130"/>
              <a:gd name="connsiteX4744" fmla="*/ 248767 w 1056130"/>
              <a:gd name="connsiteY4744" fmla="*/ 244974 h 1056130"/>
              <a:gd name="connsiteX4745" fmla="*/ 246654 w 1056130"/>
              <a:gd name="connsiteY4745" fmla="*/ 242718 h 1056130"/>
              <a:gd name="connsiteX4746" fmla="*/ 246654 w 1056130"/>
              <a:gd name="connsiteY4746" fmla="*/ 201361 h 1056130"/>
              <a:gd name="connsiteX4747" fmla="*/ 248623 w 1056130"/>
              <a:gd name="connsiteY4747" fmla="*/ 199321 h 1056130"/>
              <a:gd name="connsiteX4748" fmla="*/ 290508 w 1056130"/>
              <a:gd name="connsiteY4748" fmla="*/ 199321 h 1056130"/>
              <a:gd name="connsiteX4749" fmla="*/ 292308 w 1056130"/>
              <a:gd name="connsiteY4749" fmla="*/ 201241 h 1056130"/>
              <a:gd name="connsiteX4750" fmla="*/ 292308 w 1056130"/>
              <a:gd name="connsiteY4750" fmla="*/ 242862 h 1056130"/>
              <a:gd name="connsiteX4751" fmla="*/ 290388 w 1056130"/>
              <a:gd name="connsiteY4751" fmla="*/ 244974 h 1056130"/>
              <a:gd name="connsiteX4752" fmla="*/ 249103 w 1056130"/>
              <a:gd name="connsiteY4752" fmla="*/ 105013 h 1056130"/>
              <a:gd name="connsiteX4753" fmla="*/ 290196 w 1056130"/>
              <a:gd name="connsiteY4753" fmla="*/ 105013 h 1056130"/>
              <a:gd name="connsiteX4754" fmla="*/ 292404 w 1056130"/>
              <a:gd name="connsiteY4754" fmla="*/ 107077 h 1056130"/>
              <a:gd name="connsiteX4755" fmla="*/ 292404 w 1056130"/>
              <a:gd name="connsiteY4755" fmla="*/ 148410 h 1056130"/>
              <a:gd name="connsiteX4756" fmla="*/ 290460 w 1056130"/>
              <a:gd name="connsiteY4756" fmla="*/ 150475 h 1056130"/>
              <a:gd name="connsiteX4757" fmla="*/ 248743 w 1056130"/>
              <a:gd name="connsiteY4757" fmla="*/ 150475 h 1056130"/>
              <a:gd name="connsiteX4758" fmla="*/ 246654 w 1056130"/>
              <a:gd name="connsiteY4758" fmla="*/ 148290 h 1056130"/>
              <a:gd name="connsiteX4759" fmla="*/ 246654 w 1056130"/>
              <a:gd name="connsiteY4759" fmla="*/ 107197 h 1056130"/>
              <a:gd name="connsiteX4760" fmla="*/ 249103 w 1056130"/>
              <a:gd name="connsiteY4760" fmla="*/ 105013 h 1056130"/>
              <a:gd name="connsiteX4761" fmla="*/ 246702 w 1056130"/>
              <a:gd name="connsiteY4761" fmla="*/ 12746 h 1056130"/>
              <a:gd name="connsiteX4762" fmla="*/ 249103 w 1056130"/>
              <a:gd name="connsiteY4762" fmla="*/ 10513 h 1056130"/>
              <a:gd name="connsiteX4763" fmla="*/ 290220 w 1056130"/>
              <a:gd name="connsiteY4763" fmla="*/ 10513 h 1056130"/>
              <a:gd name="connsiteX4764" fmla="*/ 292404 w 1056130"/>
              <a:gd name="connsiteY4764" fmla="*/ 12914 h 1056130"/>
              <a:gd name="connsiteX4765" fmla="*/ 292404 w 1056130"/>
              <a:gd name="connsiteY4765" fmla="*/ 53959 h 1056130"/>
              <a:gd name="connsiteX4766" fmla="*/ 290220 w 1056130"/>
              <a:gd name="connsiteY4766" fmla="*/ 56071 h 1056130"/>
              <a:gd name="connsiteX4767" fmla="*/ 249103 w 1056130"/>
              <a:gd name="connsiteY4767" fmla="*/ 56071 h 1056130"/>
              <a:gd name="connsiteX4768" fmla="*/ 246702 w 1056130"/>
              <a:gd name="connsiteY4768" fmla="*/ 53863 h 1056130"/>
              <a:gd name="connsiteX4769" fmla="*/ 246702 w 1056130"/>
              <a:gd name="connsiteY4769" fmla="*/ 12746 h 1056130"/>
              <a:gd name="connsiteX4770" fmla="*/ 246702 w 1056130"/>
              <a:gd name="connsiteY4770" fmla="*/ 59839 h 1056130"/>
              <a:gd name="connsiteX4771" fmla="*/ 248839 w 1056130"/>
              <a:gd name="connsiteY4771" fmla="*/ 57655 h 1056130"/>
              <a:gd name="connsiteX4772" fmla="*/ 290412 w 1056130"/>
              <a:gd name="connsiteY4772" fmla="*/ 57655 h 1056130"/>
              <a:gd name="connsiteX4773" fmla="*/ 292356 w 1056130"/>
              <a:gd name="connsiteY4773" fmla="*/ 59479 h 1056130"/>
              <a:gd name="connsiteX4774" fmla="*/ 292356 w 1056130"/>
              <a:gd name="connsiteY4774" fmla="*/ 101581 h 1056130"/>
              <a:gd name="connsiteX4775" fmla="*/ 290388 w 1056130"/>
              <a:gd name="connsiteY4775" fmla="*/ 103405 h 1056130"/>
              <a:gd name="connsiteX4776" fmla="*/ 248767 w 1056130"/>
              <a:gd name="connsiteY4776" fmla="*/ 103405 h 1056130"/>
              <a:gd name="connsiteX4777" fmla="*/ 246654 w 1056130"/>
              <a:gd name="connsiteY4777" fmla="*/ 101172 h 1056130"/>
              <a:gd name="connsiteX4778" fmla="*/ 246654 w 1056130"/>
              <a:gd name="connsiteY4778" fmla="*/ 80362 h 1056130"/>
              <a:gd name="connsiteX4779" fmla="*/ 246702 w 1056130"/>
              <a:gd name="connsiteY4779" fmla="*/ 59839 h 1056130"/>
              <a:gd name="connsiteX4780" fmla="*/ 246702 w 1056130"/>
              <a:gd name="connsiteY4780" fmla="*/ 154051 h 1056130"/>
              <a:gd name="connsiteX4781" fmla="*/ 248815 w 1056130"/>
              <a:gd name="connsiteY4781" fmla="*/ 152059 h 1056130"/>
              <a:gd name="connsiteX4782" fmla="*/ 290124 w 1056130"/>
              <a:gd name="connsiteY4782" fmla="*/ 152059 h 1056130"/>
              <a:gd name="connsiteX4783" fmla="*/ 292356 w 1056130"/>
              <a:gd name="connsiteY4783" fmla="*/ 154147 h 1056130"/>
              <a:gd name="connsiteX4784" fmla="*/ 292356 w 1056130"/>
              <a:gd name="connsiteY4784" fmla="*/ 195744 h 1056130"/>
              <a:gd name="connsiteX4785" fmla="*/ 290292 w 1056130"/>
              <a:gd name="connsiteY4785" fmla="*/ 197712 h 1056130"/>
              <a:gd name="connsiteX4786" fmla="*/ 248671 w 1056130"/>
              <a:gd name="connsiteY4786" fmla="*/ 197712 h 1056130"/>
              <a:gd name="connsiteX4787" fmla="*/ 246654 w 1056130"/>
              <a:gd name="connsiteY4787" fmla="*/ 195648 h 1056130"/>
              <a:gd name="connsiteX4788" fmla="*/ 246702 w 1056130"/>
              <a:gd name="connsiteY4788" fmla="*/ 154051 h 1056130"/>
              <a:gd name="connsiteX4789" fmla="*/ 248287 w 1056130"/>
              <a:gd name="connsiteY4789" fmla="*/ 246558 h 1056130"/>
              <a:gd name="connsiteX4790" fmla="*/ 249343 w 1056130"/>
              <a:gd name="connsiteY4790" fmla="*/ 246558 h 1056130"/>
              <a:gd name="connsiteX4791" fmla="*/ 290148 w 1056130"/>
              <a:gd name="connsiteY4791" fmla="*/ 246558 h 1056130"/>
              <a:gd name="connsiteX4792" fmla="*/ 292332 w 1056130"/>
              <a:gd name="connsiteY4792" fmla="*/ 248671 h 1056130"/>
              <a:gd name="connsiteX4793" fmla="*/ 292332 w 1056130"/>
              <a:gd name="connsiteY4793" fmla="*/ 289836 h 1056130"/>
              <a:gd name="connsiteX4794" fmla="*/ 289932 w 1056130"/>
              <a:gd name="connsiteY4794" fmla="*/ 292236 h 1056130"/>
              <a:gd name="connsiteX4795" fmla="*/ 249271 w 1056130"/>
              <a:gd name="connsiteY4795" fmla="*/ 292236 h 1056130"/>
              <a:gd name="connsiteX4796" fmla="*/ 246654 w 1056130"/>
              <a:gd name="connsiteY4796" fmla="*/ 289836 h 1056130"/>
              <a:gd name="connsiteX4797" fmla="*/ 246654 w 1056130"/>
              <a:gd name="connsiteY4797" fmla="*/ 249031 h 1056130"/>
              <a:gd name="connsiteX4798" fmla="*/ 246654 w 1056130"/>
              <a:gd name="connsiteY4798" fmla="*/ 247975 h 1056130"/>
              <a:gd name="connsiteX4799" fmla="*/ 248239 w 1056130"/>
              <a:gd name="connsiteY4799" fmla="*/ 246630 h 1056130"/>
              <a:gd name="connsiteX4800" fmla="*/ 246702 w 1056130"/>
              <a:gd name="connsiteY4800" fmla="*/ 479171 h 1056130"/>
              <a:gd name="connsiteX4801" fmla="*/ 246702 w 1056130"/>
              <a:gd name="connsiteY4801" fmla="*/ 478379 h 1056130"/>
              <a:gd name="connsiteX4802" fmla="*/ 246702 w 1056130"/>
              <a:gd name="connsiteY4802" fmla="*/ 437814 h 1056130"/>
              <a:gd name="connsiteX4803" fmla="*/ 249103 w 1056130"/>
              <a:gd name="connsiteY4803" fmla="*/ 435414 h 1056130"/>
              <a:gd name="connsiteX4804" fmla="*/ 290172 w 1056130"/>
              <a:gd name="connsiteY4804" fmla="*/ 435414 h 1056130"/>
              <a:gd name="connsiteX4805" fmla="*/ 292380 w 1056130"/>
              <a:gd name="connsiteY4805" fmla="*/ 437478 h 1056130"/>
              <a:gd name="connsiteX4806" fmla="*/ 292380 w 1056130"/>
              <a:gd name="connsiteY4806" fmla="*/ 478835 h 1056130"/>
              <a:gd name="connsiteX4807" fmla="*/ 289980 w 1056130"/>
              <a:gd name="connsiteY4807" fmla="*/ 481067 h 1056130"/>
              <a:gd name="connsiteX4808" fmla="*/ 249103 w 1056130"/>
              <a:gd name="connsiteY4808" fmla="*/ 481067 h 1056130"/>
              <a:gd name="connsiteX4809" fmla="*/ 248311 w 1056130"/>
              <a:gd name="connsiteY4809" fmla="*/ 481067 h 1056130"/>
              <a:gd name="connsiteX4810" fmla="*/ 246702 w 1056130"/>
              <a:gd name="connsiteY4810" fmla="*/ 479171 h 1056130"/>
              <a:gd name="connsiteX4811" fmla="*/ 248863 w 1056130"/>
              <a:gd name="connsiteY4811" fmla="*/ 624125 h 1056130"/>
              <a:gd name="connsiteX4812" fmla="*/ 285131 w 1056130"/>
              <a:gd name="connsiteY4812" fmla="*/ 624125 h 1056130"/>
              <a:gd name="connsiteX4813" fmla="*/ 287531 w 1056130"/>
              <a:gd name="connsiteY4813" fmla="*/ 624125 h 1056130"/>
              <a:gd name="connsiteX4814" fmla="*/ 279154 w 1056130"/>
              <a:gd name="connsiteY4814" fmla="*/ 626837 h 1056130"/>
              <a:gd name="connsiteX4815" fmla="*/ 242622 w 1056130"/>
              <a:gd name="connsiteY4815" fmla="*/ 626837 h 1056130"/>
              <a:gd name="connsiteX4816" fmla="*/ 239430 w 1056130"/>
              <a:gd name="connsiteY4816" fmla="*/ 626501 h 1056130"/>
              <a:gd name="connsiteX4817" fmla="*/ 248815 w 1056130"/>
              <a:gd name="connsiteY4817" fmla="*/ 624125 h 1056130"/>
              <a:gd name="connsiteX4818" fmla="*/ 199489 w 1056130"/>
              <a:gd name="connsiteY4818" fmla="*/ 410955 h 1056130"/>
              <a:gd name="connsiteX4819" fmla="*/ 199489 w 1056130"/>
              <a:gd name="connsiteY4819" fmla="*/ 390168 h 1056130"/>
              <a:gd name="connsiteX4820" fmla="*/ 201505 w 1056130"/>
              <a:gd name="connsiteY4820" fmla="*/ 388128 h 1056130"/>
              <a:gd name="connsiteX4821" fmla="*/ 243102 w 1056130"/>
              <a:gd name="connsiteY4821" fmla="*/ 388128 h 1056130"/>
              <a:gd name="connsiteX4822" fmla="*/ 245046 w 1056130"/>
              <a:gd name="connsiteY4822" fmla="*/ 390024 h 1056130"/>
              <a:gd name="connsiteX4823" fmla="*/ 245046 w 1056130"/>
              <a:gd name="connsiteY4823" fmla="*/ 431885 h 1056130"/>
              <a:gd name="connsiteX4824" fmla="*/ 243126 w 1056130"/>
              <a:gd name="connsiteY4824" fmla="*/ 433782 h 1056130"/>
              <a:gd name="connsiteX4825" fmla="*/ 201265 w 1056130"/>
              <a:gd name="connsiteY4825" fmla="*/ 433782 h 1056130"/>
              <a:gd name="connsiteX4826" fmla="*/ 199465 w 1056130"/>
              <a:gd name="connsiteY4826" fmla="*/ 432005 h 1056130"/>
              <a:gd name="connsiteX4827" fmla="*/ 199489 w 1056130"/>
              <a:gd name="connsiteY4827" fmla="*/ 410955 h 1056130"/>
              <a:gd name="connsiteX4828" fmla="*/ 245094 w 1056130"/>
              <a:gd name="connsiteY4828" fmla="*/ 289860 h 1056130"/>
              <a:gd name="connsiteX4829" fmla="*/ 242694 w 1056130"/>
              <a:gd name="connsiteY4829" fmla="*/ 292116 h 1056130"/>
              <a:gd name="connsiteX4830" fmla="*/ 201697 w 1056130"/>
              <a:gd name="connsiteY4830" fmla="*/ 292116 h 1056130"/>
              <a:gd name="connsiteX4831" fmla="*/ 199489 w 1056130"/>
              <a:gd name="connsiteY4831" fmla="*/ 290028 h 1056130"/>
              <a:gd name="connsiteX4832" fmla="*/ 199489 w 1056130"/>
              <a:gd name="connsiteY4832" fmla="*/ 248743 h 1056130"/>
              <a:gd name="connsiteX4833" fmla="*/ 201649 w 1056130"/>
              <a:gd name="connsiteY4833" fmla="*/ 246558 h 1056130"/>
              <a:gd name="connsiteX4834" fmla="*/ 242694 w 1056130"/>
              <a:gd name="connsiteY4834" fmla="*/ 246558 h 1056130"/>
              <a:gd name="connsiteX4835" fmla="*/ 245094 w 1056130"/>
              <a:gd name="connsiteY4835" fmla="*/ 248815 h 1056130"/>
              <a:gd name="connsiteX4836" fmla="*/ 245046 w 1056130"/>
              <a:gd name="connsiteY4836" fmla="*/ 289836 h 1056130"/>
              <a:gd name="connsiteX4837" fmla="*/ 245094 w 1056130"/>
              <a:gd name="connsiteY4837" fmla="*/ 337218 h 1056130"/>
              <a:gd name="connsiteX4838" fmla="*/ 242694 w 1056130"/>
              <a:gd name="connsiteY4838" fmla="*/ 339474 h 1056130"/>
              <a:gd name="connsiteX4839" fmla="*/ 201889 w 1056130"/>
              <a:gd name="connsiteY4839" fmla="*/ 339474 h 1056130"/>
              <a:gd name="connsiteX4840" fmla="*/ 199489 w 1056130"/>
              <a:gd name="connsiteY4840" fmla="*/ 337266 h 1056130"/>
              <a:gd name="connsiteX4841" fmla="*/ 199489 w 1056130"/>
              <a:gd name="connsiteY4841" fmla="*/ 295933 h 1056130"/>
              <a:gd name="connsiteX4842" fmla="*/ 201577 w 1056130"/>
              <a:gd name="connsiteY4842" fmla="*/ 293724 h 1056130"/>
              <a:gd name="connsiteX4843" fmla="*/ 242910 w 1056130"/>
              <a:gd name="connsiteY4843" fmla="*/ 293724 h 1056130"/>
              <a:gd name="connsiteX4844" fmla="*/ 245046 w 1056130"/>
              <a:gd name="connsiteY4844" fmla="*/ 295885 h 1056130"/>
              <a:gd name="connsiteX4845" fmla="*/ 245046 w 1056130"/>
              <a:gd name="connsiteY4845" fmla="*/ 337218 h 1056130"/>
              <a:gd name="connsiteX4846" fmla="*/ 201721 w 1056130"/>
              <a:gd name="connsiteY4846" fmla="*/ 341058 h 1056130"/>
              <a:gd name="connsiteX4847" fmla="*/ 243030 w 1056130"/>
              <a:gd name="connsiteY4847" fmla="*/ 341058 h 1056130"/>
              <a:gd name="connsiteX4848" fmla="*/ 245118 w 1056130"/>
              <a:gd name="connsiteY4848" fmla="*/ 343266 h 1056130"/>
              <a:gd name="connsiteX4849" fmla="*/ 245118 w 1056130"/>
              <a:gd name="connsiteY4849" fmla="*/ 363789 h 1056130"/>
              <a:gd name="connsiteX4850" fmla="*/ 245118 w 1056130"/>
              <a:gd name="connsiteY4850" fmla="*/ 384287 h 1056130"/>
              <a:gd name="connsiteX4851" fmla="*/ 243054 w 1056130"/>
              <a:gd name="connsiteY4851" fmla="*/ 386544 h 1056130"/>
              <a:gd name="connsiteX4852" fmla="*/ 201433 w 1056130"/>
              <a:gd name="connsiteY4852" fmla="*/ 386544 h 1056130"/>
              <a:gd name="connsiteX4853" fmla="*/ 199489 w 1056130"/>
              <a:gd name="connsiteY4853" fmla="*/ 384479 h 1056130"/>
              <a:gd name="connsiteX4854" fmla="*/ 199489 w 1056130"/>
              <a:gd name="connsiteY4854" fmla="*/ 343146 h 1056130"/>
              <a:gd name="connsiteX4855" fmla="*/ 201673 w 1056130"/>
              <a:gd name="connsiteY4855" fmla="*/ 341058 h 1056130"/>
              <a:gd name="connsiteX4856" fmla="*/ 245094 w 1056130"/>
              <a:gd name="connsiteY4856" fmla="*/ 242862 h 1056130"/>
              <a:gd name="connsiteX4857" fmla="*/ 243102 w 1056130"/>
              <a:gd name="connsiteY4857" fmla="*/ 244950 h 1056130"/>
              <a:gd name="connsiteX4858" fmla="*/ 201481 w 1056130"/>
              <a:gd name="connsiteY4858" fmla="*/ 244950 h 1056130"/>
              <a:gd name="connsiteX4859" fmla="*/ 199537 w 1056130"/>
              <a:gd name="connsiteY4859" fmla="*/ 242862 h 1056130"/>
              <a:gd name="connsiteX4860" fmla="*/ 199537 w 1056130"/>
              <a:gd name="connsiteY4860" fmla="*/ 201505 h 1056130"/>
              <a:gd name="connsiteX4861" fmla="*/ 201649 w 1056130"/>
              <a:gd name="connsiteY4861" fmla="*/ 199321 h 1056130"/>
              <a:gd name="connsiteX4862" fmla="*/ 224836 w 1056130"/>
              <a:gd name="connsiteY4862" fmla="*/ 199321 h 1056130"/>
              <a:gd name="connsiteX4863" fmla="*/ 242742 w 1056130"/>
              <a:gd name="connsiteY4863" fmla="*/ 199321 h 1056130"/>
              <a:gd name="connsiteX4864" fmla="*/ 245142 w 1056130"/>
              <a:gd name="connsiteY4864" fmla="*/ 201721 h 1056130"/>
              <a:gd name="connsiteX4865" fmla="*/ 245142 w 1056130"/>
              <a:gd name="connsiteY4865" fmla="*/ 222003 h 1056130"/>
              <a:gd name="connsiteX4866" fmla="*/ 245046 w 1056130"/>
              <a:gd name="connsiteY4866" fmla="*/ 242862 h 1056130"/>
              <a:gd name="connsiteX4867" fmla="*/ 245094 w 1056130"/>
              <a:gd name="connsiteY4867" fmla="*/ 195600 h 1056130"/>
              <a:gd name="connsiteX4868" fmla="*/ 242862 w 1056130"/>
              <a:gd name="connsiteY4868" fmla="*/ 197712 h 1056130"/>
              <a:gd name="connsiteX4869" fmla="*/ 201745 w 1056130"/>
              <a:gd name="connsiteY4869" fmla="*/ 197712 h 1056130"/>
              <a:gd name="connsiteX4870" fmla="*/ 199489 w 1056130"/>
              <a:gd name="connsiteY4870" fmla="*/ 195648 h 1056130"/>
              <a:gd name="connsiteX4871" fmla="*/ 199489 w 1056130"/>
              <a:gd name="connsiteY4871" fmla="*/ 154051 h 1056130"/>
              <a:gd name="connsiteX4872" fmla="*/ 201553 w 1056130"/>
              <a:gd name="connsiteY4872" fmla="*/ 152059 h 1056130"/>
              <a:gd name="connsiteX4873" fmla="*/ 242886 w 1056130"/>
              <a:gd name="connsiteY4873" fmla="*/ 152059 h 1056130"/>
              <a:gd name="connsiteX4874" fmla="*/ 245046 w 1056130"/>
              <a:gd name="connsiteY4874" fmla="*/ 154267 h 1056130"/>
              <a:gd name="connsiteX4875" fmla="*/ 245046 w 1056130"/>
              <a:gd name="connsiteY4875" fmla="*/ 195600 h 1056130"/>
              <a:gd name="connsiteX4876" fmla="*/ 245094 w 1056130"/>
              <a:gd name="connsiteY4876" fmla="*/ 478667 h 1056130"/>
              <a:gd name="connsiteX4877" fmla="*/ 242838 w 1056130"/>
              <a:gd name="connsiteY4877" fmla="*/ 481067 h 1056130"/>
              <a:gd name="connsiteX4878" fmla="*/ 201697 w 1056130"/>
              <a:gd name="connsiteY4878" fmla="*/ 481067 h 1056130"/>
              <a:gd name="connsiteX4879" fmla="*/ 199489 w 1056130"/>
              <a:gd name="connsiteY4879" fmla="*/ 478667 h 1056130"/>
              <a:gd name="connsiteX4880" fmla="*/ 199489 w 1056130"/>
              <a:gd name="connsiteY4880" fmla="*/ 437550 h 1056130"/>
              <a:gd name="connsiteX4881" fmla="*/ 201601 w 1056130"/>
              <a:gd name="connsiteY4881" fmla="*/ 435366 h 1056130"/>
              <a:gd name="connsiteX4882" fmla="*/ 242694 w 1056130"/>
              <a:gd name="connsiteY4882" fmla="*/ 435366 h 1056130"/>
              <a:gd name="connsiteX4883" fmla="*/ 245094 w 1056130"/>
              <a:gd name="connsiteY4883" fmla="*/ 437550 h 1056130"/>
              <a:gd name="connsiteX4884" fmla="*/ 245046 w 1056130"/>
              <a:gd name="connsiteY4884" fmla="*/ 478667 h 1056130"/>
              <a:gd name="connsiteX4885" fmla="*/ 199489 w 1056130"/>
              <a:gd name="connsiteY4885" fmla="*/ 484716 h 1056130"/>
              <a:gd name="connsiteX4886" fmla="*/ 201457 w 1056130"/>
              <a:gd name="connsiteY4886" fmla="*/ 482628 h 1056130"/>
              <a:gd name="connsiteX4887" fmla="*/ 243030 w 1056130"/>
              <a:gd name="connsiteY4887" fmla="*/ 482628 h 1056130"/>
              <a:gd name="connsiteX4888" fmla="*/ 245046 w 1056130"/>
              <a:gd name="connsiteY4888" fmla="*/ 484668 h 1056130"/>
              <a:gd name="connsiteX4889" fmla="*/ 245046 w 1056130"/>
              <a:gd name="connsiteY4889" fmla="*/ 526241 h 1056130"/>
              <a:gd name="connsiteX4890" fmla="*/ 242934 w 1056130"/>
              <a:gd name="connsiteY4890" fmla="*/ 528185 h 1056130"/>
              <a:gd name="connsiteX4891" fmla="*/ 201625 w 1056130"/>
              <a:gd name="connsiteY4891" fmla="*/ 528185 h 1056130"/>
              <a:gd name="connsiteX4892" fmla="*/ 199489 w 1056130"/>
              <a:gd name="connsiteY4892" fmla="*/ 526025 h 1056130"/>
              <a:gd name="connsiteX4893" fmla="*/ 199489 w 1056130"/>
              <a:gd name="connsiteY4893" fmla="*/ 531858 h 1056130"/>
              <a:gd name="connsiteX4894" fmla="*/ 201457 w 1056130"/>
              <a:gd name="connsiteY4894" fmla="*/ 529769 h 1056130"/>
              <a:gd name="connsiteX4895" fmla="*/ 243030 w 1056130"/>
              <a:gd name="connsiteY4895" fmla="*/ 529769 h 1056130"/>
              <a:gd name="connsiteX4896" fmla="*/ 245046 w 1056130"/>
              <a:gd name="connsiteY4896" fmla="*/ 531810 h 1056130"/>
              <a:gd name="connsiteX4897" fmla="*/ 245046 w 1056130"/>
              <a:gd name="connsiteY4897" fmla="*/ 573119 h 1056130"/>
              <a:gd name="connsiteX4898" fmla="*/ 242646 w 1056130"/>
              <a:gd name="connsiteY4898" fmla="*/ 575351 h 1056130"/>
              <a:gd name="connsiteX4899" fmla="*/ 201625 w 1056130"/>
              <a:gd name="connsiteY4899" fmla="*/ 575351 h 1056130"/>
              <a:gd name="connsiteX4900" fmla="*/ 199489 w 1056130"/>
              <a:gd name="connsiteY4900" fmla="*/ 573143 h 1056130"/>
              <a:gd name="connsiteX4901" fmla="*/ 199489 w 1056130"/>
              <a:gd name="connsiteY4901" fmla="*/ 599714 h 1056130"/>
              <a:gd name="connsiteX4902" fmla="*/ 199489 w 1056130"/>
              <a:gd name="connsiteY4902" fmla="*/ 578903 h 1056130"/>
              <a:gd name="connsiteX4903" fmla="*/ 201337 w 1056130"/>
              <a:gd name="connsiteY4903" fmla="*/ 576935 h 1056130"/>
              <a:gd name="connsiteX4904" fmla="*/ 243222 w 1056130"/>
              <a:gd name="connsiteY4904" fmla="*/ 576935 h 1056130"/>
              <a:gd name="connsiteX4905" fmla="*/ 245046 w 1056130"/>
              <a:gd name="connsiteY4905" fmla="*/ 578927 h 1056130"/>
              <a:gd name="connsiteX4906" fmla="*/ 245046 w 1056130"/>
              <a:gd name="connsiteY4906" fmla="*/ 620813 h 1056130"/>
              <a:gd name="connsiteX4907" fmla="*/ 243294 w 1056130"/>
              <a:gd name="connsiteY4907" fmla="*/ 622637 h 1056130"/>
              <a:gd name="connsiteX4908" fmla="*/ 201145 w 1056130"/>
              <a:gd name="connsiteY4908" fmla="*/ 622637 h 1056130"/>
              <a:gd name="connsiteX4909" fmla="*/ 199441 w 1056130"/>
              <a:gd name="connsiteY4909" fmla="*/ 620813 h 1056130"/>
              <a:gd name="connsiteX4910" fmla="*/ 199489 w 1056130"/>
              <a:gd name="connsiteY4910" fmla="*/ 599714 h 1056130"/>
              <a:gd name="connsiteX4911" fmla="*/ 199489 w 1056130"/>
              <a:gd name="connsiteY4911" fmla="*/ 12434 h 1056130"/>
              <a:gd name="connsiteX4912" fmla="*/ 201337 w 1056130"/>
              <a:gd name="connsiteY4912" fmla="*/ 10513 h 1056130"/>
              <a:gd name="connsiteX4913" fmla="*/ 243174 w 1056130"/>
              <a:gd name="connsiteY4913" fmla="*/ 10513 h 1056130"/>
              <a:gd name="connsiteX4914" fmla="*/ 245046 w 1056130"/>
              <a:gd name="connsiteY4914" fmla="*/ 12458 h 1056130"/>
              <a:gd name="connsiteX4915" fmla="*/ 245046 w 1056130"/>
              <a:gd name="connsiteY4915" fmla="*/ 33244 h 1056130"/>
              <a:gd name="connsiteX4916" fmla="*/ 245046 w 1056130"/>
              <a:gd name="connsiteY4916" fmla="*/ 54031 h 1056130"/>
              <a:gd name="connsiteX4917" fmla="*/ 243030 w 1056130"/>
              <a:gd name="connsiteY4917" fmla="*/ 56071 h 1056130"/>
              <a:gd name="connsiteX4918" fmla="*/ 201481 w 1056130"/>
              <a:gd name="connsiteY4918" fmla="*/ 56071 h 1056130"/>
              <a:gd name="connsiteX4919" fmla="*/ 199489 w 1056130"/>
              <a:gd name="connsiteY4919" fmla="*/ 54007 h 1056130"/>
              <a:gd name="connsiteX4920" fmla="*/ 199489 w 1056130"/>
              <a:gd name="connsiteY4920" fmla="*/ 59599 h 1056130"/>
              <a:gd name="connsiteX4921" fmla="*/ 201337 w 1056130"/>
              <a:gd name="connsiteY4921" fmla="*/ 57655 h 1056130"/>
              <a:gd name="connsiteX4922" fmla="*/ 243174 w 1056130"/>
              <a:gd name="connsiteY4922" fmla="*/ 57655 h 1056130"/>
              <a:gd name="connsiteX4923" fmla="*/ 245046 w 1056130"/>
              <a:gd name="connsiteY4923" fmla="*/ 59575 h 1056130"/>
              <a:gd name="connsiteX4924" fmla="*/ 245046 w 1056130"/>
              <a:gd name="connsiteY4924" fmla="*/ 101437 h 1056130"/>
              <a:gd name="connsiteX4925" fmla="*/ 243198 w 1056130"/>
              <a:gd name="connsiteY4925" fmla="*/ 103405 h 1056130"/>
              <a:gd name="connsiteX4926" fmla="*/ 201337 w 1056130"/>
              <a:gd name="connsiteY4926" fmla="*/ 103405 h 1056130"/>
              <a:gd name="connsiteX4927" fmla="*/ 199489 w 1056130"/>
              <a:gd name="connsiteY4927" fmla="*/ 101461 h 1056130"/>
              <a:gd name="connsiteX4928" fmla="*/ 199489 w 1056130"/>
              <a:gd name="connsiteY4928" fmla="*/ 80386 h 1056130"/>
              <a:gd name="connsiteX4929" fmla="*/ 199489 w 1056130"/>
              <a:gd name="connsiteY4929" fmla="*/ 59599 h 1056130"/>
              <a:gd name="connsiteX4930" fmla="*/ 201217 w 1056130"/>
              <a:gd name="connsiteY4930" fmla="*/ 105013 h 1056130"/>
              <a:gd name="connsiteX4931" fmla="*/ 243318 w 1056130"/>
              <a:gd name="connsiteY4931" fmla="*/ 105013 h 1056130"/>
              <a:gd name="connsiteX4932" fmla="*/ 245070 w 1056130"/>
              <a:gd name="connsiteY4932" fmla="*/ 106789 h 1056130"/>
              <a:gd name="connsiteX4933" fmla="*/ 245070 w 1056130"/>
              <a:gd name="connsiteY4933" fmla="*/ 148626 h 1056130"/>
              <a:gd name="connsiteX4934" fmla="*/ 243222 w 1056130"/>
              <a:gd name="connsiteY4934" fmla="*/ 150523 h 1056130"/>
              <a:gd name="connsiteX4935" fmla="*/ 222171 w 1056130"/>
              <a:gd name="connsiteY4935" fmla="*/ 150523 h 1056130"/>
              <a:gd name="connsiteX4936" fmla="*/ 201385 w 1056130"/>
              <a:gd name="connsiteY4936" fmla="*/ 150523 h 1056130"/>
              <a:gd name="connsiteX4937" fmla="*/ 199513 w 1056130"/>
              <a:gd name="connsiteY4937" fmla="*/ 148626 h 1056130"/>
              <a:gd name="connsiteX4938" fmla="*/ 199513 w 1056130"/>
              <a:gd name="connsiteY4938" fmla="*/ 106813 h 1056130"/>
              <a:gd name="connsiteX4939" fmla="*/ 201217 w 1056130"/>
              <a:gd name="connsiteY4939" fmla="*/ 105013 h 1056130"/>
              <a:gd name="connsiteX4940" fmla="*/ 200929 w 1056130"/>
              <a:gd name="connsiteY4940" fmla="*/ 624197 h 1056130"/>
              <a:gd name="connsiteX4941" fmla="*/ 237221 w 1056130"/>
              <a:gd name="connsiteY4941" fmla="*/ 624197 h 1056130"/>
              <a:gd name="connsiteX4942" fmla="*/ 239310 w 1056130"/>
              <a:gd name="connsiteY4942" fmla="*/ 624197 h 1056130"/>
              <a:gd name="connsiteX4943" fmla="*/ 229492 w 1056130"/>
              <a:gd name="connsiteY4943" fmla="*/ 626909 h 1056130"/>
              <a:gd name="connsiteX4944" fmla="*/ 194256 w 1056130"/>
              <a:gd name="connsiteY4944" fmla="*/ 626909 h 1056130"/>
              <a:gd name="connsiteX4945" fmla="*/ 191088 w 1056130"/>
              <a:gd name="connsiteY4945" fmla="*/ 626549 h 1056130"/>
              <a:gd name="connsiteX4946" fmla="*/ 200929 w 1056130"/>
              <a:gd name="connsiteY4946" fmla="*/ 624149 h 1056130"/>
              <a:gd name="connsiteX4947" fmla="*/ 154699 w 1056130"/>
              <a:gd name="connsiteY4947" fmla="*/ 435366 h 1056130"/>
              <a:gd name="connsiteX4948" fmla="*/ 195792 w 1056130"/>
              <a:gd name="connsiteY4948" fmla="*/ 435366 h 1056130"/>
              <a:gd name="connsiteX4949" fmla="*/ 197904 w 1056130"/>
              <a:gd name="connsiteY4949" fmla="*/ 437550 h 1056130"/>
              <a:gd name="connsiteX4950" fmla="*/ 197904 w 1056130"/>
              <a:gd name="connsiteY4950" fmla="*/ 478643 h 1056130"/>
              <a:gd name="connsiteX4951" fmla="*/ 195696 w 1056130"/>
              <a:gd name="connsiteY4951" fmla="*/ 481043 h 1056130"/>
              <a:gd name="connsiteX4952" fmla="*/ 154579 w 1056130"/>
              <a:gd name="connsiteY4952" fmla="*/ 481043 h 1056130"/>
              <a:gd name="connsiteX4953" fmla="*/ 152323 w 1056130"/>
              <a:gd name="connsiteY4953" fmla="*/ 478643 h 1056130"/>
              <a:gd name="connsiteX4954" fmla="*/ 152323 w 1056130"/>
              <a:gd name="connsiteY4954" fmla="*/ 437574 h 1056130"/>
              <a:gd name="connsiteX4955" fmla="*/ 154699 w 1056130"/>
              <a:gd name="connsiteY4955" fmla="*/ 435366 h 1056130"/>
              <a:gd name="connsiteX4956" fmla="*/ 152299 w 1056130"/>
              <a:gd name="connsiteY4956" fmla="*/ 484500 h 1056130"/>
              <a:gd name="connsiteX4957" fmla="*/ 154243 w 1056130"/>
              <a:gd name="connsiteY4957" fmla="*/ 482628 h 1056130"/>
              <a:gd name="connsiteX4958" fmla="*/ 195840 w 1056130"/>
              <a:gd name="connsiteY4958" fmla="*/ 482628 h 1056130"/>
              <a:gd name="connsiteX4959" fmla="*/ 197904 w 1056130"/>
              <a:gd name="connsiteY4959" fmla="*/ 484644 h 1056130"/>
              <a:gd name="connsiteX4960" fmla="*/ 197904 w 1056130"/>
              <a:gd name="connsiteY4960" fmla="*/ 526193 h 1056130"/>
              <a:gd name="connsiteX4961" fmla="*/ 195840 w 1056130"/>
              <a:gd name="connsiteY4961" fmla="*/ 528185 h 1056130"/>
              <a:gd name="connsiteX4962" fmla="*/ 154267 w 1056130"/>
              <a:gd name="connsiteY4962" fmla="*/ 528185 h 1056130"/>
              <a:gd name="connsiteX4963" fmla="*/ 152347 w 1056130"/>
              <a:gd name="connsiteY4963" fmla="*/ 526337 h 1056130"/>
              <a:gd name="connsiteX4964" fmla="*/ 152347 w 1056130"/>
              <a:gd name="connsiteY4964" fmla="*/ 484500 h 1056130"/>
              <a:gd name="connsiteX4965" fmla="*/ 152299 w 1056130"/>
              <a:gd name="connsiteY4965" fmla="*/ 531882 h 1056130"/>
              <a:gd name="connsiteX4966" fmla="*/ 154531 w 1056130"/>
              <a:gd name="connsiteY4966" fmla="*/ 529769 h 1056130"/>
              <a:gd name="connsiteX4967" fmla="*/ 195816 w 1056130"/>
              <a:gd name="connsiteY4967" fmla="*/ 529769 h 1056130"/>
              <a:gd name="connsiteX4968" fmla="*/ 197880 w 1056130"/>
              <a:gd name="connsiteY4968" fmla="*/ 531762 h 1056130"/>
              <a:gd name="connsiteX4969" fmla="*/ 197880 w 1056130"/>
              <a:gd name="connsiteY4969" fmla="*/ 573335 h 1056130"/>
              <a:gd name="connsiteX4970" fmla="*/ 195816 w 1056130"/>
              <a:gd name="connsiteY4970" fmla="*/ 575351 h 1056130"/>
              <a:gd name="connsiteX4971" fmla="*/ 154531 w 1056130"/>
              <a:gd name="connsiteY4971" fmla="*/ 575351 h 1056130"/>
              <a:gd name="connsiteX4972" fmla="*/ 152323 w 1056130"/>
              <a:gd name="connsiteY4972" fmla="*/ 573191 h 1056130"/>
              <a:gd name="connsiteX4973" fmla="*/ 152299 w 1056130"/>
              <a:gd name="connsiteY4973" fmla="*/ 579047 h 1056130"/>
              <a:gd name="connsiteX4974" fmla="*/ 154555 w 1056130"/>
              <a:gd name="connsiteY4974" fmla="*/ 576935 h 1056130"/>
              <a:gd name="connsiteX4975" fmla="*/ 195672 w 1056130"/>
              <a:gd name="connsiteY4975" fmla="*/ 576935 h 1056130"/>
              <a:gd name="connsiteX4976" fmla="*/ 197904 w 1056130"/>
              <a:gd name="connsiteY4976" fmla="*/ 579336 h 1056130"/>
              <a:gd name="connsiteX4977" fmla="*/ 197904 w 1056130"/>
              <a:gd name="connsiteY4977" fmla="*/ 620141 h 1056130"/>
              <a:gd name="connsiteX4978" fmla="*/ 195504 w 1056130"/>
              <a:gd name="connsiteY4978" fmla="*/ 622541 h 1056130"/>
              <a:gd name="connsiteX4979" fmla="*/ 154435 w 1056130"/>
              <a:gd name="connsiteY4979" fmla="*/ 622541 h 1056130"/>
              <a:gd name="connsiteX4980" fmla="*/ 152323 w 1056130"/>
              <a:gd name="connsiteY4980" fmla="*/ 620621 h 1056130"/>
              <a:gd name="connsiteX4981" fmla="*/ 197904 w 1056130"/>
              <a:gd name="connsiteY4981" fmla="*/ 106717 h 1056130"/>
              <a:gd name="connsiteX4982" fmla="*/ 197904 w 1056130"/>
              <a:gd name="connsiteY4982" fmla="*/ 148794 h 1056130"/>
              <a:gd name="connsiteX4983" fmla="*/ 196056 w 1056130"/>
              <a:gd name="connsiteY4983" fmla="*/ 150499 h 1056130"/>
              <a:gd name="connsiteX4984" fmla="*/ 175006 w 1056130"/>
              <a:gd name="connsiteY4984" fmla="*/ 150499 h 1056130"/>
              <a:gd name="connsiteX4985" fmla="*/ 154219 w 1056130"/>
              <a:gd name="connsiteY4985" fmla="*/ 150499 h 1056130"/>
              <a:gd name="connsiteX4986" fmla="*/ 152323 w 1056130"/>
              <a:gd name="connsiteY4986" fmla="*/ 148650 h 1056130"/>
              <a:gd name="connsiteX4987" fmla="*/ 152323 w 1056130"/>
              <a:gd name="connsiteY4987" fmla="*/ 106813 h 1056130"/>
              <a:gd name="connsiteX4988" fmla="*/ 154051 w 1056130"/>
              <a:gd name="connsiteY4988" fmla="*/ 104989 h 1056130"/>
              <a:gd name="connsiteX4989" fmla="*/ 196152 w 1056130"/>
              <a:gd name="connsiteY4989" fmla="*/ 104989 h 1056130"/>
              <a:gd name="connsiteX4990" fmla="*/ 197928 w 1056130"/>
              <a:gd name="connsiteY4990" fmla="*/ 106717 h 1056130"/>
              <a:gd name="connsiteX4991" fmla="*/ 154699 w 1056130"/>
              <a:gd name="connsiteY4991" fmla="*/ 199321 h 1056130"/>
              <a:gd name="connsiteX4992" fmla="*/ 175246 w 1056130"/>
              <a:gd name="connsiteY4992" fmla="*/ 199321 h 1056130"/>
              <a:gd name="connsiteX4993" fmla="*/ 195792 w 1056130"/>
              <a:gd name="connsiteY4993" fmla="*/ 199321 h 1056130"/>
              <a:gd name="connsiteX4994" fmla="*/ 197904 w 1056130"/>
              <a:gd name="connsiteY4994" fmla="*/ 201481 h 1056130"/>
              <a:gd name="connsiteX4995" fmla="*/ 197904 w 1056130"/>
              <a:gd name="connsiteY4995" fmla="*/ 242862 h 1056130"/>
              <a:gd name="connsiteX4996" fmla="*/ 195696 w 1056130"/>
              <a:gd name="connsiteY4996" fmla="*/ 244974 h 1056130"/>
              <a:gd name="connsiteX4997" fmla="*/ 154579 w 1056130"/>
              <a:gd name="connsiteY4997" fmla="*/ 244974 h 1056130"/>
              <a:gd name="connsiteX4998" fmla="*/ 152323 w 1056130"/>
              <a:gd name="connsiteY4998" fmla="*/ 242574 h 1056130"/>
              <a:gd name="connsiteX4999" fmla="*/ 152323 w 1056130"/>
              <a:gd name="connsiteY4999" fmla="*/ 201505 h 1056130"/>
              <a:gd name="connsiteX5000" fmla="*/ 154699 w 1056130"/>
              <a:gd name="connsiteY5000" fmla="*/ 199321 h 1056130"/>
              <a:gd name="connsiteX5001" fmla="*/ 197904 w 1056130"/>
              <a:gd name="connsiteY5001" fmla="*/ 195600 h 1056130"/>
              <a:gd name="connsiteX5002" fmla="*/ 195696 w 1056130"/>
              <a:gd name="connsiteY5002" fmla="*/ 197712 h 1056130"/>
              <a:gd name="connsiteX5003" fmla="*/ 154627 w 1056130"/>
              <a:gd name="connsiteY5003" fmla="*/ 197712 h 1056130"/>
              <a:gd name="connsiteX5004" fmla="*/ 152227 w 1056130"/>
              <a:gd name="connsiteY5004" fmla="*/ 195312 h 1056130"/>
              <a:gd name="connsiteX5005" fmla="*/ 152227 w 1056130"/>
              <a:gd name="connsiteY5005" fmla="*/ 154315 h 1056130"/>
              <a:gd name="connsiteX5006" fmla="*/ 154627 w 1056130"/>
              <a:gd name="connsiteY5006" fmla="*/ 152059 h 1056130"/>
              <a:gd name="connsiteX5007" fmla="*/ 195432 w 1056130"/>
              <a:gd name="connsiteY5007" fmla="*/ 152059 h 1056130"/>
              <a:gd name="connsiteX5008" fmla="*/ 197832 w 1056130"/>
              <a:gd name="connsiteY5008" fmla="*/ 154267 h 1056130"/>
              <a:gd name="connsiteX5009" fmla="*/ 197904 w 1056130"/>
              <a:gd name="connsiteY5009" fmla="*/ 337218 h 1056130"/>
              <a:gd name="connsiteX5010" fmla="*/ 195720 w 1056130"/>
              <a:gd name="connsiteY5010" fmla="*/ 339378 h 1056130"/>
              <a:gd name="connsiteX5011" fmla="*/ 154651 w 1056130"/>
              <a:gd name="connsiteY5011" fmla="*/ 339378 h 1056130"/>
              <a:gd name="connsiteX5012" fmla="*/ 152251 w 1056130"/>
              <a:gd name="connsiteY5012" fmla="*/ 336978 h 1056130"/>
              <a:gd name="connsiteX5013" fmla="*/ 152251 w 1056130"/>
              <a:gd name="connsiteY5013" fmla="*/ 295837 h 1056130"/>
              <a:gd name="connsiteX5014" fmla="*/ 154459 w 1056130"/>
              <a:gd name="connsiteY5014" fmla="*/ 293724 h 1056130"/>
              <a:gd name="connsiteX5015" fmla="*/ 195528 w 1056130"/>
              <a:gd name="connsiteY5015" fmla="*/ 293724 h 1056130"/>
              <a:gd name="connsiteX5016" fmla="*/ 197928 w 1056130"/>
              <a:gd name="connsiteY5016" fmla="*/ 296005 h 1056130"/>
              <a:gd name="connsiteX5017" fmla="*/ 197928 w 1056130"/>
              <a:gd name="connsiteY5017" fmla="*/ 337314 h 1056130"/>
              <a:gd name="connsiteX5018" fmla="*/ 152299 w 1056130"/>
              <a:gd name="connsiteY5018" fmla="*/ 342762 h 1056130"/>
              <a:gd name="connsiteX5019" fmla="*/ 154243 w 1056130"/>
              <a:gd name="connsiteY5019" fmla="*/ 340962 h 1056130"/>
              <a:gd name="connsiteX5020" fmla="*/ 195840 w 1056130"/>
              <a:gd name="connsiteY5020" fmla="*/ 340962 h 1056130"/>
              <a:gd name="connsiteX5021" fmla="*/ 197904 w 1056130"/>
              <a:gd name="connsiteY5021" fmla="*/ 343194 h 1056130"/>
              <a:gd name="connsiteX5022" fmla="*/ 197904 w 1056130"/>
              <a:gd name="connsiteY5022" fmla="*/ 384503 h 1056130"/>
              <a:gd name="connsiteX5023" fmla="*/ 196080 w 1056130"/>
              <a:gd name="connsiteY5023" fmla="*/ 386424 h 1056130"/>
              <a:gd name="connsiteX5024" fmla="*/ 154243 w 1056130"/>
              <a:gd name="connsiteY5024" fmla="*/ 386424 h 1056130"/>
              <a:gd name="connsiteX5025" fmla="*/ 152347 w 1056130"/>
              <a:gd name="connsiteY5025" fmla="*/ 384599 h 1056130"/>
              <a:gd name="connsiteX5026" fmla="*/ 152347 w 1056130"/>
              <a:gd name="connsiteY5026" fmla="*/ 342858 h 1056130"/>
              <a:gd name="connsiteX5027" fmla="*/ 197904 w 1056130"/>
              <a:gd name="connsiteY5027" fmla="*/ 269193 h 1056130"/>
              <a:gd name="connsiteX5028" fmla="*/ 197904 w 1056130"/>
              <a:gd name="connsiteY5028" fmla="*/ 289956 h 1056130"/>
              <a:gd name="connsiteX5029" fmla="*/ 195912 w 1056130"/>
              <a:gd name="connsiteY5029" fmla="*/ 292020 h 1056130"/>
              <a:gd name="connsiteX5030" fmla="*/ 154363 w 1056130"/>
              <a:gd name="connsiteY5030" fmla="*/ 292020 h 1056130"/>
              <a:gd name="connsiteX5031" fmla="*/ 152347 w 1056130"/>
              <a:gd name="connsiteY5031" fmla="*/ 289980 h 1056130"/>
              <a:gd name="connsiteX5032" fmla="*/ 152347 w 1056130"/>
              <a:gd name="connsiteY5032" fmla="*/ 248431 h 1056130"/>
              <a:gd name="connsiteX5033" fmla="*/ 154195 w 1056130"/>
              <a:gd name="connsiteY5033" fmla="*/ 246462 h 1056130"/>
              <a:gd name="connsiteX5034" fmla="*/ 196032 w 1056130"/>
              <a:gd name="connsiteY5034" fmla="*/ 246462 h 1056130"/>
              <a:gd name="connsiteX5035" fmla="*/ 197904 w 1056130"/>
              <a:gd name="connsiteY5035" fmla="*/ 248407 h 1056130"/>
              <a:gd name="connsiteX5036" fmla="*/ 152299 w 1056130"/>
              <a:gd name="connsiteY5036" fmla="*/ 12362 h 1056130"/>
              <a:gd name="connsiteX5037" fmla="*/ 154219 w 1056130"/>
              <a:gd name="connsiteY5037" fmla="*/ 10489 h 1056130"/>
              <a:gd name="connsiteX5038" fmla="*/ 195840 w 1056130"/>
              <a:gd name="connsiteY5038" fmla="*/ 10489 h 1056130"/>
              <a:gd name="connsiteX5039" fmla="*/ 197904 w 1056130"/>
              <a:gd name="connsiteY5039" fmla="*/ 12482 h 1056130"/>
              <a:gd name="connsiteX5040" fmla="*/ 197904 w 1056130"/>
              <a:gd name="connsiteY5040" fmla="*/ 54079 h 1056130"/>
              <a:gd name="connsiteX5041" fmla="*/ 195840 w 1056130"/>
              <a:gd name="connsiteY5041" fmla="*/ 56071 h 1056130"/>
              <a:gd name="connsiteX5042" fmla="*/ 154267 w 1056130"/>
              <a:gd name="connsiteY5042" fmla="*/ 56071 h 1056130"/>
              <a:gd name="connsiteX5043" fmla="*/ 152347 w 1056130"/>
              <a:gd name="connsiteY5043" fmla="*/ 54223 h 1056130"/>
              <a:gd name="connsiteX5044" fmla="*/ 152347 w 1056130"/>
              <a:gd name="connsiteY5044" fmla="*/ 12386 h 1056130"/>
              <a:gd name="connsiteX5045" fmla="*/ 154075 w 1056130"/>
              <a:gd name="connsiteY5045" fmla="*/ 57607 h 1056130"/>
              <a:gd name="connsiteX5046" fmla="*/ 195936 w 1056130"/>
              <a:gd name="connsiteY5046" fmla="*/ 57607 h 1056130"/>
              <a:gd name="connsiteX5047" fmla="*/ 197856 w 1056130"/>
              <a:gd name="connsiteY5047" fmla="*/ 59743 h 1056130"/>
              <a:gd name="connsiteX5048" fmla="*/ 197856 w 1056130"/>
              <a:gd name="connsiteY5048" fmla="*/ 101389 h 1056130"/>
              <a:gd name="connsiteX5049" fmla="*/ 195816 w 1056130"/>
              <a:gd name="connsiteY5049" fmla="*/ 103405 h 1056130"/>
              <a:gd name="connsiteX5050" fmla="*/ 154267 w 1056130"/>
              <a:gd name="connsiteY5050" fmla="*/ 103405 h 1056130"/>
              <a:gd name="connsiteX5051" fmla="*/ 152347 w 1056130"/>
              <a:gd name="connsiteY5051" fmla="*/ 101509 h 1056130"/>
              <a:gd name="connsiteX5052" fmla="*/ 152347 w 1056130"/>
              <a:gd name="connsiteY5052" fmla="*/ 59407 h 1056130"/>
              <a:gd name="connsiteX5053" fmla="*/ 154123 w 1056130"/>
              <a:gd name="connsiteY5053" fmla="*/ 57631 h 1056130"/>
              <a:gd name="connsiteX5054" fmla="*/ 152251 w 1056130"/>
              <a:gd name="connsiteY5054" fmla="*/ 432053 h 1056130"/>
              <a:gd name="connsiteX5055" fmla="*/ 152251 w 1056130"/>
              <a:gd name="connsiteY5055" fmla="*/ 427565 h 1056130"/>
              <a:gd name="connsiteX5056" fmla="*/ 152251 w 1056130"/>
              <a:gd name="connsiteY5056" fmla="*/ 390456 h 1056130"/>
              <a:gd name="connsiteX5057" fmla="*/ 154291 w 1056130"/>
              <a:gd name="connsiteY5057" fmla="*/ 388056 h 1056130"/>
              <a:gd name="connsiteX5058" fmla="*/ 195960 w 1056130"/>
              <a:gd name="connsiteY5058" fmla="*/ 388056 h 1056130"/>
              <a:gd name="connsiteX5059" fmla="*/ 197904 w 1056130"/>
              <a:gd name="connsiteY5059" fmla="*/ 390168 h 1056130"/>
              <a:gd name="connsiteX5060" fmla="*/ 197904 w 1056130"/>
              <a:gd name="connsiteY5060" fmla="*/ 431789 h 1056130"/>
              <a:gd name="connsiteX5061" fmla="*/ 196032 w 1056130"/>
              <a:gd name="connsiteY5061" fmla="*/ 433710 h 1056130"/>
              <a:gd name="connsiteX5062" fmla="*/ 154171 w 1056130"/>
              <a:gd name="connsiteY5062" fmla="*/ 433710 h 1056130"/>
              <a:gd name="connsiteX5063" fmla="*/ 152299 w 1056130"/>
              <a:gd name="connsiteY5063" fmla="*/ 432053 h 1056130"/>
              <a:gd name="connsiteX5064" fmla="*/ 152635 w 1056130"/>
              <a:gd name="connsiteY5064" fmla="*/ 624221 h 1056130"/>
              <a:gd name="connsiteX5065" fmla="*/ 190512 w 1056130"/>
              <a:gd name="connsiteY5065" fmla="*/ 624221 h 1056130"/>
              <a:gd name="connsiteX5066" fmla="*/ 191784 w 1056130"/>
              <a:gd name="connsiteY5066" fmla="*/ 624437 h 1056130"/>
              <a:gd name="connsiteX5067" fmla="*/ 182471 w 1056130"/>
              <a:gd name="connsiteY5067" fmla="*/ 626837 h 1056130"/>
              <a:gd name="connsiteX5068" fmla="*/ 144066 w 1056130"/>
              <a:gd name="connsiteY5068" fmla="*/ 626837 h 1056130"/>
              <a:gd name="connsiteX5069" fmla="*/ 142986 w 1056130"/>
              <a:gd name="connsiteY5069" fmla="*/ 626549 h 1056130"/>
              <a:gd name="connsiteX5070" fmla="*/ 152683 w 1056130"/>
              <a:gd name="connsiteY5070" fmla="*/ 624221 h 1056130"/>
              <a:gd name="connsiteX5071" fmla="*/ 105085 w 1056130"/>
              <a:gd name="connsiteY5071" fmla="*/ 484740 h 1056130"/>
              <a:gd name="connsiteX5072" fmla="*/ 107005 w 1056130"/>
              <a:gd name="connsiteY5072" fmla="*/ 482604 h 1056130"/>
              <a:gd name="connsiteX5073" fmla="*/ 148626 w 1056130"/>
              <a:gd name="connsiteY5073" fmla="*/ 482604 h 1056130"/>
              <a:gd name="connsiteX5074" fmla="*/ 150739 w 1056130"/>
              <a:gd name="connsiteY5074" fmla="*/ 484836 h 1056130"/>
              <a:gd name="connsiteX5075" fmla="*/ 150739 w 1056130"/>
              <a:gd name="connsiteY5075" fmla="*/ 525929 h 1056130"/>
              <a:gd name="connsiteX5076" fmla="*/ 148338 w 1056130"/>
              <a:gd name="connsiteY5076" fmla="*/ 528161 h 1056130"/>
              <a:gd name="connsiteX5077" fmla="*/ 107485 w 1056130"/>
              <a:gd name="connsiteY5077" fmla="*/ 528161 h 1056130"/>
              <a:gd name="connsiteX5078" fmla="*/ 105085 w 1056130"/>
              <a:gd name="connsiteY5078" fmla="*/ 525761 h 1056130"/>
              <a:gd name="connsiteX5079" fmla="*/ 105085 w 1056130"/>
              <a:gd name="connsiteY5079" fmla="*/ 484740 h 1056130"/>
              <a:gd name="connsiteX5080" fmla="*/ 105085 w 1056130"/>
              <a:gd name="connsiteY5080" fmla="*/ 573071 h 1056130"/>
              <a:gd name="connsiteX5081" fmla="*/ 105085 w 1056130"/>
              <a:gd name="connsiteY5081" fmla="*/ 552788 h 1056130"/>
              <a:gd name="connsiteX5082" fmla="*/ 105085 w 1056130"/>
              <a:gd name="connsiteY5082" fmla="*/ 531978 h 1056130"/>
              <a:gd name="connsiteX5083" fmla="*/ 107269 w 1056130"/>
              <a:gd name="connsiteY5083" fmla="*/ 529865 h 1056130"/>
              <a:gd name="connsiteX5084" fmla="*/ 148290 w 1056130"/>
              <a:gd name="connsiteY5084" fmla="*/ 529865 h 1056130"/>
              <a:gd name="connsiteX5085" fmla="*/ 150691 w 1056130"/>
              <a:gd name="connsiteY5085" fmla="*/ 532098 h 1056130"/>
              <a:gd name="connsiteX5086" fmla="*/ 150691 w 1056130"/>
              <a:gd name="connsiteY5086" fmla="*/ 573071 h 1056130"/>
              <a:gd name="connsiteX5087" fmla="*/ 148290 w 1056130"/>
              <a:gd name="connsiteY5087" fmla="*/ 575327 h 1056130"/>
              <a:gd name="connsiteX5088" fmla="*/ 107269 w 1056130"/>
              <a:gd name="connsiteY5088" fmla="*/ 575327 h 1056130"/>
              <a:gd name="connsiteX5089" fmla="*/ 105085 w 1056130"/>
              <a:gd name="connsiteY5089" fmla="*/ 573071 h 1056130"/>
              <a:gd name="connsiteX5090" fmla="*/ 107269 w 1056130"/>
              <a:gd name="connsiteY5090" fmla="*/ 577031 h 1056130"/>
              <a:gd name="connsiteX5091" fmla="*/ 148290 w 1056130"/>
              <a:gd name="connsiteY5091" fmla="*/ 577031 h 1056130"/>
              <a:gd name="connsiteX5092" fmla="*/ 150691 w 1056130"/>
              <a:gd name="connsiteY5092" fmla="*/ 579432 h 1056130"/>
              <a:gd name="connsiteX5093" fmla="*/ 150691 w 1056130"/>
              <a:gd name="connsiteY5093" fmla="*/ 620237 h 1056130"/>
              <a:gd name="connsiteX5094" fmla="*/ 148434 w 1056130"/>
              <a:gd name="connsiteY5094" fmla="*/ 622637 h 1056130"/>
              <a:gd name="connsiteX5095" fmla="*/ 107125 w 1056130"/>
              <a:gd name="connsiteY5095" fmla="*/ 622637 h 1056130"/>
              <a:gd name="connsiteX5096" fmla="*/ 105085 w 1056130"/>
              <a:gd name="connsiteY5096" fmla="*/ 620693 h 1056130"/>
              <a:gd name="connsiteX5097" fmla="*/ 105085 w 1056130"/>
              <a:gd name="connsiteY5097" fmla="*/ 579071 h 1056130"/>
              <a:gd name="connsiteX5098" fmla="*/ 107269 w 1056130"/>
              <a:gd name="connsiteY5098" fmla="*/ 576935 h 1056130"/>
              <a:gd name="connsiteX5099" fmla="*/ 149154 w 1056130"/>
              <a:gd name="connsiteY5099" fmla="*/ 481019 h 1056130"/>
              <a:gd name="connsiteX5100" fmla="*/ 148098 w 1056130"/>
              <a:gd name="connsiteY5100" fmla="*/ 481019 h 1056130"/>
              <a:gd name="connsiteX5101" fmla="*/ 107485 w 1056130"/>
              <a:gd name="connsiteY5101" fmla="*/ 481019 h 1056130"/>
              <a:gd name="connsiteX5102" fmla="*/ 105085 w 1056130"/>
              <a:gd name="connsiteY5102" fmla="*/ 478619 h 1056130"/>
              <a:gd name="connsiteX5103" fmla="*/ 105085 w 1056130"/>
              <a:gd name="connsiteY5103" fmla="*/ 458337 h 1056130"/>
              <a:gd name="connsiteX5104" fmla="*/ 105085 w 1056130"/>
              <a:gd name="connsiteY5104" fmla="*/ 437526 h 1056130"/>
              <a:gd name="connsiteX5105" fmla="*/ 107149 w 1056130"/>
              <a:gd name="connsiteY5105" fmla="*/ 435318 h 1056130"/>
              <a:gd name="connsiteX5106" fmla="*/ 148506 w 1056130"/>
              <a:gd name="connsiteY5106" fmla="*/ 435318 h 1056130"/>
              <a:gd name="connsiteX5107" fmla="*/ 150739 w 1056130"/>
              <a:gd name="connsiteY5107" fmla="*/ 437718 h 1056130"/>
              <a:gd name="connsiteX5108" fmla="*/ 150739 w 1056130"/>
              <a:gd name="connsiteY5108" fmla="*/ 478523 h 1056130"/>
              <a:gd name="connsiteX5109" fmla="*/ 150739 w 1056130"/>
              <a:gd name="connsiteY5109" fmla="*/ 479579 h 1056130"/>
              <a:gd name="connsiteX5110" fmla="*/ 149154 w 1056130"/>
              <a:gd name="connsiteY5110" fmla="*/ 481019 h 1056130"/>
              <a:gd name="connsiteX5111" fmla="*/ 150691 w 1056130"/>
              <a:gd name="connsiteY5111" fmla="*/ 431261 h 1056130"/>
              <a:gd name="connsiteX5112" fmla="*/ 148290 w 1056130"/>
              <a:gd name="connsiteY5112" fmla="*/ 433782 h 1056130"/>
              <a:gd name="connsiteX5113" fmla="*/ 107293 w 1056130"/>
              <a:gd name="connsiteY5113" fmla="*/ 433782 h 1056130"/>
              <a:gd name="connsiteX5114" fmla="*/ 105085 w 1056130"/>
              <a:gd name="connsiteY5114" fmla="*/ 431381 h 1056130"/>
              <a:gd name="connsiteX5115" fmla="*/ 105085 w 1056130"/>
              <a:gd name="connsiteY5115" fmla="*/ 390336 h 1056130"/>
              <a:gd name="connsiteX5116" fmla="*/ 107485 w 1056130"/>
              <a:gd name="connsiteY5116" fmla="*/ 388080 h 1056130"/>
              <a:gd name="connsiteX5117" fmla="*/ 148530 w 1056130"/>
              <a:gd name="connsiteY5117" fmla="*/ 388080 h 1056130"/>
              <a:gd name="connsiteX5118" fmla="*/ 150931 w 1056130"/>
              <a:gd name="connsiteY5118" fmla="*/ 390480 h 1056130"/>
              <a:gd name="connsiteX5119" fmla="*/ 150931 w 1056130"/>
              <a:gd name="connsiteY5119" fmla="*/ 431285 h 1056130"/>
              <a:gd name="connsiteX5120" fmla="*/ 150691 w 1056130"/>
              <a:gd name="connsiteY5120" fmla="*/ 290220 h 1056130"/>
              <a:gd name="connsiteX5121" fmla="*/ 148794 w 1056130"/>
              <a:gd name="connsiteY5121" fmla="*/ 292116 h 1056130"/>
              <a:gd name="connsiteX5122" fmla="*/ 106957 w 1056130"/>
              <a:gd name="connsiteY5122" fmla="*/ 292116 h 1056130"/>
              <a:gd name="connsiteX5123" fmla="*/ 105085 w 1056130"/>
              <a:gd name="connsiteY5123" fmla="*/ 290220 h 1056130"/>
              <a:gd name="connsiteX5124" fmla="*/ 105085 w 1056130"/>
              <a:gd name="connsiteY5124" fmla="*/ 248599 h 1056130"/>
              <a:gd name="connsiteX5125" fmla="*/ 107317 w 1056130"/>
              <a:gd name="connsiteY5125" fmla="*/ 246558 h 1056130"/>
              <a:gd name="connsiteX5126" fmla="*/ 148434 w 1056130"/>
              <a:gd name="connsiteY5126" fmla="*/ 246558 h 1056130"/>
              <a:gd name="connsiteX5127" fmla="*/ 150835 w 1056130"/>
              <a:gd name="connsiteY5127" fmla="*/ 248959 h 1056130"/>
              <a:gd name="connsiteX5128" fmla="*/ 150835 w 1056130"/>
              <a:gd name="connsiteY5128" fmla="*/ 285323 h 1056130"/>
              <a:gd name="connsiteX5129" fmla="*/ 150691 w 1056130"/>
              <a:gd name="connsiteY5129" fmla="*/ 290220 h 1056130"/>
              <a:gd name="connsiteX5130" fmla="*/ 150691 w 1056130"/>
              <a:gd name="connsiteY5130" fmla="*/ 242598 h 1056130"/>
              <a:gd name="connsiteX5131" fmla="*/ 148170 w 1056130"/>
              <a:gd name="connsiteY5131" fmla="*/ 244998 h 1056130"/>
              <a:gd name="connsiteX5132" fmla="*/ 107485 w 1056130"/>
              <a:gd name="connsiteY5132" fmla="*/ 244998 h 1056130"/>
              <a:gd name="connsiteX5133" fmla="*/ 105085 w 1056130"/>
              <a:gd name="connsiteY5133" fmla="*/ 242766 h 1056130"/>
              <a:gd name="connsiteX5134" fmla="*/ 105085 w 1056130"/>
              <a:gd name="connsiteY5134" fmla="*/ 201385 h 1056130"/>
              <a:gd name="connsiteX5135" fmla="*/ 107269 w 1056130"/>
              <a:gd name="connsiteY5135" fmla="*/ 199321 h 1056130"/>
              <a:gd name="connsiteX5136" fmla="*/ 127816 w 1056130"/>
              <a:gd name="connsiteY5136" fmla="*/ 199321 h 1056130"/>
              <a:gd name="connsiteX5137" fmla="*/ 148362 w 1056130"/>
              <a:gd name="connsiteY5137" fmla="*/ 199321 h 1056130"/>
              <a:gd name="connsiteX5138" fmla="*/ 150763 w 1056130"/>
              <a:gd name="connsiteY5138" fmla="*/ 201505 h 1056130"/>
              <a:gd name="connsiteX5139" fmla="*/ 150691 w 1056130"/>
              <a:gd name="connsiteY5139" fmla="*/ 195672 h 1056130"/>
              <a:gd name="connsiteX5140" fmla="*/ 148650 w 1056130"/>
              <a:gd name="connsiteY5140" fmla="*/ 197712 h 1056130"/>
              <a:gd name="connsiteX5141" fmla="*/ 107101 w 1056130"/>
              <a:gd name="connsiteY5141" fmla="*/ 197712 h 1056130"/>
              <a:gd name="connsiteX5142" fmla="*/ 105085 w 1056130"/>
              <a:gd name="connsiteY5142" fmla="*/ 195696 h 1056130"/>
              <a:gd name="connsiteX5143" fmla="*/ 105085 w 1056130"/>
              <a:gd name="connsiteY5143" fmla="*/ 174910 h 1056130"/>
              <a:gd name="connsiteX5144" fmla="*/ 105085 w 1056130"/>
              <a:gd name="connsiteY5144" fmla="*/ 154099 h 1056130"/>
              <a:gd name="connsiteX5145" fmla="*/ 107077 w 1056130"/>
              <a:gd name="connsiteY5145" fmla="*/ 152059 h 1056130"/>
              <a:gd name="connsiteX5146" fmla="*/ 148674 w 1056130"/>
              <a:gd name="connsiteY5146" fmla="*/ 152059 h 1056130"/>
              <a:gd name="connsiteX5147" fmla="*/ 150739 w 1056130"/>
              <a:gd name="connsiteY5147" fmla="*/ 154099 h 1056130"/>
              <a:gd name="connsiteX5148" fmla="*/ 150691 w 1056130"/>
              <a:gd name="connsiteY5148" fmla="*/ 101100 h 1056130"/>
              <a:gd name="connsiteX5149" fmla="*/ 148290 w 1056130"/>
              <a:gd name="connsiteY5149" fmla="*/ 103501 h 1056130"/>
              <a:gd name="connsiteX5150" fmla="*/ 107485 w 1056130"/>
              <a:gd name="connsiteY5150" fmla="*/ 103501 h 1056130"/>
              <a:gd name="connsiteX5151" fmla="*/ 105085 w 1056130"/>
              <a:gd name="connsiteY5151" fmla="*/ 101220 h 1056130"/>
              <a:gd name="connsiteX5152" fmla="*/ 105085 w 1056130"/>
              <a:gd name="connsiteY5152" fmla="*/ 59911 h 1056130"/>
              <a:gd name="connsiteX5153" fmla="*/ 107221 w 1056130"/>
              <a:gd name="connsiteY5153" fmla="*/ 57751 h 1056130"/>
              <a:gd name="connsiteX5154" fmla="*/ 148530 w 1056130"/>
              <a:gd name="connsiteY5154" fmla="*/ 57751 h 1056130"/>
              <a:gd name="connsiteX5155" fmla="*/ 150739 w 1056130"/>
              <a:gd name="connsiteY5155" fmla="*/ 60151 h 1056130"/>
              <a:gd name="connsiteX5156" fmla="*/ 150739 w 1056130"/>
              <a:gd name="connsiteY5156" fmla="*/ 101100 h 1056130"/>
              <a:gd name="connsiteX5157" fmla="*/ 105085 w 1056130"/>
              <a:gd name="connsiteY5157" fmla="*/ 12482 h 1056130"/>
              <a:gd name="connsiteX5158" fmla="*/ 107125 w 1056130"/>
              <a:gd name="connsiteY5158" fmla="*/ 10513 h 1056130"/>
              <a:gd name="connsiteX5159" fmla="*/ 148482 w 1056130"/>
              <a:gd name="connsiteY5159" fmla="*/ 10513 h 1056130"/>
              <a:gd name="connsiteX5160" fmla="*/ 150739 w 1056130"/>
              <a:gd name="connsiteY5160" fmla="*/ 12914 h 1056130"/>
              <a:gd name="connsiteX5161" fmla="*/ 150739 w 1056130"/>
              <a:gd name="connsiteY5161" fmla="*/ 53719 h 1056130"/>
              <a:gd name="connsiteX5162" fmla="*/ 148338 w 1056130"/>
              <a:gd name="connsiteY5162" fmla="*/ 56119 h 1056130"/>
              <a:gd name="connsiteX5163" fmla="*/ 107149 w 1056130"/>
              <a:gd name="connsiteY5163" fmla="*/ 56119 h 1056130"/>
              <a:gd name="connsiteX5164" fmla="*/ 105085 w 1056130"/>
              <a:gd name="connsiteY5164" fmla="*/ 54151 h 1056130"/>
              <a:gd name="connsiteX5165" fmla="*/ 105085 w 1056130"/>
              <a:gd name="connsiteY5165" fmla="*/ 12482 h 1056130"/>
              <a:gd name="connsiteX5166" fmla="*/ 107149 w 1056130"/>
              <a:gd name="connsiteY5166" fmla="*/ 105013 h 1056130"/>
              <a:gd name="connsiteX5167" fmla="*/ 148506 w 1056130"/>
              <a:gd name="connsiteY5167" fmla="*/ 105013 h 1056130"/>
              <a:gd name="connsiteX5168" fmla="*/ 150691 w 1056130"/>
              <a:gd name="connsiteY5168" fmla="*/ 107413 h 1056130"/>
              <a:gd name="connsiteX5169" fmla="*/ 150691 w 1056130"/>
              <a:gd name="connsiteY5169" fmla="*/ 148218 h 1056130"/>
              <a:gd name="connsiteX5170" fmla="*/ 148458 w 1056130"/>
              <a:gd name="connsiteY5170" fmla="*/ 150619 h 1056130"/>
              <a:gd name="connsiteX5171" fmla="*/ 107149 w 1056130"/>
              <a:gd name="connsiteY5171" fmla="*/ 150619 h 1056130"/>
              <a:gd name="connsiteX5172" fmla="*/ 105085 w 1056130"/>
              <a:gd name="connsiteY5172" fmla="*/ 148434 h 1056130"/>
              <a:gd name="connsiteX5173" fmla="*/ 105085 w 1056130"/>
              <a:gd name="connsiteY5173" fmla="*/ 107197 h 1056130"/>
              <a:gd name="connsiteX5174" fmla="*/ 107149 w 1056130"/>
              <a:gd name="connsiteY5174" fmla="*/ 105013 h 1056130"/>
              <a:gd name="connsiteX5175" fmla="*/ 106501 w 1056130"/>
              <a:gd name="connsiteY5175" fmla="*/ 293724 h 1056130"/>
              <a:gd name="connsiteX5176" fmla="*/ 114638 w 1056130"/>
              <a:gd name="connsiteY5176" fmla="*/ 293724 h 1056130"/>
              <a:gd name="connsiteX5177" fmla="*/ 127816 w 1056130"/>
              <a:gd name="connsiteY5177" fmla="*/ 293724 h 1056130"/>
              <a:gd name="connsiteX5178" fmla="*/ 148602 w 1056130"/>
              <a:gd name="connsiteY5178" fmla="*/ 293724 h 1056130"/>
              <a:gd name="connsiteX5179" fmla="*/ 150739 w 1056130"/>
              <a:gd name="connsiteY5179" fmla="*/ 295909 h 1056130"/>
              <a:gd name="connsiteX5180" fmla="*/ 150739 w 1056130"/>
              <a:gd name="connsiteY5180" fmla="*/ 337218 h 1056130"/>
              <a:gd name="connsiteX5181" fmla="*/ 148338 w 1056130"/>
              <a:gd name="connsiteY5181" fmla="*/ 339474 h 1056130"/>
              <a:gd name="connsiteX5182" fmla="*/ 107317 w 1056130"/>
              <a:gd name="connsiteY5182" fmla="*/ 339474 h 1056130"/>
              <a:gd name="connsiteX5183" fmla="*/ 105085 w 1056130"/>
              <a:gd name="connsiteY5183" fmla="*/ 337074 h 1056130"/>
              <a:gd name="connsiteX5184" fmla="*/ 105085 w 1056130"/>
              <a:gd name="connsiteY5184" fmla="*/ 296077 h 1056130"/>
              <a:gd name="connsiteX5185" fmla="*/ 105085 w 1056130"/>
              <a:gd name="connsiteY5185" fmla="*/ 295020 h 1056130"/>
              <a:gd name="connsiteX5186" fmla="*/ 106501 w 1056130"/>
              <a:gd name="connsiteY5186" fmla="*/ 293700 h 1056130"/>
              <a:gd name="connsiteX5187" fmla="*/ 105085 w 1056130"/>
              <a:gd name="connsiteY5187" fmla="*/ 342858 h 1056130"/>
              <a:gd name="connsiteX5188" fmla="*/ 107005 w 1056130"/>
              <a:gd name="connsiteY5188" fmla="*/ 341058 h 1056130"/>
              <a:gd name="connsiteX5189" fmla="*/ 148626 w 1056130"/>
              <a:gd name="connsiteY5189" fmla="*/ 341058 h 1056130"/>
              <a:gd name="connsiteX5190" fmla="*/ 150739 w 1056130"/>
              <a:gd name="connsiteY5190" fmla="*/ 342978 h 1056130"/>
              <a:gd name="connsiteX5191" fmla="*/ 150739 w 1056130"/>
              <a:gd name="connsiteY5191" fmla="*/ 384599 h 1056130"/>
              <a:gd name="connsiteX5192" fmla="*/ 148914 w 1056130"/>
              <a:gd name="connsiteY5192" fmla="*/ 386520 h 1056130"/>
              <a:gd name="connsiteX5193" fmla="*/ 106765 w 1056130"/>
              <a:gd name="connsiteY5193" fmla="*/ 386520 h 1056130"/>
              <a:gd name="connsiteX5194" fmla="*/ 105061 w 1056130"/>
              <a:gd name="connsiteY5194" fmla="*/ 384695 h 1056130"/>
              <a:gd name="connsiteX5195" fmla="*/ 105085 w 1056130"/>
              <a:gd name="connsiteY5195" fmla="*/ 342858 h 1056130"/>
              <a:gd name="connsiteX5196" fmla="*/ 107965 w 1056130"/>
              <a:gd name="connsiteY5196" fmla="*/ 624125 h 1056130"/>
              <a:gd name="connsiteX5197" fmla="*/ 143058 w 1056130"/>
              <a:gd name="connsiteY5197" fmla="*/ 624125 h 1056130"/>
              <a:gd name="connsiteX5198" fmla="*/ 141185 w 1056130"/>
              <a:gd name="connsiteY5198" fmla="*/ 625109 h 1056130"/>
              <a:gd name="connsiteX5199" fmla="*/ 127984 w 1056130"/>
              <a:gd name="connsiteY5199" fmla="*/ 626813 h 1056130"/>
              <a:gd name="connsiteX5200" fmla="*/ 97452 w 1056130"/>
              <a:gd name="connsiteY5200" fmla="*/ 626813 h 1056130"/>
              <a:gd name="connsiteX5201" fmla="*/ 94692 w 1056130"/>
              <a:gd name="connsiteY5201" fmla="*/ 626813 h 1056130"/>
              <a:gd name="connsiteX5202" fmla="*/ 107965 w 1056130"/>
              <a:gd name="connsiteY5202" fmla="*/ 624125 h 1056130"/>
              <a:gd name="connsiteX5203" fmla="*/ 103501 w 1056130"/>
              <a:gd name="connsiteY5203" fmla="*/ 242046 h 1056130"/>
              <a:gd name="connsiteX5204" fmla="*/ 100476 w 1056130"/>
              <a:gd name="connsiteY5204" fmla="*/ 244974 h 1056130"/>
              <a:gd name="connsiteX5205" fmla="*/ 60727 w 1056130"/>
              <a:gd name="connsiteY5205" fmla="*/ 244974 h 1056130"/>
              <a:gd name="connsiteX5206" fmla="*/ 57823 w 1056130"/>
              <a:gd name="connsiteY5206" fmla="*/ 242190 h 1056130"/>
              <a:gd name="connsiteX5207" fmla="*/ 57823 w 1056130"/>
              <a:gd name="connsiteY5207" fmla="*/ 202177 h 1056130"/>
              <a:gd name="connsiteX5208" fmla="*/ 60583 w 1056130"/>
              <a:gd name="connsiteY5208" fmla="*/ 199321 h 1056130"/>
              <a:gd name="connsiteX5209" fmla="*/ 99516 w 1056130"/>
              <a:gd name="connsiteY5209" fmla="*/ 199321 h 1056130"/>
              <a:gd name="connsiteX5210" fmla="*/ 101629 w 1056130"/>
              <a:gd name="connsiteY5210" fmla="*/ 199321 h 1056130"/>
              <a:gd name="connsiteX5211" fmla="*/ 103477 w 1056130"/>
              <a:gd name="connsiteY5211" fmla="*/ 201265 h 1056130"/>
              <a:gd name="connsiteX5212" fmla="*/ 103477 w 1056130"/>
              <a:gd name="connsiteY5212" fmla="*/ 242070 h 1056130"/>
              <a:gd name="connsiteX5213" fmla="*/ 57895 w 1056130"/>
              <a:gd name="connsiteY5213" fmla="*/ 390168 h 1056130"/>
              <a:gd name="connsiteX5214" fmla="*/ 59911 w 1056130"/>
              <a:gd name="connsiteY5214" fmla="*/ 388128 h 1056130"/>
              <a:gd name="connsiteX5215" fmla="*/ 101461 w 1056130"/>
              <a:gd name="connsiteY5215" fmla="*/ 388128 h 1056130"/>
              <a:gd name="connsiteX5216" fmla="*/ 103501 w 1056130"/>
              <a:gd name="connsiteY5216" fmla="*/ 390144 h 1056130"/>
              <a:gd name="connsiteX5217" fmla="*/ 103501 w 1056130"/>
              <a:gd name="connsiteY5217" fmla="*/ 431741 h 1056130"/>
              <a:gd name="connsiteX5218" fmla="*/ 101461 w 1056130"/>
              <a:gd name="connsiteY5218" fmla="*/ 433782 h 1056130"/>
              <a:gd name="connsiteX5219" fmla="*/ 59863 w 1056130"/>
              <a:gd name="connsiteY5219" fmla="*/ 433782 h 1056130"/>
              <a:gd name="connsiteX5220" fmla="*/ 57847 w 1056130"/>
              <a:gd name="connsiteY5220" fmla="*/ 431765 h 1056130"/>
              <a:gd name="connsiteX5221" fmla="*/ 57847 w 1056130"/>
              <a:gd name="connsiteY5221" fmla="*/ 410955 h 1056130"/>
              <a:gd name="connsiteX5222" fmla="*/ 57847 w 1056130"/>
              <a:gd name="connsiteY5222" fmla="*/ 390168 h 1056130"/>
              <a:gd name="connsiteX5223" fmla="*/ 101100 w 1056130"/>
              <a:gd name="connsiteY5223" fmla="*/ 339474 h 1056130"/>
              <a:gd name="connsiteX5224" fmla="*/ 59863 w 1056130"/>
              <a:gd name="connsiteY5224" fmla="*/ 339474 h 1056130"/>
              <a:gd name="connsiteX5225" fmla="*/ 57847 w 1056130"/>
              <a:gd name="connsiteY5225" fmla="*/ 337458 h 1056130"/>
              <a:gd name="connsiteX5226" fmla="*/ 57847 w 1056130"/>
              <a:gd name="connsiteY5226" fmla="*/ 295885 h 1056130"/>
              <a:gd name="connsiteX5227" fmla="*/ 60031 w 1056130"/>
              <a:gd name="connsiteY5227" fmla="*/ 293748 h 1056130"/>
              <a:gd name="connsiteX5228" fmla="*/ 101341 w 1056130"/>
              <a:gd name="connsiteY5228" fmla="*/ 293748 h 1056130"/>
              <a:gd name="connsiteX5229" fmla="*/ 103501 w 1056130"/>
              <a:gd name="connsiteY5229" fmla="*/ 295909 h 1056130"/>
              <a:gd name="connsiteX5230" fmla="*/ 103501 w 1056130"/>
              <a:gd name="connsiteY5230" fmla="*/ 337218 h 1056130"/>
              <a:gd name="connsiteX5231" fmla="*/ 101172 w 1056130"/>
              <a:gd name="connsiteY5231" fmla="*/ 339474 h 1056130"/>
              <a:gd name="connsiteX5232" fmla="*/ 103501 w 1056130"/>
              <a:gd name="connsiteY5232" fmla="*/ 384671 h 1056130"/>
              <a:gd name="connsiteX5233" fmla="*/ 101581 w 1056130"/>
              <a:gd name="connsiteY5233" fmla="*/ 386520 h 1056130"/>
              <a:gd name="connsiteX5234" fmla="*/ 59719 w 1056130"/>
              <a:gd name="connsiteY5234" fmla="*/ 386520 h 1056130"/>
              <a:gd name="connsiteX5235" fmla="*/ 57847 w 1056130"/>
              <a:gd name="connsiteY5235" fmla="*/ 384647 h 1056130"/>
              <a:gd name="connsiteX5236" fmla="*/ 57847 w 1056130"/>
              <a:gd name="connsiteY5236" fmla="*/ 343050 h 1056130"/>
              <a:gd name="connsiteX5237" fmla="*/ 59887 w 1056130"/>
              <a:gd name="connsiteY5237" fmla="*/ 341058 h 1056130"/>
              <a:gd name="connsiteX5238" fmla="*/ 101461 w 1056130"/>
              <a:gd name="connsiteY5238" fmla="*/ 341058 h 1056130"/>
              <a:gd name="connsiteX5239" fmla="*/ 103501 w 1056130"/>
              <a:gd name="connsiteY5239" fmla="*/ 343074 h 1056130"/>
              <a:gd name="connsiteX5240" fmla="*/ 101725 w 1056130"/>
              <a:gd name="connsiteY5240" fmla="*/ 292236 h 1056130"/>
              <a:gd name="connsiteX5241" fmla="*/ 80674 w 1056130"/>
              <a:gd name="connsiteY5241" fmla="*/ 292236 h 1056130"/>
              <a:gd name="connsiteX5242" fmla="*/ 59863 w 1056130"/>
              <a:gd name="connsiteY5242" fmla="*/ 292236 h 1056130"/>
              <a:gd name="connsiteX5243" fmla="*/ 57847 w 1056130"/>
              <a:gd name="connsiteY5243" fmla="*/ 290220 h 1056130"/>
              <a:gd name="connsiteX5244" fmla="*/ 57847 w 1056130"/>
              <a:gd name="connsiteY5244" fmla="*/ 248623 h 1056130"/>
              <a:gd name="connsiteX5245" fmla="*/ 59719 w 1056130"/>
              <a:gd name="connsiteY5245" fmla="*/ 246678 h 1056130"/>
              <a:gd name="connsiteX5246" fmla="*/ 101581 w 1056130"/>
              <a:gd name="connsiteY5246" fmla="*/ 246678 h 1056130"/>
              <a:gd name="connsiteX5247" fmla="*/ 103477 w 1056130"/>
              <a:gd name="connsiteY5247" fmla="*/ 248599 h 1056130"/>
              <a:gd name="connsiteX5248" fmla="*/ 103477 w 1056130"/>
              <a:gd name="connsiteY5248" fmla="*/ 290484 h 1056130"/>
              <a:gd name="connsiteX5249" fmla="*/ 101725 w 1056130"/>
              <a:gd name="connsiteY5249" fmla="*/ 292236 h 1056130"/>
              <a:gd name="connsiteX5250" fmla="*/ 57823 w 1056130"/>
              <a:gd name="connsiteY5250" fmla="*/ 478235 h 1056130"/>
              <a:gd name="connsiteX5251" fmla="*/ 57823 w 1056130"/>
              <a:gd name="connsiteY5251" fmla="*/ 437958 h 1056130"/>
              <a:gd name="connsiteX5252" fmla="*/ 57823 w 1056130"/>
              <a:gd name="connsiteY5252" fmla="*/ 436638 h 1056130"/>
              <a:gd name="connsiteX5253" fmla="*/ 59023 w 1056130"/>
              <a:gd name="connsiteY5253" fmla="*/ 435366 h 1056130"/>
              <a:gd name="connsiteX5254" fmla="*/ 100620 w 1056130"/>
              <a:gd name="connsiteY5254" fmla="*/ 435366 h 1056130"/>
              <a:gd name="connsiteX5255" fmla="*/ 102181 w 1056130"/>
              <a:gd name="connsiteY5255" fmla="*/ 435366 h 1056130"/>
              <a:gd name="connsiteX5256" fmla="*/ 103501 w 1056130"/>
              <a:gd name="connsiteY5256" fmla="*/ 436806 h 1056130"/>
              <a:gd name="connsiteX5257" fmla="*/ 103501 w 1056130"/>
              <a:gd name="connsiteY5257" fmla="*/ 438366 h 1056130"/>
              <a:gd name="connsiteX5258" fmla="*/ 103501 w 1056130"/>
              <a:gd name="connsiteY5258" fmla="*/ 477851 h 1056130"/>
              <a:gd name="connsiteX5259" fmla="*/ 100452 w 1056130"/>
              <a:gd name="connsiteY5259" fmla="*/ 481019 h 1056130"/>
              <a:gd name="connsiteX5260" fmla="*/ 60703 w 1056130"/>
              <a:gd name="connsiteY5260" fmla="*/ 481019 h 1056130"/>
              <a:gd name="connsiteX5261" fmla="*/ 57823 w 1056130"/>
              <a:gd name="connsiteY5261" fmla="*/ 478235 h 1056130"/>
              <a:gd name="connsiteX5262" fmla="*/ 103429 w 1056130"/>
              <a:gd name="connsiteY5262" fmla="*/ 525809 h 1056130"/>
              <a:gd name="connsiteX5263" fmla="*/ 101220 w 1056130"/>
              <a:gd name="connsiteY5263" fmla="*/ 528209 h 1056130"/>
              <a:gd name="connsiteX5264" fmla="*/ 59959 w 1056130"/>
              <a:gd name="connsiteY5264" fmla="*/ 528209 h 1056130"/>
              <a:gd name="connsiteX5265" fmla="*/ 57823 w 1056130"/>
              <a:gd name="connsiteY5265" fmla="*/ 526001 h 1056130"/>
              <a:gd name="connsiteX5266" fmla="*/ 57823 w 1056130"/>
              <a:gd name="connsiteY5266" fmla="*/ 484908 h 1056130"/>
              <a:gd name="connsiteX5267" fmla="*/ 60223 w 1056130"/>
              <a:gd name="connsiteY5267" fmla="*/ 482508 h 1056130"/>
              <a:gd name="connsiteX5268" fmla="*/ 101244 w 1056130"/>
              <a:gd name="connsiteY5268" fmla="*/ 482508 h 1056130"/>
              <a:gd name="connsiteX5269" fmla="*/ 103501 w 1056130"/>
              <a:gd name="connsiteY5269" fmla="*/ 484908 h 1056130"/>
              <a:gd name="connsiteX5270" fmla="*/ 103501 w 1056130"/>
              <a:gd name="connsiteY5270" fmla="*/ 525713 h 1056130"/>
              <a:gd name="connsiteX5271" fmla="*/ 57823 w 1056130"/>
              <a:gd name="connsiteY5271" fmla="*/ 531930 h 1056130"/>
              <a:gd name="connsiteX5272" fmla="*/ 59983 w 1056130"/>
              <a:gd name="connsiteY5272" fmla="*/ 529769 h 1056130"/>
              <a:gd name="connsiteX5273" fmla="*/ 101341 w 1056130"/>
              <a:gd name="connsiteY5273" fmla="*/ 529769 h 1056130"/>
              <a:gd name="connsiteX5274" fmla="*/ 103501 w 1056130"/>
              <a:gd name="connsiteY5274" fmla="*/ 531954 h 1056130"/>
              <a:gd name="connsiteX5275" fmla="*/ 103501 w 1056130"/>
              <a:gd name="connsiteY5275" fmla="*/ 573287 h 1056130"/>
              <a:gd name="connsiteX5276" fmla="*/ 101461 w 1056130"/>
              <a:gd name="connsiteY5276" fmla="*/ 575351 h 1056130"/>
              <a:gd name="connsiteX5277" fmla="*/ 60127 w 1056130"/>
              <a:gd name="connsiteY5277" fmla="*/ 575351 h 1056130"/>
              <a:gd name="connsiteX5278" fmla="*/ 57727 w 1056130"/>
              <a:gd name="connsiteY5278" fmla="*/ 572951 h 1056130"/>
              <a:gd name="connsiteX5279" fmla="*/ 57847 w 1056130"/>
              <a:gd name="connsiteY5279" fmla="*/ 531930 h 1056130"/>
              <a:gd name="connsiteX5280" fmla="*/ 57823 w 1056130"/>
              <a:gd name="connsiteY5280" fmla="*/ 578999 h 1056130"/>
              <a:gd name="connsiteX5281" fmla="*/ 59863 w 1056130"/>
              <a:gd name="connsiteY5281" fmla="*/ 576935 h 1056130"/>
              <a:gd name="connsiteX5282" fmla="*/ 101461 w 1056130"/>
              <a:gd name="connsiteY5282" fmla="*/ 576935 h 1056130"/>
              <a:gd name="connsiteX5283" fmla="*/ 103501 w 1056130"/>
              <a:gd name="connsiteY5283" fmla="*/ 578999 h 1056130"/>
              <a:gd name="connsiteX5284" fmla="*/ 103501 w 1056130"/>
              <a:gd name="connsiteY5284" fmla="*/ 620597 h 1056130"/>
              <a:gd name="connsiteX5285" fmla="*/ 101461 w 1056130"/>
              <a:gd name="connsiteY5285" fmla="*/ 622589 h 1056130"/>
              <a:gd name="connsiteX5286" fmla="*/ 59863 w 1056130"/>
              <a:gd name="connsiteY5286" fmla="*/ 622589 h 1056130"/>
              <a:gd name="connsiteX5287" fmla="*/ 57847 w 1056130"/>
              <a:gd name="connsiteY5287" fmla="*/ 620573 h 1056130"/>
              <a:gd name="connsiteX5288" fmla="*/ 57847 w 1056130"/>
              <a:gd name="connsiteY5288" fmla="*/ 578999 h 1056130"/>
              <a:gd name="connsiteX5289" fmla="*/ 60223 w 1056130"/>
              <a:gd name="connsiteY5289" fmla="*/ 10513 h 1056130"/>
              <a:gd name="connsiteX5290" fmla="*/ 101028 w 1056130"/>
              <a:gd name="connsiteY5290" fmla="*/ 10513 h 1056130"/>
              <a:gd name="connsiteX5291" fmla="*/ 103429 w 1056130"/>
              <a:gd name="connsiteY5291" fmla="*/ 12914 h 1056130"/>
              <a:gd name="connsiteX5292" fmla="*/ 103429 w 1056130"/>
              <a:gd name="connsiteY5292" fmla="*/ 53719 h 1056130"/>
              <a:gd name="connsiteX5293" fmla="*/ 101028 w 1056130"/>
              <a:gd name="connsiteY5293" fmla="*/ 56119 h 1056130"/>
              <a:gd name="connsiteX5294" fmla="*/ 60223 w 1056130"/>
              <a:gd name="connsiteY5294" fmla="*/ 56119 h 1056130"/>
              <a:gd name="connsiteX5295" fmla="*/ 57823 w 1056130"/>
              <a:gd name="connsiteY5295" fmla="*/ 53887 h 1056130"/>
              <a:gd name="connsiteX5296" fmla="*/ 57823 w 1056130"/>
              <a:gd name="connsiteY5296" fmla="*/ 12770 h 1056130"/>
              <a:gd name="connsiteX5297" fmla="*/ 60175 w 1056130"/>
              <a:gd name="connsiteY5297" fmla="*/ 10513 h 1056130"/>
              <a:gd name="connsiteX5298" fmla="*/ 57823 w 1056130"/>
              <a:gd name="connsiteY5298" fmla="*/ 59671 h 1056130"/>
              <a:gd name="connsiteX5299" fmla="*/ 59839 w 1056130"/>
              <a:gd name="connsiteY5299" fmla="*/ 57655 h 1056130"/>
              <a:gd name="connsiteX5300" fmla="*/ 101437 w 1056130"/>
              <a:gd name="connsiteY5300" fmla="*/ 57655 h 1056130"/>
              <a:gd name="connsiteX5301" fmla="*/ 103501 w 1056130"/>
              <a:gd name="connsiteY5301" fmla="*/ 59671 h 1056130"/>
              <a:gd name="connsiteX5302" fmla="*/ 103501 w 1056130"/>
              <a:gd name="connsiteY5302" fmla="*/ 101244 h 1056130"/>
              <a:gd name="connsiteX5303" fmla="*/ 101317 w 1056130"/>
              <a:gd name="connsiteY5303" fmla="*/ 103405 h 1056130"/>
              <a:gd name="connsiteX5304" fmla="*/ 60007 w 1056130"/>
              <a:gd name="connsiteY5304" fmla="*/ 103405 h 1056130"/>
              <a:gd name="connsiteX5305" fmla="*/ 57847 w 1056130"/>
              <a:gd name="connsiteY5305" fmla="*/ 101244 h 1056130"/>
              <a:gd name="connsiteX5306" fmla="*/ 57847 w 1056130"/>
              <a:gd name="connsiteY5306" fmla="*/ 59671 h 1056130"/>
              <a:gd name="connsiteX5307" fmla="*/ 59599 w 1056130"/>
              <a:gd name="connsiteY5307" fmla="*/ 105013 h 1056130"/>
              <a:gd name="connsiteX5308" fmla="*/ 101725 w 1056130"/>
              <a:gd name="connsiteY5308" fmla="*/ 105013 h 1056130"/>
              <a:gd name="connsiteX5309" fmla="*/ 103525 w 1056130"/>
              <a:gd name="connsiteY5309" fmla="*/ 106789 h 1056130"/>
              <a:gd name="connsiteX5310" fmla="*/ 103525 w 1056130"/>
              <a:gd name="connsiteY5310" fmla="*/ 148626 h 1056130"/>
              <a:gd name="connsiteX5311" fmla="*/ 101629 w 1056130"/>
              <a:gd name="connsiteY5311" fmla="*/ 150523 h 1056130"/>
              <a:gd name="connsiteX5312" fmla="*/ 80554 w 1056130"/>
              <a:gd name="connsiteY5312" fmla="*/ 150523 h 1056130"/>
              <a:gd name="connsiteX5313" fmla="*/ 59767 w 1056130"/>
              <a:gd name="connsiteY5313" fmla="*/ 150523 h 1056130"/>
              <a:gd name="connsiteX5314" fmla="*/ 57871 w 1056130"/>
              <a:gd name="connsiteY5314" fmla="*/ 148650 h 1056130"/>
              <a:gd name="connsiteX5315" fmla="*/ 57871 w 1056130"/>
              <a:gd name="connsiteY5315" fmla="*/ 106789 h 1056130"/>
              <a:gd name="connsiteX5316" fmla="*/ 59599 w 1056130"/>
              <a:gd name="connsiteY5316" fmla="*/ 105013 h 1056130"/>
              <a:gd name="connsiteX5317" fmla="*/ 60223 w 1056130"/>
              <a:gd name="connsiteY5317" fmla="*/ 152035 h 1056130"/>
              <a:gd name="connsiteX5318" fmla="*/ 101292 w 1056130"/>
              <a:gd name="connsiteY5318" fmla="*/ 152035 h 1056130"/>
              <a:gd name="connsiteX5319" fmla="*/ 103573 w 1056130"/>
              <a:gd name="connsiteY5319" fmla="*/ 154099 h 1056130"/>
              <a:gd name="connsiteX5320" fmla="*/ 103573 w 1056130"/>
              <a:gd name="connsiteY5320" fmla="*/ 195720 h 1056130"/>
              <a:gd name="connsiteX5321" fmla="*/ 101365 w 1056130"/>
              <a:gd name="connsiteY5321" fmla="*/ 197856 h 1056130"/>
              <a:gd name="connsiteX5322" fmla="*/ 60031 w 1056130"/>
              <a:gd name="connsiteY5322" fmla="*/ 197856 h 1056130"/>
              <a:gd name="connsiteX5323" fmla="*/ 57751 w 1056130"/>
              <a:gd name="connsiteY5323" fmla="*/ 195456 h 1056130"/>
              <a:gd name="connsiteX5324" fmla="*/ 57751 w 1056130"/>
              <a:gd name="connsiteY5324" fmla="*/ 154387 h 1056130"/>
              <a:gd name="connsiteX5325" fmla="*/ 60223 w 1056130"/>
              <a:gd name="connsiteY5325" fmla="*/ 151987 h 1056130"/>
              <a:gd name="connsiteX5326" fmla="*/ 56239 w 1056130"/>
              <a:gd name="connsiteY5326" fmla="*/ 337362 h 1056130"/>
              <a:gd name="connsiteX5327" fmla="*/ 54079 w 1056130"/>
              <a:gd name="connsiteY5327" fmla="*/ 339522 h 1056130"/>
              <a:gd name="connsiteX5328" fmla="*/ 13034 w 1056130"/>
              <a:gd name="connsiteY5328" fmla="*/ 339522 h 1056130"/>
              <a:gd name="connsiteX5329" fmla="*/ 10633 w 1056130"/>
              <a:gd name="connsiteY5329" fmla="*/ 337122 h 1056130"/>
              <a:gd name="connsiteX5330" fmla="*/ 10633 w 1056130"/>
              <a:gd name="connsiteY5330" fmla="*/ 295837 h 1056130"/>
              <a:gd name="connsiteX5331" fmla="*/ 12794 w 1056130"/>
              <a:gd name="connsiteY5331" fmla="*/ 293724 h 1056130"/>
              <a:gd name="connsiteX5332" fmla="*/ 54127 w 1056130"/>
              <a:gd name="connsiteY5332" fmla="*/ 293724 h 1056130"/>
              <a:gd name="connsiteX5333" fmla="*/ 56119 w 1056130"/>
              <a:gd name="connsiteY5333" fmla="*/ 295740 h 1056130"/>
              <a:gd name="connsiteX5334" fmla="*/ 56119 w 1056130"/>
              <a:gd name="connsiteY5334" fmla="*/ 316791 h 1056130"/>
              <a:gd name="connsiteX5335" fmla="*/ 56239 w 1056130"/>
              <a:gd name="connsiteY5335" fmla="*/ 337314 h 1056130"/>
              <a:gd name="connsiteX5336" fmla="*/ 56239 w 1056130"/>
              <a:gd name="connsiteY5336" fmla="*/ 249055 h 1056130"/>
              <a:gd name="connsiteX5337" fmla="*/ 56239 w 1056130"/>
              <a:gd name="connsiteY5337" fmla="*/ 289860 h 1056130"/>
              <a:gd name="connsiteX5338" fmla="*/ 54031 w 1056130"/>
              <a:gd name="connsiteY5338" fmla="*/ 292260 h 1056130"/>
              <a:gd name="connsiteX5339" fmla="*/ 12986 w 1056130"/>
              <a:gd name="connsiteY5339" fmla="*/ 292260 h 1056130"/>
              <a:gd name="connsiteX5340" fmla="*/ 10753 w 1056130"/>
              <a:gd name="connsiteY5340" fmla="*/ 289860 h 1056130"/>
              <a:gd name="connsiteX5341" fmla="*/ 10753 w 1056130"/>
              <a:gd name="connsiteY5341" fmla="*/ 249031 h 1056130"/>
              <a:gd name="connsiteX5342" fmla="*/ 13370 w 1056130"/>
              <a:gd name="connsiteY5342" fmla="*/ 246630 h 1056130"/>
              <a:gd name="connsiteX5343" fmla="*/ 53887 w 1056130"/>
              <a:gd name="connsiteY5343" fmla="*/ 246630 h 1056130"/>
              <a:gd name="connsiteX5344" fmla="*/ 56239 w 1056130"/>
              <a:gd name="connsiteY5344" fmla="*/ 249031 h 1056130"/>
              <a:gd name="connsiteX5345" fmla="*/ 56239 w 1056130"/>
              <a:gd name="connsiteY5345" fmla="*/ 243198 h 1056130"/>
              <a:gd name="connsiteX5346" fmla="*/ 54295 w 1056130"/>
              <a:gd name="connsiteY5346" fmla="*/ 245022 h 1056130"/>
              <a:gd name="connsiteX5347" fmla="*/ 12674 w 1056130"/>
              <a:gd name="connsiteY5347" fmla="*/ 245022 h 1056130"/>
              <a:gd name="connsiteX5348" fmla="*/ 10753 w 1056130"/>
              <a:gd name="connsiteY5348" fmla="*/ 242910 h 1056130"/>
              <a:gd name="connsiteX5349" fmla="*/ 10753 w 1056130"/>
              <a:gd name="connsiteY5349" fmla="*/ 201241 h 1056130"/>
              <a:gd name="connsiteX5350" fmla="*/ 12578 w 1056130"/>
              <a:gd name="connsiteY5350" fmla="*/ 199321 h 1056130"/>
              <a:gd name="connsiteX5351" fmla="*/ 54463 w 1056130"/>
              <a:gd name="connsiteY5351" fmla="*/ 199321 h 1056130"/>
              <a:gd name="connsiteX5352" fmla="*/ 56287 w 1056130"/>
              <a:gd name="connsiteY5352" fmla="*/ 201025 h 1056130"/>
              <a:gd name="connsiteX5353" fmla="*/ 56239 w 1056130"/>
              <a:gd name="connsiteY5353" fmla="*/ 243150 h 1056130"/>
              <a:gd name="connsiteX5354" fmla="*/ 10753 w 1056130"/>
              <a:gd name="connsiteY5354" fmla="*/ 154195 h 1056130"/>
              <a:gd name="connsiteX5355" fmla="*/ 12938 w 1056130"/>
              <a:gd name="connsiteY5355" fmla="*/ 152059 h 1056130"/>
              <a:gd name="connsiteX5356" fmla="*/ 53983 w 1056130"/>
              <a:gd name="connsiteY5356" fmla="*/ 152059 h 1056130"/>
              <a:gd name="connsiteX5357" fmla="*/ 56239 w 1056130"/>
              <a:gd name="connsiteY5357" fmla="*/ 154459 h 1056130"/>
              <a:gd name="connsiteX5358" fmla="*/ 56239 w 1056130"/>
              <a:gd name="connsiteY5358" fmla="*/ 195528 h 1056130"/>
              <a:gd name="connsiteX5359" fmla="*/ 53959 w 1056130"/>
              <a:gd name="connsiteY5359" fmla="*/ 197784 h 1056130"/>
              <a:gd name="connsiteX5360" fmla="*/ 12890 w 1056130"/>
              <a:gd name="connsiteY5360" fmla="*/ 197784 h 1056130"/>
              <a:gd name="connsiteX5361" fmla="*/ 10753 w 1056130"/>
              <a:gd name="connsiteY5361" fmla="*/ 195600 h 1056130"/>
              <a:gd name="connsiteX5362" fmla="*/ 10753 w 1056130"/>
              <a:gd name="connsiteY5362" fmla="*/ 154195 h 1056130"/>
              <a:gd name="connsiteX5363" fmla="*/ 10753 w 1056130"/>
              <a:gd name="connsiteY5363" fmla="*/ 12362 h 1056130"/>
              <a:gd name="connsiteX5364" fmla="*/ 12650 w 1056130"/>
              <a:gd name="connsiteY5364" fmla="*/ 10513 h 1056130"/>
              <a:gd name="connsiteX5365" fmla="*/ 54487 w 1056130"/>
              <a:gd name="connsiteY5365" fmla="*/ 10513 h 1056130"/>
              <a:gd name="connsiteX5366" fmla="*/ 56287 w 1056130"/>
              <a:gd name="connsiteY5366" fmla="*/ 12290 h 1056130"/>
              <a:gd name="connsiteX5367" fmla="*/ 56287 w 1056130"/>
              <a:gd name="connsiteY5367" fmla="*/ 54391 h 1056130"/>
              <a:gd name="connsiteX5368" fmla="*/ 54511 w 1056130"/>
              <a:gd name="connsiteY5368" fmla="*/ 56143 h 1056130"/>
              <a:gd name="connsiteX5369" fmla="*/ 12674 w 1056130"/>
              <a:gd name="connsiteY5369" fmla="*/ 56143 h 1056130"/>
              <a:gd name="connsiteX5370" fmla="*/ 10801 w 1056130"/>
              <a:gd name="connsiteY5370" fmla="*/ 54271 h 1056130"/>
              <a:gd name="connsiteX5371" fmla="*/ 10801 w 1056130"/>
              <a:gd name="connsiteY5371" fmla="*/ 33220 h 1056130"/>
              <a:gd name="connsiteX5372" fmla="*/ 56359 w 1056130"/>
              <a:gd name="connsiteY5372" fmla="*/ 101317 h 1056130"/>
              <a:gd name="connsiteX5373" fmla="*/ 54151 w 1056130"/>
              <a:gd name="connsiteY5373" fmla="*/ 103405 h 1056130"/>
              <a:gd name="connsiteX5374" fmla="*/ 12722 w 1056130"/>
              <a:gd name="connsiteY5374" fmla="*/ 103405 h 1056130"/>
              <a:gd name="connsiteX5375" fmla="*/ 10777 w 1056130"/>
              <a:gd name="connsiteY5375" fmla="*/ 101581 h 1056130"/>
              <a:gd name="connsiteX5376" fmla="*/ 10777 w 1056130"/>
              <a:gd name="connsiteY5376" fmla="*/ 59479 h 1056130"/>
              <a:gd name="connsiteX5377" fmla="*/ 12722 w 1056130"/>
              <a:gd name="connsiteY5377" fmla="*/ 57655 h 1056130"/>
              <a:gd name="connsiteX5378" fmla="*/ 54295 w 1056130"/>
              <a:gd name="connsiteY5378" fmla="*/ 57655 h 1056130"/>
              <a:gd name="connsiteX5379" fmla="*/ 56239 w 1056130"/>
              <a:gd name="connsiteY5379" fmla="*/ 59719 h 1056130"/>
              <a:gd name="connsiteX5380" fmla="*/ 56239 w 1056130"/>
              <a:gd name="connsiteY5380" fmla="*/ 101317 h 1056130"/>
              <a:gd name="connsiteX5381" fmla="*/ 12170 w 1056130"/>
              <a:gd name="connsiteY5381" fmla="*/ 105013 h 1056130"/>
              <a:gd name="connsiteX5382" fmla="*/ 13490 w 1056130"/>
              <a:gd name="connsiteY5382" fmla="*/ 105013 h 1056130"/>
              <a:gd name="connsiteX5383" fmla="*/ 53527 w 1056130"/>
              <a:gd name="connsiteY5383" fmla="*/ 105013 h 1056130"/>
              <a:gd name="connsiteX5384" fmla="*/ 54679 w 1056130"/>
              <a:gd name="connsiteY5384" fmla="*/ 105013 h 1056130"/>
              <a:gd name="connsiteX5385" fmla="*/ 56359 w 1056130"/>
              <a:gd name="connsiteY5385" fmla="*/ 106813 h 1056130"/>
              <a:gd name="connsiteX5386" fmla="*/ 56359 w 1056130"/>
              <a:gd name="connsiteY5386" fmla="*/ 127888 h 1056130"/>
              <a:gd name="connsiteX5387" fmla="*/ 56359 w 1056130"/>
              <a:gd name="connsiteY5387" fmla="*/ 148170 h 1056130"/>
              <a:gd name="connsiteX5388" fmla="*/ 54175 w 1056130"/>
              <a:gd name="connsiteY5388" fmla="*/ 150571 h 1056130"/>
              <a:gd name="connsiteX5389" fmla="*/ 12962 w 1056130"/>
              <a:gd name="connsiteY5389" fmla="*/ 150571 h 1056130"/>
              <a:gd name="connsiteX5390" fmla="*/ 10753 w 1056130"/>
              <a:gd name="connsiteY5390" fmla="*/ 148170 h 1056130"/>
              <a:gd name="connsiteX5391" fmla="*/ 10753 w 1056130"/>
              <a:gd name="connsiteY5391" fmla="*/ 107413 h 1056130"/>
              <a:gd name="connsiteX5392" fmla="*/ 10753 w 1056130"/>
              <a:gd name="connsiteY5392" fmla="*/ 106621 h 1056130"/>
              <a:gd name="connsiteX5393" fmla="*/ 12170 w 1056130"/>
              <a:gd name="connsiteY5393" fmla="*/ 105013 h 1056130"/>
              <a:gd name="connsiteX5394" fmla="*/ 10753 w 1056130"/>
              <a:gd name="connsiteY5394" fmla="*/ 342906 h 1056130"/>
              <a:gd name="connsiteX5395" fmla="*/ 12650 w 1056130"/>
              <a:gd name="connsiteY5395" fmla="*/ 341058 h 1056130"/>
              <a:gd name="connsiteX5396" fmla="*/ 54511 w 1056130"/>
              <a:gd name="connsiteY5396" fmla="*/ 341058 h 1056130"/>
              <a:gd name="connsiteX5397" fmla="*/ 56287 w 1056130"/>
              <a:gd name="connsiteY5397" fmla="*/ 342858 h 1056130"/>
              <a:gd name="connsiteX5398" fmla="*/ 56287 w 1056130"/>
              <a:gd name="connsiteY5398" fmla="*/ 363909 h 1056130"/>
              <a:gd name="connsiteX5399" fmla="*/ 56287 w 1056130"/>
              <a:gd name="connsiteY5399" fmla="*/ 384719 h 1056130"/>
              <a:gd name="connsiteX5400" fmla="*/ 54415 w 1056130"/>
              <a:gd name="connsiteY5400" fmla="*/ 386568 h 1056130"/>
              <a:gd name="connsiteX5401" fmla="*/ 12530 w 1056130"/>
              <a:gd name="connsiteY5401" fmla="*/ 386568 h 1056130"/>
              <a:gd name="connsiteX5402" fmla="*/ 10777 w 1056130"/>
              <a:gd name="connsiteY5402" fmla="*/ 384791 h 1056130"/>
              <a:gd name="connsiteX5403" fmla="*/ 10753 w 1056130"/>
              <a:gd name="connsiteY5403" fmla="*/ 342906 h 1056130"/>
              <a:gd name="connsiteX5404" fmla="*/ 56359 w 1056130"/>
              <a:gd name="connsiteY5404" fmla="*/ 458121 h 1056130"/>
              <a:gd name="connsiteX5405" fmla="*/ 56359 w 1056130"/>
              <a:gd name="connsiteY5405" fmla="*/ 478667 h 1056130"/>
              <a:gd name="connsiteX5406" fmla="*/ 54175 w 1056130"/>
              <a:gd name="connsiteY5406" fmla="*/ 481067 h 1056130"/>
              <a:gd name="connsiteX5407" fmla="*/ 12962 w 1056130"/>
              <a:gd name="connsiteY5407" fmla="*/ 481067 h 1056130"/>
              <a:gd name="connsiteX5408" fmla="*/ 10753 w 1056130"/>
              <a:gd name="connsiteY5408" fmla="*/ 478979 h 1056130"/>
              <a:gd name="connsiteX5409" fmla="*/ 10753 w 1056130"/>
              <a:gd name="connsiteY5409" fmla="*/ 437310 h 1056130"/>
              <a:gd name="connsiteX5410" fmla="*/ 12818 w 1056130"/>
              <a:gd name="connsiteY5410" fmla="*/ 435366 h 1056130"/>
              <a:gd name="connsiteX5411" fmla="*/ 54175 w 1056130"/>
              <a:gd name="connsiteY5411" fmla="*/ 435366 h 1056130"/>
              <a:gd name="connsiteX5412" fmla="*/ 56239 w 1056130"/>
              <a:gd name="connsiteY5412" fmla="*/ 437574 h 1056130"/>
              <a:gd name="connsiteX5413" fmla="*/ 56359 w 1056130"/>
              <a:gd name="connsiteY5413" fmla="*/ 431717 h 1056130"/>
              <a:gd name="connsiteX5414" fmla="*/ 54343 w 1056130"/>
              <a:gd name="connsiteY5414" fmla="*/ 433734 h 1056130"/>
              <a:gd name="connsiteX5415" fmla="*/ 12626 w 1056130"/>
              <a:gd name="connsiteY5415" fmla="*/ 433734 h 1056130"/>
              <a:gd name="connsiteX5416" fmla="*/ 10753 w 1056130"/>
              <a:gd name="connsiteY5416" fmla="*/ 431837 h 1056130"/>
              <a:gd name="connsiteX5417" fmla="*/ 10753 w 1056130"/>
              <a:gd name="connsiteY5417" fmla="*/ 389976 h 1056130"/>
              <a:gd name="connsiteX5418" fmla="*/ 12626 w 1056130"/>
              <a:gd name="connsiteY5418" fmla="*/ 388080 h 1056130"/>
              <a:gd name="connsiteX5419" fmla="*/ 54247 w 1056130"/>
              <a:gd name="connsiteY5419" fmla="*/ 388080 h 1056130"/>
              <a:gd name="connsiteX5420" fmla="*/ 56239 w 1056130"/>
              <a:gd name="connsiteY5420" fmla="*/ 390120 h 1056130"/>
              <a:gd name="connsiteX5421" fmla="*/ 56239 w 1056130"/>
              <a:gd name="connsiteY5421" fmla="*/ 411171 h 1056130"/>
              <a:gd name="connsiteX5422" fmla="*/ 56239 w 1056130"/>
              <a:gd name="connsiteY5422" fmla="*/ 431765 h 1056130"/>
              <a:gd name="connsiteX5423" fmla="*/ 10753 w 1056130"/>
              <a:gd name="connsiteY5423" fmla="*/ 531714 h 1056130"/>
              <a:gd name="connsiteX5424" fmla="*/ 12842 w 1056130"/>
              <a:gd name="connsiteY5424" fmla="*/ 529769 h 1056130"/>
              <a:gd name="connsiteX5425" fmla="*/ 54151 w 1056130"/>
              <a:gd name="connsiteY5425" fmla="*/ 529769 h 1056130"/>
              <a:gd name="connsiteX5426" fmla="*/ 56239 w 1056130"/>
              <a:gd name="connsiteY5426" fmla="*/ 531954 h 1056130"/>
              <a:gd name="connsiteX5427" fmla="*/ 56239 w 1056130"/>
              <a:gd name="connsiteY5427" fmla="*/ 573263 h 1056130"/>
              <a:gd name="connsiteX5428" fmla="*/ 54007 w 1056130"/>
              <a:gd name="connsiteY5428" fmla="*/ 575351 h 1056130"/>
              <a:gd name="connsiteX5429" fmla="*/ 12986 w 1056130"/>
              <a:gd name="connsiteY5429" fmla="*/ 575351 h 1056130"/>
              <a:gd name="connsiteX5430" fmla="*/ 10753 w 1056130"/>
              <a:gd name="connsiteY5430" fmla="*/ 573287 h 1056130"/>
              <a:gd name="connsiteX5431" fmla="*/ 10753 w 1056130"/>
              <a:gd name="connsiteY5431" fmla="*/ 484452 h 1056130"/>
              <a:gd name="connsiteX5432" fmla="*/ 12674 w 1056130"/>
              <a:gd name="connsiteY5432" fmla="*/ 482628 h 1056130"/>
              <a:gd name="connsiteX5433" fmla="*/ 54247 w 1056130"/>
              <a:gd name="connsiteY5433" fmla="*/ 482628 h 1056130"/>
              <a:gd name="connsiteX5434" fmla="*/ 56239 w 1056130"/>
              <a:gd name="connsiteY5434" fmla="*/ 484644 h 1056130"/>
              <a:gd name="connsiteX5435" fmla="*/ 56239 w 1056130"/>
              <a:gd name="connsiteY5435" fmla="*/ 526217 h 1056130"/>
              <a:gd name="connsiteX5436" fmla="*/ 54199 w 1056130"/>
              <a:gd name="connsiteY5436" fmla="*/ 528185 h 1056130"/>
              <a:gd name="connsiteX5437" fmla="*/ 12626 w 1056130"/>
              <a:gd name="connsiteY5437" fmla="*/ 528185 h 1056130"/>
              <a:gd name="connsiteX5438" fmla="*/ 10777 w 1056130"/>
              <a:gd name="connsiteY5438" fmla="*/ 526289 h 1056130"/>
              <a:gd name="connsiteX5439" fmla="*/ 10753 w 1056130"/>
              <a:gd name="connsiteY5439" fmla="*/ 484452 h 1056130"/>
              <a:gd name="connsiteX5440" fmla="*/ 12842 w 1056130"/>
              <a:gd name="connsiteY5440" fmla="*/ 622589 h 1056130"/>
              <a:gd name="connsiteX5441" fmla="*/ 10753 w 1056130"/>
              <a:gd name="connsiteY5441" fmla="*/ 620405 h 1056130"/>
              <a:gd name="connsiteX5442" fmla="*/ 10753 w 1056130"/>
              <a:gd name="connsiteY5442" fmla="*/ 579312 h 1056130"/>
              <a:gd name="connsiteX5443" fmla="*/ 12938 w 1056130"/>
              <a:gd name="connsiteY5443" fmla="*/ 576911 h 1056130"/>
              <a:gd name="connsiteX5444" fmla="*/ 54031 w 1056130"/>
              <a:gd name="connsiteY5444" fmla="*/ 576911 h 1056130"/>
              <a:gd name="connsiteX5445" fmla="*/ 56263 w 1056130"/>
              <a:gd name="connsiteY5445" fmla="*/ 578999 h 1056130"/>
              <a:gd name="connsiteX5446" fmla="*/ 56263 w 1056130"/>
              <a:gd name="connsiteY5446" fmla="*/ 620621 h 1056130"/>
              <a:gd name="connsiteX5447" fmla="*/ 54223 w 1056130"/>
              <a:gd name="connsiteY5447" fmla="*/ 622565 h 1056130"/>
              <a:gd name="connsiteX5448" fmla="*/ 62024 w 1056130"/>
              <a:gd name="connsiteY5448" fmla="*/ 624125 h 1056130"/>
              <a:gd name="connsiteX5449" fmla="*/ 94884 w 1056130"/>
              <a:gd name="connsiteY5449" fmla="*/ 624125 h 1056130"/>
              <a:gd name="connsiteX5450" fmla="*/ 81946 w 1056130"/>
              <a:gd name="connsiteY5450" fmla="*/ 626813 h 1056130"/>
              <a:gd name="connsiteX5451" fmla="*/ 49350 w 1056130"/>
              <a:gd name="connsiteY5451" fmla="*/ 626813 h 1056130"/>
              <a:gd name="connsiteX5452" fmla="*/ 46326 w 1056130"/>
              <a:gd name="connsiteY5452" fmla="*/ 626813 h 1056130"/>
              <a:gd name="connsiteX5453" fmla="*/ 62024 w 1056130"/>
              <a:gd name="connsiteY5453" fmla="*/ 624125 h 1056130"/>
              <a:gd name="connsiteX5454" fmla="*/ 25875 w 1056130"/>
              <a:gd name="connsiteY5454" fmla="*/ 631470 h 1056130"/>
              <a:gd name="connsiteX5455" fmla="*/ 23139 w 1056130"/>
              <a:gd name="connsiteY5455" fmla="*/ 631470 h 1056130"/>
              <a:gd name="connsiteX5456" fmla="*/ 40085 w 1056130"/>
              <a:gd name="connsiteY5456" fmla="*/ 628350 h 1056130"/>
              <a:gd name="connsiteX5457" fmla="*/ 76089 w 1056130"/>
              <a:gd name="connsiteY5457" fmla="*/ 628350 h 1056130"/>
              <a:gd name="connsiteX5458" fmla="*/ 72633 w 1056130"/>
              <a:gd name="connsiteY5458" fmla="*/ 629598 h 1056130"/>
              <a:gd name="connsiteX5459" fmla="*/ 56263 w 1056130"/>
              <a:gd name="connsiteY5459" fmla="*/ 631494 h 1056130"/>
              <a:gd name="connsiteX5460" fmla="*/ 25875 w 1056130"/>
              <a:gd name="connsiteY5460" fmla="*/ 631470 h 1056130"/>
              <a:gd name="connsiteX5461" fmla="*/ 52518 w 1056130"/>
              <a:gd name="connsiteY5461" fmla="*/ 635694 h 1056130"/>
              <a:gd name="connsiteX5462" fmla="*/ 61760 w 1056130"/>
              <a:gd name="connsiteY5462" fmla="*/ 633630 h 1056130"/>
              <a:gd name="connsiteX5463" fmla="*/ 67496 w 1056130"/>
              <a:gd name="connsiteY5463" fmla="*/ 633030 h 1056130"/>
              <a:gd name="connsiteX5464" fmla="*/ 107485 w 1056130"/>
              <a:gd name="connsiteY5464" fmla="*/ 633030 h 1056130"/>
              <a:gd name="connsiteX5465" fmla="*/ 90155 w 1056130"/>
              <a:gd name="connsiteY5465" fmla="*/ 636703 h 1056130"/>
              <a:gd name="connsiteX5466" fmla="*/ 50334 w 1056130"/>
              <a:gd name="connsiteY5466" fmla="*/ 636703 h 1056130"/>
              <a:gd name="connsiteX5467" fmla="*/ 52518 w 1056130"/>
              <a:gd name="connsiteY5467" fmla="*/ 635694 h 1056130"/>
              <a:gd name="connsiteX5468" fmla="*/ 27483 w 1056130"/>
              <a:gd name="connsiteY5468" fmla="*/ 642079 h 1056130"/>
              <a:gd name="connsiteX5469" fmla="*/ 25971 w 1056130"/>
              <a:gd name="connsiteY5469" fmla="*/ 642079 h 1056130"/>
              <a:gd name="connsiteX5470" fmla="*/ 27843 w 1056130"/>
              <a:gd name="connsiteY5470" fmla="*/ 641311 h 1056130"/>
              <a:gd name="connsiteX5471" fmla="*/ 40157 w 1056130"/>
              <a:gd name="connsiteY5471" fmla="*/ 638551 h 1056130"/>
              <a:gd name="connsiteX5472" fmla="*/ 42557 w 1056130"/>
              <a:gd name="connsiteY5472" fmla="*/ 638335 h 1056130"/>
              <a:gd name="connsiteX5473" fmla="*/ 85163 w 1056130"/>
              <a:gd name="connsiteY5473" fmla="*/ 638335 h 1056130"/>
              <a:gd name="connsiteX5474" fmla="*/ 86723 w 1056130"/>
              <a:gd name="connsiteY5474" fmla="*/ 638335 h 1056130"/>
              <a:gd name="connsiteX5475" fmla="*/ 86723 w 1056130"/>
              <a:gd name="connsiteY5475" fmla="*/ 638767 h 1056130"/>
              <a:gd name="connsiteX5476" fmla="*/ 73785 w 1056130"/>
              <a:gd name="connsiteY5476" fmla="*/ 642007 h 1056130"/>
              <a:gd name="connsiteX5477" fmla="*/ 72201 w 1056130"/>
              <a:gd name="connsiteY5477" fmla="*/ 642007 h 1056130"/>
              <a:gd name="connsiteX5478" fmla="*/ 73281 w 1056130"/>
              <a:gd name="connsiteY5478" fmla="*/ 643807 h 1056130"/>
              <a:gd name="connsiteX5479" fmla="*/ 75105 w 1056130"/>
              <a:gd name="connsiteY5479" fmla="*/ 643687 h 1056130"/>
              <a:gd name="connsiteX5480" fmla="*/ 123111 w 1056130"/>
              <a:gd name="connsiteY5480" fmla="*/ 643687 h 1056130"/>
              <a:gd name="connsiteX5481" fmla="*/ 121191 w 1056130"/>
              <a:gd name="connsiteY5481" fmla="*/ 644720 h 1056130"/>
              <a:gd name="connsiteX5482" fmla="*/ 115886 w 1056130"/>
              <a:gd name="connsiteY5482" fmla="*/ 646280 h 1056130"/>
              <a:gd name="connsiteX5483" fmla="*/ 99900 w 1056130"/>
              <a:gd name="connsiteY5483" fmla="*/ 648488 h 1056130"/>
              <a:gd name="connsiteX5484" fmla="*/ 59911 w 1056130"/>
              <a:gd name="connsiteY5484" fmla="*/ 648488 h 1056130"/>
              <a:gd name="connsiteX5485" fmla="*/ 56767 w 1056130"/>
              <a:gd name="connsiteY5485" fmla="*/ 648488 h 1056130"/>
              <a:gd name="connsiteX5486" fmla="*/ 56767 w 1056130"/>
              <a:gd name="connsiteY5486" fmla="*/ 648008 h 1056130"/>
              <a:gd name="connsiteX5487" fmla="*/ 73281 w 1056130"/>
              <a:gd name="connsiteY5487" fmla="*/ 643807 h 1056130"/>
              <a:gd name="connsiteX5488" fmla="*/ 29836 w 1056130"/>
              <a:gd name="connsiteY5488" fmla="*/ 655449 h 1056130"/>
              <a:gd name="connsiteX5489" fmla="*/ 28708 w 1056130"/>
              <a:gd name="connsiteY5489" fmla="*/ 654945 h 1056130"/>
              <a:gd name="connsiteX5490" fmla="*/ 47766 w 1056130"/>
              <a:gd name="connsiteY5490" fmla="*/ 650144 h 1056130"/>
              <a:gd name="connsiteX5491" fmla="*/ 49854 w 1056130"/>
              <a:gd name="connsiteY5491" fmla="*/ 649976 h 1056130"/>
              <a:gd name="connsiteX5492" fmla="*/ 99612 w 1056130"/>
              <a:gd name="connsiteY5492" fmla="*/ 649976 h 1056130"/>
              <a:gd name="connsiteX5493" fmla="*/ 100788 w 1056130"/>
              <a:gd name="connsiteY5493" fmla="*/ 650168 h 1056130"/>
              <a:gd name="connsiteX5494" fmla="*/ 99228 w 1056130"/>
              <a:gd name="connsiteY5494" fmla="*/ 650960 h 1056130"/>
              <a:gd name="connsiteX5495" fmla="*/ 85090 w 1056130"/>
              <a:gd name="connsiteY5495" fmla="*/ 655017 h 1056130"/>
              <a:gd name="connsiteX5496" fmla="*/ 82234 w 1056130"/>
              <a:gd name="connsiteY5496" fmla="*/ 655425 h 1056130"/>
              <a:gd name="connsiteX5497" fmla="*/ 83602 w 1056130"/>
              <a:gd name="connsiteY5497" fmla="*/ 657201 h 1056130"/>
              <a:gd name="connsiteX5498" fmla="*/ 86003 w 1056130"/>
              <a:gd name="connsiteY5498" fmla="*/ 657033 h 1056130"/>
              <a:gd name="connsiteX5499" fmla="*/ 138689 w 1056130"/>
              <a:gd name="connsiteY5499" fmla="*/ 657033 h 1056130"/>
              <a:gd name="connsiteX5500" fmla="*/ 140849 w 1056130"/>
              <a:gd name="connsiteY5500" fmla="*/ 657345 h 1056130"/>
              <a:gd name="connsiteX5501" fmla="*/ 139097 w 1056130"/>
              <a:gd name="connsiteY5501" fmla="*/ 658209 h 1056130"/>
              <a:gd name="connsiteX5502" fmla="*/ 125896 w 1056130"/>
              <a:gd name="connsiteY5502" fmla="*/ 662602 h 1056130"/>
              <a:gd name="connsiteX5503" fmla="*/ 122559 w 1056130"/>
              <a:gd name="connsiteY5503" fmla="*/ 663178 h 1056130"/>
              <a:gd name="connsiteX5504" fmla="*/ 64280 w 1056130"/>
              <a:gd name="connsiteY5504" fmla="*/ 663178 h 1056130"/>
              <a:gd name="connsiteX5505" fmla="*/ 64280 w 1056130"/>
              <a:gd name="connsiteY5505" fmla="*/ 662674 h 1056130"/>
              <a:gd name="connsiteX5506" fmla="*/ 83602 w 1056130"/>
              <a:gd name="connsiteY5506" fmla="*/ 657201 h 1056130"/>
              <a:gd name="connsiteX5507" fmla="*/ 34228 w 1056130"/>
              <a:gd name="connsiteY5507" fmla="*/ 672035 h 1056130"/>
              <a:gd name="connsiteX5508" fmla="*/ 33052 w 1056130"/>
              <a:gd name="connsiteY5508" fmla="*/ 672035 h 1056130"/>
              <a:gd name="connsiteX5509" fmla="*/ 36485 w 1056130"/>
              <a:gd name="connsiteY5509" fmla="*/ 670667 h 1056130"/>
              <a:gd name="connsiteX5510" fmla="*/ 54919 w 1056130"/>
              <a:gd name="connsiteY5510" fmla="*/ 665386 h 1056130"/>
              <a:gd name="connsiteX5511" fmla="*/ 58543 w 1056130"/>
              <a:gd name="connsiteY5511" fmla="*/ 664810 h 1056130"/>
              <a:gd name="connsiteX5512" fmla="*/ 116150 w 1056130"/>
              <a:gd name="connsiteY5512" fmla="*/ 664810 h 1056130"/>
              <a:gd name="connsiteX5513" fmla="*/ 117591 w 1056130"/>
              <a:gd name="connsiteY5513" fmla="*/ 665002 h 1056130"/>
              <a:gd name="connsiteX5514" fmla="*/ 116078 w 1056130"/>
              <a:gd name="connsiteY5514" fmla="*/ 665842 h 1056130"/>
              <a:gd name="connsiteX5515" fmla="*/ 98892 w 1056130"/>
              <a:gd name="connsiteY5515" fmla="*/ 671603 h 1056130"/>
              <a:gd name="connsiteX5516" fmla="*/ 96060 w 1056130"/>
              <a:gd name="connsiteY5516" fmla="*/ 672107 h 1056130"/>
              <a:gd name="connsiteX5517" fmla="*/ 75729 w 1056130"/>
              <a:gd name="connsiteY5517" fmla="*/ 681084 h 1056130"/>
              <a:gd name="connsiteX5518" fmla="*/ 95940 w 1056130"/>
              <a:gd name="connsiteY5518" fmla="*/ 674339 h 1056130"/>
              <a:gd name="connsiteX5519" fmla="*/ 99276 w 1056130"/>
              <a:gd name="connsiteY5519" fmla="*/ 673691 h 1056130"/>
              <a:gd name="connsiteX5520" fmla="*/ 163244 w 1056130"/>
              <a:gd name="connsiteY5520" fmla="*/ 673691 h 1056130"/>
              <a:gd name="connsiteX5521" fmla="*/ 164156 w 1056130"/>
              <a:gd name="connsiteY5521" fmla="*/ 673691 h 1056130"/>
              <a:gd name="connsiteX5522" fmla="*/ 162452 w 1056130"/>
              <a:gd name="connsiteY5522" fmla="*/ 674771 h 1056130"/>
              <a:gd name="connsiteX5523" fmla="*/ 145650 w 1056130"/>
              <a:gd name="connsiteY5523" fmla="*/ 681540 h 1056130"/>
              <a:gd name="connsiteX5524" fmla="*/ 142866 w 1056130"/>
              <a:gd name="connsiteY5524" fmla="*/ 682116 h 1056130"/>
              <a:gd name="connsiteX5525" fmla="*/ 75153 w 1056130"/>
              <a:gd name="connsiteY5525" fmla="*/ 682116 h 1056130"/>
              <a:gd name="connsiteX5526" fmla="*/ 73785 w 1056130"/>
              <a:gd name="connsiteY5526" fmla="*/ 681660 h 1056130"/>
              <a:gd name="connsiteX5527" fmla="*/ 40565 w 1056130"/>
              <a:gd name="connsiteY5527" fmla="*/ 693830 h 1056130"/>
              <a:gd name="connsiteX5528" fmla="*/ 39173 w 1056130"/>
              <a:gd name="connsiteY5528" fmla="*/ 693830 h 1056130"/>
              <a:gd name="connsiteX5529" fmla="*/ 40949 w 1056130"/>
              <a:gd name="connsiteY5529" fmla="*/ 692822 h 1056130"/>
              <a:gd name="connsiteX5530" fmla="*/ 65600 w 1056130"/>
              <a:gd name="connsiteY5530" fmla="*/ 684565 h 1056130"/>
              <a:gd name="connsiteX5531" fmla="*/ 68913 w 1056130"/>
              <a:gd name="connsiteY5531" fmla="*/ 683892 h 1056130"/>
              <a:gd name="connsiteX5532" fmla="*/ 138905 w 1056130"/>
              <a:gd name="connsiteY5532" fmla="*/ 683892 h 1056130"/>
              <a:gd name="connsiteX5533" fmla="*/ 136769 w 1056130"/>
              <a:gd name="connsiteY5533" fmla="*/ 685285 h 1056130"/>
              <a:gd name="connsiteX5534" fmla="*/ 116750 w 1056130"/>
              <a:gd name="connsiteY5534" fmla="*/ 693086 h 1056130"/>
              <a:gd name="connsiteX5535" fmla="*/ 113702 w 1056130"/>
              <a:gd name="connsiteY5535" fmla="*/ 693686 h 1056130"/>
              <a:gd name="connsiteX5536" fmla="*/ 88571 w 1056130"/>
              <a:gd name="connsiteY5536" fmla="*/ 706239 h 1056130"/>
              <a:gd name="connsiteX5537" fmla="*/ 114158 w 1056130"/>
              <a:gd name="connsiteY5537" fmla="*/ 695942 h 1056130"/>
              <a:gd name="connsiteX5538" fmla="*/ 116966 w 1056130"/>
              <a:gd name="connsiteY5538" fmla="*/ 695390 h 1056130"/>
              <a:gd name="connsiteX5539" fmla="*/ 192600 w 1056130"/>
              <a:gd name="connsiteY5539" fmla="*/ 695390 h 1056130"/>
              <a:gd name="connsiteX5540" fmla="*/ 193560 w 1056130"/>
              <a:gd name="connsiteY5540" fmla="*/ 695606 h 1056130"/>
              <a:gd name="connsiteX5541" fmla="*/ 191904 w 1056130"/>
              <a:gd name="connsiteY5541" fmla="*/ 696782 h 1056130"/>
              <a:gd name="connsiteX5542" fmla="*/ 172701 w 1056130"/>
              <a:gd name="connsiteY5542" fmla="*/ 706383 h 1056130"/>
              <a:gd name="connsiteX5543" fmla="*/ 169197 w 1056130"/>
              <a:gd name="connsiteY5543" fmla="*/ 707247 h 1056130"/>
              <a:gd name="connsiteX5544" fmla="*/ 87251 w 1056130"/>
              <a:gd name="connsiteY5544" fmla="*/ 707247 h 1056130"/>
              <a:gd name="connsiteX5545" fmla="*/ 88643 w 1056130"/>
              <a:gd name="connsiteY5545" fmla="*/ 706143 h 1056130"/>
              <a:gd name="connsiteX5546" fmla="*/ 48630 w 1056130"/>
              <a:gd name="connsiteY5546" fmla="*/ 723785 h 1056130"/>
              <a:gd name="connsiteX5547" fmla="*/ 46614 w 1056130"/>
              <a:gd name="connsiteY5547" fmla="*/ 723497 h 1056130"/>
              <a:gd name="connsiteX5548" fmla="*/ 47142 w 1056130"/>
              <a:gd name="connsiteY5548" fmla="*/ 722729 h 1056130"/>
              <a:gd name="connsiteX5549" fmla="*/ 79618 w 1056130"/>
              <a:gd name="connsiteY5549" fmla="*/ 709792 h 1056130"/>
              <a:gd name="connsiteX5550" fmla="*/ 83674 w 1056130"/>
              <a:gd name="connsiteY5550" fmla="*/ 708928 h 1056130"/>
              <a:gd name="connsiteX5551" fmla="*/ 164564 w 1056130"/>
              <a:gd name="connsiteY5551" fmla="*/ 708928 h 1056130"/>
              <a:gd name="connsiteX5552" fmla="*/ 166701 w 1056130"/>
              <a:gd name="connsiteY5552" fmla="*/ 709192 h 1056130"/>
              <a:gd name="connsiteX5553" fmla="*/ 164732 w 1056130"/>
              <a:gd name="connsiteY5553" fmla="*/ 710416 h 1056130"/>
              <a:gd name="connsiteX5554" fmla="*/ 141713 w 1056130"/>
              <a:gd name="connsiteY5554" fmla="*/ 721961 h 1056130"/>
              <a:gd name="connsiteX5555" fmla="*/ 139313 w 1056130"/>
              <a:gd name="connsiteY5555" fmla="*/ 723233 h 1056130"/>
              <a:gd name="connsiteX5556" fmla="*/ 139313 w 1056130"/>
              <a:gd name="connsiteY5556" fmla="*/ 723233 h 1056130"/>
              <a:gd name="connsiteX5557" fmla="*/ 136913 w 1056130"/>
              <a:gd name="connsiteY5557" fmla="*/ 723761 h 1056130"/>
              <a:gd name="connsiteX5558" fmla="*/ 107605 w 1056130"/>
              <a:gd name="connsiteY5558" fmla="*/ 740851 h 1056130"/>
              <a:gd name="connsiteX5559" fmla="*/ 137681 w 1056130"/>
              <a:gd name="connsiteY5559" fmla="*/ 725730 h 1056130"/>
              <a:gd name="connsiteX5560" fmla="*/ 141161 w 1056130"/>
              <a:gd name="connsiteY5560" fmla="*/ 724817 h 1056130"/>
              <a:gd name="connsiteX5561" fmla="*/ 232085 w 1056130"/>
              <a:gd name="connsiteY5561" fmla="*/ 724817 h 1056130"/>
              <a:gd name="connsiteX5562" fmla="*/ 233405 w 1056130"/>
              <a:gd name="connsiteY5562" fmla="*/ 724817 h 1056130"/>
              <a:gd name="connsiteX5563" fmla="*/ 231437 w 1056130"/>
              <a:gd name="connsiteY5563" fmla="*/ 726522 h 1056130"/>
              <a:gd name="connsiteX5564" fmla="*/ 209834 w 1056130"/>
              <a:gd name="connsiteY5564" fmla="*/ 740923 h 1056130"/>
              <a:gd name="connsiteX5565" fmla="*/ 206185 w 1056130"/>
              <a:gd name="connsiteY5565" fmla="*/ 742076 h 1056130"/>
              <a:gd name="connsiteX5566" fmla="*/ 107773 w 1056130"/>
              <a:gd name="connsiteY5566" fmla="*/ 742076 h 1056130"/>
              <a:gd name="connsiteX5567" fmla="*/ 106189 w 1056130"/>
              <a:gd name="connsiteY5567" fmla="*/ 741860 h 1056130"/>
              <a:gd name="connsiteX5568" fmla="*/ 107677 w 1056130"/>
              <a:gd name="connsiteY5568" fmla="*/ 740755 h 1056130"/>
              <a:gd name="connsiteX5569" fmla="*/ 61400 w 1056130"/>
              <a:gd name="connsiteY5569" fmla="*/ 765214 h 1056130"/>
              <a:gd name="connsiteX5570" fmla="*/ 59935 w 1056130"/>
              <a:gd name="connsiteY5570" fmla="*/ 764998 h 1056130"/>
              <a:gd name="connsiteX5571" fmla="*/ 61280 w 1056130"/>
              <a:gd name="connsiteY5571" fmla="*/ 763942 h 1056130"/>
              <a:gd name="connsiteX5572" fmla="*/ 100284 w 1056130"/>
              <a:gd name="connsiteY5572" fmla="*/ 744404 h 1056130"/>
              <a:gd name="connsiteX5573" fmla="*/ 103021 w 1056130"/>
              <a:gd name="connsiteY5573" fmla="*/ 743684 h 1056130"/>
              <a:gd name="connsiteX5574" fmla="*/ 203833 w 1056130"/>
              <a:gd name="connsiteY5574" fmla="*/ 743684 h 1056130"/>
              <a:gd name="connsiteX5575" fmla="*/ 205129 w 1056130"/>
              <a:gd name="connsiteY5575" fmla="*/ 743852 h 1056130"/>
              <a:gd name="connsiteX5576" fmla="*/ 202729 w 1056130"/>
              <a:gd name="connsiteY5576" fmla="*/ 745652 h 1056130"/>
              <a:gd name="connsiteX5577" fmla="*/ 175390 w 1056130"/>
              <a:gd name="connsiteY5577" fmla="*/ 763942 h 1056130"/>
              <a:gd name="connsiteX5578" fmla="*/ 171501 w 1056130"/>
              <a:gd name="connsiteY5578" fmla="*/ 765214 h 1056130"/>
              <a:gd name="connsiteX5579" fmla="*/ 136073 w 1056130"/>
              <a:gd name="connsiteY5579" fmla="*/ 792146 h 1056130"/>
              <a:gd name="connsiteX5580" fmla="*/ 172365 w 1056130"/>
              <a:gd name="connsiteY5580" fmla="*/ 767855 h 1056130"/>
              <a:gd name="connsiteX5581" fmla="*/ 176038 w 1056130"/>
              <a:gd name="connsiteY5581" fmla="*/ 766775 h 1056130"/>
              <a:gd name="connsiteX5582" fmla="*/ 287411 w 1056130"/>
              <a:gd name="connsiteY5582" fmla="*/ 766775 h 1056130"/>
              <a:gd name="connsiteX5583" fmla="*/ 289812 w 1056130"/>
              <a:gd name="connsiteY5583" fmla="*/ 767039 h 1056130"/>
              <a:gd name="connsiteX5584" fmla="*/ 288300 w 1056130"/>
              <a:gd name="connsiteY5584" fmla="*/ 768815 h 1056130"/>
              <a:gd name="connsiteX5585" fmla="*/ 265065 w 1056130"/>
              <a:gd name="connsiteY5585" fmla="*/ 792122 h 1056130"/>
              <a:gd name="connsiteX5586" fmla="*/ 261104 w 1056130"/>
              <a:gd name="connsiteY5586" fmla="*/ 793898 h 1056130"/>
              <a:gd name="connsiteX5587" fmla="*/ 136841 w 1056130"/>
              <a:gd name="connsiteY5587" fmla="*/ 793898 h 1056130"/>
              <a:gd name="connsiteX5588" fmla="*/ 134441 w 1056130"/>
              <a:gd name="connsiteY5588" fmla="*/ 793898 h 1056130"/>
              <a:gd name="connsiteX5589" fmla="*/ 136073 w 1056130"/>
              <a:gd name="connsiteY5589" fmla="*/ 792146 h 1056130"/>
              <a:gd name="connsiteX5590" fmla="*/ 81634 w 1056130"/>
              <a:gd name="connsiteY5590" fmla="*/ 828438 h 1056130"/>
              <a:gd name="connsiteX5591" fmla="*/ 129376 w 1056130"/>
              <a:gd name="connsiteY5591" fmla="*/ 796538 h 1056130"/>
              <a:gd name="connsiteX5592" fmla="*/ 133264 w 1056130"/>
              <a:gd name="connsiteY5592" fmla="*/ 795314 h 1056130"/>
              <a:gd name="connsiteX5593" fmla="*/ 258920 w 1056130"/>
              <a:gd name="connsiteY5593" fmla="*/ 795314 h 1056130"/>
              <a:gd name="connsiteX5594" fmla="*/ 260984 w 1056130"/>
              <a:gd name="connsiteY5594" fmla="*/ 795482 h 1056130"/>
              <a:gd name="connsiteX5595" fmla="*/ 260072 w 1056130"/>
              <a:gd name="connsiteY5595" fmla="*/ 796922 h 1056130"/>
              <a:gd name="connsiteX5596" fmla="*/ 228244 w 1056130"/>
              <a:gd name="connsiteY5596" fmla="*/ 828822 h 1056130"/>
              <a:gd name="connsiteX5597" fmla="*/ 224500 w 1056130"/>
              <a:gd name="connsiteY5597" fmla="*/ 830166 h 1056130"/>
              <a:gd name="connsiteX5598" fmla="*/ 79546 w 1056130"/>
              <a:gd name="connsiteY5598" fmla="*/ 830166 h 1056130"/>
              <a:gd name="connsiteX5599" fmla="*/ 81634 w 1056130"/>
              <a:gd name="connsiteY5599" fmla="*/ 828438 h 1056130"/>
              <a:gd name="connsiteX5600" fmla="*/ 176158 w 1056130"/>
              <a:gd name="connsiteY5600" fmla="*/ 878364 h 1056130"/>
              <a:gd name="connsiteX5601" fmla="*/ 10537 w 1056130"/>
              <a:gd name="connsiteY5601" fmla="*/ 878364 h 1056130"/>
              <a:gd name="connsiteX5602" fmla="*/ 7921 w 1056130"/>
              <a:gd name="connsiteY5602" fmla="*/ 878364 h 1056130"/>
              <a:gd name="connsiteX5603" fmla="*/ 9025 w 1056130"/>
              <a:gd name="connsiteY5603" fmla="*/ 876924 h 1056130"/>
              <a:gd name="connsiteX5604" fmla="*/ 74913 w 1056130"/>
              <a:gd name="connsiteY5604" fmla="*/ 832927 h 1056130"/>
              <a:gd name="connsiteX5605" fmla="*/ 78322 w 1056130"/>
              <a:gd name="connsiteY5605" fmla="*/ 831799 h 1056130"/>
              <a:gd name="connsiteX5606" fmla="*/ 223444 w 1056130"/>
              <a:gd name="connsiteY5606" fmla="*/ 831799 h 1056130"/>
              <a:gd name="connsiteX5607" fmla="*/ 224692 w 1056130"/>
              <a:gd name="connsiteY5607" fmla="*/ 831799 h 1056130"/>
              <a:gd name="connsiteX5608" fmla="*/ 222964 w 1056130"/>
              <a:gd name="connsiteY5608" fmla="*/ 834055 h 1056130"/>
              <a:gd name="connsiteX5609" fmla="*/ 180526 w 1056130"/>
              <a:gd name="connsiteY5609" fmla="*/ 876540 h 1056130"/>
              <a:gd name="connsiteX5610" fmla="*/ 176158 w 1056130"/>
              <a:gd name="connsiteY5610" fmla="*/ 878364 h 1056130"/>
              <a:gd name="connsiteX5611" fmla="*/ 317487 w 1056130"/>
              <a:gd name="connsiteY5611" fmla="*/ 944757 h 1056130"/>
              <a:gd name="connsiteX5612" fmla="*/ 151027 w 1056130"/>
              <a:gd name="connsiteY5612" fmla="*/ 944757 h 1056130"/>
              <a:gd name="connsiteX5613" fmla="*/ 115502 w 1056130"/>
              <a:gd name="connsiteY5613" fmla="*/ 944757 h 1056130"/>
              <a:gd name="connsiteX5614" fmla="*/ 115286 w 1056130"/>
              <a:gd name="connsiteY5614" fmla="*/ 944229 h 1056130"/>
              <a:gd name="connsiteX5615" fmla="*/ 117062 w 1056130"/>
              <a:gd name="connsiteY5615" fmla="*/ 942404 h 1056130"/>
              <a:gd name="connsiteX5616" fmla="*/ 154123 w 1056130"/>
              <a:gd name="connsiteY5616" fmla="*/ 905344 h 1056130"/>
              <a:gd name="connsiteX5617" fmla="*/ 177694 w 1056130"/>
              <a:gd name="connsiteY5617" fmla="*/ 881629 h 1056130"/>
              <a:gd name="connsiteX5618" fmla="*/ 181846 w 1056130"/>
              <a:gd name="connsiteY5618" fmla="*/ 879925 h 1056130"/>
              <a:gd name="connsiteX5619" fmla="*/ 349603 w 1056130"/>
              <a:gd name="connsiteY5619" fmla="*/ 879925 h 1056130"/>
              <a:gd name="connsiteX5620" fmla="*/ 352219 w 1056130"/>
              <a:gd name="connsiteY5620" fmla="*/ 880165 h 1056130"/>
              <a:gd name="connsiteX5621" fmla="*/ 351331 w 1056130"/>
              <a:gd name="connsiteY5621" fmla="*/ 882565 h 1056130"/>
              <a:gd name="connsiteX5622" fmla="*/ 321520 w 1056130"/>
              <a:gd name="connsiteY5622" fmla="*/ 942380 h 1056130"/>
              <a:gd name="connsiteX5623" fmla="*/ 317487 w 1056130"/>
              <a:gd name="connsiteY5623" fmla="*/ 944757 h 1056130"/>
              <a:gd name="connsiteX5624" fmla="*/ 528185 w 1056130"/>
              <a:gd name="connsiteY5624" fmla="*/ 895046 h 1056130"/>
              <a:gd name="connsiteX5625" fmla="*/ 528017 w 1056130"/>
              <a:gd name="connsiteY5625" fmla="*/ 942188 h 1056130"/>
              <a:gd name="connsiteX5626" fmla="*/ 528017 w 1056130"/>
              <a:gd name="connsiteY5626" fmla="*/ 943508 h 1056130"/>
              <a:gd name="connsiteX5627" fmla="*/ 526721 w 1056130"/>
              <a:gd name="connsiteY5627" fmla="*/ 944709 h 1056130"/>
              <a:gd name="connsiteX5628" fmla="*/ 322120 w 1056130"/>
              <a:gd name="connsiteY5628" fmla="*/ 944709 h 1056130"/>
              <a:gd name="connsiteX5629" fmla="*/ 323464 w 1056130"/>
              <a:gd name="connsiteY5629" fmla="*/ 941924 h 1056130"/>
              <a:gd name="connsiteX5630" fmla="*/ 353372 w 1056130"/>
              <a:gd name="connsiteY5630" fmla="*/ 882133 h 1056130"/>
              <a:gd name="connsiteX5631" fmla="*/ 356924 w 1056130"/>
              <a:gd name="connsiteY5631" fmla="*/ 879877 h 1056130"/>
              <a:gd name="connsiteX5632" fmla="*/ 525521 w 1056130"/>
              <a:gd name="connsiteY5632" fmla="*/ 879877 h 1056130"/>
              <a:gd name="connsiteX5633" fmla="*/ 526577 w 1056130"/>
              <a:gd name="connsiteY5633" fmla="*/ 879877 h 1056130"/>
              <a:gd name="connsiteX5634" fmla="*/ 528209 w 1056130"/>
              <a:gd name="connsiteY5634" fmla="*/ 881581 h 1056130"/>
              <a:gd name="connsiteX5635" fmla="*/ 528185 w 1056130"/>
              <a:gd name="connsiteY5635" fmla="*/ 895046 h 1056130"/>
              <a:gd name="connsiteX5636" fmla="*/ 528809 w 1056130"/>
              <a:gd name="connsiteY5636" fmla="*/ 755445 h 1056130"/>
              <a:gd name="connsiteX5637" fmla="*/ 528329 w 1056130"/>
              <a:gd name="connsiteY5637" fmla="*/ 756885 h 1056130"/>
              <a:gd name="connsiteX5638" fmla="*/ 528209 w 1056130"/>
              <a:gd name="connsiteY5638" fmla="*/ 763702 h 1056130"/>
              <a:gd name="connsiteX5639" fmla="*/ 526673 w 1056130"/>
              <a:gd name="connsiteY5639" fmla="*/ 765214 h 1056130"/>
              <a:gd name="connsiteX5640" fmla="*/ 525089 w 1056130"/>
              <a:gd name="connsiteY5640" fmla="*/ 765214 h 1056130"/>
              <a:gd name="connsiteX5641" fmla="*/ 414987 w 1056130"/>
              <a:gd name="connsiteY5641" fmla="*/ 765214 h 1056130"/>
              <a:gd name="connsiteX5642" fmla="*/ 412467 w 1056130"/>
              <a:gd name="connsiteY5642" fmla="*/ 765070 h 1056130"/>
              <a:gd name="connsiteX5643" fmla="*/ 412731 w 1056130"/>
              <a:gd name="connsiteY5643" fmla="*/ 763534 h 1056130"/>
              <a:gd name="connsiteX5644" fmla="*/ 422140 w 1056130"/>
              <a:gd name="connsiteY5644" fmla="*/ 744716 h 1056130"/>
              <a:gd name="connsiteX5645" fmla="*/ 422908 w 1056130"/>
              <a:gd name="connsiteY5645" fmla="*/ 743660 h 1056130"/>
              <a:gd name="connsiteX5646" fmla="*/ 425308 w 1056130"/>
              <a:gd name="connsiteY5646" fmla="*/ 743180 h 1056130"/>
              <a:gd name="connsiteX5647" fmla="*/ 525449 w 1056130"/>
              <a:gd name="connsiteY5647" fmla="*/ 743180 h 1056130"/>
              <a:gd name="connsiteX5648" fmla="*/ 528113 w 1056130"/>
              <a:gd name="connsiteY5648" fmla="*/ 743756 h 1056130"/>
              <a:gd name="connsiteX5649" fmla="*/ 528713 w 1056130"/>
              <a:gd name="connsiteY5649" fmla="*/ 745340 h 1056130"/>
              <a:gd name="connsiteX5650" fmla="*/ 528209 w 1056130"/>
              <a:gd name="connsiteY5650" fmla="*/ 742052 h 1056130"/>
              <a:gd name="connsiteX5651" fmla="*/ 525809 w 1056130"/>
              <a:gd name="connsiteY5651" fmla="*/ 742652 h 1056130"/>
              <a:gd name="connsiteX5652" fmla="*/ 425837 w 1056130"/>
              <a:gd name="connsiteY5652" fmla="*/ 742652 h 1056130"/>
              <a:gd name="connsiteX5653" fmla="*/ 423436 w 1056130"/>
              <a:gd name="connsiteY5653" fmla="*/ 741908 h 1056130"/>
              <a:gd name="connsiteX5654" fmla="*/ 431093 w 1056130"/>
              <a:gd name="connsiteY5654" fmla="*/ 726690 h 1056130"/>
              <a:gd name="connsiteX5655" fmla="*/ 432317 w 1056130"/>
              <a:gd name="connsiteY5655" fmla="*/ 724697 h 1056130"/>
              <a:gd name="connsiteX5656" fmla="*/ 434718 w 1056130"/>
              <a:gd name="connsiteY5656" fmla="*/ 724193 h 1056130"/>
              <a:gd name="connsiteX5657" fmla="*/ 525377 w 1056130"/>
              <a:gd name="connsiteY5657" fmla="*/ 724193 h 1056130"/>
              <a:gd name="connsiteX5658" fmla="*/ 528041 w 1056130"/>
              <a:gd name="connsiteY5658" fmla="*/ 724769 h 1056130"/>
              <a:gd name="connsiteX5659" fmla="*/ 528641 w 1056130"/>
              <a:gd name="connsiteY5659" fmla="*/ 726642 h 1056130"/>
              <a:gd name="connsiteX5660" fmla="*/ 528641 w 1056130"/>
              <a:gd name="connsiteY5660" fmla="*/ 740179 h 1056130"/>
              <a:gd name="connsiteX5661" fmla="*/ 528209 w 1056130"/>
              <a:gd name="connsiteY5661" fmla="*/ 742052 h 1056130"/>
              <a:gd name="connsiteX5662" fmla="*/ 528209 w 1056130"/>
              <a:gd name="connsiteY5662" fmla="*/ 682044 h 1056130"/>
              <a:gd name="connsiteX5663" fmla="*/ 525809 w 1056130"/>
              <a:gd name="connsiteY5663" fmla="*/ 682044 h 1056130"/>
              <a:gd name="connsiteX5664" fmla="*/ 453416 w 1056130"/>
              <a:gd name="connsiteY5664" fmla="*/ 682044 h 1056130"/>
              <a:gd name="connsiteX5665" fmla="*/ 457688 w 1056130"/>
              <a:gd name="connsiteY5665" fmla="*/ 673571 h 1056130"/>
              <a:gd name="connsiteX5666" fmla="*/ 460089 w 1056130"/>
              <a:gd name="connsiteY5666" fmla="*/ 672995 h 1056130"/>
              <a:gd name="connsiteX5667" fmla="*/ 525737 w 1056130"/>
              <a:gd name="connsiteY5667" fmla="*/ 672995 h 1056130"/>
              <a:gd name="connsiteX5668" fmla="*/ 528137 w 1056130"/>
              <a:gd name="connsiteY5668" fmla="*/ 673595 h 1056130"/>
              <a:gd name="connsiteX5669" fmla="*/ 528305 w 1056130"/>
              <a:gd name="connsiteY5669" fmla="*/ 673739 h 1056130"/>
              <a:gd name="connsiteX5670" fmla="*/ 528233 w 1056130"/>
              <a:gd name="connsiteY5670" fmla="*/ 682044 h 1056130"/>
              <a:gd name="connsiteX5671" fmla="*/ 529913 w 1056130"/>
              <a:gd name="connsiteY5671" fmla="*/ 673715 h 1056130"/>
              <a:gd name="connsiteX5672" fmla="*/ 529913 w 1056130"/>
              <a:gd name="connsiteY5672" fmla="*/ 673715 h 1056130"/>
              <a:gd name="connsiteX5673" fmla="*/ 532314 w 1056130"/>
              <a:gd name="connsiteY5673" fmla="*/ 673091 h 1056130"/>
              <a:gd name="connsiteX5674" fmla="*/ 597986 w 1056130"/>
              <a:gd name="connsiteY5674" fmla="*/ 673091 h 1056130"/>
              <a:gd name="connsiteX5675" fmla="*/ 600386 w 1056130"/>
              <a:gd name="connsiteY5675" fmla="*/ 673667 h 1056130"/>
              <a:gd name="connsiteX5676" fmla="*/ 604491 w 1056130"/>
              <a:gd name="connsiteY5676" fmla="*/ 681804 h 1056130"/>
              <a:gd name="connsiteX5677" fmla="*/ 602090 w 1056130"/>
              <a:gd name="connsiteY5677" fmla="*/ 682140 h 1056130"/>
              <a:gd name="connsiteX5678" fmla="*/ 532002 w 1056130"/>
              <a:gd name="connsiteY5678" fmla="*/ 682140 h 1056130"/>
              <a:gd name="connsiteX5679" fmla="*/ 529913 w 1056130"/>
              <a:gd name="connsiteY5679" fmla="*/ 682140 h 1056130"/>
              <a:gd name="connsiteX5680" fmla="*/ 529913 w 1056130"/>
              <a:gd name="connsiteY5680" fmla="*/ 682140 h 1056130"/>
              <a:gd name="connsiteX5681" fmla="*/ 529937 w 1056130"/>
              <a:gd name="connsiteY5681" fmla="*/ 673715 h 1056130"/>
              <a:gd name="connsiteX5682" fmla="*/ 529289 w 1056130"/>
              <a:gd name="connsiteY5682" fmla="*/ 763414 h 1056130"/>
              <a:gd name="connsiteX5683" fmla="*/ 529289 w 1056130"/>
              <a:gd name="connsiteY5683" fmla="*/ 745628 h 1056130"/>
              <a:gd name="connsiteX5684" fmla="*/ 529913 w 1056130"/>
              <a:gd name="connsiteY5684" fmla="*/ 743756 h 1056130"/>
              <a:gd name="connsiteX5685" fmla="*/ 533058 w 1056130"/>
              <a:gd name="connsiteY5685" fmla="*/ 743180 h 1056130"/>
              <a:gd name="connsiteX5686" fmla="*/ 634038 w 1056130"/>
              <a:gd name="connsiteY5686" fmla="*/ 743180 h 1056130"/>
              <a:gd name="connsiteX5687" fmla="*/ 635166 w 1056130"/>
              <a:gd name="connsiteY5687" fmla="*/ 743780 h 1056130"/>
              <a:gd name="connsiteX5688" fmla="*/ 637087 w 1056130"/>
              <a:gd name="connsiteY5688" fmla="*/ 747188 h 1056130"/>
              <a:gd name="connsiteX5689" fmla="*/ 644720 w 1056130"/>
              <a:gd name="connsiteY5689" fmla="*/ 762478 h 1056130"/>
              <a:gd name="connsiteX5690" fmla="*/ 645968 w 1056130"/>
              <a:gd name="connsiteY5690" fmla="*/ 765190 h 1056130"/>
              <a:gd name="connsiteX5691" fmla="*/ 533154 w 1056130"/>
              <a:gd name="connsiteY5691" fmla="*/ 765190 h 1056130"/>
              <a:gd name="connsiteX5692" fmla="*/ 529985 w 1056130"/>
              <a:gd name="connsiteY5692" fmla="*/ 765190 h 1056130"/>
              <a:gd name="connsiteX5693" fmla="*/ 529985 w 1056130"/>
              <a:gd name="connsiteY5693" fmla="*/ 765190 h 1056130"/>
              <a:gd name="connsiteX5694" fmla="*/ 529313 w 1056130"/>
              <a:gd name="connsiteY5694" fmla="*/ 763414 h 1056130"/>
              <a:gd name="connsiteX5695" fmla="*/ 732138 w 1056130"/>
              <a:gd name="connsiteY5695" fmla="*/ 944709 h 1056130"/>
              <a:gd name="connsiteX5696" fmla="*/ 532914 w 1056130"/>
              <a:gd name="connsiteY5696" fmla="*/ 944709 h 1056130"/>
              <a:gd name="connsiteX5697" fmla="*/ 529481 w 1056130"/>
              <a:gd name="connsiteY5697" fmla="*/ 941156 h 1056130"/>
              <a:gd name="connsiteX5698" fmla="*/ 529481 w 1056130"/>
              <a:gd name="connsiteY5698" fmla="*/ 914561 h 1056130"/>
              <a:gd name="connsiteX5699" fmla="*/ 529625 w 1056130"/>
              <a:gd name="connsiteY5699" fmla="*/ 882445 h 1056130"/>
              <a:gd name="connsiteX5700" fmla="*/ 532194 w 1056130"/>
              <a:gd name="connsiteY5700" fmla="*/ 879925 h 1056130"/>
              <a:gd name="connsiteX5701" fmla="*/ 659145 w 1056130"/>
              <a:gd name="connsiteY5701" fmla="*/ 879925 h 1056130"/>
              <a:gd name="connsiteX5702" fmla="*/ 700502 w 1056130"/>
              <a:gd name="connsiteY5702" fmla="*/ 879925 h 1056130"/>
              <a:gd name="connsiteX5703" fmla="*/ 704319 w 1056130"/>
              <a:gd name="connsiteY5703" fmla="*/ 882325 h 1056130"/>
              <a:gd name="connsiteX5704" fmla="*/ 734227 w 1056130"/>
              <a:gd name="connsiteY5704" fmla="*/ 942332 h 1056130"/>
              <a:gd name="connsiteX5705" fmla="*/ 735403 w 1056130"/>
              <a:gd name="connsiteY5705" fmla="*/ 944733 h 1056130"/>
              <a:gd name="connsiteX5706" fmla="*/ 939716 w 1056130"/>
              <a:gd name="connsiteY5706" fmla="*/ 944709 h 1056130"/>
              <a:gd name="connsiteX5707" fmla="*/ 740083 w 1056130"/>
              <a:gd name="connsiteY5707" fmla="*/ 944709 h 1056130"/>
              <a:gd name="connsiteX5708" fmla="*/ 736123 w 1056130"/>
              <a:gd name="connsiteY5708" fmla="*/ 942308 h 1056130"/>
              <a:gd name="connsiteX5709" fmla="*/ 706287 w 1056130"/>
              <a:gd name="connsiteY5709" fmla="*/ 882301 h 1056130"/>
              <a:gd name="connsiteX5710" fmla="*/ 705303 w 1056130"/>
              <a:gd name="connsiteY5710" fmla="*/ 880309 h 1056130"/>
              <a:gd name="connsiteX5711" fmla="*/ 708471 w 1056130"/>
              <a:gd name="connsiteY5711" fmla="*/ 879997 h 1056130"/>
              <a:gd name="connsiteX5712" fmla="*/ 875988 w 1056130"/>
              <a:gd name="connsiteY5712" fmla="*/ 879997 h 1056130"/>
              <a:gd name="connsiteX5713" fmla="*/ 879733 w 1056130"/>
              <a:gd name="connsiteY5713" fmla="*/ 881365 h 1056130"/>
              <a:gd name="connsiteX5714" fmla="*/ 941660 w 1056130"/>
              <a:gd name="connsiteY5714" fmla="*/ 943460 h 1056130"/>
              <a:gd name="connsiteX5715" fmla="*/ 942500 w 1056130"/>
              <a:gd name="connsiteY5715" fmla="*/ 944421 h 1056130"/>
              <a:gd name="connsiteX5716" fmla="*/ 939740 w 1056130"/>
              <a:gd name="connsiteY5716" fmla="*/ 944709 h 105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</a:cxnLst>
            <a:rect l="l" t="t" r="r" b="b"/>
            <a:pathLst>
              <a:path w="1056130" h="1056130">
                <a:moveTo>
                  <a:pt x="1055722" y="1055122"/>
                </a:moveTo>
                <a:cubicBezTo>
                  <a:pt x="1054817" y="1054481"/>
                  <a:pt x="1054008" y="1053713"/>
                  <a:pt x="1053322" y="1052842"/>
                </a:cubicBezTo>
                <a:lnTo>
                  <a:pt x="1006948" y="1006492"/>
                </a:lnTo>
                <a:cubicBezTo>
                  <a:pt x="987746" y="987177"/>
                  <a:pt x="968464" y="967864"/>
                  <a:pt x="949101" y="948549"/>
                </a:cubicBezTo>
                <a:cubicBezTo>
                  <a:pt x="948422" y="947971"/>
                  <a:pt x="947690" y="947457"/>
                  <a:pt x="946917" y="947013"/>
                </a:cubicBezTo>
                <a:cubicBezTo>
                  <a:pt x="947812" y="946391"/>
                  <a:pt x="948914" y="946142"/>
                  <a:pt x="949989" y="946317"/>
                </a:cubicBezTo>
                <a:lnTo>
                  <a:pt x="1053202" y="946317"/>
                </a:lnTo>
                <a:cubicBezTo>
                  <a:pt x="1054064" y="946168"/>
                  <a:pt x="1054952" y="946250"/>
                  <a:pt x="1055770" y="946557"/>
                </a:cubicBezTo>
                <a:lnTo>
                  <a:pt x="1055770" y="944469"/>
                </a:lnTo>
                <a:cubicBezTo>
                  <a:pt x="1054952" y="944776"/>
                  <a:pt x="1054064" y="944857"/>
                  <a:pt x="1053202" y="944709"/>
                </a:cubicBezTo>
                <a:cubicBezTo>
                  <a:pt x="1018093" y="944709"/>
                  <a:pt x="982986" y="944709"/>
                  <a:pt x="947877" y="944709"/>
                </a:cubicBezTo>
                <a:cubicBezTo>
                  <a:pt x="946113" y="944860"/>
                  <a:pt x="944397" y="944087"/>
                  <a:pt x="943340" y="942668"/>
                </a:cubicBezTo>
                <a:cubicBezTo>
                  <a:pt x="942671" y="941862"/>
                  <a:pt x="941948" y="941101"/>
                  <a:pt x="941180" y="940388"/>
                </a:cubicBezTo>
                <a:lnTo>
                  <a:pt x="884005" y="883237"/>
                </a:lnTo>
                <a:cubicBezTo>
                  <a:pt x="882968" y="882334"/>
                  <a:pt x="882070" y="881283"/>
                  <a:pt x="881341" y="880117"/>
                </a:cubicBezTo>
                <a:cubicBezTo>
                  <a:pt x="882356" y="879838"/>
                  <a:pt x="883415" y="879757"/>
                  <a:pt x="884461" y="879877"/>
                </a:cubicBezTo>
                <a:lnTo>
                  <a:pt x="1032175" y="879877"/>
                </a:lnTo>
                <a:cubicBezTo>
                  <a:pt x="1037960" y="879877"/>
                  <a:pt x="1043769" y="879877"/>
                  <a:pt x="1049554" y="879877"/>
                </a:cubicBezTo>
                <a:cubicBezTo>
                  <a:pt x="1051711" y="879713"/>
                  <a:pt x="1053872" y="880179"/>
                  <a:pt x="1055770" y="881221"/>
                </a:cubicBezTo>
                <a:lnTo>
                  <a:pt x="1055770" y="878076"/>
                </a:lnTo>
                <a:cubicBezTo>
                  <a:pt x="1054426" y="878748"/>
                  <a:pt x="1053370" y="877956"/>
                  <a:pt x="1052410" y="877284"/>
                </a:cubicBezTo>
                <a:lnTo>
                  <a:pt x="1020462" y="855970"/>
                </a:lnTo>
                <a:lnTo>
                  <a:pt x="987434" y="833887"/>
                </a:lnTo>
                <a:cubicBezTo>
                  <a:pt x="986507" y="833433"/>
                  <a:pt x="985689" y="832788"/>
                  <a:pt x="985034" y="831991"/>
                </a:cubicBezTo>
                <a:cubicBezTo>
                  <a:pt x="985955" y="831739"/>
                  <a:pt x="986918" y="831674"/>
                  <a:pt x="987866" y="831799"/>
                </a:cubicBezTo>
                <a:lnTo>
                  <a:pt x="1052890" y="831799"/>
                </a:lnTo>
                <a:lnTo>
                  <a:pt x="1055770" y="831799"/>
                </a:lnTo>
                <a:lnTo>
                  <a:pt x="1055770" y="830214"/>
                </a:lnTo>
                <a:lnTo>
                  <a:pt x="1053154" y="830214"/>
                </a:lnTo>
                <a:cubicBezTo>
                  <a:pt x="1030255" y="830214"/>
                  <a:pt x="1007356" y="830214"/>
                  <a:pt x="984457" y="830214"/>
                </a:cubicBezTo>
                <a:cubicBezTo>
                  <a:pt x="982806" y="830246"/>
                  <a:pt x="981186" y="829758"/>
                  <a:pt x="979825" y="828822"/>
                </a:cubicBezTo>
                <a:cubicBezTo>
                  <a:pt x="964110" y="818261"/>
                  <a:pt x="948364" y="807731"/>
                  <a:pt x="932587" y="797234"/>
                </a:cubicBezTo>
                <a:cubicBezTo>
                  <a:pt x="931867" y="796754"/>
                  <a:pt x="931123" y="796298"/>
                  <a:pt x="930379" y="795842"/>
                </a:cubicBezTo>
                <a:cubicBezTo>
                  <a:pt x="929635" y="795386"/>
                  <a:pt x="930019" y="795002"/>
                  <a:pt x="930595" y="794906"/>
                </a:cubicBezTo>
                <a:cubicBezTo>
                  <a:pt x="931284" y="794793"/>
                  <a:pt x="931985" y="794752"/>
                  <a:pt x="932683" y="794786"/>
                </a:cubicBezTo>
                <a:lnTo>
                  <a:pt x="1055770" y="794786"/>
                </a:lnTo>
                <a:lnTo>
                  <a:pt x="1055770" y="794258"/>
                </a:lnTo>
                <a:lnTo>
                  <a:pt x="929923" y="794258"/>
                </a:lnTo>
                <a:cubicBezTo>
                  <a:pt x="928963" y="794258"/>
                  <a:pt x="927955" y="794522"/>
                  <a:pt x="927162" y="793754"/>
                </a:cubicBezTo>
                <a:cubicBezTo>
                  <a:pt x="917465" y="787256"/>
                  <a:pt x="907775" y="780752"/>
                  <a:pt x="898095" y="774240"/>
                </a:cubicBezTo>
                <a:cubicBezTo>
                  <a:pt x="895191" y="772271"/>
                  <a:pt x="892262" y="770351"/>
                  <a:pt x="889334" y="768383"/>
                </a:cubicBezTo>
                <a:cubicBezTo>
                  <a:pt x="888606" y="768047"/>
                  <a:pt x="888006" y="767483"/>
                  <a:pt x="887630" y="766775"/>
                </a:cubicBezTo>
                <a:lnTo>
                  <a:pt x="1000155" y="766775"/>
                </a:lnTo>
                <a:cubicBezTo>
                  <a:pt x="1001728" y="766772"/>
                  <a:pt x="1003276" y="767151"/>
                  <a:pt x="1004668" y="767879"/>
                </a:cubicBezTo>
                <a:cubicBezTo>
                  <a:pt x="1021518" y="776345"/>
                  <a:pt x="1038375" y="784794"/>
                  <a:pt x="1055242" y="793226"/>
                </a:cubicBezTo>
                <a:cubicBezTo>
                  <a:pt x="1055401" y="793202"/>
                  <a:pt x="1055564" y="793202"/>
                  <a:pt x="1055722" y="793226"/>
                </a:cubicBezTo>
                <a:lnTo>
                  <a:pt x="1055722" y="791642"/>
                </a:lnTo>
                <a:lnTo>
                  <a:pt x="1007188" y="767351"/>
                </a:lnTo>
                <a:lnTo>
                  <a:pt x="1007188" y="766919"/>
                </a:lnTo>
                <a:cubicBezTo>
                  <a:pt x="1007836" y="766919"/>
                  <a:pt x="1008484" y="766799"/>
                  <a:pt x="1009133" y="766799"/>
                </a:cubicBezTo>
                <a:lnTo>
                  <a:pt x="1053850" y="766799"/>
                </a:lnTo>
                <a:cubicBezTo>
                  <a:pt x="1054450" y="766799"/>
                  <a:pt x="1055074" y="766799"/>
                  <a:pt x="1055674" y="766799"/>
                </a:cubicBezTo>
                <a:lnTo>
                  <a:pt x="1055674" y="765214"/>
                </a:lnTo>
                <a:cubicBezTo>
                  <a:pt x="1052170" y="765214"/>
                  <a:pt x="1048665" y="765214"/>
                  <a:pt x="1045161" y="765214"/>
                </a:cubicBezTo>
                <a:lnTo>
                  <a:pt x="1005196" y="765214"/>
                </a:lnTo>
                <a:cubicBezTo>
                  <a:pt x="1003886" y="765298"/>
                  <a:pt x="1002577" y="765032"/>
                  <a:pt x="1001404" y="764446"/>
                </a:cubicBezTo>
                <a:cubicBezTo>
                  <a:pt x="988562" y="757990"/>
                  <a:pt x="975696" y="751605"/>
                  <a:pt x="962855" y="745244"/>
                </a:cubicBezTo>
                <a:cubicBezTo>
                  <a:pt x="962068" y="745026"/>
                  <a:pt x="961395" y="744510"/>
                  <a:pt x="960983" y="743804"/>
                </a:cubicBezTo>
                <a:lnTo>
                  <a:pt x="1055698" y="743804"/>
                </a:lnTo>
                <a:lnTo>
                  <a:pt x="1055698" y="742220"/>
                </a:lnTo>
                <a:lnTo>
                  <a:pt x="959374" y="742220"/>
                </a:lnTo>
                <a:cubicBezTo>
                  <a:pt x="957706" y="742258"/>
                  <a:pt x="956057" y="741879"/>
                  <a:pt x="954574" y="741115"/>
                </a:cubicBezTo>
                <a:cubicBezTo>
                  <a:pt x="944805" y="736147"/>
                  <a:pt x="934987" y="731274"/>
                  <a:pt x="925194" y="726330"/>
                </a:cubicBezTo>
                <a:cubicBezTo>
                  <a:pt x="924457" y="725996"/>
                  <a:pt x="923821" y="725473"/>
                  <a:pt x="923346" y="724817"/>
                </a:cubicBezTo>
                <a:lnTo>
                  <a:pt x="1013261" y="724817"/>
                </a:lnTo>
                <a:cubicBezTo>
                  <a:pt x="1015004" y="724801"/>
                  <a:pt x="1016732" y="725127"/>
                  <a:pt x="1018350" y="725778"/>
                </a:cubicBezTo>
                <a:cubicBezTo>
                  <a:pt x="1030351" y="730698"/>
                  <a:pt x="1042593" y="735523"/>
                  <a:pt x="1054714" y="740371"/>
                </a:cubicBezTo>
                <a:cubicBezTo>
                  <a:pt x="1055026" y="740371"/>
                  <a:pt x="1055362" y="740539"/>
                  <a:pt x="1055698" y="740635"/>
                </a:cubicBezTo>
                <a:lnTo>
                  <a:pt x="1055698" y="739051"/>
                </a:lnTo>
                <a:lnTo>
                  <a:pt x="1021518" y="725298"/>
                </a:lnTo>
                <a:lnTo>
                  <a:pt x="1021638" y="724817"/>
                </a:lnTo>
                <a:lnTo>
                  <a:pt x="1055698" y="724817"/>
                </a:lnTo>
                <a:lnTo>
                  <a:pt x="1055698" y="723257"/>
                </a:lnTo>
                <a:lnTo>
                  <a:pt x="1018614" y="723257"/>
                </a:lnTo>
                <a:cubicBezTo>
                  <a:pt x="1017133" y="723274"/>
                  <a:pt x="1015664" y="722998"/>
                  <a:pt x="1014293" y="722441"/>
                </a:cubicBezTo>
                <a:cubicBezTo>
                  <a:pt x="1004140" y="718313"/>
                  <a:pt x="993963" y="714256"/>
                  <a:pt x="983809" y="710200"/>
                </a:cubicBezTo>
                <a:cubicBezTo>
                  <a:pt x="983137" y="710024"/>
                  <a:pt x="982508" y="709715"/>
                  <a:pt x="981961" y="709288"/>
                </a:cubicBezTo>
                <a:cubicBezTo>
                  <a:pt x="982345" y="708735"/>
                  <a:pt x="982897" y="708951"/>
                  <a:pt x="983353" y="708951"/>
                </a:cubicBezTo>
                <a:lnTo>
                  <a:pt x="1054690" y="708951"/>
                </a:lnTo>
                <a:lnTo>
                  <a:pt x="1055722" y="708951"/>
                </a:lnTo>
                <a:lnTo>
                  <a:pt x="1055722" y="707367"/>
                </a:lnTo>
                <a:lnTo>
                  <a:pt x="1052842" y="707367"/>
                </a:lnTo>
                <a:cubicBezTo>
                  <a:pt x="1028263" y="707367"/>
                  <a:pt x="1003684" y="707367"/>
                  <a:pt x="979105" y="707367"/>
                </a:cubicBezTo>
                <a:cubicBezTo>
                  <a:pt x="977535" y="707382"/>
                  <a:pt x="975977" y="707089"/>
                  <a:pt x="974520" y="706503"/>
                </a:cubicBezTo>
                <a:cubicBezTo>
                  <a:pt x="966479" y="703239"/>
                  <a:pt x="958414" y="700046"/>
                  <a:pt x="950349" y="696902"/>
                </a:cubicBezTo>
                <a:cubicBezTo>
                  <a:pt x="950037" y="696758"/>
                  <a:pt x="949653" y="696662"/>
                  <a:pt x="949293" y="696494"/>
                </a:cubicBezTo>
                <a:lnTo>
                  <a:pt x="949293" y="696494"/>
                </a:lnTo>
                <a:cubicBezTo>
                  <a:pt x="948842" y="696292"/>
                  <a:pt x="948465" y="695956"/>
                  <a:pt x="948213" y="695534"/>
                </a:cubicBezTo>
                <a:lnTo>
                  <a:pt x="1022982" y="695534"/>
                </a:lnTo>
                <a:cubicBezTo>
                  <a:pt x="1024559" y="695531"/>
                  <a:pt x="1026127" y="695800"/>
                  <a:pt x="1027615" y="696326"/>
                </a:cubicBezTo>
                <a:cubicBezTo>
                  <a:pt x="1036400" y="699278"/>
                  <a:pt x="1045233" y="702183"/>
                  <a:pt x="1054018" y="705111"/>
                </a:cubicBezTo>
                <a:cubicBezTo>
                  <a:pt x="1054594" y="705303"/>
                  <a:pt x="1055122" y="705687"/>
                  <a:pt x="1055770" y="705471"/>
                </a:cubicBezTo>
                <a:lnTo>
                  <a:pt x="1055770" y="703887"/>
                </a:lnTo>
                <a:lnTo>
                  <a:pt x="1032103" y="696158"/>
                </a:lnTo>
                <a:lnTo>
                  <a:pt x="1032103" y="695606"/>
                </a:lnTo>
                <a:lnTo>
                  <a:pt x="1055698" y="695462"/>
                </a:lnTo>
                <a:lnTo>
                  <a:pt x="1055698" y="693878"/>
                </a:lnTo>
                <a:lnTo>
                  <a:pt x="1026487" y="693878"/>
                </a:lnTo>
                <a:cubicBezTo>
                  <a:pt x="1025783" y="693858"/>
                  <a:pt x="1025085" y="693729"/>
                  <a:pt x="1024422" y="693494"/>
                </a:cubicBezTo>
                <a:cubicBezTo>
                  <a:pt x="1015613" y="690541"/>
                  <a:pt x="1006804" y="687637"/>
                  <a:pt x="998019" y="684709"/>
                </a:cubicBezTo>
                <a:cubicBezTo>
                  <a:pt x="997702" y="684538"/>
                  <a:pt x="997397" y="684346"/>
                  <a:pt x="997107" y="684132"/>
                </a:cubicBezTo>
                <a:cubicBezTo>
                  <a:pt x="997918" y="683828"/>
                  <a:pt x="998794" y="683736"/>
                  <a:pt x="999651" y="683868"/>
                </a:cubicBezTo>
                <a:lnTo>
                  <a:pt x="1052842" y="683868"/>
                </a:lnTo>
                <a:cubicBezTo>
                  <a:pt x="1053802" y="683868"/>
                  <a:pt x="1054762" y="683868"/>
                  <a:pt x="1055722" y="683868"/>
                </a:cubicBezTo>
                <a:lnTo>
                  <a:pt x="1055722" y="682284"/>
                </a:lnTo>
                <a:cubicBezTo>
                  <a:pt x="1054858" y="682284"/>
                  <a:pt x="1053970" y="682284"/>
                  <a:pt x="1053106" y="682284"/>
                </a:cubicBezTo>
                <a:lnTo>
                  <a:pt x="993315" y="682284"/>
                </a:lnTo>
                <a:cubicBezTo>
                  <a:pt x="991740" y="682311"/>
                  <a:pt x="990173" y="682068"/>
                  <a:pt x="988682" y="681564"/>
                </a:cubicBezTo>
                <a:lnTo>
                  <a:pt x="969000" y="674915"/>
                </a:lnTo>
                <a:cubicBezTo>
                  <a:pt x="968279" y="674704"/>
                  <a:pt x="967631" y="674296"/>
                  <a:pt x="967127" y="673739"/>
                </a:cubicBezTo>
                <a:lnTo>
                  <a:pt x="1030399" y="673739"/>
                </a:lnTo>
                <a:cubicBezTo>
                  <a:pt x="1031203" y="673679"/>
                  <a:pt x="1032012" y="673737"/>
                  <a:pt x="1032799" y="673907"/>
                </a:cubicBezTo>
                <a:cubicBezTo>
                  <a:pt x="1040480" y="676091"/>
                  <a:pt x="1048113" y="678348"/>
                  <a:pt x="1055770" y="680604"/>
                </a:cubicBezTo>
                <a:lnTo>
                  <a:pt x="1055770" y="679020"/>
                </a:lnTo>
                <a:cubicBezTo>
                  <a:pt x="1051306" y="677268"/>
                  <a:pt x="1046601" y="676331"/>
                  <a:pt x="1042065" y="674867"/>
                </a:cubicBezTo>
                <a:cubicBezTo>
                  <a:pt x="1041196" y="674661"/>
                  <a:pt x="1040377" y="674277"/>
                  <a:pt x="1039664" y="673739"/>
                </a:cubicBezTo>
                <a:lnTo>
                  <a:pt x="1055866" y="673739"/>
                </a:lnTo>
                <a:lnTo>
                  <a:pt x="1055866" y="672155"/>
                </a:lnTo>
                <a:lnTo>
                  <a:pt x="1034720" y="672155"/>
                </a:lnTo>
                <a:cubicBezTo>
                  <a:pt x="1033316" y="672165"/>
                  <a:pt x="1031919" y="671977"/>
                  <a:pt x="1030567" y="671603"/>
                </a:cubicBezTo>
                <a:cubicBezTo>
                  <a:pt x="1023942" y="669659"/>
                  <a:pt x="1017294" y="667762"/>
                  <a:pt x="1010669" y="665866"/>
                </a:cubicBezTo>
                <a:cubicBezTo>
                  <a:pt x="1009910" y="665739"/>
                  <a:pt x="1009209" y="665389"/>
                  <a:pt x="1008652" y="664858"/>
                </a:cubicBezTo>
                <a:lnTo>
                  <a:pt x="1052842" y="664858"/>
                </a:lnTo>
                <a:lnTo>
                  <a:pt x="1055722" y="664858"/>
                </a:lnTo>
                <a:lnTo>
                  <a:pt x="1055722" y="663274"/>
                </a:lnTo>
                <a:cubicBezTo>
                  <a:pt x="1053106" y="663274"/>
                  <a:pt x="1050466" y="663274"/>
                  <a:pt x="1047825" y="663274"/>
                </a:cubicBezTo>
                <a:cubicBezTo>
                  <a:pt x="1033248" y="663274"/>
                  <a:pt x="1018679" y="663274"/>
                  <a:pt x="1004116" y="663274"/>
                </a:cubicBezTo>
                <a:cubicBezTo>
                  <a:pt x="1002452" y="663310"/>
                  <a:pt x="1000794" y="663091"/>
                  <a:pt x="999195" y="662626"/>
                </a:cubicBezTo>
                <a:cubicBezTo>
                  <a:pt x="994395" y="661186"/>
                  <a:pt x="989426" y="659817"/>
                  <a:pt x="984553" y="658401"/>
                </a:cubicBezTo>
                <a:cubicBezTo>
                  <a:pt x="983737" y="658185"/>
                  <a:pt x="982921" y="657897"/>
                  <a:pt x="982153" y="657609"/>
                </a:cubicBezTo>
                <a:cubicBezTo>
                  <a:pt x="982945" y="656841"/>
                  <a:pt x="983785" y="657129"/>
                  <a:pt x="984553" y="657129"/>
                </a:cubicBezTo>
                <a:lnTo>
                  <a:pt x="1036160" y="657129"/>
                </a:lnTo>
                <a:cubicBezTo>
                  <a:pt x="1037389" y="657136"/>
                  <a:pt x="1038615" y="657290"/>
                  <a:pt x="1039808" y="657585"/>
                </a:cubicBezTo>
                <a:lnTo>
                  <a:pt x="1055866" y="661618"/>
                </a:lnTo>
                <a:lnTo>
                  <a:pt x="1055866" y="660033"/>
                </a:lnTo>
                <a:lnTo>
                  <a:pt x="1046409" y="657633"/>
                </a:lnTo>
                <a:cubicBezTo>
                  <a:pt x="1049546" y="657208"/>
                  <a:pt x="1052703" y="656959"/>
                  <a:pt x="1055866" y="656889"/>
                </a:cubicBezTo>
                <a:lnTo>
                  <a:pt x="1055866" y="655833"/>
                </a:lnTo>
                <a:cubicBezTo>
                  <a:pt x="1054160" y="655425"/>
                  <a:pt x="1052391" y="655353"/>
                  <a:pt x="1050658" y="655617"/>
                </a:cubicBezTo>
                <a:cubicBezTo>
                  <a:pt x="1042105" y="656083"/>
                  <a:pt x="1033544" y="654952"/>
                  <a:pt x="1025407" y="652281"/>
                </a:cubicBezTo>
                <a:cubicBezTo>
                  <a:pt x="1023246" y="651608"/>
                  <a:pt x="1021014" y="651080"/>
                  <a:pt x="1018830" y="650504"/>
                </a:cubicBezTo>
                <a:cubicBezTo>
                  <a:pt x="1018614" y="650504"/>
                  <a:pt x="1018518" y="650360"/>
                  <a:pt x="1018518" y="650000"/>
                </a:cubicBezTo>
                <a:lnTo>
                  <a:pt x="1052842" y="650000"/>
                </a:lnTo>
                <a:cubicBezTo>
                  <a:pt x="1053802" y="650000"/>
                  <a:pt x="1054762" y="650000"/>
                  <a:pt x="1055722" y="650000"/>
                </a:cubicBezTo>
                <a:lnTo>
                  <a:pt x="1055722" y="648416"/>
                </a:lnTo>
                <a:cubicBezTo>
                  <a:pt x="1050130" y="648416"/>
                  <a:pt x="1044513" y="648416"/>
                  <a:pt x="1038920" y="648416"/>
                </a:cubicBezTo>
                <a:lnTo>
                  <a:pt x="1012397" y="648416"/>
                </a:lnTo>
                <a:cubicBezTo>
                  <a:pt x="1010916" y="648445"/>
                  <a:pt x="1009437" y="648267"/>
                  <a:pt x="1008004" y="647888"/>
                </a:cubicBezTo>
                <a:cubicBezTo>
                  <a:pt x="1003684" y="646736"/>
                  <a:pt x="999339" y="645704"/>
                  <a:pt x="994995" y="644648"/>
                </a:cubicBezTo>
                <a:lnTo>
                  <a:pt x="994203" y="644408"/>
                </a:lnTo>
                <a:cubicBezTo>
                  <a:pt x="994203" y="644408"/>
                  <a:pt x="994011" y="644408"/>
                  <a:pt x="994011" y="644408"/>
                </a:cubicBezTo>
                <a:cubicBezTo>
                  <a:pt x="993766" y="644312"/>
                  <a:pt x="993533" y="644192"/>
                  <a:pt x="993315" y="644048"/>
                </a:cubicBezTo>
                <a:cubicBezTo>
                  <a:pt x="993939" y="643447"/>
                  <a:pt x="994707" y="643759"/>
                  <a:pt x="995403" y="643759"/>
                </a:cubicBezTo>
                <a:lnTo>
                  <a:pt x="1039520" y="643759"/>
                </a:lnTo>
                <a:cubicBezTo>
                  <a:pt x="1042765" y="644033"/>
                  <a:pt x="1045979" y="644602"/>
                  <a:pt x="1049121" y="645464"/>
                </a:cubicBezTo>
                <a:cubicBezTo>
                  <a:pt x="1051354" y="645848"/>
                  <a:pt x="1053586" y="646376"/>
                  <a:pt x="1055794" y="646856"/>
                </a:cubicBezTo>
                <a:lnTo>
                  <a:pt x="1055794" y="645080"/>
                </a:lnTo>
                <a:cubicBezTo>
                  <a:pt x="1053999" y="644955"/>
                  <a:pt x="1052256" y="644412"/>
                  <a:pt x="1050706" y="643495"/>
                </a:cubicBezTo>
                <a:lnTo>
                  <a:pt x="1055794" y="643495"/>
                </a:lnTo>
                <a:lnTo>
                  <a:pt x="1055794" y="641911"/>
                </a:lnTo>
                <a:cubicBezTo>
                  <a:pt x="1045780" y="642677"/>
                  <a:pt x="1035716" y="641419"/>
                  <a:pt x="1026199" y="638215"/>
                </a:cubicBezTo>
                <a:lnTo>
                  <a:pt x="1055794" y="638215"/>
                </a:lnTo>
                <a:lnTo>
                  <a:pt x="1055794" y="636631"/>
                </a:lnTo>
                <a:cubicBezTo>
                  <a:pt x="1047225" y="636631"/>
                  <a:pt x="1038680" y="636631"/>
                  <a:pt x="1030111" y="636631"/>
                </a:cubicBezTo>
                <a:cubicBezTo>
                  <a:pt x="1023222" y="637017"/>
                  <a:pt x="1016312" y="636484"/>
                  <a:pt x="1009565" y="635046"/>
                </a:cubicBezTo>
                <a:cubicBezTo>
                  <a:pt x="1008965" y="635229"/>
                  <a:pt x="1008312" y="635073"/>
                  <a:pt x="1007860" y="634638"/>
                </a:cubicBezTo>
                <a:lnTo>
                  <a:pt x="1007620" y="634518"/>
                </a:lnTo>
                <a:lnTo>
                  <a:pt x="1007380" y="634518"/>
                </a:lnTo>
                <a:cubicBezTo>
                  <a:pt x="1006797" y="634658"/>
                  <a:pt x="1006185" y="634497"/>
                  <a:pt x="1005748" y="634086"/>
                </a:cubicBezTo>
                <a:lnTo>
                  <a:pt x="1004884" y="633918"/>
                </a:lnTo>
                <a:lnTo>
                  <a:pt x="1004884" y="633918"/>
                </a:lnTo>
                <a:cubicBezTo>
                  <a:pt x="1004255" y="634144"/>
                  <a:pt x="1003549" y="633964"/>
                  <a:pt x="1003108" y="633462"/>
                </a:cubicBezTo>
                <a:lnTo>
                  <a:pt x="1002964" y="633342"/>
                </a:lnTo>
                <a:lnTo>
                  <a:pt x="1002796" y="633342"/>
                </a:lnTo>
                <a:cubicBezTo>
                  <a:pt x="1002556" y="633342"/>
                  <a:pt x="1002220" y="633342"/>
                  <a:pt x="1002076" y="633150"/>
                </a:cubicBezTo>
                <a:cubicBezTo>
                  <a:pt x="1001932" y="632958"/>
                  <a:pt x="1002076" y="632478"/>
                  <a:pt x="1002388" y="632430"/>
                </a:cubicBezTo>
                <a:cubicBezTo>
                  <a:pt x="1003091" y="632394"/>
                  <a:pt x="1003797" y="632394"/>
                  <a:pt x="1004500" y="632430"/>
                </a:cubicBezTo>
                <a:lnTo>
                  <a:pt x="1043025" y="632430"/>
                </a:lnTo>
                <a:cubicBezTo>
                  <a:pt x="1043961" y="632430"/>
                  <a:pt x="1044945" y="632190"/>
                  <a:pt x="1045785" y="632886"/>
                </a:cubicBezTo>
                <a:lnTo>
                  <a:pt x="1046649" y="633030"/>
                </a:lnTo>
                <a:lnTo>
                  <a:pt x="1046649" y="633030"/>
                </a:lnTo>
                <a:cubicBezTo>
                  <a:pt x="1047268" y="632838"/>
                  <a:pt x="1047941" y="632985"/>
                  <a:pt x="1048425" y="633414"/>
                </a:cubicBezTo>
                <a:lnTo>
                  <a:pt x="1049290" y="633558"/>
                </a:lnTo>
                <a:lnTo>
                  <a:pt x="1049290" y="633558"/>
                </a:lnTo>
                <a:cubicBezTo>
                  <a:pt x="1049909" y="633366"/>
                  <a:pt x="1050581" y="633513"/>
                  <a:pt x="1051066" y="633942"/>
                </a:cubicBezTo>
                <a:lnTo>
                  <a:pt x="1051906" y="634086"/>
                </a:lnTo>
                <a:lnTo>
                  <a:pt x="1051906" y="634086"/>
                </a:lnTo>
                <a:cubicBezTo>
                  <a:pt x="1052525" y="633894"/>
                  <a:pt x="1053197" y="634041"/>
                  <a:pt x="1053682" y="634470"/>
                </a:cubicBezTo>
                <a:cubicBezTo>
                  <a:pt x="1054402" y="634662"/>
                  <a:pt x="1055002" y="635214"/>
                  <a:pt x="1055794" y="635070"/>
                </a:cubicBezTo>
                <a:lnTo>
                  <a:pt x="1055794" y="633486"/>
                </a:lnTo>
                <a:cubicBezTo>
                  <a:pt x="1055530" y="633510"/>
                  <a:pt x="1055266" y="633510"/>
                  <a:pt x="1055002" y="633486"/>
                </a:cubicBezTo>
                <a:cubicBezTo>
                  <a:pt x="1054594" y="633486"/>
                  <a:pt x="1054018" y="633486"/>
                  <a:pt x="1054138" y="632838"/>
                </a:cubicBezTo>
                <a:cubicBezTo>
                  <a:pt x="1054258" y="632190"/>
                  <a:pt x="1054666" y="632454"/>
                  <a:pt x="1055002" y="632430"/>
                </a:cubicBezTo>
                <a:lnTo>
                  <a:pt x="1055794" y="632430"/>
                </a:lnTo>
                <a:lnTo>
                  <a:pt x="1055794" y="631902"/>
                </a:lnTo>
                <a:lnTo>
                  <a:pt x="1047681" y="631902"/>
                </a:lnTo>
                <a:cubicBezTo>
                  <a:pt x="1046853" y="632044"/>
                  <a:pt x="1046001" y="631880"/>
                  <a:pt x="1045281" y="631446"/>
                </a:cubicBezTo>
                <a:lnTo>
                  <a:pt x="1044441" y="631278"/>
                </a:lnTo>
                <a:lnTo>
                  <a:pt x="1044441" y="631278"/>
                </a:lnTo>
                <a:cubicBezTo>
                  <a:pt x="1043814" y="631480"/>
                  <a:pt x="1043130" y="631333"/>
                  <a:pt x="1042641" y="630894"/>
                </a:cubicBezTo>
                <a:lnTo>
                  <a:pt x="1041825" y="630774"/>
                </a:lnTo>
                <a:lnTo>
                  <a:pt x="1041825" y="630774"/>
                </a:lnTo>
                <a:cubicBezTo>
                  <a:pt x="1041193" y="630963"/>
                  <a:pt x="1040512" y="630810"/>
                  <a:pt x="1040024" y="630366"/>
                </a:cubicBezTo>
                <a:lnTo>
                  <a:pt x="1039184" y="630246"/>
                </a:lnTo>
                <a:lnTo>
                  <a:pt x="1039184" y="630246"/>
                </a:lnTo>
                <a:cubicBezTo>
                  <a:pt x="1038555" y="630445"/>
                  <a:pt x="1037866" y="630289"/>
                  <a:pt x="1037384" y="629838"/>
                </a:cubicBezTo>
                <a:lnTo>
                  <a:pt x="1036544" y="629718"/>
                </a:lnTo>
                <a:lnTo>
                  <a:pt x="1036544" y="629718"/>
                </a:lnTo>
                <a:cubicBezTo>
                  <a:pt x="1035917" y="629910"/>
                  <a:pt x="1035238" y="629763"/>
                  <a:pt x="1034744" y="629334"/>
                </a:cubicBezTo>
                <a:lnTo>
                  <a:pt x="1032823" y="628614"/>
                </a:lnTo>
                <a:lnTo>
                  <a:pt x="1032823" y="628278"/>
                </a:lnTo>
                <a:lnTo>
                  <a:pt x="1055818" y="628278"/>
                </a:lnTo>
                <a:lnTo>
                  <a:pt x="1055818" y="626693"/>
                </a:lnTo>
                <a:cubicBezTo>
                  <a:pt x="1046817" y="626693"/>
                  <a:pt x="1037792" y="626693"/>
                  <a:pt x="1028767" y="626861"/>
                </a:cubicBezTo>
                <a:cubicBezTo>
                  <a:pt x="1023520" y="626809"/>
                  <a:pt x="1018294" y="626172"/>
                  <a:pt x="1013189" y="624965"/>
                </a:cubicBezTo>
                <a:cubicBezTo>
                  <a:pt x="1012649" y="624850"/>
                  <a:pt x="1012162" y="624564"/>
                  <a:pt x="1011797" y="624149"/>
                </a:cubicBezTo>
                <a:lnTo>
                  <a:pt x="1014485" y="624149"/>
                </a:lnTo>
                <a:cubicBezTo>
                  <a:pt x="1024902" y="624149"/>
                  <a:pt x="1035320" y="624149"/>
                  <a:pt x="1045689" y="624149"/>
                </a:cubicBezTo>
                <a:cubicBezTo>
                  <a:pt x="1049098" y="624255"/>
                  <a:pt x="1052482" y="624761"/>
                  <a:pt x="1055770" y="625661"/>
                </a:cubicBezTo>
                <a:lnTo>
                  <a:pt x="1055770" y="622517"/>
                </a:lnTo>
                <a:cubicBezTo>
                  <a:pt x="1054114" y="622517"/>
                  <a:pt x="1052434" y="622517"/>
                  <a:pt x="1050778" y="622517"/>
                </a:cubicBezTo>
                <a:cubicBezTo>
                  <a:pt x="1049121" y="622517"/>
                  <a:pt x="1049049" y="622061"/>
                  <a:pt x="1049170" y="620837"/>
                </a:cubicBezTo>
                <a:cubicBezTo>
                  <a:pt x="1049205" y="620309"/>
                  <a:pt x="1049205" y="619780"/>
                  <a:pt x="1049170" y="619252"/>
                </a:cubicBezTo>
                <a:lnTo>
                  <a:pt x="1049170" y="580272"/>
                </a:lnTo>
                <a:cubicBezTo>
                  <a:pt x="1049170" y="579672"/>
                  <a:pt x="1049170" y="579047"/>
                  <a:pt x="1049170" y="578447"/>
                </a:cubicBezTo>
                <a:cubicBezTo>
                  <a:pt x="1049170" y="577439"/>
                  <a:pt x="1049530" y="577079"/>
                  <a:pt x="1050538" y="577031"/>
                </a:cubicBezTo>
                <a:cubicBezTo>
                  <a:pt x="1052278" y="577192"/>
                  <a:pt x="1054030" y="577110"/>
                  <a:pt x="1055746" y="576791"/>
                </a:cubicBezTo>
                <a:lnTo>
                  <a:pt x="1055746" y="575735"/>
                </a:lnTo>
                <a:cubicBezTo>
                  <a:pt x="1054037" y="575416"/>
                  <a:pt x="1052292" y="575334"/>
                  <a:pt x="1050562" y="575495"/>
                </a:cubicBezTo>
                <a:cubicBezTo>
                  <a:pt x="1049554" y="575495"/>
                  <a:pt x="1049098" y="575111"/>
                  <a:pt x="1049170" y="574103"/>
                </a:cubicBezTo>
                <a:cubicBezTo>
                  <a:pt x="1049170" y="573575"/>
                  <a:pt x="1049170" y="573047"/>
                  <a:pt x="1049170" y="572519"/>
                </a:cubicBezTo>
                <a:lnTo>
                  <a:pt x="1049170" y="533010"/>
                </a:lnTo>
                <a:cubicBezTo>
                  <a:pt x="1049170" y="532482"/>
                  <a:pt x="1049170" y="531954"/>
                  <a:pt x="1049170" y="531450"/>
                </a:cubicBezTo>
                <a:cubicBezTo>
                  <a:pt x="1049049" y="530249"/>
                  <a:pt x="1049434" y="529673"/>
                  <a:pt x="1050754" y="529745"/>
                </a:cubicBezTo>
                <a:cubicBezTo>
                  <a:pt x="1052074" y="529817"/>
                  <a:pt x="1054090" y="529745"/>
                  <a:pt x="1055746" y="529745"/>
                </a:cubicBezTo>
                <a:lnTo>
                  <a:pt x="1055746" y="528161"/>
                </a:lnTo>
                <a:cubicBezTo>
                  <a:pt x="1054090" y="528161"/>
                  <a:pt x="1052410" y="528161"/>
                  <a:pt x="1050754" y="528161"/>
                </a:cubicBezTo>
                <a:cubicBezTo>
                  <a:pt x="1049098" y="528161"/>
                  <a:pt x="1049049" y="527681"/>
                  <a:pt x="1049170" y="526481"/>
                </a:cubicBezTo>
                <a:cubicBezTo>
                  <a:pt x="1049170" y="525953"/>
                  <a:pt x="1049170" y="525425"/>
                  <a:pt x="1049170" y="524897"/>
                </a:cubicBezTo>
                <a:lnTo>
                  <a:pt x="1049170" y="485556"/>
                </a:lnTo>
                <a:cubicBezTo>
                  <a:pt x="1049170" y="485028"/>
                  <a:pt x="1049170" y="484500"/>
                  <a:pt x="1049170" y="483996"/>
                </a:cubicBezTo>
                <a:cubicBezTo>
                  <a:pt x="1049170" y="482988"/>
                  <a:pt x="1049554" y="482628"/>
                  <a:pt x="1050562" y="482604"/>
                </a:cubicBezTo>
                <a:cubicBezTo>
                  <a:pt x="1052295" y="482767"/>
                  <a:pt x="1054040" y="482678"/>
                  <a:pt x="1055746" y="482340"/>
                </a:cubicBezTo>
                <a:lnTo>
                  <a:pt x="1055746" y="481307"/>
                </a:lnTo>
                <a:cubicBezTo>
                  <a:pt x="1054033" y="480967"/>
                  <a:pt x="1052278" y="480878"/>
                  <a:pt x="1050538" y="481043"/>
                </a:cubicBezTo>
                <a:cubicBezTo>
                  <a:pt x="1049530" y="481043"/>
                  <a:pt x="1049098" y="480659"/>
                  <a:pt x="1049170" y="479651"/>
                </a:cubicBezTo>
                <a:cubicBezTo>
                  <a:pt x="1049170" y="479123"/>
                  <a:pt x="1049170" y="478595"/>
                  <a:pt x="1049170" y="478067"/>
                </a:cubicBezTo>
                <a:lnTo>
                  <a:pt x="1049170" y="438342"/>
                </a:lnTo>
                <a:cubicBezTo>
                  <a:pt x="1049193" y="437910"/>
                  <a:pt x="1049193" y="437478"/>
                  <a:pt x="1049170" y="437046"/>
                </a:cubicBezTo>
                <a:cubicBezTo>
                  <a:pt x="1049049" y="435822"/>
                  <a:pt x="1049482" y="435270"/>
                  <a:pt x="1050778" y="435342"/>
                </a:cubicBezTo>
                <a:cubicBezTo>
                  <a:pt x="1052074" y="435414"/>
                  <a:pt x="1054114" y="435342"/>
                  <a:pt x="1055770" y="435342"/>
                </a:cubicBezTo>
                <a:lnTo>
                  <a:pt x="1055770" y="433854"/>
                </a:lnTo>
                <a:lnTo>
                  <a:pt x="1050970" y="433854"/>
                </a:lnTo>
                <a:cubicBezTo>
                  <a:pt x="1049170" y="433854"/>
                  <a:pt x="1049170" y="433854"/>
                  <a:pt x="1049121" y="431909"/>
                </a:cubicBezTo>
                <a:cubicBezTo>
                  <a:pt x="1049121" y="431573"/>
                  <a:pt x="1049121" y="431213"/>
                  <a:pt x="1049121" y="430853"/>
                </a:cubicBezTo>
                <a:lnTo>
                  <a:pt x="1049121" y="391104"/>
                </a:lnTo>
                <a:cubicBezTo>
                  <a:pt x="1049121" y="390768"/>
                  <a:pt x="1049121" y="390408"/>
                  <a:pt x="1049121" y="390072"/>
                </a:cubicBezTo>
                <a:cubicBezTo>
                  <a:pt x="1049121" y="388176"/>
                  <a:pt x="1049121" y="388176"/>
                  <a:pt x="1050970" y="388128"/>
                </a:cubicBezTo>
                <a:lnTo>
                  <a:pt x="1055770" y="388128"/>
                </a:lnTo>
                <a:lnTo>
                  <a:pt x="1055770" y="386544"/>
                </a:lnTo>
                <a:cubicBezTo>
                  <a:pt x="1054114" y="386544"/>
                  <a:pt x="1052434" y="386544"/>
                  <a:pt x="1050778" y="386664"/>
                </a:cubicBezTo>
                <a:cubicBezTo>
                  <a:pt x="1049121" y="386784"/>
                  <a:pt x="1049073" y="386160"/>
                  <a:pt x="1049170" y="384960"/>
                </a:cubicBezTo>
                <a:cubicBezTo>
                  <a:pt x="1049265" y="383759"/>
                  <a:pt x="1049170" y="383015"/>
                  <a:pt x="1049170" y="382055"/>
                </a:cubicBezTo>
                <a:lnTo>
                  <a:pt x="1049170" y="344298"/>
                </a:lnTo>
                <a:cubicBezTo>
                  <a:pt x="1049205" y="343780"/>
                  <a:pt x="1049205" y="343257"/>
                  <a:pt x="1049170" y="342738"/>
                </a:cubicBezTo>
                <a:cubicBezTo>
                  <a:pt x="1049049" y="341514"/>
                  <a:pt x="1049458" y="340938"/>
                  <a:pt x="1050778" y="341034"/>
                </a:cubicBezTo>
                <a:cubicBezTo>
                  <a:pt x="1052098" y="341130"/>
                  <a:pt x="1054114" y="341034"/>
                  <a:pt x="1055770" y="341034"/>
                </a:cubicBezTo>
                <a:lnTo>
                  <a:pt x="1055770" y="339450"/>
                </a:lnTo>
                <a:lnTo>
                  <a:pt x="1051306" y="339450"/>
                </a:lnTo>
                <a:cubicBezTo>
                  <a:pt x="1049217" y="339450"/>
                  <a:pt x="1049217" y="339450"/>
                  <a:pt x="1049193" y="337218"/>
                </a:cubicBezTo>
                <a:cubicBezTo>
                  <a:pt x="1049193" y="336954"/>
                  <a:pt x="1049193" y="336714"/>
                  <a:pt x="1049193" y="336450"/>
                </a:cubicBezTo>
                <a:lnTo>
                  <a:pt x="1049193" y="296725"/>
                </a:lnTo>
                <a:cubicBezTo>
                  <a:pt x="1049193" y="296461"/>
                  <a:pt x="1049193" y="296197"/>
                  <a:pt x="1049193" y="295933"/>
                </a:cubicBezTo>
                <a:cubicBezTo>
                  <a:pt x="1049193" y="293748"/>
                  <a:pt x="1049193" y="293724"/>
                  <a:pt x="1051306" y="293724"/>
                </a:cubicBezTo>
                <a:cubicBezTo>
                  <a:pt x="1052794" y="293724"/>
                  <a:pt x="1054282" y="293724"/>
                  <a:pt x="1055770" y="293724"/>
                </a:cubicBezTo>
                <a:lnTo>
                  <a:pt x="1055770" y="292236"/>
                </a:lnTo>
                <a:cubicBezTo>
                  <a:pt x="1054114" y="292236"/>
                  <a:pt x="1052434" y="292236"/>
                  <a:pt x="1050778" y="292236"/>
                </a:cubicBezTo>
                <a:cubicBezTo>
                  <a:pt x="1049121" y="292236"/>
                  <a:pt x="1049073" y="291732"/>
                  <a:pt x="1049193" y="290532"/>
                </a:cubicBezTo>
                <a:cubicBezTo>
                  <a:pt x="1049193" y="290004"/>
                  <a:pt x="1049193" y="289476"/>
                  <a:pt x="1049193" y="288972"/>
                </a:cubicBezTo>
                <a:lnTo>
                  <a:pt x="1049193" y="249511"/>
                </a:lnTo>
                <a:cubicBezTo>
                  <a:pt x="1049193" y="248983"/>
                  <a:pt x="1049193" y="248455"/>
                  <a:pt x="1049193" y="247927"/>
                </a:cubicBezTo>
                <a:cubicBezTo>
                  <a:pt x="1049193" y="246918"/>
                  <a:pt x="1049578" y="246558"/>
                  <a:pt x="1050586" y="246534"/>
                </a:cubicBezTo>
                <a:cubicBezTo>
                  <a:pt x="1052316" y="246695"/>
                  <a:pt x="1054061" y="246614"/>
                  <a:pt x="1055770" y="246294"/>
                </a:cubicBezTo>
                <a:lnTo>
                  <a:pt x="1055770" y="245238"/>
                </a:lnTo>
                <a:cubicBezTo>
                  <a:pt x="1054054" y="244907"/>
                  <a:pt x="1052299" y="244825"/>
                  <a:pt x="1050562" y="244998"/>
                </a:cubicBezTo>
                <a:cubicBezTo>
                  <a:pt x="1049554" y="244998"/>
                  <a:pt x="1049121" y="244590"/>
                  <a:pt x="1049193" y="243582"/>
                </a:cubicBezTo>
                <a:cubicBezTo>
                  <a:pt x="1049193" y="243054"/>
                  <a:pt x="1049193" y="242526"/>
                  <a:pt x="1049193" y="241998"/>
                </a:cubicBezTo>
                <a:lnTo>
                  <a:pt x="1049193" y="202297"/>
                </a:lnTo>
                <a:cubicBezTo>
                  <a:pt x="1049217" y="201857"/>
                  <a:pt x="1049217" y="201417"/>
                  <a:pt x="1049193" y="200977"/>
                </a:cubicBezTo>
                <a:cubicBezTo>
                  <a:pt x="1049073" y="199753"/>
                  <a:pt x="1049506" y="199201"/>
                  <a:pt x="1050802" y="199297"/>
                </a:cubicBezTo>
                <a:cubicBezTo>
                  <a:pt x="1052098" y="199393"/>
                  <a:pt x="1054138" y="199297"/>
                  <a:pt x="1055794" y="199297"/>
                </a:cubicBezTo>
                <a:lnTo>
                  <a:pt x="1055794" y="197712"/>
                </a:lnTo>
                <a:lnTo>
                  <a:pt x="1050994" y="197712"/>
                </a:lnTo>
                <a:cubicBezTo>
                  <a:pt x="1049193" y="197712"/>
                  <a:pt x="1049193" y="197712"/>
                  <a:pt x="1049145" y="195768"/>
                </a:cubicBezTo>
                <a:cubicBezTo>
                  <a:pt x="1049145" y="195408"/>
                  <a:pt x="1049145" y="195048"/>
                  <a:pt x="1049145" y="194712"/>
                </a:cubicBezTo>
                <a:lnTo>
                  <a:pt x="1049145" y="155059"/>
                </a:lnTo>
                <a:cubicBezTo>
                  <a:pt x="1049145" y="154699"/>
                  <a:pt x="1049145" y="154363"/>
                  <a:pt x="1049145" y="154003"/>
                </a:cubicBezTo>
                <a:cubicBezTo>
                  <a:pt x="1049145" y="152107"/>
                  <a:pt x="1049145" y="152107"/>
                  <a:pt x="1050994" y="152059"/>
                </a:cubicBezTo>
                <a:lnTo>
                  <a:pt x="1055794" y="152059"/>
                </a:lnTo>
                <a:lnTo>
                  <a:pt x="1055794" y="150499"/>
                </a:lnTo>
                <a:cubicBezTo>
                  <a:pt x="1054138" y="150499"/>
                  <a:pt x="1052458" y="150499"/>
                  <a:pt x="1050802" y="150499"/>
                </a:cubicBezTo>
                <a:cubicBezTo>
                  <a:pt x="1049145" y="150499"/>
                  <a:pt x="1049098" y="150019"/>
                  <a:pt x="1049193" y="148794"/>
                </a:cubicBezTo>
                <a:cubicBezTo>
                  <a:pt x="1049290" y="147570"/>
                  <a:pt x="1049193" y="146874"/>
                  <a:pt x="1049193" y="145914"/>
                </a:cubicBezTo>
                <a:lnTo>
                  <a:pt x="1049193" y="108253"/>
                </a:lnTo>
                <a:cubicBezTo>
                  <a:pt x="1049230" y="107726"/>
                  <a:pt x="1049230" y="107197"/>
                  <a:pt x="1049193" y="106669"/>
                </a:cubicBezTo>
                <a:cubicBezTo>
                  <a:pt x="1049073" y="105445"/>
                  <a:pt x="1049482" y="104893"/>
                  <a:pt x="1050802" y="104965"/>
                </a:cubicBezTo>
                <a:cubicBezTo>
                  <a:pt x="1052122" y="105037"/>
                  <a:pt x="1054138" y="104965"/>
                  <a:pt x="1055794" y="105085"/>
                </a:cubicBezTo>
                <a:lnTo>
                  <a:pt x="1055794" y="103501"/>
                </a:lnTo>
                <a:lnTo>
                  <a:pt x="1051594" y="103501"/>
                </a:lnTo>
                <a:cubicBezTo>
                  <a:pt x="1049482" y="103501"/>
                  <a:pt x="1049193" y="104029"/>
                  <a:pt x="1049193" y="101100"/>
                </a:cubicBezTo>
                <a:lnTo>
                  <a:pt x="1049193" y="59863"/>
                </a:lnTo>
                <a:cubicBezTo>
                  <a:pt x="1049193" y="57679"/>
                  <a:pt x="1049193" y="57679"/>
                  <a:pt x="1051306" y="57655"/>
                </a:cubicBezTo>
                <a:lnTo>
                  <a:pt x="1055770" y="57655"/>
                </a:lnTo>
                <a:lnTo>
                  <a:pt x="1055770" y="56071"/>
                </a:lnTo>
                <a:cubicBezTo>
                  <a:pt x="1054114" y="56071"/>
                  <a:pt x="1052434" y="56071"/>
                  <a:pt x="1050778" y="56071"/>
                </a:cubicBezTo>
                <a:cubicBezTo>
                  <a:pt x="1049121" y="56071"/>
                  <a:pt x="1049073" y="55591"/>
                  <a:pt x="1049193" y="54391"/>
                </a:cubicBezTo>
                <a:cubicBezTo>
                  <a:pt x="1049193" y="53863"/>
                  <a:pt x="1049193" y="53335"/>
                  <a:pt x="1049193" y="52807"/>
                </a:cubicBezTo>
                <a:lnTo>
                  <a:pt x="1049193" y="13442"/>
                </a:lnTo>
                <a:cubicBezTo>
                  <a:pt x="1049193" y="12914"/>
                  <a:pt x="1049193" y="12386"/>
                  <a:pt x="1049193" y="11857"/>
                </a:cubicBezTo>
                <a:cubicBezTo>
                  <a:pt x="1049193" y="10849"/>
                  <a:pt x="1049578" y="10513"/>
                  <a:pt x="1050586" y="10465"/>
                </a:cubicBezTo>
                <a:cubicBezTo>
                  <a:pt x="1052316" y="10650"/>
                  <a:pt x="1054064" y="10569"/>
                  <a:pt x="1055770" y="10225"/>
                </a:cubicBezTo>
                <a:lnTo>
                  <a:pt x="1055770" y="9169"/>
                </a:lnTo>
                <a:cubicBezTo>
                  <a:pt x="1054035" y="8869"/>
                  <a:pt x="1052266" y="8812"/>
                  <a:pt x="1050514" y="9001"/>
                </a:cubicBezTo>
                <a:cubicBezTo>
                  <a:pt x="1049506" y="9001"/>
                  <a:pt x="1049145" y="8593"/>
                  <a:pt x="1049098" y="7585"/>
                </a:cubicBezTo>
                <a:cubicBezTo>
                  <a:pt x="1049258" y="5655"/>
                  <a:pt x="1049186" y="3713"/>
                  <a:pt x="1048881" y="1800"/>
                </a:cubicBezTo>
                <a:lnTo>
                  <a:pt x="1047825" y="1800"/>
                </a:lnTo>
                <a:cubicBezTo>
                  <a:pt x="1047506" y="3695"/>
                  <a:pt x="1047424" y="5622"/>
                  <a:pt x="1047585" y="7537"/>
                </a:cubicBezTo>
                <a:cubicBezTo>
                  <a:pt x="1047585" y="8521"/>
                  <a:pt x="1047201" y="8977"/>
                  <a:pt x="1046193" y="8929"/>
                </a:cubicBezTo>
                <a:cubicBezTo>
                  <a:pt x="1045754" y="8905"/>
                  <a:pt x="1045312" y="8905"/>
                  <a:pt x="1044873" y="8929"/>
                </a:cubicBezTo>
                <a:lnTo>
                  <a:pt x="1003636" y="8929"/>
                </a:lnTo>
                <a:cubicBezTo>
                  <a:pt x="1002436" y="9073"/>
                  <a:pt x="1001884" y="8665"/>
                  <a:pt x="1001956" y="7345"/>
                </a:cubicBezTo>
                <a:cubicBezTo>
                  <a:pt x="1001956" y="5497"/>
                  <a:pt x="1001956" y="3672"/>
                  <a:pt x="1001956" y="1824"/>
                </a:cubicBezTo>
                <a:lnTo>
                  <a:pt x="1000395" y="1824"/>
                </a:lnTo>
                <a:cubicBezTo>
                  <a:pt x="1000395" y="3672"/>
                  <a:pt x="1000395" y="5497"/>
                  <a:pt x="1000395" y="7345"/>
                </a:cubicBezTo>
                <a:cubicBezTo>
                  <a:pt x="1000395" y="8665"/>
                  <a:pt x="999915" y="9049"/>
                  <a:pt x="998715" y="8953"/>
                </a:cubicBezTo>
                <a:cubicBezTo>
                  <a:pt x="998187" y="8953"/>
                  <a:pt x="997659" y="8953"/>
                  <a:pt x="997131" y="8953"/>
                </a:cubicBezTo>
                <a:lnTo>
                  <a:pt x="957766" y="8953"/>
                </a:lnTo>
                <a:cubicBezTo>
                  <a:pt x="957238" y="8953"/>
                  <a:pt x="956710" y="8953"/>
                  <a:pt x="956206" y="8953"/>
                </a:cubicBezTo>
                <a:cubicBezTo>
                  <a:pt x="955174" y="8953"/>
                  <a:pt x="954838" y="8545"/>
                  <a:pt x="954814" y="7561"/>
                </a:cubicBezTo>
                <a:cubicBezTo>
                  <a:pt x="954967" y="5637"/>
                  <a:pt x="954879" y="3702"/>
                  <a:pt x="954550" y="1800"/>
                </a:cubicBezTo>
                <a:lnTo>
                  <a:pt x="953494" y="1800"/>
                </a:lnTo>
                <a:cubicBezTo>
                  <a:pt x="953186" y="3696"/>
                  <a:pt x="953105" y="5622"/>
                  <a:pt x="953254" y="7537"/>
                </a:cubicBezTo>
                <a:cubicBezTo>
                  <a:pt x="953254" y="8545"/>
                  <a:pt x="952870" y="8977"/>
                  <a:pt x="951861" y="8929"/>
                </a:cubicBezTo>
                <a:cubicBezTo>
                  <a:pt x="951333" y="8929"/>
                  <a:pt x="950805" y="8929"/>
                  <a:pt x="950277" y="8929"/>
                </a:cubicBezTo>
                <a:lnTo>
                  <a:pt x="910552" y="8929"/>
                </a:lnTo>
                <a:cubicBezTo>
                  <a:pt x="910096" y="8927"/>
                  <a:pt x="909638" y="8951"/>
                  <a:pt x="909184" y="9001"/>
                </a:cubicBezTo>
                <a:cubicBezTo>
                  <a:pt x="907984" y="9145"/>
                  <a:pt x="907432" y="8689"/>
                  <a:pt x="907504" y="7393"/>
                </a:cubicBezTo>
                <a:cubicBezTo>
                  <a:pt x="907624" y="5545"/>
                  <a:pt x="907504" y="3720"/>
                  <a:pt x="907624" y="1872"/>
                </a:cubicBezTo>
                <a:lnTo>
                  <a:pt x="906040" y="1872"/>
                </a:lnTo>
                <a:cubicBezTo>
                  <a:pt x="906040" y="3528"/>
                  <a:pt x="906040" y="5185"/>
                  <a:pt x="906040" y="6865"/>
                </a:cubicBezTo>
                <a:cubicBezTo>
                  <a:pt x="906040" y="8953"/>
                  <a:pt x="906040" y="8953"/>
                  <a:pt x="903832" y="8977"/>
                </a:cubicBezTo>
                <a:lnTo>
                  <a:pt x="862546" y="8977"/>
                </a:lnTo>
                <a:cubicBezTo>
                  <a:pt x="860362" y="8977"/>
                  <a:pt x="860362" y="8977"/>
                  <a:pt x="860338" y="6865"/>
                </a:cubicBezTo>
                <a:cubicBezTo>
                  <a:pt x="860338" y="5185"/>
                  <a:pt x="860338" y="3528"/>
                  <a:pt x="860338" y="1872"/>
                </a:cubicBezTo>
                <a:lnTo>
                  <a:pt x="858778" y="1872"/>
                </a:lnTo>
                <a:cubicBezTo>
                  <a:pt x="858778" y="3720"/>
                  <a:pt x="858778" y="5545"/>
                  <a:pt x="858898" y="7393"/>
                </a:cubicBezTo>
                <a:cubicBezTo>
                  <a:pt x="858898" y="8689"/>
                  <a:pt x="858418" y="9121"/>
                  <a:pt x="857194" y="9001"/>
                </a:cubicBezTo>
                <a:cubicBezTo>
                  <a:pt x="856675" y="8965"/>
                  <a:pt x="856152" y="8965"/>
                  <a:pt x="855634" y="9001"/>
                </a:cubicBezTo>
                <a:lnTo>
                  <a:pt x="816317" y="9001"/>
                </a:lnTo>
                <a:cubicBezTo>
                  <a:pt x="815693" y="9001"/>
                  <a:pt x="815069" y="9001"/>
                  <a:pt x="814469" y="9001"/>
                </a:cubicBezTo>
                <a:cubicBezTo>
                  <a:pt x="813460" y="9001"/>
                  <a:pt x="813100" y="8617"/>
                  <a:pt x="813052" y="7609"/>
                </a:cubicBezTo>
                <a:cubicBezTo>
                  <a:pt x="813225" y="5694"/>
                  <a:pt x="813144" y="3766"/>
                  <a:pt x="812812" y="1872"/>
                </a:cubicBezTo>
                <a:lnTo>
                  <a:pt x="811756" y="1872"/>
                </a:lnTo>
                <a:cubicBezTo>
                  <a:pt x="811449" y="3768"/>
                  <a:pt x="811367" y="5694"/>
                  <a:pt x="811516" y="7609"/>
                </a:cubicBezTo>
                <a:cubicBezTo>
                  <a:pt x="811516" y="8593"/>
                  <a:pt x="811132" y="9049"/>
                  <a:pt x="810124" y="9001"/>
                </a:cubicBezTo>
                <a:cubicBezTo>
                  <a:pt x="809685" y="8977"/>
                  <a:pt x="809243" y="8977"/>
                  <a:pt x="808804" y="9001"/>
                </a:cubicBezTo>
                <a:lnTo>
                  <a:pt x="767567" y="9001"/>
                </a:lnTo>
                <a:cubicBezTo>
                  <a:pt x="766367" y="9145"/>
                  <a:pt x="765814" y="8737"/>
                  <a:pt x="765863" y="7417"/>
                </a:cubicBezTo>
                <a:cubicBezTo>
                  <a:pt x="765863" y="5569"/>
                  <a:pt x="765863" y="3744"/>
                  <a:pt x="765863" y="1896"/>
                </a:cubicBezTo>
                <a:lnTo>
                  <a:pt x="764302" y="1896"/>
                </a:lnTo>
                <a:cubicBezTo>
                  <a:pt x="764302" y="3744"/>
                  <a:pt x="764302" y="5569"/>
                  <a:pt x="764302" y="7417"/>
                </a:cubicBezTo>
                <a:cubicBezTo>
                  <a:pt x="764302" y="8737"/>
                  <a:pt x="763798" y="9121"/>
                  <a:pt x="762598" y="9025"/>
                </a:cubicBezTo>
                <a:cubicBezTo>
                  <a:pt x="762094" y="9025"/>
                  <a:pt x="761566" y="9025"/>
                  <a:pt x="761038" y="9025"/>
                </a:cubicBezTo>
                <a:lnTo>
                  <a:pt x="721721" y="9025"/>
                </a:lnTo>
                <a:cubicBezTo>
                  <a:pt x="721193" y="9025"/>
                  <a:pt x="720665" y="9025"/>
                  <a:pt x="720137" y="9025"/>
                </a:cubicBezTo>
                <a:cubicBezTo>
                  <a:pt x="719129" y="9025"/>
                  <a:pt x="718769" y="8617"/>
                  <a:pt x="718745" y="7633"/>
                </a:cubicBezTo>
                <a:cubicBezTo>
                  <a:pt x="718893" y="5718"/>
                  <a:pt x="718812" y="3792"/>
                  <a:pt x="718505" y="1896"/>
                </a:cubicBezTo>
                <a:lnTo>
                  <a:pt x="717449" y="1896"/>
                </a:lnTo>
                <a:cubicBezTo>
                  <a:pt x="717117" y="3790"/>
                  <a:pt x="717036" y="5718"/>
                  <a:pt x="717208" y="7633"/>
                </a:cubicBezTo>
                <a:cubicBezTo>
                  <a:pt x="717208" y="8641"/>
                  <a:pt x="716800" y="9073"/>
                  <a:pt x="715792" y="9025"/>
                </a:cubicBezTo>
                <a:cubicBezTo>
                  <a:pt x="715264" y="9025"/>
                  <a:pt x="714736" y="9025"/>
                  <a:pt x="714208" y="9025"/>
                </a:cubicBezTo>
                <a:lnTo>
                  <a:pt x="674507" y="9025"/>
                </a:lnTo>
                <a:cubicBezTo>
                  <a:pt x="674068" y="9001"/>
                  <a:pt x="673626" y="9001"/>
                  <a:pt x="673187" y="9025"/>
                </a:cubicBezTo>
                <a:cubicBezTo>
                  <a:pt x="671963" y="9169"/>
                  <a:pt x="671411" y="8713"/>
                  <a:pt x="671483" y="7417"/>
                </a:cubicBezTo>
                <a:cubicBezTo>
                  <a:pt x="671483" y="5569"/>
                  <a:pt x="671483" y="3744"/>
                  <a:pt x="671483" y="1896"/>
                </a:cubicBezTo>
                <a:lnTo>
                  <a:pt x="669899" y="1896"/>
                </a:lnTo>
                <a:lnTo>
                  <a:pt x="669899" y="6889"/>
                </a:lnTo>
                <a:cubicBezTo>
                  <a:pt x="669899" y="8977"/>
                  <a:pt x="669899" y="8977"/>
                  <a:pt x="667666" y="9001"/>
                </a:cubicBezTo>
                <a:lnTo>
                  <a:pt x="626501" y="9001"/>
                </a:lnTo>
                <a:cubicBezTo>
                  <a:pt x="624317" y="9001"/>
                  <a:pt x="624317" y="9001"/>
                  <a:pt x="624269" y="6889"/>
                </a:cubicBezTo>
                <a:cubicBezTo>
                  <a:pt x="624269" y="5209"/>
                  <a:pt x="624269" y="3552"/>
                  <a:pt x="624269" y="1896"/>
                </a:cubicBezTo>
                <a:lnTo>
                  <a:pt x="622685" y="1896"/>
                </a:lnTo>
                <a:cubicBezTo>
                  <a:pt x="622685" y="3816"/>
                  <a:pt x="622685" y="5737"/>
                  <a:pt x="622685" y="7657"/>
                </a:cubicBezTo>
                <a:cubicBezTo>
                  <a:pt x="622685" y="8713"/>
                  <a:pt x="622301" y="9073"/>
                  <a:pt x="621293" y="9001"/>
                </a:cubicBezTo>
                <a:lnTo>
                  <a:pt x="578567" y="9001"/>
                </a:lnTo>
                <a:cubicBezTo>
                  <a:pt x="577559" y="9001"/>
                  <a:pt x="577127" y="8713"/>
                  <a:pt x="577175" y="7657"/>
                </a:cubicBezTo>
                <a:cubicBezTo>
                  <a:pt x="577175" y="5737"/>
                  <a:pt x="577175" y="3816"/>
                  <a:pt x="577175" y="1896"/>
                </a:cubicBezTo>
                <a:lnTo>
                  <a:pt x="575591" y="1896"/>
                </a:lnTo>
                <a:cubicBezTo>
                  <a:pt x="575591" y="3744"/>
                  <a:pt x="575591" y="5569"/>
                  <a:pt x="575591" y="7417"/>
                </a:cubicBezTo>
                <a:cubicBezTo>
                  <a:pt x="575591" y="8497"/>
                  <a:pt x="575303" y="9097"/>
                  <a:pt x="574127" y="9001"/>
                </a:cubicBezTo>
                <a:lnTo>
                  <a:pt x="532074" y="9001"/>
                </a:lnTo>
                <a:cubicBezTo>
                  <a:pt x="529937" y="9001"/>
                  <a:pt x="529937" y="9001"/>
                  <a:pt x="529937" y="6793"/>
                </a:cubicBezTo>
                <a:cubicBezTo>
                  <a:pt x="529937" y="5137"/>
                  <a:pt x="529937" y="3456"/>
                  <a:pt x="529937" y="1800"/>
                </a:cubicBezTo>
                <a:lnTo>
                  <a:pt x="528353" y="1800"/>
                </a:lnTo>
                <a:cubicBezTo>
                  <a:pt x="528353" y="3648"/>
                  <a:pt x="528353" y="5473"/>
                  <a:pt x="528353" y="7321"/>
                </a:cubicBezTo>
                <a:cubicBezTo>
                  <a:pt x="528353" y="8641"/>
                  <a:pt x="527873" y="9025"/>
                  <a:pt x="526673" y="8929"/>
                </a:cubicBezTo>
                <a:cubicBezTo>
                  <a:pt x="526145" y="8929"/>
                  <a:pt x="525617" y="8929"/>
                  <a:pt x="525089" y="8929"/>
                </a:cubicBezTo>
                <a:lnTo>
                  <a:pt x="485652" y="8929"/>
                </a:lnTo>
                <a:cubicBezTo>
                  <a:pt x="485124" y="8929"/>
                  <a:pt x="484596" y="8929"/>
                  <a:pt x="484068" y="8929"/>
                </a:cubicBezTo>
                <a:cubicBezTo>
                  <a:pt x="483060" y="8929"/>
                  <a:pt x="482724" y="8521"/>
                  <a:pt x="482676" y="7537"/>
                </a:cubicBezTo>
                <a:cubicBezTo>
                  <a:pt x="482848" y="5622"/>
                  <a:pt x="482767" y="3694"/>
                  <a:pt x="482436" y="1800"/>
                </a:cubicBezTo>
                <a:lnTo>
                  <a:pt x="481379" y="1800"/>
                </a:lnTo>
                <a:cubicBezTo>
                  <a:pt x="481072" y="3696"/>
                  <a:pt x="480991" y="5622"/>
                  <a:pt x="481139" y="7537"/>
                </a:cubicBezTo>
                <a:cubicBezTo>
                  <a:pt x="481139" y="8521"/>
                  <a:pt x="480755" y="8977"/>
                  <a:pt x="479747" y="8929"/>
                </a:cubicBezTo>
                <a:cubicBezTo>
                  <a:pt x="479308" y="8905"/>
                  <a:pt x="478866" y="8905"/>
                  <a:pt x="478427" y="8929"/>
                </a:cubicBezTo>
                <a:lnTo>
                  <a:pt x="437214" y="8929"/>
                </a:lnTo>
                <a:cubicBezTo>
                  <a:pt x="436014" y="9073"/>
                  <a:pt x="435438" y="8665"/>
                  <a:pt x="435510" y="7345"/>
                </a:cubicBezTo>
                <a:cubicBezTo>
                  <a:pt x="435510" y="5497"/>
                  <a:pt x="435510" y="3672"/>
                  <a:pt x="435510" y="1824"/>
                </a:cubicBezTo>
                <a:lnTo>
                  <a:pt x="433926" y="1824"/>
                </a:lnTo>
                <a:cubicBezTo>
                  <a:pt x="433926" y="3480"/>
                  <a:pt x="433926" y="5161"/>
                  <a:pt x="433926" y="6817"/>
                </a:cubicBezTo>
                <a:cubicBezTo>
                  <a:pt x="433926" y="8905"/>
                  <a:pt x="433926" y="8905"/>
                  <a:pt x="431717" y="8929"/>
                </a:cubicBezTo>
                <a:lnTo>
                  <a:pt x="389928" y="8929"/>
                </a:lnTo>
                <a:cubicBezTo>
                  <a:pt x="388488" y="9097"/>
                  <a:pt x="388128" y="8401"/>
                  <a:pt x="388176" y="7081"/>
                </a:cubicBezTo>
                <a:cubicBezTo>
                  <a:pt x="388176" y="5329"/>
                  <a:pt x="388176" y="3576"/>
                  <a:pt x="388176" y="1824"/>
                </a:cubicBezTo>
                <a:lnTo>
                  <a:pt x="386592" y="1824"/>
                </a:lnTo>
                <a:cubicBezTo>
                  <a:pt x="386592" y="3744"/>
                  <a:pt x="386592" y="5665"/>
                  <a:pt x="386592" y="7585"/>
                </a:cubicBezTo>
                <a:cubicBezTo>
                  <a:pt x="386592" y="8641"/>
                  <a:pt x="386208" y="9001"/>
                  <a:pt x="385224" y="8929"/>
                </a:cubicBezTo>
                <a:lnTo>
                  <a:pt x="342498" y="8929"/>
                </a:lnTo>
                <a:cubicBezTo>
                  <a:pt x="341514" y="8929"/>
                  <a:pt x="341082" y="8641"/>
                  <a:pt x="341130" y="7585"/>
                </a:cubicBezTo>
                <a:cubicBezTo>
                  <a:pt x="341130" y="5665"/>
                  <a:pt x="341130" y="3744"/>
                  <a:pt x="341130" y="1824"/>
                </a:cubicBezTo>
                <a:lnTo>
                  <a:pt x="339546" y="1824"/>
                </a:lnTo>
                <a:cubicBezTo>
                  <a:pt x="339546" y="3480"/>
                  <a:pt x="339546" y="5137"/>
                  <a:pt x="339546" y="6817"/>
                </a:cubicBezTo>
                <a:cubicBezTo>
                  <a:pt x="339546" y="8905"/>
                  <a:pt x="339546" y="8905"/>
                  <a:pt x="337338" y="8929"/>
                </a:cubicBezTo>
                <a:lnTo>
                  <a:pt x="296101" y="8929"/>
                </a:lnTo>
                <a:cubicBezTo>
                  <a:pt x="293916" y="8929"/>
                  <a:pt x="293916" y="8929"/>
                  <a:pt x="293892" y="6817"/>
                </a:cubicBezTo>
                <a:cubicBezTo>
                  <a:pt x="293892" y="5137"/>
                  <a:pt x="293892" y="3480"/>
                  <a:pt x="293892" y="1824"/>
                </a:cubicBezTo>
                <a:lnTo>
                  <a:pt x="292308" y="1824"/>
                </a:lnTo>
                <a:cubicBezTo>
                  <a:pt x="292308" y="3672"/>
                  <a:pt x="292308" y="5497"/>
                  <a:pt x="292428" y="7345"/>
                </a:cubicBezTo>
                <a:cubicBezTo>
                  <a:pt x="292428" y="8641"/>
                  <a:pt x="291972" y="9073"/>
                  <a:pt x="290748" y="8953"/>
                </a:cubicBezTo>
                <a:cubicBezTo>
                  <a:pt x="290220" y="8917"/>
                  <a:pt x="289692" y="8917"/>
                  <a:pt x="289164" y="8953"/>
                </a:cubicBezTo>
                <a:lnTo>
                  <a:pt x="249871" y="8953"/>
                </a:lnTo>
                <a:cubicBezTo>
                  <a:pt x="249247" y="8953"/>
                  <a:pt x="248647" y="8953"/>
                  <a:pt x="248023" y="8953"/>
                </a:cubicBezTo>
                <a:cubicBezTo>
                  <a:pt x="247399" y="8953"/>
                  <a:pt x="246654" y="8569"/>
                  <a:pt x="246630" y="7561"/>
                </a:cubicBezTo>
                <a:cubicBezTo>
                  <a:pt x="246779" y="5646"/>
                  <a:pt x="246698" y="3720"/>
                  <a:pt x="246390" y="1824"/>
                </a:cubicBezTo>
                <a:lnTo>
                  <a:pt x="245334" y="1824"/>
                </a:lnTo>
                <a:cubicBezTo>
                  <a:pt x="245008" y="3718"/>
                  <a:pt x="244919" y="5645"/>
                  <a:pt x="245070" y="7561"/>
                </a:cubicBezTo>
                <a:cubicBezTo>
                  <a:pt x="245070" y="8545"/>
                  <a:pt x="244710" y="9001"/>
                  <a:pt x="243678" y="8953"/>
                </a:cubicBezTo>
                <a:cubicBezTo>
                  <a:pt x="243246" y="8929"/>
                  <a:pt x="242814" y="8929"/>
                  <a:pt x="242382" y="8953"/>
                </a:cubicBezTo>
                <a:lnTo>
                  <a:pt x="201097" y="8953"/>
                </a:lnTo>
                <a:cubicBezTo>
                  <a:pt x="199897" y="9097"/>
                  <a:pt x="199345" y="8689"/>
                  <a:pt x="199417" y="7369"/>
                </a:cubicBezTo>
                <a:cubicBezTo>
                  <a:pt x="199417" y="5521"/>
                  <a:pt x="199417" y="3696"/>
                  <a:pt x="199417" y="1848"/>
                </a:cubicBezTo>
                <a:lnTo>
                  <a:pt x="197832" y="1848"/>
                </a:lnTo>
                <a:cubicBezTo>
                  <a:pt x="197832" y="3696"/>
                  <a:pt x="197832" y="5521"/>
                  <a:pt x="197832" y="7369"/>
                </a:cubicBezTo>
                <a:cubicBezTo>
                  <a:pt x="197832" y="8689"/>
                  <a:pt x="197352" y="9073"/>
                  <a:pt x="196152" y="8977"/>
                </a:cubicBezTo>
                <a:cubicBezTo>
                  <a:pt x="195624" y="8977"/>
                  <a:pt x="195096" y="8977"/>
                  <a:pt x="194568" y="8977"/>
                </a:cubicBezTo>
                <a:lnTo>
                  <a:pt x="155275" y="8977"/>
                </a:lnTo>
                <a:cubicBezTo>
                  <a:pt x="154747" y="8977"/>
                  <a:pt x="154219" y="8977"/>
                  <a:pt x="153691" y="8977"/>
                </a:cubicBezTo>
                <a:cubicBezTo>
                  <a:pt x="152683" y="8977"/>
                  <a:pt x="152347" y="8569"/>
                  <a:pt x="152299" y="7585"/>
                </a:cubicBezTo>
                <a:cubicBezTo>
                  <a:pt x="152463" y="5654"/>
                  <a:pt x="152383" y="3711"/>
                  <a:pt x="152059" y="1800"/>
                </a:cubicBezTo>
                <a:lnTo>
                  <a:pt x="151003" y="1800"/>
                </a:lnTo>
                <a:cubicBezTo>
                  <a:pt x="150659" y="3692"/>
                  <a:pt x="150554" y="5619"/>
                  <a:pt x="150691" y="7537"/>
                </a:cubicBezTo>
                <a:cubicBezTo>
                  <a:pt x="150691" y="8545"/>
                  <a:pt x="150283" y="8977"/>
                  <a:pt x="149274" y="8929"/>
                </a:cubicBezTo>
                <a:cubicBezTo>
                  <a:pt x="148770" y="8929"/>
                  <a:pt x="148242" y="8929"/>
                  <a:pt x="147714" y="8929"/>
                </a:cubicBezTo>
                <a:lnTo>
                  <a:pt x="108061" y="8929"/>
                </a:lnTo>
                <a:cubicBezTo>
                  <a:pt x="107622" y="8905"/>
                  <a:pt x="107181" y="8905"/>
                  <a:pt x="106741" y="8929"/>
                </a:cubicBezTo>
                <a:cubicBezTo>
                  <a:pt x="105517" y="9001"/>
                  <a:pt x="105085" y="8617"/>
                  <a:pt x="105085" y="7321"/>
                </a:cubicBezTo>
                <a:cubicBezTo>
                  <a:pt x="105085" y="5473"/>
                  <a:pt x="105085" y="3648"/>
                  <a:pt x="105085" y="1800"/>
                </a:cubicBezTo>
                <a:lnTo>
                  <a:pt x="103501" y="1800"/>
                </a:lnTo>
                <a:lnTo>
                  <a:pt x="103501" y="6793"/>
                </a:lnTo>
                <a:cubicBezTo>
                  <a:pt x="103501" y="8881"/>
                  <a:pt x="103501" y="8881"/>
                  <a:pt x="101268" y="8905"/>
                </a:cubicBezTo>
                <a:lnTo>
                  <a:pt x="60055" y="8905"/>
                </a:lnTo>
                <a:cubicBezTo>
                  <a:pt x="57871" y="8905"/>
                  <a:pt x="57871" y="8905"/>
                  <a:pt x="57823" y="6793"/>
                </a:cubicBezTo>
                <a:lnTo>
                  <a:pt x="57823" y="1800"/>
                </a:lnTo>
                <a:lnTo>
                  <a:pt x="56239" y="1800"/>
                </a:lnTo>
                <a:cubicBezTo>
                  <a:pt x="56239" y="3720"/>
                  <a:pt x="56239" y="5641"/>
                  <a:pt x="56239" y="7561"/>
                </a:cubicBezTo>
                <a:cubicBezTo>
                  <a:pt x="56239" y="8617"/>
                  <a:pt x="55855" y="8977"/>
                  <a:pt x="54871" y="8905"/>
                </a:cubicBezTo>
                <a:lnTo>
                  <a:pt x="12121" y="8905"/>
                </a:lnTo>
                <a:cubicBezTo>
                  <a:pt x="11137" y="8905"/>
                  <a:pt x="10705" y="8617"/>
                  <a:pt x="10753" y="7561"/>
                </a:cubicBezTo>
                <a:cubicBezTo>
                  <a:pt x="10753" y="5641"/>
                  <a:pt x="10753" y="3720"/>
                  <a:pt x="10753" y="1800"/>
                </a:cubicBezTo>
                <a:lnTo>
                  <a:pt x="9265" y="1800"/>
                </a:lnTo>
                <a:cubicBezTo>
                  <a:pt x="9265" y="3720"/>
                  <a:pt x="9265" y="5617"/>
                  <a:pt x="9265" y="7537"/>
                </a:cubicBezTo>
                <a:cubicBezTo>
                  <a:pt x="9265" y="8521"/>
                  <a:pt x="8905" y="8905"/>
                  <a:pt x="7921" y="8929"/>
                </a:cubicBezTo>
                <a:cubicBezTo>
                  <a:pt x="5902" y="8773"/>
                  <a:pt x="3872" y="8853"/>
                  <a:pt x="1872" y="9169"/>
                </a:cubicBezTo>
                <a:lnTo>
                  <a:pt x="1872" y="10753"/>
                </a:lnTo>
                <a:cubicBezTo>
                  <a:pt x="3937" y="10446"/>
                  <a:pt x="6030" y="10365"/>
                  <a:pt x="8113" y="10513"/>
                </a:cubicBezTo>
                <a:cubicBezTo>
                  <a:pt x="8905" y="10513"/>
                  <a:pt x="9169" y="10993"/>
                  <a:pt x="9145" y="11713"/>
                </a:cubicBezTo>
                <a:lnTo>
                  <a:pt x="9145" y="53263"/>
                </a:lnTo>
                <a:cubicBezTo>
                  <a:pt x="9145" y="53791"/>
                  <a:pt x="9145" y="54319"/>
                  <a:pt x="9145" y="54823"/>
                </a:cubicBezTo>
                <a:cubicBezTo>
                  <a:pt x="9145" y="55735"/>
                  <a:pt x="8785" y="56095"/>
                  <a:pt x="7921" y="56071"/>
                </a:cubicBezTo>
                <a:lnTo>
                  <a:pt x="1872" y="56071"/>
                </a:lnTo>
                <a:lnTo>
                  <a:pt x="1872" y="57655"/>
                </a:lnTo>
                <a:cubicBezTo>
                  <a:pt x="3888" y="57655"/>
                  <a:pt x="5881" y="57655"/>
                  <a:pt x="7897" y="57655"/>
                </a:cubicBezTo>
                <a:cubicBezTo>
                  <a:pt x="8761" y="57655"/>
                  <a:pt x="9193" y="57967"/>
                  <a:pt x="9145" y="58879"/>
                </a:cubicBezTo>
                <a:cubicBezTo>
                  <a:pt x="9145" y="59407"/>
                  <a:pt x="9145" y="59935"/>
                  <a:pt x="9145" y="60463"/>
                </a:cubicBezTo>
                <a:lnTo>
                  <a:pt x="9145" y="100596"/>
                </a:lnTo>
                <a:cubicBezTo>
                  <a:pt x="9145" y="101124"/>
                  <a:pt x="9145" y="101653"/>
                  <a:pt x="9145" y="102181"/>
                </a:cubicBezTo>
                <a:cubicBezTo>
                  <a:pt x="9145" y="103093"/>
                  <a:pt x="8761" y="103405"/>
                  <a:pt x="7897" y="103405"/>
                </a:cubicBezTo>
                <a:cubicBezTo>
                  <a:pt x="5881" y="103405"/>
                  <a:pt x="3864" y="103405"/>
                  <a:pt x="1872" y="103405"/>
                </a:cubicBezTo>
                <a:lnTo>
                  <a:pt x="1872" y="105013"/>
                </a:lnTo>
                <a:lnTo>
                  <a:pt x="7897" y="105013"/>
                </a:lnTo>
                <a:cubicBezTo>
                  <a:pt x="8761" y="105013"/>
                  <a:pt x="9217" y="105301"/>
                  <a:pt x="9145" y="106213"/>
                </a:cubicBezTo>
                <a:cubicBezTo>
                  <a:pt x="9145" y="106741"/>
                  <a:pt x="9145" y="107269"/>
                  <a:pt x="9145" y="107797"/>
                </a:cubicBezTo>
                <a:lnTo>
                  <a:pt x="9145" y="147690"/>
                </a:lnTo>
                <a:cubicBezTo>
                  <a:pt x="9145" y="148218"/>
                  <a:pt x="9145" y="148746"/>
                  <a:pt x="9145" y="149274"/>
                </a:cubicBezTo>
                <a:cubicBezTo>
                  <a:pt x="9145" y="150187"/>
                  <a:pt x="8761" y="150499"/>
                  <a:pt x="7897" y="150475"/>
                </a:cubicBezTo>
                <a:lnTo>
                  <a:pt x="1872" y="150403"/>
                </a:lnTo>
                <a:lnTo>
                  <a:pt x="1872" y="151963"/>
                </a:lnTo>
                <a:cubicBezTo>
                  <a:pt x="3792" y="151963"/>
                  <a:pt x="5713" y="151963"/>
                  <a:pt x="7657" y="151963"/>
                </a:cubicBezTo>
                <a:cubicBezTo>
                  <a:pt x="8785" y="151963"/>
                  <a:pt x="9217" y="152371"/>
                  <a:pt x="9169" y="153499"/>
                </a:cubicBezTo>
                <a:cubicBezTo>
                  <a:pt x="9169" y="155419"/>
                  <a:pt x="9169" y="157363"/>
                  <a:pt x="9169" y="159284"/>
                </a:cubicBezTo>
                <a:cubicBezTo>
                  <a:pt x="9169" y="171285"/>
                  <a:pt x="9169" y="183287"/>
                  <a:pt x="9169" y="195288"/>
                </a:cubicBezTo>
                <a:cubicBezTo>
                  <a:pt x="9169" y="197544"/>
                  <a:pt x="9169" y="197544"/>
                  <a:pt x="6769" y="197688"/>
                </a:cubicBezTo>
                <a:lnTo>
                  <a:pt x="1872" y="197808"/>
                </a:lnTo>
                <a:lnTo>
                  <a:pt x="1872" y="199393"/>
                </a:lnTo>
                <a:lnTo>
                  <a:pt x="7921" y="199393"/>
                </a:lnTo>
                <a:cubicBezTo>
                  <a:pt x="8785" y="199393"/>
                  <a:pt x="9217" y="199729"/>
                  <a:pt x="9169" y="200641"/>
                </a:cubicBezTo>
                <a:cubicBezTo>
                  <a:pt x="9169" y="201169"/>
                  <a:pt x="9169" y="201697"/>
                  <a:pt x="9169" y="202225"/>
                </a:cubicBezTo>
                <a:lnTo>
                  <a:pt x="9169" y="242238"/>
                </a:lnTo>
                <a:cubicBezTo>
                  <a:pt x="9169" y="242502"/>
                  <a:pt x="9169" y="242766"/>
                  <a:pt x="9169" y="243030"/>
                </a:cubicBezTo>
                <a:cubicBezTo>
                  <a:pt x="9169" y="245022"/>
                  <a:pt x="9169" y="245094"/>
                  <a:pt x="7105" y="245046"/>
                </a:cubicBezTo>
                <a:cubicBezTo>
                  <a:pt x="5354" y="245202"/>
                  <a:pt x="3589" y="245089"/>
                  <a:pt x="1872" y="244710"/>
                </a:cubicBezTo>
                <a:lnTo>
                  <a:pt x="1872" y="246822"/>
                </a:lnTo>
                <a:cubicBezTo>
                  <a:pt x="3935" y="246491"/>
                  <a:pt x="6031" y="246410"/>
                  <a:pt x="8113" y="246582"/>
                </a:cubicBezTo>
                <a:cubicBezTo>
                  <a:pt x="8905" y="246582"/>
                  <a:pt x="9169" y="247062"/>
                  <a:pt x="9145" y="247783"/>
                </a:cubicBezTo>
                <a:lnTo>
                  <a:pt x="9145" y="289308"/>
                </a:lnTo>
                <a:cubicBezTo>
                  <a:pt x="9145" y="289836"/>
                  <a:pt x="9145" y="290364"/>
                  <a:pt x="9145" y="290892"/>
                </a:cubicBezTo>
                <a:cubicBezTo>
                  <a:pt x="9145" y="291780"/>
                  <a:pt x="8785" y="292140"/>
                  <a:pt x="7921" y="292140"/>
                </a:cubicBezTo>
                <a:lnTo>
                  <a:pt x="1872" y="292140"/>
                </a:lnTo>
                <a:lnTo>
                  <a:pt x="1872" y="293724"/>
                </a:lnTo>
                <a:lnTo>
                  <a:pt x="7921" y="293724"/>
                </a:lnTo>
                <a:cubicBezTo>
                  <a:pt x="8785" y="293724"/>
                  <a:pt x="9217" y="294036"/>
                  <a:pt x="9169" y="294948"/>
                </a:cubicBezTo>
                <a:cubicBezTo>
                  <a:pt x="9169" y="295452"/>
                  <a:pt x="9169" y="295981"/>
                  <a:pt x="9169" y="296509"/>
                </a:cubicBezTo>
                <a:lnTo>
                  <a:pt x="9169" y="336666"/>
                </a:lnTo>
                <a:cubicBezTo>
                  <a:pt x="9169" y="337194"/>
                  <a:pt x="9169" y="337722"/>
                  <a:pt x="9169" y="338250"/>
                </a:cubicBezTo>
                <a:cubicBezTo>
                  <a:pt x="9169" y="339138"/>
                  <a:pt x="8785" y="339474"/>
                  <a:pt x="7921" y="339474"/>
                </a:cubicBezTo>
                <a:cubicBezTo>
                  <a:pt x="5905" y="339474"/>
                  <a:pt x="3888" y="339474"/>
                  <a:pt x="1896" y="339474"/>
                </a:cubicBezTo>
                <a:lnTo>
                  <a:pt x="1896" y="341058"/>
                </a:lnTo>
                <a:lnTo>
                  <a:pt x="7921" y="341058"/>
                </a:lnTo>
                <a:cubicBezTo>
                  <a:pt x="8785" y="341058"/>
                  <a:pt x="9241" y="341346"/>
                  <a:pt x="9169" y="342258"/>
                </a:cubicBezTo>
                <a:cubicBezTo>
                  <a:pt x="9169" y="342786"/>
                  <a:pt x="9169" y="343314"/>
                  <a:pt x="9169" y="343842"/>
                </a:cubicBezTo>
                <a:lnTo>
                  <a:pt x="9169" y="383759"/>
                </a:lnTo>
                <a:cubicBezTo>
                  <a:pt x="9169" y="384287"/>
                  <a:pt x="9169" y="384816"/>
                  <a:pt x="9169" y="385320"/>
                </a:cubicBezTo>
                <a:cubicBezTo>
                  <a:pt x="9169" y="386256"/>
                  <a:pt x="8785" y="386568"/>
                  <a:pt x="7921" y="386544"/>
                </a:cubicBezTo>
                <a:lnTo>
                  <a:pt x="1896" y="386544"/>
                </a:lnTo>
                <a:lnTo>
                  <a:pt x="1896" y="388128"/>
                </a:lnTo>
                <a:cubicBezTo>
                  <a:pt x="3816" y="388128"/>
                  <a:pt x="5737" y="388248"/>
                  <a:pt x="7681" y="388128"/>
                </a:cubicBezTo>
                <a:cubicBezTo>
                  <a:pt x="8809" y="388128"/>
                  <a:pt x="9241" y="388536"/>
                  <a:pt x="9193" y="389664"/>
                </a:cubicBezTo>
                <a:cubicBezTo>
                  <a:pt x="9193" y="391584"/>
                  <a:pt x="9193" y="393529"/>
                  <a:pt x="9193" y="395449"/>
                </a:cubicBezTo>
                <a:cubicBezTo>
                  <a:pt x="9193" y="407450"/>
                  <a:pt x="9193" y="419452"/>
                  <a:pt x="9193" y="431453"/>
                </a:cubicBezTo>
                <a:cubicBezTo>
                  <a:pt x="9193" y="433854"/>
                  <a:pt x="9193" y="433854"/>
                  <a:pt x="6793" y="433854"/>
                </a:cubicBezTo>
                <a:lnTo>
                  <a:pt x="1872" y="433854"/>
                </a:lnTo>
                <a:lnTo>
                  <a:pt x="1872" y="435438"/>
                </a:lnTo>
                <a:lnTo>
                  <a:pt x="7921" y="435438"/>
                </a:lnTo>
                <a:cubicBezTo>
                  <a:pt x="8785" y="435438"/>
                  <a:pt x="9217" y="435774"/>
                  <a:pt x="9169" y="436662"/>
                </a:cubicBezTo>
                <a:cubicBezTo>
                  <a:pt x="9121" y="437550"/>
                  <a:pt x="9169" y="437718"/>
                  <a:pt x="9169" y="438246"/>
                </a:cubicBezTo>
                <a:lnTo>
                  <a:pt x="9169" y="478283"/>
                </a:lnTo>
                <a:cubicBezTo>
                  <a:pt x="9169" y="478547"/>
                  <a:pt x="9169" y="478811"/>
                  <a:pt x="9169" y="479075"/>
                </a:cubicBezTo>
                <a:cubicBezTo>
                  <a:pt x="9169" y="481043"/>
                  <a:pt x="9169" y="481115"/>
                  <a:pt x="7105" y="481091"/>
                </a:cubicBezTo>
                <a:cubicBezTo>
                  <a:pt x="5366" y="481264"/>
                  <a:pt x="3612" y="481183"/>
                  <a:pt x="1896" y="480851"/>
                </a:cubicBezTo>
                <a:lnTo>
                  <a:pt x="1896" y="482940"/>
                </a:lnTo>
                <a:cubicBezTo>
                  <a:pt x="3961" y="482628"/>
                  <a:pt x="6055" y="482556"/>
                  <a:pt x="8137" y="482724"/>
                </a:cubicBezTo>
                <a:cubicBezTo>
                  <a:pt x="8929" y="482724"/>
                  <a:pt x="9193" y="483204"/>
                  <a:pt x="9169" y="483900"/>
                </a:cubicBezTo>
                <a:lnTo>
                  <a:pt x="9169" y="525449"/>
                </a:lnTo>
                <a:cubicBezTo>
                  <a:pt x="9169" y="525977"/>
                  <a:pt x="9169" y="526505"/>
                  <a:pt x="9169" y="527033"/>
                </a:cubicBezTo>
                <a:cubicBezTo>
                  <a:pt x="9169" y="527921"/>
                  <a:pt x="8809" y="528281"/>
                  <a:pt x="7945" y="528257"/>
                </a:cubicBezTo>
                <a:cubicBezTo>
                  <a:pt x="5929" y="528257"/>
                  <a:pt x="3912" y="528257"/>
                  <a:pt x="1896" y="528257"/>
                </a:cubicBezTo>
                <a:lnTo>
                  <a:pt x="1896" y="529865"/>
                </a:lnTo>
                <a:lnTo>
                  <a:pt x="7945" y="529865"/>
                </a:lnTo>
                <a:cubicBezTo>
                  <a:pt x="8809" y="529865"/>
                  <a:pt x="9241" y="530201"/>
                  <a:pt x="9169" y="531114"/>
                </a:cubicBezTo>
                <a:cubicBezTo>
                  <a:pt x="9169" y="531642"/>
                  <a:pt x="9169" y="532170"/>
                  <a:pt x="9169" y="532698"/>
                </a:cubicBezTo>
                <a:lnTo>
                  <a:pt x="9169" y="572639"/>
                </a:lnTo>
                <a:cubicBezTo>
                  <a:pt x="9169" y="572903"/>
                  <a:pt x="9169" y="573167"/>
                  <a:pt x="9169" y="573431"/>
                </a:cubicBezTo>
                <a:cubicBezTo>
                  <a:pt x="9169" y="575399"/>
                  <a:pt x="9169" y="575471"/>
                  <a:pt x="7105" y="575423"/>
                </a:cubicBezTo>
                <a:cubicBezTo>
                  <a:pt x="5367" y="575608"/>
                  <a:pt x="3610" y="575526"/>
                  <a:pt x="1896" y="575183"/>
                </a:cubicBezTo>
                <a:lnTo>
                  <a:pt x="1896" y="577295"/>
                </a:lnTo>
                <a:cubicBezTo>
                  <a:pt x="3881" y="576990"/>
                  <a:pt x="5893" y="576902"/>
                  <a:pt x="7897" y="577031"/>
                </a:cubicBezTo>
                <a:cubicBezTo>
                  <a:pt x="8737" y="577031"/>
                  <a:pt x="9217" y="577343"/>
                  <a:pt x="9169" y="578279"/>
                </a:cubicBezTo>
                <a:cubicBezTo>
                  <a:pt x="9169" y="578783"/>
                  <a:pt x="9169" y="579312"/>
                  <a:pt x="9169" y="579840"/>
                </a:cubicBezTo>
                <a:lnTo>
                  <a:pt x="9169" y="619877"/>
                </a:lnTo>
                <a:cubicBezTo>
                  <a:pt x="9169" y="620405"/>
                  <a:pt x="9169" y="620933"/>
                  <a:pt x="9169" y="621461"/>
                </a:cubicBezTo>
                <a:cubicBezTo>
                  <a:pt x="9169" y="622373"/>
                  <a:pt x="8785" y="622709"/>
                  <a:pt x="7921" y="622685"/>
                </a:cubicBezTo>
                <a:lnTo>
                  <a:pt x="1872" y="622517"/>
                </a:lnTo>
                <a:lnTo>
                  <a:pt x="1872" y="625661"/>
                </a:lnTo>
                <a:cubicBezTo>
                  <a:pt x="6738" y="624559"/>
                  <a:pt x="11718" y="624046"/>
                  <a:pt x="16706" y="624125"/>
                </a:cubicBezTo>
                <a:cubicBezTo>
                  <a:pt x="26691" y="624269"/>
                  <a:pt x="36701" y="624125"/>
                  <a:pt x="46830" y="624125"/>
                </a:cubicBezTo>
                <a:cubicBezTo>
                  <a:pt x="45744" y="624783"/>
                  <a:pt x="44519" y="625176"/>
                  <a:pt x="43253" y="625277"/>
                </a:cubicBezTo>
                <a:cubicBezTo>
                  <a:pt x="38489" y="626449"/>
                  <a:pt x="33587" y="626965"/>
                  <a:pt x="28684" y="626813"/>
                </a:cubicBezTo>
                <a:cubicBezTo>
                  <a:pt x="19754" y="626645"/>
                  <a:pt x="10801" y="626813"/>
                  <a:pt x="1872" y="626669"/>
                </a:cubicBezTo>
                <a:lnTo>
                  <a:pt x="1872" y="628278"/>
                </a:lnTo>
                <a:lnTo>
                  <a:pt x="25875" y="628278"/>
                </a:lnTo>
                <a:cubicBezTo>
                  <a:pt x="18161" y="630908"/>
                  <a:pt x="10005" y="631991"/>
                  <a:pt x="1872" y="631470"/>
                </a:cubicBezTo>
                <a:lnTo>
                  <a:pt x="1872" y="635166"/>
                </a:lnTo>
                <a:cubicBezTo>
                  <a:pt x="3936" y="634782"/>
                  <a:pt x="6025" y="634518"/>
                  <a:pt x="8041" y="633990"/>
                </a:cubicBezTo>
                <a:cubicBezTo>
                  <a:pt x="11371" y="633241"/>
                  <a:pt x="14783" y="632917"/>
                  <a:pt x="18194" y="633030"/>
                </a:cubicBezTo>
                <a:cubicBezTo>
                  <a:pt x="29524" y="633030"/>
                  <a:pt x="40829" y="633030"/>
                  <a:pt x="52134" y="633030"/>
                </a:cubicBezTo>
                <a:lnTo>
                  <a:pt x="54943" y="633030"/>
                </a:lnTo>
                <a:cubicBezTo>
                  <a:pt x="53048" y="633894"/>
                  <a:pt x="51046" y="634499"/>
                  <a:pt x="48990" y="634830"/>
                </a:cubicBezTo>
                <a:cubicBezTo>
                  <a:pt x="43827" y="636213"/>
                  <a:pt x="38490" y="636837"/>
                  <a:pt x="33148" y="636679"/>
                </a:cubicBezTo>
                <a:cubicBezTo>
                  <a:pt x="22731" y="636535"/>
                  <a:pt x="12290" y="636679"/>
                  <a:pt x="1944" y="636679"/>
                </a:cubicBezTo>
                <a:lnTo>
                  <a:pt x="1944" y="638263"/>
                </a:lnTo>
                <a:lnTo>
                  <a:pt x="31060" y="638263"/>
                </a:lnTo>
                <a:cubicBezTo>
                  <a:pt x="31344" y="638294"/>
                  <a:pt x="31626" y="638349"/>
                  <a:pt x="31900" y="638431"/>
                </a:cubicBezTo>
                <a:cubicBezTo>
                  <a:pt x="22225" y="641594"/>
                  <a:pt x="12019" y="642809"/>
                  <a:pt x="1872" y="642007"/>
                </a:cubicBezTo>
                <a:lnTo>
                  <a:pt x="1872" y="643591"/>
                </a:lnTo>
                <a:lnTo>
                  <a:pt x="7537" y="643591"/>
                </a:lnTo>
                <a:lnTo>
                  <a:pt x="6697" y="644023"/>
                </a:lnTo>
                <a:lnTo>
                  <a:pt x="6673" y="644023"/>
                </a:lnTo>
                <a:cubicBezTo>
                  <a:pt x="5184" y="644765"/>
                  <a:pt x="3535" y="645128"/>
                  <a:pt x="1872" y="645080"/>
                </a:cubicBezTo>
                <a:lnTo>
                  <a:pt x="1872" y="646664"/>
                </a:lnTo>
                <a:cubicBezTo>
                  <a:pt x="5765" y="646093"/>
                  <a:pt x="9620" y="645291"/>
                  <a:pt x="13418" y="644264"/>
                </a:cubicBezTo>
                <a:cubicBezTo>
                  <a:pt x="15554" y="643788"/>
                  <a:pt x="17734" y="643539"/>
                  <a:pt x="19922" y="643519"/>
                </a:cubicBezTo>
                <a:lnTo>
                  <a:pt x="65144" y="643519"/>
                </a:lnTo>
                <a:cubicBezTo>
                  <a:pt x="64674" y="644081"/>
                  <a:pt x="64001" y="644434"/>
                  <a:pt x="63272" y="644504"/>
                </a:cubicBezTo>
                <a:cubicBezTo>
                  <a:pt x="59095" y="645536"/>
                  <a:pt x="54919" y="646544"/>
                  <a:pt x="50766" y="647648"/>
                </a:cubicBezTo>
                <a:cubicBezTo>
                  <a:pt x="48986" y="648102"/>
                  <a:pt x="47154" y="648320"/>
                  <a:pt x="45318" y="648296"/>
                </a:cubicBezTo>
                <a:lnTo>
                  <a:pt x="4513" y="648296"/>
                </a:lnTo>
                <a:cubicBezTo>
                  <a:pt x="3648" y="648296"/>
                  <a:pt x="2760" y="648296"/>
                  <a:pt x="1896" y="648296"/>
                </a:cubicBezTo>
                <a:lnTo>
                  <a:pt x="1896" y="649880"/>
                </a:lnTo>
                <a:lnTo>
                  <a:pt x="34804" y="649880"/>
                </a:lnTo>
                <a:lnTo>
                  <a:pt x="39845" y="649880"/>
                </a:lnTo>
                <a:cubicBezTo>
                  <a:pt x="39348" y="650461"/>
                  <a:pt x="38639" y="650814"/>
                  <a:pt x="37877" y="650864"/>
                </a:cubicBezTo>
                <a:lnTo>
                  <a:pt x="21819" y="654921"/>
                </a:lnTo>
                <a:cubicBezTo>
                  <a:pt x="20625" y="655211"/>
                  <a:pt x="19399" y="655348"/>
                  <a:pt x="18170" y="655329"/>
                </a:cubicBezTo>
                <a:lnTo>
                  <a:pt x="4465" y="655329"/>
                </a:lnTo>
                <a:cubicBezTo>
                  <a:pt x="3600" y="655199"/>
                  <a:pt x="2716" y="655290"/>
                  <a:pt x="1896" y="655593"/>
                </a:cubicBezTo>
                <a:lnTo>
                  <a:pt x="1896" y="656649"/>
                </a:lnTo>
                <a:cubicBezTo>
                  <a:pt x="5185" y="657081"/>
                  <a:pt x="8473" y="656649"/>
                  <a:pt x="12097" y="656889"/>
                </a:cubicBezTo>
                <a:cubicBezTo>
                  <a:pt x="10533" y="657840"/>
                  <a:pt x="8780" y="658437"/>
                  <a:pt x="6961" y="658641"/>
                </a:cubicBezTo>
                <a:cubicBezTo>
                  <a:pt x="5305" y="659145"/>
                  <a:pt x="3576" y="659433"/>
                  <a:pt x="1896" y="659793"/>
                </a:cubicBezTo>
                <a:lnTo>
                  <a:pt x="1872" y="659793"/>
                </a:lnTo>
                <a:lnTo>
                  <a:pt x="1872" y="661378"/>
                </a:lnTo>
                <a:cubicBezTo>
                  <a:pt x="6673" y="660610"/>
                  <a:pt x="11233" y="659145"/>
                  <a:pt x="15914" y="657969"/>
                </a:cubicBezTo>
                <a:cubicBezTo>
                  <a:pt x="18819" y="657312"/>
                  <a:pt x="21793" y="657014"/>
                  <a:pt x="24771" y="657081"/>
                </a:cubicBezTo>
                <a:cubicBezTo>
                  <a:pt x="40925" y="657081"/>
                  <a:pt x="57079" y="657081"/>
                  <a:pt x="73233" y="657081"/>
                </a:cubicBezTo>
                <a:cubicBezTo>
                  <a:pt x="74277" y="656872"/>
                  <a:pt x="75361" y="657052"/>
                  <a:pt x="76281" y="657585"/>
                </a:cubicBezTo>
                <a:cubicBezTo>
                  <a:pt x="72465" y="658689"/>
                  <a:pt x="68840" y="659577"/>
                  <a:pt x="65288" y="660778"/>
                </a:cubicBezTo>
                <a:cubicBezTo>
                  <a:pt x="59709" y="662611"/>
                  <a:pt x="53853" y="663466"/>
                  <a:pt x="47982" y="663298"/>
                </a:cubicBezTo>
                <a:cubicBezTo>
                  <a:pt x="33580" y="663082"/>
                  <a:pt x="19178" y="663298"/>
                  <a:pt x="4777" y="663298"/>
                </a:cubicBezTo>
                <a:cubicBezTo>
                  <a:pt x="3816" y="663298"/>
                  <a:pt x="2856" y="663298"/>
                  <a:pt x="1896" y="663298"/>
                </a:cubicBezTo>
                <a:lnTo>
                  <a:pt x="1896" y="664882"/>
                </a:lnTo>
                <a:lnTo>
                  <a:pt x="14234" y="664882"/>
                </a:lnTo>
                <a:lnTo>
                  <a:pt x="49326" y="664882"/>
                </a:lnTo>
                <a:cubicBezTo>
                  <a:pt x="48846" y="665674"/>
                  <a:pt x="48126" y="665698"/>
                  <a:pt x="47478" y="665890"/>
                </a:cubicBezTo>
                <a:lnTo>
                  <a:pt x="27315" y="671483"/>
                </a:lnTo>
                <a:cubicBezTo>
                  <a:pt x="26139" y="671831"/>
                  <a:pt x="24917" y="671999"/>
                  <a:pt x="23691" y="671987"/>
                </a:cubicBezTo>
                <a:lnTo>
                  <a:pt x="1872" y="671987"/>
                </a:lnTo>
                <a:lnTo>
                  <a:pt x="1872" y="673571"/>
                </a:lnTo>
                <a:lnTo>
                  <a:pt x="18194" y="673571"/>
                </a:lnTo>
                <a:cubicBezTo>
                  <a:pt x="12890" y="675971"/>
                  <a:pt x="7297" y="677076"/>
                  <a:pt x="1872" y="678852"/>
                </a:cubicBezTo>
                <a:lnTo>
                  <a:pt x="1872" y="680436"/>
                </a:lnTo>
                <a:cubicBezTo>
                  <a:pt x="9073" y="678420"/>
                  <a:pt x="16034" y="676427"/>
                  <a:pt x="23115" y="674363"/>
                </a:cubicBezTo>
                <a:cubicBezTo>
                  <a:pt x="24868" y="673840"/>
                  <a:pt x="26686" y="673566"/>
                  <a:pt x="28516" y="673547"/>
                </a:cubicBezTo>
                <a:cubicBezTo>
                  <a:pt x="48470" y="673547"/>
                  <a:pt x="68401" y="673547"/>
                  <a:pt x="88307" y="673547"/>
                </a:cubicBezTo>
                <a:lnTo>
                  <a:pt x="90971" y="673547"/>
                </a:lnTo>
                <a:cubicBezTo>
                  <a:pt x="90827" y="674411"/>
                  <a:pt x="90131" y="674411"/>
                  <a:pt x="89603" y="674579"/>
                </a:cubicBezTo>
                <a:lnTo>
                  <a:pt x="68913" y="681516"/>
                </a:lnTo>
                <a:cubicBezTo>
                  <a:pt x="67925" y="681867"/>
                  <a:pt x="66888" y="682054"/>
                  <a:pt x="65840" y="682068"/>
                </a:cubicBezTo>
                <a:lnTo>
                  <a:pt x="2664" y="682068"/>
                </a:lnTo>
                <a:cubicBezTo>
                  <a:pt x="2400" y="682068"/>
                  <a:pt x="2160" y="682068"/>
                  <a:pt x="1896" y="682068"/>
                </a:cubicBezTo>
                <a:lnTo>
                  <a:pt x="1896" y="683652"/>
                </a:lnTo>
                <a:cubicBezTo>
                  <a:pt x="2856" y="683652"/>
                  <a:pt x="3816" y="683652"/>
                  <a:pt x="4777" y="683652"/>
                </a:cubicBezTo>
                <a:lnTo>
                  <a:pt x="60824" y="683652"/>
                </a:lnTo>
                <a:cubicBezTo>
                  <a:pt x="60583" y="684540"/>
                  <a:pt x="59911" y="684516"/>
                  <a:pt x="59359" y="684685"/>
                </a:cubicBezTo>
                <a:lnTo>
                  <a:pt x="34444" y="693086"/>
                </a:lnTo>
                <a:cubicBezTo>
                  <a:pt x="33551" y="693458"/>
                  <a:pt x="32602" y="693678"/>
                  <a:pt x="31636" y="693734"/>
                </a:cubicBezTo>
                <a:lnTo>
                  <a:pt x="1872" y="693638"/>
                </a:lnTo>
                <a:lnTo>
                  <a:pt x="1872" y="695222"/>
                </a:lnTo>
                <a:lnTo>
                  <a:pt x="23187" y="695222"/>
                </a:lnTo>
                <a:lnTo>
                  <a:pt x="26043" y="695222"/>
                </a:lnTo>
                <a:cubicBezTo>
                  <a:pt x="25803" y="696110"/>
                  <a:pt x="25131" y="696086"/>
                  <a:pt x="24579" y="696254"/>
                </a:cubicBezTo>
                <a:lnTo>
                  <a:pt x="4393" y="702999"/>
                </a:lnTo>
                <a:cubicBezTo>
                  <a:pt x="3657" y="703397"/>
                  <a:pt x="2828" y="703587"/>
                  <a:pt x="1992" y="703551"/>
                </a:cubicBezTo>
                <a:lnTo>
                  <a:pt x="1992" y="705135"/>
                </a:lnTo>
                <a:cubicBezTo>
                  <a:pt x="2904" y="705471"/>
                  <a:pt x="3696" y="704967"/>
                  <a:pt x="4513" y="704703"/>
                </a:cubicBezTo>
                <a:lnTo>
                  <a:pt x="30916" y="695894"/>
                </a:lnTo>
                <a:cubicBezTo>
                  <a:pt x="32062" y="695469"/>
                  <a:pt x="33270" y="695234"/>
                  <a:pt x="34492" y="695198"/>
                </a:cubicBezTo>
                <a:lnTo>
                  <a:pt x="109213" y="695198"/>
                </a:lnTo>
                <a:lnTo>
                  <a:pt x="109742" y="695198"/>
                </a:lnTo>
                <a:cubicBezTo>
                  <a:pt x="109799" y="695443"/>
                  <a:pt x="109705" y="695697"/>
                  <a:pt x="109502" y="695846"/>
                </a:cubicBezTo>
                <a:lnTo>
                  <a:pt x="109502" y="695846"/>
                </a:lnTo>
                <a:lnTo>
                  <a:pt x="108805" y="696086"/>
                </a:lnTo>
                <a:cubicBezTo>
                  <a:pt x="100116" y="699590"/>
                  <a:pt x="91379" y="703047"/>
                  <a:pt x="82690" y="706575"/>
                </a:cubicBezTo>
                <a:cubicBezTo>
                  <a:pt x="81532" y="706964"/>
                  <a:pt x="80308" y="707118"/>
                  <a:pt x="79090" y="707031"/>
                </a:cubicBezTo>
                <a:lnTo>
                  <a:pt x="4777" y="707031"/>
                </a:lnTo>
                <a:lnTo>
                  <a:pt x="1896" y="707031"/>
                </a:lnTo>
                <a:lnTo>
                  <a:pt x="1896" y="708615"/>
                </a:lnTo>
                <a:cubicBezTo>
                  <a:pt x="2496" y="708615"/>
                  <a:pt x="3120" y="708615"/>
                  <a:pt x="3720" y="708615"/>
                </a:cubicBezTo>
                <a:lnTo>
                  <a:pt x="76113" y="708615"/>
                </a:lnTo>
                <a:cubicBezTo>
                  <a:pt x="76113" y="709504"/>
                  <a:pt x="75393" y="709432"/>
                  <a:pt x="74985" y="709600"/>
                </a:cubicBezTo>
                <a:cubicBezTo>
                  <a:pt x="64640" y="713656"/>
                  <a:pt x="54439" y="718073"/>
                  <a:pt x="43997" y="721889"/>
                </a:cubicBezTo>
                <a:cubicBezTo>
                  <a:pt x="43285" y="722201"/>
                  <a:pt x="42595" y="722561"/>
                  <a:pt x="41933" y="722969"/>
                </a:cubicBezTo>
                <a:lnTo>
                  <a:pt x="41933" y="722969"/>
                </a:lnTo>
                <a:cubicBezTo>
                  <a:pt x="41117" y="723713"/>
                  <a:pt x="40109" y="723473"/>
                  <a:pt x="39173" y="723473"/>
                </a:cubicBezTo>
                <a:lnTo>
                  <a:pt x="1872" y="723473"/>
                </a:lnTo>
                <a:lnTo>
                  <a:pt x="1872" y="724289"/>
                </a:lnTo>
                <a:lnTo>
                  <a:pt x="34948" y="724289"/>
                </a:lnTo>
                <a:cubicBezTo>
                  <a:pt x="35648" y="724297"/>
                  <a:pt x="36345" y="724354"/>
                  <a:pt x="37037" y="724457"/>
                </a:cubicBezTo>
                <a:cubicBezTo>
                  <a:pt x="37234" y="724484"/>
                  <a:pt x="37373" y="724664"/>
                  <a:pt x="37348" y="724861"/>
                </a:cubicBezTo>
                <a:cubicBezTo>
                  <a:pt x="37340" y="724923"/>
                  <a:pt x="37315" y="724983"/>
                  <a:pt x="37277" y="725033"/>
                </a:cubicBezTo>
                <a:cubicBezTo>
                  <a:pt x="37077" y="725185"/>
                  <a:pt x="36848" y="725290"/>
                  <a:pt x="36605" y="725346"/>
                </a:cubicBezTo>
                <a:lnTo>
                  <a:pt x="1872" y="738955"/>
                </a:lnTo>
                <a:lnTo>
                  <a:pt x="1872" y="740539"/>
                </a:lnTo>
                <a:cubicBezTo>
                  <a:pt x="5881" y="739387"/>
                  <a:pt x="9649" y="737563"/>
                  <a:pt x="13514" y="736027"/>
                </a:cubicBezTo>
                <a:lnTo>
                  <a:pt x="28420" y="730098"/>
                </a:lnTo>
                <a:cubicBezTo>
                  <a:pt x="32524" y="728442"/>
                  <a:pt x="36629" y="726786"/>
                  <a:pt x="40733" y="725081"/>
                </a:cubicBezTo>
                <a:cubicBezTo>
                  <a:pt x="41117" y="724913"/>
                  <a:pt x="41525" y="724841"/>
                  <a:pt x="41909" y="724697"/>
                </a:cubicBezTo>
                <a:lnTo>
                  <a:pt x="41909" y="724697"/>
                </a:lnTo>
                <a:cubicBezTo>
                  <a:pt x="42617" y="724234"/>
                  <a:pt x="43474" y="724054"/>
                  <a:pt x="44309" y="724193"/>
                </a:cubicBezTo>
                <a:lnTo>
                  <a:pt x="133120" y="724193"/>
                </a:lnTo>
                <a:cubicBezTo>
                  <a:pt x="133816" y="724081"/>
                  <a:pt x="134528" y="724157"/>
                  <a:pt x="135185" y="724409"/>
                </a:cubicBezTo>
                <a:cubicBezTo>
                  <a:pt x="135569" y="724625"/>
                  <a:pt x="135449" y="724985"/>
                  <a:pt x="135185" y="725249"/>
                </a:cubicBezTo>
                <a:lnTo>
                  <a:pt x="135185" y="725249"/>
                </a:lnTo>
                <a:cubicBezTo>
                  <a:pt x="124767" y="730417"/>
                  <a:pt x="114366" y="735602"/>
                  <a:pt x="103981" y="740803"/>
                </a:cubicBezTo>
                <a:cubicBezTo>
                  <a:pt x="102199" y="741716"/>
                  <a:pt x="100221" y="742176"/>
                  <a:pt x="98220" y="742148"/>
                </a:cubicBezTo>
                <a:cubicBezTo>
                  <a:pt x="66216" y="742148"/>
                  <a:pt x="34140" y="742148"/>
                  <a:pt x="1992" y="742148"/>
                </a:cubicBezTo>
                <a:lnTo>
                  <a:pt x="1992" y="743732"/>
                </a:lnTo>
                <a:lnTo>
                  <a:pt x="97068" y="743732"/>
                </a:lnTo>
                <a:cubicBezTo>
                  <a:pt x="96590" y="744459"/>
                  <a:pt x="95865" y="744987"/>
                  <a:pt x="95028" y="745220"/>
                </a:cubicBezTo>
                <a:cubicBezTo>
                  <a:pt x="82354" y="751581"/>
                  <a:pt x="69633" y="757918"/>
                  <a:pt x="56959" y="764422"/>
                </a:cubicBezTo>
                <a:cubicBezTo>
                  <a:pt x="55633" y="765082"/>
                  <a:pt x="54167" y="765411"/>
                  <a:pt x="52687" y="765382"/>
                </a:cubicBezTo>
                <a:lnTo>
                  <a:pt x="4681" y="765382"/>
                </a:lnTo>
                <a:cubicBezTo>
                  <a:pt x="3720" y="765382"/>
                  <a:pt x="2760" y="765382"/>
                  <a:pt x="1800" y="765382"/>
                </a:cubicBezTo>
                <a:lnTo>
                  <a:pt x="1800" y="766967"/>
                </a:lnTo>
                <a:cubicBezTo>
                  <a:pt x="5569" y="766967"/>
                  <a:pt x="9337" y="766967"/>
                  <a:pt x="13106" y="766967"/>
                </a:cubicBezTo>
                <a:lnTo>
                  <a:pt x="50550" y="766967"/>
                </a:lnTo>
                <a:cubicBezTo>
                  <a:pt x="50790" y="767711"/>
                  <a:pt x="50238" y="767783"/>
                  <a:pt x="49902" y="767951"/>
                </a:cubicBezTo>
                <a:lnTo>
                  <a:pt x="3360" y="791114"/>
                </a:lnTo>
                <a:cubicBezTo>
                  <a:pt x="2882" y="791315"/>
                  <a:pt x="2393" y="791491"/>
                  <a:pt x="1896" y="791642"/>
                </a:cubicBezTo>
                <a:lnTo>
                  <a:pt x="1896" y="793226"/>
                </a:lnTo>
                <a:cubicBezTo>
                  <a:pt x="2880" y="793514"/>
                  <a:pt x="3552" y="792770"/>
                  <a:pt x="4297" y="792410"/>
                </a:cubicBezTo>
                <a:lnTo>
                  <a:pt x="53455" y="767831"/>
                </a:lnTo>
                <a:cubicBezTo>
                  <a:pt x="54772" y="767137"/>
                  <a:pt x="56238" y="766775"/>
                  <a:pt x="57727" y="766775"/>
                </a:cubicBezTo>
                <a:lnTo>
                  <a:pt x="167829" y="766775"/>
                </a:lnTo>
                <a:cubicBezTo>
                  <a:pt x="168630" y="766662"/>
                  <a:pt x="169447" y="766710"/>
                  <a:pt x="170229" y="766919"/>
                </a:cubicBezTo>
                <a:cubicBezTo>
                  <a:pt x="170445" y="767255"/>
                  <a:pt x="170229" y="767423"/>
                  <a:pt x="170013" y="767543"/>
                </a:cubicBezTo>
                <a:lnTo>
                  <a:pt x="130456" y="793898"/>
                </a:lnTo>
                <a:lnTo>
                  <a:pt x="130456" y="793898"/>
                </a:lnTo>
                <a:cubicBezTo>
                  <a:pt x="129616" y="794594"/>
                  <a:pt x="128608" y="794354"/>
                  <a:pt x="127672" y="794354"/>
                </a:cubicBezTo>
                <a:lnTo>
                  <a:pt x="1872" y="794354"/>
                </a:lnTo>
                <a:lnTo>
                  <a:pt x="1872" y="794882"/>
                </a:lnTo>
                <a:lnTo>
                  <a:pt x="125487" y="794882"/>
                </a:lnTo>
                <a:cubicBezTo>
                  <a:pt x="126291" y="794752"/>
                  <a:pt x="127115" y="794820"/>
                  <a:pt x="127888" y="795074"/>
                </a:cubicBezTo>
                <a:cubicBezTo>
                  <a:pt x="128248" y="795290"/>
                  <a:pt x="128128" y="795674"/>
                  <a:pt x="127888" y="795890"/>
                </a:cubicBezTo>
                <a:lnTo>
                  <a:pt x="127888" y="795890"/>
                </a:lnTo>
                <a:lnTo>
                  <a:pt x="86123" y="823446"/>
                </a:lnTo>
                <a:cubicBezTo>
                  <a:pt x="83194" y="825390"/>
                  <a:pt x="80290" y="827334"/>
                  <a:pt x="77386" y="829326"/>
                </a:cubicBezTo>
                <a:cubicBezTo>
                  <a:pt x="76615" y="829900"/>
                  <a:pt x="75682" y="830212"/>
                  <a:pt x="74721" y="830214"/>
                </a:cubicBezTo>
                <a:lnTo>
                  <a:pt x="2160" y="830214"/>
                </a:lnTo>
                <a:lnTo>
                  <a:pt x="1896" y="830214"/>
                </a:lnTo>
                <a:lnTo>
                  <a:pt x="1896" y="831799"/>
                </a:lnTo>
                <a:lnTo>
                  <a:pt x="4777" y="831799"/>
                </a:lnTo>
                <a:cubicBezTo>
                  <a:pt x="26459" y="831799"/>
                  <a:pt x="48126" y="831799"/>
                  <a:pt x="69777" y="831799"/>
                </a:cubicBezTo>
                <a:lnTo>
                  <a:pt x="72609" y="831799"/>
                </a:lnTo>
                <a:cubicBezTo>
                  <a:pt x="72825" y="832663"/>
                  <a:pt x="72177" y="832783"/>
                  <a:pt x="71817" y="833047"/>
                </a:cubicBezTo>
                <a:lnTo>
                  <a:pt x="5281" y="877404"/>
                </a:lnTo>
                <a:cubicBezTo>
                  <a:pt x="4378" y="878266"/>
                  <a:pt x="3059" y="878528"/>
                  <a:pt x="1896" y="878076"/>
                </a:cubicBezTo>
                <a:lnTo>
                  <a:pt x="1896" y="881221"/>
                </a:lnTo>
                <a:cubicBezTo>
                  <a:pt x="4302" y="879973"/>
                  <a:pt x="7041" y="879519"/>
                  <a:pt x="9721" y="879925"/>
                </a:cubicBezTo>
                <a:lnTo>
                  <a:pt x="173325" y="879925"/>
                </a:lnTo>
                <a:cubicBezTo>
                  <a:pt x="174377" y="879809"/>
                  <a:pt x="175440" y="879874"/>
                  <a:pt x="176470" y="880117"/>
                </a:cubicBezTo>
                <a:cubicBezTo>
                  <a:pt x="176470" y="881053"/>
                  <a:pt x="175606" y="881437"/>
                  <a:pt x="175078" y="881965"/>
                </a:cubicBezTo>
                <a:cubicBezTo>
                  <a:pt x="154723" y="902351"/>
                  <a:pt x="134369" y="922729"/>
                  <a:pt x="114014" y="943100"/>
                </a:cubicBezTo>
                <a:cubicBezTo>
                  <a:pt x="113022" y="944207"/>
                  <a:pt x="111587" y="944814"/>
                  <a:pt x="110102" y="944757"/>
                </a:cubicBezTo>
                <a:cubicBezTo>
                  <a:pt x="74817" y="944757"/>
                  <a:pt x="39517" y="944757"/>
                  <a:pt x="4201" y="944757"/>
                </a:cubicBezTo>
                <a:cubicBezTo>
                  <a:pt x="3394" y="944913"/>
                  <a:pt x="2560" y="944829"/>
                  <a:pt x="1800" y="944517"/>
                </a:cubicBezTo>
                <a:lnTo>
                  <a:pt x="1800" y="946605"/>
                </a:lnTo>
                <a:cubicBezTo>
                  <a:pt x="2620" y="946298"/>
                  <a:pt x="3506" y="946216"/>
                  <a:pt x="4369" y="946365"/>
                </a:cubicBezTo>
                <a:lnTo>
                  <a:pt x="109982" y="946365"/>
                </a:lnTo>
                <a:cubicBezTo>
                  <a:pt x="109982" y="947493"/>
                  <a:pt x="109213" y="947829"/>
                  <a:pt x="108685" y="948357"/>
                </a:cubicBezTo>
                <a:cubicBezTo>
                  <a:pt x="73817" y="983257"/>
                  <a:pt x="38909" y="1018182"/>
                  <a:pt x="3960" y="1053130"/>
                </a:cubicBezTo>
                <a:cubicBezTo>
                  <a:pt x="3360" y="1053730"/>
                  <a:pt x="2904" y="1054570"/>
                  <a:pt x="1896" y="1054642"/>
                </a:cubicBezTo>
                <a:cubicBezTo>
                  <a:pt x="1896" y="1055146"/>
                  <a:pt x="1608" y="1055914"/>
                  <a:pt x="2688" y="1055698"/>
                </a:cubicBezTo>
                <a:cubicBezTo>
                  <a:pt x="3128" y="1055662"/>
                  <a:pt x="3569" y="1055662"/>
                  <a:pt x="4008" y="1055698"/>
                </a:cubicBezTo>
                <a:cubicBezTo>
                  <a:pt x="4705" y="1054906"/>
                  <a:pt x="5377" y="1054114"/>
                  <a:pt x="6121" y="1053298"/>
                </a:cubicBezTo>
                <a:cubicBezTo>
                  <a:pt x="41149" y="1018285"/>
                  <a:pt x="76161" y="983250"/>
                  <a:pt x="111158" y="948189"/>
                </a:cubicBezTo>
                <a:cubicBezTo>
                  <a:pt x="112399" y="946874"/>
                  <a:pt x="114151" y="946163"/>
                  <a:pt x="115958" y="946245"/>
                </a:cubicBezTo>
                <a:cubicBezTo>
                  <a:pt x="182718" y="946245"/>
                  <a:pt x="249463" y="946245"/>
                  <a:pt x="316191" y="946245"/>
                </a:cubicBezTo>
                <a:cubicBezTo>
                  <a:pt x="317132" y="946084"/>
                  <a:pt x="318099" y="946168"/>
                  <a:pt x="318999" y="946485"/>
                </a:cubicBezTo>
                <a:cubicBezTo>
                  <a:pt x="319143" y="947397"/>
                  <a:pt x="318543" y="948021"/>
                  <a:pt x="318207" y="948693"/>
                </a:cubicBezTo>
                <a:cubicBezTo>
                  <a:pt x="301837" y="981498"/>
                  <a:pt x="285443" y="1014300"/>
                  <a:pt x="269025" y="1047105"/>
                </a:cubicBezTo>
                <a:cubicBezTo>
                  <a:pt x="267609" y="1049914"/>
                  <a:pt x="266217" y="1052746"/>
                  <a:pt x="264801" y="1055578"/>
                </a:cubicBezTo>
                <a:lnTo>
                  <a:pt x="266913" y="1055578"/>
                </a:lnTo>
                <a:cubicBezTo>
                  <a:pt x="266963" y="1054707"/>
                  <a:pt x="267273" y="1053872"/>
                  <a:pt x="267801" y="1053178"/>
                </a:cubicBezTo>
                <a:cubicBezTo>
                  <a:pt x="285227" y="1018326"/>
                  <a:pt x="302622" y="983481"/>
                  <a:pt x="319983" y="948645"/>
                </a:cubicBezTo>
                <a:cubicBezTo>
                  <a:pt x="320603" y="947013"/>
                  <a:pt x="322261" y="946019"/>
                  <a:pt x="323992" y="946245"/>
                </a:cubicBezTo>
                <a:cubicBezTo>
                  <a:pt x="390977" y="946245"/>
                  <a:pt x="457977" y="946245"/>
                  <a:pt x="524993" y="946245"/>
                </a:cubicBezTo>
                <a:lnTo>
                  <a:pt x="526577" y="946245"/>
                </a:lnTo>
                <a:cubicBezTo>
                  <a:pt x="527537" y="946245"/>
                  <a:pt x="528041" y="946581"/>
                  <a:pt x="527993" y="947589"/>
                </a:cubicBezTo>
                <a:cubicBezTo>
                  <a:pt x="527993" y="948213"/>
                  <a:pt x="527993" y="948837"/>
                  <a:pt x="527993" y="949437"/>
                </a:cubicBezTo>
                <a:cubicBezTo>
                  <a:pt x="527993" y="983778"/>
                  <a:pt x="527993" y="1018110"/>
                  <a:pt x="527993" y="1052434"/>
                </a:cubicBezTo>
                <a:cubicBezTo>
                  <a:pt x="528142" y="1053488"/>
                  <a:pt x="528060" y="1054561"/>
                  <a:pt x="527753" y="1055578"/>
                </a:cubicBezTo>
                <a:lnTo>
                  <a:pt x="529937" y="1055578"/>
                </a:lnTo>
                <a:cubicBezTo>
                  <a:pt x="529635" y="1054649"/>
                  <a:pt x="529544" y="1053665"/>
                  <a:pt x="529673" y="1052698"/>
                </a:cubicBezTo>
                <a:lnTo>
                  <a:pt x="529673" y="949245"/>
                </a:lnTo>
                <a:cubicBezTo>
                  <a:pt x="529673" y="946029"/>
                  <a:pt x="529409" y="946317"/>
                  <a:pt x="532674" y="946317"/>
                </a:cubicBezTo>
                <a:cubicBezTo>
                  <a:pt x="599673" y="946317"/>
                  <a:pt x="666675" y="946317"/>
                  <a:pt x="733675" y="946317"/>
                </a:cubicBezTo>
                <a:cubicBezTo>
                  <a:pt x="735494" y="946142"/>
                  <a:pt x="737201" y="947217"/>
                  <a:pt x="737827" y="948933"/>
                </a:cubicBezTo>
                <a:cubicBezTo>
                  <a:pt x="752661" y="978889"/>
                  <a:pt x="767550" y="1008804"/>
                  <a:pt x="782497" y="1038680"/>
                </a:cubicBezTo>
                <a:cubicBezTo>
                  <a:pt x="784897" y="1043625"/>
                  <a:pt x="787417" y="1048593"/>
                  <a:pt x="789865" y="1053538"/>
                </a:cubicBezTo>
                <a:cubicBezTo>
                  <a:pt x="790283" y="1054210"/>
                  <a:pt x="790583" y="1054949"/>
                  <a:pt x="790754" y="1055722"/>
                </a:cubicBezTo>
                <a:lnTo>
                  <a:pt x="792866" y="1055722"/>
                </a:lnTo>
                <a:lnTo>
                  <a:pt x="776688" y="1023510"/>
                </a:lnTo>
                <a:cubicBezTo>
                  <a:pt x="769679" y="1009445"/>
                  <a:pt x="762677" y="995386"/>
                  <a:pt x="755685" y="981337"/>
                </a:cubicBezTo>
                <a:cubicBezTo>
                  <a:pt x="750292" y="970519"/>
                  <a:pt x="744901" y="959679"/>
                  <a:pt x="739507" y="948813"/>
                </a:cubicBezTo>
                <a:cubicBezTo>
                  <a:pt x="739171" y="948141"/>
                  <a:pt x="738571" y="947517"/>
                  <a:pt x="738715" y="946653"/>
                </a:cubicBezTo>
                <a:cubicBezTo>
                  <a:pt x="739620" y="946317"/>
                  <a:pt x="740597" y="946226"/>
                  <a:pt x="741548" y="946389"/>
                </a:cubicBezTo>
                <a:cubicBezTo>
                  <a:pt x="808403" y="946389"/>
                  <a:pt x="875237" y="946389"/>
                  <a:pt x="942044" y="946389"/>
                </a:cubicBezTo>
                <a:cubicBezTo>
                  <a:pt x="943780" y="946324"/>
                  <a:pt x="945457" y="947025"/>
                  <a:pt x="946629" y="948309"/>
                </a:cubicBezTo>
                <a:cubicBezTo>
                  <a:pt x="974071" y="975864"/>
                  <a:pt x="1001548" y="1003403"/>
                  <a:pt x="1029055" y="1030927"/>
                </a:cubicBezTo>
                <a:cubicBezTo>
                  <a:pt x="1036609" y="1038512"/>
                  <a:pt x="1044153" y="1046114"/>
                  <a:pt x="1051690" y="1053730"/>
                </a:cubicBezTo>
                <a:cubicBezTo>
                  <a:pt x="1052266" y="1054306"/>
                  <a:pt x="1053202" y="1054690"/>
                  <a:pt x="1053154" y="1055770"/>
                </a:cubicBezTo>
                <a:lnTo>
                  <a:pt x="1055554" y="1055770"/>
                </a:lnTo>
                <a:cubicBezTo>
                  <a:pt x="1055986" y="1055650"/>
                  <a:pt x="1055602" y="1055266"/>
                  <a:pt x="1055722" y="1055122"/>
                </a:cubicBezTo>
                <a:close/>
                <a:moveTo>
                  <a:pt x="983593" y="833239"/>
                </a:moveTo>
                <a:cubicBezTo>
                  <a:pt x="1005100" y="847641"/>
                  <a:pt x="1026623" y="862042"/>
                  <a:pt x="1048161" y="876444"/>
                </a:cubicBezTo>
                <a:cubicBezTo>
                  <a:pt x="1048860" y="876797"/>
                  <a:pt x="1049479" y="877287"/>
                  <a:pt x="1049986" y="877884"/>
                </a:cubicBezTo>
                <a:cubicBezTo>
                  <a:pt x="1049626" y="878652"/>
                  <a:pt x="1048929" y="878292"/>
                  <a:pt x="1048377" y="878364"/>
                </a:cubicBezTo>
                <a:cubicBezTo>
                  <a:pt x="1047825" y="878436"/>
                  <a:pt x="1047345" y="878364"/>
                  <a:pt x="1046817" y="878364"/>
                </a:cubicBezTo>
                <a:cubicBezTo>
                  <a:pt x="991946" y="878364"/>
                  <a:pt x="937068" y="878364"/>
                  <a:pt x="882181" y="878364"/>
                </a:cubicBezTo>
                <a:cubicBezTo>
                  <a:pt x="880270" y="878463"/>
                  <a:pt x="878412" y="877707"/>
                  <a:pt x="877116" y="876300"/>
                </a:cubicBezTo>
                <a:cubicBezTo>
                  <a:pt x="863098" y="862170"/>
                  <a:pt x="849016" y="848073"/>
                  <a:pt x="834871" y="834007"/>
                </a:cubicBezTo>
                <a:cubicBezTo>
                  <a:pt x="834319" y="833455"/>
                  <a:pt x="833671" y="832999"/>
                  <a:pt x="833071" y="832495"/>
                </a:cubicBezTo>
                <a:lnTo>
                  <a:pt x="833431" y="831775"/>
                </a:lnTo>
                <a:lnTo>
                  <a:pt x="835975" y="831775"/>
                </a:lnTo>
                <a:cubicBezTo>
                  <a:pt x="883549" y="831775"/>
                  <a:pt x="931130" y="831775"/>
                  <a:pt x="978721" y="831775"/>
                </a:cubicBezTo>
                <a:cubicBezTo>
                  <a:pt x="980459" y="831736"/>
                  <a:pt x="982165" y="832247"/>
                  <a:pt x="983593" y="833239"/>
                </a:cubicBezTo>
                <a:close/>
                <a:moveTo>
                  <a:pt x="529937" y="724793"/>
                </a:moveTo>
                <a:cubicBezTo>
                  <a:pt x="530561" y="723977"/>
                  <a:pt x="531498" y="724217"/>
                  <a:pt x="532338" y="724217"/>
                </a:cubicBezTo>
                <a:lnTo>
                  <a:pt x="623261" y="724217"/>
                </a:lnTo>
                <a:cubicBezTo>
                  <a:pt x="624125" y="724217"/>
                  <a:pt x="625037" y="724049"/>
                  <a:pt x="625661" y="724721"/>
                </a:cubicBezTo>
                <a:cubicBezTo>
                  <a:pt x="628254" y="729042"/>
                  <a:pt x="630198" y="733675"/>
                  <a:pt x="632502" y="738139"/>
                </a:cubicBezTo>
                <a:cubicBezTo>
                  <a:pt x="633006" y="739123"/>
                  <a:pt x="633558" y="740107"/>
                  <a:pt x="634110" y="741091"/>
                </a:cubicBezTo>
                <a:cubicBezTo>
                  <a:pt x="634638" y="741620"/>
                  <a:pt x="634758" y="742244"/>
                  <a:pt x="633942" y="742508"/>
                </a:cubicBezTo>
                <a:cubicBezTo>
                  <a:pt x="633268" y="742673"/>
                  <a:pt x="632572" y="742731"/>
                  <a:pt x="631878" y="742676"/>
                </a:cubicBezTo>
                <a:lnTo>
                  <a:pt x="532506" y="742676"/>
                </a:lnTo>
                <a:cubicBezTo>
                  <a:pt x="531594" y="742676"/>
                  <a:pt x="530561" y="742964"/>
                  <a:pt x="529841" y="742076"/>
                </a:cubicBezTo>
                <a:cubicBezTo>
                  <a:pt x="529193" y="741620"/>
                  <a:pt x="529241" y="740899"/>
                  <a:pt x="529241" y="740227"/>
                </a:cubicBezTo>
                <a:lnTo>
                  <a:pt x="529241" y="726690"/>
                </a:lnTo>
                <a:cubicBezTo>
                  <a:pt x="529337" y="725970"/>
                  <a:pt x="529289" y="725274"/>
                  <a:pt x="529937" y="724793"/>
                </a:cubicBezTo>
                <a:close/>
                <a:moveTo>
                  <a:pt x="575543" y="620717"/>
                </a:moveTo>
                <a:cubicBezTo>
                  <a:pt x="575543" y="622541"/>
                  <a:pt x="575543" y="622589"/>
                  <a:pt x="573647" y="622589"/>
                </a:cubicBezTo>
                <a:lnTo>
                  <a:pt x="531618" y="622589"/>
                </a:lnTo>
                <a:cubicBezTo>
                  <a:pt x="530249" y="622589"/>
                  <a:pt x="529817" y="622205"/>
                  <a:pt x="529841" y="620813"/>
                </a:cubicBezTo>
                <a:cubicBezTo>
                  <a:pt x="529841" y="606867"/>
                  <a:pt x="529841" y="592921"/>
                  <a:pt x="529841" y="578975"/>
                </a:cubicBezTo>
                <a:cubicBezTo>
                  <a:pt x="529841" y="576935"/>
                  <a:pt x="529841" y="576911"/>
                  <a:pt x="532122" y="576911"/>
                </a:cubicBezTo>
                <a:lnTo>
                  <a:pt x="564742" y="576911"/>
                </a:lnTo>
                <a:cubicBezTo>
                  <a:pt x="567718" y="576911"/>
                  <a:pt x="570718" y="576911"/>
                  <a:pt x="573695" y="576911"/>
                </a:cubicBezTo>
                <a:cubicBezTo>
                  <a:pt x="575543" y="576911"/>
                  <a:pt x="575591" y="576911"/>
                  <a:pt x="575591" y="578855"/>
                </a:cubicBezTo>
                <a:lnTo>
                  <a:pt x="575591" y="620693"/>
                </a:lnTo>
                <a:close/>
                <a:moveTo>
                  <a:pt x="764278" y="599978"/>
                </a:moveTo>
                <a:cubicBezTo>
                  <a:pt x="764278" y="606843"/>
                  <a:pt x="764278" y="613691"/>
                  <a:pt x="764278" y="620525"/>
                </a:cubicBezTo>
                <a:cubicBezTo>
                  <a:pt x="764278" y="622565"/>
                  <a:pt x="764278" y="622589"/>
                  <a:pt x="762334" y="622589"/>
                </a:cubicBezTo>
                <a:lnTo>
                  <a:pt x="720761" y="622589"/>
                </a:lnTo>
                <a:cubicBezTo>
                  <a:pt x="718817" y="622589"/>
                  <a:pt x="718769" y="622589"/>
                  <a:pt x="718769" y="620549"/>
                </a:cubicBezTo>
                <a:lnTo>
                  <a:pt x="718769" y="579191"/>
                </a:lnTo>
                <a:cubicBezTo>
                  <a:pt x="718769" y="576959"/>
                  <a:pt x="718769" y="576935"/>
                  <a:pt x="721169" y="576935"/>
                </a:cubicBezTo>
                <a:lnTo>
                  <a:pt x="761974" y="576935"/>
                </a:lnTo>
                <a:cubicBezTo>
                  <a:pt x="764686" y="576935"/>
                  <a:pt x="764374" y="576935"/>
                  <a:pt x="764374" y="579336"/>
                </a:cubicBezTo>
                <a:close/>
                <a:moveTo>
                  <a:pt x="725058" y="624173"/>
                </a:moveTo>
                <a:cubicBezTo>
                  <a:pt x="737395" y="624173"/>
                  <a:pt x="749756" y="624173"/>
                  <a:pt x="762094" y="624173"/>
                </a:cubicBezTo>
                <a:cubicBezTo>
                  <a:pt x="764967" y="624295"/>
                  <a:pt x="767747" y="625227"/>
                  <a:pt x="770111" y="626861"/>
                </a:cubicBezTo>
                <a:lnTo>
                  <a:pt x="767351" y="626861"/>
                </a:lnTo>
                <a:cubicBezTo>
                  <a:pt x="754821" y="626861"/>
                  <a:pt x="742292" y="626861"/>
                  <a:pt x="729786" y="626861"/>
                </a:cubicBezTo>
                <a:cubicBezTo>
                  <a:pt x="727122" y="626950"/>
                  <a:pt x="724529" y="625973"/>
                  <a:pt x="722585" y="624149"/>
                </a:cubicBezTo>
                <a:close/>
                <a:moveTo>
                  <a:pt x="811468" y="620669"/>
                </a:moveTo>
                <a:cubicBezTo>
                  <a:pt x="811468" y="622541"/>
                  <a:pt x="811468" y="622589"/>
                  <a:pt x="809644" y="622589"/>
                </a:cubicBezTo>
                <a:lnTo>
                  <a:pt x="767783" y="622589"/>
                </a:lnTo>
                <a:cubicBezTo>
                  <a:pt x="765958" y="622589"/>
                  <a:pt x="765935" y="622589"/>
                  <a:pt x="765935" y="620669"/>
                </a:cubicBezTo>
                <a:cubicBezTo>
                  <a:pt x="765935" y="606795"/>
                  <a:pt x="765935" y="592921"/>
                  <a:pt x="765935" y="579047"/>
                </a:cubicBezTo>
                <a:cubicBezTo>
                  <a:pt x="765935" y="576983"/>
                  <a:pt x="765935" y="576935"/>
                  <a:pt x="767879" y="576935"/>
                </a:cubicBezTo>
                <a:lnTo>
                  <a:pt x="809500" y="576935"/>
                </a:lnTo>
                <a:cubicBezTo>
                  <a:pt x="811444" y="576935"/>
                  <a:pt x="811492" y="576935"/>
                  <a:pt x="811492" y="579047"/>
                </a:cubicBezTo>
                <a:cubicBezTo>
                  <a:pt x="811492" y="586056"/>
                  <a:pt x="811492" y="593089"/>
                  <a:pt x="811492" y="600122"/>
                </a:cubicBezTo>
                <a:cubicBezTo>
                  <a:pt x="811492" y="607155"/>
                  <a:pt x="811516" y="613876"/>
                  <a:pt x="811492" y="620669"/>
                </a:cubicBezTo>
                <a:close/>
                <a:moveTo>
                  <a:pt x="811468" y="572663"/>
                </a:moveTo>
                <a:cubicBezTo>
                  <a:pt x="811468" y="573095"/>
                  <a:pt x="811468" y="573551"/>
                  <a:pt x="811468" y="573983"/>
                </a:cubicBezTo>
                <a:cubicBezTo>
                  <a:pt x="811468" y="574991"/>
                  <a:pt x="811084" y="575447"/>
                  <a:pt x="810076" y="575375"/>
                </a:cubicBezTo>
                <a:lnTo>
                  <a:pt x="768239" y="575375"/>
                </a:lnTo>
                <a:cubicBezTo>
                  <a:pt x="767430" y="575493"/>
                  <a:pt x="766604" y="575401"/>
                  <a:pt x="765839" y="575111"/>
                </a:cubicBezTo>
                <a:cubicBezTo>
                  <a:pt x="765118" y="574391"/>
                  <a:pt x="765334" y="573479"/>
                  <a:pt x="765310" y="572711"/>
                </a:cubicBezTo>
                <a:cubicBezTo>
                  <a:pt x="765310" y="559238"/>
                  <a:pt x="765310" y="545779"/>
                  <a:pt x="765310" y="532338"/>
                </a:cubicBezTo>
                <a:cubicBezTo>
                  <a:pt x="765310" y="531498"/>
                  <a:pt x="765070" y="530561"/>
                  <a:pt x="765886" y="529937"/>
                </a:cubicBezTo>
                <a:cubicBezTo>
                  <a:pt x="766703" y="529313"/>
                  <a:pt x="767447" y="529337"/>
                  <a:pt x="768287" y="529337"/>
                </a:cubicBezTo>
                <a:lnTo>
                  <a:pt x="808660" y="529337"/>
                </a:lnTo>
                <a:cubicBezTo>
                  <a:pt x="809524" y="529337"/>
                  <a:pt x="810436" y="529145"/>
                  <a:pt x="811060" y="529865"/>
                </a:cubicBezTo>
                <a:cubicBezTo>
                  <a:pt x="811351" y="530696"/>
                  <a:pt x="811442" y="531584"/>
                  <a:pt x="811324" y="532458"/>
                </a:cubicBezTo>
                <a:close/>
                <a:moveTo>
                  <a:pt x="982873" y="630486"/>
                </a:moveTo>
                <a:cubicBezTo>
                  <a:pt x="983483" y="630320"/>
                  <a:pt x="984133" y="630493"/>
                  <a:pt x="984578" y="630942"/>
                </a:cubicBezTo>
                <a:cubicBezTo>
                  <a:pt x="984666" y="631040"/>
                  <a:pt x="984818" y="631050"/>
                  <a:pt x="984916" y="630963"/>
                </a:cubicBezTo>
                <a:cubicBezTo>
                  <a:pt x="984923" y="630956"/>
                  <a:pt x="984930" y="630949"/>
                  <a:pt x="984938" y="630942"/>
                </a:cubicBezTo>
                <a:cubicBezTo>
                  <a:pt x="985192" y="630971"/>
                  <a:pt x="985437" y="631052"/>
                  <a:pt x="985658" y="631182"/>
                </a:cubicBezTo>
                <a:cubicBezTo>
                  <a:pt x="985794" y="631309"/>
                  <a:pt x="985802" y="631520"/>
                  <a:pt x="985674" y="631657"/>
                </a:cubicBezTo>
                <a:cubicBezTo>
                  <a:pt x="985624" y="631710"/>
                  <a:pt x="985559" y="631746"/>
                  <a:pt x="985490" y="631758"/>
                </a:cubicBezTo>
                <a:cubicBezTo>
                  <a:pt x="984988" y="631892"/>
                  <a:pt x="984472" y="631957"/>
                  <a:pt x="983953" y="631950"/>
                </a:cubicBezTo>
                <a:lnTo>
                  <a:pt x="943869" y="631950"/>
                </a:lnTo>
                <a:cubicBezTo>
                  <a:pt x="943175" y="632063"/>
                  <a:pt x="942464" y="631890"/>
                  <a:pt x="941900" y="631470"/>
                </a:cubicBezTo>
                <a:lnTo>
                  <a:pt x="941684" y="631350"/>
                </a:lnTo>
                <a:lnTo>
                  <a:pt x="941444" y="631350"/>
                </a:lnTo>
                <a:cubicBezTo>
                  <a:pt x="940854" y="631518"/>
                  <a:pt x="940220" y="631352"/>
                  <a:pt x="939788" y="630918"/>
                </a:cubicBezTo>
                <a:lnTo>
                  <a:pt x="939572" y="630798"/>
                </a:lnTo>
                <a:lnTo>
                  <a:pt x="939332" y="630798"/>
                </a:lnTo>
                <a:cubicBezTo>
                  <a:pt x="938741" y="630961"/>
                  <a:pt x="938110" y="630795"/>
                  <a:pt x="937676" y="630366"/>
                </a:cubicBezTo>
                <a:lnTo>
                  <a:pt x="931915" y="628926"/>
                </a:lnTo>
                <a:cubicBezTo>
                  <a:pt x="931915" y="628062"/>
                  <a:pt x="932539" y="628302"/>
                  <a:pt x="932875" y="628302"/>
                </a:cubicBezTo>
                <a:cubicBezTo>
                  <a:pt x="945837" y="628302"/>
                  <a:pt x="958822" y="628302"/>
                  <a:pt x="971784" y="628302"/>
                </a:cubicBezTo>
                <a:cubicBezTo>
                  <a:pt x="974748" y="628599"/>
                  <a:pt x="977681" y="629161"/>
                  <a:pt x="980545" y="629982"/>
                </a:cubicBezTo>
                <a:cubicBezTo>
                  <a:pt x="981325" y="630205"/>
                  <a:pt x="982134" y="630325"/>
                  <a:pt x="982945" y="630342"/>
                </a:cubicBezTo>
                <a:close/>
                <a:moveTo>
                  <a:pt x="828342" y="829902"/>
                </a:moveTo>
                <a:cubicBezTo>
                  <a:pt x="827584" y="830219"/>
                  <a:pt x="826751" y="830310"/>
                  <a:pt x="825942" y="830166"/>
                </a:cubicBezTo>
                <a:cubicBezTo>
                  <a:pt x="778207" y="830166"/>
                  <a:pt x="730451" y="830166"/>
                  <a:pt x="682668" y="830166"/>
                </a:cubicBezTo>
                <a:cubicBezTo>
                  <a:pt x="681108" y="830308"/>
                  <a:pt x="679651" y="829367"/>
                  <a:pt x="679140" y="827886"/>
                </a:cubicBezTo>
                <a:cubicBezTo>
                  <a:pt x="674123" y="817661"/>
                  <a:pt x="669011" y="807460"/>
                  <a:pt x="663946" y="797258"/>
                </a:cubicBezTo>
                <a:cubicBezTo>
                  <a:pt x="663634" y="796634"/>
                  <a:pt x="663418" y="795962"/>
                  <a:pt x="663154" y="795338"/>
                </a:cubicBezTo>
                <a:cubicBezTo>
                  <a:pt x="664066" y="794306"/>
                  <a:pt x="665290" y="794738"/>
                  <a:pt x="666370" y="794738"/>
                </a:cubicBezTo>
                <a:lnTo>
                  <a:pt x="790514" y="794738"/>
                </a:lnTo>
                <a:cubicBezTo>
                  <a:pt x="791618" y="794738"/>
                  <a:pt x="792794" y="794402"/>
                  <a:pt x="793802" y="795242"/>
                </a:cubicBezTo>
                <a:lnTo>
                  <a:pt x="793802" y="795242"/>
                </a:lnTo>
                <a:close/>
                <a:moveTo>
                  <a:pt x="529769" y="798267"/>
                </a:moveTo>
                <a:cubicBezTo>
                  <a:pt x="529769" y="797306"/>
                  <a:pt x="529769" y="796346"/>
                  <a:pt x="529769" y="795386"/>
                </a:cubicBezTo>
                <a:cubicBezTo>
                  <a:pt x="530730" y="794426"/>
                  <a:pt x="531930" y="794834"/>
                  <a:pt x="533034" y="794834"/>
                </a:cubicBezTo>
                <a:lnTo>
                  <a:pt x="657849" y="794834"/>
                </a:lnTo>
                <a:cubicBezTo>
                  <a:pt x="658857" y="794834"/>
                  <a:pt x="659961" y="794522"/>
                  <a:pt x="660850" y="795386"/>
                </a:cubicBezTo>
                <a:lnTo>
                  <a:pt x="677772" y="829230"/>
                </a:lnTo>
                <a:cubicBezTo>
                  <a:pt x="677848" y="829490"/>
                  <a:pt x="677906" y="829754"/>
                  <a:pt x="677940" y="830022"/>
                </a:cubicBezTo>
                <a:cubicBezTo>
                  <a:pt x="677011" y="830277"/>
                  <a:pt x="676039" y="830342"/>
                  <a:pt x="675083" y="830214"/>
                </a:cubicBezTo>
                <a:lnTo>
                  <a:pt x="532650" y="830214"/>
                </a:lnTo>
                <a:cubicBezTo>
                  <a:pt x="529337" y="830214"/>
                  <a:pt x="529793" y="830671"/>
                  <a:pt x="529769" y="827238"/>
                </a:cubicBezTo>
                <a:close/>
                <a:moveTo>
                  <a:pt x="791402" y="794186"/>
                </a:moveTo>
                <a:cubicBezTo>
                  <a:pt x="790602" y="794248"/>
                  <a:pt x="789801" y="794248"/>
                  <a:pt x="789001" y="794186"/>
                </a:cubicBezTo>
                <a:lnTo>
                  <a:pt x="665386" y="794186"/>
                </a:lnTo>
                <a:cubicBezTo>
                  <a:pt x="664282" y="794186"/>
                  <a:pt x="662986" y="794570"/>
                  <a:pt x="662146" y="793610"/>
                </a:cubicBezTo>
                <a:lnTo>
                  <a:pt x="648872" y="767015"/>
                </a:lnTo>
                <a:cubicBezTo>
                  <a:pt x="649753" y="766686"/>
                  <a:pt x="650701" y="766578"/>
                  <a:pt x="651632" y="766703"/>
                </a:cubicBezTo>
                <a:cubicBezTo>
                  <a:pt x="688772" y="766703"/>
                  <a:pt x="725914" y="766703"/>
                  <a:pt x="763054" y="766703"/>
                </a:cubicBezTo>
                <a:cubicBezTo>
                  <a:pt x="764701" y="766650"/>
                  <a:pt x="766287" y="767336"/>
                  <a:pt x="767375" y="768575"/>
                </a:cubicBezTo>
                <a:cubicBezTo>
                  <a:pt x="775488" y="776832"/>
                  <a:pt x="783697" y="784993"/>
                  <a:pt x="791906" y="793202"/>
                </a:cubicBezTo>
                <a:cubicBezTo>
                  <a:pt x="792194" y="793754"/>
                  <a:pt x="792026" y="794138"/>
                  <a:pt x="791570" y="794186"/>
                </a:cubicBezTo>
                <a:close/>
                <a:moveTo>
                  <a:pt x="763990" y="763582"/>
                </a:moveTo>
                <a:cubicBezTo>
                  <a:pt x="762699" y="762526"/>
                  <a:pt x="761523" y="761336"/>
                  <a:pt x="760486" y="760030"/>
                </a:cubicBezTo>
                <a:cubicBezTo>
                  <a:pt x="758004" y="756972"/>
                  <a:pt x="755299" y="754099"/>
                  <a:pt x="752397" y="751437"/>
                </a:cubicBezTo>
                <a:cubicBezTo>
                  <a:pt x="749997" y="749036"/>
                  <a:pt x="747596" y="746636"/>
                  <a:pt x="745196" y="744236"/>
                </a:cubicBezTo>
                <a:lnTo>
                  <a:pt x="745196" y="744236"/>
                </a:lnTo>
                <a:cubicBezTo>
                  <a:pt x="744884" y="743732"/>
                  <a:pt x="745052" y="743348"/>
                  <a:pt x="745580" y="743300"/>
                </a:cubicBezTo>
                <a:cubicBezTo>
                  <a:pt x="746379" y="743240"/>
                  <a:pt x="747181" y="743240"/>
                  <a:pt x="747980" y="743300"/>
                </a:cubicBezTo>
                <a:lnTo>
                  <a:pt x="846392" y="743300"/>
                </a:lnTo>
                <a:cubicBezTo>
                  <a:pt x="847497" y="743300"/>
                  <a:pt x="848793" y="742940"/>
                  <a:pt x="849681" y="743852"/>
                </a:cubicBezTo>
                <a:cubicBezTo>
                  <a:pt x="854745" y="747596"/>
                  <a:pt x="860098" y="750933"/>
                  <a:pt x="865331" y="754461"/>
                </a:cubicBezTo>
                <a:cubicBezTo>
                  <a:pt x="869771" y="757461"/>
                  <a:pt x="874236" y="760390"/>
                  <a:pt x="878676" y="763390"/>
                </a:cubicBezTo>
                <a:cubicBezTo>
                  <a:pt x="879526" y="763781"/>
                  <a:pt x="880268" y="764374"/>
                  <a:pt x="880837" y="765118"/>
                </a:cubicBezTo>
                <a:cubicBezTo>
                  <a:pt x="880105" y="765373"/>
                  <a:pt x="879322" y="765447"/>
                  <a:pt x="878556" y="765334"/>
                </a:cubicBezTo>
                <a:cubicBezTo>
                  <a:pt x="841880" y="765334"/>
                  <a:pt x="805196" y="765334"/>
                  <a:pt x="768503" y="765334"/>
                </a:cubicBezTo>
                <a:cubicBezTo>
                  <a:pt x="766854" y="765373"/>
                  <a:pt x="765260" y="764739"/>
                  <a:pt x="764086" y="763582"/>
                </a:cubicBezTo>
                <a:close/>
                <a:moveTo>
                  <a:pt x="846440" y="742460"/>
                </a:moveTo>
                <a:cubicBezTo>
                  <a:pt x="845668" y="742714"/>
                  <a:pt x="844844" y="742781"/>
                  <a:pt x="844040" y="742652"/>
                </a:cubicBezTo>
                <a:lnTo>
                  <a:pt x="745964" y="742652"/>
                </a:lnTo>
                <a:cubicBezTo>
                  <a:pt x="745028" y="742652"/>
                  <a:pt x="744020" y="742892"/>
                  <a:pt x="743204" y="742148"/>
                </a:cubicBezTo>
                <a:lnTo>
                  <a:pt x="726186" y="725346"/>
                </a:lnTo>
                <a:cubicBezTo>
                  <a:pt x="725874" y="724841"/>
                  <a:pt x="726042" y="724457"/>
                  <a:pt x="726570" y="724385"/>
                </a:cubicBezTo>
                <a:cubicBezTo>
                  <a:pt x="727369" y="724335"/>
                  <a:pt x="728171" y="724335"/>
                  <a:pt x="728970" y="724385"/>
                </a:cubicBezTo>
                <a:lnTo>
                  <a:pt x="817973" y="724385"/>
                </a:lnTo>
                <a:cubicBezTo>
                  <a:pt x="819077" y="724385"/>
                  <a:pt x="820373" y="724001"/>
                  <a:pt x="821237" y="724937"/>
                </a:cubicBezTo>
                <a:cubicBezTo>
                  <a:pt x="825870" y="728058"/>
                  <a:pt x="830455" y="731202"/>
                  <a:pt x="835087" y="734299"/>
                </a:cubicBezTo>
                <a:cubicBezTo>
                  <a:pt x="838856" y="736699"/>
                  <a:pt x="842672" y="739291"/>
                  <a:pt x="846440" y="741788"/>
                </a:cubicBezTo>
                <a:cubicBezTo>
                  <a:pt x="846776" y="741884"/>
                  <a:pt x="846896" y="742244"/>
                  <a:pt x="846536" y="742460"/>
                </a:cubicBezTo>
                <a:close/>
                <a:moveTo>
                  <a:pt x="529937" y="652425"/>
                </a:moveTo>
                <a:cubicBezTo>
                  <a:pt x="529937" y="651992"/>
                  <a:pt x="529937" y="651560"/>
                  <a:pt x="529937" y="651128"/>
                </a:cubicBezTo>
                <a:cubicBezTo>
                  <a:pt x="529937" y="650696"/>
                  <a:pt x="530249" y="649976"/>
                  <a:pt x="531018" y="650000"/>
                </a:cubicBezTo>
                <a:lnTo>
                  <a:pt x="532866" y="650000"/>
                </a:lnTo>
                <a:cubicBezTo>
                  <a:pt x="550580" y="650000"/>
                  <a:pt x="568294" y="650000"/>
                  <a:pt x="586008" y="650000"/>
                </a:cubicBezTo>
                <a:cubicBezTo>
                  <a:pt x="588073" y="650000"/>
                  <a:pt x="589321" y="650504"/>
                  <a:pt x="589969" y="652400"/>
                </a:cubicBezTo>
                <a:cubicBezTo>
                  <a:pt x="590329" y="653337"/>
                  <a:pt x="590744" y="654251"/>
                  <a:pt x="591217" y="655137"/>
                </a:cubicBezTo>
                <a:cubicBezTo>
                  <a:pt x="590391" y="655480"/>
                  <a:pt x="589486" y="655595"/>
                  <a:pt x="588601" y="655473"/>
                </a:cubicBezTo>
                <a:lnTo>
                  <a:pt x="532746" y="655473"/>
                </a:lnTo>
                <a:cubicBezTo>
                  <a:pt x="529385" y="655449"/>
                  <a:pt x="529937" y="655641"/>
                  <a:pt x="529937" y="652425"/>
                </a:cubicBezTo>
                <a:close/>
                <a:moveTo>
                  <a:pt x="698966" y="695318"/>
                </a:moveTo>
                <a:lnTo>
                  <a:pt x="775032" y="695318"/>
                </a:lnTo>
                <a:cubicBezTo>
                  <a:pt x="776167" y="695224"/>
                  <a:pt x="777300" y="695493"/>
                  <a:pt x="778272" y="696086"/>
                </a:cubicBezTo>
                <a:cubicBezTo>
                  <a:pt x="783337" y="699566"/>
                  <a:pt x="788449" y="702927"/>
                  <a:pt x="793538" y="706359"/>
                </a:cubicBezTo>
                <a:cubicBezTo>
                  <a:pt x="793821" y="706630"/>
                  <a:pt x="794078" y="706928"/>
                  <a:pt x="794306" y="707247"/>
                </a:cubicBezTo>
                <a:lnTo>
                  <a:pt x="789673" y="707247"/>
                </a:lnTo>
                <a:cubicBezTo>
                  <a:pt x="763431" y="707247"/>
                  <a:pt x="737196" y="707247"/>
                  <a:pt x="710968" y="707247"/>
                </a:cubicBezTo>
                <a:cubicBezTo>
                  <a:pt x="709316" y="707362"/>
                  <a:pt x="707701" y="706707"/>
                  <a:pt x="706599" y="705471"/>
                </a:cubicBezTo>
                <a:cubicBezTo>
                  <a:pt x="703815" y="702447"/>
                  <a:pt x="700839" y="699566"/>
                  <a:pt x="697958" y="696614"/>
                </a:cubicBezTo>
                <a:cubicBezTo>
                  <a:pt x="697670" y="696326"/>
                  <a:pt x="697262" y="696086"/>
                  <a:pt x="697262" y="695534"/>
                </a:cubicBezTo>
                <a:cubicBezTo>
                  <a:pt x="697670" y="695054"/>
                  <a:pt x="698318" y="695318"/>
                  <a:pt x="698894" y="695318"/>
                </a:cubicBezTo>
                <a:close/>
                <a:moveTo>
                  <a:pt x="693158" y="692053"/>
                </a:moveTo>
                <a:cubicBezTo>
                  <a:pt x="690757" y="689389"/>
                  <a:pt x="687949" y="686845"/>
                  <a:pt x="685309" y="684228"/>
                </a:cubicBezTo>
                <a:cubicBezTo>
                  <a:pt x="686101" y="683412"/>
                  <a:pt x="686917" y="683748"/>
                  <a:pt x="687709" y="683748"/>
                </a:cubicBezTo>
                <a:lnTo>
                  <a:pt x="757462" y="683748"/>
                </a:lnTo>
                <a:cubicBezTo>
                  <a:pt x="758858" y="683712"/>
                  <a:pt x="760229" y="684123"/>
                  <a:pt x="761374" y="684925"/>
                </a:cubicBezTo>
                <a:cubicBezTo>
                  <a:pt x="765478" y="687733"/>
                  <a:pt x="769631" y="690469"/>
                  <a:pt x="774072" y="693422"/>
                </a:cubicBezTo>
                <a:cubicBezTo>
                  <a:pt x="773186" y="693762"/>
                  <a:pt x="772230" y="693887"/>
                  <a:pt x="771287" y="693782"/>
                </a:cubicBezTo>
                <a:cubicBezTo>
                  <a:pt x="746629" y="693782"/>
                  <a:pt x="721978" y="693782"/>
                  <a:pt x="697334" y="693782"/>
                </a:cubicBezTo>
                <a:cubicBezTo>
                  <a:pt x="695747" y="693897"/>
                  <a:pt x="694199" y="693256"/>
                  <a:pt x="693158" y="692053"/>
                </a:cubicBezTo>
                <a:close/>
                <a:moveTo>
                  <a:pt x="775680" y="692581"/>
                </a:moveTo>
                <a:cubicBezTo>
                  <a:pt x="772007" y="690037"/>
                  <a:pt x="768263" y="687589"/>
                  <a:pt x="764566" y="685093"/>
                </a:cubicBezTo>
                <a:cubicBezTo>
                  <a:pt x="764158" y="684804"/>
                  <a:pt x="763582" y="684660"/>
                  <a:pt x="763414" y="683724"/>
                </a:cubicBezTo>
                <a:lnTo>
                  <a:pt x="834103" y="683724"/>
                </a:lnTo>
                <a:cubicBezTo>
                  <a:pt x="835670" y="683703"/>
                  <a:pt x="837221" y="684065"/>
                  <a:pt x="838616" y="684781"/>
                </a:cubicBezTo>
                <a:cubicBezTo>
                  <a:pt x="844208" y="687637"/>
                  <a:pt x="849849" y="690421"/>
                  <a:pt x="855418" y="693614"/>
                </a:cubicBezTo>
                <a:cubicBezTo>
                  <a:pt x="854697" y="693614"/>
                  <a:pt x="853977" y="693758"/>
                  <a:pt x="853257" y="693758"/>
                </a:cubicBezTo>
                <a:lnTo>
                  <a:pt x="779568" y="693758"/>
                </a:lnTo>
                <a:cubicBezTo>
                  <a:pt x="778205" y="693774"/>
                  <a:pt x="776870" y="693362"/>
                  <a:pt x="775752" y="692581"/>
                </a:cubicBezTo>
                <a:close/>
                <a:moveTo>
                  <a:pt x="829758" y="682140"/>
                </a:moveTo>
                <a:cubicBezTo>
                  <a:pt x="807356" y="682140"/>
                  <a:pt x="784952" y="682140"/>
                  <a:pt x="762550" y="682140"/>
                </a:cubicBezTo>
                <a:cubicBezTo>
                  <a:pt x="760896" y="682193"/>
                  <a:pt x="759269" y="681706"/>
                  <a:pt x="757918" y="680748"/>
                </a:cubicBezTo>
                <a:cubicBezTo>
                  <a:pt x="754701" y="678468"/>
                  <a:pt x="751389" y="676331"/>
                  <a:pt x="748124" y="674147"/>
                </a:cubicBezTo>
                <a:cubicBezTo>
                  <a:pt x="748508" y="673235"/>
                  <a:pt x="749228" y="673619"/>
                  <a:pt x="749756" y="673619"/>
                </a:cubicBezTo>
                <a:lnTo>
                  <a:pt x="814564" y="673619"/>
                </a:lnTo>
                <a:cubicBezTo>
                  <a:pt x="815522" y="673557"/>
                  <a:pt x="816480" y="673739"/>
                  <a:pt x="817349" y="674147"/>
                </a:cubicBezTo>
                <a:cubicBezTo>
                  <a:pt x="822149" y="676547"/>
                  <a:pt x="826950" y="678948"/>
                  <a:pt x="831751" y="681348"/>
                </a:cubicBezTo>
                <a:cubicBezTo>
                  <a:pt x="831943" y="681348"/>
                  <a:pt x="832255" y="681492"/>
                  <a:pt x="832231" y="682020"/>
                </a:cubicBezTo>
                <a:cubicBezTo>
                  <a:pt x="831487" y="682068"/>
                  <a:pt x="830647" y="682140"/>
                  <a:pt x="829830" y="682140"/>
                </a:cubicBezTo>
                <a:close/>
                <a:moveTo>
                  <a:pt x="822437" y="648416"/>
                </a:moveTo>
                <a:lnTo>
                  <a:pt x="771479" y="648416"/>
                </a:lnTo>
                <a:cubicBezTo>
                  <a:pt x="770341" y="648433"/>
                  <a:pt x="769218" y="648162"/>
                  <a:pt x="768215" y="647624"/>
                </a:cubicBezTo>
                <a:cubicBezTo>
                  <a:pt x="765983" y="646472"/>
                  <a:pt x="763702" y="645344"/>
                  <a:pt x="761446" y="644216"/>
                </a:cubicBezTo>
                <a:lnTo>
                  <a:pt x="761614" y="643639"/>
                </a:lnTo>
                <a:lnTo>
                  <a:pt x="811252" y="643639"/>
                </a:lnTo>
                <a:cubicBezTo>
                  <a:pt x="812827" y="643608"/>
                  <a:pt x="814389" y="643911"/>
                  <a:pt x="815837" y="644528"/>
                </a:cubicBezTo>
                <a:cubicBezTo>
                  <a:pt x="818549" y="645704"/>
                  <a:pt x="821333" y="646736"/>
                  <a:pt x="824310" y="647936"/>
                </a:cubicBezTo>
                <a:cubicBezTo>
                  <a:pt x="823818" y="648370"/>
                  <a:pt x="823153" y="648548"/>
                  <a:pt x="822510" y="648416"/>
                </a:cubicBezTo>
                <a:close/>
                <a:moveTo>
                  <a:pt x="827046" y="649976"/>
                </a:moveTo>
                <a:cubicBezTo>
                  <a:pt x="828527" y="649962"/>
                  <a:pt x="829998" y="650247"/>
                  <a:pt x="831367" y="650816"/>
                </a:cubicBezTo>
                <a:cubicBezTo>
                  <a:pt x="834679" y="652208"/>
                  <a:pt x="838015" y="653481"/>
                  <a:pt x="841520" y="654897"/>
                </a:cubicBezTo>
                <a:cubicBezTo>
                  <a:pt x="841112" y="655372"/>
                  <a:pt x="840476" y="655583"/>
                  <a:pt x="839864" y="655449"/>
                </a:cubicBezTo>
                <a:lnTo>
                  <a:pt x="785137" y="655449"/>
                </a:lnTo>
                <a:cubicBezTo>
                  <a:pt x="784527" y="655502"/>
                  <a:pt x="783915" y="655427"/>
                  <a:pt x="783337" y="655233"/>
                </a:cubicBezTo>
                <a:cubicBezTo>
                  <a:pt x="780216" y="653697"/>
                  <a:pt x="777120" y="652112"/>
                  <a:pt x="774024" y="650432"/>
                </a:cubicBezTo>
                <a:lnTo>
                  <a:pt x="774216" y="649880"/>
                </a:lnTo>
                <a:lnTo>
                  <a:pt x="827022" y="649880"/>
                </a:lnTo>
                <a:close/>
                <a:moveTo>
                  <a:pt x="810772" y="640807"/>
                </a:moveTo>
                <a:cubicBezTo>
                  <a:pt x="809140" y="640039"/>
                  <a:pt x="807460" y="639415"/>
                  <a:pt x="805803" y="638719"/>
                </a:cubicBezTo>
                <a:lnTo>
                  <a:pt x="805803" y="638239"/>
                </a:lnTo>
                <a:lnTo>
                  <a:pt x="808540" y="638239"/>
                </a:lnTo>
                <a:cubicBezTo>
                  <a:pt x="822654" y="638239"/>
                  <a:pt x="836767" y="638239"/>
                  <a:pt x="850881" y="638239"/>
                </a:cubicBezTo>
                <a:cubicBezTo>
                  <a:pt x="853154" y="638186"/>
                  <a:pt x="855418" y="638560"/>
                  <a:pt x="857554" y="639343"/>
                </a:cubicBezTo>
                <a:cubicBezTo>
                  <a:pt x="859786" y="640183"/>
                  <a:pt x="862090" y="640903"/>
                  <a:pt x="864755" y="641743"/>
                </a:cubicBezTo>
                <a:cubicBezTo>
                  <a:pt x="863730" y="642094"/>
                  <a:pt x="862638" y="642209"/>
                  <a:pt x="861562" y="642079"/>
                </a:cubicBezTo>
                <a:cubicBezTo>
                  <a:pt x="846945" y="642079"/>
                  <a:pt x="832303" y="642079"/>
                  <a:pt x="817661" y="642079"/>
                </a:cubicBezTo>
                <a:cubicBezTo>
                  <a:pt x="815299" y="642170"/>
                  <a:pt x="812947" y="641736"/>
                  <a:pt x="810772" y="640807"/>
                </a:cubicBezTo>
                <a:close/>
                <a:moveTo>
                  <a:pt x="808372" y="641551"/>
                </a:moveTo>
                <a:lnTo>
                  <a:pt x="808372" y="642103"/>
                </a:lnTo>
                <a:lnTo>
                  <a:pt x="805539" y="642103"/>
                </a:lnTo>
                <a:cubicBezTo>
                  <a:pt x="790634" y="642103"/>
                  <a:pt x="775728" y="642103"/>
                  <a:pt x="760822" y="642103"/>
                </a:cubicBezTo>
                <a:cubicBezTo>
                  <a:pt x="758462" y="642235"/>
                  <a:pt x="756115" y="641666"/>
                  <a:pt x="754077" y="640471"/>
                </a:cubicBezTo>
                <a:cubicBezTo>
                  <a:pt x="752997" y="639799"/>
                  <a:pt x="751797" y="639295"/>
                  <a:pt x="750453" y="638599"/>
                </a:cubicBezTo>
                <a:cubicBezTo>
                  <a:pt x="751005" y="638236"/>
                  <a:pt x="751674" y="638100"/>
                  <a:pt x="752325" y="638215"/>
                </a:cubicBezTo>
                <a:lnTo>
                  <a:pt x="798362" y="638215"/>
                </a:lnTo>
                <a:cubicBezTo>
                  <a:pt x="799582" y="638205"/>
                  <a:pt x="800789" y="638440"/>
                  <a:pt x="801915" y="638911"/>
                </a:cubicBezTo>
                <a:cubicBezTo>
                  <a:pt x="803907" y="639823"/>
                  <a:pt x="806091" y="640687"/>
                  <a:pt x="808372" y="641551"/>
                </a:cubicBezTo>
                <a:close/>
                <a:moveTo>
                  <a:pt x="752493" y="641551"/>
                </a:moveTo>
                <a:lnTo>
                  <a:pt x="752493" y="642055"/>
                </a:lnTo>
                <a:lnTo>
                  <a:pt x="749612" y="642055"/>
                </a:lnTo>
                <a:cubicBezTo>
                  <a:pt x="734419" y="642055"/>
                  <a:pt x="719249" y="642055"/>
                  <a:pt x="704007" y="642055"/>
                </a:cubicBezTo>
                <a:cubicBezTo>
                  <a:pt x="701568" y="642228"/>
                  <a:pt x="699156" y="641465"/>
                  <a:pt x="697262" y="639919"/>
                </a:cubicBezTo>
                <a:cubicBezTo>
                  <a:pt x="696554" y="639432"/>
                  <a:pt x="695930" y="638832"/>
                  <a:pt x="695414" y="638143"/>
                </a:cubicBezTo>
                <a:lnTo>
                  <a:pt x="697958" y="638143"/>
                </a:lnTo>
                <a:cubicBezTo>
                  <a:pt x="712864" y="638143"/>
                  <a:pt x="727770" y="638143"/>
                  <a:pt x="742676" y="638143"/>
                </a:cubicBezTo>
                <a:cubicBezTo>
                  <a:pt x="744685" y="638090"/>
                  <a:pt x="746672" y="638570"/>
                  <a:pt x="748436" y="639535"/>
                </a:cubicBezTo>
                <a:cubicBezTo>
                  <a:pt x="749733" y="640279"/>
                  <a:pt x="751077" y="640927"/>
                  <a:pt x="752373" y="641599"/>
                </a:cubicBezTo>
                <a:close/>
                <a:moveTo>
                  <a:pt x="696878" y="641695"/>
                </a:moveTo>
                <a:cubicBezTo>
                  <a:pt x="695961" y="642048"/>
                  <a:pt x="694970" y="642163"/>
                  <a:pt x="693998" y="642031"/>
                </a:cubicBezTo>
                <a:cubicBezTo>
                  <a:pt x="678468" y="642031"/>
                  <a:pt x="662938" y="642031"/>
                  <a:pt x="647432" y="642031"/>
                </a:cubicBezTo>
                <a:cubicBezTo>
                  <a:pt x="644542" y="642338"/>
                  <a:pt x="641734" y="640944"/>
                  <a:pt x="640231" y="638455"/>
                </a:cubicBezTo>
                <a:cubicBezTo>
                  <a:pt x="640567" y="637783"/>
                  <a:pt x="641263" y="638119"/>
                  <a:pt x="641815" y="638119"/>
                </a:cubicBezTo>
                <a:lnTo>
                  <a:pt x="689941" y="638119"/>
                </a:lnTo>
                <a:cubicBezTo>
                  <a:pt x="691079" y="638073"/>
                  <a:pt x="692197" y="638421"/>
                  <a:pt x="693110" y="639103"/>
                </a:cubicBezTo>
                <a:cubicBezTo>
                  <a:pt x="694094" y="640039"/>
                  <a:pt x="695294" y="640759"/>
                  <a:pt x="696758" y="641743"/>
                </a:cubicBezTo>
                <a:close/>
                <a:moveTo>
                  <a:pt x="646976" y="643639"/>
                </a:moveTo>
                <a:lnTo>
                  <a:pt x="697958" y="643639"/>
                </a:lnTo>
                <a:cubicBezTo>
                  <a:pt x="699089" y="643599"/>
                  <a:pt x="700200" y="643927"/>
                  <a:pt x="701127" y="644576"/>
                </a:cubicBezTo>
                <a:cubicBezTo>
                  <a:pt x="702735" y="645728"/>
                  <a:pt x="704415" y="646784"/>
                  <a:pt x="706047" y="647888"/>
                </a:cubicBezTo>
                <a:lnTo>
                  <a:pt x="705831" y="648392"/>
                </a:lnTo>
                <a:lnTo>
                  <a:pt x="703431" y="648392"/>
                </a:lnTo>
                <a:cubicBezTo>
                  <a:pt x="686413" y="648392"/>
                  <a:pt x="669395" y="648392"/>
                  <a:pt x="652400" y="648392"/>
                </a:cubicBezTo>
                <a:cubicBezTo>
                  <a:pt x="650567" y="648543"/>
                  <a:pt x="648776" y="647790"/>
                  <a:pt x="647600" y="646376"/>
                </a:cubicBezTo>
                <a:cubicBezTo>
                  <a:pt x="646913" y="645682"/>
                  <a:pt x="646148" y="645070"/>
                  <a:pt x="645320" y="644552"/>
                </a:cubicBezTo>
                <a:cubicBezTo>
                  <a:pt x="645776" y="643399"/>
                  <a:pt x="646400" y="643687"/>
                  <a:pt x="646856" y="643687"/>
                </a:cubicBezTo>
                <a:close/>
                <a:moveTo>
                  <a:pt x="703551" y="644192"/>
                </a:moveTo>
                <a:cubicBezTo>
                  <a:pt x="703959" y="643255"/>
                  <a:pt x="704679" y="643639"/>
                  <a:pt x="705183" y="643639"/>
                </a:cubicBezTo>
                <a:lnTo>
                  <a:pt x="754845" y="643639"/>
                </a:lnTo>
                <a:cubicBezTo>
                  <a:pt x="755985" y="643608"/>
                  <a:pt x="757118" y="643865"/>
                  <a:pt x="758134" y="644384"/>
                </a:cubicBezTo>
                <a:cubicBezTo>
                  <a:pt x="760414" y="645608"/>
                  <a:pt x="762742" y="646784"/>
                  <a:pt x="765046" y="647888"/>
                </a:cubicBezTo>
                <a:lnTo>
                  <a:pt x="765046" y="648392"/>
                </a:lnTo>
                <a:lnTo>
                  <a:pt x="762286" y="648392"/>
                </a:lnTo>
                <a:cubicBezTo>
                  <a:pt x="745700" y="648392"/>
                  <a:pt x="729090" y="648392"/>
                  <a:pt x="712504" y="648392"/>
                </a:cubicBezTo>
                <a:cubicBezTo>
                  <a:pt x="710668" y="648476"/>
                  <a:pt x="708860" y="647914"/>
                  <a:pt x="707391" y="646808"/>
                </a:cubicBezTo>
                <a:cubicBezTo>
                  <a:pt x="706095" y="645920"/>
                  <a:pt x="704727" y="645080"/>
                  <a:pt x="703431" y="644239"/>
                </a:cubicBezTo>
                <a:close/>
                <a:moveTo>
                  <a:pt x="714688" y="649976"/>
                </a:moveTo>
                <a:lnTo>
                  <a:pt x="767567" y="649880"/>
                </a:lnTo>
                <a:cubicBezTo>
                  <a:pt x="768702" y="649854"/>
                  <a:pt x="769825" y="650118"/>
                  <a:pt x="770831" y="650648"/>
                </a:cubicBezTo>
                <a:cubicBezTo>
                  <a:pt x="773543" y="652064"/>
                  <a:pt x="776280" y="653385"/>
                  <a:pt x="779400" y="654945"/>
                </a:cubicBezTo>
                <a:cubicBezTo>
                  <a:pt x="778406" y="655322"/>
                  <a:pt x="777338" y="655461"/>
                  <a:pt x="776280" y="655353"/>
                </a:cubicBezTo>
                <a:cubicBezTo>
                  <a:pt x="758446" y="655353"/>
                  <a:pt x="740635" y="655353"/>
                  <a:pt x="722801" y="655353"/>
                </a:cubicBezTo>
                <a:cubicBezTo>
                  <a:pt x="721145" y="655418"/>
                  <a:pt x="719515" y="654928"/>
                  <a:pt x="718169" y="653961"/>
                </a:cubicBezTo>
                <a:cubicBezTo>
                  <a:pt x="716488" y="652713"/>
                  <a:pt x="714712" y="651560"/>
                  <a:pt x="712960" y="650432"/>
                </a:cubicBezTo>
                <a:cubicBezTo>
                  <a:pt x="713344" y="649640"/>
                  <a:pt x="714040" y="650024"/>
                  <a:pt x="714568" y="650024"/>
                </a:cubicBezTo>
                <a:close/>
                <a:moveTo>
                  <a:pt x="726690" y="656985"/>
                </a:moveTo>
                <a:cubicBezTo>
                  <a:pt x="744164" y="656985"/>
                  <a:pt x="761614" y="656985"/>
                  <a:pt x="779088" y="656985"/>
                </a:cubicBezTo>
                <a:cubicBezTo>
                  <a:pt x="782055" y="656884"/>
                  <a:pt x="784995" y="657600"/>
                  <a:pt x="787585" y="659049"/>
                </a:cubicBezTo>
                <a:cubicBezTo>
                  <a:pt x="789985" y="660369"/>
                  <a:pt x="792386" y="661450"/>
                  <a:pt x="794666" y="663106"/>
                </a:cubicBezTo>
                <a:cubicBezTo>
                  <a:pt x="794018" y="663106"/>
                  <a:pt x="793370" y="663106"/>
                  <a:pt x="792722" y="663106"/>
                </a:cubicBezTo>
                <a:cubicBezTo>
                  <a:pt x="773135" y="663106"/>
                  <a:pt x="753566" y="663106"/>
                  <a:pt x="734011" y="663106"/>
                </a:cubicBezTo>
                <a:cubicBezTo>
                  <a:pt x="732698" y="663154"/>
                  <a:pt x="731406" y="662767"/>
                  <a:pt x="730338" y="662002"/>
                </a:cubicBezTo>
                <a:cubicBezTo>
                  <a:pt x="728130" y="660418"/>
                  <a:pt x="725850" y="658977"/>
                  <a:pt x="723305" y="657201"/>
                </a:cubicBezTo>
                <a:cubicBezTo>
                  <a:pt x="724352" y="656961"/>
                  <a:pt x="725434" y="656920"/>
                  <a:pt x="726498" y="657081"/>
                </a:cubicBezTo>
                <a:close/>
                <a:moveTo>
                  <a:pt x="737587" y="664714"/>
                </a:moveTo>
                <a:lnTo>
                  <a:pt x="796778" y="664714"/>
                </a:lnTo>
                <a:cubicBezTo>
                  <a:pt x="798178" y="664678"/>
                  <a:pt x="799563" y="664992"/>
                  <a:pt x="800811" y="665626"/>
                </a:cubicBezTo>
                <a:cubicBezTo>
                  <a:pt x="804603" y="667618"/>
                  <a:pt x="808444" y="669491"/>
                  <a:pt x="812284" y="671411"/>
                </a:cubicBezTo>
                <a:cubicBezTo>
                  <a:pt x="811852" y="672371"/>
                  <a:pt x="811132" y="672011"/>
                  <a:pt x="810628" y="672011"/>
                </a:cubicBezTo>
                <a:lnTo>
                  <a:pt x="746996" y="672011"/>
                </a:lnTo>
                <a:cubicBezTo>
                  <a:pt x="745693" y="672037"/>
                  <a:pt x="744416" y="671651"/>
                  <a:pt x="743348" y="670907"/>
                </a:cubicBezTo>
                <a:cubicBezTo>
                  <a:pt x="741139" y="669323"/>
                  <a:pt x="738835" y="667858"/>
                  <a:pt x="736603" y="666346"/>
                </a:cubicBezTo>
                <a:cubicBezTo>
                  <a:pt x="736051" y="665962"/>
                  <a:pt x="735355" y="665746"/>
                  <a:pt x="735043" y="664714"/>
                </a:cubicBezTo>
                <a:close/>
                <a:moveTo>
                  <a:pt x="817229" y="672059"/>
                </a:moveTo>
                <a:lnTo>
                  <a:pt x="803499" y="665170"/>
                </a:lnTo>
                <a:cubicBezTo>
                  <a:pt x="804051" y="664474"/>
                  <a:pt x="804675" y="664714"/>
                  <a:pt x="805203" y="664714"/>
                </a:cubicBezTo>
                <a:lnTo>
                  <a:pt x="864371" y="664714"/>
                </a:lnTo>
                <a:cubicBezTo>
                  <a:pt x="865679" y="664697"/>
                  <a:pt x="866975" y="664942"/>
                  <a:pt x="868187" y="665434"/>
                </a:cubicBezTo>
                <a:cubicBezTo>
                  <a:pt x="873300" y="667498"/>
                  <a:pt x="878412" y="669515"/>
                  <a:pt x="883525" y="671531"/>
                </a:cubicBezTo>
                <a:cubicBezTo>
                  <a:pt x="883741" y="671531"/>
                  <a:pt x="884053" y="671651"/>
                  <a:pt x="884197" y="671819"/>
                </a:cubicBezTo>
                <a:cubicBezTo>
                  <a:pt x="884341" y="671987"/>
                  <a:pt x="884197" y="672347"/>
                  <a:pt x="883957" y="672395"/>
                </a:cubicBezTo>
                <a:cubicBezTo>
                  <a:pt x="883355" y="672491"/>
                  <a:pt x="882745" y="672539"/>
                  <a:pt x="882133" y="672539"/>
                </a:cubicBezTo>
                <a:lnTo>
                  <a:pt x="819725" y="672539"/>
                </a:lnTo>
                <a:cubicBezTo>
                  <a:pt x="818693" y="672563"/>
                  <a:pt x="817781" y="672755"/>
                  <a:pt x="817037" y="672107"/>
                </a:cubicBezTo>
                <a:close/>
                <a:moveTo>
                  <a:pt x="858586" y="663130"/>
                </a:moveTo>
                <a:cubicBezTo>
                  <a:pt x="839624" y="663130"/>
                  <a:pt x="820661" y="663130"/>
                  <a:pt x="801699" y="663130"/>
                </a:cubicBezTo>
                <a:cubicBezTo>
                  <a:pt x="800124" y="663151"/>
                  <a:pt x="798571" y="662772"/>
                  <a:pt x="797186" y="662026"/>
                </a:cubicBezTo>
                <a:cubicBezTo>
                  <a:pt x="794258" y="660490"/>
                  <a:pt x="791282" y="659049"/>
                  <a:pt x="787993" y="657417"/>
                </a:cubicBezTo>
                <a:cubicBezTo>
                  <a:pt x="788855" y="656990"/>
                  <a:pt x="789825" y="656831"/>
                  <a:pt x="790778" y="656961"/>
                </a:cubicBezTo>
                <a:lnTo>
                  <a:pt x="844760" y="656961"/>
                </a:lnTo>
                <a:cubicBezTo>
                  <a:pt x="846342" y="656940"/>
                  <a:pt x="847909" y="657242"/>
                  <a:pt x="849369" y="657849"/>
                </a:cubicBezTo>
                <a:lnTo>
                  <a:pt x="859618" y="661978"/>
                </a:lnTo>
                <a:cubicBezTo>
                  <a:pt x="860319" y="662131"/>
                  <a:pt x="860936" y="662542"/>
                  <a:pt x="861346" y="663130"/>
                </a:cubicBezTo>
                <a:close/>
                <a:moveTo>
                  <a:pt x="845168" y="654489"/>
                </a:moveTo>
                <a:cubicBezTo>
                  <a:pt x="842360" y="653289"/>
                  <a:pt x="839504" y="652089"/>
                  <a:pt x="836647" y="651032"/>
                </a:cubicBezTo>
                <a:cubicBezTo>
                  <a:pt x="836167" y="650840"/>
                  <a:pt x="835615" y="650792"/>
                  <a:pt x="835231" y="649952"/>
                </a:cubicBezTo>
                <a:lnTo>
                  <a:pt x="887582" y="649952"/>
                </a:lnTo>
                <a:cubicBezTo>
                  <a:pt x="888635" y="649911"/>
                  <a:pt x="889689" y="650043"/>
                  <a:pt x="890702" y="650336"/>
                </a:cubicBezTo>
                <a:cubicBezTo>
                  <a:pt x="894926" y="651776"/>
                  <a:pt x="899168" y="653193"/>
                  <a:pt x="903424" y="654585"/>
                </a:cubicBezTo>
                <a:cubicBezTo>
                  <a:pt x="903736" y="654585"/>
                  <a:pt x="904120" y="654729"/>
                  <a:pt x="904192" y="655401"/>
                </a:cubicBezTo>
                <a:lnTo>
                  <a:pt x="902223" y="655401"/>
                </a:lnTo>
                <a:cubicBezTo>
                  <a:pt x="884725" y="655401"/>
                  <a:pt x="867251" y="655401"/>
                  <a:pt x="849777" y="655401"/>
                </a:cubicBezTo>
                <a:cubicBezTo>
                  <a:pt x="848135" y="655444"/>
                  <a:pt x="846500" y="655151"/>
                  <a:pt x="844976" y="654537"/>
                </a:cubicBezTo>
                <a:close/>
                <a:moveTo>
                  <a:pt x="880933" y="648368"/>
                </a:moveTo>
                <a:lnTo>
                  <a:pt x="832063" y="648368"/>
                </a:lnTo>
                <a:cubicBezTo>
                  <a:pt x="830572" y="648394"/>
                  <a:pt x="829091" y="648106"/>
                  <a:pt x="827718" y="647528"/>
                </a:cubicBezTo>
                <a:cubicBezTo>
                  <a:pt x="824840" y="646409"/>
                  <a:pt x="822039" y="645094"/>
                  <a:pt x="819341" y="643591"/>
                </a:cubicBezTo>
                <a:lnTo>
                  <a:pt x="868379" y="643591"/>
                </a:lnTo>
                <a:cubicBezTo>
                  <a:pt x="869865" y="643587"/>
                  <a:pt x="871341" y="643829"/>
                  <a:pt x="872748" y="644312"/>
                </a:cubicBezTo>
                <a:cubicBezTo>
                  <a:pt x="876276" y="645560"/>
                  <a:pt x="879805" y="646712"/>
                  <a:pt x="883621" y="647960"/>
                </a:cubicBezTo>
                <a:cubicBezTo>
                  <a:pt x="882721" y="648375"/>
                  <a:pt x="881725" y="648531"/>
                  <a:pt x="880741" y="648416"/>
                </a:cubicBezTo>
                <a:close/>
                <a:moveTo>
                  <a:pt x="868403" y="641167"/>
                </a:moveTo>
                <a:cubicBezTo>
                  <a:pt x="865940" y="640344"/>
                  <a:pt x="863535" y="639357"/>
                  <a:pt x="861202" y="638215"/>
                </a:cubicBezTo>
                <a:lnTo>
                  <a:pt x="863963" y="638215"/>
                </a:lnTo>
                <a:cubicBezTo>
                  <a:pt x="877908" y="638215"/>
                  <a:pt x="891854" y="638215"/>
                  <a:pt x="905800" y="638215"/>
                </a:cubicBezTo>
                <a:cubicBezTo>
                  <a:pt x="907816" y="638181"/>
                  <a:pt x="909825" y="638464"/>
                  <a:pt x="911753" y="639055"/>
                </a:cubicBezTo>
                <a:cubicBezTo>
                  <a:pt x="914657" y="639943"/>
                  <a:pt x="917585" y="640759"/>
                  <a:pt x="920490" y="641623"/>
                </a:cubicBezTo>
                <a:lnTo>
                  <a:pt x="920490" y="642103"/>
                </a:lnTo>
                <a:lnTo>
                  <a:pt x="873876" y="642103"/>
                </a:lnTo>
                <a:cubicBezTo>
                  <a:pt x="871948" y="642151"/>
                  <a:pt x="870028" y="641842"/>
                  <a:pt x="868211" y="641191"/>
                </a:cubicBezTo>
                <a:close/>
                <a:moveTo>
                  <a:pt x="899583" y="636655"/>
                </a:moveTo>
                <a:cubicBezTo>
                  <a:pt x="885181" y="636655"/>
                  <a:pt x="870779" y="636655"/>
                  <a:pt x="856378" y="636655"/>
                </a:cubicBezTo>
                <a:cubicBezTo>
                  <a:pt x="853867" y="636331"/>
                  <a:pt x="851402" y="635718"/>
                  <a:pt x="849033" y="634830"/>
                </a:cubicBezTo>
                <a:cubicBezTo>
                  <a:pt x="847681" y="634463"/>
                  <a:pt x="846352" y="634021"/>
                  <a:pt x="845048" y="633510"/>
                </a:cubicBezTo>
                <a:cubicBezTo>
                  <a:pt x="844808" y="633467"/>
                  <a:pt x="844580" y="633376"/>
                  <a:pt x="844376" y="633246"/>
                </a:cubicBezTo>
                <a:cubicBezTo>
                  <a:pt x="844242" y="633100"/>
                  <a:pt x="844251" y="632872"/>
                  <a:pt x="844398" y="632737"/>
                </a:cubicBezTo>
                <a:cubicBezTo>
                  <a:pt x="844453" y="632687"/>
                  <a:pt x="844520" y="632656"/>
                  <a:pt x="844592" y="632646"/>
                </a:cubicBezTo>
                <a:cubicBezTo>
                  <a:pt x="845195" y="632550"/>
                  <a:pt x="845804" y="632502"/>
                  <a:pt x="846416" y="632502"/>
                </a:cubicBezTo>
                <a:lnTo>
                  <a:pt x="888302" y="632502"/>
                </a:lnTo>
                <a:cubicBezTo>
                  <a:pt x="889142" y="632502"/>
                  <a:pt x="890054" y="632310"/>
                  <a:pt x="890702" y="632982"/>
                </a:cubicBezTo>
                <a:cubicBezTo>
                  <a:pt x="891256" y="633496"/>
                  <a:pt x="892022" y="633719"/>
                  <a:pt x="892766" y="633582"/>
                </a:cubicBezTo>
                <a:cubicBezTo>
                  <a:pt x="893352" y="633424"/>
                  <a:pt x="893978" y="633599"/>
                  <a:pt x="894398" y="634038"/>
                </a:cubicBezTo>
                <a:cubicBezTo>
                  <a:pt x="894946" y="634566"/>
                  <a:pt x="895721" y="634782"/>
                  <a:pt x="896463" y="634614"/>
                </a:cubicBezTo>
                <a:cubicBezTo>
                  <a:pt x="897046" y="634475"/>
                  <a:pt x="897658" y="634660"/>
                  <a:pt x="898071" y="635094"/>
                </a:cubicBezTo>
                <a:cubicBezTo>
                  <a:pt x="898630" y="635601"/>
                  <a:pt x="899396" y="635815"/>
                  <a:pt x="900135" y="635670"/>
                </a:cubicBezTo>
                <a:cubicBezTo>
                  <a:pt x="900702" y="635522"/>
                  <a:pt x="901304" y="635718"/>
                  <a:pt x="901671" y="636175"/>
                </a:cubicBezTo>
                <a:lnTo>
                  <a:pt x="901671" y="636175"/>
                </a:lnTo>
                <a:cubicBezTo>
                  <a:pt x="901143" y="636871"/>
                  <a:pt x="900327" y="636655"/>
                  <a:pt x="899583" y="636655"/>
                </a:cubicBezTo>
                <a:close/>
                <a:moveTo>
                  <a:pt x="847857" y="636655"/>
                </a:moveTo>
                <a:lnTo>
                  <a:pt x="845456" y="636655"/>
                </a:lnTo>
                <a:cubicBezTo>
                  <a:pt x="831415" y="636655"/>
                  <a:pt x="817397" y="636655"/>
                  <a:pt x="803355" y="636655"/>
                </a:cubicBezTo>
                <a:cubicBezTo>
                  <a:pt x="801437" y="636705"/>
                  <a:pt x="799531" y="636345"/>
                  <a:pt x="797762" y="635598"/>
                </a:cubicBezTo>
                <a:cubicBezTo>
                  <a:pt x="796034" y="634806"/>
                  <a:pt x="794234" y="634182"/>
                  <a:pt x="792482" y="633486"/>
                </a:cubicBezTo>
                <a:cubicBezTo>
                  <a:pt x="792098" y="633294"/>
                  <a:pt x="791930" y="632934"/>
                  <a:pt x="792290" y="632718"/>
                </a:cubicBezTo>
                <a:cubicBezTo>
                  <a:pt x="793055" y="632428"/>
                  <a:pt x="793886" y="632353"/>
                  <a:pt x="794690" y="632502"/>
                </a:cubicBezTo>
                <a:lnTo>
                  <a:pt x="836503" y="632502"/>
                </a:lnTo>
                <a:cubicBezTo>
                  <a:pt x="837439" y="632502"/>
                  <a:pt x="838447" y="632262"/>
                  <a:pt x="839264" y="633030"/>
                </a:cubicBezTo>
                <a:cubicBezTo>
                  <a:pt x="841976" y="634470"/>
                  <a:pt x="845048" y="634974"/>
                  <a:pt x="847833" y="636655"/>
                </a:cubicBezTo>
                <a:close/>
                <a:moveTo>
                  <a:pt x="794786" y="636247"/>
                </a:moveTo>
                <a:lnTo>
                  <a:pt x="794786" y="636655"/>
                </a:lnTo>
                <a:lnTo>
                  <a:pt x="792386" y="636655"/>
                </a:lnTo>
                <a:cubicBezTo>
                  <a:pt x="778248" y="636655"/>
                  <a:pt x="764110" y="636655"/>
                  <a:pt x="749997" y="636655"/>
                </a:cubicBezTo>
                <a:cubicBezTo>
                  <a:pt x="747632" y="636772"/>
                  <a:pt x="745285" y="636215"/>
                  <a:pt x="743228" y="635046"/>
                </a:cubicBezTo>
                <a:cubicBezTo>
                  <a:pt x="742172" y="634422"/>
                  <a:pt x="741043" y="633990"/>
                  <a:pt x="739939" y="633462"/>
                </a:cubicBezTo>
                <a:cubicBezTo>
                  <a:pt x="739555" y="633270"/>
                  <a:pt x="739363" y="632886"/>
                  <a:pt x="739747" y="632670"/>
                </a:cubicBezTo>
                <a:cubicBezTo>
                  <a:pt x="740518" y="632404"/>
                  <a:pt x="741344" y="632336"/>
                  <a:pt x="742148" y="632478"/>
                </a:cubicBezTo>
                <a:lnTo>
                  <a:pt x="784753" y="632478"/>
                </a:lnTo>
                <a:cubicBezTo>
                  <a:pt x="785761" y="632478"/>
                  <a:pt x="786889" y="632118"/>
                  <a:pt x="787681" y="633126"/>
                </a:cubicBezTo>
                <a:close/>
                <a:moveTo>
                  <a:pt x="741451" y="636079"/>
                </a:moveTo>
                <a:lnTo>
                  <a:pt x="741307" y="636655"/>
                </a:lnTo>
                <a:lnTo>
                  <a:pt x="738523" y="636655"/>
                </a:lnTo>
                <a:cubicBezTo>
                  <a:pt x="724481" y="636655"/>
                  <a:pt x="710440" y="636535"/>
                  <a:pt x="696398" y="636655"/>
                </a:cubicBezTo>
                <a:cubicBezTo>
                  <a:pt x="693062" y="636787"/>
                  <a:pt x="689816" y="635548"/>
                  <a:pt x="687421" y="633222"/>
                </a:cubicBezTo>
                <a:cubicBezTo>
                  <a:pt x="688247" y="632944"/>
                  <a:pt x="689125" y="632855"/>
                  <a:pt x="689989" y="632958"/>
                </a:cubicBezTo>
                <a:cubicBezTo>
                  <a:pt x="704391" y="632958"/>
                  <a:pt x="718793" y="632958"/>
                  <a:pt x="733194" y="632958"/>
                </a:cubicBezTo>
                <a:cubicBezTo>
                  <a:pt x="736363" y="633078"/>
                  <a:pt x="738763" y="634974"/>
                  <a:pt x="741427" y="636079"/>
                </a:cubicBezTo>
                <a:close/>
                <a:moveTo>
                  <a:pt x="688261" y="636079"/>
                </a:moveTo>
                <a:cubicBezTo>
                  <a:pt x="687973" y="636895"/>
                  <a:pt x="687349" y="636559"/>
                  <a:pt x="686893" y="636559"/>
                </a:cubicBezTo>
                <a:lnTo>
                  <a:pt x="639775" y="636559"/>
                </a:lnTo>
                <a:cubicBezTo>
                  <a:pt x="638644" y="636640"/>
                  <a:pt x="637538" y="636198"/>
                  <a:pt x="636775" y="635358"/>
                </a:cubicBezTo>
                <a:cubicBezTo>
                  <a:pt x="636028" y="634641"/>
                  <a:pt x="635224" y="633983"/>
                  <a:pt x="634374" y="633390"/>
                </a:cubicBezTo>
                <a:cubicBezTo>
                  <a:pt x="635428" y="632980"/>
                  <a:pt x="636561" y="632824"/>
                  <a:pt x="637687" y="632934"/>
                </a:cubicBezTo>
                <a:cubicBezTo>
                  <a:pt x="651728" y="632934"/>
                  <a:pt x="665770" y="633054"/>
                  <a:pt x="679812" y="632934"/>
                </a:cubicBezTo>
                <a:cubicBezTo>
                  <a:pt x="682961" y="632905"/>
                  <a:pt x="686009" y="634053"/>
                  <a:pt x="688357" y="636151"/>
                </a:cubicBezTo>
                <a:close/>
                <a:moveTo>
                  <a:pt x="640879" y="642031"/>
                </a:moveTo>
                <a:lnTo>
                  <a:pt x="589753" y="642031"/>
                </a:lnTo>
                <a:cubicBezTo>
                  <a:pt x="586152" y="642031"/>
                  <a:pt x="586152" y="642031"/>
                  <a:pt x="584952" y="638335"/>
                </a:cubicBezTo>
                <a:cubicBezTo>
                  <a:pt x="585886" y="638112"/>
                  <a:pt x="586853" y="638054"/>
                  <a:pt x="587809" y="638167"/>
                </a:cubicBezTo>
                <a:cubicBezTo>
                  <a:pt x="603146" y="638167"/>
                  <a:pt x="618484" y="638287"/>
                  <a:pt x="633822" y="638167"/>
                </a:cubicBezTo>
                <a:cubicBezTo>
                  <a:pt x="636695" y="638150"/>
                  <a:pt x="639367" y="639645"/>
                  <a:pt x="640855" y="642103"/>
                </a:cubicBezTo>
                <a:close/>
                <a:moveTo>
                  <a:pt x="590233" y="643615"/>
                </a:moveTo>
                <a:cubicBezTo>
                  <a:pt x="606819" y="643615"/>
                  <a:pt x="623405" y="643615"/>
                  <a:pt x="640015" y="643615"/>
                </a:cubicBezTo>
                <a:cubicBezTo>
                  <a:pt x="641765" y="643419"/>
                  <a:pt x="643493" y="644146"/>
                  <a:pt x="644576" y="645536"/>
                </a:cubicBezTo>
                <a:cubicBezTo>
                  <a:pt x="645437" y="646534"/>
                  <a:pt x="646352" y="647487"/>
                  <a:pt x="647312" y="648392"/>
                </a:cubicBezTo>
                <a:lnTo>
                  <a:pt x="593689" y="648392"/>
                </a:lnTo>
                <a:cubicBezTo>
                  <a:pt x="589273" y="648392"/>
                  <a:pt x="589273" y="648392"/>
                  <a:pt x="587689" y="643807"/>
                </a:cubicBezTo>
                <a:cubicBezTo>
                  <a:pt x="588517" y="643625"/>
                  <a:pt x="589369" y="643584"/>
                  <a:pt x="590209" y="643687"/>
                </a:cubicBezTo>
                <a:close/>
                <a:moveTo>
                  <a:pt x="590929" y="650120"/>
                </a:moveTo>
                <a:cubicBezTo>
                  <a:pt x="591548" y="649890"/>
                  <a:pt x="592220" y="649823"/>
                  <a:pt x="592873" y="649928"/>
                </a:cubicBezTo>
                <a:lnTo>
                  <a:pt x="646808" y="649928"/>
                </a:lnTo>
                <a:cubicBezTo>
                  <a:pt x="648205" y="649775"/>
                  <a:pt x="649585" y="650334"/>
                  <a:pt x="650480" y="651416"/>
                </a:cubicBezTo>
                <a:cubicBezTo>
                  <a:pt x="651512" y="652665"/>
                  <a:pt x="652881" y="653625"/>
                  <a:pt x="653865" y="655017"/>
                </a:cubicBezTo>
                <a:cubicBezTo>
                  <a:pt x="653025" y="655434"/>
                  <a:pt x="652072" y="655562"/>
                  <a:pt x="651152" y="655377"/>
                </a:cubicBezTo>
                <a:cubicBezTo>
                  <a:pt x="632742" y="655377"/>
                  <a:pt x="614332" y="655377"/>
                  <a:pt x="595946" y="655377"/>
                </a:cubicBezTo>
                <a:cubicBezTo>
                  <a:pt x="593833" y="655377"/>
                  <a:pt x="592633" y="654825"/>
                  <a:pt x="592033" y="652977"/>
                </a:cubicBezTo>
                <a:cubicBezTo>
                  <a:pt x="591697" y="652089"/>
                  <a:pt x="590953" y="651368"/>
                  <a:pt x="590905" y="650192"/>
                </a:cubicBezTo>
                <a:close/>
                <a:moveTo>
                  <a:pt x="651704" y="650408"/>
                </a:moveTo>
                <a:lnTo>
                  <a:pt x="652040" y="649928"/>
                </a:lnTo>
                <a:lnTo>
                  <a:pt x="675731" y="649928"/>
                </a:lnTo>
                <a:cubicBezTo>
                  <a:pt x="686197" y="649928"/>
                  <a:pt x="696638" y="649928"/>
                  <a:pt x="707079" y="649928"/>
                </a:cubicBezTo>
                <a:cubicBezTo>
                  <a:pt x="708476" y="649854"/>
                  <a:pt x="709854" y="650281"/>
                  <a:pt x="710968" y="651128"/>
                </a:cubicBezTo>
                <a:cubicBezTo>
                  <a:pt x="712720" y="652425"/>
                  <a:pt x="714568" y="653529"/>
                  <a:pt x="716368" y="654825"/>
                </a:cubicBezTo>
                <a:cubicBezTo>
                  <a:pt x="715912" y="655689"/>
                  <a:pt x="715216" y="655377"/>
                  <a:pt x="714688" y="655377"/>
                </a:cubicBezTo>
                <a:cubicBezTo>
                  <a:pt x="695990" y="655377"/>
                  <a:pt x="677292" y="655377"/>
                  <a:pt x="658593" y="655377"/>
                </a:cubicBezTo>
                <a:cubicBezTo>
                  <a:pt x="657364" y="655475"/>
                  <a:pt x="656162" y="654986"/>
                  <a:pt x="655353" y="654057"/>
                </a:cubicBezTo>
                <a:cubicBezTo>
                  <a:pt x="654177" y="652857"/>
                  <a:pt x="652905" y="651680"/>
                  <a:pt x="651680" y="650480"/>
                </a:cubicBezTo>
                <a:close/>
                <a:moveTo>
                  <a:pt x="660898" y="656961"/>
                </a:moveTo>
                <a:lnTo>
                  <a:pt x="717809" y="656961"/>
                </a:lnTo>
                <a:cubicBezTo>
                  <a:pt x="719038" y="656930"/>
                  <a:pt x="720242" y="657300"/>
                  <a:pt x="721241" y="658017"/>
                </a:cubicBezTo>
                <a:cubicBezTo>
                  <a:pt x="723497" y="659601"/>
                  <a:pt x="725826" y="661114"/>
                  <a:pt x="728226" y="662818"/>
                </a:cubicBezTo>
                <a:cubicBezTo>
                  <a:pt x="727587" y="663231"/>
                  <a:pt x="726807" y="663370"/>
                  <a:pt x="726066" y="663202"/>
                </a:cubicBezTo>
                <a:cubicBezTo>
                  <a:pt x="706215" y="663202"/>
                  <a:pt x="686365" y="663202"/>
                  <a:pt x="666514" y="663202"/>
                </a:cubicBezTo>
                <a:cubicBezTo>
                  <a:pt x="665122" y="663298"/>
                  <a:pt x="663768" y="662727"/>
                  <a:pt x="662866" y="661666"/>
                </a:cubicBezTo>
                <a:cubicBezTo>
                  <a:pt x="661594" y="660225"/>
                  <a:pt x="660178" y="658953"/>
                  <a:pt x="658833" y="657585"/>
                </a:cubicBezTo>
                <a:cubicBezTo>
                  <a:pt x="659553" y="656793"/>
                  <a:pt x="660250" y="657081"/>
                  <a:pt x="660874" y="657081"/>
                </a:cubicBezTo>
                <a:close/>
                <a:moveTo>
                  <a:pt x="668915" y="664690"/>
                </a:moveTo>
                <a:cubicBezTo>
                  <a:pt x="688933" y="664690"/>
                  <a:pt x="708935" y="664690"/>
                  <a:pt x="728922" y="664690"/>
                </a:cubicBezTo>
                <a:cubicBezTo>
                  <a:pt x="730405" y="664640"/>
                  <a:pt x="731865" y="665079"/>
                  <a:pt x="733074" y="665938"/>
                </a:cubicBezTo>
                <a:cubicBezTo>
                  <a:pt x="735763" y="667858"/>
                  <a:pt x="738571" y="669635"/>
                  <a:pt x="741379" y="671531"/>
                </a:cubicBezTo>
                <a:cubicBezTo>
                  <a:pt x="740755" y="672299"/>
                  <a:pt x="740011" y="672011"/>
                  <a:pt x="739387" y="672011"/>
                </a:cubicBezTo>
                <a:lnTo>
                  <a:pt x="675419" y="672011"/>
                </a:lnTo>
                <a:cubicBezTo>
                  <a:pt x="674022" y="672126"/>
                  <a:pt x="672652" y="671574"/>
                  <a:pt x="671723" y="670523"/>
                </a:cubicBezTo>
                <a:cubicBezTo>
                  <a:pt x="670043" y="668674"/>
                  <a:pt x="668218" y="666946"/>
                  <a:pt x="665962" y="664714"/>
                </a:cubicBezTo>
                <a:close/>
                <a:moveTo>
                  <a:pt x="677388" y="673571"/>
                </a:moveTo>
                <a:cubicBezTo>
                  <a:pt x="698990" y="673571"/>
                  <a:pt x="720761" y="673571"/>
                  <a:pt x="742460" y="673571"/>
                </a:cubicBezTo>
                <a:cubicBezTo>
                  <a:pt x="743852" y="673540"/>
                  <a:pt x="745215" y="673960"/>
                  <a:pt x="746348" y="674771"/>
                </a:cubicBezTo>
                <a:cubicBezTo>
                  <a:pt x="749661" y="677172"/>
                  <a:pt x="753021" y="679308"/>
                  <a:pt x="756381" y="681564"/>
                </a:cubicBezTo>
                <a:lnTo>
                  <a:pt x="756381" y="682116"/>
                </a:lnTo>
                <a:lnTo>
                  <a:pt x="753861" y="682116"/>
                </a:lnTo>
                <a:cubicBezTo>
                  <a:pt x="731202" y="682116"/>
                  <a:pt x="708543" y="682116"/>
                  <a:pt x="685885" y="682116"/>
                </a:cubicBezTo>
                <a:cubicBezTo>
                  <a:pt x="684322" y="682224"/>
                  <a:pt x="682798" y="681605"/>
                  <a:pt x="681756" y="680436"/>
                </a:cubicBezTo>
                <a:cubicBezTo>
                  <a:pt x="679692" y="678276"/>
                  <a:pt x="677460" y="676307"/>
                  <a:pt x="675323" y="674267"/>
                </a:cubicBezTo>
                <a:cubicBezTo>
                  <a:pt x="675971" y="673331"/>
                  <a:pt x="676716" y="673643"/>
                  <a:pt x="677364" y="673643"/>
                </a:cubicBezTo>
                <a:close/>
                <a:moveTo>
                  <a:pt x="684180" y="685189"/>
                </a:moveTo>
                <a:cubicBezTo>
                  <a:pt x="686749" y="687925"/>
                  <a:pt x="689485" y="690493"/>
                  <a:pt x="692149" y="693110"/>
                </a:cubicBezTo>
                <a:lnTo>
                  <a:pt x="691861" y="693662"/>
                </a:lnTo>
                <a:lnTo>
                  <a:pt x="689269" y="693662"/>
                </a:lnTo>
                <a:cubicBezTo>
                  <a:pt x="664546" y="693662"/>
                  <a:pt x="639816" y="693662"/>
                  <a:pt x="615076" y="693662"/>
                </a:cubicBezTo>
                <a:cubicBezTo>
                  <a:pt x="613336" y="693964"/>
                  <a:pt x="611639" y="692942"/>
                  <a:pt x="611091" y="691261"/>
                </a:cubicBezTo>
                <a:cubicBezTo>
                  <a:pt x="610083" y="688861"/>
                  <a:pt x="608691" y="686461"/>
                  <a:pt x="607563" y="684060"/>
                </a:cubicBezTo>
                <a:cubicBezTo>
                  <a:pt x="608213" y="683655"/>
                  <a:pt x="608996" y="683518"/>
                  <a:pt x="609747" y="683676"/>
                </a:cubicBezTo>
                <a:lnTo>
                  <a:pt x="680268" y="683676"/>
                </a:lnTo>
                <a:cubicBezTo>
                  <a:pt x="681739" y="683580"/>
                  <a:pt x="683172" y="684164"/>
                  <a:pt x="684156" y="685261"/>
                </a:cubicBezTo>
                <a:close/>
                <a:moveTo>
                  <a:pt x="613564" y="695486"/>
                </a:moveTo>
                <a:cubicBezTo>
                  <a:pt x="614164" y="695054"/>
                  <a:pt x="614884" y="695270"/>
                  <a:pt x="615556" y="695270"/>
                </a:cubicBezTo>
                <a:cubicBezTo>
                  <a:pt x="640982" y="695270"/>
                  <a:pt x="666411" y="695270"/>
                  <a:pt x="691837" y="695270"/>
                </a:cubicBezTo>
                <a:cubicBezTo>
                  <a:pt x="693316" y="695167"/>
                  <a:pt x="694761" y="695750"/>
                  <a:pt x="695750" y="696854"/>
                </a:cubicBezTo>
                <a:cubicBezTo>
                  <a:pt x="698942" y="700214"/>
                  <a:pt x="702303" y="703431"/>
                  <a:pt x="705783" y="706935"/>
                </a:cubicBezTo>
                <a:cubicBezTo>
                  <a:pt x="704900" y="707255"/>
                  <a:pt x="703954" y="707362"/>
                  <a:pt x="703023" y="707247"/>
                </a:cubicBezTo>
                <a:cubicBezTo>
                  <a:pt x="675923" y="707247"/>
                  <a:pt x="648824" y="707247"/>
                  <a:pt x="621725" y="707247"/>
                </a:cubicBezTo>
                <a:cubicBezTo>
                  <a:pt x="620006" y="707492"/>
                  <a:pt x="618357" y="706486"/>
                  <a:pt x="617788" y="704847"/>
                </a:cubicBezTo>
                <a:cubicBezTo>
                  <a:pt x="616756" y="702447"/>
                  <a:pt x="615388" y="700046"/>
                  <a:pt x="614212" y="697526"/>
                </a:cubicBezTo>
                <a:cubicBezTo>
                  <a:pt x="613948" y="696902"/>
                  <a:pt x="613372" y="696350"/>
                  <a:pt x="613564" y="695486"/>
                </a:cubicBezTo>
                <a:close/>
                <a:moveTo>
                  <a:pt x="622757" y="708807"/>
                </a:moveTo>
                <a:cubicBezTo>
                  <a:pt x="650216" y="708807"/>
                  <a:pt x="677676" y="708807"/>
                  <a:pt x="705135" y="708807"/>
                </a:cubicBezTo>
                <a:cubicBezTo>
                  <a:pt x="706784" y="708704"/>
                  <a:pt x="708387" y="709369"/>
                  <a:pt x="709480" y="710608"/>
                </a:cubicBezTo>
                <a:cubicBezTo>
                  <a:pt x="713440" y="714832"/>
                  <a:pt x="717785" y="718673"/>
                  <a:pt x="721601" y="723017"/>
                </a:cubicBezTo>
                <a:cubicBezTo>
                  <a:pt x="721001" y="723929"/>
                  <a:pt x="720041" y="723689"/>
                  <a:pt x="719201" y="723689"/>
                </a:cubicBezTo>
                <a:lnTo>
                  <a:pt x="629286" y="723689"/>
                </a:lnTo>
                <a:cubicBezTo>
                  <a:pt x="628422" y="723689"/>
                  <a:pt x="627485" y="723905"/>
                  <a:pt x="626885" y="723065"/>
                </a:cubicBezTo>
                <a:cubicBezTo>
                  <a:pt x="624629" y="718433"/>
                  <a:pt x="622373" y="713800"/>
                  <a:pt x="620069" y="709119"/>
                </a:cubicBezTo>
                <a:cubicBezTo>
                  <a:pt x="620930" y="708817"/>
                  <a:pt x="621852" y="708728"/>
                  <a:pt x="622757" y="708856"/>
                </a:cubicBezTo>
                <a:close/>
                <a:moveTo>
                  <a:pt x="710416" y="709144"/>
                </a:moveTo>
                <a:cubicBezTo>
                  <a:pt x="711112" y="708567"/>
                  <a:pt x="711832" y="708807"/>
                  <a:pt x="712480" y="708807"/>
                </a:cubicBezTo>
                <a:cubicBezTo>
                  <a:pt x="740004" y="708807"/>
                  <a:pt x="767536" y="708807"/>
                  <a:pt x="795074" y="708807"/>
                </a:cubicBezTo>
                <a:cubicBezTo>
                  <a:pt x="796469" y="708783"/>
                  <a:pt x="797837" y="709194"/>
                  <a:pt x="798987" y="709984"/>
                </a:cubicBezTo>
                <a:cubicBezTo>
                  <a:pt x="805299" y="714256"/>
                  <a:pt x="811660" y="718433"/>
                  <a:pt x="817997" y="722657"/>
                </a:cubicBezTo>
                <a:cubicBezTo>
                  <a:pt x="818333" y="722897"/>
                  <a:pt x="818453" y="723281"/>
                  <a:pt x="817997" y="723473"/>
                </a:cubicBezTo>
                <a:cubicBezTo>
                  <a:pt x="817229" y="723749"/>
                  <a:pt x="816403" y="723824"/>
                  <a:pt x="815597" y="723689"/>
                </a:cubicBezTo>
                <a:lnTo>
                  <a:pt x="727074" y="723689"/>
                </a:lnTo>
                <a:cubicBezTo>
                  <a:pt x="726114" y="723689"/>
                  <a:pt x="725105" y="723929"/>
                  <a:pt x="724289" y="723185"/>
                </a:cubicBezTo>
                <a:close/>
                <a:moveTo>
                  <a:pt x="819461" y="721889"/>
                </a:moveTo>
                <a:cubicBezTo>
                  <a:pt x="813820" y="718001"/>
                  <a:pt x="808108" y="714256"/>
                  <a:pt x="802443" y="710440"/>
                </a:cubicBezTo>
                <a:lnTo>
                  <a:pt x="800763" y="709288"/>
                </a:lnTo>
                <a:cubicBezTo>
                  <a:pt x="801437" y="708944"/>
                  <a:pt x="802201" y="708827"/>
                  <a:pt x="802947" y="708951"/>
                </a:cubicBezTo>
                <a:lnTo>
                  <a:pt x="884821" y="708951"/>
                </a:lnTo>
                <a:cubicBezTo>
                  <a:pt x="886125" y="708942"/>
                  <a:pt x="887411" y="709256"/>
                  <a:pt x="888566" y="709864"/>
                </a:cubicBezTo>
                <a:cubicBezTo>
                  <a:pt x="896295" y="713824"/>
                  <a:pt x="904072" y="717665"/>
                  <a:pt x="911825" y="721553"/>
                </a:cubicBezTo>
                <a:lnTo>
                  <a:pt x="914513" y="722921"/>
                </a:lnTo>
                <a:cubicBezTo>
                  <a:pt x="913642" y="723257"/>
                  <a:pt x="912703" y="723373"/>
                  <a:pt x="911776" y="723257"/>
                </a:cubicBezTo>
                <a:cubicBezTo>
                  <a:pt x="882541" y="723257"/>
                  <a:pt x="853312" y="723257"/>
                  <a:pt x="824094" y="723257"/>
                </a:cubicBezTo>
                <a:cubicBezTo>
                  <a:pt x="822445" y="723303"/>
                  <a:pt x="820822" y="722823"/>
                  <a:pt x="819461" y="721889"/>
                </a:cubicBezTo>
                <a:close/>
                <a:moveTo>
                  <a:pt x="880765" y="707343"/>
                </a:moveTo>
                <a:cubicBezTo>
                  <a:pt x="853802" y="707343"/>
                  <a:pt x="826854" y="707343"/>
                  <a:pt x="799923" y="707343"/>
                </a:cubicBezTo>
                <a:cubicBezTo>
                  <a:pt x="798523" y="707377"/>
                  <a:pt x="797150" y="706957"/>
                  <a:pt x="796010" y="706143"/>
                </a:cubicBezTo>
                <a:cubicBezTo>
                  <a:pt x="790946" y="702687"/>
                  <a:pt x="785833" y="699326"/>
                  <a:pt x="780720" y="695918"/>
                </a:cubicBezTo>
                <a:lnTo>
                  <a:pt x="780720" y="695366"/>
                </a:lnTo>
                <a:lnTo>
                  <a:pt x="857266" y="695366"/>
                </a:lnTo>
                <a:cubicBezTo>
                  <a:pt x="858833" y="695349"/>
                  <a:pt x="860381" y="695711"/>
                  <a:pt x="861778" y="696422"/>
                </a:cubicBezTo>
                <a:cubicBezTo>
                  <a:pt x="867947" y="699566"/>
                  <a:pt x="874164" y="702639"/>
                  <a:pt x="880357" y="705759"/>
                </a:cubicBezTo>
                <a:cubicBezTo>
                  <a:pt x="881029" y="706095"/>
                  <a:pt x="881845" y="706239"/>
                  <a:pt x="882325" y="707007"/>
                </a:cubicBezTo>
                <a:cubicBezTo>
                  <a:pt x="881965" y="707487"/>
                  <a:pt x="881317" y="707247"/>
                  <a:pt x="880765" y="707247"/>
                </a:cubicBezTo>
                <a:close/>
                <a:moveTo>
                  <a:pt x="859042" y="693302"/>
                </a:moveTo>
                <a:cubicBezTo>
                  <a:pt x="853521" y="690445"/>
                  <a:pt x="847953" y="687661"/>
                  <a:pt x="842384" y="684853"/>
                </a:cubicBezTo>
                <a:cubicBezTo>
                  <a:pt x="842024" y="684660"/>
                  <a:pt x="841568" y="684565"/>
                  <a:pt x="841376" y="683820"/>
                </a:cubicBezTo>
                <a:lnTo>
                  <a:pt x="912113" y="683820"/>
                </a:lnTo>
                <a:cubicBezTo>
                  <a:pt x="912981" y="683794"/>
                  <a:pt x="913846" y="683940"/>
                  <a:pt x="914657" y="684252"/>
                </a:cubicBezTo>
                <a:lnTo>
                  <a:pt x="936620" y="693062"/>
                </a:lnTo>
                <a:cubicBezTo>
                  <a:pt x="936836" y="693062"/>
                  <a:pt x="937028" y="693302"/>
                  <a:pt x="937676" y="693686"/>
                </a:cubicBezTo>
                <a:cubicBezTo>
                  <a:pt x="936596" y="693686"/>
                  <a:pt x="935947" y="693830"/>
                  <a:pt x="935275" y="693830"/>
                </a:cubicBezTo>
                <a:lnTo>
                  <a:pt x="862066" y="693830"/>
                </a:lnTo>
                <a:cubicBezTo>
                  <a:pt x="861022" y="693868"/>
                  <a:pt x="859985" y="693654"/>
                  <a:pt x="859042" y="693206"/>
                </a:cubicBezTo>
                <a:close/>
                <a:moveTo>
                  <a:pt x="906616" y="682236"/>
                </a:moveTo>
                <a:lnTo>
                  <a:pt x="838976" y="682236"/>
                </a:lnTo>
                <a:cubicBezTo>
                  <a:pt x="837751" y="682246"/>
                  <a:pt x="836542" y="681965"/>
                  <a:pt x="835447" y="681420"/>
                </a:cubicBezTo>
                <a:cubicBezTo>
                  <a:pt x="830647" y="679020"/>
                  <a:pt x="825846" y="676620"/>
                  <a:pt x="820853" y="674219"/>
                </a:cubicBezTo>
                <a:cubicBezTo>
                  <a:pt x="820493" y="674003"/>
                  <a:pt x="820349" y="673643"/>
                  <a:pt x="820733" y="673427"/>
                </a:cubicBezTo>
                <a:cubicBezTo>
                  <a:pt x="821497" y="673132"/>
                  <a:pt x="822329" y="673057"/>
                  <a:pt x="823134" y="673211"/>
                </a:cubicBezTo>
                <a:lnTo>
                  <a:pt x="885805" y="673211"/>
                </a:lnTo>
                <a:cubicBezTo>
                  <a:pt x="886789" y="673211"/>
                  <a:pt x="887942" y="672851"/>
                  <a:pt x="888758" y="673835"/>
                </a:cubicBezTo>
                <a:cubicBezTo>
                  <a:pt x="894614" y="676596"/>
                  <a:pt x="900759" y="678492"/>
                  <a:pt x="906760" y="681036"/>
                </a:cubicBezTo>
                <a:lnTo>
                  <a:pt x="908680" y="681828"/>
                </a:lnTo>
                <a:cubicBezTo>
                  <a:pt x="908046" y="682159"/>
                  <a:pt x="907319" y="682270"/>
                  <a:pt x="906616" y="682140"/>
                </a:cubicBezTo>
                <a:close/>
                <a:moveTo>
                  <a:pt x="888686" y="672179"/>
                </a:moveTo>
                <a:cubicBezTo>
                  <a:pt x="887162" y="672023"/>
                  <a:pt x="885697" y="671504"/>
                  <a:pt x="884413" y="670667"/>
                </a:cubicBezTo>
                <a:cubicBezTo>
                  <a:pt x="880765" y="668747"/>
                  <a:pt x="876852" y="667522"/>
                  <a:pt x="873108" y="665866"/>
                </a:cubicBezTo>
                <a:cubicBezTo>
                  <a:pt x="872577" y="665684"/>
                  <a:pt x="872121" y="665329"/>
                  <a:pt x="871812" y="664858"/>
                </a:cubicBezTo>
                <a:lnTo>
                  <a:pt x="931819" y="664858"/>
                </a:lnTo>
                <a:cubicBezTo>
                  <a:pt x="933127" y="664863"/>
                  <a:pt x="934426" y="665091"/>
                  <a:pt x="935659" y="665530"/>
                </a:cubicBezTo>
                <a:lnTo>
                  <a:pt x="954382" y="671699"/>
                </a:lnTo>
                <a:cubicBezTo>
                  <a:pt x="954631" y="671733"/>
                  <a:pt x="954874" y="671805"/>
                  <a:pt x="955102" y="671915"/>
                </a:cubicBezTo>
                <a:cubicBezTo>
                  <a:pt x="955248" y="672030"/>
                  <a:pt x="955272" y="672241"/>
                  <a:pt x="955159" y="672388"/>
                </a:cubicBezTo>
                <a:cubicBezTo>
                  <a:pt x="955099" y="672465"/>
                  <a:pt x="955008" y="672510"/>
                  <a:pt x="954910" y="672515"/>
                </a:cubicBezTo>
                <a:cubicBezTo>
                  <a:pt x="954228" y="672633"/>
                  <a:pt x="953537" y="672688"/>
                  <a:pt x="952846" y="672683"/>
                </a:cubicBezTo>
                <a:lnTo>
                  <a:pt x="891206" y="672683"/>
                </a:lnTo>
                <a:cubicBezTo>
                  <a:pt x="890342" y="672563"/>
                  <a:pt x="889430" y="672755"/>
                  <a:pt x="888686" y="672083"/>
                </a:cubicBezTo>
                <a:close/>
                <a:moveTo>
                  <a:pt x="927282" y="663274"/>
                </a:moveTo>
                <a:lnTo>
                  <a:pt x="924882" y="663274"/>
                </a:lnTo>
                <a:cubicBezTo>
                  <a:pt x="906287" y="663274"/>
                  <a:pt x="887670" y="663274"/>
                  <a:pt x="869027" y="663274"/>
                </a:cubicBezTo>
                <a:cubicBezTo>
                  <a:pt x="867539" y="663312"/>
                  <a:pt x="866060" y="663041"/>
                  <a:pt x="864683" y="662482"/>
                </a:cubicBezTo>
                <a:cubicBezTo>
                  <a:pt x="861370" y="661090"/>
                  <a:pt x="858034" y="659793"/>
                  <a:pt x="854697" y="658449"/>
                </a:cubicBezTo>
                <a:cubicBezTo>
                  <a:pt x="854097" y="658185"/>
                  <a:pt x="853521" y="657873"/>
                  <a:pt x="852825" y="657537"/>
                </a:cubicBezTo>
                <a:cubicBezTo>
                  <a:pt x="853653" y="657084"/>
                  <a:pt x="854614" y="656940"/>
                  <a:pt x="855538" y="657129"/>
                </a:cubicBezTo>
                <a:lnTo>
                  <a:pt x="908224" y="657129"/>
                </a:lnTo>
                <a:cubicBezTo>
                  <a:pt x="909856" y="657124"/>
                  <a:pt x="911479" y="657393"/>
                  <a:pt x="913025" y="657921"/>
                </a:cubicBezTo>
                <a:cubicBezTo>
                  <a:pt x="917153" y="659385"/>
                  <a:pt x="921330" y="660730"/>
                  <a:pt x="925482" y="662146"/>
                </a:cubicBezTo>
                <a:lnTo>
                  <a:pt x="927354" y="662794"/>
                </a:lnTo>
                <a:close/>
                <a:moveTo>
                  <a:pt x="908776" y="654681"/>
                </a:moveTo>
                <a:cubicBezTo>
                  <a:pt x="905080" y="653385"/>
                  <a:pt x="901311" y="652281"/>
                  <a:pt x="897567" y="650936"/>
                </a:cubicBezTo>
                <a:cubicBezTo>
                  <a:pt x="896960" y="650850"/>
                  <a:pt x="896431" y="650473"/>
                  <a:pt x="896151" y="649928"/>
                </a:cubicBezTo>
                <a:lnTo>
                  <a:pt x="947589" y="649928"/>
                </a:lnTo>
                <a:cubicBezTo>
                  <a:pt x="948556" y="649873"/>
                  <a:pt x="949528" y="649962"/>
                  <a:pt x="950469" y="650192"/>
                </a:cubicBezTo>
                <a:lnTo>
                  <a:pt x="966791" y="654921"/>
                </a:lnTo>
                <a:cubicBezTo>
                  <a:pt x="965944" y="655437"/>
                  <a:pt x="964934" y="655615"/>
                  <a:pt x="963959" y="655425"/>
                </a:cubicBezTo>
                <a:lnTo>
                  <a:pt x="913169" y="655425"/>
                </a:lnTo>
                <a:cubicBezTo>
                  <a:pt x="911671" y="655442"/>
                  <a:pt x="910183" y="655190"/>
                  <a:pt x="908776" y="654681"/>
                </a:cubicBezTo>
                <a:close/>
                <a:moveTo>
                  <a:pt x="940532" y="648320"/>
                </a:moveTo>
                <a:lnTo>
                  <a:pt x="891614" y="648320"/>
                </a:lnTo>
                <a:cubicBezTo>
                  <a:pt x="890913" y="648373"/>
                  <a:pt x="890210" y="648318"/>
                  <a:pt x="889526" y="648152"/>
                </a:cubicBezTo>
                <a:cubicBezTo>
                  <a:pt x="885541" y="646856"/>
                  <a:pt x="881557" y="645464"/>
                  <a:pt x="877524" y="644120"/>
                </a:cubicBezTo>
                <a:cubicBezTo>
                  <a:pt x="877308" y="644120"/>
                  <a:pt x="877212" y="643927"/>
                  <a:pt x="877308" y="643567"/>
                </a:cubicBezTo>
                <a:lnTo>
                  <a:pt x="925314" y="643567"/>
                </a:lnTo>
                <a:cubicBezTo>
                  <a:pt x="926188" y="643493"/>
                  <a:pt x="927069" y="643541"/>
                  <a:pt x="927931" y="643711"/>
                </a:cubicBezTo>
                <a:cubicBezTo>
                  <a:pt x="932731" y="645032"/>
                  <a:pt x="937532" y="646424"/>
                  <a:pt x="942332" y="647816"/>
                </a:cubicBezTo>
                <a:cubicBezTo>
                  <a:pt x="941852" y="648704"/>
                  <a:pt x="941132" y="648392"/>
                  <a:pt x="940532" y="648392"/>
                </a:cubicBezTo>
                <a:close/>
                <a:moveTo>
                  <a:pt x="925074" y="641263"/>
                </a:moveTo>
                <a:cubicBezTo>
                  <a:pt x="922040" y="640433"/>
                  <a:pt x="919064" y="639398"/>
                  <a:pt x="916169" y="638167"/>
                </a:cubicBezTo>
                <a:lnTo>
                  <a:pt x="959710" y="638167"/>
                </a:lnTo>
                <a:cubicBezTo>
                  <a:pt x="961724" y="638133"/>
                  <a:pt x="963733" y="638368"/>
                  <a:pt x="965687" y="638863"/>
                </a:cubicBezTo>
                <a:cubicBezTo>
                  <a:pt x="969192" y="639823"/>
                  <a:pt x="972720" y="640687"/>
                  <a:pt x="976609" y="641671"/>
                </a:cubicBezTo>
                <a:cubicBezTo>
                  <a:pt x="975588" y="642041"/>
                  <a:pt x="974494" y="642166"/>
                  <a:pt x="973416" y="642031"/>
                </a:cubicBezTo>
                <a:lnTo>
                  <a:pt x="930787" y="642031"/>
                </a:lnTo>
                <a:cubicBezTo>
                  <a:pt x="928857" y="642103"/>
                  <a:pt x="926930" y="641868"/>
                  <a:pt x="925074" y="641335"/>
                </a:cubicBezTo>
                <a:close/>
                <a:moveTo>
                  <a:pt x="952534" y="636463"/>
                </a:moveTo>
                <a:lnTo>
                  <a:pt x="910672" y="636463"/>
                </a:lnTo>
                <a:cubicBezTo>
                  <a:pt x="909535" y="636511"/>
                  <a:pt x="908399" y="636364"/>
                  <a:pt x="907312" y="636031"/>
                </a:cubicBezTo>
                <a:cubicBezTo>
                  <a:pt x="904168" y="634950"/>
                  <a:pt x="900807" y="634686"/>
                  <a:pt x="897711" y="633366"/>
                </a:cubicBezTo>
                <a:cubicBezTo>
                  <a:pt x="897471" y="633366"/>
                  <a:pt x="897183" y="633246"/>
                  <a:pt x="897015" y="633078"/>
                </a:cubicBezTo>
                <a:cubicBezTo>
                  <a:pt x="896883" y="632929"/>
                  <a:pt x="896892" y="632704"/>
                  <a:pt x="897041" y="632569"/>
                </a:cubicBezTo>
                <a:cubicBezTo>
                  <a:pt x="897101" y="632516"/>
                  <a:pt x="897176" y="632485"/>
                  <a:pt x="897255" y="632478"/>
                </a:cubicBezTo>
                <a:cubicBezTo>
                  <a:pt x="897857" y="632382"/>
                  <a:pt x="898467" y="632334"/>
                  <a:pt x="899079" y="632334"/>
                </a:cubicBezTo>
                <a:lnTo>
                  <a:pt x="939884" y="632334"/>
                </a:lnTo>
                <a:cubicBezTo>
                  <a:pt x="940724" y="632334"/>
                  <a:pt x="941636" y="632142"/>
                  <a:pt x="942284" y="632814"/>
                </a:cubicBezTo>
                <a:cubicBezTo>
                  <a:pt x="942421" y="632908"/>
                  <a:pt x="942604" y="632908"/>
                  <a:pt x="942740" y="632814"/>
                </a:cubicBezTo>
                <a:cubicBezTo>
                  <a:pt x="943333" y="632656"/>
                  <a:pt x="943967" y="632831"/>
                  <a:pt x="944397" y="633270"/>
                </a:cubicBezTo>
                <a:cubicBezTo>
                  <a:pt x="944526" y="633359"/>
                  <a:pt x="944699" y="633359"/>
                  <a:pt x="944829" y="633270"/>
                </a:cubicBezTo>
                <a:cubicBezTo>
                  <a:pt x="945431" y="633109"/>
                  <a:pt x="946072" y="633282"/>
                  <a:pt x="946509" y="633726"/>
                </a:cubicBezTo>
                <a:cubicBezTo>
                  <a:pt x="946636" y="633822"/>
                  <a:pt x="946814" y="633822"/>
                  <a:pt x="946941" y="633726"/>
                </a:cubicBezTo>
                <a:cubicBezTo>
                  <a:pt x="947543" y="633565"/>
                  <a:pt x="948184" y="633738"/>
                  <a:pt x="948621" y="634182"/>
                </a:cubicBezTo>
                <a:cubicBezTo>
                  <a:pt x="948748" y="634278"/>
                  <a:pt x="948926" y="634278"/>
                  <a:pt x="949053" y="634182"/>
                </a:cubicBezTo>
                <a:cubicBezTo>
                  <a:pt x="949656" y="634026"/>
                  <a:pt x="950294" y="634199"/>
                  <a:pt x="950733" y="634638"/>
                </a:cubicBezTo>
                <a:cubicBezTo>
                  <a:pt x="950861" y="634734"/>
                  <a:pt x="951038" y="634734"/>
                  <a:pt x="951165" y="634638"/>
                </a:cubicBezTo>
                <a:cubicBezTo>
                  <a:pt x="951758" y="634480"/>
                  <a:pt x="952392" y="634655"/>
                  <a:pt x="952822" y="635094"/>
                </a:cubicBezTo>
                <a:cubicBezTo>
                  <a:pt x="952958" y="635188"/>
                  <a:pt x="953141" y="635188"/>
                  <a:pt x="953278" y="635094"/>
                </a:cubicBezTo>
                <a:cubicBezTo>
                  <a:pt x="953883" y="634919"/>
                  <a:pt x="954533" y="635140"/>
                  <a:pt x="954910" y="635646"/>
                </a:cubicBezTo>
                <a:cubicBezTo>
                  <a:pt x="954286" y="636919"/>
                  <a:pt x="953374" y="636631"/>
                  <a:pt x="952534" y="636631"/>
                </a:cubicBezTo>
                <a:close/>
                <a:moveTo>
                  <a:pt x="932347" y="630294"/>
                </a:moveTo>
                <a:cubicBezTo>
                  <a:pt x="932945" y="630114"/>
                  <a:pt x="933595" y="630301"/>
                  <a:pt x="934003" y="630774"/>
                </a:cubicBezTo>
                <a:cubicBezTo>
                  <a:pt x="934066" y="630860"/>
                  <a:pt x="934186" y="630879"/>
                  <a:pt x="934272" y="630817"/>
                </a:cubicBezTo>
                <a:cubicBezTo>
                  <a:pt x="934289" y="630805"/>
                  <a:pt x="934303" y="630791"/>
                  <a:pt x="934315" y="630774"/>
                </a:cubicBezTo>
                <a:lnTo>
                  <a:pt x="934315" y="630774"/>
                </a:lnTo>
                <a:cubicBezTo>
                  <a:pt x="934555" y="630774"/>
                  <a:pt x="934843" y="630774"/>
                  <a:pt x="935035" y="630966"/>
                </a:cubicBezTo>
                <a:cubicBezTo>
                  <a:pt x="935201" y="631050"/>
                  <a:pt x="935268" y="631252"/>
                  <a:pt x="935184" y="631417"/>
                </a:cubicBezTo>
                <a:cubicBezTo>
                  <a:pt x="935151" y="631482"/>
                  <a:pt x="935100" y="631535"/>
                  <a:pt x="935035" y="631566"/>
                </a:cubicBezTo>
                <a:cubicBezTo>
                  <a:pt x="934443" y="631688"/>
                  <a:pt x="933840" y="631753"/>
                  <a:pt x="933235" y="631758"/>
                </a:cubicBezTo>
                <a:lnTo>
                  <a:pt x="892766" y="631758"/>
                </a:lnTo>
                <a:cubicBezTo>
                  <a:pt x="891902" y="631758"/>
                  <a:pt x="890990" y="631926"/>
                  <a:pt x="890366" y="631254"/>
                </a:cubicBezTo>
                <a:cubicBezTo>
                  <a:pt x="887430" y="630663"/>
                  <a:pt x="884569" y="629737"/>
                  <a:pt x="881845" y="628494"/>
                </a:cubicBezTo>
                <a:cubicBezTo>
                  <a:pt x="882440" y="628124"/>
                  <a:pt x="883155" y="628004"/>
                  <a:pt x="883837" y="628158"/>
                </a:cubicBezTo>
                <a:cubicBezTo>
                  <a:pt x="895839" y="628158"/>
                  <a:pt x="907840" y="628158"/>
                  <a:pt x="919842" y="628158"/>
                </a:cubicBezTo>
                <a:cubicBezTo>
                  <a:pt x="922271" y="628102"/>
                  <a:pt x="924695" y="628393"/>
                  <a:pt x="927042" y="629022"/>
                </a:cubicBezTo>
                <a:cubicBezTo>
                  <a:pt x="928096" y="629449"/>
                  <a:pt x="929217" y="629684"/>
                  <a:pt x="930355" y="629718"/>
                </a:cubicBezTo>
                <a:cubicBezTo>
                  <a:pt x="930945" y="629550"/>
                  <a:pt x="931579" y="629715"/>
                  <a:pt x="932011" y="630150"/>
                </a:cubicBezTo>
                <a:cubicBezTo>
                  <a:pt x="932049" y="630313"/>
                  <a:pt x="932181" y="630435"/>
                  <a:pt x="932347" y="630462"/>
                </a:cubicBezTo>
                <a:close/>
                <a:moveTo>
                  <a:pt x="881797" y="630294"/>
                </a:moveTo>
                <a:cubicBezTo>
                  <a:pt x="882397" y="630135"/>
                  <a:pt x="883035" y="630342"/>
                  <a:pt x="883429" y="630822"/>
                </a:cubicBezTo>
                <a:lnTo>
                  <a:pt x="883429" y="630822"/>
                </a:lnTo>
                <a:cubicBezTo>
                  <a:pt x="883669" y="630822"/>
                  <a:pt x="883957" y="630966"/>
                  <a:pt x="884077" y="631134"/>
                </a:cubicBezTo>
                <a:cubicBezTo>
                  <a:pt x="884197" y="631302"/>
                  <a:pt x="884077" y="631662"/>
                  <a:pt x="883813" y="631710"/>
                </a:cubicBezTo>
                <a:cubicBezTo>
                  <a:pt x="883211" y="631806"/>
                  <a:pt x="882599" y="631854"/>
                  <a:pt x="881989" y="631854"/>
                </a:cubicBezTo>
                <a:lnTo>
                  <a:pt x="841184" y="631854"/>
                </a:lnTo>
                <a:cubicBezTo>
                  <a:pt x="840320" y="631854"/>
                  <a:pt x="839408" y="632022"/>
                  <a:pt x="838784" y="631326"/>
                </a:cubicBezTo>
                <a:lnTo>
                  <a:pt x="831583" y="628686"/>
                </a:lnTo>
                <a:lnTo>
                  <a:pt x="831583" y="628230"/>
                </a:lnTo>
                <a:lnTo>
                  <a:pt x="833983" y="628230"/>
                </a:lnTo>
                <a:cubicBezTo>
                  <a:pt x="845984" y="628230"/>
                  <a:pt x="857818" y="628230"/>
                  <a:pt x="869747" y="628230"/>
                </a:cubicBezTo>
                <a:cubicBezTo>
                  <a:pt x="872726" y="628155"/>
                  <a:pt x="875698" y="628585"/>
                  <a:pt x="878532" y="629502"/>
                </a:cubicBezTo>
                <a:cubicBezTo>
                  <a:pt x="879562" y="629991"/>
                  <a:pt x="880664" y="630308"/>
                  <a:pt x="881797" y="630438"/>
                </a:cubicBezTo>
                <a:close/>
                <a:moveTo>
                  <a:pt x="832735" y="630822"/>
                </a:moveTo>
                <a:cubicBezTo>
                  <a:pt x="832975" y="630822"/>
                  <a:pt x="833263" y="630942"/>
                  <a:pt x="833431" y="631110"/>
                </a:cubicBezTo>
                <a:cubicBezTo>
                  <a:pt x="833563" y="631259"/>
                  <a:pt x="833553" y="631484"/>
                  <a:pt x="833404" y="631619"/>
                </a:cubicBezTo>
                <a:cubicBezTo>
                  <a:pt x="833344" y="631672"/>
                  <a:pt x="833270" y="631703"/>
                  <a:pt x="833191" y="631710"/>
                </a:cubicBezTo>
                <a:cubicBezTo>
                  <a:pt x="832588" y="631806"/>
                  <a:pt x="831979" y="631854"/>
                  <a:pt x="831367" y="631854"/>
                </a:cubicBezTo>
                <a:lnTo>
                  <a:pt x="790057" y="631854"/>
                </a:lnTo>
                <a:cubicBezTo>
                  <a:pt x="789193" y="631854"/>
                  <a:pt x="788281" y="632046"/>
                  <a:pt x="787537" y="631398"/>
                </a:cubicBezTo>
                <a:cubicBezTo>
                  <a:pt x="785137" y="630918"/>
                  <a:pt x="783193" y="629526"/>
                  <a:pt x="780936" y="628998"/>
                </a:cubicBezTo>
                <a:cubicBezTo>
                  <a:pt x="780936" y="627941"/>
                  <a:pt x="781705" y="628350"/>
                  <a:pt x="782088" y="628350"/>
                </a:cubicBezTo>
                <a:cubicBezTo>
                  <a:pt x="795962" y="628350"/>
                  <a:pt x="809836" y="628350"/>
                  <a:pt x="823710" y="628350"/>
                </a:cubicBezTo>
                <a:cubicBezTo>
                  <a:pt x="824670" y="628388"/>
                  <a:pt x="825615" y="628573"/>
                  <a:pt x="826518" y="628902"/>
                </a:cubicBezTo>
                <a:close/>
                <a:moveTo>
                  <a:pt x="782160" y="630822"/>
                </a:moveTo>
                <a:lnTo>
                  <a:pt x="782160" y="630822"/>
                </a:lnTo>
                <a:cubicBezTo>
                  <a:pt x="782405" y="630863"/>
                  <a:pt x="782633" y="630961"/>
                  <a:pt x="782833" y="631110"/>
                </a:cubicBezTo>
                <a:cubicBezTo>
                  <a:pt x="782953" y="631268"/>
                  <a:pt x="782924" y="631494"/>
                  <a:pt x="782765" y="631614"/>
                </a:cubicBezTo>
                <a:cubicBezTo>
                  <a:pt x="782715" y="631652"/>
                  <a:pt x="782655" y="631679"/>
                  <a:pt x="782593" y="631686"/>
                </a:cubicBezTo>
                <a:cubicBezTo>
                  <a:pt x="781990" y="631782"/>
                  <a:pt x="781378" y="631830"/>
                  <a:pt x="780768" y="631830"/>
                </a:cubicBezTo>
                <a:lnTo>
                  <a:pt x="738403" y="631830"/>
                </a:lnTo>
                <a:cubicBezTo>
                  <a:pt x="737539" y="631830"/>
                  <a:pt x="736627" y="632022"/>
                  <a:pt x="735883" y="631374"/>
                </a:cubicBezTo>
                <a:lnTo>
                  <a:pt x="730890" y="628734"/>
                </a:lnTo>
                <a:lnTo>
                  <a:pt x="730890" y="628230"/>
                </a:lnTo>
                <a:lnTo>
                  <a:pt x="733099" y="628230"/>
                </a:lnTo>
                <a:cubicBezTo>
                  <a:pt x="746204" y="628230"/>
                  <a:pt x="759334" y="628230"/>
                  <a:pt x="772463" y="628230"/>
                </a:cubicBezTo>
                <a:cubicBezTo>
                  <a:pt x="774729" y="628182"/>
                  <a:pt x="776971" y="628693"/>
                  <a:pt x="778992" y="629718"/>
                </a:cubicBezTo>
                <a:cubicBezTo>
                  <a:pt x="779983" y="630289"/>
                  <a:pt x="781049" y="630716"/>
                  <a:pt x="782160" y="630990"/>
                </a:cubicBezTo>
                <a:close/>
                <a:moveTo>
                  <a:pt x="722705" y="628278"/>
                </a:moveTo>
                <a:cubicBezTo>
                  <a:pt x="725965" y="628412"/>
                  <a:pt x="729119" y="629468"/>
                  <a:pt x="731802" y="631326"/>
                </a:cubicBezTo>
                <a:cubicBezTo>
                  <a:pt x="730482" y="631326"/>
                  <a:pt x="729762" y="631446"/>
                  <a:pt x="729042" y="631446"/>
                </a:cubicBezTo>
                <a:cubicBezTo>
                  <a:pt x="715336" y="631446"/>
                  <a:pt x="701631" y="631446"/>
                  <a:pt x="687949" y="631446"/>
                </a:cubicBezTo>
                <a:cubicBezTo>
                  <a:pt x="685018" y="631604"/>
                  <a:pt x="682169" y="630452"/>
                  <a:pt x="680172" y="628302"/>
                </a:cubicBezTo>
                <a:lnTo>
                  <a:pt x="683172" y="628302"/>
                </a:lnTo>
                <a:cubicBezTo>
                  <a:pt x="696350" y="628398"/>
                  <a:pt x="709528" y="628494"/>
                  <a:pt x="722705" y="628278"/>
                </a:cubicBezTo>
                <a:close/>
                <a:moveTo>
                  <a:pt x="680916" y="631446"/>
                </a:moveTo>
                <a:lnTo>
                  <a:pt x="677868" y="631446"/>
                </a:lnTo>
                <a:cubicBezTo>
                  <a:pt x="663730" y="631446"/>
                  <a:pt x="649592" y="631446"/>
                  <a:pt x="635454" y="631446"/>
                </a:cubicBezTo>
                <a:cubicBezTo>
                  <a:pt x="633201" y="631489"/>
                  <a:pt x="631112" y="630279"/>
                  <a:pt x="630030" y="628302"/>
                </a:cubicBezTo>
                <a:lnTo>
                  <a:pt x="632622" y="628302"/>
                </a:lnTo>
                <a:cubicBezTo>
                  <a:pt x="646136" y="628302"/>
                  <a:pt x="659649" y="628302"/>
                  <a:pt x="673187" y="628302"/>
                </a:cubicBezTo>
                <a:cubicBezTo>
                  <a:pt x="676101" y="628182"/>
                  <a:pt x="678924" y="629338"/>
                  <a:pt x="680916" y="631470"/>
                </a:cubicBezTo>
                <a:close/>
                <a:moveTo>
                  <a:pt x="635022" y="636247"/>
                </a:moveTo>
                <a:cubicBezTo>
                  <a:pt x="634374" y="636919"/>
                  <a:pt x="633558" y="636583"/>
                  <a:pt x="632838" y="636583"/>
                </a:cubicBezTo>
                <a:lnTo>
                  <a:pt x="586536" y="636583"/>
                </a:lnTo>
                <a:cubicBezTo>
                  <a:pt x="583392" y="636583"/>
                  <a:pt x="583392" y="636583"/>
                  <a:pt x="582480" y="633150"/>
                </a:cubicBezTo>
                <a:cubicBezTo>
                  <a:pt x="583404" y="632915"/>
                  <a:pt x="584367" y="632857"/>
                  <a:pt x="585312" y="632982"/>
                </a:cubicBezTo>
                <a:cubicBezTo>
                  <a:pt x="599714" y="632982"/>
                  <a:pt x="614116" y="632982"/>
                  <a:pt x="628518" y="632982"/>
                </a:cubicBezTo>
                <a:cubicBezTo>
                  <a:pt x="631136" y="632769"/>
                  <a:pt x="633654" y="634050"/>
                  <a:pt x="635022" y="636295"/>
                </a:cubicBezTo>
                <a:close/>
                <a:moveTo>
                  <a:pt x="627821" y="631446"/>
                </a:moveTo>
                <a:lnTo>
                  <a:pt x="583536" y="631446"/>
                </a:lnTo>
                <a:cubicBezTo>
                  <a:pt x="580944" y="631446"/>
                  <a:pt x="580944" y="631446"/>
                  <a:pt x="580152" y="628566"/>
                </a:cubicBezTo>
                <a:cubicBezTo>
                  <a:pt x="580922" y="628299"/>
                  <a:pt x="581748" y="628232"/>
                  <a:pt x="582552" y="628374"/>
                </a:cubicBezTo>
                <a:cubicBezTo>
                  <a:pt x="596762" y="628374"/>
                  <a:pt x="610971" y="628374"/>
                  <a:pt x="625205" y="628374"/>
                </a:cubicBezTo>
                <a:cubicBezTo>
                  <a:pt x="627188" y="628424"/>
                  <a:pt x="629002" y="629494"/>
                  <a:pt x="630006" y="631206"/>
                </a:cubicBezTo>
                <a:cubicBezTo>
                  <a:pt x="629302" y="631540"/>
                  <a:pt x="628510" y="631631"/>
                  <a:pt x="627749" y="631470"/>
                </a:cubicBezTo>
                <a:close/>
                <a:moveTo>
                  <a:pt x="581760" y="636631"/>
                </a:moveTo>
                <a:lnTo>
                  <a:pt x="533082" y="636631"/>
                </a:lnTo>
                <a:cubicBezTo>
                  <a:pt x="532643" y="636655"/>
                  <a:pt x="532201" y="636655"/>
                  <a:pt x="531762" y="636631"/>
                </a:cubicBezTo>
                <a:cubicBezTo>
                  <a:pt x="531114" y="636631"/>
                  <a:pt x="530177" y="636967"/>
                  <a:pt x="529961" y="636031"/>
                </a:cubicBezTo>
                <a:cubicBezTo>
                  <a:pt x="529829" y="635171"/>
                  <a:pt x="529829" y="634297"/>
                  <a:pt x="529961" y="633438"/>
                </a:cubicBezTo>
                <a:cubicBezTo>
                  <a:pt x="529961" y="633102"/>
                  <a:pt x="530489" y="633030"/>
                  <a:pt x="530850" y="633030"/>
                </a:cubicBezTo>
                <a:lnTo>
                  <a:pt x="577415" y="633030"/>
                </a:lnTo>
                <a:cubicBezTo>
                  <a:pt x="580584" y="633078"/>
                  <a:pt x="580584" y="633078"/>
                  <a:pt x="581688" y="636655"/>
                </a:cubicBezTo>
                <a:close/>
                <a:moveTo>
                  <a:pt x="576959" y="631446"/>
                </a:moveTo>
                <a:lnTo>
                  <a:pt x="531354" y="631446"/>
                </a:lnTo>
                <a:cubicBezTo>
                  <a:pt x="530273" y="631566"/>
                  <a:pt x="529769" y="631206"/>
                  <a:pt x="529769" y="630006"/>
                </a:cubicBezTo>
                <a:cubicBezTo>
                  <a:pt x="529769" y="628806"/>
                  <a:pt x="530153" y="628326"/>
                  <a:pt x="531426" y="628350"/>
                </a:cubicBezTo>
                <a:cubicBezTo>
                  <a:pt x="539155" y="628350"/>
                  <a:pt x="546883" y="628350"/>
                  <a:pt x="554588" y="628350"/>
                </a:cubicBezTo>
                <a:lnTo>
                  <a:pt x="575543" y="628350"/>
                </a:lnTo>
                <a:cubicBezTo>
                  <a:pt x="578351" y="628350"/>
                  <a:pt x="578351" y="628350"/>
                  <a:pt x="579143" y="631422"/>
                </a:cubicBezTo>
                <a:close/>
                <a:moveTo>
                  <a:pt x="530033" y="638647"/>
                </a:moveTo>
                <a:cubicBezTo>
                  <a:pt x="530033" y="638287"/>
                  <a:pt x="530586" y="638263"/>
                  <a:pt x="530922" y="638263"/>
                </a:cubicBezTo>
                <a:lnTo>
                  <a:pt x="579576" y="638263"/>
                </a:lnTo>
                <a:cubicBezTo>
                  <a:pt x="583104" y="638263"/>
                  <a:pt x="583104" y="638263"/>
                  <a:pt x="584520" y="642127"/>
                </a:cubicBezTo>
                <a:lnTo>
                  <a:pt x="532746" y="642127"/>
                </a:lnTo>
                <a:cubicBezTo>
                  <a:pt x="532393" y="642151"/>
                  <a:pt x="532040" y="642151"/>
                  <a:pt x="531690" y="642127"/>
                </a:cubicBezTo>
                <a:cubicBezTo>
                  <a:pt x="531090" y="642127"/>
                  <a:pt x="530249" y="642391"/>
                  <a:pt x="530009" y="641743"/>
                </a:cubicBezTo>
                <a:cubicBezTo>
                  <a:pt x="529676" y="640733"/>
                  <a:pt x="529652" y="639648"/>
                  <a:pt x="529937" y="638623"/>
                </a:cubicBezTo>
                <a:close/>
                <a:moveTo>
                  <a:pt x="529937" y="645080"/>
                </a:moveTo>
                <a:cubicBezTo>
                  <a:pt x="529937" y="644120"/>
                  <a:pt x="530225" y="643567"/>
                  <a:pt x="531306" y="643663"/>
                </a:cubicBezTo>
                <a:cubicBezTo>
                  <a:pt x="531906" y="643663"/>
                  <a:pt x="532530" y="643663"/>
                  <a:pt x="533130" y="643663"/>
                </a:cubicBezTo>
                <a:lnTo>
                  <a:pt x="582312" y="643663"/>
                </a:lnTo>
                <a:cubicBezTo>
                  <a:pt x="585792" y="643663"/>
                  <a:pt x="585792" y="643663"/>
                  <a:pt x="587280" y="646904"/>
                </a:cubicBezTo>
                <a:cubicBezTo>
                  <a:pt x="587559" y="647302"/>
                  <a:pt x="587655" y="647799"/>
                  <a:pt x="587545" y="648272"/>
                </a:cubicBezTo>
                <a:cubicBezTo>
                  <a:pt x="586647" y="648466"/>
                  <a:pt x="585723" y="648514"/>
                  <a:pt x="584808" y="648416"/>
                </a:cubicBezTo>
                <a:lnTo>
                  <a:pt x="532914" y="648416"/>
                </a:lnTo>
                <a:cubicBezTo>
                  <a:pt x="529625" y="648416"/>
                  <a:pt x="529649" y="648416"/>
                  <a:pt x="529937" y="645080"/>
                </a:cubicBezTo>
                <a:close/>
                <a:moveTo>
                  <a:pt x="534474" y="657081"/>
                </a:moveTo>
                <a:cubicBezTo>
                  <a:pt x="552812" y="657081"/>
                  <a:pt x="571150" y="657081"/>
                  <a:pt x="589489" y="657081"/>
                </a:cubicBezTo>
                <a:cubicBezTo>
                  <a:pt x="591330" y="656781"/>
                  <a:pt x="593101" y="657921"/>
                  <a:pt x="593593" y="659721"/>
                </a:cubicBezTo>
                <a:cubicBezTo>
                  <a:pt x="594143" y="660794"/>
                  <a:pt x="594623" y="661901"/>
                  <a:pt x="595033" y="663034"/>
                </a:cubicBezTo>
                <a:cubicBezTo>
                  <a:pt x="594268" y="663324"/>
                  <a:pt x="593440" y="663406"/>
                  <a:pt x="592633" y="663274"/>
                </a:cubicBezTo>
                <a:lnTo>
                  <a:pt x="532626" y="663274"/>
                </a:lnTo>
                <a:cubicBezTo>
                  <a:pt x="532194" y="663250"/>
                  <a:pt x="531762" y="663250"/>
                  <a:pt x="531330" y="663274"/>
                </a:cubicBezTo>
                <a:cubicBezTo>
                  <a:pt x="530321" y="663274"/>
                  <a:pt x="529985" y="662938"/>
                  <a:pt x="529937" y="661930"/>
                </a:cubicBezTo>
                <a:cubicBezTo>
                  <a:pt x="529553" y="657081"/>
                  <a:pt x="529505" y="657081"/>
                  <a:pt x="534378" y="657081"/>
                </a:cubicBezTo>
                <a:close/>
                <a:moveTo>
                  <a:pt x="594481" y="657393"/>
                </a:moveTo>
                <a:cubicBezTo>
                  <a:pt x="595283" y="657019"/>
                  <a:pt x="596183" y="656908"/>
                  <a:pt x="597050" y="657081"/>
                </a:cubicBezTo>
                <a:cubicBezTo>
                  <a:pt x="616012" y="657081"/>
                  <a:pt x="634974" y="657081"/>
                  <a:pt x="653913" y="657081"/>
                </a:cubicBezTo>
                <a:cubicBezTo>
                  <a:pt x="655314" y="656975"/>
                  <a:pt x="656683" y="657535"/>
                  <a:pt x="657609" y="658593"/>
                </a:cubicBezTo>
                <a:cubicBezTo>
                  <a:pt x="658929" y="660057"/>
                  <a:pt x="660369" y="661402"/>
                  <a:pt x="662218" y="663394"/>
                </a:cubicBezTo>
                <a:lnTo>
                  <a:pt x="659073" y="663394"/>
                </a:lnTo>
                <a:cubicBezTo>
                  <a:pt x="639319" y="663394"/>
                  <a:pt x="619564" y="663394"/>
                  <a:pt x="599834" y="663394"/>
                </a:cubicBezTo>
                <a:cubicBezTo>
                  <a:pt x="597914" y="663394"/>
                  <a:pt x="596666" y="663034"/>
                  <a:pt x="596066" y="660994"/>
                </a:cubicBezTo>
                <a:cubicBezTo>
                  <a:pt x="595427" y="659813"/>
                  <a:pt x="594858" y="658593"/>
                  <a:pt x="594361" y="657345"/>
                </a:cubicBezTo>
                <a:close/>
                <a:moveTo>
                  <a:pt x="600818" y="664810"/>
                </a:moveTo>
                <a:cubicBezTo>
                  <a:pt x="621005" y="664810"/>
                  <a:pt x="641215" y="664810"/>
                  <a:pt x="661402" y="664810"/>
                </a:cubicBezTo>
                <a:cubicBezTo>
                  <a:pt x="662880" y="664707"/>
                  <a:pt x="664325" y="665290"/>
                  <a:pt x="665314" y="666394"/>
                </a:cubicBezTo>
                <a:cubicBezTo>
                  <a:pt x="666970" y="668194"/>
                  <a:pt x="668843" y="669803"/>
                  <a:pt x="670571" y="671435"/>
                </a:cubicBezTo>
                <a:cubicBezTo>
                  <a:pt x="669995" y="672443"/>
                  <a:pt x="669299" y="672131"/>
                  <a:pt x="668747" y="672131"/>
                </a:cubicBezTo>
                <a:cubicBezTo>
                  <a:pt x="647079" y="672131"/>
                  <a:pt x="625397" y="672131"/>
                  <a:pt x="603699" y="672131"/>
                </a:cubicBezTo>
                <a:cubicBezTo>
                  <a:pt x="602381" y="672337"/>
                  <a:pt x="601106" y="671552"/>
                  <a:pt x="600698" y="670283"/>
                </a:cubicBezTo>
                <a:cubicBezTo>
                  <a:pt x="599800" y="668593"/>
                  <a:pt x="598999" y="666855"/>
                  <a:pt x="598298" y="665074"/>
                </a:cubicBezTo>
                <a:cubicBezTo>
                  <a:pt x="599059" y="664772"/>
                  <a:pt x="599884" y="664666"/>
                  <a:pt x="600698" y="664762"/>
                </a:cubicBezTo>
                <a:close/>
                <a:moveTo>
                  <a:pt x="605475" y="673667"/>
                </a:moveTo>
                <a:cubicBezTo>
                  <a:pt x="626981" y="673667"/>
                  <a:pt x="648488" y="673667"/>
                  <a:pt x="669995" y="673667"/>
                </a:cubicBezTo>
                <a:cubicBezTo>
                  <a:pt x="671646" y="673535"/>
                  <a:pt x="673261" y="674183"/>
                  <a:pt x="674363" y="675419"/>
                </a:cubicBezTo>
                <a:cubicBezTo>
                  <a:pt x="676380" y="677580"/>
                  <a:pt x="678588" y="679548"/>
                  <a:pt x="680916" y="681804"/>
                </a:cubicBezTo>
                <a:cubicBezTo>
                  <a:pt x="680100" y="682183"/>
                  <a:pt x="679193" y="682325"/>
                  <a:pt x="678300" y="682212"/>
                </a:cubicBezTo>
                <a:cubicBezTo>
                  <a:pt x="655209" y="682212"/>
                  <a:pt x="632118" y="682212"/>
                  <a:pt x="609027" y="682212"/>
                </a:cubicBezTo>
                <a:cubicBezTo>
                  <a:pt x="607465" y="682426"/>
                  <a:pt x="605974" y="681482"/>
                  <a:pt x="605499" y="679980"/>
                </a:cubicBezTo>
                <a:cubicBezTo>
                  <a:pt x="604659" y="677964"/>
                  <a:pt x="603603" y="676067"/>
                  <a:pt x="602402" y="673643"/>
                </a:cubicBezTo>
                <a:close/>
                <a:moveTo>
                  <a:pt x="606891" y="686173"/>
                </a:moveTo>
                <a:cubicBezTo>
                  <a:pt x="607875" y="688573"/>
                  <a:pt x="609411" y="690973"/>
                  <a:pt x="610275" y="693542"/>
                </a:cubicBezTo>
                <a:cubicBezTo>
                  <a:pt x="609406" y="693806"/>
                  <a:pt x="608489" y="693887"/>
                  <a:pt x="607587" y="693782"/>
                </a:cubicBezTo>
                <a:lnTo>
                  <a:pt x="532146" y="693782"/>
                </a:lnTo>
                <a:cubicBezTo>
                  <a:pt x="529745" y="693782"/>
                  <a:pt x="529865" y="693782"/>
                  <a:pt x="529865" y="691501"/>
                </a:cubicBezTo>
                <a:cubicBezTo>
                  <a:pt x="529865" y="689221"/>
                  <a:pt x="529865" y="687277"/>
                  <a:pt x="529865" y="685189"/>
                </a:cubicBezTo>
                <a:cubicBezTo>
                  <a:pt x="529865" y="684204"/>
                  <a:pt x="530177" y="683676"/>
                  <a:pt x="531234" y="683772"/>
                </a:cubicBezTo>
                <a:lnTo>
                  <a:pt x="532818" y="683772"/>
                </a:lnTo>
                <a:cubicBezTo>
                  <a:pt x="556149" y="683772"/>
                  <a:pt x="579504" y="683772"/>
                  <a:pt x="602858" y="683772"/>
                </a:cubicBezTo>
                <a:cubicBezTo>
                  <a:pt x="604553" y="683516"/>
                  <a:pt x="606188" y="684504"/>
                  <a:pt x="606747" y="686125"/>
                </a:cubicBezTo>
                <a:close/>
                <a:moveTo>
                  <a:pt x="531642" y="695366"/>
                </a:moveTo>
                <a:cubicBezTo>
                  <a:pt x="532081" y="695390"/>
                  <a:pt x="532523" y="695390"/>
                  <a:pt x="532962" y="695366"/>
                </a:cubicBezTo>
                <a:cubicBezTo>
                  <a:pt x="558213" y="695366"/>
                  <a:pt x="583481" y="695366"/>
                  <a:pt x="608763" y="695366"/>
                </a:cubicBezTo>
                <a:cubicBezTo>
                  <a:pt x="610415" y="695102"/>
                  <a:pt x="612016" y="696064"/>
                  <a:pt x="612556" y="697646"/>
                </a:cubicBezTo>
                <a:cubicBezTo>
                  <a:pt x="613636" y="700238"/>
                  <a:pt x="614956" y="702687"/>
                  <a:pt x="616252" y="705207"/>
                </a:cubicBezTo>
                <a:cubicBezTo>
                  <a:pt x="616564" y="705807"/>
                  <a:pt x="617068" y="706359"/>
                  <a:pt x="616876" y="707151"/>
                </a:cubicBezTo>
                <a:cubicBezTo>
                  <a:pt x="616029" y="707403"/>
                  <a:pt x="615136" y="707468"/>
                  <a:pt x="614260" y="707343"/>
                </a:cubicBezTo>
                <a:cubicBezTo>
                  <a:pt x="587153" y="707343"/>
                  <a:pt x="560044" y="707343"/>
                  <a:pt x="532938" y="707343"/>
                </a:cubicBezTo>
                <a:cubicBezTo>
                  <a:pt x="529649" y="707343"/>
                  <a:pt x="530009" y="707703"/>
                  <a:pt x="529985" y="704391"/>
                </a:cubicBezTo>
                <a:cubicBezTo>
                  <a:pt x="529985" y="701991"/>
                  <a:pt x="529985" y="699470"/>
                  <a:pt x="529985" y="697022"/>
                </a:cubicBezTo>
                <a:cubicBezTo>
                  <a:pt x="529793" y="695654"/>
                  <a:pt x="530273" y="695174"/>
                  <a:pt x="531522" y="695318"/>
                </a:cubicBezTo>
                <a:close/>
                <a:moveTo>
                  <a:pt x="530033" y="709000"/>
                </a:moveTo>
                <a:cubicBezTo>
                  <a:pt x="531066" y="709000"/>
                  <a:pt x="532122" y="709000"/>
                  <a:pt x="533178" y="709000"/>
                </a:cubicBezTo>
                <a:cubicBezTo>
                  <a:pt x="560541" y="709000"/>
                  <a:pt x="587905" y="709000"/>
                  <a:pt x="615268" y="709000"/>
                </a:cubicBezTo>
                <a:cubicBezTo>
                  <a:pt x="617090" y="708738"/>
                  <a:pt x="618842" y="709804"/>
                  <a:pt x="619444" y="711544"/>
                </a:cubicBezTo>
                <a:cubicBezTo>
                  <a:pt x="621101" y="715192"/>
                  <a:pt x="623045" y="718745"/>
                  <a:pt x="624869" y="722321"/>
                </a:cubicBezTo>
                <a:cubicBezTo>
                  <a:pt x="625421" y="722873"/>
                  <a:pt x="625493" y="723473"/>
                  <a:pt x="624677" y="723737"/>
                </a:cubicBezTo>
                <a:cubicBezTo>
                  <a:pt x="624000" y="723891"/>
                  <a:pt x="623306" y="723946"/>
                  <a:pt x="622613" y="723905"/>
                </a:cubicBezTo>
                <a:lnTo>
                  <a:pt x="532578" y="723905"/>
                </a:lnTo>
                <a:cubicBezTo>
                  <a:pt x="531690" y="723905"/>
                  <a:pt x="530658" y="724217"/>
                  <a:pt x="529937" y="723329"/>
                </a:cubicBezTo>
                <a:cubicBezTo>
                  <a:pt x="529474" y="722943"/>
                  <a:pt x="529246" y="722343"/>
                  <a:pt x="529337" y="721745"/>
                </a:cubicBezTo>
                <a:lnTo>
                  <a:pt x="529337" y="710824"/>
                </a:lnTo>
                <a:cubicBezTo>
                  <a:pt x="529174" y="710137"/>
                  <a:pt x="529405" y="709415"/>
                  <a:pt x="529937" y="708951"/>
                </a:cubicBezTo>
                <a:close/>
                <a:moveTo>
                  <a:pt x="634422" y="737803"/>
                </a:moveTo>
                <a:cubicBezTo>
                  <a:pt x="632190" y="733554"/>
                  <a:pt x="630150" y="729210"/>
                  <a:pt x="628038" y="724889"/>
                </a:cubicBezTo>
                <a:lnTo>
                  <a:pt x="628038" y="724889"/>
                </a:lnTo>
                <a:cubicBezTo>
                  <a:pt x="628662" y="724025"/>
                  <a:pt x="629598" y="724265"/>
                  <a:pt x="630438" y="724265"/>
                </a:cubicBezTo>
                <a:lnTo>
                  <a:pt x="721433" y="724265"/>
                </a:lnTo>
                <a:cubicBezTo>
                  <a:pt x="722273" y="724265"/>
                  <a:pt x="723209" y="724049"/>
                  <a:pt x="723833" y="724913"/>
                </a:cubicBezTo>
                <a:cubicBezTo>
                  <a:pt x="727818" y="729402"/>
                  <a:pt x="732258" y="733435"/>
                  <a:pt x="736435" y="737755"/>
                </a:cubicBezTo>
                <a:lnTo>
                  <a:pt x="740659" y="742004"/>
                </a:lnTo>
                <a:cubicBezTo>
                  <a:pt x="740395" y="742476"/>
                  <a:pt x="739879" y="742750"/>
                  <a:pt x="739339" y="742700"/>
                </a:cubicBezTo>
                <a:lnTo>
                  <a:pt x="639607" y="742700"/>
                </a:lnTo>
                <a:cubicBezTo>
                  <a:pt x="638503" y="742700"/>
                  <a:pt x="637207" y="743036"/>
                  <a:pt x="636295" y="742220"/>
                </a:cubicBezTo>
                <a:cubicBezTo>
                  <a:pt x="635070" y="741091"/>
                  <a:pt x="635046" y="739195"/>
                  <a:pt x="634302" y="737755"/>
                </a:cubicBezTo>
                <a:close/>
                <a:moveTo>
                  <a:pt x="640711" y="743228"/>
                </a:moveTo>
                <a:lnTo>
                  <a:pt x="740131" y="743228"/>
                </a:lnTo>
                <a:cubicBezTo>
                  <a:pt x="741067" y="743228"/>
                  <a:pt x="742100" y="742916"/>
                  <a:pt x="742796" y="743900"/>
                </a:cubicBezTo>
                <a:cubicBezTo>
                  <a:pt x="749036" y="750189"/>
                  <a:pt x="755270" y="756485"/>
                  <a:pt x="761494" y="762790"/>
                </a:cubicBezTo>
                <a:cubicBezTo>
                  <a:pt x="762142" y="763438"/>
                  <a:pt x="763006" y="763942"/>
                  <a:pt x="763318" y="764902"/>
                </a:cubicBezTo>
                <a:cubicBezTo>
                  <a:pt x="762742" y="765526"/>
                  <a:pt x="762094" y="765262"/>
                  <a:pt x="761542" y="765262"/>
                </a:cubicBezTo>
                <a:cubicBezTo>
                  <a:pt x="724481" y="765262"/>
                  <a:pt x="687421" y="765262"/>
                  <a:pt x="650360" y="765262"/>
                </a:cubicBezTo>
                <a:cubicBezTo>
                  <a:pt x="648879" y="765464"/>
                  <a:pt x="647458" y="764605"/>
                  <a:pt x="646952" y="763198"/>
                </a:cubicBezTo>
                <a:cubicBezTo>
                  <a:pt x="643903" y="756693"/>
                  <a:pt x="640687" y="750261"/>
                  <a:pt x="637519" y="743804"/>
                </a:cubicBezTo>
                <a:cubicBezTo>
                  <a:pt x="638287" y="742748"/>
                  <a:pt x="639511" y="743180"/>
                  <a:pt x="640591" y="743180"/>
                </a:cubicBezTo>
                <a:close/>
                <a:moveTo>
                  <a:pt x="647912" y="768527"/>
                </a:moveTo>
                <a:cubicBezTo>
                  <a:pt x="649112" y="771143"/>
                  <a:pt x="650480" y="773711"/>
                  <a:pt x="651752" y="776304"/>
                </a:cubicBezTo>
                <a:cubicBezTo>
                  <a:pt x="654345" y="781472"/>
                  <a:pt x="656913" y="786649"/>
                  <a:pt x="659457" y="791834"/>
                </a:cubicBezTo>
                <a:cubicBezTo>
                  <a:pt x="659769" y="792434"/>
                  <a:pt x="660273" y="793010"/>
                  <a:pt x="660129" y="793778"/>
                </a:cubicBezTo>
                <a:cubicBezTo>
                  <a:pt x="659169" y="794714"/>
                  <a:pt x="657969" y="794330"/>
                  <a:pt x="656865" y="794330"/>
                </a:cubicBezTo>
                <a:lnTo>
                  <a:pt x="532602" y="794330"/>
                </a:lnTo>
                <a:cubicBezTo>
                  <a:pt x="531666" y="794330"/>
                  <a:pt x="530658" y="794618"/>
                  <a:pt x="529865" y="793778"/>
                </a:cubicBezTo>
                <a:cubicBezTo>
                  <a:pt x="529865" y="785257"/>
                  <a:pt x="529865" y="776760"/>
                  <a:pt x="529745" y="768263"/>
                </a:cubicBezTo>
                <a:cubicBezTo>
                  <a:pt x="529745" y="767039"/>
                  <a:pt x="530273" y="766751"/>
                  <a:pt x="531330" y="766847"/>
                </a:cubicBezTo>
                <a:cubicBezTo>
                  <a:pt x="531858" y="766847"/>
                  <a:pt x="532386" y="766847"/>
                  <a:pt x="532914" y="766847"/>
                </a:cubicBezTo>
                <a:lnTo>
                  <a:pt x="643927" y="766847"/>
                </a:lnTo>
                <a:cubicBezTo>
                  <a:pt x="644278" y="766871"/>
                  <a:pt x="644633" y="766871"/>
                  <a:pt x="644984" y="766847"/>
                </a:cubicBezTo>
                <a:cubicBezTo>
                  <a:pt x="646201" y="766578"/>
                  <a:pt x="647422" y="767288"/>
                  <a:pt x="647792" y="768479"/>
                </a:cubicBezTo>
                <a:close/>
                <a:moveTo>
                  <a:pt x="529865" y="833647"/>
                </a:moveTo>
                <a:cubicBezTo>
                  <a:pt x="529865" y="832351"/>
                  <a:pt x="530153" y="831607"/>
                  <a:pt x="531618" y="831823"/>
                </a:cubicBezTo>
                <a:cubicBezTo>
                  <a:pt x="532146" y="831859"/>
                  <a:pt x="532674" y="831859"/>
                  <a:pt x="533202" y="831823"/>
                </a:cubicBezTo>
                <a:lnTo>
                  <a:pt x="676355" y="831823"/>
                </a:lnTo>
                <a:cubicBezTo>
                  <a:pt x="676874" y="831859"/>
                  <a:pt x="677397" y="831859"/>
                  <a:pt x="677916" y="831823"/>
                </a:cubicBezTo>
                <a:cubicBezTo>
                  <a:pt x="678813" y="831662"/>
                  <a:pt x="679690" y="832197"/>
                  <a:pt x="679956" y="833071"/>
                </a:cubicBezTo>
                <a:lnTo>
                  <a:pt x="701991" y="877332"/>
                </a:lnTo>
                <a:cubicBezTo>
                  <a:pt x="702027" y="877580"/>
                  <a:pt x="702027" y="877829"/>
                  <a:pt x="701991" y="878076"/>
                </a:cubicBezTo>
                <a:cubicBezTo>
                  <a:pt x="701172" y="878420"/>
                  <a:pt x="700272" y="878520"/>
                  <a:pt x="699398" y="878364"/>
                </a:cubicBezTo>
                <a:lnTo>
                  <a:pt x="532530" y="878364"/>
                </a:lnTo>
                <a:cubicBezTo>
                  <a:pt x="532179" y="878340"/>
                  <a:pt x="531824" y="878340"/>
                  <a:pt x="531474" y="878364"/>
                </a:cubicBezTo>
                <a:cubicBezTo>
                  <a:pt x="530009" y="878556"/>
                  <a:pt x="529745" y="877836"/>
                  <a:pt x="529745" y="876540"/>
                </a:cubicBezTo>
                <a:cubicBezTo>
                  <a:pt x="529873" y="862218"/>
                  <a:pt x="529873" y="847905"/>
                  <a:pt x="529745" y="833599"/>
                </a:cubicBezTo>
                <a:close/>
                <a:moveTo>
                  <a:pt x="689197" y="847833"/>
                </a:moveTo>
                <a:cubicBezTo>
                  <a:pt x="687013" y="843440"/>
                  <a:pt x="684853" y="839048"/>
                  <a:pt x="682668" y="834631"/>
                </a:cubicBezTo>
                <a:cubicBezTo>
                  <a:pt x="682284" y="833863"/>
                  <a:pt x="681924" y="833095"/>
                  <a:pt x="681468" y="832111"/>
                </a:cubicBezTo>
                <a:cubicBezTo>
                  <a:pt x="682416" y="831823"/>
                  <a:pt x="683412" y="831731"/>
                  <a:pt x="684396" y="831847"/>
                </a:cubicBezTo>
                <a:cubicBezTo>
                  <a:pt x="732242" y="831847"/>
                  <a:pt x="780089" y="831847"/>
                  <a:pt x="827934" y="831847"/>
                </a:cubicBezTo>
                <a:cubicBezTo>
                  <a:pt x="829574" y="831763"/>
                  <a:pt x="831167" y="832413"/>
                  <a:pt x="832279" y="833623"/>
                </a:cubicBezTo>
                <a:cubicBezTo>
                  <a:pt x="846368" y="847857"/>
                  <a:pt x="860506" y="861994"/>
                  <a:pt x="874644" y="876180"/>
                </a:cubicBezTo>
                <a:lnTo>
                  <a:pt x="876204" y="877836"/>
                </a:lnTo>
                <a:cubicBezTo>
                  <a:pt x="875796" y="878700"/>
                  <a:pt x="875100" y="878364"/>
                  <a:pt x="874548" y="878412"/>
                </a:cubicBezTo>
                <a:cubicBezTo>
                  <a:pt x="873996" y="878460"/>
                  <a:pt x="873324" y="878412"/>
                  <a:pt x="872700" y="878412"/>
                </a:cubicBezTo>
                <a:lnTo>
                  <a:pt x="707991" y="878412"/>
                </a:lnTo>
                <a:cubicBezTo>
                  <a:pt x="707384" y="878376"/>
                  <a:pt x="706774" y="878376"/>
                  <a:pt x="706167" y="878412"/>
                </a:cubicBezTo>
                <a:cubicBezTo>
                  <a:pt x="705020" y="878592"/>
                  <a:pt x="703908" y="877925"/>
                  <a:pt x="703527" y="876828"/>
                </a:cubicBezTo>
                <a:cubicBezTo>
                  <a:pt x="698750" y="867083"/>
                  <a:pt x="693902" y="857434"/>
                  <a:pt x="689077" y="847785"/>
                </a:cubicBezTo>
                <a:close/>
                <a:moveTo>
                  <a:pt x="926826" y="795338"/>
                </a:moveTo>
                <a:lnTo>
                  <a:pt x="978337" y="829734"/>
                </a:lnTo>
                <a:lnTo>
                  <a:pt x="978217" y="830262"/>
                </a:lnTo>
                <a:lnTo>
                  <a:pt x="833383" y="830262"/>
                </a:lnTo>
                <a:cubicBezTo>
                  <a:pt x="832000" y="830378"/>
                  <a:pt x="830634" y="829886"/>
                  <a:pt x="829638" y="828918"/>
                </a:cubicBezTo>
                <a:cubicBezTo>
                  <a:pt x="819029" y="818693"/>
                  <a:pt x="808684" y="808228"/>
                  <a:pt x="798267" y="797714"/>
                </a:cubicBezTo>
                <a:cubicBezTo>
                  <a:pt x="797594" y="797066"/>
                  <a:pt x="796730" y="796538"/>
                  <a:pt x="796562" y="795482"/>
                </a:cubicBezTo>
                <a:cubicBezTo>
                  <a:pt x="796812" y="795009"/>
                  <a:pt x="797326" y="794733"/>
                  <a:pt x="797858" y="794786"/>
                </a:cubicBezTo>
                <a:lnTo>
                  <a:pt x="923322" y="794786"/>
                </a:lnTo>
                <a:cubicBezTo>
                  <a:pt x="924450" y="794810"/>
                  <a:pt x="925626" y="794474"/>
                  <a:pt x="926634" y="795290"/>
                </a:cubicBezTo>
                <a:close/>
                <a:moveTo>
                  <a:pt x="922890" y="792698"/>
                </a:moveTo>
                <a:cubicBezTo>
                  <a:pt x="923250" y="792938"/>
                  <a:pt x="923634" y="793130"/>
                  <a:pt x="924018" y="793346"/>
                </a:cubicBezTo>
                <a:cubicBezTo>
                  <a:pt x="924402" y="793562"/>
                  <a:pt x="924522" y="793946"/>
                  <a:pt x="924018" y="794138"/>
                </a:cubicBezTo>
                <a:cubicBezTo>
                  <a:pt x="923248" y="794404"/>
                  <a:pt x="922422" y="794472"/>
                  <a:pt x="921618" y="794330"/>
                </a:cubicBezTo>
                <a:lnTo>
                  <a:pt x="797138" y="794330"/>
                </a:lnTo>
                <a:cubicBezTo>
                  <a:pt x="796202" y="794330"/>
                  <a:pt x="795194" y="794570"/>
                  <a:pt x="794378" y="793826"/>
                </a:cubicBezTo>
                <a:lnTo>
                  <a:pt x="769391" y="768959"/>
                </a:lnTo>
                <a:cubicBezTo>
                  <a:pt x="768738" y="768462"/>
                  <a:pt x="768385" y="767665"/>
                  <a:pt x="768455" y="766847"/>
                </a:cubicBezTo>
                <a:lnTo>
                  <a:pt x="771071" y="766847"/>
                </a:lnTo>
                <a:cubicBezTo>
                  <a:pt x="807875" y="766847"/>
                  <a:pt x="844623" y="766847"/>
                  <a:pt x="881317" y="766847"/>
                </a:cubicBezTo>
                <a:cubicBezTo>
                  <a:pt x="883028" y="766818"/>
                  <a:pt x="884706" y="767322"/>
                  <a:pt x="886117" y="768287"/>
                </a:cubicBezTo>
                <a:cubicBezTo>
                  <a:pt x="898294" y="776417"/>
                  <a:pt x="910488" y="784537"/>
                  <a:pt x="922698" y="792650"/>
                </a:cubicBezTo>
                <a:close/>
                <a:moveTo>
                  <a:pt x="958894" y="744908"/>
                </a:moveTo>
                <a:cubicBezTo>
                  <a:pt x="971249" y="751149"/>
                  <a:pt x="983625" y="757373"/>
                  <a:pt x="996027" y="763582"/>
                </a:cubicBezTo>
                <a:cubicBezTo>
                  <a:pt x="996915" y="763885"/>
                  <a:pt x="997734" y="764367"/>
                  <a:pt x="998427" y="764998"/>
                </a:cubicBezTo>
                <a:cubicBezTo>
                  <a:pt x="997899" y="765503"/>
                  <a:pt x="997275" y="765262"/>
                  <a:pt x="996747" y="765262"/>
                </a:cubicBezTo>
                <a:lnTo>
                  <a:pt x="886717" y="765262"/>
                </a:lnTo>
                <a:cubicBezTo>
                  <a:pt x="885409" y="765325"/>
                  <a:pt x="884116" y="764972"/>
                  <a:pt x="883021" y="764254"/>
                </a:cubicBezTo>
                <a:cubicBezTo>
                  <a:pt x="873564" y="757870"/>
                  <a:pt x="864059" y="751557"/>
                  <a:pt x="854577" y="745196"/>
                </a:cubicBezTo>
                <a:cubicBezTo>
                  <a:pt x="854073" y="744860"/>
                  <a:pt x="853305" y="744692"/>
                  <a:pt x="853281" y="743732"/>
                </a:cubicBezTo>
                <a:lnTo>
                  <a:pt x="953758" y="743732"/>
                </a:lnTo>
                <a:cubicBezTo>
                  <a:pt x="955498" y="743696"/>
                  <a:pt x="957219" y="744082"/>
                  <a:pt x="958774" y="744860"/>
                </a:cubicBezTo>
                <a:close/>
                <a:moveTo>
                  <a:pt x="949989" y="740491"/>
                </a:moveTo>
                <a:cubicBezTo>
                  <a:pt x="950913" y="740827"/>
                  <a:pt x="951737" y="741389"/>
                  <a:pt x="952390" y="742124"/>
                </a:cubicBezTo>
                <a:lnTo>
                  <a:pt x="949509" y="742124"/>
                </a:lnTo>
                <a:cubicBezTo>
                  <a:pt x="917218" y="742124"/>
                  <a:pt x="884924" y="742124"/>
                  <a:pt x="852633" y="742124"/>
                </a:cubicBezTo>
                <a:cubicBezTo>
                  <a:pt x="850922" y="742155"/>
                  <a:pt x="849244" y="741651"/>
                  <a:pt x="847833" y="740683"/>
                </a:cubicBezTo>
                <a:cubicBezTo>
                  <a:pt x="840896" y="735883"/>
                  <a:pt x="833863" y="731298"/>
                  <a:pt x="826878" y="726618"/>
                </a:cubicBezTo>
                <a:cubicBezTo>
                  <a:pt x="826093" y="726133"/>
                  <a:pt x="825431" y="725475"/>
                  <a:pt x="824934" y="724697"/>
                </a:cubicBezTo>
                <a:lnTo>
                  <a:pt x="827454" y="724697"/>
                </a:lnTo>
                <a:cubicBezTo>
                  <a:pt x="856930" y="724697"/>
                  <a:pt x="886405" y="724697"/>
                  <a:pt x="915881" y="724697"/>
                </a:cubicBezTo>
                <a:cubicBezTo>
                  <a:pt x="917624" y="724673"/>
                  <a:pt x="919347" y="725077"/>
                  <a:pt x="920898" y="725874"/>
                </a:cubicBezTo>
                <a:cubicBezTo>
                  <a:pt x="930523" y="730794"/>
                  <a:pt x="940388" y="735619"/>
                  <a:pt x="949989" y="740491"/>
                </a:cubicBezTo>
                <a:close/>
                <a:moveTo>
                  <a:pt x="977665" y="709288"/>
                </a:moveTo>
                <a:cubicBezTo>
                  <a:pt x="988257" y="713560"/>
                  <a:pt x="998835" y="717801"/>
                  <a:pt x="1009397" y="722009"/>
                </a:cubicBezTo>
                <a:cubicBezTo>
                  <a:pt x="1009805" y="722177"/>
                  <a:pt x="1010165" y="722393"/>
                  <a:pt x="1010549" y="722585"/>
                </a:cubicBezTo>
                <a:lnTo>
                  <a:pt x="1010549" y="723065"/>
                </a:lnTo>
                <a:lnTo>
                  <a:pt x="1008268" y="723065"/>
                </a:lnTo>
                <a:cubicBezTo>
                  <a:pt x="979465" y="723065"/>
                  <a:pt x="950582" y="723065"/>
                  <a:pt x="921618" y="723065"/>
                </a:cubicBezTo>
                <a:cubicBezTo>
                  <a:pt x="919952" y="723094"/>
                  <a:pt x="918303" y="722715"/>
                  <a:pt x="916817" y="721961"/>
                </a:cubicBezTo>
                <a:cubicBezTo>
                  <a:pt x="909160" y="718049"/>
                  <a:pt x="901455" y="714256"/>
                  <a:pt x="893774" y="710392"/>
                </a:cubicBezTo>
                <a:cubicBezTo>
                  <a:pt x="892807" y="710022"/>
                  <a:pt x="891931" y="709451"/>
                  <a:pt x="891206" y="708711"/>
                </a:cubicBezTo>
                <a:lnTo>
                  <a:pt x="974352" y="708711"/>
                </a:lnTo>
                <a:cubicBezTo>
                  <a:pt x="975483" y="708714"/>
                  <a:pt x="976601" y="708942"/>
                  <a:pt x="977641" y="709384"/>
                </a:cubicBezTo>
                <a:close/>
                <a:moveTo>
                  <a:pt x="968640" y="705687"/>
                </a:moveTo>
                <a:cubicBezTo>
                  <a:pt x="969614" y="705932"/>
                  <a:pt x="970502" y="706438"/>
                  <a:pt x="971208" y="707151"/>
                </a:cubicBezTo>
                <a:lnTo>
                  <a:pt x="889598" y="707151"/>
                </a:lnTo>
                <a:cubicBezTo>
                  <a:pt x="888030" y="707180"/>
                  <a:pt x="886477" y="706815"/>
                  <a:pt x="885085" y="706095"/>
                </a:cubicBezTo>
                <a:cubicBezTo>
                  <a:pt x="878892" y="702951"/>
                  <a:pt x="872700" y="699878"/>
                  <a:pt x="866507" y="696782"/>
                </a:cubicBezTo>
                <a:cubicBezTo>
                  <a:pt x="865578" y="696482"/>
                  <a:pt x="864748" y="695935"/>
                  <a:pt x="864107" y="695198"/>
                </a:cubicBezTo>
                <a:lnTo>
                  <a:pt x="940028" y="695198"/>
                </a:lnTo>
                <a:cubicBezTo>
                  <a:pt x="941600" y="695181"/>
                  <a:pt x="943160" y="695483"/>
                  <a:pt x="944613" y="696086"/>
                </a:cubicBezTo>
                <a:cubicBezTo>
                  <a:pt x="952654" y="699422"/>
                  <a:pt x="960647" y="702687"/>
                  <a:pt x="968616" y="705783"/>
                </a:cubicBezTo>
                <a:close/>
                <a:moveTo>
                  <a:pt x="992883" y="684372"/>
                </a:moveTo>
                <a:cubicBezTo>
                  <a:pt x="1001020" y="687133"/>
                  <a:pt x="1009157" y="689821"/>
                  <a:pt x="1017294" y="692557"/>
                </a:cubicBezTo>
                <a:cubicBezTo>
                  <a:pt x="1018030" y="692709"/>
                  <a:pt x="1018703" y="693086"/>
                  <a:pt x="1019214" y="693638"/>
                </a:cubicBezTo>
                <a:lnTo>
                  <a:pt x="945381" y="693638"/>
                </a:lnTo>
                <a:cubicBezTo>
                  <a:pt x="943732" y="693640"/>
                  <a:pt x="942099" y="693314"/>
                  <a:pt x="940580" y="692677"/>
                </a:cubicBezTo>
                <a:cubicBezTo>
                  <a:pt x="934243" y="690085"/>
                  <a:pt x="927883" y="687589"/>
                  <a:pt x="921546" y="685045"/>
                </a:cubicBezTo>
                <a:cubicBezTo>
                  <a:pt x="920619" y="684814"/>
                  <a:pt x="919784" y="684312"/>
                  <a:pt x="919145" y="683604"/>
                </a:cubicBezTo>
                <a:lnTo>
                  <a:pt x="988322" y="683604"/>
                </a:lnTo>
                <a:cubicBezTo>
                  <a:pt x="989870" y="683648"/>
                  <a:pt x="991402" y="683938"/>
                  <a:pt x="992858" y="684468"/>
                </a:cubicBezTo>
                <a:close/>
                <a:moveTo>
                  <a:pt x="984217" y="681540"/>
                </a:moveTo>
                <a:lnTo>
                  <a:pt x="984217" y="681924"/>
                </a:lnTo>
                <a:cubicBezTo>
                  <a:pt x="983689" y="681924"/>
                  <a:pt x="983161" y="682044"/>
                  <a:pt x="982633" y="682044"/>
                </a:cubicBezTo>
                <a:lnTo>
                  <a:pt x="915761" y="682044"/>
                </a:lnTo>
                <a:cubicBezTo>
                  <a:pt x="914534" y="682035"/>
                  <a:pt x="913320" y="681790"/>
                  <a:pt x="912185" y="681324"/>
                </a:cubicBezTo>
                <a:cubicBezTo>
                  <a:pt x="908776" y="679932"/>
                  <a:pt x="905344" y="678636"/>
                  <a:pt x="901959" y="677172"/>
                </a:cubicBezTo>
                <a:cubicBezTo>
                  <a:pt x="899991" y="676331"/>
                  <a:pt x="897855" y="675995"/>
                  <a:pt x="895887" y="675107"/>
                </a:cubicBezTo>
                <a:cubicBezTo>
                  <a:pt x="895111" y="674786"/>
                  <a:pt x="894365" y="674402"/>
                  <a:pt x="893654" y="673955"/>
                </a:cubicBezTo>
                <a:cubicBezTo>
                  <a:pt x="893270" y="673787"/>
                  <a:pt x="893078" y="673427"/>
                  <a:pt x="893438" y="673187"/>
                </a:cubicBezTo>
                <a:cubicBezTo>
                  <a:pt x="894204" y="672897"/>
                  <a:pt x="895034" y="672822"/>
                  <a:pt x="895839" y="672971"/>
                </a:cubicBezTo>
                <a:lnTo>
                  <a:pt x="957646" y="672971"/>
                </a:lnTo>
                <a:cubicBezTo>
                  <a:pt x="958582" y="672971"/>
                  <a:pt x="959590" y="672731"/>
                  <a:pt x="960431" y="673451"/>
                </a:cubicBezTo>
                <a:close/>
                <a:moveTo>
                  <a:pt x="1001692" y="664738"/>
                </a:moveTo>
                <a:cubicBezTo>
                  <a:pt x="1009445" y="666898"/>
                  <a:pt x="1017198" y="669131"/>
                  <a:pt x="1024926" y="671339"/>
                </a:cubicBezTo>
                <a:lnTo>
                  <a:pt x="1024926" y="671843"/>
                </a:lnTo>
                <a:lnTo>
                  <a:pt x="963887" y="671843"/>
                </a:lnTo>
                <a:cubicBezTo>
                  <a:pt x="961789" y="671867"/>
                  <a:pt x="959703" y="671533"/>
                  <a:pt x="957718" y="670859"/>
                </a:cubicBezTo>
                <a:cubicBezTo>
                  <a:pt x="952510" y="669035"/>
                  <a:pt x="947253" y="667330"/>
                  <a:pt x="942020" y="665578"/>
                </a:cubicBezTo>
                <a:cubicBezTo>
                  <a:pt x="941343" y="665513"/>
                  <a:pt x="940736" y="665129"/>
                  <a:pt x="940388" y="664546"/>
                </a:cubicBezTo>
                <a:lnTo>
                  <a:pt x="999075" y="664546"/>
                </a:lnTo>
                <a:cubicBezTo>
                  <a:pt x="999954" y="664551"/>
                  <a:pt x="1000825" y="664680"/>
                  <a:pt x="1001668" y="664930"/>
                </a:cubicBezTo>
                <a:close/>
                <a:moveTo>
                  <a:pt x="991922" y="661882"/>
                </a:moveTo>
                <a:lnTo>
                  <a:pt x="994323" y="662650"/>
                </a:lnTo>
                <a:cubicBezTo>
                  <a:pt x="993382" y="662974"/>
                  <a:pt x="992381" y="663079"/>
                  <a:pt x="991394" y="662962"/>
                </a:cubicBezTo>
                <a:lnTo>
                  <a:pt x="936380" y="662962"/>
                </a:lnTo>
                <a:cubicBezTo>
                  <a:pt x="934896" y="662993"/>
                  <a:pt x="933418" y="662765"/>
                  <a:pt x="932011" y="662290"/>
                </a:cubicBezTo>
                <a:lnTo>
                  <a:pt x="919553" y="658113"/>
                </a:lnTo>
                <a:cubicBezTo>
                  <a:pt x="918833" y="657873"/>
                  <a:pt x="918113" y="657561"/>
                  <a:pt x="917297" y="657273"/>
                </a:cubicBezTo>
                <a:cubicBezTo>
                  <a:pt x="918099" y="656771"/>
                  <a:pt x="919064" y="656608"/>
                  <a:pt x="919986" y="656817"/>
                </a:cubicBezTo>
                <a:lnTo>
                  <a:pt x="972096" y="656817"/>
                </a:lnTo>
                <a:cubicBezTo>
                  <a:pt x="973503" y="656812"/>
                  <a:pt x="974902" y="657016"/>
                  <a:pt x="976248" y="657417"/>
                </a:cubicBezTo>
                <a:cubicBezTo>
                  <a:pt x="981457" y="659145"/>
                  <a:pt x="986690" y="660586"/>
                  <a:pt x="991898" y="662074"/>
                </a:cubicBezTo>
                <a:close/>
                <a:moveTo>
                  <a:pt x="1011437" y="650216"/>
                </a:moveTo>
                <a:cubicBezTo>
                  <a:pt x="1017029" y="651656"/>
                  <a:pt x="1022646" y="653049"/>
                  <a:pt x="1028239" y="654441"/>
                </a:cubicBezTo>
                <a:cubicBezTo>
                  <a:pt x="1028623" y="654441"/>
                  <a:pt x="1029103" y="654441"/>
                  <a:pt x="1029463" y="655257"/>
                </a:cubicBezTo>
                <a:lnTo>
                  <a:pt x="976993" y="655257"/>
                </a:lnTo>
                <a:cubicBezTo>
                  <a:pt x="975368" y="655269"/>
                  <a:pt x="973747" y="655034"/>
                  <a:pt x="972192" y="654561"/>
                </a:cubicBezTo>
                <a:cubicBezTo>
                  <a:pt x="967895" y="653265"/>
                  <a:pt x="963599" y="652161"/>
                  <a:pt x="959302" y="650864"/>
                </a:cubicBezTo>
                <a:cubicBezTo>
                  <a:pt x="958530" y="650771"/>
                  <a:pt x="957821" y="650394"/>
                  <a:pt x="957310" y="649808"/>
                </a:cubicBezTo>
                <a:lnTo>
                  <a:pt x="1007596" y="649808"/>
                </a:lnTo>
                <a:cubicBezTo>
                  <a:pt x="1008888" y="649847"/>
                  <a:pt x="1010172" y="650048"/>
                  <a:pt x="1011413" y="650408"/>
                </a:cubicBezTo>
                <a:close/>
                <a:moveTo>
                  <a:pt x="1001380" y="647816"/>
                </a:moveTo>
                <a:cubicBezTo>
                  <a:pt x="1000924" y="648656"/>
                  <a:pt x="1000203" y="648296"/>
                  <a:pt x="999627" y="648296"/>
                </a:cubicBezTo>
                <a:lnTo>
                  <a:pt x="951405" y="648296"/>
                </a:lnTo>
                <a:cubicBezTo>
                  <a:pt x="950969" y="648356"/>
                  <a:pt x="950522" y="648356"/>
                  <a:pt x="950085" y="648296"/>
                </a:cubicBezTo>
                <a:lnTo>
                  <a:pt x="935227" y="644143"/>
                </a:lnTo>
                <a:lnTo>
                  <a:pt x="935227" y="643591"/>
                </a:lnTo>
                <a:lnTo>
                  <a:pt x="983593" y="643591"/>
                </a:lnTo>
                <a:cubicBezTo>
                  <a:pt x="984208" y="643582"/>
                  <a:pt x="984820" y="643647"/>
                  <a:pt x="985418" y="643783"/>
                </a:cubicBezTo>
                <a:close/>
                <a:moveTo>
                  <a:pt x="1015421" y="638215"/>
                </a:moveTo>
                <a:cubicBezTo>
                  <a:pt x="1016813" y="638263"/>
                  <a:pt x="1018198" y="638455"/>
                  <a:pt x="1019550" y="638791"/>
                </a:cubicBezTo>
                <a:cubicBezTo>
                  <a:pt x="1023726" y="639751"/>
                  <a:pt x="1027903" y="640663"/>
                  <a:pt x="1032079" y="641575"/>
                </a:cubicBezTo>
                <a:lnTo>
                  <a:pt x="1032079" y="642103"/>
                </a:lnTo>
                <a:lnTo>
                  <a:pt x="987674" y="642103"/>
                </a:lnTo>
                <a:cubicBezTo>
                  <a:pt x="985746" y="642134"/>
                  <a:pt x="983824" y="641902"/>
                  <a:pt x="981961" y="641407"/>
                </a:cubicBezTo>
                <a:cubicBezTo>
                  <a:pt x="978457" y="640495"/>
                  <a:pt x="974904" y="639607"/>
                  <a:pt x="971400" y="638359"/>
                </a:cubicBezTo>
                <a:cubicBezTo>
                  <a:pt x="972024" y="638359"/>
                  <a:pt x="972672" y="638239"/>
                  <a:pt x="973296" y="638239"/>
                </a:cubicBezTo>
                <a:close/>
                <a:moveTo>
                  <a:pt x="1003588" y="635118"/>
                </a:moveTo>
                <a:cubicBezTo>
                  <a:pt x="1003725" y="635212"/>
                  <a:pt x="1003907" y="635212"/>
                  <a:pt x="1004044" y="635118"/>
                </a:cubicBezTo>
                <a:cubicBezTo>
                  <a:pt x="1004630" y="634953"/>
                  <a:pt x="1005258" y="635109"/>
                  <a:pt x="1005700" y="635526"/>
                </a:cubicBezTo>
                <a:lnTo>
                  <a:pt x="1006612" y="635670"/>
                </a:lnTo>
                <a:cubicBezTo>
                  <a:pt x="1007234" y="635471"/>
                  <a:pt x="1007916" y="635682"/>
                  <a:pt x="1008316" y="636198"/>
                </a:cubicBezTo>
                <a:cubicBezTo>
                  <a:pt x="1007548" y="636871"/>
                  <a:pt x="1006636" y="636583"/>
                  <a:pt x="1005796" y="636583"/>
                </a:cubicBezTo>
                <a:lnTo>
                  <a:pt x="964751" y="636583"/>
                </a:lnTo>
                <a:cubicBezTo>
                  <a:pt x="963347" y="636532"/>
                  <a:pt x="961955" y="636323"/>
                  <a:pt x="960599" y="635959"/>
                </a:cubicBezTo>
                <a:cubicBezTo>
                  <a:pt x="959185" y="635502"/>
                  <a:pt x="957730" y="635188"/>
                  <a:pt x="956254" y="635022"/>
                </a:cubicBezTo>
                <a:cubicBezTo>
                  <a:pt x="955652" y="635178"/>
                  <a:pt x="955013" y="635006"/>
                  <a:pt x="954574" y="634566"/>
                </a:cubicBezTo>
                <a:lnTo>
                  <a:pt x="954382" y="634566"/>
                </a:lnTo>
                <a:lnTo>
                  <a:pt x="954142" y="634566"/>
                </a:lnTo>
                <a:cubicBezTo>
                  <a:pt x="953551" y="634720"/>
                  <a:pt x="952925" y="634557"/>
                  <a:pt x="952486" y="634134"/>
                </a:cubicBezTo>
                <a:lnTo>
                  <a:pt x="952270" y="634014"/>
                </a:lnTo>
                <a:lnTo>
                  <a:pt x="952029" y="634014"/>
                </a:lnTo>
                <a:cubicBezTo>
                  <a:pt x="951432" y="634182"/>
                  <a:pt x="950789" y="633997"/>
                  <a:pt x="950373" y="633534"/>
                </a:cubicBezTo>
                <a:lnTo>
                  <a:pt x="950229" y="633390"/>
                </a:lnTo>
                <a:lnTo>
                  <a:pt x="950061" y="633390"/>
                </a:lnTo>
                <a:cubicBezTo>
                  <a:pt x="949821" y="633390"/>
                  <a:pt x="949485" y="633390"/>
                  <a:pt x="949341" y="633198"/>
                </a:cubicBezTo>
                <a:cubicBezTo>
                  <a:pt x="949197" y="633006"/>
                  <a:pt x="949341" y="632526"/>
                  <a:pt x="949677" y="632478"/>
                </a:cubicBezTo>
                <a:cubicBezTo>
                  <a:pt x="950373" y="632442"/>
                  <a:pt x="951069" y="632442"/>
                  <a:pt x="951765" y="632478"/>
                </a:cubicBezTo>
                <a:lnTo>
                  <a:pt x="991322" y="632478"/>
                </a:lnTo>
                <a:cubicBezTo>
                  <a:pt x="992282" y="632478"/>
                  <a:pt x="993267" y="632238"/>
                  <a:pt x="994107" y="632958"/>
                </a:cubicBezTo>
                <a:cubicBezTo>
                  <a:pt x="994244" y="633052"/>
                  <a:pt x="994426" y="633052"/>
                  <a:pt x="994563" y="632958"/>
                </a:cubicBezTo>
                <a:cubicBezTo>
                  <a:pt x="995141" y="632797"/>
                  <a:pt x="995760" y="632953"/>
                  <a:pt x="996195" y="633366"/>
                </a:cubicBezTo>
                <a:lnTo>
                  <a:pt x="997131" y="633510"/>
                </a:lnTo>
                <a:lnTo>
                  <a:pt x="997131" y="633510"/>
                </a:lnTo>
                <a:cubicBezTo>
                  <a:pt x="997736" y="633342"/>
                  <a:pt x="998384" y="633508"/>
                  <a:pt x="998835" y="633942"/>
                </a:cubicBezTo>
                <a:cubicBezTo>
                  <a:pt x="998982" y="634038"/>
                  <a:pt x="999169" y="634038"/>
                  <a:pt x="999315" y="633942"/>
                </a:cubicBezTo>
                <a:cubicBezTo>
                  <a:pt x="999894" y="633781"/>
                  <a:pt x="1000513" y="633937"/>
                  <a:pt x="1000948" y="634350"/>
                </a:cubicBezTo>
                <a:lnTo>
                  <a:pt x="1001860" y="634494"/>
                </a:lnTo>
                <a:lnTo>
                  <a:pt x="1001860" y="634494"/>
                </a:lnTo>
                <a:cubicBezTo>
                  <a:pt x="1002501" y="634369"/>
                  <a:pt x="1003156" y="634610"/>
                  <a:pt x="1003564" y="635118"/>
                </a:cubicBezTo>
                <a:close/>
                <a:moveTo>
                  <a:pt x="1014173" y="628350"/>
                </a:moveTo>
                <a:cubicBezTo>
                  <a:pt x="1019778" y="628208"/>
                  <a:pt x="1025378" y="628798"/>
                  <a:pt x="1030831" y="630102"/>
                </a:cubicBezTo>
                <a:cubicBezTo>
                  <a:pt x="1031688" y="630277"/>
                  <a:pt x="1032552" y="630404"/>
                  <a:pt x="1033424" y="630486"/>
                </a:cubicBezTo>
                <a:lnTo>
                  <a:pt x="1033424" y="630486"/>
                </a:lnTo>
                <a:cubicBezTo>
                  <a:pt x="1034050" y="630279"/>
                  <a:pt x="1034739" y="630447"/>
                  <a:pt x="1035200" y="630918"/>
                </a:cubicBezTo>
                <a:cubicBezTo>
                  <a:pt x="1035317" y="631019"/>
                  <a:pt x="1035490" y="631019"/>
                  <a:pt x="1035608" y="630918"/>
                </a:cubicBezTo>
                <a:cubicBezTo>
                  <a:pt x="1036040" y="630918"/>
                  <a:pt x="1036640" y="630726"/>
                  <a:pt x="1036784" y="631182"/>
                </a:cubicBezTo>
                <a:cubicBezTo>
                  <a:pt x="1037072" y="632046"/>
                  <a:pt x="1036256" y="631854"/>
                  <a:pt x="1035824" y="631902"/>
                </a:cubicBezTo>
                <a:cubicBezTo>
                  <a:pt x="1035296" y="631938"/>
                  <a:pt x="1034768" y="631938"/>
                  <a:pt x="1034240" y="631902"/>
                </a:cubicBezTo>
                <a:lnTo>
                  <a:pt x="996339" y="631902"/>
                </a:lnTo>
                <a:cubicBezTo>
                  <a:pt x="995379" y="631902"/>
                  <a:pt x="994371" y="632142"/>
                  <a:pt x="993555" y="631422"/>
                </a:cubicBezTo>
                <a:lnTo>
                  <a:pt x="993339" y="631302"/>
                </a:lnTo>
                <a:lnTo>
                  <a:pt x="993099" y="631302"/>
                </a:lnTo>
                <a:cubicBezTo>
                  <a:pt x="992508" y="631441"/>
                  <a:pt x="991889" y="631280"/>
                  <a:pt x="991442" y="630870"/>
                </a:cubicBezTo>
                <a:lnTo>
                  <a:pt x="990578" y="630726"/>
                </a:lnTo>
                <a:lnTo>
                  <a:pt x="990578" y="630726"/>
                </a:lnTo>
                <a:cubicBezTo>
                  <a:pt x="989957" y="630911"/>
                  <a:pt x="989282" y="630757"/>
                  <a:pt x="988802" y="630318"/>
                </a:cubicBezTo>
                <a:lnTo>
                  <a:pt x="988610" y="630198"/>
                </a:lnTo>
                <a:lnTo>
                  <a:pt x="988370" y="630198"/>
                </a:lnTo>
                <a:cubicBezTo>
                  <a:pt x="987779" y="630366"/>
                  <a:pt x="987146" y="630200"/>
                  <a:pt x="986714" y="629766"/>
                </a:cubicBezTo>
                <a:lnTo>
                  <a:pt x="985826" y="629622"/>
                </a:lnTo>
                <a:lnTo>
                  <a:pt x="985826" y="629622"/>
                </a:lnTo>
                <a:cubicBezTo>
                  <a:pt x="985211" y="629819"/>
                  <a:pt x="984537" y="629663"/>
                  <a:pt x="984073" y="629214"/>
                </a:cubicBezTo>
                <a:lnTo>
                  <a:pt x="981673" y="628206"/>
                </a:lnTo>
                <a:lnTo>
                  <a:pt x="992475" y="628206"/>
                </a:lnTo>
                <a:cubicBezTo>
                  <a:pt x="999747" y="628398"/>
                  <a:pt x="1006948" y="628518"/>
                  <a:pt x="1014149" y="628278"/>
                </a:cubicBezTo>
                <a:close/>
                <a:moveTo>
                  <a:pt x="1012301" y="626477"/>
                </a:moveTo>
                <a:cubicBezTo>
                  <a:pt x="1011180" y="626811"/>
                  <a:pt x="1010009" y="626924"/>
                  <a:pt x="1008844" y="626813"/>
                </a:cubicBezTo>
                <a:cubicBezTo>
                  <a:pt x="997971" y="626813"/>
                  <a:pt x="987098" y="626813"/>
                  <a:pt x="976224" y="626813"/>
                </a:cubicBezTo>
                <a:cubicBezTo>
                  <a:pt x="971832" y="626576"/>
                  <a:pt x="967502" y="625671"/>
                  <a:pt x="963383" y="624125"/>
                </a:cubicBezTo>
                <a:cubicBezTo>
                  <a:pt x="975744" y="624125"/>
                  <a:pt x="988106" y="624005"/>
                  <a:pt x="1000467" y="624125"/>
                </a:cubicBezTo>
                <a:cubicBezTo>
                  <a:pt x="1004510" y="624531"/>
                  <a:pt x="1008504" y="625318"/>
                  <a:pt x="1012397" y="626477"/>
                </a:cubicBezTo>
                <a:close/>
                <a:moveTo>
                  <a:pt x="954790" y="579312"/>
                </a:moveTo>
                <a:cubicBezTo>
                  <a:pt x="954790" y="576911"/>
                  <a:pt x="954790" y="576911"/>
                  <a:pt x="957046" y="576911"/>
                </a:cubicBezTo>
                <a:lnTo>
                  <a:pt x="998139" y="576911"/>
                </a:lnTo>
                <a:cubicBezTo>
                  <a:pt x="1000323" y="576911"/>
                  <a:pt x="1000347" y="576911"/>
                  <a:pt x="1000347" y="579312"/>
                </a:cubicBezTo>
                <a:lnTo>
                  <a:pt x="1000347" y="620405"/>
                </a:lnTo>
                <a:cubicBezTo>
                  <a:pt x="1000347" y="622565"/>
                  <a:pt x="1000347" y="622589"/>
                  <a:pt x="998235" y="622589"/>
                </a:cubicBezTo>
                <a:lnTo>
                  <a:pt x="957190" y="622589"/>
                </a:lnTo>
                <a:cubicBezTo>
                  <a:pt x="954790" y="622589"/>
                  <a:pt x="954790" y="622805"/>
                  <a:pt x="954790" y="620405"/>
                </a:cubicBezTo>
                <a:cubicBezTo>
                  <a:pt x="954790" y="606692"/>
                  <a:pt x="954790" y="592993"/>
                  <a:pt x="954790" y="579312"/>
                </a:cubicBezTo>
                <a:close/>
                <a:moveTo>
                  <a:pt x="1045137" y="622517"/>
                </a:moveTo>
                <a:lnTo>
                  <a:pt x="1004092" y="622517"/>
                </a:lnTo>
                <a:cubicBezTo>
                  <a:pt x="1002004" y="622517"/>
                  <a:pt x="1001980" y="622517"/>
                  <a:pt x="1001980" y="620333"/>
                </a:cubicBezTo>
                <a:lnTo>
                  <a:pt x="1001980" y="579047"/>
                </a:lnTo>
                <a:cubicBezTo>
                  <a:pt x="1001980" y="576983"/>
                  <a:pt x="1001980" y="576935"/>
                  <a:pt x="1004188" y="576935"/>
                </a:cubicBezTo>
                <a:lnTo>
                  <a:pt x="1045305" y="576935"/>
                </a:lnTo>
                <a:cubicBezTo>
                  <a:pt x="1047537" y="576935"/>
                  <a:pt x="1047561" y="576935"/>
                  <a:pt x="1047561" y="579336"/>
                </a:cubicBezTo>
                <a:lnTo>
                  <a:pt x="1047561" y="620429"/>
                </a:lnTo>
                <a:cubicBezTo>
                  <a:pt x="1047561" y="622805"/>
                  <a:pt x="1047657" y="622589"/>
                  <a:pt x="1045185" y="622589"/>
                </a:cubicBezTo>
                <a:close/>
                <a:moveTo>
                  <a:pt x="1047537" y="532290"/>
                </a:moveTo>
                <a:lnTo>
                  <a:pt x="1047537" y="572567"/>
                </a:lnTo>
                <a:cubicBezTo>
                  <a:pt x="1047537" y="572999"/>
                  <a:pt x="1047537" y="573455"/>
                  <a:pt x="1047537" y="573887"/>
                </a:cubicBezTo>
                <a:cubicBezTo>
                  <a:pt x="1047537" y="574895"/>
                  <a:pt x="1047129" y="575351"/>
                  <a:pt x="1046145" y="575279"/>
                </a:cubicBezTo>
                <a:lnTo>
                  <a:pt x="1004308" y="575279"/>
                </a:lnTo>
                <a:cubicBezTo>
                  <a:pt x="1003499" y="575397"/>
                  <a:pt x="1002673" y="575305"/>
                  <a:pt x="1001908" y="575015"/>
                </a:cubicBezTo>
                <a:lnTo>
                  <a:pt x="1001908" y="575015"/>
                </a:lnTo>
                <a:cubicBezTo>
                  <a:pt x="1001188" y="574295"/>
                  <a:pt x="1001380" y="573383"/>
                  <a:pt x="1001380" y="572615"/>
                </a:cubicBezTo>
                <a:lnTo>
                  <a:pt x="1001380" y="532266"/>
                </a:lnTo>
                <a:cubicBezTo>
                  <a:pt x="1001380" y="531426"/>
                  <a:pt x="1001164" y="530489"/>
                  <a:pt x="1001980" y="529865"/>
                </a:cubicBezTo>
                <a:cubicBezTo>
                  <a:pt x="1002796" y="529241"/>
                  <a:pt x="1003540" y="529265"/>
                  <a:pt x="1004380" y="529265"/>
                </a:cubicBezTo>
                <a:lnTo>
                  <a:pt x="1044753" y="529265"/>
                </a:lnTo>
                <a:cubicBezTo>
                  <a:pt x="1045593" y="529265"/>
                  <a:pt x="1046505" y="529073"/>
                  <a:pt x="1047153" y="529793"/>
                </a:cubicBezTo>
                <a:cubicBezTo>
                  <a:pt x="1047463" y="530578"/>
                  <a:pt x="1047602" y="531421"/>
                  <a:pt x="1047561" y="532266"/>
                </a:cubicBezTo>
                <a:close/>
                <a:moveTo>
                  <a:pt x="1047321" y="528209"/>
                </a:moveTo>
                <a:cubicBezTo>
                  <a:pt x="1046472" y="528675"/>
                  <a:pt x="1045487" y="528828"/>
                  <a:pt x="1044537" y="528641"/>
                </a:cubicBezTo>
                <a:lnTo>
                  <a:pt x="1004716" y="528641"/>
                </a:lnTo>
                <a:cubicBezTo>
                  <a:pt x="1003758" y="528814"/>
                  <a:pt x="1002769" y="528663"/>
                  <a:pt x="1001908" y="528209"/>
                </a:cubicBezTo>
                <a:lnTo>
                  <a:pt x="1001908" y="528209"/>
                </a:lnTo>
                <a:cubicBezTo>
                  <a:pt x="1001437" y="527362"/>
                  <a:pt x="1001276" y="526378"/>
                  <a:pt x="1001452" y="525425"/>
                </a:cubicBezTo>
                <a:lnTo>
                  <a:pt x="1001452" y="485604"/>
                </a:lnTo>
                <a:cubicBezTo>
                  <a:pt x="1001276" y="484651"/>
                  <a:pt x="1001437" y="483667"/>
                  <a:pt x="1001908" y="482820"/>
                </a:cubicBezTo>
                <a:lnTo>
                  <a:pt x="1001908" y="482820"/>
                </a:lnTo>
                <a:cubicBezTo>
                  <a:pt x="1002604" y="482075"/>
                  <a:pt x="1003540" y="482291"/>
                  <a:pt x="1004308" y="482291"/>
                </a:cubicBezTo>
                <a:cubicBezTo>
                  <a:pt x="1017910" y="482291"/>
                  <a:pt x="1031511" y="482291"/>
                  <a:pt x="1045113" y="482291"/>
                </a:cubicBezTo>
                <a:cubicBezTo>
                  <a:pt x="1047705" y="482291"/>
                  <a:pt x="1047801" y="482291"/>
                  <a:pt x="1047801" y="484956"/>
                </a:cubicBezTo>
                <a:lnTo>
                  <a:pt x="1047801" y="525761"/>
                </a:lnTo>
                <a:cubicBezTo>
                  <a:pt x="1047897" y="526649"/>
                  <a:pt x="1048089" y="527465"/>
                  <a:pt x="1047345" y="528281"/>
                </a:cubicBezTo>
                <a:close/>
                <a:moveTo>
                  <a:pt x="1047537" y="478595"/>
                </a:moveTo>
                <a:cubicBezTo>
                  <a:pt x="1047537" y="480995"/>
                  <a:pt x="1047537" y="480995"/>
                  <a:pt x="1045281" y="480995"/>
                </a:cubicBezTo>
                <a:lnTo>
                  <a:pt x="1004212" y="480995"/>
                </a:lnTo>
                <a:cubicBezTo>
                  <a:pt x="1002004" y="480995"/>
                  <a:pt x="1001980" y="480995"/>
                  <a:pt x="1001980" y="478595"/>
                </a:cubicBezTo>
                <a:lnTo>
                  <a:pt x="1001980" y="437550"/>
                </a:lnTo>
                <a:cubicBezTo>
                  <a:pt x="1001980" y="435414"/>
                  <a:pt x="1001980" y="435390"/>
                  <a:pt x="1004092" y="435366"/>
                </a:cubicBezTo>
                <a:lnTo>
                  <a:pt x="1045185" y="435366"/>
                </a:lnTo>
                <a:cubicBezTo>
                  <a:pt x="1047585" y="435366"/>
                  <a:pt x="1047585" y="435150"/>
                  <a:pt x="1047585" y="437550"/>
                </a:cubicBezTo>
                <a:close/>
                <a:moveTo>
                  <a:pt x="1047537" y="431453"/>
                </a:moveTo>
                <a:cubicBezTo>
                  <a:pt x="1047537" y="433686"/>
                  <a:pt x="1047537" y="433710"/>
                  <a:pt x="1045137" y="433710"/>
                </a:cubicBezTo>
                <a:lnTo>
                  <a:pt x="1004332" y="433710"/>
                </a:lnTo>
                <a:cubicBezTo>
                  <a:pt x="1001932" y="433710"/>
                  <a:pt x="1001932" y="433710"/>
                  <a:pt x="1001932" y="431501"/>
                </a:cubicBezTo>
                <a:lnTo>
                  <a:pt x="1001932" y="390240"/>
                </a:lnTo>
                <a:cubicBezTo>
                  <a:pt x="1001932" y="388152"/>
                  <a:pt x="1001932" y="388128"/>
                  <a:pt x="1004140" y="388128"/>
                </a:cubicBezTo>
                <a:lnTo>
                  <a:pt x="1045209" y="388128"/>
                </a:lnTo>
                <a:cubicBezTo>
                  <a:pt x="1047465" y="388128"/>
                  <a:pt x="1047609" y="388128"/>
                  <a:pt x="1047609" y="390528"/>
                </a:cubicBezTo>
                <a:close/>
                <a:moveTo>
                  <a:pt x="1047537" y="384263"/>
                </a:moveTo>
                <a:cubicBezTo>
                  <a:pt x="1047537" y="386544"/>
                  <a:pt x="1047657" y="386472"/>
                  <a:pt x="1045449" y="386472"/>
                </a:cubicBezTo>
                <a:lnTo>
                  <a:pt x="1004164" y="386472"/>
                </a:lnTo>
                <a:cubicBezTo>
                  <a:pt x="1002004" y="386472"/>
                  <a:pt x="1001980" y="386472"/>
                  <a:pt x="1001980" y="384359"/>
                </a:cubicBezTo>
                <a:lnTo>
                  <a:pt x="1001980" y="343122"/>
                </a:lnTo>
                <a:cubicBezTo>
                  <a:pt x="1001980" y="341082"/>
                  <a:pt x="1001980" y="341058"/>
                  <a:pt x="1003924" y="341058"/>
                </a:cubicBezTo>
                <a:lnTo>
                  <a:pt x="1045497" y="341058"/>
                </a:lnTo>
                <a:cubicBezTo>
                  <a:pt x="1047681" y="341058"/>
                  <a:pt x="1047561" y="341058"/>
                  <a:pt x="1047561" y="343290"/>
                </a:cubicBezTo>
                <a:lnTo>
                  <a:pt x="1047561" y="384335"/>
                </a:lnTo>
                <a:close/>
                <a:moveTo>
                  <a:pt x="1047537" y="336762"/>
                </a:moveTo>
                <a:cubicBezTo>
                  <a:pt x="1047537" y="337266"/>
                  <a:pt x="1047537" y="337794"/>
                  <a:pt x="1047537" y="338322"/>
                </a:cubicBezTo>
                <a:cubicBezTo>
                  <a:pt x="1047537" y="338850"/>
                  <a:pt x="1047105" y="339402"/>
                  <a:pt x="1046361" y="339402"/>
                </a:cubicBezTo>
                <a:cubicBezTo>
                  <a:pt x="1045617" y="339402"/>
                  <a:pt x="1045137" y="339402"/>
                  <a:pt x="1044513" y="339402"/>
                </a:cubicBezTo>
                <a:lnTo>
                  <a:pt x="1002172" y="339402"/>
                </a:lnTo>
                <a:cubicBezTo>
                  <a:pt x="1001284" y="338922"/>
                  <a:pt x="1001452" y="338082"/>
                  <a:pt x="1001452" y="337314"/>
                </a:cubicBezTo>
                <a:lnTo>
                  <a:pt x="1001452" y="295909"/>
                </a:lnTo>
                <a:cubicBezTo>
                  <a:pt x="1001452" y="295164"/>
                  <a:pt x="1001308" y="294324"/>
                  <a:pt x="1002052" y="293772"/>
                </a:cubicBezTo>
                <a:cubicBezTo>
                  <a:pt x="1002796" y="293220"/>
                  <a:pt x="1003612" y="293196"/>
                  <a:pt x="1004452" y="293196"/>
                </a:cubicBezTo>
                <a:cubicBezTo>
                  <a:pt x="1017894" y="293196"/>
                  <a:pt x="1031352" y="293196"/>
                  <a:pt x="1044825" y="293196"/>
                </a:cubicBezTo>
                <a:cubicBezTo>
                  <a:pt x="1045665" y="293196"/>
                  <a:pt x="1046577" y="292980"/>
                  <a:pt x="1047225" y="293700"/>
                </a:cubicBezTo>
                <a:cubicBezTo>
                  <a:pt x="1047504" y="294533"/>
                  <a:pt x="1047595" y="295419"/>
                  <a:pt x="1047489" y="296293"/>
                </a:cubicBezTo>
                <a:close/>
                <a:moveTo>
                  <a:pt x="1047345" y="292236"/>
                </a:moveTo>
                <a:cubicBezTo>
                  <a:pt x="1046498" y="292709"/>
                  <a:pt x="1045514" y="292870"/>
                  <a:pt x="1044561" y="292692"/>
                </a:cubicBezTo>
                <a:lnTo>
                  <a:pt x="1004668" y="292692"/>
                </a:lnTo>
                <a:cubicBezTo>
                  <a:pt x="1003713" y="292858"/>
                  <a:pt x="1002729" y="292690"/>
                  <a:pt x="1001884" y="292212"/>
                </a:cubicBezTo>
                <a:cubicBezTo>
                  <a:pt x="1001442" y="291355"/>
                  <a:pt x="1001288" y="290378"/>
                  <a:pt x="1001452" y="289428"/>
                </a:cubicBezTo>
                <a:lnTo>
                  <a:pt x="1001452" y="249535"/>
                </a:lnTo>
                <a:cubicBezTo>
                  <a:pt x="1001279" y="248582"/>
                  <a:pt x="1001440" y="247598"/>
                  <a:pt x="1001908" y="246750"/>
                </a:cubicBezTo>
                <a:lnTo>
                  <a:pt x="1001908" y="246750"/>
                </a:lnTo>
                <a:cubicBezTo>
                  <a:pt x="1002604" y="246006"/>
                  <a:pt x="1003540" y="246222"/>
                  <a:pt x="1004308" y="246222"/>
                </a:cubicBezTo>
                <a:cubicBezTo>
                  <a:pt x="1017918" y="246222"/>
                  <a:pt x="1031527" y="246222"/>
                  <a:pt x="1045113" y="246222"/>
                </a:cubicBezTo>
                <a:cubicBezTo>
                  <a:pt x="1047705" y="246222"/>
                  <a:pt x="1047801" y="246222"/>
                  <a:pt x="1047801" y="248887"/>
                </a:cubicBezTo>
                <a:lnTo>
                  <a:pt x="1047801" y="289692"/>
                </a:lnTo>
                <a:cubicBezTo>
                  <a:pt x="1047897" y="290580"/>
                  <a:pt x="1048089" y="291516"/>
                  <a:pt x="1047345" y="292236"/>
                </a:cubicBezTo>
                <a:close/>
                <a:moveTo>
                  <a:pt x="1047561" y="195456"/>
                </a:moveTo>
                <a:cubicBezTo>
                  <a:pt x="1047561" y="197712"/>
                  <a:pt x="1047561" y="197856"/>
                  <a:pt x="1045161" y="197856"/>
                </a:cubicBezTo>
                <a:lnTo>
                  <a:pt x="1004164" y="197856"/>
                </a:lnTo>
                <a:cubicBezTo>
                  <a:pt x="1002028" y="197856"/>
                  <a:pt x="1001980" y="197856"/>
                  <a:pt x="1001980" y="195720"/>
                </a:cubicBezTo>
                <a:lnTo>
                  <a:pt x="1001980" y="154219"/>
                </a:lnTo>
                <a:cubicBezTo>
                  <a:pt x="1001980" y="152107"/>
                  <a:pt x="1001980" y="152059"/>
                  <a:pt x="1004140" y="152059"/>
                </a:cubicBezTo>
                <a:lnTo>
                  <a:pt x="1045473" y="152059"/>
                </a:lnTo>
                <a:cubicBezTo>
                  <a:pt x="1047489" y="152059"/>
                  <a:pt x="1047537" y="152059"/>
                  <a:pt x="1047537" y="154099"/>
                </a:cubicBezTo>
                <a:cubicBezTo>
                  <a:pt x="1047537" y="161012"/>
                  <a:pt x="1047537" y="167941"/>
                  <a:pt x="1047537" y="174886"/>
                </a:cubicBezTo>
                <a:close/>
                <a:moveTo>
                  <a:pt x="1047561" y="148290"/>
                </a:moveTo>
                <a:cubicBezTo>
                  <a:pt x="1047561" y="150571"/>
                  <a:pt x="1047681" y="150499"/>
                  <a:pt x="1045473" y="150499"/>
                </a:cubicBezTo>
                <a:lnTo>
                  <a:pt x="1004164" y="150499"/>
                </a:lnTo>
                <a:cubicBezTo>
                  <a:pt x="1002004" y="150499"/>
                  <a:pt x="1001980" y="150499"/>
                  <a:pt x="1001980" y="148410"/>
                </a:cubicBezTo>
                <a:lnTo>
                  <a:pt x="1001980" y="107077"/>
                </a:lnTo>
                <a:cubicBezTo>
                  <a:pt x="1001980" y="105037"/>
                  <a:pt x="1001980" y="104989"/>
                  <a:pt x="1003924" y="104989"/>
                </a:cubicBezTo>
                <a:lnTo>
                  <a:pt x="1045497" y="104989"/>
                </a:lnTo>
                <a:cubicBezTo>
                  <a:pt x="1047681" y="104989"/>
                  <a:pt x="1047561" y="104989"/>
                  <a:pt x="1047561" y="107221"/>
                </a:cubicBezTo>
                <a:lnTo>
                  <a:pt x="1047561" y="148218"/>
                </a:lnTo>
                <a:close/>
                <a:moveTo>
                  <a:pt x="1047561" y="201265"/>
                </a:moveTo>
                <a:lnTo>
                  <a:pt x="1047561" y="242886"/>
                </a:lnTo>
                <a:cubicBezTo>
                  <a:pt x="1047561" y="244926"/>
                  <a:pt x="1047561" y="244974"/>
                  <a:pt x="1045569" y="244974"/>
                </a:cubicBezTo>
                <a:cubicBezTo>
                  <a:pt x="1031695" y="244974"/>
                  <a:pt x="1017822" y="244974"/>
                  <a:pt x="1003948" y="244974"/>
                </a:cubicBezTo>
                <a:cubicBezTo>
                  <a:pt x="1002028" y="244974"/>
                  <a:pt x="1001980" y="244974"/>
                  <a:pt x="1001980" y="242886"/>
                </a:cubicBezTo>
                <a:lnTo>
                  <a:pt x="1001980" y="201505"/>
                </a:lnTo>
                <a:cubicBezTo>
                  <a:pt x="1001980" y="199345"/>
                  <a:pt x="1001980" y="199321"/>
                  <a:pt x="1004092" y="199321"/>
                </a:cubicBezTo>
                <a:cubicBezTo>
                  <a:pt x="1011029" y="199321"/>
                  <a:pt x="1017966" y="199321"/>
                  <a:pt x="1024902" y="199321"/>
                </a:cubicBezTo>
                <a:lnTo>
                  <a:pt x="1045449" y="199321"/>
                </a:lnTo>
                <a:cubicBezTo>
                  <a:pt x="1047537" y="199297"/>
                  <a:pt x="1047561" y="199201"/>
                  <a:pt x="1047561" y="201241"/>
                </a:cubicBezTo>
                <a:close/>
                <a:moveTo>
                  <a:pt x="1047561" y="60271"/>
                </a:moveTo>
                <a:lnTo>
                  <a:pt x="1047561" y="100764"/>
                </a:lnTo>
                <a:cubicBezTo>
                  <a:pt x="1047561" y="101293"/>
                  <a:pt x="1047561" y="101821"/>
                  <a:pt x="1047561" y="102349"/>
                </a:cubicBezTo>
                <a:cubicBezTo>
                  <a:pt x="1047561" y="102877"/>
                  <a:pt x="1047129" y="103429"/>
                  <a:pt x="1046385" y="103405"/>
                </a:cubicBezTo>
                <a:lnTo>
                  <a:pt x="1002172" y="103405"/>
                </a:lnTo>
                <a:cubicBezTo>
                  <a:pt x="1001284" y="102925"/>
                  <a:pt x="1001452" y="102061"/>
                  <a:pt x="1001452" y="101293"/>
                </a:cubicBezTo>
                <a:lnTo>
                  <a:pt x="1001452" y="59863"/>
                </a:lnTo>
                <a:cubicBezTo>
                  <a:pt x="1001452" y="59095"/>
                  <a:pt x="1001308" y="58279"/>
                  <a:pt x="1002052" y="57727"/>
                </a:cubicBezTo>
                <a:cubicBezTo>
                  <a:pt x="1002796" y="57175"/>
                  <a:pt x="1003612" y="57127"/>
                  <a:pt x="1004452" y="57127"/>
                </a:cubicBezTo>
                <a:lnTo>
                  <a:pt x="1044825" y="57127"/>
                </a:lnTo>
                <a:cubicBezTo>
                  <a:pt x="1045665" y="57127"/>
                  <a:pt x="1046577" y="56935"/>
                  <a:pt x="1047225" y="57655"/>
                </a:cubicBezTo>
                <a:cubicBezTo>
                  <a:pt x="1047528" y="58483"/>
                  <a:pt x="1047643" y="59369"/>
                  <a:pt x="1047561" y="60247"/>
                </a:cubicBezTo>
                <a:close/>
                <a:moveTo>
                  <a:pt x="1001956" y="10729"/>
                </a:moveTo>
                <a:lnTo>
                  <a:pt x="1001956" y="10729"/>
                </a:lnTo>
                <a:cubicBezTo>
                  <a:pt x="1002652" y="9985"/>
                  <a:pt x="1003588" y="10177"/>
                  <a:pt x="1004356" y="10177"/>
                </a:cubicBezTo>
                <a:lnTo>
                  <a:pt x="1045161" y="10177"/>
                </a:lnTo>
                <a:cubicBezTo>
                  <a:pt x="1047753" y="10177"/>
                  <a:pt x="1047849" y="10177"/>
                  <a:pt x="1047849" y="12866"/>
                </a:cubicBezTo>
                <a:lnTo>
                  <a:pt x="1047849" y="53671"/>
                </a:lnTo>
                <a:cubicBezTo>
                  <a:pt x="1047849" y="54535"/>
                  <a:pt x="1048041" y="55447"/>
                  <a:pt x="1047297" y="56071"/>
                </a:cubicBezTo>
                <a:cubicBezTo>
                  <a:pt x="1046450" y="56543"/>
                  <a:pt x="1045466" y="56705"/>
                  <a:pt x="1044513" y="56527"/>
                </a:cubicBezTo>
                <a:lnTo>
                  <a:pt x="1004716" y="56527"/>
                </a:lnTo>
                <a:cubicBezTo>
                  <a:pt x="1003758" y="56700"/>
                  <a:pt x="1002769" y="56548"/>
                  <a:pt x="1001908" y="56095"/>
                </a:cubicBezTo>
                <a:lnTo>
                  <a:pt x="1001908" y="56095"/>
                </a:lnTo>
                <a:cubicBezTo>
                  <a:pt x="1001437" y="55248"/>
                  <a:pt x="1001276" y="54263"/>
                  <a:pt x="1001452" y="53311"/>
                </a:cubicBezTo>
                <a:lnTo>
                  <a:pt x="1001452" y="13490"/>
                </a:lnTo>
                <a:cubicBezTo>
                  <a:pt x="1001276" y="12537"/>
                  <a:pt x="1001437" y="11552"/>
                  <a:pt x="1001908" y="10705"/>
                </a:cubicBezTo>
                <a:close/>
                <a:moveTo>
                  <a:pt x="1000395" y="575135"/>
                </a:moveTo>
                <a:lnTo>
                  <a:pt x="1000395" y="575135"/>
                </a:lnTo>
                <a:cubicBezTo>
                  <a:pt x="999675" y="575879"/>
                  <a:pt x="998763" y="575687"/>
                  <a:pt x="997995" y="575687"/>
                </a:cubicBezTo>
                <a:lnTo>
                  <a:pt x="957190" y="575687"/>
                </a:lnTo>
                <a:cubicBezTo>
                  <a:pt x="954622" y="575687"/>
                  <a:pt x="954526" y="575687"/>
                  <a:pt x="954502" y="572999"/>
                </a:cubicBezTo>
                <a:lnTo>
                  <a:pt x="954502" y="532266"/>
                </a:lnTo>
                <a:cubicBezTo>
                  <a:pt x="954502" y="531426"/>
                  <a:pt x="954310" y="530489"/>
                  <a:pt x="955054" y="529865"/>
                </a:cubicBezTo>
                <a:cubicBezTo>
                  <a:pt x="955901" y="529395"/>
                  <a:pt x="956885" y="529234"/>
                  <a:pt x="957838" y="529409"/>
                </a:cubicBezTo>
                <a:lnTo>
                  <a:pt x="997683" y="529409"/>
                </a:lnTo>
                <a:cubicBezTo>
                  <a:pt x="998641" y="529249"/>
                  <a:pt x="999625" y="529400"/>
                  <a:pt x="1000491" y="529841"/>
                </a:cubicBezTo>
                <a:lnTo>
                  <a:pt x="1000491" y="529841"/>
                </a:lnTo>
                <a:cubicBezTo>
                  <a:pt x="1000959" y="530689"/>
                  <a:pt x="1001120" y="531673"/>
                  <a:pt x="1000948" y="532626"/>
                </a:cubicBezTo>
                <a:cubicBezTo>
                  <a:pt x="1000948" y="545923"/>
                  <a:pt x="1000948" y="559221"/>
                  <a:pt x="1000948" y="572519"/>
                </a:cubicBezTo>
                <a:cubicBezTo>
                  <a:pt x="1001058" y="573428"/>
                  <a:pt x="1000864" y="574348"/>
                  <a:pt x="1000395" y="575135"/>
                </a:cubicBezTo>
                <a:close/>
                <a:moveTo>
                  <a:pt x="954478" y="12842"/>
                </a:moveTo>
                <a:cubicBezTo>
                  <a:pt x="954478" y="10273"/>
                  <a:pt x="954598" y="10153"/>
                  <a:pt x="957166" y="10153"/>
                </a:cubicBezTo>
                <a:lnTo>
                  <a:pt x="997971" y="10153"/>
                </a:lnTo>
                <a:cubicBezTo>
                  <a:pt x="998835" y="10153"/>
                  <a:pt x="999747" y="9961"/>
                  <a:pt x="1000371" y="10705"/>
                </a:cubicBezTo>
                <a:cubicBezTo>
                  <a:pt x="1000835" y="11555"/>
                  <a:pt x="1000988" y="12540"/>
                  <a:pt x="1000804" y="13490"/>
                </a:cubicBezTo>
                <a:cubicBezTo>
                  <a:pt x="1000804" y="26787"/>
                  <a:pt x="1000804" y="40085"/>
                  <a:pt x="1000804" y="53383"/>
                </a:cubicBezTo>
                <a:cubicBezTo>
                  <a:pt x="1000979" y="54336"/>
                  <a:pt x="1000818" y="55320"/>
                  <a:pt x="1000347" y="56167"/>
                </a:cubicBezTo>
                <a:cubicBezTo>
                  <a:pt x="999493" y="56616"/>
                  <a:pt x="998514" y="56768"/>
                  <a:pt x="997563" y="56599"/>
                </a:cubicBezTo>
                <a:lnTo>
                  <a:pt x="957814" y="56599"/>
                </a:lnTo>
                <a:cubicBezTo>
                  <a:pt x="956861" y="56787"/>
                  <a:pt x="955872" y="56625"/>
                  <a:pt x="955030" y="56143"/>
                </a:cubicBezTo>
                <a:lnTo>
                  <a:pt x="955030" y="56143"/>
                </a:lnTo>
                <a:cubicBezTo>
                  <a:pt x="954286" y="55447"/>
                  <a:pt x="954502" y="54535"/>
                  <a:pt x="954478" y="53743"/>
                </a:cubicBezTo>
                <a:close/>
                <a:moveTo>
                  <a:pt x="1000395" y="195264"/>
                </a:moveTo>
                <a:cubicBezTo>
                  <a:pt x="1000395" y="197664"/>
                  <a:pt x="1000395" y="197664"/>
                  <a:pt x="998187" y="197664"/>
                </a:cubicBezTo>
                <a:lnTo>
                  <a:pt x="957190" y="197664"/>
                </a:lnTo>
                <a:cubicBezTo>
                  <a:pt x="954934" y="197664"/>
                  <a:pt x="954790" y="197664"/>
                  <a:pt x="954790" y="195264"/>
                </a:cubicBezTo>
                <a:cubicBezTo>
                  <a:pt x="954790" y="181662"/>
                  <a:pt x="954790" y="168061"/>
                  <a:pt x="954790" y="154459"/>
                </a:cubicBezTo>
                <a:cubicBezTo>
                  <a:pt x="954790" y="152059"/>
                  <a:pt x="954790" y="152059"/>
                  <a:pt x="957190" y="152059"/>
                </a:cubicBezTo>
                <a:lnTo>
                  <a:pt x="997995" y="152059"/>
                </a:lnTo>
                <a:cubicBezTo>
                  <a:pt x="1000539" y="152059"/>
                  <a:pt x="1000395" y="151939"/>
                  <a:pt x="1000395" y="154459"/>
                </a:cubicBezTo>
                <a:lnTo>
                  <a:pt x="1000395" y="195264"/>
                </a:lnTo>
                <a:close/>
                <a:moveTo>
                  <a:pt x="957190" y="199225"/>
                </a:moveTo>
                <a:cubicBezTo>
                  <a:pt x="964031" y="199225"/>
                  <a:pt x="970872" y="199225"/>
                  <a:pt x="977737" y="199225"/>
                </a:cubicBezTo>
                <a:cubicBezTo>
                  <a:pt x="984602" y="199225"/>
                  <a:pt x="991418" y="199225"/>
                  <a:pt x="998283" y="199225"/>
                </a:cubicBezTo>
                <a:cubicBezTo>
                  <a:pt x="1000371" y="199225"/>
                  <a:pt x="1000395" y="199225"/>
                  <a:pt x="1000395" y="201385"/>
                </a:cubicBezTo>
                <a:lnTo>
                  <a:pt x="1000395" y="242742"/>
                </a:lnTo>
                <a:cubicBezTo>
                  <a:pt x="1000395" y="244830"/>
                  <a:pt x="1000395" y="244878"/>
                  <a:pt x="998187" y="244878"/>
                </a:cubicBezTo>
                <a:lnTo>
                  <a:pt x="957190" y="244878"/>
                </a:lnTo>
                <a:cubicBezTo>
                  <a:pt x="954958" y="244878"/>
                  <a:pt x="954934" y="244878"/>
                  <a:pt x="954934" y="242478"/>
                </a:cubicBezTo>
                <a:cubicBezTo>
                  <a:pt x="954934" y="228772"/>
                  <a:pt x="954934" y="215067"/>
                  <a:pt x="954934" y="201385"/>
                </a:cubicBezTo>
                <a:cubicBezTo>
                  <a:pt x="954790" y="199105"/>
                  <a:pt x="954790" y="199321"/>
                  <a:pt x="957190" y="199321"/>
                </a:cubicBezTo>
                <a:close/>
                <a:moveTo>
                  <a:pt x="954790" y="106717"/>
                </a:moveTo>
                <a:cubicBezTo>
                  <a:pt x="954790" y="104941"/>
                  <a:pt x="954790" y="104893"/>
                  <a:pt x="956734" y="104893"/>
                </a:cubicBezTo>
                <a:lnTo>
                  <a:pt x="998307" y="104893"/>
                </a:lnTo>
                <a:cubicBezTo>
                  <a:pt x="1000323" y="104893"/>
                  <a:pt x="1000347" y="104893"/>
                  <a:pt x="1000347" y="106861"/>
                </a:cubicBezTo>
                <a:lnTo>
                  <a:pt x="1000347" y="148530"/>
                </a:lnTo>
                <a:cubicBezTo>
                  <a:pt x="1000347" y="150451"/>
                  <a:pt x="1000347" y="150475"/>
                  <a:pt x="998259" y="150475"/>
                </a:cubicBezTo>
                <a:lnTo>
                  <a:pt x="977497" y="150475"/>
                </a:lnTo>
                <a:cubicBezTo>
                  <a:pt x="970560" y="150475"/>
                  <a:pt x="963623" y="150475"/>
                  <a:pt x="956710" y="150475"/>
                </a:cubicBezTo>
                <a:cubicBezTo>
                  <a:pt x="954838" y="150475"/>
                  <a:pt x="954790" y="150475"/>
                  <a:pt x="954790" y="148626"/>
                </a:cubicBezTo>
                <a:cubicBezTo>
                  <a:pt x="954790" y="134689"/>
                  <a:pt x="954790" y="120751"/>
                  <a:pt x="954790" y="106813"/>
                </a:cubicBezTo>
                <a:close/>
                <a:moveTo>
                  <a:pt x="1000179" y="103333"/>
                </a:moveTo>
                <a:lnTo>
                  <a:pt x="957598" y="103333"/>
                </a:lnTo>
                <a:cubicBezTo>
                  <a:pt x="954886" y="103333"/>
                  <a:pt x="954814" y="103765"/>
                  <a:pt x="954814" y="100692"/>
                </a:cubicBezTo>
                <a:cubicBezTo>
                  <a:pt x="954814" y="98292"/>
                  <a:pt x="954814" y="95892"/>
                  <a:pt x="954814" y="93324"/>
                </a:cubicBezTo>
                <a:cubicBezTo>
                  <a:pt x="954814" y="82354"/>
                  <a:pt x="954814" y="71385"/>
                  <a:pt x="954814" y="60439"/>
                </a:cubicBezTo>
                <a:cubicBezTo>
                  <a:pt x="954689" y="59481"/>
                  <a:pt x="954771" y="58507"/>
                  <a:pt x="955054" y="57583"/>
                </a:cubicBezTo>
                <a:cubicBezTo>
                  <a:pt x="955774" y="56863"/>
                  <a:pt x="956686" y="57055"/>
                  <a:pt x="957454" y="57055"/>
                </a:cubicBezTo>
                <a:lnTo>
                  <a:pt x="997995" y="57055"/>
                </a:lnTo>
                <a:cubicBezTo>
                  <a:pt x="998811" y="57055"/>
                  <a:pt x="999747" y="56839"/>
                  <a:pt x="1000395" y="57655"/>
                </a:cubicBezTo>
                <a:cubicBezTo>
                  <a:pt x="1001044" y="58471"/>
                  <a:pt x="1000996" y="59215"/>
                  <a:pt x="1000996" y="60055"/>
                </a:cubicBezTo>
                <a:cubicBezTo>
                  <a:pt x="1000996" y="73689"/>
                  <a:pt x="1000996" y="87331"/>
                  <a:pt x="1000996" y="100980"/>
                </a:cubicBezTo>
                <a:cubicBezTo>
                  <a:pt x="1000924" y="101893"/>
                  <a:pt x="1001188" y="102853"/>
                  <a:pt x="1000227" y="103429"/>
                </a:cubicBezTo>
                <a:close/>
                <a:moveTo>
                  <a:pt x="954478" y="289836"/>
                </a:moveTo>
                <a:lnTo>
                  <a:pt x="954478" y="249031"/>
                </a:lnTo>
                <a:cubicBezTo>
                  <a:pt x="954478" y="246462"/>
                  <a:pt x="954598" y="246366"/>
                  <a:pt x="957166" y="246366"/>
                </a:cubicBezTo>
                <a:cubicBezTo>
                  <a:pt x="970776" y="246366"/>
                  <a:pt x="984385" y="246366"/>
                  <a:pt x="997971" y="246366"/>
                </a:cubicBezTo>
                <a:cubicBezTo>
                  <a:pt x="998835" y="246366"/>
                  <a:pt x="999747" y="246150"/>
                  <a:pt x="1000371" y="246894"/>
                </a:cubicBezTo>
                <a:cubicBezTo>
                  <a:pt x="1000835" y="247744"/>
                  <a:pt x="1000986" y="248728"/>
                  <a:pt x="1000804" y="249679"/>
                </a:cubicBezTo>
                <a:cubicBezTo>
                  <a:pt x="1000804" y="262976"/>
                  <a:pt x="1000804" y="276267"/>
                  <a:pt x="1000804" y="289548"/>
                </a:cubicBezTo>
                <a:cubicBezTo>
                  <a:pt x="1000959" y="290465"/>
                  <a:pt x="1000818" y="291408"/>
                  <a:pt x="1000395" y="292236"/>
                </a:cubicBezTo>
                <a:lnTo>
                  <a:pt x="1000395" y="292236"/>
                </a:lnTo>
                <a:cubicBezTo>
                  <a:pt x="999551" y="292714"/>
                  <a:pt x="998566" y="292884"/>
                  <a:pt x="997611" y="292716"/>
                </a:cubicBezTo>
                <a:lnTo>
                  <a:pt x="957814" y="292716"/>
                </a:lnTo>
                <a:cubicBezTo>
                  <a:pt x="956861" y="292891"/>
                  <a:pt x="955877" y="292731"/>
                  <a:pt x="955030" y="292260"/>
                </a:cubicBezTo>
                <a:lnTo>
                  <a:pt x="955030" y="292260"/>
                </a:lnTo>
                <a:cubicBezTo>
                  <a:pt x="954286" y="291516"/>
                  <a:pt x="954502" y="290580"/>
                  <a:pt x="954478" y="289836"/>
                </a:cubicBezTo>
                <a:close/>
                <a:moveTo>
                  <a:pt x="957190" y="435366"/>
                </a:moveTo>
                <a:lnTo>
                  <a:pt x="998283" y="435366"/>
                </a:lnTo>
                <a:cubicBezTo>
                  <a:pt x="1000371" y="435366"/>
                  <a:pt x="1000395" y="435366"/>
                  <a:pt x="1000395" y="437550"/>
                </a:cubicBezTo>
                <a:lnTo>
                  <a:pt x="1000395" y="478643"/>
                </a:lnTo>
                <a:cubicBezTo>
                  <a:pt x="1000395" y="481043"/>
                  <a:pt x="1000395" y="481043"/>
                  <a:pt x="998187" y="481043"/>
                </a:cubicBezTo>
                <a:lnTo>
                  <a:pt x="957190" y="481043"/>
                </a:lnTo>
                <a:cubicBezTo>
                  <a:pt x="954958" y="481043"/>
                  <a:pt x="954934" y="481043"/>
                  <a:pt x="954934" y="478643"/>
                </a:cubicBezTo>
                <a:cubicBezTo>
                  <a:pt x="954934" y="464945"/>
                  <a:pt x="954934" y="451248"/>
                  <a:pt x="954934" y="437550"/>
                </a:cubicBezTo>
                <a:cubicBezTo>
                  <a:pt x="954790" y="435150"/>
                  <a:pt x="954790" y="435366"/>
                  <a:pt x="957190" y="435366"/>
                </a:cubicBezTo>
                <a:close/>
                <a:moveTo>
                  <a:pt x="1000395" y="431837"/>
                </a:moveTo>
                <a:cubicBezTo>
                  <a:pt x="1000395" y="433734"/>
                  <a:pt x="1000395" y="433782"/>
                  <a:pt x="998547" y="433782"/>
                </a:cubicBezTo>
                <a:lnTo>
                  <a:pt x="956686" y="433782"/>
                </a:lnTo>
                <a:cubicBezTo>
                  <a:pt x="954886" y="433782"/>
                  <a:pt x="954838" y="433782"/>
                  <a:pt x="954838" y="431813"/>
                </a:cubicBezTo>
                <a:cubicBezTo>
                  <a:pt x="954838" y="424876"/>
                  <a:pt x="954838" y="417940"/>
                  <a:pt x="954838" y="411003"/>
                </a:cubicBezTo>
                <a:cubicBezTo>
                  <a:pt x="954838" y="404066"/>
                  <a:pt x="954838" y="397129"/>
                  <a:pt x="954838" y="390192"/>
                </a:cubicBezTo>
                <a:cubicBezTo>
                  <a:pt x="954838" y="388176"/>
                  <a:pt x="954838" y="388128"/>
                  <a:pt x="956854" y="388128"/>
                </a:cubicBezTo>
                <a:lnTo>
                  <a:pt x="998451" y="388128"/>
                </a:lnTo>
                <a:cubicBezTo>
                  <a:pt x="1000347" y="388128"/>
                  <a:pt x="1000395" y="388128"/>
                  <a:pt x="1000395" y="389976"/>
                </a:cubicBezTo>
                <a:close/>
                <a:moveTo>
                  <a:pt x="954790" y="363669"/>
                </a:moveTo>
                <a:cubicBezTo>
                  <a:pt x="954790" y="356900"/>
                  <a:pt x="954790" y="350155"/>
                  <a:pt x="954790" y="343410"/>
                </a:cubicBezTo>
                <a:cubicBezTo>
                  <a:pt x="954790" y="341010"/>
                  <a:pt x="954550" y="341010"/>
                  <a:pt x="956974" y="341010"/>
                </a:cubicBezTo>
                <a:lnTo>
                  <a:pt x="998283" y="341010"/>
                </a:lnTo>
                <a:cubicBezTo>
                  <a:pt x="1000323" y="341010"/>
                  <a:pt x="1000347" y="341010"/>
                  <a:pt x="1000347" y="342954"/>
                </a:cubicBezTo>
                <a:lnTo>
                  <a:pt x="1000347" y="384527"/>
                </a:lnTo>
                <a:cubicBezTo>
                  <a:pt x="1000347" y="386448"/>
                  <a:pt x="1000347" y="386472"/>
                  <a:pt x="998283" y="386496"/>
                </a:cubicBezTo>
                <a:lnTo>
                  <a:pt x="957022" y="386496"/>
                </a:lnTo>
                <a:cubicBezTo>
                  <a:pt x="954622" y="386496"/>
                  <a:pt x="954838" y="386496"/>
                  <a:pt x="954838" y="384095"/>
                </a:cubicBezTo>
                <a:cubicBezTo>
                  <a:pt x="954790" y="377351"/>
                  <a:pt x="954790" y="370510"/>
                  <a:pt x="954790" y="363669"/>
                </a:cubicBezTo>
                <a:close/>
                <a:moveTo>
                  <a:pt x="1000179" y="339474"/>
                </a:moveTo>
                <a:lnTo>
                  <a:pt x="957598" y="339474"/>
                </a:lnTo>
                <a:cubicBezTo>
                  <a:pt x="954886" y="339474"/>
                  <a:pt x="954814" y="339906"/>
                  <a:pt x="954814" y="336834"/>
                </a:cubicBezTo>
                <a:cubicBezTo>
                  <a:pt x="954814" y="334433"/>
                  <a:pt x="954814" y="331913"/>
                  <a:pt x="954814" y="329465"/>
                </a:cubicBezTo>
                <a:cubicBezTo>
                  <a:pt x="954814" y="318495"/>
                  <a:pt x="954814" y="307526"/>
                  <a:pt x="954814" y="296557"/>
                </a:cubicBezTo>
                <a:cubicBezTo>
                  <a:pt x="954691" y="295599"/>
                  <a:pt x="954773" y="294624"/>
                  <a:pt x="955054" y="293700"/>
                </a:cubicBezTo>
                <a:cubicBezTo>
                  <a:pt x="955774" y="292980"/>
                  <a:pt x="956686" y="293196"/>
                  <a:pt x="957454" y="293196"/>
                </a:cubicBezTo>
                <a:cubicBezTo>
                  <a:pt x="970896" y="293196"/>
                  <a:pt x="984354" y="293196"/>
                  <a:pt x="997827" y="293196"/>
                </a:cubicBezTo>
                <a:cubicBezTo>
                  <a:pt x="998643" y="293196"/>
                  <a:pt x="999579" y="292956"/>
                  <a:pt x="1000227" y="293772"/>
                </a:cubicBezTo>
                <a:cubicBezTo>
                  <a:pt x="1000876" y="294588"/>
                  <a:pt x="1000827" y="295332"/>
                  <a:pt x="1000827" y="296173"/>
                </a:cubicBezTo>
                <a:cubicBezTo>
                  <a:pt x="1000827" y="309837"/>
                  <a:pt x="1000827" y="323488"/>
                  <a:pt x="1000827" y="337122"/>
                </a:cubicBezTo>
                <a:cubicBezTo>
                  <a:pt x="1000924" y="337962"/>
                  <a:pt x="1001188" y="338922"/>
                  <a:pt x="1000227" y="339474"/>
                </a:cubicBezTo>
                <a:close/>
                <a:moveTo>
                  <a:pt x="954478" y="525785"/>
                </a:moveTo>
                <a:lnTo>
                  <a:pt x="954478" y="484980"/>
                </a:lnTo>
                <a:cubicBezTo>
                  <a:pt x="954478" y="482412"/>
                  <a:pt x="954598" y="482316"/>
                  <a:pt x="957166" y="482316"/>
                </a:cubicBezTo>
                <a:cubicBezTo>
                  <a:pt x="970769" y="482316"/>
                  <a:pt x="984369" y="482316"/>
                  <a:pt x="997971" y="482316"/>
                </a:cubicBezTo>
                <a:cubicBezTo>
                  <a:pt x="998835" y="482316"/>
                  <a:pt x="999747" y="482100"/>
                  <a:pt x="1000371" y="482844"/>
                </a:cubicBezTo>
                <a:cubicBezTo>
                  <a:pt x="1000835" y="483693"/>
                  <a:pt x="1000988" y="484677"/>
                  <a:pt x="1000804" y="485628"/>
                </a:cubicBezTo>
                <a:cubicBezTo>
                  <a:pt x="1000804" y="498926"/>
                  <a:pt x="1000804" y="512223"/>
                  <a:pt x="1000804" y="525521"/>
                </a:cubicBezTo>
                <a:cubicBezTo>
                  <a:pt x="1000979" y="526474"/>
                  <a:pt x="1000818" y="527458"/>
                  <a:pt x="1000347" y="528305"/>
                </a:cubicBezTo>
                <a:cubicBezTo>
                  <a:pt x="999493" y="528754"/>
                  <a:pt x="998514" y="528908"/>
                  <a:pt x="997563" y="528737"/>
                </a:cubicBezTo>
                <a:lnTo>
                  <a:pt x="957814" y="528737"/>
                </a:lnTo>
                <a:cubicBezTo>
                  <a:pt x="956864" y="528922"/>
                  <a:pt x="955880" y="528768"/>
                  <a:pt x="955030" y="528305"/>
                </a:cubicBezTo>
                <a:lnTo>
                  <a:pt x="955030" y="528305"/>
                </a:lnTo>
                <a:cubicBezTo>
                  <a:pt x="954286" y="527465"/>
                  <a:pt x="954502" y="526649"/>
                  <a:pt x="954478" y="525785"/>
                </a:cubicBezTo>
                <a:close/>
                <a:moveTo>
                  <a:pt x="963527" y="626453"/>
                </a:moveTo>
                <a:cubicBezTo>
                  <a:pt x="962531" y="626818"/>
                  <a:pt x="961460" y="626943"/>
                  <a:pt x="960407" y="626813"/>
                </a:cubicBezTo>
                <a:cubicBezTo>
                  <a:pt x="949101" y="626813"/>
                  <a:pt x="937796" y="626813"/>
                  <a:pt x="926490" y="626813"/>
                </a:cubicBezTo>
                <a:cubicBezTo>
                  <a:pt x="922633" y="626593"/>
                  <a:pt x="918848" y="625690"/>
                  <a:pt x="915305" y="624149"/>
                </a:cubicBezTo>
                <a:lnTo>
                  <a:pt x="951861" y="624149"/>
                </a:lnTo>
                <a:cubicBezTo>
                  <a:pt x="955817" y="624531"/>
                  <a:pt x="959725" y="625304"/>
                  <a:pt x="963527" y="626453"/>
                </a:cubicBezTo>
                <a:close/>
                <a:moveTo>
                  <a:pt x="909784" y="482628"/>
                </a:moveTo>
                <a:lnTo>
                  <a:pt x="950877" y="482628"/>
                </a:lnTo>
                <a:cubicBezTo>
                  <a:pt x="953278" y="482628"/>
                  <a:pt x="953278" y="482628"/>
                  <a:pt x="953278" y="484884"/>
                </a:cubicBezTo>
                <a:cubicBezTo>
                  <a:pt x="953278" y="498582"/>
                  <a:pt x="953278" y="512278"/>
                  <a:pt x="953278" y="525977"/>
                </a:cubicBezTo>
                <a:cubicBezTo>
                  <a:pt x="953278" y="528161"/>
                  <a:pt x="953278" y="528185"/>
                  <a:pt x="951165" y="528185"/>
                </a:cubicBezTo>
                <a:lnTo>
                  <a:pt x="909760" y="528185"/>
                </a:lnTo>
                <a:cubicBezTo>
                  <a:pt x="907600" y="528185"/>
                  <a:pt x="907576" y="528185"/>
                  <a:pt x="907576" y="526073"/>
                </a:cubicBezTo>
                <a:lnTo>
                  <a:pt x="907576" y="484980"/>
                </a:lnTo>
                <a:cubicBezTo>
                  <a:pt x="907576" y="482508"/>
                  <a:pt x="907360" y="482628"/>
                  <a:pt x="909784" y="482628"/>
                </a:cubicBezTo>
                <a:close/>
                <a:moveTo>
                  <a:pt x="907576" y="437166"/>
                </a:moveTo>
                <a:cubicBezTo>
                  <a:pt x="907576" y="435414"/>
                  <a:pt x="907576" y="435366"/>
                  <a:pt x="909520" y="435366"/>
                </a:cubicBezTo>
                <a:lnTo>
                  <a:pt x="951141" y="435366"/>
                </a:lnTo>
                <a:cubicBezTo>
                  <a:pt x="953206" y="435366"/>
                  <a:pt x="953230" y="435366"/>
                  <a:pt x="953230" y="437286"/>
                </a:cubicBezTo>
                <a:cubicBezTo>
                  <a:pt x="953230" y="451160"/>
                  <a:pt x="953230" y="465033"/>
                  <a:pt x="953230" y="478907"/>
                </a:cubicBezTo>
                <a:cubicBezTo>
                  <a:pt x="953230" y="480995"/>
                  <a:pt x="953230" y="481019"/>
                  <a:pt x="950997" y="481019"/>
                </a:cubicBezTo>
                <a:lnTo>
                  <a:pt x="909640" y="481019"/>
                </a:lnTo>
                <a:cubicBezTo>
                  <a:pt x="907624" y="481019"/>
                  <a:pt x="907576" y="481019"/>
                  <a:pt x="907576" y="479051"/>
                </a:cubicBezTo>
                <a:close/>
                <a:moveTo>
                  <a:pt x="953182" y="573359"/>
                </a:moveTo>
                <a:cubicBezTo>
                  <a:pt x="953182" y="575303"/>
                  <a:pt x="953182" y="575327"/>
                  <a:pt x="951069" y="575351"/>
                </a:cubicBezTo>
                <a:lnTo>
                  <a:pt x="909496" y="575351"/>
                </a:lnTo>
                <a:cubicBezTo>
                  <a:pt x="907624" y="575351"/>
                  <a:pt x="907576" y="575351"/>
                  <a:pt x="907576" y="573503"/>
                </a:cubicBezTo>
                <a:lnTo>
                  <a:pt x="907576" y="531618"/>
                </a:lnTo>
                <a:cubicBezTo>
                  <a:pt x="907576" y="529817"/>
                  <a:pt x="907576" y="529793"/>
                  <a:pt x="909496" y="529769"/>
                </a:cubicBezTo>
                <a:lnTo>
                  <a:pt x="951117" y="529769"/>
                </a:lnTo>
                <a:cubicBezTo>
                  <a:pt x="953182" y="529769"/>
                  <a:pt x="953230" y="529769"/>
                  <a:pt x="953230" y="531738"/>
                </a:cubicBezTo>
                <a:cubicBezTo>
                  <a:pt x="953261" y="545611"/>
                  <a:pt x="953261" y="559485"/>
                  <a:pt x="953230" y="573359"/>
                </a:cubicBezTo>
                <a:close/>
                <a:moveTo>
                  <a:pt x="907576" y="578927"/>
                </a:moveTo>
                <a:cubicBezTo>
                  <a:pt x="907576" y="576983"/>
                  <a:pt x="907576" y="576935"/>
                  <a:pt x="909640" y="576935"/>
                </a:cubicBezTo>
                <a:lnTo>
                  <a:pt x="950973" y="576935"/>
                </a:lnTo>
                <a:cubicBezTo>
                  <a:pt x="953206" y="576935"/>
                  <a:pt x="953230" y="576935"/>
                  <a:pt x="953230" y="579336"/>
                </a:cubicBezTo>
                <a:cubicBezTo>
                  <a:pt x="953230" y="586272"/>
                  <a:pt x="953230" y="593209"/>
                  <a:pt x="953230" y="600146"/>
                </a:cubicBezTo>
                <a:cubicBezTo>
                  <a:pt x="953230" y="607083"/>
                  <a:pt x="953230" y="613852"/>
                  <a:pt x="953230" y="620693"/>
                </a:cubicBezTo>
                <a:cubicBezTo>
                  <a:pt x="953230" y="622565"/>
                  <a:pt x="953230" y="622613"/>
                  <a:pt x="951405" y="622613"/>
                </a:cubicBezTo>
                <a:cubicBezTo>
                  <a:pt x="937364" y="622613"/>
                  <a:pt x="923298" y="622613"/>
                  <a:pt x="909256" y="622613"/>
                </a:cubicBezTo>
                <a:cubicBezTo>
                  <a:pt x="907768" y="622613"/>
                  <a:pt x="907552" y="622037"/>
                  <a:pt x="907552" y="620765"/>
                </a:cubicBezTo>
                <a:cubicBezTo>
                  <a:pt x="907583" y="606843"/>
                  <a:pt x="907593" y="592897"/>
                  <a:pt x="907576" y="578927"/>
                </a:cubicBezTo>
                <a:close/>
                <a:moveTo>
                  <a:pt x="950781" y="386544"/>
                </a:moveTo>
                <a:lnTo>
                  <a:pt x="909784" y="386544"/>
                </a:lnTo>
                <a:cubicBezTo>
                  <a:pt x="907576" y="386544"/>
                  <a:pt x="907576" y="386784"/>
                  <a:pt x="907576" y="384455"/>
                </a:cubicBezTo>
                <a:lnTo>
                  <a:pt x="907576" y="343098"/>
                </a:lnTo>
                <a:cubicBezTo>
                  <a:pt x="907576" y="341082"/>
                  <a:pt x="907576" y="341058"/>
                  <a:pt x="909520" y="341058"/>
                </a:cubicBezTo>
                <a:lnTo>
                  <a:pt x="951141" y="341058"/>
                </a:lnTo>
                <a:cubicBezTo>
                  <a:pt x="953350" y="341058"/>
                  <a:pt x="953230" y="341058"/>
                  <a:pt x="953230" y="343266"/>
                </a:cubicBezTo>
                <a:lnTo>
                  <a:pt x="953230" y="384335"/>
                </a:lnTo>
                <a:cubicBezTo>
                  <a:pt x="953230" y="386760"/>
                  <a:pt x="953350" y="386544"/>
                  <a:pt x="950877" y="386544"/>
                </a:cubicBezTo>
                <a:close/>
                <a:moveTo>
                  <a:pt x="907576" y="201313"/>
                </a:moveTo>
                <a:cubicBezTo>
                  <a:pt x="907576" y="199225"/>
                  <a:pt x="907576" y="199297"/>
                  <a:pt x="909592" y="199297"/>
                </a:cubicBezTo>
                <a:lnTo>
                  <a:pt x="951213" y="199297"/>
                </a:lnTo>
                <a:cubicBezTo>
                  <a:pt x="953206" y="199297"/>
                  <a:pt x="953230" y="199297"/>
                  <a:pt x="953230" y="201289"/>
                </a:cubicBezTo>
                <a:cubicBezTo>
                  <a:pt x="953230" y="215163"/>
                  <a:pt x="953230" y="229036"/>
                  <a:pt x="953230" y="242910"/>
                </a:cubicBezTo>
                <a:cubicBezTo>
                  <a:pt x="953230" y="244902"/>
                  <a:pt x="953230" y="244926"/>
                  <a:pt x="951165" y="244950"/>
                </a:cubicBezTo>
                <a:lnTo>
                  <a:pt x="909568" y="244950"/>
                </a:lnTo>
                <a:cubicBezTo>
                  <a:pt x="907624" y="244950"/>
                  <a:pt x="907576" y="244950"/>
                  <a:pt x="907576" y="242886"/>
                </a:cubicBezTo>
                <a:lnTo>
                  <a:pt x="907576" y="201313"/>
                </a:lnTo>
                <a:close/>
                <a:moveTo>
                  <a:pt x="909760" y="246558"/>
                </a:moveTo>
                <a:lnTo>
                  <a:pt x="950877" y="246558"/>
                </a:lnTo>
                <a:cubicBezTo>
                  <a:pt x="953278" y="246558"/>
                  <a:pt x="953278" y="246558"/>
                  <a:pt x="953278" y="248815"/>
                </a:cubicBezTo>
                <a:cubicBezTo>
                  <a:pt x="953278" y="262528"/>
                  <a:pt x="953278" y="276226"/>
                  <a:pt x="953278" y="289908"/>
                </a:cubicBezTo>
                <a:cubicBezTo>
                  <a:pt x="953278" y="292092"/>
                  <a:pt x="953278" y="292116"/>
                  <a:pt x="951165" y="292116"/>
                </a:cubicBezTo>
                <a:lnTo>
                  <a:pt x="909760" y="292116"/>
                </a:lnTo>
                <a:cubicBezTo>
                  <a:pt x="907600" y="292116"/>
                  <a:pt x="907576" y="292116"/>
                  <a:pt x="907576" y="290028"/>
                </a:cubicBezTo>
                <a:lnTo>
                  <a:pt x="907576" y="249031"/>
                </a:lnTo>
                <a:cubicBezTo>
                  <a:pt x="907576" y="246438"/>
                  <a:pt x="907360" y="246630"/>
                  <a:pt x="909760" y="246630"/>
                </a:cubicBezTo>
                <a:close/>
                <a:moveTo>
                  <a:pt x="953230" y="337194"/>
                </a:moveTo>
                <a:cubicBezTo>
                  <a:pt x="953230" y="339450"/>
                  <a:pt x="953230" y="339594"/>
                  <a:pt x="950829" y="339594"/>
                </a:cubicBezTo>
                <a:lnTo>
                  <a:pt x="909832" y="339594"/>
                </a:lnTo>
                <a:cubicBezTo>
                  <a:pt x="907600" y="339594"/>
                  <a:pt x="907576" y="339594"/>
                  <a:pt x="907576" y="337194"/>
                </a:cubicBezTo>
                <a:lnTo>
                  <a:pt x="907576" y="295837"/>
                </a:lnTo>
                <a:cubicBezTo>
                  <a:pt x="907576" y="293748"/>
                  <a:pt x="907576" y="293724"/>
                  <a:pt x="909736" y="293724"/>
                </a:cubicBezTo>
                <a:cubicBezTo>
                  <a:pt x="923514" y="293724"/>
                  <a:pt x="937292" y="293724"/>
                  <a:pt x="951069" y="293724"/>
                </a:cubicBezTo>
                <a:cubicBezTo>
                  <a:pt x="953206" y="293724"/>
                  <a:pt x="953230" y="293724"/>
                  <a:pt x="953230" y="295861"/>
                </a:cubicBezTo>
                <a:cubicBezTo>
                  <a:pt x="953261" y="309638"/>
                  <a:pt x="953261" y="323416"/>
                  <a:pt x="953230" y="337194"/>
                </a:cubicBezTo>
                <a:close/>
                <a:moveTo>
                  <a:pt x="953230" y="195360"/>
                </a:moveTo>
                <a:cubicBezTo>
                  <a:pt x="953230" y="197760"/>
                  <a:pt x="953230" y="197760"/>
                  <a:pt x="950709" y="197760"/>
                </a:cubicBezTo>
                <a:lnTo>
                  <a:pt x="909640" y="197760"/>
                </a:lnTo>
                <a:cubicBezTo>
                  <a:pt x="907624" y="197760"/>
                  <a:pt x="907576" y="197760"/>
                  <a:pt x="907576" y="195792"/>
                </a:cubicBezTo>
                <a:lnTo>
                  <a:pt x="907576" y="154171"/>
                </a:lnTo>
                <a:cubicBezTo>
                  <a:pt x="907576" y="152107"/>
                  <a:pt x="907576" y="152059"/>
                  <a:pt x="909520" y="152059"/>
                </a:cubicBezTo>
                <a:lnTo>
                  <a:pt x="951117" y="152059"/>
                </a:lnTo>
                <a:cubicBezTo>
                  <a:pt x="953206" y="152059"/>
                  <a:pt x="953230" y="152059"/>
                  <a:pt x="953230" y="154291"/>
                </a:cubicBezTo>
                <a:cubicBezTo>
                  <a:pt x="953261" y="168005"/>
                  <a:pt x="953261" y="181695"/>
                  <a:pt x="953230" y="195360"/>
                </a:cubicBezTo>
                <a:close/>
                <a:moveTo>
                  <a:pt x="907624" y="12314"/>
                </a:moveTo>
                <a:cubicBezTo>
                  <a:pt x="907624" y="10537"/>
                  <a:pt x="907624" y="10513"/>
                  <a:pt x="909568" y="10513"/>
                </a:cubicBezTo>
                <a:lnTo>
                  <a:pt x="951189" y="10513"/>
                </a:lnTo>
                <a:cubicBezTo>
                  <a:pt x="953230" y="10513"/>
                  <a:pt x="953278" y="10513"/>
                  <a:pt x="953278" y="12506"/>
                </a:cubicBezTo>
                <a:cubicBezTo>
                  <a:pt x="953278" y="26379"/>
                  <a:pt x="953278" y="40253"/>
                  <a:pt x="953278" y="54127"/>
                </a:cubicBezTo>
                <a:cubicBezTo>
                  <a:pt x="953278" y="56047"/>
                  <a:pt x="953278" y="56071"/>
                  <a:pt x="951141" y="56071"/>
                </a:cubicBezTo>
                <a:lnTo>
                  <a:pt x="909472" y="56071"/>
                </a:lnTo>
                <a:cubicBezTo>
                  <a:pt x="907624" y="56071"/>
                  <a:pt x="907576" y="56071"/>
                  <a:pt x="907576" y="54199"/>
                </a:cubicBezTo>
                <a:close/>
                <a:moveTo>
                  <a:pt x="907624" y="59527"/>
                </a:moveTo>
                <a:cubicBezTo>
                  <a:pt x="907624" y="57703"/>
                  <a:pt x="907624" y="57655"/>
                  <a:pt x="909520" y="57655"/>
                </a:cubicBezTo>
                <a:lnTo>
                  <a:pt x="951357" y="57655"/>
                </a:lnTo>
                <a:cubicBezTo>
                  <a:pt x="953230" y="57655"/>
                  <a:pt x="953278" y="57655"/>
                  <a:pt x="953278" y="59527"/>
                </a:cubicBezTo>
                <a:cubicBezTo>
                  <a:pt x="953278" y="73481"/>
                  <a:pt x="953278" y="87427"/>
                  <a:pt x="953278" y="101365"/>
                </a:cubicBezTo>
                <a:cubicBezTo>
                  <a:pt x="953278" y="103357"/>
                  <a:pt x="953278" y="103405"/>
                  <a:pt x="951213" y="103405"/>
                </a:cubicBezTo>
                <a:lnTo>
                  <a:pt x="909592" y="103405"/>
                </a:lnTo>
                <a:cubicBezTo>
                  <a:pt x="907624" y="103405"/>
                  <a:pt x="907576" y="103405"/>
                  <a:pt x="907576" y="101389"/>
                </a:cubicBezTo>
                <a:lnTo>
                  <a:pt x="907576" y="59527"/>
                </a:lnTo>
                <a:close/>
                <a:moveTo>
                  <a:pt x="909184" y="105013"/>
                </a:moveTo>
                <a:cubicBezTo>
                  <a:pt x="923226" y="105013"/>
                  <a:pt x="937292" y="105013"/>
                  <a:pt x="951333" y="105013"/>
                </a:cubicBezTo>
                <a:cubicBezTo>
                  <a:pt x="953110" y="105013"/>
                  <a:pt x="953158" y="105013"/>
                  <a:pt x="953158" y="106957"/>
                </a:cubicBezTo>
                <a:cubicBezTo>
                  <a:pt x="953158" y="113966"/>
                  <a:pt x="953158" y="120999"/>
                  <a:pt x="953158" y="128032"/>
                </a:cubicBezTo>
                <a:cubicBezTo>
                  <a:pt x="953158" y="135065"/>
                  <a:pt x="953158" y="141713"/>
                  <a:pt x="953158" y="148578"/>
                </a:cubicBezTo>
                <a:cubicBezTo>
                  <a:pt x="953158" y="150451"/>
                  <a:pt x="953158" y="150499"/>
                  <a:pt x="951333" y="150499"/>
                </a:cubicBezTo>
                <a:cubicBezTo>
                  <a:pt x="937268" y="150499"/>
                  <a:pt x="923226" y="150499"/>
                  <a:pt x="909184" y="150499"/>
                </a:cubicBezTo>
                <a:cubicBezTo>
                  <a:pt x="907696" y="150499"/>
                  <a:pt x="907480" y="149923"/>
                  <a:pt x="907480" y="148650"/>
                </a:cubicBezTo>
                <a:cubicBezTo>
                  <a:pt x="907480" y="134681"/>
                  <a:pt x="907480" y="120719"/>
                  <a:pt x="907480" y="106765"/>
                </a:cubicBezTo>
                <a:cubicBezTo>
                  <a:pt x="907552" y="105517"/>
                  <a:pt x="907768" y="105013"/>
                  <a:pt x="909184" y="105013"/>
                </a:cubicBezTo>
                <a:close/>
                <a:moveTo>
                  <a:pt x="909328" y="388248"/>
                </a:moveTo>
                <a:cubicBezTo>
                  <a:pt x="916337" y="388248"/>
                  <a:pt x="923370" y="388248"/>
                  <a:pt x="930379" y="388248"/>
                </a:cubicBezTo>
                <a:lnTo>
                  <a:pt x="950901" y="388248"/>
                </a:lnTo>
                <a:cubicBezTo>
                  <a:pt x="953110" y="388248"/>
                  <a:pt x="953158" y="388248"/>
                  <a:pt x="953158" y="390336"/>
                </a:cubicBezTo>
                <a:cubicBezTo>
                  <a:pt x="953158" y="404114"/>
                  <a:pt x="953158" y="417892"/>
                  <a:pt x="953158" y="431669"/>
                </a:cubicBezTo>
                <a:cubicBezTo>
                  <a:pt x="953158" y="433878"/>
                  <a:pt x="953158" y="433902"/>
                  <a:pt x="951045" y="433902"/>
                </a:cubicBezTo>
                <a:lnTo>
                  <a:pt x="909520" y="433902"/>
                </a:lnTo>
                <a:cubicBezTo>
                  <a:pt x="907624" y="433902"/>
                  <a:pt x="907576" y="433902"/>
                  <a:pt x="907576" y="432053"/>
                </a:cubicBezTo>
                <a:cubicBezTo>
                  <a:pt x="907576" y="418012"/>
                  <a:pt x="907576" y="403994"/>
                  <a:pt x="907576" y="389952"/>
                </a:cubicBezTo>
                <a:cubicBezTo>
                  <a:pt x="907552" y="388392"/>
                  <a:pt x="908080" y="388080"/>
                  <a:pt x="909400" y="388104"/>
                </a:cubicBezTo>
                <a:close/>
                <a:moveTo>
                  <a:pt x="915017" y="626957"/>
                </a:moveTo>
                <a:lnTo>
                  <a:pt x="876348" y="626957"/>
                </a:lnTo>
                <a:cubicBezTo>
                  <a:pt x="873149" y="626765"/>
                  <a:pt x="870033" y="625863"/>
                  <a:pt x="867227" y="624317"/>
                </a:cubicBezTo>
                <a:lnTo>
                  <a:pt x="870299" y="624317"/>
                </a:lnTo>
                <a:cubicBezTo>
                  <a:pt x="881245" y="624317"/>
                  <a:pt x="892190" y="624317"/>
                  <a:pt x="903159" y="624317"/>
                </a:cubicBezTo>
                <a:cubicBezTo>
                  <a:pt x="907250" y="624454"/>
                  <a:pt x="911287" y="625299"/>
                  <a:pt x="915089" y="626813"/>
                </a:cubicBezTo>
                <a:close/>
                <a:moveTo>
                  <a:pt x="905920" y="337458"/>
                </a:moveTo>
                <a:cubicBezTo>
                  <a:pt x="905920" y="339570"/>
                  <a:pt x="905920" y="339594"/>
                  <a:pt x="903736" y="339618"/>
                </a:cubicBezTo>
                <a:lnTo>
                  <a:pt x="862498" y="339618"/>
                </a:lnTo>
                <a:cubicBezTo>
                  <a:pt x="860362" y="339618"/>
                  <a:pt x="860338" y="339618"/>
                  <a:pt x="860338" y="337458"/>
                </a:cubicBezTo>
                <a:cubicBezTo>
                  <a:pt x="860338" y="323584"/>
                  <a:pt x="860338" y="309727"/>
                  <a:pt x="860338" y="295885"/>
                </a:cubicBezTo>
                <a:cubicBezTo>
                  <a:pt x="860338" y="293892"/>
                  <a:pt x="860338" y="293868"/>
                  <a:pt x="862378" y="293868"/>
                </a:cubicBezTo>
                <a:cubicBezTo>
                  <a:pt x="876221" y="293868"/>
                  <a:pt x="890078" y="293868"/>
                  <a:pt x="903952" y="293868"/>
                </a:cubicBezTo>
                <a:cubicBezTo>
                  <a:pt x="905944" y="293868"/>
                  <a:pt x="905992" y="293868"/>
                  <a:pt x="905992" y="295885"/>
                </a:cubicBezTo>
                <a:lnTo>
                  <a:pt x="905992" y="337458"/>
                </a:lnTo>
                <a:close/>
                <a:moveTo>
                  <a:pt x="905920" y="526433"/>
                </a:moveTo>
                <a:cubicBezTo>
                  <a:pt x="905920" y="528281"/>
                  <a:pt x="905920" y="528329"/>
                  <a:pt x="904024" y="528329"/>
                </a:cubicBezTo>
                <a:lnTo>
                  <a:pt x="862498" y="528329"/>
                </a:lnTo>
                <a:cubicBezTo>
                  <a:pt x="860362" y="528329"/>
                  <a:pt x="860338" y="528329"/>
                  <a:pt x="860338" y="526169"/>
                </a:cubicBezTo>
                <a:cubicBezTo>
                  <a:pt x="860338" y="512391"/>
                  <a:pt x="860338" y="498614"/>
                  <a:pt x="860338" y="484836"/>
                </a:cubicBezTo>
                <a:cubicBezTo>
                  <a:pt x="860338" y="482820"/>
                  <a:pt x="860338" y="482772"/>
                  <a:pt x="862354" y="482772"/>
                </a:cubicBezTo>
                <a:lnTo>
                  <a:pt x="903976" y="482772"/>
                </a:lnTo>
                <a:cubicBezTo>
                  <a:pt x="905944" y="482772"/>
                  <a:pt x="905992" y="482772"/>
                  <a:pt x="905992" y="484836"/>
                </a:cubicBezTo>
                <a:close/>
                <a:moveTo>
                  <a:pt x="905920" y="573215"/>
                </a:moveTo>
                <a:cubicBezTo>
                  <a:pt x="905920" y="575471"/>
                  <a:pt x="905920" y="575495"/>
                  <a:pt x="903520" y="575495"/>
                </a:cubicBezTo>
                <a:lnTo>
                  <a:pt x="862715" y="575495"/>
                </a:lnTo>
                <a:cubicBezTo>
                  <a:pt x="860314" y="575495"/>
                  <a:pt x="860314" y="575495"/>
                  <a:pt x="860314" y="572855"/>
                </a:cubicBezTo>
                <a:cubicBezTo>
                  <a:pt x="860314" y="566086"/>
                  <a:pt x="860314" y="559317"/>
                  <a:pt x="860314" y="552572"/>
                </a:cubicBezTo>
                <a:cubicBezTo>
                  <a:pt x="860314" y="545827"/>
                  <a:pt x="860314" y="539059"/>
                  <a:pt x="860314" y="532290"/>
                </a:cubicBezTo>
                <a:cubicBezTo>
                  <a:pt x="860314" y="529889"/>
                  <a:pt x="860314" y="529889"/>
                  <a:pt x="862522" y="529889"/>
                </a:cubicBezTo>
                <a:lnTo>
                  <a:pt x="903856" y="529889"/>
                </a:lnTo>
                <a:cubicBezTo>
                  <a:pt x="905944" y="529889"/>
                  <a:pt x="905968" y="529889"/>
                  <a:pt x="905968" y="532122"/>
                </a:cubicBezTo>
                <a:close/>
                <a:moveTo>
                  <a:pt x="860314" y="390288"/>
                </a:moveTo>
                <a:cubicBezTo>
                  <a:pt x="860314" y="388296"/>
                  <a:pt x="860314" y="388272"/>
                  <a:pt x="862354" y="388272"/>
                </a:cubicBezTo>
                <a:lnTo>
                  <a:pt x="903952" y="388272"/>
                </a:lnTo>
                <a:cubicBezTo>
                  <a:pt x="905920" y="388272"/>
                  <a:pt x="905968" y="388272"/>
                  <a:pt x="905968" y="390312"/>
                </a:cubicBezTo>
                <a:lnTo>
                  <a:pt x="905968" y="431909"/>
                </a:lnTo>
                <a:cubicBezTo>
                  <a:pt x="905968" y="433878"/>
                  <a:pt x="905968" y="433926"/>
                  <a:pt x="903928" y="433926"/>
                </a:cubicBezTo>
                <a:lnTo>
                  <a:pt x="862354" y="433926"/>
                </a:lnTo>
                <a:cubicBezTo>
                  <a:pt x="860362" y="433926"/>
                  <a:pt x="860338" y="433926"/>
                  <a:pt x="860338" y="431885"/>
                </a:cubicBezTo>
                <a:cubicBezTo>
                  <a:pt x="860321" y="417916"/>
                  <a:pt x="860321" y="404001"/>
                  <a:pt x="860338" y="390144"/>
                </a:cubicBezTo>
                <a:close/>
                <a:moveTo>
                  <a:pt x="860314" y="343074"/>
                </a:moveTo>
                <a:cubicBezTo>
                  <a:pt x="860314" y="341250"/>
                  <a:pt x="860314" y="341202"/>
                  <a:pt x="862210" y="341202"/>
                </a:cubicBezTo>
                <a:lnTo>
                  <a:pt x="904072" y="341202"/>
                </a:lnTo>
                <a:cubicBezTo>
                  <a:pt x="905920" y="341202"/>
                  <a:pt x="905968" y="341202"/>
                  <a:pt x="905968" y="343074"/>
                </a:cubicBezTo>
                <a:lnTo>
                  <a:pt x="905968" y="384671"/>
                </a:lnTo>
                <a:cubicBezTo>
                  <a:pt x="905968" y="386640"/>
                  <a:pt x="905968" y="386664"/>
                  <a:pt x="903928" y="386664"/>
                </a:cubicBezTo>
                <a:lnTo>
                  <a:pt x="862354" y="386664"/>
                </a:lnTo>
                <a:cubicBezTo>
                  <a:pt x="860362" y="386664"/>
                  <a:pt x="860338" y="386664"/>
                  <a:pt x="860338" y="384671"/>
                </a:cubicBezTo>
                <a:cubicBezTo>
                  <a:pt x="860321" y="370702"/>
                  <a:pt x="860321" y="356787"/>
                  <a:pt x="860338" y="342930"/>
                </a:cubicBezTo>
                <a:close/>
                <a:moveTo>
                  <a:pt x="860314" y="437406"/>
                </a:moveTo>
                <a:cubicBezTo>
                  <a:pt x="860314" y="435558"/>
                  <a:pt x="860314" y="435534"/>
                  <a:pt x="862186" y="435510"/>
                </a:cubicBezTo>
                <a:lnTo>
                  <a:pt x="904048" y="435510"/>
                </a:lnTo>
                <a:cubicBezTo>
                  <a:pt x="905920" y="435510"/>
                  <a:pt x="905968" y="435510"/>
                  <a:pt x="905968" y="437382"/>
                </a:cubicBezTo>
                <a:lnTo>
                  <a:pt x="905968" y="479219"/>
                </a:lnTo>
                <a:cubicBezTo>
                  <a:pt x="905968" y="481115"/>
                  <a:pt x="905968" y="481163"/>
                  <a:pt x="904072" y="481163"/>
                </a:cubicBezTo>
                <a:lnTo>
                  <a:pt x="862258" y="481163"/>
                </a:lnTo>
                <a:cubicBezTo>
                  <a:pt x="860386" y="481163"/>
                  <a:pt x="860338" y="481163"/>
                  <a:pt x="860338" y="479267"/>
                </a:cubicBezTo>
                <a:cubicBezTo>
                  <a:pt x="860321" y="465233"/>
                  <a:pt x="860321" y="451232"/>
                  <a:pt x="860338" y="437262"/>
                </a:cubicBezTo>
                <a:close/>
                <a:moveTo>
                  <a:pt x="860314" y="579167"/>
                </a:moveTo>
                <a:cubicBezTo>
                  <a:pt x="860314" y="577127"/>
                  <a:pt x="860314" y="577079"/>
                  <a:pt x="862570" y="577079"/>
                </a:cubicBezTo>
                <a:lnTo>
                  <a:pt x="903904" y="577079"/>
                </a:lnTo>
                <a:cubicBezTo>
                  <a:pt x="905920" y="577079"/>
                  <a:pt x="905968" y="577079"/>
                  <a:pt x="905968" y="579119"/>
                </a:cubicBezTo>
                <a:lnTo>
                  <a:pt x="905968" y="620693"/>
                </a:lnTo>
                <a:cubicBezTo>
                  <a:pt x="905968" y="622685"/>
                  <a:pt x="905968" y="622733"/>
                  <a:pt x="903952" y="622733"/>
                </a:cubicBezTo>
                <a:lnTo>
                  <a:pt x="862402" y="622733"/>
                </a:lnTo>
                <a:cubicBezTo>
                  <a:pt x="860362" y="622733"/>
                  <a:pt x="860338" y="622733"/>
                  <a:pt x="860338" y="620765"/>
                </a:cubicBezTo>
                <a:cubicBezTo>
                  <a:pt x="860321" y="606795"/>
                  <a:pt x="860321" y="592880"/>
                  <a:pt x="860338" y="579023"/>
                </a:cubicBezTo>
                <a:close/>
                <a:moveTo>
                  <a:pt x="904216" y="292236"/>
                </a:moveTo>
                <a:cubicBezTo>
                  <a:pt x="897015" y="292236"/>
                  <a:pt x="890006" y="292236"/>
                  <a:pt x="882901" y="292236"/>
                </a:cubicBezTo>
                <a:lnTo>
                  <a:pt x="862354" y="292236"/>
                </a:lnTo>
                <a:cubicBezTo>
                  <a:pt x="860362" y="292236"/>
                  <a:pt x="860338" y="292236"/>
                  <a:pt x="860338" y="290220"/>
                </a:cubicBezTo>
                <a:cubicBezTo>
                  <a:pt x="860338" y="276346"/>
                  <a:pt x="860338" y="262480"/>
                  <a:pt x="860338" y="248623"/>
                </a:cubicBezTo>
                <a:cubicBezTo>
                  <a:pt x="860338" y="246750"/>
                  <a:pt x="860338" y="246678"/>
                  <a:pt x="862234" y="246678"/>
                </a:cubicBezTo>
                <a:lnTo>
                  <a:pt x="904096" y="246678"/>
                </a:lnTo>
                <a:cubicBezTo>
                  <a:pt x="905944" y="246678"/>
                  <a:pt x="905992" y="246678"/>
                  <a:pt x="905992" y="248623"/>
                </a:cubicBezTo>
                <a:cubicBezTo>
                  <a:pt x="905992" y="262568"/>
                  <a:pt x="905992" y="276514"/>
                  <a:pt x="905992" y="290484"/>
                </a:cubicBezTo>
                <a:cubicBezTo>
                  <a:pt x="906016" y="291732"/>
                  <a:pt x="905584" y="292236"/>
                  <a:pt x="904216" y="292236"/>
                </a:cubicBezTo>
                <a:close/>
                <a:moveTo>
                  <a:pt x="860338" y="12434"/>
                </a:moveTo>
                <a:cubicBezTo>
                  <a:pt x="860338" y="10561"/>
                  <a:pt x="860338" y="10513"/>
                  <a:pt x="862234" y="10513"/>
                </a:cubicBezTo>
                <a:lnTo>
                  <a:pt x="904096" y="10513"/>
                </a:lnTo>
                <a:cubicBezTo>
                  <a:pt x="905944" y="10513"/>
                  <a:pt x="905992" y="10513"/>
                  <a:pt x="905992" y="12434"/>
                </a:cubicBezTo>
                <a:cubicBezTo>
                  <a:pt x="905992" y="26379"/>
                  <a:pt x="905992" y="40349"/>
                  <a:pt x="905992" y="54295"/>
                </a:cubicBezTo>
                <a:cubicBezTo>
                  <a:pt x="905992" y="55663"/>
                  <a:pt x="905584" y="56095"/>
                  <a:pt x="904216" y="56095"/>
                </a:cubicBezTo>
                <a:cubicBezTo>
                  <a:pt x="897015" y="56095"/>
                  <a:pt x="889982" y="56095"/>
                  <a:pt x="882877" y="56095"/>
                </a:cubicBezTo>
                <a:lnTo>
                  <a:pt x="862330" y="56095"/>
                </a:lnTo>
                <a:cubicBezTo>
                  <a:pt x="860338" y="56095"/>
                  <a:pt x="860314" y="56095"/>
                  <a:pt x="860314" y="54055"/>
                </a:cubicBezTo>
                <a:cubicBezTo>
                  <a:pt x="860314" y="40197"/>
                  <a:pt x="860321" y="26323"/>
                  <a:pt x="860338" y="12434"/>
                </a:cubicBezTo>
                <a:close/>
                <a:moveTo>
                  <a:pt x="905944" y="195672"/>
                </a:moveTo>
                <a:cubicBezTo>
                  <a:pt x="905944" y="197688"/>
                  <a:pt x="905944" y="197712"/>
                  <a:pt x="903904" y="197712"/>
                </a:cubicBezTo>
                <a:lnTo>
                  <a:pt x="862378" y="197712"/>
                </a:lnTo>
                <a:cubicBezTo>
                  <a:pt x="860362" y="197712"/>
                  <a:pt x="860338" y="197712"/>
                  <a:pt x="860338" y="195696"/>
                </a:cubicBezTo>
                <a:cubicBezTo>
                  <a:pt x="860338" y="181822"/>
                  <a:pt x="860338" y="167957"/>
                  <a:pt x="860338" y="154099"/>
                </a:cubicBezTo>
                <a:cubicBezTo>
                  <a:pt x="860338" y="152107"/>
                  <a:pt x="860338" y="152059"/>
                  <a:pt x="862354" y="152059"/>
                </a:cubicBezTo>
                <a:lnTo>
                  <a:pt x="903952" y="152059"/>
                </a:lnTo>
                <a:cubicBezTo>
                  <a:pt x="905944" y="152059"/>
                  <a:pt x="905992" y="152059"/>
                  <a:pt x="905992" y="154099"/>
                </a:cubicBezTo>
                <a:lnTo>
                  <a:pt x="905992" y="195672"/>
                </a:lnTo>
                <a:close/>
                <a:moveTo>
                  <a:pt x="905944" y="101365"/>
                </a:moveTo>
                <a:cubicBezTo>
                  <a:pt x="905944" y="103357"/>
                  <a:pt x="905944" y="103405"/>
                  <a:pt x="903928" y="103405"/>
                </a:cubicBezTo>
                <a:cubicBezTo>
                  <a:pt x="896991" y="103405"/>
                  <a:pt x="890054" y="103405"/>
                  <a:pt x="883117" y="103405"/>
                </a:cubicBezTo>
                <a:lnTo>
                  <a:pt x="862378" y="103405"/>
                </a:lnTo>
                <a:cubicBezTo>
                  <a:pt x="860362" y="103405"/>
                  <a:pt x="860338" y="103405"/>
                  <a:pt x="860338" y="101389"/>
                </a:cubicBezTo>
                <a:cubicBezTo>
                  <a:pt x="860338" y="87435"/>
                  <a:pt x="860338" y="73489"/>
                  <a:pt x="860338" y="59551"/>
                </a:cubicBezTo>
                <a:cubicBezTo>
                  <a:pt x="860338" y="57703"/>
                  <a:pt x="860338" y="57655"/>
                  <a:pt x="862234" y="57655"/>
                </a:cubicBezTo>
                <a:lnTo>
                  <a:pt x="904072" y="57655"/>
                </a:lnTo>
                <a:cubicBezTo>
                  <a:pt x="905944" y="57655"/>
                  <a:pt x="905992" y="57655"/>
                  <a:pt x="905992" y="59527"/>
                </a:cubicBezTo>
                <a:close/>
                <a:moveTo>
                  <a:pt x="905944" y="148386"/>
                </a:moveTo>
                <a:cubicBezTo>
                  <a:pt x="905944" y="150451"/>
                  <a:pt x="905944" y="150475"/>
                  <a:pt x="903712" y="150475"/>
                </a:cubicBezTo>
                <a:lnTo>
                  <a:pt x="862666" y="150475"/>
                </a:lnTo>
                <a:cubicBezTo>
                  <a:pt x="860266" y="150475"/>
                  <a:pt x="860266" y="150475"/>
                  <a:pt x="860266" y="148266"/>
                </a:cubicBezTo>
                <a:cubicBezTo>
                  <a:pt x="860266" y="134585"/>
                  <a:pt x="860266" y="120903"/>
                  <a:pt x="860266" y="107221"/>
                </a:cubicBezTo>
                <a:cubicBezTo>
                  <a:pt x="860266" y="105037"/>
                  <a:pt x="860266" y="104989"/>
                  <a:pt x="862354" y="104989"/>
                </a:cubicBezTo>
                <a:lnTo>
                  <a:pt x="903952" y="104989"/>
                </a:lnTo>
                <a:cubicBezTo>
                  <a:pt x="905896" y="104989"/>
                  <a:pt x="905920" y="104989"/>
                  <a:pt x="905920" y="107053"/>
                </a:cubicBezTo>
                <a:close/>
                <a:moveTo>
                  <a:pt x="860338" y="201193"/>
                </a:moveTo>
                <a:cubicBezTo>
                  <a:pt x="860338" y="199297"/>
                  <a:pt x="860338" y="199249"/>
                  <a:pt x="862162" y="199249"/>
                </a:cubicBezTo>
                <a:cubicBezTo>
                  <a:pt x="876204" y="199249"/>
                  <a:pt x="890246" y="199249"/>
                  <a:pt x="904288" y="199249"/>
                </a:cubicBezTo>
                <a:cubicBezTo>
                  <a:pt x="905704" y="199249"/>
                  <a:pt x="906016" y="199777"/>
                  <a:pt x="906016" y="201097"/>
                </a:cubicBezTo>
                <a:cubicBezTo>
                  <a:pt x="906016" y="215043"/>
                  <a:pt x="906016" y="229012"/>
                  <a:pt x="906016" y="242958"/>
                </a:cubicBezTo>
                <a:cubicBezTo>
                  <a:pt x="906016" y="244902"/>
                  <a:pt x="906016" y="244926"/>
                  <a:pt x="903904" y="244950"/>
                </a:cubicBezTo>
                <a:lnTo>
                  <a:pt x="862570" y="244950"/>
                </a:lnTo>
                <a:cubicBezTo>
                  <a:pt x="860362" y="244950"/>
                  <a:pt x="860338" y="244950"/>
                  <a:pt x="860338" y="242550"/>
                </a:cubicBezTo>
                <a:cubicBezTo>
                  <a:pt x="860338" y="235613"/>
                  <a:pt x="860338" y="228700"/>
                  <a:pt x="860338" y="221763"/>
                </a:cubicBezTo>
                <a:cubicBezTo>
                  <a:pt x="860338" y="214827"/>
                  <a:pt x="860314" y="208226"/>
                  <a:pt x="860338" y="201265"/>
                </a:cubicBezTo>
                <a:close/>
                <a:moveTo>
                  <a:pt x="859642" y="624221"/>
                </a:moveTo>
                <a:cubicBezTo>
                  <a:pt x="862042" y="624677"/>
                  <a:pt x="864443" y="625565"/>
                  <a:pt x="866843" y="626261"/>
                </a:cubicBezTo>
                <a:lnTo>
                  <a:pt x="866843" y="626741"/>
                </a:lnTo>
                <a:lnTo>
                  <a:pt x="863963" y="626741"/>
                </a:lnTo>
                <a:cubicBezTo>
                  <a:pt x="851961" y="626741"/>
                  <a:pt x="839768" y="626741"/>
                  <a:pt x="827670" y="626741"/>
                </a:cubicBezTo>
                <a:cubicBezTo>
                  <a:pt x="824514" y="626569"/>
                  <a:pt x="821446" y="625647"/>
                  <a:pt x="818717" y="624053"/>
                </a:cubicBezTo>
                <a:lnTo>
                  <a:pt x="854025" y="624053"/>
                </a:lnTo>
                <a:cubicBezTo>
                  <a:pt x="855900" y="623957"/>
                  <a:pt x="857782" y="624039"/>
                  <a:pt x="859642" y="624293"/>
                </a:cubicBezTo>
                <a:close/>
                <a:moveTo>
                  <a:pt x="858778" y="195888"/>
                </a:moveTo>
                <a:cubicBezTo>
                  <a:pt x="858778" y="197688"/>
                  <a:pt x="858778" y="197712"/>
                  <a:pt x="856810" y="197712"/>
                </a:cubicBezTo>
                <a:lnTo>
                  <a:pt x="816005" y="197712"/>
                </a:lnTo>
                <a:cubicBezTo>
                  <a:pt x="813148" y="197712"/>
                  <a:pt x="813076" y="198216"/>
                  <a:pt x="813076" y="194952"/>
                </a:cubicBezTo>
                <a:cubicBezTo>
                  <a:pt x="813076" y="181534"/>
                  <a:pt x="813076" y="168117"/>
                  <a:pt x="813076" y="154675"/>
                </a:cubicBezTo>
                <a:cubicBezTo>
                  <a:pt x="813076" y="152083"/>
                  <a:pt x="813076" y="152059"/>
                  <a:pt x="815621" y="152059"/>
                </a:cubicBezTo>
                <a:lnTo>
                  <a:pt x="856162" y="152059"/>
                </a:lnTo>
                <a:cubicBezTo>
                  <a:pt x="858802" y="152059"/>
                  <a:pt x="858754" y="151675"/>
                  <a:pt x="858754" y="154459"/>
                </a:cubicBezTo>
                <a:lnTo>
                  <a:pt x="858754" y="195888"/>
                </a:lnTo>
                <a:close/>
                <a:moveTo>
                  <a:pt x="858778" y="458121"/>
                </a:moveTo>
                <a:lnTo>
                  <a:pt x="858778" y="478667"/>
                </a:lnTo>
                <a:cubicBezTo>
                  <a:pt x="858778" y="481067"/>
                  <a:pt x="858994" y="481067"/>
                  <a:pt x="856594" y="481067"/>
                </a:cubicBezTo>
                <a:lnTo>
                  <a:pt x="815573" y="481067"/>
                </a:lnTo>
                <a:cubicBezTo>
                  <a:pt x="813172" y="481067"/>
                  <a:pt x="813172" y="481067"/>
                  <a:pt x="813172" y="478667"/>
                </a:cubicBezTo>
                <a:lnTo>
                  <a:pt x="813172" y="437862"/>
                </a:lnTo>
                <a:cubicBezTo>
                  <a:pt x="813172" y="435462"/>
                  <a:pt x="813172" y="435462"/>
                  <a:pt x="815405" y="435462"/>
                </a:cubicBezTo>
                <a:lnTo>
                  <a:pt x="856762" y="435462"/>
                </a:lnTo>
                <a:cubicBezTo>
                  <a:pt x="859162" y="435462"/>
                  <a:pt x="858850" y="435462"/>
                  <a:pt x="858850" y="437670"/>
                </a:cubicBezTo>
                <a:close/>
                <a:moveTo>
                  <a:pt x="858778" y="269217"/>
                </a:moveTo>
                <a:lnTo>
                  <a:pt x="858778" y="289836"/>
                </a:lnTo>
                <a:cubicBezTo>
                  <a:pt x="858778" y="292524"/>
                  <a:pt x="858778" y="292236"/>
                  <a:pt x="856378" y="292236"/>
                </a:cubicBezTo>
                <a:lnTo>
                  <a:pt x="815573" y="292236"/>
                </a:lnTo>
                <a:cubicBezTo>
                  <a:pt x="813172" y="292236"/>
                  <a:pt x="813172" y="292236"/>
                  <a:pt x="813172" y="290004"/>
                </a:cubicBezTo>
                <a:cubicBezTo>
                  <a:pt x="813172" y="276291"/>
                  <a:pt x="813172" y="262592"/>
                  <a:pt x="813172" y="248911"/>
                </a:cubicBezTo>
                <a:cubicBezTo>
                  <a:pt x="813172" y="246678"/>
                  <a:pt x="813172" y="246654"/>
                  <a:pt x="815573" y="246654"/>
                </a:cubicBezTo>
                <a:lnTo>
                  <a:pt x="856666" y="246654"/>
                </a:lnTo>
                <a:cubicBezTo>
                  <a:pt x="859066" y="246654"/>
                  <a:pt x="858874" y="246654"/>
                  <a:pt x="858874" y="249055"/>
                </a:cubicBezTo>
                <a:close/>
                <a:moveTo>
                  <a:pt x="813172" y="295620"/>
                </a:moveTo>
                <a:cubicBezTo>
                  <a:pt x="813172" y="293796"/>
                  <a:pt x="813172" y="293748"/>
                  <a:pt x="815093" y="293748"/>
                </a:cubicBezTo>
                <a:cubicBezTo>
                  <a:pt x="829046" y="293748"/>
                  <a:pt x="842991" y="293748"/>
                  <a:pt x="856930" y="293748"/>
                </a:cubicBezTo>
                <a:cubicBezTo>
                  <a:pt x="858778" y="293748"/>
                  <a:pt x="858802" y="293748"/>
                  <a:pt x="858802" y="295620"/>
                </a:cubicBezTo>
                <a:cubicBezTo>
                  <a:pt x="858802" y="302629"/>
                  <a:pt x="858802" y="309662"/>
                  <a:pt x="858802" y="316671"/>
                </a:cubicBezTo>
                <a:cubicBezTo>
                  <a:pt x="858802" y="323680"/>
                  <a:pt x="858802" y="330521"/>
                  <a:pt x="858802" y="337458"/>
                </a:cubicBezTo>
                <a:cubicBezTo>
                  <a:pt x="858802" y="339450"/>
                  <a:pt x="858802" y="339474"/>
                  <a:pt x="856810" y="339474"/>
                </a:cubicBezTo>
                <a:cubicBezTo>
                  <a:pt x="842936" y="339474"/>
                  <a:pt x="829069" y="339474"/>
                  <a:pt x="815213" y="339474"/>
                </a:cubicBezTo>
                <a:cubicBezTo>
                  <a:pt x="813220" y="339474"/>
                  <a:pt x="813172" y="339474"/>
                  <a:pt x="813172" y="337458"/>
                </a:cubicBezTo>
                <a:cubicBezTo>
                  <a:pt x="813172" y="323505"/>
                  <a:pt x="813172" y="309549"/>
                  <a:pt x="813172" y="295596"/>
                </a:cubicBezTo>
                <a:close/>
                <a:moveTo>
                  <a:pt x="815261" y="341082"/>
                </a:moveTo>
                <a:lnTo>
                  <a:pt x="856618" y="341082"/>
                </a:lnTo>
                <a:cubicBezTo>
                  <a:pt x="858826" y="341082"/>
                  <a:pt x="858826" y="340842"/>
                  <a:pt x="858826" y="343146"/>
                </a:cubicBezTo>
                <a:lnTo>
                  <a:pt x="858826" y="384503"/>
                </a:lnTo>
                <a:cubicBezTo>
                  <a:pt x="858826" y="386520"/>
                  <a:pt x="858826" y="386544"/>
                  <a:pt x="856882" y="386568"/>
                </a:cubicBezTo>
                <a:lnTo>
                  <a:pt x="815189" y="386568"/>
                </a:lnTo>
                <a:cubicBezTo>
                  <a:pt x="813124" y="386568"/>
                  <a:pt x="813076" y="386688"/>
                  <a:pt x="813076" y="384623"/>
                </a:cubicBezTo>
                <a:lnTo>
                  <a:pt x="813076" y="342978"/>
                </a:lnTo>
                <a:cubicBezTo>
                  <a:pt x="813172" y="340938"/>
                  <a:pt x="813172" y="341034"/>
                  <a:pt x="815189" y="341058"/>
                </a:cubicBezTo>
                <a:close/>
                <a:moveTo>
                  <a:pt x="813172" y="390432"/>
                </a:moveTo>
                <a:cubicBezTo>
                  <a:pt x="813172" y="388152"/>
                  <a:pt x="813172" y="388032"/>
                  <a:pt x="815573" y="388032"/>
                </a:cubicBezTo>
                <a:lnTo>
                  <a:pt x="856378" y="388032"/>
                </a:lnTo>
                <a:cubicBezTo>
                  <a:pt x="858634" y="388032"/>
                  <a:pt x="858658" y="388032"/>
                  <a:pt x="858658" y="390432"/>
                </a:cubicBezTo>
                <a:lnTo>
                  <a:pt x="858658" y="431453"/>
                </a:lnTo>
                <a:cubicBezTo>
                  <a:pt x="858658" y="433854"/>
                  <a:pt x="858658" y="433854"/>
                  <a:pt x="856378" y="433854"/>
                </a:cubicBezTo>
                <a:lnTo>
                  <a:pt x="815405" y="433854"/>
                </a:lnTo>
                <a:cubicBezTo>
                  <a:pt x="813124" y="433854"/>
                  <a:pt x="813004" y="433854"/>
                  <a:pt x="813004" y="431453"/>
                </a:cubicBezTo>
                <a:cubicBezTo>
                  <a:pt x="813004" y="424516"/>
                  <a:pt x="813004" y="417604"/>
                  <a:pt x="813004" y="410667"/>
                </a:cubicBezTo>
                <a:cubicBezTo>
                  <a:pt x="813004" y="403730"/>
                  <a:pt x="813172" y="397177"/>
                  <a:pt x="813172" y="390432"/>
                </a:cubicBezTo>
                <a:close/>
                <a:moveTo>
                  <a:pt x="813172" y="579047"/>
                </a:moveTo>
                <a:cubicBezTo>
                  <a:pt x="813172" y="576983"/>
                  <a:pt x="813172" y="576935"/>
                  <a:pt x="815405" y="576935"/>
                </a:cubicBezTo>
                <a:lnTo>
                  <a:pt x="856762" y="576935"/>
                </a:lnTo>
                <a:cubicBezTo>
                  <a:pt x="858778" y="576935"/>
                  <a:pt x="858802" y="576935"/>
                  <a:pt x="858802" y="578903"/>
                </a:cubicBezTo>
                <a:cubicBezTo>
                  <a:pt x="858802" y="592873"/>
                  <a:pt x="858802" y="606836"/>
                  <a:pt x="858802" y="620789"/>
                </a:cubicBezTo>
                <a:cubicBezTo>
                  <a:pt x="858802" y="622565"/>
                  <a:pt x="858802" y="622589"/>
                  <a:pt x="856882" y="622589"/>
                </a:cubicBezTo>
                <a:lnTo>
                  <a:pt x="815189" y="622589"/>
                </a:lnTo>
                <a:cubicBezTo>
                  <a:pt x="813124" y="622589"/>
                  <a:pt x="813076" y="622733"/>
                  <a:pt x="813076" y="620669"/>
                </a:cubicBezTo>
                <a:cubicBezTo>
                  <a:pt x="813141" y="606795"/>
                  <a:pt x="813172" y="592921"/>
                  <a:pt x="813172" y="579047"/>
                </a:cubicBezTo>
                <a:close/>
                <a:moveTo>
                  <a:pt x="813172" y="531714"/>
                </a:moveTo>
                <a:cubicBezTo>
                  <a:pt x="813172" y="529817"/>
                  <a:pt x="813172" y="529793"/>
                  <a:pt x="815285" y="529769"/>
                </a:cubicBezTo>
                <a:lnTo>
                  <a:pt x="856906" y="529769"/>
                </a:lnTo>
                <a:cubicBezTo>
                  <a:pt x="858778" y="529769"/>
                  <a:pt x="858802" y="529769"/>
                  <a:pt x="858802" y="531642"/>
                </a:cubicBezTo>
                <a:cubicBezTo>
                  <a:pt x="858802" y="545611"/>
                  <a:pt x="858802" y="559574"/>
                  <a:pt x="858802" y="573527"/>
                </a:cubicBezTo>
                <a:cubicBezTo>
                  <a:pt x="858802" y="575303"/>
                  <a:pt x="858802" y="575351"/>
                  <a:pt x="856882" y="575351"/>
                </a:cubicBezTo>
                <a:lnTo>
                  <a:pt x="815165" y="575351"/>
                </a:lnTo>
                <a:cubicBezTo>
                  <a:pt x="813148" y="575351"/>
                  <a:pt x="813100" y="575351"/>
                  <a:pt x="813100" y="573335"/>
                </a:cubicBezTo>
                <a:cubicBezTo>
                  <a:pt x="813148" y="559461"/>
                  <a:pt x="813172" y="545587"/>
                  <a:pt x="813172" y="531714"/>
                </a:cubicBezTo>
                <a:close/>
                <a:moveTo>
                  <a:pt x="858778" y="499670"/>
                </a:moveTo>
                <a:lnTo>
                  <a:pt x="858778" y="526073"/>
                </a:lnTo>
                <a:cubicBezTo>
                  <a:pt x="858778" y="528233"/>
                  <a:pt x="858778" y="528257"/>
                  <a:pt x="856642" y="528257"/>
                </a:cubicBezTo>
                <a:lnTo>
                  <a:pt x="814997" y="528257"/>
                </a:lnTo>
                <a:cubicBezTo>
                  <a:pt x="813148" y="528257"/>
                  <a:pt x="813100" y="528257"/>
                  <a:pt x="813100" y="526385"/>
                </a:cubicBezTo>
                <a:cubicBezTo>
                  <a:pt x="813100" y="512511"/>
                  <a:pt x="813100" y="498638"/>
                  <a:pt x="813100" y="484764"/>
                </a:cubicBezTo>
                <a:cubicBezTo>
                  <a:pt x="813100" y="482724"/>
                  <a:pt x="813100" y="482700"/>
                  <a:pt x="815381" y="482700"/>
                </a:cubicBezTo>
                <a:lnTo>
                  <a:pt x="849177" y="482700"/>
                </a:lnTo>
                <a:cubicBezTo>
                  <a:pt x="851817" y="482700"/>
                  <a:pt x="854457" y="482700"/>
                  <a:pt x="857074" y="482700"/>
                </a:cubicBezTo>
                <a:cubicBezTo>
                  <a:pt x="858466" y="482700"/>
                  <a:pt x="858874" y="483132"/>
                  <a:pt x="858850" y="484476"/>
                </a:cubicBezTo>
                <a:cubicBezTo>
                  <a:pt x="858778" y="489492"/>
                  <a:pt x="858778" y="494581"/>
                  <a:pt x="858778" y="499670"/>
                </a:cubicBezTo>
                <a:close/>
                <a:moveTo>
                  <a:pt x="858778" y="148674"/>
                </a:moveTo>
                <a:cubicBezTo>
                  <a:pt x="858778" y="150427"/>
                  <a:pt x="858778" y="150475"/>
                  <a:pt x="856858" y="150475"/>
                </a:cubicBezTo>
                <a:lnTo>
                  <a:pt x="815189" y="150475"/>
                </a:lnTo>
                <a:cubicBezTo>
                  <a:pt x="813124" y="150475"/>
                  <a:pt x="813076" y="150619"/>
                  <a:pt x="813076" y="148554"/>
                </a:cubicBezTo>
                <a:cubicBezTo>
                  <a:pt x="813076" y="134681"/>
                  <a:pt x="813076" y="120807"/>
                  <a:pt x="813076" y="106933"/>
                </a:cubicBezTo>
                <a:cubicBezTo>
                  <a:pt x="813076" y="105037"/>
                  <a:pt x="813076" y="104989"/>
                  <a:pt x="814877" y="104989"/>
                </a:cubicBezTo>
                <a:cubicBezTo>
                  <a:pt x="828942" y="104989"/>
                  <a:pt x="842984" y="104989"/>
                  <a:pt x="857026" y="104989"/>
                </a:cubicBezTo>
                <a:cubicBezTo>
                  <a:pt x="858490" y="104989"/>
                  <a:pt x="858754" y="105517"/>
                  <a:pt x="858754" y="106813"/>
                </a:cubicBezTo>
                <a:cubicBezTo>
                  <a:pt x="858778" y="120735"/>
                  <a:pt x="858778" y="134705"/>
                  <a:pt x="858778" y="148674"/>
                </a:cubicBezTo>
                <a:close/>
                <a:moveTo>
                  <a:pt x="813172" y="59527"/>
                </a:moveTo>
                <a:cubicBezTo>
                  <a:pt x="813172" y="57703"/>
                  <a:pt x="813172" y="57655"/>
                  <a:pt x="815093" y="57655"/>
                </a:cubicBezTo>
                <a:lnTo>
                  <a:pt x="856954" y="57655"/>
                </a:lnTo>
                <a:cubicBezTo>
                  <a:pt x="858778" y="57655"/>
                  <a:pt x="858802" y="57655"/>
                  <a:pt x="858802" y="59551"/>
                </a:cubicBezTo>
                <a:cubicBezTo>
                  <a:pt x="858802" y="73505"/>
                  <a:pt x="858802" y="87451"/>
                  <a:pt x="858802" y="101389"/>
                </a:cubicBezTo>
                <a:cubicBezTo>
                  <a:pt x="858802" y="103381"/>
                  <a:pt x="858802" y="103405"/>
                  <a:pt x="856786" y="103405"/>
                </a:cubicBezTo>
                <a:lnTo>
                  <a:pt x="815141" y="103405"/>
                </a:lnTo>
                <a:cubicBezTo>
                  <a:pt x="813148" y="103405"/>
                  <a:pt x="813100" y="103405"/>
                  <a:pt x="813100" y="101365"/>
                </a:cubicBezTo>
                <a:cubicBezTo>
                  <a:pt x="813148" y="87427"/>
                  <a:pt x="813172" y="73481"/>
                  <a:pt x="813172" y="59527"/>
                </a:cubicBezTo>
                <a:close/>
                <a:moveTo>
                  <a:pt x="814757" y="10489"/>
                </a:moveTo>
                <a:lnTo>
                  <a:pt x="856642" y="10489"/>
                </a:lnTo>
                <a:cubicBezTo>
                  <a:pt x="859042" y="10489"/>
                  <a:pt x="858826" y="10489"/>
                  <a:pt x="858826" y="12602"/>
                </a:cubicBezTo>
                <a:lnTo>
                  <a:pt x="858826" y="53719"/>
                </a:lnTo>
                <a:cubicBezTo>
                  <a:pt x="858826" y="56407"/>
                  <a:pt x="858826" y="56119"/>
                  <a:pt x="856426" y="56119"/>
                </a:cubicBezTo>
                <a:lnTo>
                  <a:pt x="815861" y="56119"/>
                </a:lnTo>
                <a:cubicBezTo>
                  <a:pt x="813244" y="56119"/>
                  <a:pt x="813220" y="56503"/>
                  <a:pt x="813220" y="53719"/>
                </a:cubicBezTo>
                <a:lnTo>
                  <a:pt x="813220" y="13010"/>
                </a:lnTo>
                <a:cubicBezTo>
                  <a:pt x="813244" y="12658"/>
                  <a:pt x="813244" y="12305"/>
                  <a:pt x="813220" y="11953"/>
                </a:cubicBezTo>
                <a:cubicBezTo>
                  <a:pt x="812980" y="10753"/>
                  <a:pt x="813604" y="10417"/>
                  <a:pt x="814685" y="10489"/>
                </a:cubicBezTo>
                <a:close/>
                <a:moveTo>
                  <a:pt x="813148" y="243318"/>
                </a:moveTo>
                <a:cubicBezTo>
                  <a:pt x="813148" y="242958"/>
                  <a:pt x="813148" y="242598"/>
                  <a:pt x="813148" y="242262"/>
                </a:cubicBezTo>
                <a:lnTo>
                  <a:pt x="813148" y="201769"/>
                </a:lnTo>
                <a:cubicBezTo>
                  <a:pt x="813148" y="199081"/>
                  <a:pt x="812956" y="199369"/>
                  <a:pt x="815549" y="199369"/>
                </a:cubicBezTo>
                <a:cubicBezTo>
                  <a:pt x="822317" y="199369"/>
                  <a:pt x="829062" y="199369"/>
                  <a:pt x="835831" y="199369"/>
                </a:cubicBezTo>
                <a:lnTo>
                  <a:pt x="856642" y="199369"/>
                </a:lnTo>
                <a:cubicBezTo>
                  <a:pt x="858850" y="199369"/>
                  <a:pt x="858850" y="199129"/>
                  <a:pt x="858850" y="201433"/>
                </a:cubicBezTo>
                <a:lnTo>
                  <a:pt x="858850" y="242790"/>
                </a:lnTo>
                <a:cubicBezTo>
                  <a:pt x="858850" y="244998"/>
                  <a:pt x="858850" y="245022"/>
                  <a:pt x="856450" y="245022"/>
                </a:cubicBezTo>
                <a:lnTo>
                  <a:pt x="815573" y="245022"/>
                </a:lnTo>
                <a:cubicBezTo>
                  <a:pt x="815213" y="245022"/>
                  <a:pt x="814877" y="245022"/>
                  <a:pt x="814517" y="245022"/>
                </a:cubicBezTo>
                <a:cubicBezTo>
                  <a:pt x="813340" y="245070"/>
                  <a:pt x="813004" y="244446"/>
                  <a:pt x="813172" y="243390"/>
                </a:cubicBezTo>
                <a:close/>
                <a:moveTo>
                  <a:pt x="819101" y="626357"/>
                </a:moveTo>
                <a:cubicBezTo>
                  <a:pt x="818067" y="626744"/>
                  <a:pt x="816955" y="626876"/>
                  <a:pt x="815861" y="626741"/>
                </a:cubicBezTo>
                <a:cubicBezTo>
                  <a:pt x="803571" y="626741"/>
                  <a:pt x="791282" y="626741"/>
                  <a:pt x="778992" y="626741"/>
                </a:cubicBezTo>
                <a:cubicBezTo>
                  <a:pt x="776064" y="626729"/>
                  <a:pt x="773215" y="625788"/>
                  <a:pt x="770855" y="624053"/>
                </a:cubicBezTo>
                <a:lnTo>
                  <a:pt x="783457" y="624053"/>
                </a:lnTo>
                <a:cubicBezTo>
                  <a:pt x="792218" y="624053"/>
                  <a:pt x="801003" y="624053"/>
                  <a:pt x="809860" y="624053"/>
                </a:cubicBezTo>
                <a:cubicBezTo>
                  <a:pt x="813014" y="624401"/>
                  <a:pt x="816103" y="625200"/>
                  <a:pt x="819029" y="626429"/>
                </a:cubicBezTo>
                <a:close/>
                <a:moveTo>
                  <a:pt x="811492" y="431453"/>
                </a:moveTo>
                <a:cubicBezTo>
                  <a:pt x="811492" y="433710"/>
                  <a:pt x="811492" y="433734"/>
                  <a:pt x="809092" y="433734"/>
                </a:cubicBezTo>
                <a:lnTo>
                  <a:pt x="768071" y="433734"/>
                </a:lnTo>
                <a:cubicBezTo>
                  <a:pt x="765958" y="433734"/>
                  <a:pt x="765935" y="433734"/>
                  <a:pt x="765935" y="431573"/>
                </a:cubicBezTo>
                <a:cubicBezTo>
                  <a:pt x="765935" y="417796"/>
                  <a:pt x="765935" y="404018"/>
                  <a:pt x="765935" y="390240"/>
                </a:cubicBezTo>
                <a:cubicBezTo>
                  <a:pt x="765935" y="388104"/>
                  <a:pt x="765935" y="388080"/>
                  <a:pt x="768095" y="388080"/>
                </a:cubicBezTo>
                <a:lnTo>
                  <a:pt x="809428" y="388080"/>
                </a:lnTo>
                <a:cubicBezTo>
                  <a:pt x="811444" y="388080"/>
                  <a:pt x="811492" y="388080"/>
                  <a:pt x="811492" y="390120"/>
                </a:cubicBezTo>
                <a:cubicBezTo>
                  <a:pt x="811492" y="397129"/>
                  <a:pt x="811492" y="404162"/>
                  <a:pt x="811492" y="411171"/>
                </a:cubicBezTo>
                <a:cubicBezTo>
                  <a:pt x="811492" y="418180"/>
                  <a:pt x="811516" y="424732"/>
                  <a:pt x="811492" y="431453"/>
                </a:cubicBezTo>
                <a:close/>
                <a:moveTo>
                  <a:pt x="811492" y="437262"/>
                </a:moveTo>
                <a:lnTo>
                  <a:pt x="811492" y="478883"/>
                </a:lnTo>
                <a:cubicBezTo>
                  <a:pt x="811492" y="480923"/>
                  <a:pt x="811492" y="480971"/>
                  <a:pt x="809500" y="480971"/>
                </a:cubicBezTo>
                <a:lnTo>
                  <a:pt x="767879" y="480971"/>
                </a:lnTo>
                <a:cubicBezTo>
                  <a:pt x="765958" y="480971"/>
                  <a:pt x="765935" y="480971"/>
                  <a:pt x="765935" y="478859"/>
                </a:cubicBezTo>
                <a:cubicBezTo>
                  <a:pt x="765935" y="465081"/>
                  <a:pt x="765935" y="451296"/>
                  <a:pt x="765935" y="437502"/>
                </a:cubicBezTo>
                <a:cubicBezTo>
                  <a:pt x="765935" y="435366"/>
                  <a:pt x="765935" y="435342"/>
                  <a:pt x="768023" y="435318"/>
                </a:cubicBezTo>
                <a:lnTo>
                  <a:pt x="809380" y="435318"/>
                </a:lnTo>
                <a:cubicBezTo>
                  <a:pt x="811492" y="435366"/>
                  <a:pt x="811492" y="435270"/>
                  <a:pt x="811492" y="437310"/>
                </a:cubicBezTo>
                <a:close/>
                <a:moveTo>
                  <a:pt x="811492" y="384599"/>
                </a:moveTo>
                <a:cubicBezTo>
                  <a:pt x="811492" y="386448"/>
                  <a:pt x="811492" y="386472"/>
                  <a:pt x="809620" y="386472"/>
                </a:cubicBezTo>
                <a:lnTo>
                  <a:pt x="767807" y="386472"/>
                </a:lnTo>
                <a:cubicBezTo>
                  <a:pt x="765958" y="386472"/>
                  <a:pt x="765935" y="386472"/>
                  <a:pt x="765935" y="384599"/>
                </a:cubicBezTo>
                <a:cubicBezTo>
                  <a:pt x="765935" y="370654"/>
                  <a:pt x="765935" y="356708"/>
                  <a:pt x="765935" y="342762"/>
                </a:cubicBezTo>
                <a:cubicBezTo>
                  <a:pt x="765935" y="341394"/>
                  <a:pt x="766319" y="340962"/>
                  <a:pt x="767711" y="340986"/>
                </a:cubicBezTo>
                <a:cubicBezTo>
                  <a:pt x="781728" y="340986"/>
                  <a:pt x="795753" y="340986"/>
                  <a:pt x="809788" y="340986"/>
                </a:cubicBezTo>
                <a:cubicBezTo>
                  <a:pt x="811204" y="340986"/>
                  <a:pt x="811564" y="341442"/>
                  <a:pt x="811564" y="342786"/>
                </a:cubicBezTo>
                <a:cubicBezTo>
                  <a:pt x="811516" y="356756"/>
                  <a:pt x="811492" y="370709"/>
                  <a:pt x="811492" y="384647"/>
                </a:cubicBezTo>
                <a:close/>
                <a:moveTo>
                  <a:pt x="765382" y="295789"/>
                </a:moveTo>
                <a:cubicBezTo>
                  <a:pt x="765382" y="295044"/>
                  <a:pt x="765238" y="294204"/>
                  <a:pt x="765983" y="293652"/>
                </a:cubicBezTo>
                <a:cubicBezTo>
                  <a:pt x="766727" y="293100"/>
                  <a:pt x="767543" y="293076"/>
                  <a:pt x="768383" y="293076"/>
                </a:cubicBezTo>
                <a:cubicBezTo>
                  <a:pt x="781856" y="293076"/>
                  <a:pt x="795314" y="293076"/>
                  <a:pt x="808756" y="293076"/>
                </a:cubicBezTo>
                <a:cubicBezTo>
                  <a:pt x="809620" y="293076"/>
                  <a:pt x="810532" y="292860"/>
                  <a:pt x="811156" y="293580"/>
                </a:cubicBezTo>
                <a:cubicBezTo>
                  <a:pt x="811447" y="294411"/>
                  <a:pt x="811538" y="295299"/>
                  <a:pt x="811420" y="296173"/>
                </a:cubicBezTo>
                <a:lnTo>
                  <a:pt x="811420" y="336714"/>
                </a:lnTo>
                <a:cubicBezTo>
                  <a:pt x="811420" y="337218"/>
                  <a:pt x="811420" y="337746"/>
                  <a:pt x="811420" y="338274"/>
                </a:cubicBezTo>
                <a:cubicBezTo>
                  <a:pt x="811420" y="338802"/>
                  <a:pt x="810988" y="339354"/>
                  <a:pt x="810268" y="339354"/>
                </a:cubicBezTo>
                <a:cubicBezTo>
                  <a:pt x="809548" y="339354"/>
                  <a:pt x="809020" y="339354"/>
                  <a:pt x="808420" y="339354"/>
                </a:cubicBezTo>
                <a:lnTo>
                  <a:pt x="766103" y="339354"/>
                </a:lnTo>
                <a:cubicBezTo>
                  <a:pt x="765238" y="338874"/>
                  <a:pt x="765406" y="338034"/>
                  <a:pt x="765382" y="337266"/>
                </a:cubicBezTo>
                <a:close/>
                <a:moveTo>
                  <a:pt x="811300" y="292236"/>
                </a:moveTo>
                <a:cubicBezTo>
                  <a:pt x="810453" y="292704"/>
                  <a:pt x="809469" y="292865"/>
                  <a:pt x="808516" y="292692"/>
                </a:cubicBezTo>
                <a:lnTo>
                  <a:pt x="768623" y="292692"/>
                </a:lnTo>
                <a:cubicBezTo>
                  <a:pt x="767668" y="292863"/>
                  <a:pt x="766681" y="292692"/>
                  <a:pt x="765839" y="292212"/>
                </a:cubicBezTo>
                <a:cubicBezTo>
                  <a:pt x="765378" y="291362"/>
                  <a:pt x="765217" y="290381"/>
                  <a:pt x="765382" y="289428"/>
                </a:cubicBezTo>
                <a:cubicBezTo>
                  <a:pt x="765382" y="276161"/>
                  <a:pt x="765382" y="262873"/>
                  <a:pt x="765382" y="249559"/>
                </a:cubicBezTo>
                <a:cubicBezTo>
                  <a:pt x="765200" y="248608"/>
                  <a:pt x="765351" y="247624"/>
                  <a:pt x="765814" y="246774"/>
                </a:cubicBezTo>
                <a:lnTo>
                  <a:pt x="765814" y="246774"/>
                </a:lnTo>
                <a:cubicBezTo>
                  <a:pt x="766511" y="246030"/>
                  <a:pt x="767447" y="246246"/>
                  <a:pt x="768215" y="246246"/>
                </a:cubicBezTo>
                <a:cubicBezTo>
                  <a:pt x="781824" y="246246"/>
                  <a:pt x="795434" y="246246"/>
                  <a:pt x="809020" y="246246"/>
                </a:cubicBezTo>
                <a:cubicBezTo>
                  <a:pt x="811588" y="246246"/>
                  <a:pt x="811684" y="246246"/>
                  <a:pt x="811684" y="248911"/>
                </a:cubicBezTo>
                <a:cubicBezTo>
                  <a:pt x="811684" y="262513"/>
                  <a:pt x="811684" y="276113"/>
                  <a:pt x="811684" y="289716"/>
                </a:cubicBezTo>
                <a:cubicBezTo>
                  <a:pt x="811828" y="290580"/>
                  <a:pt x="812044" y="291516"/>
                  <a:pt x="811300" y="292236"/>
                </a:cubicBezTo>
                <a:close/>
                <a:moveTo>
                  <a:pt x="811492" y="195840"/>
                </a:moveTo>
                <a:cubicBezTo>
                  <a:pt x="811492" y="197688"/>
                  <a:pt x="811492" y="197736"/>
                  <a:pt x="809572" y="197736"/>
                </a:cubicBezTo>
                <a:cubicBezTo>
                  <a:pt x="795602" y="197736"/>
                  <a:pt x="781656" y="197736"/>
                  <a:pt x="767711" y="197736"/>
                </a:cubicBezTo>
                <a:cubicBezTo>
                  <a:pt x="766343" y="197736"/>
                  <a:pt x="765886" y="197328"/>
                  <a:pt x="765886" y="195936"/>
                </a:cubicBezTo>
                <a:cubicBezTo>
                  <a:pt x="765886" y="188927"/>
                  <a:pt x="765886" y="181894"/>
                  <a:pt x="765886" y="174886"/>
                </a:cubicBezTo>
                <a:cubicBezTo>
                  <a:pt x="765886" y="167877"/>
                  <a:pt x="765886" y="161012"/>
                  <a:pt x="765886" y="154075"/>
                </a:cubicBezTo>
                <a:cubicBezTo>
                  <a:pt x="765886" y="152083"/>
                  <a:pt x="765886" y="152035"/>
                  <a:pt x="767903" y="152035"/>
                </a:cubicBezTo>
                <a:lnTo>
                  <a:pt x="809500" y="152035"/>
                </a:lnTo>
                <a:cubicBezTo>
                  <a:pt x="811372" y="152035"/>
                  <a:pt x="811444" y="152035"/>
                  <a:pt x="811444" y="153931"/>
                </a:cubicBezTo>
                <a:close/>
                <a:moveTo>
                  <a:pt x="811492" y="201265"/>
                </a:moveTo>
                <a:lnTo>
                  <a:pt x="811492" y="242886"/>
                </a:lnTo>
                <a:cubicBezTo>
                  <a:pt x="811492" y="244926"/>
                  <a:pt x="811492" y="244974"/>
                  <a:pt x="809500" y="244974"/>
                </a:cubicBezTo>
                <a:cubicBezTo>
                  <a:pt x="795626" y="244974"/>
                  <a:pt x="781752" y="244974"/>
                  <a:pt x="767879" y="244974"/>
                </a:cubicBezTo>
                <a:cubicBezTo>
                  <a:pt x="765958" y="244974"/>
                  <a:pt x="765935" y="244974"/>
                  <a:pt x="765935" y="242886"/>
                </a:cubicBezTo>
                <a:cubicBezTo>
                  <a:pt x="765935" y="229092"/>
                  <a:pt x="765935" y="215307"/>
                  <a:pt x="765935" y="201529"/>
                </a:cubicBezTo>
                <a:cubicBezTo>
                  <a:pt x="765935" y="199369"/>
                  <a:pt x="765935" y="199345"/>
                  <a:pt x="768023" y="199345"/>
                </a:cubicBezTo>
                <a:cubicBezTo>
                  <a:pt x="774960" y="199345"/>
                  <a:pt x="781896" y="199345"/>
                  <a:pt x="788833" y="199345"/>
                </a:cubicBezTo>
                <a:lnTo>
                  <a:pt x="809380" y="199345"/>
                </a:lnTo>
                <a:cubicBezTo>
                  <a:pt x="811492" y="199297"/>
                  <a:pt x="811492" y="199201"/>
                  <a:pt x="811492" y="201241"/>
                </a:cubicBezTo>
                <a:close/>
                <a:moveTo>
                  <a:pt x="811492" y="148458"/>
                </a:moveTo>
                <a:cubicBezTo>
                  <a:pt x="811492" y="150355"/>
                  <a:pt x="811492" y="150403"/>
                  <a:pt x="809668" y="150403"/>
                </a:cubicBezTo>
                <a:lnTo>
                  <a:pt x="767855" y="150403"/>
                </a:lnTo>
                <a:cubicBezTo>
                  <a:pt x="765958" y="150403"/>
                  <a:pt x="765935" y="150403"/>
                  <a:pt x="765935" y="148554"/>
                </a:cubicBezTo>
                <a:cubicBezTo>
                  <a:pt x="765935" y="134609"/>
                  <a:pt x="765935" y="120687"/>
                  <a:pt x="765935" y="106741"/>
                </a:cubicBezTo>
                <a:cubicBezTo>
                  <a:pt x="765935" y="105445"/>
                  <a:pt x="766175" y="104893"/>
                  <a:pt x="767639" y="104893"/>
                </a:cubicBezTo>
                <a:cubicBezTo>
                  <a:pt x="781656" y="104893"/>
                  <a:pt x="795698" y="104893"/>
                  <a:pt x="809716" y="104893"/>
                </a:cubicBezTo>
                <a:cubicBezTo>
                  <a:pt x="811468" y="104893"/>
                  <a:pt x="811516" y="104893"/>
                  <a:pt x="811516" y="106861"/>
                </a:cubicBezTo>
                <a:cubicBezTo>
                  <a:pt x="811516" y="113894"/>
                  <a:pt x="811516" y="120903"/>
                  <a:pt x="811516" y="127912"/>
                </a:cubicBezTo>
                <a:cubicBezTo>
                  <a:pt x="811516" y="134921"/>
                  <a:pt x="811516" y="141689"/>
                  <a:pt x="811492" y="148530"/>
                </a:cubicBezTo>
                <a:close/>
                <a:moveTo>
                  <a:pt x="811492" y="60175"/>
                </a:moveTo>
                <a:lnTo>
                  <a:pt x="811492" y="100764"/>
                </a:lnTo>
                <a:cubicBezTo>
                  <a:pt x="811492" y="101293"/>
                  <a:pt x="811492" y="101821"/>
                  <a:pt x="811492" y="102349"/>
                </a:cubicBezTo>
                <a:cubicBezTo>
                  <a:pt x="811492" y="102877"/>
                  <a:pt x="811060" y="103429"/>
                  <a:pt x="810340" y="103405"/>
                </a:cubicBezTo>
                <a:lnTo>
                  <a:pt x="766103" y="103405"/>
                </a:lnTo>
                <a:cubicBezTo>
                  <a:pt x="765238" y="102925"/>
                  <a:pt x="765406" y="102061"/>
                  <a:pt x="765382" y="101293"/>
                </a:cubicBezTo>
                <a:lnTo>
                  <a:pt x="765382" y="59863"/>
                </a:lnTo>
                <a:cubicBezTo>
                  <a:pt x="765382" y="59095"/>
                  <a:pt x="765238" y="58279"/>
                  <a:pt x="765983" y="57727"/>
                </a:cubicBezTo>
                <a:cubicBezTo>
                  <a:pt x="766727" y="57175"/>
                  <a:pt x="767543" y="57127"/>
                  <a:pt x="768383" y="57127"/>
                </a:cubicBezTo>
                <a:lnTo>
                  <a:pt x="808756" y="57127"/>
                </a:lnTo>
                <a:cubicBezTo>
                  <a:pt x="809620" y="57127"/>
                  <a:pt x="810532" y="56935"/>
                  <a:pt x="811156" y="57655"/>
                </a:cubicBezTo>
                <a:cubicBezTo>
                  <a:pt x="811471" y="58481"/>
                  <a:pt x="811586" y="59369"/>
                  <a:pt x="811492" y="60247"/>
                </a:cubicBezTo>
                <a:close/>
                <a:moveTo>
                  <a:pt x="765886" y="10633"/>
                </a:moveTo>
                <a:lnTo>
                  <a:pt x="765886" y="10633"/>
                </a:lnTo>
                <a:cubicBezTo>
                  <a:pt x="766583" y="9889"/>
                  <a:pt x="767519" y="10081"/>
                  <a:pt x="768287" y="10081"/>
                </a:cubicBezTo>
                <a:lnTo>
                  <a:pt x="809092" y="10081"/>
                </a:lnTo>
                <a:cubicBezTo>
                  <a:pt x="811660" y="10081"/>
                  <a:pt x="811756" y="10081"/>
                  <a:pt x="811756" y="12770"/>
                </a:cubicBezTo>
                <a:cubicBezTo>
                  <a:pt x="811756" y="26371"/>
                  <a:pt x="811756" y="39973"/>
                  <a:pt x="811756" y="53575"/>
                </a:cubicBezTo>
                <a:cubicBezTo>
                  <a:pt x="811756" y="54439"/>
                  <a:pt x="811972" y="55351"/>
                  <a:pt x="811228" y="55975"/>
                </a:cubicBezTo>
                <a:cubicBezTo>
                  <a:pt x="810381" y="56445"/>
                  <a:pt x="809397" y="56606"/>
                  <a:pt x="808444" y="56431"/>
                </a:cubicBezTo>
                <a:lnTo>
                  <a:pt x="768647" y="56431"/>
                </a:lnTo>
                <a:cubicBezTo>
                  <a:pt x="767696" y="56602"/>
                  <a:pt x="766717" y="56450"/>
                  <a:pt x="765863" y="55999"/>
                </a:cubicBezTo>
                <a:lnTo>
                  <a:pt x="765863" y="55999"/>
                </a:lnTo>
                <a:cubicBezTo>
                  <a:pt x="765385" y="55155"/>
                  <a:pt x="765214" y="54170"/>
                  <a:pt x="765382" y="53215"/>
                </a:cubicBezTo>
                <a:cubicBezTo>
                  <a:pt x="765382" y="39917"/>
                  <a:pt x="765382" y="26619"/>
                  <a:pt x="765382" y="13322"/>
                </a:cubicBezTo>
                <a:cubicBezTo>
                  <a:pt x="765243" y="12423"/>
                  <a:pt x="765404" y="11504"/>
                  <a:pt x="765839" y="10705"/>
                </a:cubicBezTo>
                <a:close/>
                <a:moveTo>
                  <a:pt x="765886" y="482748"/>
                </a:moveTo>
                <a:lnTo>
                  <a:pt x="765886" y="482748"/>
                </a:lnTo>
                <a:cubicBezTo>
                  <a:pt x="766583" y="482003"/>
                  <a:pt x="767519" y="482219"/>
                  <a:pt x="768287" y="482219"/>
                </a:cubicBezTo>
                <a:cubicBezTo>
                  <a:pt x="781904" y="482219"/>
                  <a:pt x="795506" y="482219"/>
                  <a:pt x="809092" y="482219"/>
                </a:cubicBezTo>
                <a:cubicBezTo>
                  <a:pt x="811660" y="482219"/>
                  <a:pt x="811756" y="482219"/>
                  <a:pt x="811756" y="484884"/>
                </a:cubicBezTo>
                <a:cubicBezTo>
                  <a:pt x="811756" y="498501"/>
                  <a:pt x="811756" y="512103"/>
                  <a:pt x="811756" y="525689"/>
                </a:cubicBezTo>
                <a:cubicBezTo>
                  <a:pt x="811756" y="526553"/>
                  <a:pt x="811972" y="527465"/>
                  <a:pt x="811228" y="528089"/>
                </a:cubicBezTo>
                <a:cubicBezTo>
                  <a:pt x="810378" y="528552"/>
                  <a:pt x="809394" y="528706"/>
                  <a:pt x="808444" y="528521"/>
                </a:cubicBezTo>
                <a:lnTo>
                  <a:pt x="768647" y="528521"/>
                </a:lnTo>
                <a:cubicBezTo>
                  <a:pt x="767696" y="528692"/>
                  <a:pt x="766717" y="528540"/>
                  <a:pt x="765863" y="528089"/>
                </a:cubicBezTo>
                <a:lnTo>
                  <a:pt x="765863" y="528089"/>
                </a:lnTo>
                <a:cubicBezTo>
                  <a:pt x="765385" y="527244"/>
                  <a:pt x="765214" y="526260"/>
                  <a:pt x="765382" y="525305"/>
                </a:cubicBezTo>
                <a:cubicBezTo>
                  <a:pt x="765382" y="512007"/>
                  <a:pt x="765382" y="498710"/>
                  <a:pt x="765382" y="485412"/>
                </a:cubicBezTo>
                <a:cubicBezTo>
                  <a:pt x="765250" y="484521"/>
                  <a:pt x="765409" y="483612"/>
                  <a:pt x="765839" y="482820"/>
                </a:cubicBezTo>
                <a:close/>
                <a:moveTo>
                  <a:pt x="764470" y="575063"/>
                </a:moveTo>
                <a:lnTo>
                  <a:pt x="764470" y="575063"/>
                </a:lnTo>
                <a:cubicBezTo>
                  <a:pt x="763774" y="575807"/>
                  <a:pt x="762838" y="575615"/>
                  <a:pt x="762070" y="575615"/>
                </a:cubicBezTo>
                <a:lnTo>
                  <a:pt x="721265" y="575615"/>
                </a:lnTo>
                <a:cubicBezTo>
                  <a:pt x="718697" y="575615"/>
                  <a:pt x="718601" y="575615"/>
                  <a:pt x="718601" y="572927"/>
                </a:cubicBezTo>
                <a:cubicBezTo>
                  <a:pt x="718601" y="559324"/>
                  <a:pt x="718601" y="545724"/>
                  <a:pt x="718601" y="532122"/>
                </a:cubicBezTo>
                <a:cubicBezTo>
                  <a:pt x="718601" y="531282"/>
                  <a:pt x="718385" y="530345"/>
                  <a:pt x="719129" y="529721"/>
                </a:cubicBezTo>
                <a:cubicBezTo>
                  <a:pt x="719976" y="529253"/>
                  <a:pt x="720960" y="529092"/>
                  <a:pt x="721913" y="529265"/>
                </a:cubicBezTo>
                <a:lnTo>
                  <a:pt x="761806" y="529265"/>
                </a:lnTo>
                <a:cubicBezTo>
                  <a:pt x="762759" y="529100"/>
                  <a:pt x="763741" y="529261"/>
                  <a:pt x="764590" y="529721"/>
                </a:cubicBezTo>
                <a:cubicBezTo>
                  <a:pt x="765049" y="530581"/>
                  <a:pt x="765210" y="531570"/>
                  <a:pt x="765046" y="532530"/>
                </a:cubicBezTo>
                <a:lnTo>
                  <a:pt x="765046" y="572375"/>
                </a:lnTo>
                <a:cubicBezTo>
                  <a:pt x="765169" y="573340"/>
                  <a:pt x="764948" y="574316"/>
                  <a:pt x="764422" y="575135"/>
                </a:cubicBezTo>
                <a:close/>
                <a:moveTo>
                  <a:pt x="718433" y="12842"/>
                </a:moveTo>
                <a:cubicBezTo>
                  <a:pt x="718433" y="10273"/>
                  <a:pt x="718433" y="10153"/>
                  <a:pt x="721097" y="10153"/>
                </a:cubicBezTo>
                <a:lnTo>
                  <a:pt x="761902" y="10153"/>
                </a:lnTo>
                <a:cubicBezTo>
                  <a:pt x="762742" y="10153"/>
                  <a:pt x="763678" y="9961"/>
                  <a:pt x="764302" y="10705"/>
                </a:cubicBezTo>
                <a:cubicBezTo>
                  <a:pt x="764773" y="11552"/>
                  <a:pt x="764934" y="12537"/>
                  <a:pt x="764758" y="13490"/>
                </a:cubicBezTo>
                <a:lnTo>
                  <a:pt x="764758" y="53383"/>
                </a:lnTo>
                <a:cubicBezTo>
                  <a:pt x="764926" y="54338"/>
                  <a:pt x="764756" y="55323"/>
                  <a:pt x="764278" y="56167"/>
                </a:cubicBezTo>
                <a:cubicBezTo>
                  <a:pt x="763424" y="56618"/>
                  <a:pt x="762444" y="56770"/>
                  <a:pt x="761494" y="56599"/>
                </a:cubicBezTo>
                <a:lnTo>
                  <a:pt x="721745" y="56599"/>
                </a:lnTo>
                <a:cubicBezTo>
                  <a:pt x="720792" y="56785"/>
                  <a:pt x="719803" y="56623"/>
                  <a:pt x="718961" y="56143"/>
                </a:cubicBezTo>
                <a:lnTo>
                  <a:pt x="718961" y="56143"/>
                </a:lnTo>
                <a:cubicBezTo>
                  <a:pt x="718217" y="55447"/>
                  <a:pt x="718433" y="54535"/>
                  <a:pt x="718433" y="53743"/>
                </a:cubicBezTo>
                <a:cubicBezTo>
                  <a:pt x="718416" y="40093"/>
                  <a:pt x="718416" y="26459"/>
                  <a:pt x="718433" y="12842"/>
                </a:cubicBezTo>
                <a:close/>
                <a:moveTo>
                  <a:pt x="764326" y="195552"/>
                </a:moveTo>
                <a:cubicBezTo>
                  <a:pt x="764326" y="197688"/>
                  <a:pt x="764326" y="197712"/>
                  <a:pt x="762190" y="197712"/>
                </a:cubicBezTo>
                <a:lnTo>
                  <a:pt x="720833" y="197712"/>
                </a:lnTo>
                <a:cubicBezTo>
                  <a:pt x="718817" y="197712"/>
                  <a:pt x="718769" y="197712"/>
                  <a:pt x="718769" y="195696"/>
                </a:cubicBezTo>
                <a:lnTo>
                  <a:pt x="718769" y="154099"/>
                </a:lnTo>
                <a:cubicBezTo>
                  <a:pt x="718769" y="152107"/>
                  <a:pt x="718769" y="152059"/>
                  <a:pt x="720833" y="152059"/>
                </a:cubicBezTo>
                <a:lnTo>
                  <a:pt x="762430" y="152059"/>
                </a:lnTo>
                <a:cubicBezTo>
                  <a:pt x="764278" y="152059"/>
                  <a:pt x="764326" y="152059"/>
                  <a:pt x="764326" y="153955"/>
                </a:cubicBezTo>
                <a:cubicBezTo>
                  <a:pt x="764326" y="160964"/>
                  <a:pt x="764326" y="167989"/>
                  <a:pt x="764326" y="175030"/>
                </a:cubicBezTo>
                <a:cubicBezTo>
                  <a:pt x="764326" y="182070"/>
                  <a:pt x="764326" y="188911"/>
                  <a:pt x="764326" y="195552"/>
                </a:cubicBezTo>
                <a:close/>
                <a:moveTo>
                  <a:pt x="721121" y="199321"/>
                </a:moveTo>
                <a:cubicBezTo>
                  <a:pt x="727962" y="199321"/>
                  <a:pt x="734803" y="199321"/>
                  <a:pt x="741668" y="199321"/>
                </a:cubicBezTo>
                <a:cubicBezTo>
                  <a:pt x="748532" y="199321"/>
                  <a:pt x="755349" y="199321"/>
                  <a:pt x="762214" y="199321"/>
                </a:cubicBezTo>
                <a:cubicBezTo>
                  <a:pt x="764278" y="199321"/>
                  <a:pt x="764302" y="199321"/>
                  <a:pt x="764302" y="201505"/>
                </a:cubicBezTo>
                <a:cubicBezTo>
                  <a:pt x="764302" y="215187"/>
                  <a:pt x="764302" y="228884"/>
                  <a:pt x="764302" y="242598"/>
                </a:cubicBezTo>
                <a:cubicBezTo>
                  <a:pt x="764302" y="244998"/>
                  <a:pt x="764302" y="244998"/>
                  <a:pt x="762094" y="244998"/>
                </a:cubicBezTo>
                <a:lnTo>
                  <a:pt x="721025" y="244998"/>
                </a:lnTo>
                <a:cubicBezTo>
                  <a:pt x="718793" y="244998"/>
                  <a:pt x="718769" y="244998"/>
                  <a:pt x="718769" y="242598"/>
                </a:cubicBezTo>
                <a:lnTo>
                  <a:pt x="718769" y="201505"/>
                </a:lnTo>
                <a:cubicBezTo>
                  <a:pt x="718769" y="199081"/>
                  <a:pt x="718673" y="199321"/>
                  <a:pt x="721145" y="199321"/>
                </a:cubicBezTo>
                <a:close/>
                <a:moveTo>
                  <a:pt x="764326" y="127720"/>
                </a:moveTo>
                <a:cubicBezTo>
                  <a:pt x="764326" y="134553"/>
                  <a:pt x="764326" y="141394"/>
                  <a:pt x="764326" y="148242"/>
                </a:cubicBezTo>
                <a:cubicBezTo>
                  <a:pt x="764326" y="150427"/>
                  <a:pt x="764326" y="150475"/>
                  <a:pt x="762286" y="150475"/>
                </a:cubicBezTo>
                <a:lnTo>
                  <a:pt x="720713" y="150475"/>
                </a:lnTo>
                <a:cubicBezTo>
                  <a:pt x="718793" y="150475"/>
                  <a:pt x="718769" y="150475"/>
                  <a:pt x="718769" y="148386"/>
                </a:cubicBezTo>
                <a:lnTo>
                  <a:pt x="718769" y="107101"/>
                </a:lnTo>
                <a:cubicBezTo>
                  <a:pt x="718769" y="105013"/>
                  <a:pt x="718769" y="104989"/>
                  <a:pt x="720953" y="104989"/>
                </a:cubicBezTo>
                <a:lnTo>
                  <a:pt x="761998" y="104989"/>
                </a:lnTo>
                <a:cubicBezTo>
                  <a:pt x="764686" y="104989"/>
                  <a:pt x="764398" y="104989"/>
                  <a:pt x="764398" y="107389"/>
                </a:cubicBezTo>
                <a:cubicBezTo>
                  <a:pt x="764382" y="114206"/>
                  <a:pt x="764367" y="120983"/>
                  <a:pt x="764350" y="127720"/>
                </a:cubicBezTo>
                <a:close/>
                <a:moveTo>
                  <a:pt x="723113" y="103405"/>
                </a:moveTo>
                <a:lnTo>
                  <a:pt x="721529" y="103405"/>
                </a:lnTo>
                <a:cubicBezTo>
                  <a:pt x="718841" y="103405"/>
                  <a:pt x="718745" y="103837"/>
                  <a:pt x="718769" y="100764"/>
                </a:cubicBezTo>
                <a:lnTo>
                  <a:pt x="718769" y="60511"/>
                </a:lnTo>
                <a:cubicBezTo>
                  <a:pt x="718639" y="59552"/>
                  <a:pt x="718730" y="58575"/>
                  <a:pt x="719033" y="57655"/>
                </a:cubicBezTo>
                <a:cubicBezTo>
                  <a:pt x="719729" y="56935"/>
                  <a:pt x="720641" y="57127"/>
                  <a:pt x="721433" y="57127"/>
                </a:cubicBezTo>
                <a:lnTo>
                  <a:pt x="761806" y="57127"/>
                </a:lnTo>
                <a:cubicBezTo>
                  <a:pt x="762646" y="57127"/>
                  <a:pt x="763558" y="56911"/>
                  <a:pt x="764206" y="57727"/>
                </a:cubicBezTo>
                <a:cubicBezTo>
                  <a:pt x="764854" y="58543"/>
                  <a:pt x="764782" y="59287"/>
                  <a:pt x="764806" y="60127"/>
                </a:cubicBezTo>
                <a:cubicBezTo>
                  <a:pt x="764806" y="73761"/>
                  <a:pt x="764806" y="87403"/>
                  <a:pt x="764806" y="101052"/>
                </a:cubicBezTo>
                <a:cubicBezTo>
                  <a:pt x="764806" y="101893"/>
                  <a:pt x="765070" y="102853"/>
                  <a:pt x="764110" y="103453"/>
                </a:cubicBezTo>
                <a:close/>
                <a:moveTo>
                  <a:pt x="718313" y="289740"/>
                </a:moveTo>
                <a:cubicBezTo>
                  <a:pt x="718313" y="276137"/>
                  <a:pt x="718313" y="262537"/>
                  <a:pt x="718313" y="248935"/>
                </a:cubicBezTo>
                <a:cubicBezTo>
                  <a:pt x="718313" y="246366"/>
                  <a:pt x="718313" y="246270"/>
                  <a:pt x="720977" y="246270"/>
                </a:cubicBezTo>
                <a:cubicBezTo>
                  <a:pt x="734587" y="246270"/>
                  <a:pt x="748196" y="246270"/>
                  <a:pt x="761782" y="246270"/>
                </a:cubicBezTo>
                <a:cubicBezTo>
                  <a:pt x="762622" y="246270"/>
                  <a:pt x="763558" y="246054"/>
                  <a:pt x="764182" y="246798"/>
                </a:cubicBezTo>
                <a:cubicBezTo>
                  <a:pt x="764650" y="247646"/>
                  <a:pt x="764811" y="248630"/>
                  <a:pt x="764638" y="249583"/>
                </a:cubicBezTo>
                <a:lnTo>
                  <a:pt x="764638" y="289452"/>
                </a:lnTo>
                <a:cubicBezTo>
                  <a:pt x="764802" y="290405"/>
                  <a:pt x="764641" y="291384"/>
                  <a:pt x="764182" y="292236"/>
                </a:cubicBezTo>
                <a:lnTo>
                  <a:pt x="764182" y="292236"/>
                </a:lnTo>
                <a:cubicBezTo>
                  <a:pt x="763340" y="292716"/>
                  <a:pt x="762353" y="292887"/>
                  <a:pt x="761398" y="292716"/>
                </a:cubicBezTo>
                <a:lnTo>
                  <a:pt x="721745" y="292716"/>
                </a:lnTo>
                <a:cubicBezTo>
                  <a:pt x="720792" y="292889"/>
                  <a:pt x="719808" y="292728"/>
                  <a:pt x="718961" y="292260"/>
                </a:cubicBezTo>
                <a:lnTo>
                  <a:pt x="718961" y="292260"/>
                </a:lnTo>
                <a:cubicBezTo>
                  <a:pt x="718217" y="291516"/>
                  <a:pt x="718433" y="290580"/>
                  <a:pt x="718433" y="289836"/>
                </a:cubicBezTo>
                <a:close/>
                <a:moveTo>
                  <a:pt x="718649" y="478379"/>
                </a:moveTo>
                <a:lnTo>
                  <a:pt x="718649" y="437574"/>
                </a:lnTo>
                <a:cubicBezTo>
                  <a:pt x="718649" y="435174"/>
                  <a:pt x="718649" y="435390"/>
                  <a:pt x="720761" y="435390"/>
                </a:cubicBezTo>
                <a:lnTo>
                  <a:pt x="761854" y="435390"/>
                </a:lnTo>
                <a:cubicBezTo>
                  <a:pt x="764542" y="435390"/>
                  <a:pt x="764254" y="435390"/>
                  <a:pt x="764254" y="437790"/>
                </a:cubicBezTo>
                <a:cubicBezTo>
                  <a:pt x="764254" y="451296"/>
                  <a:pt x="764254" y="464817"/>
                  <a:pt x="764254" y="478355"/>
                </a:cubicBezTo>
                <a:cubicBezTo>
                  <a:pt x="764254" y="480971"/>
                  <a:pt x="764662" y="480971"/>
                  <a:pt x="761854" y="480971"/>
                </a:cubicBezTo>
                <a:lnTo>
                  <a:pt x="721289" y="480971"/>
                </a:lnTo>
                <a:cubicBezTo>
                  <a:pt x="720929" y="480971"/>
                  <a:pt x="720569" y="480971"/>
                  <a:pt x="720233" y="480971"/>
                </a:cubicBezTo>
                <a:cubicBezTo>
                  <a:pt x="719033" y="480971"/>
                  <a:pt x="718673" y="480443"/>
                  <a:pt x="718769" y="479387"/>
                </a:cubicBezTo>
                <a:cubicBezTo>
                  <a:pt x="718793" y="479099"/>
                  <a:pt x="718769" y="478739"/>
                  <a:pt x="718769" y="478379"/>
                </a:cubicBezTo>
                <a:close/>
                <a:moveTo>
                  <a:pt x="764254" y="411171"/>
                </a:moveTo>
                <a:cubicBezTo>
                  <a:pt x="764254" y="418004"/>
                  <a:pt x="764254" y="424852"/>
                  <a:pt x="764254" y="431717"/>
                </a:cubicBezTo>
                <a:cubicBezTo>
                  <a:pt x="764254" y="433686"/>
                  <a:pt x="764254" y="433734"/>
                  <a:pt x="762238" y="433734"/>
                </a:cubicBezTo>
                <a:lnTo>
                  <a:pt x="720713" y="433734"/>
                </a:lnTo>
                <a:cubicBezTo>
                  <a:pt x="718841" y="433734"/>
                  <a:pt x="718769" y="433734"/>
                  <a:pt x="718769" y="431837"/>
                </a:cubicBezTo>
                <a:lnTo>
                  <a:pt x="718769" y="390024"/>
                </a:lnTo>
                <a:cubicBezTo>
                  <a:pt x="718769" y="388176"/>
                  <a:pt x="718769" y="388128"/>
                  <a:pt x="720713" y="388128"/>
                </a:cubicBezTo>
                <a:lnTo>
                  <a:pt x="762574" y="388128"/>
                </a:lnTo>
                <a:cubicBezTo>
                  <a:pt x="763966" y="388128"/>
                  <a:pt x="764374" y="388560"/>
                  <a:pt x="764374" y="389904"/>
                </a:cubicBezTo>
                <a:cubicBezTo>
                  <a:pt x="764302" y="397009"/>
                  <a:pt x="764350" y="404114"/>
                  <a:pt x="764350" y="411219"/>
                </a:cubicBezTo>
                <a:close/>
                <a:moveTo>
                  <a:pt x="762526" y="386520"/>
                </a:moveTo>
                <a:cubicBezTo>
                  <a:pt x="748477" y="386520"/>
                  <a:pt x="734443" y="386520"/>
                  <a:pt x="720425" y="386520"/>
                </a:cubicBezTo>
                <a:cubicBezTo>
                  <a:pt x="719057" y="386520"/>
                  <a:pt x="718649" y="386112"/>
                  <a:pt x="718649" y="384743"/>
                </a:cubicBezTo>
                <a:cubicBezTo>
                  <a:pt x="718649" y="370726"/>
                  <a:pt x="718649" y="356691"/>
                  <a:pt x="718649" y="342642"/>
                </a:cubicBezTo>
                <a:cubicBezTo>
                  <a:pt x="718649" y="341130"/>
                  <a:pt x="719297" y="340986"/>
                  <a:pt x="720521" y="340986"/>
                </a:cubicBezTo>
                <a:lnTo>
                  <a:pt x="762358" y="340986"/>
                </a:lnTo>
                <a:cubicBezTo>
                  <a:pt x="764206" y="340986"/>
                  <a:pt x="764230" y="340986"/>
                  <a:pt x="764230" y="342858"/>
                </a:cubicBezTo>
                <a:cubicBezTo>
                  <a:pt x="764230" y="356804"/>
                  <a:pt x="764230" y="370750"/>
                  <a:pt x="764230" y="384695"/>
                </a:cubicBezTo>
                <a:cubicBezTo>
                  <a:pt x="764374" y="386088"/>
                  <a:pt x="764014" y="386568"/>
                  <a:pt x="762622" y="386568"/>
                </a:cubicBezTo>
                <a:close/>
                <a:moveTo>
                  <a:pt x="764062" y="339426"/>
                </a:moveTo>
                <a:lnTo>
                  <a:pt x="721529" y="339426"/>
                </a:lnTo>
                <a:cubicBezTo>
                  <a:pt x="718817" y="339426"/>
                  <a:pt x="718745" y="339858"/>
                  <a:pt x="718769" y="336786"/>
                </a:cubicBezTo>
                <a:lnTo>
                  <a:pt x="718769" y="296557"/>
                </a:lnTo>
                <a:cubicBezTo>
                  <a:pt x="718642" y="295596"/>
                  <a:pt x="718733" y="294620"/>
                  <a:pt x="719033" y="293700"/>
                </a:cubicBezTo>
                <a:cubicBezTo>
                  <a:pt x="719729" y="292980"/>
                  <a:pt x="720641" y="293196"/>
                  <a:pt x="721433" y="293196"/>
                </a:cubicBezTo>
                <a:cubicBezTo>
                  <a:pt x="734906" y="293196"/>
                  <a:pt x="748364" y="293196"/>
                  <a:pt x="761806" y="293196"/>
                </a:cubicBezTo>
                <a:cubicBezTo>
                  <a:pt x="762646" y="293196"/>
                  <a:pt x="763558" y="292956"/>
                  <a:pt x="764206" y="293772"/>
                </a:cubicBezTo>
                <a:cubicBezTo>
                  <a:pt x="764854" y="294588"/>
                  <a:pt x="764782" y="295332"/>
                  <a:pt x="764806" y="296173"/>
                </a:cubicBezTo>
                <a:cubicBezTo>
                  <a:pt x="764806" y="309837"/>
                  <a:pt x="764806" y="323488"/>
                  <a:pt x="764806" y="337122"/>
                </a:cubicBezTo>
                <a:cubicBezTo>
                  <a:pt x="764854" y="337962"/>
                  <a:pt x="765166" y="338922"/>
                  <a:pt x="764158" y="339474"/>
                </a:cubicBezTo>
                <a:close/>
                <a:moveTo>
                  <a:pt x="718433" y="525785"/>
                </a:moveTo>
                <a:cubicBezTo>
                  <a:pt x="718433" y="512168"/>
                  <a:pt x="718433" y="498566"/>
                  <a:pt x="718433" y="484980"/>
                </a:cubicBezTo>
                <a:cubicBezTo>
                  <a:pt x="718433" y="482412"/>
                  <a:pt x="718433" y="482316"/>
                  <a:pt x="721097" y="482316"/>
                </a:cubicBezTo>
                <a:cubicBezTo>
                  <a:pt x="734699" y="482316"/>
                  <a:pt x="748300" y="482316"/>
                  <a:pt x="761902" y="482316"/>
                </a:cubicBezTo>
                <a:cubicBezTo>
                  <a:pt x="762742" y="482316"/>
                  <a:pt x="763678" y="482100"/>
                  <a:pt x="764302" y="482844"/>
                </a:cubicBezTo>
                <a:cubicBezTo>
                  <a:pt x="764773" y="483691"/>
                  <a:pt x="764934" y="484675"/>
                  <a:pt x="764758" y="485628"/>
                </a:cubicBezTo>
                <a:lnTo>
                  <a:pt x="764758" y="525521"/>
                </a:lnTo>
                <a:cubicBezTo>
                  <a:pt x="764926" y="526476"/>
                  <a:pt x="764756" y="527460"/>
                  <a:pt x="764278" y="528305"/>
                </a:cubicBezTo>
                <a:cubicBezTo>
                  <a:pt x="763424" y="528756"/>
                  <a:pt x="762444" y="528908"/>
                  <a:pt x="761494" y="528737"/>
                </a:cubicBezTo>
                <a:lnTo>
                  <a:pt x="721745" y="528737"/>
                </a:lnTo>
                <a:cubicBezTo>
                  <a:pt x="720795" y="528920"/>
                  <a:pt x="719810" y="528768"/>
                  <a:pt x="718961" y="528305"/>
                </a:cubicBezTo>
                <a:lnTo>
                  <a:pt x="718961" y="528305"/>
                </a:lnTo>
                <a:cubicBezTo>
                  <a:pt x="718217" y="527465"/>
                  <a:pt x="718433" y="526649"/>
                  <a:pt x="718433" y="525785"/>
                </a:cubicBezTo>
                <a:close/>
                <a:moveTo>
                  <a:pt x="722081" y="626597"/>
                </a:moveTo>
                <a:cubicBezTo>
                  <a:pt x="721253" y="626905"/>
                  <a:pt x="720360" y="626993"/>
                  <a:pt x="719489" y="626861"/>
                </a:cubicBezTo>
                <a:cubicBezTo>
                  <a:pt x="706263" y="626861"/>
                  <a:pt x="693086" y="626861"/>
                  <a:pt x="679788" y="626861"/>
                </a:cubicBezTo>
                <a:cubicBezTo>
                  <a:pt x="677642" y="626917"/>
                  <a:pt x="675609" y="625899"/>
                  <a:pt x="674363" y="624149"/>
                </a:cubicBezTo>
                <a:lnTo>
                  <a:pt x="714328" y="624149"/>
                </a:lnTo>
                <a:cubicBezTo>
                  <a:pt x="718241" y="624173"/>
                  <a:pt x="718241" y="624173"/>
                  <a:pt x="722081" y="626549"/>
                </a:cubicBezTo>
                <a:close/>
                <a:moveTo>
                  <a:pt x="671555" y="579047"/>
                </a:moveTo>
                <a:cubicBezTo>
                  <a:pt x="671555" y="577007"/>
                  <a:pt x="671411" y="576935"/>
                  <a:pt x="673475" y="576935"/>
                </a:cubicBezTo>
                <a:lnTo>
                  <a:pt x="715096" y="576935"/>
                </a:lnTo>
                <a:cubicBezTo>
                  <a:pt x="717185" y="576935"/>
                  <a:pt x="717208" y="576935"/>
                  <a:pt x="717208" y="579167"/>
                </a:cubicBezTo>
                <a:cubicBezTo>
                  <a:pt x="717208" y="592976"/>
                  <a:pt x="717208" y="606764"/>
                  <a:pt x="717208" y="620525"/>
                </a:cubicBezTo>
                <a:cubicBezTo>
                  <a:pt x="717208" y="622565"/>
                  <a:pt x="717208" y="622589"/>
                  <a:pt x="715264" y="622589"/>
                </a:cubicBezTo>
                <a:lnTo>
                  <a:pt x="673331" y="622589"/>
                </a:lnTo>
                <a:cubicBezTo>
                  <a:pt x="671555" y="622589"/>
                  <a:pt x="671531" y="622589"/>
                  <a:pt x="671531" y="620669"/>
                </a:cubicBezTo>
                <a:cubicBezTo>
                  <a:pt x="671531" y="613739"/>
                  <a:pt x="671531" y="606802"/>
                  <a:pt x="671531" y="599858"/>
                </a:cubicBezTo>
                <a:close/>
                <a:moveTo>
                  <a:pt x="715576" y="575471"/>
                </a:moveTo>
                <a:cubicBezTo>
                  <a:pt x="715226" y="575447"/>
                  <a:pt x="714871" y="575447"/>
                  <a:pt x="714520" y="575471"/>
                </a:cubicBezTo>
                <a:lnTo>
                  <a:pt x="673715" y="575471"/>
                </a:lnTo>
                <a:cubicBezTo>
                  <a:pt x="671315" y="575471"/>
                  <a:pt x="671531" y="575471"/>
                  <a:pt x="671531" y="573359"/>
                </a:cubicBezTo>
                <a:lnTo>
                  <a:pt x="671531" y="532266"/>
                </a:lnTo>
                <a:cubicBezTo>
                  <a:pt x="671531" y="529553"/>
                  <a:pt x="671531" y="529865"/>
                  <a:pt x="673931" y="529865"/>
                </a:cubicBezTo>
                <a:lnTo>
                  <a:pt x="714496" y="529865"/>
                </a:lnTo>
                <a:cubicBezTo>
                  <a:pt x="717113" y="529865"/>
                  <a:pt x="717136" y="529481"/>
                  <a:pt x="717136" y="532266"/>
                </a:cubicBezTo>
                <a:lnTo>
                  <a:pt x="717136" y="572831"/>
                </a:lnTo>
                <a:cubicBezTo>
                  <a:pt x="717136" y="573095"/>
                  <a:pt x="717136" y="573359"/>
                  <a:pt x="717136" y="573623"/>
                </a:cubicBezTo>
                <a:cubicBezTo>
                  <a:pt x="717305" y="574799"/>
                  <a:pt x="716920" y="575471"/>
                  <a:pt x="715576" y="575471"/>
                </a:cubicBezTo>
                <a:close/>
                <a:moveTo>
                  <a:pt x="671555" y="484476"/>
                </a:moveTo>
                <a:cubicBezTo>
                  <a:pt x="671555" y="482652"/>
                  <a:pt x="671555" y="482628"/>
                  <a:pt x="673451" y="482628"/>
                </a:cubicBezTo>
                <a:lnTo>
                  <a:pt x="715072" y="482628"/>
                </a:lnTo>
                <a:cubicBezTo>
                  <a:pt x="717161" y="482628"/>
                  <a:pt x="717185" y="482628"/>
                  <a:pt x="717185" y="484860"/>
                </a:cubicBezTo>
                <a:cubicBezTo>
                  <a:pt x="717185" y="498558"/>
                  <a:pt x="717185" y="512254"/>
                  <a:pt x="717185" y="525953"/>
                </a:cubicBezTo>
                <a:cubicBezTo>
                  <a:pt x="717185" y="528161"/>
                  <a:pt x="717185" y="528185"/>
                  <a:pt x="714784" y="528185"/>
                </a:cubicBezTo>
                <a:lnTo>
                  <a:pt x="673451" y="528185"/>
                </a:lnTo>
                <a:cubicBezTo>
                  <a:pt x="671579" y="528185"/>
                  <a:pt x="671531" y="528185"/>
                  <a:pt x="671531" y="526361"/>
                </a:cubicBezTo>
                <a:cubicBezTo>
                  <a:pt x="671548" y="512391"/>
                  <a:pt x="671555" y="498429"/>
                  <a:pt x="671555" y="484476"/>
                </a:cubicBezTo>
                <a:close/>
                <a:moveTo>
                  <a:pt x="671555" y="430997"/>
                </a:moveTo>
                <a:lnTo>
                  <a:pt x="671555" y="391008"/>
                </a:lnTo>
                <a:cubicBezTo>
                  <a:pt x="671555" y="390480"/>
                  <a:pt x="671555" y="389952"/>
                  <a:pt x="671555" y="389424"/>
                </a:cubicBezTo>
                <a:cubicBezTo>
                  <a:pt x="671555" y="388344"/>
                  <a:pt x="672035" y="388104"/>
                  <a:pt x="672995" y="388104"/>
                </a:cubicBezTo>
                <a:cubicBezTo>
                  <a:pt x="675395" y="388104"/>
                  <a:pt x="677916" y="388104"/>
                  <a:pt x="680364" y="388104"/>
                </a:cubicBezTo>
                <a:lnTo>
                  <a:pt x="715120" y="388104"/>
                </a:lnTo>
                <a:cubicBezTo>
                  <a:pt x="717161" y="388104"/>
                  <a:pt x="717208" y="388104"/>
                  <a:pt x="717208" y="390096"/>
                </a:cubicBezTo>
                <a:cubicBezTo>
                  <a:pt x="717208" y="403953"/>
                  <a:pt x="717208" y="417812"/>
                  <a:pt x="717208" y="431669"/>
                </a:cubicBezTo>
                <a:cubicBezTo>
                  <a:pt x="717208" y="433734"/>
                  <a:pt x="717208" y="433758"/>
                  <a:pt x="714952" y="433758"/>
                </a:cubicBezTo>
                <a:lnTo>
                  <a:pt x="679116" y="433758"/>
                </a:lnTo>
                <a:cubicBezTo>
                  <a:pt x="677004" y="433758"/>
                  <a:pt x="674891" y="433758"/>
                  <a:pt x="672779" y="433758"/>
                </a:cubicBezTo>
                <a:cubicBezTo>
                  <a:pt x="671915" y="433758"/>
                  <a:pt x="671483" y="433445"/>
                  <a:pt x="671507" y="432533"/>
                </a:cubicBezTo>
                <a:cubicBezTo>
                  <a:pt x="671555" y="432053"/>
                  <a:pt x="671555" y="431453"/>
                  <a:pt x="671555" y="430997"/>
                </a:cubicBezTo>
                <a:close/>
                <a:moveTo>
                  <a:pt x="717161" y="337170"/>
                </a:moveTo>
                <a:cubicBezTo>
                  <a:pt x="717161" y="339450"/>
                  <a:pt x="717161" y="339570"/>
                  <a:pt x="714760" y="339570"/>
                </a:cubicBezTo>
                <a:lnTo>
                  <a:pt x="673787" y="339570"/>
                </a:lnTo>
                <a:cubicBezTo>
                  <a:pt x="671531" y="339570"/>
                  <a:pt x="671531" y="339570"/>
                  <a:pt x="671507" y="337170"/>
                </a:cubicBezTo>
                <a:cubicBezTo>
                  <a:pt x="671507" y="323392"/>
                  <a:pt x="671507" y="309621"/>
                  <a:pt x="671507" y="295861"/>
                </a:cubicBezTo>
                <a:cubicBezTo>
                  <a:pt x="671507" y="293748"/>
                  <a:pt x="671507" y="293724"/>
                  <a:pt x="673643" y="293724"/>
                </a:cubicBezTo>
                <a:cubicBezTo>
                  <a:pt x="687421" y="293724"/>
                  <a:pt x="701191" y="293724"/>
                  <a:pt x="714952" y="293724"/>
                </a:cubicBezTo>
                <a:cubicBezTo>
                  <a:pt x="717113" y="293724"/>
                  <a:pt x="717136" y="293724"/>
                  <a:pt x="717136" y="295861"/>
                </a:cubicBezTo>
                <a:cubicBezTo>
                  <a:pt x="717136" y="302773"/>
                  <a:pt x="717136" y="309703"/>
                  <a:pt x="717136" y="316647"/>
                </a:cubicBezTo>
                <a:close/>
                <a:moveTo>
                  <a:pt x="717161" y="343242"/>
                </a:moveTo>
                <a:lnTo>
                  <a:pt x="717161" y="384335"/>
                </a:lnTo>
                <a:cubicBezTo>
                  <a:pt x="717161" y="386736"/>
                  <a:pt x="717161" y="386544"/>
                  <a:pt x="714760" y="386544"/>
                </a:cubicBezTo>
                <a:lnTo>
                  <a:pt x="673715" y="386544"/>
                </a:lnTo>
                <a:cubicBezTo>
                  <a:pt x="671507" y="386544"/>
                  <a:pt x="671507" y="386784"/>
                  <a:pt x="671507" y="384455"/>
                </a:cubicBezTo>
                <a:cubicBezTo>
                  <a:pt x="671507" y="370678"/>
                  <a:pt x="671507" y="356900"/>
                  <a:pt x="671507" y="343122"/>
                </a:cubicBezTo>
                <a:cubicBezTo>
                  <a:pt x="671507" y="341082"/>
                  <a:pt x="671507" y="341058"/>
                  <a:pt x="673451" y="341058"/>
                </a:cubicBezTo>
                <a:lnTo>
                  <a:pt x="715048" y="341058"/>
                </a:lnTo>
                <a:cubicBezTo>
                  <a:pt x="717305" y="341058"/>
                  <a:pt x="717161" y="340962"/>
                  <a:pt x="717161" y="343242"/>
                </a:cubicBezTo>
                <a:close/>
                <a:moveTo>
                  <a:pt x="717161" y="289836"/>
                </a:moveTo>
                <a:cubicBezTo>
                  <a:pt x="717161" y="292020"/>
                  <a:pt x="717161" y="292044"/>
                  <a:pt x="715048" y="292044"/>
                </a:cubicBezTo>
                <a:lnTo>
                  <a:pt x="673691" y="292044"/>
                </a:lnTo>
                <a:cubicBezTo>
                  <a:pt x="671555" y="292044"/>
                  <a:pt x="671531" y="292044"/>
                  <a:pt x="671531" y="289956"/>
                </a:cubicBezTo>
                <a:cubicBezTo>
                  <a:pt x="671531" y="283026"/>
                  <a:pt x="671531" y="276089"/>
                  <a:pt x="671531" y="269145"/>
                </a:cubicBezTo>
                <a:lnTo>
                  <a:pt x="671531" y="249031"/>
                </a:lnTo>
                <a:cubicBezTo>
                  <a:pt x="671531" y="246630"/>
                  <a:pt x="671339" y="246630"/>
                  <a:pt x="673739" y="246630"/>
                </a:cubicBezTo>
                <a:lnTo>
                  <a:pt x="714760" y="246630"/>
                </a:lnTo>
                <a:cubicBezTo>
                  <a:pt x="717161" y="246630"/>
                  <a:pt x="717161" y="246630"/>
                  <a:pt x="717161" y="248887"/>
                </a:cubicBezTo>
                <a:cubicBezTo>
                  <a:pt x="717161" y="262552"/>
                  <a:pt x="717161" y="276202"/>
                  <a:pt x="717161" y="289836"/>
                </a:cubicBezTo>
                <a:close/>
                <a:moveTo>
                  <a:pt x="717161" y="222243"/>
                </a:moveTo>
                <a:cubicBezTo>
                  <a:pt x="717161" y="229084"/>
                  <a:pt x="717161" y="235949"/>
                  <a:pt x="717161" y="242790"/>
                </a:cubicBezTo>
                <a:cubicBezTo>
                  <a:pt x="717161" y="244830"/>
                  <a:pt x="717161" y="244878"/>
                  <a:pt x="715192" y="244878"/>
                </a:cubicBezTo>
                <a:cubicBezTo>
                  <a:pt x="701223" y="244878"/>
                  <a:pt x="687260" y="244878"/>
                  <a:pt x="673307" y="244878"/>
                </a:cubicBezTo>
                <a:cubicBezTo>
                  <a:pt x="671555" y="244878"/>
                  <a:pt x="671531" y="244878"/>
                  <a:pt x="671531" y="242910"/>
                </a:cubicBezTo>
                <a:cubicBezTo>
                  <a:pt x="671531" y="229036"/>
                  <a:pt x="671531" y="215163"/>
                  <a:pt x="671531" y="201289"/>
                </a:cubicBezTo>
                <a:cubicBezTo>
                  <a:pt x="671531" y="198889"/>
                  <a:pt x="671531" y="199249"/>
                  <a:pt x="673763" y="199249"/>
                </a:cubicBezTo>
                <a:cubicBezTo>
                  <a:pt x="678132" y="199249"/>
                  <a:pt x="682524" y="199249"/>
                  <a:pt x="686917" y="199249"/>
                </a:cubicBezTo>
                <a:cubicBezTo>
                  <a:pt x="696134" y="199249"/>
                  <a:pt x="705351" y="199249"/>
                  <a:pt x="714568" y="199249"/>
                </a:cubicBezTo>
                <a:cubicBezTo>
                  <a:pt x="717497" y="199249"/>
                  <a:pt x="717185" y="198913"/>
                  <a:pt x="717208" y="201961"/>
                </a:cubicBezTo>
                <a:close/>
                <a:moveTo>
                  <a:pt x="673427" y="10489"/>
                </a:moveTo>
                <a:lnTo>
                  <a:pt x="715048" y="10489"/>
                </a:lnTo>
                <a:cubicBezTo>
                  <a:pt x="717136" y="10489"/>
                  <a:pt x="717161" y="10489"/>
                  <a:pt x="717161" y="12722"/>
                </a:cubicBezTo>
                <a:cubicBezTo>
                  <a:pt x="717161" y="26435"/>
                  <a:pt x="717161" y="40133"/>
                  <a:pt x="717161" y="53815"/>
                </a:cubicBezTo>
                <a:cubicBezTo>
                  <a:pt x="717161" y="56023"/>
                  <a:pt x="717161" y="56047"/>
                  <a:pt x="714760" y="56047"/>
                </a:cubicBezTo>
                <a:lnTo>
                  <a:pt x="673955" y="56047"/>
                </a:lnTo>
                <a:cubicBezTo>
                  <a:pt x="671435" y="56047"/>
                  <a:pt x="671555" y="56383"/>
                  <a:pt x="671555" y="53647"/>
                </a:cubicBezTo>
                <a:lnTo>
                  <a:pt x="671555" y="12602"/>
                </a:lnTo>
                <a:cubicBezTo>
                  <a:pt x="671555" y="10561"/>
                  <a:pt x="671363" y="10489"/>
                  <a:pt x="673427" y="10489"/>
                </a:cubicBezTo>
                <a:close/>
                <a:moveTo>
                  <a:pt x="672923" y="57631"/>
                </a:moveTo>
                <a:cubicBezTo>
                  <a:pt x="675659" y="57631"/>
                  <a:pt x="678372" y="57631"/>
                  <a:pt x="681084" y="57631"/>
                </a:cubicBezTo>
                <a:lnTo>
                  <a:pt x="715024" y="57631"/>
                </a:lnTo>
                <a:cubicBezTo>
                  <a:pt x="717136" y="57631"/>
                  <a:pt x="717161" y="57631"/>
                  <a:pt x="717161" y="59815"/>
                </a:cubicBezTo>
                <a:cubicBezTo>
                  <a:pt x="717161" y="73593"/>
                  <a:pt x="717161" y="87363"/>
                  <a:pt x="717161" y="101124"/>
                </a:cubicBezTo>
                <a:cubicBezTo>
                  <a:pt x="717161" y="103357"/>
                  <a:pt x="717161" y="103381"/>
                  <a:pt x="714760" y="103381"/>
                </a:cubicBezTo>
                <a:lnTo>
                  <a:pt x="673739" y="103381"/>
                </a:lnTo>
                <a:cubicBezTo>
                  <a:pt x="671531" y="103381"/>
                  <a:pt x="671531" y="103381"/>
                  <a:pt x="671507" y="100980"/>
                </a:cubicBezTo>
                <a:lnTo>
                  <a:pt x="671507" y="60007"/>
                </a:lnTo>
                <a:cubicBezTo>
                  <a:pt x="671531" y="59656"/>
                  <a:pt x="671531" y="59303"/>
                  <a:pt x="671507" y="58951"/>
                </a:cubicBezTo>
                <a:cubicBezTo>
                  <a:pt x="671411" y="57895"/>
                  <a:pt x="671963" y="57631"/>
                  <a:pt x="672923" y="57631"/>
                </a:cubicBezTo>
                <a:close/>
                <a:moveTo>
                  <a:pt x="714760" y="150475"/>
                </a:moveTo>
                <a:lnTo>
                  <a:pt x="673715" y="150475"/>
                </a:lnTo>
                <a:cubicBezTo>
                  <a:pt x="671507" y="150475"/>
                  <a:pt x="671507" y="150715"/>
                  <a:pt x="671507" y="148410"/>
                </a:cubicBezTo>
                <a:cubicBezTo>
                  <a:pt x="671507" y="134617"/>
                  <a:pt x="671507" y="120831"/>
                  <a:pt x="671507" y="107053"/>
                </a:cubicBezTo>
                <a:cubicBezTo>
                  <a:pt x="671507" y="105037"/>
                  <a:pt x="671507" y="104989"/>
                  <a:pt x="673451" y="104989"/>
                </a:cubicBezTo>
                <a:lnTo>
                  <a:pt x="715048" y="104989"/>
                </a:lnTo>
                <a:cubicBezTo>
                  <a:pt x="717280" y="104989"/>
                  <a:pt x="717161" y="104989"/>
                  <a:pt x="717161" y="107197"/>
                </a:cubicBezTo>
                <a:lnTo>
                  <a:pt x="717161" y="148218"/>
                </a:lnTo>
                <a:cubicBezTo>
                  <a:pt x="717161" y="150619"/>
                  <a:pt x="717280" y="150475"/>
                  <a:pt x="714760" y="150475"/>
                </a:cubicBezTo>
                <a:close/>
                <a:moveTo>
                  <a:pt x="673283" y="152035"/>
                </a:moveTo>
                <a:cubicBezTo>
                  <a:pt x="687229" y="152035"/>
                  <a:pt x="701175" y="152035"/>
                  <a:pt x="715120" y="152035"/>
                </a:cubicBezTo>
                <a:cubicBezTo>
                  <a:pt x="717089" y="152035"/>
                  <a:pt x="717113" y="152035"/>
                  <a:pt x="717113" y="154147"/>
                </a:cubicBezTo>
                <a:cubicBezTo>
                  <a:pt x="717113" y="167925"/>
                  <a:pt x="717113" y="181695"/>
                  <a:pt x="717113" y="195456"/>
                </a:cubicBezTo>
                <a:cubicBezTo>
                  <a:pt x="717113" y="197688"/>
                  <a:pt x="717113" y="197688"/>
                  <a:pt x="714712" y="197688"/>
                </a:cubicBezTo>
                <a:lnTo>
                  <a:pt x="673475" y="197688"/>
                </a:lnTo>
                <a:cubicBezTo>
                  <a:pt x="671579" y="197688"/>
                  <a:pt x="671531" y="197688"/>
                  <a:pt x="671531" y="195864"/>
                </a:cubicBezTo>
                <a:cubicBezTo>
                  <a:pt x="671531" y="181822"/>
                  <a:pt x="671531" y="167781"/>
                  <a:pt x="671531" y="153739"/>
                </a:cubicBezTo>
                <a:cubicBezTo>
                  <a:pt x="671555" y="152347"/>
                  <a:pt x="672011" y="152035"/>
                  <a:pt x="673331" y="152035"/>
                </a:cubicBezTo>
                <a:close/>
                <a:moveTo>
                  <a:pt x="673283" y="435270"/>
                </a:moveTo>
                <a:cubicBezTo>
                  <a:pt x="687253" y="435270"/>
                  <a:pt x="701199" y="435270"/>
                  <a:pt x="715168" y="435270"/>
                </a:cubicBezTo>
                <a:cubicBezTo>
                  <a:pt x="717113" y="435270"/>
                  <a:pt x="717136" y="435270"/>
                  <a:pt x="717136" y="437310"/>
                </a:cubicBezTo>
                <a:cubicBezTo>
                  <a:pt x="717136" y="451119"/>
                  <a:pt x="717136" y="464906"/>
                  <a:pt x="717136" y="478667"/>
                </a:cubicBezTo>
                <a:cubicBezTo>
                  <a:pt x="717136" y="480899"/>
                  <a:pt x="717136" y="480923"/>
                  <a:pt x="714736" y="480923"/>
                </a:cubicBezTo>
                <a:lnTo>
                  <a:pt x="673451" y="480923"/>
                </a:lnTo>
                <a:cubicBezTo>
                  <a:pt x="671555" y="480923"/>
                  <a:pt x="671531" y="480923"/>
                  <a:pt x="671531" y="479099"/>
                </a:cubicBezTo>
                <a:cubicBezTo>
                  <a:pt x="671531" y="465057"/>
                  <a:pt x="671531" y="451016"/>
                  <a:pt x="671531" y="436950"/>
                </a:cubicBezTo>
                <a:cubicBezTo>
                  <a:pt x="671555" y="435582"/>
                  <a:pt x="672035" y="435342"/>
                  <a:pt x="673307" y="435342"/>
                </a:cubicBezTo>
                <a:close/>
                <a:moveTo>
                  <a:pt x="674051" y="626741"/>
                </a:moveTo>
                <a:lnTo>
                  <a:pt x="671315" y="626741"/>
                </a:lnTo>
                <a:cubicBezTo>
                  <a:pt x="657705" y="626741"/>
                  <a:pt x="644095" y="626741"/>
                  <a:pt x="630510" y="626741"/>
                </a:cubicBezTo>
                <a:cubicBezTo>
                  <a:pt x="628566" y="626912"/>
                  <a:pt x="626725" y="625834"/>
                  <a:pt x="625925" y="624053"/>
                </a:cubicBezTo>
                <a:lnTo>
                  <a:pt x="628806" y="624053"/>
                </a:lnTo>
                <a:cubicBezTo>
                  <a:pt x="641791" y="624053"/>
                  <a:pt x="654777" y="624053"/>
                  <a:pt x="667786" y="624053"/>
                </a:cubicBezTo>
                <a:cubicBezTo>
                  <a:pt x="670177" y="624051"/>
                  <a:pt x="672460" y="625052"/>
                  <a:pt x="674075" y="626813"/>
                </a:cubicBezTo>
                <a:close/>
                <a:moveTo>
                  <a:pt x="669899" y="242502"/>
                </a:moveTo>
                <a:cubicBezTo>
                  <a:pt x="669899" y="244902"/>
                  <a:pt x="669899" y="244902"/>
                  <a:pt x="667690" y="244902"/>
                </a:cubicBezTo>
                <a:lnTo>
                  <a:pt x="626381" y="244902"/>
                </a:lnTo>
                <a:cubicBezTo>
                  <a:pt x="624293" y="244902"/>
                  <a:pt x="624269" y="244902"/>
                  <a:pt x="624269" y="242646"/>
                </a:cubicBezTo>
                <a:lnTo>
                  <a:pt x="624269" y="201385"/>
                </a:lnTo>
                <a:cubicBezTo>
                  <a:pt x="624269" y="199369"/>
                  <a:pt x="624269" y="199321"/>
                  <a:pt x="626237" y="199321"/>
                </a:cubicBezTo>
                <a:cubicBezTo>
                  <a:pt x="640190" y="199321"/>
                  <a:pt x="654136" y="199321"/>
                  <a:pt x="668074" y="199321"/>
                </a:cubicBezTo>
                <a:cubicBezTo>
                  <a:pt x="669899" y="199321"/>
                  <a:pt x="669923" y="199321"/>
                  <a:pt x="669923" y="201241"/>
                </a:cubicBezTo>
                <a:cubicBezTo>
                  <a:pt x="669923" y="208178"/>
                  <a:pt x="669923" y="215115"/>
                  <a:pt x="669923" y="222051"/>
                </a:cubicBezTo>
                <a:cubicBezTo>
                  <a:pt x="669923" y="228988"/>
                  <a:pt x="669947" y="235733"/>
                  <a:pt x="669923" y="242574"/>
                </a:cubicBezTo>
                <a:close/>
                <a:moveTo>
                  <a:pt x="669899" y="195600"/>
                </a:moveTo>
                <a:cubicBezTo>
                  <a:pt x="669899" y="197616"/>
                  <a:pt x="669899" y="197640"/>
                  <a:pt x="667882" y="197640"/>
                </a:cubicBezTo>
                <a:lnTo>
                  <a:pt x="626309" y="197640"/>
                </a:lnTo>
                <a:cubicBezTo>
                  <a:pt x="624317" y="197640"/>
                  <a:pt x="624269" y="197640"/>
                  <a:pt x="624269" y="195624"/>
                </a:cubicBezTo>
                <a:lnTo>
                  <a:pt x="624269" y="154099"/>
                </a:lnTo>
                <a:cubicBezTo>
                  <a:pt x="624269" y="152107"/>
                  <a:pt x="624269" y="152059"/>
                  <a:pt x="626285" y="152059"/>
                </a:cubicBezTo>
                <a:lnTo>
                  <a:pt x="667882" y="152059"/>
                </a:lnTo>
                <a:cubicBezTo>
                  <a:pt x="669899" y="152059"/>
                  <a:pt x="669923" y="152059"/>
                  <a:pt x="669923" y="154099"/>
                </a:cubicBezTo>
                <a:cubicBezTo>
                  <a:pt x="669923" y="161012"/>
                  <a:pt x="669923" y="167949"/>
                  <a:pt x="669923" y="174886"/>
                </a:cubicBezTo>
                <a:cubicBezTo>
                  <a:pt x="669923" y="181822"/>
                  <a:pt x="669947" y="188735"/>
                  <a:pt x="669923" y="195672"/>
                </a:cubicBezTo>
                <a:close/>
                <a:moveTo>
                  <a:pt x="624293" y="248551"/>
                </a:moveTo>
                <a:cubicBezTo>
                  <a:pt x="624293" y="246534"/>
                  <a:pt x="624293" y="246486"/>
                  <a:pt x="626309" y="246486"/>
                </a:cubicBezTo>
                <a:lnTo>
                  <a:pt x="667930" y="246486"/>
                </a:lnTo>
                <a:cubicBezTo>
                  <a:pt x="669923" y="246486"/>
                  <a:pt x="669947" y="246486"/>
                  <a:pt x="669947" y="248551"/>
                </a:cubicBezTo>
                <a:cubicBezTo>
                  <a:pt x="669947" y="262424"/>
                  <a:pt x="669947" y="276291"/>
                  <a:pt x="669947" y="290148"/>
                </a:cubicBezTo>
                <a:cubicBezTo>
                  <a:pt x="669947" y="291996"/>
                  <a:pt x="669947" y="292044"/>
                  <a:pt x="668074" y="292044"/>
                </a:cubicBezTo>
                <a:lnTo>
                  <a:pt x="626429" y="292044"/>
                </a:lnTo>
                <a:cubicBezTo>
                  <a:pt x="624293" y="292044"/>
                  <a:pt x="624269" y="292044"/>
                  <a:pt x="624269" y="289908"/>
                </a:cubicBezTo>
                <a:close/>
                <a:moveTo>
                  <a:pt x="624293" y="295452"/>
                </a:moveTo>
                <a:cubicBezTo>
                  <a:pt x="624293" y="293676"/>
                  <a:pt x="624293" y="293652"/>
                  <a:pt x="626549" y="293652"/>
                </a:cubicBezTo>
                <a:cubicBezTo>
                  <a:pt x="639439" y="293652"/>
                  <a:pt x="652328" y="293652"/>
                  <a:pt x="665218" y="293652"/>
                </a:cubicBezTo>
                <a:cubicBezTo>
                  <a:pt x="666178" y="293652"/>
                  <a:pt x="667138" y="293652"/>
                  <a:pt x="668122" y="293652"/>
                </a:cubicBezTo>
                <a:cubicBezTo>
                  <a:pt x="669899" y="293652"/>
                  <a:pt x="669947" y="293652"/>
                  <a:pt x="669947" y="295596"/>
                </a:cubicBezTo>
                <a:cubicBezTo>
                  <a:pt x="669947" y="302605"/>
                  <a:pt x="669947" y="309638"/>
                  <a:pt x="669947" y="316647"/>
                </a:cubicBezTo>
                <a:cubicBezTo>
                  <a:pt x="669947" y="323656"/>
                  <a:pt x="669947" y="330329"/>
                  <a:pt x="669947" y="337170"/>
                </a:cubicBezTo>
                <a:cubicBezTo>
                  <a:pt x="669947" y="339354"/>
                  <a:pt x="669947" y="339378"/>
                  <a:pt x="667834" y="339378"/>
                </a:cubicBezTo>
                <a:cubicBezTo>
                  <a:pt x="653992" y="339378"/>
                  <a:pt x="640135" y="339378"/>
                  <a:pt x="626261" y="339378"/>
                </a:cubicBezTo>
                <a:cubicBezTo>
                  <a:pt x="624365" y="339378"/>
                  <a:pt x="624293" y="339378"/>
                  <a:pt x="624293" y="337554"/>
                </a:cubicBezTo>
                <a:close/>
                <a:moveTo>
                  <a:pt x="624293" y="532098"/>
                </a:moveTo>
                <a:cubicBezTo>
                  <a:pt x="624293" y="529697"/>
                  <a:pt x="624293" y="529697"/>
                  <a:pt x="626501" y="529697"/>
                </a:cubicBezTo>
                <a:lnTo>
                  <a:pt x="667834" y="529697"/>
                </a:lnTo>
                <a:cubicBezTo>
                  <a:pt x="669923" y="529697"/>
                  <a:pt x="669947" y="529697"/>
                  <a:pt x="669947" y="531906"/>
                </a:cubicBezTo>
                <a:cubicBezTo>
                  <a:pt x="669947" y="545604"/>
                  <a:pt x="669947" y="559300"/>
                  <a:pt x="669947" y="572999"/>
                </a:cubicBezTo>
                <a:cubicBezTo>
                  <a:pt x="669947" y="575255"/>
                  <a:pt x="669947" y="575279"/>
                  <a:pt x="667546" y="575279"/>
                </a:cubicBezTo>
                <a:lnTo>
                  <a:pt x="626525" y="575279"/>
                </a:lnTo>
                <a:cubicBezTo>
                  <a:pt x="624293" y="575279"/>
                  <a:pt x="624269" y="575279"/>
                  <a:pt x="624269" y="572879"/>
                </a:cubicBezTo>
                <a:lnTo>
                  <a:pt x="624269" y="532266"/>
                </a:lnTo>
                <a:close/>
                <a:moveTo>
                  <a:pt x="669899" y="526217"/>
                </a:moveTo>
                <a:cubicBezTo>
                  <a:pt x="669899" y="528065"/>
                  <a:pt x="669899" y="528113"/>
                  <a:pt x="668002" y="528113"/>
                </a:cubicBezTo>
                <a:lnTo>
                  <a:pt x="626429" y="528113"/>
                </a:lnTo>
                <a:cubicBezTo>
                  <a:pt x="624293" y="528113"/>
                  <a:pt x="624269" y="528113"/>
                  <a:pt x="624269" y="525953"/>
                </a:cubicBezTo>
                <a:lnTo>
                  <a:pt x="624269" y="484668"/>
                </a:lnTo>
                <a:cubicBezTo>
                  <a:pt x="624269" y="482676"/>
                  <a:pt x="624269" y="482628"/>
                  <a:pt x="626309" y="482628"/>
                </a:cubicBezTo>
                <a:lnTo>
                  <a:pt x="667906" y="482628"/>
                </a:lnTo>
                <a:cubicBezTo>
                  <a:pt x="669899" y="482628"/>
                  <a:pt x="669923" y="482628"/>
                  <a:pt x="669923" y="484692"/>
                </a:cubicBezTo>
                <a:cubicBezTo>
                  <a:pt x="669939" y="498566"/>
                  <a:pt x="669939" y="512432"/>
                  <a:pt x="669923" y="526289"/>
                </a:cubicBezTo>
                <a:close/>
                <a:moveTo>
                  <a:pt x="624293" y="390096"/>
                </a:moveTo>
                <a:cubicBezTo>
                  <a:pt x="624293" y="388104"/>
                  <a:pt x="624293" y="388056"/>
                  <a:pt x="626333" y="388056"/>
                </a:cubicBezTo>
                <a:lnTo>
                  <a:pt x="667930" y="388056"/>
                </a:lnTo>
                <a:cubicBezTo>
                  <a:pt x="669923" y="388056"/>
                  <a:pt x="669947" y="388056"/>
                  <a:pt x="669947" y="390072"/>
                </a:cubicBezTo>
                <a:cubicBezTo>
                  <a:pt x="669947" y="397009"/>
                  <a:pt x="669947" y="403946"/>
                  <a:pt x="669947" y="410883"/>
                </a:cubicBezTo>
                <a:cubicBezTo>
                  <a:pt x="669947" y="417820"/>
                  <a:pt x="669947" y="424732"/>
                  <a:pt x="669947" y="431669"/>
                </a:cubicBezTo>
                <a:cubicBezTo>
                  <a:pt x="669947" y="433662"/>
                  <a:pt x="669947" y="433710"/>
                  <a:pt x="667930" y="433710"/>
                </a:cubicBezTo>
                <a:lnTo>
                  <a:pt x="626309" y="433710"/>
                </a:lnTo>
                <a:cubicBezTo>
                  <a:pt x="624317" y="433710"/>
                  <a:pt x="624269" y="433710"/>
                  <a:pt x="624269" y="431669"/>
                </a:cubicBezTo>
                <a:close/>
                <a:moveTo>
                  <a:pt x="624293" y="342978"/>
                </a:moveTo>
                <a:cubicBezTo>
                  <a:pt x="624293" y="341010"/>
                  <a:pt x="624293" y="340986"/>
                  <a:pt x="626333" y="340986"/>
                </a:cubicBezTo>
                <a:lnTo>
                  <a:pt x="667930" y="340986"/>
                </a:lnTo>
                <a:cubicBezTo>
                  <a:pt x="669923" y="340986"/>
                  <a:pt x="669947" y="340986"/>
                  <a:pt x="669947" y="343002"/>
                </a:cubicBezTo>
                <a:cubicBezTo>
                  <a:pt x="669947" y="356845"/>
                  <a:pt x="669947" y="370709"/>
                  <a:pt x="669947" y="384599"/>
                </a:cubicBezTo>
                <a:cubicBezTo>
                  <a:pt x="669947" y="386424"/>
                  <a:pt x="669947" y="386448"/>
                  <a:pt x="668050" y="386448"/>
                </a:cubicBezTo>
                <a:lnTo>
                  <a:pt x="626165" y="386448"/>
                </a:lnTo>
                <a:cubicBezTo>
                  <a:pt x="624317" y="386448"/>
                  <a:pt x="624269" y="386448"/>
                  <a:pt x="624269" y="384575"/>
                </a:cubicBezTo>
                <a:close/>
                <a:moveTo>
                  <a:pt x="669899" y="478571"/>
                </a:moveTo>
                <a:cubicBezTo>
                  <a:pt x="669899" y="480971"/>
                  <a:pt x="669899" y="480971"/>
                  <a:pt x="667690" y="480971"/>
                </a:cubicBezTo>
                <a:lnTo>
                  <a:pt x="626381" y="480971"/>
                </a:lnTo>
                <a:cubicBezTo>
                  <a:pt x="624293" y="480971"/>
                  <a:pt x="624269" y="480971"/>
                  <a:pt x="624269" y="478739"/>
                </a:cubicBezTo>
                <a:lnTo>
                  <a:pt x="624269" y="437454"/>
                </a:lnTo>
                <a:cubicBezTo>
                  <a:pt x="624269" y="435414"/>
                  <a:pt x="624269" y="435366"/>
                  <a:pt x="626237" y="435366"/>
                </a:cubicBezTo>
                <a:lnTo>
                  <a:pt x="668098" y="435366"/>
                </a:lnTo>
                <a:cubicBezTo>
                  <a:pt x="669899" y="435366"/>
                  <a:pt x="669923" y="435366"/>
                  <a:pt x="669923" y="437310"/>
                </a:cubicBezTo>
                <a:cubicBezTo>
                  <a:pt x="669923" y="444247"/>
                  <a:pt x="669923" y="451160"/>
                  <a:pt x="669923" y="458097"/>
                </a:cubicBezTo>
                <a:cubicBezTo>
                  <a:pt x="669923" y="465033"/>
                  <a:pt x="669947" y="471802"/>
                  <a:pt x="669923" y="478643"/>
                </a:cubicBezTo>
                <a:close/>
                <a:moveTo>
                  <a:pt x="624293" y="578927"/>
                </a:moveTo>
                <a:cubicBezTo>
                  <a:pt x="624293" y="576911"/>
                  <a:pt x="624293" y="576863"/>
                  <a:pt x="626333" y="576863"/>
                </a:cubicBezTo>
                <a:lnTo>
                  <a:pt x="667930" y="576863"/>
                </a:lnTo>
                <a:cubicBezTo>
                  <a:pt x="669923" y="576863"/>
                  <a:pt x="669947" y="576863"/>
                  <a:pt x="669947" y="578927"/>
                </a:cubicBezTo>
                <a:cubicBezTo>
                  <a:pt x="669947" y="592801"/>
                  <a:pt x="669947" y="606668"/>
                  <a:pt x="669947" y="620525"/>
                </a:cubicBezTo>
                <a:cubicBezTo>
                  <a:pt x="669947" y="622493"/>
                  <a:pt x="669947" y="622517"/>
                  <a:pt x="667906" y="622517"/>
                </a:cubicBezTo>
                <a:lnTo>
                  <a:pt x="626309" y="622517"/>
                </a:lnTo>
                <a:cubicBezTo>
                  <a:pt x="624317" y="622517"/>
                  <a:pt x="624269" y="622517"/>
                  <a:pt x="624269" y="620501"/>
                </a:cubicBezTo>
                <a:close/>
                <a:moveTo>
                  <a:pt x="624293" y="12458"/>
                </a:moveTo>
                <a:cubicBezTo>
                  <a:pt x="624293" y="10441"/>
                  <a:pt x="624293" y="10393"/>
                  <a:pt x="626309" y="10393"/>
                </a:cubicBezTo>
                <a:lnTo>
                  <a:pt x="667906" y="10393"/>
                </a:lnTo>
                <a:cubicBezTo>
                  <a:pt x="669923" y="10393"/>
                  <a:pt x="669947" y="10393"/>
                  <a:pt x="669947" y="12434"/>
                </a:cubicBezTo>
                <a:cubicBezTo>
                  <a:pt x="669947" y="26211"/>
                  <a:pt x="669947" y="39989"/>
                  <a:pt x="669947" y="53767"/>
                </a:cubicBezTo>
                <a:cubicBezTo>
                  <a:pt x="669947" y="55903"/>
                  <a:pt x="669947" y="55951"/>
                  <a:pt x="667810" y="55951"/>
                </a:cubicBezTo>
                <a:lnTo>
                  <a:pt x="626453" y="55951"/>
                </a:lnTo>
                <a:cubicBezTo>
                  <a:pt x="624293" y="55951"/>
                  <a:pt x="624269" y="55951"/>
                  <a:pt x="624269" y="53815"/>
                </a:cubicBezTo>
                <a:close/>
                <a:moveTo>
                  <a:pt x="624293" y="59575"/>
                </a:moveTo>
                <a:cubicBezTo>
                  <a:pt x="624293" y="57583"/>
                  <a:pt x="624293" y="57535"/>
                  <a:pt x="626309" y="57535"/>
                </a:cubicBezTo>
                <a:lnTo>
                  <a:pt x="667906" y="57535"/>
                </a:lnTo>
                <a:cubicBezTo>
                  <a:pt x="669923" y="57535"/>
                  <a:pt x="669947" y="57535"/>
                  <a:pt x="669947" y="59791"/>
                </a:cubicBezTo>
                <a:cubicBezTo>
                  <a:pt x="669947" y="66728"/>
                  <a:pt x="669947" y="73665"/>
                  <a:pt x="669947" y="80578"/>
                </a:cubicBezTo>
                <a:cubicBezTo>
                  <a:pt x="669947" y="87491"/>
                  <a:pt x="669947" y="94260"/>
                  <a:pt x="669947" y="101100"/>
                </a:cubicBezTo>
                <a:cubicBezTo>
                  <a:pt x="669947" y="103261"/>
                  <a:pt x="669947" y="103285"/>
                  <a:pt x="667810" y="103285"/>
                </a:cubicBezTo>
                <a:lnTo>
                  <a:pt x="626453" y="103285"/>
                </a:lnTo>
                <a:cubicBezTo>
                  <a:pt x="624317" y="103285"/>
                  <a:pt x="624269" y="103285"/>
                  <a:pt x="624269" y="101148"/>
                </a:cubicBezTo>
                <a:close/>
                <a:moveTo>
                  <a:pt x="624293" y="106813"/>
                </a:moveTo>
                <a:cubicBezTo>
                  <a:pt x="624293" y="104941"/>
                  <a:pt x="624293" y="104869"/>
                  <a:pt x="626117" y="104869"/>
                </a:cubicBezTo>
                <a:cubicBezTo>
                  <a:pt x="640159" y="104869"/>
                  <a:pt x="654201" y="104869"/>
                  <a:pt x="668242" y="104869"/>
                </a:cubicBezTo>
                <a:cubicBezTo>
                  <a:pt x="669659" y="104869"/>
                  <a:pt x="669995" y="105373"/>
                  <a:pt x="669995" y="106693"/>
                </a:cubicBezTo>
                <a:cubicBezTo>
                  <a:pt x="669995" y="120663"/>
                  <a:pt x="669995" y="134609"/>
                  <a:pt x="669995" y="148554"/>
                </a:cubicBezTo>
                <a:cubicBezTo>
                  <a:pt x="669995" y="150355"/>
                  <a:pt x="669995" y="150379"/>
                  <a:pt x="667786" y="150379"/>
                </a:cubicBezTo>
                <a:lnTo>
                  <a:pt x="630582" y="150379"/>
                </a:lnTo>
                <a:cubicBezTo>
                  <a:pt x="629094" y="150379"/>
                  <a:pt x="627605" y="150379"/>
                  <a:pt x="626117" y="150379"/>
                </a:cubicBezTo>
                <a:cubicBezTo>
                  <a:pt x="624629" y="150379"/>
                  <a:pt x="624269" y="150379"/>
                  <a:pt x="624269" y="148434"/>
                </a:cubicBezTo>
                <a:lnTo>
                  <a:pt x="624269" y="106933"/>
                </a:lnTo>
                <a:close/>
                <a:moveTo>
                  <a:pt x="625157" y="626285"/>
                </a:moveTo>
                <a:cubicBezTo>
                  <a:pt x="624869" y="627029"/>
                  <a:pt x="624149" y="626669"/>
                  <a:pt x="623621" y="626669"/>
                </a:cubicBezTo>
                <a:lnTo>
                  <a:pt x="580992" y="626669"/>
                </a:lnTo>
                <a:cubicBezTo>
                  <a:pt x="578855" y="626669"/>
                  <a:pt x="578855" y="626669"/>
                  <a:pt x="577967" y="624029"/>
                </a:cubicBezTo>
                <a:lnTo>
                  <a:pt x="594481" y="624029"/>
                </a:lnTo>
                <a:cubicBezTo>
                  <a:pt x="603170" y="624029"/>
                  <a:pt x="611836" y="624029"/>
                  <a:pt x="620525" y="624029"/>
                </a:cubicBezTo>
                <a:cubicBezTo>
                  <a:pt x="622409" y="623772"/>
                  <a:pt x="624250" y="624723"/>
                  <a:pt x="625133" y="626405"/>
                </a:cubicBezTo>
                <a:close/>
                <a:moveTo>
                  <a:pt x="620909" y="622493"/>
                </a:moveTo>
                <a:lnTo>
                  <a:pt x="578999" y="622493"/>
                </a:lnTo>
                <a:cubicBezTo>
                  <a:pt x="577247" y="622493"/>
                  <a:pt x="577199" y="622493"/>
                  <a:pt x="577199" y="620573"/>
                </a:cubicBezTo>
                <a:lnTo>
                  <a:pt x="577199" y="579047"/>
                </a:lnTo>
                <a:cubicBezTo>
                  <a:pt x="577199" y="576959"/>
                  <a:pt x="577079" y="576935"/>
                  <a:pt x="579119" y="576935"/>
                </a:cubicBezTo>
                <a:lnTo>
                  <a:pt x="620741" y="576935"/>
                </a:lnTo>
                <a:cubicBezTo>
                  <a:pt x="622637" y="576935"/>
                  <a:pt x="622685" y="576935"/>
                  <a:pt x="622685" y="578759"/>
                </a:cubicBezTo>
                <a:cubicBezTo>
                  <a:pt x="622685" y="592825"/>
                  <a:pt x="622685" y="606867"/>
                  <a:pt x="622685" y="620909"/>
                </a:cubicBezTo>
                <a:cubicBezTo>
                  <a:pt x="622733" y="622373"/>
                  <a:pt x="622181" y="622613"/>
                  <a:pt x="620885" y="622613"/>
                </a:cubicBezTo>
                <a:close/>
                <a:moveTo>
                  <a:pt x="577223" y="531786"/>
                </a:moveTo>
                <a:cubicBezTo>
                  <a:pt x="577223" y="529673"/>
                  <a:pt x="577223" y="529649"/>
                  <a:pt x="579384" y="529649"/>
                </a:cubicBezTo>
                <a:lnTo>
                  <a:pt x="620669" y="529649"/>
                </a:lnTo>
                <a:cubicBezTo>
                  <a:pt x="622637" y="529649"/>
                  <a:pt x="622685" y="529649"/>
                  <a:pt x="622685" y="531666"/>
                </a:cubicBezTo>
                <a:lnTo>
                  <a:pt x="622685" y="573215"/>
                </a:lnTo>
                <a:cubicBezTo>
                  <a:pt x="622685" y="575183"/>
                  <a:pt x="622685" y="575231"/>
                  <a:pt x="620669" y="575231"/>
                </a:cubicBezTo>
                <a:lnTo>
                  <a:pt x="579095" y="575231"/>
                </a:lnTo>
                <a:cubicBezTo>
                  <a:pt x="577247" y="575231"/>
                  <a:pt x="577199" y="575231"/>
                  <a:pt x="577199" y="573359"/>
                </a:cubicBezTo>
                <a:cubicBezTo>
                  <a:pt x="577199" y="566422"/>
                  <a:pt x="577199" y="559509"/>
                  <a:pt x="577199" y="552572"/>
                </a:cubicBezTo>
                <a:close/>
                <a:moveTo>
                  <a:pt x="622829" y="484356"/>
                </a:moveTo>
                <a:cubicBezTo>
                  <a:pt x="622829" y="491269"/>
                  <a:pt x="622829" y="498205"/>
                  <a:pt x="622829" y="505142"/>
                </a:cubicBezTo>
                <a:cubicBezTo>
                  <a:pt x="622829" y="512079"/>
                  <a:pt x="622829" y="519160"/>
                  <a:pt x="622829" y="526169"/>
                </a:cubicBezTo>
                <a:cubicBezTo>
                  <a:pt x="622829" y="528017"/>
                  <a:pt x="622829" y="528065"/>
                  <a:pt x="620957" y="528065"/>
                </a:cubicBezTo>
                <a:lnTo>
                  <a:pt x="578975" y="528065"/>
                </a:lnTo>
                <a:cubicBezTo>
                  <a:pt x="577655" y="528065"/>
                  <a:pt x="577175" y="527729"/>
                  <a:pt x="577175" y="526337"/>
                </a:cubicBezTo>
                <a:cubicBezTo>
                  <a:pt x="577175" y="512288"/>
                  <a:pt x="577175" y="498253"/>
                  <a:pt x="577175" y="484236"/>
                </a:cubicBezTo>
                <a:cubicBezTo>
                  <a:pt x="577175" y="482868"/>
                  <a:pt x="577583" y="482436"/>
                  <a:pt x="578951" y="482460"/>
                </a:cubicBezTo>
                <a:cubicBezTo>
                  <a:pt x="592969" y="482460"/>
                  <a:pt x="607011" y="482460"/>
                  <a:pt x="621029" y="482460"/>
                </a:cubicBezTo>
                <a:cubicBezTo>
                  <a:pt x="622541" y="482580"/>
                  <a:pt x="622709" y="483228"/>
                  <a:pt x="622709" y="484476"/>
                </a:cubicBezTo>
                <a:close/>
                <a:moveTo>
                  <a:pt x="620621" y="244854"/>
                </a:moveTo>
                <a:lnTo>
                  <a:pt x="579408" y="244854"/>
                </a:lnTo>
                <a:cubicBezTo>
                  <a:pt x="577007" y="244854"/>
                  <a:pt x="577199" y="244854"/>
                  <a:pt x="577199" y="242766"/>
                </a:cubicBezTo>
                <a:lnTo>
                  <a:pt x="577199" y="201265"/>
                </a:lnTo>
                <a:cubicBezTo>
                  <a:pt x="577199" y="199345"/>
                  <a:pt x="577199" y="199321"/>
                  <a:pt x="579264" y="199321"/>
                </a:cubicBezTo>
                <a:lnTo>
                  <a:pt x="620621" y="199321"/>
                </a:lnTo>
                <a:cubicBezTo>
                  <a:pt x="623021" y="199321"/>
                  <a:pt x="622685" y="199321"/>
                  <a:pt x="622685" y="201529"/>
                </a:cubicBezTo>
                <a:lnTo>
                  <a:pt x="622685" y="242622"/>
                </a:lnTo>
                <a:cubicBezTo>
                  <a:pt x="622685" y="245070"/>
                  <a:pt x="622901" y="244974"/>
                  <a:pt x="620501" y="244974"/>
                </a:cubicBezTo>
                <a:close/>
                <a:moveTo>
                  <a:pt x="577415" y="343122"/>
                </a:moveTo>
                <a:cubicBezTo>
                  <a:pt x="577415" y="340722"/>
                  <a:pt x="577271" y="340938"/>
                  <a:pt x="579816" y="340938"/>
                </a:cubicBezTo>
                <a:lnTo>
                  <a:pt x="620909" y="340938"/>
                </a:lnTo>
                <a:cubicBezTo>
                  <a:pt x="622925" y="340938"/>
                  <a:pt x="622973" y="340938"/>
                  <a:pt x="622973" y="342858"/>
                </a:cubicBezTo>
                <a:lnTo>
                  <a:pt x="622973" y="384479"/>
                </a:lnTo>
                <a:cubicBezTo>
                  <a:pt x="622973" y="386376"/>
                  <a:pt x="622973" y="386424"/>
                  <a:pt x="620909" y="386424"/>
                </a:cubicBezTo>
                <a:lnTo>
                  <a:pt x="579264" y="386424"/>
                </a:lnTo>
                <a:cubicBezTo>
                  <a:pt x="576863" y="386424"/>
                  <a:pt x="577199" y="386424"/>
                  <a:pt x="577199" y="384215"/>
                </a:cubicBezTo>
                <a:close/>
                <a:moveTo>
                  <a:pt x="622901" y="337458"/>
                </a:moveTo>
                <a:cubicBezTo>
                  <a:pt x="622901" y="339306"/>
                  <a:pt x="622901" y="339330"/>
                  <a:pt x="621005" y="339330"/>
                </a:cubicBezTo>
                <a:cubicBezTo>
                  <a:pt x="607148" y="339330"/>
                  <a:pt x="593288" y="339330"/>
                  <a:pt x="579432" y="339330"/>
                </a:cubicBezTo>
                <a:cubicBezTo>
                  <a:pt x="577463" y="339330"/>
                  <a:pt x="577415" y="339330"/>
                  <a:pt x="577415" y="337314"/>
                </a:cubicBezTo>
                <a:lnTo>
                  <a:pt x="577415" y="295861"/>
                </a:lnTo>
                <a:cubicBezTo>
                  <a:pt x="577415" y="293748"/>
                  <a:pt x="577415" y="293724"/>
                  <a:pt x="579576" y="293724"/>
                </a:cubicBezTo>
                <a:cubicBezTo>
                  <a:pt x="593353" y="293724"/>
                  <a:pt x="607124" y="293724"/>
                  <a:pt x="620885" y="293724"/>
                </a:cubicBezTo>
                <a:cubicBezTo>
                  <a:pt x="622853" y="293724"/>
                  <a:pt x="622901" y="293724"/>
                  <a:pt x="622901" y="295740"/>
                </a:cubicBezTo>
                <a:close/>
                <a:moveTo>
                  <a:pt x="577199" y="154027"/>
                </a:moveTo>
                <a:cubicBezTo>
                  <a:pt x="577199" y="152107"/>
                  <a:pt x="577199" y="152059"/>
                  <a:pt x="579023" y="152059"/>
                </a:cubicBezTo>
                <a:lnTo>
                  <a:pt x="620885" y="152059"/>
                </a:lnTo>
                <a:cubicBezTo>
                  <a:pt x="622661" y="152059"/>
                  <a:pt x="622685" y="152059"/>
                  <a:pt x="622685" y="154291"/>
                </a:cubicBezTo>
                <a:lnTo>
                  <a:pt x="622685" y="192216"/>
                </a:lnTo>
                <a:cubicBezTo>
                  <a:pt x="622685" y="193440"/>
                  <a:pt x="622685" y="194616"/>
                  <a:pt x="622685" y="195888"/>
                </a:cubicBezTo>
                <a:cubicBezTo>
                  <a:pt x="622685" y="197688"/>
                  <a:pt x="622685" y="197712"/>
                  <a:pt x="620741" y="197712"/>
                </a:cubicBezTo>
                <a:lnTo>
                  <a:pt x="579143" y="197712"/>
                </a:lnTo>
                <a:cubicBezTo>
                  <a:pt x="577247" y="197712"/>
                  <a:pt x="577199" y="197712"/>
                  <a:pt x="577199" y="195888"/>
                </a:cubicBezTo>
                <a:close/>
                <a:moveTo>
                  <a:pt x="577199" y="106933"/>
                </a:moveTo>
                <a:cubicBezTo>
                  <a:pt x="577199" y="105013"/>
                  <a:pt x="577199" y="104989"/>
                  <a:pt x="579264" y="104989"/>
                </a:cubicBezTo>
                <a:lnTo>
                  <a:pt x="620597" y="104989"/>
                </a:lnTo>
                <a:cubicBezTo>
                  <a:pt x="622661" y="104989"/>
                  <a:pt x="622685" y="104989"/>
                  <a:pt x="622685" y="107173"/>
                </a:cubicBezTo>
                <a:lnTo>
                  <a:pt x="622685" y="148218"/>
                </a:lnTo>
                <a:cubicBezTo>
                  <a:pt x="622685" y="150619"/>
                  <a:pt x="622853" y="150427"/>
                  <a:pt x="620285" y="150427"/>
                </a:cubicBezTo>
                <a:lnTo>
                  <a:pt x="579287" y="150427"/>
                </a:lnTo>
                <a:cubicBezTo>
                  <a:pt x="577247" y="150427"/>
                  <a:pt x="577199" y="150427"/>
                  <a:pt x="577199" y="148506"/>
                </a:cubicBezTo>
                <a:close/>
                <a:moveTo>
                  <a:pt x="577199" y="248383"/>
                </a:moveTo>
                <a:cubicBezTo>
                  <a:pt x="577199" y="246606"/>
                  <a:pt x="577199" y="246558"/>
                  <a:pt x="579143" y="246558"/>
                </a:cubicBezTo>
                <a:lnTo>
                  <a:pt x="620717" y="246558"/>
                </a:lnTo>
                <a:cubicBezTo>
                  <a:pt x="622661" y="246558"/>
                  <a:pt x="622685" y="246558"/>
                  <a:pt x="622685" y="248623"/>
                </a:cubicBezTo>
                <a:lnTo>
                  <a:pt x="622685" y="290172"/>
                </a:lnTo>
                <a:cubicBezTo>
                  <a:pt x="622685" y="292092"/>
                  <a:pt x="622685" y="292116"/>
                  <a:pt x="620597" y="292116"/>
                </a:cubicBezTo>
                <a:lnTo>
                  <a:pt x="579312" y="292116"/>
                </a:lnTo>
                <a:cubicBezTo>
                  <a:pt x="577247" y="292116"/>
                  <a:pt x="577199" y="292116"/>
                  <a:pt x="577199" y="290220"/>
                </a:cubicBezTo>
                <a:close/>
                <a:moveTo>
                  <a:pt x="577199" y="12410"/>
                </a:moveTo>
                <a:cubicBezTo>
                  <a:pt x="577199" y="10561"/>
                  <a:pt x="577199" y="10513"/>
                  <a:pt x="579047" y="10513"/>
                </a:cubicBezTo>
                <a:lnTo>
                  <a:pt x="620885" y="10513"/>
                </a:lnTo>
                <a:cubicBezTo>
                  <a:pt x="622637" y="10513"/>
                  <a:pt x="622685" y="10513"/>
                  <a:pt x="622685" y="12458"/>
                </a:cubicBezTo>
                <a:lnTo>
                  <a:pt x="622685" y="54031"/>
                </a:lnTo>
                <a:cubicBezTo>
                  <a:pt x="622685" y="56047"/>
                  <a:pt x="622685" y="56071"/>
                  <a:pt x="620453" y="56071"/>
                </a:cubicBezTo>
                <a:lnTo>
                  <a:pt x="579143" y="56071"/>
                </a:lnTo>
                <a:cubicBezTo>
                  <a:pt x="577247" y="56071"/>
                  <a:pt x="577199" y="56071"/>
                  <a:pt x="577199" y="54247"/>
                </a:cubicBezTo>
                <a:close/>
                <a:moveTo>
                  <a:pt x="578903" y="57631"/>
                </a:moveTo>
                <a:cubicBezTo>
                  <a:pt x="592952" y="57631"/>
                  <a:pt x="606987" y="57631"/>
                  <a:pt x="621005" y="57631"/>
                </a:cubicBezTo>
                <a:cubicBezTo>
                  <a:pt x="622517" y="57631"/>
                  <a:pt x="622709" y="58231"/>
                  <a:pt x="622709" y="59479"/>
                </a:cubicBezTo>
                <a:cubicBezTo>
                  <a:pt x="622709" y="66488"/>
                  <a:pt x="622709" y="73521"/>
                  <a:pt x="622709" y="80530"/>
                </a:cubicBezTo>
                <a:lnTo>
                  <a:pt x="622709" y="101317"/>
                </a:lnTo>
                <a:cubicBezTo>
                  <a:pt x="622709" y="103357"/>
                  <a:pt x="622709" y="103405"/>
                  <a:pt x="620741" y="103405"/>
                </a:cubicBezTo>
                <a:lnTo>
                  <a:pt x="579143" y="103405"/>
                </a:lnTo>
                <a:cubicBezTo>
                  <a:pt x="577247" y="103405"/>
                  <a:pt x="577199" y="103405"/>
                  <a:pt x="577199" y="101557"/>
                </a:cubicBezTo>
                <a:cubicBezTo>
                  <a:pt x="577199" y="87507"/>
                  <a:pt x="577199" y="73473"/>
                  <a:pt x="577199" y="59455"/>
                </a:cubicBezTo>
                <a:cubicBezTo>
                  <a:pt x="577175" y="58183"/>
                  <a:pt x="577439" y="57607"/>
                  <a:pt x="578903" y="57631"/>
                </a:cubicBezTo>
                <a:close/>
                <a:moveTo>
                  <a:pt x="578903" y="388080"/>
                </a:moveTo>
                <a:cubicBezTo>
                  <a:pt x="592849" y="388080"/>
                  <a:pt x="606795" y="388080"/>
                  <a:pt x="620765" y="388080"/>
                </a:cubicBezTo>
                <a:cubicBezTo>
                  <a:pt x="622589" y="388080"/>
                  <a:pt x="622637" y="388080"/>
                  <a:pt x="622637" y="389976"/>
                </a:cubicBezTo>
                <a:cubicBezTo>
                  <a:pt x="622637" y="396985"/>
                  <a:pt x="622637" y="404018"/>
                  <a:pt x="622637" y="411027"/>
                </a:cubicBezTo>
                <a:cubicBezTo>
                  <a:pt x="622637" y="418036"/>
                  <a:pt x="622637" y="424900"/>
                  <a:pt x="622637" y="431837"/>
                </a:cubicBezTo>
                <a:cubicBezTo>
                  <a:pt x="622637" y="433686"/>
                  <a:pt x="622637" y="433734"/>
                  <a:pt x="620765" y="433734"/>
                </a:cubicBezTo>
                <a:cubicBezTo>
                  <a:pt x="606795" y="433734"/>
                  <a:pt x="592849" y="433734"/>
                  <a:pt x="578903" y="433734"/>
                </a:cubicBezTo>
                <a:cubicBezTo>
                  <a:pt x="577487" y="433734"/>
                  <a:pt x="577127" y="433277"/>
                  <a:pt x="577127" y="431933"/>
                </a:cubicBezTo>
                <a:cubicBezTo>
                  <a:pt x="577127" y="417884"/>
                  <a:pt x="577127" y="403850"/>
                  <a:pt x="577127" y="389832"/>
                </a:cubicBezTo>
                <a:cubicBezTo>
                  <a:pt x="577175" y="388560"/>
                  <a:pt x="577535" y="388080"/>
                  <a:pt x="578951" y="388080"/>
                </a:cubicBezTo>
                <a:close/>
                <a:moveTo>
                  <a:pt x="578903" y="435342"/>
                </a:moveTo>
                <a:cubicBezTo>
                  <a:pt x="592849" y="435342"/>
                  <a:pt x="606819" y="435342"/>
                  <a:pt x="620789" y="435342"/>
                </a:cubicBezTo>
                <a:cubicBezTo>
                  <a:pt x="622541" y="435342"/>
                  <a:pt x="622589" y="435342"/>
                  <a:pt x="622589" y="437286"/>
                </a:cubicBezTo>
                <a:lnTo>
                  <a:pt x="622589" y="478907"/>
                </a:lnTo>
                <a:cubicBezTo>
                  <a:pt x="622589" y="480995"/>
                  <a:pt x="622709" y="481019"/>
                  <a:pt x="620669" y="481019"/>
                </a:cubicBezTo>
                <a:lnTo>
                  <a:pt x="579143" y="481019"/>
                </a:lnTo>
                <a:cubicBezTo>
                  <a:pt x="577247" y="481019"/>
                  <a:pt x="577199" y="481019"/>
                  <a:pt x="577199" y="479195"/>
                </a:cubicBezTo>
                <a:cubicBezTo>
                  <a:pt x="577199" y="465153"/>
                  <a:pt x="577199" y="451112"/>
                  <a:pt x="577199" y="437046"/>
                </a:cubicBezTo>
                <a:cubicBezTo>
                  <a:pt x="577151" y="435582"/>
                  <a:pt x="577703" y="435342"/>
                  <a:pt x="578999" y="435342"/>
                </a:cubicBezTo>
                <a:close/>
                <a:moveTo>
                  <a:pt x="576503" y="626621"/>
                </a:moveTo>
                <a:cubicBezTo>
                  <a:pt x="575730" y="626876"/>
                  <a:pt x="574907" y="626943"/>
                  <a:pt x="574103" y="626813"/>
                </a:cubicBezTo>
                <a:lnTo>
                  <a:pt x="530970" y="626813"/>
                </a:lnTo>
                <a:cubicBezTo>
                  <a:pt x="530009" y="626813"/>
                  <a:pt x="529817" y="626333"/>
                  <a:pt x="529841" y="625517"/>
                </a:cubicBezTo>
                <a:cubicBezTo>
                  <a:pt x="529865" y="624701"/>
                  <a:pt x="530033" y="624125"/>
                  <a:pt x="530994" y="624173"/>
                </a:cubicBezTo>
                <a:lnTo>
                  <a:pt x="573599" y="624173"/>
                </a:lnTo>
                <a:cubicBezTo>
                  <a:pt x="576023" y="624173"/>
                  <a:pt x="576023" y="624197"/>
                  <a:pt x="576671" y="626621"/>
                </a:cubicBezTo>
                <a:close/>
                <a:moveTo>
                  <a:pt x="573623" y="150475"/>
                </a:moveTo>
                <a:cubicBezTo>
                  <a:pt x="573095" y="150475"/>
                  <a:pt x="572567" y="150475"/>
                  <a:pt x="572039" y="150475"/>
                </a:cubicBezTo>
                <a:lnTo>
                  <a:pt x="532338" y="150475"/>
                </a:lnTo>
                <a:cubicBezTo>
                  <a:pt x="529937" y="150475"/>
                  <a:pt x="529937" y="150475"/>
                  <a:pt x="529937" y="148266"/>
                </a:cubicBezTo>
                <a:lnTo>
                  <a:pt x="529937" y="107221"/>
                </a:lnTo>
                <a:cubicBezTo>
                  <a:pt x="529937" y="105013"/>
                  <a:pt x="529937" y="104989"/>
                  <a:pt x="532338" y="104989"/>
                </a:cubicBezTo>
                <a:lnTo>
                  <a:pt x="574703" y="104989"/>
                </a:lnTo>
                <a:cubicBezTo>
                  <a:pt x="575495" y="104989"/>
                  <a:pt x="575783" y="105397"/>
                  <a:pt x="575759" y="106141"/>
                </a:cubicBezTo>
                <a:cubicBezTo>
                  <a:pt x="575735" y="106885"/>
                  <a:pt x="575759" y="107197"/>
                  <a:pt x="575759" y="107725"/>
                </a:cubicBezTo>
                <a:lnTo>
                  <a:pt x="575759" y="147714"/>
                </a:lnTo>
                <a:cubicBezTo>
                  <a:pt x="575735" y="148066"/>
                  <a:pt x="575735" y="148419"/>
                  <a:pt x="575759" y="148770"/>
                </a:cubicBezTo>
                <a:cubicBezTo>
                  <a:pt x="575855" y="150259"/>
                  <a:pt x="575063" y="150619"/>
                  <a:pt x="573791" y="150475"/>
                </a:cubicBezTo>
                <a:close/>
                <a:moveTo>
                  <a:pt x="575543" y="195672"/>
                </a:moveTo>
                <a:cubicBezTo>
                  <a:pt x="575543" y="197688"/>
                  <a:pt x="575543" y="197712"/>
                  <a:pt x="573527" y="197712"/>
                </a:cubicBezTo>
                <a:lnTo>
                  <a:pt x="532002" y="197712"/>
                </a:lnTo>
                <a:cubicBezTo>
                  <a:pt x="529889" y="197712"/>
                  <a:pt x="529865" y="197712"/>
                  <a:pt x="529865" y="195552"/>
                </a:cubicBezTo>
                <a:lnTo>
                  <a:pt x="529865" y="154243"/>
                </a:lnTo>
                <a:cubicBezTo>
                  <a:pt x="529865" y="152107"/>
                  <a:pt x="529865" y="152059"/>
                  <a:pt x="532002" y="152059"/>
                </a:cubicBezTo>
                <a:lnTo>
                  <a:pt x="573599" y="152059"/>
                </a:lnTo>
                <a:cubicBezTo>
                  <a:pt x="575567" y="152059"/>
                  <a:pt x="575615" y="152059"/>
                  <a:pt x="575615" y="154099"/>
                </a:cubicBezTo>
                <a:close/>
                <a:moveTo>
                  <a:pt x="575543" y="201601"/>
                </a:moveTo>
                <a:lnTo>
                  <a:pt x="575543" y="242670"/>
                </a:lnTo>
                <a:cubicBezTo>
                  <a:pt x="575543" y="244926"/>
                  <a:pt x="575543" y="245070"/>
                  <a:pt x="573143" y="245070"/>
                </a:cubicBezTo>
                <a:lnTo>
                  <a:pt x="532338" y="245070"/>
                </a:lnTo>
                <a:cubicBezTo>
                  <a:pt x="529937" y="245070"/>
                  <a:pt x="529937" y="245070"/>
                  <a:pt x="529937" y="242862"/>
                </a:cubicBezTo>
                <a:lnTo>
                  <a:pt x="529937" y="201433"/>
                </a:lnTo>
                <a:cubicBezTo>
                  <a:pt x="529937" y="199345"/>
                  <a:pt x="529937" y="199321"/>
                  <a:pt x="532098" y="199321"/>
                </a:cubicBezTo>
                <a:cubicBezTo>
                  <a:pt x="545875" y="199321"/>
                  <a:pt x="559646" y="199321"/>
                  <a:pt x="573407" y="199321"/>
                </a:cubicBezTo>
                <a:cubicBezTo>
                  <a:pt x="575543" y="199321"/>
                  <a:pt x="575543" y="199345"/>
                  <a:pt x="575543" y="201601"/>
                </a:cubicBezTo>
                <a:close/>
                <a:moveTo>
                  <a:pt x="529265" y="59983"/>
                </a:moveTo>
                <a:cubicBezTo>
                  <a:pt x="529265" y="59215"/>
                  <a:pt x="529121" y="58399"/>
                  <a:pt x="529865" y="57847"/>
                </a:cubicBezTo>
                <a:cubicBezTo>
                  <a:pt x="530609" y="57295"/>
                  <a:pt x="531426" y="57247"/>
                  <a:pt x="532266" y="57247"/>
                </a:cubicBezTo>
                <a:lnTo>
                  <a:pt x="573215" y="57247"/>
                </a:lnTo>
                <a:cubicBezTo>
                  <a:pt x="574055" y="57247"/>
                  <a:pt x="575015" y="56983"/>
                  <a:pt x="575615" y="57943"/>
                </a:cubicBezTo>
                <a:cubicBezTo>
                  <a:pt x="575615" y="72073"/>
                  <a:pt x="575615" y="86195"/>
                  <a:pt x="575615" y="100308"/>
                </a:cubicBezTo>
                <a:cubicBezTo>
                  <a:pt x="575615" y="100932"/>
                  <a:pt x="575615" y="101533"/>
                  <a:pt x="575615" y="102157"/>
                </a:cubicBezTo>
                <a:cubicBezTo>
                  <a:pt x="575615" y="103165"/>
                  <a:pt x="575255" y="103597"/>
                  <a:pt x="574247" y="103525"/>
                </a:cubicBezTo>
                <a:lnTo>
                  <a:pt x="529937" y="103525"/>
                </a:lnTo>
                <a:cubicBezTo>
                  <a:pt x="529073" y="103045"/>
                  <a:pt x="529241" y="102181"/>
                  <a:pt x="529241" y="101413"/>
                </a:cubicBezTo>
                <a:close/>
                <a:moveTo>
                  <a:pt x="529265" y="13346"/>
                </a:moveTo>
                <a:cubicBezTo>
                  <a:pt x="529265" y="12506"/>
                  <a:pt x="529073" y="11593"/>
                  <a:pt x="529793" y="10945"/>
                </a:cubicBezTo>
                <a:cubicBezTo>
                  <a:pt x="530626" y="10662"/>
                  <a:pt x="531514" y="10579"/>
                  <a:pt x="532386" y="10705"/>
                </a:cubicBezTo>
                <a:lnTo>
                  <a:pt x="574487" y="10705"/>
                </a:lnTo>
                <a:cubicBezTo>
                  <a:pt x="575255" y="10705"/>
                  <a:pt x="575567" y="11137"/>
                  <a:pt x="575543" y="11881"/>
                </a:cubicBezTo>
                <a:cubicBezTo>
                  <a:pt x="575519" y="12626"/>
                  <a:pt x="575543" y="13106"/>
                  <a:pt x="575543" y="13730"/>
                </a:cubicBezTo>
                <a:cubicBezTo>
                  <a:pt x="575543" y="27843"/>
                  <a:pt x="575543" y="41965"/>
                  <a:pt x="575543" y="56095"/>
                </a:cubicBezTo>
                <a:cubicBezTo>
                  <a:pt x="575063" y="56959"/>
                  <a:pt x="574199" y="56791"/>
                  <a:pt x="573431" y="56791"/>
                </a:cubicBezTo>
                <a:lnTo>
                  <a:pt x="532074" y="56791"/>
                </a:lnTo>
                <a:cubicBezTo>
                  <a:pt x="531306" y="56791"/>
                  <a:pt x="530489" y="56935"/>
                  <a:pt x="529937" y="56191"/>
                </a:cubicBezTo>
                <a:cubicBezTo>
                  <a:pt x="529385" y="55447"/>
                  <a:pt x="529337" y="54631"/>
                  <a:pt x="529337" y="53791"/>
                </a:cubicBezTo>
                <a:cubicBezTo>
                  <a:pt x="529321" y="40221"/>
                  <a:pt x="529321" y="26699"/>
                  <a:pt x="529337" y="13226"/>
                </a:cubicBezTo>
                <a:close/>
                <a:moveTo>
                  <a:pt x="529265" y="289788"/>
                </a:moveTo>
                <a:cubicBezTo>
                  <a:pt x="529265" y="276346"/>
                  <a:pt x="529265" y="262888"/>
                  <a:pt x="529265" y="249415"/>
                </a:cubicBezTo>
                <a:cubicBezTo>
                  <a:pt x="529265" y="248575"/>
                  <a:pt x="529073" y="247639"/>
                  <a:pt x="529793" y="247014"/>
                </a:cubicBezTo>
                <a:cubicBezTo>
                  <a:pt x="530624" y="246724"/>
                  <a:pt x="531512" y="246633"/>
                  <a:pt x="532386" y="246750"/>
                </a:cubicBezTo>
                <a:lnTo>
                  <a:pt x="574487" y="246750"/>
                </a:lnTo>
                <a:cubicBezTo>
                  <a:pt x="575255" y="246750"/>
                  <a:pt x="575567" y="247183"/>
                  <a:pt x="575543" y="247927"/>
                </a:cubicBezTo>
                <a:cubicBezTo>
                  <a:pt x="575519" y="248671"/>
                  <a:pt x="575543" y="249151"/>
                  <a:pt x="575543" y="249751"/>
                </a:cubicBezTo>
                <a:cubicBezTo>
                  <a:pt x="575543" y="263881"/>
                  <a:pt x="575543" y="278002"/>
                  <a:pt x="575543" y="292116"/>
                </a:cubicBezTo>
                <a:lnTo>
                  <a:pt x="575543" y="292116"/>
                </a:lnTo>
                <a:cubicBezTo>
                  <a:pt x="575063" y="292980"/>
                  <a:pt x="574199" y="292836"/>
                  <a:pt x="573431" y="292836"/>
                </a:cubicBezTo>
                <a:lnTo>
                  <a:pt x="532074" y="292836"/>
                </a:lnTo>
                <a:cubicBezTo>
                  <a:pt x="531306" y="292836"/>
                  <a:pt x="530489" y="292980"/>
                  <a:pt x="529937" y="292236"/>
                </a:cubicBezTo>
                <a:cubicBezTo>
                  <a:pt x="529385" y="291492"/>
                  <a:pt x="529337" y="290508"/>
                  <a:pt x="529337" y="289668"/>
                </a:cubicBezTo>
                <a:close/>
                <a:moveTo>
                  <a:pt x="575543" y="293892"/>
                </a:moveTo>
                <a:lnTo>
                  <a:pt x="575543" y="293892"/>
                </a:lnTo>
                <a:cubicBezTo>
                  <a:pt x="575543" y="308006"/>
                  <a:pt x="575543" y="322127"/>
                  <a:pt x="575543" y="336257"/>
                </a:cubicBezTo>
                <a:cubicBezTo>
                  <a:pt x="575543" y="336858"/>
                  <a:pt x="575543" y="337482"/>
                  <a:pt x="575543" y="338082"/>
                </a:cubicBezTo>
                <a:cubicBezTo>
                  <a:pt x="575543" y="339090"/>
                  <a:pt x="575183" y="339546"/>
                  <a:pt x="574175" y="339474"/>
                </a:cubicBezTo>
                <a:cubicBezTo>
                  <a:pt x="573551" y="339474"/>
                  <a:pt x="572927" y="339474"/>
                  <a:pt x="572327" y="339474"/>
                </a:cubicBezTo>
                <a:lnTo>
                  <a:pt x="529937" y="339474"/>
                </a:lnTo>
                <a:cubicBezTo>
                  <a:pt x="529073" y="338994"/>
                  <a:pt x="529241" y="338154"/>
                  <a:pt x="529241" y="337386"/>
                </a:cubicBezTo>
                <a:lnTo>
                  <a:pt x="529241" y="295909"/>
                </a:lnTo>
                <a:cubicBezTo>
                  <a:pt x="529241" y="295164"/>
                  <a:pt x="529097" y="294324"/>
                  <a:pt x="529841" y="293772"/>
                </a:cubicBezTo>
                <a:cubicBezTo>
                  <a:pt x="530586" y="293220"/>
                  <a:pt x="531402" y="293196"/>
                  <a:pt x="532242" y="293196"/>
                </a:cubicBezTo>
                <a:cubicBezTo>
                  <a:pt x="545892" y="293196"/>
                  <a:pt x="559540" y="293196"/>
                  <a:pt x="573191" y="293196"/>
                </a:cubicBezTo>
                <a:cubicBezTo>
                  <a:pt x="574031" y="293196"/>
                  <a:pt x="574991" y="292932"/>
                  <a:pt x="575591" y="293892"/>
                </a:cubicBezTo>
                <a:close/>
                <a:moveTo>
                  <a:pt x="575543" y="431741"/>
                </a:moveTo>
                <a:cubicBezTo>
                  <a:pt x="575543" y="433734"/>
                  <a:pt x="575543" y="433782"/>
                  <a:pt x="573503" y="433782"/>
                </a:cubicBezTo>
                <a:lnTo>
                  <a:pt x="532002" y="433782"/>
                </a:lnTo>
                <a:cubicBezTo>
                  <a:pt x="529889" y="433782"/>
                  <a:pt x="529865" y="433782"/>
                  <a:pt x="529865" y="431597"/>
                </a:cubicBezTo>
                <a:lnTo>
                  <a:pt x="529865" y="390288"/>
                </a:lnTo>
                <a:cubicBezTo>
                  <a:pt x="529865" y="388152"/>
                  <a:pt x="529865" y="388128"/>
                  <a:pt x="532026" y="388128"/>
                </a:cubicBezTo>
                <a:lnTo>
                  <a:pt x="573599" y="388128"/>
                </a:lnTo>
                <a:cubicBezTo>
                  <a:pt x="575567" y="388128"/>
                  <a:pt x="575615" y="388128"/>
                  <a:pt x="575615" y="390168"/>
                </a:cubicBezTo>
                <a:close/>
                <a:moveTo>
                  <a:pt x="575543" y="478955"/>
                </a:moveTo>
                <a:cubicBezTo>
                  <a:pt x="575543" y="480971"/>
                  <a:pt x="575543" y="481019"/>
                  <a:pt x="573527" y="481019"/>
                </a:cubicBezTo>
                <a:lnTo>
                  <a:pt x="531762" y="481019"/>
                </a:lnTo>
                <a:cubicBezTo>
                  <a:pt x="529913" y="481019"/>
                  <a:pt x="529865" y="481019"/>
                  <a:pt x="529865" y="479123"/>
                </a:cubicBezTo>
                <a:lnTo>
                  <a:pt x="529865" y="437262"/>
                </a:lnTo>
                <a:cubicBezTo>
                  <a:pt x="529865" y="435414"/>
                  <a:pt x="529865" y="435390"/>
                  <a:pt x="531714" y="435366"/>
                </a:cubicBezTo>
                <a:lnTo>
                  <a:pt x="573575" y="435366"/>
                </a:lnTo>
                <a:cubicBezTo>
                  <a:pt x="575567" y="435366"/>
                  <a:pt x="575615" y="435366"/>
                  <a:pt x="575615" y="437358"/>
                </a:cubicBezTo>
                <a:close/>
                <a:moveTo>
                  <a:pt x="529937" y="384791"/>
                </a:moveTo>
                <a:cubicBezTo>
                  <a:pt x="529937" y="370846"/>
                  <a:pt x="529937" y="356900"/>
                  <a:pt x="529937" y="342954"/>
                </a:cubicBezTo>
                <a:cubicBezTo>
                  <a:pt x="529937" y="341106"/>
                  <a:pt x="529937" y="341058"/>
                  <a:pt x="531810" y="341058"/>
                </a:cubicBezTo>
                <a:lnTo>
                  <a:pt x="573647" y="341058"/>
                </a:lnTo>
                <a:cubicBezTo>
                  <a:pt x="575639" y="341058"/>
                  <a:pt x="575687" y="341058"/>
                  <a:pt x="575687" y="343050"/>
                </a:cubicBezTo>
                <a:lnTo>
                  <a:pt x="575687" y="384647"/>
                </a:lnTo>
                <a:cubicBezTo>
                  <a:pt x="575687" y="386496"/>
                  <a:pt x="575687" y="386520"/>
                  <a:pt x="573791" y="386520"/>
                </a:cubicBezTo>
                <a:cubicBezTo>
                  <a:pt x="559773" y="386520"/>
                  <a:pt x="545731" y="386520"/>
                  <a:pt x="531690" y="386520"/>
                </a:cubicBezTo>
                <a:cubicBezTo>
                  <a:pt x="530273" y="386568"/>
                  <a:pt x="529937" y="386208"/>
                  <a:pt x="529937" y="384791"/>
                </a:cubicBezTo>
                <a:close/>
                <a:moveTo>
                  <a:pt x="529433" y="525737"/>
                </a:moveTo>
                <a:cubicBezTo>
                  <a:pt x="529433" y="512264"/>
                  <a:pt x="529433" y="498806"/>
                  <a:pt x="529433" y="485364"/>
                </a:cubicBezTo>
                <a:cubicBezTo>
                  <a:pt x="529433" y="484500"/>
                  <a:pt x="529241" y="483588"/>
                  <a:pt x="529961" y="482964"/>
                </a:cubicBezTo>
                <a:cubicBezTo>
                  <a:pt x="530797" y="482692"/>
                  <a:pt x="531682" y="482611"/>
                  <a:pt x="532554" y="482724"/>
                </a:cubicBezTo>
                <a:lnTo>
                  <a:pt x="574655" y="482724"/>
                </a:lnTo>
                <a:cubicBezTo>
                  <a:pt x="575423" y="482724"/>
                  <a:pt x="575735" y="483156"/>
                  <a:pt x="575711" y="483900"/>
                </a:cubicBezTo>
                <a:cubicBezTo>
                  <a:pt x="575687" y="484644"/>
                  <a:pt x="575711" y="485124"/>
                  <a:pt x="575711" y="485748"/>
                </a:cubicBezTo>
                <a:cubicBezTo>
                  <a:pt x="575711" y="499862"/>
                  <a:pt x="575711" y="513983"/>
                  <a:pt x="575711" y="528113"/>
                </a:cubicBezTo>
                <a:lnTo>
                  <a:pt x="575711" y="528113"/>
                </a:lnTo>
                <a:cubicBezTo>
                  <a:pt x="575231" y="528977"/>
                  <a:pt x="574367" y="528809"/>
                  <a:pt x="573599" y="528809"/>
                </a:cubicBezTo>
                <a:lnTo>
                  <a:pt x="532074" y="528809"/>
                </a:lnTo>
                <a:cubicBezTo>
                  <a:pt x="531306" y="528809"/>
                  <a:pt x="530489" y="528953"/>
                  <a:pt x="529937" y="528209"/>
                </a:cubicBezTo>
                <a:cubicBezTo>
                  <a:pt x="529385" y="527465"/>
                  <a:pt x="529337" y="526553"/>
                  <a:pt x="529337" y="525737"/>
                </a:cubicBezTo>
                <a:close/>
                <a:moveTo>
                  <a:pt x="529937" y="529865"/>
                </a:moveTo>
                <a:cubicBezTo>
                  <a:pt x="530561" y="529049"/>
                  <a:pt x="531498" y="529265"/>
                  <a:pt x="532338" y="529265"/>
                </a:cubicBezTo>
                <a:lnTo>
                  <a:pt x="573287" y="529265"/>
                </a:lnTo>
                <a:cubicBezTo>
                  <a:pt x="574127" y="529265"/>
                  <a:pt x="575087" y="529001"/>
                  <a:pt x="575687" y="529985"/>
                </a:cubicBezTo>
                <a:cubicBezTo>
                  <a:pt x="575687" y="543667"/>
                  <a:pt x="575687" y="557349"/>
                  <a:pt x="575687" y="571030"/>
                </a:cubicBezTo>
                <a:lnTo>
                  <a:pt x="575687" y="572615"/>
                </a:lnTo>
                <a:cubicBezTo>
                  <a:pt x="575687" y="575327"/>
                  <a:pt x="576119" y="575375"/>
                  <a:pt x="573047" y="575375"/>
                </a:cubicBezTo>
                <a:lnTo>
                  <a:pt x="532722" y="575375"/>
                </a:lnTo>
                <a:cubicBezTo>
                  <a:pt x="531762" y="575493"/>
                  <a:pt x="530787" y="575404"/>
                  <a:pt x="529865" y="575111"/>
                </a:cubicBezTo>
                <a:cubicBezTo>
                  <a:pt x="529145" y="574391"/>
                  <a:pt x="529337" y="573479"/>
                  <a:pt x="529337" y="572711"/>
                </a:cubicBezTo>
                <a:cubicBezTo>
                  <a:pt x="529337" y="559238"/>
                  <a:pt x="529337" y="545779"/>
                  <a:pt x="529337" y="532338"/>
                </a:cubicBezTo>
                <a:cubicBezTo>
                  <a:pt x="529337" y="531402"/>
                  <a:pt x="529097" y="530465"/>
                  <a:pt x="529937" y="529865"/>
                </a:cubicBezTo>
                <a:close/>
                <a:moveTo>
                  <a:pt x="529937" y="664762"/>
                </a:moveTo>
                <a:cubicBezTo>
                  <a:pt x="551060" y="664762"/>
                  <a:pt x="572190" y="664762"/>
                  <a:pt x="593329" y="664762"/>
                </a:cubicBezTo>
                <a:cubicBezTo>
                  <a:pt x="595225" y="664762"/>
                  <a:pt x="596450" y="665146"/>
                  <a:pt x="597098" y="667042"/>
                </a:cubicBezTo>
                <a:cubicBezTo>
                  <a:pt x="597931" y="668663"/>
                  <a:pt x="598667" y="670328"/>
                  <a:pt x="599306" y="672035"/>
                </a:cubicBezTo>
                <a:cubicBezTo>
                  <a:pt x="598634" y="672827"/>
                  <a:pt x="597698" y="672611"/>
                  <a:pt x="596906" y="672611"/>
                </a:cubicBezTo>
                <a:lnTo>
                  <a:pt x="532338" y="672611"/>
                </a:lnTo>
                <a:cubicBezTo>
                  <a:pt x="531498" y="672611"/>
                  <a:pt x="530561" y="672851"/>
                  <a:pt x="529937" y="671987"/>
                </a:cubicBezTo>
                <a:lnTo>
                  <a:pt x="529937" y="671987"/>
                </a:lnTo>
                <a:cubicBezTo>
                  <a:pt x="528989" y="669663"/>
                  <a:pt x="528989" y="667062"/>
                  <a:pt x="529937" y="664738"/>
                </a:cubicBezTo>
                <a:close/>
                <a:moveTo>
                  <a:pt x="528137" y="671963"/>
                </a:moveTo>
                <a:lnTo>
                  <a:pt x="528137" y="671963"/>
                </a:lnTo>
                <a:cubicBezTo>
                  <a:pt x="527513" y="672827"/>
                  <a:pt x="526577" y="672587"/>
                  <a:pt x="525737" y="672587"/>
                </a:cubicBezTo>
                <a:lnTo>
                  <a:pt x="460929" y="672587"/>
                </a:lnTo>
                <a:cubicBezTo>
                  <a:pt x="460146" y="672726"/>
                  <a:pt x="459340" y="672563"/>
                  <a:pt x="458673" y="672131"/>
                </a:cubicBezTo>
                <a:cubicBezTo>
                  <a:pt x="458673" y="670451"/>
                  <a:pt x="460065" y="669395"/>
                  <a:pt x="460497" y="667906"/>
                </a:cubicBezTo>
                <a:cubicBezTo>
                  <a:pt x="461217" y="665314"/>
                  <a:pt x="462897" y="664690"/>
                  <a:pt x="465537" y="664714"/>
                </a:cubicBezTo>
                <a:cubicBezTo>
                  <a:pt x="486372" y="664834"/>
                  <a:pt x="507207" y="664714"/>
                  <a:pt x="528065" y="664714"/>
                </a:cubicBezTo>
                <a:lnTo>
                  <a:pt x="528065" y="664714"/>
                </a:lnTo>
                <a:cubicBezTo>
                  <a:pt x="528233" y="664882"/>
                  <a:pt x="528569" y="665050"/>
                  <a:pt x="528569" y="665242"/>
                </a:cubicBezTo>
                <a:cubicBezTo>
                  <a:pt x="529069" y="667460"/>
                  <a:pt x="528927" y="669774"/>
                  <a:pt x="528161" y="671915"/>
                </a:cubicBezTo>
                <a:close/>
                <a:moveTo>
                  <a:pt x="528137" y="686749"/>
                </a:moveTo>
                <a:cubicBezTo>
                  <a:pt x="528137" y="688669"/>
                  <a:pt x="528137" y="690613"/>
                  <a:pt x="528137" y="692533"/>
                </a:cubicBezTo>
                <a:cubicBezTo>
                  <a:pt x="528137" y="693446"/>
                  <a:pt x="527801" y="693806"/>
                  <a:pt x="526913" y="693758"/>
                </a:cubicBezTo>
                <a:lnTo>
                  <a:pt x="447631" y="693758"/>
                </a:lnTo>
                <a:cubicBezTo>
                  <a:pt x="449287" y="690469"/>
                  <a:pt x="450728" y="687589"/>
                  <a:pt x="452144" y="684709"/>
                </a:cubicBezTo>
                <a:cubicBezTo>
                  <a:pt x="452389" y="684029"/>
                  <a:pt x="453087" y="683624"/>
                  <a:pt x="453800" y="683748"/>
                </a:cubicBezTo>
                <a:lnTo>
                  <a:pt x="525377" y="683748"/>
                </a:lnTo>
                <a:cubicBezTo>
                  <a:pt x="528641" y="683724"/>
                  <a:pt x="528257" y="683484"/>
                  <a:pt x="528281" y="686725"/>
                </a:cubicBezTo>
                <a:close/>
                <a:moveTo>
                  <a:pt x="525257" y="830214"/>
                </a:moveTo>
                <a:lnTo>
                  <a:pt x="381239" y="830214"/>
                </a:lnTo>
                <a:cubicBezTo>
                  <a:pt x="380711" y="830214"/>
                  <a:pt x="380207" y="830214"/>
                  <a:pt x="379751" y="830214"/>
                </a:cubicBezTo>
                <a:cubicBezTo>
                  <a:pt x="379559" y="829881"/>
                  <a:pt x="379559" y="829468"/>
                  <a:pt x="379751" y="829134"/>
                </a:cubicBezTo>
                <a:cubicBezTo>
                  <a:pt x="385159" y="818316"/>
                  <a:pt x="390569" y="807500"/>
                  <a:pt x="395977" y="796682"/>
                </a:cubicBezTo>
                <a:cubicBezTo>
                  <a:pt x="396251" y="796236"/>
                  <a:pt x="396548" y="795804"/>
                  <a:pt x="396865" y="795386"/>
                </a:cubicBezTo>
                <a:lnTo>
                  <a:pt x="396865" y="795386"/>
                </a:lnTo>
                <a:cubicBezTo>
                  <a:pt x="397609" y="794714"/>
                  <a:pt x="398521" y="794906"/>
                  <a:pt x="399265" y="794906"/>
                </a:cubicBezTo>
                <a:lnTo>
                  <a:pt x="525281" y="794906"/>
                </a:lnTo>
                <a:cubicBezTo>
                  <a:pt x="526169" y="794906"/>
                  <a:pt x="527249" y="794570"/>
                  <a:pt x="527897" y="795626"/>
                </a:cubicBezTo>
                <a:cubicBezTo>
                  <a:pt x="527897" y="806236"/>
                  <a:pt x="527897" y="816852"/>
                  <a:pt x="527897" y="827478"/>
                </a:cubicBezTo>
                <a:cubicBezTo>
                  <a:pt x="528185" y="830406"/>
                  <a:pt x="528617" y="830190"/>
                  <a:pt x="525401" y="830190"/>
                </a:cubicBezTo>
                <a:close/>
                <a:moveTo>
                  <a:pt x="293892" y="484740"/>
                </a:moveTo>
                <a:cubicBezTo>
                  <a:pt x="293892" y="482676"/>
                  <a:pt x="293892" y="482628"/>
                  <a:pt x="295885" y="482628"/>
                </a:cubicBezTo>
                <a:lnTo>
                  <a:pt x="337482" y="482628"/>
                </a:lnTo>
                <a:cubicBezTo>
                  <a:pt x="339498" y="482628"/>
                  <a:pt x="339546" y="482628"/>
                  <a:pt x="339546" y="484644"/>
                </a:cubicBezTo>
                <a:cubicBezTo>
                  <a:pt x="339546" y="498518"/>
                  <a:pt x="339546" y="512384"/>
                  <a:pt x="339546" y="526241"/>
                </a:cubicBezTo>
                <a:cubicBezTo>
                  <a:pt x="339546" y="528137"/>
                  <a:pt x="339546" y="528185"/>
                  <a:pt x="337698" y="528185"/>
                </a:cubicBezTo>
                <a:lnTo>
                  <a:pt x="295837" y="528185"/>
                </a:lnTo>
                <a:cubicBezTo>
                  <a:pt x="293916" y="528185"/>
                  <a:pt x="293892" y="528185"/>
                  <a:pt x="293892" y="526073"/>
                </a:cubicBezTo>
                <a:lnTo>
                  <a:pt x="293892" y="484740"/>
                </a:lnTo>
                <a:close/>
                <a:moveTo>
                  <a:pt x="339498" y="337290"/>
                </a:moveTo>
                <a:cubicBezTo>
                  <a:pt x="339498" y="339426"/>
                  <a:pt x="339498" y="339450"/>
                  <a:pt x="337338" y="339474"/>
                </a:cubicBezTo>
                <a:lnTo>
                  <a:pt x="296077" y="339474"/>
                </a:lnTo>
                <a:cubicBezTo>
                  <a:pt x="293916" y="339474"/>
                  <a:pt x="293892" y="339474"/>
                  <a:pt x="293892" y="337314"/>
                </a:cubicBezTo>
                <a:lnTo>
                  <a:pt x="293892" y="295740"/>
                </a:lnTo>
                <a:cubicBezTo>
                  <a:pt x="293892" y="293772"/>
                  <a:pt x="293892" y="293724"/>
                  <a:pt x="295933" y="293724"/>
                </a:cubicBezTo>
                <a:cubicBezTo>
                  <a:pt x="309775" y="293724"/>
                  <a:pt x="323632" y="293724"/>
                  <a:pt x="337506" y="293724"/>
                </a:cubicBezTo>
                <a:cubicBezTo>
                  <a:pt x="339522" y="293724"/>
                  <a:pt x="339546" y="293724"/>
                  <a:pt x="339546" y="295716"/>
                </a:cubicBezTo>
                <a:cubicBezTo>
                  <a:pt x="339546" y="302749"/>
                  <a:pt x="339546" y="309758"/>
                  <a:pt x="339546" y="316767"/>
                </a:cubicBezTo>
                <a:cubicBezTo>
                  <a:pt x="339546" y="323776"/>
                  <a:pt x="339570" y="330449"/>
                  <a:pt x="339546" y="337290"/>
                </a:cubicBezTo>
                <a:close/>
                <a:moveTo>
                  <a:pt x="339498" y="384455"/>
                </a:moveTo>
                <a:cubicBezTo>
                  <a:pt x="339498" y="386496"/>
                  <a:pt x="339498" y="386520"/>
                  <a:pt x="337290" y="386544"/>
                </a:cubicBezTo>
                <a:lnTo>
                  <a:pt x="296269" y="386544"/>
                </a:lnTo>
                <a:cubicBezTo>
                  <a:pt x="293868" y="386544"/>
                  <a:pt x="293868" y="386544"/>
                  <a:pt x="293868" y="384335"/>
                </a:cubicBezTo>
                <a:lnTo>
                  <a:pt x="293868" y="343266"/>
                </a:lnTo>
                <a:cubicBezTo>
                  <a:pt x="293868" y="341082"/>
                  <a:pt x="293868" y="341058"/>
                  <a:pt x="296269" y="341058"/>
                </a:cubicBezTo>
                <a:lnTo>
                  <a:pt x="337338" y="341058"/>
                </a:lnTo>
                <a:cubicBezTo>
                  <a:pt x="339546" y="341058"/>
                  <a:pt x="339570" y="341058"/>
                  <a:pt x="339570" y="343122"/>
                </a:cubicBezTo>
                <a:cubicBezTo>
                  <a:pt x="339587" y="356900"/>
                  <a:pt x="339577" y="370678"/>
                  <a:pt x="339546" y="384455"/>
                </a:cubicBezTo>
                <a:close/>
                <a:moveTo>
                  <a:pt x="293892" y="248623"/>
                </a:moveTo>
                <a:cubicBezTo>
                  <a:pt x="293892" y="246606"/>
                  <a:pt x="293892" y="246558"/>
                  <a:pt x="295933" y="246558"/>
                </a:cubicBezTo>
                <a:lnTo>
                  <a:pt x="337530" y="246558"/>
                </a:lnTo>
                <a:cubicBezTo>
                  <a:pt x="339522" y="246558"/>
                  <a:pt x="339546" y="246558"/>
                  <a:pt x="339546" y="248623"/>
                </a:cubicBezTo>
                <a:cubicBezTo>
                  <a:pt x="339546" y="262496"/>
                  <a:pt x="339546" y="276370"/>
                  <a:pt x="339546" y="290244"/>
                </a:cubicBezTo>
                <a:cubicBezTo>
                  <a:pt x="339546" y="292068"/>
                  <a:pt x="339546" y="292116"/>
                  <a:pt x="337650" y="292116"/>
                </a:cubicBezTo>
                <a:lnTo>
                  <a:pt x="296053" y="292116"/>
                </a:lnTo>
                <a:cubicBezTo>
                  <a:pt x="293916" y="292116"/>
                  <a:pt x="293892" y="292116"/>
                  <a:pt x="293892" y="289956"/>
                </a:cubicBezTo>
                <a:close/>
                <a:moveTo>
                  <a:pt x="339498" y="242982"/>
                </a:moveTo>
                <a:cubicBezTo>
                  <a:pt x="339498" y="244926"/>
                  <a:pt x="339498" y="244950"/>
                  <a:pt x="337410" y="244974"/>
                </a:cubicBezTo>
                <a:lnTo>
                  <a:pt x="296125" y="244974"/>
                </a:lnTo>
                <a:cubicBezTo>
                  <a:pt x="293916" y="244974"/>
                  <a:pt x="293892" y="244974"/>
                  <a:pt x="293892" y="242574"/>
                </a:cubicBezTo>
                <a:lnTo>
                  <a:pt x="293892" y="201241"/>
                </a:lnTo>
                <a:cubicBezTo>
                  <a:pt x="293892" y="199369"/>
                  <a:pt x="293892" y="199321"/>
                  <a:pt x="295741" y="199321"/>
                </a:cubicBezTo>
                <a:cubicBezTo>
                  <a:pt x="309782" y="199321"/>
                  <a:pt x="323824" y="199321"/>
                  <a:pt x="337842" y="199321"/>
                </a:cubicBezTo>
                <a:cubicBezTo>
                  <a:pt x="339282" y="199321"/>
                  <a:pt x="339594" y="199873"/>
                  <a:pt x="339570" y="201169"/>
                </a:cubicBezTo>
                <a:cubicBezTo>
                  <a:pt x="339546" y="215067"/>
                  <a:pt x="339570" y="229036"/>
                  <a:pt x="339546" y="242982"/>
                </a:cubicBezTo>
                <a:close/>
                <a:moveTo>
                  <a:pt x="293892" y="390144"/>
                </a:moveTo>
                <a:cubicBezTo>
                  <a:pt x="293892" y="388152"/>
                  <a:pt x="293892" y="388128"/>
                  <a:pt x="295933" y="388128"/>
                </a:cubicBezTo>
                <a:lnTo>
                  <a:pt x="337530" y="388128"/>
                </a:lnTo>
                <a:cubicBezTo>
                  <a:pt x="339522" y="388128"/>
                  <a:pt x="339546" y="388128"/>
                  <a:pt x="339546" y="390168"/>
                </a:cubicBezTo>
                <a:cubicBezTo>
                  <a:pt x="339546" y="404011"/>
                  <a:pt x="339546" y="417875"/>
                  <a:pt x="339546" y="431765"/>
                </a:cubicBezTo>
                <a:cubicBezTo>
                  <a:pt x="339546" y="433734"/>
                  <a:pt x="339546" y="433782"/>
                  <a:pt x="337506" y="433782"/>
                </a:cubicBezTo>
                <a:lnTo>
                  <a:pt x="295933" y="433782"/>
                </a:lnTo>
                <a:cubicBezTo>
                  <a:pt x="293940" y="433782"/>
                  <a:pt x="293892" y="433782"/>
                  <a:pt x="293892" y="431741"/>
                </a:cubicBezTo>
                <a:lnTo>
                  <a:pt x="293892" y="390144"/>
                </a:lnTo>
                <a:close/>
                <a:moveTo>
                  <a:pt x="339498" y="478955"/>
                </a:moveTo>
                <a:cubicBezTo>
                  <a:pt x="339498" y="480947"/>
                  <a:pt x="339498" y="480995"/>
                  <a:pt x="337458" y="480995"/>
                </a:cubicBezTo>
                <a:lnTo>
                  <a:pt x="295909" y="480995"/>
                </a:lnTo>
                <a:cubicBezTo>
                  <a:pt x="293940" y="480995"/>
                  <a:pt x="293892" y="480995"/>
                  <a:pt x="293892" y="478931"/>
                </a:cubicBezTo>
                <a:lnTo>
                  <a:pt x="293892" y="437358"/>
                </a:lnTo>
                <a:cubicBezTo>
                  <a:pt x="293892" y="435414"/>
                  <a:pt x="293892" y="435390"/>
                  <a:pt x="295933" y="435366"/>
                </a:cubicBezTo>
                <a:lnTo>
                  <a:pt x="337530" y="435366"/>
                </a:lnTo>
                <a:cubicBezTo>
                  <a:pt x="339522" y="435366"/>
                  <a:pt x="339546" y="435366"/>
                  <a:pt x="339546" y="437382"/>
                </a:cubicBezTo>
                <a:cubicBezTo>
                  <a:pt x="339577" y="451256"/>
                  <a:pt x="339577" y="465122"/>
                  <a:pt x="339546" y="478979"/>
                </a:cubicBezTo>
                <a:close/>
                <a:moveTo>
                  <a:pt x="293892" y="532122"/>
                </a:moveTo>
                <a:cubicBezTo>
                  <a:pt x="293892" y="529721"/>
                  <a:pt x="293892" y="529721"/>
                  <a:pt x="296101" y="529721"/>
                </a:cubicBezTo>
                <a:lnTo>
                  <a:pt x="337434" y="529721"/>
                </a:lnTo>
                <a:cubicBezTo>
                  <a:pt x="339522" y="529721"/>
                  <a:pt x="339546" y="529721"/>
                  <a:pt x="339546" y="531930"/>
                </a:cubicBezTo>
                <a:cubicBezTo>
                  <a:pt x="339546" y="545628"/>
                  <a:pt x="339546" y="559324"/>
                  <a:pt x="339546" y="573023"/>
                </a:cubicBezTo>
                <a:cubicBezTo>
                  <a:pt x="339546" y="575279"/>
                  <a:pt x="339546" y="575303"/>
                  <a:pt x="337146" y="575303"/>
                </a:cubicBezTo>
                <a:lnTo>
                  <a:pt x="296149" y="575303"/>
                </a:lnTo>
                <a:cubicBezTo>
                  <a:pt x="293916" y="575303"/>
                  <a:pt x="293892" y="575303"/>
                  <a:pt x="293892" y="572903"/>
                </a:cubicBezTo>
                <a:lnTo>
                  <a:pt x="293892" y="532266"/>
                </a:lnTo>
                <a:close/>
                <a:moveTo>
                  <a:pt x="293892" y="578975"/>
                </a:moveTo>
                <a:cubicBezTo>
                  <a:pt x="293892" y="576959"/>
                  <a:pt x="293892" y="576911"/>
                  <a:pt x="295933" y="576911"/>
                </a:cubicBezTo>
                <a:lnTo>
                  <a:pt x="337530" y="576911"/>
                </a:lnTo>
                <a:cubicBezTo>
                  <a:pt x="339522" y="576911"/>
                  <a:pt x="339546" y="576911"/>
                  <a:pt x="339546" y="578975"/>
                </a:cubicBezTo>
                <a:cubicBezTo>
                  <a:pt x="339546" y="592849"/>
                  <a:pt x="339546" y="606716"/>
                  <a:pt x="339546" y="620573"/>
                </a:cubicBezTo>
                <a:cubicBezTo>
                  <a:pt x="339546" y="622541"/>
                  <a:pt x="339546" y="622565"/>
                  <a:pt x="337506" y="622565"/>
                </a:cubicBezTo>
                <a:lnTo>
                  <a:pt x="295933" y="622565"/>
                </a:lnTo>
                <a:cubicBezTo>
                  <a:pt x="293940" y="622565"/>
                  <a:pt x="293892" y="622565"/>
                  <a:pt x="293892" y="620549"/>
                </a:cubicBezTo>
                <a:close/>
                <a:moveTo>
                  <a:pt x="343290" y="624077"/>
                </a:moveTo>
                <a:cubicBezTo>
                  <a:pt x="355940" y="624221"/>
                  <a:pt x="368589" y="624077"/>
                  <a:pt x="381215" y="624077"/>
                </a:cubicBezTo>
                <a:lnTo>
                  <a:pt x="384263" y="624077"/>
                </a:lnTo>
                <a:cubicBezTo>
                  <a:pt x="383116" y="625608"/>
                  <a:pt x="381369" y="626578"/>
                  <a:pt x="379463" y="626741"/>
                </a:cubicBezTo>
                <a:lnTo>
                  <a:pt x="337266" y="626741"/>
                </a:lnTo>
                <a:cubicBezTo>
                  <a:pt x="336954" y="626741"/>
                  <a:pt x="336594" y="626741"/>
                  <a:pt x="336282" y="626285"/>
                </a:cubicBezTo>
                <a:cubicBezTo>
                  <a:pt x="338382" y="624944"/>
                  <a:pt x="340801" y="624190"/>
                  <a:pt x="343290" y="624101"/>
                </a:cubicBezTo>
                <a:close/>
                <a:moveTo>
                  <a:pt x="341130" y="127576"/>
                </a:moveTo>
                <a:lnTo>
                  <a:pt x="341130" y="107413"/>
                </a:lnTo>
                <a:cubicBezTo>
                  <a:pt x="341130" y="105013"/>
                  <a:pt x="340938" y="105013"/>
                  <a:pt x="343338" y="105013"/>
                </a:cubicBezTo>
                <a:lnTo>
                  <a:pt x="384431" y="105013"/>
                </a:lnTo>
                <a:cubicBezTo>
                  <a:pt x="386832" y="105013"/>
                  <a:pt x="386616" y="104869"/>
                  <a:pt x="386616" y="107413"/>
                </a:cubicBezTo>
                <a:cubicBezTo>
                  <a:pt x="386616" y="121031"/>
                  <a:pt x="386616" y="134633"/>
                  <a:pt x="386616" y="148218"/>
                </a:cubicBezTo>
                <a:cubicBezTo>
                  <a:pt x="386592" y="148570"/>
                  <a:pt x="386592" y="148923"/>
                  <a:pt x="386616" y="149274"/>
                </a:cubicBezTo>
                <a:cubicBezTo>
                  <a:pt x="386616" y="150355"/>
                  <a:pt x="386136" y="150643"/>
                  <a:pt x="385200" y="150547"/>
                </a:cubicBezTo>
                <a:lnTo>
                  <a:pt x="343866" y="150547"/>
                </a:lnTo>
                <a:cubicBezTo>
                  <a:pt x="343514" y="150523"/>
                  <a:pt x="343161" y="150523"/>
                  <a:pt x="342810" y="150547"/>
                </a:cubicBezTo>
                <a:cubicBezTo>
                  <a:pt x="341322" y="150787"/>
                  <a:pt x="341106" y="150019"/>
                  <a:pt x="341106" y="148746"/>
                </a:cubicBezTo>
                <a:cubicBezTo>
                  <a:pt x="341154" y="141641"/>
                  <a:pt x="341130" y="134633"/>
                  <a:pt x="341130" y="127600"/>
                </a:cubicBezTo>
                <a:close/>
                <a:moveTo>
                  <a:pt x="386736" y="478883"/>
                </a:moveTo>
                <a:cubicBezTo>
                  <a:pt x="386736" y="480947"/>
                  <a:pt x="386736" y="481019"/>
                  <a:pt x="384791" y="481019"/>
                </a:cubicBezTo>
                <a:lnTo>
                  <a:pt x="343098" y="481019"/>
                </a:lnTo>
                <a:cubicBezTo>
                  <a:pt x="341178" y="481019"/>
                  <a:pt x="341154" y="481019"/>
                  <a:pt x="341130" y="478955"/>
                </a:cubicBezTo>
                <a:lnTo>
                  <a:pt x="341130" y="437334"/>
                </a:lnTo>
                <a:cubicBezTo>
                  <a:pt x="341130" y="435390"/>
                  <a:pt x="341130" y="435366"/>
                  <a:pt x="343194" y="435366"/>
                </a:cubicBezTo>
                <a:lnTo>
                  <a:pt x="384551" y="435366"/>
                </a:lnTo>
                <a:cubicBezTo>
                  <a:pt x="386952" y="435366"/>
                  <a:pt x="386640" y="435366"/>
                  <a:pt x="386640" y="437550"/>
                </a:cubicBezTo>
                <a:lnTo>
                  <a:pt x="386640" y="458361"/>
                </a:lnTo>
                <a:cubicBezTo>
                  <a:pt x="386640" y="465225"/>
                  <a:pt x="386616" y="472066"/>
                  <a:pt x="386640" y="478907"/>
                </a:cubicBezTo>
                <a:close/>
                <a:moveTo>
                  <a:pt x="384671" y="528185"/>
                </a:moveTo>
                <a:lnTo>
                  <a:pt x="343266" y="528185"/>
                </a:lnTo>
                <a:cubicBezTo>
                  <a:pt x="341178" y="528185"/>
                  <a:pt x="341154" y="528185"/>
                  <a:pt x="341130" y="526025"/>
                </a:cubicBezTo>
                <a:lnTo>
                  <a:pt x="341130" y="484740"/>
                </a:lnTo>
                <a:cubicBezTo>
                  <a:pt x="341130" y="482676"/>
                  <a:pt x="340986" y="482604"/>
                  <a:pt x="343050" y="482604"/>
                </a:cubicBezTo>
                <a:lnTo>
                  <a:pt x="384623" y="482604"/>
                </a:lnTo>
                <a:cubicBezTo>
                  <a:pt x="386592" y="482604"/>
                  <a:pt x="386616" y="482604"/>
                  <a:pt x="386616" y="484620"/>
                </a:cubicBezTo>
                <a:cubicBezTo>
                  <a:pt x="386616" y="498470"/>
                  <a:pt x="386616" y="512319"/>
                  <a:pt x="386616" y="526193"/>
                </a:cubicBezTo>
                <a:cubicBezTo>
                  <a:pt x="386640" y="528137"/>
                  <a:pt x="386760" y="528209"/>
                  <a:pt x="384575" y="528209"/>
                </a:cubicBezTo>
                <a:close/>
                <a:moveTo>
                  <a:pt x="386712" y="532074"/>
                </a:moveTo>
                <a:cubicBezTo>
                  <a:pt x="386712" y="545755"/>
                  <a:pt x="386712" y="559437"/>
                  <a:pt x="386712" y="573119"/>
                </a:cubicBezTo>
                <a:cubicBezTo>
                  <a:pt x="386712" y="575303"/>
                  <a:pt x="386712" y="575327"/>
                  <a:pt x="384311" y="575327"/>
                </a:cubicBezTo>
                <a:lnTo>
                  <a:pt x="343506" y="575327"/>
                </a:lnTo>
                <a:cubicBezTo>
                  <a:pt x="340914" y="575327"/>
                  <a:pt x="341106" y="575495"/>
                  <a:pt x="341106" y="572927"/>
                </a:cubicBezTo>
                <a:lnTo>
                  <a:pt x="341106" y="532122"/>
                </a:lnTo>
                <a:cubicBezTo>
                  <a:pt x="341106" y="529721"/>
                  <a:pt x="341106" y="529721"/>
                  <a:pt x="343338" y="529721"/>
                </a:cubicBezTo>
                <a:lnTo>
                  <a:pt x="384359" y="529721"/>
                </a:lnTo>
                <a:cubicBezTo>
                  <a:pt x="386616" y="529865"/>
                  <a:pt x="386616" y="529865"/>
                  <a:pt x="386616" y="532098"/>
                </a:cubicBezTo>
                <a:close/>
                <a:moveTo>
                  <a:pt x="384503" y="244950"/>
                </a:moveTo>
                <a:lnTo>
                  <a:pt x="343314" y="244950"/>
                </a:lnTo>
                <a:cubicBezTo>
                  <a:pt x="340914" y="244950"/>
                  <a:pt x="341130" y="244950"/>
                  <a:pt x="341130" y="242838"/>
                </a:cubicBezTo>
                <a:cubicBezTo>
                  <a:pt x="341130" y="228964"/>
                  <a:pt x="341130" y="215091"/>
                  <a:pt x="341130" y="201217"/>
                </a:cubicBezTo>
                <a:cubicBezTo>
                  <a:pt x="341130" y="199321"/>
                  <a:pt x="341130" y="199297"/>
                  <a:pt x="342930" y="199297"/>
                </a:cubicBezTo>
                <a:cubicBezTo>
                  <a:pt x="356900" y="199297"/>
                  <a:pt x="370863" y="199297"/>
                  <a:pt x="384815" y="199297"/>
                </a:cubicBezTo>
                <a:cubicBezTo>
                  <a:pt x="386568" y="199297"/>
                  <a:pt x="386592" y="199297"/>
                  <a:pt x="386592" y="201241"/>
                </a:cubicBezTo>
                <a:cubicBezTo>
                  <a:pt x="386592" y="208186"/>
                  <a:pt x="386592" y="215122"/>
                  <a:pt x="386592" y="222051"/>
                </a:cubicBezTo>
                <a:cubicBezTo>
                  <a:pt x="386592" y="228892"/>
                  <a:pt x="386592" y="235757"/>
                  <a:pt x="386592" y="242598"/>
                </a:cubicBezTo>
                <a:cubicBezTo>
                  <a:pt x="386616" y="245070"/>
                  <a:pt x="386832" y="244974"/>
                  <a:pt x="384407" y="244974"/>
                </a:cubicBezTo>
                <a:close/>
                <a:moveTo>
                  <a:pt x="386712" y="195744"/>
                </a:moveTo>
                <a:cubicBezTo>
                  <a:pt x="386712" y="197664"/>
                  <a:pt x="386712" y="197688"/>
                  <a:pt x="384647" y="197688"/>
                </a:cubicBezTo>
                <a:lnTo>
                  <a:pt x="343218" y="197688"/>
                </a:lnTo>
                <a:cubicBezTo>
                  <a:pt x="341178" y="197688"/>
                  <a:pt x="341154" y="197688"/>
                  <a:pt x="341154" y="195720"/>
                </a:cubicBezTo>
                <a:cubicBezTo>
                  <a:pt x="341154" y="181878"/>
                  <a:pt x="341154" y="168013"/>
                  <a:pt x="341154" y="154123"/>
                </a:cubicBezTo>
                <a:cubicBezTo>
                  <a:pt x="341154" y="152083"/>
                  <a:pt x="341154" y="152035"/>
                  <a:pt x="343122" y="152035"/>
                </a:cubicBezTo>
                <a:lnTo>
                  <a:pt x="384719" y="152035"/>
                </a:lnTo>
                <a:cubicBezTo>
                  <a:pt x="386592" y="152035"/>
                  <a:pt x="386640" y="152035"/>
                  <a:pt x="386640" y="153883"/>
                </a:cubicBezTo>
                <a:cubicBezTo>
                  <a:pt x="386657" y="167853"/>
                  <a:pt x="386647" y="181815"/>
                  <a:pt x="386616" y="195768"/>
                </a:cubicBezTo>
                <a:close/>
                <a:moveTo>
                  <a:pt x="341250" y="248551"/>
                </a:moveTo>
                <a:cubicBezTo>
                  <a:pt x="341250" y="246678"/>
                  <a:pt x="341250" y="246630"/>
                  <a:pt x="343074" y="246630"/>
                </a:cubicBezTo>
                <a:lnTo>
                  <a:pt x="384912" y="246630"/>
                </a:lnTo>
                <a:cubicBezTo>
                  <a:pt x="386688" y="246630"/>
                  <a:pt x="386712" y="246630"/>
                  <a:pt x="386712" y="248575"/>
                </a:cubicBezTo>
                <a:cubicBezTo>
                  <a:pt x="386712" y="262448"/>
                  <a:pt x="386712" y="276305"/>
                  <a:pt x="386712" y="290148"/>
                </a:cubicBezTo>
                <a:cubicBezTo>
                  <a:pt x="386712" y="292164"/>
                  <a:pt x="386712" y="292188"/>
                  <a:pt x="384743" y="292188"/>
                </a:cubicBezTo>
                <a:lnTo>
                  <a:pt x="343074" y="292188"/>
                </a:lnTo>
                <a:cubicBezTo>
                  <a:pt x="341178" y="292188"/>
                  <a:pt x="341154" y="292188"/>
                  <a:pt x="341154" y="290124"/>
                </a:cubicBezTo>
                <a:cubicBezTo>
                  <a:pt x="341154" y="283180"/>
                  <a:pt x="341154" y="276250"/>
                  <a:pt x="341154" y="269337"/>
                </a:cubicBezTo>
                <a:cubicBezTo>
                  <a:pt x="341130" y="262328"/>
                  <a:pt x="341130" y="255416"/>
                  <a:pt x="341154" y="248479"/>
                </a:cubicBezTo>
                <a:close/>
                <a:moveTo>
                  <a:pt x="342666" y="293772"/>
                </a:moveTo>
                <a:cubicBezTo>
                  <a:pt x="345547" y="293772"/>
                  <a:pt x="348451" y="293772"/>
                  <a:pt x="351331" y="293772"/>
                </a:cubicBezTo>
                <a:lnTo>
                  <a:pt x="363981" y="293772"/>
                </a:lnTo>
                <a:cubicBezTo>
                  <a:pt x="370822" y="293772"/>
                  <a:pt x="377663" y="293772"/>
                  <a:pt x="384503" y="293772"/>
                </a:cubicBezTo>
                <a:cubicBezTo>
                  <a:pt x="386688" y="293772"/>
                  <a:pt x="386712" y="293772"/>
                  <a:pt x="386712" y="295837"/>
                </a:cubicBezTo>
                <a:cubicBezTo>
                  <a:pt x="386712" y="309679"/>
                  <a:pt x="386712" y="323536"/>
                  <a:pt x="386712" y="337410"/>
                </a:cubicBezTo>
                <a:cubicBezTo>
                  <a:pt x="386712" y="339498"/>
                  <a:pt x="386712" y="339522"/>
                  <a:pt x="384503" y="339522"/>
                </a:cubicBezTo>
                <a:lnTo>
                  <a:pt x="343458" y="339522"/>
                </a:lnTo>
                <a:cubicBezTo>
                  <a:pt x="341250" y="339522"/>
                  <a:pt x="341226" y="339522"/>
                  <a:pt x="341226" y="337122"/>
                </a:cubicBezTo>
                <a:lnTo>
                  <a:pt x="341226" y="296053"/>
                </a:lnTo>
                <a:cubicBezTo>
                  <a:pt x="341250" y="295709"/>
                  <a:pt x="341250" y="295364"/>
                  <a:pt x="341226" y="295020"/>
                </a:cubicBezTo>
                <a:cubicBezTo>
                  <a:pt x="341034" y="293940"/>
                  <a:pt x="341610" y="293700"/>
                  <a:pt x="342570" y="293700"/>
                </a:cubicBezTo>
                <a:close/>
                <a:moveTo>
                  <a:pt x="341226" y="343338"/>
                </a:moveTo>
                <a:cubicBezTo>
                  <a:pt x="341226" y="340938"/>
                  <a:pt x="341106" y="341130"/>
                  <a:pt x="343626" y="341130"/>
                </a:cubicBezTo>
                <a:lnTo>
                  <a:pt x="385512" y="341130"/>
                </a:lnTo>
                <a:cubicBezTo>
                  <a:pt x="386616" y="340986"/>
                  <a:pt x="386880" y="341586"/>
                  <a:pt x="386808" y="342522"/>
                </a:cubicBezTo>
                <a:cubicBezTo>
                  <a:pt x="386808" y="343050"/>
                  <a:pt x="386808" y="343578"/>
                  <a:pt x="386808" y="344106"/>
                </a:cubicBezTo>
                <a:lnTo>
                  <a:pt x="386808" y="384407"/>
                </a:lnTo>
                <a:cubicBezTo>
                  <a:pt x="386808" y="386616"/>
                  <a:pt x="387024" y="386616"/>
                  <a:pt x="384719" y="386616"/>
                </a:cubicBezTo>
                <a:lnTo>
                  <a:pt x="343218" y="386616"/>
                </a:lnTo>
                <a:cubicBezTo>
                  <a:pt x="340818" y="386616"/>
                  <a:pt x="341130" y="386616"/>
                  <a:pt x="341130" y="384407"/>
                </a:cubicBezTo>
                <a:close/>
                <a:moveTo>
                  <a:pt x="386712" y="432149"/>
                </a:moveTo>
                <a:cubicBezTo>
                  <a:pt x="386712" y="433902"/>
                  <a:pt x="386712" y="433926"/>
                  <a:pt x="384719" y="433926"/>
                </a:cubicBezTo>
                <a:lnTo>
                  <a:pt x="343026" y="433926"/>
                </a:lnTo>
                <a:cubicBezTo>
                  <a:pt x="341178" y="433926"/>
                  <a:pt x="341154" y="433926"/>
                  <a:pt x="341154" y="432029"/>
                </a:cubicBezTo>
                <a:cubicBezTo>
                  <a:pt x="341154" y="425020"/>
                  <a:pt x="341154" y="417988"/>
                  <a:pt x="341154" y="410979"/>
                </a:cubicBezTo>
                <a:cubicBezTo>
                  <a:pt x="341154" y="403970"/>
                  <a:pt x="341154" y="397105"/>
                  <a:pt x="341154" y="390168"/>
                </a:cubicBezTo>
                <a:cubicBezTo>
                  <a:pt x="341154" y="388320"/>
                  <a:pt x="341154" y="388272"/>
                  <a:pt x="343002" y="388272"/>
                </a:cubicBezTo>
                <a:cubicBezTo>
                  <a:pt x="356972" y="388272"/>
                  <a:pt x="370918" y="388272"/>
                  <a:pt x="384863" y="388272"/>
                </a:cubicBezTo>
                <a:cubicBezTo>
                  <a:pt x="386280" y="388272"/>
                  <a:pt x="386664" y="388728"/>
                  <a:pt x="386640" y="390072"/>
                </a:cubicBezTo>
                <a:cubicBezTo>
                  <a:pt x="386616" y="403922"/>
                  <a:pt x="386640" y="417964"/>
                  <a:pt x="386616" y="432005"/>
                </a:cubicBezTo>
                <a:close/>
                <a:moveTo>
                  <a:pt x="525137" y="663154"/>
                </a:moveTo>
                <a:lnTo>
                  <a:pt x="462969" y="663154"/>
                </a:lnTo>
                <a:lnTo>
                  <a:pt x="465657" y="657729"/>
                </a:lnTo>
                <a:cubicBezTo>
                  <a:pt x="465890" y="657237"/>
                  <a:pt x="466411" y="656947"/>
                  <a:pt x="466954" y="657009"/>
                </a:cubicBezTo>
                <a:lnTo>
                  <a:pt x="525377" y="657009"/>
                </a:lnTo>
                <a:cubicBezTo>
                  <a:pt x="528833" y="657009"/>
                  <a:pt x="528329" y="656793"/>
                  <a:pt x="528305" y="659937"/>
                </a:cubicBezTo>
                <a:cubicBezTo>
                  <a:pt x="528257" y="663634"/>
                  <a:pt x="528833" y="663154"/>
                  <a:pt x="525137" y="663154"/>
                </a:cubicBezTo>
                <a:close/>
                <a:moveTo>
                  <a:pt x="347275" y="707295"/>
                </a:moveTo>
                <a:cubicBezTo>
                  <a:pt x="323128" y="707295"/>
                  <a:pt x="298998" y="707295"/>
                  <a:pt x="274882" y="707295"/>
                </a:cubicBezTo>
                <a:lnTo>
                  <a:pt x="264369" y="707295"/>
                </a:lnTo>
                <a:cubicBezTo>
                  <a:pt x="264057" y="706335"/>
                  <a:pt x="264921" y="706239"/>
                  <a:pt x="265329" y="705951"/>
                </a:cubicBezTo>
                <a:cubicBezTo>
                  <a:pt x="270129" y="702711"/>
                  <a:pt x="274930" y="699542"/>
                  <a:pt x="279731" y="696350"/>
                </a:cubicBezTo>
                <a:cubicBezTo>
                  <a:pt x="280573" y="695731"/>
                  <a:pt x="281591" y="695395"/>
                  <a:pt x="282635" y="695390"/>
                </a:cubicBezTo>
                <a:lnTo>
                  <a:pt x="360548" y="695390"/>
                </a:lnTo>
                <a:lnTo>
                  <a:pt x="361413" y="695558"/>
                </a:lnTo>
                <a:lnTo>
                  <a:pt x="357284" y="699686"/>
                </a:lnTo>
                <a:cubicBezTo>
                  <a:pt x="355316" y="701679"/>
                  <a:pt x="353252" y="703575"/>
                  <a:pt x="351379" y="705663"/>
                </a:cubicBezTo>
                <a:cubicBezTo>
                  <a:pt x="350323" y="706820"/>
                  <a:pt x="348789" y="707422"/>
                  <a:pt x="347227" y="707295"/>
                </a:cubicBezTo>
                <a:close/>
                <a:moveTo>
                  <a:pt x="348043" y="708831"/>
                </a:moveTo>
                <a:cubicBezTo>
                  <a:pt x="347179" y="709744"/>
                  <a:pt x="346747" y="710224"/>
                  <a:pt x="346267" y="710704"/>
                </a:cubicBezTo>
                <a:cubicBezTo>
                  <a:pt x="342618" y="714352"/>
                  <a:pt x="338922" y="717905"/>
                  <a:pt x="335321" y="721697"/>
                </a:cubicBezTo>
                <a:cubicBezTo>
                  <a:pt x="334457" y="722679"/>
                  <a:pt x="333197" y="723226"/>
                  <a:pt x="331889" y="723185"/>
                </a:cubicBezTo>
                <a:cubicBezTo>
                  <a:pt x="301981" y="723185"/>
                  <a:pt x="272066" y="723185"/>
                  <a:pt x="242142" y="723185"/>
                </a:cubicBezTo>
                <a:cubicBezTo>
                  <a:pt x="241566" y="723185"/>
                  <a:pt x="240942" y="723425"/>
                  <a:pt x="240414" y="722945"/>
                </a:cubicBezTo>
                <a:cubicBezTo>
                  <a:pt x="240414" y="722177"/>
                  <a:pt x="241206" y="722033"/>
                  <a:pt x="241686" y="721721"/>
                </a:cubicBezTo>
                <a:cubicBezTo>
                  <a:pt x="247591" y="717761"/>
                  <a:pt x="253519" y="713872"/>
                  <a:pt x="259400" y="709888"/>
                </a:cubicBezTo>
                <a:cubicBezTo>
                  <a:pt x="260396" y="709192"/>
                  <a:pt x="261594" y="708839"/>
                  <a:pt x="262808" y="708879"/>
                </a:cubicBezTo>
                <a:lnTo>
                  <a:pt x="347995" y="708879"/>
                </a:lnTo>
                <a:close/>
                <a:moveTo>
                  <a:pt x="264489" y="663226"/>
                </a:moveTo>
                <a:cubicBezTo>
                  <a:pt x="264179" y="663295"/>
                  <a:pt x="263869" y="663101"/>
                  <a:pt x="263800" y="662789"/>
                </a:cubicBezTo>
                <a:cubicBezTo>
                  <a:pt x="263797" y="662775"/>
                  <a:pt x="263795" y="662760"/>
                  <a:pt x="263793" y="662746"/>
                </a:cubicBezTo>
                <a:lnTo>
                  <a:pt x="274402" y="657345"/>
                </a:lnTo>
                <a:cubicBezTo>
                  <a:pt x="275062" y="657110"/>
                  <a:pt x="275768" y="657028"/>
                  <a:pt x="276466" y="657105"/>
                </a:cubicBezTo>
                <a:lnTo>
                  <a:pt x="333113" y="657105"/>
                </a:lnTo>
                <a:cubicBezTo>
                  <a:pt x="333689" y="657105"/>
                  <a:pt x="334337" y="656913"/>
                  <a:pt x="334985" y="657585"/>
                </a:cubicBezTo>
                <a:cubicBezTo>
                  <a:pt x="332321" y="659361"/>
                  <a:pt x="329705" y="661090"/>
                  <a:pt x="327112" y="662866"/>
                </a:cubicBezTo>
                <a:cubicBezTo>
                  <a:pt x="326572" y="663168"/>
                  <a:pt x="325953" y="663303"/>
                  <a:pt x="325336" y="663250"/>
                </a:cubicBezTo>
                <a:close/>
                <a:moveTo>
                  <a:pt x="323248" y="665386"/>
                </a:moveTo>
                <a:cubicBezTo>
                  <a:pt x="320055" y="667498"/>
                  <a:pt x="316839" y="669611"/>
                  <a:pt x="313647" y="671771"/>
                </a:cubicBezTo>
                <a:cubicBezTo>
                  <a:pt x="313102" y="672059"/>
                  <a:pt x="312483" y="672177"/>
                  <a:pt x="311870" y="672107"/>
                </a:cubicBezTo>
                <a:lnTo>
                  <a:pt x="246822" y="672107"/>
                </a:lnTo>
                <a:cubicBezTo>
                  <a:pt x="246606" y="672107"/>
                  <a:pt x="246294" y="672107"/>
                  <a:pt x="246126" y="671603"/>
                </a:cubicBezTo>
                <a:cubicBezTo>
                  <a:pt x="247279" y="671003"/>
                  <a:pt x="248527" y="670355"/>
                  <a:pt x="249679" y="669755"/>
                </a:cubicBezTo>
                <a:cubicBezTo>
                  <a:pt x="252415" y="668363"/>
                  <a:pt x="255175" y="667042"/>
                  <a:pt x="257888" y="665626"/>
                </a:cubicBezTo>
                <a:cubicBezTo>
                  <a:pt x="258889" y="665081"/>
                  <a:pt x="260012" y="664800"/>
                  <a:pt x="261152" y="664810"/>
                </a:cubicBezTo>
                <a:lnTo>
                  <a:pt x="321952" y="664810"/>
                </a:lnTo>
                <a:lnTo>
                  <a:pt x="322960" y="664810"/>
                </a:lnTo>
                <a:close/>
                <a:moveTo>
                  <a:pt x="280883" y="655521"/>
                </a:moveTo>
                <a:cubicBezTo>
                  <a:pt x="280302" y="655646"/>
                  <a:pt x="279695" y="655506"/>
                  <a:pt x="279226" y="655137"/>
                </a:cubicBezTo>
                <a:cubicBezTo>
                  <a:pt x="281147" y="653721"/>
                  <a:pt x="283403" y="653025"/>
                  <a:pt x="285347" y="651848"/>
                </a:cubicBezTo>
                <a:cubicBezTo>
                  <a:pt x="287615" y="650528"/>
                  <a:pt x="290215" y="649895"/>
                  <a:pt x="292836" y="650024"/>
                </a:cubicBezTo>
                <a:cubicBezTo>
                  <a:pt x="309422" y="650024"/>
                  <a:pt x="325984" y="650024"/>
                  <a:pt x="342546" y="650024"/>
                </a:cubicBezTo>
                <a:lnTo>
                  <a:pt x="345115" y="650024"/>
                </a:lnTo>
                <a:lnTo>
                  <a:pt x="345355" y="650552"/>
                </a:lnTo>
                <a:lnTo>
                  <a:pt x="338634" y="655065"/>
                </a:lnTo>
                <a:cubicBezTo>
                  <a:pt x="337935" y="655439"/>
                  <a:pt x="337138" y="655581"/>
                  <a:pt x="336354" y="655473"/>
                </a:cubicBezTo>
                <a:close/>
                <a:moveTo>
                  <a:pt x="358004" y="644143"/>
                </a:moveTo>
                <a:cubicBezTo>
                  <a:pt x="358527" y="643819"/>
                  <a:pt x="359144" y="643678"/>
                  <a:pt x="359756" y="643735"/>
                </a:cubicBezTo>
                <a:lnTo>
                  <a:pt x="412347" y="643735"/>
                </a:lnTo>
                <a:cubicBezTo>
                  <a:pt x="412347" y="643735"/>
                  <a:pt x="412347" y="643735"/>
                  <a:pt x="413187" y="644264"/>
                </a:cubicBezTo>
                <a:cubicBezTo>
                  <a:pt x="411771" y="645512"/>
                  <a:pt x="410451" y="646664"/>
                  <a:pt x="409299" y="647744"/>
                </a:cubicBezTo>
                <a:cubicBezTo>
                  <a:pt x="408146" y="648824"/>
                  <a:pt x="407378" y="648440"/>
                  <a:pt x="406370" y="648440"/>
                </a:cubicBezTo>
                <a:lnTo>
                  <a:pt x="354524" y="648440"/>
                </a:lnTo>
                <a:cubicBezTo>
                  <a:pt x="353705" y="648548"/>
                  <a:pt x="352872" y="648423"/>
                  <a:pt x="352123" y="648080"/>
                </a:cubicBezTo>
                <a:cubicBezTo>
                  <a:pt x="354092" y="646664"/>
                  <a:pt x="356036" y="645392"/>
                  <a:pt x="357956" y="644071"/>
                </a:cubicBezTo>
                <a:close/>
                <a:moveTo>
                  <a:pt x="348859" y="648248"/>
                </a:moveTo>
                <a:cubicBezTo>
                  <a:pt x="348297" y="648478"/>
                  <a:pt x="347685" y="648560"/>
                  <a:pt x="347083" y="648488"/>
                </a:cubicBezTo>
                <a:lnTo>
                  <a:pt x="294276" y="648488"/>
                </a:lnTo>
                <a:cubicBezTo>
                  <a:pt x="293837" y="648577"/>
                  <a:pt x="293388" y="648387"/>
                  <a:pt x="293148" y="648008"/>
                </a:cubicBezTo>
                <a:cubicBezTo>
                  <a:pt x="295693" y="646736"/>
                  <a:pt x="298117" y="645608"/>
                  <a:pt x="300541" y="644288"/>
                </a:cubicBezTo>
                <a:cubicBezTo>
                  <a:pt x="301324" y="643901"/>
                  <a:pt x="302190" y="643711"/>
                  <a:pt x="303061" y="643735"/>
                </a:cubicBezTo>
                <a:lnTo>
                  <a:pt x="353828" y="643735"/>
                </a:lnTo>
                <a:cubicBezTo>
                  <a:pt x="354140" y="643735"/>
                  <a:pt x="354548" y="643543"/>
                  <a:pt x="354884" y="644264"/>
                </a:cubicBezTo>
                <a:cubicBezTo>
                  <a:pt x="352820" y="645536"/>
                  <a:pt x="350851" y="646904"/>
                  <a:pt x="348811" y="648176"/>
                </a:cubicBezTo>
                <a:close/>
                <a:moveTo>
                  <a:pt x="361917" y="642151"/>
                </a:moveTo>
                <a:lnTo>
                  <a:pt x="361725" y="641695"/>
                </a:lnTo>
                <a:lnTo>
                  <a:pt x="366213" y="638647"/>
                </a:lnTo>
                <a:cubicBezTo>
                  <a:pt x="366746" y="638347"/>
                  <a:pt x="367361" y="638229"/>
                  <a:pt x="367965" y="638311"/>
                </a:cubicBezTo>
                <a:lnTo>
                  <a:pt x="417412" y="638311"/>
                </a:lnTo>
                <a:cubicBezTo>
                  <a:pt x="417628" y="638311"/>
                  <a:pt x="417940" y="638311"/>
                  <a:pt x="418156" y="638815"/>
                </a:cubicBezTo>
                <a:cubicBezTo>
                  <a:pt x="417292" y="639679"/>
                  <a:pt x="416331" y="640639"/>
                  <a:pt x="415395" y="641623"/>
                </a:cubicBezTo>
                <a:cubicBezTo>
                  <a:pt x="414939" y="642050"/>
                  <a:pt x="414310" y="642247"/>
                  <a:pt x="413691" y="642151"/>
                </a:cubicBezTo>
                <a:close/>
                <a:moveTo>
                  <a:pt x="358556" y="641839"/>
                </a:moveTo>
                <a:cubicBezTo>
                  <a:pt x="358014" y="642132"/>
                  <a:pt x="357390" y="642242"/>
                  <a:pt x="356780" y="642151"/>
                </a:cubicBezTo>
                <a:lnTo>
                  <a:pt x="306710" y="642151"/>
                </a:lnTo>
                <a:cubicBezTo>
                  <a:pt x="306398" y="642151"/>
                  <a:pt x="306038" y="642151"/>
                  <a:pt x="305750" y="641719"/>
                </a:cubicBezTo>
                <a:cubicBezTo>
                  <a:pt x="309091" y="639557"/>
                  <a:pt x="312958" y="638337"/>
                  <a:pt x="316935" y="638191"/>
                </a:cubicBezTo>
                <a:cubicBezTo>
                  <a:pt x="331337" y="638479"/>
                  <a:pt x="345907" y="638191"/>
                  <a:pt x="360380" y="638191"/>
                </a:cubicBezTo>
                <a:lnTo>
                  <a:pt x="362781" y="638191"/>
                </a:lnTo>
                <a:lnTo>
                  <a:pt x="362781" y="638647"/>
                </a:lnTo>
                <a:close/>
                <a:moveTo>
                  <a:pt x="297781" y="642247"/>
                </a:moveTo>
                <a:cubicBezTo>
                  <a:pt x="282707" y="642055"/>
                  <a:pt x="267609" y="642247"/>
                  <a:pt x="252511" y="642247"/>
                </a:cubicBezTo>
                <a:lnTo>
                  <a:pt x="250111" y="642247"/>
                </a:lnTo>
                <a:lnTo>
                  <a:pt x="250111" y="641671"/>
                </a:lnTo>
                <a:cubicBezTo>
                  <a:pt x="252511" y="640735"/>
                  <a:pt x="254911" y="639823"/>
                  <a:pt x="257312" y="638839"/>
                </a:cubicBezTo>
                <a:cubicBezTo>
                  <a:pt x="258118" y="638510"/>
                  <a:pt x="258985" y="638354"/>
                  <a:pt x="259856" y="638383"/>
                </a:cubicBezTo>
                <a:lnTo>
                  <a:pt x="306710" y="638383"/>
                </a:lnTo>
                <a:cubicBezTo>
                  <a:pt x="307149" y="638368"/>
                  <a:pt x="307586" y="638460"/>
                  <a:pt x="307982" y="638647"/>
                </a:cubicBezTo>
                <a:cubicBezTo>
                  <a:pt x="304574" y="640279"/>
                  <a:pt x="301717" y="642223"/>
                  <a:pt x="297733" y="642175"/>
                </a:cubicBezTo>
                <a:close/>
                <a:moveTo>
                  <a:pt x="244974" y="641887"/>
                </a:moveTo>
                <a:cubicBezTo>
                  <a:pt x="244302" y="642113"/>
                  <a:pt x="243594" y="642211"/>
                  <a:pt x="242886" y="642175"/>
                </a:cubicBezTo>
                <a:lnTo>
                  <a:pt x="194664" y="642175"/>
                </a:lnTo>
                <a:cubicBezTo>
                  <a:pt x="194424" y="642175"/>
                  <a:pt x="194160" y="642175"/>
                  <a:pt x="193560" y="642031"/>
                </a:cubicBezTo>
                <a:cubicBezTo>
                  <a:pt x="195095" y="641263"/>
                  <a:pt x="196703" y="640653"/>
                  <a:pt x="198360" y="640207"/>
                </a:cubicBezTo>
                <a:cubicBezTo>
                  <a:pt x="202035" y="638776"/>
                  <a:pt x="205966" y="638121"/>
                  <a:pt x="209906" y="638287"/>
                </a:cubicBezTo>
                <a:cubicBezTo>
                  <a:pt x="223156" y="638407"/>
                  <a:pt x="236309" y="638287"/>
                  <a:pt x="249655" y="638287"/>
                </a:cubicBezTo>
                <a:lnTo>
                  <a:pt x="252487" y="638287"/>
                </a:lnTo>
                <a:lnTo>
                  <a:pt x="252487" y="638839"/>
                </a:lnTo>
                <a:cubicBezTo>
                  <a:pt x="249919" y="639799"/>
                  <a:pt x="247399" y="640783"/>
                  <a:pt x="244926" y="641815"/>
                </a:cubicBezTo>
                <a:close/>
                <a:moveTo>
                  <a:pt x="250927" y="643687"/>
                </a:moveTo>
                <a:cubicBezTo>
                  <a:pt x="265329" y="643831"/>
                  <a:pt x="279875" y="643687"/>
                  <a:pt x="294348" y="643687"/>
                </a:cubicBezTo>
                <a:lnTo>
                  <a:pt x="296749" y="643687"/>
                </a:lnTo>
                <a:cubicBezTo>
                  <a:pt x="292788" y="645968"/>
                  <a:pt x="289284" y="648632"/>
                  <a:pt x="284315" y="648488"/>
                </a:cubicBezTo>
                <a:cubicBezTo>
                  <a:pt x="268545" y="648224"/>
                  <a:pt x="252751" y="648488"/>
                  <a:pt x="236957" y="648488"/>
                </a:cubicBezTo>
                <a:lnTo>
                  <a:pt x="234173" y="648488"/>
                </a:lnTo>
                <a:lnTo>
                  <a:pt x="234005" y="647984"/>
                </a:lnTo>
                <a:cubicBezTo>
                  <a:pt x="235565" y="647360"/>
                  <a:pt x="237197" y="646856"/>
                  <a:pt x="238805" y="646088"/>
                </a:cubicBezTo>
                <a:cubicBezTo>
                  <a:pt x="242569" y="644295"/>
                  <a:pt x="246714" y="643445"/>
                  <a:pt x="250879" y="643615"/>
                </a:cubicBezTo>
                <a:close/>
                <a:moveTo>
                  <a:pt x="348715" y="650360"/>
                </a:moveTo>
                <a:cubicBezTo>
                  <a:pt x="349260" y="650075"/>
                  <a:pt x="349884" y="649974"/>
                  <a:pt x="350491" y="650072"/>
                </a:cubicBezTo>
                <a:lnTo>
                  <a:pt x="405554" y="650072"/>
                </a:lnTo>
                <a:cubicBezTo>
                  <a:pt x="405770" y="650072"/>
                  <a:pt x="406010" y="650072"/>
                  <a:pt x="406730" y="650288"/>
                </a:cubicBezTo>
                <a:cubicBezTo>
                  <a:pt x="404930" y="652064"/>
                  <a:pt x="403418" y="653697"/>
                  <a:pt x="401762" y="655089"/>
                </a:cubicBezTo>
                <a:cubicBezTo>
                  <a:pt x="401090" y="655737"/>
                  <a:pt x="400081" y="655425"/>
                  <a:pt x="399217" y="655425"/>
                </a:cubicBezTo>
                <a:lnTo>
                  <a:pt x="344394" y="655425"/>
                </a:lnTo>
                <a:cubicBezTo>
                  <a:pt x="343468" y="655545"/>
                  <a:pt x="342527" y="655427"/>
                  <a:pt x="341658" y="655089"/>
                </a:cubicBezTo>
                <a:cubicBezTo>
                  <a:pt x="343938" y="653241"/>
                  <a:pt x="346363" y="651848"/>
                  <a:pt x="348667" y="650288"/>
                </a:cubicBezTo>
                <a:close/>
                <a:moveTo>
                  <a:pt x="409323" y="650360"/>
                </a:moveTo>
                <a:cubicBezTo>
                  <a:pt x="409707" y="650159"/>
                  <a:pt x="410143" y="650084"/>
                  <a:pt x="410571" y="650144"/>
                </a:cubicBezTo>
                <a:lnTo>
                  <a:pt x="467698" y="650144"/>
                </a:lnTo>
                <a:cubicBezTo>
                  <a:pt x="466834" y="651944"/>
                  <a:pt x="466138" y="653337"/>
                  <a:pt x="465465" y="654753"/>
                </a:cubicBezTo>
                <a:cubicBezTo>
                  <a:pt x="465221" y="655341"/>
                  <a:pt x="464606" y="655687"/>
                  <a:pt x="463977" y="655593"/>
                </a:cubicBezTo>
                <a:lnTo>
                  <a:pt x="404282" y="655593"/>
                </a:lnTo>
                <a:cubicBezTo>
                  <a:pt x="405691" y="653579"/>
                  <a:pt x="407371" y="651772"/>
                  <a:pt x="409274" y="650216"/>
                </a:cubicBezTo>
                <a:close/>
                <a:moveTo>
                  <a:pt x="466402" y="648560"/>
                </a:moveTo>
                <a:lnTo>
                  <a:pt x="410931" y="648560"/>
                </a:lnTo>
                <a:cubicBezTo>
                  <a:pt x="412611" y="646880"/>
                  <a:pt x="413835" y="645656"/>
                  <a:pt x="415011" y="644408"/>
                </a:cubicBezTo>
                <a:cubicBezTo>
                  <a:pt x="415731" y="643663"/>
                  <a:pt x="416619" y="643831"/>
                  <a:pt x="417412" y="643831"/>
                </a:cubicBezTo>
                <a:lnTo>
                  <a:pt x="470410" y="643831"/>
                </a:lnTo>
                <a:cubicBezTo>
                  <a:pt x="470122" y="645240"/>
                  <a:pt x="469577" y="646582"/>
                  <a:pt x="468802" y="647792"/>
                </a:cubicBezTo>
                <a:cubicBezTo>
                  <a:pt x="468629" y="648298"/>
                  <a:pt x="468135" y="648625"/>
                  <a:pt x="467602" y="648584"/>
                </a:cubicBezTo>
                <a:close/>
                <a:moveTo>
                  <a:pt x="468466" y="642247"/>
                </a:moveTo>
                <a:lnTo>
                  <a:pt x="417316" y="642247"/>
                </a:lnTo>
                <a:cubicBezTo>
                  <a:pt x="418612" y="640879"/>
                  <a:pt x="419548" y="639991"/>
                  <a:pt x="420388" y="639031"/>
                </a:cubicBezTo>
                <a:cubicBezTo>
                  <a:pt x="420981" y="638496"/>
                  <a:pt x="421782" y="638258"/>
                  <a:pt x="422572" y="638383"/>
                </a:cubicBezTo>
                <a:lnTo>
                  <a:pt x="470410" y="638383"/>
                </a:lnTo>
                <a:cubicBezTo>
                  <a:pt x="471349" y="638241"/>
                  <a:pt x="472306" y="638308"/>
                  <a:pt x="473218" y="638575"/>
                </a:cubicBezTo>
                <a:cubicBezTo>
                  <a:pt x="471970" y="642103"/>
                  <a:pt x="471970" y="642103"/>
                  <a:pt x="468418" y="642103"/>
                </a:cubicBezTo>
                <a:close/>
                <a:moveTo>
                  <a:pt x="417123" y="636751"/>
                </a:moveTo>
                <a:cubicBezTo>
                  <a:pt x="402314" y="636559"/>
                  <a:pt x="387504" y="636751"/>
                  <a:pt x="372694" y="636751"/>
                </a:cubicBezTo>
                <a:lnTo>
                  <a:pt x="369526" y="636751"/>
                </a:lnTo>
                <a:cubicBezTo>
                  <a:pt x="372142" y="634710"/>
                  <a:pt x="374038" y="633054"/>
                  <a:pt x="377159" y="633078"/>
                </a:cubicBezTo>
                <a:cubicBezTo>
                  <a:pt x="391560" y="633222"/>
                  <a:pt x="405962" y="633078"/>
                  <a:pt x="420556" y="633078"/>
                </a:cubicBezTo>
                <a:lnTo>
                  <a:pt x="423604" y="633078"/>
                </a:lnTo>
                <a:cubicBezTo>
                  <a:pt x="422294" y="635411"/>
                  <a:pt x="419797" y="636825"/>
                  <a:pt x="417123" y="636751"/>
                </a:cubicBezTo>
                <a:close/>
                <a:moveTo>
                  <a:pt x="363237" y="636751"/>
                </a:moveTo>
                <a:cubicBezTo>
                  <a:pt x="348835" y="636583"/>
                  <a:pt x="334265" y="636751"/>
                  <a:pt x="319767" y="636751"/>
                </a:cubicBezTo>
                <a:lnTo>
                  <a:pt x="316815" y="636751"/>
                </a:lnTo>
                <a:cubicBezTo>
                  <a:pt x="318853" y="634850"/>
                  <a:pt x="321409" y="633597"/>
                  <a:pt x="324160" y="633150"/>
                </a:cubicBezTo>
                <a:lnTo>
                  <a:pt x="369982" y="633150"/>
                </a:lnTo>
                <a:cubicBezTo>
                  <a:pt x="370346" y="633201"/>
                  <a:pt x="370707" y="633273"/>
                  <a:pt x="371062" y="633366"/>
                </a:cubicBezTo>
                <a:cubicBezTo>
                  <a:pt x="368445" y="635046"/>
                  <a:pt x="366453" y="636775"/>
                  <a:pt x="363189" y="636727"/>
                </a:cubicBezTo>
                <a:close/>
                <a:moveTo>
                  <a:pt x="308510" y="636751"/>
                </a:moveTo>
                <a:cubicBezTo>
                  <a:pt x="293532" y="636559"/>
                  <a:pt x="278530" y="636751"/>
                  <a:pt x="263481" y="636751"/>
                </a:cubicBezTo>
                <a:cubicBezTo>
                  <a:pt x="266123" y="634946"/>
                  <a:pt x="269116" y="633719"/>
                  <a:pt x="272266" y="633150"/>
                </a:cubicBezTo>
                <a:lnTo>
                  <a:pt x="318015" y="633150"/>
                </a:lnTo>
                <a:cubicBezTo>
                  <a:pt x="315332" y="635397"/>
                  <a:pt x="311962" y="636659"/>
                  <a:pt x="308462" y="636727"/>
                </a:cubicBezTo>
                <a:close/>
                <a:moveTo>
                  <a:pt x="253831" y="636751"/>
                </a:moveTo>
                <a:cubicBezTo>
                  <a:pt x="240150" y="636535"/>
                  <a:pt x="226444" y="636751"/>
                  <a:pt x="212762" y="636751"/>
                </a:cubicBezTo>
                <a:lnTo>
                  <a:pt x="210362" y="636751"/>
                </a:lnTo>
                <a:cubicBezTo>
                  <a:pt x="214346" y="635118"/>
                  <a:pt x="218091" y="633078"/>
                  <a:pt x="222531" y="633102"/>
                </a:cubicBezTo>
                <a:cubicBezTo>
                  <a:pt x="236045" y="633102"/>
                  <a:pt x="249559" y="633102"/>
                  <a:pt x="263072" y="633102"/>
                </a:cubicBezTo>
                <a:lnTo>
                  <a:pt x="265473" y="633102"/>
                </a:lnTo>
                <a:cubicBezTo>
                  <a:pt x="262014" y="635334"/>
                  <a:pt x="258017" y="636585"/>
                  <a:pt x="253903" y="636727"/>
                </a:cubicBezTo>
                <a:close/>
                <a:moveTo>
                  <a:pt x="208850" y="634950"/>
                </a:moveTo>
                <a:cubicBezTo>
                  <a:pt x="205512" y="636285"/>
                  <a:pt x="201928" y="636890"/>
                  <a:pt x="198336" y="636727"/>
                </a:cubicBezTo>
                <a:cubicBezTo>
                  <a:pt x="185447" y="636607"/>
                  <a:pt x="172557" y="636727"/>
                  <a:pt x="159668" y="636727"/>
                </a:cubicBezTo>
                <a:lnTo>
                  <a:pt x="157075" y="636727"/>
                </a:lnTo>
                <a:cubicBezTo>
                  <a:pt x="162226" y="634453"/>
                  <a:pt x="167769" y="633198"/>
                  <a:pt x="173397" y="633030"/>
                </a:cubicBezTo>
                <a:cubicBezTo>
                  <a:pt x="185591" y="633318"/>
                  <a:pt x="197784" y="633030"/>
                  <a:pt x="209978" y="633030"/>
                </a:cubicBezTo>
                <a:lnTo>
                  <a:pt x="213266" y="633030"/>
                </a:lnTo>
                <a:cubicBezTo>
                  <a:pt x="211883" y="633885"/>
                  <a:pt x="210378" y="634526"/>
                  <a:pt x="208802" y="634926"/>
                </a:cubicBezTo>
                <a:close/>
                <a:moveTo>
                  <a:pt x="196296" y="638239"/>
                </a:moveTo>
                <a:lnTo>
                  <a:pt x="197616" y="638239"/>
                </a:lnTo>
                <a:cubicBezTo>
                  <a:pt x="196789" y="638875"/>
                  <a:pt x="195829" y="639317"/>
                  <a:pt x="194808" y="639535"/>
                </a:cubicBezTo>
                <a:cubicBezTo>
                  <a:pt x="190012" y="641470"/>
                  <a:pt x="184852" y="642338"/>
                  <a:pt x="179686" y="642079"/>
                </a:cubicBezTo>
                <a:cubicBezTo>
                  <a:pt x="166773" y="641887"/>
                  <a:pt x="153859" y="642079"/>
                  <a:pt x="140945" y="642079"/>
                </a:cubicBezTo>
                <a:lnTo>
                  <a:pt x="137969" y="642079"/>
                </a:lnTo>
                <a:lnTo>
                  <a:pt x="137969" y="641575"/>
                </a:lnTo>
                <a:cubicBezTo>
                  <a:pt x="141641" y="640519"/>
                  <a:pt x="145338" y="639439"/>
                  <a:pt x="149034" y="638407"/>
                </a:cubicBezTo>
                <a:cubicBezTo>
                  <a:pt x="149718" y="638246"/>
                  <a:pt x="150421" y="638181"/>
                  <a:pt x="151123" y="638215"/>
                </a:cubicBezTo>
                <a:close/>
                <a:moveTo>
                  <a:pt x="189095" y="643687"/>
                </a:moveTo>
                <a:lnTo>
                  <a:pt x="238301" y="643687"/>
                </a:lnTo>
                <a:cubicBezTo>
                  <a:pt x="238461" y="643666"/>
                  <a:pt x="238622" y="643666"/>
                  <a:pt x="238781" y="643687"/>
                </a:cubicBezTo>
                <a:cubicBezTo>
                  <a:pt x="238781" y="644480"/>
                  <a:pt x="237965" y="644432"/>
                  <a:pt x="237461" y="644672"/>
                </a:cubicBezTo>
                <a:cubicBezTo>
                  <a:pt x="231718" y="647468"/>
                  <a:pt x="225358" y="648757"/>
                  <a:pt x="218979" y="648416"/>
                </a:cubicBezTo>
                <a:cubicBezTo>
                  <a:pt x="205297" y="648080"/>
                  <a:pt x="191616" y="648416"/>
                  <a:pt x="177958" y="648416"/>
                </a:cubicBezTo>
                <a:cubicBezTo>
                  <a:pt x="176825" y="648534"/>
                  <a:pt x="175680" y="648411"/>
                  <a:pt x="174598" y="648056"/>
                </a:cubicBezTo>
                <a:cubicBezTo>
                  <a:pt x="179110" y="646544"/>
                  <a:pt x="183071" y="645176"/>
                  <a:pt x="187055" y="643879"/>
                </a:cubicBezTo>
                <a:cubicBezTo>
                  <a:pt x="187649" y="643719"/>
                  <a:pt x="188265" y="643654"/>
                  <a:pt x="188879" y="643687"/>
                </a:cubicBezTo>
                <a:close/>
                <a:moveTo>
                  <a:pt x="181534" y="650000"/>
                </a:moveTo>
                <a:lnTo>
                  <a:pt x="223300" y="650000"/>
                </a:lnTo>
                <a:cubicBezTo>
                  <a:pt x="222435" y="651080"/>
                  <a:pt x="221403" y="651104"/>
                  <a:pt x="220587" y="651536"/>
                </a:cubicBezTo>
                <a:cubicBezTo>
                  <a:pt x="214290" y="654614"/>
                  <a:pt x="207299" y="655996"/>
                  <a:pt x="200305" y="655545"/>
                </a:cubicBezTo>
                <a:cubicBezTo>
                  <a:pt x="185903" y="655233"/>
                  <a:pt x="171501" y="655545"/>
                  <a:pt x="157099" y="655545"/>
                </a:cubicBezTo>
                <a:lnTo>
                  <a:pt x="154363" y="655545"/>
                </a:lnTo>
                <a:cubicBezTo>
                  <a:pt x="154945" y="654770"/>
                  <a:pt x="155806" y="654254"/>
                  <a:pt x="156763" y="654105"/>
                </a:cubicBezTo>
                <a:cubicBezTo>
                  <a:pt x="160656" y="652516"/>
                  <a:pt x="164669" y="651239"/>
                  <a:pt x="168765" y="650288"/>
                </a:cubicBezTo>
                <a:cubicBezTo>
                  <a:pt x="172935" y="649859"/>
                  <a:pt x="177133" y="649763"/>
                  <a:pt x="181318" y="650000"/>
                </a:cubicBezTo>
                <a:close/>
                <a:moveTo>
                  <a:pt x="228580" y="650192"/>
                </a:moveTo>
                <a:cubicBezTo>
                  <a:pt x="229164" y="650019"/>
                  <a:pt x="229774" y="649955"/>
                  <a:pt x="230380" y="650000"/>
                </a:cubicBezTo>
                <a:lnTo>
                  <a:pt x="283835" y="650000"/>
                </a:lnTo>
                <a:lnTo>
                  <a:pt x="284363" y="650000"/>
                </a:lnTo>
                <a:cubicBezTo>
                  <a:pt x="284363" y="650840"/>
                  <a:pt x="283595" y="650816"/>
                  <a:pt x="283115" y="651128"/>
                </a:cubicBezTo>
                <a:cubicBezTo>
                  <a:pt x="277978" y="654314"/>
                  <a:pt x="271987" y="655840"/>
                  <a:pt x="265953" y="655497"/>
                </a:cubicBezTo>
                <a:cubicBezTo>
                  <a:pt x="250519" y="655137"/>
                  <a:pt x="235061" y="655377"/>
                  <a:pt x="219603" y="655377"/>
                </a:cubicBezTo>
                <a:lnTo>
                  <a:pt x="216843" y="655377"/>
                </a:lnTo>
                <a:lnTo>
                  <a:pt x="216699" y="654801"/>
                </a:lnTo>
                <a:cubicBezTo>
                  <a:pt x="220587" y="653313"/>
                  <a:pt x="224452" y="651728"/>
                  <a:pt x="228364" y="650192"/>
                </a:cubicBezTo>
                <a:close/>
                <a:moveTo>
                  <a:pt x="217563" y="657081"/>
                </a:moveTo>
                <a:cubicBezTo>
                  <a:pt x="234053" y="657225"/>
                  <a:pt x="250543" y="657081"/>
                  <a:pt x="267033" y="657081"/>
                </a:cubicBezTo>
                <a:cubicBezTo>
                  <a:pt x="268041" y="656947"/>
                  <a:pt x="269064" y="657038"/>
                  <a:pt x="270033" y="657345"/>
                </a:cubicBezTo>
                <a:cubicBezTo>
                  <a:pt x="269601" y="658137"/>
                  <a:pt x="268833" y="658281"/>
                  <a:pt x="268185" y="658593"/>
                </a:cubicBezTo>
                <a:cubicBezTo>
                  <a:pt x="265286" y="660394"/>
                  <a:pt x="262194" y="661867"/>
                  <a:pt x="258968" y="662986"/>
                </a:cubicBezTo>
                <a:cubicBezTo>
                  <a:pt x="255668" y="663451"/>
                  <a:pt x="252326" y="663533"/>
                  <a:pt x="249007" y="663226"/>
                </a:cubicBezTo>
                <a:lnTo>
                  <a:pt x="197304" y="663226"/>
                </a:lnTo>
                <a:lnTo>
                  <a:pt x="197304" y="662722"/>
                </a:lnTo>
                <a:cubicBezTo>
                  <a:pt x="200017" y="661618"/>
                  <a:pt x="202801" y="660658"/>
                  <a:pt x="205417" y="659409"/>
                </a:cubicBezTo>
                <a:cubicBezTo>
                  <a:pt x="209228" y="657693"/>
                  <a:pt x="213388" y="656896"/>
                  <a:pt x="217563" y="657081"/>
                </a:cubicBezTo>
                <a:close/>
                <a:moveTo>
                  <a:pt x="253903" y="664762"/>
                </a:moveTo>
                <a:cubicBezTo>
                  <a:pt x="254199" y="664745"/>
                  <a:pt x="254496" y="664745"/>
                  <a:pt x="254791" y="664762"/>
                </a:cubicBezTo>
                <a:cubicBezTo>
                  <a:pt x="254455" y="665554"/>
                  <a:pt x="253663" y="665626"/>
                  <a:pt x="253159" y="666010"/>
                </a:cubicBezTo>
                <a:cubicBezTo>
                  <a:pt x="253003" y="666092"/>
                  <a:pt x="252842" y="666164"/>
                  <a:pt x="252679" y="666226"/>
                </a:cubicBezTo>
                <a:cubicBezTo>
                  <a:pt x="249103" y="668442"/>
                  <a:pt x="245296" y="670261"/>
                  <a:pt x="241326" y="671651"/>
                </a:cubicBezTo>
                <a:cubicBezTo>
                  <a:pt x="237158" y="672229"/>
                  <a:pt x="232938" y="672325"/>
                  <a:pt x="228748" y="671939"/>
                </a:cubicBezTo>
                <a:lnTo>
                  <a:pt x="174982" y="671939"/>
                </a:lnTo>
                <a:cubicBezTo>
                  <a:pt x="175503" y="671231"/>
                  <a:pt x="176276" y="670748"/>
                  <a:pt x="177142" y="670595"/>
                </a:cubicBezTo>
                <a:cubicBezTo>
                  <a:pt x="181534" y="668795"/>
                  <a:pt x="185927" y="667066"/>
                  <a:pt x="190319" y="665290"/>
                </a:cubicBezTo>
                <a:cubicBezTo>
                  <a:pt x="191285" y="664880"/>
                  <a:pt x="192320" y="664661"/>
                  <a:pt x="193368" y="664642"/>
                </a:cubicBezTo>
                <a:close/>
                <a:moveTo>
                  <a:pt x="243102" y="673619"/>
                </a:moveTo>
                <a:lnTo>
                  <a:pt x="309446" y="673619"/>
                </a:lnTo>
                <a:lnTo>
                  <a:pt x="309734" y="673619"/>
                </a:lnTo>
                <a:cubicBezTo>
                  <a:pt x="309974" y="674507"/>
                  <a:pt x="309158" y="674603"/>
                  <a:pt x="308726" y="674867"/>
                </a:cubicBezTo>
                <a:cubicBezTo>
                  <a:pt x="305606" y="677004"/>
                  <a:pt x="302437" y="679044"/>
                  <a:pt x="299317" y="681180"/>
                </a:cubicBezTo>
                <a:cubicBezTo>
                  <a:pt x="298556" y="681756"/>
                  <a:pt x="297632" y="682075"/>
                  <a:pt x="296677" y="682092"/>
                </a:cubicBezTo>
                <a:lnTo>
                  <a:pt x="226612" y="682092"/>
                </a:lnTo>
                <a:cubicBezTo>
                  <a:pt x="226152" y="682027"/>
                  <a:pt x="225695" y="681941"/>
                  <a:pt x="225244" y="681828"/>
                </a:cubicBezTo>
                <a:cubicBezTo>
                  <a:pt x="230812" y="679068"/>
                  <a:pt x="235829" y="676571"/>
                  <a:pt x="240822" y="674051"/>
                </a:cubicBezTo>
                <a:cubicBezTo>
                  <a:pt x="241525" y="673720"/>
                  <a:pt x="242300" y="673571"/>
                  <a:pt x="243078" y="673619"/>
                </a:cubicBezTo>
                <a:close/>
                <a:moveTo>
                  <a:pt x="300709" y="683724"/>
                </a:moveTo>
                <a:lnTo>
                  <a:pt x="373198" y="683724"/>
                </a:lnTo>
                <a:cubicBezTo>
                  <a:pt x="371398" y="685525"/>
                  <a:pt x="370078" y="686869"/>
                  <a:pt x="368733" y="688189"/>
                </a:cubicBezTo>
                <a:cubicBezTo>
                  <a:pt x="366861" y="690013"/>
                  <a:pt x="365253" y="692509"/>
                  <a:pt x="362997" y="693470"/>
                </a:cubicBezTo>
                <a:cubicBezTo>
                  <a:pt x="360741" y="694430"/>
                  <a:pt x="357980" y="693734"/>
                  <a:pt x="355460" y="693734"/>
                </a:cubicBezTo>
                <a:lnTo>
                  <a:pt x="284507" y="693734"/>
                </a:lnTo>
                <a:lnTo>
                  <a:pt x="284507" y="693158"/>
                </a:lnTo>
                <a:cubicBezTo>
                  <a:pt x="288876" y="690253"/>
                  <a:pt x="293268" y="687349"/>
                  <a:pt x="297589" y="684372"/>
                </a:cubicBezTo>
                <a:cubicBezTo>
                  <a:pt x="298563" y="683837"/>
                  <a:pt x="299677" y="683612"/>
                  <a:pt x="300781" y="683724"/>
                </a:cubicBezTo>
                <a:close/>
                <a:moveTo>
                  <a:pt x="293964" y="683724"/>
                </a:moveTo>
                <a:cubicBezTo>
                  <a:pt x="294322" y="683806"/>
                  <a:pt x="294675" y="683912"/>
                  <a:pt x="295020" y="684036"/>
                </a:cubicBezTo>
                <a:cubicBezTo>
                  <a:pt x="291684" y="686245"/>
                  <a:pt x="288588" y="688045"/>
                  <a:pt x="285779" y="690277"/>
                </a:cubicBezTo>
                <a:cubicBezTo>
                  <a:pt x="282464" y="692826"/>
                  <a:pt x="278336" y="694089"/>
                  <a:pt x="274162" y="693830"/>
                </a:cubicBezTo>
                <a:cubicBezTo>
                  <a:pt x="251263" y="693638"/>
                  <a:pt x="228364" y="693830"/>
                  <a:pt x="205465" y="693830"/>
                </a:cubicBezTo>
                <a:cubicBezTo>
                  <a:pt x="204460" y="693930"/>
                  <a:pt x="203445" y="693858"/>
                  <a:pt x="202465" y="693614"/>
                </a:cubicBezTo>
                <a:cubicBezTo>
                  <a:pt x="202923" y="693098"/>
                  <a:pt x="203512" y="692716"/>
                  <a:pt x="204169" y="692509"/>
                </a:cubicBezTo>
                <a:lnTo>
                  <a:pt x="219915" y="684612"/>
                </a:lnTo>
                <a:cubicBezTo>
                  <a:pt x="220825" y="684101"/>
                  <a:pt x="221847" y="683820"/>
                  <a:pt x="222892" y="683796"/>
                </a:cubicBezTo>
                <a:close/>
                <a:moveTo>
                  <a:pt x="353972" y="705327"/>
                </a:moveTo>
                <a:cubicBezTo>
                  <a:pt x="356732" y="702519"/>
                  <a:pt x="359612" y="699806"/>
                  <a:pt x="362301" y="696926"/>
                </a:cubicBezTo>
                <a:cubicBezTo>
                  <a:pt x="363338" y="695747"/>
                  <a:pt x="364867" y="695126"/>
                  <a:pt x="366429" y="695246"/>
                </a:cubicBezTo>
                <a:lnTo>
                  <a:pt x="444487" y="695246"/>
                </a:lnTo>
                <a:cubicBezTo>
                  <a:pt x="444847" y="696158"/>
                  <a:pt x="444295" y="696710"/>
                  <a:pt x="444007" y="697310"/>
                </a:cubicBezTo>
                <a:cubicBezTo>
                  <a:pt x="442687" y="699974"/>
                  <a:pt x="441246" y="702591"/>
                  <a:pt x="440070" y="705327"/>
                </a:cubicBezTo>
                <a:cubicBezTo>
                  <a:pt x="439674" y="706722"/>
                  <a:pt x="438234" y="707545"/>
                  <a:pt x="436830" y="707175"/>
                </a:cubicBezTo>
                <a:lnTo>
                  <a:pt x="352820" y="707175"/>
                </a:lnTo>
                <a:cubicBezTo>
                  <a:pt x="352772" y="706167"/>
                  <a:pt x="353492" y="705855"/>
                  <a:pt x="353948" y="705375"/>
                </a:cubicBezTo>
                <a:close/>
                <a:moveTo>
                  <a:pt x="443695" y="693686"/>
                </a:moveTo>
                <a:lnTo>
                  <a:pt x="366333" y="693686"/>
                </a:lnTo>
                <a:cubicBezTo>
                  <a:pt x="365997" y="692798"/>
                  <a:pt x="366741" y="692557"/>
                  <a:pt x="367125" y="692173"/>
                </a:cubicBezTo>
                <a:cubicBezTo>
                  <a:pt x="369526" y="689773"/>
                  <a:pt x="371926" y="687493"/>
                  <a:pt x="374158" y="684973"/>
                </a:cubicBezTo>
                <a:cubicBezTo>
                  <a:pt x="375025" y="683998"/>
                  <a:pt x="376290" y="683477"/>
                  <a:pt x="377591" y="683556"/>
                </a:cubicBezTo>
                <a:cubicBezTo>
                  <a:pt x="390744" y="683556"/>
                  <a:pt x="403994" y="683556"/>
                  <a:pt x="417075" y="683556"/>
                </a:cubicBezTo>
                <a:lnTo>
                  <a:pt x="450680" y="683556"/>
                </a:lnTo>
                <a:cubicBezTo>
                  <a:pt x="449359" y="686965"/>
                  <a:pt x="447655" y="689821"/>
                  <a:pt x="446239" y="692798"/>
                </a:cubicBezTo>
                <a:cubicBezTo>
                  <a:pt x="446042" y="693292"/>
                  <a:pt x="445548" y="693604"/>
                  <a:pt x="445015" y="693566"/>
                </a:cubicBezTo>
                <a:close/>
                <a:moveTo>
                  <a:pt x="372862" y="682068"/>
                </a:moveTo>
                <a:lnTo>
                  <a:pt x="301909" y="682068"/>
                </a:lnTo>
                <a:lnTo>
                  <a:pt x="301909" y="681564"/>
                </a:lnTo>
                <a:cubicBezTo>
                  <a:pt x="304502" y="679812"/>
                  <a:pt x="307190" y="678204"/>
                  <a:pt x="309638" y="676307"/>
                </a:cubicBezTo>
                <a:cubicBezTo>
                  <a:pt x="312274" y="674291"/>
                  <a:pt x="315543" y="673288"/>
                  <a:pt x="318855" y="673475"/>
                </a:cubicBezTo>
                <a:cubicBezTo>
                  <a:pt x="339234" y="673619"/>
                  <a:pt x="359660" y="673475"/>
                  <a:pt x="379967" y="673475"/>
                </a:cubicBezTo>
                <a:lnTo>
                  <a:pt x="383471" y="673475"/>
                </a:lnTo>
                <a:cubicBezTo>
                  <a:pt x="380423" y="676524"/>
                  <a:pt x="377879" y="679092"/>
                  <a:pt x="375286" y="681636"/>
                </a:cubicBezTo>
                <a:cubicBezTo>
                  <a:pt x="374470" y="682404"/>
                  <a:pt x="373606" y="682116"/>
                  <a:pt x="372838" y="682116"/>
                </a:cubicBezTo>
                <a:close/>
                <a:moveTo>
                  <a:pt x="382847" y="671987"/>
                </a:moveTo>
                <a:lnTo>
                  <a:pt x="317079" y="671987"/>
                </a:lnTo>
                <a:cubicBezTo>
                  <a:pt x="316839" y="671051"/>
                  <a:pt x="317655" y="670955"/>
                  <a:pt x="318087" y="670667"/>
                </a:cubicBezTo>
                <a:cubicBezTo>
                  <a:pt x="320488" y="668939"/>
                  <a:pt x="323200" y="667282"/>
                  <a:pt x="325720" y="665554"/>
                </a:cubicBezTo>
                <a:cubicBezTo>
                  <a:pt x="326500" y="664985"/>
                  <a:pt x="327444" y="664680"/>
                  <a:pt x="328409" y="664690"/>
                </a:cubicBezTo>
                <a:lnTo>
                  <a:pt x="390816" y="664690"/>
                </a:lnTo>
                <a:cubicBezTo>
                  <a:pt x="391056" y="664690"/>
                  <a:pt x="391344" y="664690"/>
                  <a:pt x="391752" y="665338"/>
                </a:cubicBezTo>
                <a:cubicBezTo>
                  <a:pt x="389784" y="667234"/>
                  <a:pt x="387768" y="669179"/>
                  <a:pt x="385800" y="671147"/>
                </a:cubicBezTo>
                <a:cubicBezTo>
                  <a:pt x="385276" y="671754"/>
                  <a:pt x="384484" y="672061"/>
                  <a:pt x="383687" y="671963"/>
                </a:cubicBezTo>
                <a:close/>
                <a:moveTo>
                  <a:pt x="362613" y="663130"/>
                </a:moveTo>
                <a:lnTo>
                  <a:pt x="329897" y="663130"/>
                </a:lnTo>
                <a:cubicBezTo>
                  <a:pt x="330497" y="662122"/>
                  <a:pt x="331361" y="661882"/>
                  <a:pt x="331985" y="661330"/>
                </a:cubicBezTo>
                <a:cubicBezTo>
                  <a:pt x="335955" y="658008"/>
                  <a:pt x="341087" y="656399"/>
                  <a:pt x="346243" y="656865"/>
                </a:cubicBezTo>
                <a:cubicBezTo>
                  <a:pt x="362925" y="657177"/>
                  <a:pt x="379607" y="656985"/>
                  <a:pt x="396289" y="656985"/>
                </a:cubicBezTo>
                <a:lnTo>
                  <a:pt x="399145" y="656985"/>
                </a:lnTo>
                <a:lnTo>
                  <a:pt x="399361" y="657681"/>
                </a:lnTo>
                <a:cubicBezTo>
                  <a:pt x="397753" y="659241"/>
                  <a:pt x="396073" y="660778"/>
                  <a:pt x="394561" y="662482"/>
                </a:cubicBezTo>
                <a:cubicBezTo>
                  <a:pt x="393821" y="663118"/>
                  <a:pt x="392832" y="663382"/>
                  <a:pt x="391872" y="663202"/>
                </a:cubicBezTo>
                <a:close/>
                <a:moveTo>
                  <a:pt x="402194" y="657201"/>
                </a:moveTo>
                <a:cubicBezTo>
                  <a:pt x="402676" y="656987"/>
                  <a:pt x="403207" y="656913"/>
                  <a:pt x="403730" y="656985"/>
                </a:cubicBezTo>
                <a:lnTo>
                  <a:pt x="462945" y="656985"/>
                </a:lnTo>
                <a:cubicBezTo>
                  <a:pt x="463245" y="657021"/>
                  <a:pt x="463540" y="657076"/>
                  <a:pt x="463833" y="657153"/>
                </a:cubicBezTo>
                <a:cubicBezTo>
                  <a:pt x="463848" y="657304"/>
                  <a:pt x="463848" y="657458"/>
                  <a:pt x="463833" y="657609"/>
                </a:cubicBezTo>
                <a:cubicBezTo>
                  <a:pt x="462969" y="659433"/>
                  <a:pt x="462513" y="661738"/>
                  <a:pt x="460977" y="662818"/>
                </a:cubicBezTo>
                <a:cubicBezTo>
                  <a:pt x="459441" y="663898"/>
                  <a:pt x="457400" y="663106"/>
                  <a:pt x="455576" y="663106"/>
                </a:cubicBezTo>
                <a:lnTo>
                  <a:pt x="396841" y="663106"/>
                </a:lnTo>
                <a:cubicBezTo>
                  <a:pt x="398360" y="660936"/>
                  <a:pt x="400151" y="658968"/>
                  <a:pt x="402170" y="657249"/>
                </a:cubicBezTo>
                <a:close/>
                <a:moveTo>
                  <a:pt x="524609" y="655377"/>
                </a:moveTo>
                <a:cubicBezTo>
                  <a:pt x="506463" y="655377"/>
                  <a:pt x="488316" y="655377"/>
                  <a:pt x="470146" y="655377"/>
                </a:cubicBezTo>
                <a:cubicBezTo>
                  <a:pt x="469140" y="655478"/>
                  <a:pt x="468125" y="655406"/>
                  <a:pt x="467146" y="655161"/>
                </a:cubicBezTo>
                <a:cubicBezTo>
                  <a:pt x="467131" y="655024"/>
                  <a:pt x="467131" y="654890"/>
                  <a:pt x="467146" y="654753"/>
                </a:cubicBezTo>
                <a:cubicBezTo>
                  <a:pt x="469114" y="649952"/>
                  <a:pt x="469114" y="649952"/>
                  <a:pt x="474347" y="649952"/>
                </a:cubicBezTo>
                <a:lnTo>
                  <a:pt x="524753" y="649952"/>
                </a:lnTo>
                <a:cubicBezTo>
                  <a:pt x="525367" y="649988"/>
                  <a:pt x="525987" y="649988"/>
                  <a:pt x="526601" y="649952"/>
                </a:cubicBezTo>
                <a:cubicBezTo>
                  <a:pt x="527825" y="649832"/>
                  <a:pt x="528305" y="650288"/>
                  <a:pt x="528281" y="651584"/>
                </a:cubicBezTo>
                <a:cubicBezTo>
                  <a:pt x="528185" y="656193"/>
                  <a:pt x="528833" y="655425"/>
                  <a:pt x="524633" y="655425"/>
                </a:cubicBezTo>
                <a:close/>
                <a:moveTo>
                  <a:pt x="527201" y="648368"/>
                </a:moveTo>
                <a:lnTo>
                  <a:pt x="472690" y="648368"/>
                </a:lnTo>
                <a:cubicBezTo>
                  <a:pt x="472018" y="648368"/>
                  <a:pt x="471346" y="648368"/>
                  <a:pt x="470722" y="648368"/>
                </a:cubicBezTo>
                <a:cubicBezTo>
                  <a:pt x="470722" y="648128"/>
                  <a:pt x="470602" y="648032"/>
                  <a:pt x="470722" y="647960"/>
                </a:cubicBezTo>
                <a:cubicBezTo>
                  <a:pt x="472354" y="643711"/>
                  <a:pt x="472354" y="643711"/>
                  <a:pt x="476843" y="643711"/>
                </a:cubicBezTo>
                <a:lnTo>
                  <a:pt x="525041" y="643711"/>
                </a:lnTo>
                <a:cubicBezTo>
                  <a:pt x="528617" y="643711"/>
                  <a:pt x="528737" y="643879"/>
                  <a:pt x="528401" y="647360"/>
                </a:cubicBezTo>
                <a:cubicBezTo>
                  <a:pt x="528209" y="648056"/>
                  <a:pt x="527993" y="648440"/>
                  <a:pt x="527225" y="648416"/>
                </a:cubicBezTo>
                <a:close/>
                <a:moveTo>
                  <a:pt x="528137" y="641647"/>
                </a:moveTo>
                <a:cubicBezTo>
                  <a:pt x="528137" y="641791"/>
                  <a:pt x="527729" y="641959"/>
                  <a:pt x="527513" y="641983"/>
                </a:cubicBezTo>
                <a:cubicBezTo>
                  <a:pt x="526985" y="642019"/>
                  <a:pt x="526457" y="642019"/>
                  <a:pt x="525929" y="641983"/>
                </a:cubicBezTo>
                <a:lnTo>
                  <a:pt x="475691" y="641983"/>
                </a:lnTo>
                <a:lnTo>
                  <a:pt x="473674" y="641983"/>
                </a:lnTo>
                <a:cubicBezTo>
                  <a:pt x="475211" y="638215"/>
                  <a:pt x="475211" y="638215"/>
                  <a:pt x="478787" y="638215"/>
                </a:cubicBezTo>
                <a:lnTo>
                  <a:pt x="526433" y="638215"/>
                </a:lnTo>
                <a:cubicBezTo>
                  <a:pt x="527009" y="638215"/>
                  <a:pt x="527849" y="637951"/>
                  <a:pt x="528113" y="638575"/>
                </a:cubicBezTo>
                <a:cubicBezTo>
                  <a:pt x="528411" y="639593"/>
                  <a:pt x="528428" y="640670"/>
                  <a:pt x="528161" y="641695"/>
                </a:cubicBezTo>
                <a:close/>
                <a:moveTo>
                  <a:pt x="528281" y="635142"/>
                </a:moveTo>
                <a:cubicBezTo>
                  <a:pt x="528281" y="636319"/>
                  <a:pt x="527801" y="636631"/>
                  <a:pt x="526721" y="636631"/>
                </a:cubicBezTo>
                <a:lnTo>
                  <a:pt x="476315" y="636631"/>
                </a:lnTo>
                <a:cubicBezTo>
                  <a:pt x="476531" y="635934"/>
                  <a:pt x="476627" y="635622"/>
                  <a:pt x="476747" y="635286"/>
                </a:cubicBezTo>
                <a:cubicBezTo>
                  <a:pt x="477116" y="633709"/>
                  <a:pt x="478621" y="632670"/>
                  <a:pt x="480227" y="632886"/>
                </a:cubicBezTo>
                <a:cubicBezTo>
                  <a:pt x="495325" y="633006"/>
                  <a:pt x="510423" y="632886"/>
                  <a:pt x="525521" y="632886"/>
                </a:cubicBezTo>
                <a:lnTo>
                  <a:pt x="526313" y="632886"/>
                </a:lnTo>
                <a:cubicBezTo>
                  <a:pt x="528329" y="633078"/>
                  <a:pt x="528329" y="633078"/>
                  <a:pt x="528305" y="635190"/>
                </a:cubicBezTo>
                <a:close/>
                <a:moveTo>
                  <a:pt x="475283" y="631422"/>
                </a:moveTo>
                <a:lnTo>
                  <a:pt x="429269" y="631422"/>
                </a:lnTo>
                <a:cubicBezTo>
                  <a:pt x="428938" y="631391"/>
                  <a:pt x="428609" y="631335"/>
                  <a:pt x="428285" y="631254"/>
                </a:cubicBezTo>
                <a:cubicBezTo>
                  <a:pt x="429408" y="629230"/>
                  <a:pt x="431621" y="628064"/>
                  <a:pt x="433926" y="628278"/>
                </a:cubicBezTo>
                <a:cubicBezTo>
                  <a:pt x="447775" y="628398"/>
                  <a:pt x="461625" y="628278"/>
                  <a:pt x="475475" y="628278"/>
                </a:cubicBezTo>
                <a:lnTo>
                  <a:pt x="478091" y="628278"/>
                </a:lnTo>
                <a:cubicBezTo>
                  <a:pt x="477395" y="631350"/>
                  <a:pt x="477323" y="631470"/>
                  <a:pt x="475307" y="631470"/>
                </a:cubicBezTo>
                <a:close/>
                <a:moveTo>
                  <a:pt x="475283" y="633030"/>
                </a:moveTo>
                <a:cubicBezTo>
                  <a:pt x="475427" y="633030"/>
                  <a:pt x="475571" y="633174"/>
                  <a:pt x="475715" y="633270"/>
                </a:cubicBezTo>
                <a:cubicBezTo>
                  <a:pt x="475859" y="633366"/>
                  <a:pt x="475547" y="634086"/>
                  <a:pt x="475403" y="634494"/>
                </a:cubicBezTo>
                <a:cubicBezTo>
                  <a:pt x="475026" y="635963"/>
                  <a:pt x="473588" y="636902"/>
                  <a:pt x="472090" y="636655"/>
                </a:cubicBezTo>
                <a:cubicBezTo>
                  <a:pt x="462681" y="636535"/>
                  <a:pt x="453296" y="636655"/>
                  <a:pt x="443911" y="636655"/>
                </a:cubicBezTo>
                <a:lnTo>
                  <a:pt x="422692" y="636655"/>
                </a:lnTo>
                <a:cubicBezTo>
                  <a:pt x="423988" y="635310"/>
                  <a:pt x="424852" y="634470"/>
                  <a:pt x="425669" y="633582"/>
                </a:cubicBezTo>
                <a:cubicBezTo>
                  <a:pt x="426122" y="633165"/>
                  <a:pt x="426739" y="632970"/>
                  <a:pt x="427349" y="633054"/>
                </a:cubicBezTo>
                <a:close/>
                <a:moveTo>
                  <a:pt x="422932" y="631494"/>
                </a:moveTo>
                <a:cubicBezTo>
                  <a:pt x="408746" y="631374"/>
                  <a:pt x="394561" y="631494"/>
                  <a:pt x="380351" y="631494"/>
                </a:cubicBezTo>
                <a:lnTo>
                  <a:pt x="377279" y="631494"/>
                </a:lnTo>
                <a:cubicBezTo>
                  <a:pt x="379182" y="629396"/>
                  <a:pt x="381914" y="628246"/>
                  <a:pt x="384743" y="628350"/>
                </a:cubicBezTo>
                <a:cubicBezTo>
                  <a:pt x="398233" y="628494"/>
                  <a:pt x="411747" y="628350"/>
                  <a:pt x="425236" y="628350"/>
                </a:cubicBezTo>
                <a:lnTo>
                  <a:pt x="428165" y="628350"/>
                </a:lnTo>
                <a:cubicBezTo>
                  <a:pt x="427181" y="630311"/>
                  <a:pt x="425174" y="631547"/>
                  <a:pt x="422980" y="631542"/>
                </a:cubicBezTo>
                <a:close/>
                <a:moveTo>
                  <a:pt x="336402" y="628278"/>
                </a:moveTo>
                <a:cubicBezTo>
                  <a:pt x="350083" y="628446"/>
                  <a:pt x="363765" y="628278"/>
                  <a:pt x="377495" y="628278"/>
                </a:cubicBezTo>
                <a:cubicBezTo>
                  <a:pt x="376446" y="630049"/>
                  <a:pt x="374602" y="631203"/>
                  <a:pt x="372550" y="631374"/>
                </a:cubicBezTo>
                <a:lnTo>
                  <a:pt x="329633" y="631374"/>
                </a:lnTo>
                <a:cubicBezTo>
                  <a:pt x="328675" y="631487"/>
                  <a:pt x="327703" y="631405"/>
                  <a:pt x="326776" y="631134"/>
                </a:cubicBezTo>
                <a:cubicBezTo>
                  <a:pt x="329587" y="629158"/>
                  <a:pt x="332967" y="628155"/>
                  <a:pt x="336402" y="628278"/>
                </a:cubicBezTo>
                <a:close/>
                <a:moveTo>
                  <a:pt x="320128" y="631470"/>
                </a:moveTo>
                <a:cubicBezTo>
                  <a:pt x="306350" y="631470"/>
                  <a:pt x="292572" y="631470"/>
                  <a:pt x="278794" y="631470"/>
                </a:cubicBezTo>
                <a:lnTo>
                  <a:pt x="276394" y="631470"/>
                </a:lnTo>
                <a:cubicBezTo>
                  <a:pt x="279589" y="629396"/>
                  <a:pt x="283317" y="628297"/>
                  <a:pt x="287123" y="628302"/>
                </a:cubicBezTo>
                <a:cubicBezTo>
                  <a:pt x="299653" y="628518"/>
                  <a:pt x="312207" y="628302"/>
                  <a:pt x="324760" y="628302"/>
                </a:cubicBezTo>
                <a:lnTo>
                  <a:pt x="327280" y="628302"/>
                </a:lnTo>
                <a:cubicBezTo>
                  <a:pt x="325331" y="630157"/>
                  <a:pt x="322809" y="631292"/>
                  <a:pt x="320128" y="631518"/>
                </a:cubicBezTo>
                <a:close/>
                <a:moveTo>
                  <a:pt x="269721" y="631470"/>
                </a:moveTo>
                <a:lnTo>
                  <a:pt x="226276" y="631470"/>
                </a:lnTo>
                <a:cubicBezTo>
                  <a:pt x="225989" y="631386"/>
                  <a:pt x="225708" y="631283"/>
                  <a:pt x="225436" y="631158"/>
                </a:cubicBezTo>
                <a:cubicBezTo>
                  <a:pt x="229572" y="629343"/>
                  <a:pt x="234026" y="628364"/>
                  <a:pt x="238541" y="628278"/>
                </a:cubicBezTo>
                <a:cubicBezTo>
                  <a:pt x="250543" y="628518"/>
                  <a:pt x="262400" y="628278"/>
                  <a:pt x="274306" y="628278"/>
                </a:cubicBezTo>
                <a:lnTo>
                  <a:pt x="277018" y="628278"/>
                </a:lnTo>
                <a:cubicBezTo>
                  <a:pt x="274896" y="629958"/>
                  <a:pt x="272374" y="631059"/>
                  <a:pt x="269697" y="631470"/>
                </a:cubicBezTo>
                <a:close/>
                <a:moveTo>
                  <a:pt x="217683" y="631470"/>
                </a:moveTo>
                <a:cubicBezTo>
                  <a:pt x="203809" y="631470"/>
                  <a:pt x="189935" y="631470"/>
                  <a:pt x="176086" y="631470"/>
                </a:cubicBezTo>
                <a:cubicBezTo>
                  <a:pt x="175726" y="631470"/>
                  <a:pt x="175390" y="631470"/>
                  <a:pt x="175030" y="631470"/>
                </a:cubicBezTo>
                <a:cubicBezTo>
                  <a:pt x="179632" y="629442"/>
                  <a:pt x="184595" y="628357"/>
                  <a:pt x="189623" y="628278"/>
                </a:cubicBezTo>
                <a:cubicBezTo>
                  <a:pt x="201121" y="628542"/>
                  <a:pt x="212618" y="628278"/>
                  <a:pt x="224116" y="628278"/>
                </a:cubicBezTo>
                <a:lnTo>
                  <a:pt x="226660" y="628278"/>
                </a:lnTo>
                <a:cubicBezTo>
                  <a:pt x="223941" y="630008"/>
                  <a:pt x="220862" y="631093"/>
                  <a:pt x="217659" y="631446"/>
                </a:cubicBezTo>
                <a:close/>
                <a:moveTo>
                  <a:pt x="175150" y="629334"/>
                </a:moveTo>
                <a:cubicBezTo>
                  <a:pt x="170510" y="630889"/>
                  <a:pt x="165640" y="631643"/>
                  <a:pt x="160748" y="631566"/>
                </a:cubicBezTo>
                <a:cubicBezTo>
                  <a:pt x="149610" y="631350"/>
                  <a:pt x="138497" y="631566"/>
                  <a:pt x="127360" y="631566"/>
                </a:cubicBezTo>
                <a:lnTo>
                  <a:pt x="124479" y="631566"/>
                </a:lnTo>
                <a:cubicBezTo>
                  <a:pt x="129615" y="629483"/>
                  <a:pt x="135092" y="628369"/>
                  <a:pt x="140633" y="628278"/>
                </a:cubicBezTo>
                <a:cubicBezTo>
                  <a:pt x="152635" y="628542"/>
                  <a:pt x="164468" y="628278"/>
                  <a:pt x="176638" y="628278"/>
                </a:cubicBezTo>
                <a:cubicBezTo>
                  <a:pt x="176270" y="628789"/>
                  <a:pt x="175735" y="629154"/>
                  <a:pt x="175126" y="629310"/>
                </a:cubicBezTo>
                <a:close/>
                <a:moveTo>
                  <a:pt x="121455" y="630102"/>
                </a:moveTo>
                <a:cubicBezTo>
                  <a:pt x="117844" y="631180"/>
                  <a:pt x="114083" y="631667"/>
                  <a:pt x="110318" y="631542"/>
                </a:cubicBezTo>
                <a:cubicBezTo>
                  <a:pt x="99060" y="631542"/>
                  <a:pt x="87827" y="631542"/>
                  <a:pt x="76713" y="631542"/>
                </a:cubicBezTo>
                <a:lnTo>
                  <a:pt x="73737" y="631542"/>
                </a:lnTo>
                <a:cubicBezTo>
                  <a:pt x="78323" y="629857"/>
                  <a:pt x="83122" y="628822"/>
                  <a:pt x="87995" y="628470"/>
                </a:cubicBezTo>
                <a:lnTo>
                  <a:pt x="126064" y="628470"/>
                </a:lnTo>
                <a:cubicBezTo>
                  <a:pt x="124621" y="629264"/>
                  <a:pt x="123055" y="629807"/>
                  <a:pt x="121431" y="630078"/>
                </a:cubicBezTo>
                <a:close/>
                <a:moveTo>
                  <a:pt x="124023" y="633078"/>
                </a:moveTo>
                <a:cubicBezTo>
                  <a:pt x="135161" y="633222"/>
                  <a:pt x="146298" y="633078"/>
                  <a:pt x="157459" y="633078"/>
                </a:cubicBezTo>
                <a:lnTo>
                  <a:pt x="160292" y="633078"/>
                </a:lnTo>
                <a:cubicBezTo>
                  <a:pt x="155491" y="634686"/>
                  <a:pt x="150883" y="636799"/>
                  <a:pt x="145650" y="636727"/>
                </a:cubicBezTo>
                <a:cubicBezTo>
                  <a:pt x="132592" y="636583"/>
                  <a:pt x="119511" y="636727"/>
                  <a:pt x="106453" y="636727"/>
                </a:cubicBezTo>
                <a:lnTo>
                  <a:pt x="104053" y="636727"/>
                </a:lnTo>
                <a:cubicBezTo>
                  <a:pt x="105488" y="635925"/>
                  <a:pt x="107045" y="635366"/>
                  <a:pt x="108661" y="635070"/>
                </a:cubicBezTo>
                <a:cubicBezTo>
                  <a:pt x="113638" y="633568"/>
                  <a:pt x="118828" y="632893"/>
                  <a:pt x="124023" y="633078"/>
                </a:cubicBezTo>
                <a:close/>
                <a:moveTo>
                  <a:pt x="140561" y="638311"/>
                </a:moveTo>
                <a:cubicBezTo>
                  <a:pt x="141188" y="638227"/>
                  <a:pt x="141824" y="638364"/>
                  <a:pt x="142362" y="638695"/>
                </a:cubicBezTo>
                <a:cubicBezTo>
                  <a:pt x="139073" y="639655"/>
                  <a:pt x="136001" y="640519"/>
                  <a:pt x="132952" y="641455"/>
                </a:cubicBezTo>
                <a:cubicBezTo>
                  <a:pt x="131280" y="641959"/>
                  <a:pt x="129539" y="642202"/>
                  <a:pt x="127792" y="642175"/>
                </a:cubicBezTo>
                <a:lnTo>
                  <a:pt x="82018" y="642175"/>
                </a:lnTo>
                <a:lnTo>
                  <a:pt x="82018" y="641671"/>
                </a:lnTo>
                <a:cubicBezTo>
                  <a:pt x="86243" y="640591"/>
                  <a:pt x="90467" y="639511"/>
                  <a:pt x="94716" y="638479"/>
                </a:cubicBezTo>
                <a:cubicBezTo>
                  <a:pt x="95402" y="638340"/>
                  <a:pt x="96104" y="638282"/>
                  <a:pt x="96804" y="638311"/>
                </a:cubicBezTo>
                <a:close/>
                <a:moveTo>
                  <a:pt x="129088" y="644120"/>
                </a:moveTo>
                <a:cubicBezTo>
                  <a:pt x="130006" y="643834"/>
                  <a:pt x="130959" y="643680"/>
                  <a:pt x="131920" y="643663"/>
                </a:cubicBezTo>
                <a:lnTo>
                  <a:pt x="180382" y="643663"/>
                </a:lnTo>
                <a:cubicBezTo>
                  <a:pt x="180542" y="643651"/>
                  <a:pt x="180702" y="643651"/>
                  <a:pt x="180862" y="643663"/>
                </a:cubicBezTo>
                <a:lnTo>
                  <a:pt x="180862" y="644120"/>
                </a:lnTo>
                <a:cubicBezTo>
                  <a:pt x="176710" y="645488"/>
                  <a:pt x="172581" y="646880"/>
                  <a:pt x="168429" y="648224"/>
                </a:cubicBezTo>
                <a:cubicBezTo>
                  <a:pt x="167904" y="648308"/>
                  <a:pt x="167369" y="648308"/>
                  <a:pt x="166845" y="648224"/>
                </a:cubicBezTo>
                <a:lnTo>
                  <a:pt x="117086" y="648224"/>
                </a:lnTo>
                <a:lnTo>
                  <a:pt x="115718" y="648224"/>
                </a:lnTo>
                <a:cubicBezTo>
                  <a:pt x="115982" y="647432"/>
                  <a:pt x="116702" y="647552"/>
                  <a:pt x="117158" y="647408"/>
                </a:cubicBezTo>
                <a:cubicBezTo>
                  <a:pt x="121191" y="646352"/>
                  <a:pt x="125175" y="645248"/>
                  <a:pt x="129088" y="644120"/>
                </a:cubicBezTo>
                <a:close/>
                <a:moveTo>
                  <a:pt x="161876" y="650000"/>
                </a:moveTo>
                <a:cubicBezTo>
                  <a:pt x="161732" y="650840"/>
                  <a:pt x="161036" y="650816"/>
                  <a:pt x="160508" y="651008"/>
                </a:cubicBezTo>
                <a:lnTo>
                  <a:pt x="148770" y="654921"/>
                </a:lnTo>
                <a:cubicBezTo>
                  <a:pt x="147697" y="655288"/>
                  <a:pt x="146568" y="655468"/>
                  <a:pt x="145434" y="655449"/>
                </a:cubicBezTo>
                <a:lnTo>
                  <a:pt x="93828" y="655449"/>
                </a:lnTo>
                <a:cubicBezTo>
                  <a:pt x="93107" y="655449"/>
                  <a:pt x="92267" y="655761"/>
                  <a:pt x="91427" y="654921"/>
                </a:cubicBezTo>
                <a:lnTo>
                  <a:pt x="108397" y="650120"/>
                </a:lnTo>
                <a:cubicBezTo>
                  <a:pt x="108836" y="650072"/>
                  <a:pt x="109279" y="650072"/>
                  <a:pt x="109718" y="650120"/>
                </a:cubicBezTo>
                <a:close/>
                <a:moveTo>
                  <a:pt x="155035" y="657081"/>
                </a:moveTo>
                <a:cubicBezTo>
                  <a:pt x="170997" y="657249"/>
                  <a:pt x="186959" y="657081"/>
                  <a:pt x="203041" y="657081"/>
                </a:cubicBezTo>
                <a:cubicBezTo>
                  <a:pt x="204058" y="656949"/>
                  <a:pt x="205091" y="657081"/>
                  <a:pt x="206041" y="657465"/>
                </a:cubicBezTo>
                <a:cubicBezTo>
                  <a:pt x="203113" y="658641"/>
                  <a:pt x="200569" y="659481"/>
                  <a:pt x="198168" y="660658"/>
                </a:cubicBezTo>
                <a:cubicBezTo>
                  <a:pt x="193956" y="662602"/>
                  <a:pt x="189337" y="663500"/>
                  <a:pt x="184703" y="663274"/>
                </a:cubicBezTo>
                <a:cubicBezTo>
                  <a:pt x="167781" y="663130"/>
                  <a:pt x="150859" y="663274"/>
                  <a:pt x="133937" y="663274"/>
                </a:cubicBezTo>
                <a:lnTo>
                  <a:pt x="131056" y="663274"/>
                </a:lnTo>
                <a:lnTo>
                  <a:pt x="130936" y="662746"/>
                </a:lnTo>
                <a:cubicBezTo>
                  <a:pt x="134225" y="661642"/>
                  <a:pt x="137561" y="660682"/>
                  <a:pt x="140801" y="659409"/>
                </a:cubicBezTo>
                <a:cubicBezTo>
                  <a:pt x="145350" y="657715"/>
                  <a:pt x="150184" y="656925"/>
                  <a:pt x="155035" y="657081"/>
                </a:cubicBezTo>
                <a:close/>
                <a:moveTo>
                  <a:pt x="185231" y="664882"/>
                </a:moveTo>
                <a:cubicBezTo>
                  <a:pt x="185543" y="664882"/>
                  <a:pt x="185903" y="664762"/>
                  <a:pt x="186167" y="665074"/>
                </a:cubicBezTo>
                <a:cubicBezTo>
                  <a:pt x="185855" y="665866"/>
                  <a:pt x="185063" y="665866"/>
                  <a:pt x="184463" y="666106"/>
                </a:cubicBezTo>
                <a:lnTo>
                  <a:pt x="170829" y="671483"/>
                </a:lnTo>
                <a:cubicBezTo>
                  <a:pt x="169853" y="671877"/>
                  <a:pt x="168809" y="672073"/>
                  <a:pt x="167757" y="672059"/>
                </a:cubicBezTo>
                <a:lnTo>
                  <a:pt x="105661" y="672059"/>
                </a:lnTo>
                <a:lnTo>
                  <a:pt x="104077" y="672059"/>
                </a:lnTo>
                <a:cubicBezTo>
                  <a:pt x="104497" y="671540"/>
                  <a:pt x="105096" y="671197"/>
                  <a:pt x="105757" y="671099"/>
                </a:cubicBezTo>
                <a:lnTo>
                  <a:pt x="122943" y="665338"/>
                </a:lnTo>
                <a:cubicBezTo>
                  <a:pt x="123853" y="665014"/>
                  <a:pt x="124810" y="664844"/>
                  <a:pt x="125776" y="664834"/>
                </a:cubicBezTo>
                <a:close/>
                <a:moveTo>
                  <a:pt x="178966" y="673643"/>
                </a:moveTo>
                <a:cubicBezTo>
                  <a:pt x="197304" y="673907"/>
                  <a:pt x="215643" y="673643"/>
                  <a:pt x="233981" y="673643"/>
                </a:cubicBezTo>
                <a:lnTo>
                  <a:pt x="237101" y="673643"/>
                </a:lnTo>
                <a:cubicBezTo>
                  <a:pt x="236837" y="674603"/>
                  <a:pt x="236069" y="674699"/>
                  <a:pt x="235517" y="674987"/>
                </a:cubicBezTo>
                <a:lnTo>
                  <a:pt x="222699" y="681324"/>
                </a:lnTo>
                <a:cubicBezTo>
                  <a:pt x="221704" y="681864"/>
                  <a:pt x="220592" y="682152"/>
                  <a:pt x="219459" y="682164"/>
                </a:cubicBezTo>
                <a:lnTo>
                  <a:pt x="151027" y="682164"/>
                </a:lnTo>
                <a:cubicBezTo>
                  <a:pt x="150667" y="682164"/>
                  <a:pt x="150331" y="682164"/>
                  <a:pt x="149971" y="682164"/>
                </a:cubicBezTo>
                <a:lnTo>
                  <a:pt x="149850" y="681732"/>
                </a:lnTo>
                <a:cubicBezTo>
                  <a:pt x="153643" y="680196"/>
                  <a:pt x="157531" y="678876"/>
                  <a:pt x="161204" y="677100"/>
                </a:cubicBezTo>
                <a:cubicBezTo>
                  <a:pt x="166755" y="674507"/>
                  <a:pt x="172845" y="673281"/>
                  <a:pt x="178966" y="673523"/>
                </a:cubicBezTo>
                <a:close/>
                <a:moveTo>
                  <a:pt x="215787" y="683844"/>
                </a:moveTo>
                <a:cubicBezTo>
                  <a:pt x="216099" y="683844"/>
                  <a:pt x="216483" y="683676"/>
                  <a:pt x="216723" y="684108"/>
                </a:cubicBezTo>
                <a:cubicBezTo>
                  <a:pt x="216339" y="684876"/>
                  <a:pt x="215499" y="684997"/>
                  <a:pt x="214827" y="685333"/>
                </a:cubicBezTo>
                <a:cubicBezTo>
                  <a:pt x="209762" y="687925"/>
                  <a:pt x="204649" y="690445"/>
                  <a:pt x="199561" y="693014"/>
                </a:cubicBezTo>
                <a:cubicBezTo>
                  <a:pt x="198560" y="693566"/>
                  <a:pt x="197439" y="693861"/>
                  <a:pt x="196296" y="693878"/>
                </a:cubicBezTo>
                <a:lnTo>
                  <a:pt x="122055" y="693878"/>
                </a:lnTo>
                <a:lnTo>
                  <a:pt x="120951" y="693878"/>
                </a:lnTo>
                <a:cubicBezTo>
                  <a:pt x="120951" y="693062"/>
                  <a:pt x="121767" y="693086"/>
                  <a:pt x="122247" y="692894"/>
                </a:cubicBezTo>
                <a:lnTo>
                  <a:pt x="142962" y="684588"/>
                </a:lnTo>
                <a:cubicBezTo>
                  <a:pt x="143922" y="684161"/>
                  <a:pt x="144959" y="683933"/>
                  <a:pt x="146010" y="683916"/>
                </a:cubicBezTo>
                <a:close/>
                <a:moveTo>
                  <a:pt x="196968" y="696134"/>
                </a:moveTo>
                <a:cubicBezTo>
                  <a:pt x="197819" y="695680"/>
                  <a:pt x="198765" y="695433"/>
                  <a:pt x="199729" y="695414"/>
                </a:cubicBezTo>
                <a:lnTo>
                  <a:pt x="276538" y="695414"/>
                </a:lnTo>
                <a:cubicBezTo>
                  <a:pt x="276704" y="695440"/>
                  <a:pt x="276865" y="695488"/>
                  <a:pt x="277018" y="695558"/>
                </a:cubicBezTo>
                <a:cubicBezTo>
                  <a:pt x="277282" y="696134"/>
                  <a:pt x="276754" y="696278"/>
                  <a:pt x="276442" y="696494"/>
                </a:cubicBezTo>
                <a:cubicBezTo>
                  <a:pt x="271474" y="699830"/>
                  <a:pt x="266505" y="703143"/>
                  <a:pt x="261584" y="706479"/>
                </a:cubicBezTo>
                <a:cubicBezTo>
                  <a:pt x="260732" y="707086"/>
                  <a:pt x="259702" y="707399"/>
                  <a:pt x="258656" y="707367"/>
                </a:cubicBezTo>
                <a:lnTo>
                  <a:pt x="176566" y="707367"/>
                </a:lnTo>
                <a:cubicBezTo>
                  <a:pt x="176262" y="707382"/>
                  <a:pt x="175958" y="707382"/>
                  <a:pt x="175654" y="707367"/>
                </a:cubicBezTo>
                <a:cubicBezTo>
                  <a:pt x="175894" y="706623"/>
                  <a:pt x="176374" y="706551"/>
                  <a:pt x="176758" y="706359"/>
                </a:cubicBezTo>
                <a:close/>
                <a:moveTo>
                  <a:pt x="255055" y="708975"/>
                </a:moveTo>
                <a:cubicBezTo>
                  <a:pt x="255828" y="708822"/>
                  <a:pt x="256632" y="708959"/>
                  <a:pt x="257312" y="709360"/>
                </a:cubicBezTo>
                <a:lnTo>
                  <a:pt x="255608" y="710536"/>
                </a:lnTo>
                <a:cubicBezTo>
                  <a:pt x="249775" y="714424"/>
                  <a:pt x="243918" y="718313"/>
                  <a:pt x="238109" y="722225"/>
                </a:cubicBezTo>
                <a:cubicBezTo>
                  <a:pt x="237113" y="722931"/>
                  <a:pt x="235922" y="723308"/>
                  <a:pt x="234701" y="723305"/>
                </a:cubicBezTo>
                <a:cubicBezTo>
                  <a:pt x="204889" y="723305"/>
                  <a:pt x="175062" y="723305"/>
                  <a:pt x="145218" y="723305"/>
                </a:cubicBezTo>
                <a:cubicBezTo>
                  <a:pt x="144674" y="723408"/>
                  <a:pt x="144113" y="723248"/>
                  <a:pt x="143706" y="722873"/>
                </a:cubicBezTo>
                <a:lnTo>
                  <a:pt x="146418" y="721457"/>
                </a:lnTo>
                <a:cubicBezTo>
                  <a:pt x="154099" y="717617"/>
                  <a:pt x="161804" y="713800"/>
                  <a:pt x="169461" y="709936"/>
                </a:cubicBezTo>
                <a:cubicBezTo>
                  <a:pt x="170608" y="709307"/>
                  <a:pt x="171897" y="708985"/>
                  <a:pt x="173205" y="709000"/>
                </a:cubicBezTo>
                <a:close/>
                <a:moveTo>
                  <a:pt x="235493" y="725922"/>
                </a:moveTo>
                <a:cubicBezTo>
                  <a:pt x="236470" y="725194"/>
                  <a:pt x="237661" y="724815"/>
                  <a:pt x="238877" y="724841"/>
                </a:cubicBezTo>
                <a:lnTo>
                  <a:pt x="330089" y="724841"/>
                </a:lnTo>
                <a:cubicBezTo>
                  <a:pt x="330569" y="724841"/>
                  <a:pt x="331097" y="724673"/>
                  <a:pt x="331601" y="725081"/>
                </a:cubicBezTo>
                <a:cubicBezTo>
                  <a:pt x="331601" y="725778"/>
                  <a:pt x="331001" y="726066"/>
                  <a:pt x="330617" y="726474"/>
                </a:cubicBezTo>
                <a:cubicBezTo>
                  <a:pt x="325816" y="731274"/>
                  <a:pt x="321016" y="736075"/>
                  <a:pt x="316215" y="740875"/>
                </a:cubicBezTo>
                <a:cubicBezTo>
                  <a:pt x="315418" y="741804"/>
                  <a:pt x="314247" y="742325"/>
                  <a:pt x="313023" y="742292"/>
                </a:cubicBezTo>
                <a:cubicBezTo>
                  <a:pt x="279755" y="742292"/>
                  <a:pt x="246486" y="742292"/>
                  <a:pt x="213218" y="742292"/>
                </a:cubicBezTo>
                <a:cubicBezTo>
                  <a:pt x="212670" y="742388"/>
                  <a:pt x="212109" y="742220"/>
                  <a:pt x="211706" y="741836"/>
                </a:cubicBezTo>
                <a:lnTo>
                  <a:pt x="216003" y="738979"/>
                </a:lnTo>
                <a:close/>
                <a:moveTo>
                  <a:pt x="310478" y="743828"/>
                </a:moveTo>
                <a:cubicBezTo>
                  <a:pt x="311225" y="743708"/>
                  <a:pt x="311990" y="743799"/>
                  <a:pt x="312687" y="744092"/>
                </a:cubicBezTo>
                <a:cubicBezTo>
                  <a:pt x="312312" y="744754"/>
                  <a:pt x="311815" y="745342"/>
                  <a:pt x="311222" y="745820"/>
                </a:cubicBezTo>
                <a:cubicBezTo>
                  <a:pt x="305078" y="751989"/>
                  <a:pt x="298933" y="758110"/>
                  <a:pt x="292836" y="764302"/>
                </a:cubicBezTo>
                <a:cubicBezTo>
                  <a:pt x="292250" y="765013"/>
                  <a:pt x="291355" y="765397"/>
                  <a:pt x="290436" y="765334"/>
                </a:cubicBezTo>
                <a:lnTo>
                  <a:pt x="177094" y="765334"/>
                </a:lnTo>
                <a:cubicBezTo>
                  <a:pt x="177574" y="764206"/>
                  <a:pt x="178390" y="763990"/>
                  <a:pt x="179014" y="763558"/>
                </a:cubicBezTo>
                <a:cubicBezTo>
                  <a:pt x="188255" y="757365"/>
                  <a:pt x="197544" y="751197"/>
                  <a:pt x="206786" y="744980"/>
                </a:cubicBezTo>
                <a:cubicBezTo>
                  <a:pt x="207927" y="744190"/>
                  <a:pt x="209287" y="743780"/>
                  <a:pt x="210674" y="743804"/>
                </a:cubicBezTo>
                <a:close/>
                <a:moveTo>
                  <a:pt x="290988" y="768383"/>
                </a:moveTo>
                <a:cubicBezTo>
                  <a:pt x="291941" y="767382"/>
                  <a:pt x="293280" y="766839"/>
                  <a:pt x="294660" y="766895"/>
                </a:cubicBezTo>
                <a:lnTo>
                  <a:pt x="406562" y="766895"/>
                </a:lnTo>
                <a:cubicBezTo>
                  <a:pt x="407330" y="766895"/>
                  <a:pt x="408098" y="766895"/>
                  <a:pt x="408818" y="766895"/>
                </a:cubicBezTo>
                <a:cubicBezTo>
                  <a:pt x="408893" y="767466"/>
                  <a:pt x="408737" y="768044"/>
                  <a:pt x="408386" y="768503"/>
                </a:cubicBezTo>
                <a:cubicBezTo>
                  <a:pt x="404474" y="776352"/>
                  <a:pt x="400513" y="784177"/>
                  <a:pt x="396649" y="792050"/>
                </a:cubicBezTo>
                <a:cubicBezTo>
                  <a:pt x="396236" y="793207"/>
                  <a:pt x="395086" y="793929"/>
                  <a:pt x="393865" y="793802"/>
                </a:cubicBezTo>
                <a:cubicBezTo>
                  <a:pt x="351732" y="793802"/>
                  <a:pt x="309607" y="793802"/>
                  <a:pt x="267489" y="793802"/>
                </a:cubicBezTo>
                <a:cubicBezTo>
                  <a:pt x="266971" y="793898"/>
                  <a:pt x="266438" y="793749"/>
                  <a:pt x="266049" y="793394"/>
                </a:cubicBezTo>
                <a:cubicBezTo>
                  <a:pt x="266529" y="792866"/>
                  <a:pt x="266937" y="792410"/>
                  <a:pt x="267369" y="791978"/>
                </a:cubicBezTo>
                <a:cubicBezTo>
                  <a:pt x="275242" y="784057"/>
                  <a:pt x="283163" y="776208"/>
                  <a:pt x="290988" y="768263"/>
                </a:cubicBezTo>
                <a:close/>
                <a:moveTo>
                  <a:pt x="393121" y="795338"/>
                </a:moveTo>
                <a:lnTo>
                  <a:pt x="394369" y="795338"/>
                </a:lnTo>
                <a:cubicBezTo>
                  <a:pt x="394825" y="796130"/>
                  <a:pt x="394369" y="796610"/>
                  <a:pt x="394057" y="797114"/>
                </a:cubicBezTo>
                <a:cubicBezTo>
                  <a:pt x="388848" y="807556"/>
                  <a:pt x="383615" y="817973"/>
                  <a:pt x="378455" y="828438"/>
                </a:cubicBezTo>
                <a:cubicBezTo>
                  <a:pt x="377979" y="829662"/>
                  <a:pt x="376731" y="830404"/>
                  <a:pt x="375430" y="830238"/>
                </a:cubicBezTo>
                <a:cubicBezTo>
                  <a:pt x="327424" y="830238"/>
                  <a:pt x="279418" y="830238"/>
                  <a:pt x="231413" y="830238"/>
                </a:cubicBezTo>
                <a:lnTo>
                  <a:pt x="229180" y="830238"/>
                </a:lnTo>
                <a:cubicBezTo>
                  <a:pt x="230044" y="829326"/>
                  <a:pt x="230428" y="828894"/>
                  <a:pt x="230860" y="828486"/>
                </a:cubicBezTo>
                <a:cubicBezTo>
                  <a:pt x="241398" y="817925"/>
                  <a:pt x="251983" y="807388"/>
                  <a:pt x="262496" y="796802"/>
                </a:cubicBezTo>
                <a:cubicBezTo>
                  <a:pt x="263365" y="795840"/>
                  <a:pt x="264609" y="795305"/>
                  <a:pt x="265905" y="795338"/>
                </a:cubicBezTo>
                <a:cubicBezTo>
                  <a:pt x="308325" y="795369"/>
                  <a:pt x="350731" y="795369"/>
                  <a:pt x="393121" y="795338"/>
                </a:cubicBezTo>
                <a:close/>
                <a:moveTo>
                  <a:pt x="229900" y="831751"/>
                </a:moveTo>
                <a:cubicBezTo>
                  <a:pt x="277906" y="831751"/>
                  <a:pt x="325912" y="831751"/>
                  <a:pt x="373918" y="831751"/>
                </a:cubicBezTo>
                <a:lnTo>
                  <a:pt x="376606" y="831751"/>
                </a:lnTo>
                <a:cubicBezTo>
                  <a:pt x="376078" y="832903"/>
                  <a:pt x="375766" y="833623"/>
                  <a:pt x="375430" y="834295"/>
                </a:cubicBezTo>
                <a:cubicBezTo>
                  <a:pt x="368493" y="848193"/>
                  <a:pt x="361509" y="862066"/>
                  <a:pt x="354644" y="875988"/>
                </a:cubicBezTo>
                <a:cubicBezTo>
                  <a:pt x="354097" y="877565"/>
                  <a:pt x="352536" y="878559"/>
                  <a:pt x="350875" y="878388"/>
                </a:cubicBezTo>
                <a:cubicBezTo>
                  <a:pt x="295284" y="878388"/>
                  <a:pt x="239701" y="878388"/>
                  <a:pt x="184127" y="878388"/>
                </a:cubicBezTo>
                <a:cubicBezTo>
                  <a:pt x="183179" y="878496"/>
                  <a:pt x="182219" y="878388"/>
                  <a:pt x="181318" y="878076"/>
                </a:cubicBezTo>
                <a:lnTo>
                  <a:pt x="183095" y="876252"/>
                </a:lnTo>
                <a:cubicBezTo>
                  <a:pt x="197304" y="862026"/>
                  <a:pt x="211514" y="847801"/>
                  <a:pt x="225724" y="833575"/>
                </a:cubicBezTo>
                <a:cubicBezTo>
                  <a:pt x="226771" y="832370"/>
                  <a:pt x="228305" y="831700"/>
                  <a:pt x="229900" y="831751"/>
                </a:cubicBezTo>
                <a:close/>
                <a:moveTo>
                  <a:pt x="356612" y="875796"/>
                </a:moveTo>
                <a:cubicBezTo>
                  <a:pt x="363573" y="861850"/>
                  <a:pt x="370606" y="847905"/>
                  <a:pt x="377495" y="833911"/>
                </a:cubicBezTo>
                <a:cubicBezTo>
                  <a:pt x="378059" y="832440"/>
                  <a:pt x="379556" y="831547"/>
                  <a:pt x="381119" y="831751"/>
                </a:cubicBezTo>
                <a:cubicBezTo>
                  <a:pt x="429125" y="831751"/>
                  <a:pt x="477220" y="831751"/>
                  <a:pt x="525401" y="831751"/>
                </a:cubicBezTo>
                <a:lnTo>
                  <a:pt x="525929" y="831751"/>
                </a:lnTo>
                <a:cubicBezTo>
                  <a:pt x="528185" y="831751"/>
                  <a:pt x="528329" y="831751"/>
                  <a:pt x="528329" y="834151"/>
                </a:cubicBezTo>
                <a:lnTo>
                  <a:pt x="528329" y="876012"/>
                </a:lnTo>
                <a:cubicBezTo>
                  <a:pt x="528329" y="878412"/>
                  <a:pt x="528329" y="878412"/>
                  <a:pt x="525809" y="878412"/>
                </a:cubicBezTo>
                <a:lnTo>
                  <a:pt x="355700" y="878412"/>
                </a:lnTo>
                <a:cubicBezTo>
                  <a:pt x="355758" y="877476"/>
                  <a:pt x="356065" y="876574"/>
                  <a:pt x="356588" y="875796"/>
                </a:cubicBezTo>
                <a:close/>
                <a:moveTo>
                  <a:pt x="526913" y="794186"/>
                </a:moveTo>
                <a:lnTo>
                  <a:pt x="524825" y="794186"/>
                </a:lnTo>
                <a:cubicBezTo>
                  <a:pt x="483588" y="794186"/>
                  <a:pt x="442351" y="794186"/>
                  <a:pt x="401114" y="794186"/>
                </a:cubicBezTo>
                <a:cubicBezTo>
                  <a:pt x="399961" y="794186"/>
                  <a:pt x="398713" y="794762"/>
                  <a:pt x="397705" y="793490"/>
                </a:cubicBezTo>
                <a:lnTo>
                  <a:pt x="397705" y="793490"/>
                </a:lnTo>
                <a:cubicBezTo>
                  <a:pt x="401858" y="785185"/>
                  <a:pt x="406058" y="776904"/>
                  <a:pt x="410163" y="768575"/>
                </a:cubicBezTo>
                <a:cubicBezTo>
                  <a:pt x="410583" y="767344"/>
                  <a:pt x="411797" y="766566"/>
                  <a:pt x="413091" y="766703"/>
                </a:cubicBezTo>
                <a:cubicBezTo>
                  <a:pt x="450728" y="766703"/>
                  <a:pt x="488333" y="766703"/>
                  <a:pt x="525905" y="766703"/>
                </a:cubicBezTo>
                <a:cubicBezTo>
                  <a:pt x="528137" y="766703"/>
                  <a:pt x="528161" y="766703"/>
                  <a:pt x="528161" y="769103"/>
                </a:cubicBezTo>
                <a:cubicBezTo>
                  <a:pt x="528161" y="777264"/>
                  <a:pt x="528161" y="785425"/>
                  <a:pt x="528161" y="793586"/>
                </a:cubicBezTo>
                <a:cubicBezTo>
                  <a:pt x="527897" y="794035"/>
                  <a:pt x="527410" y="794301"/>
                  <a:pt x="526889" y="794282"/>
                </a:cubicBezTo>
                <a:close/>
                <a:moveTo>
                  <a:pt x="410883" y="763534"/>
                </a:moveTo>
                <a:cubicBezTo>
                  <a:pt x="410556" y="764631"/>
                  <a:pt x="409500" y="765344"/>
                  <a:pt x="408362" y="765238"/>
                </a:cubicBezTo>
                <a:lnTo>
                  <a:pt x="295380" y="765238"/>
                </a:lnTo>
                <a:cubicBezTo>
                  <a:pt x="295236" y="765238"/>
                  <a:pt x="295068" y="765238"/>
                  <a:pt x="294732" y="765118"/>
                </a:cubicBezTo>
                <a:cubicBezTo>
                  <a:pt x="294900" y="764134"/>
                  <a:pt x="295572" y="763774"/>
                  <a:pt x="296029" y="763318"/>
                </a:cubicBezTo>
                <a:cubicBezTo>
                  <a:pt x="302053" y="757269"/>
                  <a:pt x="308030" y="751317"/>
                  <a:pt x="314079" y="745220"/>
                </a:cubicBezTo>
                <a:cubicBezTo>
                  <a:pt x="315005" y="744190"/>
                  <a:pt x="316345" y="743636"/>
                  <a:pt x="317727" y="743708"/>
                </a:cubicBezTo>
                <a:lnTo>
                  <a:pt x="418324" y="743708"/>
                </a:lnTo>
                <a:cubicBezTo>
                  <a:pt x="418996" y="743708"/>
                  <a:pt x="419668" y="743708"/>
                  <a:pt x="420292" y="743708"/>
                </a:cubicBezTo>
                <a:cubicBezTo>
                  <a:pt x="420412" y="744272"/>
                  <a:pt x="420282" y="744858"/>
                  <a:pt x="419932" y="745316"/>
                </a:cubicBezTo>
                <a:cubicBezTo>
                  <a:pt x="416907" y="751437"/>
                  <a:pt x="413859" y="757461"/>
                  <a:pt x="410883" y="763534"/>
                </a:cubicBezTo>
                <a:close/>
                <a:moveTo>
                  <a:pt x="419260" y="742172"/>
                </a:moveTo>
                <a:cubicBezTo>
                  <a:pt x="405146" y="742172"/>
                  <a:pt x="391008" y="742172"/>
                  <a:pt x="376871" y="742172"/>
                </a:cubicBezTo>
                <a:lnTo>
                  <a:pt x="317943" y="742172"/>
                </a:lnTo>
                <a:cubicBezTo>
                  <a:pt x="317703" y="741235"/>
                  <a:pt x="318399" y="740971"/>
                  <a:pt x="318783" y="740587"/>
                </a:cubicBezTo>
                <a:cubicBezTo>
                  <a:pt x="323584" y="735787"/>
                  <a:pt x="328385" y="730986"/>
                  <a:pt x="333185" y="726042"/>
                </a:cubicBezTo>
                <a:cubicBezTo>
                  <a:pt x="334018" y="725149"/>
                  <a:pt x="335209" y="724681"/>
                  <a:pt x="336426" y="724769"/>
                </a:cubicBezTo>
                <a:lnTo>
                  <a:pt x="428165" y="724769"/>
                </a:lnTo>
                <a:cubicBezTo>
                  <a:pt x="428741" y="724769"/>
                  <a:pt x="429317" y="724769"/>
                  <a:pt x="429845" y="724769"/>
                </a:cubicBezTo>
                <a:cubicBezTo>
                  <a:pt x="430003" y="725245"/>
                  <a:pt x="429915" y="725768"/>
                  <a:pt x="429605" y="726162"/>
                </a:cubicBezTo>
                <a:cubicBezTo>
                  <a:pt x="427205" y="730794"/>
                  <a:pt x="424924" y="735379"/>
                  <a:pt x="422692" y="740059"/>
                </a:cubicBezTo>
                <a:cubicBezTo>
                  <a:pt x="422186" y="741483"/>
                  <a:pt x="420758" y="742361"/>
                  <a:pt x="419260" y="742172"/>
                </a:cubicBezTo>
                <a:close/>
                <a:moveTo>
                  <a:pt x="428645" y="723161"/>
                </a:moveTo>
                <a:lnTo>
                  <a:pt x="339162" y="723161"/>
                </a:lnTo>
                <a:cubicBezTo>
                  <a:pt x="338360" y="723284"/>
                  <a:pt x="337539" y="723226"/>
                  <a:pt x="336762" y="722993"/>
                </a:cubicBezTo>
                <a:cubicBezTo>
                  <a:pt x="336762" y="722225"/>
                  <a:pt x="337338" y="721937"/>
                  <a:pt x="337722" y="721553"/>
                </a:cubicBezTo>
                <a:cubicBezTo>
                  <a:pt x="341490" y="717761"/>
                  <a:pt x="345307" y="713992"/>
                  <a:pt x="349051" y="710176"/>
                </a:cubicBezTo>
                <a:cubicBezTo>
                  <a:pt x="349786" y="709312"/>
                  <a:pt x="350868" y="708817"/>
                  <a:pt x="352003" y="708831"/>
                </a:cubicBezTo>
                <a:cubicBezTo>
                  <a:pt x="380248" y="708831"/>
                  <a:pt x="408499" y="708831"/>
                  <a:pt x="436758" y="708831"/>
                </a:cubicBezTo>
                <a:cubicBezTo>
                  <a:pt x="437094" y="708831"/>
                  <a:pt x="437454" y="708831"/>
                  <a:pt x="438150" y="708951"/>
                </a:cubicBezTo>
                <a:cubicBezTo>
                  <a:pt x="435750" y="713560"/>
                  <a:pt x="433662" y="717857"/>
                  <a:pt x="431549" y="722177"/>
                </a:cubicBezTo>
                <a:cubicBezTo>
                  <a:pt x="431288" y="722844"/>
                  <a:pt x="430601" y="723243"/>
                  <a:pt x="429893" y="723137"/>
                </a:cubicBezTo>
                <a:cubicBezTo>
                  <a:pt x="429478" y="723123"/>
                  <a:pt x="429060" y="723132"/>
                  <a:pt x="428645" y="723161"/>
                </a:cubicBezTo>
                <a:close/>
                <a:moveTo>
                  <a:pt x="439182" y="710512"/>
                </a:moveTo>
                <a:cubicBezTo>
                  <a:pt x="439593" y="709348"/>
                  <a:pt x="440769" y="708635"/>
                  <a:pt x="441991" y="708807"/>
                </a:cubicBezTo>
                <a:cubicBezTo>
                  <a:pt x="448567" y="708807"/>
                  <a:pt x="455144" y="708807"/>
                  <a:pt x="461721" y="708807"/>
                </a:cubicBezTo>
                <a:lnTo>
                  <a:pt x="525137" y="708807"/>
                </a:lnTo>
                <a:cubicBezTo>
                  <a:pt x="526193" y="708807"/>
                  <a:pt x="527249" y="708807"/>
                  <a:pt x="528281" y="708807"/>
                </a:cubicBezTo>
                <a:lnTo>
                  <a:pt x="528281" y="708807"/>
                </a:lnTo>
                <a:cubicBezTo>
                  <a:pt x="528725" y="709228"/>
                  <a:pt x="528939" y="709835"/>
                  <a:pt x="528857" y="710440"/>
                </a:cubicBezTo>
                <a:lnTo>
                  <a:pt x="528857" y="721361"/>
                </a:lnTo>
                <a:cubicBezTo>
                  <a:pt x="528944" y="721956"/>
                  <a:pt x="528716" y="722556"/>
                  <a:pt x="528257" y="722945"/>
                </a:cubicBezTo>
                <a:cubicBezTo>
                  <a:pt x="527633" y="723761"/>
                  <a:pt x="526697" y="723545"/>
                  <a:pt x="525857" y="723545"/>
                </a:cubicBezTo>
                <a:lnTo>
                  <a:pt x="435342" y="723545"/>
                </a:lnTo>
                <a:cubicBezTo>
                  <a:pt x="434502" y="723545"/>
                  <a:pt x="433541" y="723833"/>
                  <a:pt x="432941" y="722825"/>
                </a:cubicBezTo>
                <a:cubicBezTo>
                  <a:pt x="435078" y="718817"/>
                  <a:pt x="437214" y="714688"/>
                  <a:pt x="439182" y="710512"/>
                </a:cubicBezTo>
                <a:close/>
                <a:moveTo>
                  <a:pt x="526577" y="707271"/>
                </a:moveTo>
                <a:cubicBezTo>
                  <a:pt x="526313" y="707247"/>
                  <a:pt x="526049" y="707247"/>
                  <a:pt x="525785" y="707271"/>
                </a:cubicBezTo>
                <a:lnTo>
                  <a:pt x="440934" y="707271"/>
                </a:lnTo>
                <a:cubicBezTo>
                  <a:pt x="441895" y="705327"/>
                  <a:pt x="442639" y="703791"/>
                  <a:pt x="443335" y="702231"/>
                </a:cubicBezTo>
                <a:cubicBezTo>
                  <a:pt x="444031" y="700670"/>
                  <a:pt x="445231" y="698462"/>
                  <a:pt x="446143" y="696566"/>
                </a:cubicBezTo>
                <a:cubicBezTo>
                  <a:pt x="446397" y="695697"/>
                  <a:pt x="447266" y="695159"/>
                  <a:pt x="448159" y="695318"/>
                </a:cubicBezTo>
                <a:cubicBezTo>
                  <a:pt x="448599" y="695354"/>
                  <a:pt x="449040" y="695354"/>
                  <a:pt x="449479" y="695318"/>
                </a:cubicBezTo>
                <a:lnTo>
                  <a:pt x="525329" y="695318"/>
                </a:lnTo>
                <a:cubicBezTo>
                  <a:pt x="528593" y="695318"/>
                  <a:pt x="528209" y="694958"/>
                  <a:pt x="528233" y="698318"/>
                </a:cubicBezTo>
                <a:cubicBezTo>
                  <a:pt x="528233" y="700718"/>
                  <a:pt x="528233" y="703119"/>
                  <a:pt x="528233" y="705519"/>
                </a:cubicBezTo>
                <a:cubicBezTo>
                  <a:pt x="528329" y="706719"/>
                  <a:pt x="528041" y="707487"/>
                  <a:pt x="526577" y="707271"/>
                </a:cubicBezTo>
                <a:close/>
                <a:moveTo>
                  <a:pt x="451952" y="681468"/>
                </a:moveTo>
                <a:cubicBezTo>
                  <a:pt x="451786" y="681886"/>
                  <a:pt x="451368" y="682147"/>
                  <a:pt x="450920" y="682116"/>
                </a:cubicBezTo>
                <a:lnTo>
                  <a:pt x="380087" y="682116"/>
                </a:lnTo>
                <a:cubicBezTo>
                  <a:pt x="379216" y="682241"/>
                  <a:pt x="378328" y="682126"/>
                  <a:pt x="377519" y="681780"/>
                </a:cubicBezTo>
                <a:cubicBezTo>
                  <a:pt x="380135" y="679164"/>
                  <a:pt x="382655" y="676668"/>
                  <a:pt x="385152" y="674123"/>
                </a:cubicBezTo>
                <a:cubicBezTo>
                  <a:pt x="385872" y="673379"/>
                  <a:pt x="386784" y="673619"/>
                  <a:pt x="387552" y="673619"/>
                </a:cubicBezTo>
                <a:lnTo>
                  <a:pt x="455792" y="673619"/>
                </a:lnTo>
                <a:cubicBezTo>
                  <a:pt x="454424" y="676499"/>
                  <a:pt x="453128" y="678972"/>
                  <a:pt x="451952" y="681468"/>
                </a:cubicBezTo>
                <a:close/>
                <a:moveTo>
                  <a:pt x="455816" y="672035"/>
                </a:moveTo>
                <a:lnTo>
                  <a:pt x="389736" y="672035"/>
                </a:lnTo>
                <a:cubicBezTo>
                  <a:pt x="388980" y="672174"/>
                  <a:pt x="388200" y="672001"/>
                  <a:pt x="387576" y="671555"/>
                </a:cubicBezTo>
                <a:cubicBezTo>
                  <a:pt x="389736" y="669467"/>
                  <a:pt x="391776" y="667546"/>
                  <a:pt x="393745" y="665554"/>
                </a:cubicBezTo>
                <a:cubicBezTo>
                  <a:pt x="394285" y="664968"/>
                  <a:pt x="395065" y="664668"/>
                  <a:pt x="395857" y="664738"/>
                </a:cubicBezTo>
                <a:cubicBezTo>
                  <a:pt x="396361" y="664738"/>
                  <a:pt x="396913" y="664738"/>
                  <a:pt x="397417" y="664738"/>
                </a:cubicBezTo>
                <a:lnTo>
                  <a:pt x="460089" y="664738"/>
                </a:lnTo>
                <a:cubicBezTo>
                  <a:pt x="459193" y="667057"/>
                  <a:pt x="458133" y="669311"/>
                  <a:pt x="456920" y="671483"/>
                </a:cubicBezTo>
                <a:cubicBezTo>
                  <a:pt x="456700" y="671874"/>
                  <a:pt x="456263" y="672093"/>
                  <a:pt x="455816" y="672035"/>
                </a:cubicBezTo>
                <a:close/>
                <a:moveTo>
                  <a:pt x="528353" y="575135"/>
                </a:moveTo>
                <a:lnTo>
                  <a:pt x="528353" y="575135"/>
                </a:lnTo>
                <a:cubicBezTo>
                  <a:pt x="527657" y="575879"/>
                  <a:pt x="526745" y="575687"/>
                  <a:pt x="525953" y="575687"/>
                </a:cubicBezTo>
                <a:lnTo>
                  <a:pt x="485148" y="575687"/>
                </a:lnTo>
                <a:cubicBezTo>
                  <a:pt x="482556" y="575687"/>
                  <a:pt x="482460" y="575687"/>
                  <a:pt x="482460" y="572999"/>
                </a:cubicBezTo>
                <a:lnTo>
                  <a:pt x="482460" y="532266"/>
                </a:lnTo>
                <a:cubicBezTo>
                  <a:pt x="482460" y="531426"/>
                  <a:pt x="482268" y="530489"/>
                  <a:pt x="483012" y="529865"/>
                </a:cubicBezTo>
                <a:cubicBezTo>
                  <a:pt x="483859" y="529393"/>
                  <a:pt x="484843" y="529232"/>
                  <a:pt x="485796" y="529409"/>
                </a:cubicBezTo>
                <a:lnTo>
                  <a:pt x="525689" y="529409"/>
                </a:lnTo>
                <a:cubicBezTo>
                  <a:pt x="526642" y="529249"/>
                  <a:pt x="527621" y="529407"/>
                  <a:pt x="528473" y="529865"/>
                </a:cubicBezTo>
                <a:cubicBezTo>
                  <a:pt x="528915" y="530732"/>
                  <a:pt x="529066" y="531716"/>
                  <a:pt x="528905" y="532674"/>
                </a:cubicBezTo>
                <a:lnTo>
                  <a:pt x="528905" y="572519"/>
                </a:lnTo>
                <a:cubicBezTo>
                  <a:pt x="529016" y="573428"/>
                  <a:pt x="528821" y="574348"/>
                  <a:pt x="528353" y="575135"/>
                </a:cubicBezTo>
                <a:close/>
                <a:moveTo>
                  <a:pt x="525953" y="622589"/>
                </a:moveTo>
                <a:lnTo>
                  <a:pt x="484812" y="622589"/>
                </a:lnTo>
                <a:cubicBezTo>
                  <a:pt x="482772" y="622589"/>
                  <a:pt x="482700" y="622757"/>
                  <a:pt x="482700" y="620669"/>
                </a:cubicBezTo>
                <a:cubicBezTo>
                  <a:pt x="482700" y="606795"/>
                  <a:pt x="482700" y="592921"/>
                  <a:pt x="482700" y="579047"/>
                </a:cubicBezTo>
                <a:cubicBezTo>
                  <a:pt x="482700" y="576983"/>
                  <a:pt x="482700" y="576935"/>
                  <a:pt x="484932" y="576935"/>
                </a:cubicBezTo>
                <a:lnTo>
                  <a:pt x="526025" y="576935"/>
                </a:lnTo>
                <a:cubicBezTo>
                  <a:pt x="528233" y="576935"/>
                  <a:pt x="528257" y="576935"/>
                  <a:pt x="528257" y="579336"/>
                </a:cubicBezTo>
                <a:lnTo>
                  <a:pt x="528257" y="620141"/>
                </a:lnTo>
                <a:cubicBezTo>
                  <a:pt x="528281" y="622661"/>
                  <a:pt x="528617" y="622589"/>
                  <a:pt x="525929" y="622589"/>
                </a:cubicBezTo>
                <a:close/>
                <a:moveTo>
                  <a:pt x="482364" y="12842"/>
                </a:moveTo>
                <a:cubicBezTo>
                  <a:pt x="482364" y="10273"/>
                  <a:pt x="482364" y="10153"/>
                  <a:pt x="485052" y="10153"/>
                </a:cubicBezTo>
                <a:lnTo>
                  <a:pt x="525857" y="10153"/>
                </a:lnTo>
                <a:cubicBezTo>
                  <a:pt x="526721" y="10153"/>
                  <a:pt x="527633" y="9961"/>
                  <a:pt x="528257" y="10705"/>
                </a:cubicBezTo>
                <a:cubicBezTo>
                  <a:pt x="528730" y="11552"/>
                  <a:pt x="528891" y="12537"/>
                  <a:pt x="528713" y="13490"/>
                </a:cubicBezTo>
                <a:lnTo>
                  <a:pt x="528713" y="53335"/>
                </a:lnTo>
                <a:cubicBezTo>
                  <a:pt x="528886" y="54293"/>
                  <a:pt x="528735" y="55281"/>
                  <a:pt x="528281" y="56143"/>
                </a:cubicBezTo>
                <a:lnTo>
                  <a:pt x="528281" y="56143"/>
                </a:lnTo>
                <a:cubicBezTo>
                  <a:pt x="527434" y="56613"/>
                  <a:pt x="526450" y="56774"/>
                  <a:pt x="525497" y="56599"/>
                </a:cubicBezTo>
                <a:lnTo>
                  <a:pt x="485700" y="56599"/>
                </a:lnTo>
                <a:cubicBezTo>
                  <a:pt x="484747" y="56787"/>
                  <a:pt x="483758" y="56625"/>
                  <a:pt x="482916" y="56143"/>
                </a:cubicBezTo>
                <a:lnTo>
                  <a:pt x="482916" y="56143"/>
                </a:lnTo>
                <a:cubicBezTo>
                  <a:pt x="482172" y="55447"/>
                  <a:pt x="482364" y="54535"/>
                  <a:pt x="482364" y="53743"/>
                </a:cubicBezTo>
                <a:close/>
                <a:moveTo>
                  <a:pt x="485076" y="435294"/>
                </a:moveTo>
                <a:lnTo>
                  <a:pt x="526169" y="435294"/>
                </a:lnTo>
                <a:cubicBezTo>
                  <a:pt x="528257" y="435294"/>
                  <a:pt x="528281" y="435294"/>
                  <a:pt x="528281" y="437478"/>
                </a:cubicBezTo>
                <a:lnTo>
                  <a:pt x="528281" y="478571"/>
                </a:lnTo>
                <a:cubicBezTo>
                  <a:pt x="528281" y="480971"/>
                  <a:pt x="528281" y="480971"/>
                  <a:pt x="526073" y="480971"/>
                </a:cubicBezTo>
                <a:lnTo>
                  <a:pt x="484956" y="480971"/>
                </a:lnTo>
                <a:cubicBezTo>
                  <a:pt x="482748" y="480971"/>
                  <a:pt x="482724" y="480971"/>
                  <a:pt x="482700" y="478571"/>
                </a:cubicBezTo>
                <a:lnTo>
                  <a:pt x="482700" y="437574"/>
                </a:lnTo>
                <a:cubicBezTo>
                  <a:pt x="482700" y="435150"/>
                  <a:pt x="482604" y="435366"/>
                  <a:pt x="485076" y="435366"/>
                </a:cubicBezTo>
                <a:close/>
                <a:moveTo>
                  <a:pt x="528281" y="431765"/>
                </a:moveTo>
                <a:cubicBezTo>
                  <a:pt x="528281" y="433686"/>
                  <a:pt x="528281" y="433710"/>
                  <a:pt x="526145" y="433710"/>
                </a:cubicBezTo>
                <a:lnTo>
                  <a:pt x="484812" y="433710"/>
                </a:lnTo>
                <a:cubicBezTo>
                  <a:pt x="482772" y="433710"/>
                  <a:pt x="482724" y="433710"/>
                  <a:pt x="482724" y="431717"/>
                </a:cubicBezTo>
                <a:cubicBezTo>
                  <a:pt x="482724" y="417875"/>
                  <a:pt x="482724" y="404011"/>
                  <a:pt x="482724" y="390120"/>
                </a:cubicBezTo>
                <a:cubicBezTo>
                  <a:pt x="482724" y="388104"/>
                  <a:pt x="482724" y="388056"/>
                  <a:pt x="484740" y="388056"/>
                </a:cubicBezTo>
                <a:lnTo>
                  <a:pt x="526337" y="388056"/>
                </a:lnTo>
                <a:cubicBezTo>
                  <a:pt x="528233" y="388056"/>
                  <a:pt x="528281" y="388056"/>
                  <a:pt x="528281" y="389904"/>
                </a:cubicBezTo>
                <a:close/>
                <a:moveTo>
                  <a:pt x="528281" y="384575"/>
                </a:moveTo>
                <a:cubicBezTo>
                  <a:pt x="528281" y="386424"/>
                  <a:pt x="528281" y="386448"/>
                  <a:pt x="526409" y="386448"/>
                </a:cubicBezTo>
                <a:lnTo>
                  <a:pt x="484596" y="386448"/>
                </a:lnTo>
                <a:cubicBezTo>
                  <a:pt x="482748" y="386448"/>
                  <a:pt x="482724" y="386448"/>
                  <a:pt x="482724" y="384575"/>
                </a:cubicBezTo>
                <a:cubicBezTo>
                  <a:pt x="482724" y="370630"/>
                  <a:pt x="482724" y="356684"/>
                  <a:pt x="482724" y="342738"/>
                </a:cubicBezTo>
                <a:cubicBezTo>
                  <a:pt x="482724" y="341418"/>
                  <a:pt x="483084" y="340938"/>
                  <a:pt x="484500" y="340938"/>
                </a:cubicBezTo>
                <a:cubicBezTo>
                  <a:pt x="498518" y="340938"/>
                  <a:pt x="512559" y="340938"/>
                  <a:pt x="526577" y="340938"/>
                </a:cubicBezTo>
                <a:cubicBezTo>
                  <a:pt x="527945" y="340938"/>
                  <a:pt x="528353" y="341322"/>
                  <a:pt x="528353" y="342714"/>
                </a:cubicBezTo>
                <a:cubicBezTo>
                  <a:pt x="528257" y="356756"/>
                  <a:pt x="528281" y="370702"/>
                  <a:pt x="528281" y="384647"/>
                </a:cubicBezTo>
                <a:close/>
                <a:moveTo>
                  <a:pt x="528113" y="339402"/>
                </a:moveTo>
                <a:lnTo>
                  <a:pt x="485484" y="339402"/>
                </a:lnTo>
                <a:cubicBezTo>
                  <a:pt x="482772" y="339402"/>
                  <a:pt x="482700" y="339834"/>
                  <a:pt x="482700" y="336762"/>
                </a:cubicBezTo>
                <a:cubicBezTo>
                  <a:pt x="482700" y="334361"/>
                  <a:pt x="482700" y="331841"/>
                  <a:pt x="482700" y="329393"/>
                </a:cubicBezTo>
                <a:cubicBezTo>
                  <a:pt x="482700" y="318430"/>
                  <a:pt x="482700" y="307461"/>
                  <a:pt x="482700" y="296485"/>
                </a:cubicBezTo>
                <a:cubicBezTo>
                  <a:pt x="482563" y="295527"/>
                  <a:pt x="482647" y="294550"/>
                  <a:pt x="482940" y="293628"/>
                </a:cubicBezTo>
                <a:cubicBezTo>
                  <a:pt x="483660" y="292908"/>
                  <a:pt x="484572" y="293124"/>
                  <a:pt x="485340" y="293124"/>
                </a:cubicBezTo>
                <a:cubicBezTo>
                  <a:pt x="498798" y="293124"/>
                  <a:pt x="512264" y="293124"/>
                  <a:pt x="525737" y="293124"/>
                </a:cubicBezTo>
                <a:cubicBezTo>
                  <a:pt x="526553" y="293124"/>
                  <a:pt x="527489" y="292884"/>
                  <a:pt x="528137" y="293700"/>
                </a:cubicBezTo>
                <a:cubicBezTo>
                  <a:pt x="528785" y="294516"/>
                  <a:pt x="528737" y="295260"/>
                  <a:pt x="528737" y="296101"/>
                </a:cubicBezTo>
                <a:lnTo>
                  <a:pt x="528737" y="337122"/>
                </a:lnTo>
                <a:cubicBezTo>
                  <a:pt x="528809" y="337962"/>
                  <a:pt x="529073" y="338922"/>
                  <a:pt x="528113" y="339474"/>
                </a:cubicBezTo>
                <a:close/>
                <a:moveTo>
                  <a:pt x="528809" y="249463"/>
                </a:moveTo>
                <a:lnTo>
                  <a:pt x="528809" y="289332"/>
                </a:lnTo>
                <a:cubicBezTo>
                  <a:pt x="528980" y="290282"/>
                  <a:pt x="528828" y="291262"/>
                  <a:pt x="528377" y="292116"/>
                </a:cubicBezTo>
                <a:lnTo>
                  <a:pt x="528377" y="292116"/>
                </a:lnTo>
                <a:cubicBezTo>
                  <a:pt x="527532" y="292594"/>
                  <a:pt x="526548" y="292764"/>
                  <a:pt x="525593" y="292596"/>
                </a:cubicBezTo>
                <a:lnTo>
                  <a:pt x="485700" y="292596"/>
                </a:lnTo>
                <a:cubicBezTo>
                  <a:pt x="484747" y="292771"/>
                  <a:pt x="483763" y="292611"/>
                  <a:pt x="482916" y="292140"/>
                </a:cubicBezTo>
                <a:lnTo>
                  <a:pt x="482916" y="292140"/>
                </a:lnTo>
                <a:cubicBezTo>
                  <a:pt x="482172" y="291444"/>
                  <a:pt x="482364" y="290508"/>
                  <a:pt x="482364" y="289740"/>
                </a:cubicBezTo>
                <a:lnTo>
                  <a:pt x="482364" y="248935"/>
                </a:lnTo>
                <a:cubicBezTo>
                  <a:pt x="482364" y="246366"/>
                  <a:pt x="482364" y="246270"/>
                  <a:pt x="485052" y="246270"/>
                </a:cubicBezTo>
                <a:cubicBezTo>
                  <a:pt x="498654" y="246270"/>
                  <a:pt x="512254" y="246270"/>
                  <a:pt x="525857" y="246270"/>
                </a:cubicBezTo>
                <a:cubicBezTo>
                  <a:pt x="526721" y="246270"/>
                  <a:pt x="527633" y="246054"/>
                  <a:pt x="528257" y="246798"/>
                </a:cubicBezTo>
                <a:cubicBezTo>
                  <a:pt x="528747" y="247622"/>
                  <a:pt x="528944" y="248587"/>
                  <a:pt x="528809" y="249535"/>
                </a:cubicBezTo>
                <a:close/>
                <a:moveTo>
                  <a:pt x="528809" y="100980"/>
                </a:moveTo>
                <a:cubicBezTo>
                  <a:pt x="528809" y="101821"/>
                  <a:pt x="529073" y="102781"/>
                  <a:pt x="528089" y="103381"/>
                </a:cubicBezTo>
                <a:lnTo>
                  <a:pt x="485484" y="103381"/>
                </a:lnTo>
                <a:cubicBezTo>
                  <a:pt x="482772" y="103381"/>
                  <a:pt x="482700" y="103813"/>
                  <a:pt x="482700" y="100740"/>
                </a:cubicBezTo>
                <a:cubicBezTo>
                  <a:pt x="482700" y="98340"/>
                  <a:pt x="482700" y="95940"/>
                  <a:pt x="482700" y="93372"/>
                </a:cubicBezTo>
                <a:cubicBezTo>
                  <a:pt x="482700" y="82410"/>
                  <a:pt x="482700" y="71449"/>
                  <a:pt x="482700" y="60487"/>
                </a:cubicBezTo>
                <a:cubicBezTo>
                  <a:pt x="482563" y="59530"/>
                  <a:pt x="482644" y="58553"/>
                  <a:pt x="482940" y="57631"/>
                </a:cubicBezTo>
                <a:cubicBezTo>
                  <a:pt x="483660" y="56911"/>
                  <a:pt x="484572" y="57103"/>
                  <a:pt x="485340" y="57103"/>
                </a:cubicBezTo>
                <a:lnTo>
                  <a:pt x="525737" y="57103"/>
                </a:lnTo>
                <a:cubicBezTo>
                  <a:pt x="526553" y="57103"/>
                  <a:pt x="527489" y="56887"/>
                  <a:pt x="528137" y="57703"/>
                </a:cubicBezTo>
                <a:cubicBezTo>
                  <a:pt x="528785" y="58519"/>
                  <a:pt x="528737" y="59263"/>
                  <a:pt x="528737" y="60103"/>
                </a:cubicBezTo>
                <a:close/>
                <a:moveTo>
                  <a:pt x="528281" y="222123"/>
                </a:moveTo>
                <a:lnTo>
                  <a:pt x="528281" y="242934"/>
                </a:lnTo>
                <a:cubicBezTo>
                  <a:pt x="528281" y="244830"/>
                  <a:pt x="528281" y="244878"/>
                  <a:pt x="526433" y="244878"/>
                </a:cubicBezTo>
                <a:cubicBezTo>
                  <a:pt x="512463" y="244878"/>
                  <a:pt x="498501" y="244878"/>
                  <a:pt x="484548" y="244878"/>
                </a:cubicBezTo>
                <a:cubicBezTo>
                  <a:pt x="482772" y="244878"/>
                  <a:pt x="482724" y="244878"/>
                  <a:pt x="482724" y="242910"/>
                </a:cubicBezTo>
                <a:cubicBezTo>
                  <a:pt x="482724" y="228940"/>
                  <a:pt x="482724" y="214971"/>
                  <a:pt x="482724" y="201025"/>
                </a:cubicBezTo>
                <a:cubicBezTo>
                  <a:pt x="482724" y="199705"/>
                  <a:pt x="483060" y="199201"/>
                  <a:pt x="484476" y="199201"/>
                </a:cubicBezTo>
                <a:cubicBezTo>
                  <a:pt x="498542" y="199201"/>
                  <a:pt x="512590" y="199201"/>
                  <a:pt x="526625" y="199201"/>
                </a:cubicBezTo>
                <a:cubicBezTo>
                  <a:pt x="528089" y="199201"/>
                  <a:pt x="528353" y="199753"/>
                  <a:pt x="528353" y="201049"/>
                </a:cubicBezTo>
                <a:cubicBezTo>
                  <a:pt x="528257" y="208226"/>
                  <a:pt x="528281" y="215163"/>
                  <a:pt x="528281" y="222195"/>
                </a:cubicBezTo>
                <a:close/>
                <a:moveTo>
                  <a:pt x="528281" y="148290"/>
                </a:moveTo>
                <a:cubicBezTo>
                  <a:pt x="528281" y="150355"/>
                  <a:pt x="528281" y="150403"/>
                  <a:pt x="526361" y="150403"/>
                </a:cubicBezTo>
                <a:lnTo>
                  <a:pt x="484524" y="150403"/>
                </a:lnTo>
                <a:cubicBezTo>
                  <a:pt x="482748" y="150403"/>
                  <a:pt x="482724" y="150403"/>
                  <a:pt x="482724" y="148458"/>
                </a:cubicBezTo>
                <a:cubicBezTo>
                  <a:pt x="482724" y="134601"/>
                  <a:pt x="482724" y="120751"/>
                  <a:pt x="482724" y="106909"/>
                </a:cubicBezTo>
                <a:cubicBezTo>
                  <a:pt x="482724" y="104965"/>
                  <a:pt x="482724" y="104917"/>
                  <a:pt x="484764" y="104917"/>
                </a:cubicBezTo>
                <a:lnTo>
                  <a:pt x="526313" y="104917"/>
                </a:lnTo>
                <a:cubicBezTo>
                  <a:pt x="528257" y="104917"/>
                  <a:pt x="528281" y="104917"/>
                  <a:pt x="528281" y="106981"/>
                </a:cubicBezTo>
                <a:lnTo>
                  <a:pt x="528281" y="148362"/>
                </a:lnTo>
                <a:close/>
                <a:moveTo>
                  <a:pt x="482676" y="154243"/>
                </a:moveTo>
                <a:cubicBezTo>
                  <a:pt x="482676" y="152011"/>
                  <a:pt x="482676" y="151987"/>
                  <a:pt x="485076" y="151987"/>
                </a:cubicBezTo>
                <a:lnTo>
                  <a:pt x="525881" y="151987"/>
                </a:lnTo>
                <a:cubicBezTo>
                  <a:pt x="528425" y="151987"/>
                  <a:pt x="528281" y="151867"/>
                  <a:pt x="528281" y="154387"/>
                </a:cubicBezTo>
                <a:lnTo>
                  <a:pt x="528281" y="195192"/>
                </a:lnTo>
                <a:cubicBezTo>
                  <a:pt x="528281" y="197592"/>
                  <a:pt x="528281" y="197592"/>
                  <a:pt x="526073" y="197592"/>
                </a:cubicBezTo>
                <a:lnTo>
                  <a:pt x="484980" y="197592"/>
                </a:lnTo>
                <a:cubicBezTo>
                  <a:pt x="482748" y="197592"/>
                  <a:pt x="482724" y="197592"/>
                  <a:pt x="482580" y="195192"/>
                </a:cubicBezTo>
                <a:cubicBezTo>
                  <a:pt x="482659" y="181606"/>
                  <a:pt x="482707" y="167981"/>
                  <a:pt x="482724" y="154315"/>
                </a:cubicBezTo>
                <a:close/>
                <a:moveTo>
                  <a:pt x="482316" y="525713"/>
                </a:moveTo>
                <a:lnTo>
                  <a:pt x="482316" y="484908"/>
                </a:lnTo>
                <a:cubicBezTo>
                  <a:pt x="482316" y="482340"/>
                  <a:pt x="482316" y="482244"/>
                  <a:pt x="485004" y="482244"/>
                </a:cubicBezTo>
                <a:cubicBezTo>
                  <a:pt x="498606" y="482244"/>
                  <a:pt x="512206" y="482244"/>
                  <a:pt x="525809" y="482244"/>
                </a:cubicBezTo>
                <a:cubicBezTo>
                  <a:pt x="526673" y="482244"/>
                  <a:pt x="527585" y="482028"/>
                  <a:pt x="528209" y="482772"/>
                </a:cubicBezTo>
                <a:cubicBezTo>
                  <a:pt x="528680" y="483619"/>
                  <a:pt x="528840" y="484603"/>
                  <a:pt x="528665" y="485556"/>
                </a:cubicBezTo>
                <a:lnTo>
                  <a:pt x="528665" y="525449"/>
                </a:lnTo>
                <a:cubicBezTo>
                  <a:pt x="528840" y="526402"/>
                  <a:pt x="528680" y="527386"/>
                  <a:pt x="528209" y="528233"/>
                </a:cubicBezTo>
                <a:cubicBezTo>
                  <a:pt x="527348" y="528687"/>
                  <a:pt x="526359" y="528838"/>
                  <a:pt x="525401" y="528665"/>
                </a:cubicBezTo>
                <a:lnTo>
                  <a:pt x="485556" y="528665"/>
                </a:lnTo>
                <a:cubicBezTo>
                  <a:pt x="484605" y="528852"/>
                  <a:pt x="483621" y="528699"/>
                  <a:pt x="482772" y="528233"/>
                </a:cubicBezTo>
                <a:lnTo>
                  <a:pt x="482772" y="528233"/>
                </a:lnTo>
                <a:cubicBezTo>
                  <a:pt x="482172" y="527465"/>
                  <a:pt x="482364" y="526649"/>
                  <a:pt x="482364" y="525785"/>
                </a:cubicBezTo>
                <a:close/>
                <a:moveTo>
                  <a:pt x="484380" y="624125"/>
                </a:moveTo>
                <a:lnTo>
                  <a:pt x="525977" y="624125"/>
                </a:lnTo>
                <a:cubicBezTo>
                  <a:pt x="526503" y="624065"/>
                  <a:pt x="527035" y="624065"/>
                  <a:pt x="527561" y="624125"/>
                </a:cubicBezTo>
                <a:cubicBezTo>
                  <a:pt x="528425" y="624293"/>
                  <a:pt x="528185" y="625013"/>
                  <a:pt x="528233" y="625589"/>
                </a:cubicBezTo>
                <a:cubicBezTo>
                  <a:pt x="528281" y="626165"/>
                  <a:pt x="528233" y="626645"/>
                  <a:pt x="527441" y="626669"/>
                </a:cubicBezTo>
                <a:lnTo>
                  <a:pt x="483492" y="626669"/>
                </a:lnTo>
                <a:cubicBezTo>
                  <a:pt x="482820" y="626669"/>
                  <a:pt x="482124" y="626885"/>
                  <a:pt x="481499" y="626429"/>
                </a:cubicBezTo>
                <a:cubicBezTo>
                  <a:pt x="482244" y="624197"/>
                  <a:pt x="482244" y="624173"/>
                  <a:pt x="484332" y="624173"/>
                </a:cubicBezTo>
                <a:close/>
                <a:moveTo>
                  <a:pt x="482460" y="628350"/>
                </a:moveTo>
                <a:lnTo>
                  <a:pt x="527153" y="628350"/>
                </a:lnTo>
                <a:cubicBezTo>
                  <a:pt x="528401" y="628350"/>
                  <a:pt x="528209" y="629214"/>
                  <a:pt x="528233" y="630006"/>
                </a:cubicBezTo>
                <a:cubicBezTo>
                  <a:pt x="528257" y="630798"/>
                  <a:pt x="528233" y="631446"/>
                  <a:pt x="527201" y="631422"/>
                </a:cubicBezTo>
                <a:lnTo>
                  <a:pt x="480467" y="631422"/>
                </a:lnTo>
                <a:cubicBezTo>
                  <a:pt x="480035" y="631446"/>
                  <a:pt x="479603" y="631446"/>
                  <a:pt x="479171" y="631422"/>
                </a:cubicBezTo>
                <a:cubicBezTo>
                  <a:pt x="479939" y="628398"/>
                  <a:pt x="479939" y="628398"/>
                  <a:pt x="482508" y="628398"/>
                </a:cubicBezTo>
                <a:close/>
                <a:moveTo>
                  <a:pt x="437982" y="576887"/>
                </a:moveTo>
                <a:lnTo>
                  <a:pt x="479603" y="576887"/>
                </a:lnTo>
                <a:cubicBezTo>
                  <a:pt x="480803" y="576887"/>
                  <a:pt x="481163" y="577415"/>
                  <a:pt x="481067" y="578471"/>
                </a:cubicBezTo>
                <a:cubicBezTo>
                  <a:pt x="481067" y="578831"/>
                  <a:pt x="481067" y="579191"/>
                  <a:pt x="481067" y="579528"/>
                </a:cubicBezTo>
                <a:lnTo>
                  <a:pt x="481067" y="620333"/>
                </a:lnTo>
                <a:cubicBezTo>
                  <a:pt x="481067" y="622733"/>
                  <a:pt x="481067" y="622517"/>
                  <a:pt x="478955" y="622517"/>
                </a:cubicBezTo>
                <a:lnTo>
                  <a:pt x="437910" y="622517"/>
                </a:lnTo>
                <a:cubicBezTo>
                  <a:pt x="435222" y="622517"/>
                  <a:pt x="435510" y="622517"/>
                  <a:pt x="435510" y="620117"/>
                </a:cubicBezTo>
                <a:cubicBezTo>
                  <a:pt x="435510" y="606596"/>
                  <a:pt x="435510" y="593072"/>
                  <a:pt x="435510" y="579552"/>
                </a:cubicBezTo>
                <a:cubicBezTo>
                  <a:pt x="435558" y="576959"/>
                  <a:pt x="435150" y="576935"/>
                  <a:pt x="438030" y="576935"/>
                </a:cubicBezTo>
                <a:close/>
                <a:moveTo>
                  <a:pt x="481115" y="573071"/>
                </a:moveTo>
                <a:cubicBezTo>
                  <a:pt x="481115" y="575471"/>
                  <a:pt x="481115" y="575471"/>
                  <a:pt x="478859" y="575471"/>
                </a:cubicBezTo>
                <a:lnTo>
                  <a:pt x="437838" y="575471"/>
                </a:lnTo>
                <a:cubicBezTo>
                  <a:pt x="435558" y="575471"/>
                  <a:pt x="435558" y="575471"/>
                  <a:pt x="435558" y="573071"/>
                </a:cubicBezTo>
                <a:cubicBezTo>
                  <a:pt x="435558" y="559389"/>
                  <a:pt x="435558" y="545707"/>
                  <a:pt x="435558" y="532026"/>
                </a:cubicBezTo>
                <a:cubicBezTo>
                  <a:pt x="435558" y="529841"/>
                  <a:pt x="435558" y="529817"/>
                  <a:pt x="437646" y="529793"/>
                </a:cubicBezTo>
                <a:lnTo>
                  <a:pt x="478931" y="529793"/>
                </a:lnTo>
                <a:cubicBezTo>
                  <a:pt x="481067" y="529793"/>
                  <a:pt x="481115" y="529793"/>
                  <a:pt x="481115" y="531954"/>
                </a:cubicBezTo>
                <a:lnTo>
                  <a:pt x="481115" y="573071"/>
                </a:lnTo>
                <a:close/>
                <a:moveTo>
                  <a:pt x="481115" y="526001"/>
                </a:moveTo>
                <a:cubicBezTo>
                  <a:pt x="481115" y="528257"/>
                  <a:pt x="481115" y="528401"/>
                  <a:pt x="478715" y="528401"/>
                </a:cubicBezTo>
                <a:lnTo>
                  <a:pt x="437766" y="528401"/>
                </a:lnTo>
                <a:cubicBezTo>
                  <a:pt x="435558" y="528401"/>
                  <a:pt x="435558" y="528401"/>
                  <a:pt x="435558" y="526001"/>
                </a:cubicBezTo>
                <a:cubicBezTo>
                  <a:pt x="435558" y="512319"/>
                  <a:pt x="435558" y="498638"/>
                  <a:pt x="435558" y="484956"/>
                </a:cubicBezTo>
                <a:cubicBezTo>
                  <a:pt x="435558" y="482796"/>
                  <a:pt x="435558" y="482772"/>
                  <a:pt x="437694" y="482772"/>
                </a:cubicBezTo>
                <a:lnTo>
                  <a:pt x="478739" y="482772"/>
                </a:lnTo>
                <a:cubicBezTo>
                  <a:pt x="481139" y="482772"/>
                  <a:pt x="481139" y="482772"/>
                  <a:pt x="481139" y="485004"/>
                </a:cubicBezTo>
                <a:close/>
                <a:moveTo>
                  <a:pt x="435510" y="390600"/>
                </a:moveTo>
                <a:cubicBezTo>
                  <a:pt x="435510" y="388200"/>
                  <a:pt x="435510" y="388200"/>
                  <a:pt x="437718" y="388200"/>
                </a:cubicBezTo>
                <a:lnTo>
                  <a:pt x="478787" y="388200"/>
                </a:lnTo>
                <a:cubicBezTo>
                  <a:pt x="481043" y="388200"/>
                  <a:pt x="481067" y="388200"/>
                  <a:pt x="481067" y="390600"/>
                </a:cubicBezTo>
                <a:lnTo>
                  <a:pt x="481067" y="431453"/>
                </a:lnTo>
                <a:cubicBezTo>
                  <a:pt x="481067" y="433662"/>
                  <a:pt x="481067" y="433686"/>
                  <a:pt x="478667" y="433686"/>
                </a:cubicBezTo>
                <a:lnTo>
                  <a:pt x="437862" y="433686"/>
                </a:lnTo>
                <a:cubicBezTo>
                  <a:pt x="435318" y="433686"/>
                  <a:pt x="435462" y="433806"/>
                  <a:pt x="435462" y="431285"/>
                </a:cubicBezTo>
                <a:lnTo>
                  <a:pt x="435462" y="411003"/>
                </a:lnTo>
                <a:cubicBezTo>
                  <a:pt x="435510" y="404169"/>
                  <a:pt x="435541" y="397338"/>
                  <a:pt x="435558" y="390504"/>
                </a:cubicBezTo>
                <a:close/>
                <a:moveTo>
                  <a:pt x="435510" y="295813"/>
                </a:moveTo>
                <a:cubicBezTo>
                  <a:pt x="435510" y="293844"/>
                  <a:pt x="435510" y="293820"/>
                  <a:pt x="437550" y="293820"/>
                </a:cubicBezTo>
                <a:cubicBezTo>
                  <a:pt x="451328" y="293820"/>
                  <a:pt x="465098" y="293820"/>
                  <a:pt x="478859" y="293820"/>
                </a:cubicBezTo>
                <a:cubicBezTo>
                  <a:pt x="481019" y="293820"/>
                  <a:pt x="481067" y="293820"/>
                  <a:pt x="481067" y="295933"/>
                </a:cubicBezTo>
                <a:lnTo>
                  <a:pt x="481067" y="337266"/>
                </a:lnTo>
                <a:cubicBezTo>
                  <a:pt x="481067" y="339546"/>
                  <a:pt x="481067" y="339666"/>
                  <a:pt x="478667" y="339666"/>
                </a:cubicBezTo>
                <a:lnTo>
                  <a:pt x="437718" y="339666"/>
                </a:lnTo>
                <a:cubicBezTo>
                  <a:pt x="435582" y="339666"/>
                  <a:pt x="435558" y="339666"/>
                  <a:pt x="435558" y="337506"/>
                </a:cubicBezTo>
                <a:cubicBezTo>
                  <a:pt x="435527" y="323505"/>
                  <a:pt x="435527" y="309573"/>
                  <a:pt x="435558" y="295716"/>
                </a:cubicBezTo>
                <a:close/>
                <a:moveTo>
                  <a:pt x="435510" y="248767"/>
                </a:moveTo>
                <a:cubicBezTo>
                  <a:pt x="435510" y="246702"/>
                  <a:pt x="435510" y="246654"/>
                  <a:pt x="437718" y="246654"/>
                </a:cubicBezTo>
                <a:lnTo>
                  <a:pt x="478763" y="246654"/>
                </a:lnTo>
                <a:cubicBezTo>
                  <a:pt x="481163" y="246654"/>
                  <a:pt x="481163" y="246654"/>
                  <a:pt x="481163" y="249055"/>
                </a:cubicBezTo>
                <a:lnTo>
                  <a:pt x="481163" y="289836"/>
                </a:lnTo>
                <a:cubicBezTo>
                  <a:pt x="481163" y="292044"/>
                  <a:pt x="481163" y="292044"/>
                  <a:pt x="478763" y="292044"/>
                </a:cubicBezTo>
                <a:lnTo>
                  <a:pt x="437718" y="292044"/>
                </a:lnTo>
                <a:cubicBezTo>
                  <a:pt x="435606" y="292044"/>
                  <a:pt x="435582" y="292044"/>
                  <a:pt x="435582" y="289908"/>
                </a:cubicBezTo>
                <a:cubicBezTo>
                  <a:pt x="435534" y="276178"/>
                  <a:pt x="435527" y="262432"/>
                  <a:pt x="435558" y="248671"/>
                </a:cubicBezTo>
                <a:close/>
                <a:moveTo>
                  <a:pt x="481115" y="195600"/>
                </a:moveTo>
                <a:cubicBezTo>
                  <a:pt x="481115" y="197808"/>
                  <a:pt x="481115" y="197808"/>
                  <a:pt x="478715" y="197808"/>
                </a:cubicBezTo>
                <a:lnTo>
                  <a:pt x="437622" y="197808"/>
                </a:lnTo>
                <a:cubicBezTo>
                  <a:pt x="435582" y="197808"/>
                  <a:pt x="435558" y="197808"/>
                  <a:pt x="435558" y="195840"/>
                </a:cubicBezTo>
                <a:cubicBezTo>
                  <a:pt x="435558" y="181966"/>
                  <a:pt x="435558" y="168101"/>
                  <a:pt x="435558" y="154243"/>
                </a:cubicBezTo>
                <a:cubicBezTo>
                  <a:pt x="435558" y="152203"/>
                  <a:pt x="435558" y="152155"/>
                  <a:pt x="437526" y="152155"/>
                </a:cubicBezTo>
                <a:lnTo>
                  <a:pt x="479123" y="152155"/>
                </a:lnTo>
                <a:cubicBezTo>
                  <a:pt x="481067" y="152155"/>
                  <a:pt x="481115" y="152155"/>
                  <a:pt x="481115" y="154267"/>
                </a:cubicBezTo>
                <a:close/>
                <a:moveTo>
                  <a:pt x="435510" y="201337"/>
                </a:moveTo>
                <a:cubicBezTo>
                  <a:pt x="435510" y="199465"/>
                  <a:pt x="435510" y="199417"/>
                  <a:pt x="437334" y="199417"/>
                </a:cubicBezTo>
                <a:cubicBezTo>
                  <a:pt x="451304" y="199417"/>
                  <a:pt x="465266" y="199417"/>
                  <a:pt x="479219" y="199417"/>
                </a:cubicBezTo>
                <a:cubicBezTo>
                  <a:pt x="481019" y="199417"/>
                  <a:pt x="481067" y="199417"/>
                  <a:pt x="481067" y="201337"/>
                </a:cubicBezTo>
                <a:lnTo>
                  <a:pt x="481067" y="242958"/>
                </a:lnTo>
                <a:cubicBezTo>
                  <a:pt x="481067" y="245022"/>
                  <a:pt x="481067" y="245070"/>
                  <a:pt x="478811" y="245070"/>
                </a:cubicBezTo>
                <a:lnTo>
                  <a:pt x="437766" y="245070"/>
                </a:lnTo>
                <a:cubicBezTo>
                  <a:pt x="435558" y="245070"/>
                  <a:pt x="435558" y="245070"/>
                  <a:pt x="435558" y="242670"/>
                </a:cubicBezTo>
                <a:cubicBezTo>
                  <a:pt x="435558" y="235741"/>
                  <a:pt x="435558" y="228804"/>
                  <a:pt x="435558" y="221859"/>
                </a:cubicBezTo>
                <a:cubicBezTo>
                  <a:pt x="435534" y="214947"/>
                  <a:pt x="435534" y="208082"/>
                  <a:pt x="435558" y="201241"/>
                </a:cubicBezTo>
                <a:close/>
                <a:moveTo>
                  <a:pt x="435510" y="343290"/>
                </a:moveTo>
                <a:cubicBezTo>
                  <a:pt x="435510" y="341178"/>
                  <a:pt x="435510" y="341154"/>
                  <a:pt x="437646" y="341154"/>
                </a:cubicBezTo>
                <a:lnTo>
                  <a:pt x="478955" y="341154"/>
                </a:lnTo>
                <a:cubicBezTo>
                  <a:pt x="481163" y="341154"/>
                  <a:pt x="481067" y="341034"/>
                  <a:pt x="481067" y="343314"/>
                </a:cubicBezTo>
                <a:lnTo>
                  <a:pt x="481067" y="384623"/>
                </a:lnTo>
                <a:cubicBezTo>
                  <a:pt x="481067" y="386592"/>
                  <a:pt x="481067" y="386616"/>
                  <a:pt x="479051" y="386640"/>
                </a:cubicBezTo>
                <a:lnTo>
                  <a:pt x="437526" y="386640"/>
                </a:lnTo>
                <a:cubicBezTo>
                  <a:pt x="435606" y="386640"/>
                  <a:pt x="435534" y="386760"/>
                  <a:pt x="435534" y="384599"/>
                </a:cubicBezTo>
                <a:cubicBezTo>
                  <a:pt x="435558" y="370726"/>
                  <a:pt x="435534" y="357044"/>
                  <a:pt x="435558" y="343194"/>
                </a:cubicBezTo>
                <a:close/>
                <a:moveTo>
                  <a:pt x="435510" y="478643"/>
                </a:moveTo>
                <a:lnTo>
                  <a:pt x="435510" y="458097"/>
                </a:lnTo>
                <a:cubicBezTo>
                  <a:pt x="435510" y="451232"/>
                  <a:pt x="435510" y="444384"/>
                  <a:pt x="435510" y="437550"/>
                </a:cubicBezTo>
                <a:cubicBezTo>
                  <a:pt x="435510" y="435510"/>
                  <a:pt x="435510" y="435462"/>
                  <a:pt x="437454" y="435462"/>
                </a:cubicBezTo>
                <a:lnTo>
                  <a:pt x="479075" y="435462"/>
                </a:lnTo>
                <a:cubicBezTo>
                  <a:pt x="481019" y="435462"/>
                  <a:pt x="481067" y="435462"/>
                  <a:pt x="481067" y="437502"/>
                </a:cubicBezTo>
                <a:lnTo>
                  <a:pt x="481067" y="478859"/>
                </a:lnTo>
                <a:cubicBezTo>
                  <a:pt x="481067" y="481091"/>
                  <a:pt x="481067" y="481115"/>
                  <a:pt x="478667" y="481115"/>
                </a:cubicBezTo>
                <a:lnTo>
                  <a:pt x="437862" y="481115"/>
                </a:lnTo>
                <a:cubicBezTo>
                  <a:pt x="435198" y="481043"/>
                  <a:pt x="435558" y="480947"/>
                  <a:pt x="435534" y="478547"/>
                </a:cubicBezTo>
                <a:close/>
                <a:moveTo>
                  <a:pt x="435510" y="12530"/>
                </a:moveTo>
                <a:cubicBezTo>
                  <a:pt x="435510" y="10657"/>
                  <a:pt x="435510" y="10609"/>
                  <a:pt x="437358" y="10609"/>
                </a:cubicBezTo>
                <a:lnTo>
                  <a:pt x="479195" y="10609"/>
                </a:lnTo>
                <a:cubicBezTo>
                  <a:pt x="481019" y="10609"/>
                  <a:pt x="481043" y="10609"/>
                  <a:pt x="481067" y="12554"/>
                </a:cubicBezTo>
                <a:cubicBezTo>
                  <a:pt x="481067" y="19490"/>
                  <a:pt x="481067" y="26403"/>
                  <a:pt x="481067" y="33340"/>
                </a:cubicBezTo>
                <a:cubicBezTo>
                  <a:pt x="481067" y="40277"/>
                  <a:pt x="481067" y="47190"/>
                  <a:pt x="481067" y="54127"/>
                </a:cubicBezTo>
                <a:cubicBezTo>
                  <a:pt x="481067" y="56119"/>
                  <a:pt x="481067" y="56167"/>
                  <a:pt x="479051" y="56167"/>
                </a:cubicBezTo>
                <a:lnTo>
                  <a:pt x="437526" y="56167"/>
                </a:lnTo>
                <a:cubicBezTo>
                  <a:pt x="435582" y="56167"/>
                  <a:pt x="435558" y="56167"/>
                  <a:pt x="435558" y="54103"/>
                </a:cubicBezTo>
                <a:cubicBezTo>
                  <a:pt x="435527" y="40197"/>
                  <a:pt x="435527" y="26307"/>
                  <a:pt x="435558" y="12434"/>
                </a:cubicBezTo>
                <a:close/>
                <a:moveTo>
                  <a:pt x="435510" y="59887"/>
                </a:moveTo>
                <a:cubicBezTo>
                  <a:pt x="435510" y="57775"/>
                  <a:pt x="435510" y="57751"/>
                  <a:pt x="437670" y="57751"/>
                </a:cubicBezTo>
                <a:lnTo>
                  <a:pt x="479051" y="57751"/>
                </a:lnTo>
                <a:cubicBezTo>
                  <a:pt x="481067" y="57751"/>
                  <a:pt x="481115" y="57751"/>
                  <a:pt x="481115" y="59767"/>
                </a:cubicBezTo>
                <a:lnTo>
                  <a:pt x="481115" y="101244"/>
                </a:lnTo>
                <a:cubicBezTo>
                  <a:pt x="481115" y="103381"/>
                  <a:pt x="481115" y="103405"/>
                  <a:pt x="478907" y="103405"/>
                </a:cubicBezTo>
                <a:lnTo>
                  <a:pt x="437574" y="103405"/>
                </a:lnTo>
                <a:cubicBezTo>
                  <a:pt x="435582" y="103405"/>
                  <a:pt x="435558" y="103405"/>
                  <a:pt x="435558" y="101389"/>
                </a:cubicBezTo>
                <a:cubicBezTo>
                  <a:pt x="435558" y="94444"/>
                  <a:pt x="435558" y="87507"/>
                  <a:pt x="435558" y="80578"/>
                </a:cubicBezTo>
                <a:cubicBezTo>
                  <a:pt x="435534" y="73641"/>
                  <a:pt x="435534" y="66728"/>
                  <a:pt x="435558" y="59791"/>
                </a:cubicBezTo>
                <a:close/>
                <a:moveTo>
                  <a:pt x="437262" y="105013"/>
                </a:moveTo>
                <a:cubicBezTo>
                  <a:pt x="451311" y="105013"/>
                  <a:pt x="465345" y="105013"/>
                  <a:pt x="479363" y="105013"/>
                </a:cubicBezTo>
                <a:cubicBezTo>
                  <a:pt x="480731" y="105013"/>
                  <a:pt x="481139" y="105421"/>
                  <a:pt x="481139" y="106789"/>
                </a:cubicBezTo>
                <a:cubicBezTo>
                  <a:pt x="481139" y="120807"/>
                  <a:pt x="481139" y="134833"/>
                  <a:pt x="481139" y="148866"/>
                </a:cubicBezTo>
                <a:cubicBezTo>
                  <a:pt x="481139" y="150403"/>
                  <a:pt x="480491" y="150547"/>
                  <a:pt x="479267" y="150547"/>
                </a:cubicBezTo>
                <a:cubicBezTo>
                  <a:pt x="472330" y="150547"/>
                  <a:pt x="465417" y="150547"/>
                  <a:pt x="458481" y="150547"/>
                </a:cubicBezTo>
                <a:cubicBezTo>
                  <a:pt x="451544" y="150547"/>
                  <a:pt x="444439" y="150547"/>
                  <a:pt x="437430" y="150547"/>
                </a:cubicBezTo>
                <a:cubicBezTo>
                  <a:pt x="435582" y="150547"/>
                  <a:pt x="435558" y="150547"/>
                  <a:pt x="435558" y="148674"/>
                </a:cubicBezTo>
                <a:cubicBezTo>
                  <a:pt x="435558" y="134729"/>
                  <a:pt x="435558" y="120783"/>
                  <a:pt x="435558" y="106837"/>
                </a:cubicBezTo>
                <a:cubicBezTo>
                  <a:pt x="435510" y="105421"/>
                  <a:pt x="435870" y="105013"/>
                  <a:pt x="437262" y="105013"/>
                </a:cubicBezTo>
                <a:close/>
                <a:moveTo>
                  <a:pt x="436782" y="624173"/>
                </a:moveTo>
                <a:cubicBezTo>
                  <a:pt x="450896" y="624173"/>
                  <a:pt x="465009" y="624173"/>
                  <a:pt x="479123" y="624173"/>
                </a:cubicBezTo>
                <a:cubicBezTo>
                  <a:pt x="479466" y="624151"/>
                  <a:pt x="479812" y="624151"/>
                  <a:pt x="480155" y="624173"/>
                </a:cubicBezTo>
                <a:cubicBezTo>
                  <a:pt x="479579" y="626573"/>
                  <a:pt x="479579" y="626717"/>
                  <a:pt x="477755" y="626717"/>
                </a:cubicBezTo>
                <a:lnTo>
                  <a:pt x="433830" y="626717"/>
                </a:lnTo>
                <a:cubicBezTo>
                  <a:pt x="433662" y="626717"/>
                  <a:pt x="433494" y="626717"/>
                  <a:pt x="432893" y="626549"/>
                </a:cubicBezTo>
                <a:cubicBezTo>
                  <a:pt x="433926" y="625205"/>
                  <a:pt x="434886" y="624125"/>
                  <a:pt x="436782" y="624125"/>
                </a:cubicBezTo>
                <a:close/>
                <a:moveTo>
                  <a:pt x="388320" y="343266"/>
                </a:moveTo>
                <a:cubicBezTo>
                  <a:pt x="388320" y="341082"/>
                  <a:pt x="388320" y="341058"/>
                  <a:pt x="390408" y="341058"/>
                </a:cubicBezTo>
                <a:lnTo>
                  <a:pt x="431981" y="341058"/>
                </a:lnTo>
                <a:cubicBezTo>
                  <a:pt x="434022" y="341058"/>
                  <a:pt x="434046" y="341058"/>
                  <a:pt x="434046" y="343002"/>
                </a:cubicBezTo>
                <a:cubicBezTo>
                  <a:pt x="434046" y="356876"/>
                  <a:pt x="434046" y="370743"/>
                  <a:pt x="434046" y="384599"/>
                </a:cubicBezTo>
                <a:cubicBezTo>
                  <a:pt x="434046" y="386496"/>
                  <a:pt x="434046" y="386520"/>
                  <a:pt x="431981" y="386544"/>
                </a:cubicBezTo>
                <a:lnTo>
                  <a:pt x="390552" y="386544"/>
                </a:lnTo>
                <a:cubicBezTo>
                  <a:pt x="388152" y="386544"/>
                  <a:pt x="388152" y="386544"/>
                  <a:pt x="388152" y="384311"/>
                </a:cubicBezTo>
                <a:cubicBezTo>
                  <a:pt x="388183" y="370630"/>
                  <a:pt x="388241" y="356948"/>
                  <a:pt x="388320" y="343266"/>
                </a:cubicBezTo>
                <a:close/>
                <a:moveTo>
                  <a:pt x="388320" y="337122"/>
                </a:moveTo>
                <a:cubicBezTo>
                  <a:pt x="388320" y="323423"/>
                  <a:pt x="388320" y="309727"/>
                  <a:pt x="388320" y="296029"/>
                </a:cubicBezTo>
                <a:cubicBezTo>
                  <a:pt x="388320" y="293628"/>
                  <a:pt x="388320" y="293628"/>
                  <a:pt x="390600" y="293628"/>
                </a:cubicBezTo>
                <a:cubicBezTo>
                  <a:pt x="397537" y="293628"/>
                  <a:pt x="404474" y="293628"/>
                  <a:pt x="411411" y="293628"/>
                </a:cubicBezTo>
                <a:cubicBezTo>
                  <a:pt x="418348" y="293628"/>
                  <a:pt x="424924" y="293628"/>
                  <a:pt x="431693" y="293628"/>
                </a:cubicBezTo>
                <a:cubicBezTo>
                  <a:pt x="434094" y="293628"/>
                  <a:pt x="434094" y="293628"/>
                  <a:pt x="434094" y="295837"/>
                </a:cubicBezTo>
                <a:cubicBezTo>
                  <a:pt x="434094" y="309614"/>
                  <a:pt x="434094" y="323399"/>
                  <a:pt x="434094" y="337194"/>
                </a:cubicBezTo>
                <a:cubicBezTo>
                  <a:pt x="434094" y="339330"/>
                  <a:pt x="434094" y="339354"/>
                  <a:pt x="431957" y="339378"/>
                </a:cubicBezTo>
                <a:lnTo>
                  <a:pt x="390456" y="339378"/>
                </a:lnTo>
                <a:cubicBezTo>
                  <a:pt x="388320" y="339450"/>
                  <a:pt x="388320" y="339450"/>
                  <a:pt x="388320" y="337122"/>
                </a:cubicBezTo>
                <a:close/>
                <a:moveTo>
                  <a:pt x="433926" y="290196"/>
                </a:moveTo>
                <a:cubicBezTo>
                  <a:pt x="433926" y="292092"/>
                  <a:pt x="433926" y="292116"/>
                  <a:pt x="431813" y="292116"/>
                </a:cubicBezTo>
                <a:lnTo>
                  <a:pt x="390240" y="292116"/>
                </a:lnTo>
                <a:cubicBezTo>
                  <a:pt x="388248" y="292116"/>
                  <a:pt x="388224" y="292116"/>
                  <a:pt x="388224" y="290100"/>
                </a:cubicBezTo>
                <a:cubicBezTo>
                  <a:pt x="388224" y="276257"/>
                  <a:pt x="388224" y="262393"/>
                  <a:pt x="388224" y="248503"/>
                </a:cubicBezTo>
                <a:cubicBezTo>
                  <a:pt x="388224" y="246630"/>
                  <a:pt x="388224" y="246558"/>
                  <a:pt x="390096" y="246558"/>
                </a:cubicBezTo>
                <a:cubicBezTo>
                  <a:pt x="404138" y="246558"/>
                  <a:pt x="418180" y="246558"/>
                  <a:pt x="432197" y="246558"/>
                </a:cubicBezTo>
                <a:cubicBezTo>
                  <a:pt x="433566" y="246558"/>
                  <a:pt x="433998" y="246990"/>
                  <a:pt x="433998" y="248359"/>
                </a:cubicBezTo>
                <a:cubicBezTo>
                  <a:pt x="433926" y="262304"/>
                  <a:pt x="433926" y="276250"/>
                  <a:pt x="433926" y="290196"/>
                </a:cubicBezTo>
                <a:close/>
                <a:moveTo>
                  <a:pt x="388320" y="390168"/>
                </a:moveTo>
                <a:cubicBezTo>
                  <a:pt x="388320" y="388176"/>
                  <a:pt x="388320" y="388128"/>
                  <a:pt x="390336" y="388128"/>
                </a:cubicBezTo>
                <a:lnTo>
                  <a:pt x="432173" y="388128"/>
                </a:lnTo>
                <a:cubicBezTo>
                  <a:pt x="433998" y="388128"/>
                  <a:pt x="434046" y="388128"/>
                  <a:pt x="434046" y="390024"/>
                </a:cubicBezTo>
                <a:cubicBezTo>
                  <a:pt x="434046" y="403977"/>
                  <a:pt x="434046" y="417923"/>
                  <a:pt x="434046" y="431861"/>
                </a:cubicBezTo>
                <a:cubicBezTo>
                  <a:pt x="434046" y="433734"/>
                  <a:pt x="434046" y="433782"/>
                  <a:pt x="432173" y="433782"/>
                </a:cubicBezTo>
                <a:lnTo>
                  <a:pt x="390240" y="433782"/>
                </a:lnTo>
                <a:cubicBezTo>
                  <a:pt x="388248" y="433782"/>
                  <a:pt x="388224" y="433782"/>
                  <a:pt x="388224" y="431741"/>
                </a:cubicBezTo>
                <a:cubicBezTo>
                  <a:pt x="388207" y="417884"/>
                  <a:pt x="388241" y="404025"/>
                  <a:pt x="388320" y="390168"/>
                </a:cubicBezTo>
                <a:close/>
                <a:moveTo>
                  <a:pt x="433926" y="437526"/>
                </a:moveTo>
                <a:cubicBezTo>
                  <a:pt x="433926" y="451304"/>
                  <a:pt x="433926" y="465074"/>
                  <a:pt x="433926" y="478835"/>
                </a:cubicBezTo>
                <a:cubicBezTo>
                  <a:pt x="433926" y="480995"/>
                  <a:pt x="433926" y="481019"/>
                  <a:pt x="431789" y="481019"/>
                </a:cubicBezTo>
                <a:lnTo>
                  <a:pt x="390504" y="481019"/>
                </a:lnTo>
                <a:cubicBezTo>
                  <a:pt x="388224" y="481019"/>
                  <a:pt x="388224" y="481019"/>
                  <a:pt x="388224" y="478619"/>
                </a:cubicBezTo>
                <a:cubicBezTo>
                  <a:pt x="388224" y="464937"/>
                  <a:pt x="388224" y="451256"/>
                  <a:pt x="388224" y="437574"/>
                </a:cubicBezTo>
                <a:cubicBezTo>
                  <a:pt x="388224" y="435318"/>
                  <a:pt x="388224" y="435174"/>
                  <a:pt x="390504" y="435174"/>
                </a:cubicBezTo>
                <a:lnTo>
                  <a:pt x="431813" y="435174"/>
                </a:lnTo>
                <a:cubicBezTo>
                  <a:pt x="433926" y="435366"/>
                  <a:pt x="433926" y="435414"/>
                  <a:pt x="433926" y="437526"/>
                </a:cubicBezTo>
                <a:close/>
                <a:moveTo>
                  <a:pt x="388320" y="484740"/>
                </a:moveTo>
                <a:cubicBezTo>
                  <a:pt x="388320" y="482652"/>
                  <a:pt x="388320" y="482628"/>
                  <a:pt x="390552" y="482628"/>
                </a:cubicBezTo>
                <a:lnTo>
                  <a:pt x="431765" y="482628"/>
                </a:lnTo>
                <a:cubicBezTo>
                  <a:pt x="433926" y="482628"/>
                  <a:pt x="433950" y="482628"/>
                  <a:pt x="433950" y="484764"/>
                </a:cubicBezTo>
                <a:cubicBezTo>
                  <a:pt x="433950" y="498542"/>
                  <a:pt x="433950" y="512319"/>
                  <a:pt x="433950" y="526097"/>
                </a:cubicBezTo>
                <a:cubicBezTo>
                  <a:pt x="433950" y="528161"/>
                  <a:pt x="433950" y="528185"/>
                  <a:pt x="431741" y="528185"/>
                </a:cubicBezTo>
                <a:lnTo>
                  <a:pt x="390408" y="528185"/>
                </a:lnTo>
                <a:cubicBezTo>
                  <a:pt x="388248" y="528185"/>
                  <a:pt x="388224" y="528185"/>
                  <a:pt x="388224" y="526073"/>
                </a:cubicBezTo>
                <a:cubicBezTo>
                  <a:pt x="388207" y="512295"/>
                  <a:pt x="388241" y="498518"/>
                  <a:pt x="388320" y="484740"/>
                </a:cubicBezTo>
                <a:close/>
                <a:moveTo>
                  <a:pt x="433926" y="573383"/>
                </a:moveTo>
                <a:cubicBezTo>
                  <a:pt x="433926" y="575303"/>
                  <a:pt x="433926" y="575327"/>
                  <a:pt x="431813" y="575351"/>
                </a:cubicBezTo>
                <a:lnTo>
                  <a:pt x="390528" y="575351"/>
                </a:lnTo>
                <a:cubicBezTo>
                  <a:pt x="388248" y="575351"/>
                  <a:pt x="388128" y="575351"/>
                  <a:pt x="388128" y="572951"/>
                </a:cubicBezTo>
                <a:cubicBezTo>
                  <a:pt x="388128" y="559269"/>
                  <a:pt x="388128" y="545587"/>
                  <a:pt x="388128" y="531906"/>
                </a:cubicBezTo>
                <a:cubicBezTo>
                  <a:pt x="388128" y="529745"/>
                  <a:pt x="388128" y="529721"/>
                  <a:pt x="390240" y="529697"/>
                </a:cubicBezTo>
                <a:lnTo>
                  <a:pt x="431837" y="529697"/>
                </a:lnTo>
                <a:cubicBezTo>
                  <a:pt x="433830" y="529697"/>
                  <a:pt x="433854" y="529697"/>
                  <a:pt x="433854" y="531738"/>
                </a:cubicBezTo>
                <a:cubicBezTo>
                  <a:pt x="433902" y="545643"/>
                  <a:pt x="433926" y="559526"/>
                  <a:pt x="433926" y="573383"/>
                </a:cubicBezTo>
                <a:close/>
                <a:moveTo>
                  <a:pt x="390720" y="576935"/>
                </a:moveTo>
                <a:lnTo>
                  <a:pt x="432557" y="576935"/>
                </a:lnTo>
                <a:cubicBezTo>
                  <a:pt x="433518" y="576935"/>
                  <a:pt x="434070" y="577199"/>
                  <a:pt x="433998" y="578255"/>
                </a:cubicBezTo>
                <a:cubicBezTo>
                  <a:pt x="433998" y="578783"/>
                  <a:pt x="433998" y="579312"/>
                  <a:pt x="433998" y="579840"/>
                </a:cubicBezTo>
                <a:lnTo>
                  <a:pt x="433998" y="599834"/>
                </a:lnTo>
                <a:cubicBezTo>
                  <a:pt x="433998" y="606675"/>
                  <a:pt x="433998" y="613540"/>
                  <a:pt x="433998" y="620381"/>
                </a:cubicBezTo>
                <a:cubicBezTo>
                  <a:pt x="433998" y="622565"/>
                  <a:pt x="433998" y="622589"/>
                  <a:pt x="431933" y="622589"/>
                </a:cubicBezTo>
                <a:lnTo>
                  <a:pt x="390312" y="622589"/>
                </a:lnTo>
                <a:cubicBezTo>
                  <a:pt x="388248" y="622589"/>
                  <a:pt x="388224" y="622589"/>
                  <a:pt x="388224" y="620381"/>
                </a:cubicBezTo>
                <a:cubicBezTo>
                  <a:pt x="388224" y="606699"/>
                  <a:pt x="388224" y="593017"/>
                  <a:pt x="388224" y="579336"/>
                </a:cubicBezTo>
                <a:cubicBezTo>
                  <a:pt x="388320" y="576959"/>
                  <a:pt x="388320" y="576935"/>
                  <a:pt x="390720" y="576935"/>
                </a:cubicBezTo>
                <a:close/>
                <a:moveTo>
                  <a:pt x="388320" y="12458"/>
                </a:moveTo>
                <a:cubicBezTo>
                  <a:pt x="388320" y="10561"/>
                  <a:pt x="388320" y="10513"/>
                  <a:pt x="390168" y="10513"/>
                </a:cubicBezTo>
                <a:lnTo>
                  <a:pt x="432293" y="10513"/>
                </a:lnTo>
                <a:cubicBezTo>
                  <a:pt x="433638" y="10513"/>
                  <a:pt x="434094" y="10897"/>
                  <a:pt x="434094" y="12290"/>
                </a:cubicBezTo>
                <a:cubicBezTo>
                  <a:pt x="434094" y="26339"/>
                  <a:pt x="434094" y="40381"/>
                  <a:pt x="434094" y="54415"/>
                </a:cubicBezTo>
                <a:cubicBezTo>
                  <a:pt x="434094" y="55927"/>
                  <a:pt x="433445" y="56119"/>
                  <a:pt x="432197" y="56119"/>
                </a:cubicBezTo>
                <a:cubicBezTo>
                  <a:pt x="425284" y="56119"/>
                  <a:pt x="418348" y="56119"/>
                  <a:pt x="411411" y="56119"/>
                </a:cubicBezTo>
                <a:lnTo>
                  <a:pt x="390360" y="56119"/>
                </a:lnTo>
                <a:cubicBezTo>
                  <a:pt x="388344" y="56119"/>
                  <a:pt x="388320" y="56119"/>
                  <a:pt x="388320" y="54103"/>
                </a:cubicBezTo>
                <a:cubicBezTo>
                  <a:pt x="388241" y="40197"/>
                  <a:pt x="388241" y="26315"/>
                  <a:pt x="388320" y="12458"/>
                </a:cubicBezTo>
                <a:close/>
                <a:moveTo>
                  <a:pt x="433926" y="101413"/>
                </a:moveTo>
                <a:cubicBezTo>
                  <a:pt x="433926" y="103381"/>
                  <a:pt x="433926" y="103405"/>
                  <a:pt x="431861" y="103405"/>
                </a:cubicBezTo>
                <a:lnTo>
                  <a:pt x="390264" y="103405"/>
                </a:lnTo>
                <a:cubicBezTo>
                  <a:pt x="388248" y="103405"/>
                  <a:pt x="388224" y="103405"/>
                  <a:pt x="388224" y="101389"/>
                </a:cubicBezTo>
                <a:cubicBezTo>
                  <a:pt x="388224" y="87515"/>
                  <a:pt x="388224" y="73641"/>
                  <a:pt x="388224" y="59767"/>
                </a:cubicBezTo>
                <a:cubicBezTo>
                  <a:pt x="388224" y="57679"/>
                  <a:pt x="388224" y="57655"/>
                  <a:pt x="390432" y="57655"/>
                </a:cubicBezTo>
                <a:lnTo>
                  <a:pt x="432053" y="57655"/>
                </a:lnTo>
                <a:cubicBezTo>
                  <a:pt x="433902" y="57655"/>
                  <a:pt x="433950" y="57655"/>
                  <a:pt x="433950" y="59527"/>
                </a:cubicBezTo>
                <a:cubicBezTo>
                  <a:pt x="433933" y="73497"/>
                  <a:pt x="433926" y="87459"/>
                  <a:pt x="433926" y="101413"/>
                </a:cubicBezTo>
                <a:close/>
                <a:moveTo>
                  <a:pt x="389520" y="105013"/>
                </a:moveTo>
                <a:cubicBezTo>
                  <a:pt x="390120" y="105013"/>
                  <a:pt x="390744" y="105013"/>
                  <a:pt x="391344" y="105013"/>
                </a:cubicBezTo>
                <a:lnTo>
                  <a:pt x="431525" y="105013"/>
                </a:lnTo>
                <a:cubicBezTo>
                  <a:pt x="433926" y="105013"/>
                  <a:pt x="433926" y="105013"/>
                  <a:pt x="433926" y="107221"/>
                </a:cubicBezTo>
                <a:cubicBezTo>
                  <a:pt x="433926" y="120903"/>
                  <a:pt x="433926" y="134593"/>
                  <a:pt x="433926" y="148290"/>
                </a:cubicBezTo>
                <a:cubicBezTo>
                  <a:pt x="433926" y="150475"/>
                  <a:pt x="433926" y="150499"/>
                  <a:pt x="431525" y="150499"/>
                </a:cubicBezTo>
                <a:lnTo>
                  <a:pt x="390480" y="150499"/>
                </a:lnTo>
                <a:cubicBezTo>
                  <a:pt x="388080" y="150499"/>
                  <a:pt x="388080" y="150499"/>
                  <a:pt x="388080" y="148098"/>
                </a:cubicBezTo>
                <a:lnTo>
                  <a:pt x="388080" y="107413"/>
                </a:lnTo>
                <a:cubicBezTo>
                  <a:pt x="388104" y="107062"/>
                  <a:pt x="388104" y="106709"/>
                  <a:pt x="388080" y="106357"/>
                </a:cubicBezTo>
                <a:cubicBezTo>
                  <a:pt x="388128" y="105469"/>
                  <a:pt x="388440" y="105013"/>
                  <a:pt x="389520" y="105013"/>
                </a:cubicBezTo>
                <a:close/>
                <a:moveTo>
                  <a:pt x="433926" y="195528"/>
                </a:moveTo>
                <a:cubicBezTo>
                  <a:pt x="433926" y="197688"/>
                  <a:pt x="433926" y="197712"/>
                  <a:pt x="431789" y="197712"/>
                </a:cubicBezTo>
                <a:lnTo>
                  <a:pt x="390240" y="197712"/>
                </a:lnTo>
                <a:cubicBezTo>
                  <a:pt x="388248" y="197712"/>
                  <a:pt x="388224" y="197712"/>
                  <a:pt x="388224" y="195696"/>
                </a:cubicBezTo>
                <a:cubicBezTo>
                  <a:pt x="388224" y="181839"/>
                  <a:pt x="388224" y="167981"/>
                  <a:pt x="388224" y="154123"/>
                </a:cubicBezTo>
                <a:cubicBezTo>
                  <a:pt x="388224" y="152107"/>
                  <a:pt x="388224" y="152083"/>
                  <a:pt x="390216" y="152059"/>
                </a:cubicBezTo>
                <a:lnTo>
                  <a:pt x="431789" y="152059"/>
                </a:lnTo>
                <a:cubicBezTo>
                  <a:pt x="433926" y="152059"/>
                  <a:pt x="433950" y="152059"/>
                  <a:pt x="433950" y="154219"/>
                </a:cubicBezTo>
                <a:cubicBezTo>
                  <a:pt x="433933" y="167997"/>
                  <a:pt x="433926" y="181767"/>
                  <a:pt x="433926" y="195528"/>
                </a:cubicBezTo>
                <a:close/>
                <a:moveTo>
                  <a:pt x="389664" y="199297"/>
                </a:moveTo>
                <a:cubicBezTo>
                  <a:pt x="392544" y="199297"/>
                  <a:pt x="395449" y="199297"/>
                  <a:pt x="398353" y="199297"/>
                </a:cubicBezTo>
                <a:cubicBezTo>
                  <a:pt x="402650" y="199297"/>
                  <a:pt x="406946" y="199297"/>
                  <a:pt x="411243" y="199297"/>
                </a:cubicBezTo>
                <a:cubicBezTo>
                  <a:pt x="418180" y="199297"/>
                  <a:pt x="425092" y="199297"/>
                  <a:pt x="432029" y="199297"/>
                </a:cubicBezTo>
                <a:cubicBezTo>
                  <a:pt x="433902" y="199297"/>
                  <a:pt x="433926" y="199297"/>
                  <a:pt x="433926" y="201145"/>
                </a:cubicBezTo>
                <a:cubicBezTo>
                  <a:pt x="433926" y="215098"/>
                  <a:pt x="433926" y="229044"/>
                  <a:pt x="433926" y="242982"/>
                </a:cubicBezTo>
                <a:cubicBezTo>
                  <a:pt x="433926" y="244902"/>
                  <a:pt x="433926" y="244926"/>
                  <a:pt x="431837" y="244950"/>
                </a:cubicBezTo>
                <a:lnTo>
                  <a:pt x="390528" y="244950"/>
                </a:lnTo>
                <a:cubicBezTo>
                  <a:pt x="388248" y="244950"/>
                  <a:pt x="388128" y="244950"/>
                  <a:pt x="388128" y="242550"/>
                </a:cubicBezTo>
                <a:cubicBezTo>
                  <a:pt x="388128" y="229492"/>
                  <a:pt x="388128" y="216419"/>
                  <a:pt x="388128" y="203329"/>
                </a:cubicBezTo>
                <a:cubicBezTo>
                  <a:pt x="388128" y="202465"/>
                  <a:pt x="388128" y="201577"/>
                  <a:pt x="388128" y="200713"/>
                </a:cubicBezTo>
                <a:cubicBezTo>
                  <a:pt x="388128" y="199849"/>
                  <a:pt x="388536" y="199273"/>
                  <a:pt x="389688" y="199297"/>
                </a:cubicBezTo>
                <a:close/>
                <a:moveTo>
                  <a:pt x="388872" y="624149"/>
                </a:moveTo>
                <a:lnTo>
                  <a:pt x="432317" y="624149"/>
                </a:lnTo>
                <a:cubicBezTo>
                  <a:pt x="431559" y="625896"/>
                  <a:pt x="429778" y="626974"/>
                  <a:pt x="427877" y="626837"/>
                </a:cubicBezTo>
                <a:cubicBezTo>
                  <a:pt x="414219" y="626837"/>
                  <a:pt x="400537" y="626837"/>
                  <a:pt x="386880" y="626837"/>
                </a:cubicBezTo>
                <a:lnTo>
                  <a:pt x="384335" y="626837"/>
                </a:lnTo>
                <a:cubicBezTo>
                  <a:pt x="385920" y="625373"/>
                  <a:pt x="387024" y="624173"/>
                  <a:pt x="388896" y="624173"/>
                </a:cubicBezTo>
                <a:close/>
                <a:moveTo>
                  <a:pt x="384815" y="622589"/>
                </a:moveTo>
                <a:lnTo>
                  <a:pt x="342954" y="622589"/>
                </a:lnTo>
                <a:cubicBezTo>
                  <a:pt x="341178" y="622589"/>
                  <a:pt x="341154" y="622589"/>
                  <a:pt x="341154" y="620669"/>
                </a:cubicBezTo>
                <a:cubicBezTo>
                  <a:pt x="341154" y="613643"/>
                  <a:pt x="341154" y="606620"/>
                  <a:pt x="341154" y="599594"/>
                </a:cubicBezTo>
                <a:lnTo>
                  <a:pt x="341154" y="579047"/>
                </a:lnTo>
                <a:cubicBezTo>
                  <a:pt x="341154" y="576959"/>
                  <a:pt x="341154" y="576935"/>
                  <a:pt x="343098" y="576935"/>
                </a:cubicBezTo>
                <a:lnTo>
                  <a:pt x="384719" y="576935"/>
                </a:lnTo>
                <a:cubicBezTo>
                  <a:pt x="386592" y="576935"/>
                  <a:pt x="386640" y="576935"/>
                  <a:pt x="386640" y="578759"/>
                </a:cubicBezTo>
                <a:cubicBezTo>
                  <a:pt x="386640" y="592825"/>
                  <a:pt x="386640" y="606867"/>
                  <a:pt x="386640" y="620909"/>
                </a:cubicBezTo>
                <a:cubicBezTo>
                  <a:pt x="386664" y="622373"/>
                  <a:pt x="386112" y="622613"/>
                  <a:pt x="384840" y="622613"/>
                </a:cubicBezTo>
                <a:close/>
                <a:moveTo>
                  <a:pt x="341154" y="12386"/>
                </a:moveTo>
                <a:cubicBezTo>
                  <a:pt x="341154" y="10537"/>
                  <a:pt x="341154" y="10513"/>
                  <a:pt x="343026" y="10513"/>
                </a:cubicBezTo>
                <a:cubicBezTo>
                  <a:pt x="356972" y="10513"/>
                  <a:pt x="370918" y="10513"/>
                  <a:pt x="384863" y="10513"/>
                </a:cubicBezTo>
                <a:cubicBezTo>
                  <a:pt x="386184" y="10513"/>
                  <a:pt x="386664" y="10849"/>
                  <a:pt x="386664" y="12266"/>
                </a:cubicBezTo>
                <a:cubicBezTo>
                  <a:pt x="386664" y="26299"/>
                  <a:pt x="386664" y="40333"/>
                  <a:pt x="386664" y="54367"/>
                </a:cubicBezTo>
                <a:cubicBezTo>
                  <a:pt x="386664" y="55735"/>
                  <a:pt x="386280" y="56143"/>
                  <a:pt x="384888" y="56143"/>
                </a:cubicBezTo>
                <a:cubicBezTo>
                  <a:pt x="370942" y="56143"/>
                  <a:pt x="357020" y="56143"/>
                  <a:pt x="343074" y="56143"/>
                </a:cubicBezTo>
                <a:cubicBezTo>
                  <a:pt x="341226" y="56143"/>
                  <a:pt x="341178" y="56143"/>
                  <a:pt x="341178" y="54271"/>
                </a:cubicBezTo>
                <a:cubicBezTo>
                  <a:pt x="341178" y="47358"/>
                  <a:pt x="341178" y="40421"/>
                  <a:pt x="341178" y="33508"/>
                </a:cubicBezTo>
                <a:cubicBezTo>
                  <a:pt x="341178" y="26595"/>
                  <a:pt x="341130" y="19394"/>
                  <a:pt x="341154" y="12386"/>
                </a:cubicBezTo>
                <a:close/>
                <a:moveTo>
                  <a:pt x="342906" y="57631"/>
                </a:moveTo>
                <a:cubicBezTo>
                  <a:pt x="356852" y="57631"/>
                  <a:pt x="370798" y="57631"/>
                  <a:pt x="384743" y="57631"/>
                </a:cubicBezTo>
                <a:cubicBezTo>
                  <a:pt x="386568" y="57631"/>
                  <a:pt x="386616" y="57631"/>
                  <a:pt x="386616" y="59503"/>
                </a:cubicBezTo>
                <a:cubicBezTo>
                  <a:pt x="386616" y="66536"/>
                  <a:pt x="386616" y="73545"/>
                  <a:pt x="386616" y="80554"/>
                </a:cubicBezTo>
                <a:cubicBezTo>
                  <a:pt x="386616" y="87563"/>
                  <a:pt x="386616" y="94428"/>
                  <a:pt x="386616" y="101365"/>
                </a:cubicBezTo>
                <a:cubicBezTo>
                  <a:pt x="386616" y="103333"/>
                  <a:pt x="386616" y="103381"/>
                  <a:pt x="384599" y="103381"/>
                </a:cubicBezTo>
                <a:lnTo>
                  <a:pt x="343026" y="103381"/>
                </a:lnTo>
                <a:cubicBezTo>
                  <a:pt x="341178" y="103381"/>
                  <a:pt x="341154" y="103381"/>
                  <a:pt x="341154" y="101485"/>
                </a:cubicBezTo>
                <a:cubicBezTo>
                  <a:pt x="341154" y="87443"/>
                  <a:pt x="341154" y="73401"/>
                  <a:pt x="341154" y="59383"/>
                </a:cubicBezTo>
                <a:cubicBezTo>
                  <a:pt x="341106" y="58039"/>
                  <a:pt x="341514" y="57631"/>
                  <a:pt x="342906" y="57631"/>
                </a:cubicBezTo>
                <a:close/>
                <a:moveTo>
                  <a:pt x="339546" y="101244"/>
                </a:moveTo>
                <a:cubicBezTo>
                  <a:pt x="339546" y="103381"/>
                  <a:pt x="339546" y="103405"/>
                  <a:pt x="337386" y="103405"/>
                </a:cubicBezTo>
                <a:lnTo>
                  <a:pt x="296077" y="103405"/>
                </a:lnTo>
                <a:cubicBezTo>
                  <a:pt x="293916" y="103405"/>
                  <a:pt x="293892" y="103405"/>
                  <a:pt x="293892" y="101244"/>
                </a:cubicBezTo>
                <a:lnTo>
                  <a:pt x="293892" y="59671"/>
                </a:lnTo>
                <a:cubicBezTo>
                  <a:pt x="293892" y="57703"/>
                  <a:pt x="293892" y="57655"/>
                  <a:pt x="295933" y="57655"/>
                </a:cubicBezTo>
                <a:lnTo>
                  <a:pt x="337506" y="57655"/>
                </a:lnTo>
                <a:cubicBezTo>
                  <a:pt x="339522" y="57655"/>
                  <a:pt x="339546" y="57655"/>
                  <a:pt x="339546" y="59671"/>
                </a:cubicBezTo>
                <a:cubicBezTo>
                  <a:pt x="339546" y="66704"/>
                  <a:pt x="339546" y="73713"/>
                  <a:pt x="339546" y="80722"/>
                </a:cubicBezTo>
                <a:cubicBezTo>
                  <a:pt x="339546" y="87731"/>
                  <a:pt x="339570" y="94404"/>
                  <a:pt x="339546" y="101244"/>
                </a:cubicBezTo>
                <a:close/>
                <a:moveTo>
                  <a:pt x="293940" y="12554"/>
                </a:moveTo>
                <a:cubicBezTo>
                  <a:pt x="293940" y="10561"/>
                  <a:pt x="293940" y="10513"/>
                  <a:pt x="295981" y="10513"/>
                </a:cubicBezTo>
                <a:lnTo>
                  <a:pt x="337578" y="10513"/>
                </a:lnTo>
                <a:cubicBezTo>
                  <a:pt x="339570" y="10513"/>
                  <a:pt x="339594" y="10513"/>
                  <a:pt x="339594" y="12578"/>
                </a:cubicBezTo>
                <a:cubicBezTo>
                  <a:pt x="339594" y="26419"/>
                  <a:pt x="339594" y="40285"/>
                  <a:pt x="339594" y="54175"/>
                </a:cubicBezTo>
                <a:cubicBezTo>
                  <a:pt x="339594" y="56023"/>
                  <a:pt x="339594" y="56047"/>
                  <a:pt x="337698" y="56071"/>
                </a:cubicBezTo>
                <a:lnTo>
                  <a:pt x="296053" y="56071"/>
                </a:lnTo>
                <a:cubicBezTo>
                  <a:pt x="293916" y="56071"/>
                  <a:pt x="293892" y="56071"/>
                  <a:pt x="293892" y="53911"/>
                </a:cubicBezTo>
                <a:close/>
                <a:moveTo>
                  <a:pt x="293940" y="106933"/>
                </a:moveTo>
                <a:cubicBezTo>
                  <a:pt x="293940" y="105061"/>
                  <a:pt x="293940" y="104989"/>
                  <a:pt x="295765" y="104989"/>
                </a:cubicBezTo>
                <a:cubicBezTo>
                  <a:pt x="309806" y="104989"/>
                  <a:pt x="323848" y="104989"/>
                  <a:pt x="337890" y="104989"/>
                </a:cubicBezTo>
                <a:cubicBezTo>
                  <a:pt x="339306" y="104989"/>
                  <a:pt x="339642" y="105493"/>
                  <a:pt x="339618" y="106813"/>
                </a:cubicBezTo>
                <a:cubicBezTo>
                  <a:pt x="339618" y="120783"/>
                  <a:pt x="339618" y="134729"/>
                  <a:pt x="339618" y="148674"/>
                </a:cubicBezTo>
                <a:cubicBezTo>
                  <a:pt x="339618" y="150475"/>
                  <a:pt x="339618" y="150499"/>
                  <a:pt x="337410" y="150499"/>
                </a:cubicBezTo>
                <a:lnTo>
                  <a:pt x="300205" y="150499"/>
                </a:lnTo>
                <a:cubicBezTo>
                  <a:pt x="298717" y="150499"/>
                  <a:pt x="297229" y="150499"/>
                  <a:pt x="295741" y="150499"/>
                </a:cubicBezTo>
                <a:cubicBezTo>
                  <a:pt x="294252" y="150499"/>
                  <a:pt x="293892" y="150499"/>
                  <a:pt x="293892" y="148554"/>
                </a:cubicBezTo>
                <a:lnTo>
                  <a:pt x="293892" y="106933"/>
                </a:lnTo>
                <a:close/>
                <a:moveTo>
                  <a:pt x="293940" y="154219"/>
                </a:moveTo>
                <a:cubicBezTo>
                  <a:pt x="293940" y="152011"/>
                  <a:pt x="293940" y="151987"/>
                  <a:pt x="296077" y="151987"/>
                </a:cubicBezTo>
                <a:lnTo>
                  <a:pt x="337674" y="151987"/>
                </a:lnTo>
                <a:cubicBezTo>
                  <a:pt x="339738" y="151987"/>
                  <a:pt x="339786" y="151987"/>
                  <a:pt x="339786" y="153979"/>
                </a:cubicBezTo>
                <a:lnTo>
                  <a:pt x="339786" y="195840"/>
                </a:lnTo>
                <a:cubicBezTo>
                  <a:pt x="339786" y="197736"/>
                  <a:pt x="339786" y="197808"/>
                  <a:pt x="337914" y="197808"/>
                </a:cubicBezTo>
                <a:cubicBezTo>
                  <a:pt x="323879" y="197808"/>
                  <a:pt x="309837" y="197808"/>
                  <a:pt x="295789" y="197808"/>
                </a:cubicBezTo>
                <a:cubicBezTo>
                  <a:pt x="294012" y="197808"/>
                  <a:pt x="293964" y="197808"/>
                  <a:pt x="293964" y="195816"/>
                </a:cubicBezTo>
                <a:cubicBezTo>
                  <a:pt x="293964" y="188807"/>
                  <a:pt x="293964" y="181774"/>
                  <a:pt x="293964" y="174766"/>
                </a:cubicBezTo>
                <a:close/>
                <a:moveTo>
                  <a:pt x="294468" y="624197"/>
                </a:moveTo>
                <a:cubicBezTo>
                  <a:pt x="308150" y="624197"/>
                  <a:pt x="321825" y="624197"/>
                  <a:pt x="335489" y="624197"/>
                </a:cubicBezTo>
                <a:cubicBezTo>
                  <a:pt x="335674" y="624286"/>
                  <a:pt x="335849" y="624391"/>
                  <a:pt x="336017" y="624509"/>
                </a:cubicBezTo>
                <a:cubicBezTo>
                  <a:pt x="333905" y="626000"/>
                  <a:pt x="331402" y="626835"/>
                  <a:pt x="328817" y="626909"/>
                </a:cubicBezTo>
                <a:cubicBezTo>
                  <a:pt x="316287" y="626765"/>
                  <a:pt x="303757" y="626909"/>
                  <a:pt x="291228" y="626909"/>
                </a:cubicBezTo>
                <a:lnTo>
                  <a:pt x="288348" y="626909"/>
                </a:lnTo>
                <a:lnTo>
                  <a:pt x="288204" y="626429"/>
                </a:lnTo>
                <a:cubicBezTo>
                  <a:pt x="290107" y="625356"/>
                  <a:pt x="292176" y="624600"/>
                  <a:pt x="294324" y="624197"/>
                </a:cubicBezTo>
                <a:close/>
                <a:moveTo>
                  <a:pt x="292308" y="431645"/>
                </a:moveTo>
                <a:cubicBezTo>
                  <a:pt x="292308" y="433758"/>
                  <a:pt x="292308" y="433782"/>
                  <a:pt x="290148" y="433782"/>
                </a:cubicBezTo>
                <a:lnTo>
                  <a:pt x="248815" y="433782"/>
                </a:lnTo>
                <a:cubicBezTo>
                  <a:pt x="246678" y="433782"/>
                  <a:pt x="246654" y="433782"/>
                  <a:pt x="246654" y="431597"/>
                </a:cubicBezTo>
                <a:cubicBezTo>
                  <a:pt x="246654" y="417820"/>
                  <a:pt x="246654" y="404042"/>
                  <a:pt x="246654" y="390264"/>
                </a:cubicBezTo>
                <a:cubicBezTo>
                  <a:pt x="246654" y="388152"/>
                  <a:pt x="246654" y="388128"/>
                  <a:pt x="248863" y="388128"/>
                </a:cubicBezTo>
                <a:lnTo>
                  <a:pt x="290196" y="388128"/>
                </a:lnTo>
                <a:cubicBezTo>
                  <a:pt x="292284" y="388128"/>
                  <a:pt x="292308" y="388128"/>
                  <a:pt x="292308" y="390312"/>
                </a:cubicBezTo>
                <a:lnTo>
                  <a:pt x="292308" y="431645"/>
                </a:lnTo>
                <a:close/>
                <a:moveTo>
                  <a:pt x="292308" y="384479"/>
                </a:moveTo>
                <a:cubicBezTo>
                  <a:pt x="292308" y="386496"/>
                  <a:pt x="292308" y="386520"/>
                  <a:pt x="290364" y="386544"/>
                </a:cubicBezTo>
                <a:lnTo>
                  <a:pt x="248743" y="386544"/>
                </a:lnTo>
                <a:cubicBezTo>
                  <a:pt x="246534" y="386544"/>
                  <a:pt x="246654" y="386544"/>
                  <a:pt x="246654" y="384335"/>
                </a:cubicBezTo>
                <a:lnTo>
                  <a:pt x="246654" y="343242"/>
                </a:lnTo>
                <a:cubicBezTo>
                  <a:pt x="246654" y="340842"/>
                  <a:pt x="246654" y="341058"/>
                  <a:pt x="248767" y="341058"/>
                </a:cubicBezTo>
                <a:lnTo>
                  <a:pt x="290100" y="341058"/>
                </a:lnTo>
                <a:cubicBezTo>
                  <a:pt x="292308" y="341058"/>
                  <a:pt x="292308" y="340818"/>
                  <a:pt x="292308" y="343122"/>
                </a:cubicBezTo>
                <a:close/>
                <a:moveTo>
                  <a:pt x="246702" y="295933"/>
                </a:moveTo>
                <a:cubicBezTo>
                  <a:pt x="246702" y="293748"/>
                  <a:pt x="246702" y="293724"/>
                  <a:pt x="248815" y="293724"/>
                </a:cubicBezTo>
                <a:cubicBezTo>
                  <a:pt x="262657" y="293724"/>
                  <a:pt x="276514" y="293724"/>
                  <a:pt x="290388" y="293724"/>
                </a:cubicBezTo>
                <a:cubicBezTo>
                  <a:pt x="292308" y="293724"/>
                  <a:pt x="292356" y="293724"/>
                  <a:pt x="292356" y="295789"/>
                </a:cubicBezTo>
                <a:lnTo>
                  <a:pt x="292356" y="337362"/>
                </a:lnTo>
                <a:cubicBezTo>
                  <a:pt x="292356" y="339450"/>
                  <a:pt x="292356" y="339450"/>
                  <a:pt x="290148" y="339474"/>
                </a:cubicBezTo>
                <a:lnTo>
                  <a:pt x="249103" y="339474"/>
                </a:lnTo>
                <a:cubicBezTo>
                  <a:pt x="246702" y="339474"/>
                  <a:pt x="246702" y="339474"/>
                  <a:pt x="246702" y="337242"/>
                </a:cubicBezTo>
                <a:cubicBezTo>
                  <a:pt x="246702" y="323464"/>
                  <a:pt x="246702" y="309693"/>
                  <a:pt x="246702" y="295933"/>
                </a:cubicBezTo>
                <a:close/>
                <a:moveTo>
                  <a:pt x="292308" y="505526"/>
                </a:moveTo>
                <a:lnTo>
                  <a:pt x="292308" y="526073"/>
                </a:lnTo>
                <a:cubicBezTo>
                  <a:pt x="292308" y="528161"/>
                  <a:pt x="292308" y="528185"/>
                  <a:pt x="290124" y="528185"/>
                </a:cubicBezTo>
                <a:lnTo>
                  <a:pt x="248767" y="528185"/>
                </a:lnTo>
                <a:cubicBezTo>
                  <a:pt x="246678" y="528185"/>
                  <a:pt x="246654" y="528185"/>
                  <a:pt x="246654" y="525977"/>
                </a:cubicBezTo>
                <a:cubicBezTo>
                  <a:pt x="246654" y="512278"/>
                  <a:pt x="246654" y="498582"/>
                  <a:pt x="246654" y="484884"/>
                </a:cubicBezTo>
                <a:cubicBezTo>
                  <a:pt x="246654" y="482652"/>
                  <a:pt x="246654" y="482628"/>
                  <a:pt x="249055" y="482628"/>
                </a:cubicBezTo>
                <a:lnTo>
                  <a:pt x="290148" y="482628"/>
                </a:lnTo>
                <a:cubicBezTo>
                  <a:pt x="292548" y="482628"/>
                  <a:pt x="292356" y="482628"/>
                  <a:pt x="292356" y="485028"/>
                </a:cubicBezTo>
                <a:close/>
                <a:moveTo>
                  <a:pt x="292308" y="573359"/>
                </a:moveTo>
                <a:cubicBezTo>
                  <a:pt x="292308" y="575303"/>
                  <a:pt x="292308" y="575351"/>
                  <a:pt x="290268" y="575351"/>
                </a:cubicBezTo>
                <a:lnTo>
                  <a:pt x="248911" y="575351"/>
                </a:lnTo>
                <a:cubicBezTo>
                  <a:pt x="246678" y="575351"/>
                  <a:pt x="246654" y="575351"/>
                  <a:pt x="246654" y="572951"/>
                </a:cubicBezTo>
                <a:lnTo>
                  <a:pt x="246654" y="532266"/>
                </a:lnTo>
                <a:cubicBezTo>
                  <a:pt x="246654" y="529553"/>
                  <a:pt x="246654" y="529865"/>
                  <a:pt x="249055" y="529865"/>
                </a:cubicBezTo>
                <a:lnTo>
                  <a:pt x="290148" y="529865"/>
                </a:lnTo>
                <a:cubicBezTo>
                  <a:pt x="292164" y="529865"/>
                  <a:pt x="292212" y="529865"/>
                  <a:pt x="292212" y="531834"/>
                </a:cubicBezTo>
                <a:close/>
                <a:moveTo>
                  <a:pt x="246702" y="579047"/>
                </a:moveTo>
                <a:cubicBezTo>
                  <a:pt x="246702" y="576983"/>
                  <a:pt x="246702" y="576935"/>
                  <a:pt x="248935" y="576935"/>
                </a:cubicBezTo>
                <a:lnTo>
                  <a:pt x="290292" y="576935"/>
                </a:lnTo>
                <a:cubicBezTo>
                  <a:pt x="292308" y="576935"/>
                  <a:pt x="292356" y="576935"/>
                  <a:pt x="292356" y="578903"/>
                </a:cubicBezTo>
                <a:lnTo>
                  <a:pt x="292356" y="620789"/>
                </a:lnTo>
                <a:cubicBezTo>
                  <a:pt x="292356" y="622565"/>
                  <a:pt x="292356" y="622589"/>
                  <a:pt x="290412" y="622589"/>
                </a:cubicBezTo>
                <a:lnTo>
                  <a:pt x="248767" y="622589"/>
                </a:lnTo>
                <a:cubicBezTo>
                  <a:pt x="246702" y="622589"/>
                  <a:pt x="246654" y="622733"/>
                  <a:pt x="246654" y="620669"/>
                </a:cubicBezTo>
                <a:cubicBezTo>
                  <a:pt x="246702" y="606795"/>
                  <a:pt x="246702" y="592921"/>
                  <a:pt x="246702" y="579047"/>
                </a:cubicBezTo>
                <a:close/>
                <a:moveTo>
                  <a:pt x="290388" y="244974"/>
                </a:moveTo>
                <a:lnTo>
                  <a:pt x="248767" y="244974"/>
                </a:lnTo>
                <a:cubicBezTo>
                  <a:pt x="246678" y="244974"/>
                  <a:pt x="246654" y="244974"/>
                  <a:pt x="246654" y="242718"/>
                </a:cubicBezTo>
                <a:cubicBezTo>
                  <a:pt x="246654" y="228940"/>
                  <a:pt x="246654" y="215155"/>
                  <a:pt x="246654" y="201361"/>
                </a:cubicBezTo>
                <a:cubicBezTo>
                  <a:pt x="246654" y="199345"/>
                  <a:pt x="246654" y="199321"/>
                  <a:pt x="248623" y="199321"/>
                </a:cubicBezTo>
                <a:cubicBezTo>
                  <a:pt x="262576" y="199321"/>
                  <a:pt x="276538" y="199321"/>
                  <a:pt x="290508" y="199321"/>
                </a:cubicBezTo>
                <a:cubicBezTo>
                  <a:pt x="292260" y="199321"/>
                  <a:pt x="292308" y="199321"/>
                  <a:pt x="292308" y="201241"/>
                </a:cubicBezTo>
                <a:lnTo>
                  <a:pt x="292308" y="242862"/>
                </a:lnTo>
                <a:cubicBezTo>
                  <a:pt x="292308" y="244926"/>
                  <a:pt x="292428" y="244974"/>
                  <a:pt x="290388" y="244974"/>
                </a:cubicBezTo>
                <a:close/>
                <a:moveTo>
                  <a:pt x="249103" y="105013"/>
                </a:moveTo>
                <a:lnTo>
                  <a:pt x="290196" y="105013"/>
                </a:lnTo>
                <a:cubicBezTo>
                  <a:pt x="292404" y="105013"/>
                  <a:pt x="292404" y="104773"/>
                  <a:pt x="292404" y="107077"/>
                </a:cubicBezTo>
                <a:lnTo>
                  <a:pt x="292404" y="148410"/>
                </a:lnTo>
                <a:cubicBezTo>
                  <a:pt x="292404" y="150451"/>
                  <a:pt x="292404" y="150475"/>
                  <a:pt x="290460" y="150475"/>
                </a:cubicBezTo>
                <a:lnTo>
                  <a:pt x="248743" y="150475"/>
                </a:lnTo>
                <a:cubicBezTo>
                  <a:pt x="246510" y="150475"/>
                  <a:pt x="246654" y="150475"/>
                  <a:pt x="246654" y="148290"/>
                </a:cubicBezTo>
                <a:lnTo>
                  <a:pt x="246654" y="107197"/>
                </a:lnTo>
                <a:cubicBezTo>
                  <a:pt x="246702" y="104773"/>
                  <a:pt x="246534" y="105013"/>
                  <a:pt x="249103" y="105013"/>
                </a:cubicBezTo>
                <a:close/>
                <a:moveTo>
                  <a:pt x="246702" y="12746"/>
                </a:moveTo>
                <a:cubicBezTo>
                  <a:pt x="246702" y="10537"/>
                  <a:pt x="246702" y="10513"/>
                  <a:pt x="249103" y="10513"/>
                </a:cubicBezTo>
                <a:lnTo>
                  <a:pt x="290220" y="10513"/>
                </a:lnTo>
                <a:cubicBezTo>
                  <a:pt x="292620" y="10513"/>
                  <a:pt x="292404" y="10513"/>
                  <a:pt x="292404" y="12914"/>
                </a:cubicBezTo>
                <a:lnTo>
                  <a:pt x="292404" y="53959"/>
                </a:lnTo>
                <a:cubicBezTo>
                  <a:pt x="292404" y="56047"/>
                  <a:pt x="292404" y="56071"/>
                  <a:pt x="290220" y="56071"/>
                </a:cubicBezTo>
                <a:lnTo>
                  <a:pt x="249103" y="56071"/>
                </a:lnTo>
                <a:cubicBezTo>
                  <a:pt x="246702" y="56071"/>
                  <a:pt x="246702" y="56071"/>
                  <a:pt x="246702" y="53863"/>
                </a:cubicBezTo>
                <a:cubicBezTo>
                  <a:pt x="246702" y="40165"/>
                  <a:pt x="246702" y="26459"/>
                  <a:pt x="246702" y="12746"/>
                </a:cubicBezTo>
                <a:close/>
                <a:moveTo>
                  <a:pt x="246702" y="59839"/>
                </a:moveTo>
                <a:cubicBezTo>
                  <a:pt x="246702" y="57679"/>
                  <a:pt x="246702" y="57655"/>
                  <a:pt x="248839" y="57655"/>
                </a:cubicBezTo>
                <a:lnTo>
                  <a:pt x="290412" y="57655"/>
                </a:lnTo>
                <a:cubicBezTo>
                  <a:pt x="292308" y="57655"/>
                  <a:pt x="292356" y="57655"/>
                  <a:pt x="292356" y="59479"/>
                </a:cubicBezTo>
                <a:lnTo>
                  <a:pt x="292356" y="101581"/>
                </a:lnTo>
                <a:cubicBezTo>
                  <a:pt x="292356" y="103357"/>
                  <a:pt x="292356" y="103405"/>
                  <a:pt x="290388" y="103405"/>
                </a:cubicBezTo>
                <a:lnTo>
                  <a:pt x="248767" y="103405"/>
                </a:lnTo>
                <a:cubicBezTo>
                  <a:pt x="246678" y="103405"/>
                  <a:pt x="246654" y="103405"/>
                  <a:pt x="246654" y="101172"/>
                </a:cubicBezTo>
                <a:cubicBezTo>
                  <a:pt x="246654" y="94236"/>
                  <a:pt x="246654" y="87299"/>
                  <a:pt x="246654" y="80362"/>
                </a:cubicBezTo>
                <a:cubicBezTo>
                  <a:pt x="246654" y="73425"/>
                  <a:pt x="246702" y="66608"/>
                  <a:pt x="246702" y="59839"/>
                </a:cubicBezTo>
                <a:close/>
                <a:moveTo>
                  <a:pt x="246702" y="154051"/>
                </a:moveTo>
                <a:cubicBezTo>
                  <a:pt x="246702" y="152107"/>
                  <a:pt x="246702" y="152059"/>
                  <a:pt x="248815" y="152059"/>
                </a:cubicBezTo>
                <a:lnTo>
                  <a:pt x="290124" y="152059"/>
                </a:lnTo>
                <a:cubicBezTo>
                  <a:pt x="292308" y="152059"/>
                  <a:pt x="292356" y="152059"/>
                  <a:pt x="292356" y="154147"/>
                </a:cubicBezTo>
                <a:lnTo>
                  <a:pt x="292356" y="195744"/>
                </a:lnTo>
                <a:cubicBezTo>
                  <a:pt x="292356" y="197688"/>
                  <a:pt x="292356" y="197712"/>
                  <a:pt x="290292" y="197712"/>
                </a:cubicBezTo>
                <a:lnTo>
                  <a:pt x="248671" y="197712"/>
                </a:lnTo>
                <a:cubicBezTo>
                  <a:pt x="246702" y="197712"/>
                  <a:pt x="246654" y="197712"/>
                  <a:pt x="246654" y="195648"/>
                </a:cubicBezTo>
                <a:cubicBezTo>
                  <a:pt x="246686" y="181774"/>
                  <a:pt x="246702" y="167909"/>
                  <a:pt x="246702" y="154051"/>
                </a:cubicBezTo>
                <a:close/>
                <a:moveTo>
                  <a:pt x="248287" y="246558"/>
                </a:moveTo>
                <a:cubicBezTo>
                  <a:pt x="248623" y="246558"/>
                  <a:pt x="248983" y="246558"/>
                  <a:pt x="249343" y="246558"/>
                </a:cubicBezTo>
                <a:lnTo>
                  <a:pt x="290148" y="246558"/>
                </a:lnTo>
                <a:cubicBezTo>
                  <a:pt x="292548" y="246558"/>
                  <a:pt x="292332" y="246558"/>
                  <a:pt x="292332" y="248671"/>
                </a:cubicBezTo>
                <a:lnTo>
                  <a:pt x="292332" y="289836"/>
                </a:lnTo>
                <a:cubicBezTo>
                  <a:pt x="292332" y="292524"/>
                  <a:pt x="292332" y="292236"/>
                  <a:pt x="289932" y="292236"/>
                </a:cubicBezTo>
                <a:lnTo>
                  <a:pt x="249271" y="292236"/>
                </a:lnTo>
                <a:cubicBezTo>
                  <a:pt x="246678" y="292236"/>
                  <a:pt x="246654" y="292644"/>
                  <a:pt x="246654" y="289836"/>
                </a:cubicBezTo>
                <a:lnTo>
                  <a:pt x="246654" y="249031"/>
                </a:lnTo>
                <a:cubicBezTo>
                  <a:pt x="246654" y="248671"/>
                  <a:pt x="246654" y="248311"/>
                  <a:pt x="246654" y="247975"/>
                </a:cubicBezTo>
                <a:cubicBezTo>
                  <a:pt x="246534" y="246822"/>
                  <a:pt x="247182" y="246462"/>
                  <a:pt x="248239" y="246630"/>
                </a:cubicBezTo>
                <a:close/>
                <a:moveTo>
                  <a:pt x="246702" y="479171"/>
                </a:moveTo>
                <a:cubicBezTo>
                  <a:pt x="246702" y="478907"/>
                  <a:pt x="246702" y="478643"/>
                  <a:pt x="246702" y="478379"/>
                </a:cubicBezTo>
                <a:lnTo>
                  <a:pt x="246702" y="437814"/>
                </a:lnTo>
                <a:cubicBezTo>
                  <a:pt x="246702" y="435126"/>
                  <a:pt x="246486" y="435414"/>
                  <a:pt x="249103" y="435414"/>
                </a:cubicBezTo>
                <a:lnTo>
                  <a:pt x="290172" y="435414"/>
                </a:lnTo>
                <a:cubicBezTo>
                  <a:pt x="292380" y="435414"/>
                  <a:pt x="292380" y="435174"/>
                  <a:pt x="292380" y="437478"/>
                </a:cubicBezTo>
                <a:lnTo>
                  <a:pt x="292380" y="478835"/>
                </a:lnTo>
                <a:cubicBezTo>
                  <a:pt x="292380" y="481043"/>
                  <a:pt x="292380" y="481067"/>
                  <a:pt x="289980" y="481067"/>
                </a:cubicBezTo>
                <a:lnTo>
                  <a:pt x="249103" y="481067"/>
                </a:lnTo>
                <a:cubicBezTo>
                  <a:pt x="248839" y="481043"/>
                  <a:pt x="248575" y="481043"/>
                  <a:pt x="248311" y="481067"/>
                </a:cubicBezTo>
                <a:cubicBezTo>
                  <a:pt x="246894" y="481235"/>
                  <a:pt x="246510" y="480443"/>
                  <a:pt x="246702" y="479171"/>
                </a:cubicBezTo>
                <a:close/>
                <a:moveTo>
                  <a:pt x="248863" y="624125"/>
                </a:moveTo>
                <a:cubicBezTo>
                  <a:pt x="260864" y="624245"/>
                  <a:pt x="273034" y="624125"/>
                  <a:pt x="285131" y="624125"/>
                </a:cubicBezTo>
                <a:lnTo>
                  <a:pt x="287531" y="624125"/>
                </a:lnTo>
                <a:cubicBezTo>
                  <a:pt x="285090" y="625882"/>
                  <a:pt x="282162" y="626830"/>
                  <a:pt x="279154" y="626837"/>
                </a:cubicBezTo>
                <a:cubicBezTo>
                  <a:pt x="266985" y="626693"/>
                  <a:pt x="254791" y="626837"/>
                  <a:pt x="242622" y="626837"/>
                </a:cubicBezTo>
                <a:cubicBezTo>
                  <a:pt x="241546" y="626967"/>
                  <a:pt x="240455" y="626852"/>
                  <a:pt x="239430" y="626501"/>
                </a:cubicBezTo>
                <a:cubicBezTo>
                  <a:pt x="242413" y="625217"/>
                  <a:pt x="245579" y="624415"/>
                  <a:pt x="248815" y="624125"/>
                </a:cubicBezTo>
                <a:close/>
                <a:moveTo>
                  <a:pt x="199489" y="410955"/>
                </a:moveTo>
                <a:cubicBezTo>
                  <a:pt x="199489" y="404018"/>
                  <a:pt x="199489" y="397105"/>
                  <a:pt x="199489" y="390168"/>
                </a:cubicBezTo>
                <a:cubicBezTo>
                  <a:pt x="199489" y="388152"/>
                  <a:pt x="199489" y="388128"/>
                  <a:pt x="201505" y="388128"/>
                </a:cubicBezTo>
                <a:lnTo>
                  <a:pt x="243102" y="388128"/>
                </a:lnTo>
                <a:cubicBezTo>
                  <a:pt x="244998" y="388128"/>
                  <a:pt x="245046" y="388128"/>
                  <a:pt x="245046" y="390024"/>
                </a:cubicBezTo>
                <a:cubicBezTo>
                  <a:pt x="245046" y="403977"/>
                  <a:pt x="245046" y="417932"/>
                  <a:pt x="245046" y="431885"/>
                </a:cubicBezTo>
                <a:cubicBezTo>
                  <a:pt x="245046" y="433734"/>
                  <a:pt x="245046" y="433782"/>
                  <a:pt x="243126" y="433782"/>
                </a:cubicBezTo>
                <a:cubicBezTo>
                  <a:pt x="229180" y="433782"/>
                  <a:pt x="215211" y="433782"/>
                  <a:pt x="201265" y="433782"/>
                </a:cubicBezTo>
                <a:cubicBezTo>
                  <a:pt x="199897" y="433782"/>
                  <a:pt x="199441" y="433373"/>
                  <a:pt x="199465" y="432005"/>
                </a:cubicBezTo>
                <a:cubicBezTo>
                  <a:pt x="199513" y="424996"/>
                  <a:pt x="199489" y="417988"/>
                  <a:pt x="199489" y="410955"/>
                </a:cubicBezTo>
                <a:close/>
                <a:moveTo>
                  <a:pt x="245094" y="289860"/>
                </a:moveTo>
                <a:cubicBezTo>
                  <a:pt x="245094" y="292116"/>
                  <a:pt x="245094" y="292116"/>
                  <a:pt x="242694" y="292116"/>
                </a:cubicBezTo>
                <a:lnTo>
                  <a:pt x="201697" y="292116"/>
                </a:lnTo>
                <a:cubicBezTo>
                  <a:pt x="199513" y="292116"/>
                  <a:pt x="199489" y="292116"/>
                  <a:pt x="199489" y="290028"/>
                </a:cubicBezTo>
                <a:lnTo>
                  <a:pt x="199489" y="248743"/>
                </a:lnTo>
                <a:cubicBezTo>
                  <a:pt x="199489" y="246606"/>
                  <a:pt x="199489" y="246558"/>
                  <a:pt x="201649" y="246558"/>
                </a:cubicBezTo>
                <a:lnTo>
                  <a:pt x="242694" y="246558"/>
                </a:lnTo>
                <a:cubicBezTo>
                  <a:pt x="245094" y="246558"/>
                  <a:pt x="245094" y="246558"/>
                  <a:pt x="245094" y="248815"/>
                </a:cubicBezTo>
                <a:cubicBezTo>
                  <a:pt x="245077" y="262496"/>
                  <a:pt x="245063" y="276171"/>
                  <a:pt x="245046" y="289836"/>
                </a:cubicBezTo>
                <a:close/>
                <a:moveTo>
                  <a:pt x="245094" y="337218"/>
                </a:moveTo>
                <a:cubicBezTo>
                  <a:pt x="245094" y="339450"/>
                  <a:pt x="245094" y="339450"/>
                  <a:pt x="242694" y="339474"/>
                </a:cubicBezTo>
                <a:lnTo>
                  <a:pt x="201889" y="339474"/>
                </a:lnTo>
                <a:cubicBezTo>
                  <a:pt x="199489" y="339474"/>
                  <a:pt x="199489" y="339474"/>
                  <a:pt x="199489" y="337266"/>
                </a:cubicBezTo>
                <a:lnTo>
                  <a:pt x="199489" y="295933"/>
                </a:lnTo>
                <a:cubicBezTo>
                  <a:pt x="199489" y="293748"/>
                  <a:pt x="199489" y="293724"/>
                  <a:pt x="201577" y="293724"/>
                </a:cubicBezTo>
                <a:cubicBezTo>
                  <a:pt x="215355" y="293724"/>
                  <a:pt x="229132" y="293724"/>
                  <a:pt x="242910" y="293724"/>
                </a:cubicBezTo>
                <a:cubicBezTo>
                  <a:pt x="245022" y="293724"/>
                  <a:pt x="245046" y="293724"/>
                  <a:pt x="245046" y="295885"/>
                </a:cubicBezTo>
                <a:cubicBezTo>
                  <a:pt x="245063" y="309662"/>
                  <a:pt x="245063" y="323440"/>
                  <a:pt x="245046" y="337218"/>
                </a:cubicBezTo>
                <a:close/>
                <a:moveTo>
                  <a:pt x="201721" y="341058"/>
                </a:moveTo>
                <a:lnTo>
                  <a:pt x="243030" y="341058"/>
                </a:lnTo>
                <a:cubicBezTo>
                  <a:pt x="245214" y="341058"/>
                  <a:pt x="245118" y="341058"/>
                  <a:pt x="245118" y="343266"/>
                </a:cubicBezTo>
                <a:cubicBezTo>
                  <a:pt x="245118" y="350114"/>
                  <a:pt x="245118" y="356955"/>
                  <a:pt x="245118" y="363789"/>
                </a:cubicBezTo>
                <a:cubicBezTo>
                  <a:pt x="245118" y="370623"/>
                  <a:pt x="245118" y="377454"/>
                  <a:pt x="245118" y="384287"/>
                </a:cubicBezTo>
                <a:cubicBezTo>
                  <a:pt x="245118" y="386688"/>
                  <a:pt x="245238" y="386544"/>
                  <a:pt x="243054" y="386544"/>
                </a:cubicBezTo>
                <a:lnTo>
                  <a:pt x="201433" y="386544"/>
                </a:lnTo>
                <a:cubicBezTo>
                  <a:pt x="199513" y="386544"/>
                  <a:pt x="199489" y="386544"/>
                  <a:pt x="199489" y="384479"/>
                </a:cubicBezTo>
                <a:lnTo>
                  <a:pt x="199489" y="343146"/>
                </a:lnTo>
                <a:cubicBezTo>
                  <a:pt x="199489" y="341082"/>
                  <a:pt x="199513" y="341058"/>
                  <a:pt x="201673" y="341058"/>
                </a:cubicBezTo>
                <a:close/>
                <a:moveTo>
                  <a:pt x="245094" y="242862"/>
                </a:moveTo>
                <a:cubicBezTo>
                  <a:pt x="245094" y="244902"/>
                  <a:pt x="245094" y="244950"/>
                  <a:pt x="243102" y="244950"/>
                </a:cubicBezTo>
                <a:cubicBezTo>
                  <a:pt x="229228" y="244950"/>
                  <a:pt x="215355" y="244950"/>
                  <a:pt x="201481" y="244950"/>
                </a:cubicBezTo>
                <a:cubicBezTo>
                  <a:pt x="199561" y="244950"/>
                  <a:pt x="199537" y="244950"/>
                  <a:pt x="199537" y="242862"/>
                </a:cubicBezTo>
                <a:lnTo>
                  <a:pt x="199537" y="201505"/>
                </a:lnTo>
                <a:cubicBezTo>
                  <a:pt x="199537" y="199345"/>
                  <a:pt x="199537" y="199321"/>
                  <a:pt x="201649" y="199321"/>
                </a:cubicBezTo>
                <a:cubicBezTo>
                  <a:pt x="209378" y="199321"/>
                  <a:pt x="217107" y="199321"/>
                  <a:pt x="224836" y="199321"/>
                </a:cubicBezTo>
                <a:cubicBezTo>
                  <a:pt x="230788" y="199321"/>
                  <a:pt x="236837" y="199321"/>
                  <a:pt x="242742" y="199321"/>
                </a:cubicBezTo>
                <a:cubicBezTo>
                  <a:pt x="245310" y="199321"/>
                  <a:pt x="245142" y="199081"/>
                  <a:pt x="245142" y="201721"/>
                </a:cubicBezTo>
                <a:cubicBezTo>
                  <a:pt x="245142" y="208490"/>
                  <a:pt x="245142" y="215235"/>
                  <a:pt x="245142" y="222003"/>
                </a:cubicBezTo>
                <a:cubicBezTo>
                  <a:pt x="245142" y="228772"/>
                  <a:pt x="245070" y="235925"/>
                  <a:pt x="245046" y="242862"/>
                </a:cubicBezTo>
                <a:close/>
                <a:moveTo>
                  <a:pt x="245094" y="195600"/>
                </a:moveTo>
                <a:cubicBezTo>
                  <a:pt x="245094" y="197688"/>
                  <a:pt x="245094" y="197712"/>
                  <a:pt x="242862" y="197712"/>
                </a:cubicBezTo>
                <a:lnTo>
                  <a:pt x="201745" y="197712"/>
                </a:lnTo>
                <a:cubicBezTo>
                  <a:pt x="199537" y="197712"/>
                  <a:pt x="199489" y="197712"/>
                  <a:pt x="199489" y="195648"/>
                </a:cubicBezTo>
                <a:lnTo>
                  <a:pt x="199489" y="154051"/>
                </a:lnTo>
                <a:cubicBezTo>
                  <a:pt x="199489" y="152107"/>
                  <a:pt x="199489" y="152059"/>
                  <a:pt x="201553" y="152059"/>
                </a:cubicBezTo>
                <a:lnTo>
                  <a:pt x="242886" y="152059"/>
                </a:lnTo>
                <a:cubicBezTo>
                  <a:pt x="245022" y="152059"/>
                  <a:pt x="245046" y="152059"/>
                  <a:pt x="245046" y="154267"/>
                </a:cubicBezTo>
                <a:cubicBezTo>
                  <a:pt x="245063" y="168045"/>
                  <a:pt x="245063" y="181822"/>
                  <a:pt x="245046" y="195600"/>
                </a:cubicBezTo>
                <a:close/>
                <a:moveTo>
                  <a:pt x="245094" y="478667"/>
                </a:moveTo>
                <a:cubicBezTo>
                  <a:pt x="245094" y="481067"/>
                  <a:pt x="245094" y="481067"/>
                  <a:pt x="242838" y="481067"/>
                </a:cubicBezTo>
                <a:lnTo>
                  <a:pt x="201697" y="481067"/>
                </a:lnTo>
                <a:cubicBezTo>
                  <a:pt x="199513" y="481067"/>
                  <a:pt x="199489" y="481067"/>
                  <a:pt x="199489" y="478667"/>
                </a:cubicBezTo>
                <a:lnTo>
                  <a:pt x="199489" y="437550"/>
                </a:lnTo>
                <a:cubicBezTo>
                  <a:pt x="199489" y="435414"/>
                  <a:pt x="199489" y="435390"/>
                  <a:pt x="201601" y="435366"/>
                </a:cubicBezTo>
                <a:lnTo>
                  <a:pt x="242694" y="435366"/>
                </a:lnTo>
                <a:cubicBezTo>
                  <a:pt x="245094" y="435366"/>
                  <a:pt x="245094" y="435150"/>
                  <a:pt x="245094" y="437550"/>
                </a:cubicBezTo>
                <a:cubicBezTo>
                  <a:pt x="245077" y="451263"/>
                  <a:pt x="245063" y="464969"/>
                  <a:pt x="245046" y="478667"/>
                </a:cubicBezTo>
                <a:close/>
                <a:moveTo>
                  <a:pt x="199489" y="484716"/>
                </a:moveTo>
                <a:cubicBezTo>
                  <a:pt x="199489" y="482676"/>
                  <a:pt x="199489" y="482628"/>
                  <a:pt x="201457" y="482628"/>
                </a:cubicBezTo>
                <a:lnTo>
                  <a:pt x="243030" y="482628"/>
                </a:lnTo>
                <a:cubicBezTo>
                  <a:pt x="244998" y="482628"/>
                  <a:pt x="245046" y="482628"/>
                  <a:pt x="245046" y="484668"/>
                </a:cubicBezTo>
                <a:cubicBezTo>
                  <a:pt x="245046" y="498542"/>
                  <a:pt x="245046" y="512398"/>
                  <a:pt x="245046" y="526241"/>
                </a:cubicBezTo>
                <a:cubicBezTo>
                  <a:pt x="245046" y="528161"/>
                  <a:pt x="245046" y="528185"/>
                  <a:pt x="242934" y="528185"/>
                </a:cubicBezTo>
                <a:lnTo>
                  <a:pt x="201625" y="528185"/>
                </a:lnTo>
                <a:cubicBezTo>
                  <a:pt x="199513" y="528185"/>
                  <a:pt x="199489" y="528185"/>
                  <a:pt x="199489" y="526025"/>
                </a:cubicBezTo>
                <a:close/>
                <a:moveTo>
                  <a:pt x="199489" y="531858"/>
                </a:moveTo>
                <a:cubicBezTo>
                  <a:pt x="199489" y="529817"/>
                  <a:pt x="199489" y="529793"/>
                  <a:pt x="201457" y="529769"/>
                </a:cubicBezTo>
                <a:lnTo>
                  <a:pt x="243030" y="529769"/>
                </a:lnTo>
                <a:cubicBezTo>
                  <a:pt x="244998" y="529769"/>
                  <a:pt x="245046" y="529769"/>
                  <a:pt x="245046" y="531810"/>
                </a:cubicBezTo>
                <a:cubicBezTo>
                  <a:pt x="245046" y="545587"/>
                  <a:pt x="245046" y="559358"/>
                  <a:pt x="245046" y="573119"/>
                </a:cubicBezTo>
                <a:cubicBezTo>
                  <a:pt x="245046" y="575327"/>
                  <a:pt x="245046" y="575351"/>
                  <a:pt x="242646" y="575351"/>
                </a:cubicBezTo>
                <a:lnTo>
                  <a:pt x="201625" y="575351"/>
                </a:lnTo>
                <a:cubicBezTo>
                  <a:pt x="199513" y="575351"/>
                  <a:pt x="199489" y="575351"/>
                  <a:pt x="199489" y="573143"/>
                </a:cubicBezTo>
                <a:close/>
                <a:moveTo>
                  <a:pt x="199489" y="599714"/>
                </a:moveTo>
                <a:cubicBezTo>
                  <a:pt x="199489" y="592777"/>
                  <a:pt x="199489" y="585840"/>
                  <a:pt x="199489" y="578903"/>
                </a:cubicBezTo>
                <a:cubicBezTo>
                  <a:pt x="199489" y="577007"/>
                  <a:pt x="199489" y="576959"/>
                  <a:pt x="201337" y="576935"/>
                </a:cubicBezTo>
                <a:lnTo>
                  <a:pt x="243222" y="576935"/>
                </a:lnTo>
                <a:cubicBezTo>
                  <a:pt x="244998" y="576935"/>
                  <a:pt x="245046" y="576935"/>
                  <a:pt x="245046" y="578927"/>
                </a:cubicBezTo>
                <a:cubicBezTo>
                  <a:pt x="245046" y="592897"/>
                  <a:pt x="245046" y="606867"/>
                  <a:pt x="245046" y="620813"/>
                </a:cubicBezTo>
                <a:cubicBezTo>
                  <a:pt x="245046" y="622133"/>
                  <a:pt x="244734" y="622637"/>
                  <a:pt x="243294" y="622637"/>
                </a:cubicBezTo>
                <a:cubicBezTo>
                  <a:pt x="229244" y="622637"/>
                  <a:pt x="215194" y="622637"/>
                  <a:pt x="201145" y="622637"/>
                </a:cubicBezTo>
                <a:cubicBezTo>
                  <a:pt x="199705" y="622637"/>
                  <a:pt x="199417" y="622109"/>
                  <a:pt x="199441" y="620813"/>
                </a:cubicBezTo>
                <a:cubicBezTo>
                  <a:pt x="199513" y="613876"/>
                  <a:pt x="199489" y="606675"/>
                  <a:pt x="199489" y="599714"/>
                </a:cubicBezTo>
                <a:close/>
                <a:moveTo>
                  <a:pt x="199489" y="12434"/>
                </a:moveTo>
                <a:cubicBezTo>
                  <a:pt x="199489" y="10561"/>
                  <a:pt x="199489" y="10513"/>
                  <a:pt x="201337" y="10513"/>
                </a:cubicBezTo>
                <a:lnTo>
                  <a:pt x="243174" y="10513"/>
                </a:lnTo>
                <a:cubicBezTo>
                  <a:pt x="244998" y="10513"/>
                  <a:pt x="245046" y="10513"/>
                  <a:pt x="245046" y="12458"/>
                </a:cubicBezTo>
                <a:cubicBezTo>
                  <a:pt x="245046" y="19370"/>
                  <a:pt x="245046" y="26307"/>
                  <a:pt x="245046" y="33244"/>
                </a:cubicBezTo>
                <a:cubicBezTo>
                  <a:pt x="245046" y="40181"/>
                  <a:pt x="245046" y="47094"/>
                  <a:pt x="245046" y="54031"/>
                </a:cubicBezTo>
                <a:cubicBezTo>
                  <a:pt x="245046" y="56023"/>
                  <a:pt x="245046" y="56071"/>
                  <a:pt x="243030" y="56071"/>
                </a:cubicBezTo>
                <a:lnTo>
                  <a:pt x="201481" y="56071"/>
                </a:lnTo>
                <a:cubicBezTo>
                  <a:pt x="199513" y="56071"/>
                  <a:pt x="199489" y="56071"/>
                  <a:pt x="199489" y="54007"/>
                </a:cubicBezTo>
                <a:close/>
                <a:moveTo>
                  <a:pt x="199489" y="59599"/>
                </a:moveTo>
                <a:cubicBezTo>
                  <a:pt x="199489" y="57703"/>
                  <a:pt x="199489" y="57655"/>
                  <a:pt x="201337" y="57655"/>
                </a:cubicBezTo>
                <a:lnTo>
                  <a:pt x="243174" y="57655"/>
                </a:lnTo>
                <a:cubicBezTo>
                  <a:pt x="244998" y="57655"/>
                  <a:pt x="245046" y="57655"/>
                  <a:pt x="245046" y="59575"/>
                </a:cubicBezTo>
                <a:cubicBezTo>
                  <a:pt x="245046" y="73545"/>
                  <a:pt x="245046" y="87499"/>
                  <a:pt x="245046" y="101437"/>
                </a:cubicBezTo>
                <a:cubicBezTo>
                  <a:pt x="245046" y="103357"/>
                  <a:pt x="245046" y="103405"/>
                  <a:pt x="243198" y="103405"/>
                </a:cubicBezTo>
                <a:lnTo>
                  <a:pt x="201337" y="103405"/>
                </a:lnTo>
                <a:cubicBezTo>
                  <a:pt x="199537" y="103405"/>
                  <a:pt x="199489" y="103405"/>
                  <a:pt x="199489" y="101461"/>
                </a:cubicBezTo>
                <a:cubicBezTo>
                  <a:pt x="199489" y="94428"/>
                  <a:pt x="199489" y="87419"/>
                  <a:pt x="199489" y="80386"/>
                </a:cubicBezTo>
                <a:cubicBezTo>
                  <a:pt x="199489" y="73353"/>
                  <a:pt x="199465" y="66608"/>
                  <a:pt x="199489" y="59599"/>
                </a:cubicBezTo>
                <a:close/>
                <a:moveTo>
                  <a:pt x="201217" y="105013"/>
                </a:moveTo>
                <a:cubicBezTo>
                  <a:pt x="215266" y="105013"/>
                  <a:pt x="229300" y="105013"/>
                  <a:pt x="243318" y="105013"/>
                </a:cubicBezTo>
                <a:cubicBezTo>
                  <a:pt x="244710" y="105013"/>
                  <a:pt x="245094" y="105445"/>
                  <a:pt x="245070" y="106789"/>
                </a:cubicBezTo>
                <a:cubicBezTo>
                  <a:pt x="245070" y="120735"/>
                  <a:pt x="245070" y="134681"/>
                  <a:pt x="245070" y="148626"/>
                </a:cubicBezTo>
                <a:cubicBezTo>
                  <a:pt x="245070" y="150475"/>
                  <a:pt x="245070" y="150523"/>
                  <a:pt x="243222" y="150523"/>
                </a:cubicBezTo>
                <a:cubicBezTo>
                  <a:pt x="236189" y="150523"/>
                  <a:pt x="229180" y="150523"/>
                  <a:pt x="222171" y="150523"/>
                </a:cubicBezTo>
                <a:cubicBezTo>
                  <a:pt x="215163" y="150523"/>
                  <a:pt x="208298" y="150523"/>
                  <a:pt x="201385" y="150523"/>
                </a:cubicBezTo>
                <a:cubicBezTo>
                  <a:pt x="199561" y="150523"/>
                  <a:pt x="199513" y="150523"/>
                  <a:pt x="199513" y="148626"/>
                </a:cubicBezTo>
                <a:cubicBezTo>
                  <a:pt x="199513" y="134681"/>
                  <a:pt x="199513" y="120735"/>
                  <a:pt x="199513" y="106813"/>
                </a:cubicBezTo>
                <a:cubicBezTo>
                  <a:pt x="199441" y="105397"/>
                  <a:pt x="199849" y="105013"/>
                  <a:pt x="201217" y="105013"/>
                </a:cubicBezTo>
                <a:close/>
                <a:moveTo>
                  <a:pt x="200929" y="624197"/>
                </a:moveTo>
                <a:cubicBezTo>
                  <a:pt x="212930" y="624197"/>
                  <a:pt x="225124" y="624197"/>
                  <a:pt x="237221" y="624197"/>
                </a:cubicBezTo>
                <a:lnTo>
                  <a:pt x="239310" y="624197"/>
                </a:lnTo>
                <a:cubicBezTo>
                  <a:pt x="236316" y="625908"/>
                  <a:pt x="232940" y="626842"/>
                  <a:pt x="229492" y="626909"/>
                </a:cubicBezTo>
                <a:cubicBezTo>
                  <a:pt x="217755" y="626741"/>
                  <a:pt x="205993" y="626909"/>
                  <a:pt x="194256" y="626909"/>
                </a:cubicBezTo>
                <a:cubicBezTo>
                  <a:pt x="193186" y="627044"/>
                  <a:pt x="192100" y="626921"/>
                  <a:pt x="191088" y="626549"/>
                </a:cubicBezTo>
                <a:cubicBezTo>
                  <a:pt x="194251" y="625330"/>
                  <a:pt x="197559" y="624523"/>
                  <a:pt x="200929" y="624149"/>
                </a:cubicBezTo>
                <a:close/>
                <a:moveTo>
                  <a:pt x="154699" y="435366"/>
                </a:moveTo>
                <a:lnTo>
                  <a:pt x="195792" y="435366"/>
                </a:lnTo>
                <a:cubicBezTo>
                  <a:pt x="197880" y="435366"/>
                  <a:pt x="197904" y="435366"/>
                  <a:pt x="197904" y="437550"/>
                </a:cubicBezTo>
                <a:lnTo>
                  <a:pt x="197904" y="478643"/>
                </a:lnTo>
                <a:cubicBezTo>
                  <a:pt x="197904" y="481043"/>
                  <a:pt x="197904" y="481043"/>
                  <a:pt x="195696" y="481043"/>
                </a:cubicBezTo>
                <a:lnTo>
                  <a:pt x="154579" y="481043"/>
                </a:lnTo>
                <a:cubicBezTo>
                  <a:pt x="152347" y="481043"/>
                  <a:pt x="152323" y="481043"/>
                  <a:pt x="152323" y="478643"/>
                </a:cubicBezTo>
                <a:lnTo>
                  <a:pt x="152323" y="437574"/>
                </a:lnTo>
                <a:cubicBezTo>
                  <a:pt x="152323" y="435150"/>
                  <a:pt x="152227" y="435366"/>
                  <a:pt x="154699" y="435366"/>
                </a:cubicBezTo>
                <a:close/>
                <a:moveTo>
                  <a:pt x="152299" y="484500"/>
                </a:moveTo>
                <a:cubicBezTo>
                  <a:pt x="152299" y="482676"/>
                  <a:pt x="152299" y="482628"/>
                  <a:pt x="154243" y="482628"/>
                </a:cubicBezTo>
                <a:lnTo>
                  <a:pt x="195840" y="482628"/>
                </a:lnTo>
                <a:cubicBezTo>
                  <a:pt x="197856" y="482628"/>
                  <a:pt x="197904" y="482628"/>
                  <a:pt x="197904" y="484644"/>
                </a:cubicBezTo>
                <a:lnTo>
                  <a:pt x="197904" y="526193"/>
                </a:lnTo>
                <a:cubicBezTo>
                  <a:pt x="197904" y="528161"/>
                  <a:pt x="197904" y="528185"/>
                  <a:pt x="195840" y="528185"/>
                </a:cubicBezTo>
                <a:lnTo>
                  <a:pt x="154267" y="528185"/>
                </a:lnTo>
                <a:cubicBezTo>
                  <a:pt x="152395" y="528185"/>
                  <a:pt x="152347" y="528185"/>
                  <a:pt x="152347" y="526337"/>
                </a:cubicBezTo>
                <a:cubicBezTo>
                  <a:pt x="152331" y="512398"/>
                  <a:pt x="152331" y="498453"/>
                  <a:pt x="152347" y="484500"/>
                </a:cubicBezTo>
                <a:close/>
                <a:moveTo>
                  <a:pt x="152299" y="531882"/>
                </a:moveTo>
                <a:cubicBezTo>
                  <a:pt x="152299" y="529793"/>
                  <a:pt x="152299" y="529793"/>
                  <a:pt x="154531" y="529769"/>
                </a:cubicBezTo>
                <a:lnTo>
                  <a:pt x="195816" y="529769"/>
                </a:lnTo>
                <a:cubicBezTo>
                  <a:pt x="197832" y="529769"/>
                  <a:pt x="197880" y="529769"/>
                  <a:pt x="197880" y="531762"/>
                </a:cubicBezTo>
                <a:lnTo>
                  <a:pt x="197880" y="573335"/>
                </a:lnTo>
                <a:cubicBezTo>
                  <a:pt x="197880" y="575303"/>
                  <a:pt x="197880" y="575327"/>
                  <a:pt x="195816" y="575351"/>
                </a:cubicBezTo>
                <a:lnTo>
                  <a:pt x="154531" y="575351"/>
                </a:lnTo>
                <a:cubicBezTo>
                  <a:pt x="152371" y="575351"/>
                  <a:pt x="152347" y="575351"/>
                  <a:pt x="152323" y="573191"/>
                </a:cubicBezTo>
                <a:close/>
                <a:moveTo>
                  <a:pt x="152299" y="579047"/>
                </a:moveTo>
                <a:cubicBezTo>
                  <a:pt x="152299" y="576983"/>
                  <a:pt x="152299" y="576935"/>
                  <a:pt x="154555" y="576935"/>
                </a:cubicBezTo>
                <a:lnTo>
                  <a:pt x="195672" y="576935"/>
                </a:lnTo>
                <a:cubicBezTo>
                  <a:pt x="197880" y="576935"/>
                  <a:pt x="197904" y="576935"/>
                  <a:pt x="197904" y="579336"/>
                </a:cubicBezTo>
                <a:lnTo>
                  <a:pt x="197904" y="620141"/>
                </a:lnTo>
                <a:cubicBezTo>
                  <a:pt x="197904" y="622661"/>
                  <a:pt x="198216" y="622541"/>
                  <a:pt x="195504" y="622541"/>
                </a:cubicBezTo>
                <a:lnTo>
                  <a:pt x="154435" y="622541"/>
                </a:lnTo>
                <a:cubicBezTo>
                  <a:pt x="152371" y="622541"/>
                  <a:pt x="152323" y="622685"/>
                  <a:pt x="152323" y="620621"/>
                </a:cubicBezTo>
                <a:close/>
                <a:moveTo>
                  <a:pt x="197904" y="106717"/>
                </a:moveTo>
                <a:cubicBezTo>
                  <a:pt x="197904" y="120735"/>
                  <a:pt x="197904" y="134761"/>
                  <a:pt x="197904" y="148794"/>
                </a:cubicBezTo>
                <a:cubicBezTo>
                  <a:pt x="197904" y="150307"/>
                  <a:pt x="197304" y="150499"/>
                  <a:pt x="196056" y="150499"/>
                </a:cubicBezTo>
                <a:cubicBezTo>
                  <a:pt x="189047" y="150499"/>
                  <a:pt x="182014" y="150499"/>
                  <a:pt x="175006" y="150499"/>
                </a:cubicBezTo>
                <a:cubicBezTo>
                  <a:pt x="167997" y="150499"/>
                  <a:pt x="161156" y="150499"/>
                  <a:pt x="154219" y="150499"/>
                </a:cubicBezTo>
                <a:cubicBezTo>
                  <a:pt x="152347" y="150499"/>
                  <a:pt x="152323" y="150499"/>
                  <a:pt x="152323" y="148650"/>
                </a:cubicBezTo>
                <a:cubicBezTo>
                  <a:pt x="152323" y="134705"/>
                  <a:pt x="152323" y="120759"/>
                  <a:pt x="152323" y="106813"/>
                </a:cubicBezTo>
                <a:cubicBezTo>
                  <a:pt x="152323" y="105565"/>
                  <a:pt x="152563" y="104965"/>
                  <a:pt x="154051" y="104989"/>
                </a:cubicBezTo>
                <a:cubicBezTo>
                  <a:pt x="168069" y="104989"/>
                  <a:pt x="182103" y="104989"/>
                  <a:pt x="196152" y="104989"/>
                </a:cubicBezTo>
                <a:cubicBezTo>
                  <a:pt x="197424" y="105013"/>
                  <a:pt x="197928" y="105253"/>
                  <a:pt x="197928" y="106717"/>
                </a:cubicBezTo>
                <a:close/>
                <a:moveTo>
                  <a:pt x="154699" y="199321"/>
                </a:moveTo>
                <a:cubicBezTo>
                  <a:pt x="161540" y="199321"/>
                  <a:pt x="168381" y="199321"/>
                  <a:pt x="175246" y="199321"/>
                </a:cubicBezTo>
                <a:cubicBezTo>
                  <a:pt x="182110" y="199321"/>
                  <a:pt x="188951" y="199321"/>
                  <a:pt x="195792" y="199321"/>
                </a:cubicBezTo>
                <a:cubicBezTo>
                  <a:pt x="197880" y="199321"/>
                  <a:pt x="197904" y="199321"/>
                  <a:pt x="197904" y="201481"/>
                </a:cubicBezTo>
                <a:lnTo>
                  <a:pt x="197904" y="242862"/>
                </a:lnTo>
                <a:cubicBezTo>
                  <a:pt x="197904" y="244926"/>
                  <a:pt x="197904" y="244974"/>
                  <a:pt x="195696" y="244974"/>
                </a:cubicBezTo>
                <a:lnTo>
                  <a:pt x="154579" y="244974"/>
                </a:lnTo>
                <a:cubicBezTo>
                  <a:pt x="152347" y="244974"/>
                  <a:pt x="152323" y="244974"/>
                  <a:pt x="152323" y="242574"/>
                </a:cubicBezTo>
                <a:lnTo>
                  <a:pt x="152323" y="201505"/>
                </a:lnTo>
                <a:cubicBezTo>
                  <a:pt x="152323" y="199105"/>
                  <a:pt x="152227" y="199321"/>
                  <a:pt x="154699" y="199321"/>
                </a:cubicBezTo>
                <a:close/>
                <a:moveTo>
                  <a:pt x="197904" y="195600"/>
                </a:moveTo>
                <a:cubicBezTo>
                  <a:pt x="197904" y="197688"/>
                  <a:pt x="197904" y="197712"/>
                  <a:pt x="195696" y="197712"/>
                </a:cubicBezTo>
                <a:lnTo>
                  <a:pt x="154627" y="197712"/>
                </a:lnTo>
                <a:cubicBezTo>
                  <a:pt x="152371" y="197712"/>
                  <a:pt x="152227" y="197712"/>
                  <a:pt x="152227" y="195312"/>
                </a:cubicBezTo>
                <a:lnTo>
                  <a:pt x="152227" y="154315"/>
                </a:lnTo>
                <a:cubicBezTo>
                  <a:pt x="152227" y="152083"/>
                  <a:pt x="152227" y="152059"/>
                  <a:pt x="154627" y="152059"/>
                </a:cubicBezTo>
                <a:lnTo>
                  <a:pt x="195432" y="152059"/>
                </a:lnTo>
                <a:cubicBezTo>
                  <a:pt x="197832" y="152059"/>
                  <a:pt x="197832" y="152059"/>
                  <a:pt x="197832" y="154267"/>
                </a:cubicBezTo>
                <a:close/>
                <a:moveTo>
                  <a:pt x="197904" y="337218"/>
                </a:moveTo>
                <a:cubicBezTo>
                  <a:pt x="197904" y="339330"/>
                  <a:pt x="197904" y="339354"/>
                  <a:pt x="195720" y="339378"/>
                </a:cubicBezTo>
                <a:lnTo>
                  <a:pt x="154651" y="339378"/>
                </a:lnTo>
                <a:cubicBezTo>
                  <a:pt x="152371" y="339378"/>
                  <a:pt x="152251" y="339378"/>
                  <a:pt x="152251" y="336978"/>
                </a:cubicBezTo>
                <a:lnTo>
                  <a:pt x="152251" y="295837"/>
                </a:lnTo>
                <a:cubicBezTo>
                  <a:pt x="152251" y="293748"/>
                  <a:pt x="152251" y="293724"/>
                  <a:pt x="154459" y="293724"/>
                </a:cubicBezTo>
                <a:cubicBezTo>
                  <a:pt x="168165" y="293724"/>
                  <a:pt x="181846" y="293724"/>
                  <a:pt x="195528" y="293724"/>
                </a:cubicBezTo>
                <a:cubicBezTo>
                  <a:pt x="197928" y="293724"/>
                  <a:pt x="197928" y="293580"/>
                  <a:pt x="197928" y="296005"/>
                </a:cubicBezTo>
                <a:lnTo>
                  <a:pt x="197928" y="337314"/>
                </a:lnTo>
                <a:close/>
                <a:moveTo>
                  <a:pt x="152299" y="342762"/>
                </a:moveTo>
                <a:cubicBezTo>
                  <a:pt x="152299" y="340986"/>
                  <a:pt x="152299" y="340962"/>
                  <a:pt x="154243" y="340962"/>
                </a:cubicBezTo>
                <a:lnTo>
                  <a:pt x="195840" y="340962"/>
                </a:lnTo>
                <a:cubicBezTo>
                  <a:pt x="197880" y="340962"/>
                  <a:pt x="197904" y="340962"/>
                  <a:pt x="197904" y="343194"/>
                </a:cubicBezTo>
                <a:lnTo>
                  <a:pt x="197904" y="384503"/>
                </a:lnTo>
                <a:cubicBezTo>
                  <a:pt x="197904" y="386376"/>
                  <a:pt x="197904" y="386424"/>
                  <a:pt x="196080" y="386424"/>
                </a:cubicBezTo>
                <a:lnTo>
                  <a:pt x="154243" y="386424"/>
                </a:lnTo>
                <a:cubicBezTo>
                  <a:pt x="152371" y="386424"/>
                  <a:pt x="152347" y="386424"/>
                  <a:pt x="152347" y="384599"/>
                </a:cubicBezTo>
                <a:cubicBezTo>
                  <a:pt x="152331" y="370726"/>
                  <a:pt x="152331" y="356811"/>
                  <a:pt x="152347" y="342858"/>
                </a:cubicBezTo>
                <a:close/>
                <a:moveTo>
                  <a:pt x="197904" y="269193"/>
                </a:moveTo>
                <a:lnTo>
                  <a:pt x="197904" y="289956"/>
                </a:lnTo>
                <a:cubicBezTo>
                  <a:pt x="197904" y="291996"/>
                  <a:pt x="197904" y="292020"/>
                  <a:pt x="195912" y="292020"/>
                </a:cubicBezTo>
                <a:lnTo>
                  <a:pt x="154363" y="292020"/>
                </a:lnTo>
                <a:cubicBezTo>
                  <a:pt x="152371" y="292020"/>
                  <a:pt x="152347" y="292020"/>
                  <a:pt x="152347" y="289980"/>
                </a:cubicBezTo>
                <a:cubicBezTo>
                  <a:pt x="152347" y="276123"/>
                  <a:pt x="152347" y="262273"/>
                  <a:pt x="152347" y="248431"/>
                </a:cubicBezTo>
                <a:cubicBezTo>
                  <a:pt x="152347" y="246534"/>
                  <a:pt x="152347" y="246486"/>
                  <a:pt x="154195" y="246462"/>
                </a:cubicBezTo>
                <a:lnTo>
                  <a:pt x="196032" y="246462"/>
                </a:lnTo>
                <a:cubicBezTo>
                  <a:pt x="197856" y="246462"/>
                  <a:pt x="197880" y="246462"/>
                  <a:pt x="197904" y="248407"/>
                </a:cubicBezTo>
                <a:close/>
                <a:moveTo>
                  <a:pt x="152299" y="12362"/>
                </a:moveTo>
                <a:cubicBezTo>
                  <a:pt x="152299" y="10537"/>
                  <a:pt x="152299" y="10489"/>
                  <a:pt x="154219" y="10489"/>
                </a:cubicBezTo>
                <a:lnTo>
                  <a:pt x="195840" y="10489"/>
                </a:lnTo>
                <a:cubicBezTo>
                  <a:pt x="197856" y="10489"/>
                  <a:pt x="197904" y="10489"/>
                  <a:pt x="197904" y="12482"/>
                </a:cubicBezTo>
                <a:lnTo>
                  <a:pt x="197904" y="54079"/>
                </a:lnTo>
                <a:cubicBezTo>
                  <a:pt x="197904" y="56023"/>
                  <a:pt x="197904" y="56071"/>
                  <a:pt x="195840" y="56071"/>
                </a:cubicBezTo>
                <a:lnTo>
                  <a:pt x="154267" y="56071"/>
                </a:lnTo>
                <a:cubicBezTo>
                  <a:pt x="152395" y="56071"/>
                  <a:pt x="152347" y="56071"/>
                  <a:pt x="152347" y="54223"/>
                </a:cubicBezTo>
                <a:cubicBezTo>
                  <a:pt x="152331" y="40285"/>
                  <a:pt x="152331" y="26339"/>
                  <a:pt x="152347" y="12386"/>
                </a:cubicBezTo>
                <a:close/>
                <a:moveTo>
                  <a:pt x="154075" y="57607"/>
                </a:moveTo>
                <a:cubicBezTo>
                  <a:pt x="168045" y="57607"/>
                  <a:pt x="181990" y="57607"/>
                  <a:pt x="195936" y="57607"/>
                </a:cubicBezTo>
                <a:cubicBezTo>
                  <a:pt x="197808" y="57607"/>
                  <a:pt x="197856" y="57607"/>
                  <a:pt x="197856" y="59743"/>
                </a:cubicBezTo>
                <a:lnTo>
                  <a:pt x="197856" y="101389"/>
                </a:lnTo>
                <a:cubicBezTo>
                  <a:pt x="197856" y="103357"/>
                  <a:pt x="197856" y="103405"/>
                  <a:pt x="195816" y="103405"/>
                </a:cubicBezTo>
                <a:lnTo>
                  <a:pt x="154267" y="103405"/>
                </a:lnTo>
                <a:cubicBezTo>
                  <a:pt x="152395" y="103405"/>
                  <a:pt x="152347" y="103405"/>
                  <a:pt x="152347" y="101509"/>
                </a:cubicBezTo>
                <a:cubicBezTo>
                  <a:pt x="152347" y="87467"/>
                  <a:pt x="152347" y="73425"/>
                  <a:pt x="152347" y="59407"/>
                </a:cubicBezTo>
                <a:cubicBezTo>
                  <a:pt x="152299" y="58015"/>
                  <a:pt x="152779" y="57631"/>
                  <a:pt x="154123" y="57631"/>
                </a:cubicBezTo>
                <a:close/>
                <a:moveTo>
                  <a:pt x="152251" y="432053"/>
                </a:moveTo>
                <a:cubicBezTo>
                  <a:pt x="152251" y="430565"/>
                  <a:pt x="152251" y="429077"/>
                  <a:pt x="152251" y="427565"/>
                </a:cubicBezTo>
                <a:lnTo>
                  <a:pt x="152251" y="390456"/>
                </a:lnTo>
                <a:cubicBezTo>
                  <a:pt x="152251" y="388176"/>
                  <a:pt x="152251" y="388056"/>
                  <a:pt x="154291" y="388056"/>
                </a:cubicBezTo>
                <a:lnTo>
                  <a:pt x="195960" y="388056"/>
                </a:lnTo>
                <a:cubicBezTo>
                  <a:pt x="197856" y="388056"/>
                  <a:pt x="197904" y="388056"/>
                  <a:pt x="197904" y="390168"/>
                </a:cubicBezTo>
                <a:lnTo>
                  <a:pt x="197904" y="431789"/>
                </a:lnTo>
                <a:cubicBezTo>
                  <a:pt x="197904" y="433662"/>
                  <a:pt x="197904" y="433710"/>
                  <a:pt x="196032" y="433710"/>
                </a:cubicBezTo>
                <a:lnTo>
                  <a:pt x="154171" y="433710"/>
                </a:lnTo>
                <a:cubicBezTo>
                  <a:pt x="152827" y="433854"/>
                  <a:pt x="152227" y="433469"/>
                  <a:pt x="152299" y="432053"/>
                </a:cubicBezTo>
                <a:close/>
                <a:moveTo>
                  <a:pt x="152635" y="624221"/>
                </a:moveTo>
                <a:cubicBezTo>
                  <a:pt x="165260" y="624221"/>
                  <a:pt x="177886" y="624221"/>
                  <a:pt x="190512" y="624221"/>
                </a:cubicBezTo>
                <a:cubicBezTo>
                  <a:pt x="190939" y="624271"/>
                  <a:pt x="191364" y="624343"/>
                  <a:pt x="191784" y="624437"/>
                </a:cubicBezTo>
                <a:cubicBezTo>
                  <a:pt x="188812" y="625685"/>
                  <a:pt x="185675" y="626494"/>
                  <a:pt x="182471" y="626837"/>
                </a:cubicBezTo>
                <a:cubicBezTo>
                  <a:pt x="169677" y="626837"/>
                  <a:pt x="156883" y="626837"/>
                  <a:pt x="144066" y="626837"/>
                </a:cubicBezTo>
                <a:cubicBezTo>
                  <a:pt x="143687" y="626837"/>
                  <a:pt x="143314" y="626739"/>
                  <a:pt x="142986" y="626549"/>
                </a:cubicBezTo>
                <a:cubicBezTo>
                  <a:pt x="146092" y="625320"/>
                  <a:pt x="149357" y="624536"/>
                  <a:pt x="152683" y="624221"/>
                </a:cubicBezTo>
                <a:close/>
                <a:moveTo>
                  <a:pt x="105085" y="484740"/>
                </a:moveTo>
                <a:cubicBezTo>
                  <a:pt x="105085" y="482700"/>
                  <a:pt x="104917" y="482604"/>
                  <a:pt x="107005" y="482604"/>
                </a:cubicBezTo>
                <a:lnTo>
                  <a:pt x="148626" y="482604"/>
                </a:lnTo>
                <a:cubicBezTo>
                  <a:pt x="150691" y="482604"/>
                  <a:pt x="150739" y="482604"/>
                  <a:pt x="150739" y="484836"/>
                </a:cubicBezTo>
                <a:lnTo>
                  <a:pt x="150739" y="525929"/>
                </a:lnTo>
                <a:cubicBezTo>
                  <a:pt x="150739" y="528137"/>
                  <a:pt x="150739" y="528161"/>
                  <a:pt x="148338" y="528161"/>
                </a:cubicBezTo>
                <a:lnTo>
                  <a:pt x="107485" y="528161"/>
                </a:lnTo>
                <a:cubicBezTo>
                  <a:pt x="105085" y="528161"/>
                  <a:pt x="105085" y="528497"/>
                  <a:pt x="105085" y="525761"/>
                </a:cubicBezTo>
                <a:lnTo>
                  <a:pt x="105085" y="484740"/>
                </a:lnTo>
                <a:close/>
                <a:moveTo>
                  <a:pt x="105085" y="573071"/>
                </a:moveTo>
                <a:lnTo>
                  <a:pt x="105085" y="552788"/>
                </a:lnTo>
                <a:cubicBezTo>
                  <a:pt x="105085" y="545851"/>
                  <a:pt x="105085" y="538915"/>
                  <a:pt x="105085" y="531978"/>
                </a:cubicBezTo>
                <a:cubicBezTo>
                  <a:pt x="105085" y="529889"/>
                  <a:pt x="105085" y="529865"/>
                  <a:pt x="107269" y="529865"/>
                </a:cubicBezTo>
                <a:lnTo>
                  <a:pt x="148290" y="529865"/>
                </a:lnTo>
                <a:cubicBezTo>
                  <a:pt x="150691" y="529865"/>
                  <a:pt x="150691" y="529865"/>
                  <a:pt x="150691" y="532098"/>
                </a:cubicBezTo>
                <a:lnTo>
                  <a:pt x="150691" y="573071"/>
                </a:lnTo>
                <a:cubicBezTo>
                  <a:pt x="150691" y="575303"/>
                  <a:pt x="150691" y="575327"/>
                  <a:pt x="148290" y="575327"/>
                </a:cubicBezTo>
                <a:lnTo>
                  <a:pt x="107269" y="575327"/>
                </a:lnTo>
                <a:cubicBezTo>
                  <a:pt x="104869" y="575471"/>
                  <a:pt x="105085" y="575471"/>
                  <a:pt x="105085" y="573071"/>
                </a:cubicBezTo>
                <a:close/>
                <a:moveTo>
                  <a:pt x="107269" y="577031"/>
                </a:moveTo>
                <a:lnTo>
                  <a:pt x="148290" y="577031"/>
                </a:lnTo>
                <a:cubicBezTo>
                  <a:pt x="150691" y="577031"/>
                  <a:pt x="150691" y="577031"/>
                  <a:pt x="150691" y="579432"/>
                </a:cubicBezTo>
                <a:lnTo>
                  <a:pt x="150691" y="620237"/>
                </a:lnTo>
                <a:cubicBezTo>
                  <a:pt x="150691" y="622517"/>
                  <a:pt x="150691" y="622637"/>
                  <a:pt x="148434" y="622637"/>
                </a:cubicBezTo>
                <a:lnTo>
                  <a:pt x="107125" y="622637"/>
                </a:lnTo>
                <a:cubicBezTo>
                  <a:pt x="105109" y="622637"/>
                  <a:pt x="105085" y="622637"/>
                  <a:pt x="105085" y="620693"/>
                </a:cubicBezTo>
                <a:cubicBezTo>
                  <a:pt x="105085" y="606819"/>
                  <a:pt x="105085" y="592945"/>
                  <a:pt x="105085" y="579071"/>
                </a:cubicBezTo>
                <a:cubicBezTo>
                  <a:pt x="105085" y="576815"/>
                  <a:pt x="105085" y="576935"/>
                  <a:pt x="107269" y="576935"/>
                </a:cubicBezTo>
                <a:close/>
                <a:moveTo>
                  <a:pt x="149154" y="481019"/>
                </a:moveTo>
                <a:cubicBezTo>
                  <a:pt x="148794" y="481019"/>
                  <a:pt x="148434" y="481019"/>
                  <a:pt x="148098" y="481019"/>
                </a:cubicBezTo>
                <a:lnTo>
                  <a:pt x="107485" y="481019"/>
                </a:lnTo>
                <a:cubicBezTo>
                  <a:pt x="104797" y="481019"/>
                  <a:pt x="105085" y="481235"/>
                  <a:pt x="105085" y="478619"/>
                </a:cubicBezTo>
                <a:cubicBezTo>
                  <a:pt x="105085" y="471850"/>
                  <a:pt x="105085" y="465081"/>
                  <a:pt x="105085" y="458337"/>
                </a:cubicBezTo>
                <a:lnTo>
                  <a:pt x="105085" y="437526"/>
                </a:lnTo>
                <a:cubicBezTo>
                  <a:pt x="105085" y="435318"/>
                  <a:pt x="104845" y="435318"/>
                  <a:pt x="107149" y="435318"/>
                </a:cubicBezTo>
                <a:lnTo>
                  <a:pt x="148506" y="435318"/>
                </a:lnTo>
                <a:cubicBezTo>
                  <a:pt x="150715" y="435318"/>
                  <a:pt x="150739" y="435318"/>
                  <a:pt x="150739" y="437718"/>
                </a:cubicBezTo>
                <a:lnTo>
                  <a:pt x="150739" y="478523"/>
                </a:lnTo>
                <a:cubicBezTo>
                  <a:pt x="150739" y="478859"/>
                  <a:pt x="150739" y="479219"/>
                  <a:pt x="150739" y="479579"/>
                </a:cubicBezTo>
                <a:cubicBezTo>
                  <a:pt x="150835" y="480755"/>
                  <a:pt x="150211" y="481115"/>
                  <a:pt x="149154" y="481019"/>
                </a:cubicBezTo>
                <a:close/>
                <a:moveTo>
                  <a:pt x="150691" y="431261"/>
                </a:moveTo>
                <a:cubicBezTo>
                  <a:pt x="150691" y="433662"/>
                  <a:pt x="150691" y="433782"/>
                  <a:pt x="148290" y="433782"/>
                </a:cubicBezTo>
                <a:lnTo>
                  <a:pt x="107293" y="433782"/>
                </a:lnTo>
                <a:cubicBezTo>
                  <a:pt x="105109" y="433782"/>
                  <a:pt x="105085" y="433782"/>
                  <a:pt x="105085" y="431381"/>
                </a:cubicBezTo>
                <a:cubicBezTo>
                  <a:pt x="105085" y="417700"/>
                  <a:pt x="105085" y="404018"/>
                  <a:pt x="105085" y="390336"/>
                </a:cubicBezTo>
                <a:cubicBezTo>
                  <a:pt x="105085" y="388104"/>
                  <a:pt x="105085" y="388080"/>
                  <a:pt x="107485" y="388080"/>
                </a:cubicBezTo>
                <a:lnTo>
                  <a:pt x="148530" y="388080"/>
                </a:lnTo>
                <a:cubicBezTo>
                  <a:pt x="150787" y="388080"/>
                  <a:pt x="150931" y="388080"/>
                  <a:pt x="150931" y="390480"/>
                </a:cubicBezTo>
                <a:lnTo>
                  <a:pt x="150931" y="431285"/>
                </a:lnTo>
                <a:close/>
                <a:moveTo>
                  <a:pt x="150691" y="290220"/>
                </a:moveTo>
                <a:cubicBezTo>
                  <a:pt x="150691" y="292092"/>
                  <a:pt x="150691" y="292116"/>
                  <a:pt x="148794" y="292116"/>
                </a:cubicBezTo>
                <a:lnTo>
                  <a:pt x="106957" y="292116"/>
                </a:lnTo>
                <a:cubicBezTo>
                  <a:pt x="105133" y="292116"/>
                  <a:pt x="105085" y="292116"/>
                  <a:pt x="105085" y="290220"/>
                </a:cubicBezTo>
                <a:cubicBezTo>
                  <a:pt x="105085" y="276346"/>
                  <a:pt x="105085" y="262472"/>
                  <a:pt x="105085" y="248599"/>
                </a:cubicBezTo>
                <a:cubicBezTo>
                  <a:pt x="105085" y="246414"/>
                  <a:pt x="105085" y="246558"/>
                  <a:pt x="107317" y="246558"/>
                </a:cubicBezTo>
                <a:lnTo>
                  <a:pt x="148434" y="246558"/>
                </a:lnTo>
                <a:cubicBezTo>
                  <a:pt x="150715" y="246558"/>
                  <a:pt x="150835" y="246558"/>
                  <a:pt x="150835" y="248959"/>
                </a:cubicBezTo>
                <a:lnTo>
                  <a:pt x="150835" y="285323"/>
                </a:lnTo>
                <a:cubicBezTo>
                  <a:pt x="150691" y="286883"/>
                  <a:pt x="150691" y="288564"/>
                  <a:pt x="150691" y="290220"/>
                </a:cubicBezTo>
                <a:close/>
                <a:moveTo>
                  <a:pt x="150691" y="242598"/>
                </a:moveTo>
                <a:cubicBezTo>
                  <a:pt x="150691" y="244998"/>
                  <a:pt x="150691" y="244998"/>
                  <a:pt x="148170" y="244998"/>
                </a:cubicBezTo>
                <a:lnTo>
                  <a:pt x="107485" y="244998"/>
                </a:lnTo>
                <a:cubicBezTo>
                  <a:pt x="105085" y="244998"/>
                  <a:pt x="105085" y="244998"/>
                  <a:pt x="105085" y="242766"/>
                </a:cubicBezTo>
                <a:lnTo>
                  <a:pt x="105085" y="201385"/>
                </a:lnTo>
                <a:cubicBezTo>
                  <a:pt x="105085" y="198985"/>
                  <a:pt x="105085" y="199321"/>
                  <a:pt x="107269" y="199321"/>
                </a:cubicBezTo>
                <a:lnTo>
                  <a:pt x="127816" y="199321"/>
                </a:lnTo>
                <a:cubicBezTo>
                  <a:pt x="134681" y="199321"/>
                  <a:pt x="141521" y="199321"/>
                  <a:pt x="148362" y="199321"/>
                </a:cubicBezTo>
                <a:cubicBezTo>
                  <a:pt x="150763" y="199321"/>
                  <a:pt x="150763" y="199105"/>
                  <a:pt x="150763" y="201505"/>
                </a:cubicBezTo>
                <a:close/>
                <a:moveTo>
                  <a:pt x="150691" y="195672"/>
                </a:moveTo>
                <a:cubicBezTo>
                  <a:pt x="150691" y="197688"/>
                  <a:pt x="150691" y="197712"/>
                  <a:pt x="148650" y="197712"/>
                </a:cubicBezTo>
                <a:lnTo>
                  <a:pt x="107101" y="197712"/>
                </a:lnTo>
                <a:cubicBezTo>
                  <a:pt x="105133" y="197712"/>
                  <a:pt x="105085" y="197712"/>
                  <a:pt x="105085" y="195696"/>
                </a:cubicBezTo>
                <a:cubicBezTo>
                  <a:pt x="105085" y="188759"/>
                  <a:pt x="105085" y="181846"/>
                  <a:pt x="105085" y="174910"/>
                </a:cubicBezTo>
                <a:cubicBezTo>
                  <a:pt x="105085" y="167973"/>
                  <a:pt x="105085" y="161036"/>
                  <a:pt x="105085" y="154099"/>
                </a:cubicBezTo>
                <a:cubicBezTo>
                  <a:pt x="105085" y="152107"/>
                  <a:pt x="105085" y="152059"/>
                  <a:pt x="107077" y="152059"/>
                </a:cubicBezTo>
                <a:lnTo>
                  <a:pt x="148674" y="152059"/>
                </a:lnTo>
                <a:cubicBezTo>
                  <a:pt x="150691" y="152059"/>
                  <a:pt x="150739" y="152059"/>
                  <a:pt x="150739" y="154099"/>
                </a:cubicBezTo>
                <a:close/>
                <a:moveTo>
                  <a:pt x="150691" y="101100"/>
                </a:moveTo>
                <a:cubicBezTo>
                  <a:pt x="150691" y="103501"/>
                  <a:pt x="150691" y="103501"/>
                  <a:pt x="148290" y="103501"/>
                </a:cubicBezTo>
                <a:lnTo>
                  <a:pt x="107485" y="103501"/>
                </a:lnTo>
                <a:cubicBezTo>
                  <a:pt x="105085" y="103501"/>
                  <a:pt x="105085" y="103501"/>
                  <a:pt x="105085" y="101220"/>
                </a:cubicBezTo>
                <a:cubicBezTo>
                  <a:pt x="105085" y="87467"/>
                  <a:pt x="105085" y="73689"/>
                  <a:pt x="105085" y="59911"/>
                </a:cubicBezTo>
                <a:cubicBezTo>
                  <a:pt x="105085" y="57775"/>
                  <a:pt x="105085" y="57751"/>
                  <a:pt x="107221" y="57751"/>
                </a:cubicBezTo>
                <a:lnTo>
                  <a:pt x="148530" y="57751"/>
                </a:lnTo>
                <a:cubicBezTo>
                  <a:pt x="150715" y="57751"/>
                  <a:pt x="150739" y="57751"/>
                  <a:pt x="150739" y="60151"/>
                </a:cubicBezTo>
                <a:lnTo>
                  <a:pt x="150739" y="101100"/>
                </a:lnTo>
                <a:close/>
                <a:moveTo>
                  <a:pt x="105085" y="12482"/>
                </a:moveTo>
                <a:cubicBezTo>
                  <a:pt x="105085" y="10537"/>
                  <a:pt x="105085" y="10513"/>
                  <a:pt x="107125" y="10513"/>
                </a:cubicBezTo>
                <a:lnTo>
                  <a:pt x="148482" y="10513"/>
                </a:lnTo>
                <a:cubicBezTo>
                  <a:pt x="150715" y="10513"/>
                  <a:pt x="150739" y="10513"/>
                  <a:pt x="150739" y="12914"/>
                </a:cubicBezTo>
                <a:lnTo>
                  <a:pt x="150739" y="53719"/>
                </a:lnTo>
                <a:cubicBezTo>
                  <a:pt x="150739" y="56431"/>
                  <a:pt x="150739" y="56119"/>
                  <a:pt x="148338" y="56119"/>
                </a:cubicBezTo>
                <a:lnTo>
                  <a:pt x="107149" y="56119"/>
                </a:lnTo>
                <a:cubicBezTo>
                  <a:pt x="105109" y="56119"/>
                  <a:pt x="105085" y="56119"/>
                  <a:pt x="105085" y="54151"/>
                </a:cubicBezTo>
                <a:cubicBezTo>
                  <a:pt x="105085" y="40245"/>
                  <a:pt x="105085" y="26355"/>
                  <a:pt x="105085" y="12482"/>
                </a:cubicBezTo>
                <a:close/>
                <a:moveTo>
                  <a:pt x="107149" y="105013"/>
                </a:moveTo>
                <a:lnTo>
                  <a:pt x="148506" y="105013"/>
                </a:lnTo>
                <a:cubicBezTo>
                  <a:pt x="150691" y="105013"/>
                  <a:pt x="150691" y="105013"/>
                  <a:pt x="150691" y="107413"/>
                </a:cubicBezTo>
                <a:lnTo>
                  <a:pt x="150691" y="148218"/>
                </a:lnTo>
                <a:cubicBezTo>
                  <a:pt x="150691" y="150619"/>
                  <a:pt x="150691" y="150619"/>
                  <a:pt x="148458" y="150619"/>
                </a:cubicBezTo>
                <a:lnTo>
                  <a:pt x="107149" y="150619"/>
                </a:lnTo>
                <a:cubicBezTo>
                  <a:pt x="104749" y="150619"/>
                  <a:pt x="105085" y="150619"/>
                  <a:pt x="105085" y="148434"/>
                </a:cubicBezTo>
                <a:lnTo>
                  <a:pt x="105085" y="107197"/>
                </a:lnTo>
                <a:cubicBezTo>
                  <a:pt x="105085" y="105013"/>
                  <a:pt x="104845" y="105013"/>
                  <a:pt x="107149" y="105013"/>
                </a:cubicBezTo>
                <a:close/>
                <a:moveTo>
                  <a:pt x="106501" y="293724"/>
                </a:moveTo>
                <a:cubicBezTo>
                  <a:pt x="109213" y="293724"/>
                  <a:pt x="111926" y="293724"/>
                  <a:pt x="114638" y="293724"/>
                </a:cubicBezTo>
                <a:lnTo>
                  <a:pt x="127816" y="293724"/>
                </a:lnTo>
                <a:cubicBezTo>
                  <a:pt x="134729" y="293724"/>
                  <a:pt x="141665" y="293724"/>
                  <a:pt x="148602" y="293724"/>
                </a:cubicBezTo>
                <a:cubicBezTo>
                  <a:pt x="150691" y="293724"/>
                  <a:pt x="150739" y="293724"/>
                  <a:pt x="150739" y="295909"/>
                </a:cubicBezTo>
                <a:lnTo>
                  <a:pt x="150739" y="337218"/>
                </a:lnTo>
                <a:cubicBezTo>
                  <a:pt x="150739" y="339450"/>
                  <a:pt x="150739" y="339474"/>
                  <a:pt x="148338" y="339474"/>
                </a:cubicBezTo>
                <a:lnTo>
                  <a:pt x="107317" y="339474"/>
                </a:lnTo>
                <a:cubicBezTo>
                  <a:pt x="105109" y="339474"/>
                  <a:pt x="105085" y="339474"/>
                  <a:pt x="105085" y="337074"/>
                </a:cubicBezTo>
                <a:lnTo>
                  <a:pt x="105085" y="296077"/>
                </a:lnTo>
                <a:cubicBezTo>
                  <a:pt x="105085" y="295716"/>
                  <a:pt x="105085" y="295356"/>
                  <a:pt x="105085" y="295020"/>
                </a:cubicBezTo>
                <a:cubicBezTo>
                  <a:pt x="105085" y="293940"/>
                  <a:pt x="105517" y="293676"/>
                  <a:pt x="106501" y="293700"/>
                </a:cubicBezTo>
                <a:close/>
                <a:moveTo>
                  <a:pt x="105085" y="342858"/>
                </a:moveTo>
                <a:cubicBezTo>
                  <a:pt x="105085" y="341082"/>
                  <a:pt x="105085" y="341058"/>
                  <a:pt x="107005" y="341058"/>
                </a:cubicBezTo>
                <a:lnTo>
                  <a:pt x="148626" y="341058"/>
                </a:lnTo>
                <a:cubicBezTo>
                  <a:pt x="150715" y="341058"/>
                  <a:pt x="150739" y="340938"/>
                  <a:pt x="150739" y="342978"/>
                </a:cubicBezTo>
                <a:lnTo>
                  <a:pt x="150739" y="384599"/>
                </a:lnTo>
                <a:cubicBezTo>
                  <a:pt x="150739" y="386496"/>
                  <a:pt x="150739" y="386520"/>
                  <a:pt x="148914" y="386520"/>
                </a:cubicBezTo>
                <a:cubicBezTo>
                  <a:pt x="134849" y="386520"/>
                  <a:pt x="120807" y="386520"/>
                  <a:pt x="106765" y="386520"/>
                </a:cubicBezTo>
                <a:cubicBezTo>
                  <a:pt x="105301" y="386520"/>
                  <a:pt x="105061" y="385968"/>
                  <a:pt x="105061" y="384695"/>
                </a:cubicBezTo>
                <a:cubicBezTo>
                  <a:pt x="105085" y="370774"/>
                  <a:pt x="105085" y="356828"/>
                  <a:pt x="105085" y="342858"/>
                </a:cubicBezTo>
                <a:close/>
                <a:moveTo>
                  <a:pt x="107965" y="624125"/>
                </a:moveTo>
                <a:cubicBezTo>
                  <a:pt x="119631" y="624269"/>
                  <a:pt x="131272" y="624125"/>
                  <a:pt x="143058" y="624125"/>
                </a:cubicBezTo>
                <a:cubicBezTo>
                  <a:pt x="142530" y="624893"/>
                  <a:pt x="141834" y="624917"/>
                  <a:pt x="141185" y="625109"/>
                </a:cubicBezTo>
                <a:cubicBezTo>
                  <a:pt x="136902" y="626372"/>
                  <a:pt x="132447" y="626945"/>
                  <a:pt x="127984" y="626813"/>
                </a:cubicBezTo>
                <a:cubicBezTo>
                  <a:pt x="117807" y="626669"/>
                  <a:pt x="107629" y="626813"/>
                  <a:pt x="97452" y="626813"/>
                </a:cubicBezTo>
                <a:lnTo>
                  <a:pt x="94692" y="626813"/>
                </a:lnTo>
                <a:cubicBezTo>
                  <a:pt x="98956" y="625256"/>
                  <a:pt x="103431" y="624348"/>
                  <a:pt x="107965" y="624125"/>
                </a:cubicBezTo>
                <a:close/>
                <a:moveTo>
                  <a:pt x="103501" y="242046"/>
                </a:moveTo>
                <a:cubicBezTo>
                  <a:pt x="103501" y="245094"/>
                  <a:pt x="103909" y="244974"/>
                  <a:pt x="100476" y="244974"/>
                </a:cubicBezTo>
                <a:lnTo>
                  <a:pt x="60727" y="244974"/>
                </a:lnTo>
                <a:cubicBezTo>
                  <a:pt x="57463" y="244974"/>
                  <a:pt x="57823" y="244974"/>
                  <a:pt x="57823" y="242190"/>
                </a:cubicBezTo>
                <a:cubicBezTo>
                  <a:pt x="57823" y="228844"/>
                  <a:pt x="57823" y="215507"/>
                  <a:pt x="57823" y="202177"/>
                </a:cubicBezTo>
                <a:cubicBezTo>
                  <a:pt x="57823" y="199105"/>
                  <a:pt x="57367" y="199321"/>
                  <a:pt x="60583" y="199321"/>
                </a:cubicBezTo>
                <a:cubicBezTo>
                  <a:pt x="73569" y="199321"/>
                  <a:pt x="86555" y="199321"/>
                  <a:pt x="99516" y="199321"/>
                </a:cubicBezTo>
                <a:cubicBezTo>
                  <a:pt x="100236" y="199321"/>
                  <a:pt x="100932" y="199321"/>
                  <a:pt x="101629" y="199321"/>
                </a:cubicBezTo>
                <a:cubicBezTo>
                  <a:pt x="103429" y="199321"/>
                  <a:pt x="103453" y="199321"/>
                  <a:pt x="103477" y="201265"/>
                </a:cubicBezTo>
                <a:lnTo>
                  <a:pt x="103477" y="242070"/>
                </a:lnTo>
                <a:close/>
                <a:moveTo>
                  <a:pt x="57895" y="390168"/>
                </a:moveTo>
                <a:cubicBezTo>
                  <a:pt x="57895" y="388176"/>
                  <a:pt x="57895" y="388128"/>
                  <a:pt x="59911" y="388128"/>
                </a:cubicBezTo>
                <a:lnTo>
                  <a:pt x="101461" y="388128"/>
                </a:lnTo>
                <a:cubicBezTo>
                  <a:pt x="103453" y="388128"/>
                  <a:pt x="103477" y="388128"/>
                  <a:pt x="103501" y="390144"/>
                </a:cubicBezTo>
                <a:lnTo>
                  <a:pt x="103501" y="431741"/>
                </a:lnTo>
                <a:cubicBezTo>
                  <a:pt x="103501" y="433734"/>
                  <a:pt x="103501" y="433782"/>
                  <a:pt x="101461" y="433782"/>
                </a:cubicBezTo>
                <a:lnTo>
                  <a:pt x="59863" y="433782"/>
                </a:lnTo>
                <a:cubicBezTo>
                  <a:pt x="57871" y="433782"/>
                  <a:pt x="57847" y="433782"/>
                  <a:pt x="57847" y="431765"/>
                </a:cubicBezTo>
                <a:cubicBezTo>
                  <a:pt x="57847" y="424836"/>
                  <a:pt x="57847" y="417899"/>
                  <a:pt x="57847" y="410955"/>
                </a:cubicBezTo>
                <a:cubicBezTo>
                  <a:pt x="57823" y="404018"/>
                  <a:pt x="57823" y="397105"/>
                  <a:pt x="57847" y="390168"/>
                </a:cubicBezTo>
                <a:close/>
                <a:moveTo>
                  <a:pt x="101100" y="339474"/>
                </a:moveTo>
                <a:lnTo>
                  <a:pt x="59863" y="339474"/>
                </a:lnTo>
                <a:cubicBezTo>
                  <a:pt x="57871" y="339474"/>
                  <a:pt x="57847" y="339474"/>
                  <a:pt x="57847" y="337458"/>
                </a:cubicBezTo>
                <a:cubicBezTo>
                  <a:pt x="57847" y="323584"/>
                  <a:pt x="57847" y="309727"/>
                  <a:pt x="57847" y="295885"/>
                </a:cubicBezTo>
                <a:cubicBezTo>
                  <a:pt x="57847" y="293772"/>
                  <a:pt x="57847" y="293748"/>
                  <a:pt x="60031" y="293748"/>
                </a:cubicBezTo>
                <a:cubicBezTo>
                  <a:pt x="73793" y="293748"/>
                  <a:pt x="87563" y="293748"/>
                  <a:pt x="101341" y="293748"/>
                </a:cubicBezTo>
                <a:cubicBezTo>
                  <a:pt x="103453" y="293748"/>
                  <a:pt x="103501" y="293748"/>
                  <a:pt x="103501" y="295909"/>
                </a:cubicBezTo>
                <a:lnTo>
                  <a:pt x="103501" y="337218"/>
                </a:lnTo>
                <a:cubicBezTo>
                  <a:pt x="103501" y="339450"/>
                  <a:pt x="103477" y="339450"/>
                  <a:pt x="101172" y="339474"/>
                </a:cubicBezTo>
                <a:close/>
                <a:moveTo>
                  <a:pt x="103501" y="384671"/>
                </a:moveTo>
                <a:cubicBezTo>
                  <a:pt x="103501" y="386496"/>
                  <a:pt x="103501" y="386520"/>
                  <a:pt x="101581" y="386520"/>
                </a:cubicBezTo>
                <a:lnTo>
                  <a:pt x="59719" y="386520"/>
                </a:lnTo>
                <a:cubicBezTo>
                  <a:pt x="57871" y="386520"/>
                  <a:pt x="57847" y="386520"/>
                  <a:pt x="57847" y="384647"/>
                </a:cubicBezTo>
                <a:cubicBezTo>
                  <a:pt x="57847" y="370774"/>
                  <a:pt x="57847" y="356907"/>
                  <a:pt x="57847" y="343050"/>
                </a:cubicBezTo>
                <a:cubicBezTo>
                  <a:pt x="57847" y="341082"/>
                  <a:pt x="57847" y="341058"/>
                  <a:pt x="59887" y="341058"/>
                </a:cubicBezTo>
                <a:lnTo>
                  <a:pt x="101461" y="341058"/>
                </a:lnTo>
                <a:cubicBezTo>
                  <a:pt x="103453" y="341058"/>
                  <a:pt x="103501" y="341058"/>
                  <a:pt x="103501" y="343074"/>
                </a:cubicBezTo>
                <a:close/>
                <a:moveTo>
                  <a:pt x="101725" y="292236"/>
                </a:moveTo>
                <a:cubicBezTo>
                  <a:pt x="94716" y="292236"/>
                  <a:pt x="87683" y="292236"/>
                  <a:pt x="80674" y="292236"/>
                </a:cubicBezTo>
                <a:lnTo>
                  <a:pt x="59863" y="292236"/>
                </a:lnTo>
                <a:cubicBezTo>
                  <a:pt x="57871" y="292236"/>
                  <a:pt x="57847" y="292236"/>
                  <a:pt x="57847" y="290220"/>
                </a:cubicBezTo>
                <a:cubicBezTo>
                  <a:pt x="57847" y="276346"/>
                  <a:pt x="57847" y="262480"/>
                  <a:pt x="57847" y="248623"/>
                </a:cubicBezTo>
                <a:cubicBezTo>
                  <a:pt x="57847" y="246750"/>
                  <a:pt x="57847" y="246678"/>
                  <a:pt x="59719" y="246678"/>
                </a:cubicBezTo>
                <a:lnTo>
                  <a:pt x="101581" y="246678"/>
                </a:lnTo>
                <a:cubicBezTo>
                  <a:pt x="103453" y="246678"/>
                  <a:pt x="103477" y="246678"/>
                  <a:pt x="103477" y="248599"/>
                </a:cubicBezTo>
                <a:cubicBezTo>
                  <a:pt x="103477" y="262568"/>
                  <a:pt x="103477" y="276514"/>
                  <a:pt x="103477" y="290484"/>
                </a:cubicBezTo>
                <a:cubicBezTo>
                  <a:pt x="103525" y="291732"/>
                  <a:pt x="103117" y="292236"/>
                  <a:pt x="101725" y="292236"/>
                </a:cubicBezTo>
                <a:close/>
                <a:moveTo>
                  <a:pt x="57823" y="478235"/>
                </a:moveTo>
                <a:lnTo>
                  <a:pt x="57823" y="437958"/>
                </a:lnTo>
                <a:cubicBezTo>
                  <a:pt x="57847" y="437519"/>
                  <a:pt x="57847" y="437077"/>
                  <a:pt x="57823" y="436638"/>
                </a:cubicBezTo>
                <a:cubicBezTo>
                  <a:pt x="57823" y="435774"/>
                  <a:pt x="58111" y="435318"/>
                  <a:pt x="59023" y="435366"/>
                </a:cubicBezTo>
                <a:lnTo>
                  <a:pt x="100620" y="435366"/>
                </a:lnTo>
                <a:cubicBezTo>
                  <a:pt x="101148" y="435366"/>
                  <a:pt x="101677" y="435366"/>
                  <a:pt x="102181" y="435366"/>
                </a:cubicBezTo>
                <a:cubicBezTo>
                  <a:pt x="103261" y="435366"/>
                  <a:pt x="103573" y="435822"/>
                  <a:pt x="103501" y="436806"/>
                </a:cubicBezTo>
                <a:cubicBezTo>
                  <a:pt x="103501" y="437310"/>
                  <a:pt x="103501" y="437862"/>
                  <a:pt x="103501" y="438366"/>
                </a:cubicBezTo>
                <a:lnTo>
                  <a:pt x="103501" y="477851"/>
                </a:lnTo>
                <a:cubicBezTo>
                  <a:pt x="103501" y="481163"/>
                  <a:pt x="104029" y="481019"/>
                  <a:pt x="100452" y="481019"/>
                </a:cubicBezTo>
                <a:lnTo>
                  <a:pt x="60703" y="481019"/>
                </a:lnTo>
                <a:cubicBezTo>
                  <a:pt x="57439" y="481043"/>
                  <a:pt x="57823" y="481115"/>
                  <a:pt x="57823" y="478235"/>
                </a:cubicBezTo>
                <a:close/>
                <a:moveTo>
                  <a:pt x="103429" y="525809"/>
                </a:moveTo>
                <a:cubicBezTo>
                  <a:pt x="103429" y="528209"/>
                  <a:pt x="103429" y="528209"/>
                  <a:pt x="101220" y="528209"/>
                </a:cubicBezTo>
                <a:lnTo>
                  <a:pt x="59959" y="528209"/>
                </a:lnTo>
                <a:cubicBezTo>
                  <a:pt x="57871" y="528209"/>
                  <a:pt x="57847" y="528209"/>
                  <a:pt x="57823" y="526001"/>
                </a:cubicBezTo>
                <a:lnTo>
                  <a:pt x="57823" y="484908"/>
                </a:lnTo>
                <a:cubicBezTo>
                  <a:pt x="57823" y="482652"/>
                  <a:pt x="57823" y="482508"/>
                  <a:pt x="60223" y="482508"/>
                </a:cubicBezTo>
                <a:lnTo>
                  <a:pt x="101244" y="482508"/>
                </a:lnTo>
                <a:cubicBezTo>
                  <a:pt x="103477" y="482508"/>
                  <a:pt x="103501" y="482508"/>
                  <a:pt x="103501" y="484908"/>
                </a:cubicBezTo>
                <a:lnTo>
                  <a:pt x="103501" y="525713"/>
                </a:lnTo>
                <a:close/>
                <a:moveTo>
                  <a:pt x="57823" y="531930"/>
                </a:moveTo>
                <a:cubicBezTo>
                  <a:pt x="57823" y="529817"/>
                  <a:pt x="57823" y="529769"/>
                  <a:pt x="59983" y="529769"/>
                </a:cubicBezTo>
                <a:lnTo>
                  <a:pt x="101341" y="529769"/>
                </a:lnTo>
                <a:cubicBezTo>
                  <a:pt x="103453" y="529769"/>
                  <a:pt x="103501" y="529769"/>
                  <a:pt x="103501" y="531954"/>
                </a:cubicBezTo>
                <a:lnTo>
                  <a:pt x="103501" y="573287"/>
                </a:lnTo>
                <a:cubicBezTo>
                  <a:pt x="103501" y="575303"/>
                  <a:pt x="103501" y="575327"/>
                  <a:pt x="101461" y="575351"/>
                </a:cubicBezTo>
                <a:lnTo>
                  <a:pt x="60127" y="575351"/>
                </a:lnTo>
                <a:cubicBezTo>
                  <a:pt x="57847" y="575351"/>
                  <a:pt x="57847" y="575351"/>
                  <a:pt x="57727" y="572951"/>
                </a:cubicBezTo>
                <a:cubicBezTo>
                  <a:pt x="57791" y="559300"/>
                  <a:pt x="57831" y="545628"/>
                  <a:pt x="57847" y="531930"/>
                </a:cubicBezTo>
                <a:close/>
                <a:moveTo>
                  <a:pt x="57823" y="578999"/>
                </a:moveTo>
                <a:cubicBezTo>
                  <a:pt x="57823" y="576983"/>
                  <a:pt x="57823" y="576935"/>
                  <a:pt x="59863" y="576935"/>
                </a:cubicBezTo>
                <a:lnTo>
                  <a:pt x="101461" y="576935"/>
                </a:lnTo>
                <a:cubicBezTo>
                  <a:pt x="103453" y="576935"/>
                  <a:pt x="103477" y="576935"/>
                  <a:pt x="103501" y="578999"/>
                </a:cubicBezTo>
                <a:lnTo>
                  <a:pt x="103501" y="620597"/>
                </a:lnTo>
                <a:cubicBezTo>
                  <a:pt x="103501" y="622565"/>
                  <a:pt x="103501" y="622589"/>
                  <a:pt x="101461" y="622589"/>
                </a:cubicBezTo>
                <a:lnTo>
                  <a:pt x="59863" y="622589"/>
                </a:lnTo>
                <a:cubicBezTo>
                  <a:pt x="57871" y="622589"/>
                  <a:pt x="57847" y="622589"/>
                  <a:pt x="57847" y="620573"/>
                </a:cubicBezTo>
                <a:cubicBezTo>
                  <a:pt x="57831" y="606730"/>
                  <a:pt x="57831" y="592873"/>
                  <a:pt x="57847" y="578999"/>
                </a:cubicBezTo>
                <a:close/>
                <a:moveTo>
                  <a:pt x="60223" y="10513"/>
                </a:moveTo>
                <a:lnTo>
                  <a:pt x="101028" y="10513"/>
                </a:lnTo>
                <a:cubicBezTo>
                  <a:pt x="103429" y="10513"/>
                  <a:pt x="103429" y="10513"/>
                  <a:pt x="103429" y="12914"/>
                </a:cubicBezTo>
                <a:lnTo>
                  <a:pt x="103429" y="53719"/>
                </a:lnTo>
                <a:cubicBezTo>
                  <a:pt x="103429" y="56263"/>
                  <a:pt x="103429" y="56119"/>
                  <a:pt x="101028" y="56119"/>
                </a:cubicBezTo>
                <a:lnTo>
                  <a:pt x="60223" y="56119"/>
                </a:lnTo>
                <a:cubicBezTo>
                  <a:pt x="57823" y="56119"/>
                  <a:pt x="57823" y="56119"/>
                  <a:pt x="57823" y="53887"/>
                </a:cubicBezTo>
                <a:lnTo>
                  <a:pt x="57823" y="12770"/>
                </a:lnTo>
                <a:cubicBezTo>
                  <a:pt x="57847" y="10537"/>
                  <a:pt x="57871" y="10513"/>
                  <a:pt x="60175" y="10513"/>
                </a:cubicBezTo>
                <a:close/>
                <a:moveTo>
                  <a:pt x="57823" y="59671"/>
                </a:moveTo>
                <a:cubicBezTo>
                  <a:pt x="57823" y="57703"/>
                  <a:pt x="57823" y="57655"/>
                  <a:pt x="59839" y="57655"/>
                </a:cubicBezTo>
                <a:lnTo>
                  <a:pt x="101437" y="57655"/>
                </a:lnTo>
                <a:cubicBezTo>
                  <a:pt x="103453" y="57655"/>
                  <a:pt x="103477" y="57655"/>
                  <a:pt x="103501" y="59671"/>
                </a:cubicBezTo>
                <a:lnTo>
                  <a:pt x="103501" y="101244"/>
                </a:lnTo>
                <a:cubicBezTo>
                  <a:pt x="103501" y="103381"/>
                  <a:pt x="103501" y="103405"/>
                  <a:pt x="101317" y="103405"/>
                </a:cubicBezTo>
                <a:lnTo>
                  <a:pt x="60007" y="103405"/>
                </a:lnTo>
                <a:cubicBezTo>
                  <a:pt x="57871" y="103405"/>
                  <a:pt x="57847" y="103405"/>
                  <a:pt x="57847" y="101244"/>
                </a:cubicBezTo>
                <a:cubicBezTo>
                  <a:pt x="57831" y="87387"/>
                  <a:pt x="57831" y="73529"/>
                  <a:pt x="57847" y="59671"/>
                </a:cubicBezTo>
                <a:close/>
                <a:moveTo>
                  <a:pt x="59599" y="105013"/>
                </a:moveTo>
                <a:cubicBezTo>
                  <a:pt x="73633" y="105013"/>
                  <a:pt x="87675" y="105013"/>
                  <a:pt x="101725" y="105013"/>
                </a:cubicBezTo>
                <a:cubicBezTo>
                  <a:pt x="103045" y="105013"/>
                  <a:pt x="103525" y="105349"/>
                  <a:pt x="103525" y="106789"/>
                </a:cubicBezTo>
                <a:cubicBezTo>
                  <a:pt x="103525" y="120735"/>
                  <a:pt x="103525" y="134681"/>
                  <a:pt x="103525" y="148626"/>
                </a:cubicBezTo>
                <a:cubicBezTo>
                  <a:pt x="103525" y="150475"/>
                  <a:pt x="103525" y="150523"/>
                  <a:pt x="101629" y="150523"/>
                </a:cubicBezTo>
                <a:cubicBezTo>
                  <a:pt x="94596" y="150523"/>
                  <a:pt x="87587" y="150523"/>
                  <a:pt x="80554" y="150523"/>
                </a:cubicBezTo>
                <a:cubicBezTo>
                  <a:pt x="73521" y="150523"/>
                  <a:pt x="66704" y="150523"/>
                  <a:pt x="59767" y="150523"/>
                </a:cubicBezTo>
                <a:cubicBezTo>
                  <a:pt x="57895" y="150523"/>
                  <a:pt x="57871" y="150523"/>
                  <a:pt x="57871" y="148650"/>
                </a:cubicBezTo>
                <a:cubicBezTo>
                  <a:pt x="57871" y="134705"/>
                  <a:pt x="57871" y="120759"/>
                  <a:pt x="57871" y="106789"/>
                </a:cubicBezTo>
                <a:cubicBezTo>
                  <a:pt x="57799" y="105349"/>
                  <a:pt x="58255" y="105013"/>
                  <a:pt x="59599" y="105013"/>
                </a:cubicBezTo>
                <a:close/>
                <a:moveTo>
                  <a:pt x="60223" y="152035"/>
                </a:moveTo>
                <a:lnTo>
                  <a:pt x="101292" y="152035"/>
                </a:lnTo>
                <a:cubicBezTo>
                  <a:pt x="103525" y="152035"/>
                  <a:pt x="103573" y="152035"/>
                  <a:pt x="103573" y="154099"/>
                </a:cubicBezTo>
                <a:cubicBezTo>
                  <a:pt x="103573" y="167973"/>
                  <a:pt x="103573" y="181846"/>
                  <a:pt x="103573" y="195720"/>
                </a:cubicBezTo>
                <a:cubicBezTo>
                  <a:pt x="103573" y="197832"/>
                  <a:pt x="103573" y="197856"/>
                  <a:pt x="101365" y="197856"/>
                </a:cubicBezTo>
                <a:lnTo>
                  <a:pt x="60031" y="197856"/>
                </a:lnTo>
                <a:cubicBezTo>
                  <a:pt x="57775" y="197856"/>
                  <a:pt x="57751" y="197856"/>
                  <a:pt x="57751" y="195456"/>
                </a:cubicBezTo>
                <a:cubicBezTo>
                  <a:pt x="57751" y="181774"/>
                  <a:pt x="57751" y="168085"/>
                  <a:pt x="57751" y="154387"/>
                </a:cubicBezTo>
                <a:cubicBezTo>
                  <a:pt x="57751" y="151987"/>
                  <a:pt x="57775" y="151987"/>
                  <a:pt x="60223" y="151987"/>
                </a:cubicBezTo>
                <a:close/>
                <a:moveTo>
                  <a:pt x="56239" y="337362"/>
                </a:moveTo>
                <a:cubicBezTo>
                  <a:pt x="56239" y="339474"/>
                  <a:pt x="56239" y="339522"/>
                  <a:pt x="54079" y="339522"/>
                </a:cubicBezTo>
                <a:lnTo>
                  <a:pt x="13034" y="339522"/>
                </a:lnTo>
                <a:cubicBezTo>
                  <a:pt x="10777" y="339522"/>
                  <a:pt x="10633" y="339522"/>
                  <a:pt x="10633" y="337122"/>
                </a:cubicBezTo>
                <a:lnTo>
                  <a:pt x="10633" y="295837"/>
                </a:lnTo>
                <a:cubicBezTo>
                  <a:pt x="10633" y="293748"/>
                  <a:pt x="10633" y="293724"/>
                  <a:pt x="12794" y="293724"/>
                </a:cubicBezTo>
                <a:cubicBezTo>
                  <a:pt x="26571" y="293724"/>
                  <a:pt x="40349" y="293724"/>
                  <a:pt x="54127" y="293724"/>
                </a:cubicBezTo>
                <a:cubicBezTo>
                  <a:pt x="56095" y="293724"/>
                  <a:pt x="56119" y="293724"/>
                  <a:pt x="56119" y="295740"/>
                </a:cubicBezTo>
                <a:cubicBezTo>
                  <a:pt x="56119" y="302749"/>
                  <a:pt x="56119" y="309782"/>
                  <a:pt x="56119" y="316791"/>
                </a:cubicBezTo>
                <a:cubicBezTo>
                  <a:pt x="56119" y="323800"/>
                  <a:pt x="56263" y="330473"/>
                  <a:pt x="56239" y="337314"/>
                </a:cubicBezTo>
                <a:close/>
                <a:moveTo>
                  <a:pt x="56239" y="249055"/>
                </a:moveTo>
                <a:cubicBezTo>
                  <a:pt x="56239" y="262672"/>
                  <a:pt x="56239" y="276274"/>
                  <a:pt x="56239" y="289860"/>
                </a:cubicBezTo>
                <a:cubicBezTo>
                  <a:pt x="56239" y="292260"/>
                  <a:pt x="56239" y="292260"/>
                  <a:pt x="54031" y="292260"/>
                </a:cubicBezTo>
                <a:lnTo>
                  <a:pt x="12986" y="292260"/>
                </a:lnTo>
                <a:cubicBezTo>
                  <a:pt x="10777" y="292260"/>
                  <a:pt x="10753" y="292260"/>
                  <a:pt x="10753" y="289860"/>
                </a:cubicBezTo>
                <a:lnTo>
                  <a:pt x="10753" y="249031"/>
                </a:lnTo>
                <a:cubicBezTo>
                  <a:pt x="10753" y="246294"/>
                  <a:pt x="10537" y="246630"/>
                  <a:pt x="13370" y="246630"/>
                </a:cubicBezTo>
                <a:lnTo>
                  <a:pt x="53887" y="246630"/>
                </a:lnTo>
                <a:cubicBezTo>
                  <a:pt x="56479" y="246630"/>
                  <a:pt x="56239" y="246414"/>
                  <a:pt x="56239" y="249031"/>
                </a:cubicBezTo>
                <a:close/>
                <a:moveTo>
                  <a:pt x="56239" y="243198"/>
                </a:moveTo>
                <a:cubicBezTo>
                  <a:pt x="56239" y="244974"/>
                  <a:pt x="56239" y="244998"/>
                  <a:pt x="54295" y="245022"/>
                </a:cubicBezTo>
                <a:lnTo>
                  <a:pt x="12674" y="245022"/>
                </a:lnTo>
                <a:cubicBezTo>
                  <a:pt x="10609" y="245022"/>
                  <a:pt x="10753" y="245022"/>
                  <a:pt x="10753" y="242910"/>
                </a:cubicBezTo>
                <a:lnTo>
                  <a:pt x="10753" y="201241"/>
                </a:lnTo>
                <a:cubicBezTo>
                  <a:pt x="10753" y="199345"/>
                  <a:pt x="10753" y="199321"/>
                  <a:pt x="12578" y="199321"/>
                </a:cubicBezTo>
                <a:lnTo>
                  <a:pt x="54463" y="199321"/>
                </a:lnTo>
                <a:cubicBezTo>
                  <a:pt x="55735" y="199321"/>
                  <a:pt x="56287" y="199561"/>
                  <a:pt x="56287" y="201025"/>
                </a:cubicBezTo>
                <a:cubicBezTo>
                  <a:pt x="56239" y="215043"/>
                  <a:pt x="56263" y="229084"/>
                  <a:pt x="56239" y="243150"/>
                </a:cubicBezTo>
                <a:close/>
                <a:moveTo>
                  <a:pt x="10753" y="154195"/>
                </a:moveTo>
                <a:cubicBezTo>
                  <a:pt x="10753" y="152083"/>
                  <a:pt x="10753" y="152059"/>
                  <a:pt x="12938" y="152059"/>
                </a:cubicBezTo>
                <a:lnTo>
                  <a:pt x="53983" y="152059"/>
                </a:lnTo>
                <a:cubicBezTo>
                  <a:pt x="56215" y="152059"/>
                  <a:pt x="56239" y="152059"/>
                  <a:pt x="56239" y="154459"/>
                </a:cubicBezTo>
                <a:cubicBezTo>
                  <a:pt x="56239" y="168141"/>
                  <a:pt x="56239" y="181830"/>
                  <a:pt x="56239" y="195528"/>
                </a:cubicBezTo>
                <a:cubicBezTo>
                  <a:pt x="56239" y="197784"/>
                  <a:pt x="56239" y="197784"/>
                  <a:pt x="53959" y="197784"/>
                </a:cubicBezTo>
                <a:lnTo>
                  <a:pt x="12890" y="197784"/>
                </a:lnTo>
                <a:cubicBezTo>
                  <a:pt x="10801" y="197784"/>
                  <a:pt x="10777" y="197784"/>
                  <a:pt x="10753" y="195600"/>
                </a:cubicBezTo>
                <a:lnTo>
                  <a:pt x="10753" y="154195"/>
                </a:lnTo>
                <a:close/>
                <a:moveTo>
                  <a:pt x="10753" y="12362"/>
                </a:moveTo>
                <a:cubicBezTo>
                  <a:pt x="10753" y="10537"/>
                  <a:pt x="10753" y="10513"/>
                  <a:pt x="12650" y="10513"/>
                </a:cubicBezTo>
                <a:cubicBezTo>
                  <a:pt x="26595" y="10513"/>
                  <a:pt x="40541" y="10513"/>
                  <a:pt x="54487" y="10513"/>
                </a:cubicBezTo>
                <a:cubicBezTo>
                  <a:pt x="55831" y="10513"/>
                  <a:pt x="56287" y="10897"/>
                  <a:pt x="56287" y="12290"/>
                </a:cubicBezTo>
                <a:cubicBezTo>
                  <a:pt x="56287" y="26323"/>
                  <a:pt x="56287" y="40357"/>
                  <a:pt x="56287" y="54391"/>
                </a:cubicBezTo>
                <a:cubicBezTo>
                  <a:pt x="56287" y="55759"/>
                  <a:pt x="55879" y="56143"/>
                  <a:pt x="54511" y="56143"/>
                </a:cubicBezTo>
                <a:cubicBezTo>
                  <a:pt x="40565" y="56143"/>
                  <a:pt x="26619" y="56143"/>
                  <a:pt x="12674" y="56143"/>
                </a:cubicBezTo>
                <a:cubicBezTo>
                  <a:pt x="10825" y="56143"/>
                  <a:pt x="10801" y="56143"/>
                  <a:pt x="10801" y="54271"/>
                </a:cubicBezTo>
                <a:cubicBezTo>
                  <a:pt x="10801" y="47262"/>
                  <a:pt x="10801" y="40229"/>
                  <a:pt x="10801" y="33220"/>
                </a:cubicBezTo>
                <a:close/>
                <a:moveTo>
                  <a:pt x="56359" y="101317"/>
                </a:moveTo>
                <a:cubicBezTo>
                  <a:pt x="56359" y="103381"/>
                  <a:pt x="56359" y="103405"/>
                  <a:pt x="54151" y="103405"/>
                </a:cubicBezTo>
                <a:lnTo>
                  <a:pt x="12722" y="103405"/>
                </a:lnTo>
                <a:cubicBezTo>
                  <a:pt x="10825" y="103405"/>
                  <a:pt x="10777" y="103405"/>
                  <a:pt x="10777" y="101581"/>
                </a:cubicBezTo>
                <a:cubicBezTo>
                  <a:pt x="10777" y="87547"/>
                  <a:pt x="10777" y="73513"/>
                  <a:pt x="10777" y="59479"/>
                </a:cubicBezTo>
                <a:cubicBezTo>
                  <a:pt x="10777" y="57703"/>
                  <a:pt x="10777" y="57655"/>
                  <a:pt x="12722" y="57655"/>
                </a:cubicBezTo>
                <a:lnTo>
                  <a:pt x="54295" y="57655"/>
                </a:lnTo>
                <a:cubicBezTo>
                  <a:pt x="56215" y="57655"/>
                  <a:pt x="56239" y="57655"/>
                  <a:pt x="56239" y="59719"/>
                </a:cubicBezTo>
                <a:cubicBezTo>
                  <a:pt x="56271" y="73593"/>
                  <a:pt x="56271" y="87459"/>
                  <a:pt x="56239" y="101317"/>
                </a:cubicBezTo>
                <a:close/>
                <a:moveTo>
                  <a:pt x="12170" y="105013"/>
                </a:moveTo>
                <a:cubicBezTo>
                  <a:pt x="12609" y="105037"/>
                  <a:pt x="13050" y="105037"/>
                  <a:pt x="13490" y="105013"/>
                </a:cubicBezTo>
                <a:lnTo>
                  <a:pt x="53527" y="105013"/>
                </a:lnTo>
                <a:cubicBezTo>
                  <a:pt x="53910" y="105042"/>
                  <a:pt x="54295" y="105042"/>
                  <a:pt x="54679" y="105013"/>
                </a:cubicBezTo>
                <a:cubicBezTo>
                  <a:pt x="56167" y="104773"/>
                  <a:pt x="56383" y="105565"/>
                  <a:pt x="56359" y="106813"/>
                </a:cubicBezTo>
                <a:cubicBezTo>
                  <a:pt x="56359" y="113846"/>
                  <a:pt x="56359" y="120879"/>
                  <a:pt x="56359" y="127888"/>
                </a:cubicBezTo>
                <a:cubicBezTo>
                  <a:pt x="56359" y="134897"/>
                  <a:pt x="56359" y="141401"/>
                  <a:pt x="56359" y="148170"/>
                </a:cubicBezTo>
                <a:cubicBezTo>
                  <a:pt x="56359" y="150571"/>
                  <a:pt x="56575" y="150571"/>
                  <a:pt x="54175" y="150571"/>
                </a:cubicBezTo>
                <a:lnTo>
                  <a:pt x="12962" y="150571"/>
                </a:lnTo>
                <a:cubicBezTo>
                  <a:pt x="10561" y="150571"/>
                  <a:pt x="10753" y="150715"/>
                  <a:pt x="10753" y="148170"/>
                </a:cubicBezTo>
                <a:lnTo>
                  <a:pt x="10753" y="107413"/>
                </a:lnTo>
                <a:cubicBezTo>
                  <a:pt x="10753" y="107149"/>
                  <a:pt x="10753" y="106885"/>
                  <a:pt x="10753" y="106621"/>
                </a:cubicBezTo>
                <a:cubicBezTo>
                  <a:pt x="10657" y="105469"/>
                  <a:pt x="10945" y="104845"/>
                  <a:pt x="12170" y="105013"/>
                </a:cubicBezTo>
                <a:close/>
                <a:moveTo>
                  <a:pt x="10753" y="342906"/>
                </a:moveTo>
                <a:cubicBezTo>
                  <a:pt x="10753" y="341082"/>
                  <a:pt x="10753" y="341058"/>
                  <a:pt x="12650" y="341058"/>
                </a:cubicBezTo>
                <a:cubicBezTo>
                  <a:pt x="26595" y="341058"/>
                  <a:pt x="40565" y="341058"/>
                  <a:pt x="54511" y="341058"/>
                </a:cubicBezTo>
                <a:cubicBezTo>
                  <a:pt x="55903" y="341058"/>
                  <a:pt x="56287" y="341490"/>
                  <a:pt x="56287" y="342858"/>
                </a:cubicBezTo>
                <a:cubicBezTo>
                  <a:pt x="56287" y="349867"/>
                  <a:pt x="56287" y="356900"/>
                  <a:pt x="56287" y="363909"/>
                </a:cubicBezTo>
                <a:cubicBezTo>
                  <a:pt x="56287" y="370918"/>
                  <a:pt x="56287" y="377783"/>
                  <a:pt x="56287" y="384719"/>
                </a:cubicBezTo>
                <a:cubicBezTo>
                  <a:pt x="56287" y="386544"/>
                  <a:pt x="56287" y="386568"/>
                  <a:pt x="54415" y="386568"/>
                </a:cubicBezTo>
                <a:cubicBezTo>
                  <a:pt x="40445" y="386568"/>
                  <a:pt x="26499" y="386568"/>
                  <a:pt x="12530" y="386568"/>
                </a:cubicBezTo>
                <a:cubicBezTo>
                  <a:pt x="11137" y="386568"/>
                  <a:pt x="10777" y="386136"/>
                  <a:pt x="10777" y="384791"/>
                </a:cubicBezTo>
                <a:cubicBezTo>
                  <a:pt x="10777" y="370822"/>
                  <a:pt x="10753" y="356876"/>
                  <a:pt x="10753" y="342906"/>
                </a:cubicBezTo>
                <a:close/>
                <a:moveTo>
                  <a:pt x="56359" y="458121"/>
                </a:moveTo>
                <a:cubicBezTo>
                  <a:pt x="56359" y="464961"/>
                  <a:pt x="56359" y="471802"/>
                  <a:pt x="56359" y="478667"/>
                </a:cubicBezTo>
                <a:cubicBezTo>
                  <a:pt x="56359" y="481067"/>
                  <a:pt x="56599" y="481067"/>
                  <a:pt x="54175" y="481067"/>
                </a:cubicBezTo>
                <a:lnTo>
                  <a:pt x="12962" y="481067"/>
                </a:lnTo>
                <a:cubicBezTo>
                  <a:pt x="10561" y="481067"/>
                  <a:pt x="10753" y="481067"/>
                  <a:pt x="10753" y="478979"/>
                </a:cubicBezTo>
                <a:lnTo>
                  <a:pt x="10753" y="437310"/>
                </a:lnTo>
                <a:cubicBezTo>
                  <a:pt x="10753" y="435390"/>
                  <a:pt x="10753" y="435366"/>
                  <a:pt x="12818" y="435366"/>
                </a:cubicBezTo>
                <a:lnTo>
                  <a:pt x="54175" y="435366"/>
                </a:lnTo>
                <a:cubicBezTo>
                  <a:pt x="56575" y="435366"/>
                  <a:pt x="56239" y="435366"/>
                  <a:pt x="56239" y="437574"/>
                </a:cubicBezTo>
                <a:close/>
                <a:moveTo>
                  <a:pt x="56359" y="431717"/>
                </a:moveTo>
                <a:cubicBezTo>
                  <a:pt x="56359" y="433710"/>
                  <a:pt x="56359" y="433734"/>
                  <a:pt x="54343" y="433734"/>
                </a:cubicBezTo>
                <a:lnTo>
                  <a:pt x="12626" y="433734"/>
                </a:lnTo>
                <a:cubicBezTo>
                  <a:pt x="10801" y="433734"/>
                  <a:pt x="10777" y="433734"/>
                  <a:pt x="10753" y="431837"/>
                </a:cubicBezTo>
                <a:cubicBezTo>
                  <a:pt x="10753" y="417868"/>
                  <a:pt x="10753" y="403915"/>
                  <a:pt x="10753" y="389976"/>
                </a:cubicBezTo>
                <a:cubicBezTo>
                  <a:pt x="10753" y="388128"/>
                  <a:pt x="10753" y="388080"/>
                  <a:pt x="12626" y="388080"/>
                </a:cubicBezTo>
                <a:lnTo>
                  <a:pt x="54247" y="388080"/>
                </a:lnTo>
                <a:cubicBezTo>
                  <a:pt x="56215" y="388080"/>
                  <a:pt x="56239" y="388080"/>
                  <a:pt x="56239" y="390120"/>
                </a:cubicBezTo>
                <a:cubicBezTo>
                  <a:pt x="56239" y="397129"/>
                  <a:pt x="56239" y="404162"/>
                  <a:pt x="56239" y="411171"/>
                </a:cubicBezTo>
                <a:cubicBezTo>
                  <a:pt x="56239" y="418180"/>
                  <a:pt x="56263" y="424900"/>
                  <a:pt x="56239" y="431765"/>
                </a:cubicBezTo>
                <a:close/>
                <a:moveTo>
                  <a:pt x="10753" y="531714"/>
                </a:moveTo>
                <a:cubicBezTo>
                  <a:pt x="10753" y="529817"/>
                  <a:pt x="10753" y="529769"/>
                  <a:pt x="12842" y="529769"/>
                </a:cubicBezTo>
                <a:lnTo>
                  <a:pt x="54151" y="529769"/>
                </a:lnTo>
                <a:cubicBezTo>
                  <a:pt x="56215" y="529769"/>
                  <a:pt x="56239" y="529769"/>
                  <a:pt x="56239" y="531954"/>
                </a:cubicBezTo>
                <a:cubicBezTo>
                  <a:pt x="56239" y="545731"/>
                  <a:pt x="56239" y="559509"/>
                  <a:pt x="56239" y="573263"/>
                </a:cubicBezTo>
                <a:cubicBezTo>
                  <a:pt x="56239" y="575471"/>
                  <a:pt x="56239" y="575351"/>
                  <a:pt x="54007" y="575351"/>
                </a:cubicBezTo>
                <a:lnTo>
                  <a:pt x="12986" y="575351"/>
                </a:lnTo>
                <a:cubicBezTo>
                  <a:pt x="10729" y="575351"/>
                  <a:pt x="10753" y="575471"/>
                  <a:pt x="10753" y="573287"/>
                </a:cubicBezTo>
                <a:close/>
                <a:moveTo>
                  <a:pt x="10753" y="484452"/>
                </a:moveTo>
                <a:cubicBezTo>
                  <a:pt x="10753" y="482652"/>
                  <a:pt x="10753" y="482628"/>
                  <a:pt x="12674" y="482628"/>
                </a:cubicBezTo>
                <a:lnTo>
                  <a:pt x="54247" y="482628"/>
                </a:lnTo>
                <a:cubicBezTo>
                  <a:pt x="56215" y="482628"/>
                  <a:pt x="56239" y="482628"/>
                  <a:pt x="56239" y="484644"/>
                </a:cubicBezTo>
                <a:cubicBezTo>
                  <a:pt x="56239" y="498518"/>
                  <a:pt x="56239" y="512374"/>
                  <a:pt x="56239" y="526217"/>
                </a:cubicBezTo>
                <a:cubicBezTo>
                  <a:pt x="56239" y="528161"/>
                  <a:pt x="56239" y="528185"/>
                  <a:pt x="54199" y="528185"/>
                </a:cubicBezTo>
                <a:lnTo>
                  <a:pt x="12626" y="528185"/>
                </a:lnTo>
                <a:cubicBezTo>
                  <a:pt x="10801" y="528185"/>
                  <a:pt x="10777" y="528185"/>
                  <a:pt x="10777" y="526289"/>
                </a:cubicBezTo>
                <a:cubicBezTo>
                  <a:pt x="10761" y="512350"/>
                  <a:pt x="10753" y="498405"/>
                  <a:pt x="10753" y="484452"/>
                </a:cubicBezTo>
                <a:close/>
                <a:moveTo>
                  <a:pt x="12842" y="622589"/>
                </a:moveTo>
                <a:cubicBezTo>
                  <a:pt x="10441" y="622589"/>
                  <a:pt x="10753" y="622589"/>
                  <a:pt x="10753" y="620405"/>
                </a:cubicBezTo>
                <a:lnTo>
                  <a:pt x="10753" y="579312"/>
                </a:lnTo>
                <a:cubicBezTo>
                  <a:pt x="10753" y="576911"/>
                  <a:pt x="10537" y="576911"/>
                  <a:pt x="12938" y="576911"/>
                </a:cubicBezTo>
                <a:lnTo>
                  <a:pt x="54031" y="576911"/>
                </a:lnTo>
                <a:cubicBezTo>
                  <a:pt x="56431" y="576911"/>
                  <a:pt x="56263" y="576791"/>
                  <a:pt x="56263" y="578999"/>
                </a:cubicBezTo>
                <a:cubicBezTo>
                  <a:pt x="56263" y="592873"/>
                  <a:pt x="56263" y="606747"/>
                  <a:pt x="56263" y="620621"/>
                </a:cubicBezTo>
                <a:cubicBezTo>
                  <a:pt x="56263" y="622541"/>
                  <a:pt x="56263" y="622565"/>
                  <a:pt x="54223" y="622565"/>
                </a:cubicBezTo>
                <a:close/>
                <a:moveTo>
                  <a:pt x="62024" y="624125"/>
                </a:moveTo>
                <a:cubicBezTo>
                  <a:pt x="72969" y="624293"/>
                  <a:pt x="83914" y="624125"/>
                  <a:pt x="94884" y="624125"/>
                </a:cubicBezTo>
                <a:cubicBezTo>
                  <a:pt x="90733" y="625673"/>
                  <a:pt x="86370" y="626578"/>
                  <a:pt x="81946" y="626813"/>
                </a:cubicBezTo>
                <a:cubicBezTo>
                  <a:pt x="71073" y="626813"/>
                  <a:pt x="60343" y="626813"/>
                  <a:pt x="49350" y="626813"/>
                </a:cubicBezTo>
                <a:lnTo>
                  <a:pt x="46326" y="626813"/>
                </a:lnTo>
                <a:cubicBezTo>
                  <a:pt x="51408" y="625191"/>
                  <a:pt x="56691" y="624286"/>
                  <a:pt x="62024" y="624125"/>
                </a:cubicBezTo>
                <a:close/>
                <a:moveTo>
                  <a:pt x="25875" y="631470"/>
                </a:moveTo>
                <a:lnTo>
                  <a:pt x="23139" y="631470"/>
                </a:lnTo>
                <a:cubicBezTo>
                  <a:pt x="28630" y="629706"/>
                  <a:pt x="34325" y="628657"/>
                  <a:pt x="40085" y="628350"/>
                </a:cubicBezTo>
                <a:cubicBezTo>
                  <a:pt x="52086" y="628470"/>
                  <a:pt x="63944" y="628350"/>
                  <a:pt x="76089" y="628350"/>
                </a:cubicBezTo>
                <a:cubicBezTo>
                  <a:pt x="75057" y="629406"/>
                  <a:pt x="73689" y="629262"/>
                  <a:pt x="72633" y="629598"/>
                </a:cubicBezTo>
                <a:cubicBezTo>
                  <a:pt x="67300" y="631033"/>
                  <a:pt x="61783" y="631672"/>
                  <a:pt x="56263" y="631494"/>
                </a:cubicBezTo>
                <a:cubicBezTo>
                  <a:pt x="46062" y="631350"/>
                  <a:pt x="35980" y="631470"/>
                  <a:pt x="25875" y="631470"/>
                </a:cubicBezTo>
                <a:close/>
                <a:moveTo>
                  <a:pt x="52518" y="635694"/>
                </a:moveTo>
                <a:cubicBezTo>
                  <a:pt x="55615" y="635022"/>
                  <a:pt x="58687" y="634374"/>
                  <a:pt x="61760" y="633630"/>
                </a:cubicBezTo>
                <a:cubicBezTo>
                  <a:pt x="63641" y="633203"/>
                  <a:pt x="65567" y="633001"/>
                  <a:pt x="67496" y="633030"/>
                </a:cubicBezTo>
                <a:lnTo>
                  <a:pt x="107485" y="633030"/>
                </a:lnTo>
                <a:cubicBezTo>
                  <a:pt x="101797" y="634710"/>
                  <a:pt x="96252" y="636799"/>
                  <a:pt x="90155" y="636703"/>
                </a:cubicBezTo>
                <a:cubicBezTo>
                  <a:pt x="76978" y="636487"/>
                  <a:pt x="63752" y="636703"/>
                  <a:pt x="50334" y="636703"/>
                </a:cubicBezTo>
                <a:cubicBezTo>
                  <a:pt x="50953" y="636170"/>
                  <a:pt x="51710" y="635819"/>
                  <a:pt x="52518" y="635694"/>
                </a:cubicBezTo>
                <a:close/>
                <a:moveTo>
                  <a:pt x="27483" y="642079"/>
                </a:moveTo>
                <a:cubicBezTo>
                  <a:pt x="27051" y="642079"/>
                  <a:pt x="26595" y="642079"/>
                  <a:pt x="25971" y="642079"/>
                </a:cubicBezTo>
                <a:cubicBezTo>
                  <a:pt x="26482" y="641604"/>
                  <a:pt x="27147" y="641333"/>
                  <a:pt x="27843" y="641311"/>
                </a:cubicBezTo>
                <a:cubicBezTo>
                  <a:pt x="31948" y="640375"/>
                  <a:pt x="36052" y="639439"/>
                  <a:pt x="40157" y="638551"/>
                </a:cubicBezTo>
                <a:cubicBezTo>
                  <a:pt x="40947" y="638390"/>
                  <a:pt x="41752" y="638318"/>
                  <a:pt x="42557" y="638335"/>
                </a:cubicBezTo>
                <a:lnTo>
                  <a:pt x="85163" y="638335"/>
                </a:lnTo>
                <a:cubicBezTo>
                  <a:pt x="85691" y="638335"/>
                  <a:pt x="86195" y="638335"/>
                  <a:pt x="86723" y="638335"/>
                </a:cubicBezTo>
                <a:lnTo>
                  <a:pt x="86723" y="638767"/>
                </a:lnTo>
                <a:cubicBezTo>
                  <a:pt x="82402" y="639871"/>
                  <a:pt x="78106" y="640951"/>
                  <a:pt x="73785" y="642007"/>
                </a:cubicBezTo>
                <a:cubicBezTo>
                  <a:pt x="73259" y="642067"/>
                  <a:pt x="72727" y="642067"/>
                  <a:pt x="72201" y="642007"/>
                </a:cubicBezTo>
                <a:close/>
                <a:moveTo>
                  <a:pt x="73281" y="643807"/>
                </a:moveTo>
                <a:cubicBezTo>
                  <a:pt x="73882" y="643695"/>
                  <a:pt x="74495" y="643654"/>
                  <a:pt x="75105" y="643687"/>
                </a:cubicBezTo>
                <a:lnTo>
                  <a:pt x="123111" y="643687"/>
                </a:lnTo>
                <a:cubicBezTo>
                  <a:pt x="122640" y="644280"/>
                  <a:pt x="121946" y="644655"/>
                  <a:pt x="121191" y="644720"/>
                </a:cubicBezTo>
                <a:cubicBezTo>
                  <a:pt x="119415" y="645224"/>
                  <a:pt x="117615" y="645632"/>
                  <a:pt x="115886" y="646280"/>
                </a:cubicBezTo>
                <a:cubicBezTo>
                  <a:pt x="110739" y="647994"/>
                  <a:pt x="105319" y="648742"/>
                  <a:pt x="99900" y="648488"/>
                </a:cubicBezTo>
                <a:cubicBezTo>
                  <a:pt x="86579" y="648344"/>
                  <a:pt x="73233" y="648488"/>
                  <a:pt x="59911" y="648488"/>
                </a:cubicBezTo>
                <a:lnTo>
                  <a:pt x="56767" y="648488"/>
                </a:lnTo>
                <a:lnTo>
                  <a:pt x="56767" y="648008"/>
                </a:lnTo>
                <a:cubicBezTo>
                  <a:pt x="62264" y="646544"/>
                  <a:pt x="67760" y="645080"/>
                  <a:pt x="73281" y="643807"/>
                </a:cubicBezTo>
                <a:close/>
                <a:moveTo>
                  <a:pt x="29836" y="655449"/>
                </a:moveTo>
                <a:cubicBezTo>
                  <a:pt x="29390" y="655543"/>
                  <a:pt x="28936" y="655338"/>
                  <a:pt x="28708" y="654945"/>
                </a:cubicBezTo>
                <a:lnTo>
                  <a:pt x="47766" y="650144"/>
                </a:lnTo>
                <a:cubicBezTo>
                  <a:pt x="48453" y="650005"/>
                  <a:pt x="49154" y="649947"/>
                  <a:pt x="49854" y="649976"/>
                </a:cubicBezTo>
                <a:lnTo>
                  <a:pt x="99612" y="649976"/>
                </a:lnTo>
                <a:cubicBezTo>
                  <a:pt x="99996" y="649976"/>
                  <a:pt x="100428" y="649808"/>
                  <a:pt x="100788" y="650168"/>
                </a:cubicBezTo>
                <a:cubicBezTo>
                  <a:pt x="100404" y="650744"/>
                  <a:pt x="99804" y="650792"/>
                  <a:pt x="99228" y="650960"/>
                </a:cubicBezTo>
                <a:lnTo>
                  <a:pt x="85090" y="655017"/>
                </a:lnTo>
                <a:cubicBezTo>
                  <a:pt x="84162" y="655286"/>
                  <a:pt x="83201" y="655422"/>
                  <a:pt x="82234" y="655425"/>
                </a:cubicBezTo>
                <a:close/>
                <a:moveTo>
                  <a:pt x="83602" y="657201"/>
                </a:moveTo>
                <a:cubicBezTo>
                  <a:pt x="84390" y="657028"/>
                  <a:pt x="85199" y="656973"/>
                  <a:pt x="86003" y="657033"/>
                </a:cubicBezTo>
                <a:lnTo>
                  <a:pt x="138689" y="657033"/>
                </a:lnTo>
                <a:cubicBezTo>
                  <a:pt x="139424" y="656894"/>
                  <a:pt x="140184" y="657004"/>
                  <a:pt x="140849" y="657345"/>
                </a:cubicBezTo>
                <a:cubicBezTo>
                  <a:pt x="140393" y="657969"/>
                  <a:pt x="139673" y="658017"/>
                  <a:pt x="139097" y="658209"/>
                </a:cubicBezTo>
                <a:cubicBezTo>
                  <a:pt x="134705" y="659697"/>
                  <a:pt x="130288" y="661114"/>
                  <a:pt x="125896" y="662602"/>
                </a:cubicBezTo>
                <a:cubicBezTo>
                  <a:pt x="124825" y="662983"/>
                  <a:pt x="123696" y="663178"/>
                  <a:pt x="122559" y="663178"/>
                </a:cubicBezTo>
                <a:lnTo>
                  <a:pt x="64280" y="663178"/>
                </a:lnTo>
                <a:lnTo>
                  <a:pt x="64280" y="662674"/>
                </a:lnTo>
                <a:cubicBezTo>
                  <a:pt x="70665" y="660850"/>
                  <a:pt x="77122" y="659001"/>
                  <a:pt x="83602" y="657201"/>
                </a:cubicBezTo>
                <a:close/>
                <a:moveTo>
                  <a:pt x="34228" y="672035"/>
                </a:moveTo>
                <a:lnTo>
                  <a:pt x="33052" y="672035"/>
                </a:lnTo>
                <a:cubicBezTo>
                  <a:pt x="34063" y="671298"/>
                  <a:pt x="35244" y="670828"/>
                  <a:pt x="36485" y="670667"/>
                </a:cubicBezTo>
                <a:cubicBezTo>
                  <a:pt x="42629" y="668867"/>
                  <a:pt x="48774" y="667138"/>
                  <a:pt x="54919" y="665386"/>
                </a:cubicBezTo>
                <a:cubicBezTo>
                  <a:pt x="56094" y="665026"/>
                  <a:pt x="57314" y="664832"/>
                  <a:pt x="58543" y="664810"/>
                </a:cubicBezTo>
                <a:lnTo>
                  <a:pt x="116150" y="664810"/>
                </a:lnTo>
                <a:cubicBezTo>
                  <a:pt x="116630" y="664810"/>
                  <a:pt x="117158" y="664618"/>
                  <a:pt x="117591" y="665002"/>
                </a:cubicBezTo>
                <a:cubicBezTo>
                  <a:pt x="117278" y="665626"/>
                  <a:pt x="116630" y="665674"/>
                  <a:pt x="116078" y="665842"/>
                </a:cubicBezTo>
                <a:cubicBezTo>
                  <a:pt x="110342" y="667762"/>
                  <a:pt x="104605" y="669659"/>
                  <a:pt x="98892" y="671603"/>
                </a:cubicBezTo>
                <a:cubicBezTo>
                  <a:pt x="97982" y="671925"/>
                  <a:pt x="97025" y="672095"/>
                  <a:pt x="96060" y="672107"/>
                </a:cubicBezTo>
                <a:close/>
                <a:moveTo>
                  <a:pt x="75729" y="681084"/>
                </a:moveTo>
                <a:lnTo>
                  <a:pt x="95940" y="674339"/>
                </a:lnTo>
                <a:cubicBezTo>
                  <a:pt x="97009" y="673943"/>
                  <a:pt x="98136" y="673722"/>
                  <a:pt x="99276" y="673691"/>
                </a:cubicBezTo>
                <a:cubicBezTo>
                  <a:pt x="120591" y="673691"/>
                  <a:pt x="141913" y="673691"/>
                  <a:pt x="163244" y="673691"/>
                </a:cubicBezTo>
                <a:cubicBezTo>
                  <a:pt x="163548" y="673674"/>
                  <a:pt x="163852" y="673674"/>
                  <a:pt x="164156" y="673691"/>
                </a:cubicBezTo>
                <a:cubicBezTo>
                  <a:pt x="163733" y="674241"/>
                  <a:pt x="163129" y="674622"/>
                  <a:pt x="162452" y="674771"/>
                </a:cubicBezTo>
                <a:lnTo>
                  <a:pt x="145650" y="681540"/>
                </a:lnTo>
                <a:cubicBezTo>
                  <a:pt x="144769" y="681915"/>
                  <a:pt x="143823" y="682111"/>
                  <a:pt x="142866" y="682116"/>
                </a:cubicBezTo>
                <a:lnTo>
                  <a:pt x="75153" y="682116"/>
                </a:lnTo>
                <a:cubicBezTo>
                  <a:pt x="74648" y="682219"/>
                  <a:pt x="74127" y="682047"/>
                  <a:pt x="73785" y="681660"/>
                </a:cubicBezTo>
                <a:close/>
                <a:moveTo>
                  <a:pt x="40565" y="693830"/>
                </a:moveTo>
                <a:cubicBezTo>
                  <a:pt x="40133" y="693830"/>
                  <a:pt x="39701" y="693830"/>
                  <a:pt x="39173" y="693830"/>
                </a:cubicBezTo>
                <a:cubicBezTo>
                  <a:pt x="39581" y="693038"/>
                  <a:pt x="40349" y="693038"/>
                  <a:pt x="40949" y="692822"/>
                </a:cubicBezTo>
                <a:lnTo>
                  <a:pt x="65600" y="684565"/>
                </a:lnTo>
                <a:cubicBezTo>
                  <a:pt x="66660" y="684159"/>
                  <a:pt x="67779" y="683933"/>
                  <a:pt x="68913" y="683892"/>
                </a:cubicBezTo>
                <a:lnTo>
                  <a:pt x="138905" y="683892"/>
                </a:lnTo>
                <a:cubicBezTo>
                  <a:pt x="138305" y="684925"/>
                  <a:pt x="137441" y="684997"/>
                  <a:pt x="136769" y="685285"/>
                </a:cubicBezTo>
                <a:lnTo>
                  <a:pt x="116750" y="693086"/>
                </a:lnTo>
                <a:cubicBezTo>
                  <a:pt x="115785" y="693489"/>
                  <a:pt x="114748" y="693693"/>
                  <a:pt x="113702" y="693686"/>
                </a:cubicBezTo>
                <a:close/>
                <a:moveTo>
                  <a:pt x="88571" y="706239"/>
                </a:moveTo>
                <a:lnTo>
                  <a:pt x="114158" y="695942"/>
                </a:lnTo>
                <a:cubicBezTo>
                  <a:pt x="115050" y="695579"/>
                  <a:pt x="116004" y="695392"/>
                  <a:pt x="116966" y="695390"/>
                </a:cubicBezTo>
                <a:lnTo>
                  <a:pt x="192600" y="695390"/>
                </a:lnTo>
                <a:cubicBezTo>
                  <a:pt x="192912" y="695390"/>
                  <a:pt x="193272" y="695270"/>
                  <a:pt x="193560" y="695606"/>
                </a:cubicBezTo>
                <a:cubicBezTo>
                  <a:pt x="193248" y="696374"/>
                  <a:pt x="192480" y="696470"/>
                  <a:pt x="191904" y="696782"/>
                </a:cubicBezTo>
                <a:lnTo>
                  <a:pt x="172701" y="706383"/>
                </a:lnTo>
                <a:cubicBezTo>
                  <a:pt x="171623" y="706959"/>
                  <a:pt x="170419" y="707255"/>
                  <a:pt x="169197" y="707247"/>
                </a:cubicBezTo>
                <a:lnTo>
                  <a:pt x="87251" y="707247"/>
                </a:lnTo>
                <a:cubicBezTo>
                  <a:pt x="87395" y="706311"/>
                  <a:pt x="88115" y="706359"/>
                  <a:pt x="88643" y="706143"/>
                </a:cubicBezTo>
                <a:close/>
                <a:moveTo>
                  <a:pt x="48630" y="723785"/>
                </a:moveTo>
                <a:cubicBezTo>
                  <a:pt x="47934" y="723785"/>
                  <a:pt x="47118" y="724025"/>
                  <a:pt x="46614" y="723497"/>
                </a:cubicBezTo>
                <a:cubicBezTo>
                  <a:pt x="46110" y="722969"/>
                  <a:pt x="46614" y="722825"/>
                  <a:pt x="47142" y="722729"/>
                </a:cubicBezTo>
                <a:lnTo>
                  <a:pt x="79618" y="709792"/>
                </a:lnTo>
                <a:cubicBezTo>
                  <a:pt x="80896" y="709228"/>
                  <a:pt x="82277" y="708935"/>
                  <a:pt x="83674" y="708928"/>
                </a:cubicBezTo>
                <a:lnTo>
                  <a:pt x="164564" y="708928"/>
                </a:lnTo>
                <a:cubicBezTo>
                  <a:pt x="165287" y="708793"/>
                  <a:pt x="166033" y="708887"/>
                  <a:pt x="166701" y="709192"/>
                </a:cubicBezTo>
                <a:cubicBezTo>
                  <a:pt x="166161" y="709763"/>
                  <a:pt x="165483" y="710185"/>
                  <a:pt x="164732" y="710416"/>
                </a:cubicBezTo>
                <a:cubicBezTo>
                  <a:pt x="157075" y="714280"/>
                  <a:pt x="149370" y="718121"/>
                  <a:pt x="141713" y="721961"/>
                </a:cubicBezTo>
                <a:cubicBezTo>
                  <a:pt x="140921" y="722345"/>
                  <a:pt x="140177" y="722801"/>
                  <a:pt x="139313" y="723233"/>
                </a:cubicBezTo>
                <a:lnTo>
                  <a:pt x="139313" y="723233"/>
                </a:lnTo>
                <a:cubicBezTo>
                  <a:pt x="138593" y="723953"/>
                  <a:pt x="137681" y="723761"/>
                  <a:pt x="136913" y="723761"/>
                </a:cubicBezTo>
                <a:close/>
                <a:moveTo>
                  <a:pt x="107605" y="740851"/>
                </a:moveTo>
                <a:cubicBezTo>
                  <a:pt x="117622" y="735780"/>
                  <a:pt x="127648" y="730739"/>
                  <a:pt x="137681" y="725730"/>
                </a:cubicBezTo>
                <a:cubicBezTo>
                  <a:pt x="138745" y="725137"/>
                  <a:pt x="139943" y="724822"/>
                  <a:pt x="141161" y="724817"/>
                </a:cubicBezTo>
                <a:lnTo>
                  <a:pt x="232085" y="724817"/>
                </a:lnTo>
                <a:lnTo>
                  <a:pt x="233405" y="724817"/>
                </a:lnTo>
                <a:cubicBezTo>
                  <a:pt x="232918" y="725557"/>
                  <a:pt x="232237" y="726145"/>
                  <a:pt x="231437" y="726522"/>
                </a:cubicBezTo>
                <a:cubicBezTo>
                  <a:pt x="224236" y="731322"/>
                  <a:pt x="217035" y="736123"/>
                  <a:pt x="209834" y="740923"/>
                </a:cubicBezTo>
                <a:cubicBezTo>
                  <a:pt x="208766" y="741675"/>
                  <a:pt x="207491" y="742076"/>
                  <a:pt x="206185" y="742076"/>
                </a:cubicBezTo>
                <a:lnTo>
                  <a:pt x="107773" y="742076"/>
                </a:lnTo>
                <a:cubicBezTo>
                  <a:pt x="107236" y="742186"/>
                  <a:pt x="106677" y="742112"/>
                  <a:pt x="106189" y="741860"/>
                </a:cubicBezTo>
                <a:cubicBezTo>
                  <a:pt x="106333" y="741091"/>
                  <a:pt x="107101" y="741091"/>
                  <a:pt x="107677" y="740755"/>
                </a:cubicBezTo>
                <a:close/>
                <a:moveTo>
                  <a:pt x="61400" y="765214"/>
                </a:moveTo>
                <a:cubicBezTo>
                  <a:pt x="60920" y="765214"/>
                  <a:pt x="60391" y="765406"/>
                  <a:pt x="59935" y="764998"/>
                </a:cubicBezTo>
                <a:cubicBezTo>
                  <a:pt x="59935" y="764230"/>
                  <a:pt x="60776" y="764206"/>
                  <a:pt x="61280" y="763942"/>
                </a:cubicBezTo>
                <a:lnTo>
                  <a:pt x="100284" y="744404"/>
                </a:lnTo>
                <a:cubicBezTo>
                  <a:pt x="101121" y="743936"/>
                  <a:pt x="102062" y="743689"/>
                  <a:pt x="103021" y="743684"/>
                </a:cubicBezTo>
                <a:lnTo>
                  <a:pt x="203833" y="743684"/>
                </a:lnTo>
                <a:cubicBezTo>
                  <a:pt x="204097" y="743684"/>
                  <a:pt x="204337" y="743684"/>
                  <a:pt x="205129" y="743852"/>
                </a:cubicBezTo>
                <a:cubicBezTo>
                  <a:pt x="204001" y="744644"/>
                  <a:pt x="203329" y="745172"/>
                  <a:pt x="202729" y="745652"/>
                </a:cubicBezTo>
                <a:cubicBezTo>
                  <a:pt x="193608" y="751749"/>
                  <a:pt x="184495" y="757846"/>
                  <a:pt x="175390" y="763942"/>
                </a:cubicBezTo>
                <a:cubicBezTo>
                  <a:pt x="174262" y="764770"/>
                  <a:pt x="172900" y="765217"/>
                  <a:pt x="171501" y="765214"/>
                </a:cubicBezTo>
                <a:close/>
                <a:moveTo>
                  <a:pt x="136073" y="792146"/>
                </a:moveTo>
                <a:cubicBezTo>
                  <a:pt x="148170" y="784050"/>
                  <a:pt x="160268" y="775951"/>
                  <a:pt x="172365" y="767855"/>
                </a:cubicBezTo>
                <a:cubicBezTo>
                  <a:pt x="173448" y="767123"/>
                  <a:pt x="174731" y="766746"/>
                  <a:pt x="176038" y="766775"/>
                </a:cubicBezTo>
                <a:lnTo>
                  <a:pt x="287411" y="766775"/>
                </a:lnTo>
                <a:cubicBezTo>
                  <a:pt x="288218" y="766597"/>
                  <a:pt x="289063" y="766691"/>
                  <a:pt x="289812" y="767039"/>
                </a:cubicBezTo>
                <a:cubicBezTo>
                  <a:pt x="289457" y="767742"/>
                  <a:pt x="288938" y="768352"/>
                  <a:pt x="288300" y="768815"/>
                </a:cubicBezTo>
                <a:cubicBezTo>
                  <a:pt x="280547" y="776592"/>
                  <a:pt x="272770" y="784321"/>
                  <a:pt x="265065" y="792122"/>
                </a:cubicBezTo>
                <a:cubicBezTo>
                  <a:pt x="264088" y="793293"/>
                  <a:pt x="262628" y="793948"/>
                  <a:pt x="261104" y="793898"/>
                </a:cubicBezTo>
                <a:cubicBezTo>
                  <a:pt x="219675" y="793898"/>
                  <a:pt x="178254" y="793898"/>
                  <a:pt x="136841" y="793898"/>
                </a:cubicBezTo>
                <a:lnTo>
                  <a:pt x="134441" y="793898"/>
                </a:lnTo>
                <a:cubicBezTo>
                  <a:pt x="134825" y="792722"/>
                  <a:pt x="135521" y="792506"/>
                  <a:pt x="136073" y="792146"/>
                </a:cubicBezTo>
                <a:close/>
                <a:moveTo>
                  <a:pt x="81634" y="828438"/>
                </a:moveTo>
                <a:cubicBezTo>
                  <a:pt x="97556" y="817812"/>
                  <a:pt x="113470" y="807179"/>
                  <a:pt x="129376" y="796538"/>
                </a:cubicBezTo>
                <a:cubicBezTo>
                  <a:pt x="130516" y="795741"/>
                  <a:pt x="131873" y="795314"/>
                  <a:pt x="133264" y="795314"/>
                </a:cubicBezTo>
                <a:lnTo>
                  <a:pt x="258920" y="795314"/>
                </a:lnTo>
                <a:cubicBezTo>
                  <a:pt x="259611" y="795192"/>
                  <a:pt x="260322" y="795249"/>
                  <a:pt x="260984" y="795482"/>
                </a:cubicBezTo>
                <a:cubicBezTo>
                  <a:pt x="261128" y="796274"/>
                  <a:pt x="260456" y="796538"/>
                  <a:pt x="260072" y="796922"/>
                </a:cubicBezTo>
                <a:cubicBezTo>
                  <a:pt x="249463" y="807548"/>
                  <a:pt x="238853" y="818182"/>
                  <a:pt x="228244" y="828822"/>
                </a:cubicBezTo>
                <a:cubicBezTo>
                  <a:pt x="227249" y="829790"/>
                  <a:pt x="225883" y="830282"/>
                  <a:pt x="224500" y="830166"/>
                </a:cubicBezTo>
                <a:lnTo>
                  <a:pt x="79546" y="830166"/>
                </a:lnTo>
                <a:cubicBezTo>
                  <a:pt x="80088" y="829427"/>
                  <a:pt x="80806" y="828832"/>
                  <a:pt x="81634" y="828438"/>
                </a:cubicBezTo>
                <a:close/>
                <a:moveTo>
                  <a:pt x="176158" y="878364"/>
                </a:moveTo>
                <a:cubicBezTo>
                  <a:pt x="120935" y="878364"/>
                  <a:pt x="65728" y="878364"/>
                  <a:pt x="10537" y="878364"/>
                </a:cubicBezTo>
                <a:lnTo>
                  <a:pt x="7921" y="878364"/>
                </a:lnTo>
                <a:cubicBezTo>
                  <a:pt x="7921" y="877332"/>
                  <a:pt x="8593" y="877236"/>
                  <a:pt x="9025" y="876924"/>
                </a:cubicBezTo>
                <a:lnTo>
                  <a:pt x="74913" y="832927"/>
                </a:lnTo>
                <a:cubicBezTo>
                  <a:pt x="75905" y="832207"/>
                  <a:pt x="77096" y="831813"/>
                  <a:pt x="78322" y="831799"/>
                </a:cubicBezTo>
                <a:cubicBezTo>
                  <a:pt x="126696" y="831799"/>
                  <a:pt x="175070" y="831799"/>
                  <a:pt x="223444" y="831799"/>
                </a:cubicBezTo>
                <a:lnTo>
                  <a:pt x="224692" y="831799"/>
                </a:lnTo>
                <a:cubicBezTo>
                  <a:pt x="224357" y="832708"/>
                  <a:pt x="223754" y="833496"/>
                  <a:pt x="222964" y="834055"/>
                </a:cubicBezTo>
                <a:cubicBezTo>
                  <a:pt x="208834" y="848217"/>
                  <a:pt x="194688" y="862378"/>
                  <a:pt x="180526" y="876540"/>
                </a:cubicBezTo>
                <a:cubicBezTo>
                  <a:pt x="179414" y="877767"/>
                  <a:pt x="177813" y="878436"/>
                  <a:pt x="176158" y="878364"/>
                </a:cubicBezTo>
                <a:close/>
                <a:moveTo>
                  <a:pt x="317487" y="944757"/>
                </a:moveTo>
                <a:cubicBezTo>
                  <a:pt x="262009" y="944757"/>
                  <a:pt x="206521" y="944757"/>
                  <a:pt x="151027" y="944757"/>
                </a:cubicBezTo>
                <a:lnTo>
                  <a:pt x="115502" y="944757"/>
                </a:lnTo>
                <a:lnTo>
                  <a:pt x="115286" y="944229"/>
                </a:lnTo>
                <a:lnTo>
                  <a:pt x="117062" y="942404"/>
                </a:lnTo>
                <a:lnTo>
                  <a:pt x="154123" y="905344"/>
                </a:lnTo>
                <a:cubicBezTo>
                  <a:pt x="161996" y="897471"/>
                  <a:pt x="169893" y="889574"/>
                  <a:pt x="177694" y="881629"/>
                </a:cubicBezTo>
                <a:cubicBezTo>
                  <a:pt x="178752" y="880465"/>
                  <a:pt x="180277" y="879841"/>
                  <a:pt x="181846" y="879925"/>
                </a:cubicBezTo>
                <a:cubicBezTo>
                  <a:pt x="237853" y="879925"/>
                  <a:pt x="293772" y="879925"/>
                  <a:pt x="349603" y="879925"/>
                </a:cubicBezTo>
                <a:cubicBezTo>
                  <a:pt x="350482" y="879790"/>
                  <a:pt x="351379" y="879872"/>
                  <a:pt x="352219" y="880165"/>
                </a:cubicBezTo>
                <a:cubicBezTo>
                  <a:pt x="352363" y="881125"/>
                  <a:pt x="351715" y="881797"/>
                  <a:pt x="351331" y="882565"/>
                </a:cubicBezTo>
                <a:cubicBezTo>
                  <a:pt x="341377" y="902487"/>
                  <a:pt x="331440" y="922427"/>
                  <a:pt x="321520" y="942380"/>
                </a:cubicBezTo>
                <a:cubicBezTo>
                  <a:pt x="320891" y="944013"/>
                  <a:pt x="319220" y="944997"/>
                  <a:pt x="317487" y="944757"/>
                </a:cubicBezTo>
                <a:close/>
                <a:moveTo>
                  <a:pt x="528185" y="895046"/>
                </a:moveTo>
                <a:cubicBezTo>
                  <a:pt x="528185" y="910776"/>
                  <a:pt x="528130" y="926490"/>
                  <a:pt x="528017" y="942188"/>
                </a:cubicBezTo>
                <a:cubicBezTo>
                  <a:pt x="528017" y="942644"/>
                  <a:pt x="528017" y="943076"/>
                  <a:pt x="528017" y="943508"/>
                </a:cubicBezTo>
                <a:cubicBezTo>
                  <a:pt x="528017" y="944445"/>
                  <a:pt x="527561" y="944733"/>
                  <a:pt x="526721" y="944709"/>
                </a:cubicBezTo>
                <a:lnTo>
                  <a:pt x="322120" y="944709"/>
                </a:lnTo>
                <a:cubicBezTo>
                  <a:pt x="322720" y="943484"/>
                  <a:pt x="323080" y="942692"/>
                  <a:pt x="323464" y="941924"/>
                </a:cubicBezTo>
                <a:cubicBezTo>
                  <a:pt x="333418" y="922002"/>
                  <a:pt x="343386" y="902072"/>
                  <a:pt x="353372" y="882133"/>
                </a:cubicBezTo>
                <a:cubicBezTo>
                  <a:pt x="353895" y="880652"/>
                  <a:pt x="355361" y="879721"/>
                  <a:pt x="356924" y="879877"/>
                </a:cubicBezTo>
                <a:cubicBezTo>
                  <a:pt x="413139" y="879877"/>
                  <a:pt x="469337" y="879877"/>
                  <a:pt x="525521" y="879877"/>
                </a:cubicBezTo>
                <a:cubicBezTo>
                  <a:pt x="525881" y="879877"/>
                  <a:pt x="526241" y="879877"/>
                  <a:pt x="526577" y="879877"/>
                </a:cubicBezTo>
                <a:cubicBezTo>
                  <a:pt x="527849" y="879733"/>
                  <a:pt x="528233" y="880333"/>
                  <a:pt x="528209" y="881581"/>
                </a:cubicBezTo>
                <a:cubicBezTo>
                  <a:pt x="528161" y="886093"/>
                  <a:pt x="528209" y="890582"/>
                  <a:pt x="528185" y="895046"/>
                </a:cubicBezTo>
                <a:close/>
                <a:moveTo>
                  <a:pt x="528809" y="755445"/>
                </a:moveTo>
                <a:cubicBezTo>
                  <a:pt x="528845" y="755971"/>
                  <a:pt x="528672" y="756487"/>
                  <a:pt x="528329" y="756885"/>
                </a:cubicBezTo>
                <a:cubicBezTo>
                  <a:pt x="528132" y="759151"/>
                  <a:pt x="528094" y="761429"/>
                  <a:pt x="528209" y="763702"/>
                </a:cubicBezTo>
                <a:cubicBezTo>
                  <a:pt x="528209" y="764854"/>
                  <a:pt x="527825" y="765334"/>
                  <a:pt x="526673" y="765214"/>
                </a:cubicBezTo>
                <a:cubicBezTo>
                  <a:pt x="526145" y="765214"/>
                  <a:pt x="525617" y="765214"/>
                  <a:pt x="525089" y="765214"/>
                </a:cubicBezTo>
                <a:lnTo>
                  <a:pt x="414987" y="765214"/>
                </a:lnTo>
                <a:cubicBezTo>
                  <a:pt x="414145" y="765313"/>
                  <a:pt x="413293" y="765262"/>
                  <a:pt x="412467" y="765070"/>
                </a:cubicBezTo>
                <a:cubicBezTo>
                  <a:pt x="412131" y="764422"/>
                  <a:pt x="412467" y="764014"/>
                  <a:pt x="412731" y="763534"/>
                </a:cubicBezTo>
                <a:lnTo>
                  <a:pt x="422140" y="744716"/>
                </a:lnTo>
                <a:cubicBezTo>
                  <a:pt x="422366" y="744344"/>
                  <a:pt x="422623" y="743991"/>
                  <a:pt x="422908" y="743660"/>
                </a:cubicBezTo>
                <a:cubicBezTo>
                  <a:pt x="423628" y="742988"/>
                  <a:pt x="424540" y="743180"/>
                  <a:pt x="425308" y="743180"/>
                </a:cubicBezTo>
                <a:lnTo>
                  <a:pt x="525449" y="743180"/>
                </a:lnTo>
                <a:cubicBezTo>
                  <a:pt x="526361" y="743180"/>
                  <a:pt x="527393" y="742892"/>
                  <a:pt x="528113" y="743756"/>
                </a:cubicBezTo>
                <a:cubicBezTo>
                  <a:pt x="528572" y="744145"/>
                  <a:pt x="528800" y="744745"/>
                  <a:pt x="528713" y="745340"/>
                </a:cubicBezTo>
                <a:close/>
                <a:moveTo>
                  <a:pt x="528209" y="742052"/>
                </a:moveTo>
                <a:cubicBezTo>
                  <a:pt x="527561" y="742868"/>
                  <a:pt x="526649" y="742652"/>
                  <a:pt x="525809" y="742652"/>
                </a:cubicBezTo>
                <a:lnTo>
                  <a:pt x="425837" y="742652"/>
                </a:lnTo>
                <a:cubicBezTo>
                  <a:pt x="425020" y="742652"/>
                  <a:pt x="424036" y="742916"/>
                  <a:pt x="423436" y="741908"/>
                </a:cubicBezTo>
                <a:cubicBezTo>
                  <a:pt x="425981" y="736843"/>
                  <a:pt x="428525" y="731754"/>
                  <a:pt x="431093" y="726690"/>
                </a:cubicBezTo>
                <a:cubicBezTo>
                  <a:pt x="431340" y="725938"/>
                  <a:pt x="431758" y="725257"/>
                  <a:pt x="432317" y="724697"/>
                </a:cubicBezTo>
                <a:cubicBezTo>
                  <a:pt x="433037" y="724025"/>
                  <a:pt x="433950" y="724193"/>
                  <a:pt x="434718" y="724193"/>
                </a:cubicBezTo>
                <a:lnTo>
                  <a:pt x="525377" y="724193"/>
                </a:lnTo>
                <a:cubicBezTo>
                  <a:pt x="526289" y="724193"/>
                  <a:pt x="527321" y="723881"/>
                  <a:pt x="528041" y="724769"/>
                </a:cubicBezTo>
                <a:cubicBezTo>
                  <a:pt x="528689" y="725249"/>
                  <a:pt x="528641" y="725946"/>
                  <a:pt x="528641" y="726642"/>
                </a:cubicBezTo>
                <a:lnTo>
                  <a:pt x="528641" y="740179"/>
                </a:lnTo>
                <a:cubicBezTo>
                  <a:pt x="528809" y="740875"/>
                  <a:pt x="528857" y="741596"/>
                  <a:pt x="528209" y="742052"/>
                </a:cubicBezTo>
                <a:close/>
                <a:moveTo>
                  <a:pt x="528209" y="682044"/>
                </a:moveTo>
                <a:cubicBezTo>
                  <a:pt x="527417" y="682044"/>
                  <a:pt x="526649" y="682044"/>
                  <a:pt x="525809" y="682044"/>
                </a:cubicBezTo>
                <a:lnTo>
                  <a:pt x="453416" y="682044"/>
                </a:lnTo>
                <a:lnTo>
                  <a:pt x="457688" y="673571"/>
                </a:lnTo>
                <a:cubicBezTo>
                  <a:pt x="458361" y="672779"/>
                  <a:pt x="459297" y="672995"/>
                  <a:pt x="460089" y="672995"/>
                </a:cubicBezTo>
                <a:lnTo>
                  <a:pt x="525737" y="672995"/>
                </a:lnTo>
                <a:cubicBezTo>
                  <a:pt x="526577" y="672995"/>
                  <a:pt x="527489" y="672779"/>
                  <a:pt x="528137" y="673595"/>
                </a:cubicBezTo>
                <a:cubicBezTo>
                  <a:pt x="528202" y="673631"/>
                  <a:pt x="528260" y="673679"/>
                  <a:pt x="528305" y="673739"/>
                </a:cubicBezTo>
                <a:cubicBezTo>
                  <a:pt x="529117" y="676452"/>
                  <a:pt x="529092" y="679346"/>
                  <a:pt x="528233" y="682044"/>
                </a:cubicBezTo>
                <a:close/>
                <a:moveTo>
                  <a:pt x="529913" y="673715"/>
                </a:moveTo>
                <a:lnTo>
                  <a:pt x="529913" y="673715"/>
                </a:lnTo>
                <a:cubicBezTo>
                  <a:pt x="530537" y="672851"/>
                  <a:pt x="531474" y="673091"/>
                  <a:pt x="532314" y="673091"/>
                </a:cubicBezTo>
                <a:lnTo>
                  <a:pt x="597986" y="673091"/>
                </a:lnTo>
                <a:cubicBezTo>
                  <a:pt x="598850" y="673091"/>
                  <a:pt x="599762" y="672875"/>
                  <a:pt x="600386" y="673667"/>
                </a:cubicBezTo>
                <a:lnTo>
                  <a:pt x="604491" y="681804"/>
                </a:lnTo>
                <a:cubicBezTo>
                  <a:pt x="603749" y="682171"/>
                  <a:pt x="602906" y="682289"/>
                  <a:pt x="602090" y="682140"/>
                </a:cubicBezTo>
                <a:lnTo>
                  <a:pt x="532002" y="682140"/>
                </a:lnTo>
                <a:cubicBezTo>
                  <a:pt x="531306" y="682140"/>
                  <a:pt x="530609" y="682140"/>
                  <a:pt x="529913" y="682140"/>
                </a:cubicBezTo>
                <a:lnTo>
                  <a:pt x="529913" y="682140"/>
                </a:lnTo>
                <a:cubicBezTo>
                  <a:pt x="528927" y="679418"/>
                  <a:pt x="528934" y="676432"/>
                  <a:pt x="529937" y="673715"/>
                </a:cubicBezTo>
                <a:close/>
                <a:moveTo>
                  <a:pt x="529289" y="763414"/>
                </a:moveTo>
                <a:cubicBezTo>
                  <a:pt x="529289" y="757478"/>
                  <a:pt x="529289" y="751550"/>
                  <a:pt x="529289" y="745628"/>
                </a:cubicBezTo>
                <a:cubicBezTo>
                  <a:pt x="529289" y="744932"/>
                  <a:pt x="529289" y="744212"/>
                  <a:pt x="529913" y="743756"/>
                </a:cubicBezTo>
                <a:cubicBezTo>
                  <a:pt x="530802" y="742772"/>
                  <a:pt x="532002" y="743180"/>
                  <a:pt x="533058" y="743180"/>
                </a:cubicBezTo>
                <a:lnTo>
                  <a:pt x="634038" y="743180"/>
                </a:lnTo>
                <a:cubicBezTo>
                  <a:pt x="634487" y="743192"/>
                  <a:pt x="634905" y="743415"/>
                  <a:pt x="635166" y="743780"/>
                </a:cubicBezTo>
                <a:cubicBezTo>
                  <a:pt x="635918" y="744850"/>
                  <a:pt x="636561" y="745990"/>
                  <a:pt x="637087" y="747188"/>
                </a:cubicBezTo>
                <a:lnTo>
                  <a:pt x="644720" y="762478"/>
                </a:lnTo>
                <a:cubicBezTo>
                  <a:pt x="645104" y="763246"/>
                  <a:pt x="645440" y="764038"/>
                  <a:pt x="645968" y="765190"/>
                </a:cubicBezTo>
                <a:lnTo>
                  <a:pt x="533154" y="765190"/>
                </a:lnTo>
                <a:lnTo>
                  <a:pt x="529985" y="765190"/>
                </a:lnTo>
                <a:lnTo>
                  <a:pt x="529985" y="765190"/>
                </a:lnTo>
                <a:cubicBezTo>
                  <a:pt x="529265" y="764830"/>
                  <a:pt x="529313" y="764110"/>
                  <a:pt x="529313" y="763414"/>
                </a:cubicBezTo>
                <a:close/>
                <a:moveTo>
                  <a:pt x="732138" y="944709"/>
                </a:moveTo>
                <a:lnTo>
                  <a:pt x="532914" y="944709"/>
                </a:lnTo>
                <a:cubicBezTo>
                  <a:pt x="529001" y="944709"/>
                  <a:pt x="529505" y="945189"/>
                  <a:pt x="529481" y="941156"/>
                </a:cubicBezTo>
                <a:cubicBezTo>
                  <a:pt x="529481" y="932299"/>
                  <a:pt x="529361" y="923418"/>
                  <a:pt x="529481" y="914561"/>
                </a:cubicBezTo>
                <a:cubicBezTo>
                  <a:pt x="529697" y="903856"/>
                  <a:pt x="529481" y="893150"/>
                  <a:pt x="529625" y="882445"/>
                </a:cubicBezTo>
                <a:cubicBezTo>
                  <a:pt x="529625" y="879685"/>
                  <a:pt x="529385" y="879925"/>
                  <a:pt x="532194" y="879925"/>
                </a:cubicBezTo>
                <a:lnTo>
                  <a:pt x="659145" y="879925"/>
                </a:lnTo>
                <a:cubicBezTo>
                  <a:pt x="672947" y="879925"/>
                  <a:pt x="686725" y="879925"/>
                  <a:pt x="700502" y="879925"/>
                </a:cubicBezTo>
                <a:cubicBezTo>
                  <a:pt x="702185" y="879711"/>
                  <a:pt x="703784" y="880717"/>
                  <a:pt x="704319" y="882325"/>
                </a:cubicBezTo>
                <a:cubicBezTo>
                  <a:pt x="714225" y="902375"/>
                  <a:pt x="724193" y="922379"/>
                  <a:pt x="734227" y="942332"/>
                </a:cubicBezTo>
                <a:lnTo>
                  <a:pt x="735403" y="944733"/>
                </a:lnTo>
                <a:close/>
                <a:moveTo>
                  <a:pt x="939716" y="944709"/>
                </a:moveTo>
                <a:cubicBezTo>
                  <a:pt x="873180" y="944709"/>
                  <a:pt x="806636" y="944709"/>
                  <a:pt x="740083" y="944709"/>
                </a:cubicBezTo>
                <a:cubicBezTo>
                  <a:pt x="738362" y="944937"/>
                  <a:pt x="736716" y="943938"/>
                  <a:pt x="736123" y="942308"/>
                </a:cubicBezTo>
                <a:cubicBezTo>
                  <a:pt x="726234" y="922242"/>
                  <a:pt x="716289" y="902240"/>
                  <a:pt x="706287" y="882301"/>
                </a:cubicBezTo>
                <a:cubicBezTo>
                  <a:pt x="705975" y="881701"/>
                  <a:pt x="705663" y="881077"/>
                  <a:pt x="705303" y="880309"/>
                </a:cubicBezTo>
                <a:cubicBezTo>
                  <a:pt x="706321" y="879963"/>
                  <a:pt x="707406" y="879855"/>
                  <a:pt x="708471" y="879997"/>
                </a:cubicBezTo>
                <a:lnTo>
                  <a:pt x="875988" y="879997"/>
                </a:lnTo>
                <a:cubicBezTo>
                  <a:pt x="877375" y="879889"/>
                  <a:pt x="878741" y="880388"/>
                  <a:pt x="879733" y="881365"/>
                </a:cubicBezTo>
                <a:cubicBezTo>
                  <a:pt x="900344" y="902072"/>
                  <a:pt x="920986" y="922770"/>
                  <a:pt x="941660" y="943460"/>
                </a:cubicBezTo>
                <a:cubicBezTo>
                  <a:pt x="941900" y="943700"/>
                  <a:pt x="942116" y="943988"/>
                  <a:pt x="942500" y="944421"/>
                </a:cubicBezTo>
                <a:cubicBezTo>
                  <a:pt x="941627" y="944778"/>
                  <a:pt x="940669" y="944879"/>
                  <a:pt x="939740" y="944709"/>
                </a:cubicBezTo>
                <a:close/>
              </a:path>
            </a:pathLst>
          </a:custGeom>
          <a:solidFill>
            <a:schemeClr val="accent1">
              <a:alpha val="22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3" name="图形 24">
            <a:extLst>
              <a:ext uri="{FF2B5EF4-FFF2-40B4-BE49-F238E27FC236}">
                <a16:creationId xmlns:a16="http://schemas.microsoft.com/office/drawing/2014/main" id="{15FDEBBA-734B-275F-F2FE-BD351343CE80}"/>
              </a:ext>
            </a:extLst>
          </p:cNvPr>
          <p:cNvSpPr/>
          <p:nvPr/>
        </p:nvSpPr>
        <p:spPr>
          <a:xfrm>
            <a:off x="704805" y="1469461"/>
            <a:ext cx="2216747" cy="2729784"/>
          </a:xfrm>
          <a:custGeom>
            <a:avLst/>
            <a:gdLst>
              <a:gd name="connsiteX0" fmla="*/ 1055722 w 1056130"/>
              <a:gd name="connsiteY0" fmla="*/ 1055122 h 1056130"/>
              <a:gd name="connsiteX1" fmla="*/ 1053322 w 1056130"/>
              <a:gd name="connsiteY1" fmla="*/ 1052842 h 1056130"/>
              <a:gd name="connsiteX2" fmla="*/ 1006948 w 1056130"/>
              <a:gd name="connsiteY2" fmla="*/ 1006492 h 1056130"/>
              <a:gd name="connsiteX3" fmla="*/ 949101 w 1056130"/>
              <a:gd name="connsiteY3" fmla="*/ 948549 h 1056130"/>
              <a:gd name="connsiteX4" fmla="*/ 946917 w 1056130"/>
              <a:gd name="connsiteY4" fmla="*/ 947013 h 1056130"/>
              <a:gd name="connsiteX5" fmla="*/ 949989 w 1056130"/>
              <a:gd name="connsiteY5" fmla="*/ 946317 h 1056130"/>
              <a:gd name="connsiteX6" fmla="*/ 1053202 w 1056130"/>
              <a:gd name="connsiteY6" fmla="*/ 946317 h 1056130"/>
              <a:gd name="connsiteX7" fmla="*/ 1055770 w 1056130"/>
              <a:gd name="connsiteY7" fmla="*/ 946557 h 1056130"/>
              <a:gd name="connsiteX8" fmla="*/ 1055770 w 1056130"/>
              <a:gd name="connsiteY8" fmla="*/ 944469 h 1056130"/>
              <a:gd name="connsiteX9" fmla="*/ 1053202 w 1056130"/>
              <a:gd name="connsiteY9" fmla="*/ 944709 h 1056130"/>
              <a:gd name="connsiteX10" fmla="*/ 947877 w 1056130"/>
              <a:gd name="connsiteY10" fmla="*/ 944709 h 1056130"/>
              <a:gd name="connsiteX11" fmla="*/ 943340 w 1056130"/>
              <a:gd name="connsiteY11" fmla="*/ 942668 h 1056130"/>
              <a:gd name="connsiteX12" fmla="*/ 941180 w 1056130"/>
              <a:gd name="connsiteY12" fmla="*/ 940388 h 1056130"/>
              <a:gd name="connsiteX13" fmla="*/ 884005 w 1056130"/>
              <a:gd name="connsiteY13" fmla="*/ 883237 h 1056130"/>
              <a:gd name="connsiteX14" fmla="*/ 881341 w 1056130"/>
              <a:gd name="connsiteY14" fmla="*/ 880117 h 1056130"/>
              <a:gd name="connsiteX15" fmla="*/ 884461 w 1056130"/>
              <a:gd name="connsiteY15" fmla="*/ 879877 h 1056130"/>
              <a:gd name="connsiteX16" fmla="*/ 1032175 w 1056130"/>
              <a:gd name="connsiteY16" fmla="*/ 879877 h 1056130"/>
              <a:gd name="connsiteX17" fmla="*/ 1049554 w 1056130"/>
              <a:gd name="connsiteY17" fmla="*/ 879877 h 1056130"/>
              <a:gd name="connsiteX18" fmla="*/ 1055770 w 1056130"/>
              <a:gd name="connsiteY18" fmla="*/ 881221 h 1056130"/>
              <a:gd name="connsiteX19" fmla="*/ 1055770 w 1056130"/>
              <a:gd name="connsiteY19" fmla="*/ 878076 h 1056130"/>
              <a:gd name="connsiteX20" fmla="*/ 1052410 w 1056130"/>
              <a:gd name="connsiteY20" fmla="*/ 877284 h 1056130"/>
              <a:gd name="connsiteX21" fmla="*/ 1020462 w 1056130"/>
              <a:gd name="connsiteY21" fmla="*/ 855970 h 1056130"/>
              <a:gd name="connsiteX22" fmla="*/ 987434 w 1056130"/>
              <a:gd name="connsiteY22" fmla="*/ 833887 h 1056130"/>
              <a:gd name="connsiteX23" fmla="*/ 985034 w 1056130"/>
              <a:gd name="connsiteY23" fmla="*/ 831991 h 1056130"/>
              <a:gd name="connsiteX24" fmla="*/ 987866 w 1056130"/>
              <a:gd name="connsiteY24" fmla="*/ 831799 h 1056130"/>
              <a:gd name="connsiteX25" fmla="*/ 1052890 w 1056130"/>
              <a:gd name="connsiteY25" fmla="*/ 831799 h 1056130"/>
              <a:gd name="connsiteX26" fmla="*/ 1055770 w 1056130"/>
              <a:gd name="connsiteY26" fmla="*/ 831799 h 1056130"/>
              <a:gd name="connsiteX27" fmla="*/ 1055770 w 1056130"/>
              <a:gd name="connsiteY27" fmla="*/ 830214 h 1056130"/>
              <a:gd name="connsiteX28" fmla="*/ 1053154 w 1056130"/>
              <a:gd name="connsiteY28" fmla="*/ 830214 h 1056130"/>
              <a:gd name="connsiteX29" fmla="*/ 984457 w 1056130"/>
              <a:gd name="connsiteY29" fmla="*/ 830214 h 1056130"/>
              <a:gd name="connsiteX30" fmla="*/ 979825 w 1056130"/>
              <a:gd name="connsiteY30" fmla="*/ 828822 h 1056130"/>
              <a:gd name="connsiteX31" fmla="*/ 932587 w 1056130"/>
              <a:gd name="connsiteY31" fmla="*/ 797234 h 1056130"/>
              <a:gd name="connsiteX32" fmla="*/ 930379 w 1056130"/>
              <a:gd name="connsiteY32" fmla="*/ 795842 h 1056130"/>
              <a:gd name="connsiteX33" fmla="*/ 930595 w 1056130"/>
              <a:gd name="connsiteY33" fmla="*/ 794906 h 1056130"/>
              <a:gd name="connsiteX34" fmla="*/ 932683 w 1056130"/>
              <a:gd name="connsiteY34" fmla="*/ 794786 h 1056130"/>
              <a:gd name="connsiteX35" fmla="*/ 1055770 w 1056130"/>
              <a:gd name="connsiteY35" fmla="*/ 794786 h 1056130"/>
              <a:gd name="connsiteX36" fmla="*/ 1055770 w 1056130"/>
              <a:gd name="connsiteY36" fmla="*/ 794258 h 1056130"/>
              <a:gd name="connsiteX37" fmla="*/ 929923 w 1056130"/>
              <a:gd name="connsiteY37" fmla="*/ 794258 h 1056130"/>
              <a:gd name="connsiteX38" fmla="*/ 927162 w 1056130"/>
              <a:gd name="connsiteY38" fmla="*/ 793754 h 1056130"/>
              <a:gd name="connsiteX39" fmla="*/ 898095 w 1056130"/>
              <a:gd name="connsiteY39" fmla="*/ 774240 h 1056130"/>
              <a:gd name="connsiteX40" fmla="*/ 889334 w 1056130"/>
              <a:gd name="connsiteY40" fmla="*/ 768383 h 1056130"/>
              <a:gd name="connsiteX41" fmla="*/ 887630 w 1056130"/>
              <a:gd name="connsiteY41" fmla="*/ 766775 h 1056130"/>
              <a:gd name="connsiteX42" fmla="*/ 1000155 w 1056130"/>
              <a:gd name="connsiteY42" fmla="*/ 766775 h 1056130"/>
              <a:gd name="connsiteX43" fmla="*/ 1004668 w 1056130"/>
              <a:gd name="connsiteY43" fmla="*/ 767879 h 1056130"/>
              <a:gd name="connsiteX44" fmla="*/ 1055242 w 1056130"/>
              <a:gd name="connsiteY44" fmla="*/ 793226 h 1056130"/>
              <a:gd name="connsiteX45" fmla="*/ 1055722 w 1056130"/>
              <a:gd name="connsiteY45" fmla="*/ 793226 h 1056130"/>
              <a:gd name="connsiteX46" fmla="*/ 1055722 w 1056130"/>
              <a:gd name="connsiteY46" fmla="*/ 791642 h 1056130"/>
              <a:gd name="connsiteX47" fmla="*/ 1007188 w 1056130"/>
              <a:gd name="connsiteY47" fmla="*/ 767351 h 1056130"/>
              <a:gd name="connsiteX48" fmla="*/ 1007188 w 1056130"/>
              <a:gd name="connsiteY48" fmla="*/ 766919 h 1056130"/>
              <a:gd name="connsiteX49" fmla="*/ 1009133 w 1056130"/>
              <a:gd name="connsiteY49" fmla="*/ 766799 h 1056130"/>
              <a:gd name="connsiteX50" fmla="*/ 1053850 w 1056130"/>
              <a:gd name="connsiteY50" fmla="*/ 766799 h 1056130"/>
              <a:gd name="connsiteX51" fmla="*/ 1055674 w 1056130"/>
              <a:gd name="connsiteY51" fmla="*/ 766799 h 1056130"/>
              <a:gd name="connsiteX52" fmla="*/ 1055674 w 1056130"/>
              <a:gd name="connsiteY52" fmla="*/ 765214 h 1056130"/>
              <a:gd name="connsiteX53" fmla="*/ 1045161 w 1056130"/>
              <a:gd name="connsiteY53" fmla="*/ 765214 h 1056130"/>
              <a:gd name="connsiteX54" fmla="*/ 1005196 w 1056130"/>
              <a:gd name="connsiteY54" fmla="*/ 765214 h 1056130"/>
              <a:gd name="connsiteX55" fmla="*/ 1001404 w 1056130"/>
              <a:gd name="connsiteY55" fmla="*/ 764446 h 1056130"/>
              <a:gd name="connsiteX56" fmla="*/ 962855 w 1056130"/>
              <a:gd name="connsiteY56" fmla="*/ 745244 h 1056130"/>
              <a:gd name="connsiteX57" fmla="*/ 960983 w 1056130"/>
              <a:gd name="connsiteY57" fmla="*/ 743804 h 1056130"/>
              <a:gd name="connsiteX58" fmla="*/ 1055698 w 1056130"/>
              <a:gd name="connsiteY58" fmla="*/ 743804 h 1056130"/>
              <a:gd name="connsiteX59" fmla="*/ 1055698 w 1056130"/>
              <a:gd name="connsiteY59" fmla="*/ 742220 h 1056130"/>
              <a:gd name="connsiteX60" fmla="*/ 959374 w 1056130"/>
              <a:gd name="connsiteY60" fmla="*/ 742220 h 1056130"/>
              <a:gd name="connsiteX61" fmla="*/ 954574 w 1056130"/>
              <a:gd name="connsiteY61" fmla="*/ 741115 h 1056130"/>
              <a:gd name="connsiteX62" fmla="*/ 925194 w 1056130"/>
              <a:gd name="connsiteY62" fmla="*/ 726330 h 1056130"/>
              <a:gd name="connsiteX63" fmla="*/ 923346 w 1056130"/>
              <a:gd name="connsiteY63" fmla="*/ 724817 h 1056130"/>
              <a:gd name="connsiteX64" fmla="*/ 1013261 w 1056130"/>
              <a:gd name="connsiteY64" fmla="*/ 724817 h 1056130"/>
              <a:gd name="connsiteX65" fmla="*/ 1018350 w 1056130"/>
              <a:gd name="connsiteY65" fmla="*/ 725778 h 1056130"/>
              <a:gd name="connsiteX66" fmla="*/ 1054714 w 1056130"/>
              <a:gd name="connsiteY66" fmla="*/ 740371 h 1056130"/>
              <a:gd name="connsiteX67" fmla="*/ 1055698 w 1056130"/>
              <a:gd name="connsiteY67" fmla="*/ 740635 h 1056130"/>
              <a:gd name="connsiteX68" fmla="*/ 1055698 w 1056130"/>
              <a:gd name="connsiteY68" fmla="*/ 739051 h 1056130"/>
              <a:gd name="connsiteX69" fmla="*/ 1021518 w 1056130"/>
              <a:gd name="connsiteY69" fmla="*/ 725298 h 1056130"/>
              <a:gd name="connsiteX70" fmla="*/ 1021638 w 1056130"/>
              <a:gd name="connsiteY70" fmla="*/ 724817 h 1056130"/>
              <a:gd name="connsiteX71" fmla="*/ 1055698 w 1056130"/>
              <a:gd name="connsiteY71" fmla="*/ 724817 h 1056130"/>
              <a:gd name="connsiteX72" fmla="*/ 1055698 w 1056130"/>
              <a:gd name="connsiteY72" fmla="*/ 723257 h 1056130"/>
              <a:gd name="connsiteX73" fmla="*/ 1018614 w 1056130"/>
              <a:gd name="connsiteY73" fmla="*/ 723257 h 1056130"/>
              <a:gd name="connsiteX74" fmla="*/ 1014293 w 1056130"/>
              <a:gd name="connsiteY74" fmla="*/ 722441 h 1056130"/>
              <a:gd name="connsiteX75" fmla="*/ 983809 w 1056130"/>
              <a:gd name="connsiteY75" fmla="*/ 710200 h 1056130"/>
              <a:gd name="connsiteX76" fmla="*/ 981961 w 1056130"/>
              <a:gd name="connsiteY76" fmla="*/ 709288 h 1056130"/>
              <a:gd name="connsiteX77" fmla="*/ 983353 w 1056130"/>
              <a:gd name="connsiteY77" fmla="*/ 708951 h 1056130"/>
              <a:gd name="connsiteX78" fmla="*/ 1054690 w 1056130"/>
              <a:gd name="connsiteY78" fmla="*/ 708951 h 1056130"/>
              <a:gd name="connsiteX79" fmla="*/ 1055722 w 1056130"/>
              <a:gd name="connsiteY79" fmla="*/ 708951 h 1056130"/>
              <a:gd name="connsiteX80" fmla="*/ 1055722 w 1056130"/>
              <a:gd name="connsiteY80" fmla="*/ 707367 h 1056130"/>
              <a:gd name="connsiteX81" fmla="*/ 1052842 w 1056130"/>
              <a:gd name="connsiteY81" fmla="*/ 707367 h 1056130"/>
              <a:gd name="connsiteX82" fmla="*/ 979105 w 1056130"/>
              <a:gd name="connsiteY82" fmla="*/ 707367 h 1056130"/>
              <a:gd name="connsiteX83" fmla="*/ 974520 w 1056130"/>
              <a:gd name="connsiteY83" fmla="*/ 706503 h 1056130"/>
              <a:gd name="connsiteX84" fmla="*/ 950349 w 1056130"/>
              <a:gd name="connsiteY84" fmla="*/ 696902 h 1056130"/>
              <a:gd name="connsiteX85" fmla="*/ 949293 w 1056130"/>
              <a:gd name="connsiteY85" fmla="*/ 696494 h 1056130"/>
              <a:gd name="connsiteX86" fmla="*/ 949293 w 1056130"/>
              <a:gd name="connsiteY86" fmla="*/ 696494 h 1056130"/>
              <a:gd name="connsiteX87" fmla="*/ 948213 w 1056130"/>
              <a:gd name="connsiteY87" fmla="*/ 695534 h 1056130"/>
              <a:gd name="connsiteX88" fmla="*/ 1022982 w 1056130"/>
              <a:gd name="connsiteY88" fmla="*/ 695534 h 1056130"/>
              <a:gd name="connsiteX89" fmla="*/ 1027615 w 1056130"/>
              <a:gd name="connsiteY89" fmla="*/ 696326 h 1056130"/>
              <a:gd name="connsiteX90" fmla="*/ 1054018 w 1056130"/>
              <a:gd name="connsiteY90" fmla="*/ 705111 h 1056130"/>
              <a:gd name="connsiteX91" fmla="*/ 1055770 w 1056130"/>
              <a:gd name="connsiteY91" fmla="*/ 705471 h 1056130"/>
              <a:gd name="connsiteX92" fmla="*/ 1055770 w 1056130"/>
              <a:gd name="connsiteY92" fmla="*/ 703887 h 1056130"/>
              <a:gd name="connsiteX93" fmla="*/ 1032103 w 1056130"/>
              <a:gd name="connsiteY93" fmla="*/ 696158 h 1056130"/>
              <a:gd name="connsiteX94" fmla="*/ 1032103 w 1056130"/>
              <a:gd name="connsiteY94" fmla="*/ 695606 h 1056130"/>
              <a:gd name="connsiteX95" fmla="*/ 1055698 w 1056130"/>
              <a:gd name="connsiteY95" fmla="*/ 695462 h 1056130"/>
              <a:gd name="connsiteX96" fmla="*/ 1055698 w 1056130"/>
              <a:gd name="connsiteY96" fmla="*/ 693878 h 1056130"/>
              <a:gd name="connsiteX97" fmla="*/ 1026487 w 1056130"/>
              <a:gd name="connsiteY97" fmla="*/ 693878 h 1056130"/>
              <a:gd name="connsiteX98" fmla="*/ 1024422 w 1056130"/>
              <a:gd name="connsiteY98" fmla="*/ 693494 h 1056130"/>
              <a:gd name="connsiteX99" fmla="*/ 998019 w 1056130"/>
              <a:gd name="connsiteY99" fmla="*/ 684709 h 1056130"/>
              <a:gd name="connsiteX100" fmla="*/ 997107 w 1056130"/>
              <a:gd name="connsiteY100" fmla="*/ 684132 h 1056130"/>
              <a:gd name="connsiteX101" fmla="*/ 999651 w 1056130"/>
              <a:gd name="connsiteY101" fmla="*/ 683868 h 1056130"/>
              <a:gd name="connsiteX102" fmla="*/ 1052842 w 1056130"/>
              <a:gd name="connsiteY102" fmla="*/ 683868 h 1056130"/>
              <a:gd name="connsiteX103" fmla="*/ 1055722 w 1056130"/>
              <a:gd name="connsiteY103" fmla="*/ 683868 h 1056130"/>
              <a:gd name="connsiteX104" fmla="*/ 1055722 w 1056130"/>
              <a:gd name="connsiteY104" fmla="*/ 682284 h 1056130"/>
              <a:gd name="connsiteX105" fmla="*/ 1053106 w 1056130"/>
              <a:gd name="connsiteY105" fmla="*/ 682284 h 1056130"/>
              <a:gd name="connsiteX106" fmla="*/ 993315 w 1056130"/>
              <a:gd name="connsiteY106" fmla="*/ 682284 h 1056130"/>
              <a:gd name="connsiteX107" fmla="*/ 988682 w 1056130"/>
              <a:gd name="connsiteY107" fmla="*/ 681564 h 1056130"/>
              <a:gd name="connsiteX108" fmla="*/ 969000 w 1056130"/>
              <a:gd name="connsiteY108" fmla="*/ 674915 h 1056130"/>
              <a:gd name="connsiteX109" fmla="*/ 967127 w 1056130"/>
              <a:gd name="connsiteY109" fmla="*/ 673739 h 1056130"/>
              <a:gd name="connsiteX110" fmla="*/ 1030399 w 1056130"/>
              <a:gd name="connsiteY110" fmla="*/ 673739 h 1056130"/>
              <a:gd name="connsiteX111" fmla="*/ 1032799 w 1056130"/>
              <a:gd name="connsiteY111" fmla="*/ 673907 h 1056130"/>
              <a:gd name="connsiteX112" fmla="*/ 1055770 w 1056130"/>
              <a:gd name="connsiteY112" fmla="*/ 680604 h 1056130"/>
              <a:gd name="connsiteX113" fmla="*/ 1055770 w 1056130"/>
              <a:gd name="connsiteY113" fmla="*/ 679020 h 1056130"/>
              <a:gd name="connsiteX114" fmla="*/ 1042065 w 1056130"/>
              <a:gd name="connsiteY114" fmla="*/ 674867 h 1056130"/>
              <a:gd name="connsiteX115" fmla="*/ 1039664 w 1056130"/>
              <a:gd name="connsiteY115" fmla="*/ 673739 h 1056130"/>
              <a:gd name="connsiteX116" fmla="*/ 1055866 w 1056130"/>
              <a:gd name="connsiteY116" fmla="*/ 673739 h 1056130"/>
              <a:gd name="connsiteX117" fmla="*/ 1055866 w 1056130"/>
              <a:gd name="connsiteY117" fmla="*/ 672155 h 1056130"/>
              <a:gd name="connsiteX118" fmla="*/ 1034720 w 1056130"/>
              <a:gd name="connsiteY118" fmla="*/ 672155 h 1056130"/>
              <a:gd name="connsiteX119" fmla="*/ 1030567 w 1056130"/>
              <a:gd name="connsiteY119" fmla="*/ 671603 h 1056130"/>
              <a:gd name="connsiteX120" fmla="*/ 1010669 w 1056130"/>
              <a:gd name="connsiteY120" fmla="*/ 665866 h 1056130"/>
              <a:gd name="connsiteX121" fmla="*/ 1008652 w 1056130"/>
              <a:gd name="connsiteY121" fmla="*/ 664858 h 1056130"/>
              <a:gd name="connsiteX122" fmla="*/ 1052842 w 1056130"/>
              <a:gd name="connsiteY122" fmla="*/ 664858 h 1056130"/>
              <a:gd name="connsiteX123" fmla="*/ 1055722 w 1056130"/>
              <a:gd name="connsiteY123" fmla="*/ 664858 h 1056130"/>
              <a:gd name="connsiteX124" fmla="*/ 1055722 w 1056130"/>
              <a:gd name="connsiteY124" fmla="*/ 663274 h 1056130"/>
              <a:gd name="connsiteX125" fmla="*/ 1047825 w 1056130"/>
              <a:gd name="connsiteY125" fmla="*/ 663274 h 1056130"/>
              <a:gd name="connsiteX126" fmla="*/ 1004116 w 1056130"/>
              <a:gd name="connsiteY126" fmla="*/ 663274 h 1056130"/>
              <a:gd name="connsiteX127" fmla="*/ 999195 w 1056130"/>
              <a:gd name="connsiteY127" fmla="*/ 662626 h 1056130"/>
              <a:gd name="connsiteX128" fmla="*/ 984553 w 1056130"/>
              <a:gd name="connsiteY128" fmla="*/ 658401 h 1056130"/>
              <a:gd name="connsiteX129" fmla="*/ 982153 w 1056130"/>
              <a:gd name="connsiteY129" fmla="*/ 657609 h 1056130"/>
              <a:gd name="connsiteX130" fmla="*/ 984553 w 1056130"/>
              <a:gd name="connsiteY130" fmla="*/ 657129 h 1056130"/>
              <a:gd name="connsiteX131" fmla="*/ 1036160 w 1056130"/>
              <a:gd name="connsiteY131" fmla="*/ 657129 h 1056130"/>
              <a:gd name="connsiteX132" fmla="*/ 1039808 w 1056130"/>
              <a:gd name="connsiteY132" fmla="*/ 657585 h 1056130"/>
              <a:gd name="connsiteX133" fmla="*/ 1055866 w 1056130"/>
              <a:gd name="connsiteY133" fmla="*/ 661618 h 1056130"/>
              <a:gd name="connsiteX134" fmla="*/ 1055866 w 1056130"/>
              <a:gd name="connsiteY134" fmla="*/ 660033 h 1056130"/>
              <a:gd name="connsiteX135" fmla="*/ 1046409 w 1056130"/>
              <a:gd name="connsiteY135" fmla="*/ 657633 h 1056130"/>
              <a:gd name="connsiteX136" fmla="*/ 1055866 w 1056130"/>
              <a:gd name="connsiteY136" fmla="*/ 656889 h 1056130"/>
              <a:gd name="connsiteX137" fmla="*/ 1055866 w 1056130"/>
              <a:gd name="connsiteY137" fmla="*/ 655833 h 1056130"/>
              <a:gd name="connsiteX138" fmla="*/ 1050658 w 1056130"/>
              <a:gd name="connsiteY138" fmla="*/ 655617 h 1056130"/>
              <a:gd name="connsiteX139" fmla="*/ 1025407 w 1056130"/>
              <a:gd name="connsiteY139" fmla="*/ 652281 h 1056130"/>
              <a:gd name="connsiteX140" fmla="*/ 1018830 w 1056130"/>
              <a:gd name="connsiteY140" fmla="*/ 650504 h 1056130"/>
              <a:gd name="connsiteX141" fmla="*/ 1018518 w 1056130"/>
              <a:gd name="connsiteY141" fmla="*/ 650000 h 1056130"/>
              <a:gd name="connsiteX142" fmla="*/ 1052842 w 1056130"/>
              <a:gd name="connsiteY142" fmla="*/ 650000 h 1056130"/>
              <a:gd name="connsiteX143" fmla="*/ 1055722 w 1056130"/>
              <a:gd name="connsiteY143" fmla="*/ 650000 h 1056130"/>
              <a:gd name="connsiteX144" fmla="*/ 1055722 w 1056130"/>
              <a:gd name="connsiteY144" fmla="*/ 648416 h 1056130"/>
              <a:gd name="connsiteX145" fmla="*/ 1038920 w 1056130"/>
              <a:gd name="connsiteY145" fmla="*/ 648416 h 1056130"/>
              <a:gd name="connsiteX146" fmla="*/ 1012397 w 1056130"/>
              <a:gd name="connsiteY146" fmla="*/ 648416 h 1056130"/>
              <a:gd name="connsiteX147" fmla="*/ 1008004 w 1056130"/>
              <a:gd name="connsiteY147" fmla="*/ 647888 h 1056130"/>
              <a:gd name="connsiteX148" fmla="*/ 994995 w 1056130"/>
              <a:gd name="connsiteY148" fmla="*/ 644648 h 1056130"/>
              <a:gd name="connsiteX149" fmla="*/ 994203 w 1056130"/>
              <a:gd name="connsiteY149" fmla="*/ 644408 h 1056130"/>
              <a:gd name="connsiteX150" fmla="*/ 994011 w 1056130"/>
              <a:gd name="connsiteY150" fmla="*/ 644408 h 1056130"/>
              <a:gd name="connsiteX151" fmla="*/ 993315 w 1056130"/>
              <a:gd name="connsiteY151" fmla="*/ 644048 h 1056130"/>
              <a:gd name="connsiteX152" fmla="*/ 995403 w 1056130"/>
              <a:gd name="connsiteY152" fmla="*/ 643759 h 1056130"/>
              <a:gd name="connsiteX153" fmla="*/ 1039520 w 1056130"/>
              <a:gd name="connsiteY153" fmla="*/ 643759 h 1056130"/>
              <a:gd name="connsiteX154" fmla="*/ 1049121 w 1056130"/>
              <a:gd name="connsiteY154" fmla="*/ 645464 h 1056130"/>
              <a:gd name="connsiteX155" fmla="*/ 1055794 w 1056130"/>
              <a:gd name="connsiteY155" fmla="*/ 646856 h 1056130"/>
              <a:gd name="connsiteX156" fmla="*/ 1055794 w 1056130"/>
              <a:gd name="connsiteY156" fmla="*/ 645080 h 1056130"/>
              <a:gd name="connsiteX157" fmla="*/ 1050706 w 1056130"/>
              <a:gd name="connsiteY157" fmla="*/ 643495 h 1056130"/>
              <a:gd name="connsiteX158" fmla="*/ 1055794 w 1056130"/>
              <a:gd name="connsiteY158" fmla="*/ 643495 h 1056130"/>
              <a:gd name="connsiteX159" fmla="*/ 1055794 w 1056130"/>
              <a:gd name="connsiteY159" fmla="*/ 641911 h 1056130"/>
              <a:gd name="connsiteX160" fmla="*/ 1026199 w 1056130"/>
              <a:gd name="connsiteY160" fmla="*/ 638215 h 1056130"/>
              <a:gd name="connsiteX161" fmla="*/ 1055794 w 1056130"/>
              <a:gd name="connsiteY161" fmla="*/ 638215 h 1056130"/>
              <a:gd name="connsiteX162" fmla="*/ 1055794 w 1056130"/>
              <a:gd name="connsiteY162" fmla="*/ 636631 h 1056130"/>
              <a:gd name="connsiteX163" fmla="*/ 1030111 w 1056130"/>
              <a:gd name="connsiteY163" fmla="*/ 636631 h 1056130"/>
              <a:gd name="connsiteX164" fmla="*/ 1009565 w 1056130"/>
              <a:gd name="connsiteY164" fmla="*/ 635046 h 1056130"/>
              <a:gd name="connsiteX165" fmla="*/ 1007860 w 1056130"/>
              <a:gd name="connsiteY165" fmla="*/ 634638 h 1056130"/>
              <a:gd name="connsiteX166" fmla="*/ 1007620 w 1056130"/>
              <a:gd name="connsiteY166" fmla="*/ 634518 h 1056130"/>
              <a:gd name="connsiteX167" fmla="*/ 1007380 w 1056130"/>
              <a:gd name="connsiteY167" fmla="*/ 634518 h 1056130"/>
              <a:gd name="connsiteX168" fmla="*/ 1005748 w 1056130"/>
              <a:gd name="connsiteY168" fmla="*/ 634086 h 1056130"/>
              <a:gd name="connsiteX169" fmla="*/ 1004884 w 1056130"/>
              <a:gd name="connsiteY169" fmla="*/ 633918 h 1056130"/>
              <a:gd name="connsiteX170" fmla="*/ 1004884 w 1056130"/>
              <a:gd name="connsiteY170" fmla="*/ 633918 h 1056130"/>
              <a:gd name="connsiteX171" fmla="*/ 1003108 w 1056130"/>
              <a:gd name="connsiteY171" fmla="*/ 633462 h 1056130"/>
              <a:gd name="connsiteX172" fmla="*/ 1002964 w 1056130"/>
              <a:gd name="connsiteY172" fmla="*/ 633342 h 1056130"/>
              <a:gd name="connsiteX173" fmla="*/ 1002796 w 1056130"/>
              <a:gd name="connsiteY173" fmla="*/ 633342 h 1056130"/>
              <a:gd name="connsiteX174" fmla="*/ 1002076 w 1056130"/>
              <a:gd name="connsiteY174" fmla="*/ 633150 h 1056130"/>
              <a:gd name="connsiteX175" fmla="*/ 1002388 w 1056130"/>
              <a:gd name="connsiteY175" fmla="*/ 632430 h 1056130"/>
              <a:gd name="connsiteX176" fmla="*/ 1004500 w 1056130"/>
              <a:gd name="connsiteY176" fmla="*/ 632430 h 1056130"/>
              <a:gd name="connsiteX177" fmla="*/ 1043025 w 1056130"/>
              <a:gd name="connsiteY177" fmla="*/ 632430 h 1056130"/>
              <a:gd name="connsiteX178" fmla="*/ 1045785 w 1056130"/>
              <a:gd name="connsiteY178" fmla="*/ 632886 h 1056130"/>
              <a:gd name="connsiteX179" fmla="*/ 1046649 w 1056130"/>
              <a:gd name="connsiteY179" fmla="*/ 633030 h 1056130"/>
              <a:gd name="connsiteX180" fmla="*/ 1046649 w 1056130"/>
              <a:gd name="connsiteY180" fmla="*/ 633030 h 1056130"/>
              <a:gd name="connsiteX181" fmla="*/ 1048425 w 1056130"/>
              <a:gd name="connsiteY181" fmla="*/ 633414 h 1056130"/>
              <a:gd name="connsiteX182" fmla="*/ 1049290 w 1056130"/>
              <a:gd name="connsiteY182" fmla="*/ 633558 h 1056130"/>
              <a:gd name="connsiteX183" fmla="*/ 1049290 w 1056130"/>
              <a:gd name="connsiteY183" fmla="*/ 633558 h 1056130"/>
              <a:gd name="connsiteX184" fmla="*/ 1051066 w 1056130"/>
              <a:gd name="connsiteY184" fmla="*/ 633942 h 1056130"/>
              <a:gd name="connsiteX185" fmla="*/ 1051906 w 1056130"/>
              <a:gd name="connsiteY185" fmla="*/ 634086 h 1056130"/>
              <a:gd name="connsiteX186" fmla="*/ 1051906 w 1056130"/>
              <a:gd name="connsiteY186" fmla="*/ 634086 h 1056130"/>
              <a:gd name="connsiteX187" fmla="*/ 1053682 w 1056130"/>
              <a:gd name="connsiteY187" fmla="*/ 634470 h 1056130"/>
              <a:gd name="connsiteX188" fmla="*/ 1055794 w 1056130"/>
              <a:gd name="connsiteY188" fmla="*/ 635070 h 1056130"/>
              <a:gd name="connsiteX189" fmla="*/ 1055794 w 1056130"/>
              <a:gd name="connsiteY189" fmla="*/ 633486 h 1056130"/>
              <a:gd name="connsiteX190" fmla="*/ 1055002 w 1056130"/>
              <a:gd name="connsiteY190" fmla="*/ 633486 h 1056130"/>
              <a:gd name="connsiteX191" fmla="*/ 1054138 w 1056130"/>
              <a:gd name="connsiteY191" fmla="*/ 632838 h 1056130"/>
              <a:gd name="connsiteX192" fmla="*/ 1055002 w 1056130"/>
              <a:gd name="connsiteY192" fmla="*/ 632430 h 1056130"/>
              <a:gd name="connsiteX193" fmla="*/ 1055794 w 1056130"/>
              <a:gd name="connsiteY193" fmla="*/ 632430 h 1056130"/>
              <a:gd name="connsiteX194" fmla="*/ 1055794 w 1056130"/>
              <a:gd name="connsiteY194" fmla="*/ 631902 h 1056130"/>
              <a:gd name="connsiteX195" fmla="*/ 1047681 w 1056130"/>
              <a:gd name="connsiteY195" fmla="*/ 631902 h 1056130"/>
              <a:gd name="connsiteX196" fmla="*/ 1045281 w 1056130"/>
              <a:gd name="connsiteY196" fmla="*/ 631446 h 1056130"/>
              <a:gd name="connsiteX197" fmla="*/ 1044441 w 1056130"/>
              <a:gd name="connsiteY197" fmla="*/ 631278 h 1056130"/>
              <a:gd name="connsiteX198" fmla="*/ 1044441 w 1056130"/>
              <a:gd name="connsiteY198" fmla="*/ 631278 h 1056130"/>
              <a:gd name="connsiteX199" fmla="*/ 1042641 w 1056130"/>
              <a:gd name="connsiteY199" fmla="*/ 630894 h 1056130"/>
              <a:gd name="connsiteX200" fmla="*/ 1041825 w 1056130"/>
              <a:gd name="connsiteY200" fmla="*/ 630774 h 1056130"/>
              <a:gd name="connsiteX201" fmla="*/ 1041825 w 1056130"/>
              <a:gd name="connsiteY201" fmla="*/ 630774 h 1056130"/>
              <a:gd name="connsiteX202" fmla="*/ 1040024 w 1056130"/>
              <a:gd name="connsiteY202" fmla="*/ 630366 h 1056130"/>
              <a:gd name="connsiteX203" fmla="*/ 1039184 w 1056130"/>
              <a:gd name="connsiteY203" fmla="*/ 630246 h 1056130"/>
              <a:gd name="connsiteX204" fmla="*/ 1039184 w 1056130"/>
              <a:gd name="connsiteY204" fmla="*/ 630246 h 1056130"/>
              <a:gd name="connsiteX205" fmla="*/ 1037384 w 1056130"/>
              <a:gd name="connsiteY205" fmla="*/ 629838 h 1056130"/>
              <a:gd name="connsiteX206" fmla="*/ 1036544 w 1056130"/>
              <a:gd name="connsiteY206" fmla="*/ 629718 h 1056130"/>
              <a:gd name="connsiteX207" fmla="*/ 1036544 w 1056130"/>
              <a:gd name="connsiteY207" fmla="*/ 629718 h 1056130"/>
              <a:gd name="connsiteX208" fmla="*/ 1034744 w 1056130"/>
              <a:gd name="connsiteY208" fmla="*/ 629334 h 1056130"/>
              <a:gd name="connsiteX209" fmla="*/ 1032823 w 1056130"/>
              <a:gd name="connsiteY209" fmla="*/ 628614 h 1056130"/>
              <a:gd name="connsiteX210" fmla="*/ 1032823 w 1056130"/>
              <a:gd name="connsiteY210" fmla="*/ 628278 h 1056130"/>
              <a:gd name="connsiteX211" fmla="*/ 1055818 w 1056130"/>
              <a:gd name="connsiteY211" fmla="*/ 628278 h 1056130"/>
              <a:gd name="connsiteX212" fmla="*/ 1055818 w 1056130"/>
              <a:gd name="connsiteY212" fmla="*/ 626693 h 1056130"/>
              <a:gd name="connsiteX213" fmla="*/ 1028767 w 1056130"/>
              <a:gd name="connsiteY213" fmla="*/ 626861 h 1056130"/>
              <a:gd name="connsiteX214" fmla="*/ 1013189 w 1056130"/>
              <a:gd name="connsiteY214" fmla="*/ 624965 h 1056130"/>
              <a:gd name="connsiteX215" fmla="*/ 1011797 w 1056130"/>
              <a:gd name="connsiteY215" fmla="*/ 624149 h 1056130"/>
              <a:gd name="connsiteX216" fmla="*/ 1014485 w 1056130"/>
              <a:gd name="connsiteY216" fmla="*/ 624149 h 1056130"/>
              <a:gd name="connsiteX217" fmla="*/ 1045689 w 1056130"/>
              <a:gd name="connsiteY217" fmla="*/ 624149 h 1056130"/>
              <a:gd name="connsiteX218" fmla="*/ 1055770 w 1056130"/>
              <a:gd name="connsiteY218" fmla="*/ 625661 h 1056130"/>
              <a:gd name="connsiteX219" fmla="*/ 1055770 w 1056130"/>
              <a:gd name="connsiteY219" fmla="*/ 622517 h 1056130"/>
              <a:gd name="connsiteX220" fmla="*/ 1050778 w 1056130"/>
              <a:gd name="connsiteY220" fmla="*/ 622517 h 1056130"/>
              <a:gd name="connsiteX221" fmla="*/ 1049170 w 1056130"/>
              <a:gd name="connsiteY221" fmla="*/ 620837 h 1056130"/>
              <a:gd name="connsiteX222" fmla="*/ 1049170 w 1056130"/>
              <a:gd name="connsiteY222" fmla="*/ 619252 h 1056130"/>
              <a:gd name="connsiteX223" fmla="*/ 1049170 w 1056130"/>
              <a:gd name="connsiteY223" fmla="*/ 580272 h 1056130"/>
              <a:gd name="connsiteX224" fmla="*/ 1049170 w 1056130"/>
              <a:gd name="connsiteY224" fmla="*/ 578447 h 1056130"/>
              <a:gd name="connsiteX225" fmla="*/ 1050538 w 1056130"/>
              <a:gd name="connsiteY225" fmla="*/ 577031 h 1056130"/>
              <a:gd name="connsiteX226" fmla="*/ 1055746 w 1056130"/>
              <a:gd name="connsiteY226" fmla="*/ 576791 h 1056130"/>
              <a:gd name="connsiteX227" fmla="*/ 1055746 w 1056130"/>
              <a:gd name="connsiteY227" fmla="*/ 575735 h 1056130"/>
              <a:gd name="connsiteX228" fmla="*/ 1050562 w 1056130"/>
              <a:gd name="connsiteY228" fmla="*/ 575495 h 1056130"/>
              <a:gd name="connsiteX229" fmla="*/ 1049170 w 1056130"/>
              <a:gd name="connsiteY229" fmla="*/ 574103 h 1056130"/>
              <a:gd name="connsiteX230" fmla="*/ 1049170 w 1056130"/>
              <a:gd name="connsiteY230" fmla="*/ 572519 h 1056130"/>
              <a:gd name="connsiteX231" fmla="*/ 1049170 w 1056130"/>
              <a:gd name="connsiteY231" fmla="*/ 533010 h 1056130"/>
              <a:gd name="connsiteX232" fmla="*/ 1049170 w 1056130"/>
              <a:gd name="connsiteY232" fmla="*/ 531450 h 1056130"/>
              <a:gd name="connsiteX233" fmla="*/ 1050754 w 1056130"/>
              <a:gd name="connsiteY233" fmla="*/ 529745 h 1056130"/>
              <a:gd name="connsiteX234" fmla="*/ 1055746 w 1056130"/>
              <a:gd name="connsiteY234" fmla="*/ 529745 h 1056130"/>
              <a:gd name="connsiteX235" fmla="*/ 1055746 w 1056130"/>
              <a:gd name="connsiteY235" fmla="*/ 528161 h 1056130"/>
              <a:gd name="connsiteX236" fmla="*/ 1050754 w 1056130"/>
              <a:gd name="connsiteY236" fmla="*/ 528161 h 1056130"/>
              <a:gd name="connsiteX237" fmla="*/ 1049170 w 1056130"/>
              <a:gd name="connsiteY237" fmla="*/ 526481 h 1056130"/>
              <a:gd name="connsiteX238" fmla="*/ 1049170 w 1056130"/>
              <a:gd name="connsiteY238" fmla="*/ 524897 h 1056130"/>
              <a:gd name="connsiteX239" fmla="*/ 1049170 w 1056130"/>
              <a:gd name="connsiteY239" fmla="*/ 485556 h 1056130"/>
              <a:gd name="connsiteX240" fmla="*/ 1049170 w 1056130"/>
              <a:gd name="connsiteY240" fmla="*/ 483996 h 1056130"/>
              <a:gd name="connsiteX241" fmla="*/ 1050562 w 1056130"/>
              <a:gd name="connsiteY241" fmla="*/ 482604 h 1056130"/>
              <a:gd name="connsiteX242" fmla="*/ 1055746 w 1056130"/>
              <a:gd name="connsiteY242" fmla="*/ 482340 h 1056130"/>
              <a:gd name="connsiteX243" fmla="*/ 1055746 w 1056130"/>
              <a:gd name="connsiteY243" fmla="*/ 481307 h 1056130"/>
              <a:gd name="connsiteX244" fmla="*/ 1050538 w 1056130"/>
              <a:gd name="connsiteY244" fmla="*/ 481043 h 1056130"/>
              <a:gd name="connsiteX245" fmla="*/ 1049170 w 1056130"/>
              <a:gd name="connsiteY245" fmla="*/ 479651 h 1056130"/>
              <a:gd name="connsiteX246" fmla="*/ 1049170 w 1056130"/>
              <a:gd name="connsiteY246" fmla="*/ 478067 h 1056130"/>
              <a:gd name="connsiteX247" fmla="*/ 1049170 w 1056130"/>
              <a:gd name="connsiteY247" fmla="*/ 438342 h 1056130"/>
              <a:gd name="connsiteX248" fmla="*/ 1049170 w 1056130"/>
              <a:gd name="connsiteY248" fmla="*/ 437046 h 1056130"/>
              <a:gd name="connsiteX249" fmla="*/ 1050778 w 1056130"/>
              <a:gd name="connsiteY249" fmla="*/ 435342 h 1056130"/>
              <a:gd name="connsiteX250" fmla="*/ 1055770 w 1056130"/>
              <a:gd name="connsiteY250" fmla="*/ 435342 h 1056130"/>
              <a:gd name="connsiteX251" fmla="*/ 1055770 w 1056130"/>
              <a:gd name="connsiteY251" fmla="*/ 433854 h 1056130"/>
              <a:gd name="connsiteX252" fmla="*/ 1050970 w 1056130"/>
              <a:gd name="connsiteY252" fmla="*/ 433854 h 1056130"/>
              <a:gd name="connsiteX253" fmla="*/ 1049121 w 1056130"/>
              <a:gd name="connsiteY253" fmla="*/ 431909 h 1056130"/>
              <a:gd name="connsiteX254" fmla="*/ 1049121 w 1056130"/>
              <a:gd name="connsiteY254" fmla="*/ 430853 h 1056130"/>
              <a:gd name="connsiteX255" fmla="*/ 1049121 w 1056130"/>
              <a:gd name="connsiteY255" fmla="*/ 391104 h 1056130"/>
              <a:gd name="connsiteX256" fmla="*/ 1049121 w 1056130"/>
              <a:gd name="connsiteY256" fmla="*/ 390072 h 1056130"/>
              <a:gd name="connsiteX257" fmla="*/ 1050970 w 1056130"/>
              <a:gd name="connsiteY257" fmla="*/ 388128 h 1056130"/>
              <a:gd name="connsiteX258" fmla="*/ 1055770 w 1056130"/>
              <a:gd name="connsiteY258" fmla="*/ 388128 h 1056130"/>
              <a:gd name="connsiteX259" fmla="*/ 1055770 w 1056130"/>
              <a:gd name="connsiteY259" fmla="*/ 386544 h 1056130"/>
              <a:gd name="connsiteX260" fmla="*/ 1050778 w 1056130"/>
              <a:gd name="connsiteY260" fmla="*/ 386664 h 1056130"/>
              <a:gd name="connsiteX261" fmla="*/ 1049170 w 1056130"/>
              <a:gd name="connsiteY261" fmla="*/ 384960 h 1056130"/>
              <a:gd name="connsiteX262" fmla="*/ 1049170 w 1056130"/>
              <a:gd name="connsiteY262" fmla="*/ 382055 h 1056130"/>
              <a:gd name="connsiteX263" fmla="*/ 1049170 w 1056130"/>
              <a:gd name="connsiteY263" fmla="*/ 344298 h 1056130"/>
              <a:gd name="connsiteX264" fmla="*/ 1049170 w 1056130"/>
              <a:gd name="connsiteY264" fmla="*/ 342738 h 1056130"/>
              <a:gd name="connsiteX265" fmla="*/ 1050778 w 1056130"/>
              <a:gd name="connsiteY265" fmla="*/ 341034 h 1056130"/>
              <a:gd name="connsiteX266" fmla="*/ 1055770 w 1056130"/>
              <a:gd name="connsiteY266" fmla="*/ 341034 h 1056130"/>
              <a:gd name="connsiteX267" fmla="*/ 1055770 w 1056130"/>
              <a:gd name="connsiteY267" fmla="*/ 339450 h 1056130"/>
              <a:gd name="connsiteX268" fmla="*/ 1051306 w 1056130"/>
              <a:gd name="connsiteY268" fmla="*/ 339450 h 1056130"/>
              <a:gd name="connsiteX269" fmla="*/ 1049193 w 1056130"/>
              <a:gd name="connsiteY269" fmla="*/ 337218 h 1056130"/>
              <a:gd name="connsiteX270" fmla="*/ 1049193 w 1056130"/>
              <a:gd name="connsiteY270" fmla="*/ 336450 h 1056130"/>
              <a:gd name="connsiteX271" fmla="*/ 1049193 w 1056130"/>
              <a:gd name="connsiteY271" fmla="*/ 296725 h 1056130"/>
              <a:gd name="connsiteX272" fmla="*/ 1049193 w 1056130"/>
              <a:gd name="connsiteY272" fmla="*/ 295933 h 1056130"/>
              <a:gd name="connsiteX273" fmla="*/ 1051306 w 1056130"/>
              <a:gd name="connsiteY273" fmla="*/ 293724 h 1056130"/>
              <a:gd name="connsiteX274" fmla="*/ 1055770 w 1056130"/>
              <a:gd name="connsiteY274" fmla="*/ 293724 h 1056130"/>
              <a:gd name="connsiteX275" fmla="*/ 1055770 w 1056130"/>
              <a:gd name="connsiteY275" fmla="*/ 292236 h 1056130"/>
              <a:gd name="connsiteX276" fmla="*/ 1050778 w 1056130"/>
              <a:gd name="connsiteY276" fmla="*/ 292236 h 1056130"/>
              <a:gd name="connsiteX277" fmla="*/ 1049193 w 1056130"/>
              <a:gd name="connsiteY277" fmla="*/ 290532 h 1056130"/>
              <a:gd name="connsiteX278" fmla="*/ 1049193 w 1056130"/>
              <a:gd name="connsiteY278" fmla="*/ 288972 h 1056130"/>
              <a:gd name="connsiteX279" fmla="*/ 1049193 w 1056130"/>
              <a:gd name="connsiteY279" fmla="*/ 249511 h 1056130"/>
              <a:gd name="connsiteX280" fmla="*/ 1049193 w 1056130"/>
              <a:gd name="connsiteY280" fmla="*/ 247927 h 1056130"/>
              <a:gd name="connsiteX281" fmla="*/ 1050586 w 1056130"/>
              <a:gd name="connsiteY281" fmla="*/ 246534 h 1056130"/>
              <a:gd name="connsiteX282" fmla="*/ 1055770 w 1056130"/>
              <a:gd name="connsiteY282" fmla="*/ 246294 h 1056130"/>
              <a:gd name="connsiteX283" fmla="*/ 1055770 w 1056130"/>
              <a:gd name="connsiteY283" fmla="*/ 245238 h 1056130"/>
              <a:gd name="connsiteX284" fmla="*/ 1050562 w 1056130"/>
              <a:gd name="connsiteY284" fmla="*/ 244998 h 1056130"/>
              <a:gd name="connsiteX285" fmla="*/ 1049193 w 1056130"/>
              <a:gd name="connsiteY285" fmla="*/ 243582 h 1056130"/>
              <a:gd name="connsiteX286" fmla="*/ 1049193 w 1056130"/>
              <a:gd name="connsiteY286" fmla="*/ 241998 h 1056130"/>
              <a:gd name="connsiteX287" fmla="*/ 1049193 w 1056130"/>
              <a:gd name="connsiteY287" fmla="*/ 202297 h 1056130"/>
              <a:gd name="connsiteX288" fmla="*/ 1049193 w 1056130"/>
              <a:gd name="connsiteY288" fmla="*/ 200977 h 1056130"/>
              <a:gd name="connsiteX289" fmla="*/ 1050802 w 1056130"/>
              <a:gd name="connsiteY289" fmla="*/ 199297 h 1056130"/>
              <a:gd name="connsiteX290" fmla="*/ 1055794 w 1056130"/>
              <a:gd name="connsiteY290" fmla="*/ 199297 h 1056130"/>
              <a:gd name="connsiteX291" fmla="*/ 1055794 w 1056130"/>
              <a:gd name="connsiteY291" fmla="*/ 197712 h 1056130"/>
              <a:gd name="connsiteX292" fmla="*/ 1050994 w 1056130"/>
              <a:gd name="connsiteY292" fmla="*/ 197712 h 1056130"/>
              <a:gd name="connsiteX293" fmla="*/ 1049145 w 1056130"/>
              <a:gd name="connsiteY293" fmla="*/ 195768 h 1056130"/>
              <a:gd name="connsiteX294" fmla="*/ 1049145 w 1056130"/>
              <a:gd name="connsiteY294" fmla="*/ 194712 h 1056130"/>
              <a:gd name="connsiteX295" fmla="*/ 1049145 w 1056130"/>
              <a:gd name="connsiteY295" fmla="*/ 155059 h 1056130"/>
              <a:gd name="connsiteX296" fmla="*/ 1049145 w 1056130"/>
              <a:gd name="connsiteY296" fmla="*/ 154003 h 1056130"/>
              <a:gd name="connsiteX297" fmla="*/ 1050994 w 1056130"/>
              <a:gd name="connsiteY297" fmla="*/ 152059 h 1056130"/>
              <a:gd name="connsiteX298" fmla="*/ 1055794 w 1056130"/>
              <a:gd name="connsiteY298" fmla="*/ 152059 h 1056130"/>
              <a:gd name="connsiteX299" fmla="*/ 1055794 w 1056130"/>
              <a:gd name="connsiteY299" fmla="*/ 150499 h 1056130"/>
              <a:gd name="connsiteX300" fmla="*/ 1050802 w 1056130"/>
              <a:gd name="connsiteY300" fmla="*/ 150499 h 1056130"/>
              <a:gd name="connsiteX301" fmla="*/ 1049193 w 1056130"/>
              <a:gd name="connsiteY301" fmla="*/ 148794 h 1056130"/>
              <a:gd name="connsiteX302" fmla="*/ 1049193 w 1056130"/>
              <a:gd name="connsiteY302" fmla="*/ 145914 h 1056130"/>
              <a:gd name="connsiteX303" fmla="*/ 1049193 w 1056130"/>
              <a:gd name="connsiteY303" fmla="*/ 108253 h 1056130"/>
              <a:gd name="connsiteX304" fmla="*/ 1049193 w 1056130"/>
              <a:gd name="connsiteY304" fmla="*/ 106669 h 1056130"/>
              <a:gd name="connsiteX305" fmla="*/ 1050802 w 1056130"/>
              <a:gd name="connsiteY305" fmla="*/ 104965 h 1056130"/>
              <a:gd name="connsiteX306" fmla="*/ 1055794 w 1056130"/>
              <a:gd name="connsiteY306" fmla="*/ 105085 h 1056130"/>
              <a:gd name="connsiteX307" fmla="*/ 1055794 w 1056130"/>
              <a:gd name="connsiteY307" fmla="*/ 103501 h 1056130"/>
              <a:gd name="connsiteX308" fmla="*/ 1051594 w 1056130"/>
              <a:gd name="connsiteY308" fmla="*/ 103501 h 1056130"/>
              <a:gd name="connsiteX309" fmla="*/ 1049193 w 1056130"/>
              <a:gd name="connsiteY309" fmla="*/ 101100 h 1056130"/>
              <a:gd name="connsiteX310" fmla="*/ 1049193 w 1056130"/>
              <a:gd name="connsiteY310" fmla="*/ 59863 h 1056130"/>
              <a:gd name="connsiteX311" fmla="*/ 1051306 w 1056130"/>
              <a:gd name="connsiteY311" fmla="*/ 57655 h 1056130"/>
              <a:gd name="connsiteX312" fmla="*/ 1055770 w 1056130"/>
              <a:gd name="connsiteY312" fmla="*/ 57655 h 1056130"/>
              <a:gd name="connsiteX313" fmla="*/ 1055770 w 1056130"/>
              <a:gd name="connsiteY313" fmla="*/ 56071 h 1056130"/>
              <a:gd name="connsiteX314" fmla="*/ 1050778 w 1056130"/>
              <a:gd name="connsiteY314" fmla="*/ 56071 h 1056130"/>
              <a:gd name="connsiteX315" fmla="*/ 1049193 w 1056130"/>
              <a:gd name="connsiteY315" fmla="*/ 54391 h 1056130"/>
              <a:gd name="connsiteX316" fmla="*/ 1049193 w 1056130"/>
              <a:gd name="connsiteY316" fmla="*/ 52807 h 1056130"/>
              <a:gd name="connsiteX317" fmla="*/ 1049193 w 1056130"/>
              <a:gd name="connsiteY317" fmla="*/ 13442 h 1056130"/>
              <a:gd name="connsiteX318" fmla="*/ 1049193 w 1056130"/>
              <a:gd name="connsiteY318" fmla="*/ 11857 h 1056130"/>
              <a:gd name="connsiteX319" fmla="*/ 1050586 w 1056130"/>
              <a:gd name="connsiteY319" fmla="*/ 10465 h 1056130"/>
              <a:gd name="connsiteX320" fmla="*/ 1055770 w 1056130"/>
              <a:gd name="connsiteY320" fmla="*/ 10225 h 1056130"/>
              <a:gd name="connsiteX321" fmla="*/ 1055770 w 1056130"/>
              <a:gd name="connsiteY321" fmla="*/ 9169 h 1056130"/>
              <a:gd name="connsiteX322" fmla="*/ 1050514 w 1056130"/>
              <a:gd name="connsiteY322" fmla="*/ 9001 h 1056130"/>
              <a:gd name="connsiteX323" fmla="*/ 1049098 w 1056130"/>
              <a:gd name="connsiteY323" fmla="*/ 7585 h 1056130"/>
              <a:gd name="connsiteX324" fmla="*/ 1048881 w 1056130"/>
              <a:gd name="connsiteY324" fmla="*/ 1800 h 1056130"/>
              <a:gd name="connsiteX325" fmla="*/ 1047825 w 1056130"/>
              <a:gd name="connsiteY325" fmla="*/ 1800 h 1056130"/>
              <a:gd name="connsiteX326" fmla="*/ 1047585 w 1056130"/>
              <a:gd name="connsiteY326" fmla="*/ 7537 h 1056130"/>
              <a:gd name="connsiteX327" fmla="*/ 1046193 w 1056130"/>
              <a:gd name="connsiteY327" fmla="*/ 8929 h 1056130"/>
              <a:gd name="connsiteX328" fmla="*/ 1044873 w 1056130"/>
              <a:gd name="connsiteY328" fmla="*/ 8929 h 1056130"/>
              <a:gd name="connsiteX329" fmla="*/ 1003636 w 1056130"/>
              <a:gd name="connsiteY329" fmla="*/ 8929 h 1056130"/>
              <a:gd name="connsiteX330" fmla="*/ 1001956 w 1056130"/>
              <a:gd name="connsiteY330" fmla="*/ 7345 h 1056130"/>
              <a:gd name="connsiteX331" fmla="*/ 1001956 w 1056130"/>
              <a:gd name="connsiteY331" fmla="*/ 1824 h 1056130"/>
              <a:gd name="connsiteX332" fmla="*/ 1000395 w 1056130"/>
              <a:gd name="connsiteY332" fmla="*/ 1824 h 1056130"/>
              <a:gd name="connsiteX333" fmla="*/ 1000395 w 1056130"/>
              <a:gd name="connsiteY333" fmla="*/ 7345 h 1056130"/>
              <a:gd name="connsiteX334" fmla="*/ 998715 w 1056130"/>
              <a:gd name="connsiteY334" fmla="*/ 8953 h 1056130"/>
              <a:gd name="connsiteX335" fmla="*/ 997131 w 1056130"/>
              <a:gd name="connsiteY335" fmla="*/ 8953 h 1056130"/>
              <a:gd name="connsiteX336" fmla="*/ 957766 w 1056130"/>
              <a:gd name="connsiteY336" fmla="*/ 8953 h 1056130"/>
              <a:gd name="connsiteX337" fmla="*/ 956206 w 1056130"/>
              <a:gd name="connsiteY337" fmla="*/ 8953 h 1056130"/>
              <a:gd name="connsiteX338" fmla="*/ 954814 w 1056130"/>
              <a:gd name="connsiteY338" fmla="*/ 7561 h 1056130"/>
              <a:gd name="connsiteX339" fmla="*/ 954550 w 1056130"/>
              <a:gd name="connsiteY339" fmla="*/ 1800 h 1056130"/>
              <a:gd name="connsiteX340" fmla="*/ 953494 w 1056130"/>
              <a:gd name="connsiteY340" fmla="*/ 1800 h 1056130"/>
              <a:gd name="connsiteX341" fmla="*/ 953254 w 1056130"/>
              <a:gd name="connsiteY341" fmla="*/ 7537 h 1056130"/>
              <a:gd name="connsiteX342" fmla="*/ 951861 w 1056130"/>
              <a:gd name="connsiteY342" fmla="*/ 8929 h 1056130"/>
              <a:gd name="connsiteX343" fmla="*/ 950277 w 1056130"/>
              <a:gd name="connsiteY343" fmla="*/ 8929 h 1056130"/>
              <a:gd name="connsiteX344" fmla="*/ 910552 w 1056130"/>
              <a:gd name="connsiteY344" fmla="*/ 8929 h 1056130"/>
              <a:gd name="connsiteX345" fmla="*/ 909184 w 1056130"/>
              <a:gd name="connsiteY345" fmla="*/ 9001 h 1056130"/>
              <a:gd name="connsiteX346" fmla="*/ 907504 w 1056130"/>
              <a:gd name="connsiteY346" fmla="*/ 7393 h 1056130"/>
              <a:gd name="connsiteX347" fmla="*/ 907624 w 1056130"/>
              <a:gd name="connsiteY347" fmla="*/ 1872 h 1056130"/>
              <a:gd name="connsiteX348" fmla="*/ 906040 w 1056130"/>
              <a:gd name="connsiteY348" fmla="*/ 1872 h 1056130"/>
              <a:gd name="connsiteX349" fmla="*/ 906040 w 1056130"/>
              <a:gd name="connsiteY349" fmla="*/ 6865 h 1056130"/>
              <a:gd name="connsiteX350" fmla="*/ 903832 w 1056130"/>
              <a:gd name="connsiteY350" fmla="*/ 8977 h 1056130"/>
              <a:gd name="connsiteX351" fmla="*/ 862546 w 1056130"/>
              <a:gd name="connsiteY351" fmla="*/ 8977 h 1056130"/>
              <a:gd name="connsiteX352" fmla="*/ 860338 w 1056130"/>
              <a:gd name="connsiteY352" fmla="*/ 6865 h 1056130"/>
              <a:gd name="connsiteX353" fmla="*/ 860338 w 1056130"/>
              <a:gd name="connsiteY353" fmla="*/ 1872 h 1056130"/>
              <a:gd name="connsiteX354" fmla="*/ 858778 w 1056130"/>
              <a:gd name="connsiteY354" fmla="*/ 1872 h 1056130"/>
              <a:gd name="connsiteX355" fmla="*/ 858898 w 1056130"/>
              <a:gd name="connsiteY355" fmla="*/ 7393 h 1056130"/>
              <a:gd name="connsiteX356" fmla="*/ 857194 w 1056130"/>
              <a:gd name="connsiteY356" fmla="*/ 9001 h 1056130"/>
              <a:gd name="connsiteX357" fmla="*/ 855634 w 1056130"/>
              <a:gd name="connsiteY357" fmla="*/ 9001 h 1056130"/>
              <a:gd name="connsiteX358" fmla="*/ 816317 w 1056130"/>
              <a:gd name="connsiteY358" fmla="*/ 9001 h 1056130"/>
              <a:gd name="connsiteX359" fmla="*/ 814469 w 1056130"/>
              <a:gd name="connsiteY359" fmla="*/ 9001 h 1056130"/>
              <a:gd name="connsiteX360" fmla="*/ 813052 w 1056130"/>
              <a:gd name="connsiteY360" fmla="*/ 7609 h 1056130"/>
              <a:gd name="connsiteX361" fmla="*/ 812812 w 1056130"/>
              <a:gd name="connsiteY361" fmla="*/ 1872 h 1056130"/>
              <a:gd name="connsiteX362" fmla="*/ 811756 w 1056130"/>
              <a:gd name="connsiteY362" fmla="*/ 1872 h 1056130"/>
              <a:gd name="connsiteX363" fmla="*/ 811516 w 1056130"/>
              <a:gd name="connsiteY363" fmla="*/ 7609 h 1056130"/>
              <a:gd name="connsiteX364" fmla="*/ 810124 w 1056130"/>
              <a:gd name="connsiteY364" fmla="*/ 9001 h 1056130"/>
              <a:gd name="connsiteX365" fmla="*/ 808804 w 1056130"/>
              <a:gd name="connsiteY365" fmla="*/ 9001 h 1056130"/>
              <a:gd name="connsiteX366" fmla="*/ 767567 w 1056130"/>
              <a:gd name="connsiteY366" fmla="*/ 9001 h 1056130"/>
              <a:gd name="connsiteX367" fmla="*/ 765863 w 1056130"/>
              <a:gd name="connsiteY367" fmla="*/ 7417 h 1056130"/>
              <a:gd name="connsiteX368" fmla="*/ 765863 w 1056130"/>
              <a:gd name="connsiteY368" fmla="*/ 1896 h 1056130"/>
              <a:gd name="connsiteX369" fmla="*/ 764302 w 1056130"/>
              <a:gd name="connsiteY369" fmla="*/ 1896 h 1056130"/>
              <a:gd name="connsiteX370" fmla="*/ 764302 w 1056130"/>
              <a:gd name="connsiteY370" fmla="*/ 7417 h 1056130"/>
              <a:gd name="connsiteX371" fmla="*/ 762598 w 1056130"/>
              <a:gd name="connsiteY371" fmla="*/ 9025 h 1056130"/>
              <a:gd name="connsiteX372" fmla="*/ 761038 w 1056130"/>
              <a:gd name="connsiteY372" fmla="*/ 9025 h 1056130"/>
              <a:gd name="connsiteX373" fmla="*/ 721721 w 1056130"/>
              <a:gd name="connsiteY373" fmla="*/ 9025 h 1056130"/>
              <a:gd name="connsiteX374" fmla="*/ 720137 w 1056130"/>
              <a:gd name="connsiteY374" fmla="*/ 9025 h 1056130"/>
              <a:gd name="connsiteX375" fmla="*/ 718745 w 1056130"/>
              <a:gd name="connsiteY375" fmla="*/ 7633 h 1056130"/>
              <a:gd name="connsiteX376" fmla="*/ 718505 w 1056130"/>
              <a:gd name="connsiteY376" fmla="*/ 1896 h 1056130"/>
              <a:gd name="connsiteX377" fmla="*/ 717449 w 1056130"/>
              <a:gd name="connsiteY377" fmla="*/ 1896 h 1056130"/>
              <a:gd name="connsiteX378" fmla="*/ 717208 w 1056130"/>
              <a:gd name="connsiteY378" fmla="*/ 7633 h 1056130"/>
              <a:gd name="connsiteX379" fmla="*/ 715792 w 1056130"/>
              <a:gd name="connsiteY379" fmla="*/ 9025 h 1056130"/>
              <a:gd name="connsiteX380" fmla="*/ 714208 w 1056130"/>
              <a:gd name="connsiteY380" fmla="*/ 9025 h 1056130"/>
              <a:gd name="connsiteX381" fmla="*/ 674507 w 1056130"/>
              <a:gd name="connsiteY381" fmla="*/ 9025 h 1056130"/>
              <a:gd name="connsiteX382" fmla="*/ 673187 w 1056130"/>
              <a:gd name="connsiteY382" fmla="*/ 9025 h 1056130"/>
              <a:gd name="connsiteX383" fmla="*/ 671483 w 1056130"/>
              <a:gd name="connsiteY383" fmla="*/ 7417 h 1056130"/>
              <a:gd name="connsiteX384" fmla="*/ 671483 w 1056130"/>
              <a:gd name="connsiteY384" fmla="*/ 1896 h 1056130"/>
              <a:gd name="connsiteX385" fmla="*/ 669899 w 1056130"/>
              <a:gd name="connsiteY385" fmla="*/ 1896 h 1056130"/>
              <a:gd name="connsiteX386" fmla="*/ 669899 w 1056130"/>
              <a:gd name="connsiteY386" fmla="*/ 6889 h 1056130"/>
              <a:gd name="connsiteX387" fmla="*/ 667666 w 1056130"/>
              <a:gd name="connsiteY387" fmla="*/ 9001 h 1056130"/>
              <a:gd name="connsiteX388" fmla="*/ 626501 w 1056130"/>
              <a:gd name="connsiteY388" fmla="*/ 9001 h 1056130"/>
              <a:gd name="connsiteX389" fmla="*/ 624269 w 1056130"/>
              <a:gd name="connsiteY389" fmla="*/ 6889 h 1056130"/>
              <a:gd name="connsiteX390" fmla="*/ 624269 w 1056130"/>
              <a:gd name="connsiteY390" fmla="*/ 1896 h 1056130"/>
              <a:gd name="connsiteX391" fmla="*/ 622685 w 1056130"/>
              <a:gd name="connsiteY391" fmla="*/ 1896 h 1056130"/>
              <a:gd name="connsiteX392" fmla="*/ 622685 w 1056130"/>
              <a:gd name="connsiteY392" fmla="*/ 7657 h 1056130"/>
              <a:gd name="connsiteX393" fmla="*/ 621293 w 1056130"/>
              <a:gd name="connsiteY393" fmla="*/ 9001 h 1056130"/>
              <a:gd name="connsiteX394" fmla="*/ 578567 w 1056130"/>
              <a:gd name="connsiteY394" fmla="*/ 9001 h 1056130"/>
              <a:gd name="connsiteX395" fmla="*/ 577175 w 1056130"/>
              <a:gd name="connsiteY395" fmla="*/ 7657 h 1056130"/>
              <a:gd name="connsiteX396" fmla="*/ 577175 w 1056130"/>
              <a:gd name="connsiteY396" fmla="*/ 1896 h 1056130"/>
              <a:gd name="connsiteX397" fmla="*/ 575591 w 1056130"/>
              <a:gd name="connsiteY397" fmla="*/ 1896 h 1056130"/>
              <a:gd name="connsiteX398" fmla="*/ 575591 w 1056130"/>
              <a:gd name="connsiteY398" fmla="*/ 7417 h 1056130"/>
              <a:gd name="connsiteX399" fmla="*/ 574127 w 1056130"/>
              <a:gd name="connsiteY399" fmla="*/ 9001 h 1056130"/>
              <a:gd name="connsiteX400" fmla="*/ 532074 w 1056130"/>
              <a:gd name="connsiteY400" fmla="*/ 9001 h 1056130"/>
              <a:gd name="connsiteX401" fmla="*/ 529937 w 1056130"/>
              <a:gd name="connsiteY401" fmla="*/ 6793 h 1056130"/>
              <a:gd name="connsiteX402" fmla="*/ 529937 w 1056130"/>
              <a:gd name="connsiteY402" fmla="*/ 1800 h 1056130"/>
              <a:gd name="connsiteX403" fmla="*/ 528353 w 1056130"/>
              <a:gd name="connsiteY403" fmla="*/ 1800 h 1056130"/>
              <a:gd name="connsiteX404" fmla="*/ 528353 w 1056130"/>
              <a:gd name="connsiteY404" fmla="*/ 7321 h 1056130"/>
              <a:gd name="connsiteX405" fmla="*/ 526673 w 1056130"/>
              <a:gd name="connsiteY405" fmla="*/ 8929 h 1056130"/>
              <a:gd name="connsiteX406" fmla="*/ 525089 w 1056130"/>
              <a:gd name="connsiteY406" fmla="*/ 8929 h 1056130"/>
              <a:gd name="connsiteX407" fmla="*/ 485652 w 1056130"/>
              <a:gd name="connsiteY407" fmla="*/ 8929 h 1056130"/>
              <a:gd name="connsiteX408" fmla="*/ 484068 w 1056130"/>
              <a:gd name="connsiteY408" fmla="*/ 8929 h 1056130"/>
              <a:gd name="connsiteX409" fmla="*/ 482676 w 1056130"/>
              <a:gd name="connsiteY409" fmla="*/ 7537 h 1056130"/>
              <a:gd name="connsiteX410" fmla="*/ 482436 w 1056130"/>
              <a:gd name="connsiteY410" fmla="*/ 1800 h 1056130"/>
              <a:gd name="connsiteX411" fmla="*/ 481379 w 1056130"/>
              <a:gd name="connsiteY411" fmla="*/ 1800 h 1056130"/>
              <a:gd name="connsiteX412" fmla="*/ 481139 w 1056130"/>
              <a:gd name="connsiteY412" fmla="*/ 7537 h 1056130"/>
              <a:gd name="connsiteX413" fmla="*/ 479747 w 1056130"/>
              <a:gd name="connsiteY413" fmla="*/ 8929 h 1056130"/>
              <a:gd name="connsiteX414" fmla="*/ 478427 w 1056130"/>
              <a:gd name="connsiteY414" fmla="*/ 8929 h 1056130"/>
              <a:gd name="connsiteX415" fmla="*/ 437214 w 1056130"/>
              <a:gd name="connsiteY415" fmla="*/ 8929 h 1056130"/>
              <a:gd name="connsiteX416" fmla="*/ 435510 w 1056130"/>
              <a:gd name="connsiteY416" fmla="*/ 7345 h 1056130"/>
              <a:gd name="connsiteX417" fmla="*/ 435510 w 1056130"/>
              <a:gd name="connsiteY417" fmla="*/ 1824 h 1056130"/>
              <a:gd name="connsiteX418" fmla="*/ 433926 w 1056130"/>
              <a:gd name="connsiteY418" fmla="*/ 1824 h 1056130"/>
              <a:gd name="connsiteX419" fmla="*/ 433926 w 1056130"/>
              <a:gd name="connsiteY419" fmla="*/ 6817 h 1056130"/>
              <a:gd name="connsiteX420" fmla="*/ 431717 w 1056130"/>
              <a:gd name="connsiteY420" fmla="*/ 8929 h 1056130"/>
              <a:gd name="connsiteX421" fmla="*/ 389928 w 1056130"/>
              <a:gd name="connsiteY421" fmla="*/ 8929 h 1056130"/>
              <a:gd name="connsiteX422" fmla="*/ 388176 w 1056130"/>
              <a:gd name="connsiteY422" fmla="*/ 7081 h 1056130"/>
              <a:gd name="connsiteX423" fmla="*/ 388176 w 1056130"/>
              <a:gd name="connsiteY423" fmla="*/ 1824 h 1056130"/>
              <a:gd name="connsiteX424" fmla="*/ 386592 w 1056130"/>
              <a:gd name="connsiteY424" fmla="*/ 1824 h 1056130"/>
              <a:gd name="connsiteX425" fmla="*/ 386592 w 1056130"/>
              <a:gd name="connsiteY425" fmla="*/ 7585 h 1056130"/>
              <a:gd name="connsiteX426" fmla="*/ 385224 w 1056130"/>
              <a:gd name="connsiteY426" fmla="*/ 8929 h 1056130"/>
              <a:gd name="connsiteX427" fmla="*/ 342498 w 1056130"/>
              <a:gd name="connsiteY427" fmla="*/ 8929 h 1056130"/>
              <a:gd name="connsiteX428" fmla="*/ 341130 w 1056130"/>
              <a:gd name="connsiteY428" fmla="*/ 7585 h 1056130"/>
              <a:gd name="connsiteX429" fmla="*/ 341130 w 1056130"/>
              <a:gd name="connsiteY429" fmla="*/ 1824 h 1056130"/>
              <a:gd name="connsiteX430" fmla="*/ 339546 w 1056130"/>
              <a:gd name="connsiteY430" fmla="*/ 1824 h 1056130"/>
              <a:gd name="connsiteX431" fmla="*/ 339546 w 1056130"/>
              <a:gd name="connsiteY431" fmla="*/ 6817 h 1056130"/>
              <a:gd name="connsiteX432" fmla="*/ 337338 w 1056130"/>
              <a:gd name="connsiteY432" fmla="*/ 8929 h 1056130"/>
              <a:gd name="connsiteX433" fmla="*/ 296101 w 1056130"/>
              <a:gd name="connsiteY433" fmla="*/ 8929 h 1056130"/>
              <a:gd name="connsiteX434" fmla="*/ 293892 w 1056130"/>
              <a:gd name="connsiteY434" fmla="*/ 6817 h 1056130"/>
              <a:gd name="connsiteX435" fmla="*/ 293892 w 1056130"/>
              <a:gd name="connsiteY435" fmla="*/ 1824 h 1056130"/>
              <a:gd name="connsiteX436" fmla="*/ 292308 w 1056130"/>
              <a:gd name="connsiteY436" fmla="*/ 1824 h 1056130"/>
              <a:gd name="connsiteX437" fmla="*/ 292428 w 1056130"/>
              <a:gd name="connsiteY437" fmla="*/ 7345 h 1056130"/>
              <a:gd name="connsiteX438" fmla="*/ 290748 w 1056130"/>
              <a:gd name="connsiteY438" fmla="*/ 8953 h 1056130"/>
              <a:gd name="connsiteX439" fmla="*/ 289164 w 1056130"/>
              <a:gd name="connsiteY439" fmla="*/ 8953 h 1056130"/>
              <a:gd name="connsiteX440" fmla="*/ 249871 w 1056130"/>
              <a:gd name="connsiteY440" fmla="*/ 8953 h 1056130"/>
              <a:gd name="connsiteX441" fmla="*/ 248023 w 1056130"/>
              <a:gd name="connsiteY441" fmla="*/ 8953 h 1056130"/>
              <a:gd name="connsiteX442" fmla="*/ 246630 w 1056130"/>
              <a:gd name="connsiteY442" fmla="*/ 7561 h 1056130"/>
              <a:gd name="connsiteX443" fmla="*/ 246390 w 1056130"/>
              <a:gd name="connsiteY443" fmla="*/ 1824 h 1056130"/>
              <a:gd name="connsiteX444" fmla="*/ 245334 w 1056130"/>
              <a:gd name="connsiteY444" fmla="*/ 1824 h 1056130"/>
              <a:gd name="connsiteX445" fmla="*/ 245070 w 1056130"/>
              <a:gd name="connsiteY445" fmla="*/ 7561 h 1056130"/>
              <a:gd name="connsiteX446" fmla="*/ 243678 w 1056130"/>
              <a:gd name="connsiteY446" fmla="*/ 8953 h 1056130"/>
              <a:gd name="connsiteX447" fmla="*/ 242382 w 1056130"/>
              <a:gd name="connsiteY447" fmla="*/ 8953 h 1056130"/>
              <a:gd name="connsiteX448" fmla="*/ 201097 w 1056130"/>
              <a:gd name="connsiteY448" fmla="*/ 8953 h 1056130"/>
              <a:gd name="connsiteX449" fmla="*/ 199417 w 1056130"/>
              <a:gd name="connsiteY449" fmla="*/ 7369 h 1056130"/>
              <a:gd name="connsiteX450" fmla="*/ 199417 w 1056130"/>
              <a:gd name="connsiteY450" fmla="*/ 1848 h 1056130"/>
              <a:gd name="connsiteX451" fmla="*/ 197832 w 1056130"/>
              <a:gd name="connsiteY451" fmla="*/ 1848 h 1056130"/>
              <a:gd name="connsiteX452" fmla="*/ 197832 w 1056130"/>
              <a:gd name="connsiteY452" fmla="*/ 7369 h 1056130"/>
              <a:gd name="connsiteX453" fmla="*/ 196152 w 1056130"/>
              <a:gd name="connsiteY453" fmla="*/ 8977 h 1056130"/>
              <a:gd name="connsiteX454" fmla="*/ 194568 w 1056130"/>
              <a:gd name="connsiteY454" fmla="*/ 8977 h 1056130"/>
              <a:gd name="connsiteX455" fmla="*/ 155275 w 1056130"/>
              <a:gd name="connsiteY455" fmla="*/ 8977 h 1056130"/>
              <a:gd name="connsiteX456" fmla="*/ 153691 w 1056130"/>
              <a:gd name="connsiteY456" fmla="*/ 8977 h 1056130"/>
              <a:gd name="connsiteX457" fmla="*/ 152299 w 1056130"/>
              <a:gd name="connsiteY457" fmla="*/ 7585 h 1056130"/>
              <a:gd name="connsiteX458" fmla="*/ 152059 w 1056130"/>
              <a:gd name="connsiteY458" fmla="*/ 1800 h 1056130"/>
              <a:gd name="connsiteX459" fmla="*/ 151003 w 1056130"/>
              <a:gd name="connsiteY459" fmla="*/ 1800 h 1056130"/>
              <a:gd name="connsiteX460" fmla="*/ 150691 w 1056130"/>
              <a:gd name="connsiteY460" fmla="*/ 7537 h 1056130"/>
              <a:gd name="connsiteX461" fmla="*/ 149274 w 1056130"/>
              <a:gd name="connsiteY461" fmla="*/ 8929 h 1056130"/>
              <a:gd name="connsiteX462" fmla="*/ 147714 w 1056130"/>
              <a:gd name="connsiteY462" fmla="*/ 8929 h 1056130"/>
              <a:gd name="connsiteX463" fmla="*/ 108061 w 1056130"/>
              <a:gd name="connsiteY463" fmla="*/ 8929 h 1056130"/>
              <a:gd name="connsiteX464" fmla="*/ 106741 w 1056130"/>
              <a:gd name="connsiteY464" fmla="*/ 8929 h 1056130"/>
              <a:gd name="connsiteX465" fmla="*/ 105085 w 1056130"/>
              <a:gd name="connsiteY465" fmla="*/ 7321 h 1056130"/>
              <a:gd name="connsiteX466" fmla="*/ 105085 w 1056130"/>
              <a:gd name="connsiteY466" fmla="*/ 1800 h 1056130"/>
              <a:gd name="connsiteX467" fmla="*/ 103501 w 1056130"/>
              <a:gd name="connsiteY467" fmla="*/ 1800 h 1056130"/>
              <a:gd name="connsiteX468" fmla="*/ 103501 w 1056130"/>
              <a:gd name="connsiteY468" fmla="*/ 6793 h 1056130"/>
              <a:gd name="connsiteX469" fmla="*/ 101268 w 1056130"/>
              <a:gd name="connsiteY469" fmla="*/ 8905 h 1056130"/>
              <a:gd name="connsiteX470" fmla="*/ 60055 w 1056130"/>
              <a:gd name="connsiteY470" fmla="*/ 8905 h 1056130"/>
              <a:gd name="connsiteX471" fmla="*/ 57823 w 1056130"/>
              <a:gd name="connsiteY471" fmla="*/ 6793 h 1056130"/>
              <a:gd name="connsiteX472" fmla="*/ 57823 w 1056130"/>
              <a:gd name="connsiteY472" fmla="*/ 1800 h 1056130"/>
              <a:gd name="connsiteX473" fmla="*/ 56239 w 1056130"/>
              <a:gd name="connsiteY473" fmla="*/ 1800 h 1056130"/>
              <a:gd name="connsiteX474" fmla="*/ 56239 w 1056130"/>
              <a:gd name="connsiteY474" fmla="*/ 7561 h 1056130"/>
              <a:gd name="connsiteX475" fmla="*/ 54871 w 1056130"/>
              <a:gd name="connsiteY475" fmla="*/ 8905 h 1056130"/>
              <a:gd name="connsiteX476" fmla="*/ 12121 w 1056130"/>
              <a:gd name="connsiteY476" fmla="*/ 8905 h 1056130"/>
              <a:gd name="connsiteX477" fmla="*/ 10753 w 1056130"/>
              <a:gd name="connsiteY477" fmla="*/ 7561 h 1056130"/>
              <a:gd name="connsiteX478" fmla="*/ 10753 w 1056130"/>
              <a:gd name="connsiteY478" fmla="*/ 1800 h 1056130"/>
              <a:gd name="connsiteX479" fmla="*/ 9265 w 1056130"/>
              <a:gd name="connsiteY479" fmla="*/ 1800 h 1056130"/>
              <a:gd name="connsiteX480" fmla="*/ 9265 w 1056130"/>
              <a:gd name="connsiteY480" fmla="*/ 7537 h 1056130"/>
              <a:gd name="connsiteX481" fmla="*/ 7921 w 1056130"/>
              <a:gd name="connsiteY481" fmla="*/ 8929 h 1056130"/>
              <a:gd name="connsiteX482" fmla="*/ 1872 w 1056130"/>
              <a:gd name="connsiteY482" fmla="*/ 9169 h 1056130"/>
              <a:gd name="connsiteX483" fmla="*/ 1872 w 1056130"/>
              <a:gd name="connsiteY483" fmla="*/ 10753 h 1056130"/>
              <a:gd name="connsiteX484" fmla="*/ 8113 w 1056130"/>
              <a:gd name="connsiteY484" fmla="*/ 10513 h 1056130"/>
              <a:gd name="connsiteX485" fmla="*/ 9145 w 1056130"/>
              <a:gd name="connsiteY485" fmla="*/ 11713 h 1056130"/>
              <a:gd name="connsiteX486" fmla="*/ 9145 w 1056130"/>
              <a:gd name="connsiteY486" fmla="*/ 53263 h 1056130"/>
              <a:gd name="connsiteX487" fmla="*/ 9145 w 1056130"/>
              <a:gd name="connsiteY487" fmla="*/ 54823 h 1056130"/>
              <a:gd name="connsiteX488" fmla="*/ 7921 w 1056130"/>
              <a:gd name="connsiteY488" fmla="*/ 56071 h 1056130"/>
              <a:gd name="connsiteX489" fmla="*/ 1872 w 1056130"/>
              <a:gd name="connsiteY489" fmla="*/ 56071 h 1056130"/>
              <a:gd name="connsiteX490" fmla="*/ 1872 w 1056130"/>
              <a:gd name="connsiteY490" fmla="*/ 57655 h 1056130"/>
              <a:gd name="connsiteX491" fmla="*/ 7897 w 1056130"/>
              <a:gd name="connsiteY491" fmla="*/ 57655 h 1056130"/>
              <a:gd name="connsiteX492" fmla="*/ 9145 w 1056130"/>
              <a:gd name="connsiteY492" fmla="*/ 58879 h 1056130"/>
              <a:gd name="connsiteX493" fmla="*/ 9145 w 1056130"/>
              <a:gd name="connsiteY493" fmla="*/ 60463 h 1056130"/>
              <a:gd name="connsiteX494" fmla="*/ 9145 w 1056130"/>
              <a:gd name="connsiteY494" fmla="*/ 100596 h 1056130"/>
              <a:gd name="connsiteX495" fmla="*/ 9145 w 1056130"/>
              <a:gd name="connsiteY495" fmla="*/ 102181 h 1056130"/>
              <a:gd name="connsiteX496" fmla="*/ 7897 w 1056130"/>
              <a:gd name="connsiteY496" fmla="*/ 103405 h 1056130"/>
              <a:gd name="connsiteX497" fmla="*/ 1872 w 1056130"/>
              <a:gd name="connsiteY497" fmla="*/ 103405 h 1056130"/>
              <a:gd name="connsiteX498" fmla="*/ 1872 w 1056130"/>
              <a:gd name="connsiteY498" fmla="*/ 105013 h 1056130"/>
              <a:gd name="connsiteX499" fmla="*/ 7897 w 1056130"/>
              <a:gd name="connsiteY499" fmla="*/ 105013 h 1056130"/>
              <a:gd name="connsiteX500" fmla="*/ 9145 w 1056130"/>
              <a:gd name="connsiteY500" fmla="*/ 106213 h 1056130"/>
              <a:gd name="connsiteX501" fmla="*/ 9145 w 1056130"/>
              <a:gd name="connsiteY501" fmla="*/ 107797 h 1056130"/>
              <a:gd name="connsiteX502" fmla="*/ 9145 w 1056130"/>
              <a:gd name="connsiteY502" fmla="*/ 147690 h 1056130"/>
              <a:gd name="connsiteX503" fmla="*/ 9145 w 1056130"/>
              <a:gd name="connsiteY503" fmla="*/ 149274 h 1056130"/>
              <a:gd name="connsiteX504" fmla="*/ 7897 w 1056130"/>
              <a:gd name="connsiteY504" fmla="*/ 150475 h 1056130"/>
              <a:gd name="connsiteX505" fmla="*/ 1872 w 1056130"/>
              <a:gd name="connsiteY505" fmla="*/ 150403 h 1056130"/>
              <a:gd name="connsiteX506" fmla="*/ 1872 w 1056130"/>
              <a:gd name="connsiteY506" fmla="*/ 151963 h 1056130"/>
              <a:gd name="connsiteX507" fmla="*/ 7657 w 1056130"/>
              <a:gd name="connsiteY507" fmla="*/ 151963 h 1056130"/>
              <a:gd name="connsiteX508" fmla="*/ 9169 w 1056130"/>
              <a:gd name="connsiteY508" fmla="*/ 153499 h 1056130"/>
              <a:gd name="connsiteX509" fmla="*/ 9169 w 1056130"/>
              <a:gd name="connsiteY509" fmla="*/ 159284 h 1056130"/>
              <a:gd name="connsiteX510" fmla="*/ 9169 w 1056130"/>
              <a:gd name="connsiteY510" fmla="*/ 195288 h 1056130"/>
              <a:gd name="connsiteX511" fmla="*/ 6769 w 1056130"/>
              <a:gd name="connsiteY511" fmla="*/ 197688 h 1056130"/>
              <a:gd name="connsiteX512" fmla="*/ 1872 w 1056130"/>
              <a:gd name="connsiteY512" fmla="*/ 197808 h 1056130"/>
              <a:gd name="connsiteX513" fmla="*/ 1872 w 1056130"/>
              <a:gd name="connsiteY513" fmla="*/ 199393 h 1056130"/>
              <a:gd name="connsiteX514" fmla="*/ 7921 w 1056130"/>
              <a:gd name="connsiteY514" fmla="*/ 199393 h 1056130"/>
              <a:gd name="connsiteX515" fmla="*/ 9169 w 1056130"/>
              <a:gd name="connsiteY515" fmla="*/ 200641 h 1056130"/>
              <a:gd name="connsiteX516" fmla="*/ 9169 w 1056130"/>
              <a:gd name="connsiteY516" fmla="*/ 202225 h 1056130"/>
              <a:gd name="connsiteX517" fmla="*/ 9169 w 1056130"/>
              <a:gd name="connsiteY517" fmla="*/ 242238 h 1056130"/>
              <a:gd name="connsiteX518" fmla="*/ 9169 w 1056130"/>
              <a:gd name="connsiteY518" fmla="*/ 243030 h 1056130"/>
              <a:gd name="connsiteX519" fmla="*/ 7105 w 1056130"/>
              <a:gd name="connsiteY519" fmla="*/ 245046 h 1056130"/>
              <a:gd name="connsiteX520" fmla="*/ 1872 w 1056130"/>
              <a:gd name="connsiteY520" fmla="*/ 244710 h 1056130"/>
              <a:gd name="connsiteX521" fmla="*/ 1872 w 1056130"/>
              <a:gd name="connsiteY521" fmla="*/ 246822 h 1056130"/>
              <a:gd name="connsiteX522" fmla="*/ 8113 w 1056130"/>
              <a:gd name="connsiteY522" fmla="*/ 246582 h 1056130"/>
              <a:gd name="connsiteX523" fmla="*/ 9145 w 1056130"/>
              <a:gd name="connsiteY523" fmla="*/ 247783 h 1056130"/>
              <a:gd name="connsiteX524" fmla="*/ 9145 w 1056130"/>
              <a:gd name="connsiteY524" fmla="*/ 289308 h 1056130"/>
              <a:gd name="connsiteX525" fmla="*/ 9145 w 1056130"/>
              <a:gd name="connsiteY525" fmla="*/ 290892 h 1056130"/>
              <a:gd name="connsiteX526" fmla="*/ 7921 w 1056130"/>
              <a:gd name="connsiteY526" fmla="*/ 292140 h 1056130"/>
              <a:gd name="connsiteX527" fmla="*/ 1872 w 1056130"/>
              <a:gd name="connsiteY527" fmla="*/ 292140 h 1056130"/>
              <a:gd name="connsiteX528" fmla="*/ 1872 w 1056130"/>
              <a:gd name="connsiteY528" fmla="*/ 293724 h 1056130"/>
              <a:gd name="connsiteX529" fmla="*/ 7921 w 1056130"/>
              <a:gd name="connsiteY529" fmla="*/ 293724 h 1056130"/>
              <a:gd name="connsiteX530" fmla="*/ 9169 w 1056130"/>
              <a:gd name="connsiteY530" fmla="*/ 294948 h 1056130"/>
              <a:gd name="connsiteX531" fmla="*/ 9169 w 1056130"/>
              <a:gd name="connsiteY531" fmla="*/ 296509 h 1056130"/>
              <a:gd name="connsiteX532" fmla="*/ 9169 w 1056130"/>
              <a:gd name="connsiteY532" fmla="*/ 336666 h 1056130"/>
              <a:gd name="connsiteX533" fmla="*/ 9169 w 1056130"/>
              <a:gd name="connsiteY533" fmla="*/ 338250 h 1056130"/>
              <a:gd name="connsiteX534" fmla="*/ 7921 w 1056130"/>
              <a:gd name="connsiteY534" fmla="*/ 339474 h 1056130"/>
              <a:gd name="connsiteX535" fmla="*/ 1896 w 1056130"/>
              <a:gd name="connsiteY535" fmla="*/ 339474 h 1056130"/>
              <a:gd name="connsiteX536" fmla="*/ 1896 w 1056130"/>
              <a:gd name="connsiteY536" fmla="*/ 341058 h 1056130"/>
              <a:gd name="connsiteX537" fmla="*/ 7921 w 1056130"/>
              <a:gd name="connsiteY537" fmla="*/ 341058 h 1056130"/>
              <a:gd name="connsiteX538" fmla="*/ 9169 w 1056130"/>
              <a:gd name="connsiteY538" fmla="*/ 342258 h 1056130"/>
              <a:gd name="connsiteX539" fmla="*/ 9169 w 1056130"/>
              <a:gd name="connsiteY539" fmla="*/ 343842 h 1056130"/>
              <a:gd name="connsiteX540" fmla="*/ 9169 w 1056130"/>
              <a:gd name="connsiteY540" fmla="*/ 383759 h 1056130"/>
              <a:gd name="connsiteX541" fmla="*/ 9169 w 1056130"/>
              <a:gd name="connsiteY541" fmla="*/ 385320 h 1056130"/>
              <a:gd name="connsiteX542" fmla="*/ 7921 w 1056130"/>
              <a:gd name="connsiteY542" fmla="*/ 386544 h 1056130"/>
              <a:gd name="connsiteX543" fmla="*/ 1896 w 1056130"/>
              <a:gd name="connsiteY543" fmla="*/ 386544 h 1056130"/>
              <a:gd name="connsiteX544" fmla="*/ 1896 w 1056130"/>
              <a:gd name="connsiteY544" fmla="*/ 388128 h 1056130"/>
              <a:gd name="connsiteX545" fmla="*/ 7681 w 1056130"/>
              <a:gd name="connsiteY545" fmla="*/ 388128 h 1056130"/>
              <a:gd name="connsiteX546" fmla="*/ 9193 w 1056130"/>
              <a:gd name="connsiteY546" fmla="*/ 389664 h 1056130"/>
              <a:gd name="connsiteX547" fmla="*/ 9193 w 1056130"/>
              <a:gd name="connsiteY547" fmla="*/ 395449 h 1056130"/>
              <a:gd name="connsiteX548" fmla="*/ 9193 w 1056130"/>
              <a:gd name="connsiteY548" fmla="*/ 431453 h 1056130"/>
              <a:gd name="connsiteX549" fmla="*/ 6793 w 1056130"/>
              <a:gd name="connsiteY549" fmla="*/ 433854 h 1056130"/>
              <a:gd name="connsiteX550" fmla="*/ 1872 w 1056130"/>
              <a:gd name="connsiteY550" fmla="*/ 433854 h 1056130"/>
              <a:gd name="connsiteX551" fmla="*/ 1872 w 1056130"/>
              <a:gd name="connsiteY551" fmla="*/ 435438 h 1056130"/>
              <a:gd name="connsiteX552" fmla="*/ 7921 w 1056130"/>
              <a:gd name="connsiteY552" fmla="*/ 435438 h 1056130"/>
              <a:gd name="connsiteX553" fmla="*/ 9169 w 1056130"/>
              <a:gd name="connsiteY553" fmla="*/ 436662 h 1056130"/>
              <a:gd name="connsiteX554" fmla="*/ 9169 w 1056130"/>
              <a:gd name="connsiteY554" fmla="*/ 438246 h 1056130"/>
              <a:gd name="connsiteX555" fmla="*/ 9169 w 1056130"/>
              <a:gd name="connsiteY555" fmla="*/ 478283 h 1056130"/>
              <a:gd name="connsiteX556" fmla="*/ 9169 w 1056130"/>
              <a:gd name="connsiteY556" fmla="*/ 479075 h 1056130"/>
              <a:gd name="connsiteX557" fmla="*/ 7105 w 1056130"/>
              <a:gd name="connsiteY557" fmla="*/ 481091 h 1056130"/>
              <a:gd name="connsiteX558" fmla="*/ 1896 w 1056130"/>
              <a:gd name="connsiteY558" fmla="*/ 480851 h 1056130"/>
              <a:gd name="connsiteX559" fmla="*/ 1896 w 1056130"/>
              <a:gd name="connsiteY559" fmla="*/ 482940 h 1056130"/>
              <a:gd name="connsiteX560" fmla="*/ 8137 w 1056130"/>
              <a:gd name="connsiteY560" fmla="*/ 482724 h 1056130"/>
              <a:gd name="connsiteX561" fmla="*/ 9169 w 1056130"/>
              <a:gd name="connsiteY561" fmla="*/ 483900 h 1056130"/>
              <a:gd name="connsiteX562" fmla="*/ 9169 w 1056130"/>
              <a:gd name="connsiteY562" fmla="*/ 525449 h 1056130"/>
              <a:gd name="connsiteX563" fmla="*/ 9169 w 1056130"/>
              <a:gd name="connsiteY563" fmla="*/ 527033 h 1056130"/>
              <a:gd name="connsiteX564" fmla="*/ 7945 w 1056130"/>
              <a:gd name="connsiteY564" fmla="*/ 528257 h 1056130"/>
              <a:gd name="connsiteX565" fmla="*/ 1896 w 1056130"/>
              <a:gd name="connsiteY565" fmla="*/ 528257 h 1056130"/>
              <a:gd name="connsiteX566" fmla="*/ 1896 w 1056130"/>
              <a:gd name="connsiteY566" fmla="*/ 529865 h 1056130"/>
              <a:gd name="connsiteX567" fmla="*/ 7945 w 1056130"/>
              <a:gd name="connsiteY567" fmla="*/ 529865 h 1056130"/>
              <a:gd name="connsiteX568" fmla="*/ 9169 w 1056130"/>
              <a:gd name="connsiteY568" fmla="*/ 531114 h 1056130"/>
              <a:gd name="connsiteX569" fmla="*/ 9169 w 1056130"/>
              <a:gd name="connsiteY569" fmla="*/ 532698 h 1056130"/>
              <a:gd name="connsiteX570" fmla="*/ 9169 w 1056130"/>
              <a:gd name="connsiteY570" fmla="*/ 572639 h 1056130"/>
              <a:gd name="connsiteX571" fmla="*/ 9169 w 1056130"/>
              <a:gd name="connsiteY571" fmla="*/ 573431 h 1056130"/>
              <a:gd name="connsiteX572" fmla="*/ 7105 w 1056130"/>
              <a:gd name="connsiteY572" fmla="*/ 575423 h 1056130"/>
              <a:gd name="connsiteX573" fmla="*/ 1896 w 1056130"/>
              <a:gd name="connsiteY573" fmla="*/ 575183 h 1056130"/>
              <a:gd name="connsiteX574" fmla="*/ 1896 w 1056130"/>
              <a:gd name="connsiteY574" fmla="*/ 577295 h 1056130"/>
              <a:gd name="connsiteX575" fmla="*/ 7897 w 1056130"/>
              <a:gd name="connsiteY575" fmla="*/ 577031 h 1056130"/>
              <a:gd name="connsiteX576" fmla="*/ 9169 w 1056130"/>
              <a:gd name="connsiteY576" fmla="*/ 578279 h 1056130"/>
              <a:gd name="connsiteX577" fmla="*/ 9169 w 1056130"/>
              <a:gd name="connsiteY577" fmla="*/ 579840 h 1056130"/>
              <a:gd name="connsiteX578" fmla="*/ 9169 w 1056130"/>
              <a:gd name="connsiteY578" fmla="*/ 619877 h 1056130"/>
              <a:gd name="connsiteX579" fmla="*/ 9169 w 1056130"/>
              <a:gd name="connsiteY579" fmla="*/ 621461 h 1056130"/>
              <a:gd name="connsiteX580" fmla="*/ 7921 w 1056130"/>
              <a:gd name="connsiteY580" fmla="*/ 622685 h 1056130"/>
              <a:gd name="connsiteX581" fmla="*/ 1872 w 1056130"/>
              <a:gd name="connsiteY581" fmla="*/ 622517 h 1056130"/>
              <a:gd name="connsiteX582" fmla="*/ 1872 w 1056130"/>
              <a:gd name="connsiteY582" fmla="*/ 625661 h 1056130"/>
              <a:gd name="connsiteX583" fmla="*/ 16706 w 1056130"/>
              <a:gd name="connsiteY583" fmla="*/ 624125 h 1056130"/>
              <a:gd name="connsiteX584" fmla="*/ 46830 w 1056130"/>
              <a:gd name="connsiteY584" fmla="*/ 624125 h 1056130"/>
              <a:gd name="connsiteX585" fmla="*/ 43253 w 1056130"/>
              <a:gd name="connsiteY585" fmla="*/ 625277 h 1056130"/>
              <a:gd name="connsiteX586" fmla="*/ 28684 w 1056130"/>
              <a:gd name="connsiteY586" fmla="*/ 626813 h 1056130"/>
              <a:gd name="connsiteX587" fmla="*/ 1872 w 1056130"/>
              <a:gd name="connsiteY587" fmla="*/ 626669 h 1056130"/>
              <a:gd name="connsiteX588" fmla="*/ 1872 w 1056130"/>
              <a:gd name="connsiteY588" fmla="*/ 628278 h 1056130"/>
              <a:gd name="connsiteX589" fmla="*/ 25875 w 1056130"/>
              <a:gd name="connsiteY589" fmla="*/ 628278 h 1056130"/>
              <a:gd name="connsiteX590" fmla="*/ 1872 w 1056130"/>
              <a:gd name="connsiteY590" fmla="*/ 631470 h 1056130"/>
              <a:gd name="connsiteX591" fmla="*/ 1872 w 1056130"/>
              <a:gd name="connsiteY591" fmla="*/ 635166 h 1056130"/>
              <a:gd name="connsiteX592" fmla="*/ 8041 w 1056130"/>
              <a:gd name="connsiteY592" fmla="*/ 633990 h 1056130"/>
              <a:gd name="connsiteX593" fmla="*/ 18194 w 1056130"/>
              <a:gd name="connsiteY593" fmla="*/ 633030 h 1056130"/>
              <a:gd name="connsiteX594" fmla="*/ 52134 w 1056130"/>
              <a:gd name="connsiteY594" fmla="*/ 633030 h 1056130"/>
              <a:gd name="connsiteX595" fmla="*/ 54943 w 1056130"/>
              <a:gd name="connsiteY595" fmla="*/ 633030 h 1056130"/>
              <a:gd name="connsiteX596" fmla="*/ 48990 w 1056130"/>
              <a:gd name="connsiteY596" fmla="*/ 634830 h 1056130"/>
              <a:gd name="connsiteX597" fmla="*/ 33148 w 1056130"/>
              <a:gd name="connsiteY597" fmla="*/ 636679 h 1056130"/>
              <a:gd name="connsiteX598" fmla="*/ 1944 w 1056130"/>
              <a:gd name="connsiteY598" fmla="*/ 636679 h 1056130"/>
              <a:gd name="connsiteX599" fmla="*/ 1944 w 1056130"/>
              <a:gd name="connsiteY599" fmla="*/ 638263 h 1056130"/>
              <a:gd name="connsiteX600" fmla="*/ 31060 w 1056130"/>
              <a:gd name="connsiteY600" fmla="*/ 638263 h 1056130"/>
              <a:gd name="connsiteX601" fmla="*/ 31900 w 1056130"/>
              <a:gd name="connsiteY601" fmla="*/ 638431 h 1056130"/>
              <a:gd name="connsiteX602" fmla="*/ 1872 w 1056130"/>
              <a:gd name="connsiteY602" fmla="*/ 642007 h 1056130"/>
              <a:gd name="connsiteX603" fmla="*/ 1872 w 1056130"/>
              <a:gd name="connsiteY603" fmla="*/ 643591 h 1056130"/>
              <a:gd name="connsiteX604" fmla="*/ 7537 w 1056130"/>
              <a:gd name="connsiteY604" fmla="*/ 643591 h 1056130"/>
              <a:gd name="connsiteX605" fmla="*/ 6697 w 1056130"/>
              <a:gd name="connsiteY605" fmla="*/ 644023 h 1056130"/>
              <a:gd name="connsiteX606" fmla="*/ 6673 w 1056130"/>
              <a:gd name="connsiteY606" fmla="*/ 644023 h 1056130"/>
              <a:gd name="connsiteX607" fmla="*/ 1872 w 1056130"/>
              <a:gd name="connsiteY607" fmla="*/ 645080 h 1056130"/>
              <a:gd name="connsiteX608" fmla="*/ 1872 w 1056130"/>
              <a:gd name="connsiteY608" fmla="*/ 646664 h 1056130"/>
              <a:gd name="connsiteX609" fmla="*/ 13418 w 1056130"/>
              <a:gd name="connsiteY609" fmla="*/ 644264 h 1056130"/>
              <a:gd name="connsiteX610" fmla="*/ 19922 w 1056130"/>
              <a:gd name="connsiteY610" fmla="*/ 643519 h 1056130"/>
              <a:gd name="connsiteX611" fmla="*/ 65144 w 1056130"/>
              <a:gd name="connsiteY611" fmla="*/ 643519 h 1056130"/>
              <a:gd name="connsiteX612" fmla="*/ 63272 w 1056130"/>
              <a:gd name="connsiteY612" fmla="*/ 644504 h 1056130"/>
              <a:gd name="connsiteX613" fmla="*/ 50766 w 1056130"/>
              <a:gd name="connsiteY613" fmla="*/ 647648 h 1056130"/>
              <a:gd name="connsiteX614" fmla="*/ 45318 w 1056130"/>
              <a:gd name="connsiteY614" fmla="*/ 648296 h 1056130"/>
              <a:gd name="connsiteX615" fmla="*/ 4513 w 1056130"/>
              <a:gd name="connsiteY615" fmla="*/ 648296 h 1056130"/>
              <a:gd name="connsiteX616" fmla="*/ 1896 w 1056130"/>
              <a:gd name="connsiteY616" fmla="*/ 648296 h 1056130"/>
              <a:gd name="connsiteX617" fmla="*/ 1896 w 1056130"/>
              <a:gd name="connsiteY617" fmla="*/ 649880 h 1056130"/>
              <a:gd name="connsiteX618" fmla="*/ 34804 w 1056130"/>
              <a:gd name="connsiteY618" fmla="*/ 649880 h 1056130"/>
              <a:gd name="connsiteX619" fmla="*/ 39845 w 1056130"/>
              <a:gd name="connsiteY619" fmla="*/ 649880 h 1056130"/>
              <a:gd name="connsiteX620" fmla="*/ 37877 w 1056130"/>
              <a:gd name="connsiteY620" fmla="*/ 650864 h 1056130"/>
              <a:gd name="connsiteX621" fmla="*/ 21819 w 1056130"/>
              <a:gd name="connsiteY621" fmla="*/ 654921 h 1056130"/>
              <a:gd name="connsiteX622" fmla="*/ 18170 w 1056130"/>
              <a:gd name="connsiteY622" fmla="*/ 655329 h 1056130"/>
              <a:gd name="connsiteX623" fmla="*/ 4465 w 1056130"/>
              <a:gd name="connsiteY623" fmla="*/ 655329 h 1056130"/>
              <a:gd name="connsiteX624" fmla="*/ 1896 w 1056130"/>
              <a:gd name="connsiteY624" fmla="*/ 655593 h 1056130"/>
              <a:gd name="connsiteX625" fmla="*/ 1896 w 1056130"/>
              <a:gd name="connsiteY625" fmla="*/ 656649 h 1056130"/>
              <a:gd name="connsiteX626" fmla="*/ 12097 w 1056130"/>
              <a:gd name="connsiteY626" fmla="*/ 656889 h 1056130"/>
              <a:gd name="connsiteX627" fmla="*/ 6961 w 1056130"/>
              <a:gd name="connsiteY627" fmla="*/ 658641 h 1056130"/>
              <a:gd name="connsiteX628" fmla="*/ 1896 w 1056130"/>
              <a:gd name="connsiteY628" fmla="*/ 659793 h 1056130"/>
              <a:gd name="connsiteX629" fmla="*/ 1872 w 1056130"/>
              <a:gd name="connsiteY629" fmla="*/ 659793 h 1056130"/>
              <a:gd name="connsiteX630" fmla="*/ 1872 w 1056130"/>
              <a:gd name="connsiteY630" fmla="*/ 661378 h 1056130"/>
              <a:gd name="connsiteX631" fmla="*/ 15914 w 1056130"/>
              <a:gd name="connsiteY631" fmla="*/ 657969 h 1056130"/>
              <a:gd name="connsiteX632" fmla="*/ 24771 w 1056130"/>
              <a:gd name="connsiteY632" fmla="*/ 657081 h 1056130"/>
              <a:gd name="connsiteX633" fmla="*/ 73233 w 1056130"/>
              <a:gd name="connsiteY633" fmla="*/ 657081 h 1056130"/>
              <a:gd name="connsiteX634" fmla="*/ 76281 w 1056130"/>
              <a:gd name="connsiteY634" fmla="*/ 657585 h 1056130"/>
              <a:gd name="connsiteX635" fmla="*/ 65288 w 1056130"/>
              <a:gd name="connsiteY635" fmla="*/ 660778 h 1056130"/>
              <a:gd name="connsiteX636" fmla="*/ 47982 w 1056130"/>
              <a:gd name="connsiteY636" fmla="*/ 663298 h 1056130"/>
              <a:gd name="connsiteX637" fmla="*/ 4777 w 1056130"/>
              <a:gd name="connsiteY637" fmla="*/ 663298 h 1056130"/>
              <a:gd name="connsiteX638" fmla="*/ 1896 w 1056130"/>
              <a:gd name="connsiteY638" fmla="*/ 663298 h 1056130"/>
              <a:gd name="connsiteX639" fmla="*/ 1896 w 1056130"/>
              <a:gd name="connsiteY639" fmla="*/ 664882 h 1056130"/>
              <a:gd name="connsiteX640" fmla="*/ 14234 w 1056130"/>
              <a:gd name="connsiteY640" fmla="*/ 664882 h 1056130"/>
              <a:gd name="connsiteX641" fmla="*/ 49326 w 1056130"/>
              <a:gd name="connsiteY641" fmla="*/ 664882 h 1056130"/>
              <a:gd name="connsiteX642" fmla="*/ 47478 w 1056130"/>
              <a:gd name="connsiteY642" fmla="*/ 665890 h 1056130"/>
              <a:gd name="connsiteX643" fmla="*/ 27315 w 1056130"/>
              <a:gd name="connsiteY643" fmla="*/ 671483 h 1056130"/>
              <a:gd name="connsiteX644" fmla="*/ 23691 w 1056130"/>
              <a:gd name="connsiteY644" fmla="*/ 671987 h 1056130"/>
              <a:gd name="connsiteX645" fmla="*/ 1872 w 1056130"/>
              <a:gd name="connsiteY645" fmla="*/ 671987 h 1056130"/>
              <a:gd name="connsiteX646" fmla="*/ 1872 w 1056130"/>
              <a:gd name="connsiteY646" fmla="*/ 673571 h 1056130"/>
              <a:gd name="connsiteX647" fmla="*/ 18194 w 1056130"/>
              <a:gd name="connsiteY647" fmla="*/ 673571 h 1056130"/>
              <a:gd name="connsiteX648" fmla="*/ 1872 w 1056130"/>
              <a:gd name="connsiteY648" fmla="*/ 678852 h 1056130"/>
              <a:gd name="connsiteX649" fmla="*/ 1872 w 1056130"/>
              <a:gd name="connsiteY649" fmla="*/ 680436 h 1056130"/>
              <a:gd name="connsiteX650" fmla="*/ 23115 w 1056130"/>
              <a:gd name="connsiteY650" fmla="*/ 674363 h 1056130"/>
              <a:gd name="connsiteX651" fmla="*/ 28516 w 1056130"/>
              <a:gd name="connsiteY651" fmla="*/ 673547 h 1056130"/>
              <a:gd name="connsiteX652" fmla="*/ 88307 w 1056130"/>
              <a:gd name="connsiteY652" fmla="*/ 673547 h 1056130"/>
              <a:gd name="connsiteX653" fmla="*/ 90971 w 1056130"/>
              <a:gd name="connsiteY653" fmla="*/ 673547 h 1056130"/>
              <a:gd name="connsiteX654" fmla="*/ 89603 w 1056130"/>
              <a:gd name="connsiteY654" fmla="*/ 674579 h 1056130"/>
              <a:gd name="connsiteX655" fmla="*/ 68913 w 1056130"/>
              <a:gd name="connsiteY655" fmla="*/ 681516 h 1056130"/>
              <a:gd name="connsiteX656" fmla="*/ 65840 w 1056130"/>
              <a:gd name="connsiteY656" fmla="*/ 682068 h 1056130"/>
              <a:gd name="connsiteX657" fmla="*/ 2664 w 1056130"/>
              <a:gd name="connsiteY657" fmla="*/ 682068 h 1056130"/>
              <a:gd name="connsiteX658" fmla="*/ 1896 w 1056130"/>
              <a:gd name="connsiteY658" fmla="*/ 682068 h 1056130"/>
              <a:gd name="connsiteX659" fmla="*/ 1896 w 1056130"/>
              <a:gd name="connsiteY659" fmla="*/ 683652 h 1056130"/>
              <a:gd name="connsiteX660" fmla="*/ 4777 w 1056130"/>
              <a:gd name="connsiteY660" fmla="*/ 683652 h 1056130"/>
              <a:gd name="connsiteX661" fmla="*/ 60824 w 1056130"/>
              <a:gd name="connsiteY661" fmla="*/ 683652 h 1056130"/>
              <a:gd name="connsiteX662" fmla="*/ 59359 w 1056130"/>
              <a:gd name="connsiteY662" fmla="*/ 684685 h 1056130"/>
              <a:gd name="connsiteX663" fmla="*/ 34444 w 1056130"/>
              <a:gd name="connsiteY663" fmla="*/ 693086 h 1056130"/>
              <a:gd name="connsiteX664" fmla="*/ 31636 w 1056130"/>
              <a:gd name="connsiteY664" fmla="*/ 693734 h 1056130"/>
              <a:gd name="connsiteX665" fmla="*/ 1872 w 1056130"/>
              <a:gd name="connsiteY665" fmla="*/ 693638 h 1056130"/>
              <a:gd name="connsiteX666" fmla="*/ 1872 w 1056130"/>
              <a:gd name="connsiteY666" fmla="*/ 695222 h 1056130"/>
              <a:gd name="connsiteX667" fmla="*/ 23187 w 1056130"/>
              <a:gd name="connsiteY667" fmla="*/ 695222 h 1056130"/>
              <a:gd name="connsiteX668" fmla="*/ 26043 w 1056130"/>
              <a:gd name="connsiteY668" fmla="*/ 695222 h 1056130"/>
              <a:gd name="connsiteX669" fmla="*/ 24579 w 1056130"/>
              <a:gd name="connsiteY669" fmla="*/ 696254 h 1056130"/>
              <a:gd name="connsiteX670" fmla="*/ 4393 w 1056130"/>
              <a:gd name="connsiteY670" fmla="*/ 702999 h 1056130"/>
              <a:gd name="connsiteX671" fmla="*/ 1992 w 1056130"/>
              <a:gd name="connsiteY671" fmla="*/ 703551 h 1056130"/>
              <a:gd name="connsiteX672" fmla="*/ 1992 w 1056130"/>
              <a:gd name="connsiteY672" fmla="*/ 705135 h 1056130"/>
              <a:gd name="connsiteX673" fmla="*/ 4513 w 1056130"/>
              <a:gd name="connsiteY673" fmla="*/ 704703 h 1056130"/>
              <a:gd name="connsiteX674" fmla="*/ 30916 w 1056130"/>
              <a:gd name="connsiteY674" fmla="*/ 695894 h 1056130"/>
              <a:gd name="connsiteX675" fmla="*/ 34492 w 1056130"/>
              <a:gd name="connsiteY675" fmla="*/ 695198 h 1056130"/>
              <a:gd name="connsiteX676" fmla="*/ 109213 w 1056130"/>
              <a:gd name="connsiteY676" fmla="*/ 695198 h 1056130"/>
              <a:gd name="connsiteX677" fmla="*/ 109742 w 1056130"/>
              <a:gd name="connsiteY677" fmla="*/ 695198 h 1056130"/>
              <a:gd name="connsiteX678" fmla="*/ 109502 w 1056130"/>
              <a:gd name="connsiteY678" fmla="*/ 695846 h 1056130"/>
              <a:gd name="connsiteX679" fmla="*/ 109502 w 1056130"/>
              <a:gd name="connsiteY679" fmla="*/ 695846 h 1056130"/>
              <a:gd name="connsiteX680" fmla="*/ 108805 w 1056130"/>
              <a:gd name="connsiteY680" fmla="*/ 696086 h 1056130"/>
              <a:gd name="connsiteX681" fmla="*/ 82690 w 1056130"/>
              <a:gd name="connsiteY681" fmla="*/ 706575 h 1056130"/>
              <a:gd name="connsiteX682" fmla="*/ 79090 w 1056130"/>
              <a:gd name="connsiteY682" fmla="*/ 707031 h 1056130"/>
              <a:gd name="connsiteX683" fmla="*/ 4777 w 1056130"/>
              <a:gd name="connsiteY683" fmla="*/ 707031 h 1056130"/>
              <a:gd name="connsiteX684" fmla="*/ 1896 w 1056130"/>
              <a:gd name="connsiteY684" fmla="*/ 707031 h 1056130"/>
              <a:gd name="connsiteX685" fmla="*/ 1896 w 1056130"/>
              <a:gd name="connsiteY685" fmla="*/ 708615 h 1056130"/>
              <a:gd name="connsiteX686" fmla="*/ 3720 w 1056130"/>
              <a:gd name="connsiteY686" fmla="*/ 708615 h 1056130"/>
              <a:gd name="connsiteX687" fmla="*/ 76113 w 1056130"/>
              <a:gd name="connsiteY687" fmla="*/ 708615 h 1056130"/>
              <a:gd name="connsiteX688" fmla="*/ 74985 w 1056130"/>
              <a:gd name="connsiteY688" fmla="*/ 709600 h 1056130"/>
              <a:gd name="connsiteX689" fmla="*/ 43997 w 1056130"/>
              <a:gd name="connsiteY689" fmla="*/ 721889 h 1056130"/>
              <a:gd name="connsiteX690" fmla="*/ 41933 w 1056130"/>
              <a:gd name="connsiteY690" fmla="*/ 722969 h 1056130"/>
              <a:gd name="connsiteX691" fmla="*/ 41933 w 1056130"/>
              <a:gd name="connsiteY691" fmla="*/ 722969 h 1056130"/>
              <a:gd name="connsiteX692" fmla="*/ 39173 w 1056130"/>
              <a:gd name="connsiteY692" fmla="*/ 723473 h 1056130"/>
              <a:gd name="connsiteX693" fmla="*/ 1872 w 1056130"/>
              <a:gd name="connsiteY693" fmla="*/ 723473 h 1056130"/>
              <a:gd name="connsiteX694" fmla="*/ 1872 w 1056130"/>
              <a:gd name="connsiteY694" fmla="*/ 724289 h 1056130"/>
              <a:gd name="connsiteX695" fmla="*/ 34948 w 1056130"/>
              <a:gd name="connsiteY695" fmla="*/ 724289 h 1056130"/>
              <a:gd name="connsiteX696" fmla="*/ 37037 w 1056130"/>
              <a:gd name="connsiteY696" fmla="*/ 724457 h 1056130"/>
              <a:gd name="connsiteX697" fmla="*/ 37348 w 1056130"/>
              <a:gd name="connsiteY697" fmla="*/ 724861 h 1056130"/>
              <a:gd name="connsiteX698" fmla="*/ 37277 w 1056130"/>
              <a:gd name="connsiteY698" fmla="*/ 725033 h 1056130"/>
              <a:gd name="connsiteX699" fmla="*/ 36605 w 1056130"/>
              <a:gd name="connsiteY699" fmla="*/ 725346 h 1056130"/>
              <a:gd name="connsiteX700" fmla="*/ 1872 w 1056130"/>
              <a:gd name="connsiteY700" fmla="*/ 738955 h 1056130"/>
              <a:gd name="connsiteX701" fmla="*/ 1872 w 1056130"/>
              <a:gd name="connsiteY701" fmla="*/ 740539 h 1056130"/>
              <a:gd name="connsiteX702" fmla="*/ 13514 w 1056130"/>
              <a:gd name="connsiteY702" fmla="*/ 736027 h 1056130"/>
              <a:gd name="connsiteX703" fmla="*/ 28420 w 1056130"/>
              <a:gd name="connsiteY703" fmla="*/ 730098 h 1056130"/>
              <a:gd name="connsiteX704" fmla="*/ 40733 w 1056130"/>
              <a:gd name="connsiteY704" fmla="*/ 725081 h 1056130"/>
              <a:gd name="connsiteX705" fmla="*/ 41909 w 1056130"/>
              <a:gd name="connsiteY705" fmla="*/ 724697 h 1056130"/>
              <a:gd name="connsiteX706" fmla="*/ 41909 w 1056130"/>
              <a:gd name="connsiteY706" fmla="*/ 724697 h 1056130"/>
              <a:gd name="connsiteX707" fmla="*/ 44309 w 1056130"/>
              <a:gd name="connsiteY707" fmla="*/ 724193 h 1056130"/>
              <a:gd name="connsiteX708" fmla="*/ 133120 w 1056130"/>
              <a:gd name="connsiteY708" fmla="*/ 724193 h 1056130"/>
              <a:gd name="connsiteX709" fmla="*/ 135185 w 1056130"/>
              <a:gd name="connsiteY709" fmla="*/ 724409 h 1056130"/>
              <a:gd name="connsiteX710" fmla="*/ 135185 w 1056130"/>
              <a:gd name="connsiteY710" fmla="*/ 725249 h 1056130"/>
              <a:gd name="connsiteX711" fmla="*/ 135185 w 1056130"/>
              <a:gd name="connsiteY711" fmla="*/ 725249 h 1056130"/>
              <a:gd name="connsiteX712" fmla="*/ 103981 w 1056130"/>
              <a:gd name="connsiteY712" fmla="*/ 740803 h 1056130"/>
              <a:gd name="connsiteX713" fmla="*/ 98220 w 1056130"/>
              <a:gd name="connsiteY713" fmla="*/ 742148 h 1056130"/>
              <a:gd name="connsiteX714" fmla="*/ 1992 w 1056130"/>
              <a:gd name="connsiteY714" fmla="*/ 742148 h 1056130"/>
              <a:gd name="connsiteX715" fmla="*/ 1992 w 1056130"/>
              <a:gd name="connsiteY715" fmla="*/ 743732 h 1056130"/>
              <a:gd name="connsiteX716" fmla="*/ 97068 w 1056130"/>
              <a:gd name="connsiteY716" fmla="*/ 743732 h 1056130"/>
              <a:gd name="connsiteX717" fmla="*/ 95028 w 1056130"/>
              <a:gd name="connsiteY717" fmla="*/ 745220 h 1056130"/>
              <a:gd name="connsiteX718" fmla="*/ 56959 w 1056130"/>
              <a:gd name="connsiteY718" fmla="*/ 764422 h 1056130"/>
              <a:gd name="connsiteX719" fmla="*/ 52687 w 1056130"/>
              <a:gd name="connsiteY719" fmla="*/ 765382 h 1056130"/>
              <a:gd name="connsiteX720" fmla="*/ 4681 w 1056130"/>
              <a:gd name="connsiteY720" fmla="*/ 765382 h 1056130"/>
              <a:gd name="connsiteX721" fmla="*/ 1800 w 1056130"/>
              <a:gd name="connsiteY721" fmla="*/ 765382 h 1056130"/>
              <a:gd name="connsiteX722" fmla="*/ 1800 w 1056130"/>
              <a:gd name="connsiteY722" fmla="*/ 766967 h 1056130"/>
              <a:gd name="connsiteX723" fmla="*/ 13106 w 1056130"/>
              <a:gd name="connsiteY723" fmla="*/ 766967 h 1056130"/>
              <a:gd name="connsiteX724" fmla="*/ 50550 w 1056130"/>
              <a:gd name="connsiteY724" fmla="*/ 766967 h 1056130"/>
              <a:gd name="connsiteX725" fmla="*/ 49902 w 1056130"/>
              <a:gd name="connsiteY725" fmla="*/ 767951 h 1056130"/>
              <a:gd name="connsiteX726" fmla="*/ 3360 w 1056130"/>
              <a:gd name="connsiteY726" fmla="*/ 791114 h 1056130"/>
              <a:gd name="connsiteX727" fmla="*/ 1896 w 1056130"/>
              <a:gd name="connsiteY727" fmla="*/ 791642 h 1056130"/>
              <a:gd name="connsiteX728" fmla="*/ 1896 w 1056130"/>
              <a:gd name="connsiteY728" fmla="*/ 793226 h 1056130"/>
              <a:gd name="connsiteX729" fmla="*/ 4297 w 1056130"/>
              <a:gd name="connsiteY729" fmla="*/ 792410 h 1056130"/>
              <a:gd name="connsiteX730" fmla="*/ 53455 w 1056130"/>
              <a:gd name="connsiteY730" fmla="*/ 767831 h 1056130"/>
              <a:gd name="connsiteX731" fmla="*/ 57727 w 1056130"/>
              <a:gd name="connsiteY731" fmla="*/ 766775 h 1056130"/>
              <a:gd name="connsiteX732" fmla="*/ 167829 w 1056130"/>
              <a:gd name="connsiteY732" fmla="*/ 766775 h 1056130"/>
              <a:gd name="connsiteX733" fmla="*/ 170229 w 1056130"/>
              <a:gd name="connsiteY733" fmla="*/ 766919 h 1056130"/>
              <a:gd name="connsiteX734" fmla="*/ 170013 w 1056130"/>
              <a:gd name="connsiteY734" fmla="*/ 767543 h 1056130"/>
              <a:gd name="connsiteX735" fmla="*/ 130456 w 1056130"/>
              <a:gd name="connsiteY735" fmla="*/ 793898 h 1056130"/>
              <a:gd name="connsiteX736" fmla="*/ 130456 w 1056130"/>
              <a:gd name="connsiteY736" fmla="*/ 793898 h 1056130"/>
              <a:gd name="connsiteX737" fmla="*/ 127672 w 1056130"/>
              <a:gd name="connsiteY737" fmla="*/ 794354 h 1056130"/>
              <a:gd name="connsiteX738" fmla="*/ 1872 w 1056130"/>
              <a:gd name="connsiteY738" fmla="*/ 794354 h 1056130"/>
              <a:gd name="connsiteX739" fmla="*/ 1872 w 1056130"/>
              <a:gd name="connsiteY739" fmla="*/ 794882 h 1056130"/>
              <a:gd name="connsiteX740" fmla="*/ 125487 w 1056130"/>
              <a:gd name="connsiteY740" fmla="*/ 794882 h 1056130"/>
              <a:gd name="connsiteX741" fmla="*/ 127888 w 1056130"/>
              <a:gd name="connsiteY741" fmla="*/ 795074 h 1056130"/>
              <a:gd name="connsiteX742" fmla="*/ 127888 w 1056130"/>
              <a:gd name="connsiteY742" fmla="*/ 795890 h 1056130"/>
              <a:gd name="connsiteX743" fmla="*/ 127888 w 1056130"/>
              <a:gd name="connsiteY743" fmla="*/ 795890 h 1056130"/>
              <a:gd name="connsiteX744" fmla="*/ 86123 w 1056130"/>
              <a:gd name="connsiteY744" fmla="*/ 823446 h 1056130"/>
              <a:gd name="connsiteX745" fmla="*/ 77386 w 1056130"/>
              <a:gd name="connsiteY745" fmla="*/ 829326 h 1056130"/>
              <a:gd name="connsiteX746" fmla="*/ 74721 w 1056130"/>
              <a:gd name="connsiteY746" fmla="*/ 830214 h 1056130"/>
              <a:gd name="connsiteX747" fmla="*/ 2160 w 1056130"/>
              <a:gd name="connsiteY747" fmla="*/ 830214 h 1056130"/>
              <a:gd name="connsiteX748" fmla="*/ 1896 w 1056130"/>
              <a:gd name="connsiteY748" fmla="*/ 830214 h 1056130"/>
              <a:gd name="connsiteX749" fmla="*/ 1896 w 1056130"/>
              <a:gd name="connsiteY749" fmla="*/ 831799 h 1056130"/>
              <a:gd name="connsiteX750" fmla="*/ 4777 w 1056130"/>
              <a:gd name="connsiteY750" fmla="*/ 831799 h 1056130"/>
              <a:gd name="connsiteX751" fmla="*/ 69777 w 1056130"/>
              <a:gd name="connsiteY751" fmla="*/ 831799 h 1056130"/>
              <a:gd name="connsiteX752" fmla="*/ 72609 w 1056130"/>
              <a:gd name="connsiteY752" fmla="*/ 831799 h 1056130"/>
              <a:gd name="connsiteX753" fmla="*/ 71817 w 1056130"/>
              <a:gd name="connsiteY753" fmla="*/ 833047 h 1056130"/>
              <a:gd name="connsiteX754" fmla="*/ 5281 w 1056130"/>
              <a:gd name="connsiteY754" fmla="*/ 877404 h 1056130"/>
              <a:gd name="connsiteX755" fmla="*/ 1896 w 1056130"/>
              <a:gd name="connsiteY755" fmla="*/ 878076 h 1056130"/>
              <a:gd name="connsiteX756" fmla="*/ 1896 w 1056130"/>
              <a:gd name="connsiteY756" fmla="*/ 881221 h 1056130"/>
              <a:gd name="connsiteX757" fmla="*/ 9721 w 1056130"/>
              <a:gd name="connsiteY757" fmla="*/ 879925 h 1056130"/>
              <a:gd name="connsiteX758" fmla="*/ 173325 w 1056130"/>
              <a:gd name="connsiteY758" fmla="*/ 879925 h 1056130"/>
              <a:gd name="connsiteX759" fmla="*/ 176470 w 1056130"/>
              <a:gd name="connsiteY759" fmla="*/ 880117 h 1056130"/>
              <a:gd name="connsiteX760" fmla="*/ 175078 w 1056130"/>
              <a:gd name="connsiteY760" fmla="*/ 881965 h 1056130"/>
              <a:gd name="connsiteX761" fmla="*/ 114014 w 1056130"/>
              <a:gd name="connsiteY761" fmla="*/ 943100 h 1056130"/>
              <a:gd name="connsiteX762" fmla="*/ 110102 w 1056130"/>
              <a:gd name="connsiteY762" fmla="*/ 944757 h 1056130"/>
              <a:gd name="connsiteX763" fmla="*/ 4201 w 1056130"/>
              <a:gd name="connsiteY763" fmla="*/ 944757 h 1056130"/>
              <a:gd name="connsiteX764" fmla="*/ 1800 w 1056130"/>
              <a:gd name="connsiteY764" fmla="*/ 944517 h 1056130"/>
              <a:gd name="connsiteX765" fmla="*/ 1800 w 1056130"/>
              <a:gd name="connsiteY765" fmla="*/ 946605 h 1056130"/>
              <a:gd name="connsiteX766" fmla="*/ 4369 w 1056130"/>
              <a:gd name="connsiteY766" fmla="*/ 946365 h 1056130"/>
              <a:gd name="connsiteX767" fmla="*/ 109982 w 1056130"/>
              <a:gd name="connsiteY767" fmla="*/ 946365 h 1056130"/>
              <a:gd name="connsiteX768" fmla="*/ 108685 w 1056130"/>
              <a:gd name="connsiteY768" fmla="*/ 948357 h 1056130"/>
              <a:gd name="connsiteX769" fmla="*/ 3960 w 1056130"/>
              <a:gd name="connsiteY769" fmla="*/ 1053130 h 1056130"/>
              <a:gd name="connsiteX770" fmla="*/ 1896 w 1056130"/>
              <a:gd name="connsiteY770" fmla="*/ 1054642 h 1056130"/>
              <a:gd name="connsiteX771" fmla="*/ 2688 w 1056130"/>
              <a:gd name="connsiteY771" fmla="*/ 1055698 h 1056130"/>
              <a:gd name="connsiteX772" fmla="*/ 4008 w 1056130"/>
              <a:gd name="connsiteY772" fmla="*/ 1055698 h 1056130"/>
              <a:gd name="connsiteX773" fmla="*/ 6121 w 1056130"/>
              <a:gd name="connsiteY773" fmla="*/ 1053298 h 1056130"/>
              <a:gd name="connsiteX774" fmla="*/ 111158 w 1056130"/>
              <a:gd name="connsiteY774" fmla="*/ 948189 h 1056130"/>
              <a:gd name="connsiteX775" fmla="*/ 115958 w 1056130"/>
              <a:gd name="connsiteY775" fmla="*/ 946245 h 1056130"/>
              <a:gd name="connsiteX776" fmla="*/ 316191 w 1056130"/>
              <a:gd name="connsiteY776" fmla="*/ 946245 h 1056130"/>
              <a:gd name="connsiteX777" fmla="*/ 318999 w 1056130"/>
              <a:gd name="connsiteY777" fmla="*/ 946485 h 1056130"/>
              <a:gd name="connsiteX778" fmla="*/ 318207 w 1056130"/>
              <a:gd name="connsiteY778" fmla="*/ 948693 h 1056130"/>
              <a:gd name="connsiteX779" fmla="*/ 269025 w 1056130"/>
              <a:gd name="connsiteY779" fmla="*/ 1047105 h 1056130"/>
              <a:gd name="connsiteX780" fmla="*/ 264801 w 1056130"/>
              <a:gd name="connsiteY780" fmla="*/ 1055578 h 1056130"/>
              <a:gd name="connsiteX781" fmla="*/ 266913 w 1056130"/>
              <a:gd name="connsiteY781" fmla="*/ 1055578 h 1056130"/>
              <a:gd name="connsiteX782" fmla="*/ 267801 w 1056130"/>
              <a:gd name="connsiteY782" fmla="*/ 1053178 h 1056130"/>
              <a:gd name="connsiteX783" fmla="*/ 319983 w 1056130"/>
              <a:gd name="connsiteY783" fmla="*/ 948645 h 1056130"/>
              <a:gd name="connsiteX784" fmla="*/ 323992 w 1056130"/>
              <a:gd name="connsiteY784" fmla="*/ 946245 h 1056130"/>
              <a:gd name="connsiteX785" fmla="*/ 524993 w 1056130"/>
              <a:gd name="connsiteY785" fmla="*/ 946245 h 1056130"/>
              <a:gd name="connsiteX786" fmla="*/ 526577 w 1056130"/>
              <a:gd name="connsiteY786" fmla="*/ 946245 h 1056130"/>
              <a:gd name="connsiteX787" fmla="*/ 527993 w 1056130"/>
              <a:gd name="connsiteY787" fmla="*/ 947589 h 1056130"/>
              <a:gd name="connsiteX788" fmla="*/ 527993 w 1056130"/>
              <a:gd name="connsiteY788" fmla="*/ 949437 h 1056130"/>
              <a:gd name="connsiteX789" fmla="*/ 527993 w 1056130"/>
              <a:gd name="connsiteY789" fmla="*/ 1052434 h 1056130"/>
              <a:gd name="connsiteX790" fmla="*/ 527753 w 1056130"/>
              <a:gd name="connsiteY790" fmla="*/ 1055578 h 1056130"/>
              <a:gd name="connsiteX791" fmla="*/ 529937 w 1056130"/>
              <a:gd name="connsiteY791" fmla="*/ 1055578 h 1056130"/>
              <a:gd name="connsiteX792" fmla="*/ 529673 w 1056130"/>
              <a:gd name="connsiteY792" fmla="*/ 1052698 h 1056130"/>
              <a:gd name="connsiteX793" fmla="*/ 529673 w 1056130"/>
              <a:gd name="connsiteY793" fmla="*/ 949245 h 1056130"/>
              <a:gd name="connsiteX794" fmla="*/ 532674 w 1056130"/>
              <a:gd name="connsiteY794" fmla="*/ 946317 h 1056130"/>
              <a:gd name="connsiteX795" fmla="*/ 733675 w 1056130"/>
              <a:gd name="connsiteY795" fmla="*/ 946317 h 1056130"/>
              <a:gd name="connsiteX796" fmla="*/ 737827 w 1056130"/>
              <a:gd name="connsiteY796" fmla="*/ 948933 h 1056130"/>
              <a:gd name="connsiteX797" fmla="*/ 782497 w 1056130"/>
              <a:gd name="connsiteY797" fmla="*/ 1038680 h 1056130"/>
              <a:gd name="connsiteX798" fmla="*/ 789865 w 1056130"/>
              <a:gd name="connsiteY798" fmla="*/ 1053538 h 1056130"/>
              <a:gd name="connsiteX799" fmla="*/ 790754 w 1056130"/>
              <a:gd name="connsiteY799" fmla="*/ 1055722 h 1056130"/>
              <a:gd name="connsiteX800" fmla="*/ 792866 w 1056130"/>
              <a:gd name="connsiteY800" fmla="*/ 1055722 h 1056130"/>
              <a:gd name="connsiteX801" fmla="*/ 776688 w 1056130"/>
              <a:gd name="connsiteY801" fmla="*/ 1023510 h 1056130"/>
              <a:gd name="connsiteX802" fmla="*/ 755685 w 1056130"/>
              <a:gd name="connsiteY802" fmla="*/ 981337 h 1056130"/>
              <a:gd name="connsiteX803" fmla="*/ 739507 w 1056130"/>
              <a:gd name="connsiteY803" fmla="*/ 948813 h 1056130"/>
              <a:gd name="connsiteX804" fmla="*/ 738715 w 1056130"/>
              <a:gd name="connsiteY804" fmla="*/ 946653 h 1056130"/>
              <a:gd name="connsiteX805" fmla="*/ 741548 w 1056130"/>
              <a:gd name="connsiteY805" fmla="*/ 946389 h 1056130"/>
              <a:gd name="connsiteX806" fmla="*/ 942044 w 1056130"/>
              <a:gd name="connsiteY806" fmla="*/ 946389 h 1056130"/>
              <a:gd name="connsiteX807" fmla="*/ 946629 w 1056130"/>
              <a:gd name="connsiteY807" fmla="*/ 948309 h 1056130"/>
              <a:gd name="connsiteX808" fmla="*/ 1029055 w 1056130"/>
              <a:gd name="connsiteY808" fmla="*/ 1030927 h 1056130"/>
              <a:gd name="connsiteX809" fmla="*/ 1051690 w 1056130"/>
              <a:gd name="connsiteY809" fmla="*/ 1053730 h 1056130"/>
              <a:gd name="connsiteX810" fmla="*/ 1053154 w 1056130"/>
              <a:gd name="connsiteY810" fmla="*/ 1055770 h 1056130"/>
              <a:gd name="connsiteX811" fmla="*/ 1055554 w 1056130"/>
              <a:gd name="connsiteY811" fmla="*/ 1055770 h 1056130"/>
              <a:gd name="connsiteX812" fmla="*/ 1055722 w 1056130"/>
              <a:gd name="connsiteY812" fmla="*/ 1055122 h 1056130"/>
              <a:gd name="connsiteX813" fmla="*/ 983593 w 1056130"/>
              <a:gd name="connsiteY813" fmla="*/ 833239 h 1056130"/>
              <a:gd name="connsiteX814" fmla="*/ 1048161 w 1056130"/>
              <a:gd name="connsiteY814" fmla="*/ 876444 h 1056130"/>
              <a:gd name="connsiteX815" fmla="*/ 1049986 w 1056130"/>
              <a:gd name="connsiteY815" fmla="*/ 877884 h 1056130"/>
              <a:gd name="connsiteX816" fmla="*/ 1048377 w 1056130"/>
              <a:gd name="connsiteY816" fmla="*/ 878364 h 1056130"/>
              <a:gd name="connsiteX817" fmla="*/ 1046817 w 1056130"/>
              <a:gd name="connsiteY817" fmla="*/ 878364 h 1056130"/>
              <a:gd name="connsiteX818" fmla="*/ 882181 w 1056130"/>
              <a:gd name="connsiteY818" fmla="*/ 878364 h 1056130"/>
              <a:gd name="connsiteX819" fmla="*/ 877116 w 1056130"/>
              <a:gd name="connsiteY819" fmla="*/ 876300 h 1056130"/>
              <a:gd name="connsiteX820" fmla="*/ 834871 w 1056130"/>
              <a:gd name="connsiteY820" fmla="*/ 834007 h 1056130"/>
              <a:gd name="connsiteX821" fmla="*/ 833071 w 1056130"/>
              <a:gd name="connsiteY821" fmla="*/ 832495 h 1056130"/>
              <a:gd name="connsiteX822" fmla="*/ 833431 w 1056130"/>
              <a:gd name="connsiteY822" fmla="*/ 831775 h 1056130"/>
              <a:gd name="connsiteX823" fmla="*/ 835975 w 1056130"/>
              <a:gd name="connsiteY823" fmla="*/ 831775 h 1056130"/>
              <a:gd name="connsiteX824" fmla="*/ 978721 w 1056130"/>
              <a:gd name="connsiteY824" fmla="*/ 831775 h 1056130"/>
              <a:gd name="connsiteX825" fmla="*/ 983593 w 1056130"/>
              <a:gd name="connsiteY825" fmla="*/ 833239 h 1056130"/>
              <a:gd name="connsiteX826" fmla="*/ 529937 w 1056130"/>
              <a:gd name="connsiteY826" fmla="*/ 724793 h 1056130"/>
              <a:gd name="connsiteX827" fmla="*/ 532338 w 1056130"/>
              <a:gd name="connsiteY827" fmla="*/ 724217 h 1056130"/>
              <a:gd name="connsiteX828" fmla="*/ 623261 w 1056130"/>
              <a:gd name="connsiteY828" fmla="*/ 724217 h 1056130"/>
              <a:gd name="connsiteX829" fmla="*/ 625661 w 1056130"/>
              <a:gd name="connsiteY829" fmla="*/ 724721 h 1056130"/>
              <a:gd name="connsiteX830" fmla="*/ 632502 w 1056130"/>
              <a:gd name="connsiteY830" fmla="*/ 738139 h 1056130"/>
              <a:gd name="connsiteX831" fmla="*/ 634110 w 1056130"/>
              <a:gd name="connsiteY831" fmla="*/ 741091 h 1056130"/>
              <a:gd name="connsiteX832" fmla="*/ 633942 w 1056130"/>
              <a:gd name="connsiteY832" fmla="*/ 742508 h 1056130"/>
              <a:gd name="connsiteX833" fmla="*/ 631878 w 1056130"/>
              <a:gd name="connsiteY833" fmla="*/ 742676 h 1056130"/>
              <a:gd name="connsiteX834" fmla="*/ 532506 w 1056130"/>
              <a:gd name="connsiteY834" fmla="*/ 742676 h 1056130"/>
              <a:gd name="connsiteX835" fmla="*/ 529841 w 1056130"/>
              <a:gd name="connsiteY835" fmla="*/ 742076 h 1056130"/>
              <a:gd name="connsiteX836" fmla="*/ 529241 w 1056130"/>
              <a:gd name="connsiteY836" fmla="*/ 740227 h 1056130"/>
              <a:gd name="connsiteX837" fmla="*/ 529241 w 1056130"/>
              <a:gd name="connsiteY837" fmla="*/ 726690 h 1056130"/>
              <a:gd name="connsiteX838" fmla="*/ 529937 w 1056130"/>
              <a:gd name="connsiteY838" fmla="*/ 724793 h 1056130"/>
              <a:gd name="connsiteX839" fmla="*/ 575543 w 1056130"/>
              <a:gd name="connsiteY839" fmla="*/ 620717 h 1056130"/>
              <a:gd name="connsiteX840" fmla="*/ 573647 w 1056130"/>
              <a:gd name="connsiteY840" fmla="*/ 622589 h 1056130"/>
              <a:gd name="connsiteX841" fmla="*/ 531618 w 1056130"/>
              <a:gd name="connsiteY841" fmla="*/ 622589 h 1056130"/>
              <a:gd name="connsiteX842" fmla="*/ 529841 w 1056130"/>
              <a:gd name="connsiteY842" fmla="*/ 620813 h 1056130"/>
              <a:gd name="connsiteX843" fmla="*/ 529841 w 1056130"/>
              <a:gd name="connsiteY843" fmla="*/ 578975 h 1056130"/>
              <a:gd name="connsiteX844" fmla="*/ 532122 w 1056130"/>
              <a:gd name="connsiteY844" fmla="*/ 576911 h 1056130"/>
              <a:gd name="connsiteX845" fmla="*/ 564742 w 1056130"/>
              <a:gd name="connsiteY845" fmla="*/ 576911 h 1056130"/>
              <a:gd name="connsiteX846" fmla="*/ 573695 w 1056130"/>
              <a:gd name="connsiteY846" fmla="*/ 576911 h 1056130"/>
              <a:gd name="connsiteX847" fmla="*/ 575591 w 1056130"/>
              <a:gd name="connsiteY847" fmla="*/ 578855 h 1056130"/>
              <a:gd name="connsiteX848" fmla="*/ 575591 w 1056130"/>
              <a:gd name="connsiteY848" fmla="*/ 620693 h 1056130"/>
              <a:gd name="connsiteX849" fmla="*/ 764278 w 1056130"/>
              <a:gd name="connsiteY849" fmla="*/ 599978 h 1056130"/>
              <a:gd name="connsiteX850" fmla="*/ 764278 w 1056130"/>
              <a:gd name="connsiteY850" fmla="*/ 620525 h 1056130"/>
              <a:gd name="connsiteX851" fmla="*/ 762334 w 1056130"/>
              <a:gd name="connsiteY851" fmla="*/ 622589 h 1056130"/>
              <a:gd name="connsiteX852" fmla="*/ 720761 w 1056130"/>
              <a:gd name="connsiteY852" fmla="*/ 622589 h 1056130"/>
              <a:gd name="connsiteX853" fmla="*/ 718769 w 1056130"/>
              <a:gd name="connsiteY853" fmla="*/ 620549 h 1056130"/>
              <a:gd name="connsiteX854" fmla="*/ 718769 w 1056130"/>
              <a:gd name="connsiteY854" fmla="*/ 579191 h 1056130"/>
              <a:gd name="connsiteX855" fmla="*/ 721169 w 1056130"/>
              <a:gd name="connsiteY855" fmla="*/ 576935 h 1056130"/>
              <a:gd name="connsiteX856" fmla="*/ 761974 w 1056130"/>
              <a:gd name="connsiteY856" fmla="*/ 576935 h 1056130"/>
              <a:gd name="connsiteX857" fmla="*/ 764374 w 1056130"/>
              <a:gd name="connsiteY857" fmla="*/ 579336 h 1056130"/>
              <a:gd name="connsiteX858" fmla="*/ 725058 w 1056130"/>
              <a:gd name="connsiteY858" fmla="*/ 624173 h 1056130"/>
              <a:gd name="connsiteX859" fmla="*/ 762094 w 1056130"/>
              <a:gd name="connsiteY859" fmla="*/ 624173 h 1056130"/>
              <a:gd name="connsiteX860" fmla="*/ 770111 w 1056130"/>
              <a:gd name="connsiteY860" fmla="*/ 626861 h 1056130"/>
              <a:gd name="connsiteX861" fmla="*/ 767351 w 1056130"/>
              <a:gd name="connsiteY861" fmla="*/ 626861 h 1056130"/>
              <a:gd name="connsiteX862" fmla="*/ 729786 w 1056130"/>
              <a:gd name="connsiteY862" fmla="*/ 626861 h 1056130"/>
              <a:gd name="connsiteX863" fmla="*/ 722585 w 1056130"/>
              <a:gd name="connsiteY863" fmla="*/ 624149 h 1056130"/>
              <a:gd name="connsiteX864" fmla="*/ 811468 w 1056130"/>
              <a:gd name="connsiteY864" fmla="*/ 620669 h 1056130"/>
              <a:gd name="connsiteX865" fmla="*/ 809644 w 1056130"/>
              <a:gd name="connsiteY865" fmla="*/ 622589 h 1056130"/>
              <a:gd name="connsiteX866" fmla="*/ 767783 w 1056130"/>
              <a:gd name="connsiteY866" fmla="*/ 622589 h 1056130"/>
              <a:gd name="connsiteX867" fmla="*/ 765935 w 1056130"/>
              <a:gd name="connsiteY867" fmla="*/ 620669 h 1056130"/>
              <a:gd name="connsiteX868" fmla="*/ 765935 w 1056130"/>
              <a:gd name="connsiteY868" fmla="*/ 579047 h 1056130"/>
              <a:gd name="connsiteX869" fmla="*/ 767879 w 1056130"/>
              <a:gd name="connsiteY869" fmla="*/ 576935 h 1056130"/>
              <a:gd name="connsiteX870" fmla="*/ 809500 w 1056130"/>
              <a:gd name="connsiteY870" fmla="*/ 576935 h 1056130"/>
              <a:gd name="connsiteX871" fmla="*/ 811492 w 1056130"/>
              <a:gd name="connsiteY871" fmla="*/ 579047 h 1056130"/>
              <a:gd name="connsiteX872" fmla="*/ 811492 w 1056130"/>
              <a:gd name="connsiteY872" fmla="*/ 600122 h 1056130"/>
              <a:gd name="connsiteX873" fmla="*/ 811492 w 1056130"/>
              <a:gd name="connsiteY873" fmla="*/ 620669 h 1056130"/>
              <a:gd name="connsiteX874" fmla="*/ 811468 w 1056130"/>
              <a:gd name="connsiteY874" fmla="*/ 572663 h 1056130"/>
              <a:gd name="connsiteX875" fmla="*/ 811468 w 1056130"/>
              <a:gd name="connsiteY875" fmla="*/ 573983 h 1056130"/>
              <a:gd name="connsiteX876" fmla="*/ 810076 w 1056130"/>
              <a:gd name="connsiteY876" fmla="*/ 575375 h 1056130"/>
              <a:gd name="connsiteX877" fmla="*/ 768239 w 1056130"/>
              <a:gd name="connsiteY877" fmla="*/ 575375 h 1056130"/>
              <a:gd name="connsiteX878" fmla="*/ 765839 w 1056130"/>
              <a:gd name="connsiteY878" fmla="*/ 575111 h 1056130"/>
              <a:gd name="connsiteX879" fmla="*/ 765310 w 1056130"/>
              <a:gd name="connsiteY879" fmla="*/ 572711 h 1056130"/>
              <a:gd name="connsiteX880" fmla="*/ 765310 w 1056130"/>
              <a:gd name="connsiteY880" fmla="*/ 532338 h 1056130"/>
              <a:gd name="connsiteX881" fmla="*/ 765886 w 1056130"/>
              <a:gd name="connsiteY881" fmla="*/ 529937 h 1056130"/>
              <a:gd name="connsiteX882" fmla="*/ 768287 w 1056130"/>
              <a:gd name="connsiteY882" fmla="*/ 529337 h 1056130"/>
              <a:gd name="connsiteX883" fmla="*/ 808660 w 1056130"/>
              <a:gd name="connsiteY883" fmla="*/ 529337 h 1056130"/>
              <a:gd name="connsiteX884" fmla="*/ 811060 w 1056130"/>
              <a:gd name="connsiteY884" fmla="*/ 529865 h 1056130"/>
              <a:gd name="connsiteX885" fmla="*/ 811324 w 1056130"/>
              <a:gd name="connsiteY885" fmla="*/ 532458 h 1056130"/>
              <a:gd name="connsiteX886" fmla="*/ 982873 w 1056130"/>
              <a:gd name="connsiteY886" fmla="*/ 630486 h 1056130"/>
              <a:gd name="connsiteX887" fmla="*/ 984578 w 1056130"/>
              <a:gd name="connsiteY887" fmla="*/ 630942 h 1056130"/>
              <a:gd name="connsiteX888" fmla="*/ 984916 w 1056130"/>
              <a:gd name="connsiteY888" fmla="*/ 630963 h 1056130"/>
              <a:gd name="connsiteX889" fmla="*/ 984938 w 1056130"/>
              <a:gd name="connsiteY889" fmla="*/ 630942 h 1056130"/>
              <a:gd name="connsiteX890" fmla="*/ 985658 w 1056130"/>
              <a:gd name="connsiteY890" fmla="*/ 631182 h 1056130"/>
              <a:gd name="connsiteX891" fmla="*/ 985674 w 1056130"/>
              <a:gd name="connsiteY891" fmla="*/ 631657 h 1056130"/>
              <a:gd name="connsiteX892" fmla="*/ 985490 w 1056130"/>
              <a:gd name="connsiteY892" fmla="*/ 631758 h 1056130"/>
              <a:gd name="connsiteX893" fmla="*/ 983953 w 1056130"/>
              <a:gd name="connsiteY893" fmla="*/ 631950 h 1056130"/>
              <a:gd name="connsiteX894" fmla="*/ 943869 w 1056130"/>
              <a:gd name="connsiteY894" fmla="*/ 631950 h 1056130"/>
              <a:gd name="connsiteX895" fmla="*/ 941900 w 1056130"/>
              <a:gd name="connsiteY895" fmla="*/ 631470 h 1056130"/>
              <a:gd name="connsiteX896" fmla="*/ 941684 w 1056130"/>
              <a:gd name="connsiteY896" fmla="*/ 631350 h 1056130"/>
              <a:gd name="connsiteX897" fmla="*/ 941444 w 1056130"/>
              <a:gd name="connsiteY897" fmla="*/ 631350 h 1056130"/>
              <a:gd name="connsiteX898" fmla="*/ 939788 w 1056130"/>
              <a:gd name="connsiteY898" fmla="*/ 630918 h 1056130"/>
              <a:gd name="connsiteX899" fmla="*/ 939572 w 1056130"/>
              <a:gd name="connsiteY899" fmla="*/ 630798 h 1056130"/>
              <a:gd name="connsiteX900" fmla="*/ 939332 w 1056130"/>
              <a:gd name="connsiteY900" fmla="*/ 630798 h 1056130"/>
              <a:gd name="connsiteX901" fmla="*/ 937676 w 1056130"/>
              <a:gd name="connsiteY901" fmla="*/ 630366 h 1056130"/>
              <a:gd name="connsiteX902" fmla="*/ 931915 w 1056130"/>
              <a:gd name="connsiteY902" fmla="*/ 628926 h 1056130"/>
              <a:gd name="connsiteX903" fmla="*/ 932875 w 1056130"/>
              <a:gd name="connsiteY903" fmla="*/ 628302 h 1056130"/>
              <a:gd name="connsiteX904" fmla="*/ 971784 w 1056130"/>
              <a:gd name="connsiteY904" fmla="*/ 628302 h 1056130"/>
              <a:gd name="connsiteX905" fmla="*/ 980545 w 1056130"/>
              <a:gd name="connsiteY905" fmla="*/ 629982 h 1056130"/>
              <a:gd name="connsiteX906" fmla="*/ 982945 w 1056130"/>
              <a:gd name="connsiteY906" fmla="*/ 630342 h 1056130"/>
              <a:gd name="connsiteX907" fmla="*/ 828342 w 1056130"/>
              <a:gd name="connsiteY907" fmla="*/ 829902 h 1056130"/>
              <a:gd name="connsiteX908" fmla="*/ 825942 w 1056130"/>
              <a:gd name="connsiteY908" fmla="*/ 830166 h 1056130"/>
              <a:gd name="connsiteX909" fmla="*/ 682668 w 1056130"/>
              <a:gd name="connsiteY909" fmla="*/ 830166 h 1056130"/>
              <a:gd name="connsiteX910" fmla="*/ 679140 w 1056130"/>
              <a:gd name="connsiteY910" fmla="*/ 827886 h 1056130"/>
              <a:gd name="connsiteX911" fmla="*/ 663946 w 1056130"/>
              <a:gd name="connsiteY911" fmla="*/ 797258 h 1056130"/>
              <a:gd name="connsiteX912" fmla="*/ 663154 w 1056130"/>
              <a:gd name="connsiteY912" fmla="*/ 795338 h 1056130"/>
              <a:gd name="connsiteX913" fmla="*/ 666370 w 1056130"/>
              <a:gd name="connsiteY913" fmla="*/ 794738 h 1056130"/>
              <a:gd name="connsiteX914" fmla="*/ 790514 w 1056130"/>
              <a:gd name="connsiteY914" fmla="*/ 794738 h 1056130"/>
              <a:gd name="connsiteX915" fmla="*/ 793802 w 1056130"/>
              <a:gd name="connsiteY915" fmla="*/ 795242 h 1056130"/>
              <a:gd name="connsiteX916" fmla="*/ 793802 w 1056130"/>
              <a:gd name="connsiteY916" fmla="*/ 795242 h 1056130"/>
              <a:gd name="connsiteX917" fmla="*/ 529769 w 1056130"/>
              <a:gd name="connsiteY917" fmla="*/ 798267 h 1056130"/>
              <a:gd name="connsiteX918" fmla="*/ 529769 w 1056130"/>
              <a:gd name="connsiteY918" fmla="*/ 795386 h 1056130"/>
              <a:gd name="connsiteX919" fmla="*/ 533034 w 1056130"/>
              <a:gd name="connsiteY919" fmla="*/ 794834 h 1056130"/>
              <a:gd name="connsiteX920" fmla="*/ 657849 w 1056130"/>
              <a:gd name="connsiteY920" fmla="*/ 794834 h 1056130"/>
              <a:gd name="connsiteX921" fmla="*/ 660850 w 1056130"/>
              <a:gd name="connsiteY921" fmla="*/ 795386 h 1056130"/>
              <a:gd name="connsiteX922" fmla="*/ 677772 w 1056130"/>
              <a:gd name="connsiteY922" fmla="*/ 829230 h 1056130"/>
              <a:gd name="connsiteX923" fmla="*/ 677940 w 1056130"/>
              <a:gd name="connsiteY923" fmla="*/ 830022 h 1056130"/>
              <a:gd name="connsiteX924" fmla="*/ 675083 w 1056130"/>
              <a:gd name="connsiteY924" fmla="*/ 830214 h 1056130"/>
              <a:gd name="connsiteX925" fmla="*/ 532650 w 1056130"/>
              <a:gd name="connsiteY925" fmla="*/ 830214 h 1056130"/>
              <a:gd name="connsiteX926" fmla="*/ 529769 w 1056130"/>
              <a:gd name="connsiteY926" fmla="*/ 827238 h 1056130"/>
              <a:gd name="connsiteX927" fmla="*/ 791402 w 1056130"/>
              <a:gd name="connsiteY927" fmla="*/ 794186 h 1056130"/>
              <a:gd name="connsiteX928" fmla="*/ 789001 w 1056130"/>
              <a:gd name="connsiteY928" fmla="*/ 794186 h 1056130"/>
              <a:gd name="connsiteX929" fmla="*/ 665386 w 1056130"/>
              <a:gd name="connsiteY929" fmla="*/ 794186 h 1056130"/>
              <a:gd name="connsiteX930" fmla="*/ 662146 w 1056130"/>
              <a:gd name="connsiteY930" fmla="*/ 793610 h 1056130"/>
              <a:gd name="connsiteX931" fmla="*/ 648872 w 1056130"/>
              <a:gd name="connsiteY931" fmla="*/ 767015 h 1056130"/>
              <a:gd name="connsiteX932" fmla="*/ 651632 w 1056130"/>
              <a:gd name="connsiteY932" fmla="*/ 766703 h 1056130"/>
              <a:gd name="connsiteX933" fmla="*/ 763054 w 1056130"/>
              <a:gd name="connsiteY933" fmla="*/ 766703 h 1056130"/>
              <a:gd name="connsiteX934" fmla="*/ 767375 w 1056130"/>
              <a:gd name="connsiteY934" fmla="*/ 768575 h 1056130"/>
              <a:gd name="connsiteX935" fmla="*/ 791906 w 1056130"/>
              <a:gd name="connsiteY935" fmla="*/ 793202 h 1056130"/>
              <a:gd name="connsiteX936" fmla="*/ 791570 w 1056130"/>
              <a:gd name="connsiteY936" fmla="*/ 794186 h 1056130"/>
              <a:gd name="connsiteX937" fmla="*/ 763990 w 1056130"/>
              <a:gd name="connsiteY937" fmla="*/ 763582 h 1056130"/>
              <a:gd name="connsiteX938" fmla="*/ 760486 w 1056130"/>
              <a:gd name="connsiteY938" fmla="*/ 760030 h 1056130"/>
              <a:gd name="connsiteX939" fmla="*/ 752397 w 1056130"/>
              <a:gd name="connsiteY939" fmla="*/ 751437 h 1056130"/>
              <a:gd name="connsiteX940" fmla="*/ 745196 w 1056130"/>
              <a:gd name="connsiteY940" fmla="*/ 744236 h 1056130"/>
              <a:gd name="connsiteX941" fmla="*/ 745196 w 1056130"/>
              <a:gd name="connsiteY941" fmla="*/ 744236 h 1056130"/>
              <a:gd name="connsiteX942" fmla="*/ 745580 w 1056130"/>
              <a:gd name="connsiteY942" fmla="*/ 743300 h 1056130"/>
              <a:gd name="connsiteX943" fmla="*/ 747980 w 1056130"/>
              <a:gd name="connsiteY943" fmla="*/ 743300 h 1056130"/>
              <a:gd name="connsiteX944" fmla="*/ 846392 w 1056130"/>
              <a:gd name="connsiteY944" fmla="*/ 743300 h 1056130"/>
              <a:gd name="connsiteX945" fmla="*/ 849681 w 1056130"/>
              <a:gd name="connsiteY945" fmla="*/ 743852 h 1056130"/>
              <a:gd name="connsiteX946" fmla="*/ 865331 w 1056130"/>
              <a:gd name="connsiteY946" fmla="*/ 754461 h 1056130"/>
              <a:gd name="connsiteX947" fmla="*/ 878676 w 1056130"/>
              <a:gd name="connsiteY947" fmla="*/ 763390 h 1056130"/>
              <a:gd name="connsiteX948" fmla="*/ 880837 w 1056130"/>
              <a:gd name="connsiteY948" fmla="*/ 765118 h 1056130"/>
              <a:gd name="connsiteX949" fmla="*/ 878556 w 1056130"/>
              <a:gd name="connsiteY949" fmla="*/ 765334 h 1056130"/>
              <a:gd name="connsiteX950" fmla="*/ 768503 w 1056130"/>
              <a:gd name="connsiteY950" fmla="*/ 765334 h 1056130"/>
              <a:gd name="connsiteX951" fmla="*/ 764086 w 1056130"/>
              <a:gd name="connsiteY951" fmla="*/ 763582 h 1056130"/>
              <a:gd name="connsiteX952" fmla="*/ 846440 w 1056130"/>
              <a:gd name="connsiteY952" fmla="*/ 742460 h 1056130"/>
              <a:gd name="connsiteX953" fmla="*/ 844040 w 1056130"/>
              <a:gd name="connsiteY953" fmla="*/ 742652 h 1056130"/>
              <a:gd name="connsiteX954" fmla="*/ 745964 w 1056130"/>
              <a:gd name="connsiteY954" fmla="*/ 742652 h 1056130"/>
              <a:gd name="connsiteX955" fmla="*/ 743204 w 1056130"/>
              <a:gd name="connsiteY955" fmla="*/ 742148 h 1056130"/>
              <a:gd name="connsiteX956" fmla="*/ 726186 w 1056130"/>
              <a:gd name="connsiteY956" fmla="*/ 725346 h 1056130"/>
              <a:gd name="connsiteX957" fmla="*/ 726570 w 1056130"/>
              <a:gd name="connsiteY957" fmla="*/ 724385 h 1056130"/>
              <a:gd name="connsiteX958" fmla="*/ 728970 w 1056130"/>
              <a:gd name="connsiteY958" fmla="*/ 724385 h 1056130"/>
              <a:gd name="connsiteX959" fmla="*/ 817973 w 1056130"/>
              <a:gd name="connsiteY959" fmla="*/ 724385 h 1056130"/>
              <a:gd name="connsiteX960" fmla="*/ 821237 w 1056130"/>
              <a:gd name="connsiteY960" fmla="*/ 724937 h 1056130"/>
              <a:gd name="connsiteX961" fmla="*/ 835087 w 1056130"/>
              <a:gd name="connsiteY961" fmla="*/ 734299 h 1056130"/>
              <a:gd name="connsiteX962" fmla="*/ 846440 w 1056130"/>
              <a:gd name="connsiteY962" fmla="*/ 741788 h 1056130"/>
              <a:gd name="connsiteX963" fmla="*/ 846536 w 1056130"/>
              <a:gd name="connsiteY963" fmla="*/ 742460 h 1056130"/>
              <a:gd name="connsiteX964" fmla="*/ 529937 w 1056130"/>
              <a:gd name="connsiteY964" fmla="*/ 652425 h 1056130"/>
              <a:gd name="connsiteX965" fmla="*/ 529937 w 1056130"/>
              <a:gd name="connsiteY965" fmla="*/ 651128 h 1056130"/>
              <a:gd name="connsiteX966" fmla="*/ 531018 w 1056130"/>
              <a:gd name="connsiteY966" fmla="*/ 650000 h 1056130"/>
              <a:gd name="connsiteX967" fmla="*/ 532866 w 1056130"/>
              <a:gd name="connsiteY967" fmla="*/ 650000 h 1056130"/>
              <a:gd name="connsiteX968" fmla="*/ 586008 w 1056130"/>
              <a:gd name="connsiteY968" fmla="*/ 650000 h 1056130"/>
              <a:gd name="connsiteX969" fmla="*/ 589969 w 1056130"/>
              <a:gd name="connsiteY969" fmla="*/ 652400 h 1056130"/>
              <a:gd name="connsiteX970" fmla="*/ 591217 w 1056130"/>
              <a:gd name="connsiteY970" fmla="*/ 655137 h 1056130"/>
              <a:gd name="connsiteX971" fmla="*/ 588601 w 1056130"/>
              <a:gd name="connsiteY971" fmla="*/ 655473 h 1056130"/>
              <a:gd name="connsiteX972" fmla="*/ 532746 w 1056130"/>
              <a:gd name="connsiteY972" fmla="*/ 655473 h 1056130"/>
              <a:gd name="connsiteX973" fmla="*/ 529937 w 1056130"/>
              <a:gd name="connsiteY973" fmla="*/ 652425 h 1056130"/>
              <a:gd name="connsiteX974" fmla="*/ 698966 w 1056130"/>
              <a:gd name="connsiteY974" fmla="*/ 695318 h 1056130"/>
              <a:gd name="connsiteX975" fmla="*/ 775032 w 1056130"/>
              <a:gd name="connsiteY975" fmla="*/ 695318 h 1056130"/>
              <a:gd name="connsiteX976" fmla="*/ 778272 w 1056130"/>
              <a:gd name="connsiteY976" fmla="*/ 696086 h 1056130"/>
              <a:gd name="connsiteX977" fmla="*/ 793538 w 1056130"/>
              <a:gd name="connsiteY977" fmla="*/ 706359 h 1056130"/>
              <a:gd name="connsiteX978" fmla="*/ 794306 w 1056130"/>
              <a:gd name="connsiteY978" fmla="*/ 707247 h 1056130"/>
              <a:gd name="connsiteX979" fmla="*/ 789673 w 1056130"/>
              <a:gd name="connsiteY979" fmla="*/ 707247 h 1056130"/>
              <a:gd name="connsiteX980" fmla="*/ 710968 w 1056130"/>
              <a:gd name="connsiteY980" fmla="*/ 707247 h 1056130"/>
              <a:gd name="connsiteX981" fmla="*/ 706599 w 1056130"/>
              <a:gd name="connsiteY981" fmla="*/ 705471 h 1056130"/>
              <a:gd name="connsiteX982" fmla="*/ 697958 w 1056130"/>
              <a:gd name="connsiteY982" fmla="*/ 696614 h 1056130"/>
              <a:gd name="connsiteX983" fmla="*/ 697262 w 1056130"/>
              <a:gd name="connsiteY983" fmla="*/ 695534 h 1056130"/>
              <a:gd name="connsiteX984" fmla="*/ 698894 w 1056130"/>
              <a:gd name="connsiteY984" fmla="*/ 695318 h 1056130"/>
              <a:gd name="connsiteX985" fmla="*/ 693158 w 1056130"/>
              <a:gd name="connsiteY985" fmla="*/ 692053 h 1056130"/>
              <a:gd name="connsiteX986" fmla="*/ 685309 w 1056130"/>
              <a:gd name="connsiteY986" fmla="*/ 684228 h 1056130"/>
              <a:gd name="connsiteX987" fmla="*/ 687709 w 1056130"/>
              <a:gd name="connsiteY987" fmla="*/ 683748 h 1056130"/>
              <a:gd name="connsiteX988" fmla="*/ 757462 w 1056130"/>
              <a:gd name="connsiteY988" fmla="*/ 683748 h 1056130"/>
              <a:gd name="connsiteX989" fmla="*/ 761374 w 1056130"/>
              <a:gd name="connsiteY989" fmla="*/ 684925 h 1056130"/>
              <a:gd name="connsiteX990" fmla="*/ 774072 w 1056130"/>
              <a:gd name="connsiteY990" fmla="*/ 693422 h 1056130"/>
              <a:gd name="connsiteX991" fmla="*/ 771287 w 1056130"/>
              <a:gd name="connsiteY991" fmla="*/ 693782 h 1056130"/>
              <a:gd name="connsiteX992" fmla="*/ 697334 w 1056130"/>
              <a:gd name="connsiteY992" fmla="*/ 693782 h 1056130"/>
              <a:gd name="connsiteX993" fmla="*/ 693158 w 1056130"/>
              <a:gd name="connsiteY993" fmla="*/ 692053 h 1056130"/>
              <a:gd name="connsiteX994" fmla="*/ 775680 w 1056130"/>
              <a:gd name="connsiteY994" fmla="*/ 692581 h 1056130"/>
              <a:gd name="connsiteX995" fmla="*/ 764566 w 1056130"/>
              <a:gd name="connsiteY995" fmla="*/ 685093 h 1056130"/>
              <a:gd name="connsiteX996" fmla="*/ 763414 w 1056130"/>
              <a:gd name="connsiteY996" fmla="*/ 683724 h 1056130"/>
              <a:gd name="connsiteX997" fmla="*/ 834103 w 1056130"/>
              <a:gd name="connsiteY997" fmla="*/ 683724 h 1056130"/>
              <a:gd name="connsiteX998" fmla="*/ 838616 w 1056130"/>
              <a:gd name="connsiteY998" fmla="*/ 684781 h 1056130"/>
              <a:gd name="connsiteX999" fmla="*/ 855418 w 1056130"/>
              <a:gd name="connsiteY999" fmla="*/ 693614 h 1056130"/>
              <a:gd name="connsiteX1000" fmla="*/ 853257 w 1056130"/>
              <a:gd name="connsiteY1000" fmla="*/ 693758 h 1056130"/>
              <a:gd name="connsiteX1001" fmla="*/ 779568 w 1056130"/>
              <a:gd name="connsiteY1001" fmla="*/ 693758 h 1056130"/>
              <a:gd name="connsiteX1002" fmla="*/ 775752 w 1056130"/>
              <a:gd name="connsiteY1002" fmla="*/ 692581 h 1056130"/>
              <a:gd name="connsiteX1003" fmla="*/ 829758 w 1056130"/>
              <a:gd name="connsiteY1003" fmla="*/ 682140 h 1056130"/>
              <a:gd name="connsiteX1004" fmla="*/ 762550 w 1056130"/>
              <a:gd name="connsiteY1004" fmla="*/ 682140 h 1056130"/>
              <a:gd name="connsiteX1005" fmla="*/ 757918 w 1056130"/>
              <a:gd name="connsiteY1005" fmla="*/ 680748 h 1056130"/>
              <a:gd name="connsiteX1006" fmla="*/ 748124 w 1056130"/>
              <a:gd name="connsiteY1006" fmla="*/ 674147 h 1056130"/>
              <a:gd name="connsiteX1007" fmla="*/ 749756 w 1056130"/>
              <a:gd name="connsiteY1007" fmla="*/ 673619 h 1056130"/>
              <a:gd name="connsiteX1008" fmla="*/ 814564 w 1056130"/>
              <a:gd name="connsiteY1008" fmla="*/ 673619 h 1056130"/>
              <a:gd name="connsiteX1009" fmla="*/ 817349 w 1056130"/>
              <a:gd name="connsiteY1009" fmla="*/ 674147 h 1056130"/>
              <a:gd name="connsiteX1010" fmla="*/ 831751 w 1056130"/>
              <a:gd name="connsiteY1010" fmla="*/ 681348 h 1056130"/>
              <a:gd name="connsiteX1011" fmla="*/ 832231 w 1056130"/>
              <a:gd name="connsiteY1011" fmla="*/ 682020 h 1056130"/>
              <a:gd name="connsiteX1012" fmla="*/ 829830 w 1056130"/>
              <a:gd name="connsiteY1012" fmla="*/ 682140 h 1056130"/>
              <a:gd name="connsiteX1013" fmla="*/ 822437 w 1056130"/>
              <a:gd name="connsiteY1013" fmla="*/ 648416 h 1056130"/>
              <a:gd name="connsiteX1014" fmla="*/ 771479 w 1056130"/>
              <a:gd name="connsiteY1014" fmla="*/ 648416 h 1056130"/>
              <a:gd name="connsiteX1015" fmla="*/ 768215 w 1056130"/>
              <a:gd name="connsiteY1015" fmla="*/ 647624 h 1056130"/>
              <a:gd name="connsiteX1016" fmla="*/ 761446 w 1056130"/>
              <a:gd name="connsiteY1016" fmla="*/ 644216 h 1056130"/>
              <a:gd name="connsiteX1017" fmla="*/ 761614 w 1056130"/>
              <a:gd name="connsiteY1017" fmla="*/ 643639 h 1056130"/>
              <a:gd name="connsiteX1018" fmla="*/ 811252 w 1056130"/>
              <a:gd name="connsiteY1018" fmla="*/ 643639 h 1056130"/>
              <a:gd name="connsiteX1019" fmla="*/ 815837 w 1056130"/>
              <a:gd name="connsiteY1019" fmla="*/ 644528 h 1056130"/>
              <a:gd name="connsiteX1020" fmla="*/ 824310 w 1056130"/>
              <a:gd name="connsiteY1020" fmla="*/ 647936 h 1056130"/>
              <a:gd name="connsiteX1021" fmla="*/ 822510 w 1056130"/>
              <a:gd name="connsiteY1021" fmla="*/ 648416 h 1056130"/>
              <a:gd name="connsiteX1022" fmla="*/ 827046 w 1056130"/>
              <a:gd name="connsiteY1022" fmla="*/ 649976 h 1056130"/>
              <a:gd name="connsiteX1023" fmla="*/ 831367 w 1056130"/>
              <a:gd name="connsiteY1023" fmla="*/ 650816 h 1056130"/>
              <a:gd name="connsiteX1024" fmla="*/ 841520 w 1056130"/>
              <a:gd name="connsiteY1024" fmla="*/ 654897 h 1056130"/>
              <a:gd name="connsiteX1025" fmla="*/ 839864 w 1056130"/>
              <a:gd name="connsiteY1025" fmla="*/ 655449 h 1056130"/>
              <a:gd name="connsiteX1026" fmla="*/ 785137 w 1056130"/>
              <a:gd name="connsiteY1026" fmla="*/ 655449 h 1056130"/>
              <a:gd name="connsiteX1027" fmla="*/ 783337 w 1056130"/>
              <a:gd name="connsiteY1027" fmla="*/ 655233 h 1056130"/>
              <a:gd name="connsiteX1028" fmla="*/ 774024 w 1056130"/>
              <a:gd name="connsiteY1028" fmla="*/ 650432 h 1056130"/>
              <a:gd name="connsiteX1029" fmla="*/ 774216 w 1056130"/>
              <a:gd name="connsiteY1029" fmla="*/ 649880 h 1056130"/>
              <a:gd name="connsiteX1030" fmla="*/ 827022 w 1056130"/>
              <a:gd name="connsiteY1030" fmla="*/ 649880 h 1056130"/>
              <a:gd name="connsiteX1031" fmla="*/ 810772 w 1056130"/>
              <a:gd name="connsiteY1031" fmla="*/ 640807 h 1056130"/>
              <a:gd name="connsiteX1032" fmla="*/ 805803 w 1056130"/>
              <a:gd name="connsiteY1032" fmla="*/ 638719 h 1056130"/>
              <a:gd name="connsiteX1033" fmla="*/ 805803 w 1056130"/>
              <a:gd name="connsiteY1033" fmla="*/ 638239 h 1056130"/>
              <a:gd name="connsiteX1034" fmla="*/ 808540 w 1056130"/>
              <a:gd name="connsiteY1034" fmla="*/ 638239 h 1056130"/>
              <a:gd name="connsiteX1035" fmla="*/ 850881 w 1056130"/>
              <a:gd name="connsiteY1035" fmla="*/ 638239 h 1056130"/>
              <a:gd name="connsiteX1036" fmla="*/ 857554 w 1056130"/>
              <a:gd name="connsiteY1036" fmla="*/ 639343 h 1056130"/>
              <a:gd name="connsiteX1037" fmla="*/ 864755 w 1056130"/>
              <a:gd name="connsiteY1037" fmla="*/ 641743 h 1056130"/>
              <a:gd name="connsiteX1038" fmla="*/ 861562 w 1056130"/>
              <a:gd name="connsiteY1038" fmla="*/ 642079 h 1056130"/>
              <a:gd name="connsiteX1039" fmla="*/ 817661 w 1056130"/>
              <a:gd name="connsiteY1039" fmla="*/ 642079 h 1056130"/>
              <a:gd name="connsiteX1040" fmla="*/ 810772 w 1056130"/>
              <a:gd name="connsiteY1040" fmla="*/ 640807 h 1056130"/>
              <a:gd name="connsiteX1041" fmla="*/ 808372 w 1056130"/>
              <a:gd name="connsiteY1041" fmla="*/ 641551 h 1056130"/>
              <a:gd name="connsiteX1042" fmla="*/ 808372 w 1056130"/>
              <a:gd name="connsiteY1042" fmla="*/ 642103 h 1056130"/>
              <a:gd name="connsiteX1043" fmla="*/ 805539 w 1056130"/>
              <a:gd name="connsiteY1043" fmla="*/ 642103 h 1056130"/>
              <a:gd name="connsiteX1044" fmla="*/ 760822 w 1056130"/>
              <a:gd name="connsiteY1044" fmla="*/ 642103 h 1056130"/>
              <a:gd name="connsiteX1045" fmla="*/ 754077 w 1056130"/>
              <a:gd name="connsiteY1045" fmla="*/ 640471 h 1056130"/>
              <a:gd name="connsiteX1046" fmla="*/ 750453 w 1056130"/>
              <a:gd name="connsiteY1046" fmla="*/ 638599 h 1056130"/>
              <a:gd name="connsiteX1047" fmla="*/ 752325 w 1056130"/>
              <a:gd name="connsiteY1047" fmla="*/ 638215 h 1056130"/>
              <a:gd name="connsiteX1048" fmla="*/ 798362 w 1056130"/>
              <a:gd name="connsiteY1048" fmla="*/ 638215 h 1056130"/>
              <a:gd name="connsiteX1049" fmla="*/ 801915 w 1056130"/>
              <a:gd name="connsiteY1049" fmla="*/ 638911 h 1056130"/>
              <a:gd name="connsiteX1050" fmla="*/ 808372 w 1056130"/>
              <a:gd name="connsiteY1050" fmla="*/ 641551 h 1056130"/>
              <a:gd name="connsiteX1051" fmla="*/ 752493 w 1056130"/>
              <a:gd name="connsiteY1051" fmla="*/ 641551 h 1056130"/>
              <a:gd name="connsiteX1052" fmla="*/ 752493 w 1056130"/>
              <a:gd name="connsiteY1052" fmla="*/ 642055 h 1056130"/>
              <a:gd name="connsiteX1053" fmla="*/ 749612 w 1056130"/>
              <a:gd name="connsiteY1053" fmla="*/ 642055 h 1056130"/>
              <a:gd name="connsiteX1054" fmla="*/ 704007 w 1056130"/>
              <a:gd name="connsiteY1054" fmla="*/ 642055 h 1056130"/>
              <a:gd name="connsiteX1055" fmla="*/ 697262 w 1056130"/>
              <a:gd name="connsiteY1055" fmla="*/ 639919 h 1056130"/>
              <a:gd name="connsiteX1056" fmla="*/ 695414 w 1056130"/>
              <a:gd name="connsiteY1056" fmla="*/ 638143 h 1056130"/>
              <a:gd name="connsiteX1057" fmla="*/ 697958 w 1056130"/>
              <a:gd name="connsiteY1057" fmla="*/ 638143 h 1056130"/>
              <a:gd name="connsiteX1058" fmla="*/ 742676 w 1056130"/>
              <a:gd name="connsiteY1058" fmla="*/ 638143 h 1056130"/>
              <a:gd name="connsiteX1059" fmla="*/ 748436 w 1056130"/>
              <a:gd name="connsiteY1059" fmla="*/ 639535 h 1056130"/>
              <a:gd name="connsiteX1060" fmla="*/ 752373 w 1056130"/>
              <a:gd name="connsiteY1060" fmla="*/ 641599 h 1056130"/>
              <a:gd name="connsiteX1061" fmla="*/ 696878 w 1056130"/>
              <a:gd name="connsiteY1061" fmla="*/ 641695 h 1056130"/>
              <a:gd name="connsiteX1062" fmla="*/ 693998 w 1056130"/>
              <a:gd name="connsiteY1062" fmla="*/ 642031 h 1056130"/>
              <a:gd name="connsiteX1063" fmla="*/ 647432 w 1056130"/>
              <a:gd name="connsiteY1063" fmla="*/ 642031 h 1056130"/>
              <a:gd name="connsiteX1064" fmla="*/ 640231 w 1056130"/>
              <a:gd name="connsiteY1064" fmla="*/ 638455 h 1056130"/>
              <a:gd name="connsiteX1065" fmla="*/ 641815 w 1056130"/>
              <a:gd name="connsiteY1065" fmla="*/ 638119 h 1056130"/>
              <a:gd name="connsiteX1066" fmla="*/ 689941 w 1056130"/>
              <a:gd name="connsiteY1066" fmla="*/ 638119 h 1056130"/>
              <a:gd name="connsiteX1067" fmla="*/ 693110 w 1056130"/>
              <a:gd name="connsiteY1067" fmla="*/ 639103 h 1056130"/>
              <a:gd name="connsiteX1068" fmla="*/ 696758 w 1056130"/>
              <a:gd name="connsiteY1068" fmla="*/ 641743 h 1056130"/>
              <a:gd name="connsiteX1069" fmla="*/ 646976 w 1056130"/>
              <a:gd name="connsiteY1069" fmla="*/ 643639 h 1056130"/>
              <a:gd name="connsiteX1070" fmla="*/ 697958 w 1056130"/>
              <a:gd name="connsiteY1070" fmla="*/ 643639 h 1056130"/>
              <a:gd name="connsiteX1071" fmla="*/ 701127 w 1056130"/>
              <a:gd name="connsiteY1071" fmla="*/ 644576 h 1056130"/>
              <a:gd name="connsiteX1072" fmla="*/ 706047 w 1056130"/>
              <a:gd name="connsiteY1072" fmla="*/ 647888 h 1056130"/>
              <a:gd name="connsiteX1073" fmla="*/ 705831 w 1056130"/>
              <a:gd name="connsiteY1073" fmla="*/ 648392 h 1056130"/>
              <a:gd name="connsiteX1074" fmla="*/ 703431 w 1056130"/>
              <a:gd name="connsiteY1074" fmla="*/ 648392 h 1056130"/>
              <a:gd name="connsiteX1075" fmla="*/ 652400 w 1056130"/>
              <a:gd name="connsiteY1075" fmla="*/ 648392 h 1056130"/>
              <a:gd name="connsiteX1076" fmla="*/ 647600 w 1056130"/>
              <a:gd name="connsiteY1076" fmla="*/ 646376 h 1056130"/>
              <a:gd name="connsiteX1077" fmla="*/ 645320 w 1056130"/>
              <a:gd name="connsiteY1077" fmla="*/ 644552 h 1056130"/>
              <a:gd name="connsiteX1078" fmla="*/ 646856 w 1056130"/>
              <a:gd name="connsiteY1078" fmla="*/ 643687 h 1056130"/>
              <a:gd name="connsiteX1079" fmla="*/ 703551 w 1056130"/>
              <a:gd name="connsiteY1079" fmla="*/ 644192 h 1056130"/>
              <a:gd name="connsiteX1080" fmla="*/ 705183 w 1056130"/>
              <a:gd name="connsiteY1080" fmla="*/ 643639 h 1056130"/>
              <a:gd name="connsiteX1081" fmla="*/ 754845 w 1056130"/>
              <a:gd name="connsiteY1081" fmla="*/ 643639 h 1056130"/>
              <a:gd name="connsiteX1082" fmla="*/ 758134 w 1056130"/>
              <a:gd name="connsiteY1082" fmla="*/ 644384 h 1056130"/>
              <a:gd name="connsiteX1083" fmla="*/ 765046 w 1056130"/>
              <a:gd name="connsiteY1083" fmla="*/ 647888 h 1056130"/>
              <a:gd name="connsiteX1084" fmla="*/ 765046 w 1056130"/>
              <a:gd name="connsiteY1084" fmla="*/ 648392 h 1056130"/>
              <a:gd name="connsiteX1085" fmla="*/ 762286 w 1056130"/>
              <a:gd name="connsiteY1085" fmla="*/ 648392 h 1056130"/>
              <a:gd name="connsiteX1086" fmla="*/ 712504 w 1056130"/>
              <a:gd name="connsiteY1086" fmla="*/ 648392 h 1056130"/>
              <a:gd name="connsiteX1087" fmla="*/ 707391 w 1056130"/>
              <a:gd name="connsiteY1087" fmla="*/ 646808 h 1056130"/>
              <a:gd name="connsiteX1088" fmla="*/ 703431 w 1056130"/>
              <a:gd name="connsiteY1088" fmla="*/ 644239 h 1056130"/>
              <a:gd name="connsiteX1089" fmla="*/ 714688 w 1056130"/>
              <a:gd name="connsiteY1089" fmla="*/ 649976 h 1056130"/>
              <a:gd name="connsiteX1090" fmla="*/ 767567 w 1056130"/>
              <a:gd name="connsiteY1090" fmla="*/ 649880 h 1056130"/>
              <a:gd name="connsiteX1091" fmla="*/ 770831 w 1056130"/>
              <a:gd name="connsiteY1091" fmla="*/ 650648 h 1056130"/>
              <a:gd name="connsiteX1092" fmla="*/ 779400 w 1056130"/>
              <a:gd name="connsiteY1092" fmla="*/ 654945 h 1056130"/>
              <a:gd name="connsiteX1093" fmla="*/ 776280 w 1056130"/>
              <a:gd name="connsiteY1093" fmla="*/ 655353 h 1056130"/>
              <a:gd name="connsiteX1094" fmla="*/ 722801 w 1056130"/>
              <a:gd name="connsiteY1094" fmla="*/ 655353 h 1056130"/>
              <a:gd name="connsiteX1095" fmla="*/ 718169 w 1056130"/>
              <a:gd name="connsiteY1095" fmla="*/ 653961 h 1056130"/>
              <a:gd name="connsiteX1096" fmla="*/ 712960 w 1056130"/>
              <a:gd name="connsiteY1096" fmla="*/ 650432 h 1056130"/>
              <a:gd name="connsiteX1097" fmla="*/ 714568 w 1056130"/>
              <a:gd name="connsiteY1097" fmla="*/ 650024 h 1056130"/>
              <a:gd name="connsiteX1098" fmla="*/ 726690 w 1056130"/>
              <a:gd name="connsiteY1098" fmla="*/ 656985 h 1056130"/>
              <a:gd name="connsiteX1099" fmla="*/ 779088 w 1056130"/>
              <a:gd name="connsiteY1099" fmla="*/ 656985 h 1056130"/>
              <a:gd name="connsiteX1100" fmla="*/ 787585 w 1056130"/>
              <a:gd name="connsiteY1100" fmla="*/ 659049 h 1056130"/>
              <a:gd name="connsiteX1101" fmla="*/ 794666 w 1056130"/>
              <a:gd name="connsiteY1101" fmla="*/ 663106 h 1056130"/>
              <a:gd name="connsiteX1102" fmla="*/ 792722 w 1056130"/>
              <a:gd name="connsiteY1102" fmla="*/ 663106 h 1056130"/>
              <a:gd name="connsiteX1103" fmla="*/ 734011 w 1056130"/>
              <a:gd name="connsiteY1103" fmla="*/ 663106 h 1056130"/>
              <a:gd name="connsiteX1104" fmla="*/ 730338 w 1056130"/>
              <a:gd name="connsiteY1104" fmla="*/ 662002 h 1056130"/>
              <a:gd name="connsiteX1105" fmla="*/ 723305 w 1056130"/>
              <a:gd name="connsiteY1105" fmla="*/ 657201 h 1056130"/>
              <a:gd name="connsiteX1106" fmla="*/ 726498 w 1056130"/>
              <a:gd name="connsiteY1106" fmla="*/ 657081 h 1056130"/>
              <a:gd name="connsiteX1107" fmla="*/ 737587 w 1056130"/>
              <a:gd name="connsiteY1107" fmla="*/ 664714 h 1056130"/>
              <a:gd name="connsiteX1108" fmla="*/ 796778 w 1056130"/>
              <a:gd name="connsiteY1108" fmla="*/ 664714 h 1056130"/>
              <a:gd name="connsiteX1109" fmla="*/ 800811 w 1056130"/>
              <a:gd name="connsiteY1109" fmla="*/ 665626 h 1056130"/>
              <a:gd name="connsiteX1110" fmla="*/ 812284 w 1056130"/>
              <a:gd name="connsiteY1110" fmla="*/ 671411 h 1056130"/>
              <a:gd name="connsiteX1111" fmla="*/ 810628 w 1056130"/>
              <a:gd name="connsiteY1111" fmla="*/ 672011 h 1056130"/>
              <a:gd name="connsiteX1112" fmla="*/ 746996 w 1056130"/>
              <a:gd name="connsiteY1112" fmla="*/ 672011 h 1056130"/>
              <a:gd name="connsiteX1113" fmla="*/ 743348 w 1056130"/>
              <a:gd name="connsiteY1113" fmla="*/ 670907 h 1056130"/>
              <a:gd name="connsiteX1114" fmla="*/ 736603 w 1056130"/>
              <a:gd name="connsiteY1114" fmla="*/ 666346 h 1056130"/>
              <a:gd name="connsiteX1115" fmla="*/ 735043 w 1056130"/>
              <a:gd name="connsiteY1115" fmla="*/ 664714 h 1056130"/>
              <a:gd name="connsiteX1116" fmla="*/ 817229 w 1056130"/>
              <a:gd name="connsiteY1116" fmla="*/ 672059 h 1056130"/>
              <a:gd name="connsiteX1117" fmla="*/ 803499 w 1056130"/>
              <a:gd name="connsiteY1117" fmla="*/ 665170 h 1056130"/>
              <a:gd name="connsiteX1118" fmla="*/ 805203 w 1056130"/>
              <a:gd name="connsiteY1118" fmla="*/ 664714 h 1056130"/>
              <a:gd name="connsiteX1119" fmla="*/ 864371 w 1056130"/>
              <a:gd name="connsiteY1119" fmla="*/ 664714 h 1056130"/>
              <a:gd name="connsiteX1120" fmla="*/ 868187 w 1056130"/>
              <a:gd name="connsiteY1120" fmla="*/ 665434 h 1056130"/>
              <a:gd name="connsiteX1121" fmla="*/ 883525 w 1056130"/>
              <a:gd name="connsiteY1121" fmla="*/ 671531 h 1056130"/>
              <a:gd name="connsiteX1122" fmla="*/ 884197 w 1056130"/>
              <a:gd name="connsiteY1122" fmla="*/ 671819 h 1056130"/>
              <a:gd name="connsiteX1123" fmla="*/ 883957 w 1056130"/>
              <a:gd name="connsiteY1123" fmla="*/ 672395 h 1056130"/>
              <a:gd name="connsiteX1124" fmla="*/ 882133 w 1056130"/>
              <a:gd name="connsiteY1124" fmla="*/ 672539 h 1056130"/>
              <a:gd name="connsiteX1125" fmla="*/ 819725 w 1056130"/>
              <a:gd name="connsiteY1125" fmla="*/ 672539 h 1056130"/>
              <a:gd name="connsiteX1126" fmla="*/ 817037 w 1056130"/>
              <a:gd name="connsiteY1126" fmla="*/ 672107 h 1056130"/>
              <a:gd name="connsiteX1127" fmla="*/ 858586 w 1056130"/>
              <a:gd name="connsiteY1127" fmla="*/ 663130 h 1056130"/>
              <a:gd name="connsiteX1128" fmla="*/ 801699 w 1056130"/>
              <a:gd name="connsiteY1128" fmla="*/ 663130 h 1056130"/>
              <a:gd name="connsiteX1129" fmla="*/ 797186 w 1056130"/>
              <a:gd name="connsiteY1129" fmla="*/ 662026 h 1056130"/>
              <a:gd name="connsiteX1130" fmla="*/ 787993 w 1056130"/>
              <a:gd name="connsiteY1130" fmla="*/ 657417 h 1056130"/>
              <a:gd name="connsiteX1131" fmla="*/ 790778 w 1056130"/>
              <a:gd name="connsiteY1131" fmla="*/ 656961 h 1056130"/>
              <a:gd name="connsiteX1132" fmla="*/ 844760 w 1056130"/>
              <a:gd name="connsiteY1132" fmla="*/ 656961 h 1056130"/>
              <a:gd name="connsiteX1133" fmla="*/ 849369 w 1056130"/>
              <a:gd name="connsiteY1133" fmla="*/ 657849 h 1056130"/>
              <a:gd name="connsiteX1134" fmla="*/ 859618 w 1056130"/>
              <a:gd name="connsiteY1134" fmla="*/ 661978 h 1056130"/>
              <a:gd name="connsiteX1135" fmla="*/ 861346 w 1056130"/>
              <a:gd name="connsiteY1135" fmla="*/ 663130 h 1056130"/>
              <a:gd name="connsiteX1136" fmla="*/ 845168 w 1056130"/>
              <a:gd name="connsiteY1136" fmla="*/ 654489 h 1056130"/>
              <a:gd name="connsiteX1137" fmla="*/ 836647 w 1056130"/>
              <a:gd name="connsiteY1137" fmla="*/ 651032 h 1056130"/>
              <a:gd name="connsiteX1138" fmla="*/ 835231 w 1056130"/>
              <a:gd name="connsiteY1138" fmla="*/ 649952 h 1056130"/>
              <a:gd name="connsiteX1139" fmla="*/ 887582 w 1056130"/>
              <a:gd name="connsiteY1139" fmla="*/ 649952 h 1056130"/>
              <a:gd name="connsiteX1140" fmla="*/ 890702 w 1056130"/>
              <a:gd name="connsiteY1140" fmla="*/ 650336 h 1056130"/>
              <a:gd name="connsiteX1141" fmla="*/ 903424 w 1056130"/>
              <a:gd name="connsiteY1141" fmla="*/ 654585 h 1056130"/>
              <a:gd name="connsiteX1142" fmla="*/ 904192 w 1056130"/>
              <a:gd name="connsiteY1142" fmla="*/ 655401 h 1056130"/>
              <a:gd name="connsiteX1143" fmla="*/ 902223 w 1056130"/>
              <a:gd name="connsiteY1143" fmla="*/ 655401 h 1056130"/>
              <a:gd name="connsiteX1144" fmla="*/ 849777 w 1056130"/>
              <a:gd name="connsiteY1144" fmla="*/ 655401 h 1056130"/>
              <a:gd name="connsiteX1145" fmla="*/ 844976 w 1056130"/>
              <a:gd name="connsiteY1145" fmla="*/ 654537 h 1056130"/>
              <a:gd name="connsiteX1146" fmla="*/ 880933 w 1056130"/>
              <a:gd name="connsiteY1146" fmla="*/ 648368 h 1056130"/>
              <a:gd name="connsiteX1147" fmla="*/ 832063 w 1056130"/>
              <a:gd name="connsiteY1147" fmla="*/ 648368 h 1056130"/>
              <a:gd name="connsiteX1148" fmla="*/ 827718 w 1056130"/>
              <a:gd name="connsiteY1148" fmla="*/ 647528 h 1056130"/>
              <a:gd name="connsiteX1149" fmla="*/ 819341 w 1056130"/>
              <a:gd name="connsiteY1149" fmla="*/ 643591 h 1056130"/>
              <a:gd name="connsiteX1150" fmla="*/ 868379 w 1056130"/>
              <a:gd name="connsiteY1150" fmla="*/ 643591 h 1056130"/>
              <a:gd name="connsiteX1151" fmla="*/ 872748 w 1056130"/>
              <a:gd name="connsiteY1151" fmla="*/ 644312 h 1056130"/>
              <a:gd name="connsiteX1152" fmla="*/ 883621 w 1056130"/>
              <a:gd name="connsiteY1152" fmla="*/ 647960 h 1056130"/>
              <a:gd name="connsiteX1153" fmla="*/ 880741 w 1056130"/>
              <a:gd name="connsiteY1153" fmla="*/ 648416 h 1056130"/>
              <a:gd name="connsiteX1154" fmla="*/ 868403 w 1056130"/>
              <a:gd name="connsiteY1154" fmla="*/ 641167 h 1056130"/>
              <a:gd name="connsiteX1155" fmla="*/ 861202 w 1056130"/>
              <a:gd name="connsiteY1155" fmla="*/ 638215 h 1056130"/>
              <a:gd name="connsiteX1156" fmla="*/ 863963 w 1056130"/>
              <a:gd name="connsiteY1156" fmla="*/ 638215 h 1056130"/>
              <a:gd name="connsiteX1157" fmla="*/ 905800 w 1056130"/>
              <a:gd name="connsiteY1157" fmla="*/ 638215 h 1056130"/>
              <a:gd name="connsiteX1158" fmla="*/ 911753 w 1056130"/>
              <a:gd name="connsiteY1158" fmla="*/ 639055 h 1056130"/>
              <a:gd name="connsiteX1159" fmla="*/ 920490 w 1056130"/>
              <a:gd name="connsiteY1159" fmla="*/ 641623 h 1056130"/>
              <a:gd name="connsiteX1160" fmla="*/ 920490 w 1056130"/>
              <a:gd name="connsiteY1160" fmla="*/ 642103 h 1056130"/>
              <a:gd name="connsiteX1161" fmla="*/ 873876 w 1056130"/>
              <a:gd name="connsiteY1161" fmla="*/ 642103 h 1056130"/>
              <a:gd name="connsiteX1162" fmla="*/ 868211 w 1056130"/>
              <a:gd name="connsiteY1162" fmla="*/ 641191 h 1056130"/>
              <a:gd name="connsiteX1163" fmla="*/ 899583 w 1056130"/>
              <a:gd name="connsiteY1163" fmla="*/ 636655 h 1056130"/>
              <a:gd name="connsiteX1164" fmla="*/ 856378 w 1056130"/>
              <a:gd name="connsiteY1164" fmla="*/ 636655 h 1056130"/>
              <a:gd name="connsiteX1165" fmla="*/ 849033 w 1056130"/>
              <a:gd name="connsiteY1165" fmla="*/ 634830 h 1056130"/>
              <a:gd name="connsiteX1166" fmla="*/ 845048 w 1056130"/>
              <a:gd name="connsiteY1166" fmla="*/ 633510 h 1056130"/>
              <a:gd name="connsiteX1167" fmla="*/ 844376 w 1056130"/>
              <a:gd name="connsiteY1167" fmla="*/ 633246 h 1056130"/>
              <a:gd name="connsiteX1168" fmla="*/ 844398 w 1056130"/>
              <a:gd name="connsiteY1168" fmla="*/ 632737 h 1056130"/>
              <a:gd name="connsiteX1169" fmla="*/ 844592 w 1056130"/>
              <a:gd name="connsiteY1169" fmla="*/ 632646 h 1056130"/>
              <a:gd name="connsiteX1170" fmla="*/ 846416 w 1056130"/>
              <a:gd name="connsiteY1170" fmla="*/ 632502 h 1056130"/>
              <a:gd name="connsiteX1171" fmla="*/ 888302 w 1056130"/>
              <a:gd name="connsiteY1171" fmla="*/ 632502 h 1056130"/>
              <a:gd name="connsiteX1172" fmla="*/ 890702 w 1056130"/>
              <a:gd name="connsiteY1172" fmla="*/ 632982 h 1056130"/>
              <a:gd name="connsiteX1173" fmla="*/ 892766 w 1056130"/>
              <a:gd name="connsiteY1173" fmla="*/ 633582 h 1056130"/>
              <a:gd name="connsiteX1174" fmla="*/ 894398 w 1056130"/>
              <a:gd name="connsiteY1174" fmla="*/ 634038 h 1056130"/>
              <a:gd name="connsiteX1175" fmla="*/ 896463 w 1056130"/>
              <a:gd name="connsiteY1175" fmla="*/ 634614 h 1056130"/>
              <a:gd name="connsiteX1176" fmla="*/ 898071 w 1056130"/>
              <a:gd name="connsiteY1176" fmla="*/ 635094 h 1056130"/>
              <a:gd name="connsiteX1177" fmla="*/ 900135 w 1056130"/>
              <a:gd name="connsiteY1177" fmla="*/ 635670 h 1056130"/>
              <a:gd name="connsiteX1178" fmla="*/ 901671 w 1056130"/>
              <a:gd name="connsiteY1178" fmla="*/ 636175 h 1056130"/>
              <a:gd name="connsiteX1179" fmla="*/ 901671 w 1056130"/>
              <a:gd name="connsiteY1179" fmla="*/ 636175 h 1056130"/>
              <a:gd name="connsiteX1180" fmla="*/ 899583 w 1056130"/>
              <a:gd name="connsiteY1180" fmla="*/ 636655 h 1056130"/>
              <a:gd name="connsiteX1181" fmla="*/ 847857 w 1056130"/>
              <a:gd name="connsiteY1181" fmla="*/ 636655 h 1056130"/>
              <a:gd name="connsiteX1182" fmla="*/ 845456 w 1056130"/>
              <a:gd name="connsiteY1182" fmla="*/ 636655 h 1056130"/>
              <a:gd name="connsiteX1183" fmla="*/ 803355 w 1056130"/>
              <a:gd name="connsiteY1183" fmla="*/ 636655 h 1056130"/>
              <a:gd name="connsiteX1184" fmla="*/ 797762 w 1056130"/>
              <a:gd name="connsiteY1184" fmla="*/ 635598 h 1056130"/>
              <a:gd name="connsiteX1185" fmla="*/ 792482 w 1056130"/>
              <a:gd name="connsiteY1185" fmla="*/ 633486 h 1056130"/>
              <a:gd name="connsiteX1186" fmla="*/ 792290 w 1056130"/>
              <a:gd name="connsiteY1186" fmla="*/ 632718 h 1056130"/>
              <a:gd name="connsiteX1187" fmla="*/ 794690 w 1056130"/>
              <a:gd name="connsiteY1187" fmla="*/ 632502 h 1056130"/>
              <a:gd name="connsiteX1188" fmla="*/ 836503 w 1056130"/>
              <a:gd name="connsiteY1188" fmla="*/ 632502 h 1056130"/>
              <a:gd name="connsiteX1189" fmla="*/ 839264 w 1056130"/>
              <a:gd name="connsiteY1189" fmla="*/ 633030 h 1056130"/>
              <a:gd name="connsiteX1190" fmla="*/ 847833 w 1056130"/>
              <a:gd name="connsiteY1190" fmla="*/ 636655 h 1056130"/>
              <a:gd name="connsiteX1191" fmla="*/ 794786 w 1056130"/>
              <a:gd name="connsiteY1191" fmla="*/ 636247 h 1056130"/>
              <a:gd name="connsiteX1192" fmla="*/ 794786 w 1056130"/>
              <a:gd name="connsiteY1192" fmla="*/ 636655 h 1056130"/>
              <a:gd name="connsiteX1193" fmla="*/ 792386 w 1056130"/>
              <a:gd name="connsiteY1193" fmla="*/ 636655 h 1056130"/>
              <a:gd name="connsiteX1194" fmla="*/ 749997 w 1056130"/>
              <a:gd name="connsiteY1194" fmla="*/ 636655 h 1056130"/>
              <a:gd name="connsiteX1195" fmla="*/ 743228 w 1056130"/>
              <a:gd name="connsiteY1195" fmla="*/ 635046 h 1056130"/>
              <a:gd name="connsiteX1196" fmla="*/ 739939 w 1056130"/>
              <a:gd name="connsiteY1196" fmla="*/ 633462 h 1056130"/>
              <a:gd name="connsiteX1197" fmla="*/ 739747 w 1056130"/>
              <a:gd name="connsiteY1197" fmla="*/ 632670 h 1056130"/>
              <a:gd name="connsiteX1198" fmla="*/ 742148 w 1056130"/>
              <a:gd name="connsiteY1198" fmla="*/ 632478 h 1056130"/>
              <a:gd name="connsiteX1199" fmla="*/ 784753 w 1056130"/>
              <a:gd name="connsiteY1199" fmla="*/ 632478 h 1056130"/>
              <a:gd name="connsiteX1200" fmla="*/ 787681 w 1056130"/>
              <a:gd name="connsiteY1200" fmla="*/ 633126 h 1056130"/>
              <a:gd name="connsiteX1201" fmla="*/ 741451 w 1056130"/>
              <a:gd name="connsiteY1201" fmla="*/ 636079 h 1056130"/>
              <a:gd name="connsiteX1202" fmla="*/ 741307 w 1056130"/>
              <a:gd name="connsiteY1202" fmla="*/ 636655 h 1056130"/>
              <a:gd name="connsiteX1203" fmla="*/ 738523 w 1056130"/>
              <a:gd name="connsiteY1203" fmla="*/ 636655 h 1056130"/>
              <a:gd name="connsiteX1204" fmla="*/ 696398 w 1056130"/>
              <a:gd name="connsiteY1204" fmla="*/ 636655 h 1056130"/>
              <a:gd name="connsiteX1205" fmla="*/ 687421 w 1056130"/>
              <a:gd name="connsiteY1205" fmla="*/ 633222 h 1056130"/>
              <a:gd name="connsiteX1206" fmla="*/ 689989 w 1056130"/>
              <a:gd name="connsiteY1206" fmla="*/ 632958 h 1056130"/>
              <a:gd name="connsiteX1207" fmla="*/ 733194 w 1056130"/>
              <a:gd name="connsiteY1207" fmla="*/ 632958 h 1056130"/>
              <a:gd name="connsiteX1208" fmla="*/ 741427 w 1056130"/>
              <a:gd name="connsiteY1208" fmla="*/ 636079 h 1056130"/>
              <a:gd name="connsiteX1209" fmla="*/ 688261 w 1056130"/>
              <a:gd name="connsiteY1209" fmla="*/ 636079 h 1056130"/>
              <a:gd name="connsiteX1210" fmla="*/ 686893 w 1056130"/>
              <a:gd name="connsiteY1210" fmla="*/ 636559 h 1056130"/>
              <a:gd name="connsiteX1211" fmla="*/ 639775 w 1056130"/>
              <a:gd name="connsiteY1211" fmla="*/ 636559 h 1056130"/>
              <a:gd name="connsiteX1212" fmla="*/ 636775 w 1056130"/>
              <a:gd name="connsiteY1212" fmla="*/ 635358 h 1056130"/>
              <a:gd name="connsiteX1213" fmla="*/ 634374 w 1056130"/>
              <a:gd name="connsiteY1213" fmla="*/ 633390 h 1056130"/>
              <a:gd name="connsiteX1214" fmla="*/ 637687 w 1056130"/>
              <a:gd name="connsiteY1214" fmla="*/ 632934 h 1056130"/>
              <a:gd name="connsiteX1215" fmla="*/ 679812 w 1056130"/>
              <a:gd name="connsiteY1215" fmla="*/ 632934 h 1056130"/>
              <a:gd name="connsiteX1216" fmla="*/ 688357 w 1056130"/>
              <a:gd name="connsiteY1216" fmla="*/ 636151 h 1056130"/>
              <a:gd name="connsiteX1217" fmla="*/ 640879 w 1056130"/>
              <a:gd name="connsiteY1217" fmla="*/ 642031 h 1056130"/>
              <a:gd name="connsiteX1218" fmla="*/ 589753 w 1056130"/>
              <a:gd name="connsiteY1218" fmla="*/ 642031 h 1056130"/>
              <a:gd name="connsiteX1219" fmla="*/ 584952 w 1056130"/>
              <a:gd name="connsiteY1219" fmla="*/ 638335 h 1056130"/>
              <a:gd name="connsiteX1220" fmla="*/ 587809 w 1056130"/>
              <a:gd name="connsiteY1220" fmla="*/ 638167 h 1056130"/>
              <a:gd name="connsiteX1221" fmla="*/ 633822 w 1056130"/>
              <a:gd name="connsiteY1221" fmla="*/ 638167 h 1056130"/>
              <a:gd name="connsiteX1222" fmla="*/ 640855 w 1056130"/>
              <a:gd name="connsiteY1222" fmla="*/ 642103 h 1056130"/>
              <a:gd name="connsiteX1223" fmla="*/ 590233 w 1056130"/>
              <a:gd name="connsiteY1223" fmla="*/ 643615 h 1056130"/>
              <a:gd name="connsiteX1224" fmla="*/ 640015 w 1056130"/>
              <a:gd name="connsiteY1224" fmla="*/ 643615 h 1056130"/>
              <a:gd name="connsiteX1225" fmla="*/ 644576 w 1056130"/>
              <a:gd name="connsiteY1225" fmla="*/ 645536 h 1056130"/>
              <a:gd name="connsiteX1226" fmla="*/ 647312 w 1056130"/>
              <a:gd name="connsiteY1226" fmla="*/ 648392 h 1056130"/>
              <a:gd name="connsiteX1227" fmla="*/ 593689 w 1056130"/>
              <a:gd name="connsiteY1227" fmla="*/ 648392 h 1056130"/>
              <a:gd name="connsiteX1228" fmla="*/ 587689 w 1056130"/>
              <a:gd name="connsiteY1228" fmla="*/ 643807 h 1056130"/>
              <a:gd name="connsiteX1229" fmla="*/ 590209 w 1056130"/>
              <a:gd name="connsiteY1229" fmla="*/ 643687 h 1056130"/>
              <a:gd name="connsiteX1230" fmla="*/ 590929 w 1056130"/>
              <a:gd name="connsiteY1230" fmla="*/ 650120 h 1056130"/>
              <a:gd name="connsiteX1231" fmla="*/ 592873 w 1056130"/>
              <a:gd name="connsiteY1231" fmla="*/ 649928 h 1056130"/>
              <a:gd name="connsiteX1232" fmla="*/ 646808 w 1056130"/>
              <a:gd name="connsiteY1232" fmla="*/ 649928 h 1056130"/>
              <a:gd name="connsiteX1233" fmla="*/ 650480 w 1056130"/>
              <a:gd name="connsiteY1233" fmla="*/ 651416 h 1056130"/>
              <a:gd name="connsiteX1234" fmla="*/ 653865 w 1056130"/>
              <a:gd name="connsiteY1234" fmla="*/ 655017 h 1056130"/>
              <a:gd name="connsiteX1235" fmla="*/ 651152 w 1056130"/>
              <a:gd name="connsiteY1235" fmla="*/ 655377 h 1056130"/>
              <a:gd name="connsiteX1236" fmla="*/ 595946 w 1056130"/>
              <a:gd name="connsiteY1236" fmla="*/ 655377 h 1056130"/>
              <a:gd name="connsiteX1237" fmla="*/ 592033 w 1056130"/>
              <a:gd name="connsiteY1237" fmla="*/ 652977 h 1056130"/>
              <a:gd name="connsiteX1238" fmla="*/ 590905 w 1056130"/>
              <a:gd name="connsiteY1238" fmla="*/ 650192 h 1056130"/>
              <a:gd name="connsiteX1239" fmla="*/ 651704 w 1056130"/>
              <a:gd name="connsiteY1239" fmla="*/ 650408 h 1056130"/>
              <a:gd name="connsiteX1240" fmla="*/ 652040 w 1056130"/>
              <a:gd name="connsiteY1240" fmla="*/ 649928 h 1056130"/>
              <a:gd name="connsiteX1241" fmla="*/ 675731 w 1056130"/>
              <a:gd name="connsiteY1241" fmla="*/ 649928 h 1056130"/>
              <a:gd name="connsiteX1242" fmla="*/ 707079 w 1056130"/>
              <a:gd name="connsiteY1242" fmla="*/ 649928 h 1056130"/>
              <a:gd name="connsiteX1243" fmla="*/ 710968 w 1056130"/>
              <a:gd name="connsiteY1243" fmla="*/ 651128 h 1056130"/>
              <a:gd name="connsiteX1244" fmla="*/ 716368 w 1056130"/>
              <a:gd name="connsiteY1244" fmla="*/ 654825 h 1056130"/>
              <a:gd name="connsiteX1245" fmla="*/ 714688 w 1056130"/>
              <a:gd name="connsiteY1245" fmla="*/ 655377 h 1056130"/>
              <a:gd name="connsiteX1246" fmla="*/ 658593 w 1056130"/>
              <a:gd name="connsiteY1246" fmla="*/ 655377 h 1056130"/>
              <a:gd name="connsiteX1247" fmla="*/ 655353 w 1056130"/>
              <a:gd name="connsiteY1247" fmla="*/ 654057 h 1056130"/>
              <a:gd name="connsiteX1248" fmla="*/ 651680 w 1056130"/>
              <a:gd name="connsiteY1248" fmla="*/ 650480 h 1056130"/>
              <a:gd name="connsiteX1249" fmla="*/ 660898 w 1056130"/>
              <a:gd name="connsiteY1249" fmla="*/ 656961 h 1056130"/>
              <a:gd name="connsiteX1250" fmla="*/ 717809 w 1056130"/>
              <a:gd name="connsiteY1250" fmla="*/ 656961 h 1056130"/>
              <a:gd name="connsiteX1251" fmla="*/ 721241 w 1056130"/>
              <a:gd name="connsiteY1251" fmla="*/ 658017 h 1056130"/>
              <a:gd name="connsiteX1252" fmla="*/ 728226 w 1056130"/>
              <a:gd name="connsiteY1252" fmla="*/ 662818 h 1056130"/>
              <a:gd name="connsiteX1253" fmla="*/ 726066 w 1056130"/>
              <a:gd name="connsiteY1253" fmla="*/ 663202 h 1056130"/>
              <a:gd name="connsiteX1254" fmla="*/ 666514 w 1056130"/>
              <a:gd name="connsiteY1254" fmla="*/ 663202 h 1056130"/>
              <a:gd name="connsiteX1255" fmla="*/ 662866 w 1056130"/>
              <a:gd name="connsiteY1255" fmla="*/ 661666 h 1056130"/>
              <a:gd name="connsiteX1256" fmla="*/ 658833 w 1056130"/>
              <a:gd name="connsiteY1256" fmla="*/ 657585 h 1056130"/>
              <a:gd name="connsiteX1257" fmla="*/ 660874 w 1056130"/>
              <a:gd name="connsiteY1257" fmla="*/ 657081 h 1056130"/>
              <a:gd name="connsiteX1258" fmla="*/ 668915 w 1056130"/>
              <a:gd name="connsiteY1258" fmla="*/ 664690 h 1056130"/>
              <a:gd name="connsiteX1259" fmla="*/ 728922 w 1056130"/>
              <a:gd name="connsiteY1259" fmla="*/ 664690 h 1056130"/>
              <a:gd name="connsiteX1260" fmla="*/ 733074 w 1056130"/>
              <a:gd name="connsiteY1260" fmla="*/ 665938 h 1056130"/>
              <a:gd name="connsiteX1261" fmla="*/ 741379 w 1056130"/>
              <a:gd name="connsiteY1261" fmla="*/ 671531 h 1056130"/>
              <a:gd name="connsiteX1262" fmla="*/ 739387 w 1056130"/>
              <a:gd name="connsiteY1262" fmla="*/ 672011 h 1056130"/>
              <a:gd name="connsiteX1263" fmla="*/ 675419 w 1056130"/>
              <a:gd name="connsiteY1263" fmla="*/ 672011 h 1056130"/>
              <a:gd name="connsiteX1264" fmla="*/ 671723 w 1056130"/>
              <a:gd name="connsiteY1264" fmla="*/ 670523 h 1056130"/>
              <a:gd name="connsiteX1265" fmla="*/ 665962 w 1056130"/>
              <a:gd name="connsiteY1265" fmla="*/ 664714 h 1056130"/>
              <a:gd name="connsiteX1266" fmla="*/ 677388 w 1056130"/>
              <a:gd name="connsiteY1266" fmla="*/ 673571 h 1056130"/>
              <a:gd name="connsiteX1267" fmla="*/ 742460 w 1056130"/>
              <a:gd name="connsiteY1267" fmla="*/ 673571 h 1056130"/>
              <a:gd name="connsiteX1268" fmla="*/ 746348 w 1056130"/>
              <a:gd name="connsiteY1268" fmla="*/ 674771 h 1056130"/>
              <a:gd name="connsiteX1269" fmla="*/ 756381 w 1056130"/>
              <a:gd name="connsiteY1269" fmla="*/ 681564 h 1056130"/>
              <a:gd name="connsiteX1270" fmla="*/ 756381 w 1056130"/>
              <a:gd name="connsiteY1270" fmla="*/ 682116 h 1056130"/>
              <a:gd name="connsiteX1271" fmla="*/ 753861 w 1056130"/>
              <a:gd name="connsiteY1271" fmla="*/ 682116 h 1056130"/>
              <a:gd name="connsiteX1272" fmla="*/ 685885 w 1056130"/>
              <a:gd name="connsiteY1272" fmla="*/ 682116 h 1056130"/>
              <a:gd name="connsiteX1273" fmla="*/ 681756 w 1056130"/>
              <a:gd name="connsiteY1273" fmla="*/ 680436 h 1056130"/>
              <a:gd name="connsiteX1274" fmla="*/ 675323 w 1056130"/>
              <a:gd name="connsiteY1274" fmla="*/ 674267 h 1056130"/>
              <a:gd name="connsiteX1275" fmla="*/ 677364 w 1056130"/>
              <a:gd name="connsiteY1275" fmla="*/ 673643 h 1056130"/>
              <a:gd name="connsiteX1276" fmla="*/ 684180 w 1056130"/>
              <a:gd name="connsiteY1276" fmla="*/ 685189 h 1056130"/>
              <a:gd name="connsiteX1277" fmla="*/ 692149 w 1056130"/>
              <a:gd name="connsiteY1277" fmla="*/ 693110 h 1056130"/>
              <a:gd name="connsiteX1278" fmla="*/ 691861 w 1056130"/>
              <a:gd name="connsiteY1278" fmla="*/ 693662 h 1056130"/>
              <a:gd name="connsiteX1279" fmla="*/ 689269 w 1056130"/>
              <a:gd name="connsiteY1279" fmla="*/ 693662 h 1056130"/>
              <a:gd name="connsiteX1280" fmla="*/ 615076 w 1056130"/>
              <a:gd name="connsiteY1280" fmla="*/ 693662 h 1056130"/>
              <a:gd name="connsiteX1281" fmla="*/ 611091 w 1056130"/>
              <a:gd name="connsiteY1281" fmla="*/ 691261 h 1056130"/>
              <a:gd name="connsiteX1282" fmla="*/ 607563 w 1056130"/>
              <a:gd name="connsiteY1282" fmla="*/ 684060 h 1056130"/>
              <a:gd name="connsiteX1283" fmla="*/ 609747 w 1056130"/>
              <a:gd name="connsiteY1283" fmla="*/ 683676 h 1056130"/>
              <a:gd name="connsiteX1284" fmla="*/ 680268 w 1056130"/>
              <a:gd name="connsiteY1284" fmla="*/ 683676 h 1056130"/>
              <a:gd name="connsiteX1285" fmla="*/ 684156 w 1056130"/>
              <a:gd name="connsiteY1285" fmla="*/ 685261 h 1056130"/>
              <a:gd name="connsiteX1286" fmla="*/ 613564 w 1056130"/>
              <a:gd name="connsiteY1286" fmla="*/ 695486 h 1056130"/>
              <a:gd name="connsiteX1287" fmla="*/ 615556 w 1056130"/>
              <a:gd name="connsiteY1287" fmla="*/ 695270 h 1056130"/>
              <a:gd name="connsiteX1288" fmla="*/ 691837 w 1056130"/>
              <a:gd name="connsiteY1288" fmla="*/ 695270 h 1056130"/>
              <a:gd name="connsiteX1289" fmla="*/ 695750 w 1056130"/>
              <a:gd name="connsiteY1289" fmla="*/ 696854 h 1056130"/>
              <a:gd name="connsiteX1290" fmla="*/ 705783 w 1056130"/>
              <a:gd name="connsiteY1290" fmla="*/ 706935 h 1056130"/>
              <a:gd name="connsiteX1291" fmla="*/ 703023 w 1056130"/>
              <a:gd name="connsiteY1291" fmla="*/ 707247 h 1056130"/>
              <a:gd name="connsiteX1292" fmla="*/ 621725 w 1056130"/>
              <a:gd name="connsiteY1292" fmla="*/ 707247 h 1056130"/>
              <a:gd name="connsiteX1293" fmla="*/ 617788 w 1056130"/>
              <a:gd name="connsiteY1293" fmla="*/ 704847 h 1056130"/>
              <a:gd name="connsiteX1294" fmla="*/ 614212 w 1056130"/>
              <a:gd name="connsiteY1294" fmla="*/ 697526 h 1056130"/>
              <a:gd name="connsiteX1295" fmla="*/ 613564 w 1056130"/>
              <a:gd name="connsiteY1295" fmla="*/ 695486 h 1056130"/>
              <a:gd name="connsiteX1296" fmla="*/ 622757 w 1056130"/>
              <a:gd name="connsiteY1296" fmla="*/ 708807 h 1056130"/>
              <a:gd name="connsiteX1297" fmla="*/ 705135 w 1056130"/>
              <a:gd name="connsiteY1297" fmla="*/ 708807 h 1056130"/>
              <a:gd name="connsiteX1298" fmla="*/ 709480 w 1056130"/>
              <a:gd name="connsiteY1298" fmla="*/ 710608 h 1056130"/>
              <a:gd name="connsiteX1299" fmla="*/ 721601 w 1056130"/>
              <a:gd name="connsiteY1299" fmla="*/ 723017 h 1056130"/>
              <a:gd name="connsiteX1300" fmla="*/ 719201 w 1056130"/>
              <a:gd name="connsiteY1300" fmla="*/ 723689 h 1056130"/>
              <a:gd name="connsiteX1301" fmla="*/ 629286 w 1056130"/>
              <a:gd name="connsiteY1301" fmla="*/ 723689 h 1056130"/>
              <a:gd name="connsiteX1302" fmla="*/ 626885 w 1056130"/>
              <a:gd name="connsiteY1302" fmla="*/ 723065 h 1056130"/>
              <a:gd name="connsiteX1303" fmla="*/ 620069 w 1056130"/>
              <a:gd name="connsiteY1303" fmla="*/ 709119 h 1056130"/>
              <a:gd name="connsiteX1304" fmla="*/ 622757 w 1056130"/>
              <a:gd name="connsiteY1304" fmla="*/ 708856 h 1056130"/>
              <a:gd name="connsiteX1305" fmla="*/ 710416 w 1056130"/>
              <a:gd name="connsiteY1305" fmla="*/ 709144 h 1056130"/>
              <a:gd name="connsiteX1306" fmla="*/ 712480 w 1056130"/>
              <a:gd name="connsiteY1306" fmla="*/ 708807 h 1056130"/>
              <a:gd name="connsiteX1307" fmla="*/ 795074 w 1056130"/>
              <a:gd name="connsiteY1307" fmla="*/ 708807 h 1056130"/>
              <a:gd name="connsiteX1308" fmla="*/ 798987 w 1056130"/>
              <a:gd name="connsiteY1308" fmla="*/ 709984 h 1056130"/>
              <a:gd name="connsiteX1309" fmla="*/ 817997 w 1056130"/>
              <a:gd name="connsiteY1309" fmla="*/ 722657 h 1056130"/>
              <a:gd name="connsiteX1310" fmla="*/ 817997 w 1056130"/>
              <a:gd name="connsiteY1310" fmla="*/ 723473 h 1056130"/>
              <a:gd name="connsiteX1311" fmla="*/ 815597 w 1056130"/>
              <a:gd name="connsiteY1311" fmla="*/ 723689 h 1056130"/>
              <a:gd name="connsiteX1312" fmla="*/ 727074 w 1056130"/>
              <a:gd name="connsiteY1312" fmla="*/ 723689 h 1056130"/>
              <a:gd name="connsiteX1313" fmla="*/ 724289 w 1056130"/>
              <a:gd name="connsiteY1313" fmla="*/ 723185 h 1056130"/>
              <a:gd name="connsiteX1314" fmla="*/ 819461 w 1056130"/>
              <a:gd name="connsiteY1314" fmla="*/ 721889 h 1056130"/>
              <a:gd name="connsiteX1315" fmla="*/ 802443 w 1056130"/>
              <a:gd name="connsiteY1315" fmla="*/ 710440 h 1056130"/>
              <a:gd name="connsiteX1316" fmla="*/ 800763 w 1056130"/>
              <a:gd name="connsiteY1316" fmla="*/ 709288 h 1056130"/>
              <a:gd name="connsiteX1317" fmla="*/ 802947 w 1056130"/>
              <a:gd name="connsiteY1317" fmla="*/ 708951 h 1056130"/>
              <a:gd name="connsiteX1318" fmla="*/ 884821 w 1056130"/>
              <a:gd name="connsiteY1318" fmla="*/ 708951 h 1056130"/>
              <a:gd name="connsiteX1319" fmla="*/ 888566 w 1056130"/>
              <a:gd name="connsiteY1319" fmla="*/ 709864 h 1056130"/>
              <a:gd name="connsiteX1320" fmla="*/ 911825 w 1056130"/>
              <a:gd name="connsiteY1320" fmla="*/ 721553 h 1056130"/>
              <a:gd name="connsiteX1321" fmla="*/ 914513 w 1056130"/>
              <a:gd name="connsiteY1321" fmla="*/ 722921 h 1056130"/>
              <a:gd name="connsiteX1322" fmla="*/ 911776 w 1056130"/>
              <a:gd name="connsiteY1322" fmla="*/ 723257 h 1056130"/>
              <a:gd name="connsiteX1323" fmla="*/ 824094 w 1056130"/>
              <a:gd name="connsiteY1323" fmla="*/ 723257 h 1056130"/>
              <a:gd name="connsiteX1324" fmla="*/ 819461 w 1056130"/>
              <a:gd name="connsiteY1324" fmla="*/ 721889 h 1056130"/>
              <a:gd name="connsiteX1325" fmla="*/ 880765 w 1056130"/>
              <a:gd name="connsiteY1325" fmla="*/ 707343 h 1056130"/>
              <a:gd name="connsiteX1326" fmla="*/ 799923 w 1056130"/>
              <a:gd name="connsiteY1326" fmla="*/ 707343 h 1056130"/>
              <a:gd name="connsiteX1327" fmla="*/ 796010 w 1056130"/>
              <a:gd name="connsiteY1327" fmla="*/ 706143 h 1056130"/>
              <a:gd name="connsiteX1328" fmla="*/ 780720 w 1056130"/>
              <a:gd name="connsiteY1328" fmla="*/ 695918 h 1056130"/>
              <a:gd name="connsiteX1329" fmla="*/ 780720 w 1056130"/>
              <a:gd name="connsiteY1329" fmla="*/ 695366 h 1056130"/>
              <a:gd name="connsiteX1330" fmla="*/ 857266 w 1056130"/>
              <a:gd name="connsiteY1330" fmla="*/ 695366 h 1056130"/>
              <a:gd name="connsiteX1331" fmla="*/ 861778 w 1056130"/>
              <a:gd name="connsiteY1331" fmla="*/ 696422 h 1056130"/>
              <a:gd name="connsiteX1332" fmla="*/ 880357 w 1056130"/>
              <a:gd name="connsiteY1332" fmla="*/ 705759 h 1056130"/>
              <a:gd name="connsiteX1333" fmla="*/ 882325 w 1056130"/>
              <a:gd name="connsiteY1333" fmla="*/ 707007 h 1056130"/>
              <a:gd name="connsiteX1334" fmla="*/ 880765 w 1056130"/>
              <a:gd name="connsiteY1334" fmla="*/ 707247 h 1056130"/>
              <a:gd name="connsiteX1335" fmla="*/ 859042 w 1056130"/>
              <a:gd name="connsiteY1335" fmla="*/ 693302 h 1056130"/>
              <a:gd name="connsiteX1336" fmla="*/ 842384 w 1056130"/>
              <a:gd name="connsiteY1336" fmla="*/ 684853 h 1056130"/>
              <a:gd name="connsiteX1337" fmla="*/ 841376 w 1056130"/>
              <a:gd name="connsiteY1337" fmla="*/ 683820 h 1056130"/>
              <a:gd name="connsiteX1338" fmla="*/ 912113 w 1056130"/>
              <a:gd name="connsiteY1338" fmla="*/ 683820 h 1056130"/>
              <a:gd name="connsiteX1339" fmla="*/ 914657 w 1056130"/>
              <a:gd name="connsiteY1339" fmla="*/ 684252 h 1056130"/>
              <a:gd name="connsiteX1340" fmla="*/ 936620 w 1056130"/>
              <a:gd name="connsiteY1340" fmla="*/ 693062 h 1056130"/>
              <a:gd name="connsiteX1341" fmla="*/ 937676 w 1056130"/>
              <a:gd name="connsiteY1341" fmla="*/ 693686 h 1056130"/>
              <a:gd name="connsiteX1342" fmla="*/ 935275 w 1056130"/>
              <a:gd name="connsiteY1342" fmla="*/ 693830 h 1056130"/>
              <a:gd name="connsiteX1343" fmla="*/ 862066 w 1056130"/>
              <a:gd name="connsiteY1343" fmla="*/ 693830 h 1056130"/>
              <a:gd name="connsiteX1344" fmla="*/ 859042 w 1056130"/>
              <a:gd name="connsiteY1344" fmla="*/ 693206 h 1056130"/>
              <a:gd name="connsiteX1345" fmla="*/ 906616 w 1056130"/>
              <a:gd name="connsiteY1345" fmla="*/ 682236 h 1056130"/>
              <a:gd name="connsiteX1346" fmla="*/ 838976 w 1056130"/>
              <a:gd name="connsiteY1346" fmla="*/ 682236 h 1056130"/>
              <a:gd name="connsiteX1347" fmla="*/ 835447 w 1056130"/>
              <a:gd name="connsiteY1347" fmla="*/ 681420 h 1056130"/>
              <a:gd name="connsiteX1348" fmla="*/ 820853 w 1056130"/>
              <a:gd name="connsiteY1348" fmla="*/ 674219 h 1056130"/>
              <a:gd name="connsiteX1349" fmla="*/ 820733 w 1056130"/>
              <a:gd name="connsiteY1349" fmla="*/ 673427 h 1056130"/>
              <a:gd name="connsiteX1350" fmla="*/ 823134 w 1056130"/>
              <a:gd name="connsiteY1350" fmla="*/ 673211 h 1056130"/>
              <a:gd name="connsiteX1351" fmla="*/ 885805 w 1056130"/>
              <a:gd name="connsiteY1351" fmla="*/ 673211 h 1056130"/>
              <a:gd name="connsiteX1352" fmla="*/ 888758 w 1056130"/>
              <a:gd name="connsiteY1352" fmla="*/ 673835 h 1056130"/>
              <a:gd name="connsiteX1353" fmla="*/ 906760 w 1056130"/>
              <a:gd name="connsiteY1353" fmla="*/ 681036 h 1056130"/>
              <a:gd name="connsiteX1354" fmla="*/ 908680 w 1056130"/>
              <a:gd name="connsiteY1354" fmla="*/ 681828 h 1056130"/>
              <a:gd name="connsiteX1355" fmla="*/ 906616 w 1056130"/>
              <a:gd name="connsiteY1355" fmla="*/ 682140 h 1056130"/>
              <a:gd name="connsiteX1356" fmla="*/ 888686 w 1056130"/>
              <a:gd name="connsiteY1356" fmla="*/ 672179 h 1056130"/>
              <a:gd name="connsiteX1357" fmla="*/ 884413 w 1056130"/>
              <a:gd name="connsiteY1357" fmla="*/ 670667 h 1056130"/>
              <a:gd name="connsiteX1358" fmla="*/ 873108 w 1056130"/>
              <a:gd name="connsiteY1358" fmla="*/ 665866 h 1056130"/>
              <a:gd name="connsiteX1359" fmla="*/ 871812 w 1056130"/>
              <a:gd name="connsiteY1359" fmla="*/ 664858 h 1056130"/>
              <a:gd name="connsiteX1360" fmla="*/ 931819 w 1056130"/>
              <a:gd name="connsiteY1360" fmla="*/ 664858 h 1056130"/>
              <a:gd name="connsiteX1361" fmla="*/ 935659 w 1056130"/>
              <a:gd name="connsiteY1361" fmla="*/ 665530 h 1056130"/>
              <a:gd name="connsiteX1362" fmla="*/ 954382 w 1056130"/>
              <a:gd name="connsiteY1362" fmla="*/ 671699 h 1056130"/>
              <a:gd name="connsiteX1363" fmla="*/ 955102 w 1056130"/>
              <a:gd name="connsiteY1363" fmla="*/ 671915 h 1056130"/>
              <a:gd name="connsiteX1364" fmla="*/ 955159 w 1056130"/>
              <a:gd name="connsiteY1364" fmla="*/ 672388 h 1056130"/>
              <a:gd name="connsiteX1365" fmla="*/ 954910 w 1056130"/>
              <a:gd name="connsiteY1365" fmla="*/ 672515 h 1056130"/>
              <a:gd name="connsiteX1366" fmla="*/ 952846 w 1056130"/>
              <a:gd name="connsiteY1366" fmla="*/ 672683 h 1056130"/>
              <a:gd name="connsiteX1367" fmla="*/ 891206 w 1056130"/>
              <a:gd name="connsiteY1367" fmla="*/ 672683 h 1056130"/>
              <a:gd name="connsiteX1368" fmla="*/ 888686 w 1056130"/>
              <a:gd name="connsiteY1368" fmla="*/ 672083 h 1056130"/>
              <a:gd name="connsiteX1369" fmla="*/ 927282 w 1056130"/>
              <a:gd name="connsiteY1369" fmla="*/ 663274 h 1056130"/>
              <a:gd name="connsiteX1370" fmla="*/ 924882 w 1056130"/>
              <a:gd name="connsiteY1370" fmla="*/ 663274 h 1056130"/>
              <a:gd name="connsiteX1371" fmla="*/ 869027 w 1056130"/>
              <a:gd name="connsiteY1371" fmla="*/ 663274 h 1056130"/>
              <a:gd name="connsiteX1372" fmla="*/ 864683 w 1056130"/>
              <a:gd name="connsiteY1372" fmla="*/ 662482 h 1056130"/>
              <a:gd name="connsiteX1373" fmla="*/ 854697 w 1056130"/>
              <a:gd name="connsiteY1373" fmla="*/ 658449 h 1056130"/>
              <a:gd name="connsiteX1374" fmla="*/ 852825 w 1056130"/>
              <a:gd name="connsiteY1374" fmla="*/ 657537 h 1056130"/>
              <a:gd name="connsiteX1375" fmla="*/ 855538 w 1056130"/>
              <a:gd name="connsiteY1375" fmla="*/ 657129 h 1056130"/>
              <a:gd name="connsiteX1376" fmla="*/ 908224 w 1056130"/>
              <a:gd name="connsiteY1376" fmla="*/ 657129 h 1056130"/>
              <a:gd name="connsiteX1377" fmla="*/ 913025 w 1056130"/>
              <a:gd name="connsiteY1377" fmla="*/ 657921 h 1056130"/>
              <a:gd name="connsiteX1378" fmla="*/ 925482 w 1056130"/>
              <a:gd name="connsiteY1378" fmla="*/ 662146 h 1056130"/>
              <a:gd name="connsiteX1379" fmla="*/ 927354 w 1056130"/>
              <a:gd name="connsiteY1379" fmla="*/ 662794 h 1056130"/>
              <a:gd name="connsiteX1380" fmla="*/ 908776 w 1056130"/>
              <a:gd name="connsiteY1380" fmla="*/ 654681 h 1056130"/>
              <a:gd name="connsiteX1381" fmla="*/ 897567 w 1056130"/>
              <a:gd name="connsiteY1381" fmla="*/ 650936 h 1056130"/>
              <a:gd name="connsiteX1382" fmla="*/ 896151 w 1056130"/>
              <a:gd name="connsiteY1382" fmla="*/ 649928 h 1056130"/>
              <a:gd name="connsiteX1383" fmla="*/ 947589 w 1056130"/>
              <a:gd name="connsiteY1383" fmla="*/ 649928 h 1056130"/>
              <a:gd name="connsiteX1384" fmla="*/ 950469 w 1056130"/>
              <a:gd name="connsiteY1384" fmla="*/ 650192 h 1056130"/>
              <a:gd name="connsiteX1385" fmla="*/ 966791 w 1056130"/>
              <a:gd name="connsiteY1385" fmla="*/ 654921 h 1056130"/>
              <a:gd name="connsiteX1386" fmla="*/ 963959 w 1056130"/>
              <a:gd name="connsiteY1386" fmla="*/ 655425 h 1056130"/>
              <a:gd name="connsiteX1387" fmla="*/ 913169 w 1056130"/>
              <a:gd name="connsiteY1387" fmla="*/ 655425 h 1056130"/>
              <a:gd name="connsiteX1388" fmla="*/ 908776 w 1056130"/>
              <a:gd name="connsiteY1388" fmla="*/ 654681 h 1056130"/>
              <a:gd name="connsiteX1389" fmla="*/ 940532 w 1056130"/>
              <a:gd name="connsiteY1389" fmla="*/ 648320 h 1056130"/>
              <a:gd name="connsiteX1390" fmla="*/ 891614 w 1056130"/>
              <a:gd name="connsiteY1390" fmla="*/ 648320 h 1056130"/>
              <a:gd name="connsiteX1391" fmla="*/ 889526 w 1056130"/>
              <a:gd name="connsiteY1391" fmla="*/ 648152 h 1056130"/>
              <a:gd name="connsiteX1392" fmla="*/ 877524 w 1056130"/>
              <a:gd name="connsiteY1392" fmla="*/ 644120 h 1056130"/>
              <a:gd name="connsiteX1393" fmla="*/ 877308 w 1056130"/>
              <a:gd name="connsiteY1393" fmla="*/ 643567 h 1056130"/>
              <a:gd name="connsiteX1394" fmla="*/ 925314 w 1056130"/>
              <a:gd name="connsiteY1394" fmla="*/ 643567 h 1056130"/>
              <a:gd name="connsiteX1395" fmla="*/ 927931 w 1056130"/>
              <a:gd name="connsiteY1395" fmla="*/ 643711 h 1056130"/>
              <a:gd name="connsiteX1396" fmla="*/ 942332 w 1056130"/>
              <a:gd name="connsiteY1396" fmla="*/ 647816 h 1056130"/>
              <a:gd name="connsiteX1397" fmla="*/ 940532 w 1056130"/>
              <a:gd name="connsiteY1397" fmla="*/ 648392 h 1056130"/>
              <a:gd name="connsiteX1398" fmla="*/ 925074 w 1056130"/>
              <a:gd name="connsiteY1398" fmla="*/ 641263 h 1056130"/>
              <a:gd name="connsiteX1399" fmla="*/ 916169 w 1056130"/>
              <a:gd name="connsiteY1399" fmla="*/ 638167 h 1056130"/>
              <a:gd name="connsiteX1400" fmla="*/ 959710 w 1056130"/>
              <a:gd name="connsiteY1400" fmla="*/ 638167 h 1056130"/>
              <a:gd name="connsiteX1401" fmla="*/ 965687 w 1056130"/>
              <a:gd name="connsiteY1401" fmla="*/ 638863 h 1056130"/>
              <a:gd name="connsiteX1402" fmla="*/ 976609 w 1056130"/>
              <a:gd name="connsiteY1402" fmla="*/ 641671 h 1056130"/>
              <a:gd name="connsiteX1403" fmla="*/ 973416 w 1056130"/>
              <a:gd name="connsiteY1403" fmla="*/ 642031 h 1056130"/>
              <a:gd name="connsiteX1404" fmla="*/ 930787 w 1056130"/>
              <a:gd name="connsiteY1404" fmla="*/ 642031 h 1056130"/>
              <a:gd name="connsiteX1405" fmla="*/ 925074 w 1056130"/>
              <a:gd name="connsiteY1405" fmla="*/ 641335 h 1056130"/>
              <a:gd name="connsiteX1406" fmla="*/ 952534 w 1056130"/>
              <a:gd name="connsiteY1406" fmla="*/ 636463 h 1056130"/>
              <a:gd name="connsiteX1407" fmla="*/ 910672 w 1056130"/>
              <a:gd name="connsiteY1407" fmla="*/ 636463 h 1056130"/>
              <a:gd name="connsiteX1408" fmla="*/ 907312 w 1056130"/>
              <a:gd name="connsiteY1408" fmla="*/ 636031 h 1056130"/>
              <a:gd name="connsiteX1409" fmla="*/ 897711 w 1056130"/>
              <a:gd name="connsiteY1409" fmla="*/ 633366 h 1056130"/>
              <a:gd name="connsiteX1410" fmla="*/ 897015 w 1056130"/>
              <a:gd name="connsiteY1410" fmla="*/ 633078 h 1056130"/>
              <a:gd name="connsiteX1411" fmla="*/ 897041 w 1056130"/>
              <a:gd name="connsiteY1411" fmla="*/ 632569 h 1056130"/>
              <a:gd name="connsiteX1412" fmla="*/ 897255 w 1056130"/>
              <a:gd name="connsiteY1412" fmla="*/ 632478 h 1056130"/>
              <a:gd name="connsiteX1413" fmla="*/ 899079 w 1056130"/>
              <a:gd name="connsiteY1413" fmla="*/ 632334 h 1056130"/>
              <a:gd name="connsiteX1414" fmla="*/ 939884 w 1056130"/>
              <a:gd name="connsiteY1414" fmla="*/ 632334 h 1056130"/>
              <a:gd name="connsiteX1415" fmla="*/ 942284 w 1056130"/>
              <a:gd name="connsiteY1415" fmla="*/ 632814 h 1056130"/>
              <a:gd name="connsiteX1416" fmla="*/ 942740 w 1056130"/>
              <a:gd name="connsiteY1416" fmla="*/ 632814 h 1056130"/>
              <a:gd name="connsiteX1417" fmla="*/ 944397 w 1056130"/>
              <a:gd name="connsiteY1417" fmla="*/ 633270 h 1056130"/>
              <a:gd name="connsiteX1418" fmla="*/ 944829 w 1056130"/>
              <a:gd name="connsiteY1418" fmla="*/ 633270 h 1056130"/>
              <a:gd name="connsiteX1419" fmla="*/ 946509 w 1056130"/>
              <a:gd name="connsiteY1419" fmla="*/ 633726 h 1056130"/>
              <a:gd name="connsiteX1420" fmla="*/ 946941 w 1056130"/>
              <a:gd name="connsiteY1420" fmla="*/ 633726 h 1056130"/>
              <a:gd name="connsiteX1421" fmla="*/ 948621 w 1056130"/>
              <a:gd name="connsiteY1421" fmla="*/ 634182 h 1056130"/>
              <a:gd name="connsiteX1422" fmla="*/ 949053 w 1056130"/>
              <a:gd name="connsiteY1422" fmla="*/ 634182 h 1056130"/>
              <a:gd name="connsiteX1423" fmla="*/ 950733 w 1056130"/>
              <a:gd name="connsiteY1423" fmla="*/ 634638 h 1056130"/>
              <a:gd name="connsiteX1424" fmla="*/ 951165 w 1056130"/>
              <a:gd name="connsiteY1424" fmla="*/ 634638 h 1056130"/>
              <a:gd name="connsiteX1425" fmla="*/ 952822 w 1056130"/>
              <a:gd name="connsiteY1425" fmla="*/ 635094 h 1056130"/>
              <a:gd name="connsiteX1426" fmla="*/ 953278 w 1056130"/>
              <a:gd name="connsiteY1426" fmla="*/ 635094 h 1056130"/>
              <a:gd name="connsiteX1427" fmla="*/ 954910 w 1056130"/>
              <a:gd name="connsiteY1427" fmla="*/ 635646 h 1056130"/>
              <a:gd name="connsiteX1428" fmla="*/ 952534 w 1056130"/>
              <a:gd name="connsiteY1428" fmla="*/ 636631 h 1056130"/>
              <a:gd name="connsiteX1429" fmla="*/ 932347 w 1056130"/>
              <a:gd name="connsiteY1429" fmla="*/ 630294 h 1056130"/>
              <a:gd name="connsiteX1430" fmla="*/ 934003 w 1056130"/>
              <a:gd name="connsiteY1430" fmla="*/ 630774 h 1056130"/>
              <a:gd name="connsiteX1431" fmla="*/ 934272 w 1056130"/>
              <a:gd name="connsiteY1431" fmla="*/ 630817 h 1056130"/>
              <a:gd name="connsiteX1432" fmla="*/ 934315 w 1056130"/>
              <a:gd name="connsiteY1432" fmla="*/ 630774 h 1056130"/>
              <a:gd name="connsiteX1433" fmla="*/ 934315 w 1056130"/>
              <a:gd name="connsiteY1433" fmla="*/ 630774 h 1056130"/>
              <a:gd name="connsiteX1434" fmla="*/ 935035 w 1056130"/>
              <a:gd name="connsiteY1434" fmla="*/ 630966 h 1056130"/>
              <a:gd name="connsiteX1435" fmla="*/ 935184 w 1056130"/>
              <a:gd name="connsiteY1435" fmla="*/ 631417 h 1056130"/>
              <a:gd name="connsiteX1436" fmla="*/ 935035 w 1056130"/>
              <a:gd name="connsiteY1436" fmla="*/ 631566 h 1056130"/>
              <a:gd name="connsiteX1437" fmla="*/ 933235 w 1056130"/>
              <a:gd name="connsiteY1437" fmla="*/ 631758 h 1056130"/>
              <a:gd name="connsiteX1438" fmla="*/ 892766 w 1056130"/>
              <a:gd name="connsiteY1438" fmla="*/ 631758 h 1056130"/>
              <a:gd name="connsiteX1439" fmla="*/ 890366 w 1056130"/>
              <a:gd name="connsiteY1439" fmla="*/ 631254 h 1056130"/>
              <a:gd name="connsiteX1440" fmla="*/ 881845 w 1056130"/>
              <a:gd name="connsiteY1440" fmla="*/ 628494 h 1056130"/>
              <a:gd name="connsiteX1441" fmla="*/ 883837 w 1056130"/>
              <a:gd name="connsiteY1441" fmla="*/ 628158 h 1056130"/>
              <a:gd name="connsiteX1442" fmla="*/ 919842 w 1056130"/>
              <a:gd name="connsiteY1442" fmla="*/ 628158 h 1056130"/>
              <a:gd name="connsiteX1443" fmla="*/ 927042 w 1056130"/>
              <a:gd name="connsiteY1443" fmla="*/ 629022 h 1056130"/>
              <a:gd name="connsiteX1444" fmla="*/ 930355 w 1056130"/>
              <a:gd name="connsiteY1444" fmla="*/ 629718 h 1056130"/>
              <a:gd name="connsiteX1445" fmla="*/ 932011 w 1056130"/>
              <a:gd name="connsiteY1445" fmla="*/ 630150 h 1056130"/>
              <a:gd name="connsiteX1446" fmla="*/ 932347 w 1056130"/>
              <a:gd name="connsiteY1446" fmla="*/ 630462 h 1056130"/>
              <a:gd name="connsiteX1447" fmla="*/ 881797 w 1056130"/>
              <a:gd name="connsiteY1447" fmla="*/ 630294 h 1056130"/>
              <a:gd name="connsiteX1448" fmla="*/ 883429 w 1056130"/>
              <a:gd name="connsiteY1448" fmla="*/ 630822 h 1056130"/>
              <a:gd name="connsiteX1449" fmla="*/ 883429 w 1056130"/>
              <a:gd name="connsiteY1449" fmla="*/ 630822 h 1056130"/>
              <a:gd name="connsiteX1450" fmla="*/ 884077 w 1056130"/>
              <a:gd name="connsiteY1450" fmla="*/ 631134 h 1056130"/>
              <a:gd name="connsiteX1451" fmla="*/ 883813 w 1056130"/>
              <a:gd name="connsiteY1451" fmla="*/ 631710 h 1056130"/>
              <a:gd name="connsiteX1452" fmla="*/ 881989 w 1056130"/>
              <a:gd name="connsiteY1452" fmla="*/ 631854 h 1056130"/>
              <a:gd name="connsiteX1453" fmla="*/ 841184 w 1056130"/>
              <a:gd name="connsiteY1453" fmla="*/ 631854 h 1056130"/>
              <a:gd name="connsiteX1454" fmla="*/ 838784 w 1056130"/>
              <a:gd name="connsiteY1454" fmla="*/ 631326 h 1056130"/>
              <a:gd name="connsiteX1455" fmla="*/ 831583 w 1056130"/>
              <a:gd name="connsiteY1455" fmla="*/ 628686 h 1056130"/>
              <a:gd name="connsiteX1456" fmla="*/ 831583 w 1056130"/>
              <a:gd name="connsiteY1456" fmla="*/ 628230 h 1056130"/>
              <a:gd name="connsiteX1457" fmla="*/ 833983 w 1056130"/>
              <a:gd name="connsiteY1457" fmla="*/ 628230 h 1056130"/>
              <a:gd name="connsiteX1458" fmla="*/ 869747 w 1056130"/>
              <a:gd name="connsiteY1458" fmla="*/ 628230 h 1056130"/>
              <a:gd name="connsiteX1459" fmla="*/ 878532 w 1056130"/>
              <a:gd name="connsiteY1459" fmla="*/ 629502 h 1056130"/>
              <a:gd name="connsiteX1460" fmla="*/ 881797 w 1056130"/>
              <a:gd name="connsiteY1460" fmla="*/ 630438 h 1056130"/>
              <a:gd name="connsiteX1461" fmla="*/ 832735 w 1056130"/>
              <a:gd name="connsiteY1461" fmla="*/ 630822 h 1056130"/>
              <a:gd name="connsiteX1462" fmla="*/ 833431 w 1056130"/>
              <a:gd name="connsiteY1462" fmla="*/ 631110 h 1056130"/>
              <a:gd name="connsiteX1463" fmla="*/ 833404 w 1056130"/>
              <a:gd name="connsiteY1463" fmla="*/ 631619 h 1056130"/>
              <a:gd name="connsiteX1464" fmla="*/ 833191 w 1056130"/>
              <a:gd name="connsiteY1464" fmla="*/ 631710 h 1056130"/>
              <a:gd name="connsiteX1465" fmla="*/ 831367 w 1056130"/>
              <a:gd name="connsiteY1465" fmla="*/ 631854 h 1056130"/>
              <a:gd name="connsiteX1466" fmla="*/ 790057 w 1056130"/>
              <a:gd name="connsiteY1466" fmla="*/ 631854 h 1056130"/>
              <a:gd name="connsiteX1467" fmla="*/ 787537 w 1056130"/>
              <a:gd name="connsiteY1467" fmla="*/ 631398 h 1056130"/>
              <a:gd name="connsiteX1468" fmla="*/ 780936 w 1056130"/>
              <a:gd name="connsiteY1468" fmla="*/ 628998 h 1056130"/>
              <a:gd name="connsiteX1469" fmla="*/ 782088 w 1056130"/>
              <a:gd name="connsiteY1469" fmla="*/ 628350 h 1056130"/>
              <a:gd name="connsiteX1470" fmla="*/ 823710 w 1056130"/>
              <a:gd name="connsiteY1470" fmla="*/ 628350 h 1056130"/>
              <a:gd name="connsiteX1471" fmla="*/ 826518 w 1056130"/>
              <a:gd name="connsiteY1471" fmla="*/ 628902 h 1056130"/>
              <a:gd name="connsiteX1472" fmla="*/ 782160 w 1056130"/>
              <a:gd name="connsiteY1472" fmla="*/ 630822 h 1056130"/>
              <a:gd name="connsiteX1473" fmla="*/ 782160 w 1056130"/>
              <a:gd name="connsiteY1473" fmla="*/ 630822 h 1056130"/>
              <a:gd name="connsiteX1474" fmla="*/ 782833 w 1056130"/>
              <a:gd name="connsiteY1474" fmla="*/ 631110 h 1056130"/>
              <a:gd name="connsiteX1475" fmla="*/ 782765 w 1056130"/>
              <a:gd name="connsiteY1475" fmla="*/ 631614 h 1056130"/>
              <a:gd name="connsiteX1476" fmla="*/ 782593 w 1056130"/>
              <a:gd name="connsiteY1476" fmla="*/ 631686 h 1056130"/>
              <a:gd name="connsiteX1477" fmla="*/ 780768 w 1056130"/>
              <a:gd name="connsiteY1477" fmla="*/ 631830 h 1056130"/>
              <a:gd name="connsiteX1478" fmla="*/ 738403 w 1056130"/>
              <a:gd name="connsiteY1478" fmla="*/ 631830 h 1056130"/>
              <a:gd name="connsiteX1479" fmla="*/ 735883 w 1056130"/>
              <a:gd name="connsiteY1479" fmla="*/ 631374 h 1056130"/>
              <a:gd name="connsiteX1480" fmla="*/ 730890 w 1056130"/>
              <a:gd name="connsiteY1480" fmla="*/ 628734 h 1056130"/>
              <a:gd name="connsiteX1481" fmla="*/ 730890 w 1056130"/>
              <a:gd name="connsiteY1481" fmla="*/ 628230 h 1056130"/>
              <a:gd name="connsiteX1482" fmla="*/ 733099 w 1056130"/>
              <a:gd name="connsiteY1482" fmla="*/ 628230 h 1056130"/>
              <a:gd name="connsiteX1483" fmla="*/ 772463 w 1056130"/>
              <a:gd name="connsiteY1483" fmla="*/ 628230 h 1056130"/>
              <a:gd name="connsiteX1484" fmla="*/ 778992 w 1056130"/>
              <a:gd name="connsiteY1484" fmla="*/ 629718 h 1056130"/>
              <a:gd name="connsiteX1485" fmla="*/ 782160 w 1056130"/>
              <a:gd name="connsiteY1485" fmla="*/ 630990 h 1056130"/>
              <a:gd name="connsiteX1486" fmla="*/ 722705 w 1056130"/>
              <a:gd name="connsiteY1486" fmla="*/ 628278 h 1056130"/>
              <a:gd name="connsiteX1487" fmla="*/ 731802 w 1056130"/>
              <a:gd name="connsiteY1487" fmla="*/ 631326 h 1056130"/>
              <a:gd name="connsiteX1488" fmla="*/ 729042 w 1056130"/>
              <a:gd name="connsiteY1488" fmla="*/ 631446 h 1056130"/>
              <a:gd name="connsiteX1489" fmla="*/ 687949 w 1056130"/>
              <a:gd name="connsiteY1489" fmla="*/ 631446 h 1056130"/>
              <a:gd name="connsiteX1490" fmla="*/ 680172 w 1056130"/>
              <a:gd name="connsiteY1490" fmla="*/ 628302 h 1056130"/>
              <a:gd name="connsiteX1491" fmla="*/ 683172 w 1056130"/>
              <a:gd name="connsiteY1491" fmla="*/ 628302 h 1056130"/>
              <a:gd name="connsiteX1492" fmla="*/ 722705 w 1056130"/>
              <a:gd name="connsiteY1492" fmla="*/ 628278 h 1056130"/>
              <a:gd name="connsiteX1493" fmla="*/ 680916 w 1056130"/>
              <a:gd name="connsiteY1493" fmla="*/ 631446 h 1056130"/>
              <a:gd name="connsiteX1494" fmla="*/ 677868 w 1056130"/>
              <a:gd name="connsiteY1494" fmla="*/ 631446 h 1056130"/>
              <a:gd name="connsiteX1495" fmla="*/ 635454 w 1056130"/>
              <a:gd name="connsiteY1495" fmla="*/ 631446 h 1056130"/>
              <a:gd name="connsiteX1496" fmla="*/ 630030 w 1056130"/>
              <a:gd name="connsiteY1496" fmla="*/ 628302 h 1056130"/>
              <a:gd name="connsiteX1497" fmla="*/ 632622 w 1056130"/>
              <a:gd name="connsiteY1497" fmla="*/ 628302 h 1056130"/>
              <a:gd name="connsiteX1498" fmla="*/ 673187 w 1056130"/>
              <a:gd name="connsiteY1498" fmla="*/ 628302 h 1056130"/>
              <a:gd name="connsiteX1499" fmla="*/ 680916 w 1056130"/>
              <a:gd name="connsiteY1499" fmla="*/ 631470 h 1056130"/>
              <a:gd name="connsiteX1500" fmla="*/ 635022 w 1056130"/>
              <a:gd name="connsiteY1500" fmla="*/ 636247 h 1056130"/>
              <a:gd name="connsiteX1501" fmla="*/ 632838 w 1056130"/>
              <a:gd name="connsiteY1501" fmla="*/ 636583 h 1056130"/>
              <a:gd name="connsiteX1502" fmla="*/ 586536 w 1056130"/>
              <a:gd name="connsiteY1502" fmla="*/ 636583 h 1056130"/>
              <a:gd name="connsiteX1503" fmla="*/ 582480 w 1056130"/>
              <a:gd name="connsiteY1503" fmla="*/ 633150 h 1056130"/>
              <a:gd name="connsiteX1504" fmla="*/ 585312 w 1056130"/>
              <a:gd name="connsiteY1504" fmla="*/ 632982 h 1056130"/>
              <a:gd name="connsiteX1505" fmla="*/ 628518 w 1056130"/>
              <a:gd name="connsiteY1505" fmla="*/ 632982 h 1056130"/>
              <a:gd name="connsiteX1506" fmla="*/ 635022 w 1056130"/>
              <a:gd name="connsiteY1506" fmla="*/ 636295 h 1056130"/>
              <a:gd name="connsiteX1507" fmla="*/ 627821 w 1056130"/>
              <a:gd name="connsiteY1507" fmla="*/ 631446 h 1056130"/>
              <a:gd name="connsiteX1508" fmla="*/ 583536 w 1056130"/>
              <a:gd name="connsiteY1508" fmla="*/ 631446 h 1056130"/>
              <a:gd name="connsiteX1509" fmla="*/ 580152 w 1056130"/>
              <a:gd name="connsiteY1509" fmla="*/ 628566 h 1056130"/>
              <a:gd name="connsiteX1510" fmla="*/ 582552 w 1056130"/>
              <a:gd name="connsiteY1510" fmla="*/ 628374 h 1056130"/>
              <a:gd name="connsiteX1511" fmla="*/ 625205 w 1056130"/>
              <a:gd name="connsiteY1511" fmla="*/ 628374 h 1056130"/>
              <a:gd name="connsiteX1512" fmla="*/ 630006 w 1056130"/>
              <a:gd name="connsiteY1512" fmla="*/ 631206 h 1056130"/>
              <a:gd name="connsiteX1513" fmla="*/ 627749 w 1056130"/>
              <a:gd name="connsiteY1513" fmla="*/ 631470 h 1056130"/>
              <a:gd name="connsiteX1514" fmla="*/ 581760 w 1056130"/>
              <a:gd name="connsiteY1514" fmla="*/ 636631 h 1056130"/>
              <a:gd name="connsiteX1515" fmla="*/ 533082 w 1056130"/>
              <a:gd name="connsiteY1515" fmla="*/ 636631 h 1056130"/>
              <a:gd name="connsiteX1516" fmla="*/ 531762 w 1056130"/>
              <a:gd name="connsiteY1516" fmla="*/ 636631 h 1056130"/>
              <a:gd name="connsiteX1517" fmla="*/ 529961 w 1056130"/>
              <a:gd name="connsiteY1517" fmla="*/ 636031 h 1056130"/>
              <a:gd name="connsiteX1518" fmla="*/ 529961 w 1056130"/>
              <a:gd name="connsiteY1518" fmla="*/ 633438 h 1056130"/>
              <a:gd name="connsiteX1519" fmla="*/ 530850 w 1056130"/>
              <a:gd name="connsiteY1519" fmla="*/ 633030 h 1056130"/>
              <a:gd name="connsiteX1520" fmla="*/ 577415 w 1056130"/>
              <a:gd name="connsiteY1520" fmla="*/ 633030 h 1056130"/>
              <a:gd name="connsiteX1521" fmla="*/ 581688 w 1056130"/>
              <a:gd name="connsiteY1521" fmla="*/ 636655 h 1056130"/>
              <a:gd name="connsiteX1522" fmla="*/ 576959 w 1056130"/>
              <a:gd name="connsiteY1522" fmla="*/ 631446 h 1056130"/>
              <a:gd name="connsiteX1523" fmla="*/ 531354 w 1056130"/>
              <a:gd name="connsiteY1523" fmla="*/ 631446 h 1056130"/>
              <a:gd name="connsiteX1524" fmla="*/ 529769 w 1056130"/>
              <a:gd name="connsiteY1524" fmla="*/ 630006 h 1056130"/>
              <a:gd name="connsiteX1525" fmla="*/ 531426 w 1056130"/>
              <a:gd name="connsiteY1525" fmla="*/ 628350 h 1056130"/>
              <a:gd name="connsiteX1526" fmla="*/ 554588 w 1056130"/>
              <a:gd name="connsiteY1526" fmla="*/ 628350 h 1056130"/>
              <a:gd name="connsiteX1527" fmla="*/ 575543 w 1056130"/>
              <a:gd name="connsiteY1527" fmla="*/ 628350 h 1056130"/>
              <a:gd name="connsiteX1528" fmla="*/ 579143 w 1056130"/>
              <a:gd name="connsiteY1528" fmla="*/ 631422 h 1056130"/>
              <a:gd name="connsiteX1529" fmla="*/ 530033 w 1056130"/>
              <a:gd name="connsiteY1529" fmla="*/ 638647 h 1056130"/>
              <a:gd name="connsiteX1530" fmla="*/ 530922 w 1056130"/>
              <a:gd name="connsiteY1530" fmla="*/ 638263 h 1056130"/>
              <a:gd name="connsiteX1531" fmla="*/ 579576 w 1056130"/>
              <a:gd name="connsiteY1531" fmla="*/ 638263 h 1056130"/>
              <a:gd name="connsiteX1532" fmla="*/ 584520 w 1056130"/>
              <a:gd name="connsiteY1532" fmla="*/ 642127 h 1056130"/>
              <a:gd name="connsiteX1533" fmla="*/ 532746 w 1056130"/>
              <a:gd name="connsiteY1533" fmla="*/ 642127 h 1056130"/>
              <a:gd name="connsiteX1534" fmla="*/ 531690 w 1056130"/>
              <a:gd name="connsiteY1534" fmla="*/ 642127 h 1056130"/>
              <a:gd name="connsiteX1535" fmla="*/ 530009 w 1056130"/>
              <a:gd name="connsiteY1535" fmla="*/ 641743 h 1056130"/>
              <a:gd name="connsiteX1536" fmla="*/ 529937 w 1056130"/>
              <a:gd name="connsiteY1536" fmla="*/ 638623 h 1056130"/>
              <a:gd name="connsiteX1537" fmla="*/ 529937 w 1056130"/>
              <a:gd name="connsiteY1537" fmla="*/ 645080 h 1056130"/>
              <a:gd name="connsiteX1538" fmla="*/ 531306 w 1056130"/>
              <a:gd name="connsiteY1538" fmla="*/ 643663 h 1056130"/>
              <a:gd name="connsiteX1539" fmla="*/ 533130 w 1056130"/>
              <a:gd name="connsiteY1539" fmla="*/ 643663 h 1056130"/>
              <a:gd name="connsiteX1540" fmla="*/ 582312 w 1056130"/>
              <a:gd name="connsiteY1540" fmla="*/ 643663 h 1056130"/>
              <a:gd name="connsiteX1541" fmla="*/ 587280 w 1056130"/>
              <a:gd name="connsiteY1541" fmla="*/ 646904 h 1056130"/>
              <a:gd name="connsiteX1542" fmla="*/ 587545 w 1056130"/>
              <a:gd name="connsiteY1542" fmla="*/ 648272 h 1056130"/>
              <a:gd name="connsiteX1543" fmla="*/ 584808 w 1056130"/>
              <a:gd name="connsiteY1543" fmla="*/ 648416 h 1056130"/>
              <a:gd name="connsiteX1544" fmla="*/ 532914 w 1056130"/>
              <a:gd name="connsiteY1544" fmla="*/ 648416 h 1056130"/>
              <a:gd name="connsiteX1545" fmla="*/ 529937 w 1056130"/>
              <a:gd name="connsiteY1545" fmla="*/ 645080 h 1056130"/>
              <a:gd name="connsiteX1546" fmla="*/ 534474 w 1056130"/>
              <a:gd name="connsiteY1546" fmla="*/ 657081 h 1056130"/>
              <a:gd name="connsiteX1547" fmla="*/ 589489 w 1056130"/>
              <a:gd name="connsiteY1547" fmla="*/ 657081 h 1056130"/>
              <a:gd name="connsiteX1548" fmla="*/ 593593 w 1056130"/>
              <a:gd name="connsiteY1548" fmla="*/ 659721 h 1056130"/>
              <a:gd name="connsiteX1549" fmla="*/ 595033 w 1056130"/>
              <a:gd name="connsiteY1549" fmla="*/ 663034 h 1056130"/>
              <a:gd name="connsiteX1550" fmla="*/ 592633 w 1056130"/>
              <a:gd name="connsiteY1550" fmla="*/ 663274 h 1056130"/>
              <a:gd name="connsiteX1551" fmla="*/ 532626 w 1056130"/>
              <a:gd name="connsiteY1551" fmla="*/ 663274 h 1056130"/>
              <a:gd name="connsiteX1552" fmla="*/ 531330 w 1056130"/>
              <a:gd name="connsiteY1552" fmla="*/ 663274 h 1056130"/>
              <a:gd name="connsiteX1553" fmla="*/ 529937 w 1056130"/>
              <a:gd name="connsiteY1553" fmla="*/ 661930 h 1056130"/>
              <a:gd name="connsiteX1554" fmla="*/ 534378 w 1056130"/>
              <a:gd name="connsiteY1554" fmla="*/ 657081 h 1056130"/>
              <a:gd name="connsiteX1555" fmla="*/ 594481 w 1056130"/>
              <a:gd name="connsiteY1555" fmla="*/ 657393 h 1056130"/>
              <a:gd name="connsiteX1556" fmla="*/ 597050 w 1056130"/>
              <a:gd name="connsiteY1556" fmla="*/ 657081 h 1056130"/>
              <a:gd name="connsiteX1557" fmla="*/ 653913 w 1056130"/>
              <a:gd name="connsiteY1557" fmla="*/ 657081 h 1056130"/>
              <a:gd name="connsiteX1558" fmla="*/ 657609 w 1056130"/>
              <a:gd name="connsiteY1558" fmla="*/ 658593 h 1056130"/>
              <a:gd name="connsiteX1559" fmla="*/ 662218 w 1056130"/>
              <a:gd name="connsiteY1559" fmla="*/ 663394 h 1056130"/>
              <a:gd name="connsiteX1560" fmla="*/ 659073 w 1056130"/>
              <a:gd name="connsiteY1560" fmla="*/ 663394 h 1056130"/>
              <a:gd name="connsiteX1561" fmla="*/ 599834 w 1056130"/>
              <a:gd name="connsiteY1561" fmla="*/ 663394 h 1056130"/>
              <a:gd name="connsiteX1562" fmla="*/ 596066 w 1056130"/>
              <a:gd name="connsiteY1562" fmla="*/ 660994 h 1056130"/>
              <a:gd name="connsiteX1563" fmla="*/ 594361 w 1056130"/>
              <a:gd name="connsiteY1563" fmla="*/ 657345 h 1056130"/>
              <a:gd name="connsiteX1564" fmla="*/ 600818 w 1056130"/>
              <a:gd name="connsiteY1564" fmla="*/ 664810 h 1056130"/>
              <a:gd name="connsiteX1565" fmla="*/ 661402 w 1056130"/>
              <a:gd name="connsiteY1565" fmla="*/ 664810 h 1056130"/>
              <a:gd name="connsiteX1566" fmla="*/ 665314 w 1056130"/>
              <a:gd name="connsiteY1566" fmla="*/ 666394 h 1056130"/>
              <a:gd name="connsiteX1567" fmla="*/ 670571 w 1056130"/>
              <a:gd name="connsiteY1567" fmla="*/ 671435 h 1056130"/>
              <a:gd name="connsiteX1568" fmla="*/ 668747 w 1056130"/>
              <a:gd name="connsiteY1568" fmla="*/ 672131 h 1056130"/>
              <a:gd name="connsiteX1569" fmla="*/ 603699 w 1056130"/>
              <a:gd name="connsiteY1569" fmla="*/ 672131 h 1056130"/>
              <a:gd name="connsiteX1570" fmla="*/ 600698 w 1056130"/>
              <a:gd name="connsiteY1570" fmla="*/ 670283 h 1056130"/>
              <a:gd name="connsiteX1571" fmla="*/ 598298 w 1056130"/>
              <a:gd name="connsiteY1571" fmla="*/ 665074 h 1056130"/>
              <a:gd name="connsiteX1572" fmla="*/ 600698 w 1056130"/>
              <a:gd name="connsiteY1572" fmla="*/ 664762 h 1056130"/>
              <a:gd name="connsiteX1573" fmla="*/ 605475 w 1056130"/>
              <a:gd name="connsiteY1573" fmla="*/ 673667 h 1056130"/>
              <a:gd name="connsiteX1574" fmla="*/ 669995 w 1056130"/>
              <a:gd name="connsiteY1574" fmla="*/ 673667 h 1056130"/>
              <a:gd name="connsiteX1575" fmla="*/ 674363 w 1056130"/>
              <a:gd name="connsiteY1575" fmla="*/ 675419 h 1056130"/>
              <a:gd name="connsiteX1576" fmla="*/ 680916 w 1056130"/>
              <a:gd name="connsiteY1576" fmla="*/ 681804 h 1056130"/>
              <a:gd name="connsiteX1577" fmla="*/ 678300 w 1056130"/>
              <a:gd name="connsiteY1577" fmla="*/ 682212 h 1056130"/>
              <a:gd name="connsiteX1578" fmla="*/ 609027 w 1056130"/>
              <a:gd name="connsiteY1578" fmla="*/ 682212 h 1056130"/>
              <a:gd name="connsiteX1579" fmla="*/ 605499 w 1056130"/>
              <a:gd name="connsiteY1579" fmla="*/ 679980 h 1056130"/>
              <a:gd name="connsiteX1580" fmla="*/ 602402 w 1056130"/>
              <a:gd name="connsiteY1580" fmla="*/ 673643 h 1056130"/>
              <a:gd name="connsiteX1581" fmla="*/ 606891 w 1056130"/>
              <a:gd name="connsiteY1581" fmla="*/ 686173 h 1056130"/>
              <a:gd name="connsiteX1582" fmla="*/ 610275 w 1056130"/>
              <a:gd name="connsiteY1582" fmla="*/ 693542 h 1056130"/>
              <a:gd name="connsiteX1583" fmla="*/ 607587 w 1056130"/>
              <a:gd name="connsiteY1583" fmla="*/ 693782 h 1056130"/>
              <a:gd name="connsiteX1584" fmla="*/ 532146 w 1056130"/>
              <a:gd name="connsiteY1584" fmla="*/ 693782 h 1056130"/>
              <a:gd name="connsiteX1585" fmla="*/ 529865 w 1056130"/>
              <a:gd name="connsiteY1585" fmla="*/ 691501 h 1056130"/>
              <a:gd name="connsiteX1586" fmla="*/ 529865 w 1056130"/>
              <a:gd name="connsiteY1586" fmla="*/ 685189 h 1056130"/>
              <a:gd name="connsiteX1587" fmla="*/ 531234 w 1056130"/>
              <a:gd name="connsiteY1587" fmla="*/ 683772 h 1056130"/>
              <a:gd name="connsiteX1588" fmla="*/ 532818 w 1056130"/>
              <a:gd name="connsiteY1588" fmla="*/ 683772 h 1056130"/>
              <a:gd name="connsiteX1589" fmla="*/ 602858 w 1056130"/>
              <a:gd name="connsiteY1589" fmla="*/ 683772 h 1056130"/>
              <a:gd name="connsiteX1590" fmla="*/ 606747 w 1056130"/>
              <a:gd name="connsiteY1590" fmla="*/ 686125 h 1056130"/>
              <a:gd name="connsiteX1591" fmla="*/ 531642 w 1056130"/>
              <a:gd name="connsiteY1591" fmla="*/ 695366 h 1056130"/>
              <a:gd name="connsiteX1592" fmla="*/ 532962 w 1056130"/>
              <a:gd name="connsiteY1592" fmla="*/ 695366 h 1056130"/>
              <a:gd name="connsiteX1593" fmla="*/ 608763 w 1056130"/>
              <a:gd name="connsiteY1593" fmla="*/ 695366 h 1056130"/>
              <a:gd name="connsiteX1594" fmla="*/ 612556 w 1056130"/>
              <a:gd name="connsiteY1594" fmla="*/ 697646 h 1056130"/>
              <a:gd name="connsiteX1595" fmla="*/ 616252 w 1056130"/>
              <a:gd name="connsiteY1595" fmla="*/ 705207 h 1056130"/>
              <a:gd name="connsiteX1596" fmla="*/ 616876 w 1056130"/>
              <a:gd name="connsiteY1596" fmla="*/ 707151 h 1056130"/>
              <a:gd name="connsiteX1597" fmla="*/ 614260 w 1056130"/>
              <a:gd name="connsiteY1597" fmla="*/ 707343 h 1056130"/>
              <a:gd name="connsiteX1598" fmla="*/ 532938 w 1056130"/>
              <a:gd name="connsiteY1598" fmla="*/ 707343 h 1056130"/>
              <a:gd name="connsiteX1599" fmla="*/ 529985 w 1056130"/>
              <a:gd name="connsiteY1599" fmla="*/ 704391 h 1056130"/>
              <a:gd name="connsiteX1600" fmla="*/ 529985 w 1056130"/>
              <a:gd name="connsiteY1600" fmla="*/ 697022 h 1056130"/>
              <a:gd name="connsiteX1601" fmla="*/ 531522 w 1056130"/>
              <a:gd name="connsiteY1601" fmla="*/ 695318 h 1056130"/>
              <a:gd name="connsiteX1602" fmla="*/ 530033 w 1056130"/>
              <a:gd name="connsiteY1602" fmla="*/ 709000 h 1056130"/>
              <a:gd name="connsiteX1603" fmla="*/ 533178 w 1056130"/>
              <a:gd name="connsiteY1603" fmla="*/ 709000 h 1056130"/>
              <a:gd name="connsiteX1604" fmla="*/ 615268 w 1056130"/>
              <a:gd name="connsiteY1604" fmla="*/ 709000 h 1056130"/>
              <a:gd name="connsiteX1605" fmla="*/ 619444 w 1056130"/>
              <a:gd name="connsiteY1605" fmla="*/ 711544 h 1056130"/>
              <a:gd name="connsiteX1606" fmla="*/ 624869 w 1056130"/>
              <a:gd name="connsiteY1606" fmla="*/ 722321 h 1056130"/>
              <a:gd name="connsiteX1607" fmla="*/ 624677 w 1056130"/>
              <a:gd name="connsiteY1607" fmla="*/ 723737 h 1056130"/>
              <a:gd name="connsiteX1608" fmla="*/ 622613 w 1056130"/>
              <a:gd name="connsiteY1608" fmla="*/ 723905 h 1056130"/>
              <a:gd name="connsiteX1609" fmla="*/ 532578 w 1056130"/>
              <a:gd name="connsiteY1609" fmla="*/ 723905 h 1056130"/>
              <a:gd name="connsiteX1610" fmla="*/ 529937 w 1056130"/>
              <a:gd name="connsiteY1610" fmla="*/ 723329 h 1056130"/>
              <a:gd name="connsiteX1611" fmla="*/ 529337 w 1056130"/>
              <a:gd name="connsiteY1611" fmla="*/ 721745 h 1056130"/>
              <a:gd name="connsiteX1612" fmla="*/ 529337 w 1056130"/>
              <a:gd name="connsiteY1612" fmla="*/ 710824 h 1056130"/>
              <a:gd name="connsiteX1613" fmla="*/ 529937 w 1056130"/>
              <a:gd name="connsiteY1613" fmla="*/ 708951 h 1056130"/>
              <a:gd name="connsiteX1614" fmla="*/ 634422 w 1056130"/>
              <a:gd name="connsiteY1614" fmla="*/ 737803 h 1056130"/>
              <a:gd name="connsiteX1615" fmla="*/ 628038 w 1056130"/>
              <a:gd name="connsiteY1615" fmla="*/ 724889 h 1056130"/>
              <a:gd name="connsiteX1616" fmla="*/ 628038 w 1056130"/>
              <a:gd name="connsiteY1616" fmla="*/ 724889 h 1056130"/>
              <a:gd name="connsiteX1617" fmla="*/ 630438 w 1056130"/>
              <a:gd name="connsiteY1617" fmla="*/ 724265 h 1056130"/>
              <a:gd name="connsiteX1618" fmla="*/ 721433 w 1056130"/>
              <a:gd name="connsiteY1618" fmla="*/ 724265 h 1056130"/>
              <a:gd name="connsiteX1619" fmla="*/ 723833 w 1056130"/>
              <a:gd name="connsiteY1619" fmla="*/ 724913 h 1056130"/>
              <a:gd name="connsiteX1620" fmla="*/ 736435 w 1056130"/>
              <a:gd name="connsiteY1620" fmla="*/ 737755 h 1056130"/>
              <a:gd name="connsiteX1621" fmla="*/ 740659 w 1056130"/>
              <a:gd name="connsiteY1621" fmla="*/ 742004 h 1056130"/>
              <a:gd name="connsiteX1622" fmla="*/ 739339 w 1056130"/>
              <a:gd name="connsiteY1622" fmla="*/ 742700 h 1056130"/>
              <a:gd name="connsiteX1623" fmla="*/ 639607 w 1056130"/>
              <a:gd name="connsiteY1623" fmla="*/ 742700 h 1056130"/>
              <a:gd name="connsiteX1624" fmla="*/ 636295 w 1056130"/>
              <a:gd name="connsiteY1624" fmla="*/ 742220 h 1056130"/>
              <a:gd name="connsiteX1625" fmla="*/ 634302 w 1056130"/>
              <a:gd name="connsiteY1625" fmla="*/ 737755 h 1056130"/>
              <a:gd name="connsiteX1626" fmla="*/ 640711 w 1056130"/>
              <a:gd name="connsiteY1626" fmla="*/ 743228 h 1056130"/>
              <a:gd name="connsiteX1627" fmla="*/ 740131 w 1056130"/>
              <a:gd name="connsiteY1627" fmla="*/ 743228 h 1056130"/>
              <a:gd name="connsiteX1628" fmla="*/ 742796 w 1056130"/>
              <a:gd name="connsiteY1628" fmla="*/ 743900 h 1056130"/>
              <a:gd name="connsiteX1629" fmla="*/ 761494 w 1056130"/>
              <a:gd name="connsiteY1629" fmla="*/ 762790 h 1056130"/>
              <a:gd name="connsiteX1630" fmla="*/ 763318 w 1056130"/>
              <a:gd name="connsiteY1630" fmla="*/ 764902 h 1056130"/>
              <a:gd name="connsiteX1631" fmla="*/ 761542 w 1056130"/>
              <a:gd name="connsiteY1631" fmla="*/ 765262 h 1056130"/>
              <a:gd name="connsiteX1632" fmla="*/ 650360 w 1056130"/>
              <a:gd name="connsiteY1632" fmla="*/ 765262 h 1056130"/>
              <a:gd name="connsiteX1633" fmla="*/ 646952 w 1056130"/>
              <a:gd name="connsiteY1633" fmla="*/ 763198 h 1056130"/>
              <a:gd name="connsiteX1634" fmla="*/ 637519 w 1056130"/>
              <a:gd name="connsiteY1634" fmla="*/ 743804 h 1056130"/>
              <a:gd name="connsiteX1635" fmla="*/ 640591 w 1056130"/>
              <a:gd name="connsiteY1635" fmla="*/ 743180 h 1056130"/>
              <a:gd name="connsiteX1636" fmla="*/ 647912 w 1056130"/>
              <a:gd name="connsiteY1636" fmla="*/ 768527 h 1056130"/>
              <a:gd name="connsiteX1637" fmla="*/ 651752 w 1056130"/>
              <a:gd name="connsiteY1637" fmla="*/ 776304 h 1056130"/>
              <a:gd name="connsiteX1638" fmla="*/ 659457 w 1056130"/>
              <a:gd name="connsiteY1638" fmla="*/ 791834 h 1056130"/>
              <a:gd name="connsiteX1639" fmla="*/ 660129 w 1056130"/>
              <a:gd name="connsiteY1639" fmla="*/ 793778 h 1056130"/>
              <a:gd name="connsiteX1640" fmla="*/ 656865 w 1056130"/>
              <a:gd name="connsiteY1640" fmla="*/ 794330 h 1056130"/>
              <a:gd name="connsiteX1641" fmla="*/ 532602 w 1056130"/>
              <a:gd name="connsiteY1641" fmla="*/ 794330 h 1056130"/>
              <a:gd name="connsiteX1642" fmla="*/ 529865 w 1056130"/>
              <a:gd name="connsiteY1642" fmla="*/ 793778 h 1056130"/>
              <a:gd name="connsiteX1643" fmla="*/ 529745 w 1056130"/>
              <a:gd name="connsiteY1643" fmla="*/ 768263 h 1056130"/>
              <a:gd name="connsiteX1644" fmla="*/ 531330 w 1056130"/>
              <a:gd name="connsiteY1644" fmla="*/ 766847 h 1056130"/>
              <a:gd name="connsiteX1645" fmla="*/ 532914 w 1056130"/>
              <a:gd name="connsiteY1645" fmla="*/ 766847 h 1056130"/>
              <a:gd name="connsiteX1646" fmla="*/ 643927 w 1056130"/>
              <a:gd name="connsiteY1646" fmla="*/ 766847 h 1056130"/>
              <a:gd name="connsiteX1647" fmla="*/ 644984 w 1056130"/>
              <a:gd name="connsiteY1647" fmla="*/ 766847 h 1056130"/>
              <a:gd name="connsiteX1648" fmla="*/ 647792 w 1056130"/>
              <a:gd name="connsiteY1648" fmla="*/ 768479 h 1056130"/>
              <a:gd name="connsiteX1649" fmla="*/ 529865 w 1056130"/>
              <a:gd name="connsiteY1649" fmla="*/ 833647 h 1056130"/>
              <a:gd name="connsiteX1650" fmla="*/ 531618 w 1056130"/>
              <a:gd name="connsiteY1650" fmla="*/ 831823 h 1056130"/>
              <a:gd name="connsiteX1651" fmla="*/ 533202 w 1056130"/>
              <a:gd name="connsiteY1651" fmla="*/ 831823 h 1056130"/>
              <a:gd name="connsiteX1652" fmla="*/ 676355 w 1056130"/>
              <a:gd name="connsiteY1652" fmla="*/ 831823 h 1056130"/>
              <a:gd name="connsiteX1653" fmla="*/ 677916 w 1056130"/>
              <a:gd name="connsiteY1653" fmla="*/ 831823 h 1056130"/>
              <a:gd name="connsiteX1654" fmla="*/ 679956 w 1056130"/>
              <a:gd name="connsiteY1654" fmla="*/ 833071 h 1056130"/>
              <a:gd name="connsiteX1655" fmla="*/ 701991 w 1056130"/>
              <a:gd name="connsiteY1655" fmla="*/ 877332 h 1056130"/>
              <a:gd name="connsiteX1656" fmla="*/ 701991 w 1056130"/>
              <a:gd name="connsiteY1656" fmla="*/ 878076 h 1056130"/>
              <a:gd name="connsiteX1657" fmla="*/ 699398 w 1056130"/>
              <a:gd name="connsiteY1657" fmla="*/ 878364 h 1056130"/>
              <a:gd name="connsiteX1658" fmla="*/ 532530 w 1056130"/>
              <a:gd name="connsiteY1658" fmla="*/ 878364 h 1056130"/>
              <a:gd name="connsiteX1659" fmla="*/ 531474 w 1056130"/>
              <a:gd name="connsiteY1659" fmla="*/ 878364 h 1056130"/>
              <a:gd name="connsiteX1660" fmla="*/ 529745 w 1056130"/>
              <a:gd name="connsiteY1660" fmla="*/ 876540 h 1056130"/>
              <a:gd name="connsiteX1661" fmla="*/ 529745 w 1056130"/>
              <a:gd name="connsiteY1661" fmla="*/ 833599 h 1056130"/>
              <a:gd name="connsiteX1662" fmla="*/ 689197 w 1056130"/>
              <a:gd name="connsiteY1662" fmla="*/ 847833 h 1056130"/>
              <a:gd name="connsiteX1663" fmla="*/ 682668 w 1056130"/>
              <a:gd name="connsiteY1663" fmla="*/ 834631 h 1056130"/>
              <a:gd name="connsiteX1664" fmla="*/ 681468 w 1056130"/>
              <a:gd name="connsiteY1664" fmla="*/ 832111 h 1056130"/>
              <a:gd name="connsiteX1665" fmla="*/ 684396 w 1056130"/>
              <a:gd name="connsiteY1665" fmla="*/ 831847 h 1056130"/>
              <a:gd name="connsiteX1666" fmla="*/ 827934 w 1056130"/>
              <a:gd name="connsiteY1666" fmla="*/ 831847 h 1056130"/>
              <a:gd name="connsiteX1667" fmla="*/ 832279 w 1056130"/>
              <a:gd name="connsiteY1667" fmla="*/ 833623 h 1056130"/>
              <a:gd name="connsiteX1668" fmla="*/ 874644 w 1056130"/>
              <a:gd name="connsiteY1668" fmla="*/ 876180 h 1056130"/>
              <a:gd name="connsiteX1669" fmla="*/ 876204 w 1056130"/>
              <a:gd name="connsiteY1669" fmla="*/ 877836 h 1056130"/>
              <a:gd name="connsiteX1670" fmla="*/ 874548 w 1056130"/>
              <a:gd name="connsiteY1670" fmla="*/ 878412 h 1056130"/>
              <a:gd name="connsiteX1671" fmla="*/ 872700 w 1056130"/>
              <a:gd name="connsiteY1671" fmla="*/ 878412 h 1056130"/>
              <a:gd name="connsiteX1672" fmla="*/ 707991 w 1056130"/>
              <a:gd name="connsiteY1672" fmla="*/ 878412 h 1056130"/>
              <a:gd name="connsiteX1673" fmla="*/ 706167 w 1056130"/>
              <a:gd name="connsiteY1673" fmla="*/ 878412 h 1056130"/>
              <a:gd name="connsiteX1674" fmla="*/ 703527 w 1056130"/>
              <a:gd name="connsiteY1674" fmla="*/ 876828 h 1056130"/>
              <a:gd name="connsiteX1675" fmla="*/ 689077 w 1056130"/>
              <a:gd name="connsiteY1675" fmla="*/ 847785 h 1056130"/>
              <a:gd name="connsiteX1676" fmla="*/ 926826 w 1056130"/>
              <a:gd name="connsiteY1676" fmla="*/ 795338 h 1056130"/>
              <a:gd name="connsiteX1677" fmla="*/ 978337 w 1056130"/>
              <a:gd name="connsiteY1677" fmla="*/ 829734 h 1056130"/>
              <a:gd name="connsiteX1678" fmla="*/ 978217 w 1056130"/>
              <a:gd name="connsiteY1678" fmla="*/ 830262 h 1056130"/>
              <a:gd name="connsiteX1679" fmla="*/ 833383 w 1056130"/>
              <a:gd name="connsiteY1679" fmla="*/ 830262 h 1056130"/>
              <a:gd name="connsiteX1680" fmla="*/ 829638 w 1056130"/>
              <a:gd name="connsiteY1680" fmla="*/ 828918 h 1056130"/>
              <a:gd name="connsiteX1681" fmla="*/ 798267 w 1056130"/>
              <a:gd name="connsiteY1681" fmla="*/ 797714 h 1056130"/>
              <a:gd name="connsiteX1682" fmla="*/ 796562 w 1056130"/>
              <a:gd name="connsiteY1682" fmla="*/ 795482 h 1056130"/>
              <a:gd name="connsiteX1683" fmla="*/ 797858 w 1056130"/>
              <a:gd name="connsiteY1683" fmla="*/ 794786 h 1056130"/>
              <a:gd name="connsiteX1684" fmla="*/ 923322 w 1056130"/>
              <a:gd name="connsiteY1684" fmla="*/ 794786 h 1056130"/>
              <a:gd name="connsiteX1685" fmla="*/ 926634 w 1056130"/>
              <a:gd name="connsiteY1685" fmla="*/ 795290 h 1056130"/>
              <a:gd name="connsiteX1686" fmla="*/ 922890 w 1056130"/>
              <a:gd name="connsiteY1686" fmla="*/ 792698 h 1056130"/>
              <a:gd name="connsiteX1687" fmla="*/ 924018 w 1056130"/>
              <a:gd name="connsiteY1687" fmla="*/ 793346 h 1056130"/>
              <a:gd name="connsiteX1688" fmla="*/ 924018 w 1056130"/>
              <a:gd name="connsiteY1688" fmla="*/ 794138 h 1056130"/>
              <a:gd name="connsiteX1689" fmla="*/ 921618 w 1056130"/>
              <a:gd name="connsiteY1689" fmla="*/ 794330 h 1056130"/>
              <a:gd name="connsiteX1690" fmla="*/ 797138 w 1056130"/>
              <a:gd name="connsiteY1690" fmla="*/ 794330 h 1056130"/>
              <a:gd name="connsiteX1691" fmla="*/ 794378 w 1056130"/>
              <a:gd name="connsiteY1691" fmla="*/ 793826 h 1056130"/>
              <a:gd name="connsiteX1692" fmla="*/ 769391 w 1056130"/>
              <a:gd name="connsiteY1692" fmla="*/ 768959 h 1056130"/>
              <a:gd name="connsiteX1693" fmla="*/ 768455 w 1056130"/>
              <a:gd name="connsiteY1693" fmla="*/ 766847 h 1056130"/>
              <a:gd name="connsiteX1694" fmla="*/ 771071 w 1056130"/>
              <a:gd name="connsiteY1694" fmla="*/ 766847 h 1056130"/>
              <a:gd name="connsiteX1695" fmla="*/ 881317 w 1056130"/>
              <a:gd name="connsiteY1695" fmla="*/ 766847 h 1056130"/>
              <a:gd name="connsiteX1696" fmla="*/ 886117 w 1056130"/>
              <a:gd name="connsiteY1696" fmla="*/ 768287 h 1056130"/>
              <a:gd name="connsiteX1697" fmla="*/ 922698 w 1056130"/>
              <a:gd name="connsiteY1697" fmla="*/ 792650 h 1056130"/>
              <a:gd name="connsiteX1698" fmla="*/ 958894 w 1056130"/>
              <a:gd name="connsiteY1698" fmla="*/ 744908 h 1056130"/>
              <a:gd name="connsiteX1699" fmla="*/ 996027 w 1056130"/>
              <a:gd name="connsiteY1699" fmla="*/ 763582 h 1056130"/>
              <a:gd name="connsiteX1700" fmla="*/ 998427 w 1056130"/>
              <a:gd name="connsiteY1700" fmla="*/ 764998 h 1056130"/>
              <a:gd name="connsiteX1701" fmla="*/ 996747 w 1056130"/>
              <a:gd name="connsiteY1701" fmla="*/ 765262 h 1056130"/>
              <a:gd name="connsiteX1702" fmla="*/ 886717 w 1056130"/>
              <a:gd name="connsiteY1702" fmla="*/ 765262 h 1056130"/>
              <a:gd name="connsiteX1703" fmla="*/ 883021 w 1056130"/>
              <a:gd name="connsiteY1703" fmla="*/ 764254 h 1056130"/>
              <a:gd name="connsiteX1704" fmla="*/ 854577 w 1056130"/>
              <a:gd name="connsiteY1704" fmla="*/ 745196 h 1056130"/>
              <a:gd name="connsiteX1705" fmla="*/ 853281 w 1056130"/>
              <a:gd name="connsiteY1705" fmla="*/ 743732 h 1056130"/>
              <a:gd name="connsiteX1706" fmla="*/ 953758 w 1056130"/>
              <a:gd name="connsiteY1706" fmla="*/ 743732 h 1056130"/>
              <a:gd name="connsiteX1707" fmla="*/ 958774 w 1056130"/>
              <a:gd name="connsiteY1707" fmla="*/ 744860 h 1056130"/>
              <a:gd name="connsiteX1708" fmla="*/ 949989 w 1056130"/>
              <a:gd name="connsiteY1708" fmla="*/ 740491 h 1056130"/>
              <a:gd name="connsiteX1709" fmla="*/ 952390 w 1056130"/>
              <a:gd name="connsiteY1709" fmla="*/ 742124 h 1056130"/>
              <a:gd name="connsiteX1710" fmla="*/ 949509 w 1056130"/>
              <a:gd name="connsiteY1710" fmla="*/ 742124 h 1056130"/>
              <a:gd name="connsiteX1711" fmla="*/ 852633 w 1056130"/>
              <a:gd name="connsiteY1711" fmla="*/ 742124 h 1056130"/>
              <a:gd name="connsiteX1712" fmla="*/ 847833 w 1056130"/>
              <a:gd name="connsiteY1712" fmla="*/ 740683 h 1056130"/>
              <a:gd name="connsiteX1713" fmla="*/ 826878 w 1056130"/>
              <a:gd name="connsiteY1713" fmla="*/ 726618 h 1056130"/>
              <a:gd name="connsiteX1714" fmla="*/ 824934 w 1056130"/>
              <a:gd name="connsiteY1714" fmla="*/ 724697 h 1056130"/>
              <a:gd name="connsiteX1715" fmla="*/ 827454 w 1056130"/>
              <a:gd name="connsiteY1715" fmla="*/ 724697 h 1056130"/>
              <a:gd name="connsiteX1716" fmla="*/ 915881 w 1056130"/>
              <a:gd name="connsiteY1716" fmla="*/ 724697 h 1056130"/>
              <a:gd name="connsiteX1717" fmla="*/ 920898 w 1056130"/>
              <a:gd name="connsiteY1717" fmla="*/ 725874 h 1056130"/>
              <a:gd name="connsiteX1718" fmla="*/ 949989 w 1056130"/>
              <a:gd name="connsiteY1718" fmla="*/ 740491 h 1056130"/>
              <a:gd name="connsiteX1719" fmla="*/ 977665 w 1056130"/>
              <a:gd name="connsiteY1719" fmla="*/ 709288 h 1056130"/>
              <a:gd name="connsiteX1720" fmla="*/ 1009397 w 1056130"/>
              <a:gd name="connsiteY1720" fmla="*/ 722009 h 1056130"/>
              <a:gd name="connsiteX1721" fmla="*/ 1010549 w 1056130"/>
              <a:gd name="connsiteY1721" fmla="*/ 722585 h 1056130"/>
              <a:gd name="connsiteX1722" fmla="*/ 1010549 w 1056130"/>
              <a:gd name="connsiteY1722" fmla="*/ 723065 h 1056130"/>
              <a:gd name="connsiteX1723" fmla="*/ 1008268 w 1056130"/>
              <a:gd name="connsiteY1723" fmla="*/ 723065 h 1056130"/>
              <a:gd name="connsiteX1724" fmla="*/ 921618 w 1056130"/>
              <a:gd name="connsiteY1724" fmla="*/ 723065 h 1056130"/>
              <a:gd name="connsiteX1725" fmla="*/ 916817 w 1056130"/>
              <a:gd name="connsiteY1725" fmla="*/ 721961 h 1056130"/>
              <a:gd name="connsiteX1726" fmla="*/ 893774 w 1056130"/>
              <a:gd name="connsiteY1726" fmla="*/ 710392 h 1056130"/>
              <a:gd name="connsiteX1727" fmla="*/ 891206 w 1056130"/>
              <a:gd name="connsiteY1727" fmla="*/ 708711 h 1056130"/>
              <a:gd name="connsiteX1728" fmla="*/ 974352 w 1056130"/>
              <a:gd name="connsiteY1728" fmla="*/ 708711 h 1056130"/>
              <a:gd name="connsiteX1729" fmla="*/ 977641 w 1056130"/>
              <a:gd name="connsiteY1729" fmla="*/ 709384 h 1056130"/>
              <a:gd name="connsiteX1730" fmla="*/ 968640 w 1056130"/>
              <a:gd name="connsiteY1730" fmla="*/ 705687 h 1056130"/>
              <a:gd name="connsiteX1731" fmla="*/ 971208 w 1056130"/>
              <a:gd name="connsiteY1731" fmla="*/ 707151 h 1056130"/>
              <a:gd name="connsiteX1732" fmla="*/ 889598 w 1056130"/>
              <a:gd name="connsiteY1732" fmla="*/ 707151 h 1056130"/>
              <a:gd name="connsiteX1733" fmla="*/ 885085 w 1056130"/>
              <a:gd name="connsiteY1733" fmla="*/ 706095 h 1056130"/>
              <a:gd name="connsiteX1734" fmla="*/ 866507 w 1056130"/>
              <a:gd name="connsiteY1734" fmla="*/ 696782 h 1056130"/>
              <a:gd name="connsiteX1735" fmla="*/ 864107 w 1056130"/>
              <a:gd name="connsiteY1735" fmla="*/ 695198 h 1056130"/>
              <a:gd name="connsiteX1736" fmla="*/ 940028 w 1056130"/>
              <a:gd name="connsiteY1736" fmla="*/ 695198 h 1056130"/>
              <a:gd name="connsiteX1737" fmla="*/ 944613 w 1056130"/>
              <a:gd name="connsiteY1737" fmla="*/ 696086 h 1056130"/>
              <a:gd name="connsiteX1738" fmla="*/ 968616 w 1056130"/>
              <a:gd name="connsiteY1738" fmla="*/ 705783 h 1056130"/>
              <a:gd name="connsiteX1739" fmla="*/ 992883 w 1056130"/>
              <a:gd name="connsiteY1739" fmla="*/ 684372 h 1056130"/>
              <a:gd name="connsiteX1740" fmla="*/ 1017294 w 1056130"/>
              <a:gd name="connsiteY1740" fmla="*/ 692557 h 1056130"/>
              <a:gd name="connsiteX1741" fmla="*/ 1019214 w 1056130"/>
              <a:gd name="connsiteY1741" fmla="*/ 693638 h 1056130"/>
              <a:gd name="connsiteX1742" fmla="*/ 945381 w 1056130"/>
              <a:gd name="connsiteY1742" fmla="*/ 693638 h 1056130"/>
              <a:gd name="connsiteX1743" fmla="*/ 940580 w 1056130"/>
              <a:gd name="connsiteY1743" fmla="*/ 692677 h 1056130"/>
              <a:gd name="connsiteX1744" fmla="*/ 921546 w 1056130"/>
              <a:gd name="connsiteY1744" fmla="*/ 685045 h 1056130"/>
              <a:gd name="connsiteX1745" fmla="*/ 919145 w 1056130"/>
              <a:gd name="connsiteY1745" fmla="*/ 683604 h 1056130"/>
              <a:gd name="connsiteX1746" fmla="*/ 988322 w 1056130"/>
              <a:gd name="connsiteY1746" fmla="*/ 683604 h 1056130"/>
              <a:gd name="connsiteX1747" fmla="*/ 992858 w 1056130"/>
              <a:gd name="connsiteY1747" fmla="*/ 684468 h 1056130"/>
              <a:gd name="connsiteX1748" fmla="*/ 984217 w 1056130"/>
              <a:gd name="connsiteY1748" fmla="*/ 681540 h 1056130"/>
              <a:gd name="connsiteX1749" fmla="*/ 984217 w 1056130"/>
              <a:gd name="connsiteY1749" fmla="*/ 681924 h 1056130"/>
              <a:gd name="connsiteX1750" fmla="*/ 982633 w 1056130"/>
              <a:gd name="connsiteY1750" fmla="*/ 682044 h 1056130"/>
              <a:gd name="connsiteX1751" fmla="*/ 915761 w 1056130"/>
              <a:gd name="connsiteY1751" fmla="*/ 682044 h 1056130"/>
              <a:gd name="connsiteX1752" fmla="*/ 912185 w 1056130"/>
              <a:gd name="connsiteY1752" fmla="*/ 681324 h 1056130"/>
              <a:gd name="connsiteX1753" fmla="*/ 901959 w 1056130"/>
              <a:gd name="connsiteY1753" fmla="*/ 677172 h 1056130"/>
              <a:gd name="connsiteX1754" fmla="*/ 895887 w 1056130"/>
              <a:gd name="connsiteY1754" fmla="*/ 675107 h 1056130"/>
              <a:gd name="connsiteX1755" fmla="*/ 893654 w 1056130"/>
              <a:gd name="connsiteY1755" fmla="*/ 673955 h 1056130"/>
              <a:gd name="connsiteX1756" fmla="*/ 893438 w 1056130"/>
              <a:gd name="connsiteY1756" fmla="*/ 673187 h 1056130"/>
              <a:gd name="connsiteX1757" fmla="*/ 895839 w 1056130"/>
              <a:gd name="connsiteY1757" fmla="*/ 672971 h 1056130"/>
              <a:gd name="connsiteX1758" fmla="*/ 957646 w 1056130"/>
              <a:gd name="connsiteY1758" fmla="*/ 672971 h 1056130"/>
              <a:gd name="connsiteX1759" fmla="*/ 960431 w 1056130"/>
              <a:gd name="connsiteY1759" fmla="*/ 673451 h 1056130"/>
              <a:gd name="connsiteX1760" fmla="*/ 1001692 w 1056130"/>
              <a:gd name="connsiteY1760" fmla="*/ 664738 h 1056130"/>
              <a:gd name="connsiteX1761" fmla="*/ 1024926 w 1056130"/>
              <a:gd name="connsiteY1761" fmla="*/ 671339 h 1056130"/>
              <a:gd name="connsiteX1762" fmla="*/ 1024926 w 1056130"/>
              <a:gd name="connsiteY1762" fmla="*/ 671843 h 1056130"/>
              <a:gd name="connsiteX1763" fmla="*/ 963887 w 1056130"/>
              <a:gd name="connsiteY1763" fmla="*/ 671843 h 1056130"/>
              <a:gd name="connsiteX1764" fmla="*/ 957718 w 1056130"/>
              <a:gd name="connsiteY1764" fmla="*/ 670859 h 1056130"/>
              <a:gd name="connsiteX1765" fmla="*/ 942020 w 1056130"/>
              <a:gd name="connsiteY1765" fmla="*/ 665578 h 1056130"/>
              <a:gd name="connsiteX1766" fmla="*/ 940388 w 1056130"/>
              <a:gd name="connsiteY1766" fmla="*/ 664546 h 1056130"/>
              <a:gd name="connsiteX1767" fmla="*/ 999075 w 1056130"/>
              <a:gd name="connsiteY1767" fmla="*/ 664546 h 1056130"/>
              <a:gd name="connsiteX1768" fmla="*/ 1001668 w 1056130"/>
              <a:gd name="connsiteY1768" fmla="*/ 664930 h 1056130"/>
              <a:gd name="connsiteX1769" fmla="*/ 991922 w 1056130"/>
              <a:gd name="connsiteY1769" fmla="*/ 661882 h 1056130"/>
              <a:gd name="connsiteX1770" fmla="*/ 994323 w 1056130"/>
              <a:gd name="connsiteY1770" fmla="*/ 662650 h 1056130"/>
              <a:gd name="connsiteX1771" fmla="*/ 991394 w 1056130"/>
              <a:gd name="connsiteY1771" fmla="*/ 662962 h 1056130"/>
              <a:gd name="connsiteX1772" fmla="*/ 936380 w 1056130"/>
              <a:gd name="connsiteY1772" fmla="*/ 662962 h 1056130"/>
              <a:gd name="connsiteX1773" fmla="*/ 932011 w 1056130"/>
              <a:gd name="connsiteY1773" fmla="*/ 662290 h 1056130"/>
              <a:gd name="connsiteX1774" fmla="*/ 919553 w 1056130"/>
              <a:gd name="connsiteY1774" fmla="*/ 658113 h 1056130"/>
              <a:gd name="connsiteX1775" fmla="*/ 917297 w 1056130"/>
              <a:gd name="connsiteY1775" fmla="*/ 657273 h 1056130"/>
              <a:gd name="connsiteX1776" fmla="*/ 919986 w 1056130"/>
              <a:gd name="connsiteY1776" fmla="*/ 656817 h 1056130"/>
              <a:gd name="connsiteX1777" fmla="*/ 972096 w 1056130"/>
              <a:gd name="connsiteY1777" fmla="*/ 656817 h 1056130"/>
              <a:gd name="connsiteX1778" fmla="*/ 976248 w 1056130"/>
              <a:gd name="connsiteY1778" fmla="*/ 657417 h 1056130"/>
              <a:gd name="connsiteX1779" fmla="*/ 991898 w 1056130"/>
              <a:gd name="connsiteY1779" fmla="*/ 662074 h 1056130"/>
              <a:gd name="connsiteX1780" fmla="*/ 1011437 w 1056130"/>
              <a:gd name="connsiteY1780" fmla="*/ 650216 h 1056130"/>
              <a:gd name="connsiteX1781" fmla="*/ 1028239 w 1056130"/>
              <a:gd name="connsiteY1781" fmla="*/ 654441 h 1056130"/>
              <a:gd name="connsiteX1782" fmla="*/ 1029463 w 1056130"/>
              <a:gd name="connsiteY1782" fmla="*/ 655257 h 1056130"/>
              <a:gd name="connsiteX1783" fmla="*/ 976993 w 1056130"/>
              <a:gd name="connsiteY1783" fmla="*/ 655257 h 1056130"/>
              <a:gd name="connsiteX1784" fmla="*/ 972192 w 1056130"/>
              <a:gd name="connsiteY1784" fmla="*/ 654561 h 1056130"/>
              <a:gd name="connsiteX1785" fmla="*/ 959302 w 1056130"/>
              <a:gd name="connsiteY1785" fmla="*/ 650864 h 1056130"/>
              <a:gd name="connsiteX1786" fmla="*/ 957310 w 1056130"/>
              <a:gd name="connsiteY1786" fmla="*/ 649808 h 1056130"/>
              <a:gd name="connsiteX1787" fmla="*/ 1007596 w 1056130"/>
              <a:gd name="connsiteY1787" fmla="*/ 649808 h 1056130"/>
              <a:gd name="connsiteX1788" fmla="*/ 1011413 w 1056130"/>
              <a:gd name="connsiteY1788" fmla="*/ 650408 h 1056130"/>
              <a:gd name="connsiteX1789" fmla="*/ 1001380 w 1056130"/>
              <a:gd name="connsiteY1789" fmla="*/ 647816 h 1056130"/>
              <a:gd name="connsiteX1790" fmla="*/ 999627 w 1056130"/>
              <a:gd name="connsiteY1790" fmla="*/ 648296 h 1056130"/>
              <a:gd name="connsiteX1791" fmla="*/ 951405 w 1056130"/>
              <a:gd name="connsiteY1791" fmla="*/ 648296 h 1056130"/>
              <a:gd name="connsiteX1792" fmla="*/ 950085 w 1056130"/>
              <a:gd name="connsiteY1792" fmla="*/ 648296 h 1056130"/>
              <a:gd name="connsiteX1793" fmla="*/ 935227 w 1056130"/>
              <a:gd name="connsiteY1793" fmla="*/ 644143 h 1056130"/>
              <a:gd name="connsiteX1794" fmla="*/ 935227 w 1056130"/>
              <a:gd name="connsiteY1794" fmla="*/ 643591 h 1056130"/>
              <a:gd name="connsiteX1795" fmla="*/ 983593 w 1056130"/>
              <a:gd name="connsiteY1795" fmla="*/ 643591 h 1056130"/>
              <a:gd name="connsiteX1796" fmla="*/ 985418 w 1056130"/>
              <a:gd name="connsiteY1796" fmla="*/ 643783 h 1056130"/>
              <a:gd name="connsiteX1797" fmla="*/ 1015421 w 1056130"/>
              <a:gd name="connsiteY1797" fmla="*/ 638215 h 1056130"/>
              <a:gd name="connsiteX1798" fmla="*/ 1019550 w 1056130"/>
              <a:gd name="connsiteY1798" fmla="*/ 638791 h 1056130"/>
              <a:gd name="connsiteX1799" fmla="*/ 1032079 w 1056130"/>
              <a:gd name="connsiteY1799" fmla="*/ 641575 h 1056130"/>
              <a:gd name="connsiteX1800" fmla="*/ 1032079 w 1056130"/>
              <a:gd name="connsiteY1800" fmla="*/ 642103 h 1056130"/>
              <a:gd name="connsiteX1801" fmla="*/ 987674 w 1056130"/>
              <a:gd name="connsiteY1801" fmla="*/ 642103 h 1056130"/>
              <a:gd name="connsiteX1802" fmla="*/ 981961 w 1056130"/>
              <a:gd name="connsiteY1802" fmla="*/ 641407 h 1056130"/>
              <a:gd name="connsiteX1803" fmla="*/ 971400 w 1056130"/>
              <a:gd name="connsiteY1803" fmla="*/ 638359 h 1056130"/>
              <a:gd name="connsiteX1804" fmla="*/ 973296 w 1056130"/>
              <a:gd name="connsiteY1804" fmla="*/ 638239 h 1056130"/>
              <a:gd name="connsiteX1805" fmla="*/ 1003588 w 1056130"/>
              <a:gd name="connsiteY1805" fmla="*/ 635118 h 1056130"/>
              <a:gd name="connsiteX1806" fmla="*/ 1004044 w 1056130"/>
              <a:gd name="connsiteY1806" fmla="*/ 635118 h 1056130"/>
              <a:gd name="connsiteX1807" fmla="*/ 1005700 w 1056130"/>
              <a:gd name="connsiteY1807" fmla="*/ 635526 h 1056130"/>
              <a:gd name="connsiteX1808" fmla="*/ 1006612 w 1056130"/>
              <a:gd name="connsiteY1808" fmla="*/ 635670 h 1056130"/>
              <a:gd name="connsiteX1809" fmla="*/ 1008316 w 1056130"/>
              <a:gd name="connsiteY1809" fmla="*/ 636198 h 1056130"/>
              <a:gd name="connsiteX1810" fmla="*/ 1005796 w 1056130"/>
              <a:gd name="connsiteY1810" fmla="*/ 636583 h 1056130"/>
              <a:gd name="connsiteX1811" fmla="*/ 964751 w 1056130"/>
              <a:gd name="connsiteY1811" fmla="*/ 636583 h 1056130"/>
              <a:gd name="connsiteX1812" fmla="*/ 960599 w 1056130"/>
              <a:gd name="connsiteY1812" fmla="*/ 635959 h 1056130"/>
              <a:gd name="connsiteX1813" fmla="*/ 956254 w 1056130"/>
              <a:gd name="connsiteY1813" fmla="*/ 635022 h 1056130"/>
              <a:gd name="connsiteX1814" fmla="*/ 954574 w 1056130"/>
              <a:gd name="connsiteY1814" fmla="*/ 634566 h 1056130"/>
              <a:gd name="connsiteX1815" fmla="*/ 954382 w 1056130"/>
              <a:gd name="connsiteY1815" fmla="*/ 634566 h 1056130"/>
              <a:gd name="connsiteX1816" fmla="*/ 954142 w 1056130"/>
              <a:gd name="connsiteY1816" fmla="*/ 634566 h 1056130"/>
              <a:gd name="connsiteX1817" fmla="*/ 952486 w 1056130"/>
              <a:gd name="connsiteY1817" fmla="*/ 634134 h 1056130"/>
              <a:gd name="connsiteX1818" fmla="*/ 952270 w 1056130"/>
              <a:gd name="connsiteY1818" fmla="*/ 634014 h 1056130"/>
              <a:gd name="connsiteX1819" fmla="*/ 952029 w 1056130"/>
              <a:gd name="connsiteY1819" fmla="*/ 634014 h 1056130"/>
              <a:gd name="connsiteX1820" fmla="*/ 950373 w 1056130"/>
              <a:gd name="connsiteY1820" fmla="*/ 633534 h 1056130"/>
              <a:gd name="connsiteX1821" fmla="*/ 950229 w 1056130"/>
              <a:gd name="connsiteY1821" fmla="*/ 633390 h 1056130"/>
              <a:gd name="connsiteX1822" fmla="*/ 950061 w 1056130"/>
              <a:gd name="connsiteY1822" fmla="*/ 633390 h 1056130"/>
              <a:gd name="connsiteX1823" fmla="*/ 949341 w 1056130"/>
              <a:gd name="connsiteY1823" fmla="*/ 633198 h 1056130"/>
              <a:gd name="connsiteX1824" fmla="*/ 949677 w 1056130"/>
              <a:gd name="connsiteY1824" fmla="*/ 632478 h 1056130"/>
              <a:gd name="connsiteX1825" fmla="*/ 951765 w 1056130"/>
              <a:gd name="connsiteY1825" fmla="*/ 632478 h 1056130"/>
              <a:gd name="connsiteX1826" fmla="*/ 991322 w 1056130"/>
              <a:gd name="connsiteY1826" fmla="*/ 632478 h 1056130"/>
              <a:gd name="connsiteX1827" fmla="*/ 994107 w 1056130"/>
              <a:gd name="connsiteY1827" fmla="*/ 632958 h 1056130"/>
              <a:gd name="connsiteX1828" fmla="*/ 994563 w 1056130"/>
              <a:gd name="connsiteY1828" fmla="*/ 632958 h 1056130"/>
              <a:gd name="connsiteX1829" fmla="*/ 996195 w 1056130"/>
              <a:gd name="connsiteY1829" fmla="*/ 633366 h 1056130"/>
              <a:gd name="connsiteX1830" fmla="*/ 997131 w 1056130"/>
              <a:gd name="connsiteY1830" fmla="*/ 633510 h 1056130"/>
              <a:gd name="connsiteX1831" fmla="*/ 997131 w 1056130"/>
              <a:gd name="connsiteY1831" fmla="*/ 633510 h 1056130"/>
              <a:gd name="connsiteX1832" fmla="*/ 998835 w 1056130"/>
              <a:gd name="connsiteY1832" fmla="*/ 633942 h 1056130"/>
              <a:gd name="connsiteX1833" fmla="*/ 999315 w 1056130"/>
              <a:gd name="connsiteY1833" fmla="*/ 633942 h 1056130"/>
              <a:gd name="connsiteX1834" fmla="*/ 1000948 w 1056130"/>
              <a:gd name="connsiteY1834" fmla="*/ 634350 h 1056130"/>
              <a:gd name="connsiteX1835" fmla="*/ 1001860 w 1056130"/>
              <a:gd name="connsiteY1835" fmla="*/ 634494 h 1056130"/>
              <a:gd name="connsiteX1836" fmla="*/ 1001860 w 1056130"/>
              <a:gd name="connsiteY1836" fmla="*/ 634494 h 1056130"/>
              <a:gd name="connsiteX1837" fmla="*/ 1003564 w 1056130"/>
              <a:gd name="connsiteY1837" fmla="*/ 635118 h 1056130"/>
              <a:gd name="connsiteX1838" fmla="*/ 1014173 w 1056130"/>
              <a:gd name="connsiteY1838" fmla="*/ 628350 h 1056130"/>
              <a:gd name="connsiteX1839" fmla="*/ 1030831 w 1056130"/>
              <a:gd name="connsiteY1839" fmla="*/ 630102 h 1056130"/>
              <a:gd name="connsiteX1840" fmla="*/ 1033424 w 1056130"/>
              <a:gd name="connsiteY1840" fmla="*/ 630486 h 1056130"/>
              <a:gd name="connsiteX1841" fmla="*/ 1033424 w 1056130"/>
              <a:gd name="connsiteY1841" fmla="*/ 630486 h 1056130"/>
              <a:gd name="connsiteX1842" fmla="*/ 1035200 w 1056130"/>
              <a:gd name="connsiteY1842" fmla="*/ 630918 h 1056130"/>
              <a:gd name="connsiteX1843" fmla="*/ 1035608 w 1056130"/>
              <a:gd name="connsiteY1843" fmla="*/ 630918 h 1056130"/>
              <a:gd name="connsiteX1844" fmla="*/ 1036784 w 1056130"/>
              <a:gd name="connsiteY1844" fmla="*/ 631182 h 1056130"/>
              <a:gd name="connsiteX1845" fmla="*/ 1035824 w 1056130"/>
              <a:gd name="connsiteY1845" fmla="*/ 631902 h 1056130"/>
              <a:gd name="connsiteX1846" fmla="*/ 1034240 w 1056130"/>
              <a:gd name="connsiteY1846" fmla="*/ 631902 h 1056130"/>
              <a:gd name="connsiteX1847" fmla="*/ 996339 w 1056130"/>
              <a:gd name="connsiteY1847" fmla="*/ 631902 h 1056130"/>
              <a:gd name="connsiteX1848" fmla="*/ 993555 w 1056130"/>
              <a:gd name="connsiteY1848" fmla="*/ 631422 h 1056130"/>
              <a:gd name="connsiteX1849" fmla="*/ 993339 w 1056130"/>
              <a:gd name="connsiteY1849" fmla="*/ 631302 h 1056130"/>
              <a:gd name="connsiteX1850" fmla="*/ 993099 w 1056130"/>
              <a:gd name="connsiteY1850" fmla="*/ 631302 h 1056130"/>
              <a:gd name="connsiteX1851" fmla="*/ 991442 w 1056130"/>
              <a:gd name="connsiteY1851" fmla="*/ 630870 h 1056130"/>
              <a:gd name="connsiteX1852" fmla="*/ 990578 w 1056130"/>
              <a:gd name="connsiteY1852" fmla="*/ 630726 h 1056130"/>
              <a:gd name="connsiteX1853" fmla="*/ 990578 w 1056130"/>
              <a:gd name="connsiteY1853" fmla="*/ 630726 h 1056130"/>
              <a:gd name="connsiteX1854" fmla="*/ 988802 w 1056130"/>
              <a:gd name="connsiteY1854" fmla="*/ 630318 h 1056130"/>
              <a:gd name="connsiteX1855" fmla="*/ 988610 w 1056130"/>
              <a:gd name="connsiteY1855" fmla="*/ 630198 h 1056130"/>
              <a:gd name="connsiteX1856" fmla="*/ 988370 w 1056130"/>
              <a:gd name="connsiteY1856" fmla="*/ 630198 h 1056130"/>
              <a:gd name="connsiteX1857" fmla="*/ 986714 w 1056130"/>
              <a:gd name="connsiteY1857" fmla="*/ 629766 h 1056130"/>
              <a:gd name="connsiteX1858" fmla="*/ 985826 w 1056130"/>
              <a:gd name="connsiteY1858" fmla="*/ 629622 h 1056130"/>
              <a:gd name="connsiteX1859" fmla="*/ 985826 w 1056130"/>
              <a:gd name="connsiteY1859" fmla="*/ 629622 h 1056130"/>
              <a:gd name="connsiteX1860" fmla="*/ 984073 w 1056130"/>
              <a:gd name="connsiteY1860" fmla="*/ 629214 h 1056130"/>
              <a:gd name="connsiteX1861" fmla="*/ 981673 w 1056130"/>
              <a:gd name="connsiteY1861" fmla="*/ 628206 h 1056130"/>
              <a:gd name="connsiteX1862" fmla="*/ 992475 w 1056130"/>
              <a:gd name="connsiteY1862" fmla="*/ 628206 h 1056130"/>
              <a:gd name="connsiteX1863" fmla="*/ 1014149 w 1056130"/>
              <a:gd name="connsiteY1863" fmla="*/ 628278 h 1056130"/>
              <a:gd name="connsiteX1864" fmla="*/ 1012301 w 1056130"/>
              <a:gd name="connsiteY1864" fmla="*/ 626477 h 1056130"/>
              <a:gd name="connsiteX1865" fmla="*/ 1008844 w 1056130"/>
              <a:gd name="connsiteY1865" fmla="*/ 626813 h 1056130"/>
              <a:gd name="connsiteX1866" fmla="*/ 976224 w 1056130"/>
              <a:gd name="connsiteY1866" fmla="*/ 626813 h 1056130"/>
              <a:gd name="connsiteX1867" fmla="*/ 963383 w 1056130"/>
              <a:gd name="connsiteY1867" fmla="*/ 624125 h 1056130"/>
              <a:gd name="connsiteX1868" fmla="*/ 1000467 w 1056130"/>
              <a:gd name="connsiteY1868" fmla="*/ 624125 h 1056130"/>
              <a:gd name="connsiteX1869" fmla="*/ 1012397 w 1056130"/>
              <a:gd name="connsiteY1869" fmla="*/ 626477 h 1056130"/>
              <a:gd name="connsiteX1870" fmla="*/ 954790 w 1056130"/>
              <a:gd name="connsiteY1870" fmla="*/ 579312 h 1056130"/>
              <a:gd name="connsiteX1871" fmla="*/ 957046 w 1056130"/>
              <a:gd name="connsiteY1871" fmla="*/ 576911 h 1056130"/>
              <a:gd name="connsiteX1872" fmla="*/ 998139 w 1056130"/>
              <a:gd name="connsiteY1872" fmla="*/ 576911 h 1056130"/>
              <a:gd name="connsiteX1873" fmla="*/ 1000347 w 1056130"/>
              <a:gd name="connsiteY1873" fmla="*/ 579312 h 1056130"/>
              <a:gd name="connsiteX1874" fmla="*/ 1000347 w 1056130"/>
              <a:gd name="connsiteY1874" fmla="*/ 620405 h 1056130"/>
              <a:gd name="connsiteX1875" fmla="*/ 998235 w 1056130"/>
              <a:gd name="connsiteY1875" fmla="*/ 622589 h 1056130"/>
              <a:gd name="connsiteX1876" fmla="*/ 957190 w 1056130"/>
              <a:gd name="connsiteY1876" fmla="*/ 622589 h 1056130"/>
              <a:gd name="connsiteX1877" fmla="*/ 954790 w 1056130"/>
              <a:gd name="connsiteY1877" fmla="*/ 620405 h 1056130"/>
              <a:gd name="connsiteX1878" fmla="*/ 954790 w 1056130"/>
              <a:gd name="connsiteY1878" fmla="*/ 579312 h 1056130"/>
              <a:gd name="connsiteX1879" fmla="*/ 1045137 w 1056130"/>
              <a:gd name="connsiteY1879" fmla="*/ 622517 h 1056130"/>
              <a:gd name="connsiteX1880" fmla="*/ 1004092 w 1056130"/>
              <a:gd name="connsiteY1880" fmla="*/ 622517 h 1056130"/>
              <a:gd name="connsiteX1881" fmla="*/ 1001980 w 1056130"/>
              <a:gd name="connsiteY1881" fmla="*/ 620333 h 1056130"/>
              <a:gd name="connsiteX1882" fmla="*/ 1001980 w 1056130"/>
              <a:gd name="connsiteY1882" fmla="*/ 579047 h 1056130"/>
              <a:gd name="connsiteX1883" fmla="*/ 1004188 w 1056130"/>
              <a:gd name="connsiteY1883" fmla="*/ 576935 h 1056130"/>
              <a:gd name="connsiteX1884" fmla="*/ 1045305 w 1056130"/>
              <a:gd name="connsiteY1884" fmla="*/ 576935 h 1056130"/>
              <a:gd name="connsiteX1885" fmla="*/ 1047561 w 1056130"/>
              <a:gd name="connsiteY1885" fmla="*/ 579336 h 1056130"/>
              <a:gd name="connsiteX1886" fmla="*/ 1047561 w 1056130"/>
              <a:gd name="connsiteY1886" fmla="*/ 620429 h 1056130"/>
              <a:gd name="connsiteX1887" fmla="*/ 1045185 w 1056130"/>
              <a:gd name="connsiteY1887" fmla="*/ 622589 h 1056130"/>
              <a:gd name="connsiteX1888" fmla="*/ 1047537 w 1056130"/>
              <a:gd name="connsiteY1888" fmla="*/ 532290 h 1056130"/>
              <a:gd name="connsiteX1889" fmla="*/ 1047537 w 1056130"/>
              <a:gd name="connsiteY1889" fmla="*/ 572567 h 1056130"/>
              <a:gd name="connsiteX1890" fmla="*/ 1047537 w 1056130"/>
              <a:gd name="connsiteY1890" fmla="*/ 573887 h 1056130"/>
              <a:gd name="connsiteX1891" fmla="*/ 1046145 w 1056130"/>
              <a:gd name="connsiteY1891" fmla="*/ 575279 h 1056130"/>
              <a:gd name="connsiteX1892" fmla="*/ 1004308 w 1056130"/>
              <a:gd name="connsiteY1892" fmla="*/ 575279 h 1056130"/>
              <a:gd name="connsiteX1893" fmla="*/ 1001908 w 1056130"/>
              <a:gd name="connsiteY1893" fmla="*/ 575015 h 1056130"/>
              <a:gd name="connsiteX1894" fmla="*/ 1001908 w 1056130"/>
              <a:gd name="connsiteY1894" fmla="*/ 575015 h 1056130"/>
              <a:gd name="connsiteX1895" fmla="*/ 1001380 w 1056130"/>
              <a:gd name="connsiteY1895" fmla="*/ 572615 h 1056130"/>
              <a:gd name="connsiteX1896" fmla="*/ 1001380 w 1056130"/>
              <a:gd name="connsiteY1896" fmla="*/ 532266 h 1056130"/>
              <a:gd name="connsiteX1897" fmla="*/ 1001980 w 1056130"/>
              <a:gd name="connsiteY1897" fmla="*/ 529865 h 1056130"/>
              <a:gd name="connsiteX1898" fmla="*/ 1004380 w 1056130"/>
              <a:gd name="connsiteY1898" fmla="*/ 529265 h 1056130"/>
              <a:gd name="connsiteX1899" fmla="*/ 1044753 w 1056130"/>
              <a:gd name="connsiteY1899" fmla="*/ 529265 h 1056130"/>
              <a:gd name="connsiteX1900" fmla="*/ 1047153 w 1056130"/>
              <a:gd name="connsiteY1900" fmla="*/ 529793 h 1056130"/>
              <a:gd name="connsiteX1901" fmla="*/ 1047561 w 1056130"/>
              <a:gd name="connsiteY1901" fmla="*/ 532266 h 1056130"/>
              <a:gd name="connsiteX1902" fmla="*/ 1047321 w 1056130"/>
              <a:gd name="connsiteY1902" fmla="*/ 528209 h 1056130"/>
              <a:gd name="connsiteX1903" fmla="*/ 1044537 w 1056130"/>
              <a:gd name="connsiteY1903" fmla="*/ 528641 h 1056130"/>
              <a:gd name="connsiteX1904" fmla="*/ 1004716 w 1056130"/>
              <a:gd name="connsiteY1904" fmla="*/ 528641 h 1056130"/>
              <a:gd name="connsiteX1905" fmla="*/ 1001908 w 1056130"/>
              <a:gd name="connsiteY1905" fmla="*/ 528209 h 1056130"/>
              <a:gd name="connsiteX1906" fmla="*/ 1001908 w 1056130"/>
              <a:gd name="connsiteY1906" fmla="*/ 528209 h 1056130"/>
              <a:gd name="connsiteX1907" fmla="*/ 1001452 w 1056130"/>
              <a:gd name="connsiteY1907" fmla="*/ 525425 h 1056130"/>
              <a:gd name="connsiteX1908" fmla="*/ 1001452 w 1056130"/>
              <a:gd name="connsiteY1908" fmla="*/ 485604 h 1056130"/>
              <a:gd name="connsiteX1909" fmla="*/ 1001908 w 1056130"/>
              <a:gd name="connsiteY1909" fmla="*/ 482820 h 1056130"/>
              <a:gd name="connsiteX1910" fmla="*/ 1001908 w 1056130"/>
              <a:gd name="connsiteY1910" fmla="*/ 482820 h 1056130"/>
              <a:gd name="connsiteX1911" fmla="*/ 1004308 w 1056130"/>
              <a:gd name="connsiteY1911" fmla="*/ 482291 h 1056130"/>
              <a:gd name="connsiteX1912" fmla="*/ 1045113 w 1056130"/>
              <a:gd name="connsiteY1912" fmla="*/ 482291 h 1056130"/>
              <a:gd name="connsiteX1913" fmla="*/ 1047801 w 1056130"/>
              <a:gd name="connsiteY1913" fmla="*/ 484956 h 1056130"/>
              <a:gd name="connsiteX1914" fmla="*/ 1047801 w 1056130"/>
              <a:gd name="connsiteY1914" fmla="*/ 525761 h 1056130"/>
              <a:gd name="connsiteX1915" fmla="*/ 1047345 w 1056130"/>
              <a:gd name="connsiteY1915" fmla="*/ 528281 h 1056130"/>
              <a:gd name="connsiteX1916" fmla="*/ 1047537 w 1056130"/>
              <a:gd name="connsiteY1916" fmla="*/ 478595 h 1056130"/>
              <a:gd name="connsiteX1917" fmla="*/ 1045281 w 1056130"/>
              <a:gd name="connsiteY1917" fmla="*/ 480995 h 1056130"/>
              <a:gd name="connsiteX1918" fmla="*/ 1004212 w 1056130"/>
              <a:gd name="connsiteY1918" fmla="*/ 480995 h 1056130"/>
              <a:gd name="connsiteX1919" fmla="*/ 1001980 w 1056130"/>
              <a:gd name="connsiteY1919" fmla="*/ 478595 h 1056130"/>
              <a:gd name="connsiteX1920" fmla="*/ 1001980 w 1056130"/>
              <a:gd name="connsiteY1920" fmla="*/ 437550 h 1056130"/>
              <a:gd name="connsiteX1921" fmla="*/ 1004092 w 1056130"/>
              <a:gd name="connsiteY1921" fmla="*/ 435366 h 1056130"/>
              <a:gd name="connsiteX1922" fmla="*/ 1045185 w 1056130"/>
              <a:gd name="connsiteY1922" fmla="*/ 435366 h 1056130"/>
              <a:gd name="connsiteX1923" fmla="*/ 1047585 w 1056130"/>
              <a:gd name="connsiteY1923" fmla="*/ 437550 h 1056130"/>
              <a:gd name="connsiteX1924" fmla="*/ 1047537 w 1056130"/>
              <a:gd name="connsiteY1924" fmla="*/ 431453 h 1056130"/>
              <a:gd name="connsiteX1925" fmla="*/ 1045137 w 1056130"/>
              <a:gd name="connsiteY1925" fmla="*/ 433710 h 1056130"/>
              <a:gd name="connsiteX1926" fmla="*/ 1004332 w 1056130"/>
              <a:gd name="connsiteY1926" fmla="*/ 433710 h 1056130"/>
              <a:gd name="connsiteX1927" fmla="*/ 1001932 w 1056130"/>
              <a:gd name="connsiteY1927" fmla="*/ 431501 h 1056130"/>
              <a:gd name="connsiteX1928" fmla="*/ 1001932 w 1056130"/>
              <a:gd name="connsiteY1928" fmla="*/ 390240 h 1056130"/>
              <a:gd name="connsiteX1929" fmla="*/ 1004140 w 1056130"/>
              <a:gd name="connsiteY1929" fmla="*/ 388128 h 1056130"/>
              <a:gd name="connsiteX1930" fmla="*/ 1045209 w 1056130"/>
              <a:gd name="connsiteY1930" fmla="*/ 388128 h 1056130"/>
              <a:gd name="connsiteX1931" fmla="*/ 1047609 w 1056130"/>
              <a:gd name="connsiteY1931" fmla="*/ 390528 h 1056130"/>
              <a:gd name="connsiteX1932" fmla="*/ 1047537 w 1056130"/>
              <a:gd name="connsiteY1932" fmla="*/ 384263 h 1056130"/>
              <a:gd name="connsiteX1933" fmla="*/ 1045449 w 1056130"/>
              <a:gd name="connsiteY1933" fmla="*/ 386472 h 1056130"/>
              <a:gd name="connsiteX1934" fmla="*/ 1004164 w 1056130"/>
              <a:gd name="connsiteY1934" fmla="*/ 386472 h 1056130"/>
              <a:gd name="connsiteX1935" fmla="*/ 1001980 w 1056130"/>
              <a:gd name="connsiteY1935" fmla="*/ 384359 h 1056130"/>
              <a:gd name="connsiteX1936" fmla="*/ 1001980 w 1056130"/>
              <a:gd name="connsiteY1936" fmla="*/ 343122 h 1056130"/>
              <a:gd name="connsiteX1937" fmla="*/ 1003924 w 1056130"/>
              <a:gd name="connsiteY1937" fmla="*/ 341058 h 1056130"/>
              <a:gd name="connsiteX1938" fmla="*/ 1045497 w 1056130"/>
              <a:gd name="connsiteY1938" fmla="*/ 341058 h 1056130"/>
              <a:gd name="connsiteX1939" fmla="*/ 1047561 w 1056130"/>
              <a:gd name="connsiteY1939" fmla="*/ 343290 h 1056130"/>
              <a:gd name="connsiteX1940" fmla="*/ 1047561 w 1056130"/>
              <a:gd name="connsiteY1940" fmla="*/ 384335 h 1056130"/>
              <a:gd name="connsiteX1941" fmla="*/ 1047537 w 1056130"/>
              <a:gd name="connsiteY1941" fmla="*/ 336762 h 1056130"/>
              <a:gd name="connsiteX1942" fmla="*/ 1047537 w 1056130"/>
              <a:gd name="connsiteY1942" fmla="*/ 338322 h 1056130"/>
              <a:gd name="connsiteX1943" fmla="*/ 1046361 w 1056130"/>
              <a:gd name="connsiteY1943" fmla="*/ 339402 h 1056130"/>
              <a:gd name="connsiteX1944" fmla="*/ 1044513 w 1056130"/>
              <a:gd name="connsiteY1944" fmla="*/ 339402 h 1056130"/>
              <a:gd name="connsiteX1945" fmla="*/ 1002172 w 1056130"/>
              <a:gd name="connsiteY1945" fmla="*/ 339402 h 1056130"/>
              <a:gd name="connsiteX1946" fmla="*/ 1001452 w 1056130"/>
              <a:gd name="connsiteY1946" fmla="*/ 337314 h 1056130"/>
              <a:gd name="connsiteX1947" fmla="*/ 1001452 w 1056130"/>
              <a:gd name="connsiteY1947" fmla="*/ 295909 h 1056130"/>
              <a:gd name="connsiteX1948" fmla="*/ 1002052 w 1056130"/>
              <a:gd name="connsiteY1948" fmla="*/ 293772 h 1056130"/>
              <a:gd name="connsiteX1949" fmla="*/ 1004452 w 1056130"/>
              <a:gd name="connsiteY1949" fmla="*/ 293196 h 1056130"/>
              <a:gd name="connsiteX1950" fmla="*/ 1044825 w 1056130"/>
              <a:gd name="connsiteY1950" fmla="*/ 293196 h 1056130"/>
              <a:gd name="connsiteX1951" fmla="*/ 1047225 w 1056130"/>
              <a:gd name="connsiteY1951" fmla="*/ 293700 h 1056130"/>
              <a:gd name="connsiteX1952" fmla="*/ 1047489 w 1056130"/>
              <a:gd name="connsiteY1952" fmla="*/ 296293 h 1056130"/>
              <a:gd name="connsiteX1953" fmla="*/ 1047345 w 1056130"/>
              <a:gd name="connsiteY1953" fmla="*/ 292236 h 1056130"/>
              <a:gd name="connsiteX1954" fmla="*/ 1044561 w 1056130"/>
              <a:gd name="connsiteY1954" fmla="*/ 292692 h 1056130"/>
              <a:gd name="connsiteX1955" fmla="*/ 1004668 w 1056130"/>
              <a:gd name="connsiteY1955" fmla="*/ 292692 h 1056130"/>
              <a:gd name="connsiteX1956" fmla="*/ 1001884 w 1056130"/>
              <a:gd name="connsiteY1956" fmla="*/ 292212 h 1056130"/>
              <a:gd name="connsiteX1957" fmla="*/ 1001452 w 1056130"/>
              <a:gd name="connsiteY1957" fmla="*/ 289428 h 1056130"/>
              <a:gd name="connsiteX1958" fmla="*/ 1001452 w 1056130"/>
              <a:gd name="connsiteY1958" fmla="*/ 249535 h 1056130"/>
              <a:gd name="connsiteX1959" fmla="*/ 1001908 w 1056130"/>
              <a:gd name="connsiteY1959" fmla="*/ 246750 h 1056130"/>
              <a:gd name="connsiteX1960" fmla="*/ 1001908 w 1056130"/>
              <a:gd name="connsiteY1960" fmla="*/ 246750 h 1056130"/>
              <a:gd name="connsiteX1961" fmla="*/ 1004308 w 1056130"/>
              <a:gd name="connsiteY1961" fmla="*/ 246222 h 1056130"/>
              <a:gd name="connsiteX1962" fmla="*/ 1045113 w 1056130"/>
              <a:gd name="connsiteY1962" fmla="*/ 246222 h 1056130"/>
              <a:gd name="connsiteX1963" fmla="*/ 1047801 w 1056130"/>
              <a:gd name="connsiteY1963" fmla="*/ 248887 h 1056130"/>
              <a:gd name="connsiteX1964" fmla="*/ 1047801 w 1056130"/>
              <a:gd name="connsiteY1964" fmla="*/ 289692 h 1056130"/>
              <a:gd name="connsiteX1965" fmla="*/ 1047345 w 1056130"/>
              <a:gd name="connsiteY1965" fmla="*/ 292236 h 1056130"/>
              <a:gd name="connsiteX1966" fmla="*/ 1047561 w 1056130"/>
              <a:gd name="connsiteY1966" fmla="*/ 195456 h 1056130"/>
              <a:gd name="connsiteX1967" fmla="*/ 1045161 w 1056130"/>
              <a:gd name="connsiteY1967" fmla="*/ 197856 h 1056130"/>
              <a:gd name="connsiteX1968" fmla="*/ 1004164 w 1056130"/>
              <a:gd name="connsiteY1968" fmla="*/ 197856 h 1056130"/>
              <a:gd name="connsiteX1969" fmla="*/ 1001980 w 1056130"/>
              <a:gd name="connsiteY1969" fmla="*/ 195720 h 1056130"/>
              <a:gd name="connsiteX1970" fmla="*/ 1001980 w 1056130"/>
              <a:gd name="connsiteY1970" fmla="*/ 154219 h 1056130"/>
              <a:gd name="connsiteX1971" fmla="*/ 1004140 w 1056130"/>
              <a:gd name="connsiteY1971" fmla="*/ 152059 h 1056130"/>
              <a:gd name="connsiteX1972" fmla="*/ 1045473 w 1056130"/>
              <a:gd name="connsiteY1972" fmla="*/ 152059 h 1056130"/>
              <a:gd name="connsiteX1973" fmla="*/ 1047537 w 1056130"/>
              <a:gd name="connsiteY1973" fmla="*/ 154099 h 1056130"/>
              <a:gd name="connsiteX1974" fmla="*/ 1047537 w 1056130"/>
              <a:gd name="connsiteY1974" fmla="*/ 174886 h 1056130"/>
              <a:gd name="connsiteX1975" fmla="*/ 1047561 w 1056130"/>
              <a:gd name="connsiteY1975" fmla="*/ 148290 h 1056130"/>
              <a:gd name="connsiteX1976" fmla="*/ 1045473 w 1056130"/>
              <a:gd name="connsiteY1976" fmla="*/ 150499 h 1056130"/>
              <a:gd name="connsiteX1977" fmla="*/ 1004164 w 1056130"/>
              <a:gd name="connsiteY1977" fmla="*/ 150499 h 1056130"/>
              <a:gd name="connsiteX1978" fmla="*/ 1001980 w 1056130"/>
              <a:gd name="connsiteY1978" fmla="*/ 148410 h 1056130"/>
              <a:gd name="connsiteX1979" fmla="*/ 1001980 w 1056130"/>
              <a:gd name="connsiteY1979" fmla="*/ 107077 h 1056130"/>
              <a:gd name="connsiteX1980" fmla="*/ 1003924 w 1056130"/>
              <a:gd name="connsiteY1980" fmla="*/ 104989 h 1056130"/>
              <a:gd name="connsiteX1981" fmla="*/ 1045497 w 1056130"/>
              <a:gd name="connsiteY1981" fmla="*/ 104989 h 1056130"/>
              <a:gd name="connsiteX1982" fmla="*/ 1047561 w 1056130"/>
              <a:gd name="connsiteY1982" fmla="*/ 107221 h 1056130"/>
              <a:gd name="connsiteX1983" fmla="*/ 1047561 w 1056130"/>
              <a:gd name="connsiteY1983" fmla="*/ 148218 h 1056130"/>
              <a:gd name="connsiteX1984" fmla="*/ 1047561 w 1056130"/>
              <a:gd name="connsiteY1984" fmla="*/ 201265 h 1056130"/>
              <a:gd name="connsiteX1985" fmla="*/ 1047561 w 1056130"/>
              <a:gd name="connsiteY1985" fmla="*/ 242886 h 1056130"/>
              <a:gd name="connsiteX1986" fmla="*/ 1045569 w 1056130"/>
              <a:gd name="connsiteY1986" fmla="*/ 244974 h 1056130"/>
              <a:gd name="connsiteX1987" fmla="*/ 1003948 w 1056130"/>
              <a:gd name="connsiteY1987" fmla="*/ 244974 h 1056130"/>
              <a:gd name="connsiteX1988" fmla="*/ 1001980 w 1056130"/>
              <a:gd name="connsiteY1988" fmla="*/ 242886 h 1056130"/>
              <a:gd name="connsiteX1989" fmla="*/ 1001980 w 1056130"/>
              <a:gd name="connsiteY1989" fmla="*/ 201505 h 1056130"/>
              <a:gd name="connsiteX1990" fmla="*/ 1004092 w 1056130"/>
              <a:gd name="connsiteY1990" fmla="*/ 199321 h 1056130"/>
              <a:gd name="connsiteX1991" fmla="*/ 1024902 w 1056130"/>
              <a:gd name="connsiteY1991" fmla="*/ 199321 h 1056130"/>
              <a:gd name="connsiteX1992" fmla="*/ 1045449 w 1056130"/>
              <a:gd name="connsiteY1992" fmla="*/ 199321 h 1056130"/>
              <a:gd name="connsiteX1993" fmla="*/ 1047561 w 1056130"/>
              <a:gd name="connsiteY1993" fmla="*/ 201241 h 1056130"/>
              <a:gd name="connsiteX1994" fmla="*/ 1047561 w 1056130"/>
              <a:gd name="connsiteY1994" fmla="*/ 60271 h 1056130"/>
              <a:gd name="connsiteX1995" fmla="*/ 1047561 w 1056130"/>
              <a:gd name="connsiteY1995" fmla="*/ 100764 h 1056130"/>
              <a:gd name="connsiteX1996" fmla="*/ 1047561 w 1056130"/>
              <a:gd name="connsiteY1996" fmla="*/ 102349 h 1056130"/>
              <a:gd name="connsiteX1997" fmla="*/ 1046385 w 1056130"/>
              <a:gd name="connsiteY1997" fmla="*/ 103405 h 1056130"/>
              <a:gd name="connsiteX1998" fmla="*/ 1002172 w 1056130"/>
              <a:gd name="connsiteY1998" fmla="*/ 103405 h 1056130"/>
              <a:gd name="connsiteX1999" fmla="*/ 1001452 w 1056130"/>
              <a:gd name="connsiteY1999" fmla="*/ 101293 h 1056130"/>
              <a:gd name="connsiteX2000" fmla="*/ 1001452 w 1056130"/>
              <a:gd name="connsiteY2000" fmla="*/ 59863 h 1056130"/>
              <a:gd name="connsiteX2001" fmla="*/ 1002052 w 1056130"/>
              <a:gd name="connsiteY2001" fmla="*/ 57727 h 1056130"/>
              <a:gd name="connsiteX2002" fmla="*/ 1004452 w 1056130"/>
              <a:gd name="connsiteY2002" fmla="*/ 57127 h 1056130"/>
              <a:gd name="connsiteX2003" fmla="*/ 1044825 w 1056130"/>
              <a:gd name="connsiteY2003" fmla="*/ 57127 h 1056130"/>
              <a:gd name="connsiteX2004" fmla="*/ 1047225 w 1056130"/>
              <a:gd name="connsiteY2004" fmla="*/ 57655 h 1056130"/>
              <a:gd name="connsiteX2005" fmla="*/ 1047561 w 1056130"/>
              <a:gd name="connsiteY2005" fmla="*/ 60247 h 1056130"/>
              <a:gd name="connsiteX2006" fmla="*/ 1001956 w 1056130"/>
              <a:gd name="connsiteY2006" fmla="*/ 10729 h 1056130"/>
              <a:gd name="connsiteX2007" fmla="*/ 1001956 w 1056130"/>
              <a:gd name="connsiteY2007" fmla="*/ 10729 h 1056130"/>
              <a:gd name="connsiteX2008" fmla="*/ 1004356 w 1056130"/>
              <a:gd name="connsiteY2008" fmla="*/ 10177 h 1056130"/>
              <a:gd name="connsiteX2009" fmla="*/ 1045161 w 1056130"/>
              <a:gd name="connsiteY2009" fmla="*/ 10177 h 1056130"/>
              <a:gd name="connsiteX2010" fmla="*/ 1047849 w 1056130"/>
              <a:gd name="connsiteY2010" fmla="*/ 12866 h 1056130"/>
              <a:gd name="connsiteX2011" fmla="*/ 1047849 w 1056130"/>
              <a:gd name="connsiteY2011" fmla="*/ 53671 h 1056130"/>
              <a:gd name="connsiteX2012" fmla="*/ 1047297 w 1056130"/>
              <a:gd name="connsiteY2012" fmla="*/ 56071 h 1056130"/>
              <a:gd name="connsiteX2013" fmla="*/ 1044513 w 1056130"/>
              <a:gd name="connsiteY2013" fmla="*/ 56527 h 1056130"/>
              <a:gd name="connsiteX2014" fmla="*/ 1004716 w 1056130"/>
              <a:gd name="connsiteY2014" fmla="*/ 56527 h 1056130"/>
              <a:gd name="connsiteX2015" fmla="*/ 1001908 w 1056130"/>
              <a:gd name="connsiteY2015" fmla="*/ 56095 h 1056130"/>
              <a:gd name="connsiteX2016" fmla="*/ 1001908 w 1056130"/>
              <a:gd name="connsiteY2016" fmla="*/ 56095 h 1056130"/>
              <a:gd name="connsiteX2017" fmla="*/ 1001452 w 1056130"/>
              <a:gd name="connsiteY2017" fmla="*/ 53311 h 1056130"/>
              <a:gd name="connsiteX2018" fmla="*/ 1001452 w 1056130"/>
              <a:gd name="connsiteY2018" fmla="*/ 13490 h 1056130"/>
              <a:gd name="connsiteX2019" fmla="*/ 1001908 w 1056130"/>
              <a:gd name="connsiteY2019" fmla="*/ 10705 h 1056130"/>
              <a:gd name="connsiteX2020" fmla="*/ 1000395 w 1056130"/>
              <a:gd name="connsiteY2020" fmla="*/ 575135 h 1056130"/>
              <a:gd name="connsiteX2021" fmla="*/ 1000395 w 1056130"/>
              <a:gd name="connsiteY2021" fmla="*/ 575135 h 1056130"/>
              <a:gd name="connsiteX2022" fmla="*/ 997995 w 1056130"/>
              <a:gd name="connsiteY2022" fmla="*/ 575687 h 1056130"/>
              <a:gd name="connsiteX2023" fmla="*/ 957190 w 1056130"/>
              <a:gd name="connsiteY2023" fmla="*/ 575687 h 1056130"/>
              <a:gd name="connsiteX2024" fmla="*/ 954502 w 1056130"/>
              <a:gd name="connsiteY2024" fmla="*/ 572999 h 1056130"/>
              <a:gd name="connsiteX2025" fmla="*/ 954502 w 1056130"/>
              <a:gd name="connsiteY2025" fmla="*/ 532266 h 1056130"/>
              <a:gd name="connsiteX2026" fmla="*/ 955054 w 1056130"/>
              <a:gd name="connsiteY2026" fmla="*/ 529865 h 1056130"/>
              <a:gd name="connsiteX2027" fmla="*/ 957838 w 1056130"/>
              <a:gd name="connsiteY2027" fmla="*/ 529409 h 1056130"/>
              <a:gd name="connsiteX2028" fmla="*/ 997683 w 1056130"/>
              <a:gd name="connsiteY2028" fmla="*/ 529409 h 1056130"/>
              <a:gd name="connsiteX2029" fmla="*/ 1000491 w 1056130"/>
              <a:gd name="connsiteY2029" fmla="*/ 529841 h 1056130"/>
              <a:gd name="connsiteX2030" fmla="*/ 1000491 w 1056130"/>
              <a:gd name="connsiteY2030" fmla="*/ 529841 h 1056130"/>
              <a:gd name="connsiteX2031" fmla="*/ 1000948 w 1056130"/>
              <a:gd name="connsiteY2031" fmla="*/ 532626 h 1056130"/>
              <a:gd name="connsiteX2032" fmla="*/ 1000948 w 1056130"/>
              <a:gd name="connsiteY2032" fmla="*/ 572519 h 1056130"/>
              <a:gd name="connsiteX2033" fmla="*/ 1000395 w 1056130"/>
              <a:gd name="connsiteY2033" fmla="*/ 575135 h 1056130"/>
              <a:gd name="connsiteX2034" fmla="*/ 954478 w 1056130"/>
              <a:gd name="connsiteY2034" fmla="*/ 12842 h 1056130"/>
              <a:gd name="connsiteX2035" fmla="*/ 957166 w 1056130"/>
              <a:gd name="connsiteY2035" fmla="*/ 10153 h 1056130"/>
              <a:gd name="connsiteX2036" fmla="*/ 997971 w 1056130"/>
              <a:gd name="connsiteY2036" fmla="*/ 10153 h 1056130"/>
              <a:gd name="connsiteX2037" fmla="*/ 1000371 w 1056130"/>
              <a:gd name="connsiteY2037" fmla="*/ 10705 h 1056130"/>
              <a:gd name="connsiteX2038" fmla="*/ 1000804 w 1056130"/>
              <a:gd name="connsiteY2038" fmla="*/ 13490 h 1056130"/>
              <a:gd name="connsiteX2039" fmla="*/ 1000804 w 1056130"/>
              <a:gd name="connsiteY2039" fmla="*/ 53383 h 1056130"/>
              <a:gd name="connsiteX2040" fmla="*/ 1000347 w 1056130"/>
              <a:gd name="connsiteY2040" fmla="*/ 56167 h 1056130"/>
              <a:gd name="connsiteX2041" fmla="*/ 997563 w 1056130"/>
              <a:gd name="connsiteY2041" fmla="*/ 56599 h 1056130"/>
              <a:gd name="connsiteX2042" fmla="*/ 957814 w 1056130"/>
              <a:gd name="connsiteY2042" fmla="*/ 56599 h 1056130"/>
              <a:gd name="connsiteX2043" fmla="*/ 955030 w 1056130"/>
              <a:gd name="connsiteY2043" fmla="*/ 56143 h 1056130"/>
              <a:gd name="connsiteX2044" fmla="*/ 955030 w 1056130"/>
              <a:gd name="connsiteY2044" fmla="*/ 56143 h 1056130"/>
              <a:gd name="connsiteX2045" fmla="*/ 954478 w 1056130"/>
              <a:gd name="connsiteY2045" fmla="*/ 53743 h 1056130"/>
              <a:gd name="connsiteX2046" fmla="*/ 1000395 w 1056130"/>
              <a:gd name="connsiteY2046" fmla="*/ 195264 h 1056130"/>
              <a:gd name="connsiteX2047" fmla="*/ 998187 w 1056130"/>
              <a:gd name="connsiteY2047" fmla="*/ 197664 h 1056130"/>
              <a:gd name="connsiteX2048" fmla="*/ 957190 w 1056130"/>
              <a:gd name="connsiteY2048" fmla="*/ 197664 h 1056130"/>
              <a:gd name="connsiteX2049" fmla="*/ 954790 w 1056130"/>
              <a:gd name="connsiteY2049" fmla="*/ 195264 h 1056130"/>
              <a:gd name="connsiteX2050" fmla="*/ 954790 w 1056130"/>
              <a:gd name="connsiteY2050" fmla="*/ 154459 h 1056130"/>
              <a:gd name="connsiteX2051" fmla="*/ 957190 w 1056130"/>
              <a:gd name="connsiteY2051" fmla="*/ 152059 h 1056130"/>
              <a:gd name="connsiteX2052" fmla="*/ 997995 w 1056130"/>
              <a:gd name="connsiteY2052" fmla="*/ 152059 h 1056130"/>
              <a:gd name="connsiteX2053" fmla="*/ 1000395 w 1056130"/>
              <a:gd name="connsiteY2053" fmla="*/ 154459 h 1056130"/>
              <a:gd name="connsiteX2054" fmla="*/ 1000395 w 1056130"/>
              <a:gd name="connsiteY2054" fmla="*/ 195264 h 1056130"/>
              <a:gd name="connsiteX2055" fmla="*/ 957190 w 1056130"/>
              <a:gd name="connsiteY2055" fmla="*/ 199225 h 1056130"/>
              <a:gd name="connsiteX2056" fmla="*/ 977737 w 1056130"/>
              <a:gd name="connsiteY2056" fmla="*/ 199225 h 1056130"/>
              <a:gd name="connsiteX2057" fmla="*/ 998283 w 1056130"/>
              <a:gd name="connsiteY2057" fmla="*/ 199225 h 1056130"/>
              <a:gd name="connsiteX2058" fmla="*/ 1000395 w 1056130"/>
              <a:gd name="connsiteY2058" fmla="*/ 201385 h 1056130"/>
              <a:gd name="connsiteX2059" fmla="*/ 1000395 w 1056130"/>
              <a:gd name="connsiteY2059" fmla="*/ 242742 h 1056130"/>
              <a:gd name="connsiteX2060" fmla="*/ 998187 w 1056130"/>
              <a:gd name="connsiteY2060" fmla="*/ 244878 h 1056130"/>
              <a:gd name="connsiteX2061" fmla="*/ 957190 w 1056130"/>
              <a:gd name="connsiteY2061" fmla="*/ 244878 h 1056130"/>
              <a:gd name="connsiteX2062" fmla="*/ 954934 w 1056130"/>
              <a:gd name="connsiteY2062" fmla="*/ 242478 h 1056130"/>
              <a:gd name="connsiteX2063" fmla="*/ 954934 w 1056130"/>
              <a:gd name="connsiteY2063" fmla="*/ 201385 h 1056130"/>
              <a:gd name="connsiteX2064" fmla="*/ 957190 w 1056130"/>
              <a:gd name="connsiteY2064" fmla="*/ 199321 h 1056130"/>
              <a:gd name="connsiteX2065" fmla="*/ 954790 w 1056130"/>
              <a:gd name="connsiteY2065" fmla="*/ 106717 h 1056130"/>
              <a:gd name="connsiteX2066" fmla="*/ 956734 w 1056130"/>
              <a:gd name="connsiteY2066" fmla="*/ 104893 h 1056130"/>
              <a:gd name="connsiteX2067" fmla="*/ 998307 w 1056130"/>
              <a:gd name="connsiteY2067" fmla="*/ 104893 h 1056130"/>
              <a:gd name="connsiteX2068" fmla="*/ 1000347 w 1056130"/>
              <a:gd name="connsiteY2068" fmla="*/ 106861 h 1056130"/>
              <a:gd name="connsiteX2069" fmla="*/ 1000347 w 1056130"/>
              <a:gd name="connsiteY2069" fmla="*/ 148530 h 1056130"/>
              <a:gd name="connsiteX2070" fmla="*/ 998259 w 1056130"/>
              <a:gd name="connsiteY2070" fmla="*/ 150475 h 1056130"/>
              <a:gd name="connsiteX2071" fmla="*/ 977497 w 1056130"/>
              <a:gd name="connsiteY2071" fmla="*/ 150475 h 1056130"/>
              <a:gd name="connsiteX2072" fmla="*/ 956710 w 1056130"/>
              <a:gd name="connsiteY2072" fmla="*/ 150475 h 1056130"/>
              <a:gd name="connsiteX2073" fmla="*/ 954790 w 1056130"/>
              <a:gd name="connsiteY2073" fmla="*/ 148626 h 1056130"/>
              <a:gd name="connsiteX2074" fmla="*/ 954790 w 1056130"/>
              <a:gd name="connsiteY2074" fmla="*/ 106813 h 1056130"/>
              <a:gd name="connsiteX2075" fmla="*/ 1000179 w 1056130"/>
              <a:gd name="connsiteY2075" fmla="*/ 103333 h 1056130"/>
              <a:gd name="connsiteX2076" fmla="*/ 957598 w 1056130"/>
              <a:gd name="connsiteY2076" fmla="*/ 103333 h 1056130"/>
              <a:gd name="connsiteX2077" fmla="*/ 954814 w 1056130"/>
              <a:gd name="connsiteY2077" fmla="*/ 100692 h 1056130"/>
              <a:gd name="connsiteX2078" fmla="*/ 954814 w 1056130"/>
              <a:gd name="connsiteY2078" fmla="*/ 93324 h 1056130"/>
              <a:gd name="connsiteX2079" fmla="*/ 954814 w 1056130"/>
              <a:gd name="connsiteY2079" fmla="*/ 60439 h 1056130"/>
              <a:gd name="connsiteX2080" fmla="*/ 955054 w 1056130"/>
              <a:gd name="connsiteY2080" fmla="*/ 57583 h 1056130"/>
              <a:gd name="connsiteX2081" fmla="*/ 957454 w 1056130"/>
              <a:gd name="connsiteY2081" fmla="*/ 57055 h 1056130"/>
              <a:gd name="connsiteX2082" fmla="*/ 997995 w 1056130"/>
              <a:gd name="connsiteY2082" fmla="*/ 57055 h 1056130"/>
              <a:gd name="connsiteX2083" fmla="*/ 1000395 w 1056130"/>
              <a:gd name="connsiteY2083" fmla="*/ 57655 h 1056130"/>
              <a:gd name="connsiteX2084" fmla="*/ 1000996 w 1056130"/>
              <a:gd name="connsiteY2084" fmla="*/ 60055 h 1056130"/>
              <a:gd name="connsiteX2085" fmla="*/ 1000996 w 1056130"/>
              <a:gd name="connsiteY2085" fmla="*/ 100980 h 1056130"/>
              <a:gd name="connsiteX2086" fmla="*/ 1000227 w 1056130"/>
              <a:gd name="connsiteY2086" fmla="*/ 103429 h 1056130"/>
              <a:gd name="connsiteX2087" fmla="*/ 954478 w 1056130"/>
              <a:gd name="connsiteY2087" fmla="*/ 289836 h 1056130"/>
              <a:gd name="connsiteX2088" fmla="*/ 954478 w 1056130"/>
              <a:gd name="connsiteY2088" fmla="*/ 249031 h 1056130"/>
              <a:gd name="connsiteX2089" fmla="*/ 957166 w 1056130"/>
              <a:gd name="connsiteY2089" fmla="*/ 246366 h 1056130"/>
              <a:gd name="connsiteX2090" fmla="*/ 997971 w 1056130"/>
              <a:gd name="connsiteY2090" fmla="*/ 246366 h 1056130"/>
              <a:gd name="connsiteX2091" fmla="*/ 1000371 w 1056130"/>
              <a:gd name="connsiteY2091" fmla="*/ 246894 h 1056130"/>
              <a:gd name="connsiteX2092" fmla="*/ 1000804 w 1056130"/>
              <a:gd name="connsiteY2092" fmla="*/ 249679 h 1056130"/>
              <a:gd name="connsiteX2093" fmla="*/ 1000804 w 1056130"/>
              <a:gd name="connsiteY2093" fmla="*/ 289548 h 1056130"/>
              <a:gd name="connsiteX2094" fmla="*/ 1000395 w 1056130"/>
              <a:gd name="connsiteY2094" fmla="*/ 292236 h 1056130"/>
              <a:gd name="connsiteX2095" fmla="*/ 1000395 w 1056130"/>
              <a:gd name="connsiteY2095" fmla="*/ 292236 h 1056130"/>
              <a:gd name="connsiteX2096" fmla="*/ 997611 w 1056130"/>
              <a:gd name="connsiteY2096" fmla="*/ 292716 h 1056130"/>
              <a:gd name="connsiteX2097" fmla="*/ 957814 w 1056130"/>
              <a:gd name="connsiteY2097" fmla="*/ 292716 h 1056130"/>
              <a:gd name="connsiteX2098" fmla="*/ 955030 w 1056130"/>
              <a:gd name="connsiteY2098" fmla="*/ 292260 h 1056130"/>
              <a:gd name="connsiteX2099" fmla="*/ 955030 w 1056130"/>
              <a:gd name="connsiteY2099" fmla="*/ 292260 h 1056130"/>
              <a:gd name="connsiteX2100" fmla="*/ 954478 w 1056130"/>
              <a:gd name="connsiteY2100" fmla="*/ 289836 h 1056130"/>
              <a:gd name="connsiteX2101" fmla="*/ 957190 w 1056130"/>
              <a:gd name="connsiteY2101" fmla="*/ 435366 h 1056130"/>
              <a:gd name="connsiteX2102" fmla="*/ 998283 w 1056130"/>
              <a:gd name="connsiteY2102" fmla="*/ 435366 h 1056130"/>
              <a:gd name="connsiteX2103" fmla="*/ 1000395 w 1056130"/>
              <a:gd name="connsiteY2103" fmla="*/ 437550 h 1056130"/>
              <a:gd name="connsiteX2104" fmla="*/ 1000395 w 1056130"/>
              <a:gd name="connsiteY2104" fmla="*/ 478643 h 1056130"/>
              <a:gd name="connsiteX2105" fmla="*/ 998187 w 1056130"/>
              <a:gd name="connsiteY2105" fmla="*/ 481043 h 1056130"/>
              <a:gd name="connsiteX2106" fmla="*/ 957190 w 1056130"/>
              <a:gd name="connsiteY2106" fmla="*/ 481043 h 1056130"/>
              <a:gd name="connsiteX2107" fmla="*/ 954934 w 1056130"/>
              <a:gd name="connsiteY2107" fmla="*/ 478643 h 1056130"/>
              <a:gd name="connsiteX2108" fmla="*/ 954934 w 1056130"/>
              <a:gd name="connsiteY2108" fmla="*/ 437550 h 1056130"/>
              <a:gd name="connsiteX2109" fmla="*/ 957190 w 1056130"/>
              <a:gd name="connsiteY2109" fmla="*/ 435366 h 1056130"/>
              <a:gd name="connsiteX2110" fmla="*/ 1000395 w 1056130"/>
              <a:gd name="connsiteY2110" fmla="*/ 431837 h 1056130"/>
              <a:gd name="connsiteX2111" fmla="*/ 998547 w 1056130"/>
              <a:gd name="connsiteY2111" fmla="*/ 433782 h 1056130"/>
              <a:gd name="connsiteX2112" fmla="*/ 956686 w 1056130"/>
              <a:gd name="connsiteY2112" fmla="*/ 433782 h 1056130"/>
              <a:gd name="connsiteX2113" fmla="*/ 954838 w 1056130"/>
              <a:gd name="connsiteY2113" fmla="*/ 431813 h 1056130"/>
              <a:gd name="connsiteX2114" fmla="*/ 954838 w 1056130"/>
              <a:gd name="connsiteY2114" fmla="*/ 411003 h 1056130"/>
              <a:gd name="connsiteX2115" fmla="*/ 954838 w 1056130"/>
              <a:gd name="connsiteY2115" fmla="*/ 390192 h 1056130"/>
              <a:gd name="connsiteX2116" fmla="*/ 956854 w 1056130"/>
              <a:gd name="connsiteY2116" fmla="*/ 388128 h 1056130"/>
              <a:gd name="connsiteX2117" fmla="*/ 998451 w 1056130"/>
              <a:gd name="connsiteY2117" fmla="*/ 388128 h 1056130"/>
              <a:gd name="connsiteX2118" fmla="*/ 1000395 w 1056130"/>
              <a:gd name="connsiteY2118" fmla="*/ 389976 h 1056130"/>
              <a:gd name="connsiteX2119" fmla="*/ 954790 w 1056130"/>
              <a:gd name="connsiteY2119" fmla="*/ 363669 h 1056130"/>
              <a:gd name="connsiteX2120" fmla="*/ 954790 w 1056130"/>
              <a:gd name="connsiteY2120" fmla="*/ 343410 h 1056130"/>
              <a:gd name="connsiteX2121" fmla="*/ 956974 w 1056130"/>
              <a:gd name="connsiteY2121" fmla="*/ 341010 h 1056130"/>
              <a:gd name="connsiteX2122" fmla="*/ 998283 w 1056130"/>
              <a:gd name="connsiteY2122" fmla="*/ 341010 h 1056130"/>
              <a:gd name="connsiteX2123" fmla="*/ 1000347 w 1056130"/>
              <a:gd name="connsiteY2123" fmla="*/ 342954 h 1056130"/>
              <a:gd name="connsiteX2124" fmla="*/ 1000347 w 1056130"/>
              <a:gd name="connsiteY2124" fmla="*/ 384527 h 1056130"/>
              <a:gd name="connsiteX2125" fmla="*/ 998283 w 1056130"/>
              <a:gd name="connsiteY2125" fmla="*/ 386496 h 1056130"/>
              <a:gd name="connsiteX2126" fmla="*/ 957022 w 1056130"/>
              <a:gd name="connsiteY2126" fmla="*/ 386496 h 1056130"/>
              <a:gd name="connsiteX2127" fmla="*/ 954838 w 1056130"/>
              <a:gd name="connsiteY2127" fmla="*/ 384095 h 1056130"/>
              <a:gd name="connsiteX2128" fmla="*/ 954790 w 1056130"/>
              <a:gd name="connsiteY2128" fmla="*/ 363669 h 1056130"/>
              <a:gd name="connsiteX2129" fmla="*/ 1000179 w 1056130"/>
              <a:gd name="connsiteY2129" fmla="*/ 339474 h 1056130"/>
              <a:gd name="connsiteX2130" fmla="*/ 957598 w 1056130"/>
              <a:gd name="connsiteY2130" fmla="*/ 339474 h 1056130"/>
              <a:gd name="connsiteX2131" fmla="*/ 954814 w 1056130"/>
              <a:gd name="connsiteY2131" fmla="*/ 336834 h 1056130"/>
              <a:gd name="connsiteX2132" fmla="*/ 954814 w 1056130"/>
              <a:gd name="connsiteY2132" fmla="*/ 329465 h 1056130"/>
              <a:gd name="connsiteX2133" fmla="*/ 954814 w 1056130"/>
              <a:gd name="connsiteY2133" fmla="*/ 296557 h 1056130"/>
              <a:gd name="connsiteX2134" fmla="*/ 955054 w 1056130"/>
              <a:gd name="connsiteY2134" fmla="*/ 293700 h 1056130"/>
              <a:gd name="connsiteX2135" fmla="*/ 957454 w 1056130"/>
              <a:gd name="connsiteY2135" fmla="*/ 293196 h 1056130"/>
              <a:gd name="connsiteX2136" fmla="*/ 997827 w 1056130"/>
              <a:gd name="connsiteY2136" fmla="*/ 293196 h 1056130"/>
              <a:gd name="connsiteX2137" fmla="*/ 1000227 w 1056130"/>
              <a:gd name="connsiteY2137" fmla="*/ 293772 h 1056130"/>
              <a:gd name="connsiteX2138" fmla="*/ 1000827 w 1056130"/>
              <a:gd name="connsiteY2138" fmla="*/ 296173 h 1056130"/>
              <a:gd name="connsiteX2139" fmla="*/ 1000827 w 1056130"/>
              <a:gd name="connsiteY2139" fmla="*/ 337122 h 1056130"/>
              <a:gd name="connsiteX2140" fmla="*/ 1000227 w 1056130"/>
              <a:gd name="connsiteY2140" fmla="*/ 339474 h 1056130"/>
              <a:gd name="connsiteX2141" fmla="*/ 954478 w 1056130"/>
              <a:gd name="connsiteY2141" fmla="*/ 525785 h 1056130"/>
              <a:gd name="connsiteX2142" fmla="*/ 954478 w 1056130"/>
              <a:gd name="connsiteY2142" fmla="*/ 484980 h 1056130"/>
              <a:gd name="connsiteX2143" fmla="*/ 957166 w 1056130"/>
              <a:gd name="connsiteY2143" fmla="*/ 482316 h 1056130"/>
              <a:gd name="connsiteX2144" fmla="*/ 997971 w 1056130"/>
              <a:gd name="connsiteY2144" fmla="*/ 482316 h 1056130"/>
              <a:gd name="connsiteX2145" fmla="*/ 1000371 w 1056130"/>
              <a:gd name="connsiteY2145" fmla="*/ 482844 h 1056130"/>
              <a:gd name="connsiteX2146" fmla="*/ 1000804 w 1056130"/>
              <a:gd name="connsiteY2146" fmla="*/ 485628 h 1056130"/>
              <a:gd name="connsiteX2147" fmla="*/ 1000804 w 1056130"/>
              <a:gd name="connsiteY2147" fmla="*/ 525521 h 1056130"/>
              <a:gd name="connsiteX2148" fmla="*/ 1000347 w 1056130"/>
              <a:gd name="connsiteY2148" fmla="*/ 528305 h 1056130"/>
              <a:gd name="connsiteX2149" fmla="*/ 997563 w 1056130"/>
              <a:gd name="connsiteY2149" fmla="*/ 528737 h 1056130"/>
              <a:gd name="connsiteX2150" fmla="*/ 957814 w 1056130"/>
              <a:gd name="connsiteY2150" fmla="*/ 528737 h 1056130"/>
              <a:gd name="connsiteX2151" fmla="*/ 955030 w 1056130"/>
              <a:gd name="connsiteY2151" fmla="*/ 528305 h 1056130"/>
              <a:gd name="connsiteX2152" fmla="*/ 955030 w 1056130"/>
              <a:gd name="connsiteY2152" fmla="*/ 528305 h 1056130"/>
              <a:gd name="connsiteX2153" fmla="*/ 954478 w 1056130"/>
              <a:gd name="connsiteY2153" fmla="*/ 525785 h 1056130"/>
              <a:gd name="connsiteX2154" fmla="*/ 963527 w 1056130"/>
              <a:gd name="connsiteY2154" fmla="*/ 626453 h 1056130"/>
              <a:gd name="connsiteX2155" fmla="*/ 960407 w 1056130"/>
              <a:gd name="connsiteY2155" fmla="*/ 626813 h 1056130"/>
              <a:gd name="connsiteX2156" fmla="*/ 926490 w 1056130"/>
              <a:gd name="connsiteY2156" fmla="*/ 626813 h 1056130"/>
              <a:gd name="connsiteX2157" fmla="*/ 915305 w 1056130"/>
              <a:gd name="connsiteY2157" fmla="*/ 624149 h 1056130"/>
              <a:gd name="connsiteX2158" fmla="*/ 951861 w 1056130"/>
              <a:gd name="connsiteY2158" fmla="*/ 624149 h 1056130"/>
              <a:gd name="connsiteX2159" fmla="*/ 963527 w 1056130"/>
              <a:gd name="connsiteY2159" fmla="*/ 626453 h 1056130"/>
              <a:gd name="connsiteX2160" fmla="*/ 909784 w 1056130"/>
              <a:gd name="connsiteY2160" fmla="*/ 482628 h 1056130"/>
              <a:gd name="connsiteX2161" fmla="*/ 950877 w 1056130"/>
              <a:gd name="connsiteY2161" fmla="*/ 482628 h 1056130"/>
              <a:gd name="connsiteX2162" fmla="*/ 953278 w 1056130"/>
              <a:gd name="connsiteY2162" fmla="*/ 484884 h 1056130"/>
              <a:gd name="connsiteX2163" fmla="*/ 953278 w 1056130"/>
              <a:gd name="connsiteY2163" fmla="*/ 525977 h 1056130"/>
              <a:gd name="connsiteX2164" fmla="*/ 951165 w 1056130"/>
              <a:gd name="connsiteY2164" fmla="*/ 528185 h 1056130"/>
              <a:gd name="connsiteX2165" fmla="*/ 909760 w 1056130"/>
              <a:gd name="connsiteY2165" fmla="*/ 528185 h 1056130"/>
              <a:gd name="connsiteX2166" fmla="*/ 907576 w 1056130"/>
              <a:gd name="connsiteY2166" fmla="*/ 526073 h 1056130"/>
              <a:gd name="connsiteX2167" fmla="*/ 907576 w 1056130"/>
              <a:gd name="connsiteY2167" fmla="*/ 484980 h 1056130"/>
              <a:gd name="connsiteX2168" fmla="*/ 909784 w 1056130"/>
              <a:gd name="connsiteY2168" fmla="*/ 482628 h 1056130"/>
              <a:gd name="connsiteX2169" fmla="*/ 907576 w 1056130"/>
              <a:gd name="connsiteY2169" fmla="*/ 437166 h 1056130"/>
              <a:gd name="connsiteX2170" fmla="*/ 909520 w 1056130"/>
              <a:gd name="connsiteY2170" fmla="*/ 435366 h 1056130"/>
              <a:gd name="connsiteX2171" fmla="*/ 951141 w 1056130"/>
              <a:gd name="connsiteY2171" fmla="*/ 435366 h 1056130"/>
              <a:gd name="connsiteX2172" fmla="*/ 953230 w 1056130"/>
              <a:gd name="connsiteY2172" fmla="*/ 437286 h 1056130"/>
              <a:gd name="connsiteX2173" fmla="*/ 953230 w 1056130"/>
              <a:gd name="connsiteY2173" fmla="*/ 478907 h 1056130"/>
              <a:gd name="connsiteX2174" fmla="*/ 950997 w 1056130"/>
              <a:gd name="connsiteY2174" fmla="*/ 481019 h 1056130"/>
              <a:gd name="connsiteX2175" fmla="*/ 909640 w 1056130"/>
              <a:gd name="connsiteY2175" fmla="*/ 481019 h 1056130"/>
              <a:gd name="connsiteX2176" fmla="*/ 907576 w 1056130"/>
              <a:gd name="connsiteY2176" fmla="*/ 479051 h 1056130"/>
              <a:gd name="connsiteX2177" fmla="*/ 953182 w 1056130"/>
              <a:gd name="connsiteY2177" fmla="*/ 573359 h 1056130"/>
              <a:gd name="connsiteX2178" fmla="*/ 951069 w 1056130"/>
              <a:gd name="connsiteY2178" fmla="*/ 575351 h 1056130"/>
              <a:gd name="connsiteX2179" fmla="*/ 909496 w 1056130"/>
              <a:gd name="connsiteY2179" fmla="*/ 575351 h 1056130"/>
              <a:gd name="connsiteX2180" fmla="*/ 907576 w 1056130"/>
              <a:gd name="connsiteY2180" fmla="*/ 573503 h 1056130"/>
              <a:gd name="connsiteX2181" fmla="*/ 907576 w 1056130"/>
              <a:gd name="connsiteY2181" fmla="*/ 531618 h 1056130"/>
              <a:gd name="connsiteX2182" fmla="*/ 909496 w 1056130"/>
              <a:gd name="connsiteY2182" fmla="*/ 529769 h 1056130"/>
              <a:gd name="connsiteX2183" fmla="*/ 951117 w 1056130"/>
              <a:gd name="connsiteY2183" fmla="*/ 529769 h 1056130"/>
              <a:gd name="connsiteX2184" fmla="*/ 953230 w 1056130"/>
              <a:gd name="connsiteY2184" fmla="*/ 531738 h 1056130"/>
              <a:gd name="connsiteX2185" fmla="*/ 953230 w 1056130"/>
              <a:gd name="connsiteY2185" fmla="*/ 573359 h 1056130"/>
              <a:gd name="connsiteX2186" fmla="*/ 907576 w 1056130"/>
              <a:gd name="connsiteY2186" fmla="*/ 578927 h 1056130"/>
              <a:gd name="connsiteX2187" fmla="*/ 909640 w 1056130"/>
              <a:gd name="connsiteY2187" fmla="*/ 576935 h 1056130"/>
              <a:gd name="connsiteX2188" fmla="*/ 950973 w 1056130"/>
              <a:gd name="connsiteY2188" fmla="*/ 576935 h 1056130"/>
              <a:gd name="connsiteX2189" fmla="*/ 953230 w 1056130"/>
              <a:gd name="connsiteY2189" fmla="*/ 579336 h 1056130"/>
              <a:gd name="connsiteX2190" fmla="*/ 953230 w 1056130"/>
              <a:gd name="connsiteY2190" fmla="*/ 600146 h 1056130"/>
              <a:gd name="connsiteX2191" fmla="*/ 953230 w 1056130"/>
              <a:gd name="connsiteY2191" fmla="*/ 620693 h 1056130"/>
              <a:gd name="connsiteX2192" fmla="*/ 951405 w 1056130"/>
              <a:gd name="connsiteY2192" fmla="*/ 622613 h 1056130"/>
              <a:gd name="connsiteX2193" fmla="*/ 909256 w 1056130"/>
              <a:gd name="connsiteY2193" fmla="*/ 622613 h 1056130"/>
              <a:gd name="connsiteX2194" fmla="*/ 907552 w 1056130"/>
              <a:gd name="connsiteY2194" fmla="*/ 620765 h 1056130"/>
              <a:gd name="connsiteX2195" fmla="*/ 907576 w 1056130"/>
              <a:gd name="connsiteY2195" fmla="*/ 578927 h 1056130"/>
              <a:gd name="connsiteX2196" fmla="*/ 950781 w 1056130"/>
              <a:gd name="connsiteY2196" fmla="*/ 386544 h 1056130"/>
              <a:gd name="connsiteX2197" fmla="*/ 909784 w 1056130"/>
              <a:gd name="connsiteY2197" fmla="*/ 386544 h 1056130"/>
              <a:gd name="connsiteX2198" fmla="*/ 907576 w 1056130"/>
              <a:gd name="connsiteY2198" fmla="*/ 384455 h 1056130"/>
              <a:gd name="connsiteX2199" fmla="*/ 907576 w 1056130"/>
              <a:gd name="connsiteY2199" fmla="*/ 343098 h 1056130"/>
              <a:gd name="connsiteX2200" fmla="*/ 909520 w 1056130"/>
              <a:gd name="connsiteY2200" fmla="*/ 341058 h 1056130"/>
              <a:gd name="connsiteX2201" fmla="*/ 951141 w 1056130"/>
              <a:gd name="connsiteY2201" fmla="*/ 341058 h 1056130"/>
              <a:gd name="connsiteX2202" fmla="*/ 953230 w 1056130"/>
              <a:gd name="connsiteY2202" fmla="*/ 343266 h 1056130"/>
              <a:gd name="connsiteX2203" fmla="*/ 953230 w 1056130"/>
              <a:gd name="connsiteY2203" fmla="*/ 384335 h 1056130"/>
              <a:gd name="connsiteX2204" fmla="*/ 950877 w 1056130"/>
              <a:gd name="connsiteY2204" fmla="*/ 386544 h 1056130"/>
              <a:gd name="connsiteX2205" fmla="*/ 907576 w 1056130"/>
              <a:gd name="connsiteY2205" fmla="*/ 201313 h 1056130"/>
              <a:gd name="connsiteX2206" fmla="*/ 909592 w 1056130"/>
              <a:gd name="connsiteY2206" fmla="*/ 199297 h 1056130"/>
              <a:gd name="connsiteX2207" fmla="*/ 951213 w 1056130"/>
              <a:gd name="connsiteY2207" fmla="*/ 199297 h 1056130"/>
              <a:gd name="connsiteX2208" fmla="*/ 953230 w 1056130"/>
              <a:gd name="connsiteY2208" fmla="*/ 201289 h 1056130"/>
              <a:gd name="connsiteX2209" fmla="*/ 953230 w 1056130"/>
              <a:gd name="connsiteY2209" fmla="*/ 242910 h 1056130"/>
              <a:gd name="connsiteX2210" fmla="*/ 951165 w 1056130"/>
              <a:gd name="connsiteY2210" fmla="*/ 244950 h 1056130"/>
              <a:gd name="connsiteX2211" fmla="*/ 909568 w 1056130"/>
              <a:gd name="connsiteY2211" fmla="*/ 244950 h 1056130"/>
              <a:gd name="connsiteX2212" fmla="*/ 907576 w 1056130"/>
              <a:gd name="connsiteY2212" fmla="*/ 242886 h 1056130"/>
              <a:gd name="connsiteX2213" fmla="*/ 907576 w 1056130"/>
              <a:gd name="connsiteY2213" fmla="*/ 201313 h 1056130"/>
              <a:gd name="connsiteX2214" fmla="*/ 909760 w 1056130"/>
              <a:gd name="connsiteY2214" fmla="*/ 246558 h 1056130"/>
              <a:gd name="connsiteX2215" fmla="*/ 950877 w 1056130"/>
              <a:gd name="connsiteY2215" fmla="*/ 246558 h 1056130"/>
              <a:gd name="connsiteX2216" fmla="*/ 953278 w 1056130"/>
              <a:gd name="connsiteY2216" fmla="*/ 248815 h 1056130"/>
              <a:gd name="connsiteX2217" fmla="*/ 953278 w 1056130"/>
              <a:gd name="connsiteY2217" fmla="*/ 289908 h 1056130"/>
              <a:gd name="connsiteX2218" fmla="*/ 951165 w 1056130"/>
              <a:gd name="connsiteY2218" fmla="*/ 292116 h 1056130"/>
              <a:gd name="connsiteX2219" fmla="*/ 909760 w 1056130"/>
              <a:gd name="connsiteY2219" fmla="*/ 292116 h 1056130"/>
              <a:gd name="connsiteX2220" fmla="*/ 907576 w 1056130"/>
              <a:gd name="connsiteY2220" fmla="*/ 290028 h 1056130"/>
              <a:gd name="connsiteX2221" fmla="*/ 907576 w 1056130"/>
              <a:gd name="connsiteY2221" fmla="*/ 249031 h 1056130"/>
              <a:gd name="connsiteX2222" fmla="*/ 909760 w 1056130"/>
              <a:gd name="connsiteY2222" fmla="*/ 246630 h 1056130"/>
              <a:gd name="connsiteX2223" fmla="*/ 953230 w 1056130"/>
              <a:gd name="connsiteY2223" fmla="*/ 337194 h 1056130"/>
              <a:gd name="connsiteX2224" fmla="*/ 950829 w 1056130"/>
              <a:gd name="connsiteY2224" fmla="*/ 339594 h 1056130"/>
              <a:gd name="connsiteX2225" fmla="*/ 909832 w 1056130"/>
              <a:gd name="connsiteY2225" fmla="*/ 339594 h 1056130"/>
              <a:gd name="connsiteX2226" fmla="*/ 907576 w 1056130"/>
              <a:gd name="connsiteY2226" fmla="*/ 337194 h 1056130"/>
              <a:gd name="connsiteX2227" fmla="*/ 907576 w 1056130"/>
              <a:gd name="connsiteY2227" fmla="*/ 295837 h 1056130"/>
              <a:gd name="connsiteX2228" fmla="*/ 909736 w 1056130"/>
              <a:gd name="connsiteY2228" fmla="*/ 293724 h 1056130"/>
              <a:gd name="connsiteX2229" fmla="*/ 951069 w 1056130"/>
              <a:gd name="connsiteY2229" fmla="*/ 293724 h 1056130"/>
              <a:gd name="connsiteX2230" fmla="*/ 953230 w 1056130"/>
              <a:gd name="connsiteY2230" fmla="*/ 295861 h 1056130"/>
              <a:gd name="connsiteX2231" fmla="*/ 953230 w 1056130"/>
              <a:gd name="connsiteY2231" fmla="*/ 337194 h 1056130"/>
              <a:gd name="connsiteX2232" fmla="*/ 953230 w 1056130"/>
              <a:gd name="connsiteY2232" fmla="*/ 195360 h 1056130"/>
              <a:gd name="connsiteX2233" fmla="*/ 950709 w 1056130"/>
              <a:gd name="connsiteY2233" fmla="*/ 197760 h 1056130"/>
              <a:gd name="connsiteX2234" fmla="*/ 909640 w 1056130"/>
              <a:gd name="connsiteY2234" fmla="*/ 197760 h 1056130"/>
              <a:gd name="connsiteX2235" fmla="*/ 907576 w 1056130"/>
              <a:gd name="connsiteY2235" fmla="*/ 195792 h 1056130"/>
              <a:gd name="connsiteX2236" fmla="*/ 907576 w 1056130"/>
              <a:gd name="connsiteY2236" fmla="*/ 154171 h 1056130"/>
              <a:gd name="connsiteX2237" fmla="*/ 909520 w 1056130"/>
              <a:gd name="connsiteY2237" fmla="*/ 152059 h 1056130"/>
              <a:gd name="connsiteX2238" fmla="*/ 951117 w 1056130"/>
              <a:gd name="connsiteY2238" fmla="*/ 152059 h 1056130"/>
              <a:gd name="connsiteX2239" fmla="*/ 953230 w 1056130"/>
              <a:gd name="connsiteY2239" fmla="*/ 154291 h 1056130"/>
              <a:gd name="connsiteX2240" fmla="*/ 953230 w 1056130"/>
              <a:gd name="connsiteY2240" fmla="*/ 195360 h 1056130"/>
              <a:gd name="connsiteX2241" fmla="*/ 907624 w 1056130"/>
              <a:gd name="connsiteY2241" fmla="*/ 12314 h 1056130"/>
              <a:gd name="connsiteX2242" fmla="*/ 909568 w 1056130"/>
              <a:gd name="connsiteY2242" fmla="*/ 10513 h 1056130"/>
              <a:gd name="connsiteX2243" fmla="*/ 951189 w 1056130"/>
              <a:gd name="connsiteY2243" fmla="*/ 10513 h 1056130"/>
              <a:gd name="connsiteX2244" fmla="*/ 953278 w 1056130"/>
              <a:gd name="connsiteY2244" fmla="*/ 12506 h 1056130"/>
              <a:gd name="connsiteX2245" fmla="*/ 953278 w 1056130"/>
              <a:gd name="connsiteY2245" fmla="*/ 54127 h 1056130"/>
              <a:gd name="connsiteX2246" fmla="*/ 951141 w 1056130"/>
              <a:gd name="connsiteY2246" fmla="*/ 56071 h 1056130"/>
              <a:gd name="connsiteX2247" fmla="*/ 909472 w 1056130"/>
              <a:gd name="connsiteY2247" fmla="*/ 56071 h 1056130"/>
              <a:gd name="connsiteX2248" fmla="*/ 907576 w 1056130"/>
              <a:gd name="connsiteY2248" fmla="*/ 54199 h 1056130"/>
              <a:gd name="connsiteX2249" fmla="*/ 907624 w 1056130"/>
              <a:gd name="connsiteY2249" fmla="*/ 59527 h 1056130"/>
              <a:gd name="connsiteX2250" fmla="*/ 909520 w 1056130"/>
              <a:gd name="connsiteY2250" fmla="*/ 57655 h 1056130"/>
              <a:gd name="connsiteX2251" fmla="*/ 951357 w 1056130"/>
              <a:gd name="connsiteY2251" fmla="*/ 57655 h 1056130"/>
              <a:gd name="connsiteX2252" fmla="*/ 953278 w 1056130"/>
              <a:gd name="connsiteY2252" fmla="*/ 59527 h 1056130"/>
              <a:gd name="connsiteX2253" fmla="*/ 953278 w 1056130"/>
              <a:gd name="connsiteY2253" fmla="*/ 101365 h 1056130"/>
              <a:gd name="connsiteX2254" fmla="*/ 951213 w 1056130"/>
              <a:gd name="connsiteY2254" fmla="*/ 103405 h 1056130"/>
              <a:gd name="connsiteX2255" fmla="*/ 909592 w 1056130"/>
              <a:gd name="connsiteY2255" fmla="*/ 103405 h 1056130"/>
              <a:gd name="connsiteX2256" fmla="*/ 907576 w 1056130"/>
              <a:gd name="connsiteY2256" fmla="*/ 101389 h 1056130"/>
              <a:gd name="connsiteX2257" fmla="*/ 907576 w 1056130"/>
              <a:gd name="connsiteY2257" fmla="*/ 59527 h 1056130"/>
              <a:gd name="connsiteX2258" fmla="*/ 909184 w 1056130"/>
              <a:gd name="connsiteY2258" fmla="*/ 105013 h 1056130"/>
              <a:gd name="connsiteX2259" fmla="*/ 951333 w 1056130"/>
              <a:gd name="connsiteY2259" fmla="*/ 105013 h 1056130"/>
              <a:gd name="connsiteX2260" fmla="*/ 953158 w 1056130"/>
              <a:gd name="connsiteY2260" fmla="*/ 106957 h 1056130"/>
              <a:gd name="connsiteX2261" fmla="*/ 953158 w 1056130"/>
              <a:gd name="connsiteY2261" fmla="*/ 128032 h 1056130"/>
              <a:gd name="connsiteX2262" fmla="*/ 953158 w 1056130"/>
              <a:gd name="connsiteY2262" fmla="*/ 148578 h 1056130"/>
              <a:gd name="connsiteX2263" fmla="*/ 951333 w 1056130"/>
              <a:gd name="connsiteY2263" fmla="*/ 150499 h 1056130"/>
              <a:gd name="connsiteX2264" fmla="*/ 909184 w 1056130"/>
              <a:gd name="connsiteY2264" fmla="*/ 150499 h 1056130"/>
              <a:gd name="connsiteX2265" fmla="*/ 907480 w 1056130"/>
              <a:gd name="connsiteY2265" fmla="*/ 148650 h 1056130"/>
              <a:gd name="connsiteX2266" fmla="*/ 907480 w 1056130"/>
              <a:gd name="connsiteY2266" fmla="*/ 106765 h 1056130"/>
              <a:gd name="connsiteX2267" fmla="*/ 909184 w 1056130"/>
              <a:gd name="connsiteY2267" fmla="*/ 105013 h 1056130"/>
              <a:gd name="connsiteX2268" fmla="*/ 909328 w 1056130"/>
              <a:gd name="connsiteY2268" fmla="*/ 388248 h 1056130"/>
              <a:gd name="connsiteX2269" fmla="*/ 930379 w 1056130"/>
              <a:gd name="connsiteY2269" fmla="*/ 388248 h 1056130"/>
              <a:gd name="connsiteX2270" fmla="*/ 950901 w 1056130"/>
              <a:gd name="connsiteY2270" fmla="*/ 388248 h 1056130"/>
              <a:gd name="connsiteX2271" fmla="*/ 953158 w 1056130"/>
              <a:gd name="connsiteY2271" fmla="*/ 390336 h 1056130"/>
              <a:gd name="connsiteX2272" fmla="*/ 953158 w 1056130"/>
              <a:gd name="connsiteY2272" fmla="*/ 431669 h 1056130"/>
              <a:gd name="connsiteX2273" fmla="*/ 951045 w 1056130"/>
              <a:gd name="connsiteY2273" fmla="*/ 433902 h 1056130"/>
              <a:gd name="connsiteX2274" fmla="*/ 909520 w 1056130"/>
              <a:gd name="connsiteY2274" fmla="*/ 433902 h 1056130"/>
              <a:gd name="connsiteX2275" fmla="*/ 907576 w 1056130"/>
              <a:gd name="connsiteY2275" fmla="*/ 432053 h 1056130"/>
              <a:gd name="connsiteX2276" fmla="*/ 907576 w 1056130"/>
              <a:gd name="connsiteY2276" fmla="*/ 389952 h 1056130"/>
              <a:gd name="connsiteX2277" fmla="*/ 909400 w 1056130"/>
              <a:gd name="connsiteY2277" fmla="*/ 388104 h 1056130"/>
              <a:gd name="connsiteX2278" fmla="*/ 915017 w 1056130"/>
              <a:gd name="connsiteY2278" fmla="*/ 626957 h 1056130"/>
              <a:gd name="connsiteX2279" fmla="*/ 876348 w 1056130"/>
              <a:gd name="connsiteY2279" fmla="*/ 626957 h 1056130"/>
              <a:gd name="connsiteX2280" fmla="*/ 867227 w 1056130"/>
              <a:gd name="connsiteY2280" fmla="*/ 624317 h 1056130"/>
              <a:gd name="connsiteX2281" fmla="*/ 870299 w 1056130"/>
              <a:gd name="connsiteY2281" fmla="*/ 624317 h 1056130"/>
              <a:gd name="connsiteX2282" fmla="*/ 903159 w 1056130"/>
              <a:gd name="connsiteY2282" fmla="*/ 624317 h 1056130"/>
              <a:gd name="connsiteX2283" fmla="*/ 915089 w 1056130"/>
              <a:gd name="connsiteY2283" fmla="*/ 626813 h 1056130"/>
              <a:gd name="connsiteX2284" fmla="*/ 905920 w 1056130"/>
              <a:gd name="connsiteY2284" fmla="*/ 337458 h 1056130"/>
              <a:gd name="connsiteX2285" fmla="*/ 903736 w 1056130"/>
              <a:gd name="connsiteY2285" fmla="*/ 339618 h 1056130"/>
              <a:gd name="connsiteX2286" fmla="*/ 862498 w 1056130"/>
              <a:gd name="connsiteY2286" fmla="*/ 339618 h 1056130"/>
              <a:gd name="connsiteX2287" fmla="*/ 860338 w 1056130"/>
              <a:gd name="connsiteY2287" fmla="*/ 337458 h 1056130"/>
              <a:gd name="connsiteX2288" fmla="*/ 860338 w 1056130"/>
              <a:gd name="connsiteY2288" fmla="*/ 295885 h 1056130"/>
              <a:gd name="connsiteX2289" fmla="*/ 862378 w 1056130"/>
              <a:gd name="connsiteY2289" fmla="*/ 293868 h 1056130"/>
              <a:gd name="connsiteX2290" fmla="*/ 903952 w 1056130"/>
              <a:gd name="connsiteY2290" fmla="*/ 293868 h 1056130"/>
              <a:gd name="connsiteX2291" fmla="*/ 905992 w 1056130"/>
              <a:gd name="connsiteY2291" fmla="*/ 295885 h 1056130"/>
              <a:gd name="connsiteX2292" fmla="*/ 905992 w 1056130"/>
              <a:gd name="connsiteY2292" fmla="*/ 337458 h 1056130"/>
              <a:gd name="connsiteX2293" fmla="*/ 905920 w 1056130"/>
              <a:gd name="connsiteY2293" fmla="*/ 526433 h 1056130"/>
              <a:gd name="connsiteX2294" fmla="*/ 904024 w 1056130"/>
              <a:gd name="connsiteY2294" fmla="*/ 528329 h 1056130"/>
              <a:gd name="connsiteX2295" fmla="*/ 862498 w 1056130"/>
              <a:gd name="connsiteY2295" fmla="*/ 528329 h 1056130"/>
              <a:gd name="connsiteX2296" fmla="*/ 860338 w 1056130"/>
              <a:gd name="connsiteY2296" fmla="*/ 526169 h 1056130"/>
              <a:gd name="connsiteX2297" fmla="*/ 860338 w 1056130"/>
              <a:gd name="connsiteY2297" fmla="*/ 484836 h 1056130"/>
              <a:gd name="connsiteX2298" fmla="*/ 862354 w 1056130"/>
              <a:gd name="connsiteY2298" fmla="*/ 482772 h 1056130"/>
              <a:gd name="connsiteX2299" fmla="*/ 903976 w 1056130"/>
              <a:gd name="connsiteY2299" fmla="*/ 482772 h 1056130"/>
              <a:gd name="connsiteX2300" fmla="*/ 905992 w 1056130"/>
              <a:gd name="connsiteY2300" fmla="*/ 484836 h 1056130"/>
              <a:gd name="connsiteX2301" fmla="*/ 905920 w 1056130"/>
              <a:gd name="connsiteY2301" fmla="*/ 573215 h 1056130"/>
              <a:gd name="connsiteX2302" fmla="*/ 903520 w 1056130"/>
              <a:gd name="connsiteY2302" fmla="*/ 575495 h 1056130"/>
              <a:gd name="connsiteX2303" fmla="*/ 862715 w 1056130"/>
              <a:gd name="connsiteY2303" fmla="*/ 575495 h 1056130"/>
              <a:gd name="connsiteX2304" fmla="*/ 860314 w 1056130"/>
              <a:gd name="connsiteY2304" fmla="*/ 572855 h 1056130"/>
              <a:gd name="connsiteX2305" fmla="*/ 860314 w 1056130"/>
              <a:gd name="connsiteY2305" fmla="*/ 552572 h 1056130"/>
              <a:gd name="connsiteX2306" fmla="*/ 860314 w 1056130"/>
              <a:gd name="connsiteY2306" fmla="*/ 532290 h 1056130"/>
              <a:gd name="connsiteX2307" fmla="*/ 862522 w 1056130"/>
              <a:gd name="connsiteY2307" fmla="*/ 529889 h 1056130"/>
              <a:gd name="connsiteX2308" fmla="*/ 903856 w 1056130"/>
              <a:gd name="connsiteY2308" fmla="*/ 529889 h 1056130"/>
              <a:gd name="connsiteX2309" fmla="*/ 905968 w 1056130"/>
              <a:gd name="connsiteY2309" fmla="*/ 532122 h 1056130"/>
              <a:gd name="connsiteX2310" fmla="*/ 860314 w 1056130"/>
              <a:gd name="connsiteY2310" fmla="*/ 390288 h 1056130"/>
              <a:gd name="connsiteX2311" fmla="*/ 862354 w 1056130"/>
              <a:gd name="connsiteY2311" fmla="*/ 388272 h 1056130"/>
              <a:gd name="connsiteX2312" fmla="*/ 903952 w 1056130"/>
              <a:gd name="connsiteY2312" fmla="*/ 388272 h 1056130"/>
              <a:gd name="connsiteX2313" fmla="*/ 905968 w 1056130"/>
              <a:gd name="connsiteY2313" fmla="*/ 390312 h 1056130"/>
              <a:gd name="connsiteX2314" fmla="*/ 905968 w 1056130"/>
              <a:gd name="connsiteY2314" fmla="*/ 431909 h 1056130"/>
              <a:gd name="connsiteX2315" fmla="*/ 903928 w 1056130"/>
              <a:gd name="connsiteY2315" fmla="*/ 433926 h 1056130"/>
              <a:gd name="connsiteX2316" fmla="*/ 862354 w 1056130"/>
              <a:gd name="connsiteY2316" fmla="*/ 433926 h 1056130"/>
              <a:gd name="connsiteX2317" fmla="*/ 860338 w 1056130"/>
              <a:gd name="connsiteY2317" fmla="*/ 431885 h 1056130"/>
              <a:gd name="connsiteX2318" fmla="*/ 860338 w 1056130"/>
              <a:gd name="connsiteY2318" fmla="*/ 390144 h 1056130"/>
              <a:gd name="connsiteX2319" fmla="*/ 860314 w 1056130"/>
              <a:gd name="connsiteY2319" fmla="*/ 343074 h 1056130"/>
              <a:gd name="connsiteX2320" fmla="*/ 862210 w 1056130"/>
              <a:gd name="connsiteY2320" fmla="*/ 341202 h 1056130"/>
              <a:gd name="connsiteX2321" fmla="*/ 904072 w 1056130"/>
              <a:gd name="connsiteY2321" fmla="*/ 341202 h 1056130"/>
              <a:gd name="connsiteX2322" fmla="*/ 905968 w 1056130"/>
              <a:gd name="connsiteY2322" fmla="*/ 343074 h 1056130"/>
              <a:gd name="connsiteX2323" fmla="*/ 905968 w 1056130"/>
              <a:gd name="connsiteY2323" fmla="*/ 384671 h 1056130"/>
              <a:gd name="connsiteX2324" fmla="*/ 903928 w 1056130"/>
              <a:gd name="connsiteY2324" fmla="*/ 386664 h 1056130"/>
              <a:gd name="connsiteX2325" fmla="*/ 862354 w 1056130"/>
              <a:gd name="connsiteY2325" fmla="*/ 386664 h 1056130"/>
              <a:gd name="connsiteX2326" fmla="*/ 860338 w 1056130"/>
              <a:gd name="connsiteY2326" fmla="*/ 384671 h 1056130"/>
              <a:gd name="connsiteX2327" fmla="*/ 860338 w 1056130"/>
              <a:gd name="connsiteY2327" fmla="*/ 342930 h 1056130"/>
              <a:gd name="connsiteX2328" fmla="*/ 860314 w 1056130"/>
              <a:gd name="connsiteY2328" fmla="*/ 437406 h 1056130"/>
              <a:gd name="connsiteX2329" fmla="*/ 862186 w 1056130"/>
              <a:gd name="connsiteY2329" fmla="*/ 435510 h 1056130"/>
              <a:gd name="connsiteX2330" fmla="*/ 904048 w 1056130"/>
              <a:gd name="connsiteY2330" fmla="*/ 435510 h 1056130"/>
              <a:gd name="connsiteX2331" fmla="*/ 905968 w 1056130"/>
              <a:gd name="connsiteY2331" fmla="*/ 437382 h 1056130"/>
              <a:gd name="connsiteX2332" fmla="*/ 905968 w 1056130"/>
              <a:gd name="connsiteY2332" fmla="*/ 479219 h 1056130"/>
              <a:gd name="connsiteX2333" fmla="*/ 904072 w 1056130"/>
              <a:gd name="connsiteY2333" fmla="*/ 481163 h 1056130"/>
              <a:gd name="connsiteX2334" fmla="*/ 862258 w 1056130"/>
              <a:gd name="connsiteY2334" fmla="*/ 481163 h 1056130"/>
              <a:gd name="connsiteX2335" fmla="*/ 860338 w 1056130"/>
              <a:gd name="connsiteY2335" fmla="*/ 479267 h 1056130"/>
              <a:gd name="connsiteX2336" fmla="*/ 860338 w 1056130"/>
              <a:gd name="connsiteY2336" fmla="*/ 437262 h 1056130"/>
              <a:gd name="connsiteX2337" fmla="*/ 860314 w 1056130"/>
              <a:gd name="connsiteY2337" fmla="*/ 579167 h 1056130"/>
              <a:gd name="connsiteX2338" fmla="*/ 862570 w 1056130"/>
              <a:gd name="connsiteY2338" fmla="*/ 577079 h 1056130"/>
              <a:gd name="connsiteX2339" fmla="*/ 903904 w 1056130"/>
              <a:gd name="connsiteY2339" fmla="*/ 577079 h 1056130"/>
              <a:gd name="connsiteX2340" fmla="*/ 905968 w 1056130"/>
              <a:gd name="connsiteY2340" fmla="*/ 579119 h 1056130"/>
              <a:gd name="connsiteX2341" fmla="*/ 905968 w 1056130"/>
              <a:gd name="connsiteY2341" fmla="*/ 620693 h 1056130"/>
              <a:gd name="connsiteX2342" fmla="*/ 903952 w 1056130"/>
              <a:gd name="connsiteY2342" fmla="*/ 622733 h 1056130"/>
              <a:gd name="connsiteX2343" fmla="*/ 862402 w 1056130"/>
              <a:gd name="connsiteY2343" fmla="*/ 622733 h 1056130"/>
              <a:gd name="connsiteX2344" fmla="*/ 860338 w 1056130"/>
              <a:gd name="connsiteY2344" fmla="*/ 620765 h 1056130"/>
              <a:gd name="connsiteX2345" fmla="*/ 860338 w 1056130"/>
              <a:gd name="connsiteY2345" fmla="*/ 579023 h 1056130"/>
              <a:gd name="connsiteX2346" fmla="*/ 904216 w 1056130"/>
              <a:gd name="connsiteY2346" fmla="*/ 292236 h 1056130"/>
              <a:gd name="connsiteX2347" fmla="*/ 882901 w 1056130"/>
              <a:gd name="connsiteY2347" fmla="*/ 292236 h 1056130"/>
              <a:gd name="connsiteX2348" fmla="*/ 862354 w 1056130"/>
              <a:gd name="connsiteY2348" fmla="*/ 292236 h 1056130"/>
              <a:gd name="connsiteX2349" fmla="*/ 860338 w 1056130"/>
              <a:gd name="connsiteY2349" fmla="*/ 290220 h 1056130"/>
              <a:gd name="connsiteX2350" fmla="*/ 860338 w 1056130"/>
              <a:gd name="connsiteY2350" fmla="*/ 248623 h 1056130"/>
              <a:gd name="connsiteX2351" fmla="*/ 862234 w 1056130"/>
              <a:gd name="connsiteY2351" fmla="*/ 246678 h 1056130"/>
              <a:gd name="connsiteX2352" fmla="*/ 904096 w 1056130"/>
              <a:gd name="connsiteY2352" fmla="*/ 246678 h 1056130"/>
              <a:gd name="connsiteX2353" fmla="*/ 905992 w 1056130"/>
              <a:gd name="connsiteY2353" fmla="*/ 248623 h 1056130"/>
              <a:gd name="connsiteX2354" fmla="*/ 905992 w 1056130"/>
              <a:gd name="connsiteY2354" fmla="*/ 290484 h 1056130"/>
              <a:gd name="connsiteX2355" fmla="*/ 904216 w 1056130"/>
              <a:gd name="connsiteY2355" fmla="*/ 292236 h 1056130"/>
              <a:gd name="connsiteX2356" fmla="*/ 860338 w 1056130"/>
              <a:gd name="connsiteY2356" fmla="*/ 12434 h 1056130"/>
              <a:gd name="connsiteX2357" fmla="*/ 862234 w 1056130"/>
              <a:gd name="connsiteY2357" fmla="*/ 10513 h 1056130"/>
              <a:gd name="connsiteX2358" fmla="*/ 904096 w 1056130"/>
              <a:gd name="connsiteY2358" fmla="*/ 10513 h 1056130"/>
              <a:gd name="connsiteX2359" fmla="*/ 905992 w 1056130"/>
              <a:gd name="connsiteY2359" fmla="*/ 12434 h 1056130"/>
              <a:gd name="connsiteX2360" fmla="*/ 905992 w 1056130"/>
              <a:gd name="connsiteY2360" fmla="*/ 54295 h 1056130"/>
              <a:gd name="connsiteX2361" fmla="*/ 904216 w 1056130"/>
              <a:gd name="connsiteY2361" fmla="*/ 56095 h 1056130"/>
              <a:gd name="connsiteX2362" fmla="*/ 882877 w 1056130"/>
              <a:gd name="connsiteY2362" fmla="*/ 56095 h 1056130"/>
              <a:gd name="connsiteX2363" fmla="*/ 862330 w 1056130"/>
              <a:gd name="connsiteY2363" fmla="*/ 56095 h 1056130"/>
              <a:gd name="connsiteX2364" fmla="*/ 860314 w 1056130"/>
              <a:gd name="connsiteY2364" fmla="*/ 54055 h 1056130"/>
              <a:gd name="connsiteX2365" fmla="*/ 860338 w 1056130"/>
              <a:gd name="connsiteY2365" fmla="*/ 12434 h 1056130"/>
              <a:gd name="connsiteX2366" fmla="*/ 905944 w 1056130"/>
              <a:gd name="connsiteY2366" fmla="*/ 195672 h 1056130"/>
              <a:gd name="connsiteX2367" fmla="*/ 903904 w 1056130"/>
              <a:gd name="connsiteY2367" fmla="*/ 197712 h 1056130"/>
              <a:gd name="connsiteX2368" fmla="*/ 862378 w 1056130"/>
              <a:gd name="connsiteY2368" fmla="*/ 197712 h 1056130"/>
              <a:gd name="connsiteX2369" fmla="*/ 860338 w 1056130"/>
              <a:gd name="connsiteY2369" fmla="*/ 195696 h 1056130"/>
              <a:gd name="connsiteX2370" fmla="*/ 860338 w 1056130"/>
              <a:gd name="connsiteY2370" fmla="*/ 154099 h 1056130"/>
              <a:gd name="connsiteX2371" fmla="*/ 862354 w 1056130"/>
              <a:gd name="connsiteY2371" fmla="*/ 152059 h 1056130"/>
              <a:gd name="connsiteX2372" fmla="*/ 903952 w 1056130"/>
              <a:gd name="connsiteY2372" fmla="*/ 152059 h 1056130"/>
              <a:gd name="connsiteX2373" fmla="*/ 905992 w 1056130"/>
              <a:gd name="connsiteY2373" fmla="*/ 154099 h 1056130"/>
              <a:gd name="connsiteX2374" fmla="*/ 905992 w 1056130"/>
              <a:gd name="connsiteY2374" fmla="*/ 195672 h 1056130"/>
              <a:gd name="connsiteX2375" fmla="*/ 905944 w 1056130"/>
              <a:gd name="connsiteY2375" fmla="*/ 101365 h 1056130"/>
              <a:gd name="connsiteX2376" fmla="*/ 903928 w 1056130"/>
              <a:gd name="connsiteY2376" fmla="*/ 103405 h 1056130"/>
              <a:gd name="connsiteX2377" fmla="*/ 883117 w 1056130"/>
              <a:gd name="connsiteY2377" fmla="*/ 103405 h 1056130"/>
              <a:gd name="connsiteX2378" fmla="*/ 862378 w 1056130"/>
              <a:gd name="connsiteY2378" fmla="*/ 103405 h 1056130"/>
              <a:gd name="connsiteX2379" fmla="*/ 860338 w 1056130"/>
              <a:gd name="connsiteY2379" fmla="*/ 101389 h 1056130"/>
              <a:gd name="connsiteX2380" fmla="*/ 860338 w 1056130"/>
              <a:gd name="connsiteY2380" fmla="*/ 59551 h 1056130"/>
              <a:gd name="connsiteX2381" fmla="*/ 862234 w 1056130"/>
              <a:gd name="connsiteY2381" fmla="*/ 57655 h 1056130"/>
              <a:gd name="connsiteX2382" fmla="*/ 904072 w 1056130"/>
              <a:gd name="connsiteY2382" fmla="*/ 57655 h 1056130"/>
              <a:gd name="connsiteX2383" fmla="*/ 905992 w 1056130"/>
              <a:gd name="connsiteY2383" fmla="*/ 59527 h 1056130"/>
              <a:gd name="connsiteX2384" fmla="*/ 905944 w 1056130"/>
              <a:gd name="connsiteY2384" fmla="*/ 148386 h 1056130"/>
              <a:gd name="connsiteX2385" fmla="*/ 903712 w 1056130"/>
              <a:gd name="connsiteY2385" fmla="*/ 150475 h 1056130"/>
              <a:gd name="connsiteX2386" fmla="*/ 862666 w 1056130"/>
              <a:gd name="connsiteY2386" fmla="*/ 150475 h 1056130"/>
              <a:gd name="connsiteX2387" fmla="*/ 860266 w 1056130"/>
              <a:gd name="connsiteY2387" fmla="*/ 148266 h 1056130"/>
              <a:gd name="connsiteX2388" fmla="*/ 860266 w 1056130"/>
              <a:gd name="connsiteY2388" fmla="*/ 107221 h 1056130"/>
              <a:gd name="connsiteX2389" fmla="*/ 862354 w 1056130"/>
              <a:gd name="connsiteY2389" fmla="*/ 104989 h 1056130"/>
              <a:gd name="connsiteX2390" fmla="*/ 903952 w 1056130"/>
              <a:gd name="connsiteY2390" fmla="*/ 104989 h 1056130"/>
              <a:gd name="connsiteX2391" fmla="*/ 905920 w 1056130"/>
              <a:gd name="connsiteY2391" fmla="*/ 107053 h 1056130"/>
              <a:gd name="connsiteX2392" fmla="*/ 860338 w 1056130"/>
              <a:gd name="connsiteY2392" fmla="*/ 201193 h 1056130"/>
              <a:gd name="connsiteX2393" fmla="*/ 862162 w 1056130"/>
              <a:gd name="connsiteY2393" fmla="*/ 199249 h 1056130"/>
              <a:gd name="connsiteX2394" fmla="*/ 904288 w 1056130"/>
              <a:gd name="connsiteY2394" fmla="*/ 199249 h 1056130"/>
              <a:gd name="connsiteX2395" fmla="*/ 906016 w 1056130"/>
              <a:gd name="connsiteY2395" fmla="*/ 201097 h 1056130"/>
              <a:gd name="connsiteX2396" fmla="*/ 906016 w 1056130"/>
              <a:gd name="connsiteY2396" fmla="*/ 242958 h 1056130"/>
              <a:gd name="connsiteX2397" fmla="*/ 903904 w 1056130"/>
              <a:gd name="connsiteY2397" fmla="*/ 244950 h 1056130"/>
              <a:gd name="connsiteX2398" fmla="*/ 862570 w 1056130"/>
              <a:gd name="connsiteY2398" fmla="*/ 244950 h 1056130"/>
              <a:gd name="connsiteX2399" fmla="*/ 860338 w 1056130"/>
              <a:gd name="connsiteY2399" fmla="*/ 242550 h 1056130"/>
              <a:gd name="connsiteX2400" fmla="*/ 860338 w 1056130"/>
              <a:gd name="connsiteY2400" fmla="*/ 221763 h 1056130"/>
              <a:gd name="connsiteX2401" fmla="*/ 860338 w 1056130"/>
              <a:gd name="connsiteY2401" fmla="*/ 201265 h 1056130"/>
              <a:gd name="connsiteX2402" fmla="*/ 859642 w 1056130"/>
              <a:gd name="connsiteY2402" fmla="*/ 624221 h 1056130"/>
              <a:gd name="connsiteX2403" fmla="*/ 866843 w 1056130"/>
              <a:gd name="connsiteY2403" fmla="*/ 626261 h 1056130"/>
              <a:gd name="connsiteX2404" fmla="*/ 866843 w 1056130"/>
              <a:gd name="connsiteY2404" fmla="*/ 626741 h 1056130"/>
              <a:gd name="connsiteX2405" fmla="*/ 863963 w 1056130"/>
              <a:gd name="connsiteY2405" fmla="*/ 626741 h 1056130"/>
              <a:gd name="connsiteX2406" fmla="*/ 827670 w 1056130"/>
              <a:gd name="connsiteY2406" fmla="*/ 626741 h 1056130"/>
              <a:gd name="connsiteX2407" fmla="*/ 818717 w 1056130"/>
              <a:gd name="connsiteY2407" fmla="*/ 624053 h 1056130"/>
              <a:gd name="connsiteX2408" fmla="*/ 854025 w 1056130"/>
              <a:gd name="connsiteY2408" fmla="*/ 624053 h 1056130"/>
              <a:gd name="connsiteX2409" fmla="*/ 859642 w 1056130"/>
              <a:gd name="connsiteY2409" fmla="*/ 624293 h 1056130"/>
              <a:gd name="connsiteX2410" fmla="*/ 858778 w 1056130"/>
              <a:gd name="connsiteY2410" fmla="*/ 195888 h 1056130"/>
              <a:gd name="connsiteX2411" fmla="*/ 856810 w 1056130"/>
              <a:gd name="connsiteY2411" fmla="*/ 197712 h 1056130"/>
              <a:gd name="connsiteX2412" fmla="*/ 816005 w 1056130"/>
              <a:gd name="connsiteY2412" fmla="*/ 197712 h 1056130"/>
              <a:gd name="connsiteX2413" fmla="*/ 813076 w 1056130"/>
              <a:gd name="connsiteY2413" fmla="*/ 194952 h 1056130"/>
              <a:gd name="connsiteX2414" fmla="*/ 813076 w 1056130"/>
              <a:gd name="connsiteY2414" fmla="*/ 154675 h 1056130"/>
              <a:gd name="connsiteX2415" fmla="*/ 815621 w 1056130"/>
              <a:gd name="connsiteY2415" fmla="*/ 152059 h 1056130"/>
              <a:gd name="connsiteX2416" fmla="*/ 856162 w 1056130"/>
              <a:gd name="connsiteY2416" fmla="*/ 152059 h 1056130"/>
              <a:gd name="connsiteX2417" fmla="*/ 858754 w 1056130"/>
              <a:gd name="connsiteY2417" fmla="*/ 154459 h 1056130"/>
              <a:gd name="connsiteX2418" fmla="*/ 858754 w 1056130"/>
              <a:gd name="connsiteY2418" fmla="*/ 195888 h 1056130"/>
              <a:gd name="connsiteX2419" fmla="*/ 858778 w 1056130"/>
              <a:gd name="connsiteY2419" fmla="*/ 458121 h 1056130"/>
              <a:gd name="connsiteX2420" fmla="*/ 858778 w 1056130"/>
              <a:gd name="connsiteY2420" fmla="*/ 478667 h 1056130"/>
              <a:gd name="connsiteX2421" fmla="*/ 856594 w 1056130"/>
              <a:gd name="connsiteY2421" fmla="*/ 481067 h 1056130"/>
              <a:gd name="connsiteX2422" fmla="*/ 815573 w 1056130"/>
              <a:gd name="connsiteY2422" fmla="*/ 481067 h 1056130"/>
              <a:gd name="connsiteX2423" fmla="*/ 813172 w 1056130"/>
              <a:gd name="connsiteY2423" fmla="*/ 478667 h 1056130"/>
              <a:gd name="connsiteX2424" fmla="*/ 813172 w 1056130"/>
              <a:gd name="connsiteY2424" fmla="*/ 437862 h 1056130"/>
              <a:gd name="connsiteX2425" fmla="*/ 815405 w 1056130"/>
              <a:gd name="connsiteY2425" fmla="*/ 435462 h 1056130"/>
              <a:gd name="connsiteX2426" fmla="*/ 856762 w 1056130"/>
              <a:gd name="connsiteY2426" fmla="*/ 435462 h 1056130"/>
              <a:gd name="connsiteX2427" fmla="*/ 858850 w 1056130"/>
              <a:gd name="connsiteY2427" fmla="*/ 437670 h 1056130"/>
              <a:gd name="connsiteX2428" fmla="*/ 858778 w 1056130"/>
              <a:gd name="connsiteY2428" fmla="*/ 269217 h 1056130"/>
              <a:gd name="connsiteX2429" fmla="*/ 858778 w 1056130"/>
              <a:gd name="connsiteY2429" fmla="*/ 289836 h 1056130"/>
              <a:gd name="connsiteX2430" fmla="*/ 856378 w 1056130"/>
              <a:gd name="connsiteY2430" fmla="*/ 292236 h 1056130"/>
              <a:gd name="connsiteX2431" fmla="*/ 815573 w 1056130"/>
              <a:gd name="connsiteY2431" fmla="*/ 292236 h 1056130"/>
              <a:gd name="connsiteX2432" fmla="*/ 813172 w 1056130"/>
              <a:gd name="connsiteY2432" fmla="*/ 290004 h 1056130"/>
              <a:gd name="connsiteX2433" fmla="*/ 813172 w 1056130"/>
              <a:gd name="connsiteY2433" fmla="*/ 248911 h 1056130"/>
              <a:gd name="connsiteX2434" fmla="*/ 815573 w 1056130"/>
              <a:gd name="connsiteY2434" fmla="*/ 246654 h 1056130"/>
              <a:gd name="connsiteX2435" fmla="*/ 856666 w 1056130"/>
              <a:gd name="connsiteY2435" fmla="*/ 246654 h 1056130"/>
              <a:gd name="connsiteX2436" fmla="*/ 858874 w 1056130"/>
              <a:gd name="connsiteY2436" fmla="*/ 249055 h 1056130"/>
              <a:gd name="connsiteX2437" fmla="*/ 813172 w 1056130"/>
              <a:gd name="connsiteY2437" fmla="*/ 295620 h 1056130"/>
              <a:gd name="connsiteX2438" fmla="*/ 815093 w 1056130"/>
              <a:gd name="connsiteY2438" fmla="*/ 293748 h 1056130"/>
              <a:gd name="connsiteX2439" fmla="*/ 856930 w 1056130"/>
              <a:gd name="connsiteY2439" fmla="*/ 293748 h 1056130"/>
              <a:gd name="connsiteX2440" fmla="*/ 858802 w 1056130"/>
              <a:gd name="connsiteY2440" fmla="*/ 295620 h 1056130"/>
              <a:gd name="connsiteX2441" fmla="*/ 858802 w 1056130"/>
              <a:gd name="connsiteY2441" fmla="*/ 316671 h 1056130"/>
              <a:gd name="connsiteX2442" fmla="*/ 858802 w 1056130"/>
              <a:gd name="connsiteY2442" fmla="*/ 337458 h 1056130"/>
              <a:gd name="connsiteX2443" fmla="*/ 856810 w 1056130"/>
              <a:gd name="connsiteY2443" fmla="*/ 339474 h 1056130"/>
              <a:gd name="connsiteX2444" fmla="*/ 815213 w 1056130"/>
              <a:gd name="connsiteY2444" fmla="*/ 339474 h 1056130"/>
              <a:gd name="connsiteX2445" fmla="*/ 813172 w 1056130"/>
              <a:gd name="connsiteY2445" fmla="*/ 337458 h 1056130"/>
              <a:gd name="connsiteX2446" fmla="*/ 813172 w 1056130"/>
              <a:gd name="connsiteY2446" fmla="*/ 295596 h 1056130"/>
              <a:gd name="connsiteX2447" fmla="*/ 815261 w 1056130"/>
              <a:gd name="connsiteY2447" fmla="*/ 341082 h 1056130"/>
              <a:gd name="connsiteX2448" fmla="*/ 856618 w 1056130"/>
              <a:gd name="connsiteY2448" fmla="*/ 341082 h 1056130"/>
              <a:gd name="connsiteX2449" fmla="*/ 858826 w 1056130"/>
              <a:gd name="connsiteY2449" fmla="*/ 343146 h 1056130"/>
              <a:gd name="connsiteX2450" fmla="*/ 858826 w 1056130"/>
              <a:gd name="connsiteY2450" fmla="*/ 384503 h 1056130"/>
              <a:gd name="connsiteX2451" fmla="*/ 856882 w 1056130"/>
              <a:gd name="connsiteY2451" fmla="*/ 386568 h 1056130"/>
              <a:gd name="connsiteX2452" fmla="*/ 815189 w 1056130"/>
              <a:gd name="connsiteY2452" fmla="*/ 386568 h 1056130"/>
              <a:gd name="connsiteX2453" fmla="*/ 813076 w 1056130"/>
              <a:gd name="connsiteY2453" fmla="*/ 384623 h 1056130"/>
              <a:gd name="connsiteX2454" fmla="*/ 813076 w 1056130"/>
              <a:gd name="connsiteY2454" fmla="*/ 342978 h 1056130"/>
              <a:gd name="connsiteX2455" fmla="*/ 815189 w 1056130"/>
              <a:gd name="connsiteY2455" fmla="*/ 341058 h 1056130"/>
              <a:gd name="connsiteX2456" fmla="*/ 813172 w 1056130"/>
              <a:gd name="connsiteY2456" fmla="*/ 390432 h 1056130"/>
              <a:gd name="connsiteX2457" fmla="*/ 815573 w 1056130"/>
              <a:gd name="connsiteY2457" fmla="*/ 388032 h 1056130"/>
              <a:gd name="connsiteX2458" fmla="*/ 856378 w 1056130"/>
              <a:gd name="connsiteY2458" fmla="*/ 388032 h 1056130"/>
              <a:gd name="connsiteX2459" fmla="*/ 858658 w 1056130"/>
              <a:gd name="connsiteY2459" fmla="*/ 390432 h 1056130"/>
              <a:gd name="connsiteX2460" fmla="*/ 858658 w 1056130"/>
              <a:gd name="connsiteY2460" fmla="*/ 431453 h 1056130"/>
              <a:gd name="connsiteX2461" fmla="*/ 856378 w 1056130"/>
              <a:gd name="connsiteY2461" fmla="*/ 433854 h 1056130"/>
              <a:gd name="connsiteX2462" fmla="*/ 815405 w 1056130"/>
              <a:gd name="connsiteY2462" fmla="*/ 433854 h 1056130"/>
              <a:gd name="connsiteX2463" fmla="*/ 813004 w 1056130"/>
              <a:gd name="connsiteY2463" fmla="*/ 431453 h 1056130"/>
              <a:gd name="connsiteX2464" fmla="*/ 813004 w 1056130"/>
              <a:gd name="connsiteY2464" fmla="*/ 410667 h 1056130"/>
              <a:gd name="connsiteX2465" fmla="*/ 813172 w 1056130"/>
              <a:gd name="connsiteY2465" fmla="*/ 390432 h 1056130"/>
              <a:gd name="connsiteX2466" fmla="*/ 813172 w 1056130"/>
              <a:gd name="connsiteY2466" fmla="*/ 579047 h 1056130"/>
              <a:gd name="connsiteX2467" fmla="*/ 815405 w 1056130"/>
              <a:gd name="connsiteY2467" fmla="*/ 576935 h 1056130"/>
              <a:gd name="connsiteX2468" fmla="*/ 856762 w 1056130"/>
              <a:gd name="connsiteY2468" fmla="*/ 576935 h 1056130"/>
              <a:gd name="connsiteX2469" fmla="*/ 858802 w 1056130"/>
              <a:gd name="connsiteY2469" fmla="*/ 578903 h 1056130"/>
              <a:gd name="connsiteX2470" fmla="*/ 858802 w 1056130"/>
              <a:gd name="connsiteY2470" fmla="*/ 620789 h 1056130"/>
              <a:gd name="connsiteX2471" fmla="*/ 856882 w 1056130"/>
              <a:gd name="connsiteY2471" fmla="*/ 622589 h 1056130"/>
              <a:gd name="connsiteX2472" fmla="*/ 815189 w 1056130"/>
              <a:gd name="connsiteY2472" fmla="*/ 622589 h 1056130"/>
              <a:gd name="connsiteX2473" fmla="*/ 813076 w 1056130"/>
              <a:gd name="connsiteY2473" fmla="*/ 620669 h 1056130"/>
              <a:gd name="connsiteX2474" fmla="*/ 813172 w 1056130"/>
              <a:gd name="connsiteY2474" fmla="*/ 579047 h 1056130"/>
              <a:gd name="connsiteX2475" fmla="*/ 813172 w 1056130"/>
              <a:gd name="connsiteY2475" fmla="*/ 531714 h 1056130"/>
              <a:gd name="connsiteX2476" fmla="*/ 815285 w 1056130"/>
              <a:gd name="connsiteY2476" fmla="*/ 529769 h 1056130"/>
              <a:gd name="connsiteX2477" fmla="*/ 856906 w 1056130"/>
              <a:gd name="connsiteY2477" fmla="*/ 529769 h 1056130"/>
              <a:gd name="connsiteX2478" fmla="*/ 858802 w 1056130"/>
              <a:gd name="connsiteY2478" fmla="*/ 531642 h 1056130"/>
              <a:gd name="connsiteX2479" fmla="*/ 858802 w 1056130"/>
              <a:gd name="connsiteY2479" fmla="*/ 573527 h 1056130"/>
              <a:gd name="connsiteX2480" fmla="*/ 856882 w 1056130"/>
              <a:gd name="connsiteY2480" fmla="*/ 575351 h 1056130"/>
              <a:gd name="connsiteX2481" fmla="*/ 815165 w 1056130"/>
              <a:gd name="connsiteY2481" fmla="*/ 575351 h 1056130"/>
              <a:gd name="connsiteX2482" fmla="*/ 813100 w 1056130"/>
              <a:gd name="connsiteY2482" fmla="*/ 573335 h 1056130"/>
              <a:gd name="connsiteX2483" fmla="*/ 813172 w 1056130"/>
              <a:gd name="connsiteY2483" fmla="*/ 531714 h 1056130"/>
              <a:gd name="connsiteX2484" fmla="*/ 858778 w 1056130"/>
              <a:gd name="connsiteY2484" fmla="*/ 499670 h 1056130"/>
              <a:gd name="connsiteX2485" fmla="*/ 858778 w 1056130"/>
              <a:gd name="connsiteY2485" fmla="*/ 526073 h 1056130"/>
              <a:gd name="connsiteX2486" fmla="*/ 856642 w 1056130"/>
              <a:gd name="connsiteY2486" fmla="*/ 528257 h 1056130"/>
              <a:gd name="connsiteX2487" fmla="*/ 814997 w 1056130"/>
              <a:gd name="connsiteY2487" fmla="*/ 528257 h 1056130"/>
              <a:gd name="connsiteX2488" fmla="*/ 813100 w 1056130"/>
              <a:gd name="connsiteY2488" fmla="*/ 526385 h 1056130"/>
              <a:gd name="connsiteX2489" fmla="*/ 813100 w 1056130"/>
              <a:gd name="connsiteY2489" fmla="*/ 484764 h 1056130"/>
              <a:gd name="connsiteX2490" fmla="*/ 815381 w 1056130"/>
              <a:gd name="connsiteY2490" fmla="*/ 482700 h 1056130"/>
              <a:gd name="connsiteX2491" fmla="*/ 849177 w 1056130"/>
              <a:gd name="connsiteY2491" fmla="*/ 482700 h 1056130"/>
              <a:gd name="connsiteX2492" fmla="*/ 857074 w 1056130"/>
              <a:gd name="connsiteY2492" fmla="*/ 482700 h 1056130"/>
              <a:gd name="connsiteX2493" fmla="*/ 858850 w 1056130"/>
              <a:gd name="connsiteY2493" fmla="*/ 484476 h 1056130"/>
              <a:gd name="connsiteX2494" fmla="*/ 858778 w 1056130"/>
              <a:gd name="connsiteY2494" fmla="*/ 499670 h 1056130"/>
              <a:gd name="connsiteX2495" fmla="*/ 858778 w 1056130"/>
              <a:gd name="connsiteY2495" fmla="*/ 148674 h 1056130"/>
              <a:gd name="connsiteX2496" fmla="*/ 856858 w 1056130"/>
              <a:gd name="connsiteY2496" fmla="*/ 150475 h 1056130"/>
              <a:gd name="connsiteX2497" fmla="*/ 815189 w 1056130"/>
              <a:gd name="connsiteY2497" fmla="*/ 150475 h 1056130"/>
              <a:gd name="connsiteX2498" fmla="*/ 813076 w 1056130"/>
              <a:gd name="connsiteY2498" fmla="*/ 148554 h 1056130"/>
              <a:gd name="connsiteX2499" fmla="*/ 813076 w 1056130"/>
              <a:gd name="connsiteY2499" fmla="*/ 106933 h 1056130"/>
              <a:gd name="connsiteX2500" fmla="*/ 814877 w 1056130"/>
              <a:gd name="connsiteY2500" fmla="*/ 104989 h 1056130"/>
              <a:gd name="connsiteX2501" fmla="*/ 857026 w 1056130"/>
              <a:gd name="connsiteY2501" fmla="*/ 104989 h 1056130"/>
              <a:gd name="connsiteX2502" fmla="*/ 858754 w 1056130"/>
              <a:gd name="connsiteY2502" fmla="*/ 106813 h 1056130"/>
              <a:gd name="connsiteX2503" fmla="*/ 858778 w 1056130"/>
              <a:gd name="connsiteY2503" fmla="*/ 148674 h 1056130"/>
              <a:gd name="connsiteX2504" fmla="*/ 813172 w 1056130"/>
              <a:gd name="connsiteY2504" fmla="*/ 59527 h 1056130"/>
              <a:gd name="connsiteX2505" fmla="*/ 815093 w 1056130"/>
              <a:gd name="connsiteY2505" fmla="*/ 57655 h 1056130"/>
              <a:gd name="connsiteX2506" fmla="*/ 856954 w 1056130"/>
              <a:gd name="connsiteY2506" fmla="*/ 57655 h 1056130"/>
              <a:gd name="connsiteX2507" fmla="*/ 858802 w 1056130"/>
              <a:gd name="connsiteY2507" fmla="*/ 59551 h 1056130"/>
              <a:gd name="connsiteX2508" fmla="*/ 858802 w 1056130"/>
              <a:gd name="connsiteY2508" fmla="*/ 101389 h 1056130"/>
              <a:gd name="connsiteX2509" fmla="*/ 856786 w 1056130"/>
              <a:gd name="connsiteY2509" fmla="*/ 103405 h 1056130"/>
              <a:gd name="connsiteX2510" fmla="*/ 815141 w 1056130"/>
              <a:gd name="connsiteY2510" fmla="*/ 103405 h 1056130"/>
              <a:gd name="connsiteX2511" fmla="*/ 813100 w 1056130"/>
              <a:gd name="connsiteY2511" fmla="*/ 101365 h 1056130"/>
              <a:gd name="connsiteX2512" fmla="*/ 813172 w 1056130"/>
              <a:gd name="connsiteY2512" fmla="*/ 59527 h 1056130"/>
              <a:gd name="connsiteX2513" fmla="*/ 814757 w 1056130"/>
              <a:gd name="connsiteY2513" fmla="*/ 10489 h 1056130"/>
              <a:gd name="connsiteX2514" fmla="*/ 856642 w 1056130"/>
              <a:gd name="connsiteY2514" fmla="*/ 10489 h 1056130"/>
              <a:gd name="connsiteX2515" fmla="*/ 858826 w 1056130"/>
              <a:gd name="connsiteY2515" fmla="*/ 12602 h 1056130"/>
              <a:gd name="connsiteX2516" fmla="*/ 858826 w 1056130"/>
              <a:gd name="connsiteY2516" fmla="*/ 53719 h 1056130"/>
              <a:gd name="connsiteX2517" fmla="*/ 856426 w 1056130"/>
              <a:gd name="connsiteY2517" fmla="*/ 56119 h 1056130"/>
              <a:gd name="connsiteX2518" fmla="*/ 815861 w 1056130"/>
              <a:gd name="connsiteY2518" fmla="*/ 56119 h 1056130"/>
              <a:gd name="connsiteX2519" fmla="*/ 813220 w 1056130"/>
              <a:gd name="connsiteY2519" fmla="*/ 53719 h 1056130"/>
              <a:gd name="connsiteX2520" fmla="*/ 813220 w 1056130"/>
              <a:gd name="connsiteY2520" fmla="*/ 13010 h 1056130"/>
              <a:gd name="connsiteX2521" fmla="*/ 813220 w 1056130"/>
              <a:gd name="connsiteY2521" fmla="*/ 11953 h 1056130"/>
              <a:gd name="connsiteX2522" fmla="*/ 814685 w 1056130"/>
              <a:gd name="connsiteY2522" fmla="*/ 10489 h 1056130"/>
              <a:gd name="connsiteX2523" fmla="*/ 813148 w 1056130"/>
              <a:gd name="connsiteY2523" fmla="*/ 243318 h 1056130"/>
              <a:gd name="connsiteX2524" fmla="*/ 813148 w 1056130"/>
              <a:gd name="connsiteY2524" fmla="*/ 242262 h 1056130"/>
              <a:gd name="connsiteX2525" fmla="*/ 813148 w 1056130"/>
              <a:gd name="connsiteY2525" fmla="*/ 201769 h 1056130"/>
              <a:gd name="connsiteX2526" fmla="*/ 815549 w 1056130"/>
              <a:gd name="connsiteY2526" fmla="*/ 199369 h 1056130"/>
              <a:gd name="connsiteX2527" fmla="*/ 835831 w 1056130"/>
              <a:gd name="connsiteY2527" fmla="*/ 199369 h 1056130"/>
              <a:gd name="connsiteX2528" fmla="*/ 856642 w 1056130"/>
              <a:gd name="connsiteY2528" fmla="*/ 199369 h 1056130"/>
              <a:gd name="connsiteX2529" fmla="*/ 858850 w 1056130"/>
              <a:gd name="connsiteY2529" fmla="*/ 201433 h 1056130"/>
              <a:gd name="connsiteX2530" fmla="*/ 858850 w 1056130"/>
              <a:gd name="connsiteY2530" fmla="*/ 242790 h 1056130"/>
              <a:gd name="connsiteX2531" fmla="*/ 856450 w 1056130"/>
              <a:gd name="connsiteY2531" fmla="*/ 245022 h 1056130"/>
              <a:gd name="connsiteX2532" fmla="*/ 815573 w 1056130"/>
              <a:gd name="connsiteY2532" fmla="*/ 245022 h 1056130"/>
              <a:gd name="connsiteX2533" fmla="*/ 814517 w 1056130"/>
              <a:gd name="connsiteY2533" fmla="*/ 245022 h 1056130"/>
              <a:gd name="connsiteX2534" fmla="*/ 813172 w 1056130"/>
              <a:gd name="connsiteY2534" fmla="*/ 243390 h 1056130"/>
              <a:gd name="connsiteX2535" fmla="*/ 819101 w 1056130"/>
              <a:gd name="connsiteY2535" fmla="*/ 626357 h 1056130"/>
              <a:gd name="connsiteX2536" fmla="*/ 815861 w 1056130"/>
              <a:gd name="connsiteY2536" fmla="*/ 626741 h 1056130"/>
              <a:gd name="connsiteX2537" fmla="*/ 778992 w 1056130"/>
              <a:gd name="connsiteY2537" fmla="*/ 626741 h 1056130"/>
              <a:gd name="connsiteX2538" fmla="*/ 770855 w 1056130"/>
              <a:gd name="connsiteY2538" fmla="*/ 624053 h 1056130"/>
              <a:gd name="connsiteX2539" fmla="*/ 783457 w 1056130"/>
              <a:gd name="connsiteY2539" fmla="*/ 624053 h 1056130"/>
              <a:gd name="connsiteX2540" fmla="*/ 809860 w 1056130"/>
              <a:gd name="connsiteY2540" fmla="*/ 624053 h 1056130"/>
              <a:gd name="connsiteX2541" fmla="*/ 819029 w 1056130"/>
              <a:gd name="connsiteY2541" fmla="*/ 626429 h 1056130"/>
              <a:gd name="connsiteX2542" fmla="*/ 811492 w 1056130"/>
              <a:gd name="connsiteY2542" fmla="*/ 431453 h 1056130"/>
              <a:gd name="connsiteX2543" fmla="*/ 809092 w 1056130"/>
              <a:gd name="connsiteY2543" fmla="*/ 433734 h 1056130"/>
              <a:gd name="connsiteX2544" fmla="*/ 768071 w 1056130"/>
              <a:gd name="connsiteY2544" fmla="*/ 433734 h 1056130"/>
              <a:gd name="connsiteX2545" fmla="*/ 765935 w 1056130"/>
              <a:gd name="connsiteY2545" fmla="*/ 431573 h 1056130"/>
              <a:gd name="connsiteX2546" fmla="*/ 765935 w 1056130"/>
              <a:gd name="connsiteY2546" fmla="*/ 390240 h 1056130"/>
              <a:gd name="connsiteX2547" fmla="*/ 768095 w 1056130"/>
              <a:gd name="connsiteY2547" fmla="*/ 388080 h 1056130"/>
              <a:gd name="connsiteX2548" fmla="*/ 809428 w 1056130"/>
              <a:gd name="connsiteY2548" fmla="*/ 388080 h 1056130"/>
              <a:gd name="connsiteX2549" fmla="*/ 811492 w 1056130"/>
              <a:gd name="connsiteY2549" fmla="*/ 390120 h 1056130"/>
              <a:gd name="connsiteX2550" fmla="*/ 811492 w 1056130"/>
              <a:gd name="connsiteY2550" fmla="*/ 411171 h 1056130"/>
              <a:gd name="connsiteX2551" fmla="*/ 811492 w 1056130"/>
              <a:gd name="connsiteY2551" fmla="*/ 431453 h 1056130"/>
              <a:gd name="connsiteX2552" fmla="*/ 811492 w 1056130"/>
              <a:gd name="connsiteY2552" fmla="*/ 437262 h 1056130"/>
              <a:gd name="connsiteX2553" fmla="*/ 811492 w 1056130"/>
              <a:gd name="connsiteY2553" fmla="*/ 478883 h 1056130"/>
              <a:gd name="connsiteX2554" fmla="*/ 809500 w 1056130"/>
              <a:gd name="connsiteY2554" fmla="*/ 480971 h 1056130"/>
              <a:gd name="connsiteX2555" fmla="*/ 767879 w 1056130"/>
              <a:gd name="connsiteY2555" fmla="*/ 480971 h 1056130"/>
              <a:gd name="connsiteX2556" fmla="*/ 765935 w 1056130"/>
              <a:gd name="connsiteY2556" fmla="*/ 478859 h 1056130"/>
              <a:gd name="connsiteX2557" fmla="*/ 765935 w 1056130"/>
              <a:gd name="connsiteY2557" fmla="*/ 437502 h 1056130"/>
              <a:gd name="connsiteX2558" fmla="*/ 768023 w 1056130"/>
              <a:gd name="connsiteY2558" fmla="*/ 435318 h 1056130"/>
              <a:gd name="connsiteX2559" fmla="*/ 809380 w 1056130"/>
              <a:gd name="connsiteY2559" fmla="*/ 435318 h 1056130"/>
              <a:gd name="connsiteX2560" fmla="*/ 811492 w 1056130"/>
              <a:gd name="connsiteY2560" fmla="*/ 437310 h 1056130"/>
              <a:gd name="connsiteX2561" fmla="*/ 811492 w 1056130"/>
              <a:gd name="connsiteY2561" fmla="*/ 384599 h 1056130"/>
              <a:gd name="connsiteX2562" fmla="*/ 809620 w 1056130"/>
              <a:gd name="connsiteY2562" fmla="*/ 386472 h 1056130"/>
              <a:gd name="connsiteX2563" fmla="*/ 767807 w 1056130"/>
              <a:gd name="connsiteY2563" fmla="*/ 386472 h 1056130"/>
              <a:gd name="connsiteX2564" fmla="*/ 765935 w 1056130"/>
              <a:gd name="connsiteY2564" fmla="*/ 384599 h 1056130"/>
              <a:gd name="connsiteX2565" fmla="*/ 765935 w 1056130"/>
              <a:gd name="connsiteY2565" fmla="*/ 342762 h 1056130"/>
              <a:gd name="connsiteX2566" fmla="*/ 767711 w 1056130"/>
              <a:gd name="connsiteY2566" fmla="*/ 340986 h 1056130"/>
              <a:gd name="connsiteX2567" fmla="*/ 809788 w 1056130"/>
              <a:gd name="connsiteY2567" fmla="*/ 340986 h 1056130"/>
              <a:gd name="connsiteX2568" fmla="*/ 811564 w 1056130"/>
              <a:gd name="connsiteY2568" fmla="*/ 342786 h 1056130"/>
              <a:gd name="connsiteX2569" fmla="*/ 811492 w 1056130"/>
              <a:gd name="connsiteY2569" fmla="*/ 384647 h 1056130"/>
              <a:gd name="connsiteX2570" fmla="*/ 765382 w 1056130"/>
              <a:gd name="connsiteY2570" fmla="*/ 295789 h 1056130"/>
              <a:gd name="connsiteX2571" fmla="*/ 765983 w 1056130"/>
              <a:gd name="connsiteY2571" fmla="*/ 293652 h 1056130"/>
              <a:gd name="connsiteX2572" fmla="*/ 768383 w 1056130"/>
              <a:gd name="connsiteY2572" fmla="*/ 293076 h 1056130"/>
              <a:gd name="connsiteX2573" fmla="*/ 808756 w 1056130"/>
              <a:gd name="connsiteY2573" fmla="*/ 293076 h 1056130"/>
              <a:gd name="connsiteX2574" fmla="*/ 811156 w 1056130"/>
              <a:gd name="connsiteY2574" fmla="*/ 293580 h 1056130"/>
              <a:gd name="connsiteX2575" fmla="*/ 811420 w 1056130"/>
              <a:gd name="connsiteY2575" fmla="*/ 296173 h 1056130"/>
              <a:gd name="connsiteX2576" fmla="*/ 811420 w 1056130"/>
              <a:gd name="connsiteY2576" fmla="*/ 336714 h 1056130"/>
              <a:gd name="connsiteX2577" fmla="*/ 811420 w 1056130"/>
              <a:gd name="connsiteY2577" fmla="*/ 338274 h 1056130"/>
              <a:gd name="connsiteX2578" fmla="*/ 810268 w 1056130"/>
              <a:gd name="connsiteY2578" fmla="*/ 339354 h 1056130"/>
              <a:gd name="connsiteX2579" fmla="*/ 808420 w 1056130"/>
              <a:gd name="connsiteY2579" fmla="*/ 339354 h 1056130"/>
              <a:gd name="connsiteX2580" fmla="*/ 766103 w 1056130"/>
              <a:gd name="connsiteY2580" fmla="*/ 339354 h 1056130"/>
              <a:gd name="connsiteX2581" fmla="*/ 765382 w 1056130"/>
              <a:gd name="connsiteY2581" fmla="*/ 337266 h 1056130"/>
              <a:gd name="connsiteX2582" fmla="*/ 811300 w 1056130"/>
              <a:gd name="connsiteY2582" fmla="*/ 292236 h 1056130"/>
              <a:gd name="connsiteX2583" fmla="*/ 808516 w 1056130"/>
              <a:gd name="connsiteY2583" fmla="*/ 292692 h 1056130"/>
              <a:gd name="connsiteX2584" fmla="*/ 768623 w 1056130"/>
              <a:gd name="connsiteY2584" fmla="*/ 292692 h 1056130"/>
              <a:gd name="connsiteX2585" fmla="*/ 765839 w 1056130"/>
              <a:gd name="connsiteY2585" fmla="*/ 292212 h 1056130"/>
              <a:gd name="connsiteX2586" fmla="*/ 765382 w 1056130"/>
              <a:gd name="connsiteY2586" fmla="*/ 289428 h 1056130"/>
              <a:gd name="connsiteX2587" fmla="*/ 765382 w 1056130"/>
              <a:gd name="connsiteY2587" fmla="*/ 249559 h 1056130"/>
              <a:gd name="connsiteX2588" fmla="*/ 765814 w 1056130"/>
              <a:gd name="connsiteY2588" fmla="*/ 246774 h 1056130"/>
              <a:gd name="connsiteX2589" fmla="*/ 765814 w 1056130"/>
              <a:gd name="connsiteY2589" fmla="*/ 246774 h 1056130"/>
              <a:gd name="connsiteX2590" fmla="*/ 768215 w 1056130"/>
              <a:gd name="connsiteY2590" fmla="*/ 246246 h 1056130"/>
              <a:gd name="connsiteX2591" fmla="*/ 809020 w 1056130"/>
              <a:gd name="connsiteY2591" fmla="*/ 246246 h 1056130"/>
              <a:gd name="connsiteX2592" fmla="*/ 811684 w 1056130"/>
              <a:gd name="connsiteY2592" fmla="*/ 248911 h 1056130"/>
              <a:gd name="connsiteX2593" fmla="*/ 811684 w 1056130"/>
              <a:gd name="connsiteY2593" fmla="*/ 289716 h 1056130"/>
              <a:gd name="connsiteX2594" fmla="*/ 811300 w 1056130"/>
              <a:gd name="connsiteY2594" fmla="*/ 292236 h 1056130"/>
              <a:gd name="connsiteX2595" fmla="*/ 811492 w 1056130"/>
              <a:gd name="connsiteY2595" fmla="*/ 195840 h 1056130"/>
              <a:gd name="connsiteX2596" fmla="*/ 809572 w 1056130"/>
              <a:gd name="connsiteY2596" fmla="*/ 197736 h 1056130"/>
              <a:gd name="connsiteX2597" fmla="*/ 767711 w 1056130"/>
              <a:gd name="connsiteY2597" fmla="*/ 197736 h 1056130"/>
              <a:gd name="connsiteX2598" fmla="*/ 765886 w 1056130"/>
              <a:gd name="connsiteY2598" fmla="*/ 195936 h 1056130"/>
              <a:gd name="connsiteX2599" fmla="*/ 765886 w 1056130"/>
              <a:gd name="connsiteY2599" fmla="*/ 174886 h 1056130"/>
              <a:gd name="connsiteX2600" fmla="*/ 765886 w 1056130"/>
              <a:gd name="connsiteY2600" fmla="*/ 154075 h 1056130"/>
              <a:gd name="connsiteX2601" fmla="*/ 767903 w 1056130"/>
              <a:gd name="connsiteY2601" fmla="*/ 152035 h 1056130"/>
              <a:gd name="connsiteX2602" fmla="*/ 809500 w 1056130"/>
              <a:gd name="connsiteY2602" fmla="*/ 152035 h 1056130"/>
              <a:gd name="connsiteX2603" fmla="*/ 811444 w 1056130"/>
              <a:gd name="connsiteY2603" fmla="*/ 153931 h 1056130"/>
              <a:gd name="connsiteX2604" fmla="*/ 811492 w 1056130"/>
              <a:gd name="connsiteY2604" fmla="*/ 201265 h 1056130"/>
              <a:gd name="connsiteX2605" fmla="*/ 811492 w 1056130"/>
              <a:gd name="connsiteY2605" fmla="*/ 242886 h 1056130"/>
              <a:gd name="connsiteX2606" fmla="*/ 809500 w 1056130"/>
              <a:gd name="connsiteY2606" fmla="*/ 244974 h 1056130"/>
              <a:gd name="connsiteX2607" fmla="*/ 767879 w 1056130"/>
              <a:gd name="connsiteY2607" fmla="*/ 244974 h 1056130"/>
              <a:gd name="connsiteX2608" fmla="*/ 765935 w 1056130"/>
              <a:gd name="connsiteY2608" fmla="*/ 242886 h 1056130"/>
              <a:gd name="connsiteX2609" fmla="*/ 765935 w 1056130"/>
              <a:gd name="connsiteY2609" fmla="*/ 201529 h 1056130"/>
              <a:gd name="connsiteX2610" fmla="*/ 768023 w 1056130"/>
              <a:gd name="connsiteY2610" fmla="*/ 199345 h 1056130"/>
              <a:gd name="connsiteX2611" fmla="*/ 788833 w 1056130"/>
              <a:gd name="connsiteY2611" fmla="*/ 199345 h 1056130"/>
              <a:gd name="connsiteX2612" fmla="*/ 809380 w 1056130"/>
              <a:gd name="connsiteY2612" fmla="*/ 199345 h 1056130"/>
              <a:gd name="connsiteX2613" fmla="*/ 811492 w 1056130"/>
              <a:gd name="connsiteY2613" fmla="*/ 201241 h 1056130"/>
              <a:gd name="connsiteX2614" fmla="*/ 811492 w 1056130"/>
              <a:gd name="connsiteY2614" fmla="*/ 148458 h 1056130"/>
              <a:gd name="connsiteX2615" fmla="*/ 809668 w 1056130"/>
              <a:gd name="connsiteY2615" fmla="*/ 150403 h 1056130"/>
              <a:gd name="connsiteX2616" fmla="*/ 767855 w 1056130"/>
              <a:gd name="connsiteY2616" fmla="*/ 150403 h 1056130"/>
              <a:gd name="connsiteX2617" fmla="*/ 765935 w 1056130"/>
              <a:gd name="connsiteY2617" fmla="*/ 148554 h 1056130"/>
              <a:gd name="connsiteX2618" fmla="*/ 765935 w 1056130"/>
              <a:gd name="connsiteY2618" fmla="*/ 106741 h 1056130"/>
              <a:gd name="connsiteX2619" fmla="*/ 767639 w 1056130"/>
              <a:gd name="connsiteY2619" fmla="*/ 104893 h 1056130"/>
              <a:gd name="connsiteX2620" fmla="*/ 809716 w 1056130"/>
              <a:gd name="connsiteY2620" fmla="*/ 104893 h 1056130"/>
              <a:gd name="connsiteX2621" fmla="*/ 811516 w 1056130"/>
              <a:gd name="connsiteY2621" fmla="*/ 106861 h 1056130"/>
              <a:gd name="connsiteX2622" fmla="*/ 811516 w 1056130"/>
              <a:gd name="connsiteY2622" fmla="*/ 127912 h 1056130"/>
              <a:gd name="connsiteX2623" fmla="*/ 811492 w 1056130"/>
              <a:gd name="connsiteY2623" fmla="*/ 148530 h 1056130"/>
              <a:gd name="connsiteX2624" fmla="*/ 811492 w 1056130"/>
              <a:gd name="connsiteY2624" fmla="*/ 60175 h 1056130"/>
              <a:gd name="connsiteX2625" fmla="*/ 811492 w 1056130"/>
              <a:gd name="connsiteY2625" fmla="*/ 100764 h 1056130"/>
              <a:gd name="connsiteX2626" fmla="*/ 811492 w 1056130"/>
              <a:gd name="connsiteY2626" fmla="*/ 102349 h 1056130"/>
              <a:gd name="connsiteX2627" fmla="*/ 810340 w 1056130"/>
              <a:gd name="connsiteY2627" fmla="*/ 103405 h 1056130"/>
              <a:gd name="connsiteX2628" fmla="*/ 766103 w 1056130"/>
              <a:gd name="connsiteY2628" fmla="*/ 103405 h 1056130"/>
              <a:gd name="connsiteX2629" fmla="*/ 765382 w 1056130"/>
              <a:gd name="connsiteY2629" fmla="*/ 101293 h 1056130"/>
              <a:gd name="connsiteX2630" fmla="*/ 765382 w 1056130"/>
              <a:gd name="connsiteY2630" fmla="*/ 59863 h 1056130"/>
              <a:gd name="connsiteX2631" fmla="*/ 765983 w 1056130"/>
              <a:gd name="connsiteY2631" fmla="*/ 57727 h 1056130"/>
              <a:gd name="connsiteX2632" fmla="*/ 768383 w 1056130"/>
              <a:gd name="connsiteY2632" fmla="*/ 57127 h 1056130"/>
              <a:gd name="connsiteX2633" fmla="*/ 808756 w 1056130"/>
              <a:gd name="connsiteY2633" fmla="*/ 57127 h 1056130"/>
              <a:gd name="connsiteX2634" fmla="*/ 811156 w 1056130"/>
              <a:gd name="connsiteY2634" fmla="*/ 57655 h 1056130"/>
              <a:gd name="connsiteX2635" fmla="*/ 811492 w 1056130"/>
              <a:gd name="connsiteY2635" fmla="*/ 60247 h 1056130"/>
              <a:gd name="connsiteX2636" fmla="*/ 765886 w 1056130"/>
              <a:gd name="connsiteY2636" fmla="*/ 10633 h 1056130"/>
              <a:gd name="connsiteX2637" fmla="*/ 765886 w 1056130"/>
              <a:gd name="connsiteY2637" fmla="*/ 10633 h 1056130"/>
              <a:gd name="connsiteX2638" fmla="*/ 768287 w 1056130"/>
              <a:gd name="connsiteY2638" fmla="*/ 10081 h 1056130"/>
              <a:gd name="connsiteX2639" fmla="*/ 809092 w 1056130"/>
              <a:gd name="connsiteY2639" fmla="*/ 10081 h 1056130"/>
              <a:gd name="connsiteX2640" fmla="*/ 811756 w 1056130"/>
              <a:gd name="connsiteY2640" fmla="*/ 12770 h 1056130"/>
              <a:gd name="connsiteX2641" fmla="*/ 811756 w 1056130"/>
              <a:gd name="connsiteY2641" fmla="*/ 53575 h 1056130"/>
              <a:gd name="connsiteX2642" fmla="*/ 811228 w 1056130"/>
              <a:gd name="connsiteY2642" fmla="*/ 55975 h 1056130"/>
              <a:gd name="connsiteX2643" fmla="*/ 808444 w 1056130"/>
              <a:gd name="connsiteY2643" fmla="*/ 56431 h 1056130"/>
              <a:gd name="connsiteX2644" fmla="*/ 768647 w 1056130"/>
              <a:gd name="connsiteY2644" fmla="*/ 56431 h 1056130"/>
              <a:gd name="connsiteX2645" fmla="*/ 765863 w 1056130"/>
              <a:gd name="connsiteY2645" fmla="*/ 55999 h 1056130"/>
              <a:gd name="connsiteX2646" fmla="*/ 765863 w 1056130"/>
              <a:gd name="connsiteY2646" fmla="*/ 55999 h 1056130"/>
              <a:gd name="connsiteX2647" fmla="*/ 765382 w 1056130"/>
              <a:gd name="connsiteY2647" fmla="*/ 53215 h 1056130"/>
              <a:gd name="connsiteX2648" fmla="*/ 765382 w 1056130"/>
              <a:gd name="connsiteY2648" fmla="*/ 13322 h 1056130"/>
              <a:gd name="connsiteX2649" fmla="*/ 765839 w 1056130"/>
              <a:gd name="connsiteY2649" fmla="*/ 10705 h 1056130"/>
              <a:gd name="connsiteX2650" fmla="*/ 765886 w 1056130"/>
              <a:gd name="connsiteY2650" fmla="*/ 482748 h 1056130"/>
              <a:gd name="connsiteX2651" fmla="*/ 765886 w 1056130"/>
              <a:gd name="connsiteY2651" fmla="*/ 482748 h 1056130"/>
              <a:gd name="connsiteX2652" fmla="*/ 768287 w 1056130"/>
              <a:gd name="connsiteY2652" fmla="*/ 482219 h 1056130"/>
              <a:gd name="connsiteX2653" fmla="*/ 809092 w 1056130"/>
              <a:gd name="connsiteY2653" fmla="*/ 482219 h 1056130"/>
              <a:gd name="connsiteX2654" fmla="*/ 811756 w 1056130"/>
              <a:gd name="connsiteY2654" fmla="*/ 484884 h 1056130"/>
              <a:gd name="connsiteX2655" fmla="*/ 811756 w 1056130"/>
              <a:gd name="connsiteY2655" fmla="*/ 525689 h 1056130"/>
              <a:gd name="connsiteX2656" fmla="*/ 811228 w 1056130"/>
              <a:gd name="connsiteY2656" fmla="*/ 528089 h 1056130"/>
              <a:gd name="connsiteX2657" fmla="*/ 808444 w 1056130"/>
              <a:gd name="connsiteY2657" fmla="*/ 528521 h 1056130"/>
              <a:gd name="connsiteX2658" fmla="*/ 768647 w 1056130"/>
              <a:gd name="connsiteY2658" fmla="*/ 528521 h 1056130"/>
              <a:gd name="connsiteX2659" fmla="*/ 765863 w 1056130"/>
              <a:gd name="connsiteY2659" fmla="*/ 528089 h 1056130"/>
              <a:gd name="connsiteX2660" fmla="*/ 765863 w 1056130"/>
              <a:gd name="connsiteY2660" fmla="*/ 528089 h 1056130"/>
              <a:gd name="connsiteX2661" fmla="*/ 765382 w 1056130"/>
              <a:gd name="connsiteY2661" fmla="*/ 525305 h 1056130"/>
              <a:gd name="connsiteX2662" fmla="*/ 765382 w 1056130"/>
              <a:gd name="connsiteY2662" fmla="*/ 485412 h 1056130"/>
              <a:gd name="connsiteX2663" fmla="*/ 765839 w 1056130"/>
              <a:gd name="connsiteY2663" fmla="*/ 482820 h 1056130"/>
              <a:gd name="connsiteX2664" fmla="*/ 764470 w 1056130"/>
              <a:gd name="connsiteY2664" fmla="*/ 575063 h 1056130"/>
              <a:gd name="connsiteX2665" fmla="*/ 764470 w 1056130"/>
              <a:gd name="connsiteY2665" fmla="*/ 575063 h 1056130"/>
              <a:gd name="connsiteX2666" fmla="*/ 762070 w 1056130"/>
              <a:gd name="connsiteY2666" fmla="*/ 575615 h 1056130"/>
              <a:gd name="connsiteX2667" fmla="*/ 721265 w 1056130"/>
              <a:gd name="connsiteY2667" fmla="*/ 575615 h 1056130"/>
              <a:gd name="connsiteX2668" fmla="*/ 718601 w 1056130"/>
              <a:gd name="connsiteY2668" fmla="*/ 572927 h 1056130"/>
              <a:gd name="connsiteX2669" fmla="*/ 718601 w 1056130"/>
              <a:gd name="connsiteY2669" fmla="*/ 532122 h 1056130"/>
              <a:gd name="connsiteX2670" fmla="*/ 719129 w 1056130"/>
              <a:gd name="connsiteY2670" fmla="*/ 529721 h 1056130"/>
              <a:gd name="connsiteX2671" fmla="*/ 721913 w 1056130"/>
              <a:gd name="connsiteY2671" fmla="*/ 529265 h 1056130"/>
              <a:gd name="connsiteX2672" fmla="*/ 761806 w 1056130"/>
              <a:gd name="connsiteY2672" fmla="*/ 529265 h 1056130"/>
              <a:gd name="connsiteX2673" fmla="*/ 764590 w 1056130"/>
              <a:gd name="connsiteY2673" fmla="*/ 529721 h 1056130"/>
              <a:gd name="connsiteX2674" fmla="*/ 765046 w 1056130"/>
              <a:gd name="connsiteY2674" fmla="*/ 532530 h 1056130"/>
              <a:gd name="connsiteX2675" fmla="*/ 765046 w 1056130"/>
              <a:gd name="connsiteY2675" fmla="*/ 572375 h 1056130"/>
              <a:gd name="connsiteX2676" fmla="*/ 764422 w 1056130"/>
              <a:gd name="connsiteY2676" fmla="*/ 575135 h 1056130"/>
              <a:gd name="connsiteX2677" fmla="*/ 718433 w 1056130"/>
              <a:gd name="connsiteY2677" fmla="*/ 12842 h 1056130"/>
              <a:gd name="connsiteX2678" fmla="*/ 721097 w 1056130"/>
              <a:gd name="connsiteY2678" fmla="*/ 10153 h 1056130"/>
              <a:gd name="connsiteX2679" fmla="*/ 761902 w 1056130"/>
              <a:gd name="connsiteY2679" fmla="*/ 10153 h 1056130"/>
              <a:gd name="connsiteX2680" fmla="*/ 764302 w 1056130"/>
              <a:gd name="connsiteY2680" fmla="*/ 10705 h 1056130"/>
              <a:gd name="connsiteX2681" fmla="*/ 764758 w 1056130"/>
              <a:gd name="connsiteY2681" fmla="*/ 13490 h 1056130"/>
              <a:gd name="connsiteX2682" fmla="*/ 764758 w 1056130"/>
              <a:gd name="connsiteY2682" fmla="*/ 53383 h 1056130"/>
              <a:gd name="connsiteX2683" fmla="*/ 764278 w 1056130"/>
              <a:gd name="connsiteY2683" fmla="*/ 56167 h 1056130"/>
              <a:gd name="connsiteX2684" fmla="*/ 761494 w 1056130"/>
              <a:gd name="connsiteY2684" fmla="*/ 56599 h 1056130"/>
              <a:gd name="connsiteX2685" fmla="*/ 721745 w 1056130"/>
              <a:gd name="connsiteY2685" fmla="*/ 56599 h 1056130"/>
              <a:gd name="connsiteX2686" fmla="*/ 718961 w 1056130"/>
              <a:gd name="connsiteY2686" fmla="*/ 56143 h 1056130"/>
              <a:gd name="connsiteX2687" fmla="*/ 718961 w 1056130"/>
              <a:gd name="connsiteY2687" fmla="*/ 56143 h 1056130"/>
              <a:gd name="connsiteX2688" fmla="*/ 718433 w 1056130"/>
              <a:gd name="connsiteY2688" fmla="*/ 53743 h 1056130"/>
              <a:gd name="connsiteX2689" fmla="*/ 718433 w 1056130"/>
              <a:gd name="connsiteY2689" fmla="*/ 12842 h 1056130"/>
              <a:gd name="connsiteX2690" fmla="*/ 764326 w 1056130"/>
              <a:gd name="connsiteY2690" fmla="*/ 195552 h 1056130"/>
              <a:gd name="connsiteX2691" fmla="*/ 762190 w 1056130"/>
              <a:gd name="connsiteY2691" fmla="*/ 197712 h 1056130"/>
              <a:gd name="connsiteX2692" fmla="*/ 720833 w 1056130"/>
              <a:gd name="connsiteY2692" fmla="*/ 197712 h 1056130"/>
              <a:gd name="connsiteX2693" fmla="*/ 718769 w 1056130"/>
              <a:gd name="connsiteY2693" fmla="*/ 195696 h 1056130"/>
              <a:gd name="connsiteX2694" fmla="*/ 718769 w 1056130"/>
              <a:gd name="connsiteY2694" fmla="*/ 154099 h 1056130"/>
              <a:gd name="connsiteX2695" fmla="*/ 720833 w 1056130"/>
              <a:gd name="connsiteY2695" fmla="*/ 152059 h 1056130"/>
              <a:gd name="connsiteX2696" fmla="*/ 762430 w 1056130"/>
              <a:gd name="connsiteY2696" fmla="*/ 152059 h 1056130"/>
              <a:gd name="connsiteX2697" fmla="*/ 764326 w 1056130"/>
              <a:gd name="connsiteY2697" fmla="*/ 153955 h 1056130"/>
              <a:gd name="connsiteX2698" fmla="*/ 764326 w 1056130"/>
              <a:gd name="connsiteY2698" fmla="*/ 175030 h 1056130"/>
              <a:gd name="connsiteX2699" fmla="*/ 764326 w 1056130"/>
              <a:gd name="connsiteY2699" fmla="*/ 195552 h 1056130"/>
              <a:gd name="connsiteX2700" fmla="*/ 721121 w 1056130"/>
              <a:gd name="connsiteY2700" fmla="*/ 199321 h 1056130"/>
              <a:gd name="connsiteX2701" fmla="*/ 741668 w 1056130"/>
              <a:gd name="connsiteY2701" fmla="*/ 199321 h 1056130"/>
              <a:gd name="connsiteX2702" fmla="*/ 762214 w 1056130"/>
              <a:gd name="connsiteY2702" fmla="*/ 199321 h 1056130"/>
              <a:gd name="connsiteX2703" fmla="*/ 764302 w 1056130"/>
              <a:gd name="connsiteY2703" fmla="*/ 201505 h 1056130"/>
              <a:gd name="connsiteX2704" fmla="*/ 764302 w 1056130"/>
              <a:gd name="connsiteY2704" fmla="*/ 242598 h 1056130"/>
              <a:gd name="connsiteX2705" fmla="*/ 762094 w 1056130"/>
              <a:gd name="connsiteY2705" fmla="*/ 244998 h 1056130"/>
              <a:gd name="connsiteX2706" fmla="*/ 721025 w 1056130"/>
              <a:gd name="connsiteY2706" fmla="*/ 244998 h 1056130"/>
              <a:gd name="connsiteX2707" fmla="*/ 718769 w 1056130"/>
              <a:gd name="connsiteY2707" fmla="*/ 242598 h 1056130"/>
              <a:gd name="connsiteX2708" fmla="*/ 718769 w 1056130"/>
              <a:gd name="connsiteY2708" fmla="*/ 201505 h 1056130"/>
              <a:gd name="connsiteX2709" fmla="*/ 721145 w 1056130"/>
              <a:gd name="connsiteY2709" fmla="*/ 199321 h 1056130"/>
              <a:gd name="connsiteX2710" fmla="*/ 764326 w 1056130"/>
              <a:gd name="connsiteY2710" fmla="*/ 127720 h 1056130"/>
              <a:gd name="connsiteX2711" fmla="*/ 764326 w 1056130"/>
              <a:gd name="connsiteY2711" fmla="*/ 148242 h 1056130"/>
              <a:gd name="connsiteX2712" fmla="*/ 762286 w 1056130"/>
              <a:gd name="connsiteY2712" fmla="*/ 150475 h 1056130"/>
              <a:gd name="connsiteX2713" fmla="*/ 720713 w 1056130"/>
              <a:gd name="connsiteY2713" fmla="*/ 150475 h 1056130"/>
              <a:gd name="connsiteX2714" fmla="*/ 718769 w 1056130"/>
              <a:gd name="connsiteY2714" fmla="*/ 148386 h 1056130"/>
              <a:gd name="connsiteX2715" fmla="*/ 718769 w 1056130"/>
              <a:gd name="connsiteY2715" fmla="*/ 107101 h 1056130"/>
              <a:gd name="connsiteX2716" fmla="*/ 720953 w 1056130"/>
              <a:gd name="connsiteY2716" fmla="*/ 104989 h 1056130"/>
              <a:gd name="connsiteX2717" fmla="*/ 761998 w 1056130"/>
              <a:gd name="connsiteY2717" fmla="*/ 104989 h 1056130"/>
              <a:gd name="connsiteX2718" fmla="*/ 764398 w 1056130"/>
              <a:gd name="connsiteY2718" fmla="*/ 107389 h 1056130"/>
              <a:gd name="connsiteX2719" fmla="*/ 764350 w 1056130"/>
              <a:gd name="connsiteY2719" fmla="*/ 127720 h 1056130"/>
              <a:gd name="connsiteX2720" fmla="*/ 723113 w 1056130"/>
              <a:gd name="connsiteY2720" fmla="*/ 103405 h 1056130"/>
              <a:gd name="connsiteX2721" fmla="*/ 721529 w 1056130"/>
              <a:gd name="connsiteY2721" fmla="*/ 103405 h 1056130"/>
              <a:gd name="connsiteX2722" fmla="*/ 718769 w 1056130"/>
              <a:gd name="connsiteY2722" fmla="*/ 100764 h 1056130"/>
              <a:gd name="connsiteX2723" fmla="*/ 718769 w 1056130"/>
              <a:gd name="connsiteY2723" fmla="*/ 60511 h 1056130"/>
              <a:gd name="connsiteX2724" fmla="*/ 719033 w 1056130"/>
              <a:gd name="connsiteY2724" fmla="*/ 57655 h 1056130"/>
              <a:gd name="connsiteX2725" fmla="*/ 721433 w 1056130"/>
              <a:gd name="connsiteY2725" fmla="*/ 57127 h 1056130"/>
              <a:gd name="connsiteX2726" fmla="*/ 761806 w 1056130"/>
              <a:gd name="connsiteY2726" fmla="*/ 57127 h 1056130"/>
              <a:gd name="connsiteX2727" fmla="*/ 764206 w 1056130"/>
              <a:gd name="connsiteY2727" fmla="*/ 57727 h 1056130"/>
              <a:gd name="connsiteX2728" fmla="*/ 764806 w 1056130"/>
              <a:gd name="connsiteY2728" fmla="*/ 60127 h 1056130"/>
              <a:gd name="connsiteX2729" fmla="*/ 764806 w 1056130"/>
              <a:gd name="connsiteY2729" fmla="*/ 101052 h 1056130"/>
              <a:gd name="connsiteX2730" fmla="*/ 764110 w 1056130"/>
              <a:gd name="connsiteY2730" fmla="*/ 103453 h 1056130"/>
              <a:gd name="connsiteX2731" fmla="*/ 718313 w 1056130"/>
              <a:gd name="connsiteY2731" fmla="*/ 289740 h 1056130"/>
              <a:gd name="connsiteX2732" fmla="*/ 718313 w 1056130"/>
              <a:gd name="connsiteY2732" fmla="*/ 248935 h 1056130"/>
              <a:gd name="connsiteX2733" fmla="*/ 720977 w 1056130"/>
              <a:gd name="connsiteY2733" fmla="*/ 246270 h 1056130"/>
              <a:gd name="connsiteX2734" fmla="*/ 761782 w 1056130"/>
              <a:gd name="connsiteY2734" fmla="*/ 246270 h 1056130"/>
              <a:gd name="connsiteX2735" fmla="*/ 764182 w 1056130"/>
              <a:gd name="connsiteY2735" fmla="*/ 246798 h 1056130"/>
              <a:gd name="connsiteX2736" fmla="*/ 764638 w 1056130"/>
              <a:gd name="connsiteY2736" fmla="*/ 249583 h 1056130"/>
              <a:gd name="connsiteX2737" fmla="*/ 764638 w 1056130"/>
              <a:gd name="connsiteY2737" fmla="*/ 289452 h 1056130"/>
              <a:gd name="connsiteX2738" fmla="*/ 764182 w 1056130"/>
              <a:gd name="connsiteY2738" fmla="*/ 292236 h 1056130"/>
              <a:gd name="connsiteX2739" fmla="*/ 764182 w 1056130"/>
              <a:gd name="connsiteY2739" fmla="*/ 292236 h 1056130"/>
              <a:gd name="connsiteX2740" fmla="*/ 761398 w 1056130"/>
              <a:gd name="connsiteY2740" fmla="*/ 292716 h 1056130"/>
              <a:gd name="connsiteX2741" fmla="*/ 721745 w 1056130"/>
              <a:gd name="connsiteY2741" fmla="*/ 292716 h 1056130"/>
              <a:gd name="connsiteX2742" fmla="*/ 718961 w 1056130"/>
              <a:gd name="connsiteY2742" fmla="*/ 292260 h 1056130"/>
              <a:gd name="connsiteX2743" fmla="*/ 718961 w 1056130"/>
              <a:gd name="connsiteY2743" fmla="*/ 292260 h 1056130"/>
              <a:gd name="connsiteX2744" fmla="*/ 718433 w 1056130"/>
              <a:gd name="connsiteY2744" fmla="*/ 289836 h 1056130"/>
              <a:gd name="connsiteX2745" fmla="*/ 718649 w 1056130"/>
              <a:gd name="connsiteY2745" fmla="*/ 478379 h 1056130"/>
              <a:gd name="connsiteX2746" fmla="*/ 718649 w 1056130"/>
              <a:gd name="connsiteY2746" fmla="*/ 437574 h 1056130"/>
              <a:gd name="connsiteX2747" fmla="*/ 720761 w 1056130"/>
              <a:gd name="connsiteY2747" fmla="*/ 435390 h 1056130"/>
              <a:gd name="connsiteX2748" fmla="*/ 761854 w 1056130"/>
              <a:gd name="connsiteY2748" fmla="*/ 435390 h 1056130"/>
              <a:gd name="connsiteX2749" fmla="*/ 764254 w 1056130"/>
              <a:gd name="connsiteY2749" fmla="*/ 437790 h 1056130"/>
              <a:gd name="connsiteX2750" fmla="*/ 764254 w 1056130"/>
              <a:gd name="connsiteY2750" fmla="*/ 478355 h 1056130"/>
              <a:gd name="connsiteX2751" fmla="*/ 761854 w 1056130"/>
              <a:gd name="connsiteY2751" fmla="*/ 480971 h 1056130"/>
              <a:gd name="connsiteX2752" fmla="*/ 721289 w 1056130"/>
              <a:gd name="connsiteY2752" fmla="*/ 480971 h 1056130"/>
              <a:gd name="connsiteX2753" fmla="*/ 720233 w 1056130"/>
              <a:gd name="connsiteY2753" fmla="*/ 480971 h 1056130"/>
              <a:gd name="connsiteX2754" fmla="*/ 718769 w 1056130"/>
              <a:gd name="connsiteY2754" fmla="*/ 479387 h 1056130"/>
              <a:gd name="connsiteX2755" fmla="*/ 718769 w 1056130"/>
              <a:gd name="connsiteY2755" fmla="*/ 478379 h 1056130"/>
              <a:gd name="connsiteX2756" fmla="*/ 764254 w 1056130"/>
              <a:gd name="connsiteY2756" fmla="*/ 411171 h 1056130"/>
              <a:gd name="connsiteX2757" fmla="*/ 764254 w 1056130"/>
              <a:gd name="connsiteY2757" fmla="*/ 431717 h 1056130"/>
              <a:gd name="connsiteX2758" fmla="*/ 762238 w 1056130"/>
              <a:gd name="connsiteY2758" fmla="*/ 433734 h 1056130"/>
              <a:gd name="connsiteX2759" fmla="*/ 720713 w 1056130"/>
              <a:gd name="connsiteY2759" fmla="*/ 433734 h 1056130"/>
              <a:gd name="connsiteX2760" fmla="*/ 718769 w 1056130"/>
              <a:gd name="connsiteY2760" fmla="*/ 431837 h 1056130"/>
              <a:gd name="connsiteX2761" fmla="*/ 718769 w 1056130"/>
              <a:gd name="connsiteY2761" fmla="*/ 390024 h 1056130"/>
              <a:gd name="connsiteX2762" fmla="*/ 720713 w 1056130"/>
              <a:gd name="connsiteY2762" fmla="*/ 388128 h 1056130"/>
              <a:gd name="connsiteX2763" fmla="*/ 762574 w 1056130"/>
              <a:gd name="connsiteY2763" fmla="*/ 388128 h 1056130"/>
              <a:gd name="connsiteX2764" fmla="*/ 764374 w 1056130"/>
              <a:gd name="connsiteY2764" fmla="*/ 389904 h 1056130"/>
              <a:gd name="connsiteX2765" fmla="*/ 764350 w 1056130"/>
              <a:gd name="connsiteY2765" fmla="*/ 411219 h 1056130"/>
              <a:gd name="connsiteX2766" fmla="*/ 762526 w 1056130"/>
              <a:gd name="connsiteY2766" fmla="*/ 386520 h 1056130"/>
              <a:gd name="connsiteX2767" fmla="*/ 720425 w 1056130"/>
              <a:gd name="connsiteY2767" fmla="*/ 386520 h 1056130"/>
              <a:gd name="connsiteX2768" fmla="*/ 718649 w 1056130"/>
              <a:gd name="connsiteY2768" fmla="*/ 384743 h 1056130"/>
              <a:gd name="connsiteX2769" fmla="*/ 718649 w 1056130"/>
              <a:gd name="connsiteY2769" fmla="*/ 342642 h 1056130"/>
              <a:gd name="connsiteX2770" fmla="*/ 720521 w 1056130"/>
              <a:gd name="connsiteY2770" fmla="*/ 340986 h 1056130"/>
              <a:gd name="connsiteX2771" fmla="*/ 762358 w 1056130"/>
              <a:gd name="connsiteY2771" fmla="*/ 340986 h 1056130"/>
              <a:gd name="connsiteX2772" fmla="*/ 764230 w 1056130"/>
              <a:gd name="connsiteY2772" fmla="*/ 342858 h 1056130"/>
              <a:gd name="connsiteX2773" fmla="*/ 764230 w 1056130"/>
              <a:gd name="connsiteY2773" fmla="*/ 384695 h 1056130"/>
              <a:gd name="connsiteX2774" fmla="*/ 762622 w 1056130"/>
              <a:gd name="connsiteY2774" fmla="*/ 386568 h 1056130"/>
              <a:gd name="connsiteX2775" fmla="*/ 764062 w 1056130"/>
              <a:gd name="connsiteY2775" fmla="*/ 339426 h 1056130"/>
              <a:gd name="connsiteX2776" fmla="*/ 721529 w 1056130"/>
              <a:gd name="connsiteY2776" fmla="*/ 339426 h 1056130"/>
              <a:gd name="connsiteX2777" fmla="*/ 718769 w 1056130"/>
              <a:gd name="connsiteY2777" fmla="*/ 336786 h 1056130"/>
              <a:gd name="connsiteX2778" fmla="*/ 718769 w 1056130"/>
              <a:gd name="connsiteY2778" fmla="*/ 296557 h 1056130"/>
              <a:gd name="connsiteX2779" fmla="*/ 719033 w 1056130"/>
              <a:gd name="connsiteY2779" fmla="*/ 293700 h 1056130"/>
              <a:gd name="connsiteX2780" fmla="*/ 721433 w 1056130"/>
              <a:gd name="connsiteY2780" fmla="*/ 293196 h 1056130"/>
              <a:gd name="connsiteX2781" fmla="*/ 761806 w 1056130"/>
              <a:gd name="connsiteY2781" fmla="*/ 293196 h 1056130"/>
              <a:gd name="connsiteX2782" fmla="*/ 764206 w 1056130"/>
              <a:gd name="connsiteY2782" fmla="*/ 293772 h 1056130"/>
              <a:gd name="connsiteX2783" fmla="*/ 764806 w 1056130"/>
              <a:gd name="connsiteY2783" fmla="*/ 296173 h 1056130"/>
              <a:gd name="connsiteX2784" fmla="*/ 764806 w 1056130"/>
              <a:gd name="connsiteY2784" fmla="*/ 337122 h 1056130"/>
              <a:gd name="connsiteX2785" fmla="*/ 764158 w 1056130"/>
              <a:gd name="connsiteY2785" fmla="*/ 339474 h 1056130"/>
              <a:gd name="connsiteX2786" fmla="*/ 718433 w 1056130"/>
              <a:gd name="connsiteY2786" fmla="*/ 525785 h 1056130"/>
              <a:gd name="connsiteX2787" fmla="*/ 718433 w 1056130"/>
              <a:gd name="connsiteY2787" fmla="*/ 484980 h 1056130"/>
              <a:gd name="connsiteX2788" fmla="*/ 721097 w 1056130"/>
              <a:gd name="connsiteY2788" fmla="*/ 482316 h 1056130"/>
              <a:gd name="connsiteX2789" fmla="*/ 761902 w 1056130"/>
              <a:gd name="connsiteY2789" fmla="*/ 482316 h 1056130"/>
              <a:gd name="connsiteX2790" fmla="*/ 764302 w 1056130"/>
              <a:gd name="connsiteY2790" fmla="*/ 482844 h 1056130"/>
              <a:gd name="connsiteX2791" fmla="*/ 764758 w 1056130"/>
              <a:gd name="connsiteY2791" fmla="*/ 485628 h 1056130"/>
              <a:gd name="connsiteX2792" fmla="*/ 764758 w 1056130"/>
              <a:gd name="connsiteY2792" fmla="*/ 525521 h 1056130"/>
              <a:gd name="connsiteX2793" fmla="*/ 764278 w 1056130"/>
              <a:gd name="connsiteY2793" fmla="*/ 528305 h 1056130"/>
              <a:gd name="connsiteX2794" fmla="*/ 761494 w 1056130"/>
              <a:gd name="connsiteY2794" fmla="*/ 528737 h 1056130"/>
              <a:gd name="connsiteX2795" fmla="*/ 721745 w 1056130"/>
              <a:gd name="connsiteY2795" fmla="*/ 528737 h 1056130"/>
              <a:gd name="connsiteX2796" fmla="*/ 718961 w 1056130"/>
              <a:gd name="connsiteY2796" fmla="*/ 528305 h 1056130"/>
              <a:gd name="connsiteX2797" fmla="*/ 718961 w 1056130"/>
              <a:gd name="connsiteY2797" fmla="*/ 528305 h 1056130"/>
              <a:gd name="connsiteX2798" fmla="*/ 718433 w 1056130"/>
              <a:gd name="connsiteY2798" fmla="*/ 525785 h 1056130"/>
              <a:gd name="connsiteX2799" fmla="*/ 722081 w 1056130"/>
              <a:gd name="connsiteY2799" fmla="*/ 626597 h 1056130"/>
              <a:gd name="connsiteX2800" fmla="*/ 719489 w 1056130"/>
              <a:gd name="connsiteY2800" fmla="*/ 626861 h 1056130"/>
              <a:gd name="connsiteX2801" fmla="*/ 679788 w 1056130"/>
              <a:gd name="connsiteY2801" fmla="*/ 626861 h 1056130"/>
              <a:gd name="connsiteX2802" fmla="*/ 674363 w 1056130"/>
              <a:gd name="connsiteY2802" fmla="*/ 624149 h 1056130"/>
              <a:gd name="connsiteX2803" fmla="*/ 714328 w 1056130"/>
              <a:gd name="connsiteY2803" fmla="*/ 624149 h 1056130"/>
              <a:gd name="connsiteX2804" fmla="*/ 722081 w 1056130"/>
              <a:gd name="connsiteY2804" fmla="*/ 626549 h 1056130"/>
              <a:gd name="connsiteX2805" fmla="*/ 671555 w 1056130"/>
              <a:gd name="connsiteY2805" fmla="*/ 579047 h 1056130"/>
              <a:gd name="connsiteX2806" fmla="*/ 673475 w 1056130"/>
              <a:gd name="connsiteY2806" fmla="*/ 576935 h 1056130"/>
              <a:gd name="connsiteX2807" fmla="*/ 715096 w 1056130"/>
              <a:gd name="connsiteY2807" fmla="*/ 576935 h 1056130"/>
              <a:gd name="connsiteX2808" fmla="*/ 717208 w 1056130"/>
              <a:gd name="connsiteY2808" fmla="*/ 579167 h 1056130"/>
              <a:gd name="connsiteX2809" fmla="*/ 717208 w 1056130"/>
              <a:gd name="connsiteY2809" fmla="*/ 620525 h 1056130"/>
              <a:gd name="connsiteX2810" fmla="*/ 715264 w 1056130"/>
              <a:gd name="connsiteY2810" fmla="*/ 622589 h 1056130"/>
              <a:gd name="connsiteX2811" fmla="*/ 673331 w 1056130"/>
              <a:gd name="connsiteY2811" fmla="*/ 622589 h 1056130"/>
              <a:gd name="connsiteX2812" fmla="*/ 671531 w 1056130"/>
              <a:gd name="connsiteY2812" fmla="*/ 620669 h 1056130"/>
              <a:gd name="connsiteX2813" fmla="*/ 671531 w 1056130"/>
              <a:gd name="connsiteY2813" fmla="*/ 599858 h 1056130"/>
              <a:gd name="connsiteX2814" fmla="*/ 715576 w 1056130"/>
              <a:gd name="connsiteY2814" fmla="*/ 575471 h 1056130"/>
              <a:gd name="connsiteX2815" fmla="*/ 714520 w 1056130"/>
              <a:gd name="connsiteY2815" fmla="*/ 575471 h 1056130"/>
              <a:gd name="connsiteX2816" fmla="*/ 673715 w 1056130"/>
              <a:gd name="connsiteY2816" fmla="*/ 575471 h 1056130"/>
              <a:gd name="connsiteX2817" fmla="*/ 671531 w 1056130"/>
              <a:gd name="connsiteY2817" fmla="*/ 573359 h 1056130"/>
              <a:gd name="connsiteX2818" fmla="*/ 671531 w 1056130"/>
              <a:gd name="connsiteY2818" fmla="*/ 532266 h 1056130"/>
              <a:gd name="connsiteX2819" fmla="*/ 673931 w 1056130"/>
              <a:gd name="connsiteY2819" fmla="*/ 529865 h 1056130"/>
              <a:gd name="connsiteX2820" fmla="*/ 714496 w 1056130"/>
              <a:gd name="connsiteY2820" fmla="*/ 529865 h 1056130"/>
              <a:gd name="connsiteX2821" fmla="*/ 717136 w 1056130"/>
              <a:gd name="connsiteY2821" fmla="*/ 532266 h 1056130"/>
              <a:gd name="connsiteX2822" fmla="*/ 717136 w 1056130"/>
              <a:gd name="connsiteY2822" fmla="*/ 572831 h 1056130"/>
              <a:gd name="connsiteX2823" fmla="*/ 717136 w 1056130"/>
              <a:gd name="connsiteY2823" fmla="*/ 573623 h 1056130"/>
              <a:gd name="connsiteX2824" fmla="*/ 715576 w 1056130"/>
              <a:gd name="connsiteY2824" fmla="*/ 575471 h 1056130"/>
              <a:gd name="connsiteX2825" fmla="*/ 671555 w 1056130"/>
              <a:gd name="connsiteY2825" fmla="*/ 484476 h 1056130"/>
              <a:gd name="connsiteX2826" fmla="*/ 673451 w 1056130"/>
              <a:gd name="connsiteY2826" fmla="*/ 482628 h 1056130"/>
              <a:gd name="connsiteX2827" fmla="*/ 715072 w 1056130"/>
              <a:gd name="connsiteY2827" fmla="*/ 482628 h 1056130"/>
              <a:gd name="connsiteX2828" fmla="*/ 717185 w 1056130"/>
              <a:gd name="connsiteY2828" fmla="*/ 484860 h 1056130"/>
              <a:gd name="connsiteX2829" fmla="*/ 717185 w 1056130"/>
              <a:gd name="connsiteY2829" fmla="*/ 525953 h 1056130"/>
              <a:gd name="connsiteX2830" fmla="*/ 714784 w 1056130"/>
              <a:gd name="connsiteY2830" fmla="*/ 528185 h 1056130"/>
              <a:gd name="connsiteX2831" fmla="*/ 673451 w 1056130"/>
              <a:gd name="connsiteY2831" fmla="*/ 528185 h 1056130"/>
              <a:gd name="connsiteX2832" fmla="*/ 671531 w 1056130"/>
              <a:gd name="connsiteY2832" fmla="*/ 526361 h 1056130"/>
              <a:gd name="connsiteX2833" fmla="*/ 671555 w 1056130"/>
              <a:gd name="connsiteY2833" fmla="*/ 484476 h 1056130"/>
              <a:gd name="connsiteX2834" fmla="*/ 671555 w 1056130"/>
              <a:gd name="connsiteY2834" fmla="*/ 430997 h 1056130"/>
              <a:gd name="connsiteX2835" fmla="*/ 671555 w 1056130"/>
              <a:gd name="connsiteY2835" fmla="*/ 391008 h 1056130"/>
              <a:gd name="connsiteX2836" fmla="*/ 671555 w 1056130"/>
              <a:gd name="connsiteY2836" fmla="*/ 389424 h 1056130"/>
              <a:gd name="connsiteX2837" fmla="*/ 672995 w 1056130"/>
              <a:gd name="connsiteY2837" fmla="*/ 388104 h 1056130"/>
              <a:gd name="connsiteX2838" fmla="*/ 680364 w 1056130"/>
              <a:gd name="connsiteY2838" fmla="*/ 388104 h 1056130"/>
              <a:gd name="connsiteX2839" fmla="*/ 715120 w 1056130"/>
              <a:gd name="connsiteY2839" fmla="*/ 388104 h 1056130"/>
              <a:gd name="connsiteX2840" fmla="*/ 717208 w 1056130"/>
              <a:gd name="connsiteY2840" fmla="*/ 390096 h 1056130"/>
              <a:gd name="connsiteX2841" fmla="*/ 717208 w 1056130"/>
              <a:gd name="connsiteY2841" fmla="*/ 431669 h 1056130"/>
              <a:gd name="connsiteX2842" fmla="*/ 714952 w 1056130"/>
              <a:gd name="connsiteY2842" fmla="*/ 433758 h 1056130"/>
              <a:gd name="connsiteX2843" fmla="*/ 679116 w 1056130"/>
              <a:gd name="connsiteY2843" fmla="*/ 433758 h 1056130"/>
              <a:gd name="connsiteX2844" fmla="*/ 672779 w 1056130"/>
              <a:gd name="connsiteY2844" fmla="*/ 433758 h 1056130"/>
              <a:gd name="connsiteX2845" fmla="*/ 671507 w 1056130"/>
              <a:gd name="connsiteY2845" fmla="*/ 432533 h 1056130"/>
              <a:gd name="connsiteX2846" fmla="*/ 671555 w 1056130"/>
              <a:gd name="connsiteY2846" fmla="*/ 430997 h 1056130"/>
              <a:gd name="connsiteX2847" fmla="*/ 717161 w 1056130"/>
              <a:gd name="connsiteY2847" fmla="*/ 337170 h 1056130"/>
              <a:gd name="connsiteX2848" fmla="*/ 714760 w 1056130"/>
              <a:gd name="connsiteY2848" fmla="*/ 339570 h 1056130"/>
              <a:gd name="connsiteX2849" fmla="*/ 673787 w 1056130"/>
              <a:gd name="connsiteY2849" fmla="*/ 339570 h 1056130"/>
              <a:gd name="connsiteX2850" fmla="*/ 671507 w 1056130"/>
              <a:gd name="connsiteY2850" fmla="*/ 337170 h 1056130"/>
              <a:gd name="connsiteX2851" fmla="*/ 671507 w 1056130"/>
              <a:gd name="connsiteY2851" fmla="*/ 295861 h 1056130"/>
              <a:gd name="connsiteX2852" fmla="*/ 673643 w 1056130"/>
              <a:gd name="connsiteY2852" fmla="*/ 293724 h 1056130"/>
              <a:gd name="connsiteX2853" fmla="*/ 714952 w 1056130"/>
              <a:gd name="connsiteY2853" fmla="*/ 293724 h 1056130"/>
              <a:gd name="connsiteX2854" fmla="*/ 717136 w 1056130"/>
              <a:gd name="connsiteY2854" fmla="*/ 295861 h 1056130"/>
              <a:gd name="connsiteX2855" fmla="*/ 717136 w 1056130"/>
              <a:gd name="connsiteY2855" fmla="*/ 316647 h 1056130"/>
              <a:gd name="connsiteX2856" fmla="*/ 717161 w 1056130"/>
              <a:gd name="connsiteY2856" fmla="*/ 343242 h 1056130"/>
              <a:gd name="connsiteX2857" fmla="*/ 717161 w 1056130"/>
              <a:gd name="connsiteY2857" fmla="*/ 384335 h 1056130"/>
              <a:gd name="connsiteX2858" fmla="*/ 714760 w 1056130"/>
              <a:gd name="connsiteY2858" fmla="*/ 386544 h 1056130"/>
              <a:gd name="connsiteX2859" fmla="*/ 673715 w 1056130"/>
              <a:gd name="connsiteY2859" fmla="*/ 386544 h 1056130"/>
              <a:gd name="connsiteX2860" fmla="*/ 671507 w 1056130"/>
              <a:gd name="connsiteY2860" fmla="*/ 384455 h 1056130"/>
              <a:gd name="connsiteX2861" fmla="*/ 671507 w 1056130"/>
              <a:gd name="connsiteY2861" fmla="*/ 343122 h 1056130"/>
              <a:gd name="connsiteX2862" fmla="*/ 673451 w 1056130"/>
              <a:gd name="connsiteY2862" fmla="*/ 341058 h 1056130"/>
              <a:gd name="connsiteX2863" fmla="*/ 715048 w 1056130"/>
              <a:gd name="connsiteY2863" fmla="*/ 341058 h 1056130"/>
              <a:gd name="connsiteX2864" fmla="*/ 717161 w 1056130"/>
              <a:gd name="connsiteY2864" fmla="*/ 343242 h 1056130"/>
              <a:gd name="connsiteX2865" fmla="*/ 717161 w 1056130"/>
              <a:gd name="connsiteY2865" fmla="*/ 289836 h 1056130"/>
              <a:gd name="connsiteX2866" fmla="*/ 715048 w 1056130"/>
              <a:gd name="connsiteY2866" fmla="*/ 292044 h 1056130"/>
              <a:gd name="connsiteX2867" fmla="*/ 673691 w 1056130"/>
              <a:gd name="connsiteY2867" fmla="*/ 292044 h 1056130"/>
              <a:gd name="connsiteX2868" fmla="*/ 671531 w 1056130"/>
              <a:gd name="connsiteY2868" fmla="*/ 289956 h 1056130"/>
              <a:gd name="connsiteX2869" fmla="*/ 671531 w 1056130"/>
              <a:gd name="connsiteY2869" fmla="*/ 269145 h 1056130"/>
              <a:gd name="connsiteX2870" fmla="*/ 671531 w 1056130"/>
              <a:gd name="connsiteY2870" fmla="*/ 249031 h 1056130"/>
              <a:gd name="connsiteX2871" fmla="*/ 673739 w 1056130"/>
              <a:gd name="connsiteY2871" fmla="*/ 246630 h 1056130"/>
              <a:gd name="connsiteX2872" fmla="*/ 714760 w 1056130"/>
              <a:gd name="connsiteY2872" fmla="*/ 246630 h 1056130"/>
              <a:gd name="connsiteX2873" fmla="*/ 717161 w 1056130"/>
              <a:gd name="connsiteY2873" fmla="*/ 248887 h 1056130"/>
              <a:gd name="connsiteX2874" fmla="*/ 717161 w 1056130"/>
              <a:gd name="connsiteY2874" fmla="*/ 289836 h 1056130"/>
              <a:gd name="connsiteX2875" fmla="*/ 717161 w 1056130"/>
              <a:gd name="connsiteY2875" fmla="*/ 222243 h 1056130"/>
              <a:gd name="connsiteX2876" fmla="*/ 717161 w 1056130"/>
              <a:gd name="connsiteY2876" fmla="*/ 242790 h 1056130"/>
              <a:gd name="connsiteX2877" fmla="*/ 715192 w 1056130"/>
              <a:gd name="connsiteY2877" fmla="*/ 244878 h 1056130"/>
              <a:gd name="connsiteX2878" fmla="*/ 673307 w 1056130"/>
              <a:gd name="connsiteY2878" fmla="*/ 244878 h 1056130"/>
              <a:gd name="connsiteX2879" fmla="*/ 671531 w 1056130"/>
              <a:gd name="connsiteY2879" fmla="*/ 242910 h 1056130"/>
              <a:gd name="connsiteX2880" fmla="*/ 671531 w 1056130"/>
              <a:gd name="connsiteY2880" fmla="*/ 201289 h 1056130"/>
              <a:gd name="connsiteX2881" fmla="*/ 673763 w 1056130"/>
              <a:gd name="connsiteY2881" fmla="*/ 199249 h 1056130"/>
              <a:gd name="connsiteX2882" fmla="*/ 686917 w 1056130"/>
              <a:gd name="connsiteY2882" fmla="*/ 199249 h 1056130"/>
              <a:gd name="connsiteX2883" fmla="*/ 714568 w 1056130"/>
              <a:gd name="connsiteY2883" fmla="*/ 199249 h 1056130"/>
              <a:gd name="connsiteX2884" fmla="*/ 717208 w 1056130"/>
              <a:gd name="connsiteY2884" fmla="*/ 201961 h 1056130"/>
              <a:gd name="connsiteX2885" fmla="*/ 673427 w 1056130"/>
              <a:gd name="connsiteY2885" fmla="*/ 10489 h 1056130"/>
              <a:gd name="connsiteX2886" fmla="*/ 715048 w 1056130"/>
              <a:gd name="connsiteY2886" fmla="*/ 10489 h 1056130"/>
              <a:gd name="connsiteX2887" fmla="*/ 717161 w 1056130"/>
              <a:gd name="connsiteY2887" fmla="*/ 12722 h 1056130"/>
              <a:gd name="connsiteX2888" fmla="*/ 717161 w 1056130"/>
              <a:gd name="connsiteY2888" fmla="*/ 53815 h 1056130"/>
              <a:gd name="connsiteX2889" fmla="*/ 714760 w 1056130"/>
              <a:gd name="connsiteY2889" fmla="*/ 56047 h 1056130"/>
              <a:gd name="connsiteX2890" fmla="*/ 673955 w 1056130"/>
              <a:gd name="connsiteY2890" fmla="*/ 56047 h 1056130"/>
              <a:gd name="connsiteX2891" fmla="*/ 671555 w 1056130"/>
              <a:gd name="connsiteY2891" fmla="*/ 53647 h 1056130"/>
              <a:gd name="connsiteX2892" fmla="*/ 671555 w 1056130"/>
              <a:gd name="connsiteY2892" fmla="*/ 12602 h 1056130"/>
              <a:gd name="connsiteX2893" fmla="*/ 673427 w 1056130"/>
              <a:gd name="connsiteY2893" fmla="*/ 10489 h 1056130"/>
              <a:gd name="connsiteX2894" fmla="*/ 672923 w 1056130"/>
              <a:gd name="connsiteY2894" fmla="*/ 57631 h 1056130"/>
              <a:gd name="connsiteX2895" fmla="*/ 681084 w 1056130"/>
              <a:gd name="connsiteY2895" fmla="*/ 57631 h 1056130"/>
              <a:gd name="connsiteX2896" fmla="*/ 715024 w 1056130"/>
              <a:gd name="connsiteY2896" fmla="*/ 57631 h 1056130"/>
              <a:gd name="connsiteX2897" fmla="*/ 717161 w 1056130"/>
              <a:gd name="connsiteY2897" fmla="*/ 59815 h 1056130"/>
              <a:gd name="connsiteX2898" fmla="*/ 717161 w 1056130"/>
              <a:gd name="connsiteY2898" fmla="*/ 101124 h 1056130"/>
              <a:gd name="connsiteX2899" fmla="*/ 714760 w 1056130"/>
              <a:gd name="connsiteY2899" fmla="*/ 103381 h 1056130"/>
              <a:gd name="connsiteX2900" fmla="*/ 673739 w 1056130"/>
              <a:gd name="connsiteY2900" fmla="*/ 103381 h 1056130"/>
              <a:gd name="connsiteX2901" fmla="*/ 671507 w 1056130"/>
              <a:gd name="connsiteY2901" fmla="*/ 100980 h 1056130"/>
              <a:gd name="connsiteX2902" fmla="*/ 671507 w 1056130"/>
              <a:gd name="connsiteY2902" fmla="*/ 60007 h 1056130"/>
              <a:gd name="connsiteX2903" fmla="*/ 671507 w 1056130"/>
              <a:gd name="connsiteY2903" fmla="*/ 58951 h 1056130"/>
              <a:gd name="connsiteX2904" fmla="*/ 672923 w 1056130"/>
              <a:gd name="connsiteY2904" fmla="*/ 57631 h 1056130"/>
              <a:gd name="connsiteX2905" fmla="*/ 714760 w 1056130"/>
              <a:gd name="connsiteY2905" fmla="*/ 150475 h 1056130"/>
              <a:gd name="connsiteX2906" fmla="*/ 673715 w 1056130"/>
              <a:gd name="connsiteY2906" fmla="*/ 150475 h 1056130"/>
              <a:gd name="connsiteX2907" fmla="*/ 671507 w 1056130"/>
              <a:gd name="connsiteY2907" fmla="*/ 148410 h 1056130"/>
              <a:gd name="connsiteX2908" fmla="*/ 671507 w 1056130"/>
              <a:gd name="connsiteY2908" fmla="*/ 107053 h 1056130"/>
              <a:gd name="connsiteX2909" fmla="*/ 673451 w 1056130"/>
              <a:gd name="connsiteY2909" fmla="*/ 104989 h 1056130"/>
              <a:gd name="connsiteX2910" fmla="*/ 715048 w 1056130"/>
              <a:gd name="connsiteY2910" fmla="*/ 104989 h 1056130"/>
              <a:gd name="connsiteX2911" fmla="*/ 717161 w 1056130"/>
              <a:gd name="connsiteY2911" fmla="*/ 107197 h 1056130"/>
              <a:gd name="connsiteX2912" fmla="*/ 717161 w 1056130"/>
              <a:gd name="connsiteY2912" fmla="*/ 148218 h 1056130"/>
              <a:gd name="connsiteX2913" fmla="*/ 714760 w 1056130"/>
              <a:gd name="connsiteY2913" fmla="*/ 150475 h 1056130"/>
              <a:gd name="connsiteX2914" fmla="*/ 673283 w 1056130"/>
              <a:gd name="connsiteY2914" fmla="*/ 152035 h 1056130"/>
              <a:gd name="connsiteX2915" fmla="*/ 715120 w 1056130"/>
              <a:gd name="connsiteY2915" fmla="*/ 152035 h 1056130"/>
              <a:gd name="connsiteX2916" fmla="*/ 717113 w 1056130"/>
              <a:gd name="connsiteY2916" fmla="*/ 154147 h 1056130"/>
              <a:gd name="connsiteX2917" fmla="*/ 717113 w 1056130"/>
              <a:gd name="connsiteY2917" fmla="*/ 195456 h 1056130"/>
              <a:gd name="connsiteX2918" fmla="*/ 714712 w 1056130"/>
              <a:gd name="connsiteY2918" fmla="*/ 197688 h 1056130"/>
              <a:gd name="connsiteX2919" fmla="*/ 673475 w 1056130"/>
              <a:gd name="connsiteY2919" fmla="*/ 197688 h 1056130"/>
              <a:gd name="connsiteX2920" fmla="*/ 671531 w 1056130"/>
              <a:gd name="connsiteY2920" fmla="*/ 195864 h 1056130"/>
              <a:gd name="connsiteX2921" fmla="*/ 671531 w 1056130"/>
              <a:gd name="connsiteY2921" fmla="*/ 153739 h 1056130"/>
              <a:gd name="connsiteX2922" fmla="*/ 673331 w 1056130"/>
              <a:gd name="connsiteY2922" fmla="*/ 152035 h 1056130"/>
              <a:gd name="connsiteX2923" fmla="*/ 673283 w 1056130"/>
              <a:gd name="connsiteY2923" fmla="*/ 435270 h 1056130"/>
              <a:gd name="connsiteX2924" fmla="*/ 715168 w 1056130"/>
              <a:gd name="connsiteY2924" fmla="*/ 435270 h 1056130"/>
              <a:gd name="connsiteX2925" fmla="*/ 717136 w 1056130"/>
              <a:gd name="connsiteY2925" fmla="*/ 437310 h 1056130"/>
              <a:gd name="connsiteX2926" fmla="*/ 717136 w 1056130"/>
              <a:gd name="connsiteY2926" fmla="*/ 478667 h 1056130"/>
              <a:gd name="connsiteX2927" fmla="*/ 714736 w 1056130"/>
              <a:gd name="connsiteY2927" fmla="*/ 480923 h 1056130"/>
              <a:gd name="connsiteX2928" fmla="*/ 673451 w 1056130"/>
              <a:gd name="connsiteY2928" fmla="*/ 480923 h 1056130"/>
              <a:gd name="connsiteX2929" fmla="*/ 671531 w 1056130"/>
              <a:gd name="connsiteY2929" fmla="*/ 479099 h 1056130"/>
              <a:gd name="connsiteX2930" fmla="*/ 671531 w 1056130"/>
              <a:gd name="connsiteY2930" fmla="*/ 436950 h 1056130"/>
              <a:gd name="connsiteX2931" fmla="*/ 673307 w 1056130"/>
              <a:gd name="connsiteY2931" fmla="*/ 435342 h 1056130"/>
              <a:gd name="connsiteX2932" fmla="*/ 674051 w 1056130"/>
              <a:gd name="connsiteY2932" fmla="*/ 626741 h 1056130"/>
              <a:gd name="connsiteX2933" fmla="*/ 671315 w 1056130"/>
              <a:gd name="connsiteY2933" fmla="*/ 626741 h 1056130"/>
              <a:gd name="connsiteX2934" fmla="*/ 630510 w 1056130"/>
              <a:gd name="connsiteY2934" fmla="*/ 626741 h 1056130"/>
              <a:gd name="connsiteX2935" fmla="*/ 625925 w 1056130"/>
              <a:gd name="connsiteY2935" fmla="*/ 624053 h 1056130"/>
              <a:gd name="connsiteX2936" fmla="*/ 628806 w 1056130"/>
              <a:gd name="connsiteY2936" fmla="*/ 624053 h 1056130"/>
              <a:gd name="connsiteX2937" fmla="*/ 667786 w 1056130"/>
              <a:gd name="connsiteY2937" fmla="*/ 624053 h 1056130"/>
              <a:gd name="connsiteX2938" fmla="*/ 674075 w 1056130"/>
              <a:gd name="connsiteY2938" fmla="*/ 626813 h 1056130"/>
              <a:gd name="connsiteX2939" fmla="*/ 669899 w 1056130"/>
              <a:gd name="connsiteY2939" fmla="*/ 242502 h 1056130"/>
              <a:gd name="connsiteX2940" fmla="*/ 667690 w 1056130"/>
              <a:gd name="connsiteY2940" fmla="*/ 244902 h 1056130"/>
              <a:gd name="connsiteX2941" fmla="*/ 626381 w 1056130"/>
              <a:gd name="connsiteY2941" fmla="*/ 244902 h 1056130"/>
              <a:gd name="connsiteX2942" fmla="*/ 624269 w 1056130"/>
              <a:gd name="connsiteY2942" fmla="*/ 242646 h 1056130"/>
              <a:gd name="connsiteX2943" fmla="*/ 624269 w 1056130"/>
              <a:gd name="connsiteY2943" fmla="*/ 201385 h 1056130"/>
              <a:gd name="connsiteX2944" fmla="*/ 626237 w 1056130"/>
              <a:gd name="connsiteY2944" fmla="*/ 199321 h 1056130"/>
              <a:gd name="connsiteX2945" fmla="*/ 668074 w 1056130"/>
              <a:gd name="connsiteY2945" fmla="*/ 199321 h 1056130"/>
              <a:gd name="connsiteX2946" fmla="*/ 669923 w 1056130"/>
              <a:gd name="connsiteY2946" fmla="*/ 201241 h 1056130"/>
              <a:gd name="connsiteX2947" fmla="*/ 669923 w 1056130"/>
              <a:gd name="connsiteY2947" fmla="*/ 222051 h 1056130"/>
              <a:gd name="connsiteX2948" fmla="*/ 669923 w 1056130"/>
              <a:gd name="connsiteY2948" fmla="*/ 242574 h 1056130"/>
              <a:gd name="connsiteX2949" fmla="*/ 669899 w 1056130"/>
              <a:gd name="connsiteY2949" fmla="*/ 195600 h 1056130"/>
              <a:gd name="connsiteX2950" fmla="*/ 667882 w 1056130"/>
              <a:gd name="connsiteY2950" fmla="*/ 197640 h 1056130"/>
              <a:gd name="connsiteX2951" fmla="*/ 626309 w 1056130"/>
              <a:gd name="connsiteY2951" fmla="*/ 197640 h 1056130"/>
              <a:gd name="connsiteX2952" fmla="*/ 624269 w 1056130"/>
              <a:gd name="connsiteY2952" fmla="*/ 195624 h 1056130"/>
              <a:gd name="connsiteX2953" fmla="*/ 624269 w 1056130"/>
              <a:gd name="connsiteY2953" fmla="*/ 154099 h 1056130"/>
              <a:gd name="connsiteX2954" fmla="*/ 626285 w 1056130"/>
              <a:gd name="connsiteY2954" fmla="*/ 152059 h 1056130"/>
              <a:gd name="connsiteX2955" fmla="*/ 667882 w 1056130"/>
              <a:gd name="connsiteY2955" fmla="*/ 152059 h 1056130"/>
              <a:gd name="connsiteX2956" fmla="*/ 669923 w 1056130"/>
              <a:gd name="connsiteY2956" fmla="*/ 154099 h 1056130"/>
              <a:gd name="connsiteX2957" fmla="*/ 669923 w 1056130"/>
              <a:gd name="connsiteY2957" fmla="*/ 174886 h 1056130"/>
              <a:gd name="connsiteX2958" fmla="*/ 669923 w 1056130"/>
              <a:gd name="connsiteY2958" fmla="*/ 195672 h 1056130"/>
              <a:gd name="connsiteX2959" fmla="*/ 624293 w 1056130"/>
              <a:gd name="connsiteY2959" fmla="*/ 248551 h 1056130"/>
              <a:gd name="connsiteX2960" fmla="*/ 626309 w 1056130"/>
              <a:gd name="connsiteY2960" fmla="*/ 246486 h 1056130"/>
              <a:gd name="connsiteX2961" fmla="*/ 667930 w 1056130"/>
              <a:gd name="connsiteY2961" fmla="*/ 246486 h 1056130"/>
              <a:gd name="connsiteX2962" fmla="*/ 669947 w 1056130"/>
              <a:gd name="connsiteY2962" fmla="*/ 248551 h 1056130"/>
              <a:gd name="connsiteX2963" fmla="*/ 669947 w 1056130"/>
              <a:gd name="connsiteY2963" fmla="*/ 290148 h 1056130"/>
              <a:gd name="connsiteX2964" fmla="*/ 668074 w 1056130"/>
              <a:gd name="connsiteY2964" fmla="*/ 292044 h 1056130"/>
              <a:gd name="connsiteX2965" fmla="*/ 626429 w 1056130"/>
              <a:gd name="connsiteY2965" fmla="*/ 292044 h 1056130"/>
              <a:gd name="connsiteX2966" fmla="*/ 624269 w 1056130"/>
              <a:gd name="connsiteY2966" fmla="*/ 289908 h 1056130"/>
              <a:gd name="connsiteX2967" fmla="*/ 624293 w 1056130"/>
              <a:gd name="connsiteY2967" fmla="*/ 295452 h 1056130"/>
              <a:gd name="connsiteX2968" fmla="*/ 626549 w 1056130"/>
              <a:gd name="connsiteY2968" fmla="*/ 293652 h 1056130"/>
              <a:gd name="connsiteX2969" fmla="*/ 665218 w 1056130"/>
              <a:gd name="connsiteY2969" fmla="*/ 293652 h 1056130"/>
              <a:gd name="connsiteX2970" fmla="*/ 668122 w 1056130"/>
              <a:gd name="connsiteY2970" fmla="*/ 293652 h 1056130"/>
              <a:gd name="connsiteX2971" fmla="*/ 669947 w 1056130"/>
              <a:gd name="connsiteY2971" fmla="*/ 295596 h 1056130"/>
              <a:gd name="connsiteX2972" fmla="*/ 669947 w 1056130"/>
              <a:gd name="connsiteY2972" fmla="*/ 316647 h 1056130"/>
              <a:gd name="connsiteX2973" fmla="*/ 669947 w 1056130"/>
              <a:gd name="connsiteY2973" fmla="*/ 337170 h 1056130"/>
              <a:gd name="connsiteX2974" fmla="*/ 667834 w 1056130"/>
              <a:gd name="connsiteY2974" fmla="*/ 339378 h 1056130"/>
              <a:gd name="connsiteX2975" fmla="*/ 626261 w 1056130"/>
              <a:gd name="connsiteY2975" fmla="*/ 339378 h 1056130"/>
              <a:gd name="connsiteX2976" fmla="*/ 624293 w 1056130"/>
              <a:gd name="connsiteY2976" fmla="*/ 337554 h 1056130"/>
              <a:gd name="connsiteX2977" fmla="*/ 624293 w 1056130"/>
              <a:gd name="connsiteY2977" fmla="*/ 532098 h 1056130"/>
              <a:gd name="connsiteX2978" fmla="*/ 626501 w 1056130"/>
              <a:gd name="connsiteY2978" fmla="*/ 529697 h 1056130"/>
              <a:gd name="connsiteX2979" fmla="*/ 667834 w 1056130"/>
              <a:gd name="connsiteY2979" fmla="*/ 529697 h 1056130"/>
              <a:gd name="connsiteX2980" fmla="*/ 669947 w 1056130"/>
              <a:gd name="connsiteY2980" fmla="*/ 531906 h 1056130"/>
              <a:gd name="connsiteX2981" fmla="*/ 669947 w 1056130"/>
              <a:gd name="connsiteY2981" fmla="*/ 572999 h 1056130"/>
              <a:gd name="connsiteX2982" fmla="*/ 667546 w 1056130"/>
              <a:gd name="connsiteY2982" fmla="*/ 575279 h 1056130"/>
              <a:gd name="connsiteX2983" fmla="*/ 626525 w 1056130"/>
              <a:gd name="connsiteY2983" fmla="*/ 575279 h 1056130"/>
              <a:gd name="connsiteX2984" fmla="*/ 624269 w 1056130"/>
              <a:gd name="connsiteY2984" fmla="*/ 572879 h 1056130"/>
              <a:gd name="connsiteX2985" fmla="*/ 624269 w 1056130"/>
              <a:gd name="connsiteY2985" fmla="*/ 532266 h 1056130"/>
              <a:gd name="connsiteX2986" fmla="*/ 669899 w 1056130"/>
              <a:gd name="connsiteY2986" fmla="*/ 526217 h 1056130"/>
              <a:gd name="connsiteX2987" fmla="*/ 668002 w 1056130"/>
              <a:gd name="connsiteY2987" fmla="*/ 528113 h 1056130"/>
              <a:gd name="connsiteX2988" fmla="*/ 626429 w 1056130"/>
              <a:gd name="connsiteY2988" fmla="*/ 528113 h 1056130"/>
              <a:gd name="connsiteX2989" fmla="*/ 624269 w 1056130"/>
              <a:gd name="connsiteY2989" fmla="*/ 525953 h 1056130"/>
              <a:gd name="connsiteX2990" fmla="*/ 624269 w 1056130"/>
              <a:gd name="connsiteY2990" fmla="*/ 484668 h 1056130"/>
              <a:gd name="connsiteX2991" fmla="*/ 626309 w 1056130"/>
              <a:gd name="connsiteY2991" fmla="*/ 482628 h 1056130"/>
              <a:gd name="connsiteX2992" fmla="*/ 667906 w 1056130"/>
              <a:gd name="connsiteY2992" fmla="*/ 482628 h 1056130"/>
              <a:gd name="connsiteX2993" fmla="*/ 669923 w 1056130"/>
              <a:gd name="connsiteY2993" fmla="*/ 484692 h 1056130"/>
              <a:gd name="connsiteX2994" fmla="*/ 669923 w 1056130"/>
              <a:gd name="connsiteY2994" fmla="*/ 526289 h 1056130"/>
              <a:gd name="connsiteX2995" fmla="*/ 624293 w 1056130"/>
              <a:gd name="connsiteY2995" fmla="*/ 390096 h 1056130"/>
              <a:gd name="connsiteX2996" fmla="*/ 626333 w 1056130"/>
              <a:gd name="connsiteY2996" fmla="*/ 388056 h 1056130"/>
              <a:gd name="connsiteX2997" fmla="*/ 667930 w 1056130"/>
              <a:gd name="connsiteY2997" fmla="*/ 388056 h 1056130"/>
              <a:gd name="connsiteX2998" fmla="*/ 669947 w 1056130"/>
              <a:gd name="connsiteY2998" fmla="*/ 390072 h 1056130"/>
              <a:gd name="connsiteX2999" fmla="*/ 669947 w 1056130"/>
              <a:gd name="connsiteY2999" fmla="*/ 410883 h 1056130"/>
              <a:gd name="connsiteX3000" fmla="*/ 669947 w 1056130"/>
              <a:gd name="connsiteY3000" fmla="*/ 431669 h 1056130"/>
              <a:gd name="connsiteX3001" fmla="*/ 667930 w 1056130"/>
              <a:gd name="connsiteY3001" fmla="*/ 433710 h 1056130"/>
              <a:gd name="connsiteX3002" fmla="*/ 626309 w 1056130"/>
              <a:gd name="connsiteY3002" fmla="*/ 433710 h 1056130"/>
              <a:gd name="connsiteX3003" fmla="*/ 624269 w 1056130"/>
              <a:gd name="connsiteY3003" fmla="*/ 431669 h 1056130"/>
              <a:gd name="connsiteX3004" fmla="*/ 624293 w 1056130"/>
              <a:gd name="connsiteY3004" fmla="*/ 342978 h 1056130"/>
              <a:gd name="connsiteX3005" fmla="*/ 626333 w 1056130"/>
              <a:gd name="connsiteY3005" fmla="*/ 340986 h 1056130"/>
              <a:gd name="connsiteX3006" fmla="*/ 667930 w 1056130"/>
              <a:gd name="connsiteY3006" fmla="*/ 340986 h 1056130"/>
              <a:gd name="connsiteX3007" fmla="*/ 669947 w 1056130"/>
              <a:gd name="connsiteY3007" fmla="*/ 343002 h 1056130"/>
              <a:gd name="connsiteX3008" fmla="*/ 669947 w 1056130"/>
              <a:gd name="connsiteY3008" fmla="*/ 384599 h 1056130"/>
              <a:gd name="connsiteX3009" fmla="*/ 668050 w 1056130"/>
              <a:gd name="connsiteY3009" fmla="*/ 386448 h 1056130"/>
              <a:gd name="connsiteX3010" fmla="*/ 626165 w 1056130"/>
              <a:gd name="connsiteY3010" fmla="*/ 386448 h 1056130"/>
              <a:gd name="connsiteX3011" fmla="*/ 624269 w 1056130"/>
              <a:gd name="connsiteY3011" fmla="*/ 384575 h 1056130"/>
              <a:gd name="connsiteX3012" fmla="*/ 669899 w 1056130"/>
              <a:gd name="connsiteY3012" fmla="*/ 478571 h 1056130"/>
              <a:gd name="connsiteX3013" fmla="*/ 667690 w 1056130"/>
              <a:gd name="connsiteY3013" fmla="*/ 480971 h 1056130"/>
              <a:gd name="connsiteX3014" fmla="*/ 626381 w 1056130"/>
              <a:gd name="connsiteY3014" fmla="*/ 480971 h 1056130"/>
              <a:gd name="connsiteX3015" fmla="*/ 624269 w 1056130"/>
              <a:gd name="connsiteY3015" fmla="*/ 478739 h 1056130"/>
              <a:gd name="connsiteX3016" fmla="*/ 624269 w 1056130"/>
              <a:gd name="connsiteY3016" fmla="*/ 437454 h 1056130"/>
              <a:gd name="connsiteX3017" fmla="*/ 626237 w 1056130"/>
              <a:gd name="connsiteY3017" fmla="*/ 435366 h 1056130"/>
              <a:gd name="connsiteX3018" fmla="*/ 668098 w 1056130"/>
              <a:gd name="connsiteY3018" fmla="*/ 435366 h 1056130"/>
              <a:gd name="connsiteX3019" fmla="*/ 669923 w 1056130"/>
              <a:gd name="connsiteY3019" fmla="*/ 437310 h 1056130"/>
              <a:gd name="connsiteX3020" fmla="*/ 669923 w 1056130"/>
              <a:gd name="connsiteY3020" fmla="*/ 458097 h 1056130"/>
              <a:gd name="connsiteX3021" fmla="*/ 669923 w 1056130"/>
              <a:gd name="connsiteY3021" fmla="*/ 478643 h 1056130"/>
              <a:gd name="connsiteX3022" fmla="*/ 624293 w 1056130"/>
              <a:gd name="connsiteY3022" fmla="*/ 578927 h 1056130"/>
              <a:gd name="connsiteX3023" fmla="*/ 626333 w 1056130"/>
              <a:gd name="connsiteY3023" fmla="*/ 576863 h 1056130"/>
              <a:gd name="connsiteX3024" fmla="*/ 667930 w 1056130"/>
              <a:gd name="connsiteY3024" fmla="*/ 576863 h 1056130"/>
              <a:gd name="connsiteX3025" fmla="*/ 669947 w 1056130"/>
              <a:gd name="connsiteY3025" fmla="*/ 578927 h 1056130"/>
              <a:gd name="connsiteX3026" fmla="*/ 669947 w 1056130"/>
              <a:gd name="connsiteY3026" fmla="*/ 620525 h 1056130"/>
              <a:gd name="connsiteX3027" fmla="*/ 667906 w 1056130"/>
              <a:gd name="connsiteY3027" fmla="*/ 622517 h 1056130"/>
              <a:gd name="connsiteX3028" fmla="*/ 626309 w 1056130"/>
              <a:gd name="connsiteY3028" fmla="*/ 622517 h 1056130"/>
              <a:gd name="connsiteX3029" fmla="*/ 624269 w 1056130"/>
              <a:gd name="connsiteY3029" fmla="*/ 620501 h 1056130"/>
              <a:gd name="connsiteX3030" fmla="*/ 624293 w 1056130"/>
              <a:gd name="connsiteY3030" fmla="*/ 12458 h 1056130"/>
              <a:gd name="connsiteX3031" fmla="*/ 626309 w 1056130"/>
              <a:gd name="connsiteY3031" fmla="*/ 10393 h 1056130"/>
              <a:gd name="connsiteX3032" fmla="*/ 667906 w 1056130"/>
              <a:gd name="connsiteY3032" fmla="*/ 10393 h 1056130"/>
              <a:gd name="connsiteX3033" fmla="*/ 669947 w 1056130"/>
              <a:gd name="connsiteY3033" fmla="*/ 12434 h 1056130"/>
              <a:gd name="connsiteX3034" fmla="*/ 669947 w 1056130"/>
              <a:gd name="connsiteY3034" fmla="*/ 53767 h 1056130"/>
              <a:gd name="connsiteX3035" fmla="*/ 667810 w 1056130"/>
              <a:gd name="connsiteY3035" fmla="*/ 55951 h 1056130"/>
              <a:gd name="connsiteX3036" fmla="*/ 626453 w 1056130"/>
              <a:gd name="connsiteY3036" fmla="*/ 55951 h 1056130"/>
              <a:gd name="connsiteX3037" fmla="*/ 624269 w 1056130"/>
              <a:gd name="connsiteY3037" fmla="*/ 53815 h 1056130"/>
              <a:gd name="connsiteX3038" fmla="*/ 624293 w 1056130"/>
              <a:gd name="connsiteY3038" fmla="*/ 59575 h 1056130"/>
              <a:gd name="connsiteX3039" fmla="*/ 626309 w 1056130"/>
              <a:gd name="connsiteY3039" fmla="*/ 57535 h 1056130"/>
              <a:gd name="connsiteX3040" fmla="*/ 667906 w 1056130"/>
              <a:gd name="connsiteY3040" fmla="*/ 57535 h 1056130"/>
              <a:gd name="connsiteX3041" fmla="*/ 669947 w 1056130"/>
              <a:gd name="connsiteY3041" fmla="*/ 59791 h 1056130"/>
              <a:gd name="connsiteX3042" fmla="*/ 669947 w 1056130"/>
              <a:gd name="connsiteY3042" fmla="*/ 80578 h 1056130"/>
              <a:gd name="connsiteX3043" fmla="*/ 669947 w 1056130"/>
              <a:gd name="connsiteY3043" fmla="*/ 101100 h 1056130"/>
              <a:gd name="connsiteX3044" fmla="*/ 667810 w 1056130"/>
              <a:gd name="connsiteY3044" fmla="*/ 103285 h 1056130"/>
              <a:gd name="connsiteX3045" fmla="*/ 626453 w 1056130"/>
              <a:gd name="connsiteY3045" fmla="*/ 103285 h 1056130"/>
              <a:gd name="connsiteX3046" fmla="*/ 624269 w 1056130"/>
              <a:gd name="connsiteY3046" fmla="*/ 101148 h 1056130"/>
              <a:gd name="connsiteX3047" fmla="*/ 624293 w 1056130"/>
              <a:gd name="connsiteY3047" fmla="*/ 106813 h 1056130"/>
              <a:gd name="connsiteX3048" fmla="*/ 626117 w 1056130"/>
              <a:gd name="connsiteY3048" fmla="*/ 104869 h 1056130"/>
              <a:gd name="connsiteX3049" fmla="*/ 668242 w 1056130"/>
              <a:gd name="connsiteY3049" fmla="*/ 104869 h 1056130"/>
              <a:gd name="connsiteX3050" fmla="*/ 669995 w 1056130"/>
              <a:gd name="connsiteY3050" fmla="*/ 106693 h 1056130"/>
              <a:gd name="connsiteX3051" fmla="*/ 669995 w 1056130"/>
              <a:gd name="connsiteY3051" fmla="*/ 148554 h 1056130"/>
              <a:gd name="connsiteX3052" fmla="*/ 667786 w 1056130"/>
              <a:gd name="connsiteY3052" fmla="*/ 150379 h 1056130"/>
              <a:gd name="connsiteX3053" fmla="*/ 630582 w 1056130"/>
              <a:gd name="connsiteY3053" fmla="*/ 150379 h 1056130"/>
              <a:gd name="connsiteX3054" fmla="*/ 626117 w 1056130"/>
              <a:gd name="connsiteY3054" fmla="*/ 150379 h 1056130"/>
              <a:gd name="connsiteX3055" fmla="*/ 624269 w 1056130"/>
              <a:gd name="connsiteY3055" fmla="*/ 148434 h 1056130"/>
              <a:gd name="connsiteX3056" fmla="*/ 624269 w 1056130"/>
              <a:gd name="connsiteY3056" fmla="*/ 106933 h 1056130"/>
              <a:gd name="connsiteX3057" fmla="*/ 625157 w 1056130"/>
              <a:gd name="connsiteY3057" fmla="*/ 626285 h 1056130"/>
              <a:gd name="connsiteX3058" fmla="*/ 623621 w 1056130"/>
              <a:gd name="connsiteY3058" fmla="*/ 626669 h 1056130"/>
              <a:gd name="connsiteX3059" fmla="*/ 580992 w 1056130"/>
              <a:gd name="connsiteY3059" fmla="*/ 626669 h 1056130"/>
              <a:gd name="connsiteX3060" fmla="*/ 577967 w 1056130"/>
              <a:gd name="connsiteY3060" fmla="*/ 624029 h 1056130"/>
              <a:gd name="connsiteX3061" fmla="*/ 594481 w 1056130"/>
              <a:gd name="connsiteY3061" fmla="*/ 624029 h 1056130"/>
              <a:gd name="connsiteX3062" fmla="*/ 620525 w 1056130"/>
              <a:gd name="connsiteY3062" fmla="*/ 624029 h 1056130"/>
              <a:gd name="connsiteX3063" fmla="*/ 625133 w 1056130"/>
              <a:gd name="connsiteY3063" fmla="*/ 626405 h 1056130"/>
              <a:gd name="connsiteX3064" fmla="*/ 620909 w 1056130"/>
              <a:gd name="connsiteY3064" fmla="*/ 622493 h 1056130"/>
              <a:gd name="connsiteX3065" fmla="*/ 578999 w 1056130"/>
              <a:gd name="connsiteY3065" fmla="*/ 622493 h 1056130"/>
              <a:gd name="connsiteX3066" fmla="*/ 577199 w 1056130"/>
              <a:gd name="connsiteY3066" fmla="*/ 620573 h 1056130"/>
              <a:gd name="connsiteX3067" fmla="*/ 577199 w 1056130"/>
              <a:gd name="connsiteY3067" fmla="*/ 579047 h 1056130"/>
              <a:gd name="connsiteX3068" fmla="*/ 579119 w 1056130"/>
              <a:gd name="connsiteY3068" fmla="*/ 576935 h 1056130"/>
              <a:gd name="connsiteX3069" fmla="*/ 620741 w 1056130"/>
              <a:gd name="connsiteY3069" fmla="*/ 576935 h 1056130"/>
              <a:gd name="connsiteX3070" fmla="*/ 622685 w 1056130"/>
              <a:gd name="connsiteY3070" fmla="*/ 578759 h 1056130"/>
              <a:gd name="connsiteX3071" fmla="*/ 622685 w 1056130"/>
              <a:gd name="connsiteY3071" fmla="*/ 620909 h 1056130"/>
              <a:gd name="connsiteX3072" fmla="*/ 620885 w 1056130"/>
              <a:gd name="connsiteY3072" fmla="*/ 622613 h 1056130"/>
              <a:gd name="connsiteX3073" fmla="*/ 577223 w 1056130"/>
              <a:gd name="connsiteY3073" fmla="*/ 531786 h 1056130"/>
              <a:gd name="connsiteX3074" fmla="*/ 579384 w 1056130"/>
              <a:gd name="connsiteY3074" fmla="*/ 529649 h 1056130"/>
              <a:gd name="connsiteX3075" fmla="*/ 620669 w 1056130"/>
              <a:gd name="connsiteY3075" fmla="*/ 529649 h 1056130"/>
              <a:gd name="connsiteX3076" fmla="*/ 622685 w 1056130"/>
              <a:gd name="connsiteY3076" fmla="*/ 531666 h 1056130"/>
              <a:gd name="connsiteX3077" fmla="*/ 622685 w 1056130"/>
              <a:gd name="connsiteY3077" fmla="*/ 573215 h 1056130"/>
              <a:gd name="connsiteX3078" fmla="*/ 620669 w 1056130"/>
              <a:gd name="connsiteY3078" fmla="*/ 575231 h 1056130"/>
              <a:gd name="connsiteX3079" fmla="*/ 579095 w 1056130"/>
              <a:gd name="connsiteY3079" fmla="*/ 575231 h 1056130"/>
              <a:gd name="connsiteX3080" fmla="*/ 577199 w 1056130"/>
              <a:gd name="connsiteY3080" fmla="*/ 573359 h 1056130"/>
              <a:gd name="connsiteX3081" fmla="*/ 577199 w 1056130"/>
              <a:gd name="connsiteY3081" fmla="*/ 552572 h 1056130"/>
              <a:gd name="connsiteX3082" fmla="*/ 622829 w 1056130"/>
              <a:gd name="connsiteY3082" fmla="*/ 484356 h 1056130"/>
              <a:gd name="connsiteX3083" fmla="*/ 622829 w 1056130"/>
              <a:gd name="connsiteY3083" fmla="*/ 505142 h 1056130"/>
              <a:gd name="connsiteX3084" fmla="*/ 622829 w 1056130"/>
              <a:gd name="connsiteY3084" fmla="*/ 526169 h 1056130"/>
              <a:gd name="connsiteX3085" fmla="*/ 620957 w 1056130"/>
              <a:gd name="connsiteY3085" fmla="*/ 528065 h 1056130"/>
              <a:gd name="connsiteX3086" fmla="*/ 578975 w 1056130"/>
              <a:gd name="connsiteY3086" fmla="*/ 528065 h 1056130"/>
              <a:gd name="connsiteX3087" fmla="*/ 577175 w 1056130"/>
              <a:gd name="connsiteY3087" fmla="*/ 526337 h 1056130"/>
              <a:gd name="connsiteX3088" fmla="*/ 577175 w 1056130"/>
              <a:gd name="connsiteY3088" fmla="*/ 484236 h 1056130"/>
              <a:gd name="connsiteX3089" fmla="*/ 578951 w 1056130"/>
              <a:gd name="connsiteY3089" fmla="*/ 482460 h 1056130"/>
              <a:gd name="connsiteX3090" fmla="*/ 621029 w 1056130"/>
              <a:gd name="connsiteY3090" fmla="*/ 482460 h 1056130"/>
              <a:gd name="connsiteX3091" fmla="*/ 622709 w 1056130"/>
              <a:gd name="connsiteY3091" fmla="*/ 484476 h 1056130"/>
              <a:gd name="connsiteX3092" fmla="*/ 620621 w 1056130"/>
              <a:gd name="connsiteY3092" fmla="*/ 244854 h 1056130"/>
              <a:gd name="connsiteX3093" fmla="*/ 579408 w 1056130"/>
              <a:gd name="connsiteY3093" fmla="*/ 244854 h 1056130"/>
              <a:gd name="connsiteX3094" fmla="*/ 577199 w 1056130"/>
              <a:gd name="connsiteY3094" fmla="*/ 242766 h 1056130"/>
              <a:gd name="connsiteX3095" fmla="*/ 577199 w 1056130"/>
              <a:gd name="connsiteY3095" fmla="*/ 201265 h 1056130"/>
              <a:gd name="connsiteX3096" fmla="*/ 579264 w 1056130"/>
              <a:gd name="connsiteY3096" fmla="*/ 199321 h 1056130"/>
              <a:gd name="connsiteX3097" fmla="*/ 620621 w 1056130"/>
              <a:gd name="connsiteY3097" fmla="*/ 199321 h 1056130"/>
              <a:gd name="connsiteX3098" fmla="*/ 622685 w 1056130"/>
              <a:gd name="connsiteY3098" fmla="*/ 201529 h 1056130"/>
              <a:gd name="connsiteX3099" fmla="*/ 622685 w 1056130"/>
              <a:gd name="connsiteY3099" fmla="*/ 242622 h 1056130"/>
              <a:gd name="connsiteX3100" fmla="*/ 620501 w 1056130"/>
              <a:gd name="connsiteY3100" fmla="*/ 244974 h 1056130"/>
              <a:gd name="connsiteX3101" fmla="*/ 577415 w 1056130"/>
              <a:gd name="connsiteY3101" fmla="*/ 343122 h 1056130"/>
              <a:gd name="connsiteX3102" fmla="*/ 579816 w 1056130"/>
              <a:gd name="connsiteY3102" fmla="*/ 340938 h 1056130"/>
              <a:gd name="connsiteX3103" fmla="*/ 620909 w 1056130"/>
              <a:gd name="connsiteY3103" fmla="*/ 340938 h 1056130"/>
              <a:gd name="connsiteX3104" fmla="*/ 622973 w 1056130"/>
              <a:gd name="connsiteY3104" fmla="*/ 342858 h 1056130"/>
              <a:gd name="connsiteX3105" fmla="*/ 622973 w 1056130"/>
              <a:gd name="connsiteY3105" fmla="*/ 384479 h 1056130"/>
              <a:gd name="connsiteX3106" fmla="*/ 620909 w 1056130"/>
              <a:gd name="connsiteY3106" fmla="*/ 386424 h 1056130"/>
              <a:gd name="connsiteX3107" fmla="*/ 579264 w 1056130"/>
              <a:gd name="connsiteY3107" fmla="*/ 386424 h 1056130"/>
              <a:gd name="connsiteX3108" fmla="*/ 577199 w 1056130"/>
              <a:gd name="connsiteY3108" fmla="*/ 384215 h 1056130"/>
              <a:gd name="connsiteX3109" fmla="*/ 622901 w 1056130"/>
              <a:gd name="connsiteY3109" fmla="*/ 337458 h 1056130"/>
              <a:gd name="connsiteX3110" fmla="*/ 621005 w 1056130"/>
              <a:gd name="connsiteY3110" fmla="*/ 339330 h 1056130"/>
              <a:gd name="connsiteX3111" fmla="*/ 579432 w 1056130"/>
              <a:gd name="connsiteY3111" fmla="*/ 339330 h 1056130"/>
              <a:gd name="connsiteX3112" fmla="*/ 577415 w 1056130"/>
              <a:gd name="connsiteY3112" fmla="*/ 337314 h 1056130"/>
              <a:gd name="connsiteX3113" fmla="*/ 577415 w 1056130"/>
              <a:gd name="connsiteY3113" fmla="*/ 295861 h 1056130"/>
              <a:gd name="connsiteX3114" fmla="*/ 579576 w 1056130"/>
              <a:gd name="connsiteY3114" fmla="*/ 293724 h 1056130"/>
              <a:gd name="connsiteX3115" fmla="*/ 620885 w 1056130"/>
              <a:gd name="connsiteY3115" fmla="*/ 293724 h 1056130"/>
              <a:gd name="connsiteX3116" fmla="*/ 622901 w 1056130"/>
              <a:gd name="connsiteY3116" fmla="*/ 295740 h 1056130"/>
              <a:gd name="connsiteX3117" fmla="*/ 577199 w 1056130"/>
              <a:gd name="connsiteY3117" fmla="*/ 154027 h 1056130"/>
              <a:gd name="connsiteX3118" fmla="*/ 579023 w 1056130"/>
              <a:gd name="connsiteY3118" fmla="*/ 152059 h 1056130"/>
              <a:gd name="connsiteX3119" fmla="*/ 620885 w 1056130"/>
              <a:gd name="connsiteY3119" fmla="*/ 152059 h 1056130"/>
              <a:gd name="connsiteX3120" fmla="*/ 622685 w 1056130"/>
              <a:gd name="connsiteY3120" fmla="*/ 154291 h 1056130"/>
              <a:gd name="connsiteX3121" fmla="*/ 622685 w 1056130"/>
              <a:gd name="connsiteY3121" fmla="*/ 192216 h 1056130"/>
              <a:gd name="connsiteX3122" fmla="*/ 622685 w 1056130"/>
              <a:gd name="connsiteY3122" fmla="*/ 195888 h 1056130"/>
              <a:gd name="connsiteX3123" fmla="*/ 620741 w 1056130"/>
              <a:gd name="connsiteY3123" fmla="*/ 197712 h 1056130"/>
              <a:gd name="connsiteX3124" fmla="*/ 579143 w 1056130"/>
              <a:gd name="connsiteY3124" fmla="*/ 197712 h 1056130"/>
              <a:gd name="connsiteX3125" fmla="*/ 577199 w 1056130"/>
              <a:gd name="connsiteY3125" fmla="*/ 195888 h 1056130"/>
              <a:gd name="connsiteX3126" fmla="*/ 577199 w 1056130"/>
              <a:gd name="connsiteY3126" fmla="*/ 106933 h 1056130"/>
              <a:gd name="connsiteX3127" fmla="*/ 579264 w 1056130"/>
              <a:gd name="connsiteY3127" fmla="*/ 104989 h 1056130"/>
              <a:gd name="connsiteX3128" fmla="*/ 620597 w 1056130"/>
              <a:gd name="connsiteY3128" fmla="*/ 104989 h 1056130"/>
              <a:gd name="connsiteX3129" fmla="*/ 622685 w 1056130"/>
              <a:gd name="connsiteY3129" fmla="*/ 107173 h 1056130"/>
              <a:gd name="connsiteX3130" fmla="*/ 622685 w 1056130"/>
              <a:gd name="connsiteY3130" fmla="*/ 148218 h 1056130"/>
              <a:gd name="connsiteX3131" fmla="*/ 620285 w 1056130"/>
              <a:gd name="connsiteY3131" fmla="*/ 150427 h 1056130"/>
              <a:gd name="connsiteX3132" fmla="*/ 579287 w 1056130"/>
              <a:gd name="connsiteY3132" fmla="*/ 150427 h 1056130"/>
              <a:gd name="connsiteX3133" fmla="*/ 577199 w 1056130"/>
              <a:gd name="connsiteY3133" fmla="*/ 148506 h 1056130"/>
              <a:gd name="connsiteX3134" fmla="*/ 577199 w 1056130"/>
              <a:gd name="connsiteY3134" fmla="*/ 248383 h 1056130"/>
              <a:gd name="connsiteX3135" fmla="*/ 579143 w 1056130"/>
              <a:gd name="connsiteY3135" fmla="*/ 246558 h 1056130"/>
              <a:gd name="connsiteX3136" fmla="*/ 620717 w 1056130"/>
              <a:gd name="connsiteY3136" fmla="*/ 246558 h 1056130"/>
              <a:gd name="connsiteX3137" fmla="*/ 622685 w 1056130"/>
              <a:gd name="connsiteY3137" fmla="*/ 248623 h 1056130"/>
              <a:gd name="connsiteX3138" fmla="*/ 622685 w 1056130"/>
              <a:gd name="connsiteY3138" fmla="*/ 290172 h 1056130"/>
              <a:gd name="connsiteX3139" fmla="*/ 620597 w 1056130"/>
              <a:gd name="connsiteY3139" fmla="*/ 292116 h 1056130"/>
              <a:gd name="connsiteX3140" fmla="*/ 579312 w 1056130"/>
              <a:gd name="connsiteY3140" fmla="*/ 292116 h 1056130"/>
              <a:gd name="connsiteX3141" fmla="*/ 577199 w 1056130"/>
              <a:gd name="connsiteY3141" fmla="*/ 290220 h 1056130"/>
              <a:gd name="connsiteX3142" fmla="*/ 577199 w 1056130"/>
              <a:gd name="connsiteY3142" fmla="*/ 12410 h 1056130"/>
              <a:gd name="connsiteX3143" fmla="*/ 579047 w 1056130"/>
              <a:gd name="connsiteY3143" fmla="*/ 10513 h 1056130"/>
              <a:gd name="connsiteX3144" fmla="*/ 620885 w 1056130"/>
              <a:gd name="connsiteY3144" fmla="*/ 10513 h 1056130"/>
              <a:gd name="connsiteX3145" fmla="*/ 622685 w 1056130"/>
              <a:gd name="connsiteY3145" fmla="*/ 12458 h 1056130"/>
              <a:gd name="connsiteX3146" fmla="*/ 622685 w 1056130"/>
              <a:gd name="connsiteY3146" fmla="*/ 54031 h 1056130"/>
              <a:gd name="connsiteX3147" fmla="*/ 620453 w 1056130"/>
              <a:gd name="connsiteY3147" fmla="*/ 56071 h 1056130"/>
              <a:gd name="connsiteX3148" fmla="*/ 579143 w 1056130"/>
              <a:gd name="connsiteY3148" fmla="*/ 56071 h 1056130"/>
              <a:gd name="connsiteX3149" fmla="*/ 577199 w 1056130"/>
              <a:gd name="connsiteY3149" fmla="*/ 54247 h 1056130"/>
              <a:gd name="connsiteX3150" fmla="*/ 578903 w 1056130"/>
              <a:gd name="connsiteY3150" fmla="*/ 57631 h 1056130"/>
              <a:gd name="connsiteX3151" fmla="*/ 621005 w 1056130"/>
              <a:gd name="connsiteY3151" fmla="*/ 57631 h 1056130"/>
              <a:gd name="connsiteX3152" fmla="*/ 622709 w 1056130"/>
              <a:gd name="connsiteY3152" fmla="*/ 59479 h 1056130"/>
              <a:gd name="connsiteX3153" fmla="*/ 622709 w 1056130"/>
              <a:gd name="connsiteY3153" fmla="*/ 80530 h 1056130"/>
              <a:gd name="connsiteX3154" fmla="*/ 622709 w 1056130"/>
              <a:gd name="connsiteY3154" fmla="*/ 101317 h 1056130"/>
              <a:gd name="connsiteX3155" fmla="*/ 620741 w 1056130"/>
              <a:gd name="connsiteY3155" fmla="*/ 103405 h 1056130"/>
              <a:gd name="connsiteX3156" fmla="*/ 579143 w 1056130"/>
              <a:gd name="connsiteY3156" fmla="*/ 103405 h 1056130"/>
              <a:gd name="connsiteX3157" fmla="*/ 577199 w 1056130"/>
              <a:gd name="connsiteY3157" fmla="*/ 101557 h 1056130"/>
              <a:gd name="connsiteX3158" fmla="*/ 577199 w 1056130"/>
              <a:gd name="connsiteY3158" fmla="*/ 59455 h 1056130"/>
              <a:gd name="connsiteX3159" fmla="*/ 578903 w 1056130"/>
              <a:gd name="connsiteY3159" fmla="*/ 57631 h 1056130"/>
              <a:gd name="connsiteX3160" fmla="*/ 578903 w 1056130"/>
              <a:gd name="connsiteY3160" fmla="*/ 388080 h 1056130"/>
              <a:gd name="connsiteX3161" fmla="*/ 620765 w 1056130"/>
              <a:gd name="connsiteY3161" fmla="*/ 388080 h 1056130"/>
              <a:gd name="connsiteX3162" fmla="*/ 622637 w 1056130"/>
              <a:gd name="connsiteY3162" fmla="*/ 389976 h 1056130"/>
              <a:gd name="connsiteX3163" fmla="*/ 622637 w 1056130"/>
              <a:gd name="connsiteY3163" fmla="*/ 411027 h 1056130"/>
              <a:gd name="connsiteX3164" fmla="*/ 622637 w 1056130"/>
              <a:gd name="connsiteY3164" fmla="*/ 431837 h 1056130"/>
              <a:gd name="connsiteX3165" fmla="*/ 620765 w 1056130"/>
              <a:gd name="connsiteY3165" fmla="*/ 433734 h 1056130"/>
              <a:gd name="connsiteX3166" fmla="*/ 578903 w 1056130"/>
              <a:gd name="connsiteY3166" fmla="*/ 433734 h 1056130"/>
              <a:gd name="connsiteX3167" fmla="*/ 577127 w 1056130"/>
              <a:gd name="connsiteY3167" fmla="*/ 431933 h 1056130"/>
              <a:gd name="connsiteX3168" fmla="*/ 577127 w 1056130"/>
              <a:gd name="connsiteY3168" fmla="*/ 389832 h 1056130"/>
              <a:gd name="connsiteX3169" fmla="*/ 578951 w 1056130"/>
              <a:gd name="connsiteY3169" fmla="*/ 388080 h 1056130"/>
              <a:gd name="connsiteX3170" fmla="*/ 578903 w 1056130"/>
              <a:gd name="connsiteY3170" fmla="*/ 435342 h 1056130"/>
              <a:gd name="connsiteX3171" fmla="*/ 620789 w 1056130"/>
              <a:gd name="connsiteY3171" fmla="*/ 435342 h 1056130"/>
              <a:gd name="connsiteX3172" fmla="*/ 622589 w 1056130"/>
              <a:gd name="connsiteY3172" fmla="*/ 437286 h 1056130"/>
              <a:gd name="connsiteX3173" fmla="*/ 622589 w 1056130"/>
              <a:gd name="connsiteY3173" fmla="*/ 478907 h 1056130"/>
              <a:gd name="connsiteX3174" fmla="*/ 620669 w 1056130"/>
              <a:gd name="connsiteY3174" fmla="*/ 481019 h 1056130"/>
              <a:gd name="connsiteX3175" fmla="*/ 579143 w 1056130"/>
              <a:gd name="connsiteY3175" fmla="*/ 481019 h 1056130"/>
              <a:gd name="connsiteX3176" fmla="*/ 577199 w 1056130"/>
              <a:gd name="connsiteY3176" fmla="*/ 479195 h 1056130"/>
              <a:gd name="connsiteX3177" fmla="*/ 577199 w 1056130"/>
              <a:gd name="connsiteY3177" fmla="*/ 437046 h 1056130"/>
              <a:gd name="connsiteX3178" fmla="*/ 578999 w 1056130"/>
              <a:gd name="connsiteY3178" fmla="*/ 435342 h 1056130"/>
              <a:gd name="connsiteX3179" fmla="*/ 576503 w 1056130"/>
              <a:gd name="connsiteY3179" fmla="*/ 626621 h 1056130"/>
              <a:gd name="connsiteX3180" fmla="*/ 574103 w 1056130"/>
              <a:gd name="connsiteY3180" fmla="*/ 626813 h 1056130"/>
              <a:gd name="connsiteX3181" fmla="*/ 530970 w 1056130"/>
              <a:gd name="connsiteY3181" fmla="*/ 626813 h 1056130"/>
              <a:gd name="connsiteX3182" fmla="*/ 529841 w 1056130"/>
              <a:gd name="connsiteY3182" fmla="*/ 625517 h 1056130"/>
              <a:gd name="connsiteX3183" fmla="*/ 530994 w 1056130"/>
              <a:gd name="connsiteY3183" fmla="*/ 624173 h 1056130"/>
              <a:gd name="connsiteX3184" fmla="*/ 573599 w 1056130"/>
              <a:gd name="connsiteY3184" fmla="*/ 624173 h 1056130"/>
              <a:gd name="connsiteX3185" fmla="*/ 576671 w 1056130"/>
              <a:gd name="connsiteY3185" fmla="*/ 626621 h 1056130"/>
              <a:gd name="connsiteX3186" fmla="*/ 573623 w 1056130"/>
              <a:gd name="connsiteY3186" fmla="*/ 150475 h 1056130"/>
              <a:gd name="connsiteX3187" fmla="*/ 572039 w 1056130"/>
              <a:gd name="connsiteY3187" fmla="*/ 150475 h 1056130"/>
              <a:gd name="connsiteX3188" fmla="*/ 532338 w 1056130"/>
              <a:gd name="connsiteY3188" fmla="*/ 150475 h 1056130"/>
              <a:gd name="connsiteX3189" fmla="*/ 529937 w 1056130"/>
              <a:gd name="connsiteY3189" fmla="*/ 148266 h 1056130"/>
              <a:gd name="connsiteX3190" fmla="*/ 529937 w 1056130"/>
              <a:gd name="connsiteY3190" fmla="*/ 107221 h 1056130"/>
              <a:gd name="connsiteX3191" fmla="*/ 532338 w 1056130"/>
              <a:gd name="connsiteY3191" fmla="*/ 104989 h 1056130"/>
              <a:gd name="connsiteX3192" fmla="*/ 574703 w 1056130"/>
              <a:gd name="connsiteY3192" fmla="*/ 104989 h 1056130"/>
              <a:gd name="connsiteX3193" fmla="*/ 575759 w 1056130"/>
              <a:gd name="connsiteY3193" fmla="*/ 106141 h 1056130"/>
              <a:gd name="connsiteX3194" fmla="*/ 575759 w 1056130"/>
              <a:gd name="connsiteY3194" fmla="*/ 107725 h 1056130"/>
              <a:gd name="connsiteX3195" fmla="*/ 575759 w 1056130"/>
              <a:gd name="connsiteY3195" fmla="*/ 147714 h 1056130"/>
              <a:gd name="connsiteX3196" fmla="*/ 575759 w 1056130"/>
              <a:gd name="connsiteY3196" fmla="*/ 148770 h 1056130"/>
              <a:gd name="connsiteX3197" fmla="*/ 573791 w 1056130"/>
              <a:gd name="connsiteY3197" fmla="*/ 150475 h 1056130"/>
              <a:gd name="connsiteX3198" fmla="*/ 575543 w 1056130"/>
              <a:gd name="connsiteY3198" fmla="*/ 195672 h 1056130"/>
              <a:gd name="connsiteX3199" fmla="*/ 573527 w 1056130"/>
              <a:gd name="connsiteY3199" fmla="*/ 197712 h 1056130"/>
              <a:gd name="connsiteX3200" fmla="*/ 532002 w 1056130"/>
              <a:gd name="connsiteY3200" fmla="*/ 197712 h 1056130"/>
              <a:gd name="connsiteX3201" fmla="*/ 529865 w 1056130"/>
              <a:gd name="connsiteY3201" fmla="*/ 195552 h 1056130"/>
              <a:gd name="connsiteX3202" fmla="*/ 529865 w 1056130"/>
              <a:gd name="connsiteY3202" fmla="*/ 154243 h 1056130"/>
              <a:gd name="connsiteX3203" fmla="*/ 532002 w 1056130"/>
              <a:gd name="connsiteY3203" fmla="*/ 152059 h 1056130"/>
              <a:gd name="connsiteX3204" fmla="*/ 573599 w 1056130"/>
              <a:gd name="connsiteY3204" fmla="*/ 152059 h 1056130"/>
              <a:gd name="connsiteX3205" fmla="*/ 575615 w 1056130"/>
              <a:gd name="connsiteY3205" fmla="*/ 154099 h 1056130"/>
              <a:gd name="connsiteX3206" fmla="*/ 575543 w 1056130"/>
              <a:gd name="connsiteY3206" fmla="*/ 201601 h 1056130"/>
              <a:gd name="connsiteX3207" fmla="*/ 575543 w 1056130"/>
              <a:gd name="connsiteY3207" fmla="*/ 242670 h 1056130"/>
              <a:gd name="connsiteX3208" fmla="*/ 573143 w 1056130"/>
              <a:gd name="connsiteY3208" fmla="*/ 245070 h 1056130"/>
              <a:gd name="connsiteX3209" fmla="*/ 532338 w 1056130"/>
              <a:gd name="connsiteY3209" fmla="*/ 245070 h 1056130"/>
              <a:gd name="connsiteX3210" fmla="*/ 529937 w 1056130"/>
              <a:gd name="connsiteY3210" fmla="*/ 242862 h 1056130"/>
              <a:gd name="connsiteX3211" fmla="*/ 529937 w 1056130"/>
              <a:gd name="connsiteY3211" fmla="*/ 201433 h 1056130"/>
              <a:gd name="connsiteX3212" fmla="*/ 532098 w 1056130"/>
              <a:gd name="connsiteY3212" fmla="*/ 199321 h 1056130"/>
              <a:gd name="connsiteX3213" fmla="*/ 573407 w 1056130"/>
              <a:gd name="connsiteY3213" fmla="*/ 199321 h 1056130"/>
              <a:gd name="connsiteX3214" fmla="*/ 575543 w 1056130"/>
              <a:gd name="connsiteY3214" fmla="*/ 201601 h 1056130"/>
              <a:gd name="connsiteX3215" fmla="*/ 529265 w 1056130"/>
              <a:gd name="connsiteY3215" fmla="*/ 59983 h 1056130"/>
              <a:gd name="connsiteX3216" fmla="*/ 529865 w 1056130"/>
              <a:gd name="connsiteY3216" fmla="*/ 57847 h 1056130"/>
              <a:gd name="connsiteX3217" fmla="*/ 532266 w 1056130"/>
              <a:gd name="connsiteY3217" fmla="*/ 57247 h 1056130"/>
              <a:gd name="connsiteX3218" fmla="*/ 573215 w 1056130"/>
              <a:gd name="connsiteY3218" fmla="*/ 57247 h 1056130"/>
              <a:gd name="connsiteX3219" fmla="*/ 575615 w 1056130"/>
              <a:gd name="connsiteY3219" fmla="*/ 57943 h 1056130"/>
              <a:gd name="connsiteX3220" fmla="*/ 575615 w 1056130"/>
              <a:gd name="connsiteY3220" fmla="*/ 100308 h 1056130"/>
              <a:gd name="connsiteX3221" fmla="*/ 575615 w 1056130"/>
              <a:gd name="connsiteY3221" fmla="*/ 102157 h 1056130"/>
              <a:gd name="connsiteX3222" fmla="*/ 574247 w 1056130"/>
              <a:gd name="connsiteY3222" fmla="*/ 103525 h 1056130"/>
              <a:gd name="connsiteX3223" fmla="*/ 529937 w 1056130"/>
              <a:gd name="connsiteY3223" fmla="*/ 103525 h 1056130"/>
              <a:gd name="connsiteX3224" fmla="*/ 529241 w 1056130"/>
              <a:gd name="connsiteY3224" fmla="*/ 101413 h 1056130"/>
              <a:gd name="connsiteX3225" fmla="*/ 529265 w 1056130"/>
              <a:gd name="connsiteY3225" fmla="*/ 13346 h 1056130"/>
              <a:gd name="connsiteX3226" fmla="*/ 529793 w 1056130"/>
              <a:gd name="connsiteY3226" fmla="*/ 10945 h 1056130"/>
              <a:gd name="connsiteX3227" fmla="*/ 532386 w 1056130"/>
              <a:gd name="connsiteY3227" fmla="*/ 10705 h 1056130"/>
              <a:gd name="connsiteX3228" fmla="*/ 574487 w 1056130"/>
              <a:gd name="connsiteY3228" fmla="*/ 10705 h 1056130"/>
              <a:gd name="connsiteX3229" fmla="*/ 575543 w 1056130"/>
              <a:gd name="connsiteY3229" fmla="*/ 11881 h 1056130"/>
              <a:gd name="connsiteX3230" fmla="*/ 575543 w 1056130"/>
              <a:gd name="connsiteY3230" fmla="*/ 13730 h 1056130"/>
              <a:gd name="connsiteX3231" fmla="*/ 575543 w 1056130"/>
              <a:gd name="connsiteY3231" fmla="*/ 56095 h 1056130"/>
              <a:gd name="connsiteX3232" fmla="*/ 573431 w 1056130"/>
              <a:gd name="connsiteY3232" fmla="*/ 56791 h 1056130"/>
              <a:gd name="connsiteX3233" fmla="*/ 532074 w 1056130"/>
              <a:gd name="connsiteY3233" fmla="*/ 56791 h 1056130"/>
              <a:gd name="connsiteX3234" fmla="*/ 529937 w 1056130"/>
              <a:gd name="connsiteY3234" fmla="*/ 56191 h 1056130"/>
              <a:gd name="connsiteX3235" fmla="*/ 529337 w 1056130"/>
              <a:gd name="connsiteY3235" fmla="*/ 53791 h 1056130"/>
              <a:gd name="connsiteX3236" fmla="*/ 529337 w 1056130"/>
              <a:gd name="connsiteY3236" fmla="*/ 13226 h 1056130"/>
              <a:gd name="connsiteX3237" fmla="*/ 529265 w 1056130"/>
              <a:gd name="connsiteY3237" fmla="*/ 289788 h 1056130"/>
              <a:gd name="connsiteX3238" fmla="*/ 529265 w 1056130"/>
              <a:gd name="connsiteY3238" fmla="*/ 249415 h 1056130"/>
              <a:gd name="connsiteX3239" fmla="*/ 529793 w 1056130"/>
              <a:gd name="connsiteY3239" fmla="*/ 247014 h 1056130"/>
              <a:gd name="connsiteX3240" fmla="*/ 532386 w 1056130"/>
              <a:gd name="connsiteY3240" fmla="*/ 246750 h 1056130"/>
              <a:gd name="connsiteX3241" fmla="*/ 574487 w 1056130"/>
              <a:gd name="connsiteY3241" fmla="*/ 246750 h 1056130"/>
              <a:gd name="connsiteX3242" fmla="*/ 575543 w 1056130"/>
              <a:gd name="connsiteY3242" fmla="*/ 247927 h 1056130"/>
              <a:gd name="connsiteX3243" fmla="*/ 575543 w 1056130"/>
              <a:gd name="connsiteY3243" fmla="*/ 249751 h 1056130"/>
              <a:gd name="connsiteX3244" fmla="*/ 575543 w 1056130"/>
              <a:gd name="connsiteY3244" fmla="*/ 292116 h 1056130"/>
              <a:gd name="connsiteX3245" fmla="*/ 575543 w 1056130"/>
              <a:gd name="connsiteY3245" fmla="*/ 292116 h 1056130"/>
              <a:gd name="connsiteX3246" fmla="*/ 573431 w 1056130"/>
              <a:gd name="connsiteY3246" fmla="*/ 292836 h 1056130"/>
              <a:gd name="connsiteX3247" fmla="*/ 532074 w 1056130"/>
              <a:gd name="connsiteY3247" fmla="*/ 292836 h 1056130"/>
              <a:gd name="connsiteX3248" fmla="*/ 529937 w 1056130"/>
              <a:gd name="connsiteY3248" fmla="*/ 292236 h 1056130"/>
              <a:gd name="connsiteX3249" fmla="*/ 529337 w 1056130"/>
              <a:gd name="connsiteY3249" fmla="*/ 289668 h 1056130"/>
              <a:gd name="connsiteX3250" fmla="*/ 575543 w 1056130"/>
              <a:gd name="connsiteY3250" fmla="*/ 293892 h 1056130"/>
              <a:gd name="connsiteX3251" fmla="*/ 575543 w 1056130"/>
              <a:gd name="connsiteY3251" fmla="*/ 293892 h 1056130"/>
              <a:gd name="connsiteX3252" fmla="*/ 575543 w 1056130"/>
              <a:gd name="connsiteY3252" fmla="*/ 336257 h 1056130"/>
              <a:gd name="connsiteX3253" fmla="*/ 575543 w 1056130"/>
              <a:gd name="connsiteY3253" fmla="*/ 338082 h 1056130"/>
              <a:gd name="connsiteX3254" fmla="*/ 574175 w 1056130"/>
              <a:gd name="connsiteY3254" fmla="*/ 339474 h 1056130"/>
              <a:gd name="connsiteX3255" fmla="*/ 572327 w 1056130"/>
              <a:gd name="connsiteY3255" fmla="*/ 339474 h 1056130"/>
              <a:gd name="connsiteX3256" fmla="*/ 529937 w 1056130"/>
              <a:gd name="connsiteY3256" fmla="*/ 339474 h 1056130"/>
              <a:gd name="connsiteX3257" fmla="*/ 529241 w 1056130"/>
              <a:gd name="connsiteY3257" fmla="*/ 337386 h 1056130"/>
              <a:gd name="connsiteX3258" fmla="*/ 529241 w 1056130"/>
              <a:gd name="connsiteY3258" fmla="*/ 295909 h 1056130"/>
              <a:gd name="connsiteX3259" fmla="*/ 529841 w 1056130"/>
              <a:gd name="connsiteY3259" fmla="*/ 293772 h 1056130"/>
              <a:gd name="connsiteX3260" fmla="*/ 532242 w 1056130"/>
              <a:gd name="connsiteY3260" fmla="*/ 293196 h 1056130"/>
              <a:gd name="connsiteX3261" fmla="*/ 573191 w 1056130"/>
              <a:gd name="connsiteY3261" fmla="*/ 293196 h 1056130"/>
              <a:gd name="connsiteX3262" fmla="*/ 575591 w 1056130"/>
              <a:gd name="connsiteY3262" fmla="*/ 293892 h 1056130"/>
              <a:gd name="connsiteX3263" fmla="*/ 575543 w 1056130"/>
              <a:gd name="connsiteY3263" fmla="*/ 431741 h 1056130"/>
              <a:gd name="connsiteX3264" fmla="*/ 573503 w 1056130"/>
              <a:gd name="connsiteY3264" fmla="*/ 433782 h 1056130"/>
              <a:gd name="connsiteX3265" fmla="*/ 532002 w 1056130"/>
              <a:gd name="connsiteY3265" fmla="*/ 433782 h 1056130"/>
              <a:gd name="connsiteX3266" fmla="*/ 529865 w 1056130"/>
              <a:gd name="connsiteY3266" fmla="*/ 431597 h 1056130"/>
              <a:gd name="connsiteX3267" fmla="*/ 529865 w 1056130"/>
              <a:gd name="connsiteY3267" fmla="*/ 390288 h 1056130"/>
              <a:gd name="connsiteX3268" fmla="*/ 532026 w 1056130"/>
              <a:gd name="connsiteY3268" fmla="*/ 388128 h 1056130"/>
              <a:gd name="connsiteX3269" fmla="*/ 573599 w 1056130"/>
              <a:gd name="connsiteY3269" fmla="*/ 388128 h 1056130"/>
              <a:gd name="connsiteX3270" fmla="*/ 575615 w 1056130"/>
              <a:gd name="connsiteY3270" fmla="*/ 390168 h 1056130"/>
              <a:gd name="connsiteX3271" fmla="*/ 575543 w 1056130"/>
              <a:gd name="connsiteY3271" fmla="*/ 478955 h 1056130"/>
              <a:gd name="connsiteX3272" fmla="*/ 573527 w 1056130"/>
              <a:gd name="connsiteY3272" fmla="*/ 481019 h 1056130"/>
              <a:gd name="connsiteX3273" fmla="*/ 531762 w 1056130"/>
              <a:gd name="connsiteY3273" fmla="*/ 481019 h 1056130"/>
              <a:gd name="connsiteX3274" fmla="*/ 529865 w 1056130"/>
              <a:gd name="connsiteY3274" fmla="*/ 479123 h 1056130"/>
              <a:gd name="connsiteX3275" fmla="*/ 529865 w 1056130"/>
              <a:gd name="connsiteY3275" fmla="*/ 437262 h 1056130"/>
              <a:gd name="connsiteX3276" fmla="*/ 531714 w 1056130"/>
              <a:gd name="connsiteY3276" fmla="*/ 435366 h 1056130"/>
              <a:gd name="connsiteX3277" fmla="*/ 573575 w 1056130"/>
              <a:gd name="connsiteY3277" fmla="*/ 435366 h 1056130"/>
              <a:gd name="connsiteX3278" fmla="*/ 575615 w 1056130"/>
              <a:gd name="connsiteY3278" fmla="*/ 437358 h 1056130"/>
              <a:gd name="connsiteX3279" fmla="*/ 529937 w 1056130"/>
              <a:gd name="connsiteY3279" fmla="*/ 384791 h 1056130"/>
              <a:gd name="connsiteX3280" fmla="*/ 529937 w 1056130"/>
              <a:gd name="connsiteY3280" fmla="*/ 342954 h 1056130"/>
              <a:gd name="connsiteX3281" fmla="*/ 531810 w 1056130"/>
              <a:gd name="connsiteY3281" fmla="*/ 341058 h 1056130"/>
              <a:gd name="connsiteX3282" fmla="*/ 573647 w 1056130"/>
              <a:gd name="connsiteY3282" fmla="*/ 341058 h 1056130"/>
              <a:gd name="connsiteX3283" fmla="*/ 575687 w 1056130"/>
              <a:gd name="connsiteY3283" fmla="*/ 343050 h 1056130"/>
              <a:gd name="connsiteX3284" fmla="*/ 575687 w 1056130"/>
              <a:gd name="connsiteY3284" fmla="*/ 384647 h 1056130"/>
              <a:gd name="connsiteX3285" fmla="*/ 573791 w 1056130"/>
              <a:gd name="connsiteY3285" fmla="*/ 386520 h 1056130"/>
              <a:gd name="connsiteX3286" fmla="*/ 531690 w 1056130"/>
              <a:gd name="connsiteY3286" fmla="*/ 386520 h 1056130"/>
              <a:gd name="connsiteX3287" fmla="*/ 529937 w 1056130"/>
              <a:gd name="connsiteY3287" fmla="*/ 384791 h 1056130"/>
              <a:gd name="connsiteX3288" fmla="*/ 529433 w 1056130"/>
              <a:gd name="connsiteY3288" fmla="*/ 525737 h 1056130"/>
              <a:gd name="connsiteX3289" fmla="*/ 529433 w 1056130"/>
              <a:gd name="connsiteY3289" fmla="*/ 485364 h 1056130"/>
              <a:gd name="connsiteX3290" fmla="*/ 529961 w 1056130"/>
              <a:gd name="connsiteY3290" fmla="*/ 482964 h 1056130"/>
              <a:gd name="connsiteX3291" fmla="*/ 532554 w 1056130"/>
              <a:gd name="connsiteY3291" fmla="*/ 482724 h 1056130"/>
              <a:gd name="connsiteX3292" fmla="*/ 574655 w 1056130"/>
              <a:gd name="connsiteY3292" fmla="*/ 482724 h 1056130"/>
              <a:gd name="connsiteX3293" fmla="*/ 575711 w 1056130"/>
              <a:gd name="connsiteY3293" fmla="*/ 483900 h 1056130"/>
              <a:gd name="connsiteX3294" fmla="*/ 575711 w 1056130"/>
              <a:gd name="connsiteY3294" fmla="*/ 485748 h 1056130"/>
              <a:gd name="connsiteX3295" fmla="*/ 575711 w 1056130"/>
              <a:gd name="connsiteY3295" fmla="*/ 528113 h 1056130"/>
              <a:gd name="connsiteX3296" fmla="*/ 575711 w 1056130"/>
              <a:gd name="connsiteY3296" fmla="*/ 528113 h 1056130"/>
              <a:gd name="connsiteX3297" fmla="*/ 573599 w 1056130"/>
              <a:gd name="connsiteY3297" fmla="*/ 528809 h 1056130"/>
              <a:gd name="connsiteX3298" fmla="*/ 532074 w 1056130"/>
              <a:gd name="connsiteY3298" fmla="*/ 528809 h 1056130"/>
              <a:gd name="connsiteX3299" fmla="*/ 529937 w 1056130"/>
              <a:gd name="connsiteY3299" fmla="*/ 528209 h 1056130"/>
              <a:gd name="connsiteX3300" fmla="*/ 529337 w 1056130"/>
              <a:gd name="connsiteY3300" fmla="*/ 525737 h 1056130"/>
              <a:gd name="connsiteX3301" fmla="*/ 529937 w 1056130"/>
              <a:gd name="connsiteY3301" fmla="*/ 529865 h 1056130"/>
              <a:gd name="connsiteX3302" fmla="*/ 532338 w 1056130"/>
              <a:gd name="connsiteY3302" fmla="*/ 529265 h 1056130"/>
              <a:gd name="connsiteX3303" fmla="*/ 573287 w 1056130"/>
              <a:gd name="connsiteY3303" fmla="*/ 529265 h 1056130"/>
              <a:gd name="connsiteX3304" fmla="*/ 575687 w 1056130"/>
              <a:gd name="connsiteY3304" fmla="*/ 529985 h 1056130"/>
              <a:gd name="connsiteX3305" fmla="*/ 575687 w 1056130"/>
              <a:gd name="connsiteY3305" fmla="*/ 571030 h 1056130"/>
              <a:gd name="connsiteX3306" fmla="*/ 575687 w 1056130"/>
              <a:gd name="connsiteY3306" fmla="*/ 572615 h 1056130"/>
              <a:gd name="connsiteX3307" fmla="*/ 573047 w 1056130"/>
              <a:gd name="connsiteY3307" fmla="*/ 575375 h 1056130"/>
              <a:gd name="connsiteX3308" fmla="*/ 532722 w 1056130"/>
              <a:gd name="connsiteY3308" fmla="*/ 575375 h 1056130"/>
              <a:gd name="connsiteX3309" fmla="*/ 529865 w 1056130"/>
              <a:gd name="connsiteY3309" fmla="*/ 575111 h 1056130"/>
              <a:gd name="connsiteX3310" fmla="*/ 529337 w 1056130"/>
              <a:gd name="connsiteY3310" fmla="*/ 572711 h 1056130"/>
              <a:gd name="connsiteX3311" fmla="*/ 529337 w 1056130"/>
              <a:gd name="connsiteY3311" fmla="*/ 532338 h 1056130"/>
              <a:gd name="connsiteX3312" fmla="*/ 529937 w 1056130"/>
              <a:gd name="connsiteY3312" fmla="*/ 529865 h 1056130"/>
              <a:gd name="connsiteX3313" fmla="*/ 529937 w 1056130"/>
              <a:gd name="connsiteY3313" fmla="*/ 664762 h 1056130"/>
              <a:gd name="connsiteX3314" fmla="*/ 593329 w 1056130"/>
              <a:gd name="connsiteY3314" fmla="*/ 664762 h 1056130"/>
              <a:gd name="connsiteX3315" fmla="*/ 597098 w 1056130"/>
              <a:gd name="connsiteY3315" fmla="*/ 667042 h 1056130"/>
              <a:gd name="connsiteX3316" fmla="*/ 599306 w 1056130"/>
              <a:gd name="connsiteY3316" fmla="*/ 672035 h 1056130"/>
              <a:gd name="connsiteX3317" fmla="*/ 596906 w 1056130"/>
              <a:gd name="connsiteY3317" fmla="*/ 672611 h 1056130"/>
              <a:gd name="connsiteX3318" fmla="*/ 532338 w 1056130"/>
              <a:gd name="connsiteY3318" fmla="*/ 672611 h 1056130"/>
              <a:gd name="connsiteX3319" fmla="*/ 529937 w 1056130"/>
              <a:gd name="connsiteY3319" fmla="*/ 671987 h 1056130"/>
              <a:gd name="connsiteX3320" fmla="*/ 529937 w 1056130"/>
              <a:gd name="connsiteY3320" fmla="*/ 671987 h 1056130"/>
              <a:gd name="connsiteX3321" fmla="*/ 529937 w 1056130"/>
              <a:gd name="connsiteY3321" fmla="*/ 664738 h 1056130"/>
              <a:gd name="connsiteX3322" fmla="*/ 528137 w 1056130"/>
              <a:gd name="connsiteY3322" fmla="*/ 671963 h 1056130"/>
              <a:gd name="connsiteX3323" fmla="*/ 528137 w 1056130"/>
              <a:gd name="connsiteY3323" fmla="*/ 671963 h 1056130"/>
              <a:gd name="connsiteX3324" fmla="*/ 525737 w 1056130"/>
              <a:gd name="connsiteY3324" fmla="*/ 672587 h 1056130"/>
              <a:gd name="connsiteX3325" fmla="*/ 460929 w 1056130"/>
              <a:gd name="connsiteY3325" fmla="*/ 672587 h 1056130"/>
              <a:gd name="connsiteX3326" fmla="*/ 458673 w 1056130"/>
              <a:gd name="connsiteY3326" fmla="*/ 672131 h 1056130"/>
              <a:gd name="connsiteX3327" fmla="*/ 460497 w 1056130"/>
              <a:gd name="connsiteY3327" fmla="*/ 667906 h 1056130"/>
              <a:gd name="connsiteX3328" fmla="*/ 465537 w 1056130"/>
              <a:gd name="connsiteY3328" fmla="*/ 664714 h 1056130"/>
              <a:gd name="connsiteX3329" fmla="*/ 528065 w 1056130"/>
              <a:gd name="connsiteY3329" fmla="*/ 664714 h 1056130"/>
              <a:gd name="connsiteX3330" fmla="*/ 528065 w 1056130"/>
              <a:gd name="connsiteY3330" fmla="*/ 664714 h 1056130"/>
              <a:gd name="connsiteX3331" fmla="*/ 528569 w 1056130"/>
              <a:gd name="connsiteY3331" fmla="*/ 665242 h 1056130"/>
              <a:gd name="connsiteX3332" fmla="*/ 528161 w 1056130"/>
              <a:gd name="connsiteY3332" fmla="*/ 671915 h 1056130"/>
              <a:gd name="connsiteX3333" fmla="*/ 528137 w 1056130"/>
              <a:gd name="connsiteY3333" fmla="*/ 686749 h 1056130"/>
              <a:gd name="connsiteX3334" fmla="*/ 528137 w 1056130"/>
              <a:gd name="connsiteY3334" fmla="*/ 692533 h 1056130"/>
              <a:gd name="connsiteX3335" fmla="*/ 526913 w 1056130"/>
              <a:gd name="connsiteY3335" fmla="*/ 693758 h 1056130"/>
              <a:gd name="connsiteX3336" fmla="*/ 447631 w 1056130"/>
              <a:gd name="connsiteY3336" fmla="*/ 693758 h 1056130"/>
              <a:gd name="connsiteX3337" fmla="*/ 452144 w 1056130"/>
              <a:gd name="connsiteY3337" fmla="*/ 684709 h 1056130"/>
              <a:gd name="connsiteX3338" fmla="*/ 453800 w 1056130"/>
              <a:gd name="connsiteY3338" fmla="*/ 683748 h 1056130"/>
              <a:gd name="connsiteX3339" fmla="*/ 525377 w 1056130"/>
              <a:gd name="connsiteY3339" fmla="*/ 683748 h 1056130"/>
              <a:gd name="connsiteX3340" fmla="*/ 528281 w 1056130"/>
              <a:gd name="connsiteY3340" fmla="*/ 686725 h 1056130"/>
              <a:gd name="connsiteX3341" fmla="*/ 525257 w 1056130"/>
              <a:gd name="connsiteY3341" fmla="*/ 830214 h 1056130"/>
              <a:gd name="connsiteX3342" fmla="*/ 381239 w 1056130"/>
              <a:gd name="connsiteY3342" fmla="*/ 830214 h 1056130"/>
              <a:gd name="connsiteX3343" fmla="*/ 379751 w 1056130"/>
              <a:gd name="connsiteY3343" fmla="*/ 830214 h 1056130"/>
              <a:gd name="connsiteX3344" fmla="*/ 379751 w 1056130"/>
              <a:gd name="connsiteY3344" fmla="*/ 829134 h 1056130"/>
              <a:gd name="connsiteX3345" fmla="*/ 395977 w 1056130"/>
              <a:gd name="connsiteY3345" fmla="*/ 796682 h 1056130"/>
              <a:gd name="connsiteX3346" fmla="*/ 396865 w 1056130"/>
              <a:gd name="connsiteY3346" fmla="*/ 795386 h 1056130"/>
              <a:gd name="connsiteX3347" fmla="*/ 396865 w 1056130"/>
              <a:gd name="connsiteY3347" fmla="*/ 795386 h 1056130"/>
              <a:gd name="connsiteX3348" fmla="*/ 399265 w 1056130"/>
              <a:gd name="connsiteY3348" fmla="*/ 794906 h 1056130"/>
              <a:gd name="connsiteX3349" fmla="*/ 525281 w 1056130"/>
              <a:gd name="connsiteY3349" fmla="*/ 794906 h 1056130"/>
              <a:gd name="connsiteX3350" fmla="*/ 527897 w 1056130"/>
              <a:gd name="connsiteY3350" fmla="*/ 795626 h 1056130"/>
              <a:gd name="connsiteX3351" fmla="*/ 527897 w 1056130"/>
              <a:gd name="connsiteY3351" fmla="*/ 827478 h 1056130"/>
              <a:gd name="connsiteX3352" fmla="*/ 525401 w 1056130"/>
              <a:gd name="connsiteY3352" fmla="*/ 830190 h 1056130"/>
              <a:gd name="connsiteX3353" fmla="*/ 293892 w 1056130"/>
              <a:gd name="connsiteY3353" fmla="*/ 484740 h 1056130"/>
              <a:gd name="connsiteX3354" fmla="*/ 295885 w 1056130"/>
              <a:gd name="connsiteY3354" fmla="*/ 482628 h 1056130"/>
              <a:gd name="connsiteX3355" fmla="*/ 337482 w 1056130"/>
              <a:gd name="connsiteY3355" fmla="*/ 482628 h 1056130"/>
              <a:gd name="connsiteX3356" fmla="*/ 339546 w 1056130"/>
              <a:gd name="connsiteY3356" fmla="*/ 484644 h 1056130"/>
              <a:gd name="connsiteX3357" fmla="*/ 339546 w 1056130"/>
              <a:gd name="connsiteY3357" fmla="*/ 526241 h 1056130"/>
              <a:gd name="connsiteX3358" fmla="*/ 337698 w 1056130"/>
              <a:gd name="connsiteY3358" fmla="*/ 528185 h 1056130"/>
              <a:gd name="connsiteX3359" fmla="*/ 295837 w 1056130"/>
              <a:gd name="connsiteY3359" fmla="*/ 528185 h 1056130"/>
              <a:gd name="connsiteX3360" fmla="*/ 293892 w 1056130"/>
              <a:gd name="connsiteY3360" fmla="*/ 526073 h 1056130"/>
              <a:gd name="connsiteX3361" fmla="*/ 293892 w 1056130"/>
              <a:gd name="connsiteY3361" fmla="*/ 484740 h 1056130"/>
              <a:gd name="connsiteX3362" fmla="*/ 339498 w 1056130"/>
              <a:gd name="connsiteY3362" fmla="*/ 337290 h 1056130"/>
              <a:gd name="connsiteX3363" fmla="*/ 337338 w 1056130"/>
              <a:gd name="connsiteY3363" fmla="*/ 339474 h 1056130"/>
              <a:gd name="connsiteX3364" fmla="*/ 296077 w 1056130"/>
              <a:gd name="connsiteY3364" fmla="*/ 339474 h 1056130"/>
              <a:gd name="connsiteX3365" fmla="*/ 293892 w 1056130"/>
              <a:gd name="connsiteY3365" fmla="*/ 337314 h 1056130"/>
              <a:gd name="connsiteX3366" fmla="*/ 293892 w 1056130"/>
              <a:gd name="connsiteY3366" fmla="*/ 295740 h 1056130"/>
              <a:gd name="connsiteX3367" fmla="*/ 295933 w 1056130"/>
              <a:gd name="connsiteY3367" fmla="*/ 293724 h 1056130"/>
              <a:gd name="connsiteX3368" fmla="*/ 337506 w 1056130"/>
              <a:gd name="connsiteY3368" fmla="*/ 293724 h 1056130"/>
              <a:gd name="connsiteX3369" fmla="*/ 339546 w 1056130"/>
              <a:gd name="connsiteY3369" fmla="*/ 295716 h 1056130"/>
              <a:gd name="connsiteX3370" fmla="*/ 339546 w 1056130"/>
              <a:gd name="connsiteY3370" fmla="*/ 316767 h 1056130"/>
              <a:gd name="connsiteX3371" fmla="*/ 339546 w 1056130"/>
              <a:gd name="connsiteY3371" fmla="*/ 337290 h 1056130"/>
              <a:gd name="connsiteX3372" fmla="*/ 339498 w 1056130"/>
              <a:gd name="connsiteY3372" fmla="*/ 384455 h 1056130"/>
              <a:gd name="connsiteX3373" fmla="*/ 337290 w 1056130"/>
              <a:gd name="connsiteY3373" fmla="*/ 386544 h 1056130"/>
              <a:gd name="connsiteX3374" fmla="*/ 296269 w 1056130"/>
              <a:gd name="connsiteY3374" fmla="*/ 386544 h 1056130"/>
              <a:gd name="connsiteX3375" fmla="*/ 293868 w 1056130"/>
              <a:gd name="connsiteY3375" fmla="*/ 384335 h 1056130"/>
              <a:gd name="connsiteX3376" fmla="*/ 293868 w 1056130"/>
              <a:gd name="connsiteY3376" fmla="*/ 343266 h 1056130"/>
              <a:gd name="connsiteX3377" fmla="*/ 296269 w 1056130"/>
              <a:gd name="connsiteY3377" fmla="*/ 341058 h 1056130"/>
              <a:gd name="connsiteX3378" fmla="*/ 337338 w 1056130"/>
              <a:gd name="connsiteY3378" fmla="*/ 341058 h 1056130"/>
              <a:gd name="connsiteX3379" fmla="*/ 339570 w 1056130"/>
              <a:gd name="connsiteY3379" fmla="*/ 343122 h 1056130"/>
              <a:gd name="connsiteX3380" fmla="*/ 339546 w 1056130"/>
              <a:gd name="connsiteY3380" fmla="*/ 384455 h 1056130"/>
              <a:gd name="connsiteX3381" fmla="*/ 293892 w 1056130"/>
              <a:gd name="connsiteY3381" fmla="*/ 248623 h 1056130"/>
              <a:gd name="connsiteX3382" fmla="*/ 295933 w 1056130"/>
              <a:gd name="connsiteY3382" fmla="*/ 246558 h 1056130"/>
              <a:gd name="connsiteX3383" fmla="*/ 337530 w 1056130"/>
              <a:gd name="connsiteY3383" fmla="*/ 246558 h 1056130"/>
              <a:gd name="connsiteX3384" fmla="*/ 339546 w 1056130"/>
              <a:gd name="connsiteY3384" fmla="*/ 248623 h 1056130"/>
              <a:gd name="connsiteX3385" fmla="*/ 339546 w 1056130"/>
              <a:gd name="connsiteY3385" fmla="*/ 290244 h 1056130"/>
              <a:gd name="connsiteX3386" fmla="*/ 337650 w 1056130"/>
              <a:gd name="connsiteY3386" fmla="*/ 292116 h 1056130"/>
              <a:gd name="connsiteX3387" fmla="*/ 296053 w 1056130"/>
              <a:gd name="connsiteY3387" fmla="*/ 292116 h 1056130"/>
              <a:gd name="connsiteX3388" fmla="*/ 293892 w 1056130"/>
              <a:gd name="connsiteY3388" fmla="*/ 289956 h 1056130"/>
              <a:gd name="connsiteX3389" fmla="*/ 339498 w 1056130"/>
              <a:gd name="connsiteY3389" fmla="*/ 242982 h 1056130"/>
              <a:gd name="connsiteX3390" fmla="*/ 337410 w 1056130"/>
              <a:gd name="connsiteY3390" fmla="*/ 244974 h 1056130"/>
              <a:gd name="connsiteX3391" fmla="*/ 296125 w 1056130"/>
              <a:gd name="connsiteY3391" fmla="*/ 244974 h 1056130"/>
              <a:gd name="connsiteX3392" fmla="*/ 293892 w 1056130"/>
              <a:gd name="connsiteY3392" fmla="*/ 242574 h 1056130"/>
              <a:gd name="connsiteX3393" fmla="*/ 293892 w 1056130"/>
              <a:gd name="connsiteY3393" fmla="*/ 201241 h 1056130"/>
              <a:gd name="connsiteX3394" fmla="*/ 295741 w 1056130"/>
              <a:gd name="connsiteY3394" fmla="*/ 199321 h 1056130"/>
              <a:gd name="connsiteX3395" fmla="*/ 337842 w 1056130"/>
              <a:gd name="connsiteY3395" fmla="*/ 199321 h 1056130"/>
              <a:gd name="connsiteX3396" fmla="*/ 339570 w 1056130"/>
              <a:gd name="connsiteY3396" fmla="*/ 201169 h 1056130"/>
              <a:gd name="connsiteX3397" fmla="*/ 339546 w 1056130"/>
              <a:gd name="connsiteY3397" fmla="*/ 242982 h 1056130"/>
              <a:gd name="connsiteX3398" fmla="*/ 293892 w 1056130"/>
              <a:gd name="connsiteY3398" fmla="*/ 390144 h 1056130"/>
              <a:gd name="connsiteX3399" fmla="*/ 295933 w 1056130"/>
              <a:gd name="connsiteY3399" fmla="*/ 388128 h 1056130"/>
              <a:gd name="connsiteX3400" fmla="*/ 337530 w 1056130"/>
              <a:gd name="connsiteY3400" fmla="*/ 388128 h 1056130"/>
              <a:gd name="connsiteX3401" fmla="*/ 339546 w 1056130"/>
              <a:gd name="connsiteY3401" fmla="*/ 390168 h 1056130"/>
              <a:gd name="connsiteX3402" fmla="*/ 339546 w 1056130"/>
              <a:gd name="connsiteY3402" fmla="*/ 431765 h 1056130"/>
              <a:gd name="connsiteX3403" fmla="*/ 337506 w 1056130"/>
              <a:gd name="connsiteY3403" fmla="*/ 433782 h 1056130"/>
              <a:gd name="connsiteX3404" fmla="*/ 295933 w 1056130"/>
              <a:gd name="connsiteY3404" fmla="*/ 433782 h 1056130"/>
              <a:gd name="connsiteX3405" fmla="*/ 293892 w 1056130"/>
              <a:gd name="connsiteY3405" fmla="*/ 431741 h 1056130"/>
              <a:gd name="connsiteX3406" fmla="*/ 293892 w 1056130"/>
              <a:gd name="connsiteY3406" fmla="*/ 390144 h 1056130"/>
              <a:gd name="connsiteX3407" fmla="*/ 339498 w 1056130"/>
              <a:gd name="connsiteY3407" fmla="*/ 478955 h 1056130"/>
              <a:gd name="connsiteX3408" fmla="*/ 337458 w 1056130"/>
              <a:gd name="connsiteY3408" fmla="*/ 480995 h 1056130"/>
              <a:gd name="connsiteX3409" fmla="*/ 295909 w 1056130"/>
              <a:gd name="connsiteY3409" fmla="*/ 480995 h 1056130"/>
              <a:gd name="connsiteX3410" fmla="*/ 293892 w 1056130"/>
              <a:gd name="connsiteY3410" fmla="*/ 478931 h 1056130"/>
              <a:gd name="connsiteX3411" fmla="*/ 293892 w 1056130"/>
              <a:gd name="connsiteY3411" fmla="*/ 437358 h 1056130"/>
              <a:gd name="connsiteX3412" fmla="*/ 295933 w 1056130"/>
              <a:gd name="connsiteY3412" fmla="*/ 435366 h 1056130"/>
              <a:gd name="connsiteX3413" fmla="*/ 337530 w 1056130"/>
              <a:gd name="connsiteY3413" fmla="*/ 435366 h 1056130"/>
              <a:gd name="connsiteX3414" fmla="*/ 339546 w 1056130"/>
              <a:gd name="connsiteY3414" fmla="*/ 437382 h 1056130"/>
              <a:gd name="connsiteX3415" fmla="*/ 339546 w 1056130"/>
              <a:gd name="connsiteY3415" fmla="*/ 478979 h 1056130"/>
              <a:gd name="connsiteX3416" fmla="*/ 293892 w 1056130"/>
              <a:gd name="connsiteY3416" fmla="*/ 532122 h 1056130"/>
              <a:gd name="connsiteX3417" fmla="*/ 296101 w 1056130"/>
              <a:gd name="connsiteY3417" fmla="*/ 529721 h 1056130"/>
              <a:gd name="connsiteX3418" fmla="*/ 337434 w 1056130"/>
              <a:gd name="connsiteY3418" fmla="*/ 529721 h 1056130"/>
              <a:gd name="connsiteX3419" fmla="*/ 339546 w 1056130"/>
              <a:gd name="connsiteY3419" fmla="*/ 531930 h 1056130"/>
              <a:gd name="connsiteX3420" fmla="*/ 339546 w 1056130"/>
              <a:gd name="connsiteY3420" fmla="*/ 573023 h 1056130"/>
              <a:gd name="connsiteX3421" fmla="*/ 337146 w 1056130"/>
              <a:gd name="connsiteY3421" fmla="*/ 575303 h 1056130"/>
              <a:gd name="connsiteX3422" fmla="*/ 296149 w 1056130"/>
              <a:gd name="connsiteY3422" fmla="*/ 575303 h 1056130"/>
              <a:gd name="connsiteX3423" fmla="*/ 293892 w 1056130"/>
              <a:gd name="connsiteY3423" fmla="*/ 572903 h 1056130"/>
              <a:gd name="connsiteX3424" fmla="*/ 293892 w 1056130"/>
              <a:gd name="connsiteY3424" fmla="*/ 532266 h 1056130"/>
              <a:gd name="connsiteX3425" fmla="*/ 293892 w 1056130"/>
              <a:gd name="connsiteY3425" fmla="*/ 578975 h 1056130"/>
              <a:gd name="connsiteX3426" fmla="*/ 295933 w 1056130"/>
              <a:gd name="connsiteY3426" fmla="*/ 576911 h 1056130"/>
              <a:gd name="connsiteX3427" fmla="*/ 337530 w 1056130"/>
              <a:gd name="connsiteY3427" fmla="*/ 576911 h 1056130"/>
              <a:gd name="connsiteX3428" fmla="*/ 339546 w 1056130"/>
              <a:gd name="connsiteY3428" fmla="*/ 578975 h 1056130"/>
              <a:gd name="connsiteX3429" fmla="*/ 339546 w 1056130"/>
              <a:gd name="connsiteY3429" fmla="*/ 620573 h 1056130"/>
              <a:gd name="connsiteX3430" fmla="*/ 337506 w 1056130"/>
              <a:gd name="connsiteY3430" fmla="*/ 622565 h 1056130"/>
              <a:gd name="connsiteX3431" fmla="*/ 295933 w 1056130"/>
              <a:gd name="connsiteY3431" fmla="*/ 622565 h 1056130"/>
              <a:gd name="connsiteX3432" fmla="*/ 293892 w 1056130"/>
              <a:gd name="connsiteY3432" fmla="*/ 620549 h 1056130"/>
              <a:gd name="connsiteX3433" fmla="*/ 343290 w 1056130"/>
              <a:gd name="connsiteY3433" fmla="*/ 624077 h 1056130"/>
              <a:gd name="connsiteX3434" fmla="*/ 381215 w 1056130"/>
              <a:gd name="connsiteY3434" fmla="*/ 624077 h 1056130"/>
              <a:gd name="connsiteX3435" fmla="*/ 384263 w 1056130"/>
              <a:gd name="connsiteY3435" fmla="*/ 624077 h 1056130"/>
              <a:gd name="connsiteX3436" fmla="*/ 379463 w 1056130"/>
              <a:gd name="connsiteY3436" fmla="*/ 626741 h 1056130"/>
              <a:gd name="connsiteX3437" fmla="*/ 337266 w 1056130"/>
              <a:gd name="connsiteY3437" fmla="*/ 626741 h 1056130"/>
              <a:gd name="connsiteX3438" fmla="*/ 336282 w 1056130"/>
              <a:gd name="connsiteY3438" fmla="*/ 626285 h 1056130"/>
              <a:gd name="connsiteX3439" fmla="*/ 343290 w 1056130"/>
              <a:gd name="connsiteY3439" fmla="*/ 624101 h 1056130"/>
              <a:gd name="connsiteX3440" fmla="*/ 341130 w 1056130"/>
              <a:gd name="connsiteY3440" fmla="*/ 127576 h 1056130"/>
              <a:gd name="connsiteX3441" fmla="*/ 341130 w 1056130"/>
              <a:gd name="connsiteY3441" fmla="*/ 107413 h 1056130"/>
              <a:gd name="connsiteX3442" fmla="*/ 343338 w 1056130"/>
              <a:gd name="connsiteY3442" fmla="*/ 105013 h 1056130"/>
              <a:gd name="connsiteX3443" fmla="*/ 384431 w 1056130"/>
              <a:gd name="connsiteY3443" fmla="*/ 105013 h 1056130"/>
              <a:gd name="connsiteX3444" fmla="*/ 386616 w 1056130"/>
              <a:gd name="connsiteY3444" fmla="*/ 107413 h 1056130"/>
              <a:gd name="connsiteX3445" fmla="*/ 386616 w 1056130"/>
              <a:gd name="connsiteY3445" fmla="*/ 148218 h 1056130"/>
              <a:gd name="connsiteX3446" fmla="*/ 386616 w 1056130"/>
              <a:gd name="connsiteY3446" fmla="*/ 149274 h 1056130"/>
              <a:gd name="connsiteX3447" fmla="*/ 385200 w 1056130"/>
              <a:gd name="connsiteY3447" fmla="*/ 150547 h 1056130"/>
              <a:gd name="connsiteX3448" fmla="*/ 343866 w 1056130"/>
              <a:gd name="connsiteY3448" fmla="*/ 150547 h 1056130"/>
              <a:gd name="connsiteX3449" fmla="*/ 342810 w 1056130"/>
              <a:gd name="connsiteY3449" fmla="*/ 150547 h 1056130"/>
              <a:gd name="connsiteX3450" fmla="*/ 341106 w 1056130"/>
              <a:gd name="connsiteY3450" fmla="*/ 148746 h 1056130"/>
              <a:gd name="connsiteX3451" fmla="*/ 341130 w 1056130"/>
              <a:gd name="connsiteY3451" fmla="*/ 127600 h 1056130"/>
              <a:gd name="connsiteX3452" fmla="*/ 386736 w 1056130"/>
              <a:gd name="connsiteY3452" fmla="*/ 478883 h 1056130"/>
              <a:gd name="connsiteX3453" fmla="*/ 384791 w 1056130"/>
              <a:gd name="connsiteY3453" fmla="*/ 481019 h 1056130"/>
              <a:gd name="connsiteX3454" fmla="*/ 343098 w 1056130"/>
              <a:gd name="connsiteY3454" fmla="*/ 481019 h 1056130"/>
              <a:gd name="connsiteX3455" fmla="*/ 341130 w 1056130"/>
              <a:gd name="connsiteY3455" fmla="*/ 478955 h 1056130"/>
              <a:gd name="connsiteX3456" fmla="*/ 341130 w 1056130"/>
              <a:gd name="connsiteY3456" fmla="*/ 437334 h 1056130"/>
              <a:gd name="connsiteX3457" fmla="*/ 343194 w 1056130"/>
              <a:gd name="connsiteY3457" fmla="*/ 435366 h 1056130"/>
              <a:gd name="connsiteX3458" fmla="*/ 384551 w 1056130"/>
              <a:gd name="connsiteY3458" fmla="*/ 435366 h 1056130"/>
              <a:gd name="connsiteX3459" fmla="*/ 386640 w 1056130"/>
              <a:gd name="connsiteY3459" fmla="*/ 437550 h 1056130"/>
              <a:gd name="connsiteX3460" fmla="*/ 386640 w 1056130"/>
              <a:gd name="connsiteY3460" fmla="*/ 458361 h 1056130"/>
              <a:gd name="connsiteX3461" fmla="*/ 386640 w 1056130"/>
              <a:gd name="connsiteY3461" fmla="*/ 478907 h 1056130"/>
              <a:gd name="connsiteX3462" fmla="*/ 384671 w 1056130"/>
              <a:gd name="connsiteY3462" fmla="*/ 528185 h 1056130"/>
              <a:gd name="connsiteX3463" fmla="*/ 343266 w 1056130"/>
              <a:gd name="connsiteY3463" fmla="*/ 528185 h 1056130"/>
              <a:gd name="connsiteX3464" fmla="*/ 341130 w 1056130"/>
              <a:gd name="connsiteY3464" fmla="*/ 526025 h 1056130"/>
              <a:gd name="connsiteX3465" fmla="*/ 341130 w 1056130"/>
              <a:gd name="connsiteY3465" fmla="*/ 484740 h 1056130"/>
              <a:gd name="connsiteX3466" fmla="*/ 343050 w 1056130"/>
              <a:gd name="connsiteY3466" fmla="*/ 482604 h 1056130"/>
              <a:gd name="connsiteX3467" fmla="*/ 384623 w 1056130"/>
              <a:gd name="connsiteY3467" fmla="*/ 482604 h 1056130"/>
              <a:gd name="connsiteX3468" fmla="*/ 386616 w 1056130"/>
              <a:gd name="connsiteY3468" fmla="*/ 484620 h 1056130"/>
              <a:gd name="connsiteX3469" fmla="*/ 386616 w 1056130"/>
              <a:gd name="connsiteY3469" fmla="*/ 526193 h 1056130"/>
              <a:gd name="connsiteX3470" fmla="*/ 384575 w 1056130"/>
              <a:gd name="connsiteY3470" fmla="*/ 528209 h 1056130"/>
              <a:gd name="connsiteX3471" fmla="*/ 386712 w 1056130"/>
              <a:gd name="connsiteY3471" fmla="*/ 532074 h 1056130"/>
              <a:gd name="connsiteX3472" fmla="*/ 386712 w 1056130"/>
              <a:gd name="connsiteY3472" fmla="*/ 573119 h 1056130"/>
              <a:gd name="connsiteX3473" fmla="*/ 384311 w 1056130"/>
              <a:gd name="connsiteY3473" fmla="*/ 575327 h 1056130"/>
              <a:gd name="connsiteX3474" fmla="*/ 343506 w 1056130"/>
              <a:gd name="connsiteY3474" fmla="*/ 575327 h 1056130"/>
              <a:gd name="connsiteX3475" fmla="*/ 341106 w 1056130"/>
              <a:gd name="connsiteY3475" fmla="*/ 572927 h 1056130"/>
              <a:gd name="connsiteX3476" fmla="*/ 341106 w 1056130"/>
              <a:gd name="connsiteY3476" fmla="*/ 532122 h 1056130"/>
              <a:gd name="connsiteX3477" fmla="*/ 343338 w 1056130"/>
              <a:gd name="connsiteY3477" fmla="*/ 529721 h 1056130"/>
              <a:gd name="connsiteX3478" fmla="*/ 384359 w 1056130"/>
              <a:gd name="connsiteY3478" fmla="*/ 529721 h 1056130"/>
              <a:gd name="connsiteX3479" fmla="*/ 386616 w 1056130"/>
              <a:gd name="connsiteY3479" fmla="*/ 532098 h 1056130"/>
              <a:gd name="connsiteX3480" fmla="*/ 384503 w 1056130"/>
              <a:gd name="connsiteY3480" fmla="*/ 244950 h 1056130"/>
              <a:gd name="connsiteX3481" fmla="*/ 343314 w 1056130"/>
              <a:gd name="connsiteY3481" fmla="*/ 244950 h 1056130"/>
              <a:gd name="connsiteX3482" fmla="*/ 341130 w 1056130"/>
              <a:gd name="connsiteY3482" fmla="*/ 242838 h 1056130"/>
              <a:gd name="connsiteX3483" fmla="*/ 341130 w 1056130"/>
              <a:gd name="connsiteY3483" fmla="*/ 201217 h 1056130"/>
              <a:gd name="connsiteX3484" fmla="*/ 342930 w 1056130"/>
              <a:gd name="connsiteY3484" fmla="*/ 199297 h 1056130"/>
              <a:gd name="connsiteX3485" fmla="*/ 384815 w 1056130"/>
              <a:gd name="connsiteY3485" fmla="*/ 199297 h 1056130"/>
              <a:gd name="connsiteX3486" fmla="*/ 386592 w 1056130"/>
              <a:gd name="connsiteY3486" fmla="*/ 201241 h 1056130"/>
              <a:gd name="connsiteX3487" fmla="*/ 386592 w 1056130"/>
              <a:gd name="connsiteY3487" fmla="*/ 222051 h 1056130"/>
              <a:gd name="connsiteX3488" fmla="*/ 386592 w 1056130"/>
              <a:gd name="connsiteY3488" fmla="*/ 242598 h 1056130"/>
              <a:gd name="connsiteX3489" fmla="*/ 384407 w 1056130"/>
              <a:gd name="connsiteY3489" fmla="*/ 244974 h 1056130"/>
              <a:gd name="connsiteX3490" fmla="*/ 386712 w 1056130"/>
              <a:gd name="connsiteY3490" fmla="*/ 195744 h 1056130"/>
              <a:gd name="connsiteX3491" fmla="*/ 384647 w 1056130"/>
              <a:gd name="connsiteY3491" fmla="*/ 197688 h 1056130"/>
              <a:gd name="connsiteX3492" fmla="*/ 343218 w 1056130"/>
              <a:gd name="connsiteY3492" fmla="*/ 197688 h 1056130"/>
              <a:gd name="connsiteX3493" fmla="*/ 341154 w 1056130"/>
              <a:gd name="connsiteY3493" fmla="*/ 195720 h 1056130"/>
              <a:gd name="connsiteX3494" fmla="*/ 341154 w 1056130"/>
              <a:gd name="connsiteY3494" fmla="*/ 154123 h 1056130"/>
              <a:gd name="connsiteX3495" fmla="*/ 343122 w 1056130"/>
              <a:gd name="connsiteY3495" fmla="*/ 152035 h 1056130"/>
              <a:gd name="connsiteX3496" fmla="*/ 384719 w 1056130"/>
              <a:gd name="connsiteY3496" fmla="*/ 152035 h 1056130"/>
              <a:gd name="connsiteX3497" fmla="*/ 386640 w 1056130"/>
              <a:gd name="connsiteY3497" fmla="*/ 153883 h 1056130"/>
              <a:gd name="connsiteX3498" fmla="*/ 386616 w 1056130"/>
              <a:gd name="connsiteY3498" fmla="*/ 195768 h 1056130"/>
              <a:gd name="connsiteX3499" fmla="*/ 341250 w 1056130"/>
              <a:gd name="connsiteY3499" fmla="*/ 248551 h 1056130"/>
              <a:gd name="connsiteX3500" fmla="*/ 343074 w 1056130"/>
              <a:gd name="connsiteY3500" fmla="*/ 246630 h 1056130"/>
              <a:gd name="connsiteX3501" fmla="*/ 384912 w 1056130"/>
              <a:gd name="connsiteY3501" fmla="*/ 246630 h 1056130"/>
              <a:gd name="connsiteX3502" fmla="*/ 386712 w 1056130"/>
              <a:gd name="connsiteY3502" fmla="*/ 248575 h 1056130"/>
              <a:gd name="connsiteX3503" fmla="*/ 386712 w 1056130"/>
              <a:gd name="connsiteY3503" fmla="*/ 290148 h 1056130"/>
              <a:gd name="connsiteX3504" fmla="*/ 384743 w 1056130"/>
              <a:gd name="connsiteY3504" fmla="*/ 292188 h 1056130"/>
              <a:gd name="connsiteX3505" fmla="*/ 343074 w 1056130"/>
              <a:gd name="connsiteY3505" fmla="*/ 292188 h 1056130"/>
              <a:gd name="connsiteX3506" fmla="*/ 341154 w 1056130"/>
              <a:gd name="connsiteY3506" fmla="*/ 290124 h 1056130"/>
              <a:gd name="connsiteX3507" fmla="*/ 341154 w 1056130"/>
              <a:gd name="connsiteY3507" fmla="*/ 269337 h 1056130"/>
              <a:gd name="connsiteX3508" fmla="*/ 341154 w 1056130"/>
              <a:gd name="connsiteY3508" fmla="*/ 248479 h 1056130"/>
              <a:gd name="connsiteX3509" fmla="*/ 342666 w 1056130"/>
              <a:gd name="connsiteY3509" fmla="*/ 293772 h 1056130"/>
              <a:gd name="connsiteX3510" fmla="*/ 351331 w 1056130"/>
              <a:gd name="connsiteY3510" fmla="*/ 293772 h 1056130"/>
              <a:gd name="connsiteX3511" fmla="*/ 363981 w 1056130"/>
              <a:gd name="connsiteY3511" fmla="*/ 293772 h 1056130"/>
              <a:gd name="connsiteX3512" fmla="*/ 384503 w 1056130"/>
              <a:gd name="connsiteY3512" fmla="*/ 293772 h 1056130"/>
              <a:gd name="connsiteX3513" fmla="*/ 386712 w 1056130"/>
              <a:gd name="connsiteY3513" fmla="*/ 295837 h 1056130"/>
              <a:gd name="connsiteX3514" fmla="*/ 386712 w 1056130"/>
              <a:gd name="connsiteY3514" fmla="*/ 337410 h 1056130"/>
              <a:gd name="connsiteX3515" fmla="*/ 384503 w 1056130"/>
              <a:gd name="connsiteY3515" fmla="*/ 339522 h 1056130"/>
              <a:gd name="connsiteX3516" fmla="*/ 343458 w 1056130"/>
              <a:gd name="connsiteY3516" fmla="*/ 339522 h 1056130"/>
              <a:gd name="connsiteX3517" fmla="*/ 341226 w 1056130"/>
              <a:gd name="connsiteY3517" fmla="*/ 337122 h 1056130"/>
              <a:gd name="connsiteX3518" fmla="*/ 341226 w 1056130"/>
              <a:gd name="connsiteY3518" fmla="*/ 296053 h 1056130"/>
              <a:gd name="connsiteX3519" fmla="*/ 341226 w 1056130"/>
              <a:gd name="connsiteY3519" fmla="*/ 295020 h 1056130"/>
              <a:gd name="connsiteX3520" fmla="*/ 342570 w 1056130"/>
              <a:gd name="connsiteY3520" fmla="*/ 293700 h 1056130"/>
              <a:gd name="connsiteX3521" fmla="*/ 341226 w 1056130"/>
              <a:gd name="connsiteY3521" fmla="*/ 343338 h 1056130"/>
              <a:gd name="connsiteX3522" fmla="*/ 343626 w 1056130"/>
              <a:gd name="connsiteY3522" fmla="*/ 341130 h 1056130"/>
              <a:gd name="connsiteX3523" fmla="*/ 385512 w 1056130"/>
              <a:gd name="connsiteY3523" fmla="*/ 341130 h 1056130"/>
              <a:gd name="connsiteX3524" fmla="*/ 386808 w 1056130"/>
              <a:gd name="connsiteY3524" fmla="*/ 342522 h 1056130"/>
              <a:gd name="connsiteX3525" fmla="*/ 386808 w 1056130"/>
              <a:gd name="connsiteY3525" fmla="*/ 344106 h 1056130"/>
              <a:gd name="connsiteX3526" fmla="*/ 386808 w 1056130"/>
              <a:gd name="connsiteY3526" fmla="*/ 384407 h 1056130"/>
              <a:gd name="connsiteX3527" fmla="*/ 384719 w 1056130"/>
              <a:gd name="connsiteY3527" fmla="*/ 386616 h 1056130"/>
              <a:gd name="connsiteX3528" fmla="*/ 343218 w 1056130"/>
              <a:gd name="connsiteY3528" fmla="*/ 386616 h 1056130"/>
              <a:gd name="connsiteX3529" fmla="*/ 341130 w 1056130"/>
              <a:gd name="connsiteY3529" fmla="*/ 384407 h 1056130"/>
              <a:gd name="connsiteX3530" fmla="*/ 386712 w 1056130"/>
              <a:gd name="connsiteY3530" fmla="*/ 432149 h 1056130"/>
              <a:gd name="connsiteX3531" fmla="*/ 384719 w 1056130"/>
              <a:gd name="connsiteY3531" fmla="*/ 433926 h 1056130"/>
              <a:gd name="connsiteX3532" fmla="*/ 343026 w 1056130"/>
              <a:gd name="connsiteY3532" fmla="*/ 433926 h 1056130"/>
              <a:gd name="connsiteX3533" fmla="*/ 341154 w 1056130"/>
              <a:gd name="connsiteY3533" fmla="*/ 432029 h 1056130"/>
              <a:gd name="connsiteX3534" fmla="*/ 341154 w 1056130"/>
              <a:gd name="connsiteY3534" fmla="*/ 410979 h 1056130"/>
              <a:gd name="connsiteX3535" fmla="*/ 341154 w 1056130"/>
              <a:gd name="connsiteY3535" fmla="*/ 390168 h 1056130"/>
              <a:gd name="connsiteX3536" fmla="*/ 343002 w 1056130"/>
              <a:gd name="connsiteY3536" fmla="*/ 388272 h 1056130"/>
              <a:gd name="connsiteX3537" fmla="*/ 384863 w 1056130"/>
              <a:gd name="connsiteY3537" fmla="*/ 388272 h 1056130"/>
              <a:gd name="connsiteX3538" fmla="*/ 386640 w 1056130"/>
              <a:gd name="connsiteY3538" fmla="*/ 390072 h 1056130"/>
              <a:gd name="connsiteX3539" fmla="*/ 386616 w 1056130"/>
              <a:gd name="connsiteY3539" fmla="*/ 432005 h 1056130"/>
              <a:gd name="connsiteX3540" fmla="*/ 525137 w 1056130"/>
              <a:gd name="connsiteY3540" fmla="*/ 663154 h 1056130"/>
              <a:gd name="connsiteX3541" fmla="*/ 462969 w 1056130"/>
              <a:gd name="connsiteY3541" fmla="*/ 663154 h 1056130"/>
              <a:gd name="connsiteX3542" fmla="*/ 465657 w 1056130"/>
              <a:gd name="connsiteY3542" fmla="*/ 657729 h 1056130"/>
              <a:gd name="connsiteX3543" fmla="*/ 466954 w 1056130"/>
              <a:gd name="connsiteY3543" fmla="*/ 657009 h 1056130"/>
              <a:gd name="connsiteX3544" fmla="*/ 525377 w 1056130"/>
              <a:gd name="connsiteY3544" fmla="*/ 657009 h 1056130"/>
              <a:gd name="connsiteX3545" fmla="*/ 528305 w 1056130"/>
              <a:gd name="connsiteY3545" fmla="*/ 659937 h 1056130"/>
              <a:gd name="connsiteX3546" fmla="*/ 525137 w 1056130"/>
              <a:gd name="connsiteY3546" fmla="*/ 663154 h 1056130"/>
              <a:gd name="connsiteX3547" fmla="*/ 347275 w 1056130"/>
              <a:gd name="connsiteY3547" fmla="*/ 707295 h 1056130"/>
              <a:gd name="connsiteX3548" fmla="*/ 274882 w 1056130"/>
              <a:gd name="connsiteY3548" fmla="*/ 707295 h 1056130"/>
              <a:gd name="connsiteX3549" fmla="*/ 264369 w 1056130"/>
              <a:gd name="connsiteY3549" fmla="*/ 707295 h 1056130"/>
              <a:gd name="connsiteX3550" fmla="*/ 265329 w 1056130"/>
              <a:gd name="connsiteY3550" fmla="*/ 705951 h 1056130"/>
              <a:gd name="connsiteX3551" fmla="*/ 279731 w 1056130"/>
              <a:gd name="connsiteY3551" fmla="*/ 696350 h 1056130"/>
              <a:gd name="connsiteX3552" fmla="*/ 282635 w 1056130"/>
              <a:gd name="connsiteY3552" fmla="*/ 695390 h 1056130"/>
              <a:gd name="connsiteX3553" fmla="*/ 360548 w 1056130"/>
              <a:gd name="connsiteY3553" fmla="*/ 695390 h 1056130"/>
              <a:gd name="connsiteX3554" fmla="*/ 361413 w 1056130"/>
              <a:gd name="connsiteY3554" fmla="*/ 695558 h 1056130"/>
              <a:gd name="connsiteX3555" fmla="*/ 357284 w 1056130"/>
              <a:gd name="connsiteY3555" fmla="*/ 699686 h 1056130"/>
              <a:gd name="connsiteX3556" fmla="*/ 351379 w 1056130"/>
              <a:gd name="connsiteY3556" fmla="*/ 705663 h 1056130"/>
              <a:gd name="connsiteX3557" fmla="*/ 347227 w 1056130"/>
              <a:gd name="connsiteY3557" fmla="*/ 707295 h 1056130"/>
              <a:gd name="connsiteX3558" fmla="*/ 348043 w 1056130"/>
              <a:gd name="connsiteY3558" fmla="*/ 708831 h 1056130"/>
              <a:gd name="connsiteX3559" fmla="*/ 346267 w 1056130"/>
              <a:gd name="connsiteY3559" fmla="*/ 710704 h 1056130"/>
              <a:gd name="connsiteX3560" fmla="*/ 335321 w 1056130"/>
              <a:gd name="connsiteY3560" fmla="*/ 721697 h 1056130"/>
              <a:gd name="connsiteX3561" fmla="*/ 331889 w 1056130"/>
              <a:gd name="connsiteY3561" fmla="*/ 723185 h 1056130"/>
              <a:gd name="connsiteX3562" fmla="*/ 242142 w 1056130"/>
              <a:gd name="connsiteY3562" fmla="*/ 723185 h 1056130"/>
              <a:gd name="connsiteX3563" fmla="*/ 240414 w 1056130"/>
              <a:gd name="connsiteY3563" fmla="*/ 722945 h 1056130"/>
              <a:gd name="connsiteX3564" fmla="*/ 241686 w 1056130"/>
              <a:gd name="connsiteY3564" fmla="*/ 721721 h 1056130"/>
              <a:gd name="connsiteX3565" fmla="*/ 259400 w 1056130"/>
              <a:gd name="connsiteY3565" fmla="*/ 709888 h 1056130"/>
              <a:gd name="connsiteX3566" fmla="*/ 262808 w 1056130"/>
              <a:gd name="connsiteY3566" fmla="*/ 708879 h 1056130"/>
              <a:gd name="connsiteX3567" fmla="*/ 347995 w 1056130"/>
              <a:gd name="connsiteY3567" fmla="*/ 708879 h 1056130"/>
              <a:gd name="connsiteX3568" fmla="*/ 264489 w 1056130"/>
              <a:gd name="connsiteY3568" fmla="*/ 663226 h 1056130"/>
              <a:gd name="connsiteX3569" fmla="*/ 263800 w 1056130"/>
              <a:gd name="connsiteY3569" fmla="*/ 662789 h 1056130"/>
              <a:gd name="connsiteX3570" fmla="*/ 263793 w 1056130"/>
              <a:gd name="connsiteY3570" fmla="*/ 662746 h 1056130"/>
              <a:gd name="connsiteX3571" fmla="*/ 274402 w 1056130"/>
              <a:gd name="connsiteY3571" fmla="*/ 657345 h 1056130"/>
              <a:gd name="connsiteX3572" fmla="*/ 276466 w 1056130"/>
              <a:gd name="connsiteY3572" fmla="*/ 657105 h 1056130"/>
              <a:gd name="connsiteX3573" fmla="*/ 333113 w 1056130"/>
              <a:gd name="connsiteY3573" fmla="*/ 657105 h 1056130"/>
              <a:gd name="connsiteX3574" fmla="*/ 334985 w 1056130"/>
              <a:gd name="connsiteY3574" fmla="*/ 657585 h 1056130"/>
              <a:gd name="connsiteX3575" fmla="*/ 327112 w 1056130"/>
              <a:gd name="connsiteY3575" fmla="*/ 662866 h 1056130"/>
              <a:gd name="connsiteX3576" fmla="*/ 325336 w 1056130"/>
              <a:gd name="connsiteY3576" fmla="*/ 663250 h 1056130"/>
              <a:gd name="connsiteX3577" fmla="*/ 323248 w 1056130"/>
              <a:gd name="connsiteY3577" fmla="*/ 665386 h 1056130"/>
              <a:gd name="connsiteX3578" fmla="*/ 313647 w 1056130"/>
              <a:gd name="connsiteY3578" fmla="*/ 671771 h 1056130"/>
              <a:gd name="connsiteX3579" fmla="*/ 311870 w 1056130"/>
              <a:gd name="connsiteY3579" fmla="*/ 672107 h 1056130"/>
              <a:gd name="connsiteX3580" fmla="*/ 246822 w 1056130"/>
              <a:gd name="connsiteY3580" fmla="*/ 672107 h 1056130"/>
              <a:gd name="connsiteX3581" fmla="*/ 246126 w 1056130"/>
              <a:gd name="connsiteY3581" fmla="*/ 671603 h 1056130"/>
              <a:gd name="connsiteX3582" fmla="*/ 249679 w 1056130"/>
              <a:gd name="connsiteY3582" fmla="*/ 669755 h 1056130"/>
              <a:gd name="connsiteX3583" fmla="*/ 257888 w 1056130"/>
              <a:gd name="connsiteY3583" fmla="*/ 665626 h 1056130"/>
              <a:gd name="connsiteX3584" fmla="*/ 261152 w 1056130"/>
              <a:gd name="connsiteY3584" fmla="*/ 664810 h 1056130"/>
              <a:gd name="connsiteX3585" fmla="*/ 321952 w 1056130"/>
              <a:gd name="connsiteY3585" fmla="*/ 664810 h 1056130"/>
              <a:gd name="connsiteX3586" fmla="*/ 322960 w 1056130"/>
              <a:gd name="connsiteY3586" fmla="*/ 664810 h 1056130"/>
              <a:gd name="connsiteX3587" fmla="*/ 280883 w 1056130"/>
              <a:gd name="connsiteY3587" fmla="*/ 655521 h 1056130"/>
              <a:gd name="connsiteX3588" fmla="*/ 279226 w 1056130"/>
              <a:gd name="connsiteY3588" fmla="*/ 655137 h 1056130"/>
              <a:gd name="connsiteX3589" fmla="*/ 285347 w 1056130"/>
              <a:gd name="connsiteY3589" fmla="*/ 651848 h 1056130"/>
              <a:gd name="connsiteX3590" fmla="*/ 292836 w 1056130"/>
              <a:gd name="connsiteY3590" fmla="*/ 650024 h 1056130"/>
              <a:gd name="connsiteX3591" fmla="*/ 342546 w 1056130"/>
              <a:gd name="connsiteY3591" fmla="*/ 650024 h 1056130"/>
              <a:gd name="connsiteX3592" fmla="*/ 345115 w 1056130"/>
              <a:gd name="connsiteY3592" fmla="*/ 650024 h 1056130"/>
              <a:gd name="connsiteX3593" fmla="*/ 345355 w 1056130"/>
              <a:gd name="connsiteY3593" fmla="*/ 650552 h 1056130"/>
              <a:gd name="connsiteX3594" fmla="*/ 338634 w 1056130"/>
              <a:gd name="connsiteY3594" fmla="*/ 655065 h 1056130"/>
              <a:gd name="connsiteX3595" fmla="*/ 336354 w 1056130"/>
              <a:gd name="connsiteY3595" fmla="*/ 655473 h 1056130"/>
              <a:gd name="connsiteX3596" fmla="*/ 358004 w 1056130"/>
              <a:gd name="connsiteY3596" fmla="*/ 644143 h 1056130"/>
              <a:gd name="connsiteX3597" fmla="*/ 359756 w 1056130"/>
              <a:gd name="connsiteY3597" fmla="*/ 643735 h 1056130"/>
              <a:gd name="connsiteX3598" fmla="*/ 412347 w 1056130"/>
              <a:gd name="connsiteY3598" fmla="*/ 643735 h 1056130"/>
              <a:gd name="connsiteX3599" fmla="*/ 413187 w 1056130"/>
              <a:gd name="connsiteY3599" fmla="*/ 644264 h 1056130"/>
              <a:gd name="connsiteX3600" fmla="*/ 409299 w 1056130"/>
              <a:gd name="connsiteY3600" fmla="*/ 647744 h 1056130"/>
              <a:gd name="connsiteX3601" fmla="*/ 406370 w 1056130"/>
              <a:gd name="connsiteY3601" fmla="*/ 648440 h 1056130"/>
              <a:gd name="connsiteX3602" fmla="*/ 354524 w 1056130"/>
              <a:gd name="connsiteY3602" fmla="*/ 648440 h 1056130"/>
              <a:gd name="connsiteX3603" fmla="*/ 352123 w 1056130"/>
              <a:gd name="connsiteY3603" fmla="*/ 648080 h 1056130"/>
              <a:gd name="connsiteX3604" fmla="*/ 357956 w 1056130"/>
              <a:gd name="connsiteY3604" fmla="*/ 644071 h 1056130"/>
              <a:gd name="connsiteX3605" fmla="*/ 348859 w 1056130"/>
              <a:gd name="connsiteY3605" fmla="*/ 648248 h 1056130"/>
              <a:gd name="connsiteX3606" fmla="*/ 347083 w 1056130"/>
              <a:gd name="connsiteY3606" fmla="*/ 648488 h 1056130"/>
              <a:gd name="connsiteX3607" fmla="*/ 294276 w 1056130"/>
              <a:gd name="connsiteY3607" fmla="*/ 648488 h 1056130"/>
              <a:gd name="connsiteX3608" fmla="*/ 293148 w 1056130"/>
              <a:gd name="connsiteY3608" fmla="*/ 648008 h 1056130"/>
              <a:gd name="connsiteX3609" fmla="*/ 300541 w 1056130"/>
              <a:gd name="connsiteY3609" fmla="*/ 644288 h 1056130"/>
              <a:gd name="connsiteX3610" fmla="*/ 303061 w 1056130"/>
              <a:gd name="connsiteY3610" fmla="*/ 643735 h 1056130"/>
              <a:gd name="connsiteX3611" fmla="*/ 353828 w 1056130"/>
              <a:gd name="connsiteY3611" fmla="*/ 643735 h 1056130"/>
              <a:gd name="connsiteX3612" fmla="*/ 354884 w 1056130"/>
              <a:gd name="connsiteY3612" fmla="*/ 644264 h 1056130"/>
              <a:gd name="connsiteX3613" fmla="*/ 348811 w 1056130"/>
              <a:gd name="connsiteY3613" fmla="*/ 648176 h 1056130"/>
              <a:gd name="connsiteX3614" fmla="*/ 361917 w 1056130"/>
              <a:gd name="connsiteY3614" fmla="*/ 642151 h 1056130"/>
              <a:gd name="connsiteX3615" fmla="*/ 361725 w 1056130"/>
              <a:gd name="connsiteY3615" fmla="*/ 641695 h 1056130"/>
              <a:gd name="connsiteX3616" fmla="*/ 366213 w 1056130"/>
              <a:gd name="connsiteY3616" fmla="*/ 638647 h 1056130"/>
              <a:gd name="connsiteX3617" fmla="*/ 367965 w 1056130"/>
              <a:gd name="connsiteY3617" fmla="*/ 638311 h 1056130"/>
              <a:gd name="connsiteX3618" fmla="*/ 417412 w 1056130"/>
              <a:gd name="connsiteY3618" fmla="*/ 638311 h 1056130"/>
              <a:gd name="connsiteX3619" fmla="*/ 418156 w 1056130"/>
              <a:gd name="connsiteY3619" fmla="*/ 638815 h 1056130"/>
              <a:gd name="connsiteX3620" fmla="*/ 415395 w 1056130"/>
              <a:gd name="connsiteY3620" fmla="*/ 641623 h 1056130"/>
              <a:gd name="connsiteX3621" fmla="*/ 413691 w 1056130"/>
              <a:gd name="connsiteY3621" fmla="*/ 642151 h 1056130"/>
              <a:gd name="connsiteX3622" fmla="*/ 358556 w 1056130"/>
              <a:gd name="connsiteY3622" fmla="*/ 641839 h 1056130"/>
              <a:gd name="connsiteX3623" fmla="*/ 356780 w 1056130"/>
              <a:gd name="connsiteY3623" fmla="*/ 642151 h 1056130"/>
              <a:gd name="connsiteX3624" fmla="*/ 306710 w 1056130"/>
              <a:gd name="connsiteY3624" fmla="*/ 642151 h 1056130"/>
              <a:gd name="connsiteX3625" fmla="*/ 305750 w 1056130"/>
              <a:gd name="connsiteY3625" fmla="*/ 641719 h 1056130"/>
              <a:gd name="connsiteX3626" fmla="*/ 316935 w 1056130"/>
              <a:gd name="connsiteY3626" fmla="*/ 638191 h 1056130"/>
              <a:gd name="connsiteX3627" fmla="*/ 360380 w 1056130"/>
              <a:gd name="connsiteY3627" fmla="*/ 638191 h 1056130"/>
              <a:gd name="connsiteX3628" fmla="*/ 362781 w 1056130"/>
              <a:gd name="connsiteY3628" fmla="*/ 638191 h 1056130"/>
              <a:gd name="connsiteX3629" fmla="*/ 362781 w 1056130"/>
              <a:gd name="connsiteY3629" fmla="*/ 638647 h 1056130"/>
              <a:gd name="connsiteX3630" fmla="*/ 297781 w 1056130"/>
              <a:gd name="connsiteY3630" fmla="*/ 642247 h 1056130"/>
              <a:gd name="connsiteX3631" fmla="*/ 252511 w 1056130"/>
              <a:gd name="connsiteY3631" fmla="*/ 642247 h 1056130"/>
              <a:gd name="connsiteX3632" fmla="*/ 250111 w 1056130"/>
              <a:gd name="connsiteY3632" fmla="*/ 642247 h 1056130"/>
              <a:gd name="connsiteX3633" fmla="*/ 250111 w 1056130"/>
              <a:gd name="connsiteY3633" fmla="*/ 641671 h 1056130"/>
              <a:gd name="connsiteX3634" fmla="*/ 257312 w 1056130"/>
              <a:gd name="connsiteY3634" fmla="*/ 638839 h 1056130"/>
              <a:gd name="connsiteX3635" fmla="*/ 259856 w 1056130"/>
              <a:gd name="connsiteY3635" fmla="*/ 638383 h 1056130"/>
              <a:gd name="connsiteX3636" fmla="*/ 306710 w 1056130"/>
              <a:gd name="connsiteY3636" fmla="*/ 638383 h 1056130"/>
              <a:gd name="connsiteX3637" fmla="*/ 307982 w 1056130"/>
              <a:gd name="connsiteY3637" fmla="*/ 638647 h 1056130"/>
              <a:gd name="connsiteX3638" fmla="*/ 297733 w 1056130"/>
              <a:gd name="connsiteY3638" fmla="*/ 642175 h 1056130"/>
              <a:gd name="connsiteX3639" fmla="*/ 244974 w 1056130"/>
              <a:gd name="connsiteY3639" fmla="*/ 641887 h 1056130"/>
              <a:gd name="connsiteX3640" fmla="*/ 242886 w 1056130"/>
              <a:gd name="connsiteY3640" fmla="*/ 642175 h 1056130"/>
              <a:gd name="connsiteX3641" fmla="*/ 194664 w 1056130"/>
              <a:gd name="connsiteY3641" fmla="*/ 642175 h 1056130"/>
              <a:gd name="connsiteX3642" fmla="*/ 193560 w 1056130"/>
              <a:gd name="connsiteY3642" fmla="*/ 642031 h 1056130"/>
              <a:gd name="connsiteX3643" fmla="*/ 198360 w 1056130"/>
              <a:gd name="connsiteY3643" fmla="*/ 640207 h 1056130"/>
              <a:gd name="connsiteX3644" fmla="*/ 209906 w 1056130"/>
              <a:gd name="connsiteY3644" fmla="*/ 638287 h 1056130"/>
              <a:gd name="connsiteX3645" fmla="*/ 249655 w 1056130"/>
              <a:gd name="connsiteY3645" fmla="*/ 638287 h 1056130"/>
              <a:gd name="connsiteX3646" fmla="*/ 252487 w 1056130"/>
              <a:gd name="connsiteY3646" fmla="*/ 638287 h 1056130"/>
              <a:gd name="connsiteX3647" fmla="*/ 252487 w 1056130"/>
              <a:gd name="connsiteY3647" fmla="*/ 638839 h 1056130"/>
              <a:gd name="connsiteX3648" fmla="*/ 244926 w 1056130"/>
              <a:gd name="connsiteY3648" fmla="*/ 641815 h 1056130"/>
              <a:gd name="connsiteX3649" fmla="*/ 250927 w 1056130"/>
              <a:gd name="connsiteY3649" fmla="*/ 643687 h 1056130"/>
              <a:gd name="connsiteX3650" fmla="*/ 294348 w 1056130"/>
              <a:gd name="connsiteY3650" fmla="*/ 643687 h 1056130"/>
              <a:gd name="connsiteX3651" fmla="*/ 296749 w 1056130"/>
              <a:gd name="connsiteY3651" fmla="*/ 643687 h 1056130"/>
              <a:gd name="connsiteX3652" fmla="*/ 284315 w 1056130"/>
              <a:gd name="connsiteY3652" fmla="*/ 648488 h 1056130"/>
              <a:gd name="connsiteX3653" fmla="*/ 236957 w 1056130"/>
              <a:gd name="connsiteY3653" fmla="*/ 648488 h 1056130"/>
              <a:gd name="connsiteX3654" fmla="*/ 234173 w 1056130"/>
              <a:gd name="connsiteY3654" fmla="*/ 648488 h 1056130"/>
              <a:gd name="connsiteX3655" fmla="*/ 234005 w 1056130"/>
              <a:gd name="connsiteY3655" fmla="*/ 647984 h 1056130"/>
              <a:gd name="connsiteX3656" fmla="*/ 238805 w 1056130"/>
              <a:gd name="connsiteY3656" fmla="*/ 646088 h 1056130"/>
              <a:gd name="connsiteX3657" fmla="*/ 250879 w 1056130"/>
              <a:gd name="connsiteY3657" fmla="*/ 643615 h 1056130"/>
              <a:gd name="connsiteX3658" fmla="*/ 348715 w 1056130"/>
              <a:gd name="connsiteY3658" fmla="*/ 650360 h 1056130"/>
              <a:gd name="connsiteX3659" fmla="*/ 350491 w 1056130"/>
              <a:gd name="connsiteY3659" fmla="*/ 650072 h 1056130"/>
              <a:gd name="connsiteX3660" fmla="*/ 405554 w 1056130"/>
              <a:gd name="connsiteY3660" fmla="*/ 650072 h 1056130"/>
              <a:gd name="connsiteX3661" fmla="*/ 406730 w 1056130"/>
              <a:gd name="connsiteY3661" fmla="*/ 650288 h 1056130"/>
              <a:gd name="connsiteX3662" fmla="*/ 401762 w 1056130"/>
              <a:gd name="connsiteY3662" fmla="*/ 655089 h 1056130"/>
              <a:gd name="connsiteX3663" fmla="*/ 399217 w 1056130"/>
              <a:gd name="connsiteY3663" fmla="*/ 655425 h 1056130"/>
              <a:gd name="connsiteX3664" fmla="*/ 344394 w 1056130"/>
              <a:gd name="connsiteY3664" fmla="*/ 655425 h 1056130"/>
              <a:gd name="connsiteX3665" fmla="*/ 341658 w 1056130"/>
              <a:gd name="connsiteY3665" fmla="*/ 655089 h 1056130"/>
              <a:gd name="connsiteX3666" fmla="*/ 348667 w 1056130"/>
              <a:gd name="connsiteY3666" fmla="*/ 650288 h 1056130"/>
              <a:gd name="connsiteX3667" fmla="*/ 409323 w 1056130"/>
              <a:gd name="connsiteY3667" fmla="*/ 650360 h 1056130"/>
              <a:gd name="connsiteX3668" fmla="*/ 410571 w 1056130"/>
              <a:gd name="connsiteY3668" fmla="*/ 650144 h 1056130"/>
              <a:gd name="connsiteX3669" fmla="*/ 467698 w 1056130"/>
              <a:gd name="connsiteY3669" fmla="*/ 650144 h 1056130"/>
              <a:gd name="connsiteX3670" fmla="*/ 465465 w 1056130"/>
              <a:gd name="connsiteY3670" fmla="*/ 654753 h 1056130"/>
              <a:gd name="connsiteX3671" fmla="*/ 463977 w 1056130"/>
              <a:gd name="connsiteY3671" fmla="*/ 655593 h 1056130"/>
              <a:gd name="connsiteX3672" fmla="*/ 404282 w 1056130"/>
              <a:gd name="connsiteY3672" fmla="*/ 655593 h 1056130"/>
              <a:gd name="connsiteX3673" fmla="*/ 409274 w 1056130"/>
              <a:gd name="connsiteY3673" fmla="*/ 650216 h 1056130"/>
              <a:gd name="connsiteX3674" fmla="*/ 466402 w 1056130"/>
              <a:gd name="connsiteY3674" fmla="*/ 648560 h 1056130"/>
              <a:gd name="connsiteX3675" fmla="*/ 410931 w 1056130"/>
              <a:gd name="connsiteY3675" fmla="*/ 648560 h 1056130"/>
              <a:gd name="connsiteX3676" fmla="*/ 415011 w 1056130"/>
              <a:gd name="connsiteY3676" fmla="*/ 644408 h 1056130"/>
              <a:gd name="connsiteX3677" fmla="*/ 417412 w 1056130"/>
              <a:gd name="connsiteY3677" fmla="*/ 643831 h 1056130"/>
              <a:gd name="connsiteX3678" fmla="*/ 470410 w 1056130"/>
              <a:gd name="connsiteY3678" fmla="*/ 643831 h 1056130"/>
              <a:gd name="connsiteX3679" fmla="*/ 468802 w 1056130"/>
              <a:gd name="connsiteY3679" fmla="*/ 647792 h 1056130"/>
              <a:gd name="connsiteX3680" fmla="*/ 467602 w 1056130"/>
              <a:gd name="connsiteY3680" fmla="*/ 648584 h 1056130"/>
              <a:gd name="connsiteX3681" fmla="*/ 468466 w 1056130"/>
              <a:gd name="connsiteY3681" fmla="*/ 642247 h 1056130"/>
              <a:gd name="connsiteX3682" fmla="*/ 417316 w 1056130"/>
              <a:gd name="connsiteY3682" fmla="*/ 642247 h 1056130"/>
              <a:gd name="connsiteX3683" fmla="*/ 420388 w 1056130"/>
              <a:gd name="connsiteY3683" fmla="*/ 639031 h 1056130"/>
              <a:gd name="connsiteX3684" fmla="*/ 422572 w 1056130"/>
              <a:gd name="connsiteY3684" fmla="*/ 638383 h 1056130"/>
              <a:gd name="connsiteX3685" fmla="*/ 470410 w 1056130"/>
              <a:gd name="connsiteY3685" fmla="*/ 638383 h 1056130"/>
              <a:gd name="connsiteX3686" fmla="*/ 473218 w 1056130"/>
              <a:gd name="connsiteY3686" fmla="*/ 638575 h 1056130"/>
              <a:gd name="connsiteX3687" fmla="*/ 468418 w 1056130"/>
              <a:gd name="connsiteY3687" fmla="*/ 642103 h 1056130"/>
              <a:gd name="connsiteX3688" fmla="*/ 417123 w 1056130"/>
              <a:gd name="connsiteY3688" fmla="*/ 636751 h 1056130"/>
              <a:gd name="connsiteX3689" fmla="*/ 372694 w 1056130"/>
              <a:gd name="connsiteY3689" fmla="*/ 636751 h 1056130"/>
              <a:gd name="connsiteX3690" fmla="*/ 369526 w 1056130"/>
              <a:gd name="connsiteY3690" fmla="*/ 636751 h 1056130"/>
              <a:gd name="connsiteX3691" fmla="*/ 377159 w 1056130"/>
              <a:gd name="connsiteY3691" fmla="*/ 633078 h 1056130"/>
              <a:gd name="connsiteX3692" fmla="*/ 420556 w 1056130"/>
              <a:gd name="connsiteY3692" fmla="*/ 633078 h 1056130"/>
              <a:gd name="connsiteX3693" fmla="*/ 423604 w 1056130"/>
              <a:gd name="connsiteY3693" fmla="*/ 633078 h 1056130"/>
              <a:gd name="connsiteX3694" fmla="*/ 417123 w 1056130"/>
              <a:gd name="connsiteY3694" fmla="*/ 636751 h 1056130"/>
              <a:gd name="connsiteX3695" fmla="*/ 363237 w 1056130"/>
              <a:gd name="connsiteY3695" fmla="*/ 636751 h 1056130"/>
              <a:gd name="connsiteX3696" fmla="*/ 319767 w 1056130"/>
              <a:gd name="connsiteY3696" fmla="*/ 636751 h 1056130"/>
              <a:gd name="connsiteX3697" fmla="*/ 316815 w 1056130"/>
              <a:gd name="connsiteY3697" fmla="*/ 636751 h 1056130"/>
              <a:gd name="connsiteX3698" fmla="*/ 324160 w 1056130"/>
              <a:gd name="connsiteY3698" fmla="*/ 633150 h 1056130"/>
              <a:gd name="connsiteX3699" fmla="*/ 369982 w 1056130"/>
              <a:gd name="connsiteY3699" fmla="*/ 633150 h 1056130"/>
              <a:gd name="connsiteX3700" fmla="*/ 371062 w 1056130"/>
              <a:gd name="connsiteY3700" fmla="*/ 633366 h 1056130"/>
              <a:gd name="connsiteX3701" fmla="*/ 363189 w 1056130"/>
              <a:gd name="connsiteY3701" fmla="*/ 636727 h 1056130"/>
              <a:gd name="connsiteX3702" fmla="*/ 308510 w 1056130"/>
              <a:gd name="connsiteY3702" fmla="*/ 636751 h 1056130"/>
              <a:gd name="connsiteX3703" fmla="*/ 263481 w 1056130"/>
              <a:gd name="connsiteY3703" fmla="*/ 636751 h 1056130"/>
              <a:gd name="connsiteX3704" fmla="*/ 272266 w 1056130"/>
              <a:gd name="connsiteY3704" fmla="*/ 633150 h 1056130"/>
              <a:gd name="connsiteX3705" fmla="*/ 318015 w 1056130"/>
              <a:gd name="connsiteY3705" fmla="*/ 633150 h 1056130"/>
              <a:gd name="connsiteX3706" fmla="*/ 308462 w 1056130"/>
              <a:gd name="connsiteY3706" fmla="*/ 636727 h 1056130"/>
              <a:gd name="connsiteX3707" fmla="*/ 253831 w 1056130"/>
              <a:gd name="connsiteY3707" fmla="*/ 636751 h 1056130"/>
              <a:gd name="connsiteX3708" fmla="*/ 212762 w 1056130"/>
              <a:gd name="connsiteY3708" fmla="*/ 636751 h 1056130"/>
              <a:gd name="connsiteX3709" fmla="*/ 210362 w 1056130"/>
              <a:gd name="connsiteY3709" fmla="*/ 636751 h 1056130"/>
              <a:gd name="connsiteX3710" fmla="*/ 222531 w 1056130"/>
              <a:gd name="connsiteY3710" fmla="*/ 633102 h 1056130"/>
              <a:gd name="connsiteX3711" fmla="*/ 263072 w 1056130"/>
              <a:gd name="connsiteY3711" fmla="*/ 633102 h 1056130"/>
              <a:gd name="connsiteX3712" fmla="*/ 265473 w 1056130"/>
              <a:gd name="connsiteY3712" fmla="*/ 633102 h 1056130"/>
              <a:gd name="connsiteX3713" fmla="*/ 253903 w 1056130"/>
              <a:gd name="connsiteY3713" fmla="*/ 636727 h 1056130"/>
              <a:gd name="connsiteX3714" fmla="*/ 208850 w 1056130"/>
              <a:gd name="connsiteY3714" fmla="*/ 634950 h 1056130"/>
              <a:gd name="connsiteX3715" fmla="*/ 198336 w 1056130"/>
              <a:gd name="connsiteY3715" fmla="*/ 636727 h 1056130"/>
              <a:gd name="connsiteX3716" fmla="*/ 159668 w 1056130"/>
              <a:gd name="connsiteY3716" fmla="*/ 636727 h 1056130"/>
              <a:gd name="connsiteX3717" fmla="*/ 157075 w 1056130"/>
              <a:gd name="connsiteY3717" fmla="*/ 636727 h 1056130"/>
              <a:gd name="connsiteX3718" fmla="*/ 173397 w 1056130"/>
              <a:gd name="connsiteY3718" fmla="*/ 633030 h 1056130"/>
              <a:gd name="connsiteX3719" fmla="*/ 209978 w 1056130"/>
              <a:gd name="connsiteY3719" fmla="*/ 633030 h 1056130"/>
              <a:gd name="connsiteX3720" fmla="*/ 213266 w 1056130"/>
              <a:gd name="connsiteY3720" fmla="*/ 633030 h 1056130"/>
              <a:gd name="connsiteX3721" fmla="*/ 208802 w 1056130"/>
              <a:gd name="connsiteY3721" fmla="*/ 634926 h 1056130"/>
              <a:gd name="connsiteX3722" fmla="*/ 196296 w 1056130"/>
              <a:gd name="connsiteY3722" fmla="*/ 638239 h 1056130"/>
              <a:gd name="connsiteX3723" fmla="*/ 197616 w 1056130"/>
              <a:gd name="connsiteY3723" fmla="*/ 638239 h 1056130"/>
              <a:gd name="connsiteX3724" fmla="*/ 194808 w 1056130"/>
              <a:gd name="connsiteY3724" fmla="*/ 639535 h 1056130"/>
              <a:gd name="connsiteX3725" fmla="*/ 179686 w 1056130"/>
              <a:gd name="connsiteY3725" fmla="*/ 642079 h 1056130"/>
              <a:gd name="connsiteX3726" fmla="*/ 140945 w 1056130"/>
              <a:gd name="connsiteY3726" fmla="*/ 642079 h 1056130"/>
              <a:gd name="connsiteX3727" fmla="*/ 137969 w 1056130"/>
              <a:gd name="connsiteY3727" fmla="*/ 642079 h 1056130"/>
              <a:gd name="connsiteX3728" fmla="*/ 137969 w 1056130"/>
              <a:gd name="connsiteY3728" fmla="*/ 641575 h 1056130"/>
              <a:gd name="connsiteX3729" fmla="*/ 149034 w 1056130"/>
              <a:gd name="connsiteY3729" fmla="*/ 638407 h 1056130"/>
              <a:gd name="connsiteX3730" fmla="*/ 151123 w 1056130"/>
              <a:gd name="connsiteY3730" fmla="*/ 638215 h 1056130"/>
              <a:gd name="connsiteX3731" fmla="*/ 189095 w 1056130"/>
              <a:gd name="connsiteY3731" fmla="*/ 643687 h 1056130"/>
              <a:gd name="connsiteX3732" fmla="*/ 238301 w 1056130"/>
              <a:gd name="connsiteY3732" fmla="*/ 643687 h 1056130"/>
              <a:gd name="connsiteX3733" fmla="*/ 238781 w 1056130"/>
              <a:gd name="connsiteY3733" fmla="*/ 643687 h 1056130"/>
              <a:gd name="connsiteX3734" fmla="*/ 237461 w 1056130"/>
              <a:gd name="connsiteY3734" fmla="*/ 644672 h 1056130"/>
              <a:gd name="connsiteX3735" fmla="*/ 218979 w 1056130"/>
              <a:gd name="connsiteY3735" fmla="*/ 648416 h 1056130"/>
              <a:gd name="connsiteX3736" fmla="*/ 177958 w 1056130"/>
              <a:gd name="connsiteY3736" fmla="*/ 648416 h 1056130"/>
              <a:gd name="connsiteX3737" fmla="*/ 174598 w 1056130"/>
              <a:gd name="connsiteY3737" fmla="*/ 648056 h 1056130"/>
              <a:gd name="connsiteX3738" fmla="*/ 187055 w 1056130"/>
              <a:gd name="connsiteY3738" fmla="*/ 643879 h 1056130"/>
              <a:gd name="connsiteX3739" fmla="*/ 188879 w 1056130"/>
              <a:gd name="connsiteY3739" fmla="*/ 643687 h 1056130"/>
              <a:gd name="connsiteX3740" fmla="*/ 181534 w 1056130"/>
              <a:gd name="connsiteY3740" fmla="*/ 650000 h 1056130"/>
              <a:gd name="connsiteX3741" fmla="*/ 223300 w 1056130"/>
              <a:gd name="connsiteY3741" fmla="*/ 650000 h 1056130"/>
              <a:gd name="connsiteX3742" fmla="*/ 220587 w 1056130"/>
              <a:gd name="connsiteY3742" fmla="*/ 651536 h 1056130"/>
              <a:gd name="connsiteX3743" fmla="*/ 200305 w 1056130"/>
              <a:gd name="connsiteY3743" fmla="*/ 655545 h 1056130"/>
              <a:gd name="connsiteX3744" fmla="*/ 157099 w 1056130"/>
              <a:gd name="connsiteY3744" fmla="*/ 655545 h 1056130"/>
              <a:gd name="connsiteX3745" fmla="*/ 154363 w 1056130"/>
              <a:gd name="connsiteY3745" fmla="*/ 655545 h 1056130"/>
              <a:gd name="connsiteX3746" fmla="*/ 156763 w 1056130"/>
              <a:gd name="connsiteY3746" fmla="*/ 654105 h 1056130"/>
              <a:gd name="connsiteX3747" fmla="*/ 168765 w 1056130"/>
              <a:gd name="connsiteY3747" fmla="*/ 650288 h 1056130"/>
              <a:gd name="connsiteX3748" fmla="*/ 181318 w 1056130"/>
              <a:gd name="connsiteY3748" fmla="*/ 650000 h 1056130"/>
              <a:gd name="connsiteX3749" fmla="*/ 228580 w 1056130"/>
              <a:gd name="connsiteY3749" fmla="*/ 650192 h 1056130"/>
              <a:gd name="connsiteX3750" fmla="*/ 230380 w 1056130"/>
              <a:gd name="connsiteY3750" fmla="*/ 650000 h 1056130"/>
              <a:gd name="connsiteX3751" fmla="*/ 283835 w 1056130"/>
              <a:gd name="connsiteY3751" fmla="*/ 650000 h 1056130"/>
              <a:gd name="connsiteX3752" fmla="*/ 284363 w 1056130"/>
              <a:gd name="connsiteY3752" fmla="*/ 650000 h 1056130"/>
              <a:gd name="connsiteX3753" fmla="*/ 283115 w 1056130"/>
              <a:gd name="connsiteY3753" fmla="*/ 651128 h 1056130"/>
              <a:gd name="connsiteX3754" fmla="*/ 265953 w 1056130"/>
              <a:gd name="connsiteY3754" fmla="*/ 655497 h 1056130"/>
              <a:gd name="connsiteX3755" fmla="*/ 219603 w 1056130"/>
              <a:gd name="connsiteY3755" fmla="*/ 655377 h 1056130"/>
              <a:gd name="connsiteX3756" fmla="*/ 216843 w 1056130"/>
              <a:gd name="connsiteY3756" fmla="*/ 655377 h 1056130"/>
              <a:gd name="connsiteX3757" fmla="*/ 216699 w 1056130"/>
              <a:gd name="connsiteY3757" fmla="*/ 654801 h 1056130"/>
              <a:gd name="connsiteX3758" fmla="*/ 228364 w 1056130"/>
              <a:gd name="connsiteY3758" fmla="*/ 650192 h 1056130"/>
              <a:gd name="connsiteX3759" fmla="*/ 217563 w 1056130"/>
              <a:gd name="connsiteY3759" fmla="*/ 657081 h 1056130"/>
              <a:gd name="connsiteX3760" fmla="*/ 267033 w 1056130"/>
              <a:gd name="connsiteY3760" fmla="*/ 657081 h 1056130"/>
              <a:gd name="connsiteX3761" fmla="*/ 270033 w 1056130"/>
              <a:gd name="connsiteY3761" fmla="*/ 657345 h 1056130"/>
              <a:gd name="connsiteX3762" fmla="*/ 268185 w 1056130"/>
              <a:gd name="connsiteY3762" fmla="*/ 658593 h 1056130"/>
              <a:gd name="connsiteX3763" fmla="*/ 258968 w 1056130"/>
              <a:gd name="connsiteY3763" fmla="*/ 662986 h 1056130"/>
              <a:gd name="connsiteX3764" fmla="*/ 249007 w 1056130"/>
              <a:gd name="connsiteY3764" fmla="*/ 663226 h 1056130"/>
              <a:gd name="connsiteX3765" fmla="*/ 197304 w 1056130"/>
              <a:gd name="connsiteY3765" fmla="*/ 663226 h 1056130"/>
              <a:gd name="connsiteX3766" fmla="*/ 197304 w 1056130"/>
              <a:gd name="connsiteY3766" fmla="*/ 662722 h 1056130"/>
              <a:gd name="connsiteX3767" fmla="*/ 205417 w 1056130"/>
              <a:gd name="connsiteY3767" fmla="*/ 659409 h 1056130"/>
              <a:gd name="connsiteX3768" fmla="*/ 217563 w 1056130"/>
              <a:gd name="connsiteY3768" fmla="*/ 657081 h 1056130"/>
              <a:gd name="connsiteX3769" fmla="*/ 253903 w 1056130"/>
              <a:gd name="connsiteY3769" fmla="*/ 664762 h 1056130"/>
              <a:gd name="connsiteX3770" fmla="*/ 254791 w 1056130"/>
              <a:gd name="connsiteY3770" fmla="*/ 664762 h 1056130"/>
              <a:gd name="connsiteX3771" fmla="*/ 253159 w 1056130"/>
              <a:gd name="connsiteY3771" fmla="*/ 666010 h 1056130"/>
              <a:gd name="connsiteX3772" fmla="*/ 252679 w 1056130"/>
              <a:gd name="connsiteY3772" fmla="*/ 666226 h 1056130"/>
              <a:gd name="connsiteX3773" fmla="*/ 241326 w 1056130"/>
              <a:gd name="connsiteY3773" fmla="*/ 671651 h 1056130"/>
              <a:gd name="connsiteX3774" fmla="*/ 228748 w 1056130"/>
              <a:gd name="connsiteY3774" fmla="*/ 671939 h 1056130"/>
              <a:gd name="connsiteX3775" fmla="*/ 174982 w 1056130"/>
              <a:gd name="connsiteY3775" fmla="*/ 671939 h 1056130"/>
              <a:gd name="connsiteX3776" fmla="*/ 177142 w 1056130"/>
              <a:gd name="connsiteY3776" fmla="*/ 670595 h 1056130"/>
              <a:gd name="connsiteX3777" fmla="*/ 190319 w 1056130"/>
              <a:gd name="connsiteY3777" fmla="*/ 665290 h 1056130"/>
              <a:gd name="connsiteX3778" fmla="*/ 193368 w 1056130"/>
              <a:gd name="connsiteY3778" fmla="*/ 664642 h 1056130"/>
              <a:gd name="connsiteX3779" fmla="*/ 243102 w 1056130"/>
              <a:gd name="connsiteY3779" fmla="*/ 673619 h 1056130"/>
              <a:gd name="connsiteX3780" fmla="*/ 309446 w 1056130"/>
              <a:gd name="connsiteY3780" fmla="*/ 673619 h 1056130"/>
              <a:gd name="connsiteX3781" fmla="*/ 309734 w 1056130"/>
              <a:gd name="connsiteY3781" fmla="*/ 673619 h 1056130"/>
              <a:gd name="connsiteX3782" fmla="*/ 308726 w 1056130"/>
              <a:gd name="connsiteY3782" fmla="*/ 674867 h 1056130"/>
              <a:gd name="connsiteX3783" fmla="*/ 299317 w 1056130"/>
              <a:gd name="connsiteY3783" fmla="*/ 681180 h 1056130"/>
              <a:gd name="connsiteX3784" fmla="*/ 296677 w 1056130"/>
              <a:gd name="connsiteY3784" fmla="*/ 682092 h 1056130"/>
              <a:gd name="connsiteX3785" fmla="*/ 226612 w 1056130"/>
              <a:gd name="connsiteY3785" fmla="*/ 682092 h 1056130"/>
              <a:gd name="connsiteX3786" fmla="*/ 225244 w 1056130"/>
              <a:gd name="connsiteY3786" fmla="*/ 681828 h 1056130"/>
              <a:gd name="connsiteX3787" fmla="*/ 240822 w 1056130"/>
              <a:gd name="connsiteY3787" fmla="*/ 674051 h 1056130"/>
              <a:gd name="connsiteX3788" fmla="*/ 243078 w 1056130"/>
              <a:gd name="connsiteY3788" fmla="*/ 673619 h 1056130"/>
              <a:gd name="connsiteX3789" fmla="*/ 300709 w 1056130"/>
              <a:gd name="connsiteY3789" fmla="*/ 683724 h 1056130"/>
              <a:gd name="connsiteX3790" fmla="*/ 373198 w 1056130"/>
              <a:gd name="connsiteY3790" fmla="*/ 683724 h 1056130"/>
              <a:gd name="connsiteX3791" fmla="*/ 368733 w 1056130"/>
              <a:gd name="connsiteY3791" fmla="*/ 688189 h 1056130"/>
              <a:gd name="connsiteX3792" fmla="*/ 362997 w 1056130"/>
              <a:gd name="connsiteY3792" fmla="*/ 693470 h 1056130"/>
              <a:gd name="connsiteX3793" fmla="*/ 355460 w 1056130"/>
              <a:gd name="connsiteY3793" fmla="*/ 693734 h 1056130"/>
              <a:gd name="connsiteX3794" fmla="*/ 284507 w 1056130"/>
              <a:gd name="connsiteY3794" fmla="*/ 693734 h 1056130"/>
              <a:gd name="connsiteX3795" fmla="*/ 284507 w 1056130"/>
              <a:gd name="connsiteY3795" fmla="*/ 693158 h 1056130"/>
              <a:gd name="connsiteX3796" fmla="*/ 297589 w 1056130"/>
              <a:gd name="connsiteY3796" fmla="*/ 684372 h 1056130"/>
              <a:gd name="connsiteX3797" fmla="*/ 300781 w 1056130"/>
              <a:gd name="connsiteY3797" fmla="*/ 683724 h 1056130"/>
              <a:gd name="connsiteX3798" fmla="*/ 293964 w 1056130"/>
              <a:gd name="connsiteY3798" fmla="*/ 683724 h 1056130"/>
              <a:gd name="connsiteX3799" fmla="*/ 295020 w 1056130"/>
              <a:gd name="connsiteY3799" fmla="*/ 684036 h 1056130"/>
              <a:gd name="connsiteX3800" fmla="*/ 285779 w 1056130"/>
              <a:gd name="connsiteY3800" fmla="*/ 690277 h 1056130"/>
              <a:gd name="connsiteX3801" fmla="*/ 274162 w 1056130"/>
              <a:gd name="connsiteY3801" fmla="*/ 693830 h 1056130"/>
              <a:gd name="connsiteX3802" fmla="*/ 205465 w 1056130"/>
              <a:gd name="connsiteY3802" fmla="*/ 693830 h 1056130"/>
              <a:gd name="connsiteX3803" fmla="*/ 202465 w 1056130"/>
              <a:gd name="connsiteY3803" fmla="*/ 693614 h 1056130"/>
              <a:gd name="connsiteX3804" fmla="*/ 204169 w 1056130"/>
              <a:gd name="connsiteY3804" fmla="*/ 692509 h 1056130"/>
              <a:gd name="connsiteX3805" fmla="*/ 219915 w 1056130"/>
              <a:gd name="connsiteY3805" fmla="*/ 684612 h 1056130"/>
              <a:gd name="connsiteX3806" fmla="*/ 222892 w 1056130"/>
              <a:gd name="connsiteY3806" fmla="*/ 683796 h 1056130"/>
              <a:gd name="connsiteX3807" fmla="*/ 353972 w 1056130"/>
              <a:gd name="connsiteY3807" fmla="*/ 705327 h 1056130"/>
              <a:gd name="connsiteX3808" fmla="*/ 362301 w 1056130"/>
              <a:gd name="connsiteY3808" fmla="*/ 696926 h 1056130"/>
              <a:gd name="connsiteX3809" fmla="*/ 366429 w 1056130"/>
              <a:gd name="connsiteY3809" fmla="*/ 695246 h 1056130"/>
              <a:gd name="connsiteX3810" fmla="*/ 444487 w 1056130"/>
              <a:gd name="connsiteY3810" fmla="*/ 695246 h 1056130"/>
              <a:gd name="connsiteX3811" fmla="*/ 444007 w 1056130"/>
              <a:gd name="connsiteY3811" fmla="*/ 697310 h 1056130"/>
              <a:gd name="connsiteX3812" fmla="*/ 440070 w 1056130"/>
              <a:gd name="connsiteY3812" fmla="*/ 705327 h 1056130"/>
              <a:gd name="connsiteX3813" fmla="*/ 436830 w 1056130"/>
              <a:gd name="connsiteY3813" fmla="*/ 707175 h 1056130"/>
              <a:gd name="connsiteX3814" fmla="*/ 352820 w 1056130"/>
              <a:gd name="connsiteY3814" fmla="*/ 707175 h 1056130"/>
              <a:gd name="connsiteX3815" fmla="*/ 353948 w 1056130"/>
              <a:gd name="connsiteY3815" fmla="*/ 705375 h 1056130"/>
              <a:gd name="connsiteX3816" fmla="*/ 443695 w 1056130"/>
              <a:gd name="connsiteY3816" fmla="*/ 693686 h 1056130"/>
              <a:gd name="connsiteX3817" fmla="*/ 366333 w 1056130"/>
              <a:gd name="connsiteY3817" fmla="*/ 693686 h 1056130"/>
              <a:gd name="connsiteX3818" fmla="*/ 367125 w 1056130"/>
              <a:gd name="connsiteY3818" fmla="*/ 692173 h 1056130"/>
              <a:gd name="connsiteX3819" fmla="*/ 374158 w 1056130"/>
              <a:gd name="connsiteY3819" fmla="*/ 684973 h 1056130"/>
              <a:gd name="connsiteX3820" fmla="*/ 377591 w 1056130"/>
              <a:gd name="connsiteY3820" fmla="*/ 683556 h 1056130"/>
              <a:gd name="connsiteX3821" fmla="*/ 417075 w 1056130"/>
              <a:gd name="connsiteY3821" fmla="*/ 683556 h 1056130"/>
              <a:gd name="connsiteX3822" fmla="*/ 450680 w 1056130"/>
              <a:gd name="connsiteY3822" fmla="*/ 683556 h 1056130"/>
              <a:gd name="connsiteX3823" fmla="*/ 446239 w 1056130"/>
              <a:gd name="connsiteY3823" fmla="*/ 692798 h 1056130"/>
              <a:gd name="connsiteX3824" fmla="*/ 445015 w 1056130"/>
              <a:gd name="connsiteY3824" fmla="*/ 693566 h 1056130"/>
              <a:gd name="connsiteX3825" fmla="*/ 372862 w 1056130"/>
              <a:gd name="connsiteY3825" fmla="*/ 682068 h 1056130"/>
              <a:gd name="connsiteX3826" fmla="*/ 301909 w 1056130"/>
              <a:gd name="connsiteY3826" fmla="*/ 682068 h 1056130"/>
              <a:gd name="connsiteX3827" fmla="*/ 301909 w 1056130"/>
              <a:gd name="connsiteY3827" fmla="*/ 681564 h 1056130"/>
              <a:gd name="connsiteX3828" fmla="*/ 309638 w 1056130"/>
              <a:gd name="connsiteY3828" fmla="*/ 676307 h 1056130"/>
              <a:gd name="connsiteX3829" fmla="*/ 318855 w 1056130"/>
              <a:gd name="connsiteY3829" fmla="*/ 673475 h 1056130"/>
              <a:gd name="connsiteX3830" fmla="*/ 379967 w 1056130"/>
              <a:gd name="connsiteY3830" fmla="*/ 673475 h 1056130"/>
              <a:gd name="connsiteX3831" fmla="*/ 383471 w 1056130"/>
              <a:gd name="connsiteY3831" fmla="*/ 673475 h 1056130"/>
              <a:gd name="connsiteX3832" fmla="*/ 375286 w 1056130"/>
              <a:gd name="connsiteY3832" fmla="*/ 681636 h 1056130"/>
              <a:gd name="connsiteX3833" fmla="*/ 372838 w 1056130"/>
              <a:gd name="connsiteY3833" fmla="*/ 682116 h 1056130"/>
              <a:gd name="connsiteX3834" fmla="*/ 382847 w 1056130"/>
              <a:gd name="connsiteY3834" fmla="*/ 671987 h 1056130"/>
              <a:gd name="connsiteX3835" fmla="*/ 317079 w 1056130"/>
              <a:gd name="connsiteY3835" fmla="*/ 671987 h 1056130"/>
              <a:gd name="connsiteX3836" fmla="*/ 318087 w 1056130"/>
              <a:gd name="connsiteY3836" fmla="*/ 670667 h 1056130"/>
              <a:gd name="connsiteX3837" fmla="*/ 325720 w 1056130"/>
              <a:gd name="connsiteY3837" fmla="*/ 665554 h 1056130"/>
              <a:gd name="connsiteX3838" fmla="*/ 328409 w 1056130"/>
              <a:gd name="connsiteY3838" fmla="*/ 664690 h 1056130"/>
              <a:gd name="connsiteX3839" fmla="*/ 390816 w 1056130"/>
              <a:gd name="connsiteY3839" fmla="*/ 664690 h 1056130"/>
              <a:gd name="connsiteX3840" fmla="*/ 391752 w 1056130"/>
              <a:gd name="connsiteY3840" fmla="*/ 665338 h 1056130"/>
              <a:gd name="connsiteX3841" fmla="*/ 385800 w 1056130"/>
              <a:gd name="connsiteY3841" fmla="*/ 671147 h 1056130"/>
              <a:gd name="connsiteX3842" fmla="*/ 383687 w 1056130"/>
              <a:gd name="connsiteY3842" fmla="*/ 671963 h 1056130"/>
              <a:gd name="connsiteX3843" fmla="*/ 362613 w 1056130"/>
              <a:gd name="connsiteY3843" fmla="*/ 663130 h 1056130"/>
              <a:gd name="connsiteX3844" fmla="*/ 329897 w 1056130"/>
              <a:gd name="connsiteY3844" fmla="*/ 663130 h 1056130"/>
              <a:gd name="connsiteX3845" fmla="*/ 331985 w 1056130"/>
              <a:gd name="connsiteY3845" fmla="*/ 661330 h 1056130"/>
              <a:gd name="connsiteX3846" fmla="*/ 346243 w 1056130"/>
              <a:gd name="connsiteY3846" fmla="*/ 656865 h 1056130"/>
              <a:gd name="connsiteX3847" fmla="*/ 396289 w 1056130"/>
              <a:gd name="connsiteY3847" fmla="*/ 656985 h 1056130"/>
              <a:gd name="connsiteX3848" fmla="*/ 399145 w 1056130"/>
              <a:gd name="connsiteY3848" fmla="*/ 656985 h 1056130"/>
              <a:gd name="connsiteX3849" fmla="*/ 399361 w 1056130"/>
              <a:gd name="connsiteY3849" fmla="*/ 657681 h 1056130"/>
              <a:gd name="connsiteX3850" fmla="*/ 394561 w 1056130"/>
              <a:gd name="connsiteY3850" fmla="*/ 662482 h 1056130"/>
              <a:gd name="connsiteX3851" fmla="*/ 391872 w 1056130"/>
              <a:gd name="connsiteY3851" fmla="*/ 663202 h 1056130"/>
              <a:gd name="connsiteX3852" fmla="*/ 402194 w 1056130"/>
              <a:gd name="connsiteY3852" fmla="*/ 657201 h 1056130"/>
              <a:gd name="connsiteX3853" fmla="*/ 403730 w 1056130"/>
              <a:gd name="connsiteY3853" fmla="*/ 656985 h 1056130"/>
              <a:gd name="connsiteX3854" fmla="*/ 462945 w 1056130"/>
              <a:gd name="connsiteY3854" fmla="*/ 656985 h 1056130"/>
              <a:gd name="connsiteX3855" fmla="*/ 463833 w 1056130"/>
              <a:gd name="connsiteY3855" fmla="*/ 657153 h 1056130"/>
              <a:gd name="connsiteX3856" fmla="*/ 463833 w 1056130"/>
              <a:gd name="connsiteY3856" fmla="*/ 657609 h 1056130"/>
              <a:gd name="connsiteX3857" fmla="*/ 460977 w 1056130"/>
              <a:gd name="connsiteY3857" fmla="*/ 662818 h 1056130"/>
              <a:gd name="connsiteX3858" fmla="*/ 455576 w 1056130"/>
              <a:gd name="connsiteY3858" fmla="*/ 663106 h 1056130"/>
              <a:gd name="connsiteX3859" fmla="*/ 396841 w 1056130"/>
              <a:gd name="connsiteY3859" fmla="*/ 663106 h 1056130"/>
              <a:gd name="connsiteX3860" fmla="*/ 402170 w 1056130"/>
              <a:gd name="connsiteY3860" fmla="*/ 657249 h 1056130"/>
              <a:gd name="connsiteX3861" fmla="*/ 524609 w 1056130"/>
              <a:gd name="connsiteY3861" fmla="*/ 655377 h 1056130"/>
              <a:gd name="connsiteX3862" fmla="*/ 470146 w 1056130"/>
              <a:gd name="connsiteY3862" fmla="*/ 655377 h 1056130"/>
              <a:gd name="connsiteX3863" fmla="*/ 467146 w 1056130"/>
              <a:gd name="connsiteY3863" fmla="*/ 655161 h 1056130"/>
              <a:gd name="connsiteX3864" fmla="*/ 467146 w 1056130"/>
              <a:gd name="connsiteY3864" fmla="*/ 654753 h 1056130"/>
              <a:gd name="connsiteX3865" fmla="*/ 474347 w 1056130"/>
              <a:gd name="connsiteY3865" fmla="*/ 649952 h 1056130"/>
              <a:gd name="connsiteX3866" fmla="*/ 524753 w 1056130"/>
              <a:gd name="connsiteY3866" fmla="*/ 649952 h 1056130"/>
              <a:gd name="connsiteX3867" fmla="*/ 526601 w 1056130"/>
              <a:gd name="connsiteY3867" fmla="*/ 649952 h 1056130"/>
              <a:gd name="connsiteX3868" fmla="*/ 528281 w 1056130"/>
              <a:gd name="connsiteY3868" fmla="*/ 651584 h 1056130"/>
              <a:gd name="connsiteX3869" fmla="*/ 524633 w 1056130"/>
              <a:gd name="connsiteY3869" fmla="*/ 655425 h 1056130"/>
              <a:gd name="connsiteX3870" fmla="*/ 527201 w 1056130"/>
              <a:gd name="connsiteY3870" fmla="*/ 648368 h 1056130"/>
              <a:gd name="connsiteX3871" fmla="*/ 472690 w 1056130"/>
              <a:gd name="connsiteY3871" fmla="*/ 648368 h 1056130"/>
              <a:gd name="connsiteX3872" fmla="*/ 470722 w 1056130"/>
              <a:gd name="connsiteY3872" fmla="*/ 648368 h 1056130"/>
              <a:gd name="connsiteX3873" fmla="*/ 470722 w 1056130"/>
              <a:gd name="connsiteY3873" fmla="*/ 647960 h 1056130"/>
              <a:gd name="connsiteX3874" fmla="*/ 476843 w 1056130"/>
              <a:gd name="connsiteY3874" fmla="*/ 643711 h 1056130"/>
              <a:gd name="connsiteX3875" fmla="*/ 525041 w 1056130"/>
              <a:gd name="connsiteY3875" fmla="*/ 643711 h 1056130"/>
              <a:gd name="connsiteX3876" fmla="*/ 528401 w 1056130"/>
              <a:gd name="connsiteY3876" fmla="*/ 647360 h 1056130"/>
              <a:gd name="connsiteX3877" fmla="*/ 527225 w 1056130"/>
              <a:gd name="connsiteY3877" fmla="*/ 648416 h 1056130"/>
              <a:gd name="connsiteX3878" fmla="*/ 528137 w 1056130"/>
              <a:gd name="connsiteY3878" fmla="*/ 641647 h 1056130"/>
              <a:gd name="connsiteX3879" fmla="*/ 527513 w 1056130"/>
              <a:gd name="connsiteY3879" fmla="*/ 641983 h 1056130"/>
              <a:gd name="connsiteX3880" fmla="*/ 525929 w 1056130"/>
              <a:gd name="connsiteY3880" fmla="*/ 641983 h 1056130"/>
              <a:gd name="connsiteX3881" fmla="*/ 475691 w 1056130"/>
              <a:gd name="connsiteY3881" fmla="*/ 641983 h 1056130"/>
              <a:gd name="connsiteX3882" fmla="*/ 473674 w 1056130"/>
              <a:gd name="connsiteY3882" fmla="*/ 641983 h 1056130"/>
              <a:gd name="connsiteX3883" fmla="*/ 478787 w 1056130"/>
              <a:gd name="connsiteY3883" fmla="*/ 638215 h 1056130"/>
              <a:gd name="connsiteX3884" fmla="*/ 526433 w 1056130"/>
              <a:gd name="connsiteY3884" fmla="*/ 638215 h 1056130"/>
              <a:gd name="connsiteX3885" fmla="*/ 528113 w 1056130"/>
              <a:gd name="connsiteY3885" fmla="*/ 638575 h 1056130"/>
              <a:gd name="connsiteX3886" fmla="*/ 528161 w 1056130"/>
              <a:gd name="connsiteY3886" fmla="*/ 641695 h 1056130"/>
              <a:gd name="connsiteX3887" fmla="*/ 528281 w 1056130"/>
              <a:gd name="connsiteY3887" fmla="*/ 635142 h 1056130"/>
              <a:gd name="connsiteX3888" fmla="*/ 526721 w 1056130"/>
              <a:gd name="connsiteY3888" fmla="*/ 636631 h 1056130"/>
              <a:gd name="connsiteX3889" fmla="*/ 476315 w 1056130"/>
              <a:gd name="connsiteY3889" fmla="*/ 636631 h 1056130"/>
              <a:gd name="connsiteX3890" fmla="*/ 476747 w 1056130"/>
              <a:gd name="connsiteY3890" fmla="*/ 635286 h 1056130"/>
              <a:gd name="connsiteX3891" fmla="*/ 480227 w 1056130"/>
              <a:gd name="connsiteY3891" fmla="*/ 632886 h 1056130"/>
              <a:gd name="connsiteX3892" fmla="*/ 525521 w 1056130"/>
              <a:gd name="connsiteY3892" fmla="*/ 632886 h 1056130"/>
              <a:gd name="connsiteX3893" fmla="*/ 526313 w 1056130"/>
              <a:gd name="connsiteY3893" fmla="*/ 632886 h 1056130"/>
              <a:gd name="connsiteX3894" fmla="*/ 528305 w 1056130"/>
              <a:gd name="connsiteY3894" fmla="*/ 635190 h 1056130"/>
              <a:gd name="connsiteX3895" fmla="*/ 475283 w 1056130"/>
              <a:gd name="connsiteY3895" fmla="*/ 631422 h 1056130"/>
              <a:gd name="connsiteX3896" fmla="*/ 429269 w 1056130"/>
              <a:gd name="connsiteY3896" fmla="*/ 631422 h 1056130"/>
              <a:gd name="connsiteX3897" fmla="*/ 428285 w 1056130"/>
              <a:gd name="connsiteY3897" fmla="*/ 631254 h 1056130"/>
              <a:gd name="connsiteX3898" fmla="*/ 433926 w 1056130"/>
              <a:gd name="connsiteY3898" fmla="*/ 628278 h 1056130"/>
              <a:gd name="connsiteX3899" fmla="*/ 475475 w 1056130"/>
              <a:gd name="connsiteY3899" fmla="*/ 628278 h 1056130"/>
              <a:gd name="connsiteX3900" fmla="*/ 478091 w 1056130"/>
              <a:gd name="connsiteY3900" fmla="*/ 628278 h 1056130"/>
              <a:gd name="connsiteX3901" fmla="*/ 475307 w 1056130"/>
              <a:gd name="connsiteY3901" fmla="*/ 631470 h 1056130"/>
              <a:gd name="connsiteX3902" fmla="*/ 475283 w 1056130"/>
              <a:gd name="connsiteY3902" fmla="*/ 633030 h 1056130"/>
              <a:gd name="connsiteX3903" fmla="*/ 475715 w 1056130"/>
              <a:gd name="connsiteY3903" fmla="*/ 633270 h 1056130"/>
              <a:gd name="connsiteX3904" fmla="*/ 475403 w 1056130"/>
              <a:gd name="connsiteY3904" fmla="*/ 634494 h 1056130"/>
              <a:gd name="connsiteX3905" fmla="*/ 472090 w 1056130"/>
              <a:gd name="connsiteY3905" fmla="*/ 636655 h 1056130"/>
              <a:gd name="connsiteX3906" fmla="*/ 443911 w 1056130"/>
              <a:gd name="connsiteY3906" fmla="*/ 636655 h 1056130"/>
              <a:gd name="connsiteX3907" fmla="*/ 422692 w 1056130"/>
              <a:gd name="connsiteY3907" fmla="*/ 636655 h 1056130"/>
              <a:gd name="connsiteX3908" fmla="*/ 425669 w 1056130"/>
              <a:gd name="connsiteY3908" fmla="*/ 633582 h 1056130"/>
              <a:gd name="connsiteX3909" fmla="*/ 427349 w 1056130"/>
              <a:gd name="connsiteY3909" fmla="*/ 633054 h 1056130"/>
              <a:gd name="connsiteX3910" fmla="*/ 422932 w 1056130"/>
              <a:gd name="connsiteY3910" fmla="*/ 631494 h 1056130"/>
              <a:gd name="connsiteX3911" fmla="*/ 380351 w 1056130"/>
              <a:gd name="connsiteY3911" fmla="*/ 631494 h 1056130"/>
              <a:gd name="connsiteX3912" fmla="*/ 377279 w 1056130"/>
              <a:gd name="connsiteY3912" fmla="*/ 631494 h 1056130"/>
              <a:gd name="connsiteX3913" fmla="*/ 384743 w 1056130"/>
              <a:gd name="connsiteY3913" fmla="*/ 628350 h 1056130"/>
              <a:gd name="connsiteX3914" fmla="*/ 425236 w 1056130"/>
              <a:gd name="connsiteY3914" fmla="*/ 628350 h 1056130"/>
              <a:gd name="connsiteX3915" fmla="*/ 428165 w 1056130"/>
              <a:gd name="connsiteY3915" fmla="*/ 628350 h 1056130"/>
              <a:gd name="connsiteX3916" fmla="*/ 422980 w 1056130"/>
              <a:gd name="connsiteY3916" fmla="*/ 631542 h 1056130"/>
              <a:gd name="connsiteX3917" fmla="*/ 336402 w 1056130"/>
              <a:gd name="connsiteY3917" fmla="*/ 628278 h 1056130"/>
              <a:gd name="connsiteX3918" fmla="*/ 377495 w 1056130"/>
              <a:gd name="connsiteY3918" fmla="*/ 628278 h 1056130"/>
              <a:gd name="connsiteX3919" fmla="*/ 372550 w 1056130"/>
              <a:gd name="connsiteY3919" fmla="*/ 631374 h 1056130"/>
              <a:gd name="connsiteX3920" fmla="*/ 329633 w 1056130"/>
              <a:gd name="connsiteY3920" fmla="*/ 631374 h 1056130"/>
              <a:gd name="connsiteX3921" fmla="*/ 326776 w 1056130"/>
              <a:gd name="connsiteY3921" fmla="*/ 631134 h 1056130"/>
              <a:gd name="connsiteX3922" fmla="*/ 336402 w 1056130"/>
              <a:gd name="connsiteY3922" fmla="*/ 628278 h 1056130"/>
              <a:gd name="connsiteX3923" fmla="*/ 320128 w 1056130"/>
              <a:gd name="connsiteY3923" fmla="*/ 631470 h 1056130"/>
              <a:gd name="connsiteX3924" fmla="*/ 278794 w 1056130"/>
              <a:gd name="connsiteY3924" fmla="*/ 631470 h 1056130"/>
              <a:gd name="connsiteX3925" fmla="*/ 276394 w 1056130"/>
              <a:gd name="connsiteY3925" fmla="*/ 631470 h 1056130"/>
              <a:gd name="connsiteX3926" fmla="*/ 287123 w 1056130"/>
              <a:gd name="connsiteY3926" fmla="*/ 628302 h 1056130"/>
              <a:gd name="connsiteX3927" fmla="*/ 324760 w 1056130"/>
              <a:gd name="connsiteY3927" fmla="*/ 628302 h 1056130"/>
              <a:gd name="connsiteX3928" fmla="*/ 327280 w 1056130"/>
              <a:gd name="connsiteY3928" fmla="*/ 628302 h 1056130"/>
              <a:gd name="connsiteX3929" fmla="*/ 320128 w 1056130"/>
              <a:gd name="connsiteY3929" fmla="*/ 631518 h 1056130"/>
              <a:gd name="connsiteX3930" fmla="*/ 269721 w 1056130"/>
              <a:gd name="connsiteY3930" fmla="*/ 631470 h 1056130"/>
              <a:gd name="connsiteX3931" fmla="*/ 226276 w 1056130"/>
              <a:gd name="connsiteY3931" fmla="*/ 631470 h 1056130"/>
              <a:gd name="connsiteX3932" fmla="*/ 225436 w 1056130"/>
              <a:gd name="connsiteY3932" fmla="*/ 631158 h 1056130"/>
              <a:gd name="connsiteX3933" fmla="*/ 238541 w 1056130"/>
              <a:gd name="connsiteY3933" fmla="*/ 628278 h 1056130"/>
              <a:gd name="connsiteX3934" fmla="*/ 274306 w 1056130"/>
              <a:gd name="connsiteY3934" fmla="*/ 628278 h 1056130"/>
              <a:gd name="connsiteX3935" fmla="*/ 277018 w 1056130"/>
              <a:gd name="connsiteY3935" fmla="*/ 628278 h 1056130"/>
              <a:gd name="connsiteX3936" fmla="*/ 269697 w 1056130"/>
              <a:gd name="connsiteY3936" fmla="*/ 631470 h 1056130"/>
              <a:gd name="connsiteX3937" fmla="*/ 217683 w 1056130"/>
              <a:gd name="connsiteY3937" fmla="*/ 631470 h 1056130"/>
              <a:gd name="connsiteX3938" fmla="*/ 176086 w 1056130"/>
              <a:gd name="connsiteY3938" fmla="*/ 631470 h 1056130"/>
              <a:gd name="connsiteX3939" fmla="*/ 175030 w 1056130"/>
              <a:gd name="connsiteY3939" fmla="*/ 631470 h 1056130"/>
              <a:gd name="connsiteX3940" fmla="*/ 189623 w 1056130"/>
              <a:gd name="connsiteY3940" fmla="*/ 628278 h 1056130"/>
              <a:gd name="connsiteX3941" fmla="*/ 224116 w 1056130"/>
              <a:gd name="connsiteY3941" fmla="*/ 628278 h 1056130"/>
              <a:gd name="connsiteX3942" fmla="*/ 226660 w 1056130"/>
              <a:gd name="connsiteY3942" fmla="*/ 628278 h 1056130"/>
              <a:gd name="connsiteX3943" fmla="*/ 217659 w 1056130"/>
              <a:gd name="connsiteY3943" fmla="*/ 631446 h 1056130"/>
              <a:gd name="connsiteX3944" fmla="*/ 175150 w 1056130"/>
              <a:gd name="connsiteY3944" fmla="*/ 629334 h 1056130"/>
              <a:gd name="connsiteX3945" fmla="*/ 160748 w 1056130"/>
              <a:gd name="connsiteY3945" fmla="*/ 631566 h 1056130"/>
              <a:gd name="connsiteX3946" fmla="*/ 127360 w 1056130"/>
              <a:gd name="connsiteY3946" fmla="*/ 631566 h 1056130"/>
              <a:gd name="connsiteX3947" fmla="*/ 124479 w 1056130"/>
              <a:gd name="connsiteY3947" fmla="*/ 631566 h 1056130"/>
              <a:gd name="connsiteX3948" fmla="*/ 140633 w 1056130"/>
              <a:gd name="connsiteY3948" fmla="*/ 628278 h 1056130"/>
              <a:gd name="connsiteX3949" fmla="*/ 176638 w 1056130"/>
              <a:gd name="connsiteY3949" fmla="*/ 628278 h 1056130"/>
              <a:gd name="connsiteX3950" fmla="*/ 175126 w 1056130"/>
              <a:gd name="connsiteY3950" fmla="*/ 629310 h 1056130"/>
              <a:gd name="connsiteX3951" fmla="*/ 121455 w 1056130"/>
              <a:gd name="connsiteY3951" fmla="*/ 630102 h 1056130"/>
              <a:gd name="connsiteX3952" fmla="*/ 110318 w 1056130"/>
              <a:gd name="connsiteY3952" fmla="*/ 631542 h 1056130"/>
              <a:gd name="connsiteX3953" fmla="*/ 76713 w 1056130"/>
              <a:gd name="connsiteY3953" fmla="*/ 631542 h 1056130"/>
              <a:gd name="connsiteX3954" fmla="*/ 73737 w 1056130"/>
              <a:gd name="connsiteY3954" fmla="*/ 631542 h 1056130"/>
              <a:gd name="connsiteX3955" fmla="*/ 87995 w 1056130"/>
              <a:gd name="connsiteY3955" fmla="*/ 628470 h 1056130"/>
              <a:gd name="connsiteX3956" fmla="*/ 126064 w 1056130"/>
              <a:gd name="connsiteY3956" fmla="*/ 628470 h 1056130"/>
              <a:gd name="connsiteX3957" fmla="*/ 121431 w 1056130"/>
              <a:gd name="connsiteY3957" fmla="*/ 630078 h 1056130"/>
              <a:gd name="connsiteX3958" fmla="*/ 124023 w 1056130"/>
              <a:gd name="connsiteY3958" fmla="*/ 633078 h 1056130"/>
              <a:gd name="connsiteX3959" fmla="*/ 157459 w 1056130"/>
              <a:gd name="connsiteY3959" fmla="*/ 633078 h 1056130"/>
              <a:gd name="connsiteX3960" fmla="*/ 160292 w 1056130"/>
              <a:gd name="connsiteY3960" fmla="*/ 633078 h 1056130"/>
              <a:gd name="connsiteX3961" fmla="*/ 145650 w 1056130"/>
              <a:gd name="connsiteY3961" fmla="*/ 636727 h 1056130"/>
              <a:gd name="connsiteX3962" fmla="*/ 106453 w 1056130"/>
              <a:gd name="connsiteY3962" fmla="*/ 636727 h 1056130"/>
              <a:gd name="connsiteX3963" fmla="*/ 104053 w 1056130"/>
              <a:gd name="connsiteY3963" fmla="*/ 636727 h 1056130"/>
              <a:gd name="connsiteX3964" fmla="*/ 108661 w 1056130"/>
              <a:gd name="connsiteY3964" fmla="*/ 635070 h 1056130"/>
              <a:gd name="connsiteX3965" fmla="*/ 124023 w 1056130"/>
              <a:gd name="connsiteY3965" fmla="*/ 633078 h 1056130"/>
              <a:gd name="connsiteX3966" fmla="*/ 140561 w 1056130"/>
              <a:gd name="connsiteY3966" fmla="*/ 638311 h 1056130"/>
              <a:gd name="connsiteX3967" fmla="*/ 142362 w 1056130"/>
              <a:gd name="connsiteY3967" fmla="*/ 638695 h 1056130"/>
              <a:gd name="connsiteX3968" fmla="*/ 132952 w 1056130"/>
              <a:gd name="connsiteY3968" fmla="*/ 641455 h 1056130"/>
              <a:gd name="connsiteX3969" fmla="*/ 127792 w 1056130"/>
              <a:gd name="connsiteY3969" fmla="*/ 642175 h 1056130"/>
              <a:gd name="connsiteX3970" fmla="*/ 82018 w 1056130"/>
              <a:gd name="connsiteY3970" fmla="*/ 642175 h 1056130"/>
              <a:gd name="connsiteX3971" fmla="*/ 82018 w 1056130"/>
              <a:gd name="connsiteY3971" fmla="*/ 641671 h 1056130"/>
              <a:gd name="connsiteX3972" fmla="*/ 94716 w 1056130"/>
              <a:gd name="connsiteY3972" fmla="*/ 638479 h 1056130"/>
              <a:gd name="connsiteX3973" fmla="*/ 96804 w 1056130"/>
              <a:gd name="connsiteY3973" fmla="*/ 638311 h 1056130"/>
              <a:gd name="connsiteX3974" fmla="*/ 129088 w 1056130"/>
              <a:gd name="connsiteY3974" fmla="*/ 644120 h 1056130"/>
              <a:gd name="connsiteX3975" fmla="*/ 131920 w 1056130"/>
              <a:gd name="connsiteY3975" fmla="*/ 643663 h 1056130"/>
              <a:gd name="connsiteX3976" fmla="*/ 180382 w 1056130"/>
              <a:gd name="connsiteY3976" fmla="*/ 643663 h 1056130"/>
              <a:gd name="connsiteX3977" fmla="*/ 180862 w 1056130"/>
              <a:gd name="connsiteY3977" fmla="*/ 643663 h 1056130"/>
              <a:gd name="connsiteX3978" fmla="*/ 180862 w 1056130"/>
              <a:gd name="connsiteY3978" fmla="*/ 644120 h 1056130"/>
              <a:gd name="connsiteX3979" fmla="*/ 168429 w 1056130"/>
              <a:gd name="connsiteY3979" fmla="*/ 648224 h 1056130"/>
              <a:gd name="connsiteX3980" fmla="*/ 166845 w 1056130"/>
              <a:gd name="connsiteY3980" fmla="*/ 648224 h 1056130"/>
              <a:gd name="connsiteX3981" fmla="*/ 117086 w 1056130"/>
              <a:gd name="connsiteY3981" fmla="*/ 648224 h 1056130"/>
              <a:gd name="connsiteX3982" fmla="*/ 115718 w 1056130"/>
              <a:gd name="connsiteY3982" fmla="*/ 648224 h 1056130"/>
              <a:gd name="connsiteX3983" fmla="*/ 117158 w 1056130"/>
              <a:gd name="connsiteY3983" fmla="*/ 647408 h 1056130"/>
              <a:gd name="connsiteX3984" fmla="*/ 129088 w 1056130"/>
              <a:gd name="connsiteY3984" fmla="*/ 644120 h 1056130"/>
              <a:gd name="connsiteX3985" fmla="*/ 161876 w 1056130"/>
              <a:gd name="connsiteY3985" fmla="*/ 650000 h 1056130"/>
              <a:gd name="connsiteX3986" fmla="*/ 160508 w 1056130"/>
              <a:gd name="connsiteY3986" fmla="*/ 651008 h 1056130"/>
              <a:gd name="connsiteX3987" fmla="*/ 148770 w 1056130"/>
              <a:gd name="connsiteY3987" fmla="*/ 654921 h 1056130"/>
              <a:gd name="connsiteX3988" fmla="*/ 145434 w 1056130"/>
              <a:gd name="connsiteY3988" fmla="*/ 655449 h 1056130"/>
              <a:gd name="connsiteX3989" fmla="*/ 93828 w 1056130"/>
              <a:gd name="connsiteY3989" fmla="*/ 655449 h 1056130"/>
              <a:gd name="connsiteX3990" fmla="*/ 91427 w 1056130"/>
              <a:gd name="connsiteY3990" fmla="*/ 654921 h 1056130"/>
              <a:gd name="connsiteX3991" fmla="*/ 108397 w 1056130"/>
              <a:gd name="connsiteY3991" fmla="*/ 650120 h 1056130"/>
              <a:gd name="connsiteX3992" fmla="*/ 109718 w 1056130"/>
              <a:gd name="connsiteY3992" fmla="*/ 650120 h 1056130"/>
              <a:gd name="connsiteX3993" fmla="*/ 155035 w 1056130"/>
              <a:gd name="connsiteY3993" fmla="*/ 657081 h 1056130"/>
              <a:gd name="connsiteX3994" fmla="*/ 203041 w 1056130"/>
              <a:gd name="connsiteY3994" fmla="*/ 657081 h 1056130"/>
              <a:gd name="connsiteX3995" fmla="*/ 206041 w 1056130"/>
              <a:gd name="connsiteY3995" fmla="*/ 657465 h 1056130"/>
              <a:gd name="connsiteX3996" fmla="*/ 198168 w 1056130"/>
              <a:gd name="connsiteY3996" fmla="*/ 660658 h 1056130"/>
              <a:gd name="connsiteX3997" fmla="*/ 184703 w 1056130"/>
              <a:gd name="connsiteY3997" fmla="*/ 663274 h 1056130"/>
              <a:gd name="connsiteX3998" fmla="*/ 133937 w 1056130"/>
              <a:gd name="connsiteY3998" fmla="*/ 663274 h 1056130"/>
              <a:gd name="connsiteX3999" fmla="*/ 131056 w 1056130"/>
              <a:gd name="connsiteY3999" fmla="*/ 663274 h 1056130"/>
              <a:gd name="connsiteX4000" fmla="*/ 130936 w 1056130"/>
              <a:gd name="connsiteY4000" fmla="*/ 662746 h 1056130"/>
              <a:gd name="connsiteX4001" fmla="*/ 140801 w 1056130"/>
              <a:gd name="connsiteY4001" fmla="*/ 659409 h 1056130"/>
              <a:gd name="connsiteX4002" fmla="*/ 155035 w 1056130"/>
              <a:gd name="connsiteY4002" fmla="*/ 657081 h 1056130"/>
              <a:gd name="connsiteX4003" fmla="*/ 185231 w 1056130"/>
              <a:gd name="connsiteY4003" fmla="*/ 664882 h 1056130"/>
              <a:gd name="connsiteX4004" fmla="*/ 186167 w 1056130"/>
              <a:gd name="connsiteY4004" fmla="*/ 665074 h 1056130"/>
              <a:gd name="connsiteX4005" fmla="*/ 184463 w 1056130"/>
              <a:gd name="connsiteY4005" fmla="*/ 666106 h 1056130"/>
              <a:gd name="connsiteX4006" fmla="*/ 170829 w 1056130"/>
              <a:gd name="connsiteY4006" fmla="*/ 671483 h 1056130"/>
              <a:gd name="connsiteX4007" fmla="*/ 167757 w 1056130"/>
              <a:gd name="connsiteY4007" fmla="*/ 672059 h 1056130"/>
              <a:gd name="connsiteX4008" fmla="*/ 105661 w 1056130"/>
              <a:gd name="connsiteY4008" fmla="*/ 672059 h 1056130"/>
              <a:gd name="connsiteX4009" fmla="*/ 104077 w 1056130"/>
              <a:gd name="connsiteY4009" fmla="*/ 672059 h 1056130"/>
              <a:gd name="connsiteX4010" fmla="*/ 105757 w 1056130"/>
              <a:gd name="connsiteY4010" fmla="*/ 671099 h 1056130"/>
              <a:gd name="connsiteX4011" fmla="*/ 122943 w 1056130"/>
              <a:gd name="connsiteY4011" fmla="*/ 665338 h 1056130"/>
              <a:gd name="connsiteX4012" fmla="*/ 125776 w 1056130"/>
              <a:gd name="connsiteY4012" fmla="*/ 664834 h 1056130"/>
              <a:gd name="connsiteX4013" fmla="*/ 178966 w 1056130"/>
              <a:gd name="connsiteY4013" fmla="*/ 673643 h 1056130"/>
              <a:gd name="connsiteX4014" fmla="*/ 233981 w 1056130"/>
              <a:gd name="connsiteY4014" fmla="*/ 673643 h 1056130"/>
              <a:gd name="connsiteX4015" fmla="*/ 237101 w 1056130"/>
              <a:gd name="connsiteY4015" fmla="*/ 673643 h 1056130"/>
              <a:gd name="connsiteX4016" fmla="*/ 235517 w 1056130"/>
              <a:gd name="connsiteY4016" fmla="*/ 674987 h 1056130"/>
              <a:gd name="connsiteX4017" fmla="*/ 222699 w 1056130"/>
              <a:gd name="connsiteY4017" fmla="*/ 681324 h 1056130"/>
              <a:gd name="connsiteX4018" fmla="*/ 219459 w 1056130"/>
              <a:gd name="connsiteY4018" fmla="*/ 682164 h 1056130"/>
              <a:gd name="connsiteX4019" fmla="*/ 151027 w 1056130"/>
              <a:gd name="connsiteY4019" fmla="*/ 682164 h 1056130"/>
              <a:gd name="connsiteX4020" fmla="*/ 149971 w 1056130"/>
              <a:gd name="connsiteY4020" fmla="*/ 682164 h 1056130"/>
              <a:gd name="connsiteX4021" fmla="*/ 149850 w 1056130"/>
              <a:gd name="connsiteY4021" fmla="*/ 681732 h 1056130"/>
              <a:gd name="connsiteX4022" fmla="*/ 161204 w 1056130"/>
              <a:gd name="connsiteY4022" fmla="*/ 677100 h 1056130"/>
              <a:gd name="connsiteX4023" fmla="*/ 178966 w 1056130"/>
              <a:gd name="connsiteY4023" fmla="*/ 673523 h 1056130"/>
              <a:gd name="connsiteX4024" fmla="*/ 215787 w 1056130"/>
              <a:gd name="connsiteY4024" fmla="*/ 683844 h 1056130"/>
              <a:gd name="connsiteX4025" fmla="*/ 216723 w 1056130"/>
              <a:gd name="connsiteY4025" fmla="*/ 684108 h 1056130"/>
              <a:gd name="connsiteX4026" fmla="*/ 214827 w 1056130"/>
              <a:gd name="connsiteY4026" fmla="*/ 685333 h 1056130"/>
              <a:gd name="connsiteX4027" fmla="*/ 199561 w 1056130"/>
              <a:gd name="connsiteY4027" fmla="*/ 693014 h 1056130"/>
              <a:gd name="connsiteX4028" fmla="*/ 196296 w 1056130"/>
              <a:gd name="connsiteY4028" fmla="*/ 693878 h 1056130"/>
              <a:gd name="connsiteX4029" fmla="*/ 122055 w 1056130"/>
              <a:gd name="connsiteY4029" fmla="*/ 693878 h 1056130"/>
              <a:gd name="connsiteX4030" fmla="*/ 120951 w 1056130"/>
              <a:gd name="connsiteY4030" fmla="*/ 693878 h 1056130"/>
              <a:gd name="connsiteX4031" fmla="*/ 122247 w 1056130"/>
              <a:gd name="connsiteY4031" fmla="*/ 692894 h 1056130"/>
              <a:gd name="connsiteX4032" fmla="*/ 142962 w 1056130"/>
              <a:gd name="connsiteY4032" fmla="*/ 684588 h 1056130"/>
              <a:gd name="connsiteX4033" fmla="*/ 146010 w 1056130"/>
              <a:gd name="connsiteY4033" fmla="*/ 683916 h 1056130"/>
              <a:gd name="connsiteX4034" fmla="*/ 196968 w 1056130"/>
              <a:gd name="connsiteY4034" fmla="*/ 696134 h 1056130"/>
              <a:gd name="connsiteX4035" fmla="*/ 199729 w 1056130"/>
              <a:gd name="connsiteY4035" fmla="*/ 695414 h 1056130"/>
              <a:gd name="connsiteX4036" fmla="*/ 276538 w 1056130"/>
              <a:gd name="connsiteY4036" fmla="*/ 695414 h 1056130"/>
              <a:gd name="connsiteX4037" fmla="*/ 277018 w 1056130"/>
              <a:gd name="connsiteY4037" fmla="*/ 695558 h 1056130"/>
              <a:gd name="connsiteX4038" fmla="*/ 276442 w 1056130"/>
              <a:gd name="connsiteY4038" fmla="*/ 696494 h 1056130"/>
              <a:gd name="connsiteX4039" fmla="*/ 261584 w 1056130"/>
              <a:gd name="connsiteY4039" fmla="*/ 706479 h 1056130"/>
              <a:gd name="connsiteX4040" fmla="*/ 258656 w 1056130"/>
              <a:gd name="connsiteY4040" fmla="*/ 707367 h 1056130"/>
              <a:gd name="connsiteX4041" fmla="*/ 176566 w 1056130"/>
              <a:gd name="connsiteY4041" fmla="*/ 707367 h 1056130"/>
              <a:gd name="connsiteX4042" fmla="*/ 175654 w 1056130"/>
              <a:gd name="connsiteY4042" fmla="*/ 707367 h 1056130"/>
              <a:gd name="connsiteX4043" fmla="*/ 176758 w 1056130"/>
              <a:gd name="connsiteY4043" fmla="*/ 706359 h 1056130"/>
              <a:gd name="connsiteX4044" fmla="*/ 255055 w 1056130"/>
              <a:gd name="connsiteY4044" fmla="*/ 708975 h 1056130"/>
              <a:gd name="connsiteX4045" fmla="*/ 257312 w 1056130"/>
              <a:gd name="connsiteY4045" fmla="*/ 709360 h 1056130"/>
              <a:gd name="connsiteX4046" fmla="*/ 255608 w 1056130"/>
              <a:gd name="connsiteY4046" fmla="*/ 710536 h 1056130"/>
              <a:gd name="connsiteX4047" fmla="*/ 238109 w 1056130"/>
              <a:gd name="connsiteY4047" fmla="*/ 722225 h 1056130"/>
              <a:gd name="connsiteX4048" fmla="*/ 234701 w 1056130"/>
              <a:gd name="connsiteY4048" fmla="*/ 723305 h 1056130"/>
              <a:gd name="connsiteX4049" fmla="*/ 145218 w 1056130"/>
              <a:gd name="connsiteY4049" fmla="*/ 723305 h 1056130"/>
              <a:gd name="connsiteX4050" fmla="*/ 143706 w 1056130"/>
              <a:gd name="connsiteY4050" fmla="*/ 722873 h 1056130"/>
              <a:gd name="connsiteX4051" fmla="*/ 146418 w 1056130"/>
              <a:gd name="connsiteY4051" fmla="*/ 721457 h 1056130"/>
              <a:gd name="connsiteX4052" fmla="*/ 169461 w 1056130"/>
              <a:gd name="connsiteY4052" fmla="*/ 709936 h 1056130"/>
              <a:gd name="connsiteX4053" fmla="*/ 173205 w 1056130"/>
              <a:gd name="connsiteY4053" fmla="*/ 709000 h 1056130"/>
              <a:gd name="connsiteX4054" fmla="*/ 235493 w 1056130"/>
              <a:gd name="connsiteY4054" fmla="*/ 725922 h 1056130"/>
              <a:gd name="connsiteX4055" fmla="*/ 238877 w 1056130"/>
              <a:gd name="connsiteY4055" fmla="*/ 724841 h 1056130"/>
              <a:gd name="connsiteX4056" fmla="*/ 330089 w 1056130"/>
              <a:gd name="connsiteY4056" fmla="*/ 724841 h 1056130"/>
              <a:gd name="connsiteX4057" fmla="*/ 331601 w 1056130"/>
              <a:gd name="connsiteY4057" fmla="*/ 725081 h 1056130"/>
              <a:gd name="connsiteX4058" fmla="*/ 330617 w 1056130"/>
              <a:gd name="connsiteY4058" fmla="*/ 726474 h 1056130"/>
              <a:gd name="connsiteX4059" fmla="*/ 316215 w 1056130"/>
              <a:gd name="connsiteY4059" fmla="*/ 740875 h 1056130"/>
              <a:gd name="connsiteX4060" fmla="*/ 313023 w 1056130"/>
              <a:gd name="connsiteY4060" fmla="*/ 742292 h 1056130"/>
              <a:gd name="connsiteX4061" fmla="*/ 213218 w 1056130"/>
              <a:gd name="connsiteY4061" fmla="*/ 742292 h 1056130"/>
              <a:gd name="connsiteX4062" fmla="*/ 211706 w 1056130"/>
              <a:gd name="connsiteY4062" fmla="*/ 741836 h 1056130"/>
              <a:gd name="connsiteX4063" fmla="*/ 216003 w 1056130"/>
              <a:gd name="connsiteY4063" fmla="*/ 738979 h 1056130"/>
              <a:gd name="connsiteX4064" fmla="*/ 310478 w 1056130"/>
              <a:gd name="connsiteY4064" fmla="*/ 743828 h 1056130"/>
              <a:gd name="connsiteX4065" fmla="*/ 312687 w 1056130"/>
              <a:gd name="connsiteY4065" fmla="*/ 744092 h 1056130"/>
              <a:gd name="connsiteX4066" fmla="*/ 311222 w 1056130"/>
              <a:gd name="connsiteY4066" fmla="*/ 745820 h 1056130"/>
              <a:gd name="connsiteX4067" fmla="*/ 292836 w 1056130"/>
              <a:gd name="connsiteY4067" fmla="*/ 764302 h 1056130"/>
              <a:gd name="connsiteX4068" fmla="*/ 290436 w 1056130"/>
              <a:gd name="connsiteY4068" fmla="*/ 765334 h 1056130"/>
              <a:gd name="connsiteX4069" fmla="*/ 177094 w 1056130"/>
              <a:gd name="connsiteY4069" fmla="*/ 765334 h 1056130"/>
              <a:gd name="connsiteX4070" fmla="*/ 179014 w 1056130"/>
              <a:gd name="connsiteY4070" fmla="*/ 763558 h 1056130"/>
              <a:gd name="connsiteX4071" fmla="*/ 206786 w 1056130"/>
              <a:gd name="connsiteY4071" fmla="*/ 744980 h 1056130"/>
              <a:gd name="connsiteX4072" fmla="*/ 210674 w 1056130"/>
              <a:gd name="connsiteY4072" fmla="*/ 743804 h 1056130"/>
              <a:gd name="connsiteX4073" fmla="*/ 290988 w 1056130"/>
              <a:gd name="connsiteY4073" fmla="*/ 768383 h 1056130"/>
              <a:gd name="connsiteX4074" fmla="*/ 294660 w 1056130"/>
              <a:gd name="connsiteY4074" fmla="*/ 766895 h 1056130"/>
              <a:gd name="connsiteX4075" fmla="*/ 406562 w 1056130"/>
              <a:gd name="connsiteY4075" fmla="*/ 766895 h 1056130"/>
              <a:gd name="connsiteX4076" fmla="*/ 408818 w 1056130"/>
              <a:gd name="connsiteY4076" fmla="*/ 766895 h 1056130"/>
              <a:gd name="connsiteX4077" fmla="*/ 408386 w 1056130"/>
              <a:gd name="connsiteY4077" fmla="*/ 768503 h 1056130"/>
              <a:gd name="connsiteX4078" fmla="*/ 396649 w 1056130"/>
              <a:gd name="connsiteY4078" fmla="*/ 792050 h 1056130"/>
              <a:gd name="connsiteX4079" fmla="*/ 393865 w 1056130"/>
              <a:gd name="connsiteY4079" fmla="*/ 793802 h 1056130"/>
              <a:gd name="connsiteX4080" fmla="*/ 267489 w 1056130"/>
              <a:gd name="connsiteY4080" fmla="*/ 793802 h 1056130"/>
              <a:gd name="connsiteX4081" fmla="*/ 266049 w 1056130"/>
              <a:gd name="connsiteY4081" fmla="*/ 793394 h 1056130"/>
              <a:gd name="connsiteX4082" fmla="*/ 267369 w 1056130"/>
              <a:gd name="connsiteY4082" fmla="*/ 791978 h 1056130"/>
              <a:gd name="connsiteX4083" fmla="*/ 290988 w 1056130"/>
              <a:gd name="connsiteY4083" fmla="*/ 768263 h 1056130"/>
              <a:gd name="connsiteX4084" fmla="*/ 393121 w 1056130"/>
              <a:gd name="connsiteY4084" fmla="*/ 795338 h 1056130"/>
              <a:gd name="connsiteX4085" fmla="*/ 394369 w 1056130"/>
              <a:gd name="connsiteY4085" fmla="*/ 795338 h 1056130"/>
              <a:gd name="connsiteX4086" fmla="*/ 394057 w 1056130"/>
              <a:gd name="connsiteY4086" fmla="*/ 797114 h 1056130"/>
              <a:gd name="connsiteX4087" fmla="*/ 378455 w 1056130"/>
              <a:gd name="connsiteY4087" fmla="*/ 828438 h 1056130"/>
              <a:gd name="connsiteX4088" fmla="*/ 375430 w 1056130"/>
              <a:gd name="connsiteY4088" fmla="*/ 830238 h 1056130"/>
              <a:gd name="connsiteX4089" fmla="*/ 231413 w 1056130"/>
              <a:gd name="connsiteY4089" fmla="*/ 830238 h 1056130"/>
              <a:gd name="connsiteX4090" fmla="*/ 229180 w 1056130"/>
              <a:gd name="connsiteY4090" fmla="*/ 830238 h 1056130"/>
              <a:gd name="connsiteX4091" fmla="*/ 230860 w 1056130"/>
              <a:gd name="connsiteY4091" fmla="*/ 828486 h 1056130"/>
              <a:gd name="connsiteX4092" fmla="*/ 262496 w 1056130"/>
              <a:gd name="connsiteY4092" fmla="*/ 796802 h 1056130"/>
              <a:gd name="connsiteX4093" fmla="*/ 265905 w 1056130"/>
              <a:gd name="connsiteY4093" fmla="*/ 795338 h 1056130"/>
              <a:gd name="connsiteX4094" fmla="*/ 393121 w 1056130"/>
              <a:gd name="connsiteY4094" fmla="*/ 795338 h 1056130"/>
              <a:gd name="connsiteX4095" fmla="*/ 229900 w 1056130"/>
              <a:gd name="connsiteY4095" fmla="*/ 831751 h 1056130"/>
              <a:gd name="connsiteX4096" fmla="*/ 373918 w 1056130"/>
              <a:gd name="connsiteY4096" fmla="*/ 831751 h 1056130"/>
              <a:gd name="connsiteX4097" fmla="*/ 376606 w 1056130"/>
              <a:gd name="connsiteY4097" fmla="*/ 831751 h 1056130"/>
              <a:gd name="connsiteX4098" fmla="*/ 375430 w 1056130"/>
              <a:gd name="connsiteY4098" fmla="*/ 834295 h 1056130"/>
              <a:gd name="connsiteX4099" fmla="*/ 354644 w 1056130"/>
              <a:gd name="connsiteY4099" fmla="*/ 875988 h 1056130"/>
              <a:gd name="connsiteX4100" fmla="*/ 350875 w 1056130"/>
              <a:gd name="connsiteY4100" fmla="*/ 878388 h 1056130"/>
              <a:gd name="connsiteX4101" fmla="*/ 184127 w 1056130"/>
              <a:gd name="connsiteY4101" fmla="*/ 878388 h 1056130"/>
              <a:gd name="connsiteX4102" fmla="*/ 181318 w 1056130"/>
              <a:gd name="connsiteY4102" fmla="*/ 878076 h 1056130"/>
              <a:gd name="connsiteX4103" fmla="*/ 183095 w 1056130"/>
              <a:gd name="connsiteY4103" fmla="*/ 876252 h 1056130"/>
              <a:gd name="connsiteX4104" fmla="*/ 225724 w 1056130"/>
              <a:gd name="connsiteY4104" fmla="*/ 833575 h 1056130"/>
              <a:gd name="connsiteX4105" fmla="*/ 229900 w 1056130"/>
              <a:gd name="connsiteY4105" fmla="*/ 831751 h 1056130"/>
              <a:gd name="connsiteX4106" fmla="*/ 356612 w 1056130"/>
              <a:gd name="connsiteY4106" fmla="*/ 875796 h 1056130"/>
              <a:gd name="connsiteX4107" fmla="*/ 377495 w 1056130"/>
              <a:gd name="connsiteY4107" fmla="*/ 833911 h 1056130"/>
              <a:gd name="connsiteX4108" fmla="*/ 381119 w 1056130"/>
              <a:gd name="connsiteY4108" fmla="*/ 831751 h 1056130"/>
              <a:gd name="connsiteX4109" fmla="*/ 525401 w 1056130"/>
              <a:gd name="connsiteY4109" fmla="*/ 831751 h 1056130"/>
              <a:gd name="connsiteX4110" fmla="*/ 525929 w 1056130"/>
              <a:gd name="connsiteY4110" fmla="*/ 831751 h 1056130"/>
              <a:gd name="connsiteX4111" fmla="*/ 528329 w 1056130"/>
              <a:gd name="connsiteY4111" fmla="*/ 834151 h 1056130"/>
              <a:gd name="connsiteX4112" fmla="*/ 528329 w 1056130"/>
              <a:gd name="connsiteY4112" fmla="*/ 876012 h 1056130"/>
              <a:gd name="connsiteX4113" fmla="*/ 525809 w 1056130"/>
              <a:gd name="connsiteY4113" fmla="*/ 878412 h 1056130"/>
              <a:gd name="connsiteX4114" fmla="*/ 355700 w 1056130"/>
              <a:gd name="connsiteY4114" fmla="*/ 878412 h 1056130"/>
              <a:gd name="connsiteX4115" fmla="*/ 356588 w 1056130"/>
              <a:gd name="connsiteY4115" fmla="*/ 875796 h 1056130"/>
              <a:gd name="connsiteX4116" fmla="*/ 526913 w 1056130"/>
              <a:gd name="connsiteY4116" fmla="*/ 794186 h 1056130"/>
              <a:gd name="connsiteX4117" fmla="*/ 524825 w 1056130"/>
              <a:gd name="connsiteY4117" fmla="*/ 794186 h 1056130"/>
              <a:gd name="connsiteX4118" fmla="*/ 401114 w 1056130"/>
              <a:gd name="connsiteY4118" fmla="*/ 794186 h 1056130"/>
              <a:gd name="connsiteX4119" fmla="*/ 397705 w 1056130"/>
              <a:gd name="connsiteY4119" fmla="*/ 793490 h 1056130"/>
              <a:gd name="connsiteX4120" fmla="*/ 397705 w 1056130"/>
              <a:gd name="connsiteY4120" fmla="*/ 793490 h 1056130"/>
              <a:gd name="connsiteX4121" fmla="*/ 410163 w 1056130"/>
              <a:gd name="connsiteY4121" fmla="*/ 768575 h 1056130"/>
              <a:gd name="connsiteX4122" fmla="*/ 413091 w 1056130"/>
              <a:gd name="connsiteY4122" fmla="*/ 766703 h 1056130"/>
              <a:gd name="connsiteX4123" fmla="*/ 525905 w 1056130"/>
              <a:gd name="connsiteY4123" fmla="*/ 766703 h 1056130"/>
              <a:gd name="connsiteX4124" fmla="*/ 528161 w 1056130"/>
              <a:gd name="connsiteY4124" fmla="*/ 769103 h 1056130"/>
              <a:gd name="connsiteX4125" fmla="*/ 528161 w 1056130"/>
              <a:gd name="connsiteY4125" fmla="*/ 793586 h 1056130"/>
              <a:gd name="connsiteX4126" fmla="*/ 526889 w 1056130"/>
              <a:gd name="connsiteY4126" fmla="*/ 794282 h 1056130"/>
              <a:gd name="connsiteX4127" fmla="*/ 410883 w 1056130"/>
              <a:gd name="connsiteY4127" fmla="*/ 763534 h 1056130"/>
              <a:gd name="connsiteX4128" fmla="*/ 408362 w 1056130"/>
              <a:gd name="connsiteY4128" fmla="*/ 765238 h 1056130"/>
              <a:gd name="connsiteX4129" fmla="*/ 295380 w 1056130"/>
              <a:gd name="connsiteY4129" fmla="*/ 765238 h 1056130"/>
              <a:gd name="connsiteX4130" fmla="*/ 294732 w 1056130"/>
              <a:gd name="connsiteY4130" fmla="*/ 765118 h 1056130"/>
              <a:gd name="connsiteX4131" fmla="*/ 296029 w 1056130"/>
              <a:gd name="connsiteY4131" fmla="*/ 763318 h 1056130"/>
              <a:gd name="connsiteX4132" fmla="*/ 314079 w 1056130"/>
              <a:gd name="connsiteY4132" fmla="*/ 745220 h 1056130"/>
              <a:gd name="connsiteX4133" fmla="*/ 317727 w 1056130"/>
              <a:gd name="connsiteY4133" fmla="*/ 743708 h 1056130"/>
              <a:gd name="connsiteX4134" fmla="*/ 418324 w 1056130"/>
              <a:gd name="connsiteY4134" fmla="*/ 743708 h 1056130"/>
              <a:gd name="connsiteX4135" fmla="*/ 420292 w 1056130"/>
              <a:gd name="connsiteY4135" fmla="*/ 743708 h 1056130"/>
              <a:gd name="connsiteX4136" fmla="*/ 419932 w 1056130"/>
              <a:gd name="connsiteY4136" fmla="*/ 745316 h 1056130"/>
              <a:gd name="connsiteX4137" fmla="*/ 410883 w 1056130"/>
              <a:gd name="connsiteY4137" fmla="*/ 763534 h 1056130"/>
              <a:gd name="connsiteX4138" fmla="*/ 419260 w 1056130"/>
              <a:gd name="connsiteY4138" fmla="*/ 742172 h 1056130"/>
              <a:gd name="connsiteX4139" fmla="*/ 376871 w 1056130"/>
              <a:gd name="connsiteY4139" fmla="*/ 742172 h 1056130"/>
              <a:gd name="connsiteX4140" fmla="*/ 317943 w 1056130"/>
              <a:gd name="connsiteY4140" fmla="*/ 742172 h 1056130"/>
              <a:gd name="connsiteX4141" fmla="*/ 318783 w 1056130"/>
              <a:gd name="connsiteY4141" fmla="*/ 740587 h 1056130"/>
              <a:gd name="connsiteX4142" fmla="*/ 333185 w 1056130"/>
              <a:gd name="connsiteY4142" fmla="*/ 726042 h 1056130"/>
              <a:gd name="connsiteX4143" fmla="*/ 336426 w 1056130"/>
              <a:gd name="connsiteY4143" fmla="*/ 724769 h 1056130"/>
              <a:gd name="connsiteX4144" fmla="*/ 428165 w 1056130"/>
              <a:gd name="connsiteY4144" fmla="*/ 724769 h 1056130"/>
              <a:gd name="connsiteX4145" fmla="*/ 429845 w 1056130"/>
              <a:gd name="connsiteY4145" fmla="*/ 724769 h 1056130"/>
              <a:gd name="connsiteX4146" fmla="*/ 429605 w 1056130"/>
              <a:gd name="connsiteY4146" fmla="*/ 726162 h 1056130"/>
              <a:gd name="connsiteX4147" fmla="*/ 422692 w 1056130"/>
              <a:gd name="connsiteY4147" fmla="*/ 740059 h 1056130"/>
              <a:gd name="connsiteX4148" fmla="*/ 419260 w 1056130"/>
              <a:gd name="connsiteY4148" fmla="*/ 742172 h 1056130"/>
              <a:gd name="connsiteX4149" fmla="*/ 428645 w 1056130"/>
              <a:gd name="connsiteY4149" fmla="*/ 723161 h 1056130"/>
              <a:gd name="connsiteX4150" fmla="*/ 339162 w 1056130"/>
              <a:gd name="connsiteY4150" fmla="*/ 723161 h 1056130"/>
              <a:gd name="connsiteX4151" fmla="*/ 336762 w 1056130"/>
              <a:gd name="connsiteY4151" fmla="*/ 722993 h 1056130"/>
              <a:gd name="connsiteX4152" fmla="*/ 337722 w 1056130"/>
              <a:gd name="connsiteY4152" fmla="*/ 721553 h 1056130"/>
              <a:gd name="connsiteX4153" fmla="*/ 349051 w 1056130"/>
              <a:gd name="connsiteY4153" fmla="*/ 710176 h 1056130"/>
              <a:gd name="connsiteX4154" fmla="*/ 352003 w 1056130"/>
              <a:gd name="connsiteY4154" fmla="*/ 708831 h 1056130"/>
              <a:gd name="connsiteX4155" fmla="*/ 436758 w 1056130"/>
              <a:gd name="connsiteY4155" fmla="*/ 708831 h 1056130"/>
              <a:gd name="connsiteX4156" fmla="*/ 438150 w 1056130"/>
              <a:gd name="connsiteY4156" fmla="*/ 708951 h 1056130"/>
              <a:gd name="connsiteX4157" fmla="*/ 431549 w 1056130"/>
              <a:gd name="connsiteY4157" fmla="*/ 722177 h 1056130"/>
              <a:gd name="connsiteX4158" fmla="*/ 429893 w 1056130"/>
              <a:gd name="connsiteY4158" fmla="*/ 723137 h 1056130"/>
              <a:gd name="connsiteX4159" fmla="*/ 428645 w 1056130"/>
              <a:gd name="connsiteY4159" fmla="*/ 723161 h 1056130"/>
              <a:gd name="connsiteX4160" fmla="*/ 439182 w 1056130"/>
              <a:gd name="connsiteY4160" fmla="*/ 710512 h 1056130"/>
              <a:gd name="connsiteX4161" fmla="*/ 441991 w 1056130"/>
              <a:gd name="connsiteY4161" fmla="*/ 708807 h 1056130"/>
              <a:gd name="connsiteX4162" fmla="*/ 461721 w 1056130"/>
              <a:gd name="connsiteY4162" fmla="*/ 708807 h 1056130"/>
              <a:gd name="connsiteX4163" fmla="*/ 525137 w 1056130"/>
              <a:gd name="connsiteY4163" fmla="*/ 708807 h 1056130"/>
              <a:gd name="connsiteX4164" fmla="*/ 528281 w 1056130"/>
              <a:gd name="connsiteY4164" fmla="*/ 708807 h 1056130"/>
              <a:gd name="connsiteX4165" fmla="*/ 528281 w 1056130"/>
              <a:gd name="connsiteY4165" fmla="*/ 708807 h 1056130"/>
              <a:gd name="connsiteX4166" fmla="*/ 528857 w 1056130"/>
              <a:gd name="connsiteY4166" fmla="*/ 710440 h 1056130"/>
              <a:gd name="connsiteX4167" fmla="*/ 528857 w 1056130"/>
              <a:gd name="connsiteY4167" fmla="*/ 721361 h 1056130"/>
              <a:gd name="connsiteX4168" fmla="*/ 528257 w 1056130"/>
              <a:gd name="connsiteY4168" fmla="*/ 722945 h 1056130"/>
              <a:gd name="connsiteX4169" fmla="*/ 525857 w 1056130"/>
              <a:gd name="connsiteY4169" fmla="*/ 723545 h 1056130"/>
              <a:gd name="connsiteX4170" fmla="*/ 435342 w 1056130"/>
              <a:gd name="connsiteY4170" fmla="*/ 723545 h 1056130"/>
              <a:gd name="connsiteX4171" fmla="*/ 432941 w 1056130"/>
              <a:gd name="connsiteY4171" fmla="*/ 722825 h 1056130"/>
              <a:gd name="connsiteX4172" fmla="*/ 439182 w 1056130"/>
              <a:gd name="connsiteY4172" fmla="*/ 710512 h 1056130"/>
              <a:gd name="connsiteX4173" fmla="*/ 526577 w 1056130"/>
              <a:gd name="connsiteY4173" fmla="*/ 707271 h 1056130"/>
              <a:gd name="connsiteX4174" fmla="*/ 525785 w 1056130"/>
              <a:gd name="connsiteY4174" fmla="*/ 707271 h 1056130"/>
              <a:gd name="connsiteX4175" fmla="*/ 440934 w 1056130"/>
              <a:gd name="connsiteY4175" fmla="*/ 707271 h 1056130"/>
              <a:gd name="connsiteX4176" fmla="*/ 443335 w 1056130"/>
              <a:gd name="connsiteY4176" fmla="*/ 702231 h 1056130"/>
              <a:gd name="connsiteX4177" fmla="*/ 446143 w 1056130"/>
              <a:gd name="connsiteY4177" fmla="*/ 696566 h 1056130"/>
              <a:gd name="connsiteX4178" fmla="*/ 448159 w 1056130"/>
              <a:gd name="connsiteY4178" fmla="*/ 695318 h 1056130"/>
              <a:gd name="connsiteX4179" fmla="*/ 449479 w 1056130"/>
              <a:gd name="connsiteY4179" fmla="*/ 695318 h 1056130"/>
              <a:gd name="connsiteX4180" fmla="*/ 525329 w 1056130"/>
              <a:gd name="connsiteY4180" fmla="*/ 695318 h 1056130"/>
              <a:gd name="connsiteX4181" fmla="*/ 528233 w 1056130"/>
              <a:gd name="connsiteY4181" fmla="*/ 698318 h 1056130"/>
              <a:gd name="connsiteX4182" fmla="*/ 528233 w 1056130"/>
              <a:gd name="connsiteY4182" fmla="*/ 705519 h 1056130"/>
              <a:gd name="connsiteX4183" fmla="*/ 526577 w 1056130"/>
              <a:gd name="connsiteY4183" fmla="*/ 707271 h 1056130"/>
              <a:gd name="connsiteX4184" fmla="*/ 451952 w 1056130"/>
              <a:gd name="connsiteY4184" fmla="*/ 681468 h 1056130"/>
              <a:gd name="connsiteX4185" fmla="*/ 450920 w 1056130"/>
              <a:gd name="connsiteY4185" fmla="*/ 682116 h 1056130"/>
              <a:gd name="connsiteX4186" fmla="*/ 380087 w 1056130"/>
              <a:gd name="connsiteY4186" fmla="*/ 682116 h 1056130"/>
              <a:gd name="connsiteX4187" fmla="*/ 377519 w 1056130"/>
              <a:gd name="connsiteY4187" fmla="*/ 681780 h 1056130"/>
              <a:gd name="connsiteX4188" fmla="*/ 385152 w 1056130"/>
              <a:gd name="connsiteY4188" fmla="*/ 674123 h 1056130"/>
              <a:gd name="connsiteX4189" fmla="*/ 387552 w 1056130"/>
              <a:gd name="connsiteY4189" fmla="*/ 673619 h 1056130"/>
              <a:gd name="connsiteX4190" fmla="*/ 455792 w 1056130"/>
              <a:gd name="connsiteY4190" fmla="*/ 673619 h 1056130"/>
              <a:gd name="connsiteX4191" fmla="*/ 451952 w 1056130"/>
              <a:gd name="connsiteY4191" fmla="*/ 681468 h 1056130"/>
              <a:gd name="connsiteX4192" fmla="*/ 455816 w 1056130"/>
              <a:gd name="connsiteY4192" fmla="*/ 672035 h 1056130"/>
              <a:gd name="connsiteX4193" fmla="*/ 389736 w 1056130"/>
              <a:gd name="connsiteY4193" fmla="*/ 672035 h 1056130"/>
              <a:gd name="connsiteX4194" fmla="*/ 387576 w 1056130"/>
              <a:gd name="connsiteY4194" fmla="*/ 671555 h 1056130"/>
              <a:gd name="connsiteX4195" fmla="*/ 393745 w 1056130"/>
              <a:gd name="connsiteY4195" fmla="*/ 665554 h 1056130"/>
              <a:gd name="connsiteX4196" fmla="*/ 395857 w 1056130"/>
              <a:gd name="connsiteY4196" fmla="*/ 664738 h 1056130"/>
              <a:gd name="connsiteX4197" fmla="*/ 397417 w 1056130"/>
              <a:gd name="connsiteY4197" fmla="*/ 664738 h 1056130"/>
              <a:gd name="connsiteX4198" fmla="*/ 460089 w 1056130"/>
              <a:gd name="connsiteY4198" fmla="*/ 664738 h 1056130"/>
              <a:gd name="connsiteX4199" fmla="*/ 456920 w 1056130"/>
              <a:gd name="connsiteY4199" fmla="*/ 671483 h 1056130"/>
              <a:gd name="connsiteX4200" fmla="*/ 455816 w 1056130"/>
              <a:gd name="connsiteY4200" fmla="*/ 672035 h 1056130"/>
              <a:gd name="connsiteX4201" fmla="*/ 528353 w 1056130"/>
              <a:gd name="connsiteY4201" fmla="*/ 575135 h 1056130"/>
              <a:gd name="connsiteX4202" fmla="*/ 528353 w 1056130"/>
              <a:gd name="connsiteY4202" fmla="*/ 575135 h 1056130"/>
              <a:gd name="connsiteX4203" fmla="*/ 525953 w 1056130"/>
              <a:gd name="connsiteY4203" fmla="*/ 575687 h 1056130"/>
              <a:gd name="connsiteX4204" fmla="*/ 485148 w 1056130"/>
              <a:gd name="connsiteY4204" fmla="*/ 575687 h 1056130"/>
              <a:gd name="connsiteX4205" fmla="*/ 482460 w 1056130"/>
              <a:gd name="connsiteY4205" fmla="*/ 572999 h 1056130"/>
              <a:gd name="connsiteX4206" fmla="*/ 482460 w 1056130"/>
              <a:gd name="connsiteY4206" fmla="*/ 532266 h 1056130"/>
              <a:gd name="connsiteX4207" fmla="*/ 483012 w 1056130"/>
              <a:gd name="connsiteY4207" fmla="*/ 529865 h 1056130"/>
              <a:gd name="connsiteX4208" fmla="*/ 485796 w 1056130"/>
              <a:gd name="connsiteY4208" fmla="*/ 529409 h 1056130"/>
              <a:gd name="connsiteX4209" fmla="*/ 525689 w 1056130"/>
              <a:gd name="connsiteY4209" fmla="*/ 529409 h 1056130"/>
              <a:gd name="connsiteX4210" fmla="*/ 528473 w 1056130"/>
              <a:gd name="connsiteY4210" fmla="*/ 529865 h 1056130"/>
              <a:gd name="connsiteX4211" fmla="*/ 528905 w 1056130"/>
              <a:gd name="connsiteY4211" fmla="*/ 532674 h 1056130"/>
              <a:gd name="connsiteX4212" fmla="*/ 528905 w 1056130"/>
              <a:gd name="connsiteY4212" fmla="*/ 572519 h 1056130"/>
              <a:gd name="connsiteX4213" fmla="*/ 528353 w 1056130"/>
              <a:gd name="connsiteY4213" fmla="*/ 575135 h 1056130"/>
              <a:gd name="connsiteX4214" fmla="*/ 525953 w 1056130"/>
              <a:gd name="connsiteY4214" fmla="*/ 622589 h 1056130"/>
              <a:gd name="connsiteX4215" fmla="*/ 484812 w 1056130"/>
              <a:gd name="connsiteY4215" fmla="*/ 622589 h 1056130"/>
              <a:gd name="connsiteX4216" fmla="*/ 482700 w 1056130"/>
              <a:gd name="connsiteY4216" fmla="*/ 620669 h 1056130"/>
              <a:gd name="connsiteX4217" fmla="*/ 482700 w 1056130"/>
              <a:gd name="connsiteY4217" fmla="*/ 579047 h 1056130"/>
              <a:gd name="connsiteX4218" fmla="*/ 484932 w 1056130"/>
              <a:gd name="connsiteY4218" fmla="*/ 576935 h 1056130"/>
              <a:gd name="connsiteX4219" fmla="*/ 526025 w 1056130"/>
              <a:gd name="connsiteY4219" fmla="*/ 576935 h 1056130"/>
              <a:gd name="connsiteX4220" fmla="*/ 528257 w 1056130"/>
              <a:gd name="connsiteY4220" fmla="*/ 579336 h 1056130"/>
              <a:gd name="connsiteX4221" fmla="*/ 528257 w 1056130"/>
              <a:gd name="connsiteY4221" fmla="*/ 620141 h 1056130"/>
              <a:gd name="connsiteX4222" fmla="*/ 525929 w 1056130"/>
              <a:gd name="connsiteY4222" fmla="*/ 622589 h 1056130"/>
              <a:gd name="connsiteX4223" fmla="*/ 482364 w 1056130"/>
              <a:gd name="connsiteY4223" fmla="*/ 12842 h 1056130"/>
              <a:gd name="connsiteX4224" fmla="*/ 485052 w 1056130"/>
              <a:gd name="connsiteY4224" fmla="*/ 10153 h 1056130"/>
              <a:gd name="connsiteX4225" fmla="*/ 525857 w 1056130"/>
              <a:gd name="connsiteY4225" fmla="*/ 10153 h 1056130"/>
              <a:gd name="connsiteX4226" fmla="*/ 528257 w 1056130"/>
              <a:gd name="connsiteY4226" fmla="*/ 10705 h 1056130"/>
              <a:gd name="connsiteX4227" fmla="*/ 528713 w 1056130"/>
              <a:gd name="connsiteY4227" fmla="*/ 13490 h 1056130"/>
              <a:gd name="connsiteX4228" fmla="*/ 528713 w 1056130"/>
              <a:gd name="connsiteY4228" fmla="*/ 53335 h 1056130"/>
              <a:gd name="connsiteX4229" fmla="*/ 528281 w 1056130"/>
              <a:gd name="connsiteY4229" fmla="*/ 56143 h 1056130"/>
              <a:gd name="connsiteX4230" fmla="*/ 528281 w 1056130"/>
              <a:gd name="connsiteY4230" fmla="*/ 56143 h 1056130"/>
              <a:gd name="connsiteX4231" fmla="*/ 525497 w 1056130"/>
              <a:gd name="connsiteY4231" fmla="*/ 56599 h 1056130"/>
              <a:gd name="connsiteX4232" fmla="*/ 485700 w 1056130"/>
              <a:gd name="connsiteY4232" fmla="*/ 56599 h 1056130"/>
              <a:gd name="connsiteX4233" fmla="*/ 482916 w 1056130"/>
              <a:gd name="connsiteY4233" fmla="*/ 56143 h 1056130"/>
              <a:gd name="connsiteX4234" fmla="*/ 482916 w 1056130"/>
              <a:gd name="connsiteY4234" fmla="*/ 56143 h 1056130"/>
              <a:gd name="connsiteX4235" fmla="*/ 482364 w 1056130"/>
              <a:gd name="connsiteY4235" fmla="*/ 53743 h 1056130"/>
              <a:gd name="connsiteX4236" fmla="*/ 485076 w 1056130"/>
              <a:gd name="connsiteY4236" fmla="*/ 435294 h 1056130"/>
              <a:gd name="connsiteX4237" fmla="*/ 526169 w 1056130"/>
              <a:gd name="connsiteY4237" fmla="*/ 435294 h 1056130"/>
              <a:gd name="connsiteX4238" fmla="*/ 528281 w 1056130"/>
              <a:gd name="connsiteY4238" fmla="*/ 437478 h 1056130"/>
              <a:gd name="connsiteX4239" fmla="*/ 528281 w 1056130"/>
              <a:gd name="connsiteY4239" fmla="*/ 478571 h 1056130"/>
              <a:gd name="connsiteX4240" fmla="*/ 526073 w 1056130"/>
              <a:gd name="connsiteY4240" fmla="*/ 480971 h 1056130"/>
              <a:gd name="connsiteX4241" fmla="*/ 484956 w 1056130"/>
              <a:gd name="connsiteY4241" fmla="*/ 480971 h 1056130"/>
              <a:gd name="connsiteX4242" fmla="*/ 482700 w 1056130"/>
              <a:gd name="connsiteY4242" fmla="*/ 478571 h 1056130"/>
              <a:gd name="connsiteX4243" fmla="*/ 482700 w 1056130"/>
              <a:gd name="connsiteY4243" fmla="*/ 437574 h 1056130"/>
              <a:gd name="connsiteX4244" fmla="*/ 485076 w 1056130"/>
              <a:gd name="connsiteY4244" fmla="*/ 435366 h 1056130"/>
              <a:gd name="connsiteX4245" fmla="*/ 528281 w 1056130"/>
              <a:gd name="connsiteY4245" fmla="*/ 431765 h 1056130"/>
              <a:gd name="connsiteX4246" fmla="*/ 526145 w 1056130"/>
              <a:gd name="connsiteY4246" fmla="*/ 433710 h 1056130"/>
              <a:gd name="connsiteX4247" fmla="*/ 484812 w 1056130"/>
              <a:gd name="connsiteY4247" fmla="*/ 433710 h 1056130"/>
              <a:gd name="connsiteX4248" fmla="*/ 482724 w 1056130"/>
              <a:gd name="connsiteY4248" fmla="*/ 431717 h 1056130"/>
              <a:gd name="connsiteX4249" fmla="*/ 482724 w 1056130"/>
              <a:gd name="connsiteY4249" fmla="*/ 390120 h 1056130"/>
              <a:gd name="connsiteX4250" fmla="*/ 484740 w 1056130"/>
              <a:gd name="connsiteY4250" fmla="*/ 388056 h 1056130"/>
              <a:gd name="connsiteX4251" fmla="*/ 526337 w 1056130"/>
              <a:gd name="connsiteY4251" fmla="*/ 388056 h 1056130"/>
              <a:gd name="connsiteX4252" fmla="*/ 528281 w 1056130"/>
              <a:gd name="connsiteY4252" fmla="*/ 389904 h 1056130"/>
              <a:gd name="connsiteX4253" fmla="*/ 528281 w 1056130"/>
              <a:gd name="connsiteY4253" fmla="*/ 384575 h 1056130"/>
              <a:gd name="connsiteX4254" fmla="*/ 526409 w 1056130"/>
              <a:gd name="connsiteY4254" fmla="*/ 386448 h 1056130"/>
              <a:gd name="connsiteX4255" fmla="*/ 484596 w 1056130"/>
              <a:gd name="connsiteY4255" fmla="*/ 386448 h 1056130"/>
              <a:gd name="connsiteX4256" fmla="*/ 482724 w 1056130"/>
              <a:gd name="connsiteY4256" fmla="*/ 384575 h 1056130"/>
              <a:gd name="connsiteX4257" fmla="*/ 482724 w 1056130"/>
              <a:gd name="connsiteY4257" fmla="*/ 342738 h 1056130"/>
              <a:gd name="connsiteX4258" fmla="*/ 484500 w 1056130"/>
              <a:gd name="connsiteY4258" fmla="*/ 340938 h 1056130"/>
              <a:gd name="connsiteX4259" fmla="*/ 526577 w 1056130"/>
              <a:gd name="connsiteY4259" fmla="*/ 340938 h 1056130"/>
              <a:gd name="connsiteX4260" fmla="*/ 528353 w 1056130"/>
              <a:gd name="connsiteY4260" fmla="*/ 342714 h 1056130"/>
              <a:gd name="connsiteX4261" fmla="*/ 528281 w 1056130"/>
              <a:gd name="connsiteY4261" fmla="*/ 384647 h 1056130"/>
              <a:gd name="connsiteX4262" fmla="*/ 528113 w 1056130"/>
              <a:gd name="connsiteY4262" fmla="*/ 339402 h 1056130"/>
              <a:gd name="connsiteX4263" fmla="*/ 485484 w 1056130"/>
              <a:gd name="connsiteY4263" fmla="*/ 339402 h 1056130"/>
              <a:gd name="connsiteX4264" fmla="*/ 482700 w 1056130"/>
              <a:gd name="connsiteY4264" fmla="*/ 336762 h 1056130"/>
              <a:gd name="connsiteX4265" fmla="*/ 482700 w 1056130"/>
              <a:gd name="connsiteY4265" fmla="*/ 329393 h 1056130"/>
              <a:gd name="connsiteX4266" fmla="*/ 482700 w 1056130"/>
              <a:gd name="connsiteY4266" fmla="*/ 296485 h 1056130"/>
              <a:gd name="connsiteX4267" fmla="*/ 482940 w 1056130"/>
              <a:gd name="connsiteY4267" fmla="*/ 293628 h 1056130"/>
              <a:gd name="connsiteX4268" fmla="*/ 485340 w 1056130"/>
              <a:gd name="connsiteY4268" fmla="*/ 293124 h 1056130"/>
              <a:gd name="connsiteX4269" fmla="*/ 525737 w 1056130"/>
              <a:gd name="connsiteY4269" fmla="*/ 293124 h 1056130"/>
              <a:gd name="connsiteX4270" fmla="*/ 528137 w 1056130"/>
              <a:gd name="connsiteY4270" fmla="*/ 293700 h 1056130"/>
              <a:gd name="connsiteX4271" fmla="*/ 528737 w 1056130"/>
              <a:gd name="connsiteY4271" fmla="*/ 296101 h 1056130"/>
              <a:gd name="connsiteX4272" fmla="*/ 528737 w 1056130"/>
              <a:gd name="connsiteY4272" fmla="*/ 337122 h 1056130"/>
              <a:gd name="connsiteX4273" fmla="*/ 528113 w 1056130"/>
              <a:gd name="connsiteY4273" fmla="*/ 339474 h 1056130"/>
              <a:gd name="connsiteX4274" fmla="*/ 528809 w 1056130"/>
              <a:gd name="connsiteY4274" fmla="*/ 249463 h 1056130"/>
              <a:gd name="connsiteX4275" fmla="*/ 528809 w 1056130"/>
              <a:gd name="connsiteY4275" fmla="*/ 289332 h 1056130"/>
              <a:gd name="connsiteX4276" fmla="*/ 528377 w 1056130"/>
              <a:gd name="connsiteY4276" fmla="*/ 292116 h 1056130"/>
              <a:gd name="connsiteX4277" fmla="*/ 528377 w 1056130"/>
              <a:gd name="connsiteY4277" fmla="*/ 292116 h 1056130"/>
              <a:gd name="connsiteX4278" fmla="*/ 525593 w 1056130"/>
              <a:gd name="connsiteY4278" fmla="*/ 292596 h 1056130"/>
              <a:gd name="connsiteX4279" fmla="*/ 485700 w 1056130"/>
              <a:gd name="connsiteY4279" fmla="*/ 292596 h 1056130"/>
              <a:gd name="connsiteX4280" fmla="*/ 482916 w 1056130"/>
              <a:gd name="connsiteY4280" fmla="*/ 292140 h 1056130"/>
              <a:gd name="connsiteX4281" fmla="*/ 482916 w 1056130"/>
              <a:gd name="connsiteY4281" fmla="*/ 292140 h 1056130"/>
              <a:gd name="connsiteX4282" fmla="*/ 482364 w 1056130"/>
              <a:gd name="connsiteY4282" fmla="*/ 289740 h 1056130"/>
              <a:gd name="connsiteX4283" fmla="*/ 482364 w 1056130"/>
              <a:gd name="connsiteY4283" fmla="*/ 248935 h 1056130"/>
              <a:gd name="connsiteX4284" fmla="*/ 485052 w 1056130"/>
              <a:gd name="connsiteY4284" fmla="*/ 246270 h 1056130"/>
              <a:gd name="connsiteX4285" fmla="*/ 525857 w 1056130"/>
              <a:gd name="connsiteY4285" fmla="*/ 246270 h 1056130"/>
              <a:gd name="connsiteX4286" fmla="*/ 528257 w 1056130"/>
              <a:gd name="connsiteY4286" fmla="*/ 246798 h 1056130"/>
              <a:gd name="connsiteX4287" fmla="*/ 528809 w 1056130"/>
              <a:gd name="connsiteY4287" fmla="*/ 249535 h 1056130"/>
              <a:gd name="connsiteX4288" fmla="*/ 528809 w 1056130"/>
              <a:gd name="connsiteY4288" fmla="*/ 100980 h 1056130"/>
              <a:gd name="connsiteX4289" fmla="*/ 528089 w 1056130"/>
              <a:gd name="connsiteY4289" fmla="*/ 103381 h 1056130"/>
              <a:gd name="connsiteX4290" fmla="*/ 485484 w 1056130"/>
              <a:gd name="connsiteY4290" fmla="*/ 103381 h 1056130"/>
              <a:gd name="connsiteX4291" fmla="*/ 482700 w 1056130"/>
              <a:gd name="connsiteY4291" fmla="*/ 100740 h 1056130"/>
              <a:gd name="connsiteX4292" fmla="*/ 482700 w 1056130"/>
              <a:gd name="connsiteY4292" fmla="*/ 93372 h 1056130"/>
              <a:gd name="connsiteX4293" fmla="*/ 482700 w 1056130"/>
              <a:gd name="connsiteY4293" fmla="*/ 60487 h 1056130"/>
              <a:gd name="connsiteX4294" fmla="*/ 482940 w 1056130"/>
              <a:gd name="connsiteY4294" fmla="*/ 57631 h 1056130"/>
              <a:gd name="connsiteX4295" fmla="*/ 485340 w 1056130"/>
              <a:gd name="connsiteY4295" fmla="*/ 57103 h 1056130"/>
              <a:gd name="connsiteX4296" fmla="*/ 525737 w 1056130"/>
              <a:gd name="connsiteY4296" fmla="*/ 57103 h 1056130"/>
              <a:gd name="connsiteX4297" fmla="*/ 528137 w 1056130"/>
              <a:gd name="connsiteY4297" fmla="*/ 57703 h 1056130"/>
              <a:gd name="connsiteX4298" fmla="*/ 528737 w 1056130"/>
              <a:gd name="connsiteY4298" fmla="*/ 60103 h 1056130"/>
              <a:gd name="connsiteX4299" fmla="*/ 528281 w 1056130"/>
              <a:gd name="connsiteY4299" fmla="*/ 222123 h 1056130"/>
              <a:gd name="connsiteX4300" fmla="*/ 528281 w 1056130"/>
              <a:gd name="connsiteY4300" fmla="*/ 242934 h 1056130"/>
              <a:gd name="connsiteX4301" fmla="*/ 526433 w 1056130"/>
              <a:gd name="connsiteY4301" fmla="*/ 244878 h 1056130"/>
              <a:gd name="connsiteX4302" fmla="*/ 484548 w 1056130"/>
              <a:gd name="connsiteY4302" fmla="*/ 244878 h 1056130"/>
              <a:gd name="connsiteX4303" fmla="*/ 482724 w 1056130"/>
              <a:gd name="connsiteY4303" fmla="*/ 242910 h 1056130"/>
              <a:gd name="connsiteX4304" fmla="*/ 482724 w 1056130"/>
              <a:gd name="connsiteY4304" fmla="*/ 201025 h 1056130"/>
              <a:gd name="connsiteX4305" fmla="*/ 484476 w 1056130"/>
              <a:gd name="connsiteY4305" fmla="*/ 199201 h 1056130"/>
              <a:gd name="connsiteX4306" fmla="*/ 526625 w 1056130"/>
              <a:gd name="connsiteY4306" fmla="*/ 199201 h 1056130"/>
              <a:gd name="connsiteX4307" fmla="*/ 528353 w 1056130"/>
              <a:gd name="connsiteY4307" fmla="*/ 201049 h 1056130"/>
              <a:gd name="connsiteX4308" fmla="*/ 528281 w 1056130"/>
              <a:gd name="connsiteY4308" fmla="*/ 222195 h 1056130"/>
              <a:gd name="connsiteX4309" fmla="*/ 528281 w 1056130"/>
              <a:gd name="connsiteY4309" fmla="*/ 148290 h 1056130"/>
              <a:gd name="connsiteX4310" fmla="*/ 526361 w 1056130"/>
              <a:gd name="connsiteY4310" fmla="*/ 150403 h 1056130"/>
              <a:gd name="connsiteX4311" fmla="*/ 484524 w 1056130"/>
              <a:gd name="connsiteY4311" fmla="*/ 150403 h 1056130"/>
              <a:gd name="connsiteX4312" fmla="*/ 482724 w 1056130"/>
              <a:gd name="connsiteY4312" fmla="*/ 148458 h 1056130"/>
              <a:gd name="connsiteX4313" fmla="*/ 482724 w 1056130"/>
              <a:gd name="connsiteY4313" fmla="*/ 106909 h 1056130"/>
              <a:gd name="connsiteX4314" fmla="*/ 484764 w 1056130"/>
              <a:gd name="connsiteY4314" fmla="*/ 104917 h 1056130"/>
              <a:gd name="connsiteX4315" fmla="*/ 526313 w 1056130"/>
              <a:gd name="connsiteY4315" fmla="*/ 104917 h 1056130"/>
              <a:gd name="connsiteX4316" fmla="*/ 528281 w 1056130"/>
              <a:gd name="connsiteY4316" fmla="*/ 106981 h 1056130"/>
              <a:gd name="connsiteX4317" fmla="*/ 528281 w 1056130"/>
              <a:gd name="connsiteY4317" fmla="*/ 148362 h 1056130"/>
              <a:gd name="connsiteX4318" fmla="*/ 482676 w 1056130"/>
              <a:gd name="connsiteY4318" fmla="*/ 154243 h 1056130"/>
              <a:gd name="connsiteX4319" fmla="*/ 485076 w 1056130"/>
              <a:gd name="connsiteY4319" fmla="*/ 151987 h 1056130"/>
              <a:gd name="connsiteX4320" fmla="*/ 525881 w 1056130"/>
              <a:gd name="connsiteY4320" fmla="*/ 151987 h 1056130"/>
              <a:gd name="connsiteX4321" fmla="*/ 528281 w 1056130"/>
              <a:gd name="connsiteY4321" fmla="*/ 154387 h 1056130"/>
              <a:gd name="connsiteX4322" fmla="*/ 528281 w 1056130"/>
              <a:gd name="connsiteY4322" fmla="*/ 195192 h 1056130"/>
              <a:gd name="connsiteX4323" fmla="*/ 526073 w 1056130"/>
              <a:gd name="connsiteY4323" fmla="*/ 197592 h 1056130"/>
              <a:gd name="connsiteX4324" fmla="*/ 484980 w 1056130"/>
              <a:gd name="connsiteY4324" fmla="*/ 197592 h 1056130"/>
              <a:gd name="connsiteX4325" fmla="*/ 482580 w 1056130"/>
              <a:gd name="connsiteY4325" fmla="*/ 195192 h 1056130"/>
              <a:gd name="connsiteX4326" fmla="*/ 482724 w 1056130"/>
              <a:gd name="connsiteY4326" fmla="*/ 154315 h 1056130"/>
              <a:gd name="connsiteX4327" fmla="*/ 482316 w 1056130"/>
              <a:gd name="connsiteY4327" fmla="*/ 525713 h 1056130"/>
              <a:gd name="connsiteX4328" fmla="*/ 482316 w 1056130"/>
              <a:gd name="connsiteY4328" fmla="*/ 484908 h 1056130"/>
              <a:gd name="connsiteX4329" fmla="*/ 485004 w 1056130"/>
              <a:gd name="connsiteY4329" fmla="*/ 482244 h 1056130"/>
              <a:gd name="connsiteX4330" fmla="*/ 525809 w 1056130"/>
              <a:gd name="connsiteY4330" fmla="*/ 482244 h 1056130"/>
              <a:gd name="connsiteX4331" fmla="*/ 528209 w 1056130"/>
              <a:gd name="connsiteY4331" fmla="*/ 482772 h 1056130"/>
              <a:gd name="connsiteX4332" fmla="*/ 528665 w 1056130"/>
              <a:gd name="connsiteY4332" fmla="*/ 485556 h 1056130"/>
              <a:gd name="connsiteX4333" fmla="*/ 528665 w 1056130"/>
              <a:gd name="connsiteY4333" fmla="*/ 525449 h 1056130"/>
              <a:gd name="connsiteX4334" fmla="*/ 528209 w 1056130"/>
              <a:gd name="connsiteY4334" fmla="*/ 528233 h 1056130"/>
              <a:gd name="connsiteX4335" fmla="*/ 525401 w 1056130"/>
              <a:gd name="connsiteY4335" fmla="*/ 528665 h 1056130"/>
              <a:gd name="connsiteX4336" fmla="*/ 485556 w 1056130"/>
              <a:gd name="connsiteY4336" fmla="*/ 528665 h 1056130"/>
              <a:gd name="connsiteX4337" fmla="*/ 482772 w 1056130"/>
              <a:gd name="connsiteY4337" fmla="*/ 528233 h 1056130"/>
              <a:gd name="connsiteX4338" fmla="*/ 482772 w 1056130"/>
              <a:gd name="connsiteY4338" fmla="*/ 528233 h 1056130"/>
              <a:gd name="connsiteX4339" fmla="*/ 482364 w 1056130"/>
              <a:gd name="connsiteY4339" fmla="*/ 525785 h 1056130"/>
              <a:gd name="connsiteX4340" fmla="*/ 484380 w 1056130"/>
              <a:gd name="connsiteY4340" fmla="*/ 624125 h 1056130"/>
              <a:gd name="connsiteX4341" fmla="*/ 525977 w 1056130"/>
              <a:gd name="connsiteY4341" fmla="*/ 624125 h 1056130"/>
              <a:gd name="connsiteX4342" fmla="*/ 527561 w 1056130"/>
              <a:gd name="connsiteY4342" fmla="*/ 624125 h 1056130"/>
              <a:gd name="connsiteX4343" fmla="*/ 528233 w 1056130"/>
              <a:gd name="connsiteY4343" fmla="*/ 625589 h 1056130"/>
              <a:gd name="connsiteX4344" fmla="*/ 527441 w 1056130"/>
              <a:gd name="connsiteY4344" fmla="*/ 626669 h 1056130"/>
              <a:gd name="connsiteX4345" fmla="*/ 483492 w 1056130"/>
              <a:gd name="connsiteY4345" fmla="*/ 626669 h 1056130"/>
              <a:gd name="connsiteX4346" fmla="*/ 481499 w 1056130"/>
              <a:gd name="connsiteY4346" fmla="*/ 626429 h 1056130"/>
              <a:gd name="connsiteX4347" fmla="*/ 484332 w 1056130"/>
              <a:gd name="connsiteY4347" fmla="*/ 624173 h 1056130"/>
              <a:gd name="connsiteX4348" fmla="*/ 482460 w 1056130"/>
              <a:gd name="connsiteY4348" fmla="*/ 628350 h 1056130"/>
              <a:gd name="connsiteX4349" fmla="*/ 527153 w 1056130"/>
              <a:gd name="connsiteY4349" fmla="*/ 628350 h 1056130"/>
              <a:gd name="connsiteX4350" fmla="*/ 528233 w 1056130"/>
              <a:gd name="connsiteY4350" fmla="*/ 630006 h 1056130"/>
              <a:gd name="connsiteX4351" fmla="*/ 527201 w 1056130"/>
              <a:gd name="connsiteY4351" fmla="*/ 631422 h 1056130"/>
              <a:gd name="connsiteX4352" fmla="*/ 480467 w 1056130"/>
              <a:gd name="connsiteY4352" fmla="*/ 631422 h 1056130"/>
              <a:gd name="connsiteX4353" fmla="*/ 479171 w 1056130"/>
              <a:gd name="connsiteY4353" fmla="*/ 631422 h 1056130"/>
              <a:gd name="connsiteX4354" fmla="*/ 482508 w 1056130"/>
              <a:gd name="connsiteY4354" fmla="*/ 628398 h 1056130"/>
              <a:gd name="connsiteX4355" fmla="*/ 437982 w 1056130"/>
              <a:gd name="connsiteY4355" fmla="*/ 576887 h 1056130"/>
              <a:gd name="connsiteX4356" fmla="*/ 479603 w 1056130"/>
              <a:gd name="connsiteY4356" fmla="*/ 576887 h 1056130"/>
              <a:gd name="connsiteX4357" fmla="*/ 481067 w 1056130"/>
              <a:gd name="connsiteY4357" fmla="*/ 578471 h 1056130"/>
              <a:gd name="connsiteX4358" fmla="*/ 481067 w 1056130"/>
              <a:gd name="connsiteY4358" fmla="*/ 579528 h 1056130"/>
              <a:gd name="connsiteX4359" fmla="*/ 481067 w 1056130"/>
              <a:gd name="connsiteY4359" fmla="*/ 620333 h 1056130"/>
              <a:gd name="connsiteX4360" fmla="*/ 478955 w 1056130"/>
              <a:gd name="connsiteY4360" fmla="*/ 622517 h 1056130"/>
              <a:gd name="connsiteX4361" fmla="*/ 437910 w 1056130"/>
              <a:gd name="connsiteY4361" fmla="*/ 622517 h 1056130"/>
              <a:gd name="connsiteX4362" fmla="*/ 435510 w 1056130"/>
              <a:gd name="connsiteY4362" fmla="*/ 620117 h 1056130"/>
              <a:gd name="connsiteX4363" fmla="*/ 435510 w 1056130"/>
              <a:gd name="connsiteY4363" fmla="*/ 579552 h 1056130"/>
              <a:gd name="connsiteX4364" fmla="*/ 438030 w 1056130"/>
              <a:gd name="connsiteY4364" fmla="*/ 576935 h 1056130"/>
              <a:gd name="connsiteX4365" fmla="*/ 481115 w 1056130"/>
              <a:gd name="connsiteY4365" fmla="*/ 573071 h 1056130"/>
              <a:gd name="connsiteX4366" fmla="*/ 478859 w 1056130"/>
              <a:gd name="connsiteY4366" fmla="*/ 575471 h 1056130"/>
              <a:gd name="connsiteX4367" fmla="*/ 437838 w 1056130"/>
              <a:gd name="connsiteY4367" fmla="*/ 575471 h 1056130"/>
              <a:gd name="connsiteX4368" fmla="*/ 435558 w 1056130"/>
              <a:gd name="connsiteY4368" fmla="*/ 573071 h 1056130"/>
              <a:gd name="connsiteX4369" fmla="*/ 435558 w 1056130"/>
              <a:gd name="connsiteY4369" fmla="*/ 532026 h 1056130"/>
              <a:gd name="connsiteX4370" fmla="*/ 437646 w 1056130"/>
              <a:gd name="connsiteY4370" fmla="*/ 529793 h 1056130"/>
              <a:gd name="connsiteX4371" fmla="*/ 478931 w 1056130"/>
              <a:gd name="connsiteY4371" fmla="*/ 529793 h 1056130"/>
              <a:gd name="connsiteX4372" fmla="*/ 481115 w 1056130"/>
              <a:gd name="connsiteY4372" fmla="*/ 531954 h 1056130"/>
              <a:gd name="connsiteX4373" fmla="*/ 481115 w 1056130"/>
              <a:gd name="connsiteY4373" fmla="*/ 573071 h 1056130"/>
              <a:gd name="connsiteX4374" fmla="*/ 481115 w 1056130"/>
              <a:gd name="connsiteY4374" fmla="*/ 526001 h 1056130"/>
              <a:gd name="connsiteX4375" fmla="*/ 478715 w 1056130"/>
              <a:gd name="connsiteY4375" fmla="*/ 528401 h 1056130"/>
              <a:gd name="connsiteX4376" fmla="*/ 437766 w 1056130"/>
              <a:gd name="connsiteY4376" fmla="*/ 528401 h 1056130"/>
              <a:gd name="connsiteX4377" fmla="*/ 435558 w 1056130"/>
              <a:gd name="connsiteY4377" fmla="*/ 526001 h 1056130"/>
              <a:gd name="connsiteX4378" fmla="*/ 435558 w 1056130"/>
              <a:gd name="connsiteY4378" fmla="*/ 484956 h 1056130"/>
              <a:gd name="connsiteX4379" fmla="*/ 437694 w 1056130"/>
              <a:gd name="connsiteY4379" fmla="*/ 482772 h 1056130"/>
              <a:gd name="connsiteX4380" fmla="*/ 478739 w 1056130"/>
              <a:gd name="connsiteY4380" fmla="*/ 482772 h 1056130"/>
              <a:gd name="connsiteX4381" fmla="*/ 481139 w 1056130"/>
              <a:gd name="connsiteY4381" fmla="*/ 485004 h 1056130"/>
              <a:gd name="connsiteX4382" fmla="*/ 435510 w 1056130"/>
              <a:gd name="connsiteY4382" fmla="*/ 390600 h 1056130"/>
              <a:gd name="connsiteX4383" fmla="*/ 437718 w 1056130"/>
              <a:gd name="connsiteY4383" fmla="*/ 388200 h 1056130"/>
              <a:gd name="connsiteX4384" fmla="*/ 478787 w 1056130"/>
              <a:gd name="connsiteY4384" fmla="*/ 388200 h 1056130"/>
              <a:gd name="connsiteX4385" fmla="*/ 481067 w 1056130"/>
              <a:gd name="connsiteY4385" fmla="*/ 390600 h 1056130"/>
              <a:gd name="connsiteX4386" fmla="*/ 481067 w 1056130"/>
              <a:gd name="connsiteY4386" fmla="*/ 431453 h 1056130"/>
              <a:gd name="connsiteX4387" fmla="*/ 478667 w 1056130"/>
              <a:gd name="connsiteY4387" fmla="*/ 433686 h 1056130"/>
              <a:gd name="connsiteX4388" fmla="*/ 437862 w 1056130"/>
              <a:gd name="connsiteY4388" fmla="*/ 433686 h 1056130"/>
              <a:gd name="connsiteX4389" fmla="*/ 435462 w 1056130"/>
              <a:gd name="connsiteY4389" fmla="*/ 431285 h 1056130"/>
              <a:gd name="connsiteX4390" fmla="*/ 435462 w 1056130"/>
              <a:gd name="connsiteY4390" fmla="*/ 411003 h 1056130"/>
              <a:gd name="connsiteX4391" fmla="*/ 435558 w 1056130"/>
              <a:gd name="connsiteY4391" fmla="*/ 390504 h 1056130"/>
              <a:gd name="connsiteX4392" fmla="*/ 435510 w 1056130"/>
              <a:gd name="connsiteY4392" fmla="*/ 295813 h 1056130"/>
              <a:gd name="connsiteX4393" fmla="*/ 437550 w 1056130"/>
              <a:gd name="connsiteY4393" fmla="*/ 293820 h 1056130"/>
              <a:gd name="connsiteX4394" fmla="*/ 478859 w 1056130"/>
              <a:gd name="connsiteY4394" fmla="*/ 293820 h 1056130"/>
              <a:gd name="connsiteX4395" fmla="*/ 481067 w 1056130"/>
              <a:gd name="connsiteY4395" fmla="*/ 295933 h 1056130"/>
              <a:gd name="connsiteX4396" fmla="*/ 481067 w 1056130"/>
              <a:gd name="connsiteY4396" fmla="*/ 337266 h 1056130"/>
              <a:gd name="connsiteX4397" fmla="*/ 478667 w 1056130"/>
              <a:gd name="connsiteY4397" fmla="*/ 339666 h 1056130"/>
              <a:gd name="connsiteX4398" fmla="*/ 437718 w 1056130"/>
              <a:gd name="connsiteY4398" fmla="*/ 339666 h 1056130"/>
              <a:gd name="connsiteX4399" fmla="*/ 435558 w 1056130"/>
              <a:gd name="connsiteY4399" fmla="*/ 337506 h 1056130"/>
              <a:gd name="connsiteX4400" fmla="*/ 435558 w 1056130"/>
              <a:gd name="connsiteY4400" fmla="*/ 295716 h 1056130"/>
              <a:gd name="connsiteX4401" fmla="*/ 435510 w 1056130"/>
              <a:gd name="connsiteY4401" fmla="*/ 248767 h 1056130"/>
              <a:gd name="connsiteX4402" fmla="*/ 437718 w 1056130"/>
              <a:gd name="connsiteY4402" fmla="*/ 246654 h 1056130"/>
              <a:gd name="connsiteX4403" fmla="*/ 478763 w 1056130"/>
              <a:gd name="connsiteY4403" fmla="*/ 246654 h 1056130"/>
              <a:gd name="connsiteX4404" fmla="*/ 481163 w 1056130"/>
              <a:gd name="connsiteY4404" fmla="*/ 249055 h 1056130"/>
              <a:gd name="connsiteX4405" fmla="*/ 481163 w 1056130"/>
              <a:gd name="connsiteY4405" fmla="*/ 289836 h 1056130"/>
              <a:gd name="connsiteX4406" fmla="*/ 478763 w 1056130"/>
              <a:gd name="connsiteY4406" fmla="*/ 292044 h 1056130"/>
              <a:gd name="connsiteX4407" fmla="*/ 437718 w 1056130"/>
              <a:gd name="connsiteY4407" fmla="*/ 292044 h 1056130"/>
              <a:gd name="connsiteX4408" fmla="*/ 435582 w 1056130"/>
              <a:gd name="connsiteY4408" fmla="*/ 289908 h 1056130"/>
              <a:gd name="connsiteX4409" fmla="*/ 435558 w 1056130"/>
              <a:gd name="connsiteY4409" fmla="*/ 248671 h 1056130"/>
              <a:gd name="connsiteX4410" fmla="*/ 481115 w 1056130"/>
              <a:gd name="connsiteY4410" fmla="*/ 195600 h 1056130"/>
              <a:gd name="connsiteX4411" fmla="*/ 478715 w 1056130"/>
              <a:gd name="connsiteY4411" fmla="*/ 197808 h 1056130"/>
              <a:gd name="connsiteX4412" fmla="*/ 437622 w 1056130"/>
              <a:gd name="connsiteY4412" fmla="*/ 197808 h 1056130"/>
              <a:gd name="connsiteX4413" fmla="*/ 435558 w 1056130"/>
              <a:gd name="connsiteY4413" fmla="*/ 195840 h 1056130"/>
              <a:gd name="connsiteX4414" fmla="*/ 435558 w 1056130"/>
              <a:gd name="connsiteY4414" fmla="*/ 154243 h 1056130"/>
              <a:gd name="connsiteX4415" fmla="*/ 437526 w 1056130"/>
              <a:gd name="connsiteY4415" fmla="*/ 152155 h 1056130"/>
              <a:gd name="connsiteX4416" fmla="*/ 479123 w 1056130"/>
              <a:gd name="connsiteY4416" fmla="*/ 152155 h 1056130"/>
              <a:gd name="connsiteX4417" fmla="*/ 481115 w 1056130"/>
              <a:gd name="connsiteY4417" fmla="*/ 154267 h 1056130"/>
              <a:gd name="connsiteX4418" fmla="*/ 435510 w 1056130"/>
              <a:gd name="connsiteY4418" fmla="*/ 201337 h 1056130"/>
              <a:gd name="connsiteX4419" fmla="*/ 437334 w 1056130"/>
              <a:gd name="connsiteY4419" fmla="*/ 199417 h 1056130"/>
              <a:gd name="connsiteX4420" fmla="*/ 479219 w 1056130"/>
              <a:gd name="connsiteY4420" fmla="*/ 199417 h 1056130"/>
              <a:gd name="connsiteX4421" fmla="*/ 481067 w 1056130"/>
              <a:gd name="connsiteY4421" fmla="*/ 201337 h 1056130"/>
              <a:gd name="connsiteX4422" fmla="*/ 481067 w 1056130"/>
              <a:gd name="connsiteY4422" fmla="*/ 242958 h 1056130"/>
              <a:gd name="connsiteX4423" fmla="*/ 478811 w 1056130"/>
              <a:gd name="connsiteY4423" fmla="*/ 245070 h 1056130"/>
              <a:gd name="connsiteX4424" fmla="*/ 437766 w 1056130"/>
              <a:gd name="connsiteY4424" fmla="*/ 245070 h 1056130"/>
              <a:gd name="connsiteX4425" fmla="*/ 435558 w 1056130"/>
              <a:gd name="connsiteY4425" fmla="*/ 242670 h 1056130"/>
              <a:gd name="connsiteX4426" fmla="*/ 435558 w 1056130"/>
              <a:gd name="connsiteY4426" fmla="*/ 221859 h 1056130"/>
              <a:gd name="connsiteX4427" fmla="*/ 435558 w 1056130"/>
              <a:gd name="connsiteY4427" fmla="*/ 201241 h 1056130"/>
              <a:gd name="connsiteX4428" fmla="*/ 435510 w 1056130"/>
              <a:gd name="connsiteY4428" fmla="*/ 343290 h 1056130"/>
              <a:gd name="connsiteX4429" fmla="*/ 437646 w 1056130"/>
              <a:gd name="connsiteY4429" fmla="*/ 341154 h 1056130"/>
              <a:gd name="connsiteX4430" fmla="*/ 478955 w 1056130"/>
              <a:gd name="connsiteY4430" fmla="*/ 341154 h 1056130"/>
              <a:gd name="connsiteX4431" fmla="*/ 481067 w 1056130"/>
              <a:gd name="connsiteY4431" fmla="*/ 343314 h 1056130"/>
              <a:gd name="connsiteX4432" fmla="*/ 481067 w 1056130"/>
              <a:gd name="connsiteY4432" fmla="*/ 384623 h 1056130"/>
              <a:gd name="connsiteX4433" fmla="*/ 479051 w 1056130"/>
              <a:gd name="connsiteY4433" fmla="*/ 386640 h 1056130"/>
              <a:gd name="connsiteX4434" fmla="*/ 437526 w 1056130"/>
              <a:gd name="connsiteY4434" fmla="*/ 386640 h 1056130"/>
              <a:gd name="connsiteX4435" fmla="*/ 435534 w 1056130"/>
              <a:gd name="connsiteY4435" fmla="*/ 384599 h 1056130"/>
              <a:gd name="connsiteX4436" fmla="*/ 435558 w 1056130"/>
              <a:gd name="connsiteY4436" fmla="*/ 343194 h 1056130"/>
              <a:gd name="connsiteX4437" fmla="*/ 435510 w 1056130"/>
              <a:gd name="connsiteY4437" fmla="*/ 478643 h 1056130"/>
              <a:gd name="connsiteX4438" fmla="*/ 435510 w 1056130"/>
              <a:gd name="connsiteY4438" fmla="*/ 458097 h 1056130"/>
              <a:gd name="connsiteX4439" fmla="*/ 435510 w 1056130"/>
              <a:gd name="connsiteY4439" fmla="*/ 437550 h 1056130"/>
              <a:gd name="connsiteX4440" fmla="*/ 437454 w 1056130"/>
              <a:gd name="connsiteY4440" fmla="*/ 435462 h 1056130"/>
              <a:gd name="connsiteX4441" fmla="*/ 479075 w 1056130"/>
              <a:gd name="connsiteY4441" fmla="*/ 435462 h 1056130"/>
              <a:gd name="connsiteX4442" fmla="*/ 481067 w 1056130"/>
              <a:gd name="connsiteY4442" fmla="*/ 437502 h 1056130"/>
              <a:gd name="connsiteX4443" fmla="*/ 481067 w 1056130"/>
              <a:gd name="connsiteY4443" fmla="*/ 478859 h 1056130"/>
              <a:gd name="connsiteX4444" fmla="*/ 478667 w 1056130"/>
              <a:gd name="connsiteY4444" fmla="*/ 481115 h 1056130"/>
              <a:gd name="connsiteX4445" fmla="*/ 437862 w 1056130"/>
              <a:gd name="connsiteY4445" fmla="*/ 481115 h 1056130"/>
              <a:gd name="connsiteX4446" fmla="*/ 435534 w 1056130"/>
              <a:gd name="connsiteY4446" fmla="*/ 478547 h 1056130"/>
              <a:gd name="connsiteX4447" fmla="*/ 435510 w 1056130"/>
              <a:gd name="connsiteY4447" fmla="*/ 12530 h 1056130"/>
              <a:gd name="connsiteX4448" fmla="*/ 437358 w 1056130"/>
              <a:gd name="connsiteY4448" fmla="*/ 10609 h 1056130"/>
              <a:gd name="connsiteX4449" fmla="*/ 479195 w 1056130"/>
              <a:gd name="connsiteY4449" fmla="*/ 10609 h 1056130"/>
              <a:gd name="connsiteX4450" fmla="*/ 481067 w 1056130"/>
              <a:gd name="connsiteY4450" fmla="*/ 12554 h 1056130"/>
              <a:gd name="connsiteX4451" fmla="*/ 481067 w 1056130"/>
              <a:gd name="connsiteY4451" fmla="*/ 33340 h 1056130"/>
              <a:gd name="connsiteX4452" fmla="*/ 481067 w 1056130"/>
              <a:gd name="connsiteY4452" fmla="*/ 54127 h 1056130"/>
              <a:gd name="connsiteX4453" fmla="*/ 479051 w 1056130"/>
              <a:gd name="connsiteY4453" fmla="*/ 56167 h 1056130"/>
              <a:gd name="connsiteX4454" fmla="*/ 437526 w 1056130"/>
              <a:gd name="connsiteY4454" fmla="*/ 56167 h 1056130"/>
              <a:gd name="connsiteX4455" fmla="*/ 435558 w 1056130"/>
              <a:gd name="connsiteY4455" fmla="*/ 54103 h 1056130"/>
              <a:gd name="connsiteX4456" fmla="*/ 435558 w 1056130"/>
              <a:gd name="connsiteY4456" fmla="*/ 12434 h 1056130"/>
              <a:gd name="connsiteX4457" fmla="*/ 435510 w 1056130"/>
              <a:gd name="connsiteY4457" fmla="*/ 59887 h 1056130"/>
              <a:gd name="connsiteX4458" fmla="*/ 437670 w 1056130"/>
              <a:gd name="connsiteY4458" fmla="*/ 57751 h 1056130"/>
              <a:gd name="connsiteX4459" fmla="*/ 479051 w 1056130"/>
              <a:gd name="connsiteY4459" fmla="*/ 57751 h 1056130"/>
              <a:gd name="connsiteX4460" fmla="*/ 481115 w 1056130"/>
              <a:gd name="connsiteY4460" fmla="*/ 59767 h 1056130"/>
              <a:gd name="connsiteX4461" fmla="*/ 481115 w 1056130"/>
              <a:gd name="connsiteY4461" fmla="*/ 101244 h 1056130"/>
              <a:gd name="connsiteX4462" fmla="*/ 478907 w 1056130"/>
              <a:gd name="connsiteY4462" fmla="*/ 103405 h 1056130"/>
              <a:gd name="connsiteX4463" fmla="*/ 437574 w 1056130"/>
              <a:gd name="connsiteY4463" fmla="*/ 103405 h 1056130"/>
              <a:gd name="connsiteX4464" fmla="*/ 435558 w 1056130"/>
              <a:gd name="connsiteY4464" fmla="*/ 101389 h 1056130"/>
              <a:gd name="connsiteX4465" fmla="*/ 435558 w 1056130"/>
              <a:gd name="connsiteY4465" fmla="*/ 80578 h 1056130"/>
              <a:gd name="connsiteX4466" fmla="*/ 435558 w 1056130"/>
              <a:gd name="connsiteY4466" fmla="*/ 59791 h 1056130"/>
              <a:gd name="connsiteX4467" fmla="*/ 437262 w 1056130"/>
              <a:gd name="connsiteY4467" fmla="*/ 105013 h 1056130"/>
              <a:gd name="connsiteX4468" fmla="*/ 479363 w 1056130"/>
              <a:gd name="connsiteY4468" fmla="*/ 105013 h 1056130"/>
              <a:gd name="connsiteX4469" fmla="*/ 481139 w 1056130"/>
              <a:gd name="connsiteY4469" fmla="*/ 106789 h 1056130"/>
              <a:gd name="connsiteX4470" fmla="*/ 481139 w 1056130"/>
              <a:gd name="connsiteY4470" fmla="*/ 148866 h 1056130"/>
              <a:gd name="connsiteX4471" fmla="*/ 479267 w 1056130"/>
              <a:gd name="connsiteY4471" fmla="*/ 150547 h 1056130"/>
              <a:gd name="connsiteX4472" fmla="*/ 458481 w 1056130"/>
              <a:gd name="connsiteY4472" fmla="*/ 150547 h 1056130"/>
              <a:gd name="connsiteX4473" fmla="*/ 437430 w 1056130"/>
              <a:gd name="connsiteY4473" fmla="*/ 150547 h 1056130"/>
              <a:gd name="connsiteX4474" fmla="*/ 435558 w 1056130"/>
              <a:gd name="connsiteY4474" fmla="*/ 148674 h 1056130"/>
              <a:gd name="connsiteX4475" fmla="*/ 435558 w 1056130"/>
              <a:gd name="connsiteY4475" fmla="*/ 106837 h 1056130"/>
              <a:gd name="connsiteX4476" fmla="*/ 437262 w 1056130"/>
              <a:gd name="connsiteY4476" fmla="*/ 105013 h 1056130"/>
              <a:gd name="connsiteX4477" fmla="*/ 436782 w 1056130"/>
              <a:gd name="connsiteY4477" fmla="*/ 624173 h 1056130"/>
              <a:gd name="connsiteX4478" fmla="*/ 479123 w 1056130"/>
              <a:gd name="connsiteY4478" fmla="*/ 624173 h 1056130"/>
              <a:gd name="connsiteX4479" fmla="*/ 480155 w 1056130"/>
              <a:gd name="connsiteY4479" fmla="*/ 624173 h 1056130"/>
              <a:gd name="connsiteX4480" fmla="*/ 477755 w 1056130"/>
              <a:gd name="connsiteY4480" fmla="*/ 626717 h 1056130"/>
              <a:gd name="connsiteX4481" fmla="*/ 433830 w 1056130"/>
              <a:gd name="connsiteY4481" fmla="*/ 626717 h 1056130"/>
              <a:gd name="connsiteX4482" fmla="*/ 432893 w 1056130"/>
              <a:gd name="connsiteY4482" fmla="*/ 626549 h 1056130"/>
              <a:gd name="connsiteX4483" fmla="*/ 436782 w 1056130"/>
              <a:gd name="connsiteY4483" fmla="*/ 624125 h 1056130"/>
              <a:gd name="connsiteX4484" fmla="*/ 388320 w 1056130"/>
              <a:gd name="connsiteY4484" fmla="*/ 343266 h 1056130"/>
              <a:gd name="connsiteX4485" fmla="*/ 390408 w 1056130"/>
              <a:gd name="connsiteY4485" fmla="*/ 341058 h 1056130"/>
              <a:gd name="connsiteX4486" fmla="*/ 431981 w 1056130"/>
              <a:gd name="connsiteY4486" fmla="*/ 341058 h 1056130"/>
              <a:gd name="connsiteX4487" fmla="*/ 434046 w 1056130"/>
              <a:gd name="connsiteY4487" fmla="*/ 343002 h 1056130"/>
              <a:gd name="connsiteX4488" fmla="*/ 434046 w 1056130"/>
              <a:gd name="connsiteY4488" fmla="*/ 384599 h 1056130"/>
              <a:gd name="connsiteX4489" fmla="*/ 431981 w 1056130"/>
              <a:gd name="connsiteY4489" fmla="*/ 386544 h 1056130"/>
              <a:gd name="connsiteX4490" fmla="*/ 390552 w 1056130"/>
              <a:gd name="connsiteY4490" fmla="*/ 386544 h 1056130"/>
              <a:gd name="connsiteX4491" fmla="*/ 388152 w 1056130"/>
              <a:gd name="connsiteY4491" fmla="*/ 384311 h 1056130"/>
              <a:gd name="connsiteX4492" fmla="*/ 388320 w 1056130"/>
              <a:gd name="connsiteY4492" fmla="*/ 343266 h 1056130"/>
              <a:gd name="connsiteX4493" fmla="*/ 388320 w 1056130"/>
              <a:gd name="connsiteY4493" fmla="*/ 337122 h 1056130"/>
              <a:gd name="connsiteX4494" fmla="*/ 388320 w 1056130"/>
              <a:gd name="connsiteY4494" fmla="*/ 296029 h 1056130"/>
              <a:gd name="connsiteX4495" fmla="*/ 390600 w 1056130"/>
              <a:gd name="connsiteY4495" fmla="*/ 293628 h 1056130"/>
              <a:gd name="connsiteX4496" fmla="*/ 411411 w 1056130"/>
              <a:gd name="connsiteY4496" fmla="*/ 293628 h 1056130"/>
              <a:gd name="connsiteX4497" fmla="*/ 431693 w 1056130"/>
              <a:gd name="connsiteY4497" fmla="*/ 293628 h 1056130"/>
              <a:gd name="connsiteX4498" fmla="*/ 434094 w 1056130"/>
              <a:gd name="connsiteY4498" fmla="*/ 295837 h 1056130"/>
              <a:gd name="connsiteX4499" fmla="*/ 434094 w 1056130"/>
              <a:gd name="connsiteY4499" fmla="*/ 337194 h 1056130"/>
              <a:gd name="connsiteX4500" fmla="*/ 431957 w 1056130"/>
              <a:gd name="connsiteY4500" fmla="*/ 339378 h 1056130"/>
              <a:gd name="connsiteX4501" fmla="*/ 390456 w 1056130"/>
              <a:gd name="connsiteY4501" fmla="*/ 339378 h 1056130"/>
              <a:gd name="connsiteX4502" fmla="*/ 388320 w 1056130"/>
              <a:gd name="connsiteY4502" fmla="*/ 337122 h 1056130"/>
              <a:gd name="connsiteX4503" fmla="*/ 433926 w 1056130"/>
              <a:gd name="connsiteY4503" fmla="*/ 290196 h 1056130"/>
              <a:gd name="connsiteX4504" fmla="*/ 431813 w 1056130"/>
              <a:gd name="connsiteY4504" fmla="*/ 292116 h 1056130"/>
              <a:gd name="connsiteX4505" fmla="*/ 390240 w 1056130"/>
              <a:gd name="connsiteY4505" fmla="*/ 292116 h 1056130"/>
              <a:gd name="connsiteX4506" fmla="*/ 388224 w 1056130"/>
              <a:gd name="connsiteY4506" fmla="*/ 290100 h 1056130"/>
              <a:gd name="connsiteX4507" fmla="*/ 388224 w 1056130"/>
              <a:gd name="connsiteY4507" fmla="*/ 248503 h 1056130"/>
              <a:gd name="connsiteX4508" fmla="*/ 390096 w 1056130"/>
              <a:gd name="connsiteY4508" fmla="*/ 246558 h 1056130"/>
              <a:gd name="connsiteX4509" fmla="*/ 432197 w 1056130"/>
              <a:gd name="connsiteY4509" fmla="*/ 246558 h 1056130"/>
              <a:gd name="connsiteX4510" fmla="*/ 433998 w 1056130"/>
              <a:gd name="connsiteY4510" fmla="*/ 248359 h 1056130"/>
              <a:gd name="connsiteX4511" fmla="*/ 433926 w 1056130"/>
              <a:gd name="connsiteY4511" fmla="*/ 290196 h 1056130"/>
              <a:gd name="connsiteX4512" fmla="*/ 388320 w 1056130"/>
              <a:gd name="connsiteY4512" fmla="*/ 390168 h 1056130"/>
              <a:gd name="connsiteX4513" fmla="*/ 390336 w 1056130"/>
              <a:gd name="connsiteY4513" fmla="*/ 388128 h 1056130"/>
              <a:gd name="connsiteX4514" fmla="*/ 432173 w 1056130"/>
              <a:gd name="connsiteY4514" fmla="*/ 388128 h 1056130"/>
              <a:gd name="connsiteX4515" fmla="*/ 434046 w 1056130"/>
              <a:gd name="connsiteY4515" fmla="*/ 390024 h 1056130"/>
              <a:gd name="connsiteX4516" fmla="*/ 434046 w 1056130"/>
              <a:gd name="connsiteY4516" fmla="*/ 431861 h 1056130"/>
              <a:gd name="connsiteX4517" fmla="*/ 432173 w 1056130"/>
              <a:gd name="connsiteY4517" fmla="*/ 433782 h 1056130"/>
              <a:gd name="connsiteX4518" fmla="*/ 390240 w 1056130"/>
              <a:gd name="connsiteY4518" fmla="*/ 433782 h 1056130"/>
              <a:gd name="connsiteX4519" fmla="*/ 388224 w 1056130"/>
              <a:gd name="connsiteY4519" fmla="*/ 431741 h 1056130"/>
              <a:gd name="connsiteX4520" fmla="*/ 388320 w 1056130"/>
              <a:gd name="connsiteY4520" fmla="*/ 390168 h 1056130"/>
              <a:gd name="connsiteX4521" fmla="*/ 433926 w 1056130"/>
              <a:gd name="connsiteY4521" fmla="*/ 437526 h 1056130"/>
              <a:gd name="connsiteX4522" fmla="*/ 433926 w 1056130"/>
              <a:gd name="connsiteY4522" fmla="*/ 478835 h 1056130"/>
              <a:gd name="connsiteX4523" fmla="*/ 431789 w 1056130"/>
              <a:gd name="connsiteY4523" fmla="*/ 481019 h 1056130"/>
              <a:gd name="connsiteX4524" fmla="*/ 390504 w 1056130"/>
              <a:gd name="connsiteY4524" fmla="*/ 481019 h 1056130"/>
              <a:gd name="connsiteX4525" fmla="*/ 388224 w 1056130"/>
              <a:gd name="connsiteY4525" fmla="*/ 478619 h 1056130"/>
              <a:gd name="connsiteX4526" fmla="*/ 388224 w 1056130"/>
              <a:gd name="connsiteY4526" fmla="*/ 437574 h 1056130"/>
              <a:gd name="connsiteX4527" fmla="*/ 390504 w 1056130"/>
              <a:gd name="connsiteY4527" fmla="*/ 435174 h 1056130"/>
              <a:gd name="connsiteX4528" fmla="*/ 431813 w 1056130"/>
              <a:gd name="connsiteY4528" fmla="*/ 435174 h 1056130"/>
              <a:gd name="connsiteX4529" fmla="*/ 433926 w 1056130"/>
              <a:gd name="connsiteY4529" fmla="*/ 437526 h 1056130"/>
              <a:gd name="connsiteX4530" fmla="*/ 388320 w 1056130"/>
              <a:gd name="connsiteY4530" fmla="*/ 484740 h 1056130"/>
              <a:gd name="connsiteX4531" fmla="*/ 390552 w 1056130"/>
              <a:gd name="connsiteY4531" fmla="*/ 482628 h 1056130"/>
              <a:gd name="connsiteX4532" fmla="*/ 431765 w 1056130"/>
              <a:gd name="connsiteY4532" fmla="*/ 482628 h 1056130"/>
              <a:gd name="connsiteX4533" fmla="*/ 433950 w 1056130"/>
              <a:gd name="connsiteY4533" fmla="*/ 484764 h 1056130"/>
              <a:gd name="connsiteX4534" fmla="*/ 433950 w 1056130"/>
              <a:gd name="connsiteY4534" fmla="*/ 526097 h 1056130"/>
              <a:gd name="connsiteX4535" fmla="*/ 431741 w 1056130"/>
              <a:gd name="connsiteY4535" fmla="*/ 528185 h 1056130"/>
              <a:gd name="connsiteX4536" fmla="*/ 390408 w 1056130"/>
              <a:gd name="connsiteY4536" fmla="*/ 528185 h 1056130"/>
              <a:gd name="connsiteX4537" fmla="*/ 388224 w 1056130"/>
              <a:gd name="connsiteY4537" fmla="*/ 526073 h 1056130"/>
              <a:gd name="connsiteX4538" fmla="*/ 388320 w 1056130"/>
              <a:gd name="connsiteY4538" fmla="*/ 484740 h 1056130"/>
              <a:gd name="connsiteX4539" fmla="*/ 433926 w 1056130"/>
              <a:gd name="connsiteY4539" fmla="*/ 573383 h 1056130"/>
              <a:gd name="connsiteX4540" fmla="*/ 431813 w 1056130"/>
              <a:gd name="connsiteY4540" fmla="*/ 575351 h 1056130"/>
              <a:gd name="connsiteX4541" fmla="*/ 390528 w 1056130"/>
              <a:gd name="connsiteY4541" fmla="*/ 575351 h 1056130"/>
              <a:gd name="connsiteX4542" fmla="*/ 388128 w 1056130"/>
              <a:gd name="connsiteY4542" fmla="*/ 572951 h 1056130"/>
              <a:gd name="connsiteX4543" fmla="*/ 388128 w 1056130"/>
              <a:gd name="connsiteY4543" fmla="*/ 531906 h 1056130"/>
              <a:gd name="connsiteX4544" fmla="*/ 390240 w 1056130"/>
              <a:gd name="connsiteY4544" fmla="*/ 529697 h 1056130"/>
              <a:gd name="connsiteX4545" fmla="*/ 431837 w 1056130"/>
              <a:gd name="connsiteY4545" fmla="*/ 529697 h 1056130"/>
              <a:gd name="connsiteX4546" fmla="*/ 433854 w 1056130"/>
              <a:gd name="connsiteY4546" fmla="*/ 531738 h 1056130"/>
              <a:gd name="connsiteX4547" fmla="*/ 433926 w 1056130"/>
              <a:gd name="connsiteY4547" fmla="*/ 573383 h 1056130"/>
              <a:gd name="connsiteX4548" fmla="*/ 390720 w 1056130"/>
              <a:gd name="connsiteY4548" fmla="*/ 576935 h 1056130"/>
              <a:gd name="connsiteX4549" fmla="*/ 432557 w 1056130"/>
              <a:gd name="connsiteY4549" fmla="*/ 576935 h 1056130"/>
              <a:gd name="connsiteX4550" fmla="*/ 433998 w 1056130"/>
              <a:gd name="connsiteY4550" fmla="*/ 578255 h 1056130"/>
              <a:gd name="connsiteX4551" fmla="*/ 433998 w 1056130"/>
              <a:gd name="connsiteY4551" fmla="*/ 579840 h 1056130"/>
              <a:gd name="connsiteX4552" fmla="*/ 433998 w 1056130"/>
              <a:gd name="connsiteY4552" fmla="*/ 599834 h 1056130"/>
              <a:gd name="connsiteX4553" fmla="*/ 433998 w 1056130"/>
              <a:gd name="connsiteY4553" fmla="*/ 620381 h 1056130"/>
              <a:gd name="connsiteX4554" fmla="*/ 431933 w 1056130"/>
              <a:gd name="connsiteY4554" fmla="*/ 622589 h 1056130"/>
              <a:gd name="connsiteX4555" fmla="*/ 390312 w 1056130"/>
              <a:gd name="connsiteY4555" fmla="*/ 622589 h 1056130"/>
              <a:gd name="connsiteX4556" fmla="*/ 388224 w 1056130"/>
              <a:gd name="connsiteY4556" fmla="*/ 620381 h 1056130"/>
              <a:gd name="connsiteX4557" fmla="*/ 388224 w 1056130"/>
              <a:gd name="connsiteY4557" fmla="*/ 579336 h 1056130"/>
              <a:gd name="connsiteX4558" fmla="*/ 390720 w 1056130"/>
              <a:gd name="connsiteY4558" fmla="*/ 576935 h 1056130"/>
              <a:gd name="connsiteX4559" fmla="*/ 388320 w 1056130"/>
              <a:gd name="connsiteY4559" fmla="*/ 12458 h 1056130"/>
              <a:gd name="connsiteX4560" fmla="*/ 390168 w 1056130"/>
              <a:gd name="connsiteY4560" fmla="*/ 10513 h 1056130"/>
              <a:gd name="connsiteX4561" fmla="*/ 432293 w 1056130"/>
              <a:gd name="connsiteY4561" fmla="*/ 10513 h 1056130"/>
              <a:gd name="connsiteX4562" fmla="*/ 434094 w 1056130"/>
              <a:gd name="connsiteY4562" fmla="*/ 12290 h 1056130"/>
              <a:gd name="connsiteX4563" fmla="*/ 434094 w 1056130"/>
              <a:gd name="connsiteY4563" fmla="*/ 54415 h 1056130"/>
              <a:gd name="connsiteX4564" fmla="*/ 432197 w 1056130"/>
              <a:gd name="connsiteY4564" fmla="*/ 56119 h 1056130"/>
              <a:gd name="connsiteX4565" fmla="*/ 411411 w 1056130"/>
              <a:gd name="connsiteY4565" fmla="*/ 56119 h 1056130"/>
              <a:gd name="connsiteX4566" fmla="*/ 390360 w 1056130"/>
              <a:gd name="connsiteY4566" fmla="*/ 56119 h 1056130"/>
              <a:gd name="connsiteX4567" fmla="*/ 388320 w 1056130"/>
              <a:gd name="connsiteY4567" fmla="*/ 54103 h 1056130"/>
              <a:gd name="connsiteX4568" fmla="*/ 388320 w 1056130"/>
              <a:gd name="connsiteY4568" fmla="*/ 12458 h 1056130"/>
              <a:gd name="connsiteX4569" fmla="*/ 433926 w 1056130"/>
              <a:gd name="connsiteY4569" fmla="*/ 101413 h 1056130"/>
              <a:gd name="connsiteX4570" fmla="*/ 431861 w 1056130"/>
              <a:gd name="connsiteY4570" fmla="*/ 103405 h 1056130"/>
              <a:gd name="connsiteX4571" fmla="*/ 390264 w 1056130"/>
              <a:gd name="connsiteY4571" fmla="*/ 103405 h 1056130"/>
              <a:gd name="connsiteX4572" fmla="*/ 388224 w 1056130"/>
              <a:gd name="connsiteY4572" fmla="*/ 101389 h 1056130"/>
              <a:gd name="connsiteX4573" fmla="*/ 388224 w 1056130"/>
              <a:gd name="connsiteY4573" fmla="*/ 59767 h 1056130"/>
              <a:gd name="connsiteX4574" fmla="*/ 390432 w 1056130"/>
              <a:gd name="connsiteY4574" fmla="*/ 57655 h 1056130"/>
              <a:gd name="connsiteX4575" fmla="*/ 432053 w 1056130"/>
              <a:gd name="connsiteY4575" fmla="*/ 57655 h 1056130"/>
              <a:gd name="connsiteX4576" fmla="*/ 433950 w 1056130"/>
              <a:gd name="connsiteY4576" fmla="*/ 59527 h 1056130"/>
              <a:gd name="connsiteX4577" fmla="*/ 433926 w 1056130"/>
              <a:gd name="connsiteY4577" fmla="*/ 101413 h 1056130"/>
              <a:gd name="connsiteX4578" fmla="*/ 389520 w 1056130"/>
              <a:gd name="connsiteY4578" fmla="*/ 105013 h 1056130"/>
              <a:gd name="connsiteX4579" fmla="*/ 391344 w 1056130"/>
              <a:gd name="connsiteY4579" fmla="*/ 105013 h 1056130"/>
              <a:gd name="connsiteX4580" fmla="*/ 431525 w 1056130"/>
              <a:gd name="connsiteY4580" fmla="*/ 105013 h 1056130"/>
              <a:gd name="connsiteX4581" fmla="*/ 433926 w 1056130"/>
              <a:gd name="connsiteY4581" fmla="*/ 107221 h 1056130"/>
              <a:gd name="connsiteX4582" fmla="*/ 433926 w 1056130"/>
              <a:gd name="connsiteY4582" fmla="*/ 148290 h 1056130"/>
              <a:gd name="connsiteX4583" fmla="*/ 431525 w 1056130"/>
              <a:gd name="connsiteY4583" fmla="*/ 150499 h 1056130"/>
              <a:gd name="connsiteX4584" fmla="*/ 390480 w 1056130"/>
              <a:gd name="connsiteY4584" fmla="*/ 150499 h 1056130"/>
              <a:gd name="connsiteX4585" fmla="*/ 388080 w 1056130"/>
              <a:gd name="connsiteY4585" fmla="*/ 148098 h 1056130"/>
              <a:gd name="connsiteX4586" fmla="*/ 388080 w 1056130"/>
              <a:gd name="connsiteY4586" fmla="*/ 107413 h 1056130"/>
              <a:gd name="connsiteX4587" fmla="*/ 388080 w 1056130"/>
              <a:gd name="connsiteY4587" fmla="*/ 106357 h 1056130"/>
              <a:gd name="connsiteX4588" fmla="*/ 389520 w 1056130"/>
              <a:gd name="connsiteY4588" fmla="*/ 105013 h 1056130"/>
              <a:gd name="connsiteX4589" fmla="*/ 433926 w 1056130"/>
              <a:gd name="connsiteY4589" fmla="*/ 195528 h 1056130"/>
              <a:gd name="connsiteX4590" fmla="*/ 431789 w 1056130"/>
              <a:gd name="connsiteY4590" fmla="*/ 197712 h 1056130"/>
              <a:gd name="connsiteX4591" fmla="*/ 390240 w 1056130"/>
              <a:gd name="connsiteY4591" fmla="*/ 197712 h 1056130"/>
              <a:gd name="connsiteX4592" fmla="*/ 388224 w 1056130"/>
              <a:gd name="connsiteY4592" fmla="*/ 195696 h 1056130"/>
              <a:gd name="connsiteX4593" fmla="*/ 388224 w 1056130"/>
              <a:gd name="connsiteY4593" fmla="*/ 154123 h 1056130"/>
              <a:gd name="connsiteX4594" fmla="*/ 390216 w 1056130"/>
              <a:gd name="connsiteY4594" fmla="*/ 152059 h 1056130"/>
              <a:gd name="connsiteX4595" fmla="*/ 431789 w 1056130"/>
              <a:gd name="connsiteY4595" fmla="*/ 152059 h 1056130"/>
              <a:gd name="connsiteX4596" fmla="*/ 433950 w 1056130"/>
              <a:gd name="connsiteY4596" fmla="*/ 154219 h 1056130"/>
              <a:gd name="connsiteX4597" fmla="*/ 433926 w 1056130"/>
              <a:gd name="connsiteY4597" fmla="*/ 195528 h 1056130"/>
              <a:gd name="connsiteX4598" fmla="*/ 389664 w 1056130"/>
              <a:gd name="connsiteY4598" fmla="*/ 199297 h 1056130"/>
              <a:gd name="connsiteX4599" fmla="*/ 398353 w 1056130"/>
              <a:gd name="connsiteY4599" fmla="*/ 199297 h 1056130"/>
              <a:gd name="connsiteX4600" fmla="*/ 411243 w 1056130"/>
              <a:gd name="connsiteY4600" fmla="*/ 199297 h 1056130"/>
              <a:gd name="connsiteX4601" fmla="*/ 432029 w 1056130"/>
              <a:gd name="connsiteY4601" fmla="*/ 199297 h 1056130"/>
              <a:gd name="connsiteX4602" fmla="*/ 433926 w 1056130"/>
              <a:gd name="connsiteY4602" fmla="*/ 201145 h 1056130"/>
              <a:gd name="connsiteX4603" fmla="*/ 433926 w 1056130"/>
              <a:gd name="connsiteY4603" fmla="*/ 242982 h 1056130"/>
              <a:gd name="connsiteX4604" fmla="*/ 431837 w 1056130"/>
              <a:gd name="connsiteY4604" fmla="*/ 244950 h 1056130"/>
              <a:gd name="connsiteX4605" fmla="*/ 390528 w 1056130"/>
              <a:gd name="connsiteY4605" fmla="*/ 244950 h 1056130"/>
              <a:gd name="connsiteX4606" fmla="*/ 388128 w 1056130"/>
              <a:gd name="connsiteY4606" fmla="*/ 242550 h 1056130"/>
              <a:gd name="connsiteX4607" fmla="*/ 388128 w 1056130"/>
              <a:gd name="connsiteY4607" fmla="*/ 203329 h 1056130"/>
              <a:gd name="connsiteX4608" fmla="*/ 388128 w 1056130"/>
              <a:gd name="connsiteY4608" fmla="*/ 200713 h 1056130"/>
              <a:gd name="connsiteX4609" fmla="*/ 389688 w 1056130"/>
              <a:gd name="connsiteY4609" fmla="*/ 199297 h 1056130"/>
              <a:gd name="connsiteX4610" fmla="*/ 388872 w 1056130"/>
              <a:gd name="connsiteY4610" fmla="*/ 624149 h 1056130"/>
              <a:gd name="connsiteX4611" fmla="*/ 432317 w 1056130"/>
              <a:gd name="connsiteY4611" fmla="*/ 624149 h 1056130"/>
              <a:gd name="connsiteX4612" fmla="*/ 427877 w 1056130"/>
              <a:gd name="connsiteY4612" fmla="*/ 626837 h 1056130"/>
              <a:gd name="connsiteX4613" fmla="*/ 386880 w 1056130"/>
              <a:gd name="connsiteY4613" fmla="*/ 626837 h 1056130"/>
              <a:gd name="connsiteX4614" fmla="*/ 384335 w 1056130"/>
              <a:gd name="connsiteY4614" fmla="*/ 626837 h 1056130"/>
              <a:gd name="connsiteX4615" fmla="*/ 388896 w 1056130"/>
              <a:gd name="connsiteY4615" fmla="*/ 624173 h 1056130"/>
              <a:gd name="connsiteX4616" fmla="*/ 384815 w 1056130"/>
              <a:gd name="connsiteY4616" fmla="*/ 622589 h 1056130"/>
              <a:gd name="connsiteX4617" fmla="*/ 342954 w 1056130"/>
              <a:gd name="connsiteY4617" fmla="*/ 622589 h 1056130"/>
              <a:gd name="connsiteX4618" fmla="*/ 341154 w 1056130"/>
              <a:gd name="connsiteY4618" fmla="*/ 620669 h 1056130"/>
              <a:gd name="connsiteX4619" fmla="*/ 341154 w 1056130"/>
              <a:gd name="connsiteY4619" fmla="*/ 599594 h 1056130"/>
              <a:gd name="connsiteX4620" fmla="*/ 341154 w 1056130"/>
              <a:gd name="connsiteY4620" fmla="*/ 579047 h 1056130"/>
              <a:gd name="connsiteX4621" fmla="*/ 343098 w 1056130"/>
              <a:gd name="connsiteY4621" fmla="*/ 576935 h 1056130"/>
              <a:gd name="connsiteX4622" fmla="*/ 384719 w 1056130"/>
              <a:gd name="connsiteY4622" fmla="*/ 576935 h 1056130"/>
              <a:gd name="connsiteX4623" fmla="*/ 386640 w 1056130"/>
              <a:gd name="connsiteY4623" fmla="*/ 578759 h 1056130"/>
              <a:gd name="connsiteX4624" fmla="*/ 386640 w 1056130"/>
              <a:gd name="connsiteY4624" fmla="*/ 620909 h 1056130"/>
              <a:gd name="connsiteX4625" fmla="*/ 384840 w 1056130"/>
              <a:gd name="connsiteY4625" fmla="*/ 622613 h 1056130"/>
              <a:gd name="connsiteX4626" fmla="*/ 341154 w 1056130"/>
              <a:gd name="connsiteY4626" fmla="*/ 12386 h 1056130"/>
              <a:gd name="connsiteX4627" fmla="*/ 343026 w 1056130"/>
              <a:gd name="connsiteY4627" fmla="*/ 10513 h 1056130"/>
              <a:gd name="connsiteX4628" fmla="*/ 384863 w 1056130"/>
              <a:gd name="connsiteY4628" fmla="*/ 10513 h 1056130"/>
              <a:gd name="connsiteX4629" fmla="*/ 386664 w 1056130"/>
              <a:gd name="connsiteY4629" fmla="*/ 12266 h 1056130"/>
              <a:gd name="connsiteX4630" fmla="*/ 386664 w 1056130"/>
              <a:gd name="connsiteY4630" fmla="*/ 54367 h 1056130"/>
              <a:gd name="connsiteX4631" fmla="*/ 384888 w 1056130"/>
              <a:gd name="connsiteY4631" fmla="*/ 56143 h 1056130"/>
              <a:gd name="connsiteX4632" fmla="*/ 343074 w 1056130"/>
              <a:gd name="connsiteY4632" fmla="*/ 56143 h 1056130"/>
              <a:gd name="connsiteX4633" fmla="*/ 341178 w 1056130"/>
              <a:gd name="connsiteY4633" fmla="*/ 54271 h 1056130"/>
              <a:gd name="connsiteX4634" fmla="*/ 341178 w 1056130"/>
              <a:gd name="connsiteY4634" fmla="*/ 33508 h 1056130"/>
              <a:gd name="connsiteX4635" fmla="*/ 341154 w 1056130"/>
              <a:gd name="connsiteY4635" fmla="*/ 12386 h 1056130"/>
              <a:gd name="connsiteX4636" fmla="*/ 342906 w 1056130"/>
              <a:gd name="connsiteY4636" fmla="*/ 57631 h 1056130"/>
              <a:gd name="connsiteX4637" fmla="*/ 384743 w 1056130"/>
              <a:gd name="connsiteY4637" fmla="*/ 57631 h 1056130"/>
              <a:gd name="connsiteX4638" fmla="*/ 386616 w 1056130"/>
              <a:gd name="connsiteY4638" fmla="*/ 59503 h 1056130"/>
              <a:gd name="connsiteX4639" fmla="*/ 386616 w 1056130"/>
              <a:gd name="connsiteY4639" fmla="*/ 80554 h 1056130"/>
              <a:gd name="connsiteX4640" fmla="*/ 386616 w 1056130"/>
              <a:gd name="connsiteY4640" fmla="*/ 101365 h 1056130"/>
              <a:gd name="connsiteX4641" fmla="*/ 384599 w 1056130"/>
              <a:gd name="connsiteY4641" fmla="*/ 103381 h 1056130"/>
              <a:gd name="connsiteX4642" fmla="*/ 343026 w 1056130"/>
              <a:gd name="connsiteY4642" fmla="*/ 103381 h 1056130"/>
              <a:gd name="connsiteX4643" fmla="*/ 341154 w 1056130"/>
              <a:gd name="connsiteY4643" fmla="*/ 101485 h 1056130"/>
              <a:gd name="connsiteX4644" fmla="*/ 341154 w 1056130"/>
              <a:gd name="connsiteY4644" fmla="*/ 59383 h 1056130"/>
              <a:gd name="connsiteX4645" fmla="*/ 342906 w 1056130"/>
              <a:gd name="connsiteY4645" fmla="*/ 57631 h 1056130"/>
              <a:gd name="connsiteX4646" fmla="*/ 339546 w 1056130"/>
              <a:gd name="connsiteY4646" fmla="*/ 101244 h 1056130"/>
              <a:gd name="connsiteX4647" fmla="*/ 337386 w 1056130"/>
              <a:gd name="connsiteY4647" fmla="*/ 103405 h 1056130"/>
              <a:gd name="connsiteX4648" fmla="*/ 296077 w 1056130"/>
              <a:gd name="connsiteY4648" fmla="*/ 103405 h 1056130"/>
              <a:gd name="connsiteX4649" fmla="*/ 293892 w 1056130"/>
              <a:gd name="connsiteY4649" fmla="*/ 101244 h 1056130"/>
              <a:gd name="connsiteX4650" fmla="*/ 293892 w 1056130"/>
              <a:gd name="connsiteY4650" fmla="*/ 59671 h 1056130"/>
              <a:gd name="connsiteX4651" fmla="*/ 295933 w 1056130"/>
              <a:gd name="connsiteY4651" fmla="*/ 57655 h 1056130"/>
              <a:gd name="connsiteX4652" fmla="*/ 337506 w 1056130"/>
              <a:gd name="connsiteY4652" fmla="*/ 57655 h 1056130"/>
              <a:gd name="connsiteX4653" fmla="*/ 339546 w 1056130"/>
              <a:gd name="connsiteY4653" fmla="*/ 59671 h 1056130"/>
              <a:gd name="connsiteX4654" fmla="*/ 339546 w 1056130"/>
              <a:gd name="connsiteY4654" fmla="*/ 80722 h 1056130"/>
              <a:gd name="connsiteX4655" fmla="*/ 339546 w 1056130"/>
              <a:gd name="connsiteY4655" fmla="*/ 101244 h 1056130"/>
              <a:gd name="connsiteX4656" fmla="*/ 293940 w 1056130"/>
              <a:gd name="connsiteY4656" fmla="*/ 12554 h 1056130"/>
              <a:gd name="connsiteX4657" fmla="*/ 295981 w 1056130"/>
              <a:gd name="connsiteY4657" fmla="*/ 10513 h 1056130"/>
              <a:gd name="connsiteX4658" fmla="*/ 337578 w 1056130"/>
              <a:gd name="connsiteY4658" fmla="*/ 10513 h 1056130"/>
              <a:gd name="connsiteX4659" fmla="*/ 339594 w 1056130"/>
              <a:gd name="connsiteY4659" fmla="*/ 12578 h 1056130"/>
              <a:gd name="connsiteX4660" fmla="*/ 339594 w 1056130"/>
              <a:gd name="connsiteY4660" fmla="*/ 54175 h 1056130"/>
              <a:gd name="connsiteX4661" fmla="*/ 337698 w 1056130"/>
              <a:gd name="connsiteY4661" fmla="*/ 56071 h 1056130"/>
              <a:gd name="connsiteX4662" fmla="*/ 296053 w 1056130"/>
              <a:gd name="connsiteY4662" fmla="*/ 56071 h 1056130"/>
              <a:gd name="connsiteX4663" fmla="*/ 293892 w 1056130"/>
              <a:gd name="connsiteY4663" fmla="*/ 53911 h 1056130"/>
              <a:gd name="connsiteX4664" fmla="*/ 293940 w 1056130"/>
              <a:gd name="connsiteY4664" fmla="*/ 106933 h 1056130"/>
              <a:gd name="connsiteX4665" fmla="*/ 295765 w 1056130"/>
              <a:gd name="connsiteY4665" fmla="*/ 104989 h 1056130"/>
              <a:gd name="connsiteX4666" fmla="*/ 337890 w 1056130"/>
              <a:gd name="connsiteY4666" fmla="*/ 104989 h 1056130"/>
              <a:gd name="connsiteX4667" fmla="*/ 339618 w 1056130"/>
              <a:gd name="connsiteY4667" fmla="*/ 106813 h 1056130"/>
              <a:gd name="connsiteX4668" fmla="*/ 339618 w 1056130"/>
              <a:gd name="connsiteY4668" fmla="*/ 148674 h 1056130"/>
              <a:gd name="connsiteX4669" fmla="*/ 337410 w 1056130"/>
              <a:gd name="connsiteY4669" fmla="*/ 150499 h 1056130"/>
              <a:gd name="connsiteX4670" fmla="*/ 300205 w 1056130"/>
              <a:gd name="connsiteY4670" fmla="*/ 150499 h 1056130"/>
              <a:gd name="connsiteX4671" fmla="*/ 295741 w 1056130"/>
              <a:gd name="connsiteY4671" fmla="*/ 150499 h 1056130"/>
              <a:gd name="connsiteX4672" fmla="*/ 293892 w 1056130"/>
              <a:gd name="connsiteY4672" fmla="*/ 148554 h 1056130"/>
              <a:gd name="connsiteX4673" fmla="*/ 293892 w 1056130"/>
              <a:gd name="connsiteY4673" fmla="*/ 106933 h 1056130"/>
              <a:gd name="connsiteX4674" fmla="*/ 293940 w 1056130"/>
              <a:gd name="connsiteY4674" fmla="*/ 154219 h 1056130"/>
              <a:gd name="connsiteX4675" fmla="*/ 296077 w 1056130"/>
              <a:gd name="connsiteY4675" fmla="*/ 151987 h 1056130"/>
              <a:gd name="connsiteX4676" fmla="*/ 337674 w 1056130"/>
              <a:gd name="connsiteY4676" fmla="*/ 151987 h 1056130"/>
              <a:gd name="connsiteX4677" fmla="*/ 339786 w 1056130"/>
              <a:gd name="connsiteY4677" fmla="*/ 153979 h 1056130"/>
              <a:gd name="connsiteX4678" fmla="*/ 339786 w 1056130"/>
              <a:gd name="connsiteY4678" fmla="*/ 195840 h 1056130"/>
              <a:gd name="connsiteX4679" fmla="*/ 337914 w 1056130"/>
              <a:gd name="connsiteY4679" fmla="*/ 197808 h 1056130"/>
              <a:gd name="connsiteX4680" fmla="*/ 295789 w 1056130"/>
              <a:gd name="connsiteY4680" fmla="*/ 197808 h 1056130"/>
              <a:gd name="connsiteX4681" fmla="*/ 293964 w 1056130"/>
              <a:gd name="connsiteY4681" fmla="*/ 195816 h 1056130"/>
              <a:gd name="connsiteX4682" fmla="*/ 293964 w 1056130"/>
              <a:gd name="connsiteY4682" fmla="*/ 174766 h 1056130"/>
              <a:gd name="connsiteX4683" fmla="*/ 294468 w 1056130"/>
              <a:gd name="connsiteY4683" fmla="*/ 624197 h 1056130"/>
              <a:gd name="connsiteX4684" fmla="*/ 335489 w 1056130"/>
              <a:gd name="connsiteY4684" fmla="*/ 624197 h 1056130"/>
              <a:gd name="connsiteX4685" fmla="*/ 336017 w 1056130"/>
              <a:gd name="connsiteY4685" fmla="*/ 624509 h 1056130"/>
              <a:gd name="connsiteX4686" fmla="*/ 328817 w 1056130"/>
              <a:gd name="connsiteY4686" fmla="*/ 626909 h 1056130"/>
              <a:gd name="connsiteX4687" fmla="*/ 291228 w 1056130"/>
              <a:gd name="connsiteY4687" fmla="*/ 626909 h 1056130"/>
              <a:gd name="connsiteX4688" fmla="*/ 288348 w 1056130"/>
              <a:gd name="connsiteY4688" fmla="*/ 626909 h 1056130"/>
              <a:gd name="connsiteX4689" fmla="*/ 288204 w 1056130"/>
              <a:gd name="connsiteY4689" fmla="*/ 626429 h 1056130"/>
              <a:gd name="connsiteX4690" fmla="*/ 294324 w 1056130"/>
              <a:gd name="connsiteY4690" fmla="*/ 624197 h 1056130"/>
              <a:gd name="connsiteX4691" fmla="*/ 292308 w 1056130"/>
              <a:gd name="connsiteY4691" fmla="*/ 431645 h 1056130"/>
              <a:gd name="connsiteX4692" fmla="*/ 290148 w 1056130"/>
              <a:gd name="connsiteY4692" fmla="*/ 433782 h 1056130"/>
              <a:gd name="connsiteX4693" fmla="*/ 248815 w 1056130"/>
              <a:gd name="connsiteY4693" fmla="*/ 433782 h 1056130"/>
              <a:gd name="connsiteX4694" fmla="*/ 246654 w 1056130"/>
              <a:gd name="connsiteY4694" fmla="*/ 431597 h 1056130"/>
              <a:gd name="connsiteX4695" fmla="*/ 246654 w 1056130"/>
              <a:gd name="connsiteY4695" fmla="*/ 390264 h 1056130"/>
              <a:gd name="connsiteX4696" fmla="*/ 248863 w 1056130"/>
              <a:gd name="connsiteY4696" fmla="*/ 388128 h 1056130"/>
              <a:gd name="connsiteX4697" fmla="*/ 290196 w 1056130"/>
              <a:gd name="connsiteY4697" fmla="*/ 388128 h 1056130"/>
              <a:gd name="connsiteX4698" fmla="*/ 292308 w 1056130"/>
              <a:gd name="connsiteY4698" fmla="*/ 390312 h 1056130"/>
              <a:gd name="connsiteX4699" fmla="*/ 292308 w 1056130"/>
              <a:gd name="connsiteY4699" fmla="*/ 431645 h 1056130"/>
              <a:gd name="connsiteX4700" fmla="*/ 292308 w 1056130"/>
              <a:gd name="connsiteY4700" fmla="*/ 384479 h 1056130"/>
              <a:gd name="connsiteX4701" fmla="*/ 290364 w 1056130"/>
              <a:gd name="connsiteY4701" fmla="*/ 386544 h 1056130"/>
              <a:gd name="connsiteX4702" fmla="*/ 248743 w 1056130"/>
              <a:gd name="connsiteY4702" fmla="*/ 386544 h 1056130"/>
              <a:gd name="connsiteX4703" fmla="*/ 246654 w 1056130"/>
              <a:gd name="connsiteY4703" fmla="*/ 384335 h 1056130"/>
              <a:gd name="connsiteX4704" fmla="*/ 246654 w 1056130"/>
              <a:gd name="connsiteY4704" fmla="*/ 343242 h 1056130"/>
              <a:gd name="connsiteX4705" fmla="*/ 248767 w 1056130"/>
              <a:gd name="connsiteY4705" fmla="*/ 341058 h 1056130"/>
              <a:gd name="connsiteX4706" fmla="*/ 290100 w 1056130"/>
              <a:gd name="connsiteY4706" fmla="*/ 341058 h 1056130"/>
              <a:gd name="connsiteX4707" fmla="*/ 292308 w 1056130"/>
              <a:gd name="connsiteY4707" fmla="*/ 343122 h 1056130"/>
              <a:gd name="connsiteX4708" fmla="*/ 246702 w 1056130"/>
              <a:gd name="connsiteY4708" fmla="*/ 295933 h 1056130"/>
              <a:gd name="connsiteX4709" fmla="*/ 248815 w 1056130"/>
              <a:gd name="connsiteY4709" fmla="*/ 293724 h 1056130"/>
              <a:gd name="connsiteX4710" fmla="*/ 290388 w 1056130"/>
              <a:gd name="connsiteY4710" fmla="*/ 293724 h 1056130"/>
              <a:gd name="connsiteX4711" fmla="*/ 292356 w 1056130"/>
              <a:gd name="connsiteY4711" fmla="*/ 295789 h 1056130"/>
              <a:gd name="connsiteX4712" fmla="*/ 292356 w 1056130"/>
              <a:gd name="connsiteY4712" fmla="*/ 337362 h 1056130"/>
              <a:gd name="connsiteX4713" fmla="*/ 290148 w 1056130"/>
              <a:gd name="connsiteY4713" fmla="*/ 339474 h 1056130"/>
              <a:gd name="connsiteX4714" fmla="*/ 249103 w 1056130"/>
              <a:gd name="connsiteY4714" fmla="*/ 339474 h 1056130"/>
              <a:gd name="connsiteX4715" fmla="*/ 246702 w 1056130"/>
              <a:gd name="connsiteY4715" fmla="*/ 337242 h 1056130"/>
              <a:gd name="connsiteX4716" fmla="*/ 246702 w 1056130"/>
              <a:gd name="connsiteY4716" fmla="*/ 295933 h 1056130"/>
              <a:gd name="connsiteX4717" fmla="*/ 292308 w 1056130"/>
              <a:gd name="connsiteY4717" fmla="*/ 505526 h 1056130"/>
              <a:gd name="connsiteX4718" fmla="*/ 292308 w 1056130"/>
              <a:gd name="connsiteY4718" fmla="*/ 526073 h 1056130"/>
              <a:gd name="connsiteX4719" fmla="*/ 290124 w 1056130"/>
              <a:gd name="connsiteY4719" fmla="*/ 528185 h 1056130"/>
              <a:gd name="connsiteX4720" fmla="*/ 248767 w 1056130"/>
              <a:gd name="connsiteY4720" fmla="*/ 528185 h 1056130"/>
              <a:gd name="connsiteX4721" fmla="*/ 246654 w 1056130"/>
              <a:gd name="connsiteY4721" fmla="*/ 525977 h 1056130"/>
              <a:gd name="connsiteX4722" fmla="*/ 246654 w 1056130"/>
              <a:gd name="connsiteY4722" fmla="*/ 484884 h 1056130"/>
              <a:gd name="connsiteX4723" fmla="*/ 249055 w 1056130"/>
              <a:gd name="connsiteY4723" fmla="*/ 482628 h 1056130"/>
              <a:gd name="connsiteX4724" fmla="*/ 290148 w 1056130"/>
              <a:gd name="connsiteY4724" fmla="*/ 482628 h 1056130"/>
              <a:gd name="connsiteX4725" fmla="*/ 292356 w 1056130"/>
              <a:gd name="connsiteY4725" fmla="*/ 485028 h 1056130"/>
              <a:gd name="connsiteX4726" fmla="*/ 292308 w 1056130"/>
              <a:gd name="connsiteY4726" fmla="*/ 573359 h 1056130"/>
              <a:gd name="connsiteX4727" fmla="*/ 290268 w 1056130"/>
              <a:gd name="connsiteY4727" fmla="*/ 575351 h 1056130"/>
              <a:gd name="connsiteX4728" fmla="*/ 248911 w 1056130"/>
              <a:gd name="connsiteY4728" fmla="*/ 575351 h 1056130"/>
              <a:gd name="connsiteX4729" fmla="*/ 246654 w 1056130"/>
              <a:gd name="connsiteY4729" fmla="*/ 572951 h 1056130"/>
              <a:gd name="connsiteX4730" fmla="*/ 246654 w 1056130"/>
              <a:gd name="connsiteY4730" fmla="*/ 532266 h 1056130"/>
              <a:gd name="connsiteX4731" fmla="*/ 249055 w 1056130"/>
              <a:gd name="connsiteY4731" fmla="*/ 529865 h 1056130"/>
              <a:gd name="connsiteX4732" fmla="*/ 290148 w 1056130"/>
              <a:gd name="connsiteY4732" fmla="*/ 529865 h 1056130"/>
              <a:gd name="connsiteX4733" fmla="*/ 292212 w 1056130"/>
              <a:gd name="connsiteY4733" fmla="*/ 531834 h 1056130"/>
              <a:gd name="connsiteX4734" fmla="*/ 246702 w 1056130"/>
              <a:gd name="connsiteY4734" fmla="*/ 579047 h 1056130"/>
              <a:gd name="connsiteX4735" fmla="*/ 248935 w 1056130"/>
              <a:gd name="connsiteY4735" fmla="*/ 576935 h 1056130"/>
              <a:gd name="connsiteX4736" fmla="*/ 290292 w 1056130"/>
              <a:gd name="connsiteY4736" fmla="*/ 576935 h 1056130"/>
              <a:gd name="connsiteX4737" fmla="*/ 292356 w 1056130"/>
              <a:gd name="connsiteY4737" fmla="*/ 578903 h 1056130"/>
              <a:gd name="connsiteX4738" fmla="*/ 292356 w 1056130"/>
              <a:gd name="connsiteY4738" fmla="*/ 620789 h 1056130"/>
              <a:gd name="connsiteX4739" fmla="*/ 290412 w 1056130"/>
              <a:gd name="connsiteY4739" fmla="*/ 622589 h 1056130"/>
              <a:gd name="connsiteX4740" fmla="*/ 248767 w 1056130"/>
              <a:gd name="connsiteY4740" fmla="*/ 622589 h 1056130"/>
              <a:gd name="connsiteX4741" fmla="*/ 246654 w 1056130"/>
              <a:gd name="connsiteY4741" fmla="*/ 620669 h 1056130"/>
              <a:gd name="connsiteX4742" fmla="*/ 246702 w 1056130"/>
              <a:gd name="connsiteY4742" fmla="*/ 579047 h 1056130"/>
              <a:gd name="connsiteX4743" fmla="*/ 290388 w 1056130"/>
              <a:gd name="connsiteY4743" fmla="*/ 244974 h 1056130"/>
              <a:gd name="connsiteX4744" fmla="*/ 248767 w 1056130"/>
              <a:gd name="connsiteY4744" fmla="*/ 244974 h 1056130"/>
              <a:gd name="connsiteX4745" fmla="*/ 246654 w 1056130"/>
              <a:gd name="connsiteY4745" fmla="*/ 242718 h 1056130"/>
              <a:gd name="connsiteX4746" fmla="*/ 246654 w 1056130"/>
              <a:gd name="connsiteY4746" fmla="*/ 201361 h 1056130"/>
              <a:gd name="connsiteX4747" fmla="*/ 248623 w 1056130"/>
              <a:gd name="connsiteY4747" fmla="*/ 199321 h 1056130"/>
              <a:gd name="connsiteX4748" fmla="*/ 290508 w 1056130"/>
              <a:gd name="connsiteY4748" fmla="*/ 199321 h 1056130"/>
              <a:gd name="connsiteX4749" fmla="*/ 292308 w 1056130"/>
              <a:gd name="connsiteY4749" fmla="*/ 201241 h 1056130"/>
              <a:gd name="connsiteX4750" fmla="*/ 292308 w 1056130"/>
              <a:gd name="connsiteY4750" fmla="*/ 242862 h 1056130"/>
              <a:gd name="connsiteX4751" fmla="*/ 290388 w 1056130"/>
              <a:gd name="connsiteY4751" fmla="*/ 244974 h 1056130"/>
              <a:gd name="connsiteX4752" fmla="*/ 249103 w 1056130"/>
              <a:gd name="connsiteY4752" fmla="*/ 105013 h 1056130"/>
              <a:gd name="connsiteX4753" fmla="*/ 290196 w 1056130"/>
              <a:gd name="connsiteY4753" fmla="*/ 105013 h 1056130"/>
              <a:gd name="connsiteX4754" fmla="*/ 292404 w 1056130"/>
              <a:gd name="connsiteY4754" fmla="*/ 107077 h 1056130"/>
              <a:gd name="connsiteX4755" fmla="*/ 292404 w 1056130"/>
              <a:gd name="connsiteY4755" fmla="*/ 148410 h 1056130"/>
              <a:gd name="connsiteX4756" fmla="*/ 290460 w 1056130"/>
              <a:gd name="connsiteY4756" fmla="*/ 150475 h 1056130"/>
              <a:gd name="connsiteX4757" fmla="*/ 248743 w 1056130"/>
              <a:gd name="connsiteY4757" fmla="*/ 150475 h 1056130"/>
              <a:gd name="connsiteX4758" fmla="*/ 246654 w 1056130"/>
              <a:gd name="connsiteY4758" fmla="*/ 148290 h 1056130"/>
              <a:gd name="connsiteX4759" fmla="*/ 246654 w 1056130"/>
              <a:gd name="connsiteY4759" fmla="*/ 107197 h 1056130"/>
              <a:gd name="connsiteX4760" fmla="*/ 249103 w 1056130"/>
              <a:gd name="connsiteY4760" fmla="*/ 105013 h 1056130"/>
              <a:gd name="connsiteX4761" fmla="*/ 246702 w 1056130"/>
              <a:gd name="connsiteY4761" fmla="*/ 12746 h 1056130"/>
              <a:gd name="connsiteX4762" fmla="*/ 249103 w 1056130"/>
              <a:gd name="connsiteY4762" fmla="*/ 10513 h 1056130"/>
              <a:gd name="connsiteX4763" fmla="*/ 290220 w 1056130"/>
              <a:gd name="connsiteY4763" fmla="*/ 10513 h 1056130"/>
              <a:gd name="connsiteX4764" fmla="*/ 292404 w 1056130"/>
              <a:gd name="connsiteY4764" fmla="*/ 12914 h 1056130"/>
              <a:gd name="connsiteX4765" fmla="*/ 292404 w 1056130"/>
              <a:gd name="connsiteY4765" fmla="*/ 53959 h 1056130"/>
              <a:gd name="connsiteX4766" fmla="*/ 290220 w 1056130"/>
              <a:gd name="connsiteY4766" fmla="*/ 56071 h 1056130"/>
              <a:gd name="connsiteX4767" fmla="*/ 249103 w 1056130"/>
              <a:gd name="connsiteY4767" fmla="*/ 56071 h 1056130"/>
              <a:gd name="connsiteX4768" fmla="*/ 246702 w 1056130"/>
              <a:gd name="connsiteY4768" fmla="*/ 53863 h 1056130"/>
              <a:gd name="connsiteX4769" fmla="*/ 246702 w 1056130"/>
              <a:gd name="connsiteY4769" fmla="*/ 12746 h 1056130"/>
              <a:gd name="connsiteX4770" fmla="*/ 246702 w 1056130"/>
              <a:gd name="connsiteY4770" fmla="*/ 59839 h 1056130"/>
              <a:gd name="connsiteX4771" fmla="*/ 248839 w 1056130"/>
              <a:gd name="connsiteY4771" fmla="*/ 57655 h 1056130"/>
              <a:gd name="connsiteX4772" fmla="*/ 290412 w 1056130"/>
              <a:gd name="connsiteY4772" fmla="*/ 57655 h 1056130"/>
              <a:gd name="connsiteX4773" fmla="*/ 292356 w 1056130"/>
              <a:gd name="connsiteY4773" fmla="*/ 59479 h 1056130"/>
              <a:gd name="connsiteX4774" fmla="*/ 292356 w 1056130"/>
              <a:gd name="connsiteY4774" fmla="*/ 101581 h 1056130"/>
              <a:gd name="connsiteX4775" fmla="*/ 290388 w 1056130"/>
              <a:gd name="connsiteY4775" fmla="*/ 103405 h 1056130"/>
              <a:gd name="connsiteX4776" fmla="*/ 248767 w 1056130"/>
              <a:gd name="connsiteY4776" fmla="*/ 103405 h 1056130"/>
              <a:gd name="connsiteX4777" fmla="*/ 246654 w 1056130"/>
              <a:gd name="connsiteY4777" fmla="*/ 101172 h 1056130"/>
              <a:gd name="connsiteX4778" fmla="*/ 246654 w 1056130"/>
              <a:gd name="connsiteY4778" fmla="*/ 80362 h 1056130"/>
              <a:gd name="connsiteX4779" fmla="*/ 246702 w 1056130"/>
              <a:gd name="connsiteY4779" fmla="*/ 59839 h 1056130"/>
              <a:gd name="connsiteX4780" fmla="*/ 246702 w 1056130"/>
              <a:gd name="connsiteY4780" fmla="*/ 154051 h 1056130"/>
              <a:gd name="connsiteX4781" fmla="*/ 248815 w 1056130"/>
              <a:gd name="connsiteY4781" fmla="*/ 152059 h 1056130"/>
              <a:gd name="connsiteX4782" fmla="*/ 290124 w 1056130"/>
              <a:gd name="connsiteY4782" fmla="*/ 152059 h 1056130"/>
              <a:gd name="connsiteX4783" fmla="*/ 292356 w 1056130"/>
              <a:gd name="connsiteY4783" fmla="*/ 154147 h 1056130"/>
              <a:gd name="connsiteX4784" fmla="*/ 292356 w 1056130"/>
              <a:gd name="connsiteY4784" fmla="*/ 195744 h 1056130"/>
              <a:gd name="connsiteX4785" fmla="*/ 290292 w 1056130"/>
              <a:gd name="connsiteY4785" fmla="*/ 197712 h 1056130"/>
              <a:gd name="connsiteX4786" fmla="*/ 248671 w 1056130"/>
              <a:gd name="connsiteY4786" fmla="*/ 197712 h 1056130"/>
              <a:gd name="connsiteX4787" fmla="*/ 246654 w 1056130"/>
              <a:gd name="connsiteY4787" fmla="*/ 195648 h 1056130"/>
              <a:gd name="connsiteX4788" fmla="*/ 246702 w 1056130"/>
              <a:gd name="connsiteY4788" fmla="*/ 154051 h 1056130"/>
              <a:gd name="connsiteX4789" fmla="*/ 248287 w 1056130"/>
              <a:gd name="connsiteY4789" fmla="*/ 246558 h 1056130"/>
              <a:gd name="connsiteX4790" fmla="*/ 249343 w 1056130"/>
              <a:gd name="connsiteY4790" fmla="*/ 246558 h 1056130"/>
              <a:gd name="connsiteX4791" fmla="*/ 290148 w 1056130"/>
              <a:gd name="connsiteY4791" fmla="*/ 246558 h 1056130"/>
              <a:gd name="connsiteX4792" fmla="*/ 292332 w 1056130"/>
              <a:gd name="connsiteY4792" fmla="*/ 248671 h 1056130"/>
              <a:gd name="connsiteX4793" fmla="*/ 292332 w 1056130"/>
              <a:gd name="connsiteY4793" fmla="*/ 289836 h 1056130"/>
              <a:gd name="connsiteX4794" fmla="*/ 289932 w 1056130"/>
              <a:gd name="connsiteY4794" fmla="*/ 292236 h 1056130"/>
              <a:gd name="connsiteX4795" fmla="*/ 249271 w 1056130"/>
              <a:gd name="connsiteY4795" fmla="*/ 292236 h 1056130"/>
              <a:gd name="connsiteX4796" fmla="*/ 246654 w 1056130"/>
              <a:gd name="connsiteY4796" fmla="*/ 289836 h 1056130"/>
              <a:gd name="connsiteX4797" fmla="*/ 246654 w 1056130"/>
              <a:gd name="connsiteY4797" fmla="*/ 249031 h 1056130"/>
              <a:gd name="connsiteX4798" fmla="*/ 246654 w 1056130"/>
              <a:gd name="connsiteY4798" fmla="*/ 247975 h 1056130"/>
              <a:gd name="connsiteX4799" fmla="*/ 248239 w 1056130"/>
              <a:gd name="connsiteY4799" fmla="*/ 246630 h 1056130"/>
              <a:gd name="connsiteX4800" fmla="*/ 246702 w 1056130"/>
              <a:gd name="connsiteY4800" fmla="*/ 479171 h 1056130"/>
              <a:gd name="connsiteX4801" fmla="*/ 246702 w 1056130"/>
              <a:gd name="connsiteY4801" fmla="*/ 478379 h 1056130"/>
              <a:gd name="connsiteX4802" fmla="*/ 246702 w 1056130"/>
              <a:gd name="connsiteY4802" fmla="*/ 437814 h 1056130"/>
              <a:gd name="connsiteX4803" fmla="*/ 249103 w 1056130"/>
              <a:gd name="connsiteY4803" fmla="*/ 435414 h 1056130"/>
              <a:gd name="connsiteX4804" fmla="*/ 290172 w 1056130"/>
              <a:gd name="connsiteY4804" fmla="*/ 435414 h 1056130"/>
              <a:gd name="connsiteX4805" fmla="*/ 292380 w 1056130"/>
              <a:gd name="connsiteY4805" fmla="*/ 437478 h 1056130"/>
              <a:gd name="connsiteX4806" fmla="*/ 292380 w 1056130"/>
              <a:gd name="connsiteY4806" fmla="*/ 478835 h 1056130"/>
              <a:gd name="connsiteX4807" fmla="*/ 289980 w 1056130"/>
              <a:gd name="connsiteY4807" fmla="*/ 481067 h 1056130"/>
              <a:gd name="connsiteX4808" fmla="*/ 249103 w 1056130"/>
              <a:gd name="connsiteY4808" fmla="*/ 481067 h 1056130"/>
              <a:gd name="connsiteX4809" fmla="*/ 248311 w 1056130"/>
              <a:gd name="connsiteY4809" fmla="*/ 481067 h 1056130"/>
              <a:gd name="connsiteX4810" fmla="*/ 246702 w 1056130"/>
              <a:gd name="connsiteY4810" fmla="*/ 479171 h 1056130"/>
              <a:gd name="connsiteX4811" fmla="*/ 248863 w 1056130"/>
              <a:gd name="connsiteY4811" fmla="*/ 624125 h 1056130"/>
              <a:gd name="connsiteX4812" fmla="*/ 285131 w 1056130"/>
              <a:gd name="connsiteY4812" fmla="*/ 624125 h 1056130"/>
              <a:gd name="connsiteX4813" fmla="*/ 287531 w 1056130"/>
              <a:gd name="connsiteY4813" fmla="*/ 624125 h 1056130"/>
              <a:gd name="connsiteX4814" fmla="*/ 279154 w 1056130"/>
              <a:gd name="connsiteY4814" fmla="*/ 626837 h 1056130"/>
              <a:gd name="connsiteX4815" fmla="*/ 242622 w 1056130"/>
              <a:gd name="connsiteY4815" fmla="*/ 626837 h 1056130"/>
              <a:gd name="connsiteX4816" fmla="*/ 239430 w 1056130"/>
              <a:gd name="connsiteY4816" fmla="*/ 626501 h 1056130"/>
              <a:gd name="connsiteX4817" fmla="*/ 248815 w 1056130"/>
              <a:gd name="connsiteY4817" fmla="*/ 624125 h 1056130"/>
              <a:gd name="connsiteX4818" fmla="*/ 199489 w 1056130"/>
              <a:gd name="connsiteY4818" fmla="*/ 410955 h 1056130"/>
              <a:gd name="connsiteX4819" fmla="*/ 199489 w 1056130"/>
              <a:gd name="connsiteY4819" fmla="*/ 390168 h 1056130"/>
              <a:gd name="connsiteX4820" fmla="*/ 201505 w 1056130"/>
              <a:gd name="connsiteY4820" fmla="*/ 388128 h 1056130"/>
              <a:gd name="connsiteX4821" fmla="*/ 243102 w 1056130"/>
              <a:gd name="connsiteY4821" fmla="*/ 388128 h 1056130"/>
              <a:gd name="connsiteX4822" fmla="*/ 245046 w 1056130"/>
              <a:gd name="connsiteY4822" fmla="*/ 390024 h 1056130"/>
              <a:gd name="connsiteX4823" fmla="*/ 245046 w 1056130"/>
              <a:gd name="connsiteY4823" fmla="*/ 431885 h 1056130"/>
              <a:gd name="connsiteX4824" fmla="*/ 243126 w 1056130"/>
              <a:gd name="connsiteY4824" fmla="*/ 433782 h 1056130"/>
              <a:gd name="connsiteX4825" fmla="*/ 201265 w 1056130"/>
              <a:gd name="connsiteY4825" fmla="*/ 433782 h 1056130"/>
              <a:gd name="connsiteX4826" fmla="*/ 199465 w 1056130"/>
              <a:gd name="connsiteY4826" fmla="*/ 432005 h 1056130"/>
              <a:gd name="connsiteX4827" fmla="*/ 199489 w 1056130"/>
              <a:gd name="connsiteY4827" fmla="*/ 410955 h 1056130"/>
              <a:gd name="connsiteX4828" fmla="*/ 245094 w 1056130"/>
              <a:gd name="connsiteY4828" fmla="*/ 289860 h 1056130"/>
              <a:gd name="connsiteX4829" fmla="*/ 242694 w 1056130"/>
              <a:gd name="connsiteY4829" fmla="*/ 292116 h 1056130"/>
              <a:gd name="connsiteX4830" fmla="*/ 201697 w 1056130"/>
              <a:gd name="connsiteY4830" fmla="*/ 292116 h 1056130"/>
              <a:gd name="connsiteX4831" fmla="*/ 199489 w 1056130"/>
              <a:gd name="connsiteY4831" fmla="*/ 290028 h 1056130"/>
              <a:gd name="connsiteX4832" fmla="*/ 199489 w 1056130"/>
              <a:gd name="connsiteY4832" fmla="*/ 248743 h 1056130"/>
              <a:gd name="connsiteX4833" fmla="*/ 201649 w 1056130"/>
              <a:gd name="connsiteY4833" fmla="*/ 246558 h 1056130"/>
              <a:gd name="connsiteX4834" fmla="*/ 242694 w 1056130"/>
              <a:gd name="connsiteY4834" fmla="*/ 246558 h 1056130"/>
              <a:gd name="connsiteX4835" fmla="*/ 245094 w 1056130"/>
              <a:gd name="connsiteY4835" fmla="*/ 248815 h 1056130"/>
              <a:gd name="connsiteX4836" fmla="*/ 245046 w 1056130"/>
              <a:gd name="connsiteY4836" fmla="*/ 289836 h 1056130"/>
              <a:gd name="connsiteX4837" fmla="*/ 245094 w 1056130"/>
              <a:gd name="connsiteY4837" fmla="*/ 337218 h 1056130"/>
              <a:gd name="connsiteX4838" fmla="*/ 242694 w 1056130"/>
              <a:gd name="connsiteY4838" fmla="*/ 339474 h 1056130"/>
              <a:gd name="connsiteX4839" fmla="*/ 201889 w 1056130"/>
              <a:gd name="connsiteY4839" fmla="*/ 339474 h 1056130"/>
              <a:gd name="connsiteX4840" fmla="*/ 199489 w 1056130"/>
              <a:gd name="connsiteY4840" fmla="*/ 337266 h 1056130"/>
              <a:gd name="connsiteX4841" fmla="*/ 199489 w 1056130"/>
              <a:gd name="connsiteY4841" fmla="*/ 295933 h 1056130"/>
              <a:gd name="connsiteX4842" fmla="*/ 201577 w 1056130"/>
              <a:gd name="connsiteY4842" fmla="*/ 293724 h 1056130"/>
              <a:gd name="connsiteX4843" fmla="*/ 242910 w 1056130"/>
              <a:gd name="connsiteY4843" fmla="*/ 293724 h 1056130"/>
              <a:gd name="connsiteX4844" fmla="*/ 245046 w 1056130"/>
              <a:gd name="connsiteY4844" fmla="*/ 295885 h 1056130"/>
              <a:gd name="connsiteX4845" fmla="*/ 245046 w 1056130"/>
              <a:gd name="connsiteY4845" fmla="*/ 337218 h 1056130"/>
              <a:gd name="connsiteX4846" fmla="*/ 201721 w 1056130"/>
              <a:gd name="connsiteY4846" fmla="*/ 341058 h 1056130"/>
              <a:gd name="connsiteX4847" fmla="*/ 243030 w 1056130"/>
              <a:gd name="connsiteY4847" fmla="*/ 341058 h 1056130"/>
              <a:gd name="connsiteX4848" fmla="*/ 245118 w 1056130"/>
              <a:gd name="connsiteY4848" fmla="*/ 343266 h 1056130"/>
              <a:gd name="connsiteX4849" fmla="*/ 245118 w 1056130"/>
              <a:gd name="connsiteY4849" fmla="*/ 363789 h 1056130"/>
              <a:gd name="connsiteX4850" fmla="*/ 245118 w 1056130"/>
              <a:gd name="connsiteY4850" fmla="*/ 384287 h 1056130"/>
              <a:gd name="connsiteX4851" fmla="*/ 243054 w 1056130"/>
              <a:gd name="connsiteY4851" fmla="*/ 386544 h 1056130"/>
              <a:gd name="connsiteX4852" fmla="*/ 201433 w 1056130"/>
              <a:gd name="connsiteY4852" fmla="*/ 386544 h 1056130"/>
              <a:gd name="connsiteX4853" fmla="*/ 199489 w 1056130"/>
              <a:gd name="connsiteY4853" fmla="*/ 384479 h 1056130"/>
              <a:gd name="connsiteX4854" fmla="*/ 199489 w 1056130"/>
              <a:gd name="connsiteY4854" fmla="*/ 343146 h 1056130"/>
              <a:gd name="connsiteX4855" fmla="*/ 201673 w 1056130"/>
              <a:gd name="connsiteY4855" fmla="*/ 341058 h 1056130"/>
              <a:gd name="connsiteX4856" fmla="*/ 245094 w 1056130"/>
              <a:gd name="connsiteY4856" fmla="*/ 242862 h 1056130"/>
              <a:gd name="connsiteX4857" fmla="*/ 243102 w 1056130"/>
              <a:gd name="connsiteY4857" fmla="*/ 244950 h 1056130"/>
              <a:gd name="connsiteX4858" fmla="*/ 201481 w 1056130"/>
              <a:gd name="connsiteY4858" fmla="*/ 244950 h 1056130"/>
              <a:gd name="connsiteX4859" fmla="*/ 199537 w 1056130"/>
              <a:gd name="connsiteY4859" fmla="*/ 242862 h 1056130"/>
              <a:gd name="connsiteX4860" fmla="*/ 199537 w 1056130"/>
              <a:gd name="connsiteY4860" fmla="*/ 201505 h 1056130"/>
              <a:gd name="connsiteX4861" fmla="*/ 201649 w 1056130"/>
              <a:gd name="connsiteY4861" fmla="*/ 199321 h 1056130"/>
              <a:gd name="connsiteX4862" fmla="*/ 224836 w 1056130"/>
              <a:gd name="connsiteY4862" fmla="*/ 199321 h 1056130"/>
              <a:gd name="connsiteX4863" fmla="*/ 242742 w 1056130"/>
              <a:gd name="connsiteY4863" fmla="*/ 199321 h 1056130"/>
              <a:gd name="connsiteX4864" fmla="*/ 245142 w 1056130"/>
              <a:gd name="connsiteY4864" fmla="*/ 201721 h 1056130"/>
              <a:gd name="connsiteX4865" fmla="*/ 245142 w 1056130"/>
              <a:gd name="connsiteY4865" fmla="*/ 222003 h 1056130"/>
              <a:gd name="connsiteX4866" fmla="*/ 245046 w 1056130"/>
              <a:gd name="connsiteY4866" fmla="*/ 242862 h 1056130"/>
              <a:gd name="connsiteX4867" fmla="*/ 245094 w 1056130"/>
              <a:gd name="connsiteY4867" fmla="*/ 195600 h 1056130"/>
              <a:gd name="connsiteX4868" fmla="*/ 242862 w 1056130"/>
              <a:gd name="connsiteY4868" fmla="*/ 197712 h 1056130"/>
              <a:gd name="connsiteX4869" fmla="*/ 201745 w 1056130"/>
              <a:gd name="connsiteY4869" fmla="*/ 197712 h 1056130"/>
              <a:gd name="connsiteX4870" fmla="*/ 199489 w 1056130"/>
              <a:gd name="connsiteY4870" fmla="*/ 195648 h 1056130"/>
              <a:gd name="connsiteX4871" fmla="*/ 199489 w 1056130"/>
              <a:gd name="connsiteY4871" fmla="*/ 154051 h 1056130"/>
              <a:gd name="connsiteX4872" fmla="*/ 201553 w 1056130"/>
              <a:gd name="connsiteY4872" fmla="*/ 152059 h 1056130"/>
              <a:gd name="connsiteX4873" fmla="*/ 242886 w 1056130"/>
              <a:gd name="connsiteY4873" fmla="*/ 152059 h 1056130"/>
              <a:gd name="connsiteX4874" fmla="*/ 245046 w 1056130"/>
              <a:gd name="connsiteY4874" fmla="*/ 154267 h 1056130"/>
              <a:gd name="connsiteX4875" fmla="*/ 245046 w 1056130"/>
              <a:gd name="connsiteY4875" fmla="*/ 195600 h 1056130"/>
              <a:gd name="connsiteX4876" fmla="*/ 245094 w 1056130"/>
              <a:gd name="connsiteY4876" fmla="*/ 478667 h 1056130"/>
              <a:gd name="connsiteX4877" fmla="*/ 242838 w 1056130"/>
              <a:gd name="connsiteY4877" fmla="*/ 481067 h 1056130"/>
              <a:gd name="connsiteX4878" fmla="*/ 201697 w 1056130"/>
              <a:gd name="connsiteY4878" fmla="*/ 481067 h 1056130"/>
              <a:gd name="connsiteX4879" fmla="*/ 199489 w 1056130"/>
              <a:gd name="connsiteY4879" fmla="*/ 478667 h 1056130"/>
              <a:gd name="connsiteX4880" fmla="*/ 199489 w 1056130"/>
              <a:gd name="connsiteY4880" fmla="*/ 437550 h 1056130"/>
              <a:gd name="connsiteX4881" fmla="*/ 201601 w 1056130"/>
              <a:gd name="connsiteY4881" fmla="*/ 435366 h 1056130"/>
              <a:gd name="connsiteX4882" fmla="*/ 242694 w 1056130"/>
              <a:gd name="connsiteY4882" fmla="*/ 435366 h 1056130"/>
              <a:gd name="connsiteX4883" fmla="*/ 245094 w 1056130"/>
              <a:gd name="connsiteY4883" fmla="*/ 437550 h 1056130"/>
              <a:gd name="connsiteX4884" fmla="*/ 245046 w 1056130"/>
              <a:gd name="connsiteY4884" fmla="*/ 478667 h 1056130"/>
              <a:gd name="connsiteX4885" fmla="*/ 199489 w 1056130"/>
              <a:gd name="connsiteY4885" fmla="*/ 484716 h 1056130"/>
              <a:gd name="connsiteX4886" fmla="*/ 201457 w 1056130"/>
              <a:gd name="connsiteY4886" fmla="*/ 482628 h 1056130"/>
              <a:gd name="connsiteX4887" fmla="*/ 243030 w 1056130"/>
              <a:gd name="connsiteY4887" fmla="*/ 482628 h 1056130"/>
              <a:gd name="connsiteX4888" fmla="*/ 245046 w 1056130"/>
              <a:gd name="connsiteY4888" fmla="*/ 484668 h 1056130"/>
              <a:gd name="connsiteX4889" fmla="*/ 245046 w 1056130"/>
              <a:gd name="connsiteY4889" fmla="*/ 526241 h 1056130"/>
              <a:gd name="connsiteX4890" fmla="*/ 242934 w 1056130"/>
              <a:gd name="connsiteY4890" fmla="*/ 528185 h 1056130"/>
              <a:gd name="connsiteX4891" fmla="*/ 201625 w 1056130"/>
              <a:gd name="connsiteY4891" fmla="*/ 528185 h 1056130"/>
              <a:gd name="connsiteX4892" fmla="*/ 199489 w 1056130"/>
              <a:gd name="connsiteY4892" fmla="*/ 526025 h 1056130"/>
              <a:gd name="connsiteX4893" fmla="*/ 199489 w 1056130"/>
              <a:gd name="connsiteY4893" fmla="*/ 531858 h 1056130"/>
              <a:gd name="connsiteX4894" fmla="*/ 201457 w 1056130"/>
              <a:gd name="connsiteY4894" fmla="*/ 529769 h 1056130"/>
              <a:gd name="connsiteX4895" fmla="*/ 243030 w 1056130"/>
              <a:gd name="connsiteY4895" fmla="*/ 529769 h 1056130"/>
              <a:gd name="connsiteX4896" fmla="*/ 245046 w 1056130"/>
              <a:gd name="connsiteY4896" fmla="*/ 531810 h 1056130"/>
              <a:gd name="connsiteX4897" fmla="*/ 245046 w 1056130"/>
              <a:gd name="connsiteY4897" fmla="*/ 573119 h 1056130"/>
              <a:gd name="connsiteX4898" fmla="*/ 242646 w 1056130"/>
              <a:gd name="connsiteY4898" fmla="*/ 575351 h 1056130"/>
              <a:gd name="connsiteX4899" fmla="*/ 201625 w 1056130"/>
              <a:gd name="connsiteY4899" fmla="*/ 575351 h 1056130"/>
              <a:gd name="connsiteX4900" fmla="*/ 199489 w 1056130"/>
              <a:gd name="connsiteY4900" fmla="*/ 573143 h 1056130"/>
              <a:gd name="connsiteX4901" fmla="*/ 199489 w 1056130"/>
              <a:gd name="connsiteY4901" fmla="*/ 599714 h 1056130"/>
              <a:gd name="connsiteX4902" fmla="*/ 199489 w 1056130"/>
              <a:gd name="connsiteY4902" fmla="*/ 578903 h 1056130"/>
              <a:gd name="connsiteX4903" fmla="*/ 201337 w 1056130"/>
              <a:gd name="connsiteY4903" fmla="*/ 576935 h 1056130"/>
              <a:gd name="connsiteX4904" fmla="*/ 243222 w 1056130"/>
              <a:gd name="connsiteY4904" fmla="*/ 576935 h 1056130"/>
              <a:gd name="connsiteX4905" fmla="*/ 245046 w 1056130"/>
              <a:gd name="connsiteY4905" fmla="*/ 578927 h 1056130"/>
              <a:gd name="connsiteX4906" fmla="*/ 245046 w 1056130"/>
              <a:gd name="connsiteY4906" fmla="*/ 620813 h 1056130"/>
              <a:gd name="connsiteX4907" fmla="*/ 243294 w 1056130"/>
              <a:gd name="connsiteY4907" fmla="*/ 622637 h 1056130"/>
              <a:gd name="connsiteX4908" fmla="*/ 201145 w 1056130"/>
              <a:gd name="connsiteY4908" fmla="*/ 622637 h 1056130"/>
              <a:gd name="connsiteX4909" fmla="*/ 199441 w 1056130"/>
              <a:gd name="connsiteY4909" fmla="*/ 620813 h 1056130"/>
              <a:gd name="connsiteX4910" fmla="*/ 199489 w 1056130"/>
              <a:gd name="connsiteY4910" fmla="*/ 599714 h 1056130"/>
              <a:gd name="connsiteX4911" fmla="*/ 199489 w 1056130"/>
              <a:gd name="connsiteY4911" fmla="*/ 12434 h 1056130"/>
              <a:gd name="connsiteX4912" fmla="*/ 201337 w 1056130"/>
              <a:gd name="connsiteY4912" fmla="*/ 10513 h 1056130"/>
              <a:gd name="connsiteX4913" fmla="*/ 243174 w 1056130"/>
              <a:gd name="connsiteY4913" fmla="*/ 10513 h 1056130"/>
              <a:gd name="connsiteX4914" fmla="*/ 245046 w 1056130"/>
              <a:gd name="connsiteY4914" fmla="*/ 12458 h 1056130"/>
              <a:gd name="connsiteX4915" fmla="*/ 245046 w 1056130"/>
              <a:gd name="connsiteY4915" fmla="*/ 33244 h 1056130"/>
              <a:gd name="connsiteX4916" fmla="*/ 245046 w 1056130"/>
              <a:gd name="connsiteY4916" fmla="*/ 54031 h 1056130"/>
              <a:gd name="connsiteX4917" fmla="*/ 243030 w 1056130"/>
              <a:gd name="connsiteY4917" fmla="*/ 56071 h 1056130"/>
              <a:gd name="connsiteX4918" fmla="*/ 201481 w 1056130"/>
              <a:gd name="connsiteY4918" fmla="*/ 56071 h 1056130"/>
              <a:gd name="connsiteX4919" fmla="*/ 199489 w 1056130"/>
              <a:gd name="connsiteY4919" fmla="*/ 54007 h 1056130"/>
              <a:gd name="connsiteX4920" fmla="*/ 199489 w 1056130"/>
              <a:gd name="connsiteY4920" fmla="*/ 59599 h 1056130"/>
              <a:gd name="connsiteX4921" fmla="*/ 201337 w 1056130"/>
              <a:gd name="connsiteY4921" fmla="*/ 57655 h 1056130"/>
              <a:gd name="connsiteX4922" fmla="*/ 243174 w 1056130"/>
              <a:gd name="connsiteY4922" fmla="*/ 57655 h 1056130"/>
              <a:gd name="connsiteX4923" fmla="*/ 245046 w 1056130"/>
              <a:gd name="connsiteY4923" fmla="*/ 59575 h 1056130"/>
              <a:gd name="connsiteX4924" fmla="*/ 245046 w 1056130"/>
              <a:gd name="connsiteY4924" fmla="*/ 101437 h 1056130"/>
              <a:gd name="connsiteX4925" fmla="*/ 243198 w 1056130"/>
              <a:gd name="connsiteY4925" fmla="*/ 103405 h 1056130"/>
              <a:gd name="connsiteX4926" fmla="*/ 201337 w 1056130"/>
              <a:gd name="connsiteY4926" fmla="*/ 103405 h 1056130"/>
              <a:gd name="connsiteX4927" fmla="*/ 199489 w 1056130"/>
              <a:gd name="connsiteY4927" fmla="*/ 101461 h 1056130"/>
              <a:gd name="connsiteX4928" fmla="*/ 199489 w 1056130"/>
              <a:gd name="connsiteY4928" fmla="*/ 80386 h 1056130"/>
              <a:gd name="connsiteX4929" fmla="*/ 199489 w 1056130"/>
              <a:gd name="connsiteY4929" fmla="*/ 59599 h 1056130"/>
              <a:gd name="connsiteX4930" fmla="*/ 201217 w 1056130"/>
              <a:gd name="connsiteY4930" fmla="*/ 105013 h 1056130"/>
              <a:gd name="connsiteX4931" fmla="*/ 243318 w 1056130"/>
              <a:gd name="connsiteY4931" fmla="*/ 105013 h 1056130"/>
              <a:gd name="connsiteX4932" fmla="*/ 245070 w 1056130"/>
              <a:gd name="connsiteY4932" fmla="*/ 106789 h 1056130"/>
              <a:gd name="connsiteX4933" fmla="*/ 245070 w 1056130"/>
              <a:gd name="connsiteY4933" fmla="*/ 148626 h 1056130"/>
              <a:gd name="connsiteX4934" fmla="*/ 243222 w 1056130"/>
              <a:gd name="connsiteY4934" fmla="*/ 150523 h 1056130"/>
              <a:gd name="connsiteX4935" fmla="*/ 222171 w 1056130"/>
              <a:gd name="connsiteY4935" fmla="*/ 150523 h 1056130"/>
              <a:gd name="connsiteX4936" fmla="*/ 201385 w 1056130"/>
              <a:gd name="connsiteY4936" fmla="*/ 150523 h 1056130"/>
              <a:gd name="connsiteX4937" fmla="*/ 199513 w 1056130"/>
              <a:gd name="connsiteY4937" fmla="*/ 148626 h 1056130"/>
              <a:gd name="connsiteX4938" fmla="*/ 199513 w 1056130"/>
              <a:gd name="connsiteY4938" fmla="*/ 106813 h 1056130"/>
              <a:gd name="connsiteX4939" fmla="*/ 201217 w 1056130"/>
              <a:gd name="connsiteY4939" fmla="*/ 105013 h 1056130"/>
              <a:gd name="connsiteX4940" fmla="*/ 200929 w 1056130"/>
              <a:gd name="connsiteY4940" fmla="*/ 624197 h 1056130"/>
              <a:gd name="connsiteX4941" fmla="*/ 237221 w 1056130"/>
              <a:gd name="connsiteY4941" fmla="*/ 624197 h 1056130"/>
              <a:gd name="connsiteX4942" fmla="*/ 239310 w 1056130"/>
              <a:gd name="connsiteY4942" fmla="*/ 624197 h 1056130"/>
              <a:gd name="connsiteX4943" fmla="*/ 229492 w 1056130"/>
              <a:gd name="connsiteY4943" fmla="*/ 626909 h 1056130"/>
              <a:gd name="connsiteX4944" fmla="*/ 194256 w 1056130"/>
              <a:gd name="connsiteY4944" fmla="*/ 626909 h 1056130"/>
              <a:gd name="connsiteX4945" fmla="*/ 191088 w 1056130"/>
              <a:gd name="connsiteY4945" fmla="*/ 626549 h 1056130"/>
              <a:gd name="connsiteX4946" fmla="*/ 200929 w 1056130"/>
              <a:gd name="connsiteY4946" fmla="*/ 624149 h 1056130"/>
              <a:gd name="connsiteX4947" fmla="*/ 154699 w 1056130"/>
              <a:gd name="connsiteY4947" fmla="*/ 435366 h 1056130"/>
              <a:gd name="connsiteX4948" fmla="*/ 195792 w 1056130"/>
              <a:gd name="connsiteY4948" fmla="*/ 435366 h 1056130"/>
              <a:gd name="connsiteX4949" fmla="*/ 197904 w 1056130"/>
              <a:gd name="connsiteY4949" fmla="*/ 437550 h 1056130"/>
              <a:gd name="connsiteX4950" fmla="*/ 197904 w 1056130"/>
              <a:gd name="connsiteY4950" fmla="*/ 478643 h 1056130"/>
              <a:gd name="connsiteX4951" fmla="*/ 195696 w 1056130"/>
              <a:gd name="connsiteY4951" fmla="*/ 481043 h 1056130"/>
              <a:gd name="connsiteX4952" fmla="*/ 154579 w 1056130"/>
              <a:gd name="connsiteY4952" fmla="*/ 481043 h 1056130"/>
              <a:gd name="connsiteX4953" fmla="*/ 152323 w 1056130"/>
              <a:gd name="connsiteY4953" fmla="*/ 478643 h 1056130"/>
              <a:gd name="connsiteX4954" fmla="*/ 152323 w 1056130"/>
              <a:gd name="connsiteY4954" fmla="*/ 437574 h 1056130"/>
              <a:gd name="connsiteX4955" fmla="*/ 154699 w 1056130"/>
              <a:gd name="connsiteY4955" fmla="*/ 435366 h 1056130"/>
              <a:gd name="connsiteX4956" fmla="*/ 152299 w 1056130"/>
              <a:gd name="connsiteY4956" fmla="*/ 484500 h 1056130"/>
              <a:gd name="connsiteX4957" fmla="*/ 154243 w 1056130"/>
              <a:gd name="connsiteY4957" fmla="*/ 482628 h 1056130"/>
              <a:gd name="connsiteX4958" fmla="*/ 195840 w 1056130"/>
              <a:gd name="connsiteY4958" fmla="*/ 482628 h 1056130"/>
              <a:gd name="connsiteX4959" fmla="*/ 197904 w 1056130"/>
              <a:gd name="connsiteY4959" fmla="*/ 484644 h 1056130"/>
              <a:gd name="connsiteX4960" fmla="*/ 197904 w 1056130"/>
              <a:gd name="connsiteY4960" fmla="*/ 526193 h 1056130"/>
              <a:gd name="connsiteX4961" fmla="*/ 195840 w 1056130"/>
              <a:gd name="connsiteY4961" fmla="*/ 528185 h 1056130"/>
              <a:gd name="connsiteX4962" fmla="*/ 154267 w 1056130"/>
              <a:gd name="connsiteY4962" fmla="*/ 528185 h 1056130"/>
              <a:gd name="connsiteX4963" fmla="*/ 152347 w 1056130"/>
              <a:gd name="connsiteY4963" fmla="*/ 526337 h 1056130"/>
              <a:gd name="connsiteX4964" fmla="*/ 152347 w 1056130"/>
              <a:gd name="connsiteY4964" fmla="*/ 484500 h 1056130"/>
              <a:gd name="connsiteX4965" fmla="*/ 152299 w 1056130"/>
              <a:gd name="connsiteY4965" fmla="*/ 531882 h 1056130"/>
              <a:gd name="connsiteX4966" fmla="*/ 154531 w 1056130"/>
              <a:gd name="connsiteY4966" fmla="*/ 529769 h 1056130"/>
              <a:gd name="connsiteX4967" fmla="*/ 195816 w 1056130"/>
              <a:gd name="connsiteY4967" fmla="*/ 529769 h 1056130"/>
              <a:gd name="connsiteX4968" fmla="*/ 197880 w 1056130"/>
              <a:gd name="connsiteY4968" fmla="*/ 531762 h 1056130"/>
              <a:gd name="connsiteX4969" fmla="*/ 197880 w 1056130"/>
              <a:gd name="connsiteY4969" fmla="*/ 573335 h 1056130"/>
              <a:gd name="connsiteX4970" fmla="*/ 195816 w 1056130"/>
              <a:gd name="connsiteY4970" fmla="*/ 575351 h 1056130"/>
              <a:gd name="connsiteX4971" fmla="*/ 154531 w 1056130"/>
              <a:gd name="connsiteY4971" fmla="*/ 575351 h 1056130"/>
              <a:gd name="connsiteX4972" fmla="*/ 152323 w 1056130"/>
              <a:gd name="connsiteY4972" fmla="*/ 573191 h 1056130"/>
              <a:gd name="connsiteX4973" fmla="*/ 152299 w 1056130"/>
              <a:gd name="connsiteY4973" fmla="*/ 579047 h 1056130"/>
              <a:gd name="connsiteX4974" fmla="*/ 154555 w 1056130"/>
              <a:gd name="connsiteY4974" fmla="*/ 576935 h 1056130"/>
              <a:gd name="connsiteX4975" fmla="*/ 195672 w 1056130"/>
              <a:gd name="connsiteY4975" fmla="*/ 576935 h 1056130"/>
              <a:gd name="connsiteX4976" fmla="*/ 197904 w 1056130"/>
              <a:gd name="connsiteY4976" fmla="*/ 579336 h 1056130"/>
              <a:gd name="connsiteX4977" fmla="*/ 197904 w 1056130"/>
              <a:gd name="connsiteY4977" fmla="*/ 620141 h 1056130"/>
              <a:gd name="connsiteX4978" fmla="*/ 195504 w 1056130"/>
              <a:gd name="connsiteY4978" fmla="*/ 622541 h 1056130"/>
              <a:gd name="connsiteX4979" fmla="*/ 154435 w 1056130"/>
              <a:gd name="connsiteY4979" fmla="*/ 622541 h 1056130"/>
              <a:gd name="connsiteX4980" fmla="*/ 152323 w 1056130"/>
              <a:gd name="connsiteY4980" fmla="*/ 620621 h 1056130"/>
              <a:gd name="connsiteX4981" fmla="*/ 197904 w 1056130"/>
              <a:gd name="connsiteY4981" fmla="*/ 106717 h 1056130"/>
              <a:gd name="connsiteX4982" fmla="*/ 197904 w 1056130"/>
              <a:gd name="connsiteY4982" fmla="*/ 148794 h 1056130"/>
              <a:gd name="connsiteX4983" fmla="*/ 196056 w 1056130"/>
              <a:gd name="connsiteY4983" fmla="*/ 150499 h 1056130"/>
              <a:gd name="connsiteX4984" fmla="*/ 175006 w 1056130"/>
              <a:gd name="connsiteY4984" fmla="*/ 150499 h 1056130"/>
              <a:gd name="connsiteX4985" fmla="*/ 154219 w 1056130"/>
              <a:gd name="connsiteY4985" fmla="*/ 150499 h 1056130"/>
              <a:gd name="connsiteX4986" fmla="*/ 152323 w 1056130"/>
              <a:gd name="connsiteY4986" fmla="*/ 148650 h 1056130"/>
              <a:gd name="connsiteX4987" fmla="*/ 152323 w 1056130"/>
              <a:gd name="connsiteY4987" fmla="*/ 106813 h 1056130"/>
              <a:gd name="connsiteX4988" fmla="*/ 154051 w 1056130"/>
              <a:gd name="connsiteY4988" fmla="*/ 104989 h 1056130"/>
              <a:gd name="connsiteX4989" fmla="*/ 196152 w 1056130"/>
              <a:gd name="connsiteY4989" fmla="*/ 104989 h 1056130"/>
              <a:gd name="connsiteX4990" fmla="*/ 197928 w 1056130"/>
              <a:gd name="connsiteY4990" fmla="*/ 106717 h 1056130"/>
              <a:gd name="connsiteX4991" fmla="*/ 154699 w 1056130"/>
              <a:gd name="connsiteY4991" fmla="*/ 199321 h 1056130"/>
              <a:gd name="connsiteX4992" fmla="*/ 175246 w 1056130"/>
              <a:gd name="connsiteY4992" fmla="*/ 199321 h 1056130"/>
              <a:gd name="connsiteX4993" fmla="*/ 195792 w 1056130"/>
              <a:gd name="connsiteY4993" fmla="*/ 199321 h 1056130"/>
              <a:gd name="connsiteX4994" fmla="*/ 197904 w 1056130"/>
              <a:gd name="connsiteY4994" fmla="*/ 201481 h 1056130"/>
              <a:gd name="connsiteX4995" fmla="*/ 197904 w 1056130"/>
              <a:gd name="connsiteY4995" fmla="*/ 242862 h 1056130"/>
              <a:gd name="connsiteX4996" fmla="*/ 195696 w 1056130"/>
              <a:gd name="connsiteY4996" fmla="*/ 244974 h 1056130"/>
              <a:gd name="connsiteX4997" fmla="*/ 154579 w 1056130"/>
              <a:gd name="connsiteY4997" fmla="*/ 244974 h 1056130"/>
              <a:gd name="connsiteX4998" fmla="*/ 152323 w 1056130"/>
              <a:gd name="connsiteY4998" fmla="*/ 242574 h 1056130"/>
              <a:gd name="connsiteX4999" fmla="*/ 152323 w 1056130"/>
              <a:gd name="connsiteY4999" fmla="*/ 201505 h 1056130"/>
              <a:gd name="connsiteX5000" fmla="*/ 154699 w 1056130"/>
              <a:gd name="connsiteY5000" fmla="*/ 199321 h 1056130"/>
              <a:gd name="connsiteX5001" fmla="*/ 197904 w 1056130"/>
              <a:gd name="connsiteY5001" fmla="*/ 195600 h 1056130"/>
              <a:gd name="connsiteX5002" fmla="*/ 195696 w 1056130"/>
              <a:gd name="connsiteY5002" fmla="*/ 197712 h 1056130"/>
              <a:gd name="connsiteX5003" fmla="*/ 154627 w 1056130"/>
              <a:gd name="connsiteY5003" fmla="*/ 197712 h 1056130"/>
              <a:gd name="connsiteX5004" fmla="*/ 152227 w 1056130"/>
              <a:gd name="connsiteY5004" fmla="*/ 195312 h 1056130"/>
              <a:gd name="connsiteX5005" fmla="*/ 152227 w 1056130"/>
              <a:gd name="connsiteY5005" fmla="*/ 154315 h 1056130"/>
              <a:gd name="connsiteX5006" fmla="*/ 154627 w 1056130"/>
              <a:gd name="connsiteY5006" fmla="*/ 152059 h 1056130"/>
              <a:gd name="connsiteX5007" fmla="*/ 195432 w 1056130"/>
              <a:gd name="connsiteY5007" fmla="*/ 152059 h 1056130"/>
              <a:gd name="connsiteX5008" fmla="*/ 197832 w 1056130"/>
              <a:gd name="connsiteY5008" fmla="*/ 154267 h 1056130"/>
              <a:gd name="connsiteX5009" fmla="*/ 197904 w 1056130"/>
              <a:gd name="connsiteY5009" fmla="*/ 337218 h 1056130"/>
              <a:gd name="connsiteX5010" fmla="*/ 195720 w 1056130"/>
              <a:gd name="connsiteY5010" fmla="*/ 339378 h 1056130"/>
              <a:gd name="connsiteX5011" fmla="*/ 154651 w 1056130"/>
              <a:gd name="connsiteY5011" fmla="*/ 339378 h 1056130"/>
              <a:gd name="connsiteX5012" fmla="*/ 152251 w 1056130"/>
              <a:gd name="connsiteY5012" fmla="*/ 336978 h 1056130"/>
              <a:gd name="connsiteX5013" fmla="*/ 152251 w 1056130"/>
              <a:gd name="connsiteY5013" fmla="*/ 295837 h 1056130"/>
              <a:gd name="connsiteX5014" fmla="*/ 154459 w 1056130"/>
              <a:gd name="connsiteY5014" fmla="*/ 293724 h 1056130"/>
              <a:gd name="connsiteX5015" fmla="*/ 195528 w 1056130"/>
              <a:gd name="connsiteY5015" fmla="*/ 293724 h 1056130"/>
              <a:gd name="connsiteX5016" fmla="*/ 197928 w 1056130"/>
              <a:gd name="connsiteY5016" fmla="*/ 296005 h 1056130"/>
              <a:gd name="connsiteX5017" fmla="*/ 197928 w 1056130"/>
              <a:gd name="connsiteY5017" fmla="*/ 337314 h 1056130"/>
              <a:gd name="connsiteX5018" fmla="*/ 152299 w 1056130"/>
              <a:gd name="connsiteY5018" fmla="*/ 342762 h 1056130"/>
              <a:gd name="connsiteX5019" fmla="*/ 154243 w 1056130"/>
              <a:gd name="connsiteY5019" fmla="*/ 340962 h 1056130"/>
              <a:gd name="connsiteX5020" fmla="*/ 195840 w 1056130"/>
              <a:gd name="connsiteY5020" fmla="*/ 340962 h 1056130"/>
              <a:gd name="connsiteX5021" fmla="*/ 197904 w 1056130"/>
              <a:gd name="connsiteY5021" fmla="*/ 343194 h 1056130"/>
              <a:gd name="connsiteX5022" fmla="*/ 197904 w 1056130"/>
              <a:gd name="connsiteY5022" fmla="*/ 384503 h 1056130"/>
              <a:gd name="connsiteX5023" fmla="*/ 196080 w 1056130"/>
              <a:gd name="connsiteY5023" fmla="*/ 386424 h 1056130"/>
              <a:gd name="connsiteX5024" fmla="*/ 154243 w 1056130"/>
              <a:gd name="connsiteY5024" fmla="*/ 386424 h 1056130"/>
              <a:gd name="connsiteX5025" fmla="*/ 152347 w 1056130"/>
              <a:gd name="connsiteY5025" fmla="*/ 384599 h 1056130"/>
              <a:gd name="connsiteX5026" fmla="*/ 152347 w 1056130"/>
              <a:gd name="connsiteY5026" fmla="*/ 342858 h 1056130"/>
              <a:gd name="connsiteX5027" fmla="*/ 197904 w 1056130"/>
              <a:gd name="connsiteY5027" fmla="*/ 269193 h 1056130"/>
              <a:gd name="connsiteX5028" fmla="*/ 197904 w 1056130"/>
              <a:gd name="connsiteY5028" fmla="*/ 289956 h 1056130"/>
              <a:gd name="connsiteX5029" fmla="*/ 195912 w 1056130"/>
              <a:gd name="connsiteY5029" fmla="*/ 292020 h 1056130"/>
              <a:gd name="connsiteX5030" fmla="*/ 154363 w 1056130"/>
              <a:gd name="connsiteY5030" fmla="*/ 292020 h 1056130"/>
              <a:gd name="connsiteX5031" fmla="*/ 152347 w 1056130"/>
              <a:gd name="connsiteY5031" fmla="*/ 289980 h 1056130"/>
              <a:gd name="connsiteX5032" fmla="*/ 152347 w 1056130"/>
              <a:gd name="connsiteY5032" fmla="*/ 248431 h 1056130"/>
              <a:gd name="connsiteX5033" fmla="*/ 154195 w 1056130"/>
              <a:gd name="connsiteY5033" fmla="*/ 246462 h 1056130"/>
              <a:gd name="connsiteX5034" fmla="*/ 196032 w 1056130"/>
              <a:gd name="connsiteY5034" fmla="*/ 246462 h 1056130"/>
              <a:gd name="connsiteX5035" fmla="*/ 197904 w 1056130"/>
              <a:gd name="connsiteY5035" fmla="*/ 248407 h 1056130"/>
              <a:gd name="connsiteX5036" fmla="*/ 152299 w 1056130"/>
              <a:gd name="connsiteY5036" fmla="*/ 12362 h 1056130"/>
              <a:gd name="connsiteX5037" fmla="*/ 154219 w 1056130"/>
              <a:gd name="connsiteY5037" fmla="*/ 10489 h 1056130"/>
              <a:gd name="connsiteX5038" fmla="*/ 195840 w 1056130"/>
              <a:gd name="connsiteY5038" fmla="*/ 10489 h 1056130"/>
              <a:gd name="connsiteX5039" fmla="*/ 197904 w 1056130"/>
              <a:gd name="connsiteY5039" fmla="*/ 12482 h 1056130"/>
              <a:gd name="connsiteX5040" fmla="*/ 197904 w 1056130"/>
              <a:gd name="connsiteY5040" fmla="*/ 54079 h 1056130"/>
              <a:gd name="connsiteX5041" fmla="*/ 195840 w 1056130"/>
              <a:gd name="connsiteY5041" fmla="*/ 56071 h 1056130"/>
              <a:gd name="connsiteX5042" fmla="*/ 154267 w 1056130"/>
              <a:gd name="connsiteY5042" fmla="*/ 56071 h 1056130"/>
              <a:gd name="connsiteX5043" fmla="*/ 152347 w 1056130"/>
              <a:gd name="connsiteY5043" fmla="*/ 54223 h 1056130"/>
              <a:gd name="connsiteX5044" fmla="*/ 152347 w 1056130"/>
              <a:gd name="connsiteY5044" fmla="*/ 12386 h 1056130"/>
              <a:gd name="connsiteX5045" fmla="*/ 154075 w 1056130"/>
              <a:gd name="connsiteY5045" fmla="*/ 57607 h 1056130"/>
              <a:gd name="connsiteX5046" fmla="*/ 195936 w 1056130"/>
              <a:gd name="connsiteY5046" fmla="*/ 57607 h 1056130"/>
              <a:gd name="connsiteX5047" fmla="*/ 197856 w 1056130"/>
              <a:gd name="connsiteY5047" fmla="*/ 59743 h 1056130"/>
              <a:gd name="connsiteX5048" fmla="*/ 197856 w 1056130"/>
              <a:gd name="connsiteY5048" fmla="*/ 101389 h 1056130"/>
              <a:gd name="connsiteX5049" fmla="*/ 195816 w 1056130"/>
              <a:gd name="connsiteY5049" fmla="*/ 103405 h 1056130"/>
              <a:gd name="connsiteX5050" fmla="*/ 154267 w 1056130"/>
              <a:gd name="connsiteY5050" fmla="*/ 103405 h 1056130"/>
              <a:gd name="connsiteX5051" fmla="*/ 152347 w 1056130"/>
              <a:gd name="connsiteY5051" fmla="*/ 101509 h 1056130"/>
              <a:gd name="connsiteX5052" fmla="*/ 152347 w 1056130"/>
              <a:gd name="connsiteY5052" fmla="*/ 59407 h 1056130"/>
              <a:gd name="connsiteX5053" fmla="*/ 154123 w 1056130"/>
              <a:gd name="connsiteY5053" fmla="*/ 57631 h 1056130"/>
              <a:gd name="connsiteX5054" fmla="*/ 152251 w 1056130"/>
              <a:gd name="connsiteY5054" fmla="*/ 432053 h 1056130"/>
              <a:gd name="connsiteX5055" fmla="*/ 152251 w 1056130"/>
              <a:gd name="connsiteY5055" fmla="*/ 427565 h 1056130"/>
              <a:gd name="connsiteX5056" fmla="*/ 152251 w 1056130"/>
              <a:gd name="connsiteY5056" fmla="*/ 390456 h 1056130"/>
              <a:gd name="connsiteX5057" fmla="*/ 154291 w 1056130"/>
              <a:gd name="connsiteY5057" fmla="*/ 388056 h 1056130"/>
              <a:gd name="connsiteX5058" fmla="*/ 195960 w 1056130"/>
              <a:gd name="connsiteY5058" fmla="*/ 388056 h 1056130"/>
              <a:gd name="connsiteX5059" fmla="*/ 197904 w 1056130"/>
              <a:gd name="connsiteY5059" fmla="*/ 390168 h 1056130"/>
              <a:gd name="connsiteX5060" fmla="*/ 197904 w 1056130"/>
              <a:gd name="connsiteY5060" fmla="*/ 431789 h 1056130"/>
              <a:gd name="connsiteX5061" fmla="*/ 196032 w 1056130"/>
              <a:gd name="connsiteY5061" fmla="*/ 433710 h 1056130"/>
              <a:gd name="connsiteX5062" fmla="*/ 154171 w 1056130"/>
              <a:gd name="connsiteY5062" fmla="*/ 433710 h 1056130"/>
              <a:gd name="connsiteX5063" fmla="*/ 152299 w 1056130"/>
              <a:gd name="connsiteY5063" fmla="*/ 432053 h 1056130"/>
              <a:gd name="connsiteX5064" fmla="*/ 152635 w 1056130"/>
              <a:gd name="connsiteY5064" fmla="*/ 624221 h 1056130"/>
              <a:gd name="connsiteX5065" fmla="*/ 190512 w 1056130"/>
              <a:gd name="connsiteY5065" fmla="*/ 624221 h 1056130"/>
              <a:gd name="connsiteX5066" fmla="*/ 191784 w 1056130"/>
              <a:gd name="connsiteY5066" fmla="*/ 624437 h 1056130"/>
              <a:gd name="connsiteX5067" fmla="*/ 182471 w 1056130"/>
              <a:gd name="connsiteY5067" fmla="*/ 626837 h 1056130"/>
              <a:gd name="connsiteX5068" fmla="*/ 144066 w 1056130"/>
              <a:gd name="connsiteY5068" fmla="*/ 626837 h 1056130"/>
              <a:gd name="connsiteX5069" fmla="*/ 142986 w 1056130"/>
              <a:gd name="connsiteY5069" fmla="*/ 626549 h 1056130"/>
              <a:gd name="connsiteX5070" fmla="*/ 152683 w 1056130"/>
              <a:gd name="connsiteY5070" fmla="*/ 624221 h 1056130"/>
              <a:gd name="connsiteX5071" fmla="*/ 105085 w 1056130"/>
              <a:gd name="connsiteY5071" fmla="*/ 484740 h 1056130"/>
              <a:gd name="connsiteX5072" fmla="*/ 107005 w 1056130"/>
              <a:gd name="connsiteY5072" fmla="*/ 482604 h 1056130"/>
              <a:gd name="connsiteX5073" fmla="*/ 148626 w 1056130"/>
              <a:gd name="connsiteY5073" fmla="*/ 482604 h 1056130"/>
              <a:gd name="connsiteX5074" fmla="*/ 150739 w 1056130"/>
              <a:gd name="connsiteY5074" fmla="*/ 484836 h 1056130"/>
              <a:gd name="connsiteX5075" fmla="*/ 150739 w 1056130"/>
              <a:gd name="connsiteY5075" fmla="*/ 525929 h 1056130"/>
              <a:gd name="connsiteX5076" fmla="*/ 148338 w 1056130"/>
              <a:gd name="connsiteY5076" fmla="*/ 528161 h 1056130"/>
              <a:gd name="connsiteX5077" fmla="*/ 107485 w 1056130"/>
              <a:gd name="connsiteY5077" fmla="*/ 528161 h 1056130"/>
              <a:gd name="connsiteX5078" fmla="*/ 105085 w 1056130"/>
              <a:gd name="connsiteY5078" fmla="*/ 525761 h 1056130"/>
              <a:gd name="connsiteX5079" fmla="*/ 105085 w 1056130"/>
              <a:gd name="connsiteY5079" fmla="*/ 484740 h 1056130"/>
              <a:gd name="connsiteX5080" fmla="*/ 105085 w 1056130"/>
              <a:gd name="connsiteY5080" fmla="*/ 573071 h 1056130"/>
              <a:gd name="connsiteX5081" fmla="*/ 105085 w 1056130"/>
              <a:gd name="connsiteY5081" fmla="*/ 552788 h 1056130"/>
              <a:gd name="connsiteX5082" fmla="*/ 105085 w 1056130"/>
              <a:gd name="connsiteY5082" fmla="*/ 531978 h 1056130"/>
              <a:gd name="connsiteX5083" fmla="*/ 107269 w 1056130"/>
              <a:gd name="connsiteY5083" fmla="*/ 529865 h 1056130"/>
              <a:gd name="connsiteX5084" fmla="*/ 148290 w 1056130"/>
              <a:gd name="connsiteY5084" fmla="*/ 529865 h 1056130"/>
              <a:gd name="connsiteX5085" fmla="*/ 150691 w 1056130"/>
              <a:gd name="connsiteY5085" fmla="*/ 532098 h 1056130"/>
              <a:gd name="connsiteX5086" fmla="*/ 150691 w 1056130"/>
              <a:gd name="connsiteY5086" fmla="*/ 573071 h 1056130"/>
              <a:gd name="connsiteX5087" fmla="*/ 148290 w 1056130"/>
              <a:gd name="connsiteY5087" fmla="*/ 575327 h 1056130"/>
              <a:gd name="connsiteX5088" fmla="*/ 107269 w 1056130"/>
              <a:gd name="connsiteY5088" fmla="*/ 575327 h 1056130"/>
              <a:gd name="connsiteX5089" fmla="*/ 105085 w 1056130"/>
              <a:gd name="connsiteY5089" fmla="*/ 573071 h 1056130"/>
              <a:gd name="connsiteX5090" fmla="*/ 107269 w 1056130"/>
              <a:gd name="connsiteY5090" fmla="*/ 577031 h 1056130"/>
              <a:gd name="connsiteX5091" fmla="*/ 148290 w 1056130"/>
              <a:gd name="connsiteY5091" fmla="*/ 577031 h 1056130"/>
              <a:gd name="connsiteX5092" fmla="*/ 150691 w 1056130"/>
              <a:gd name="connsiteY5092" fmla="*/ 579432 h 1056130"/>
              <a:gd name="connsiteX5093" fmla="*/ 150691 w 1056130"/>
              <a:gd name="connsiteY5093" fmla="*/ 620237 h 1056130"/>
              <a:gd name="connsiteX5094" fmla="*/ 148434 w 1056130"/>
              <a:gd name="connsiteY5094" fmla="*/ 622637 h 1056130"/>
              <a:gd name="connsiteX5095" fmla="*/ 107125 w 1056130"/>
              <a:gd name="connsiteY5095" fmla="*/ 622637 h 1056130"/>
              <a:gd name="connsiteX5096" fmla="*/ 105085 w 1056130"/>
              <a:gd name="connsiteY5096" fmla="*/ 620693 h 1056130"/>
              <a:gd name="connsiteX5097" fmla="*/ 105085 w 1056130"/>
              <a:gd name="connsiteY5097" fmla="*/ 579071 h 1056130"/>
              <a:gd name="connsiteX5098" fmla="*/ 107269 w 1056130"/>
              <a:gd name="connsiteY5098" fmla="*/ 576935 h 1056130"/>
              <a:gd name="connsiteX5099" fmla="*/ 149154 w 1056130"/>
              <a:gd name="connsiteY5099" fmla="*/ 481019 h 1056130"/>
              <a:gd name="connsiteX5100" fmla="*/ 148098 w 1056130"/>
              <a:gd name="connsiteY5100" fmla="*/ 481019 h 1056130"/>
              <a:gd name="connsiteX5101" fmla="*/ 107485 w 1056130"/>
              <a:gd name="connsiteY5101" fmla="*/ 481019 h 1056130"/>
              <a:gd name="connsiteX5102" fmla="*/ 105085 w 1056130"/>
              <a:gd name="connsiteY5102" fmla="*/ 478619 h 1056130"/>
              <a:gd name="connsiteX5103" fmla="*/ 105085 w 1056130"/>
              <a:gd name="connsiteY5103" fmla="*/ 458337 h 1056130"/>
              <a:gd name="connsiteX5104" fmla="*/ 105085 w 1056130"/>
              <a:gd name="connsiteY5104" fmla="*/ 437526 h 1056130"/>
              <a:gd name="connsiteX5105" fmla="*/ 107149 w 1056130"/>
              <a:gd name="connsiteY5105" fmla="*/ 435318 h 1056130"/>
              <a:gd name="connsiteX5106" fmla="*/ 148506 w 1056130"/>
              <a:gd name="connsiteY5106" fmla="*/ 435318 h 1056130"/>
              <a:gd name="connsiteX5107" fmla="*/ 150739 w 1056130"/>
              <a:gd name="connsiteY5107" fmla="*/ 437718 h 1056130"/>
              <a:gd name="connsiteX5108" fmla="*/ 150739 w 1056130"/>
              <a:gd name="connsiteY5108" fmla="*/ 478523 h 1056130"/>
              <a:gd name="connsiteX5109" fmla="*/ 150739 w 1056130"/>
              <a:gd name="connsiteY5109" fmla="*/ 479579 h 1056130"/>
              <a:gd name="connsiteX5110" fmla="*/ 149154 w 1056130"/>
              <a:gd name="connsiteY5110" fmla="*/ 481019 h 1056130"/>
              <a:gd name="connsiteX5111" fmla="*/ 150691 w 1056130"/>
              <a:gd name="connsiteY5111" fmla="*/ 431261 h 1056130"/>
              <a:gd name="connsiteX5112" fmla="*/ 148290 w 1056130"/>
              <a:gd name="connsiteY5112" fmla="*/ 433782 h 1056130"/>
              <a:gd name="connsiteX5113" fmla="*/ 107293 w 1056130"/>
              <a:gd name="connsiteY5113" fmla="*/ 433782 h 1056130"/>
              <a:gd name="connsiteX5114" fmla="*/ 105085 w 1056130"/>
              <a:gd name="connsiteY5114" fmla="*/ 431381 h 1056130"/>
              <a:gd name="connsiteX5115" fmla="*/ 105085 w 1056130"/>
              <a:gd name="connsiteY5115" fmla="*/ 390336 h 1056130"/>
              <a:gd name="connsiteX5116" fmla="*/ 107485 w 1056130"/>
              <a:gd name="connsiteY5116" fmla="*/ 388080 h 1056130"/>
              <a:gd name="connsiteX5117" fmla="*/ 148530 w 1056130"/>
              <a:gd name="connsiteY5117" fmla="*/ 388080 h 1056130"/>
              <a:gd name="connsiteX5118" fmla="*/ 150931 w 1056130"/>
              <a:gd name="connsiteY5118" fmla="*/ 390480 h 1056130"/>
              <a:gd name="connsiteX5119" fmla="*/ 150931 w 1056130"/>
              <a:gd name="connsiteY5119" fmla="*/ 431285 h 1056130"/>
              <a:gd name="connsiteX5120" fmla="*/ 150691 w 1056130"/>
              <a:gd name="connsiteY5120" fmla="*/ 290220 h 1056130"/>
              <a:gd name="connsiteX5121" fmla="*/ 148794 w 1056130"/>
              <a:gd name="connsiteY5121" fmla="*/ 292116 h 1056130"/>
              <a:gd name="connsiteX5122" fmla="*/ 106957 w 1056130"/>
              <a:gd name="connsiteY5122" fmla="*/ 292116 h 1056130"/>
              <a:gd name="connsiteX5123" fmla="*/ 105085 w 1056130"/>
              <a:gd name="connsiteY5123" fmla="*/ 290220 h 1056130"/>
              <a:gd name="connsiteX5124" fmla="*/ 105085 w 1056130"/>
              <a:gd name="connsiteY5124" fmla="*/ 248599 h 1056130"/>
              <a:gd name="connsiteX5125" fmla="*/ 107317 w 1056130"/>
              <a:gd name="connsiteY5125" fmla="*/ 246558 h 1056130"/>
              <a:gd name="connsiteX5126" fmla="*/ 148434 w 1056130"/>
              <a:gd name="connsiteY5126" fmla="*/ 246558 h 1056130"/>
              <a:gd name="connsiteX5127" fmla="*/ 150835 w 1056130"/>
              <a:gd name="connsiteY5127" fmla="*/ 248959 h 1056130"/>
              <a:gd name="connsiteX5128" fmla="*/ 150835 w 1056130"/>
              <a:gd name="connsiteY5128" fmla="*/ 285323 h 1056130"/>
              <a:gd name="connsiteX5129" fmla="*/ 150691 w 1056130"/>
              <a:gd name="connsiteY5129" fmla="*/ 290220 h 1056130"/>
              <a:gd name="connsiteX5130" fmla="*/ 150691 w 1056130"/>
              <a:gd name="connsiteY5130" fmla="*/ 242598 h 1056130"/>
              <a:gd name="connsiteX5131" fmla="*/ 148170 w 1056130"/>
              <a:gd name="connsiteY5131" fmla="*/ 244998 h 1056130"/>
              <a:gd name="connsiteX5132" fmla="*/ 107485 w 1056130"/>
              <a:gd name="connsiteY5132" fmla="*/ 244998 h 1056130"/>
              <a:gd name="connsiteX5133" fmla="*/ 105085 w 1056130"/>
              <a:gd name="connsiteY5133" fmla="*/ 242766 h 1056130"/>
              <a:gd name="connsiteX5134" fmla="*/ 105085 w 1056130"/>
              <a:gd name="connsiteY5134" fmla="*/ 201385 h 1056130"/>
              <a:gd name="connsiteX5135" fmla="*/ 107269 w 1056130"/>
              <a:gd name="connsiteY5135" fmla="*/ 199321 h 1056130"/>
              <a:gd name="connsiteX5136" fmla="*/ 127816 w 1056130"/>
              <a:gd name="connsiteY5136" fmla="*/ 199321 h 1056130"/>
              <a:gd name="connsiteX5137" fmla="*/ 148362 w 1056130"/>
              <a:gd name="connsiteY5137" fmla="*/ 199321 h 1056130"/>
              <a:gd name="connsiteX5138" fmla="*/ 150763 w 1056130"/>
              <a:gd name="connsiteY5138" fmla="*/ 201505 h 1056130"/>
              <a:gd name="connsiteX5139" fmla="*/ 150691 w 1056130"/>
              <a:gd name="connsiteY5139" fmla="*/ 195672 h 1056130"/>
              <a:gd name="connsiteX5140" fmla="*/ 148650 w 1056130"/>
              <a:gd name="connsiteY5140" fmla="*/ 197712 h 1056130"/>
              <a:gd name="connsiteX5141" fmla="*/ 107101 w 1056130"/>
              <a:gd name="connsiteY5141" fmla="*/ 197712 h 1056130"/>
              <a:gd name="connsiteX5142" fmla="*/ 105085 w 1056130"/>
              <a:gd name="connsiteY5142" fmla="*/ 195696 h 1056130"/>
              <a:gd name="connsiteX5143" fmla="*/ 105085 w 1056130"/>
              <a:gd name="connsiteY5143" fmla="*/ 174910 h 1056130"/>
              <a:gd name="connsiteX5144" fmla="*/ 105085 w 1056130"/>
              <a:gd name="connsiteY5144" fmla="*/ 154099 h 1056130"/>
              <a:gd name="connsiteX5145" fmla="*/ 107077 w 1056130"/>
              <a:gd name="connsiteY5145" fmla="*/ 152059 h 1056130"/>
              <a:gd name="connsiteX5146" fmla="*/ 148674 w 1056130"/>
              <a:gd name="connsiteY5146" fmla="*/ 152059 h 1056130"/>
              <a:gd name="connsiteX5147" fmla="*/ 150739 w 1056130"/>
              <a:gd name="connsiteY5147" fmla="*/ 154099 h 1056130"/>
              <a:gd name="connsiteX5148" fmla="*/ 150691 w 1056130"/>
              <a:gd name="connsiteY5148" fmla="*/ 101100 h 1056130"/>
              <a:gd name="connsiteX5149" fmla="*/ 148290 w 1056130"/>
              <a:gd name="connsiteY5149" fmla="*/ 103501 h 1056130"/>
              <a:gd name="connsiteX5150" fmla="*/ 107485 w 1056130"/>
              <a:gd name="connsiteY5150" fmla="*/ 103501 h 1056130"/>
              <a:gd name="connsiteX5151" fmla="*/ 105085 w 1056130"/>
              <a:gd name="connsiteY5151" fmla="*/ 101220 h 1056130"/>
              <a:gd name="connsiteX5152" fmla="*/ 105085 w 1056130"/>
              <a:gd name="connsiteY5152" fmla="*/ 59911 h 1056130"/>
              <a:gd name="connsiteX5153" fmla="*/ 107221 w 1056130"/>
              <a:gd name="connsiteY5153" fmla="*/ 57751 h 1056130"/>
              <a:gd name="connsiteX5154" fmla="*/ 148530 w 1056130"/>
              <a:gd name="connsiteY5154" fmla="*/ 57751 h 1056130"/>
              <a:gd name="connsiteX5155" fmla="*/ 150739 w 1056130"/>
              <a:gd name="connsiteY5155" fmla="*/ 60151 h 1056130"/>
              <a:gd name="connsiteX5156" fmla="*/ 150739 w 1056130"/>
              <a:gd name="connsiteY5156" fmla="*/ 101100 h 1056130"/>
              <a:gd name="connsiteX5157" fmla="*/ 105085 w 1056130"/>
              <a:gd name="connsiteY5157" fmla="*/ 12482 h 1056130"/>
              <a:gd name="connsiteX5158" fmla="*/ 107125 w 1056130"/>
              <a:gd name="connsiteY5158" fmla="*/ 10513 h 1056130"/>
              <a:gd name="connsiteX5159" fmla="*/ 148482 w 1056130"/>
              <a:gd name="connsiteY5159" fmla="*/ 10513 h 1056130"/>
              <a:gd name="connsiteX5160" fmla="*/ 150739 w 1056130"/>
              <a:gd name="connsiteY5160" fmla="*/ 12914 h 1056130"/>
              <a:gd name="connsiteX5161" fmla="*/ 150739 w 1056130"/>
              <a:gd name="connsiteY5161" fmla="*/ 53719 h 1056130"/>
              <a:gd name="connsiteX5162" fmla="*/ 148338 w 1056130"/>
              <a:gd name="connsiteY5162" fmla="*/ 56119 h 1056130"/>
              <a:gd name="connsiteX5163" fmla="*/ 107149 w 1056130"/>
              <a:gd name="connsiteY5163" fmla="*/ 56119 h 1056130"/>
              <a:gd name="connsiteX5164" fmla="*/ 105085 w 1056130"/>
              <a:gd name="connsiteY5164" fmla="*/ 54151 h 1056130"/>
              <a:gd name="connsiteX5165" fmla="*/ 105085 w 1056130"/>
              <a:gd name="connsiteY5165" fmla="*/ 12482 h 1056130"/>
              <a:gd name="connsiteX5166" fmla="*/ 107149 w 1056130"/>
              <a:gd name="connsiteY5166" fmla="*/ 105013 h 1056130"/>
              <a:gd name="connsiteX5167" fmla="*/ 148506 w 1056130"/>
              <a:gd name="connsiteY5167" fmla="*/ 105013 h 1056130"/>
              <a:gd name="connsiteX5168" fmla="*/ 150691 w 1056130"/>
              <a:gd name="connsiteY5168" fmla="*/ 107413 h 1056130"/>
              <a:gd name="connsiteX5169" fmla="*/ 150691 w 1056130"/>
              <a:gd name="connsiteY5169" fmla="*/ 148218 h 1056130"/>
              <a:gd name="connsiteX5170" fmla="*/ 148458 w 1056130"/>
              <a:gd name="connsiteY5170" fmla="*/ 150619 h 1056130"/>
              <a:gd name="connsiteX5171" fmla="*/ 107149 w 1056130"/>
              <a:gd name="connsiteY5171" fmla="*/ 150619 h 1056130"/>
              <a:gd name="connsiteX5172" fmla="*/ 105085 w 1056130"/>
              <a:gd name="connsiteY5172" fmla="*/ 148434 h 1056130"/>
              <a:gd name="connsiteX5173" fmla="*/ 105085 w 1056130"/>
              <a:gd name="connsiteY5173" fmla="*/ 107197 h 1056130"/>
              <a:gd name="connsiteX5174" fmla="*/ 107149 w 1056130"/>
              <a:gd name="connsiteY5174" fmla="*/ 105013 h 1056130"/>
              <a:gd name="connsiteX5175" fmla="*/ 106501 w 1056130"/>
              <a:gd name="connsiteY5175" fmla="*/ 293724 h 1056130"/>
              <a:gd name="connsiteX5176" fmla="*/ 114638 w 1056130"/>
              <a:gd name="connsiteY5176" fmla="*/ 293724 h 1056130"/>
              <a:gd name="connsiteX5177" fmla="*/ 127816 w 1056130"/>
              <a:gd name="connsiteY5177" fmla="*/ 293724 h 1056130"/>
              <a:gd name="connsiteX5178" fmla="*/ 148602 w 1056130"/>
              <a:gd name="connsiteY5178" fmla="*/ 293724 h 1056130"/>
              <a:gd name="connsiteX5179" fmla="*/ 150739 w 1056130"/>
              <a:gd name="connsiteY5179" fmla="*/ 295909 h 1056130"/>
              <a:gd name="connsiteX5180" fmla="*/ 150739 w 1056130"/>
              <a:gd name="connsiteY5180" fmla="*/ 337218 h 1056130"/>
              <a:gd name="connsiteX5181" fmla="*/ 148338 w 1056130"/>
              <a:gd name="connsiteY5181" fmla="*/ 339474 h 1056130"/>
              <a:gd name="connsiteX5182" fmla="*/ 107317 w 1056130"/>
              <a:gd name="connsiteY5182" fmla="*/ 339474 h 1056130"/>
              <a:gd name="connsiteX5183" fmla="*/ 105085 w 1056130"/>
              <a:gd name="connsiteY5183" fmla="*/ 337074 h 1056130"/>
              <a:gd name="connsiteX5184" fmla="*/ 105085 w 1056130"/>
              <a:gd name="connsiteY5184" fmla="*/ 296077 h 1056130"/>
              <a:gd name="connsiteX5185" fmla="*/ 105085 w 1056130"/>
              <a:gd name="connsiteY5185" fmla="*/ 295020 h 1056130"/>
              <a:gd name="connsiteX5186" fmla="*/ 106501 w 1056130"/>
              <a:gd name="connsiteY5186" fmla="*/ 293700 h 1056130"/>
              <a:gd name="connsiteX5187" fmla="*/ 105085 w 1056130"/>
              <a:gd name="connsiteY5187" fmla="*/ 342858 h 1056130"/>
              <a:gd name="connsiteX5188" fmla="*/ 107005 w 1056130"/>
              <a:gd name="connsiteY5188" fmla="*/ 341058 h 1056130"/>
              <a:gd name="connsiteX5189" fmla="*/ 148626 w 1056130"/>
              <a:gd name="connsiteY5189" fmla="*/ 341058 h 1056130"/>
              <a:gd name="connsiteX5190" fmla="*/ 150739 w 1056130"/>
              <a:gd name="connsiteY5190" fmla="*/ 342978 h 1056130"/>
              <a:gd name="connsiteX5191" fmla="*/ 150739 w 1056130"/>
              <a:gd name="connsiteY5191" fmla="*/ 384599 h 1056130"/>
              <a:gd name="connsiteX5192" fmla="*/ 148914 w 1056130"/>
              <a:gd name="connsiteY5192" fmla="*/ 386520 h 1056130"/>
              <a:gd name="connsiteX5193" fmla="*/ 106765 w 1056130"/>
              <a:gd name="connsiteY5193" fmla="*/ 386520 h 1056130"/>
              <a:gd name="connsiteX5194" fmla="*/ 105061 w 1056130"/>
              <a:gd name="connsiteY5194" fmla="*/ 384695 h 1056130"/>
              <a:gd name="connsiteX5195" fmla="*/ 105085 w 1056130"/>
              <a:gd name="connsiteY5195" fmla="*/ 342858 h 1056130"/>
              <a:gd name="connsiteX5196" fmla="*/ 107965 w 1056130"/>
              <a:gd name="connsiteY5196" fmla="*/ 624125 h 1056130"/>
              <a:gd name="connsiteX5197" fmla="*/ 143058 w 1056130"/>
              <a:gd name="connsiteY5197" fmla="*/ 624125 h 1056130"/>
              <a:gd name="connsiteX5198" fmla="*/ 141185 w 1056130"/>
              <a:gd name="connsiteY5198" fmla="*/ 625109 h 1056130"/>
              <a:gd name="connsiteX5199" fmla="*/ 127984 w 1056130"/>
              <a:gd name="connsiteY5199" fmla="*/ 626813 h 1056130"/>
              <a:gd name="connsiteX5200" fmla="*/ 97452 w 1056130"/>
              <a:gd name="connsiteY5200" fmla="*/ 626813 h 1056130"/>
              <a:gd name="connsiteX5201" fmla="*/ 94692 w 1056130"/>
              <a:gd name="connsiteY5201" fmla="*/ 626813 h 1056130"/>
              <a:gd name="connsiteX5202" fmla="*/ 107965 w 1056130"/>
              <a:gd name="connsiteY5202" fmla="*/ 624125 h 1056130"/>
              <a:gd name="connsiteX5203" fmla="*/ 103501 w 1056130"/>
              <a:gd name="connsiteY5203" fmla="*/ 242046 h 1056130"/>
              <a:gd name="connsiteX5204" fmla="*/ 100476 w 1056130"/>
              <a:gd name="connsiteY5204" fmla="*/ 244974 h 1056130"/>
              <a:gd name="connsiteX5205" fmla="*/ 60727 w 1056130"/>
              <a:gd name="connsiteY5205" fmla="*/ 244974 h 1056130"/>
              <a:gd name="connsiteX5206" fmla="*/ 57823 w 1056130"/>
              <a:gd name="connsiteY5206" fmla="*/ 242190 h 1056130"/>
              <a:gd name="connsiteX5207" fmla="*/ 57823 w 1056130"/>
              <a:gd name="connsiteY5207" fmla="*/ 202177 h 1056130"/>
              <a:gd name="connsiteX5208" fmla="*/ 60583 w 1056130"/>
              <a:gd name="connsiteY5208" fmla="*/ 199321 h 1056130"/>
              <a:gd name="connsiteX5209" fmla="*/ 99516 w 1056130"/>
              <a:gd name="connsiteY5209" fmla="*/ 199321 h 1056130"/>
              <a:gd name="connsiteX5210" fmla="*/ 101629 w 1056130"/>
              <a:gd name="connsiteY5210" fmla="*/ 199321 h 1056130"/>
              <a:gd name="connsiteX5211" fmla="*/ 103477 w 1056130"/>
              <a:gd name="connsiteY5211" fmla="*/ 201265 h 1056130"/>
              <a:gd name="connsiteX5212" fmla="*/ 103477 w 1056130"/>
              <a:gd name="connsiteY5212" fmla="*/ 242070 h 1056130"/>
              <a:gd name="connsiteX5213" fmla="*/ 57895 w 1056130"/>
              <a:gd name="connsiteY5213" fmla="*/ 390168 h 1056130"/>
              <a:gd name="connsiteX5214" fmla="*/ 59911 w 1056130"/>
              <a:gd name="connsiteY5214" fmla="*/ 388128 h 1056130"/>
              <a:gd name="connsiteX5215" fmla="*/ 101461 w 1056130"/>
              <a:gd name="connsiteY5215" fmla="*/ 388128 h 1056130"/>
              <a:gd name="connsiteX5216" fmla="*/ 103501 w 1056130"/>
              <a:gd name="connsiteY5216" fmla="*/ 390144 h 1056130"/>
              <a:gd name="connsiteX5217" fmla="*/ 103501 w 1056130"/>
              <a:gd name="connsiteY5217" fmla="*/ 431741 h 1056130"/>
              <a:gd name="connsiteX5218" fmla="*/ 101461 w 1056130"/>
              <a:gd name="connsiteY5218" fmla="*/ 433782 h 1056130"/>
              <a:gd name="connsiteX5219" fmla="*/ 59863 w 1056130"/>
              <a:gd name="connsiteY5219" fmla="*/ 433782 h 1056130"/>
              <a:gd name="connsiteX5220" fmla="*/ 57847 w 1056130"/>
              <a:gd name="connsiteY5220" fmla="*/ 431765 h 1056130"/>
              <a:gd name="connsiteX5221" fmla="*/ 57847 w 1056130"/>
              <a:gd name="connsiteY5221" fmla="*/ 410955 h 1056130"/>
              <a:gd name="connsiteX5222" fmla="*/ 57847 w 1056130"/>
              <a:gd name="connsiteY5222" fmla="*/ 390168 h 1056130"/>
              <a:gd name="connsiteX5223" fmla="*/ 101100 w 1056130"/>
              <a:gd name="connsiteY5223" fmla="*/ 339474 h 1056130"/>
              <a:gd name="connsiteX5224" fmla="*/ 59863 w 1056130"/>
              <a:gd name="connsiteY5224" fmla="*/ 339474 h 1056130"/>
              <a:gd name="connsiteX5225" fmla="*/ 57847 w 1056130"/>
              <a:gd name="connsiteY5225" fmla="*/ 337458 h 1056130"/>
              <a:gd name="connsiteX5226" fmla="*/ 57847 w 1056130"/>
              <a:gd name="connsiteY5226" fmla="*/ 295885 h 1056130"/>
              <a:gd name="connsiteX5227" fmla="*/ 60031 w 1056130"/>
              <a:gd name="connsiteY5227" fmla="*/ 293748 h 1056130"/>
              <a:gd name="connsiteX5228" fmla="*/ 101341 w 1056130"/>
              <a:gd name="connsiteY5228" fmla="*/ 293748 h 1056130"/>
              <a:gd name="connsiteX5229" fmla="*/ 103501 w 1056130"/>
              <a:gd name="connsiteY5229" fmla="*/ 295909 h 1056130"/>
              <a:gd name="connsiteX5230" fmla="*/ 103501 w 1056130"/>
              <a:gd name="connsiteY5230" fmla="*/ 337218 h 1056130"/>
              <a:gd name="connsiteX5231" fmla="*/ 101172 w 1056130"/>
              <a:gd name="connsiteY5231" fmla="*/ 339474 h 1056130"/>
              <a:gd name="connsiteX5232" fmla="*/ 103501 w 1056130"/>
              <a:gd name="connsiteY5232" fmla="*/ 384671 h 1056130"/>
              <a:gd name="connsiteX5233" fmla="*/ 101581 w 1056130"/>
              <a:gd name="connsiteY5233" fmla="*/ 386520 h 1056130"/>
              <a:gd name="connsiteX5234" fmla="*/ 59719 w 1056130"/>
              <a:gd name="connsiteY5234" fmla="*/ 386520 h 1056130"/>
              <a:gd name="connsiteX5235" fmla="*/ 57847 w 1056130"/>
              <a:gd name="connsiteY5235" fmla="*/ 384647 h 1056130"/>
              <a:gd name="connsiteX5236" fmla="*/ 57847 w 1056130"/>
              <a:gd name="connsiteY5236" fmla="*/ 343050 h 1056130"/>
              <a:gd name="connsiteX5237" fmla="*/ 59887 w 1056130"/>
              <a:gd name="connsiteY5237" fmla="*/ 341058 h 1056130"/>
              <a:gd name="connsiteX5238" fmla="*/ 101461 w 1056130"/>
              <a:gd name="connsiteY5238" fmla="*/ 341058 h 1056130"/>
              <a:gd name="connsiteX5239" fmla="*/ 103501 w 1056130"/>
              <a:gd name="connsiteY5239" fmla="*/ 343074 h 1056130"/>
              <a:gd name="connsiteX5240" fmla="*/ 101725 w 1056130"/>
              <a:gd name="connsiteY5240" fmla="*/ 292236 h 1056130"/>
              <a:gd name="connsiteX5241" fmla="*/ 80674 w 1056130"/>
              <a:gd name="connsiteY5241" fmla="*/ 292236 h 1056130"/>
              <a:gd name="connsiteX5242" fmla="*/ 59863 w 1056130"/>
              <a:gd name="connsiteY5242" fmla="*/ 292236 h 1056130"/>
              <a:gd name="connsiteX5243" fmla="*/ 57847 w 1056130"/>
              <a:gd name="connsiteY5243" fmla="*/ 290220 h 1056130"/>
              <a:gd name="connsiteX5244" fmla="*/ 57847 w 1056130"/>
              <a:gd name="connsiteY5244" fmla="*/ 248623 h 1056130"/>
              <a:gd name="connsiteX5245" fmla="*/ 59719 w 1056130"/>
              <a:gd name="connsiteY5245" fmla="*/ 246678 h 1056130"/>
              <a:gd name="connsiteX5246" fmla="*/ 101581 w 1056130"/>
              <a:gd name="connsiteY5246" fmla="*/ 246678 h 1056130"/>
              <a:gd name="connsiteX5247" fmla="*/ 103477 w 1056130"/>
              <a:gd name="connsiteY5247" fmla="*/ 248599 h 1056130"/>
              <a:gd name="connsiteX5248" fmla="*/ 103477 w 1056130"/>
              <a:gd name="connsiteY5248" fmla="*/ 290484 h 1056130"/>
              <a:gd name="connsiteX5249" fmla="*/ 101725 w 1056130"/>
              <a:gd name="connsiteY5249" fmla="*/ 292236 h 1056130"/>
              <a:gd name="connsiteX5250" fmla="*/ 57823 w 1056130"/>
              <a:gd name="connsiteY5250" fmla="*/ 478235 h 1056130"/>
              <a:gd name="connsiteX5251" fmla="*/ 57823 w 1056130"/>
              <a:gd name="connsiteY5251" fmla="*/ 437958 h 1056130"/>
              <a:gd name="connsiteX5252" fmla="*/ 57823 w 1056130"/>
              <a:gd name="connsiteY5252" fmla="*/ 436638 h 1056130"/>
              <a:gd name="connsiteX5253" fmla="*/ 59023 w 1056130"/>
              <a:gd name="connsiteY5253" fmla="*/ 435366 h 1056130"/>
              <a:gd name="connsiteX5254" fmla="*/ 100620 w 1056130"/>
              <a:gd name="connsiteY5254" fmla="*/ 435366 h 1056130"/>
              <a:gd name="connsiteX5255" fmla="*/ 102181 w 1056130"/>
              <a:gd name="connsiteY5255" fmla="*/ 435366 h 1056130"/>
              <a:gd name="connsiteX5256" fmla="*/ 103501 w 1056130"/>
              <a:gd name="connsiteY5256" fmla="*/ 436806 h 1056130"/>
              <a:gd name="connsiteX5257" fmla="*/ 103501 w 1056130"/>
              <a:gd name="connsiteY5257" fmla="*/ 438366 h 1056130"/>
              <a:gd name="connsiteX5258" fmla="*/ 103501 w 1056130"/>
              <a:gd name="connsiteY5258" fmla="*/ 477851 h 1056130"/>
              <a:gd name="connsiteX5259" fmla="*/ 100452 w 1056130"/>
              <a:gd name="connsiteY5259" fmla="*/ 481019 h 1056130"/>
              <a:gd name="connsiteX5260" fmla="*/ 60703 w 1056130"/>
              <a:gd name="connsiteY5260" fmla="*/ 481019 h 1056130"/>
              <a:gd name="connsiteX5261" fmla="*/ 57823 w 1056130"/>
              <a:gd name="connsiteY5261" fmla="*/ 478235 h 1056130"/>
              <a:gd name="connsiteX5262" fmla="*/ 103429 w 1056130"/>
              <a:gd name="connsiteY5262" fmla="*/ 525809 h 1056130"/>
              <a:gd name="connsiteX5263" fmla="*/ 101220 w 1056130"/>
              <a:gd name="connsiteY5263" fmla="*/ 528209 h 1056130"/>
              <a:gd name="connsiteX5264" fmla="*/ 59959 w 1056130"/>
              <a:gd name="connsiteY5264" fmla="*/ 528209 h 1056130"/>
              <a:gd name="connsiteX5265" fmla="*/ 57823 w 1056130"/>
              <a:gd name="connsiteY5265" fmla="*/ 526001 h 1056130"/>
              <a:gd name="connsiteX5266" fmla="*/ 57823 w 1056130"/>
              <a:gd name="connsiteY5266" fmla="*/ 484908 h 1056130"/>
              <a:gd name="connsiteX5267" fmla="*/ 60223 w 1056130"/>
              <a:gd name="connsiteY5267" fmla="*/ 482508 h 1056130"/>
              <a:gd name="connsiteX5268" fmla="*/ 101244 w 1056130"/>
              <a:gd name="connsiteY5268" fmla="*/ 482508 h 1056130"/>
              <a:gd name="connsiteX5269" fmla="*/ 103501 w 1056130"/>
              <a:gd name="connsiteY5269" fmla="*/ 484908 h 1056130"/>
              <a:gd name="connsiteX5270" fmla="*/ 103501 w 1056130"/>
              <a:gd name="connsiteY5270" fmla="*/ 525713 h 1056130"/>
              <a:gd name="connsiteX5271" fmla="*/ 57823 w 1056130"/>
              <a:gd name="connsiteY5271" fmla="*/ 531930 h 1056130"/>
              <a:gd name="connsiteX5272" fmla="*/ 59983 w 1056130"/>
              <a:gd name="connsiteY5272" fmla="*/ 529769 h 1056130"/>
              <a:gd name="connsiteX5273" fmla="*/ 101341 w 1056130"/>
              <a:gd name="connsiteY5273" fmla="*/ 529769 h 1056130"/>
              <a:gd name="connsiteX5274" fmla="*/ 103501 w 1056130"/>
              <a:gd name="connsiteY5274" fmla="*/ 531954 h 1056130"/>
              <a:gd name="connsiteX5275" fmla="*/ 103501 w 1056130"/>
              <a:gd name="connsiteY5275" fmla="*/ 573287 h 1056130"/>
              <a:gd name="connsiteX5276" fmla="*/ 101461 w 1056130"/>
              <a:gd name="connsiteY5276" fmla="*/ 575351 h 1056130"/>
              <a:gd name="connsiteX5277" fmla="*/ 60127 w 1056130"/>
              <a:gd name="connsiteY5277" fmla="*/ 575351 h 1056130"/>
              <a:gd name="connsiteX5278" fmla="*/ 57727 w 1056130"/>
              <a:gd name="connsiteY5278" fmla="*/ 572951 h 1056130"/>
              <a:gd name="connsiteX5279" fmla="*/ 57847 w 1056130"/>
              <a:gd name="connsiteY5279" fmla="*/ 531930 h 1056130"/>
              <a:gd name="connsiteX5280" fmla="*/ 57823 w 1056130"/>
              <a:gd name="connsiteY5280" fmla="*/ 578999 h 1056130"/>
              <a:gd name="connsiteX5281" fmla="*/ 59863 w 1056130"/>
              <a:gd name="connsiteY5281" fmla="*/ 576935 h 1056130"/>
              <a:gd name="connsiteX5282" fmla="*/ 101461 w 1056130"/>
              <a:gd name="connsiteY5282" fmla="*/ 576935 h 1056130"/>
              <a:gd name="connsiteX5283" fmla="*/ 103501 w 1056130"/>
              <a:gd name="connsiteY5283" fmla="*/ 578999 h 1056130"/>
              <a:gd name="connsiteX5284" fmla="*/ 103501 w 1056130"/>
              <a:gd name="connsiteY5284" fmla="*/ 620597 h 1056130"/>
              <a:gd name="connsiteX5285" fmla="*/ 101461 w 1056130"/>
              <a:gd name="connsiteY5285" fmla="*/ 622589 h 1056130"/>
              <a:gd name="connsiteX5286" fmla="*/ 59863 w 1056130"/>
              <a:gd name="connsiteY5286" fmla="*/ 622589 h 1056130"/>
              <a:gd name="connsiteX5287" fmla="*/ 57847 w 1056130"/>
              <a:gd name="connsiteY5287" fmla="*/ 620573 h 1056130"/>
              <a:gd name="connsiteX5288" fmla="*/ 57847 w 1056130"/>
              <a:gd name="connsiteY5288" fmla="*/ 578999 h 1056130"/>
              <a:gd name="connsiteX5289" fmla="*/ 60223 w 1056130"/>
              <a:gd name="connsiteY5289" fmla="*/ 10513 h 1056130"/>
              <a:gd name="connsiteX5290" fmla="*/ 101028 w 1056130"/>
              <a:gd name="connsiteY5290" fmla="*/ 10513 h 1056130"/>
              <a:gd name="connsiteX5291" fmla="*/ 103429 w 1056130"/>
              <a:gd name="connsiteY5291" fmla="*/ 12914 h 1056130"/>
              <a:gd name="connsiteX5292" fmla="*/ 103429 w 1056130"/>
              <a:gd name="connsiteY5292" fmla="*/ 53719 h 1056130"/>
              <a:gd name="connsiteX5293" fmla="*/ 101028 w 1056130"/>
              <a:gd name="connsiteY5293" fmla="*/ 56119 h 1056130"/>
              <a:gd name="connsiteX5294" fmla="*/ 60223 w 1056130"/>
              <a:gd name="connsiteY5294" fmla="*/ 56119 h 1056130"/>
              <a:gd name="connsiteX5295" fmla="*/ 57823 w 1056130"/>
              <a:gd name="connsiteY5295" fmla="*/ 53887 h 1056130"/>
              <a:gd name="connsiteX5296" fmla="*/ 57823 w 1056130"/>
              <a:gd name="connsiteY5296" fmla="*/ 12770 h 1056130"/>
              <a:gd name="connsiteX5297" fmla="*/ 60175 w 1056130"/>
              <a:gd name="connsiteY5297" fmla="*/ 10513 h 1056130"/>
              <a:gd name="connsiteX5298" fmla="*/ 57823 w 1056130"/>
              <a:gd name="connsiteY5298" fmla="*/ 59671 h 1056130"/>
              <a:gd name="connsiteX5299" fmla="*/ 59839 w 1056130"/>
              <a:gd name="connsiteY5299" fmla="*/ 57655 h 1056130"/>
              <a:gd name="connsiteX5300" fmla="*/ 101437 w 1056130"/>
              <a:gd name="connsiteY5300" fmla="*/ 57655 h 1056130"/>
              <a:gd name="connsiteX5301" fmla="*/ 103501 w 1056130"/>
              <a:gd name="connsiteY5301" fmla="*/ 59671 h 1056130"/>
              <a:gd name="connsiteX5302" fmla="*/ 103501 w 1056130"/>
              <a:gd name="connsiteY5302" fmla="*/ 101244 h 1056130"/>
              <a:gd name="connsiteX5303" fmla="*/ 101317 w 1056130"/>
              <a:gd name="connsiteY5303" fmla="*/ 103405 h 1056130"/>
              <a:gd name="connsiteX5304" fmla="*/ 60007 w 1056130"/>
              <a:gd name="connsiteY5304" fmla="*/ 103405 h 1056130"/>
              <a:gd name="connsiteX5305" fmla="*/ 57847 w 1056130"/>
              <a:gd name="connsiteY5305" fmla="*/ 101244 h 1056130"/>
              <a:gd name="connsiteX5306" fmla="*/ 57847 w 1056130"/>
              <a:gd name="connsiteY5306" fmla="*/ 59671 h 1056130"/>
              <a:gd name="connsiteX5307" fmla="*/ 59599 w 1056130"/>
              <a:gd name="connsiteY5307" fmla="*/ 105013 h 1056130"/>
              <a:gd name="connsiteX5308" fmla="*/ 101725 w 1056130"/>
              <a:gd name="connsiteY5308" fmla="*/ 105013 h 1056130"/>
              <a:gd name="connsiteX5309" fmla="*/ 103525 w 1056130"/>
              <a:gd name="connsiteY5309" fmla="*/ 106789 h 1056130"/>
              <a:gd name="connsiteX5310" fmla="*/ 103525 w 1056130"/>
              <a:gd name="connsiteY5310" fmla="*/ 148626 h 1056130"/>
              <a:gd name="connsiteX5311" fmla="*/ 101629 w 1056130"/>
              <a:gd name="connsiteY5311" fmla="*/ 150523 h 1056130"/>
              <a:gd name="connsiteX5312" fmla="*/ 80554 w 1056130"/>
              <a:gd name="connsiteY5312" fmla="*/ 150523 h 1056130"/>
              <a:gd name="connsiteX5313" fmla="*/ 59767 w 1056130"/>
              <a:gd name="connsiteY5313" fmla="*/ 150523 h 1056130"/>
              <a:gd name="connsiteX5314" fmla="*/ 57871 w 1056130"/>
              <a:gd name="connsiteY5314" fmla="*/ 148650 h 1056130"/>
              <a:gd name="connsiteX5315" fmla="*/ 57871 w 1056130"/>
              <a:gd name="connsiteY5315" fmla="*/ 106789 h 1056130"/>
              <a:gd name="connsiteX5316" fmla="*/ 59599 w 1056130"/>
              <a:gd name="connsiteY5316" fmla="*/ 105013 h 1056130"/>
              <a:gd name="connsiteX5317" fmla="*/ 60223 w 1056130"/>
              <a:gd name="connsiteY5317" fmla="*/ 152035 h 1056130"/>
              <a:gd name="connsiteX5318" fmla="*/ 101292 w 1056130"/>
              <a:gd name="connsiteY5318" fmla="*/ 152035 h 1056130"/>
              <a:gd name="connsiteX5319" fmla="*/ 103573 w 1056130"/>
              <a:gd name="connsiteY5319" fmla="*/ 154099 h 1056130"/>
              <a:gd name="connsiteX5320" fmla="*/ 103573 w 1056130"/>
              <a:gd name="connsiteY5320" fmla="*/ 195720 h 1056130"/>
              <a:gd name="connsiteX5321" fmla="*/ 101365 w 1056130"/>
              <a:gd name="connsiteY5321" fmla="*/ 197856 h 1056130"/>
              <a:gd name="connsiteX5322" fmla="*/ 60031 w 1056130"/>
              <a:gd name="connsiteY5322" fmla="*/ 197856 h 1056130"/>
              <a:gd name="connsiteX5323" fmla="*/ 57751 w 1056130"/>
              <a:gd name="connsiteY5323" fmla="*/ 195456 h 1056130"/>
              <a:gd name="connsiteX5324" fmla="*/ 57751 w 1056130"/>
              <a:gd name="connsiteY5324" fmla="*/ 154387 h 1056130"/>
              <a:gd name="connsiteX5325" fmla="*/ 60223 w 1056130"/>
              <a:gd name="connsiteY5325" fmla="*/ 151987 h 1056130"/>
              <a:gd name="connsiteX5326" fmla="*/ 56239 w 1056130"/>
              <a:gd name="connsiteY5326" fmla="*/ 337362 h 1056130"/>
              <a:gd name="connsiteX5327" fmla="*/ 54079 w 1056130"/>
              <a:gd name="connsiteY5327" fmla="*/ 339522 h 1056130"/>
              <a:gd name="connsiteX5328" fmla="*/ 13034 w 1056130"/>
              <a:gd name="connsiteY5328" fmla="*/ 339522 h 1056130"/>
              <a:gd name="connsiteX5329" fmla="*/ 10633 w 1056130"/>
              <a:gd name="connsiteY5329" fmla="*/ 337122 h 1056130"/>
              <a:gd name="connsiteX5330" fmla="*/ 10633 w 1056130"/>
              <a:gd name="connsiteY5330" fmla="*/ 295837 h 1056130"/>
              <a:gd name="connsiteX5331" fmla="*/ 12794 w 1056130"/>
              <a:gd name="connsiteY5331" fmla="*/ 293724 h 1056130"/>
              <a:gd name="connsiteX5332" fmla="*/ 54127 w 1056130"/>
              <a:gd name="connsiteY5332" fmla="*/ 293724 h 1056130"/>
              <a:gd name="connsiteX5333" fmla="*/ 56119 w 1056130"/>
              <a:gd name="connsiteY5333" fmla="*/ 295740 h 1056130"/>
              <a:gd name="connsiteX5334" fmla="*/ 56119 w 1056130"/>
              <a:gd name="connsiteY5334" fmla="*/ 316791 h 1056130"/>
              <a:gd name="connsiteX5335" fmla="*/ 56239 w 1056130"/>
              <a:gd name="connsiteY5335" fmla="*/ 337314 h 1056130"/>
              <a:gd name="connsiteX5336" fmla="*/ 56239 w 1056130"/>
              <a:gd name="connsiteY5336" fmla="*/ 249055 h 1056130"/>
              <a:gd name="connsiteX5337" fmla="*/ 56239 w 1056130"/>
              <a:gd name="connsiteY5337" fmla="*/ 289860 h 1056130"/>
              <a:gd name="connsiteX5338" fmla="*/ 54031 w 1056130"/>
              <a:gd name="connsiteY5338" fmla="*/ 292260 h 1056130"/>
              <a:gd name="connsiteX5339" fmla="*/ 12986 w 1056130"/>
              <a:gd name="connsiteY5339" fmla="*/ 292260 h 1056130"/>
              <a:gd name="connsiteX5340" fmla="*/ 10753 w 1056130"/>
              <a:gd name="connsiteY5340" fmla="*/ 289860 h 1056130"/>
              <a:gd name="connsiteX5341" fmla="*/ 10753 w 1056130"/>
              <a:gd name="connsiteY5341" fmla="*/ 249031 h 1056130"/>
              <a:gd name="connsiteX5342" fmla="*/ 13370 w 1056130"/>
              <a:gd name="connsiteY5342" fmla="*/ 246630 h 1056130"/>
              <a:gd name="connsiteX5343" fmla="*/ 53887 w 1056130"/>
              <a:gd name="connsiteY5343" fmla="*/ 246630 h 1056130"/>
              <a:gd name="connsiteX5344" fmla="*/ 56239 w 1056130"/>
              <a:gd name="connsiteY5344" fmla="*/ 249031 h 1056130"/>
              <a:gd name="connsiteX5345" fmla="*/ 56239 w 1056130"/>
              <a:gd name="connsiteY5345" fmla="*/ 243198 h 1056130"/>
              <a:gd name="connsiteX5346" fmla="*/ 54295 w 1056130"/>
              <a:gd name="connsiteY5346" fmla="*/ 245022 h 1056130"/>
              <a:gd name="connsiteX5347" fmla="*/ 12674 w 1056130"/>
              <a:gd name="connsiteY5347" fmla="*/ 245022 h 1056130"/>
              <a:gd name="connsiteX5348" fmla="*/ 10753 w 1056130"/>
              <a:gd name="connsiteY5348" fmla="*/ 242910 h 1056130"/>
              <a:gd name="connsiteX5349" fmla="*/ 10753 w 1056130"/>
              <a:gd name="connsiteY5349" fmla="*/ 201241 h 1056130"/>
              <a:gd name="connsiteX5350" fmla="*/ 12578 w 1056130"/>
              <a:gd name="connsiteY5350" fmla="*/ 199321 h 1056130"/>
              <a:gd name="connsiteX5351" fmla="*/ 54463 w 1056130"/>
              <a:gd name="connsiteY5351" fmla="*/ 199321 h 1056130"/>
              <a:gd name="connsiteX5352" fmla="*/ 56287 w 1056130"/>
              <a:gd name="connsiteY5352" fmla="*/ 201025 h 1056130"/>
              <a:gd name="connsiteX5353" fmla="*/ 56239 w 1056130"/>
              <a:gd name="connsiteY5353" fmla="*/ 243150 h 1056130"/>
              <a:gd name="connsiteX5354" fmla="*/ 10753 w 1056130"/>
              <a:gd name="connsiteY5354" fmla="*/ 154195 h 1056130"/>
              <a:gd name="connsiteX5355" fmla="*/ 12938 w 1056130"/>
              <a:gd name="connsiteY5355" fmla="*/ 152059 h 1056130"/>
              <a:gd name="connsiteX5356" fmla="*/ 53983 w 1056130"/>
              <a:gd name="connsiteY5356" fmla="*/ 152059 h 1056130"/>
              <a:gd name="connsiteX5357" fmla="*/ 56239 w 1056130"/>
              <a:gd name="connsiteY5357" fmla="*/ 154459 h 1056130"/>
              <a:gd name="connsiteX5358" fmla="*/ 56239 w 1056130"/>
              <a:gd name="connsiteY5358" fmla="*/ 195528 h 1056130"/>
              <a:gd name="connsiteX5359" fmla="*/ 53959 w 1056130"/>
              <a:gd name="connsiteY5359" fmla="*/ 197784 h 1056130"/>
              <a:gd name="connsiteX5360" fmla="*/ 12890 w 1056130"/>
              <a:gd name="connsiteY5360" fmla="*/ 197784 h 1056130"/>
              <a:gd name="connsiteX5361" fmla="*/ 10753 w 1056130"/>
              <a:gd name="connsiteY5361" fmla="*/ 195600 h 1056130"/>
              <a:gd name="connsiteX5362" fmla="*/ 10753 w 1056130"/>
              <a:gd name="connsiteY5362" fmla="*/ 154195 h 1056130"/>
              <a:gd name="connsiteX5363" fmla="*/ 10753 w 1056130"/>
              <a:gd name="connsiteY5363" fmla="*/ 12362 h 1056130"/>
              <a:gd name="connsiteX5364" fmla="*/ 12650 w 1056130"/>
              <a:gd name="connsiteY5364" fmla="*/ 10513 h 1056130"/>
              <a:gd name="connsiteX5365" fmla="*/ 54487 w 1056130"/>
              <a:gd name="connsiteY5365" fmla="*/ 10513 h 1056130"/>
              <a:gd name="connsiteX5366" fmla="*/ 56287 w 1056130"/>
              <a:gd name="connsiteY5366" fmla="*/ 12290 h 1056130"/>
              <a:gd name="connsiteX5367" fmla="*/ 56287 w 1056130"/>
              <a:gd name="connsiteY5367" fmla="*/ 54391 h 1056130"/>
              <a:gd name="connsiteX5368" fmla="*/ 54511 w 1056130"/>
              <a:gd name="connsiteY5368" fmla="*/ 56143 h 1056130"/>
              <a:gd name="connsiteX5369" fmla="*/ 12674 w 1056130"/>
              <a:gd name="connsiteY5369" fmla="*/ 56143 h 1056130"/>
              <a:gd name="connsiteX5370" fmla="*/ 10801 w 1056130"/>
              <a:gd name="connsiteY5370" fmla="*/ 54271 h 1056130"/>
              <a:gd name="connsiteX5371" fmla="*/ 10801 w 1056130"/>
              <a:gd name="connsiteY5371" fmla="*/ 33220 h 1056130"/>
              <a:gd name="connsiteX5372" fmla="*/ 56359 w 1056130"/>
              <a:gd name="connsiteY5372" fmla="*/ 101317 h 1056130"/>
              <a:gd name="connsiteX5373" fmla="*/ 54151 w 1056130"/>
              <a:gd name="connsiteY5373" fmla="*/ 103405 h 1056130"/>
              <a:gd name="connsiteX5374" fmla="*/ 12722 w 1056130"/>
              <a:gd name="connsiteY5374" fmla="*/ 103405 h 1056130"/>
              <a:gd name="connsiteX5375" fmla="*/ 10777 w 1056130"/>
              <a:gd name="connsiteY5375" fmla="*/ 101581 h 1056130"/>
              <a:gd name="connsiteX5376" fmla="*/ 10777 w 1056130"/>
              <a:gd name="connsiteY5376" fmla="*/ 59479 h 1056130"/>
              <a:gd name="connsiteX5377" fmla="*/ 12722 w 1056130"/>
              <a:gd name="connsiteY5377" fmla="*/ 57655 h 1056130"/>
              <a:gd name="connsiteX5378" fmla="*/ 54295 w 1056130"/>
              <a:gd name="connsiteY5378" fmla="*/ 57655 h 1056130"/>
              <a:gd name="connsiteX5379" fmla="*/ 56239 w 1056130"/>
              <a:gd name="connsiteY5379" fmla="*/ 59719 h 1056130"/>
              <a:gd name="connsiteX5380" fmla="*/ 56239 w 1056130"/>
              <a:gd name="connsiteY5380" fmla="*/ 101317 h 1056130"/>
              <a:gd name="connsiteX5381" fmla="*/ 12170 w 1056130"/>
              <a:gd name="connsiteY5381" fmla="*/ 105013 h 1056130"/>
              <a:gd name="connsiteX5382" fmla="*/ 13490 w 1056130"/>
              <a:gd name="connsiteY5382" fmla="*/ 105013 h 1056130"/>
              <a:gd name="connsiteX5383" fmla="*/ 53527 w 1056130"/>
              <a:gd name="connsiteY5383" fmla="*/ 105013 h 1056130"/>
              <a:gd name="connsiteX5384" fmla="*/ 54679 w 1056130"/>
              <a:gd name="connsiteY5384" fmla="*/ 105013 h 1056130"/>
              <a:gd name="connsiteX5385" fmla="*/ 56359 w 1056130"/>
              <a:gd name="connsiteY5385" fmla="*/ 106813 h 1056130"/>
              <a:gd name="connsiteX5386" fmla="*/ 56359 w 1056130"/>
              <a:gd name="connsiteY5386" fmla="*/ 127888 h 1056130"/>
              <a:gd name="connsiteX5387" fmla="*/ 56359 w 1056130"/>
              <a:gd name="connsiteY5387" fmla="*/ 148170 h 1056130"/>
              <a:gd name="connsiteX5388" fmla="*/ 54175 w 1056130"/>
              <a:gd name="connsiteY5388" fmla="*/ 150571 h 1056130"/>
              <a:gd name="connsiteX5389" fmla="*/ 12962 w 1056130"/>
              <a:gd name="connsiteY5389" fmla="*/ 150571 h 1056130"/>
              <a:gd name="connsiteX5390" fmla="*/ 10753 w 1056130"/>
              <a:gd name="connsiteY5390" fmla="*/ 148170 h 1056130"/>
              <a:gd name="connsiteX5391" fmla="*/ 10753 w 1056130"/>
              <a:gd name="connsiteY5391" fmla="*/ 107413 h 1056130"/>
              <a:gd name="connsiteX5392" fmla="*/ 10753 w 1056130"/>
              <a:gd name="connsiteY5392" fmla="*/ 106621 h 1056130"/>
              <a:gd name="connsiteX5393" fmla="*/ 12170 w 1056130"/>
              <a:gd name="connsiteY5393" fmla="*/ 105013 h 1056130"/>
              <a:gd name="connsiteX5394" fmla="*/ 10753 w 1056130"/>
              <a:gd name="connsiteY5394" fmla="*/ 342906 h 1056130"/>
              <a:gd name="connsiteX5395" fmla="*/ 12650 w 1056130"/>
              <a:gd name="connsiteY5395" fmla="*/ 341058 h 1056130"/>
              <a:gd name="connsiteX5396" fmla="*/ 54511 w 1056130"/>
              <a:gd name="connsiteY5396" fmla="*/ 341058 h 1056130"/>
              <a:gd name="connsiteX5397" fmla="*/ 56287 w 1056130"/>
              <a:gd name="connsiteY5397" fmla="*/ 342858 h 1056130"/>
              <a:gd name="connsiteX5398" fmla="*/ 56287 w 1056130"/>
              <a:gd name="connsiteY5398" fmla="*/ 363909 h 1056130"/>
              <a:gd name="connsiteX5399" fmla="*/ 56287 w 1056130"/>
              <a:gd name="connsiteY5399" fmla="*/ 384719 h 1056130"/>
              <a:gd name="connsiteX5400" fmla="*/ 54415 w 1056130"/>
              <a:gd name="connsiteY5400" fmla="*/ 386568 h 1056130"/>
              <a:gd name="connsiteX5401" fmla="*/ 12530 w 1056130"/>
              <a:gd name="connsiteY5401" fmla="*/ 386568 h 1056130"/>
              <a:gd name="connsiteX5402" fmla="*/ 10777 w 1056130"/>
              <a:gd name="connsiteY5402" fmla="*/ 384791 h 1056130"/>
              <a:gd name="connsiteX5403" fmla="*/ 10753 w 1056130"/>
              <a:gd name="connsiteY5403" fmla="*/ 342906 h 1056130"/>
              <a:gd name="connsiteX5404" fmla="*/ 56359 w 1056130"/>
              <a:gd name="connsiteY5404" fmla="*/ 458121 h 1056130"/>
              <a:gd name="connsiteX5405" fmla="*/ 56359 w 1056130"/>
              <a:gd name="connsiteY5405" fmla="*/ 478667 h 1056130"/>
              <a:gd name="connsiteX5406" fmla="*/ 54175 w 1056130"/>
              <a:gd name="connsiteY5406" fmla="*/ 481067 h 1056130"/>
              <a:gd name="connsiteX5407" fmla="*/ 12962 w 1056130"/>
              <a:gd name="connsiteY5407" fmla="*/ 481067 h 1056130"/>
              <a:gd name="connsiteX5408" fmla="*/ 10753 w 1056130"/>
              <a:gd name="connsiteY5408" fmla="*/ 478979 h 1056130"/>
              <a:gd name="connsiteX5409" fmla="*/ 10753 w 1056130"/>
              <a:gd name="connsiteY5409" fmla="*/ 437310 h 1056130"/>
              <a:gd name="connsiteX5410" fmla="*/ 12818 w 1056130"/>
              <a:gd name="connsiteY5410" fmla="*/ 435366 h 1056130"/>
              <a:gd name="connsiteX5411" fmla="*/ 54175 w 1056130"/>
              <a:gd name="connsiteY5411" fmla="*/ 435366 h 1056130"/>
              <a:gd name="connsiteX5412" fmla="*/ 56239 w 1056130"/>
              <a:gd name="connsiteY5412" fmla="*/ 437574 h 1056130"/>
              <a:gd name="connsiteX5413" fmla="*/ 56359 w 1056130"/>
              <a:gd name="connsiteY5413" fmla="*/ 431717 h 1056130"/>
              <a:gd name="connsiteX5414" fmla="*/ 54343 w 1056130"/>
              <a:gd name="connsiteY5414" fmla="*/ 433734 h 1056130"/>
              <a:gd name="connsiteX5415" fmla="*/ 12626 w 1056130"/>
              <a:gd name="connsiteY5415" fmla="*/ 433734 h 1056130"/>
              <a:gd name="connsiteX5416" fmla="*/ 10753 w 1056130"/>
              <a:gd name="connsiteY5416" fmla="*/ 431837 h 1056130"/>
              <a:gd name="connsiteX5417" fmla="*/ 10753 w 1056130"/>
              <a:gd name="connsiteY5417" fmla="*/ 389976 h 1056130"/>
              <a:gd name="connsiteX5418" fmla="*/ 12626 w 1056130"/>
              <a:gd name="connsiteY5418" fmla="*/ 388080 h 1056130"/>
              <a:gd name="connsiteX5419" fmla="*/ 54247 w 1056130"/>
              <a:gd name="connsiteY5419" fmla="*/ 388080 h 1056130"/>
              <a:gd name="connsiteX5420" fmla="*/ 56239 w 1056130"/>
              <a:gd name="connsiteY5420" fmla="*/ 390120 h 1056130"/>
              <a:gd name="connsiteX5421" fmla="*/ 56239 w 1056130"/>
              <a:gd name="connsiteY5421" fmla="*/ 411171 h 1056130"/>
              <a:gd name="connsiteX5422" fmla="*/ 56239 w 1056130"/>
              <a:gd name="connsiteY5422" fmla="*/ 431765 h 1056130"/>
              <a:gd name="connsiteX5423" fmla="*/ 10753 w 1056130"/>
              <a:gd name="connsiteY5423" fmla="*/ 531714 h 1056130"/>
              <a:gd name="connsiteX5424" fmla="*/ 12842 w 1056130"/>
              <a:gd name="connsiteY5424" fmla="*/ 529769 h 1056130"/>
              <a:gd name="connsiteX5425" fmla="*/ 54151 w 1056130"/>
              <a:gd name="connsiteY5425" fmla="*/ 529769 h 1056130"/>
              <a:gd name="connsiteX5426" fmla="*/ 56239 w 1056130"/>
              <a:gd name="connsiteY5426" fmla="*/ 531954 h 1056130"/>
              <a:gd name="connsiteX5427" fmla="*/ 56239 w 1056130"/>
              <a:gd name="connsiteY5427" fmla="*/ 573263 h 1056130"/>
              <a:gd name="connsiteX5428" fmla="*/ 54007 w 1056130"/>
              <a:gd name="connsiteY5428" fmla="*/ 575351 h 1056130"/>
              <a:gd name="connsiteX5429" fmla="*/ 12986 w 1056130"/>
              <a:gd name="connsiteY5429" fmla="*/ 575351 h 1056130"/>
              <a:gd name="connsiteX5430" fmla="*/ 10753 w 1056130"/>
              <a:gd name="connsiteY5430" fmla="*/ 573287 h 1056130"/>
              <a:gd name="connsiteX5431" fmla="*/ 10753 w 1056130"/>
              <a:gd name="connsiteY5431" fmla="*/ 484452 h 1056130"/>
              <a:gd name="connsiteX5432" fmla="*/ 12674 w 1056130"/>
              <a:gd name="connsiteY5432" fmla="*/ 482628 h 1056130"/>
              <a:gd name="connsiteX5433" fmla="*/ 54247 w 1056130"/>
              <a:gd name="connsiteY5433" fmla="*/ 482628 h 1056130"/>
              <a:gd name="connsiteX5434" fmla="*/ 56239 w 1056130"/>
              <a:gd name="connsiteY5434" fmla="*/ 484644 h 1056130"/>
              <a:gd name="connsiteX5435" fmla="*/ 56239 w 1056130"/>
              <a:gd name="connsiteY5435" fmla="*/ 526217 h 1056130"/>
              <a:gd name="connsiteX5436" fmla="*/ 54199 w 1056130"/>
              <a:gd name="connsiteY5436" fmla="*/ 528185 h 1056130"/>
              <a:gd name="connsiteX5437" fmla="*/ 12626 w 1056130"/>
              <a:gd name="connsiteY5437" fmla="*/ 528185 h 1056130"/>
              <a:gd name="connsiteX5438" fmla="*/ 10777 w 1056130"/>
              <a:gd name="connsiteY5438" fmla="*/ 526289 h 1056130"/>
              <a:gd name="connsiteX5439" fmla="*/ 10753 w 1056130"/>
              <a:gd name="connsiteY5439" fmla="*/ 484452 h 1056130"/>
              <a:gd name="connsiteX5440" fmla="*/ 12842 w 1056130"/>
              <a:gd name="connsiteY5440" fmla="*/ 622589 h 1056130"/>
              <a:gd name="connsiteX5441" fmla="*/ 10753 w 1056130"/>
              <a:gd name="connsiteY5441" fmla="*/ 620405 h 1056130"/>
              <a:gd name="connsiteX5442" fmla="*/ 10753 w 1056130"/>
              <a:gd name="connsiteY5442" fmla="*/ 579312 h 1056130"/>
              <a:gd name="connsiteX5443" fmla="*/ 12938 w 1056130"/>
              <a:gd name="connsiteY5443" fmla="*/ 576911 h 1056130"/>
              <a:gd name="connsiteX5444" fmla="*/ 54031 w 1056130"/>
              <a:gd name="connsiteY5444" fmla="*/ 576911 h 1056130"/>
              <a:gd name="connsiteX5445" fmla="*/ 56263 w 1056130"/>
              <a:gd name="connsiteY5445" fmla="*/ 578999 h 1056130"/>
              <a:gd name="connsiteX5446" fmla="*/ 56263 w 1056130"/>
              <a:gd name="connsiteY5446" fmla="*/ 620621 h 1056130"/>
              <a:gd name="connsiteX5447" fmla="*/ 54223 w 1056130"/>
              <a:gd name="connsiteY5447" fmla="*/ 622565 h 1056130"/>
              <a:gd name="connsiteX5448" fmla="*/ 62024 w 1056130"/>
              <a:gd name="connsiteY5448" fmla="*/ 624125 h 1056130"/>
              <a:gd name="connsiteX5449" fmla="*/ 94884 w 1056130"/>
              <a:gd name="connsiteY5449" fmla="*/ 624125 h 1056130"/>
              <a:gd name="connsiteX5450" fmla="*/ 81946 w 1056130"/>
              <a:gd name="connsiteY5450" fmla="*/ 626813 h 1056130"/>
              <a:gd name="connsiteX5451" fmla="*/ 49350 w 1056130"/>
              <a:gd name="connsiteY5451" fmla="*/ 626813 h 1056130"/>
              <a:gd name="connsiteX5452" fmla="*/ 46326 w 1056130"/>
              <a:gd name="connsiteY5452" fmla="*/ 626813 h 1056130"/>
              <a:gd name="connsiteX5453" fmla="*/ 62024 w 1056130"/>
              <a:gd name="connsiteY5453" fmla="*/ 624125 h 1056130"/>
              <a:gd name="connsiteX5454" fmla="*/ 25875 w 1056130"/>
              <a:gd name="connsiteY5454" fmla="*/ 631470 h 1056130"/>
              <a:gd name="connsiteX5455" fmla="*/ 23139 w 1056130"/>
              <a:gd name="connsiteY5455" fmla="*/ 631470 h 1056130"/>
              <a:gd name="connsiteX5456" fmla="*/ 40085 w 1056130"/>
              <a:gd name="connsiteY5456" fmla="*/ 628350 h 1056130"/>
              <a:gd name="connsiteX5457" fmla="*/ 76089 w 1056130"/>
              <a:gd name="connsiteY5457" fmla="*/ 628350 h 1056130"/>
              <a:gd name="connsiteX5458" fmla="*/ 72633 w 1056130"/>
              <a:gd name="connsiteY5458" fmla="*/ 629598 h 1056130"/>
              <a:gd name="connsiteX5459" fmla="*/ 56263 w 1056130"/>
              <a:gd name="connsiteY5459" fmla="*/ 631494 h 1056130"/>
              <a:gd name="connsiteX5460" fmla="*/ 25875 w 1056130"/>
              <a:gd name="connsiteY5460" fmla="*/ 631470 h 1056130"/>
              <a:gd name="connsiteX5461" fmla="*/ 52518 w 1056130"/>
              <a:gd name="connsiteY5461" fmla="*/ 635694 h 1056130"/>
              <a:gd name="connsiteX5462" fmla="*/ 61760 w 1056130"/>
              <a:gd name="connsiteY5462" fmla="*/ 633630 h 1056130"/>
              <a:gd name="connsiteX5463" fmla="*/ 67496 w 1056130"/>
              <a:gd name="connsiteY5463" fmla="*/ 633030 h 1056130"/>
              <a:gd name="connsiteX5464" fmla="*/ 107485 w 1056130"/>
              <a:gd name="connsiteY5464" fmla="*/ 633030 h 1056130"/>
              <a:gd name="connsiteX5465" fmla="*/ 90155 w 1056130"/>
              <a:gd name="connsiteY5465" fmla="*/ 636703 h 1056130"/>
              <a:gd name="connsiteX5466" fmla="*/ 50334 w 1056130"/>
              <a:gd name="connsiteY5466" fmla="*/ 636703 h 1056130"/>
              <a:gd name="connsiteX5467" fmla="*/ 52518 w 1056130"/>
              <a:gd name="connsiteY5467" fmla="*/ 635694 h 1056130"/>
              <a:gd name="connsiteX5468" fmla="*/ 27483 w 1056130"/>
              <a:gd name="connsiteY5468" fmla="*/ 642079 h 1056130"/>
              <a:gd name="connsiteX5469" fmla="*/ 25971 w 1056130"/>
              <a:gd name="connsiteY5469" fmla="*/ 642079 h 1056130"/>
              <a:gd name="connsiteX5470" fmla="*/ 27843 w 1056130"/>
              <a:gd name="connsiteY5470" fmla="*/ 641311 h 1056130"/>
              <a:gd name="connsiteX5471" fmla="*/ 40157 w 1056130"/>
              <a:gd name="connsiteY5471" fmla="*/ 638551 h 1056130"/>
              <a:gd name="connsiteX5472" fmla="*/ 42557 w 1056130"/>
              <a:gd name="connsiteY5472" fmla="*/ 638335 h 1056130"/>
              <a:gd name="connsiteX5473" fmla="*/ 85163 w 1056130"/>
              <a:gd name="connsiteY5473" fmla="*/ 638335 h 1056130"/>
              <a:gd name="connsiteX5474" fmla="*/ 86723 w 1056130"/>
              <a:gd name="connsiteY5474" fmla="*/ 638335 h 1056130"/>
              <a:gd name="connsiteX5475" fmla="*/ 86723 w 1056130"/>
              <a:gd name="connsiteY5475" fmla="*/ 638767 h 1056130"/>
              <a:gd name="connsiteX5476" fmla="*/ 73785 w 1056130"/>
              <a:gd name="connsiteY5476" fmla="*/ 642007 h 1056130"/>
              <a:gd name="connsiteX5477" fmla="*/ 72201 w 1056130"/>
              <a:gd name="connsiteY5477" fmla="*/ 642007 h 1056130"/>
              <a:gd name="connsiteX5478" fmla="*/ 73281 w 1056130"/>
              <a:gd name="connsiteY5478" fmla="*/ 643807 h 1056130"/>
              <a:gd name="connsiteX5479" fmla="*/ 75105 w 1056130"/>
              <a:gd name="connsiteY5479" fmla="*/ 643687 h 1056130"/>
              <a:gd name="connsiteX5480" fmla="*/ 123111 w 1056130"/>
              <a:gd name="connsiteY5480" fmla="*/ 643687 h 1056130"/>
              <a:gd name="connsiteX5481" fmla="*/ 121191 w 1056130"/>
              <a:gd name="connsiteY5481" fmla="*/ 644720 h 1056130"/>
              <a:gd name="connsiteX5482" fmla="*/ 115886 w 1056130"/>
              <a:gd name="connsiteY5482" fmla="*/ 646280 h 1056130"/>
              <a:gd name="connsiteX5483" fmla="*/ 99900 w 1056130"/>
              <a:gd name="connsiteY5483" fmla="*/ 648488 h 1056130"/>
              <a:gd name="connsiteX5484" fmla="*/ 59911 w 1056130"/>
              <a:gd name="connsiteY5484" fmla="*/ 648488 h 1056130"/>
              <a:gd name="connsiteX5485" fmla="*/ 56767 w 1056130"/>
              <a:gd name="connsiteY5485" fmla="*/ 648488 h 1056130"/>
              <a:gd name="connsiteX5486" fmla="*/ 56767 w 1056130"/>
              <a:gd name="connsiteY5486" fmla="*/ 648008 h 1056130"/>
              <a:gd name="connsiteX5487" fmla="*/ 73281 w 1056130"/>
              <a:gd name="connsiteY5487" fmla="*/ 643807 h 1056130"/>
              <a:gd name="connsiteX5488" fmla="*/ 29836 w 1056130"/>
              <a:gd name="connsiteY5488" fmla="*/ 655449 h 1056130"/>
              <a:gd name="connsiteX5489" fmla="*/ 28708 w 1056130"/>
              <a:gd name="connsiteY5489" fmla="*/ 654945 h 1056130"/>
              <a:gd name="connsiteX5490" fmla="*/ 47766 w 1056130"/>
              <a:gd name="connsiteY5490" fmla="*/ 650144 h 1056130"/>
              <a:gd name="connsiteX5491" fmla="*/ 49854 w 1056130"/>
              <a:gd name="connsiteY5491" fmla="*/ 649976 h 1056130"/>
              <a:gd name="connsiteX5492" fmla="*/ 99612 w 1056130"/>
              <a:gd name="connsiteY5492" fmla="*/ 649976 h 1056130"/>
              <a:gd name="connsiteX5493" fmla="*/ 100788 w 1056130"/>
              <a:gd name="connsiteY5493" fmla="*/ 650168 h 1056130"/>
              <a:gd name="connsiteX5494" fmla="*/ 99228 w 1056130"/>
              <a:gd name="connsiteY5494" fmla="*/ 650960 h 1056130"/>
              <a:gd name="connsiteX5495" fmla="*/ 85090 w 1056130"/>
              <a:gd name="connsiteY5495" fmla="*/ 655017 h 1056130"/>
              <a:gd name="connsiteX5496" fmla="*/ 82234 w 1056130"/>
              <a:gd name="connsiteY5496" fmla="*/ 655425 h 1056130"/>
              <a:gd name="connsiteX5497" fmla="*/ 83602 w 1056130"/>
              <a:gd name="connsiteY5497" fmla="*/ 657201 h 1056130"/>
              <a:gd name="connsiteX5498" fmla="*/ 86003 w 1056130"/>
              <a:gd name="connsiteY5498" fmla="*/ 657033 h 1056130"/>
              <a:gd name="connsiteX5499" fmla="*/ 138689 w 1056130"/>
              <a:gd name="connsiteY5499" fmla="*/ 657033 h 1056130"/>
              <a:gd name="connsiteX5500" fmla="*/ 140849 w 1056130"/>
              <a:gd name="connsiteY5500" fmla="*/ 657345 h 1056130"/>
              <a:gd name="connsiteX5501" fmla="*/ 139097 w 1056130"/>
              <a:gd name="connsiteY5501" fmla="*/ 658209 h 1056130"/>
              <a:gd name="connsiteX5502" fmla="*/ 125896 w 1056130"/>
              <a:gd name="connsiteY5502" fmla="*/ 662602 h 1056130"/>
              <a:gd name="connsiteX5503" fmla="*/ 122559 w 1056130"/>
              <a:gd name="connsiteY5503" fmla="*/ 663178 h 1056130"/>
              <a:gd name="connsiteX5504" fmla="*/ 64280 w 1056130"/>
              <a:gd name="connsiteY5504" fmla="*/ 663178 h 1056130"/>
              <a:gd name="connsiteX5505" fmla="*/ 64280 w 1056130"/>
              <a:gd name="connsiteY5505" fmla="*/ 662674 h 1056130"/>
              <a:gd name="connsiteX5506" fmla="*/ 83602 w 1056130"/>
              <a:gd name="connsiteY5506" fmla="*/ 657201 h 1056130"/>
              <a:gd name="connsiteX5507" fmla="*/ 34228 w 1056130"/>
              <a:gd name="connsiteY5507" fmla="*/ 672035 h 1056130"/>
              <a:gd name="connsiteX5508" fmla="*/ 33052 w 1056130"/>
              <a:gd name="connsiteY5508" fmla="*/ 672035 h 1056130"/>
              <a:gd name="connsiteX5509" fmla="*/ 36485 w 1056130"/>
              <a:gd name="connsiteY5509" fmla="*/ 670667 h 1056130"/>
              <a:gd name="connsiteX5510" fmla="*/ 54919 w 1056130"/>
              <a:gd name="connsiteY5510" fmla="*/ 665386 h 1056130"/>
              <a:gd name="connsiteX5511" fmla="*/ 58543 w 1056130"/>
              <a:gd name="connsiteY5511" fmla="*/ 664810 h 1056130"/>
              <a:gd name="connsiteX5512" fmla="*/ 116150 w 1056130"/>
              <a:gd name="connsiteY5512" fmla="*/ 664810 h 1056130"/>
              <a:gd name="connsiteX5513" fmla="*/ 117591 w 1056130"/>
              <a:gd name="connsiteY5513" fmla="*/ 665002 h 1056130"/>
              <a:gd name="connsiteX5514" fmla="*/ 116078 w 1056130"/>
              <a:gd name="connsiteY5514" fmla="*/ 665842 h 1056130"/>
              <a:gd name="connsiteX5515" fmla="*/ 98892 w 1056130"/>
              <a:gd name="connsiteY5515" fmla="*/ 671603 h 1056130"/>
              <a:gd name="connsiteX5516" fmla="*/ 96060 w 1056130"/>
              <a:gd name="connsiteY5516" fmla="*/ 672107 h 1056130"/>
              <a:gd name="connsiteX5517" fmla="*/ 75729 w 1056130"/>
              <a:gd name="connsiteY5517" fmla="*/ 681084 h 1056130"/>
              <a:gd name="connsiteX5518" fmla="*/ 95940 w 1056130"/>
              <a:gd name="connsiteY5518" fmla="*/ 674339 h 1056130"/>
              <a:gd name="connsiteX5519" fmla="*/ 99276 w 1056130"/>
              <a:gd name="connsiteY5519" fmla="*/ 673691 h 1056130"/>
              <a:gd name="connsiteX5520" fmla="*/ 163244 w 1056130"/>
              <a:gd name="connsiteY5520" fmla="*/ 673691 h 1056130"/>
              <a:gd name="connsiteX5521" fmla="*/ 164156 w 1056130"/>
              <a:gd name="connsiteY5521" fmla="*/ 673691 h 1056130"/>
              <a:gd name="connsiteX5522" fmla="*/ 162452 w 1056130"/>
              <a:gd name="connsiteY5522" fmla="*/ 674771 h 1056130"/>
              <a:gd name="connsiteX5523" fmla="*/ 145650 w 1056130"/>
              <a:gd name="connsiteY5523" fmla="*/ 681540 h 1056130"/>
              <a:gd name="connsiteX5524" fmla="*/ 142866 w 1056130"/>
              <a:gd name="connsiteY5524" fmla="*/ 682116 h 1056130"/>
              <a:gd name="connsiteX5525" fmla="*/ 75153 w 1056130"/>
              <a:gd name="connsiteY5525" fmla="*/ 682116 h 1056130"/>
              <a:gd name="connsiteX5526" fmla="*/ 73785 w 1056130"/>
              <a:gd name="connsiteY5526" fmla="*/ 681660 h 1056130"/>
              <a:gd name="connsiteX5527" fmla="*/ 40565 w 1056130"/>
              <a:gd name="connsiteY5527" fmla="*/ 693830 h 1056130"/>
              <a:gd name="connsiteX5528" fmla="*/ 39173 w 1056130"/>
              <a:gd name="connsiteY5528" fmla="*/ 693830 h 1056130"/>
              <a:gd name="connsiteX5529" fmla="*/ 40949 w 1056130"/>
              <a:gd name="connsiteY5529" fmla="*/ 692822 h 1056130"/>
              <a:gd name="connsiteX5530" fmla="*/ 65600 w 1056130"/>
              <a:gd name="connsiteY5530" fmla="*/ 684565 h 1056130"/>
              <a:gd name="connsiteX5531" fmla="*/ 68913 w 1056130"/>
              <a:gd name="connsiteY5531" fmla="*/ 683892 h 1056130"/>
              <a:gd name="connsiteX5532" fmla="*/ 138905 w 1056130"/>
              <a:gd name="connsiteY5532" fmla="*/ 683892 h 1056130"/>
              <a:gd name="connsiteX5533" fmla="*/ 136769 w 1056130"/>
              <a:gd name="connsiteY5533" fmla="*/ 685285 h 1056130"/>
              <a:gd name="connsiteX5534" fmla="*/ 116750 w 1056130"/>
              <a:gd name="connsiteY5534" fmla="*/ 693086 h 1056130"/>
              <a:gd name="connsiteX5535" fmla="*/ 113702 w 1056130"/>
              <a:gd name="connsiteY5535" fmla="*/ 693686 h 1056130"/>
              <a:gd name="connsiteX5536" fmla="*/ 88571 w 1056130"/>
              <a:gd name="connsiteY5536" fmla="*/ 706239 h 1056130"/>
              <a:gd name="connsiteX5537" fmla="*/ 114158 w 1056130"/>
              <a:gd name="connsiteY5537" fmla="*/ 695942 h 1056130"/>
              <a:gd name="connsiteX5538" fmla="*/ 116966 w 1056130"/>
              <a:gd name="connsiteY5538" fmla="*/ 695390 h 1056130"/>
              <a:gd name="connsiteX5539" fmla="*/ 192600 w 1056130"/>
              <a:gd name="connsiteY5539" fmla="*/ 695390 h 1056130"/>
              <a:gd name="connsiteX5540" fmla="*/ 193560 w 1056130"/>
              <a:gd name="connsiteY5540" fmla="*/ 695606 h 1056130"/>
              <a:gd name="connsiteX5541" fmla="*/ 191904 w 1056130"/>
              <a:gd name="connsiteY5541" fmla="*/ 696782 h 1056130"/>
              <a:gd name="connsiteX5542" fmla="*/ 172701 w 1056130"/>
              <a:gd name="connsiteY5542" fmla="*/ 706383 h 1056130"/>
              <a:gd name="connsiteX5543" fmla="*/ 169197 w 1056130"/>
              <a:gd name="connsiteY5543" fmla="*/ 707247 h 1056130"/>
              <a:gd name="connsiteX5544" fmla="*/ 87251 w 1056130"/>
              <a:gd name="connsiteY5544" fmla="*/ 707247 h 1056130"/>
              <a:gd name="connsiteX5545" fmla="*/ 88643 w 1056130"/>
              <a:gd name="connsiteY5545" fmla="*/ 706143 h 1056130"/>
              <a:gd name="connsiteX5546" fmla="*/ 48630 w 1056130"/>
              <a:gd name="connsiteY5546" fmla="*/ 723785 h 1056130"/>
              <a:gd name="connsiteX5547" fmla="*/ 46614 w 1056130"/>
              <a:gd name="connsiteY5547" fmla="*/ 723497 h 1056130"/>
              <a:gd name="connsiteX5548" fmla="*/ 47142 w 1056130"/>
              <a:gd name="connsiteY5548" fmla="*/ 722729 h 1056130"/>
              <a:gd name="connsiteX5549" fmla="*/ 79618 w 1056130"/>
              <a:gd name="connsiteY5549" fmla="*/ 709792 h 1056130"/>
              <a:gd name="connsiteX5550" fmla="*/ 83674 w 1056130"/>
              <a:gd name="connsiteY5550" fmla="*/ 708928 h 1056130"/>
              <a:gd name="connsiteX5551" fmla="*/ 164564 w 1056130"/>
              <a:gd name="connsiteY5551" fmla="*/ 708928 h 1056130"/>
              <a:gd name="connsiteX5552" fmla="*/ 166701 w 1056130"/>
              <a:gd name="connsiteY5552" fmla="*/ 709192 h 1056130"/>
              <a:gd name="connsiteX5553" fmla="*/ 164732 w 1056130"/>
              <a:gd name="connsiteY5553" fmla="*/ 710416 h 1056130"/>
              <a:gd name="connsiteX5554" fmla="*/ 141713 w 1056130"/>
              <a:gd name="connsiteY5554" fmla="*/ 721961 h 1056130"/>
              <a:gd name="connsiteX5555" fmla="*/ 139313 w 1056130"/>
              <a:gd name="connsiteY5555" fmla="*/ 723233 h 1056130"/>
              <a:gd name="connsiteX5556" fmla="*/ 139313 w 1056130"/>
              <a:gd name="connsiteY5556" fmla="*/ 723233 h 1056130"/>
              <a:gd name="connsiteX5557" fmla="*/ 136913 w 1056130"/>
              <a:gd name="connsiteY5557" fmla="*/ 723761 h 1056130"/>
              <a:gd name="connsiteX5558" fmla="*/ 107605 w 1056130"/>
              <a:gd name="connsiteY5558" fmla="*/ 740851 h 1056130"/>
              <a:gd name="connsiteX5559" fmla="*/ 137681 w 1056130"/>
              <a:gd name="connsiteY5559" fmla="*/ 725730 h 1056130"/>
              <a:gd name="connsiteX5560" fmla="*/ 141161 w 1056130"/>
              <a:gd name="connsiteY5560" fmla="*/ 724817 h 1056130"/>
              <a:gd name="connsiteX5561" fmla="*/ 232085 w 1056130"/>
              <a:gd name="connsiteY5561" fmla="*/ 724817 h 1056130"/>
              <a:gd name="connsiteX5562" fmla="*/ 233405 w 1056130"/>
              <a:gd name="connsiteY5562" fmla="*/ 724817 h 1056130"/>
              <a:gd name="connsiteX5563" fmla="*/ 231437 w 1056130"/>
              <a:gd name="connsiteY5563" fmla="*/ 726522 h 1056130"/>
              <a:gd name="connsiteX5564" fmla="*/ 209834 w 1056130"/>
              <a:gd name="connsiteY5564" fmla="*/ 740923 h 1056130"/>
              <a:gd name="connsiteX5565" fmla="*/ 206185 w 1056130"/>
              <a:gd name="connsiteY5565" fmla="*/ 742076 h 1056130"/>
              <a:gd name="connsiteX5566" fmla="*/ 107773 w 1056130"/>
              <a:gd name="connsiteY5566" fmla="*/ 742076 h 1056130"/>
              <a:gd name="connsiteX5567" fmla="*/ 106189 w 1056130"/>
              <a:gd name="connsiteY5567" fmla="*/ 741860 h 1056130"/>
              <a:gd name="connsiteX5568" fmla="*/ 107677 w 1056130"/>
              <a:gd name="connsiteY5568" fmla="*/ 740755 h 1056130"/>
              <a:gd name="connsiteX5569" fmla="*/ 61400 w 1056130"/>
              <a:gd name="connsiteY5569" fmla="*/ 765214 h 1056130"/>
              <a:gd name="connsiteX5570" fmla="*/ 59935 w 1056130"/>
              <a:gd name="connsiteY5570" fmla="*/ 764998 h 1056130"/>
              <a:gd name="connsiteX5571" fmla="*/ 61280 w 1056130"/>
              <a:gd name="connsiteY5571" fmla="*/ 763942 h 1056130"/>
              <a:gd name="connsiteX5572" fmla="*/ 100284 w 1056130"/>
              <a:gd name="connsiteY5572" fmla="*/ 744404 h 1056130"/>
              <a:gd name="connsiteX5573" fmla="*/ 103021 w 1056130"/>
              <a:gd name="connsiteY5573" fmla="*/ 743684 h 1056130"/>
              <a:gd name="connsiteX5574" fmla="*/ 203833 w 1056130"/>
              <a:gd name="connsiteY5574" fmla="*/ 743684 h 1056130"/>
              <a:gd name="connsiteX5575" fmla="*/ 205129 w 1056130"/>
              <a:gd name="connsiteY5575" fmla="*/ 743852 h 1056130"/>
              <a:gd name="connsiteX5576" fmla="*/ 202729 w 1056130"/>
              <a:gd name="connsiteY5576" fmla="*/ 745652 h 1056130"/>
              <a:gd name="connsiteX5577" fmla="*/ 175390 w 1056130"/>
              <a:gd name="connsiteY5577" fmla="*/ 763942 h 1056130"/>
              <a:gd name="connsiteX5578" fmla="*/ 171501 w 1056130"/>
              <a:gd name="connsiteY5578" fmla="*/ 765214 h 1056130"/>
              <a:gd name="connsiteX5579" fmla="*/ 136073 w 1056130"/>
              <a:gd name="connsiteY5579" fmla="*/ 792146 h 1056130"/>
              <a:gd name="connsiteX5580" fmla="*/ 172365 w 1056130"/>
              <a:gd name="connsiteY5580" fmla="*/ 767855 h 1056130"/>
              <a:gd name="connsiteX5581" fmla="*/ 176038 w 1056130"/>
              <a:gd name="connsiteY5581" fmla="*/ 766775 h 1056130"/>
              <a:gd name="connsiteX5582" fmla="*/ 287411 w 1056130"/>
              <a:gd name="connsiteY5582" fmla="*/ 766775 h 1056130"/>
              <a:gd name="connsiteX5583" fmla="*/ 289812 w 1056130"/>
              <a:gd name="connsiteY5583" fmla="*/ 767039 h 1056130"/>
              <a:gd name="connsiteX5584" fmla="*/ 288300 w 1056130"/>
              <a:gd name="connsiteY5584" fmla="*/ 768815 h 1056130"/>
              <a:gd name="connsiteX5585" fmla="*/ 265065 w 1056130"/>
              <a:gd name="connsiteY5585" fmla="*/ 792122 h 1056130"/>
              <a:gd name="connsiteX5586" fmla="*/ 261104 w 1056130"/>
              <a:gd name="connsiteY5586" fmla="*/ 793898 h 1056130"/>
              <a:gd name="connsiteX5587" fmla="*/ 136841 w 1056130"/>
              <a:gd name="connsiteY5587" fmla="*/ 793898 h 1056130"/>
              <a:gd name="connsiteX5588" fmla="*/ 134441 w 1056130"/>
              <a:gd name="connsiteY5588" fmla="*/ 793898 h 1056130"/>
              <a:gd name="connsiteX5589" fmla="*/ 136073 w 1056130"/>
              <a:gd name="connsiteY5589" fmla="*/ 792146 h 1056130"/>
              <a:gd name="connsiteX5590" fmla="*/ 81634 w 1056130"/>
              <a:gd name="connsiteY5590" fmla="*/ 828438 h 1056130"/>
              <a:gd name="connsiteX5591" fmla="*/ 129376 w 1056130"/>
              <a:gd name="connsiteY5591" fmla="*/ 796538 h 1056130"/>
              <a:gd name="connsiteX5592" fmla="*/ 133264 w 1056130"/>
              <a:gd name="connsiteY5592" fmla="*/ 795314 h 1056130"/>
              <a:gd name="connsiteX5593" fmla="*/ 258920 w 1056130"/>
              <a:gd name="connsiteY5593" fmla="*/ 795314 h 1056130"/>
              <a:gd name="connsiteX5594" fmla="*/ 260984 w 1056130"/>
              <a:gd name="connsiteY5594" fmla="*/ 795482 h 1056130"/>
              <a:gd name="connsiteX5595" fmla="*/ 260072 w 1056130"/>
              <a:gd name="connsiteY5595" fmla="*/ 796922 h 1056130"/>
              <a:gd name="connsiteX5596" fmla="*/ 228244 w 1056130"/>
              <a:gd name="connsiteY5596" fmla="*/ 828822 h 1056130"/>
              <a:gd name="connsiteX5597" fmla="*/ 224500 w 1056130"/>
              <a:gd name="connsiteY5597" fmla="*/ 830166 h 1056130"/>
              <a:gd name="connsiteX5598" fmla="*/ 79546 w 1056130"/>
              <a:gd name="connsiteY5598" fmla="*/ 830166 h 1056130"/>
              <a:gd name="connsiteX5599" fmla="*/ 81634 w 1056130"/>
              <a:gd name="connsiteY5599" fmla="*/ 828438 h 1056130"/>
              <a:gd name="connsiteX5600" fmla="*/ 176158 w 1056130"/>
              <a:gd name="connsiteY5600" fmla="*/ 878364 h 1056130"/>
              <a:gd name="connsiteX5601" fmla="*/ 10537 w 1056130"/>
              <a:gd name="connsiteY5601" fmla="*/ 878364 h 1056130"/>
              <a:gd name="connsiteX5602" fmla="*/ 7921 w 1056130"/>
              <a:gd name="connsiteY5602" fmla="*/ 878364 h 1056130"/>
              <a:gd name="connsiteX5603" fmla="*/ 9025 w 1056130"/>
              <a:gd name="connsiteY5603" fmla="*/ 876924 h 1056130"/>
              <a:gd name="connsiteX5604" fmla="*/ 74913 w 1056130"/>
              <a:gd name="connsiteY5604" fmla="*/ 832927 h 1056130"/>
              <a:gd name="connsiteX5605" fmla="*/ 78322 w 1056130"/>
              <a:gd name="connsiteY5605" fmla="*/ 831799 h 1056130"/>
              <a:gd name="connsiteX5606" fmla="*/ 223444 w 1056130"/>
              <a:gd name="connsiteY5606" fmla="*/ 831799 h 1056130"/>
              <a:gd name="connsiteX5607" fmla="*/ 224692 w 1056130"/>
              <a:gd name="connsiteY5607" fmla="*/ 831799 h 1056130"/>
              <a:gd name="connsiteX5608" fmla="*/ 222964 w 1056130"/>
              <a:gd name="connsiteY5608" fmla="*/ 834055 h 1056130"/>
              <a:gd name="connsiteX5609" fmla="*/ 180526 w 1056130"/>
              <a:gd name="connsiteY5609" fmla="*/ 876540 h 1056130"/>
              <a:gd name="connsiteX5610" fmla="*/ 176158 w 1056130"/>
              <a:gd name="connsiteY5610" fmla="*/ 878364 h 1056130"/>
              <a:gd name="connsiteX5611" fmla="*/ 317487 w 1056130"/>
              <a:gd name="connsiteY5611" fmla="*/ 944757 h 1056130"/>
              <a:gd name="connsiteX5612" fmla="*/ 151027 w 1056130"/>
              <a:gd name="connsiteY5612" fmla="*/ 944757 h 1056130"/>
              <a:gd name="connsiteX5613" fmla="*/ 115502 w 1056130"/>
              <a:gd name="connsiteY5613" fmla="*/ 944757 h 1056130"/>
              <a:gd name="connsiteX5614" fmla="*/ 115286 w 1056130"/>
              <a:gd name="connsiteY5614" fmla="*/ 944229 h 1056130"/>
              <a:gd name="connsiteX5615" fmla="*/ 117062 w 1056130"/>
              <a:gd name="connsiteY5615" fmla="*/ 942404 h 1056130"/>
              <a:gd name="connsiteX5616" fmla="*/ 154123 w 1056130"/>
              <a:gd name="connsiteY5616" fmla="*/ 905344 h 1056130"/>
              <a:gd name="connsiteX5617" fmla="*/ 177694 w 1056130"/>
              <a:gd name="connsiteY5617" fmla="*/ 881629 h 1056130"/>
              <a:gd name="connsiteX5618" fmla="*/ 181846 w 1056130"/>
              <a:gd name="connsiteY5618" fmla="*/ 879925 h 1056130"/>
              <a:gd name="connsiteX5619" fmla="*/ 349603 w 1056130"/>
              <a:gd name="connsiteY5619" fmla="*/ 879925 h 1056130"/>
              <a:gd name="connsiteX5620" fmla="*/ 352219 w 1056130"/>
              <a:gd name="connsiteY5620" fmla="*/ 880165 h 1056130"/>
              <a:gd name="connsiteX5621" fmla="*/ 351331 w 1056130"/>
              <a:gd name="connsiteY5621" fmla="*/ 882565 h 1056130"/>
              <a:gd name="connsiteX5622" fmla="*/ 321520 w 1056130"/>
              <a:gd name="connsiteY5622" fmla="*/ 942380 h 1056130"/>
              <a:gd name="connsiteX5623" fmla="*/ 317487 w 1056130"/>
              <a:gd name="connsiteY5623" fmla="*/ 944757 h 1056130"/>
              <a:gd name="connsiteX5624" fmla="*/ 528185 w 1056130"/>
              <a:gd name="connsiteY5624" fmla="*/ 895046 h 1056130"/>
              <a:gd name="connsiteX5625" fmla="*/ 528017 w 1056130"/>
              <a:gd name="connsiteY5625" fmla="*/ 942188 h 1056130"/>
              <a:gd name="connsiteX5626" fmla="*/ 528017 w 1056130"/>
              <a:gd name="connsiteY5626" fmla="*/ 943508 h 1056130"/>
              <a:gd name="connsiteX5627" fmla="*/ 526721 w 1056130"/>
              <a:gd name="connsiteY5627" fmla="*/ 944709 h 1056130"/>
              <a:gd name="connsiteX5628" fmla="*/ 322120 w 1056130"/>
              <a:gd name="connsiteY5628" fmla="*/ 944709 h 1056130"/>
              <a:gd name="connsiteX5629" fmla="*/ 323464 w 1056130"/>
              <a:gd name="connsiteY5629" fmla="*/ 941924 h 1056130"/>
              <a:gd name="connsiteX5630" fmla="*/ 353372 w 1056130"/>
              <a:gd name="connsiteY5630" fmla="*/ 882133 h 1056130"/>
              <a:gd name="connsiteX5631" fmla="*/ 356924 w 1056130"/>
              <a:gd name="connsiteY5631" fmla="*/ 879877 h 1056130"/>
              <a:gd name="connsiteX5632" fmla="*/ 525521 w 1056130"/>
              <a:gd name="connsiteY5632" fmla="*/ 879877 h 1056130"/>
              <a:gd name="connsiteX5633" fmla="*/ 526577 w 1056130"/>
              <a:gd name="connsiteY5633" fmla="*/ 879877 h 1056130"/>
              <a:gd name="connsiteX5634" fmla="*/ 528209 w 1056130"/>
              <a:gd name="connsiteY5634" fmla="*/ 881581 h 1056130"/>
              <a:gd name="connsiteX5635" fmla="*/ 528185 w 1056130"/>
              <a:gd name="connsiteY5635" fmla="*/ 895046 h 1056130"/>
              <a:gd name="connsiteX5636" fmla="*/ 528809 w 1056130"/>
              <a:gd name="connsiteY5636" fmla="*/ 755445 h 1056130"/>
              <a:gd name="connsiteX5637" fmla="*/ 528329 w 1056130"/>
              <a:gd name="connsiteY5637" fmla="*/ 756885 h 1056130"/>
              <a:gd name="connsiteX5638" fmla="*/ 528209 w 1056130"/>
              <a:gd name="connsiteY5638" fmla="*/ 763702 h 1056130"/>
              <a:gd name="connsiteX5639" fmla="*/ 526673 w 1056130"/>
              <a:gd name="connsiteY5639" fmla="*/ 765214 h 1056130"/>
              <a:gd name="connsiteX5640" fmla="*/ 525089 w 1056130"/>
              <a:gd name="connsiteY5640" fmla="*/ 765214 h 1056130"/>
              <a:gd name="connsiteX5641" fmla="*/ 414987 w 1056130"/>
              <a:gd name="connsiteY5641" fmla="*/ 765214 h 1056130"/>
              <a:gd name="connsiteX5642" fmla="*/ 412467 w 1056130"/>
              <a:gd name="connsiteY5642" fmla="*/ 765070 h 1056130"/>
              <a:gd name="connsiteX5643" fmla="*/ 412731 w 1056130"/>
              <a:gd name="connsiteY5643" fmla="*/ 763534 h 1056130"/>
              <a:gd name="connsiteX5644" fmla="*/ 422140 w 1056130"/>
              <a:gd name="connsiteY5644" fmla="*/ 744716 h 1056130"/>
              <a:gd name="connsiteX5645" fmla="*/ 422908 w 1056130"/>
              <a:gd name="connsiteY5645" fmla="*/ 743660 h 1056130"/>
              <a:gd name="connsiteX5646" fmla="*/ 425308 w 1056130"/>
              <a:gd name="connsiteY5646" fmla="*/ 743180 h 1056130"/>
              <a:gd name="connsiteX5647" fmla="*/ 525449 w 1056130"/>
              <a:gd name="connsiteY5647" fmla="*/ 743180 h 1056130"/>
              <a:gd name="connsiteX5648" fmla="*/ 528113 w 1056130"/>
              <a:gd name="connsiteY5648" fmla="*/ 743756 h 1056130"/>
              <a:gd name="connsiteX5649" fmla="*/ 528713 w 1056130"/>
              <a:gd name="connsiteY5649" fmla="*/ 745340 h 1056130"/>
              <a:gd name="connsiteX5650" fmla="*/ 528209 w 1056130"/>
              <a:gd name="connsiteY5650" fmla="*/ 742052 h 1056130"/>
              <a:gd name="connsiteX5651" fmla="*/ 525809 w 1056130"/>
              <a:gd name="connsiteY5651" fmla="*/ 742652 h 1056130"/>
              <a:gd name="connsiteX5652" fmla="*/ 425837 w 1056130"/>
              <a:gd name="connsiteY5652" fmla="*/ 742652 h 1056130"/>
              <a:gd name="connsiteX5653" fmla="*/ 423436 w 1056130"/>
              <a:gd name="connsiteY5653" fmla="*/ 741908 h 1056130"/>
              <a:gd name="connsiteX5654" fmla="*/ 431093 w 1056130"/>
              <a:gd name="connsiteY5654" fmla="*/ 726690 h 1056130"/>
              <a:gd name="connsiteX5655" fmla="*/ 432317 w 1056130"/>
              <a:gd name="connsiteY5655" fmla="*/ 724697 h 1056130"/>
              <a:gd name="connsiteX5656" fmla="*/ 434718 w 1056130"/>
              <a:gd name="connsiteY5656" fmla="*/ 724193 h 1056130"/>
              <a:gd name="connsiteX5657" fmla="*/ 525377 w 1056130"/>
              <a:gd name="connsiteY5657" fmla="*/ 724193 h 1056130"/>
              <a:gd name="connsiteX5658" fmla="*/ 528041 w 1056130"/>
              <a:gd name="connsiteY5658" fmla="*/ 724769 h 1056130"/>
              <a:gd name="connsiteX5659" fmla="*/ 528641 w 1056130"/>
              <a:gd name="connsiteY5659" fmla="*/ 726642 h 1056130"/>
              <a:gd name="connsiteX5660" fmla="*/ 528641 w 1056130"/>
              <a:gd name="connsiteY5660" fmla="*/ 740179 h 1056130"/>
              <a:gd name="connsiteX5661" fmla="*/ 528209 w 1056130"/>
              <a:gd name="connsiteY5661" fmla="*/ 742052 h 1056130"/>
              <a:gd name="connsiteX5662" fmla="*/ 528209 w 1056130"/>
              <a:gd name="connsiteY5662" fmla="*/ 682044 h 1056130"/>
              <a:gd name="connsiteX5663" fmla="*/ 525809 w 1056130"/>
              <a:gd name="connsiteY5663" fmla="*/ 682044 h 1056130"/>
              <a:gd name="connsiteX5664" fmla="*/ 453416 w 1056130"/>
              <a:gd name="connsiteY5664" fmla="*/ 682044 h 1056130"/>
              <a:gd name="connsiteX5665" fmla="*/ 457688 w 1056130"/>
              <a:gd name="connsiteY5665" fmla="*/ 673571 h 1056130"/>
              <a:gd name="connsiteX5666" fmla="*/ 460089 w 1056130"/>
              <a:gd name="connsiteY5666" fmla="*/ 672995 h 1056130"/>
              <a:gd name="connsiteX5667" fmla="*/ 525737 w 1056130"/>
              <a:gd name="connsiteY5667" fmla="*/ 672995 h 1056130"/>
              <a:gd name="connsiteX5668" fmla="*/ 528137 w 1056130"/>
              <a:gd name="connsiteY5668" fmla="*/ 673595 h 1056130"/>
              <a:gd name="connsiteX5669" fmla="*/ 528305 w 1056130"/>
              <a:gd name="connsiteY5669" fmla="*/ 673739 h 1056130"/>
              <a:gd name="connsiteX5670" fmla="*/ 528233 w 1056130"/>
              <a:gd name="connsiteY5670" fmla="*/ 682044 h 1056130"/>
              <a:gd name="connsiteX5671" fmla="*/ 529913 w 1056130"/>
              <a:gd name="connsiteY5671" fmla="*/ 673715 h 1056130"/>
              <a:gd name="connsiteX5672" fmla="*/ 529913 w 1056130"/>
              <a:gd name="connsiteY5672" fmla="*/ 673715 h 1056130"/>
              <a:gd name="connsiteX5673" fmla="*/ 532314 w 1056130"/>
              <a:gd name="connsiteY5673" fmla="*/ 673091 h 1056130"/>
              <a:gd name="connsiteX5674" fmla="*/ 597986 w 1056130"/>
              <a:gd name="connsiteY5674" fmla="*/ 673091 h 1056130"/>
              <a:gd name="connsiteX5675" fmla="*/ 600386 w 1056130"/>
              <a:gd name="connsiteY5675" fmla="*/ 673667 h 1056130"/>
              <a:gd name="connsiteX5676" fmla="*/ 604491 w 1056130"/>
              <a:gd name="connsiteY5676" fmla="*/ 681804 h 1056130"/>
              <a:gd name="connsiteX5677" fmla="*/ 602090 w 1056130"/>
              <a:gd name="connsiteY5677" fmla="*/ 682140 h 1056130"/>
              <a:gd name="connsiteX5678" fmla="*/ 532002 w 1056130"/>
              <a:gd name="connsiteY5678" fmla="*/ 682140 h 1056130"/>
              <a:gd name="connsiteX5679" fmla="*/ 529913 w 1056130"/>
              <a:gd name="connsiteY5679" fmla="*/ 682140 h 1056130"/>
              <a:gd name="connsiteX5680" fmla="*/ 529913 w 1056130"/>
              <a:gd name="connsiteY5680" fmla="*/ 682140 h 1056130"/>
              <a:gd name="connsiteX5681" fmla="*/ 529937 w 1056130"/>
              <a:gd name="connsiteY5681" fmla="*/ 673715 h 1056130"/>
              <a:gd name="connsiteX5682" fmla="*/ 529289 w 1056130"/>
              <a:gd name="connsiteY5682" fmla="*/ 763414 h 1056130"/>
              <a:gd name="connsiteX5683" fmla="*/ 529289 w 1056130"/>
              <a:gd name="connsiteY5683" fmla="*/ 745628 h 1056130"/>
              <a:gd name="connsiteX5684" fmla="*/ 529913 w 1056130"/>
              <a:gd name="connsiteY5684" fmla="*/ 743756 h 1056130"/>
              <a:gd name="connsiteX5685" fmla="*/ 533058 w 1056130"/>
              <a:gd name="connsiteY5685" fmla="*/ 743180 h 1056130"/>
              <a:gd name="connsiteX5686" fmla="*/ 634038 w 1056130"/>
              <a:gd name="connsiteY5686" fmla="*/ 743180 h 1056130"/>
              <a:gd name="connsiteX5687" fmla="*/ 635166 w 1056130"/>
              <a:gd name="connsiteY5687" fmla="*/ 743780 h 1056130"/>
              <a:gd name="connsiteX5688" fmla="*/ 637087 w 1056130"/>
              <a:gd name="connsiteY5688" fmla="*/ 747188 h 1056130"/>
              <a:gd name="connsiteX5689" fmla="*/ 644720 w 1056130"/>
              <a:gd name="connsiteY5689" fmla="*/ 762478 h 1056130"/>
              <a:gd name="connsiteX5690" fmla="*/ 645968 w 1056130"/>
              <a:gd name="connsiteY5690" fmla="*/ 765190 h 1056130"/>
              <a:gd name="connsiteX5691" fmla="*/ 533154 w 1056130"/>
              <a:gd name="connsiteY5691" fmla="*/ 765190 h 1056130"/>
              <a:gd name="connsiteX5692" fmla="*/ 529985 w 1056130"/>
              <a:gd name="connsiteY5692" fmla="*/ 765190 h 1056130"/>
              <a:gd name="connsiteX5693" fmla="*/ 529985 w 1056130"/>
              <a:gd name="connsiteY5693" fmla="*/ 765190 h 1056130"/>
              <a:gd name="connsiteX5694" fmla="*/ 529313 w 1056130"/>
              <a:gd name="connsiteY5694" fmla="*/ 763414 h 1056130"/>
              <a:gd name="connsiteX5695" fmla="*/ 732138 w 1056130"/>
              <a:gd name="connsiteY5695" fmla="*/ 944709 h 1056130"/>
              <a:gd name="connsiteX5696" fmla="*/ 532914 w 1056130"/>
              <a:gd name="connsiteY5696" fmla="*/ 944709 h 1056130"/>
              <a:gd name="connsiteX5697" fmla="*/ 529481 w 1056130"/>
              <a:gd name="connsiteY5697" fmla="*/ 941156 h 1056130"/>
              <a:gd name="connsiteX5698" fmla="*/ 529481 w 1056130"/>
              <a:gd name="connsiteY5698" fmla="*/ 914561 h 1056130"/>
              <a:gd name="connsiteX5699" fmla="*/ 529625 w 1056130"/>
              <a:gd name="connsiteY5699" fmla="*/ 882445 h 1056130"/>
              <a:gd name="connsiteX5700" fmla="*/ 532194 w 1056130"/>
              <a:gd name="connsiteY5700" fmla="*/ 879925 h 1056130"/>
              <a:gd name="connsiteX5701" fmla="*/ 659145 w 1056130"/>
              <a:gd name="connsiteY5701" fmla="*/ 879925 h 1056130"/>
              <a:gd name="connsiteX5702" fmla="*/ 700502 w 1056130"/>
              <a:gd name="connsiteY5702" fmla="*/ 879925 h 1056130"/>
              <a:gd name="connsiteX5703" fmla="*/ 704319 w 1056130"/>
              <a:gd name="connsiteY5703" fmla="*/ 882325 h 1056130"/>
              <a:gd name="connsiteX5704" fmla="*/ 734227 w 1056130"/>
              <a:gd name="connsiteY5704" fmla="*/ 942332 h 1056130"/>
              <a:gd name="connsiteX5705" fmla="*/ 735403 w 1056130"/>
              <a:gd name="connsiteY5705" fmla="*/ 944733 h 1056130"/>
              <a:gd name="connsiteX5706" fmla="*/ 939716 w 1056130"/>
              <a:gd name="connsiteY5706" fmla="*/ 944709 h 1056130"/>
              <a:gd name="connsiteX5707" fmla="*/ 740083 w 1056130"/>
              <a:gd name="connsiteY5707" fmla="*/ 944709 h 1056130"/>
              <a:gd name="connsiteX5708" fmla="*/ 736123 w 1056130"/>
              <a:gd name="connsiteY5708" fmla="*/ 942308 h 1056130"/>
              <a:gd name="connsiteX5709" fmla="*/ 706287 w 1056130"/>
              <a:gd name="connsiteY5709" fmla="*/ 882301 h 1056130"/>
              <a:gd name="connsiteX5710" fmla="*/ 705303 w 1056130"/>
              <a:gd name="connsiteY5710" fmla="*/ 880309 h 1056130"/>
              <a:gd name="connsiteX5711" fmla="*/ 708471 w 1056130"/>
              <a:gd name="connsiteY5711" fmla="*/ 879997 h 1056130"/>
              <a:gd name="connsiteX5712" fmla="*/ 875988 w 1056130"/>
              <a:gd name="connsiteY5712" fmla="*/ 879997 h 1056130"/>
              <a:gd name="connsiteX5713" fmla="*/ 879733 w 1056130"/>
              <a:gd name="connsiteY5713" fmla="*/ 881365 h 1056130"/>
              <a:gd name="connsiteX5714" fmla="*/ 941660 w 1056130"/>
              <a:gd name="connsiteY5714" fmla="*/ 943460 h 1056130"/>
              <a:gd name="connsiteX5715" fmla="*/ 942500 w 1056130"/>
              <a:gd name="connsiteY5715" fmla="*/ 944421 h 1056130"/>
              <a:gd name="connsiteX5716" fmla="*/ 939740 w 1056130"/>
              <a:gd name="connsiteY5716" fmla="*/ 944709 h 105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</a:cxnLst>
            <a:rect l="l" t="t" r="r" b="b"/>
            <a:pathLst>
              <a:path w="1056130" h="1056130">
                <a:moveTo>
                  <a:pt x="1055722" y="1055122"/>
                </a:moveTo>
                <a:cubicBezTo>
                  <a:pt x="1054817" y="1054481"/>
                  <a:pt x="1054008" y="1053713"/>
                  <a:pt x="1053322" y="1052842"/>
                </a:cubicBezTo>
                <a:lnTo>
                  <a:pt x="1006948" y="1006492"/>
                </a:lnTo>
                <a:cubicBezTo>
                  <a:pt x="987746" y="987177"/>
                  <a:pt x="968464" y="967864"/>
                  <a:pt x="949101" y="948549"/>
                </a:cubicBezTo>
                <a:cubicBezTo>
                  <a:pt x="948422" y="947971"/>
                  <a:pt x="947690" y="947457"/>
                  <a:pt x="946917" y="947013"/>
                </a:cubicBezTo>
                <a:cubicBezTo>
                  <a:pt x="947812" y="946391"/>
                  <a:pt x="948914" y="946142"/>
                  <a:pt x="949989" y="946317"/>
                </a:cubicBezTo>
                <a:lnTo>
                  <a:pt x="1053202" y="946317"/>
                </a:lnTo>
                <a:cubicBezTo>
                  <a:pt x="1054064" y="946168"/>
                  <a:pt x="1054952" y="946250"/>
                  <a:pt x="1055770" y="946557"/>
                </a:cubicBezTo>
                <a:lnTo>
                  <a:pt x="1055770" y="944469"/>
                </a:lnTo>
                <a:cubicBezTo>
                  <a:pt x="1054952" y="944776"/>
                  <a:pt x="1054064" y="944857"/>
                  <a:pt x="1053202" y="944709"/>
                </a:cubicBezTo>
                <a:cubicBezTo>
                  <a:pt x="1018093" y="944709"/>
                  <a:pt x="982986" y="944709"/>
                  <a:pt x="947877" y="944709"/>
                </a:cubicBezTo>
                <a:cubicBezTo>
                  <a:pt x="946113" y="944860"/>
                  <a:pt x="944397" y="944087"/>
                  <a:pt x="943340" y="942668"/>
                </a:cubicBezTo>
                <a:cubicBezTo>
                  <a:pt x="942671" y="941862"/>
                  <a:pt x="941948" y="941101"/>
                  <a:pt x="941180" y="940388"/>
                </a:cubicBezTo>
                <a:lnTo>
                  <a:pt x="884005" y="883237"/>
                </a:lnTo>
                <a:cubicBezTo>
                  <a:pt x="882968" y="882334"/>
                  <a:pt x="882070" y="881283"/>
                  <a:pt x="881341" y="880117"/>
                </a:cubicBezTo>
                <a:cubicBezTo>
                  <a:pt x="882356" y="879838"/>
                  <a:pt x="883415" y="879757"/>
                  <a:pt x="884461" y="879877"/>
                </a:cubicBezTo>
                <a:lnTo>
                  <a:pt x="1032175" y="879877"/>
                </a:lnTo>
                <a:cubicBezTo>
                  <a:pt x="1037960" y="879877"/>
                  <a:pt x="1043769" y="879877"/>
                  <a:pt x="1049554" y="879877"/>
                </a:cubicBezTo>
                <a:cubicBezTo>
                  <a:pt x="1051711" y="879713"/>
                  <a:pt x="1053872" y="880179"/>
                  <a:pt x="1055770" y="881221"/>
                </a:cubicBezTo>
                <a:lnTo>
                  <a:pt x="1055770" y="878076"/>
                </a:lnTo>
                <a:cubicBezTo>
                  <a:pt x="1054426" y="878748"/>
                  <a:pt x="1053370" y="877956"/>
                  <a:pt x="1052410" y="877284"/>
                </a:cubicBezTo>
                <a:lnTo>
                  <a:pt x="1020462" y="855970"/>
                </a:lnTo>
                <a:lnTo>
                  <a:pt x="987434" y="833887"/>
                </a:lnTo>
                <a:cubicBezTo>
                  <a:pt x="986507" y="833433"/>
                  <a:pt x="985689" y="832788"/>
                  <a:pt x="985034" y="831991"/>
                </a:cubicBezTo>
                <a:cubicBezTo>
                  <a:pt x="985955" y="831739"/>
                  <a:pt x="986918" y="831674"/>
                  <a:pt x="987866" y="831799"/>
                </a:cubicBezTo>
                <a:lnTo>
                  <a:pt x="1052890" y="831799"/>
                </a:lnTo>
                <a:lnTo>
                  <a:pt x="1055770" y="831799"/>
                </a:lnTo>
                <a:lnTo>
                  <a:pt x="1055770" y="830214"/>
                </a:lnTo>
                <a:lnTo>
                  <a:pt x="1053154" y="830214"/>
                </a:lnTo>
                <a:cubicBezTo>
                  <a:pt x="1030255" y="830214"/>
                  <a:pt x="1007356" y="830214"/>
                  <a:pt x="984457" y="830214"/>
                </a:cubicBezTo>
                <a:cubicBezTo>
                  <a:pt x="982806" y="830246"/>
                  <a:pt x="981186" y="829758"/>
                  <a:pt x="979825" y="828822"/>
                </a:cubicBezTo>
                <a:cubicBezTo>
                  <a:pt x="964110" y="818261"/>
                  <a:pt x="948364" y="807731"/>
                  <a:pt x="932587" y="797234"/>
                </a:cubicBezTo>
                <a:cubicBezTo>
                  <a:pt x="931867" y="796754"/>
                  <a:pt x="931123" y="796298"/>
                  <a:pt x="930379" y="795842"/>
                </a:cubicBezTo>
                <a:cubicBezTo>
                  <a:pt x="929635" y="795386"/>
                  <a:pt x="930019" y="795002"/>
                  <a:pt x="930595" y="794906"/>
                </a:cubicBezTo>
                <a:cubicBezTo>
                  <a:pt x="931284" y="794793"/>
                  <a:pt x="931985" y="794752"/>
                  <a:pt x="932683" y="794786"/>
                </a:cubicBezTo>
                <a:lnTo>
                  <a:pt x="1055770" y="794786"/>
                </a:lnTo>
                <a:lnTo>
                  <a:pt x="1055770" y="794258"/>
                </a:lnTo>
                <a:lnTo>
                  <a:pt x="929923" y="794258"/>
                </a:lnTo>
                <a:cubicBezTo>
                  <a:pt x="928963" y="794258"/>
                  <a:pt x="927955" y="794522"/>
                  <a:pt x="927162" y="793754"/>
                </a:cubicBezTo>
                <a:cubicBezTo>
                  <a:pt x="917465" y="787256"/>
                  <a:pt x="907775" y="780752"/>
                  <a:pt x="898095" y="774240"/>
                </a:cubicBezTo>
                <a:cubicBezTo>
                  <a:pt x="895191" y="772271"/>
                  <a:pt x="892262" y="770351"/>
                  <a:pt x="889334" y="768383"/>
                </a:cubicBezTo>
                <a:cubicBezTo>
                  <a:pt x="888606" y="768047"/>
                  <a:pt x="888006" y="767483"/>
                  <a:pt x="887630" y="766775"/>
                </a:cubicBezTo>
                <a:lnTo>
                  <a:pt x="1000155" y="766775"/>
                </a:lnTo>
                <a:cubicBezTo>
                  <a:pt x="1001728" y="766772"/>
                  <a:pt x="1003276" y="767151"/>
                  <a:pt x="1004668" y="767879"/>
                </a:cubicBezTo>
                <a:cubicBezTo>
                  <a:pt x="1021518" y="776345"/>
                  <a:pt x="1038375" y="784794"/>
                  <a:pt x="1055242" y="793226"/>
                </a:cubicBezTo>
                <a:cubicBezTo>
                  <a:pt x="1055401" y="793202"/>
                  <a:pt x="1055564" y="793202"/>
                  <a:pt x="1055722" y="793226"/>
                </a:cubicBezTo>
                <a:lnTo>
                  <a:pt x="1055722" y="791642"/>
                </a:lnTo>
                <a:lnTo>
                  <a:pt x="1007188" y="767351"/>
                </a:lnTo>
                <a:lnTo>
                  <a:pt x="1007188" y="766919"/>
                </a:lnTo>
                <a:cubicBezTo>
                  <a:pt x="1007836" y="766919"/>
                  <a:pt x="1008484" y="766799"/>
                  <a:pt x="1009133" y="766799"/>
                </a:cubicBezTo>
                <a:lnTo>
                  <a:pt x="1053850" y="766799"/>
                </a:lnTo>
                <a:cubicBezTo>
                  <a:pt x="1054450" y="766799"/>
                  <a:pt x="1055074" y="766799"/>
                  <a:pt x="1055674" y="766799"/>
                </a:cubicBezTo>
                <a:lnTo>
                  <a:pt x="1055674" y="765214"/>
                </a:lnTo>
                <a:cubicBezTo>
                  <a:pt x="1052170" y="765214"/>
                  <a:pt x="1048665" y="765214"/>
                  <a:pt x="1045161" y="765214"/>
                </a:cubicBezTo>
                <a:lnTo>
                  <a:pt x="1005196" y="765214"/>
                </a:lnTo>
                <a:cubicBezTo>
                  <a:pt x="1003886" y="765298"/>
                  <a:pt x="1002577" y="765032"/>
                  <a:pt x="1001404" y="764446"/>
                </a:cubicBezTo>
                <a:cubicBezTo>
                  <a:pt x="988562" y="757990"/>
                  <a:pt x="975696" y="751605"/>
                  <a:pt x="962855" y="745244"/>
                </a:cubicBezTo>
                <a:cubicBezTo>
                  <a:pt x="962068" y="745026"/>
                  <a:pt x="961395" y="744510"/>
                  <a:pt x="960983" y="743804"/>
                </a:cubicBezTo>
                <a:lnTo>
                  <a:pt x="1055698" y="743804"/>
                </a:lnTo>
                <a:lnTo>
                  <a:pt x="1055698" y="742220"/>
                </a:lnTo>
                <a:lnTo>
                  <a:pt x="959374" y="742220"/>
                </a:lnTo>
                <a:cubicBezTo>
                  <a:pt x="957706" y="742258"/>
                  <a:pt x="956057" y="741879"/>
                  <a:pt x="954574" y="741115"/>
                </a:cubicBezTo>
                <a:cubicBezTo>
                  <a:pt x="944805" y="736147"/>
                  <a:pt x="934987" y="731274"/>
                  <a:pt x="925194" y="726330"/>
                </a:cubicBezTo>
                <a:cubicBezTo>
                  <a:pt x="924457" y="725996"/>
                  <a:pt x="923821" y="725473"/>
                  <a:pt x="923346" y="724817"/>
                </a:cubicBezTo>
                <a:lnTo>
                  <a:pt x="1013261" y="724817"/>
                </a:lnTo>
                <a:cubicBezTo>
                  <a:pt x="1015004" y="724801"/>
                  <a:pt x="1016732" y="725127"/>
                  <a:pt x="1018350" y="725778"/>
                </a:cubicBezTo>
                <a:cubicBezTo>
                  <a:pt x="1030351" y="730698"/>
                  <a:pt x="1042593" y="735523"/>
                  <a:pt x="1054714" y="740371"/>
                </a:cubicBezTo>
                <a:cubicBezTo>
                  <a:pt x="1055026" y="740371"/>
                  <a:pt x="1055362" y="740539"/>
                  <a:pt x="1055698" y="740635"/>
                </a:cubicBezTo>
                <a:lnTo>
                  <a:pt x="1055698" y="739051"/>
                </a:lnTo>
                <a:lnTo>
                  <a:pt x="1021518" y="725298"/>
                </a:lnTo>
                <a:lnTo>
                  <a:pt x="1021638" y="724817"/>
                </a:lnTo>
                <a:lnTo>
                  <a:pt x="1055698" y="724817"/>
                </a:lnTo>
                <a:lnTo>
                  <a:pt x="1055698" y="723257"/>
                </a:lnTo>
                <a:lnTo>
                  <a:pt x="1018614" y="723257"/>
                </a:lnTo>
                <a:cubicBezTo>
                  <a:pt x="1017133" y="723274"/>
                  <a:pt x="1015664" y="722998"/>
                  <a:pt x="1014293" y="722441"/>
                </a:cubicBezTo>
                <a:cubicBezTo>
                  <a:pt x="1004140" y="718313"/>
                  <a:pt x="993963" y="714256"/>
                  <a:pt x="983809" y="710200"/>
                </a:cubicBezTo>
                <a:cubicBezTo>
                  <a:pt x="983137" y="710024"/>
                  <a:pt x="982508" y="709715"/>
                  <a:pt x="981961" y="709288"/>
                </a:cubicBezTo>
                <a:cubicBezTo>
                  <a:pt x="982345" y="708735"/>
                  <a:pt x="982897" y="708951"/>
                  <a:pt x="983353" y="708951"/>
                </a:cubicBezTo>
                <a:lnTo>
                  <a:pt x="1054690" y="708951"/>
                </a:lnTo>
                <a:lnTo>
                  <a:pt x="1055722" y="708951"/>
                </a:lnTo>
                <a:lnTo>
                  <a:pt x="1055722" y="707367"/>
                </a:lnTo>
                <a:lnTo>
                  <a:pt x="1052842" y="707367"/>
                </a:lnTo>
                <a:cubicBezTo>
                  <a:pt x="1028263" y="707367"/>
                  <a:pt x="1003684" y="707367"/>
                  <a:pt x="979105" y="707367"/>
                </a:cubicBezTo>
                <a:cubicBezTo>
                  <a:pt x="977535" y="707382"/>
                  <a:pt x="975977" y="707089"/>
                  <a:pt x="974520" y="706503"/>
                </a:cubicBezTo>
                <a:cubicBezTo>
                  <a:pt x="966479" y="703239"/>
                  <a:pt x="958414" y="700046"/>
                  <a:pt x="950349" y="696902"/>
                </a:cubicBezTo>
                <a:cubicBezTo>
                  <a:pt x="950037" y="696758"/>
                  <a:pt x="949653" y="696662"/>
                  <a:pt x="949293" y="696494"/>
                </a:cubicBezTo>
                <a:lnTo>
                  <a:pt x="949293" y="696494"/>
                </a:lnTo>
                <a:cubicBezTo>
                  <a:pt x="948842" y="696292"/>
                  <a:pt x="948465" y="695956"/>
                  <a:pt x="948213" y="695534"/>
                </a:cubicBezTo>
                <a:lnTo>
                  <a:pt x="1022982" y="695534"/>
                </a:lnTo>
                <a:cubicBezTo>
                  <a:pt x="1024559" y="695531"/>
                  <a:pt x="1026127" y="695800"/>
                  <a:pt x="1027615" y="696326"/>
                </a:cubicBezTo>
                <a:cubicBezTo>
                  <a:pt x="1036400" y="699278"/>
                  <a:pt x="1045233" y="702183"/>
                  <a:pt x="1054018" y="705111"/>
                </a:cubicBezTo>
                <a:cubicBezTo>
                  <a:pt x="1054594" y="705303"/>
                  <a:pt x="1055122" y="705687"/>
                  <a:pt x="1055770" y="705471"/>
                </a:cubicBezTo>
                <a:lnTo>
                  <a:pt x="1055770" y="703887"/>
                </a:lnTo>
                <a:lnTo>
                  <a:pt x="1032103" y="696158"/>
                </a:lnTo>
                <a:lnTo>
                  <a:pt x="1032103" y="695606"/>
                </a:lnTo>
                <a:lnTo>
                  <a:pt x="1055698" y="695462"/>
                </a:lnTo>
                <a:lnTo>
                  <a:pt x="1055698" y="693878"/>
                </a:lnTo>
                <a:lnTo>
                  <a:pt x="1026487" y="693878"/>
                </a:lnTo>
                <a:cubicBezTo>
                  <a:pt x="1025783" y="693858"/>
                  <a:pt x="1025085" y="693729"/>
                  <a:pt x="1024422" y="693494"/>
                </a:cubicBezTo>
                <a:cubicBezTo>
                  <a:pt x="1015613" y="690541"/>
                  <a:pt x="1006804" y="687637"/>
                  <a:pt x="998019" y="684709"/>
                </a:cubicBezTo>
                <a:cubicBezTo>
                  <a:pt x="997702" y="684538"/>
                  <a:pt x="997397" y="684346"/>
                  <a:pt x="997107" y="684132"/>
                </a:cubicBezTo>
                <a:cubicBezTo>
                  <a:pt x="997918" y="683828"/>
                  <a:pt x="998794" y="683736"/>
                  <a:pt x="999651" y="683868"/>
                </a:cubicBezTo>
                <a:lnTo>
                  <a:pt x="1052842" y="683868"/>
                </a:lnTo>
                <a:cubicBezTo>
                  <a:pt x="1053802" y="683868"/>
                  <a:pt x="1054762" y="683868"/>
                  <a:pt x="1055722" y="683868"/>
                </a:cubicBezTo>
                <a:lnTo>
                  <a:pt x="1055722" y="682284"/>
                </a:lnTo>
                <a:cubicBezTo>
                  <a:pt x="1054858" y="682284"/>
                  <a:pt x="1053970" y="682284"/>
                  <a:pt x="1053106" y="682284"/>
                </a:cubicBezTo>
                <a:lnTo>
                  <a:pt x="993315" y="682284"/>
                </a:lnTo>
                <a:cubicBezTo>
                  <a:pt x="991740" y="682311"/>
                  <a:pt x="990173" y="682068"/>
                  <a:pt x="988682" y="681564"/>
                </a:cubicBezTo>
                <a:lnTo>
                  <a:pt x="969000" y="674915"/>
                </a:lnTo>
                <a:cubicBezTo>
                  <a:pt x="968279" y="674704"/>
                  <a:pt x="967631" y="674296"/>
                  <a:pt x="967127" y="673739"/>
                </a:cubicBezTo>
                <a:lnTo>
                  <a:pt x="1030399" y="673739"/>
                </a:lnTo>
                <a:cubicBezTo>
                  <a:pt x="1031203" y="673679"/>
                  <a:pt x="1032012" y="673737"/>
                  <a:pt x="1032799" y="673907"/>
                </a:cubicBezTo>
                <a:cubicBezTo>
                  <a:pt x="1040480" y="676091"/>
                  <a:pt x="1048113" y="678348"/>
                  <a:pt x="1055770" y="680604"/>
                </a:cubicBezTo>
                <a:lnTo>
                  <a:pt x="1055770" y="679020"/>
                </a:lnTo>
                <a:cubicBezTo>
                  <a:pt x="1051306" y="677268"/>
                  <a:pt x="1046601" y="676331"/>
                  <a:pt x="1042065" y="674867"/>
                </a:cubicBezTo>
                <a:cubicBezTo>
                  <a:pt x="1041196" y="674661"/>
                  <a:pt x="1040377" y="674277"/>
                  <a:pt x="1039664" y="673739"/>
                </a:cubicBezTo>
                <a:lnTo>
                  <a:pt x="1055866" y="673739"/>
                </a:lnTo>
                <a:lnTo>
                  <a:pt x="1055866" y="672155"/>
                </a:lnTo>
                <a:lnTo>
                  <a:pt x="1034720" y="672155"/>
                </a:lnTo>
                <a:cubicBezTo>
                  <a:pt x="1033316" y="672165"/>
                  <a:pt x="1031919" y="671977"/>
                  <a:pt x="1030567" y="671603"/>
                </a:cubicBezTo>
                <a:cubicBezTo>
                  <a:pt x="1023942" y="669659"/>
                  <a:pt x="1017294" y="667762"/>
                  <a:pt x="1010669" y="665866"/>
                </a:cubicBezTo>
                <a:cubicBezTo>
                  <a:pt x="1009910" y="665739"/>
                  <a:pt x="1009209" y="665389"/>
                  <a:pt x="1008652" y="664858"/>
                </a:cubicBezTo>
                <a:lnTo>
                  <a:pt x="1052842" y="664858"/>
                </a:lnTo>
                <a:lnTo>
                  <a:pt x="1055722" y="664858"/>
                </a:lnTo>
                <a:lnTo>
                  <a:pt x="1055722" y="663274"/>
                </a:lnTo>
                <a:cubicBezTo>
                  <a:pt x="1053106" y="663274"/>
                  <a:pt x="1050466" y="663274"/>
                  <a:pt x="1047825" y="663274"/>
                </a:cubicBezTo>
                <a:cubicBezTo>
                  <a:pt x="1033248" y="663274"/>
                  <a:pt x="1018679" y="663274"/>
                  <a:pt x="1004116" y="663274"/>
                </a:cubicBezTo>
                <a:cubicBezTo>
                  <a:pt x="1002452" y="663310"/>
                  <a:pt x="1000794" y="663091"/>
                  <a:pt x="999195" y="662626"/>
                </a:cubicBezTo>
                <a:cubicBezTo>
                  <a:pt x="994395" y="661186"/>
                  <a:pt x="989426" y="659817"/>
                  <a:pt x="984553" y="658401"/>
                </a:cubicBezTo>
                <a:cubicBezTo>
                  <a:pt x="983737" y="658185"/>
                  <a:pt x="982921" y="657897"/>
                  <a:pt x="982153" y="657609"/>
                </a:cubicBezTo>
                <a:cubicBezTo>
                  <a:pt x="982945" y="656841"/>
                  <a:pt x="983785" y="657129"/>
                  <a:pt x="984553" y="657129"/>
                </a:cubicBezTo>
                <a:lnTo>
                  <a:pt x="1036160" y="657129"/>
                </a:lnTo>
                <a:cubicBezTo>
                  <a:pt x="1037389" y="657136"/>
                  <a:pt x="1038615" y="657290"/>
                  <a:pt x="1039808" y="657585"/>
                </a:cubicBezTo>
                <a:lnTo>
                  <a:pt x="1055866" y="661618"/>
                </a:lnTo>
                <a:lnTo>
                  <a:pt x="1055866" y="660033"/>
                </a:lnTo>
                <a:lnTo>
                  <a:pt x="1046409" y="657633"/>
                </a:lnTo>
                <a:cubicBezTo>
                  <a:pt x="1049546" y="657208"/>
                  <a:pt x="1052703" y="656959"/>
                  <a:pt x="1055866" y="656889"/>
                </a:cubicBezTo>
                <a:lnTo>
                  <a:pt x="1055866" y="655833"/>
                </a:lnTo>
                <a:cubicBezTo>
                  <a:pt x="1054160" y="655425"/>
                  <a:pt x="1052391" y="655353"/>
                  <a:pt x="1050658" y="655617"/>
                </a:cubicBezTo>
                <a:cubicBezTo>
                  <a:pt x="1042105" y="656083"/>
                  <a:pt x="1033544" y="654952"/>
                  <a:pt x="1025407" y="652281"/>
                </a:cubicBezTo>
                <a:cubicBezTo>
                  <a:pt x="1023246" y="651608"/>
                  <a:pt x="1021014" y="651080"/>
                  <a:pt x="1018830" y="650504"/>
                </a:cubicBezTo>
                <a:cubicBezTo>
                  <a:pt x="1018614" y="650504"/>
                  <a:pt x="1018518" y="650360"/>
                  <a:pt x="1018518" y="650000"/>
                </a:cubicBezTo>
                <a:lnTo>
                  <a:pt x="1052842" y="650000"/>
                </a:lnTo>
                <a:cubicBezTo>
                  <a:pt x="1053802" y="650000"/>
                  <a:pt x="1054762" y="650000"/>
                  <a:pt x="1055722" y="650000"/>
                </a:cubicBezTo>
                <a:lnTo>
                  <a:pt x="1055722" y="648416"/>
                </a:lnTo>
                <a:cubicBezTo>
                  <a:pt x="1050130" y="648416"/>
                  <a:pt x="1044513" y="648416"/>
                  <a:pt x="1038920" y="648416"/>
                </a:cubicBezTo>
                <a:lnTo>
                  <a:pt x="1012397" y="648416"/>
                </a:lnTo>
                <a:cubicBezTo>
                  <a:pt x="1010916" y="648445"/>
                  <a:pt x="1009437" y="648267"/>
                  <a:pt x="1008004" y="647888"/>
                </a:cubicBezTo>
                <a:cubicBezTo>
                  <a:pt x="1003684" y="646736"/>
                  <a:pt x="999339" y="645704"/>
                  <a:pt x="994995" y="644648"/>
                </a:cubicBezTo>
                <a:lnTo>
                  <a:pt x="994203" y="644408"/>
                </a:lnTo>
                <a:cubicBezTo>
                  <a:pt x="994203" y="644408"/>
                  <a:pt x="994011" y="644408"/>
                  <a:pt x="994011" y="644408"/>
                </a:cubicBezTo>
                <a:cubicBezTo>
                  <a:pt x="993766" y="644312"/>
                  <a:pt x="993533" y="644192"/>
                  <a:pt x="993315" y="644048"/>
                </a:cubicBezTo>
                <a:cubicBezTo>
                  <a:pt x="993939" y="643447"/>
                  <a:pt x="994707" y="643759"/>
                  <a:pt x="995403" y="643759"/>
                </a:cubicBezTo>
                <a:lnTo>
                  <a:pt x="1039520" y="643759"/>
                </a:lnTo>
                <a:cubicBezTo>
                  <a:pt x="1042765" y="644033"/>
                  <a:pt x="1045979" y="644602"/>
                  <a:pt x="1049121" y="645464"/>
                </a:cubicBezTo>
                <a:cubicBezTo>
                  <a:pt x="1051354" y="645848"/>
                  <a:pt x="1053586" y="646376"/>
                  <a:pt x="1055794" y="646856"/>
                </a:cubicBezTo>
                <a:lnTo>
                  <a:pt x="1055794" y="645080"/>
                </a:lnTo>
                <a:cubicBezTo>
                  <a:pt x="1053999" y="644955"/>
                  <a:pt x="1052256" y="644412"/>
                  <a:pt x="1050706" y="643495"/>
                </a:cubicBezTo>
                <a:lnTo>
                  <a:pt x="1055794" y="643495"/>
                </a:lnTo>
                <a:lnTo>
                  <a:pt x="1055794" y="641911"/>
                </a:lnTo>
                <a:cubicBezTo>
                  <a:pt x="1045780" y="642677"/>
                  <a:pt x="1035716" y="641419"/>
                  <a:pt x="1026199" y="638215"/>
                </a:cubicBezTo>
                <a:lnTo>
                  <a:pt x="1055794" y="638215"/>
                </a:lnTo>
                <a:lnTo>
                  <a:pt x="1055794" y="636631"/>
                </a:lnTo>
                <a:cubicBezTo>
                  <a:pt x="1047225" y="636631"/>
                  <a:pt x="1038680" y="636631"/>
                  <a:pt x="1030111" y="636631"/>
                </a:cubicBezTo>
                <a:cubicBezTo>
                  <a:pt x="1023222" y="637017"/>
                  <a:pt x="1016312" y="636484"/>
                  <a:pt x="1009565" y="635046"/>
                </a:cubicBezTo>
                <a:cubicBezTo>
                  <a:pt x="1008965" y="635229"/>
                  <a:pt x="1008312" y="635073"/>
                  <a:pt x="1007860" y="634638"/>
                </a:cubicBezTo>
                <a:lnTo>
                  <a:pt x="1007620" y="634518"/>
                </a:lnTo>
                <a:lnTo>
                  <a:pt x="1007380" y="634518"/>
                </a:lnTo>
                <a:cubicBezTo>
                  <a:pt x="1006797" y="634658"/>
                  <a:pt x="1006185" y="634497"/>
                  <a:pt x="1005748" y="634086"/>
                </a:cubicBezTo>
                <a:lnTo>
                  <a:pt x="1004884" y="633918"/>
                </a:lnTo>
                <a:lnTo>
                  <a:pt x="1004884" y="633918"/>
                </a:lnTo>
                <a:cubicBezTo>
                  <a:pt x="1004255" y="634144"/>
                  <a:pt x="1003549" y="633964"/>
                  <a:pt x="1003108" y="633462"/>
                </a:cubicBezTo>
                <a:lnTo>
                  <a:pt x="1002964" y="633342"/>
                </a:lnTo>
                <a:lnTo>
                  <a:pt x="1002796" y="633342"/>
                </a:lnTo>
                <a:cubicBezTo>
                  <a:pt x="1002556" y="633342"/>
                  <a:pt x="1002220" y="633342"/>
                  <a:pt x="1002076" y="633150"/>
                </a:cubicBezTo>
                <a:cubicBezTo>
                  <a:pt x="1001932" y="632958"/>
                  <a:pt x="1002076" y="632478"/>
                  <a:pt x="1002388" y="632430"/>
                </a:cubicBezTo>
                <a:cubicBezTo>
                  <a:pt x="1003091" y="632394"/>
                  <a:pt x="1003797" y="632394"/>
                  <a:pt x="1004500" y="632430"/>
                </a:cubicBezTo>
                <a:lnTo>
                  <a:pt x="1043025" y="632430"/>
                </a:lnTo>
                <a:cubicBezTo>
                  <a:pt x="1043961" y="632430"/>
                  <a:pt x="1044945" y="632190"/>
                  <a:pt x="1045785" y="632886"/>
                </a:cubicBezTo>
                <a:lnTo>
                  <a:pt x="1046649" y="633030"/>
                </a:lnTo>
                <a:lnTo>
                  <a:pt x="1046649" y="633030"/>
                </a:lnTo>
                <a:cubicBezTo>
                  <a:pt x="1047268" y="632838"/>
                  <a:pt x="1047941" y="632985"/>
                  <a:pt x="1048425" y="633414"/>
                </a:cubicBezTo>
                <a:lnTo>
                  <a:pt x="1049290" y="633558"/>
                </a:lnTo>
                <a:lnTo>
                  <a:pt x="1049290" y="633558"/>
                </a:lnTo>
                <a:cubicBezTo>
                  <a:pt x="1049909" y="633366"/>
                  <a:pt x="1050581" y="633513"/>
                  <a:pt x="1051066" y="633942"/>
                </a:cubicBezTo>
                <a:lnTo>
                  <a:pt x="1051906" y="634086"/>
                </a:lnTo>
                <a:lnTo>
                  <a:pt x="1051906" y="634086"/>
                </a:lnTo>
                <a:cubicBezTo>
                  <a:pt x="1052525" y="633894"/>
                  <a:pt x="1053197" y="634041"/>
                  <a:pt x="1053682" y="634470"/>
                </a:cubicBezTo>
                <a:cubicBezTo>
                  <a:pt x="1054402" y="634662"/>
                  <a:pt x="1055002" y="635214"/>
                  <a:pt x="1055794" y="635070"/>
                </a:cubicBezTo>
                <a:lnTo>
                  <a:pt x="1055794" y="633486"/>
                </a:lnTo>
                <a:cubicBezTo>
                  <a:pt x="1055530" y="633510"/>
                  <a:pt x="1055266" y="633510"/>
                  <a:pt x="1055002" y="633486"/>
                </a:cubicBezTo>
                <a:cubicBezTo>
                  <a:pt x="1054594" y="633486"/>
                  <a:pt x="1054018" y="633486"/>
                  <a:pt x="1054138" y="632838"/>
                </a:cubicBezTo>
                <a:cubicBezTo>
                  <a:pt x="1054258" y="632190"/>
                  <a:pt x="1054666" y="632454"/>
                  <a:pt x="1055002" y="632430"/>
                </a:cubicBezTo>
                <a:lnTo>
                  <a:pt x="1055794" y="632430"/>
                </a:lnTo>
                <a:lnTo>
                  <a:pt x="1055794" y="631902"/>
                </a:lnTo>
                <a:lnTo>
                  <a:pt x="1047681" y="631902"/>
                </a:lnTo>
                <a:cubicBezTo>
                  <a:pt x="1046853" y="632044"/>
                  <a:pt x="1046001" y="631880"/>
                  <a:pt x="1045281" y="631446"/>
                </a:cubicBezTo>
                <a:lnTo>
                  <a:pt x="1044441" y="631278"/>
                </a:lnTo>
                <a:lnTo>
                  <a:pt x="1044441" y="631278"/>
                </a:lnTo>
                <a:cubicBezTo>
                  <a:pt x="1043814" y="631480"/>
                  <a:pt x="1043130" y="631333"/>
                  <a:pt x="1042641" y="630894"/>
                </a:cubicBezTo>
                <a:lnTo>
                  <a:pt x="1041825" y="630774"/>
                </a:lnTo>
                <a:lnTo>
                  <a:pt x="1041825" y="630774"/>
                </a:lnTo>
                <a:cubicBezTo>
                  <a:pt x="1041193" y="630963"/>
                  <a:pt x="1040512" y="630810"/>
                  <a:pt x="1040024" y="630366"/>
                </a:cubicBezTo>
                <a:lnTo>
                  <a:pt x="1039184" y="630246"/>
                </a:lnTo>
                <a:lnTo>
                  <a:pt x="1039184" y="630246"/>
                </a:lnTo>
                <a:cubicBezTo>
                  <a:pt x="1038555" y="630445"/>
                  <a:pt x="1037866" y="630289"/>
                  <a:pt x="1037384" y="629838"/>
                </a:cubicBezTo>
                <a:lnTo>
                  <a:pt x="1036544" y="629718"/>
                </a:lnTo>
                <a:lnTo>
                  <a:pt x="1036544" y="629718"/>
                </a:lnTo>
                <a:cubicBezTo>
                  <a:pt x="1035917" y="629910"/>
                  <a:pt x="1035238" y="629763"/>
                  <a:pt x="1034744" y="629334"/>
                </a:cubicBezTo>
                <a:lnTo>
                  <a:pt x="1032823" y="628614"/>
                </a:lnTo>
                <a:lnTo>
                  <a:pt x="1032823" y="628278"/>
                </a:lnTo>
                <a:lnTo>
                  <a:pt x="1055818" y="628278"/>
                </a:lnTo>
                <a:lnTo>
                  <a:pt x="1055818" y="626693"/>
                </a:lnTo>
                <a:cubicBezTo>
                  <a:pt x="1046817" y="626693"/>
                  <a:pt x="1037792" y="626693"/>
                  <a:pt x="1028767" y="626861"/>
                </a:cubicBezTo>
                <a:cubicBezTo>
                  <a:pt x="1023520" y="626809"/>
                  <a:pt x="1018294" y="626172"/>
                  <a:pt x="1013189" y="624965"/>
                </a:cubicBezTo>
                <a:cubicBezTo>
                  <a:pt x="1012649" y="624850"/>
                  <a:pt x="1012162" y="624564"/>
                  <a:pt x="1011797" y="624149"/>
                </a:cubicBezTo>
                <a:lnTo>
                  <a:pt x="1014485" y="624149"/>
                </a:lnTo>
                <a:cubicBezTo>
                  <a:pt x="1024902" y="624149"/>
                  <a:pt x="1035320" y="624149"/>
                  <a:pt x="1045689" y="624149"/>
                </a:cubicBezTo>
                <a:cubicBezTo>
                  <a:pt x="1049098" y="624255"/>
                  <a:pt x="1052482" y="624761"/>
                  <a:pt x="1055770" y="625661"/>
                </a:cubicBezTo>
                <a:lnTo>
                  <a:pt x="1055770" y="622517"/>
                </a:lnTo>
                <a:cubicBezTo>
                  <a:pt x="1054114" y="622517"/>
                  <a:pt x="1052434" y="622517"/>
                  <a:pt x="1050778" y="622517"/>
                </a:cubicBezTo>
                <a:cubicBezTo>
                  <a:pt x="1049121" y="622517"/>
                  <a:pt x="1049049" y="622061"/>
                  <a:pt x="1049170" y="620837"/>
                </a:cubicBezTo>
                <a:cubicBezTo>
                  <a:pt x="1049205" y="620309"/>
                  <a:pt x="1049205" y="619780"/>
                  <a:pt x="1049170" y="619252"/>
                </a:cubicBezTo>
                <a:lnTo>
                  <a:pt x="1049170" y="580272"/>
                </a:lnTo>
                <a:cubicBezTo>
                  <a:pt x="1049170" y="579672"/>
                  <a:pt x="1049170" y="579047"/>
                  <a:pt x="1049170" y="578447"/>
                </a:cubicBezTo>
                <a:cubicBezTo>
                  <a:pt x="1049170" y="577439"/>
                  <a:pt x="1049530" y="577079"/>
                  <a:pt x="1050538" y="577031"/>
                </a:cubicBezTo>
                <a:cubicBezTo>
                  <a:pt x="1052278" y="577192"/>
                  <a:pt x="1054030" y="577110"/>
                  <a:pt x="1055746" y="576791"/>
                </a:cubicBezTo>
                <a:lnTo>
                  <a:pt x="1055746" y="575735"/>
                </a:lnTo>
                <a:cubicBezTo>
                  <a:pt x="1054037" y="575416"/>
                  <a:pt x="1052292" y="575334"/>
                  <a:pt x="1050562" y="575495"/>
                </a:cubicBezTo>
                <a:cubicBezTo>
                  <a:pt x="1049554" y="575495"/>
                  <a:pt x="1049098" y="575111"/>
                  <a:pt x="1049170" y="574103"/>
                </a:cubicBezTo>
                <a:cubicBezTo>
                  <a:pt x="1049170" y="573575"/>
                  <a:pt x="1049170" y="573047"/>
                  <a:pt x="1049170" y="572519"/>
                </a:cubicBezTo>
                <a:lnTo>
                  <a:pt x="1049170" y="533010"/>
                </a:lnTo>
                <a:cubicBezTo>
                  <a:pt x="1049170" y="532482"/>
                  <a:pt x="1049170" y="531954"/>
                  <a:pt x="1049170" y="531450"/>
                </a:cubicBezTo>
                <a:cubicBezTo>
                  <a:pt x="1049049" y="530249"/>
                  <a:pt x="1049434" y="529673"/>
                  <a:pt x="1050754" y="529745"/>
                </a:cubicBezTo>
                <a:cubicBezTo>
                  <a:pt x="1052074" y="529817"/>
                  <a:pt x="1054090" y="529745"/>
                  <a:pt x="1055746" y="529745"/>
                </a:cubicBezTo>
                <a:lnTo>
                  <a:pt x="1055746" y="528161"/>
                </a:lnTo>
                <a:cubicBezTo>
                  <a:pt x="1054090" y="528161"/>
                  <a:pt x="1052410" y="528161"/>
                  <a:pt x="1050754" y="528161"/>
                </a:cubicBezTo>
                <a:cubicBezTo>
                  <a:pt x="1049098" y="528161"/>
                  <a:pt x="1049049" y="527681"/>
                  <a:pt x="1049170" y="526481"/>
                </a:cubicBezTo>
                <a:cubicBezTo>
                  <a:pt x="1049170" y="525953"/>
                  <a:pt x="1049170" y="525425"/>
                  <a:pt x="1049170" y="524897"/>
                </a:cubicBezTo>
                <a:lnTo>
                  <a:pt x="1049170" y="485556"/>
                </a:lnTo>
                <a:cubicBezTo>
                  <a:pt x="1049170" y="485028"/>
                  <a:pt x="1049170" y="484500"/>
                  <a:pt x="1049170" y="483996"/>
                </a:cubicBezTo>
                <a:cubicBezTo>
                  <a:pt x="1049170" y="482988"/>
                  <a:pt x="1049554" y="482628"/>
                  <a:pt x="1050562" y="482604"/>
                </a:cubicBezTo>
                <a:cubicBezTo>
                  <a:pt x="1052295" y="482767"/>
                  <a:pt x="1054040" y="482678"/>
                  <a:pt x="1055746" y="482340"/>
                </a:cubicBezTo>
                <a:lnTo>
                  <a:pt x="1055746" y="481307"/>
                </a:lnTo>
                <a:cubicBezTo>
                  <a:pt x="1054033" y="480967"/>
                  <a:pt x="1052278" y="480878"/>
                  <a:pt x="1050538" y="481043"/>
                </a:cubicBezTo>
                <a:cubicBezTo>
                  <a:pt x="1049530" y="481043"/>
                  <a:pt x="1049098" y="480659"/>
                  <a:pt x="1049170" y="479651"/>
                </a:cubicBezTo>
                <a:cubicBezTo>
                  <a:pt x="1049170" y="479123"/>
                  <a:pt x="1049170" y="478595"/>
                  <a:pt x="1049170" y="478067"/>
                </a:cubicBezTo>
                <a:lnTo>
                  <a:pt x="1049170" y="438342"/>
                </a:lnTo>
                <a:cubicBezTo>
                  <a:pt x="1049193" y="437910"/>
                  <a:pt x="1049193" y="437478"/>
                  <a:pt x="1049170" y="437046"/>
                </a:cubicBezTo>
                <a:cubicBezTo>
                  <a:pt x="1049049" y="435822"/>
                  <a:pt x="1049482" y="435270"/>
                  <a:pt x="1050778" y="435342"/>
                </a:cubicBezTo>
                <a:cubicBezTo>
                  <a:pt x="1052074" y="435414"/>
                  <a:pt x="1054114" y="435342"/>
                  <a:pt x="1055770" y="435342"/>
                </a:cubicBezTo>
                <a:lnTo>
                  <a:pt x="1055770" y="433854"/>
                </a:lnTo>
                <a:lnTo>
                  <a:pt x="1050970" y="433854"/>
                </a:lnTo>
                <a:cubicBezTo>
                  <a:pt x="1049170" y="433854"/>
                  <a:pt x="1049170" y="433854"/>
                  <a:pt x="1049121" y="431909"/>
                </a:cubicBezTo>
                <a:cubicBezTo>
                  <a:pt x="1049121" y="431573"/>
                  <a:pt x="1049121" y="431213"/>
                  <a:pt x="1049121" y="430853"/>
                </a:cubicBezTo>
                <a:lnTo>
                  <a:pt x="1049121" y="391104"/>
                </a:lnTo>
                <a:cubicBezTo>
                  <a:pt x="1049121" y="390768"/>
                  <a:pt x="1049121" y="390408"/>
                  <a:pt x="1049121" y="390072"/>
                </a:cubicBezTo>
                <a:cubicBezTo>
                  <a:pt x="1049121" y="388176"/>
                  <a:pt x="1049121" y="388176"/>
                  <a:pt x="1050970" y="388128"/>
                </a:cubicBezTo>
                <a:lnTo>
                  <a:pt x="1055770" y="388128"/>
                </a:lnTo>
                <a:lnTo>
                  <a:pt x="1055770" y="386544"/>
                </a:lnTo>
                <a:cubicBezTo>
                  <a:pt x="1054114" y="386544"/>
                  <a:pt x="1052434" y="386544"/>
                  <a:pt x="1050778" y="386664"/>
                </a:cubicBezTo>
                <a:cubicBezTo>
                  <a:pt x="1049121" y="386784"/>
                  <a:pt x="1049073" y="386160"/>
                  <a:pt x="1049170" y="384960"/>
                </a:cubicBezTo>
                <a:cubicBezTo>
                  <a:pt x="1049265" y="383759"/>
                  <a:pt x="1049170" y="383015"/>
                  <a:pt x="1049170" y="382055"/>
                </a:cubicBezTo>
                <a:lnTo>
                  <a:pt x="1049170" y="344298"/>
                </a:lnTo>
                <a:cubicBezTo>
                  <a:pt x="1049205" y="343780"/>
                  <a:pt x="1049205" y="343257"/>
                  <a:pt x="1049170" y="342738"/>
                </a:cubicBezTo>
                <a:cubicBezTo>
                  <a:pt x="1049049" y="341514"/>
                  <a:pt x="1049458" y="340938"/>
                  <a:pt x="1050778" y="341034"/>
                </a:cubicBezTo>
                <a:cubicBezTo>
                  <a:pt x="1052098" y="341130"/>
                  <a:pt x="1054114" y="341034"/>
                  <a:pt x="1055770" y="341034"/>
                </a:cubicBezTo>
                <a:lnTo>
                  <a:pt x="1055770" y="339450"/>
                </a:lnTo>
                <a:lnTo>
                  <a:pt x="1051306" y="339450"/>
                </a:lnTo>
                <a:cubicBezTo>
                  <a:pt x="1049217" y="339450"/>
                  <a:pt x="1049217" y="339450"/>
                  <a:pt x="1049193" y="337218"/>
                </a:cubicBezTo>
                <a:cubicBezTo>
                  <a:pt x="1049193" y="336954"/>
                  <a:pt x="1049193" y="336714"/>
                  <a:pt x="1049193" y="336450"/>
                </a:cubicBezTo>
                <a:lnTo>
                  <a:pt x="1049193" y="296725"/>
                </a:lnTo>
                <a:cubicBezTo>
                  <a:pt x="1049193" y="296461"/>
                  <a:pt x="1049193" y="296197"/>
                  <a:pt x="1049193" y="295933"/>
                </a:cubicBezTo>
                <a:cubicBezTo>
                  <a:pt x="1049193" y="293748"/>
                  <a:pt x="1049193" y="293724"/>
                  <a:pt x="1051306" y="293724"/>
                </a:cubicBezTo>
                <a:cubicBezTo>
                  <a:pt x="1052794" y="293724"/>
                  <a:pt x="1054282" y="293724"/>
                  <a:pt x="1055770" y="293724"/>
                </a:cubicBezTo>
                <a:lnTo>
                  <a:pt x="1055770" y="292236"/>
                </a:lnTo>
                <a:cubicBezTo>
                  <a:pt x="1054114" y="292236"/>
                  <a:pt x="1052434" y="292236"/>
                  <a:pt x="1050778" y="292236"/>
                </a:cubicBezTo>
                <a:cubicBezTo>
                  <a:pt x="1049121" y="292236"/>
                  <a:pt x="1049073" y="291732"/>
                  <a:pt x="1049193" y="290532"/>
                </a:cubicBezTo>
                <a:cubicBezTo>
                  <a:pt x="1049193" y="290004"/>
                  <a:pt x="1049193" y="289476"/>
                  <a:pt x="1049193" y="288972"/>
                </a:cubicBezTo>
                <a:lnTo>
                  <a:pt x="1049193" y="249511"/>
                </a:lnTo>
                <a:cubicBezTo>
                  <a:pt x="1049193" y="248983"/>
                  <a:pt x="1049193" y="248455"/>
                  <a:pt x="1049193" y="247927"/>
                </a:cubicBezTo>
                <a:cubicBezTo>
                  <a:pt x="1049193" y="246918"/>
                  <a:pt x="1049578" y="246558"/>
                  <a:pt x="1050586" y="246534"/>
                </a:cubicBezTo>
                <a:cubicBezTo>
                  <a:pt x="1052316" y="246695"/>
                  <a:pt x="1054061" y="246614"/>
                  <a:pt x="1055770" y="246294"/>
                </a:cubicBezTo>
                <a:lnTo>
                  <a:pt x="1055770" y="245238"/>
                </a:lnTo>
                <a:cubicBezTo>
                  <a:pt x="1054054" y="244907"/>
                  <a:pt x="1052299" y="244825"/>
                  <a:pt x="1050562" y="244998"/>
                </a:cubicBezTo>
                <a:cubicBezTo>
                  <a:pt x="1049554" y="244998"/>
                  <a:pt x="1049121" y="244590"/>
                  <a:pt x="1049193" y="243582"/>
                </a:cubicBezTo>
                <a:cubicBezTo>
                  <a:pt x="1049193" y="243054"/>
                  <a:pt x="1049193" y="242526"/>
                  <a:pt x="1049193" y="241998"/>
                </a:cubicBezTo>
                <a:lnTo>
                  <a:pt x="1049193" y="202297"/>
                </a:lnTo>
                <a:cubicBezTo>
                  <a:pt x="1049217" y="201857"/>
                  <a:pt x="1049217" y="201417"/>
                  <a:pt x="1049193" y="200977"/>
                </a:cubicBezTo>
                <a:cubicBezTo>
                  <a:pt x="1049073" y="199753"/>
                  <a:pt x="1049506" y="199201"/>
                  <a:pt x="1050802" y="199297"/>
                </a:cubicBezTo>
                <a:cubicBezTo>
                  <a:pt x="1052098" y="199393"/>
                  <a:pt x="1054138" y="199297"/>
                  <a:pt x="1055794" y="199297"/>
                </a:cubicBezTo>
                <a:lnTo>
                  <a:pt x="1055794" y="197712"/>
                </a:lnTo>
                <a:lnTo>
                  <a:pt x="1050994" y="197712"/>
                </a:lnTo>
                <a:cubicBezTo>
                  <a:pt x="1049193" y="197712"/>
                  <a:pt x="1049193" y="197712"/>
                  <a:pt x="1049145" y="195768"/>
                </a:cubicBezTo>
                <a:cubicBezTo>
                  <a:pt x="1049145" y="195408"/>
                  <a:pt x="1049145" y="195048"/>
                  <a:pt x="1049145" y="194712"/>
                </a:cubicBezTo>
                <a:lnTo>
                  <a:pt x="1049145" y="155059"/>
                </a:lnTo>
                <a:cubicBezTo>
                  <a:pt x="1049145" y="154699"/>
                  <a:pt x="1049145" y="154363"/>
                  <a:pt x="1049145" y="154003"/>
                </a:cubicBezTo>
                <a:cubicBezTo>
                  <a:pt x="1049145" y="152107"/>
                  <a:pt x="1049145" y="152107"/>
                  <a:pt x="1050994" y="152059"/>
                </a:cubicBezTo>
                <a:lnTo>
                  <a:pt x="1055794" y="152059"/>
                </a:lnTo>
                <a:lnTo>
                  <a:pt x="1055794" y="150499"/>
                </a:lnTo>
                <a:cubicBezTo>
                  <a:pt x="1054138" y="150499"/>
                  <a:pt x="1052458" y="150499"/>
                  <a:pt x="1050802" y="150499"/>
                </a:cubicBezTo>
                <a:cubicBezTo>
                  <a:pt x="1049145" y="150499"/>
                  <a:pt x="1049098" y="150019"/>
                  <a:pt x="1049193" y="148794"/>
                </a:cubicBezTo>
                <a:cubicBezTo>
                  <a:pt x="1049290" y="147570"/>
                  <a:pt x="1049193" y="146874"/>
                  <a:pt x="1049193" y="145914"/>
                </a:cubicBezTo>
                <a:lnTo>
                  <a:pt x="1049193" y="108253"/>
                </a:lnTo>
                <a:cubicBezTo>
                  <a:pt x="1049230" y="107726"/>
                  <a:pt x="1049230" y="107197"/>
                  <a:pt x="1049193" y="106669"/>
                </a:cubicBezTo>
                <a:cubicBezTo>
                  <a:pt x="1049073" y="105445"/>
                  <a:pt x="1049482" y="104893"/>
                  <a:pt x="1050802" y="104965"/>
                </a:cubicBezTo>
                <a:cubicBezTo>
                  <a:pt x="1052122" y="105037"/>
                  <a:pt x="1054138" y="104965"/>
                  <a:pt x="1055794" y="105085"/>
                </a:cubicBezTo>
                <a:lnTo>
                  <a:pt x="1055794" y="103501"/>
                </a:lnTo>
                <a:lnTo>
                  <a:pt x="1051594" y="103501"/>
                </a:lnTo>
                <a:cubicBezTo>
                  <a:pt x="1049482" y="103501"/>
                  <a:pt x="1049193" y="104029"/>
                  <a:pt x="1049193" y="101100"/>
                </a:cubicBezTo>
                <a:lnTo>
                  <a:pt x="1049193" y="59863"/>
                </a:lnTo>
                <a:cubicBezTo>
                  <a:pt x="1049193" y="57679"/>
                  <a:pt x="1049193" y="57679"/>
                  <a:pt x="1051306" y="57655"/>
                </a:cubicBezTo>
                <a:lnTo>
                  <a:pt x="1055770" y="57655"/>
                </a:lnTo>
                <a:lnTo>
                  <a:pt x="1055770" y="56071"/>
                </a:lnTo>
                <a:cubicBezTo>
                  <a:pt x="1054114" y="56071"/>
                  <a:pt x="1052434" y="56071"/>
                  <a:pt x="1050778" y="56071"/>
                </a:cubicBezTo>
                <a:cubicBezTo>
                  <a:pt x="1049121" y="56071"/>
                  <a:pt x="1049073" y="55591"/>
                  <a:pt x="1049193" y="54391"/>
                </a:cubicBezTo>
                <a:cubicBezTo>
                  <a:pt x="1049193" y="53863"/>
                  <a:pt x="1049193" y="53335"/>
                  <a:pt x="1049193" y="52807"/>
                </a:cubicBezTo>
                <a:lnTo>
                  <a:pt x="1049193" y="13442"/>
                </a:lnTo>
                <a:cubicBezTo>
                  <a:pt x="1049193" y="12914"/>
                  <a:pt x="1049193" y="12386"/>
                  <a:pt x="1049193" y="11857"/>
                </a:cubicBezTo>
                <a:cubicBezTo>
                  <a:pt x="1049193" y="10849"/>
                  <a:pt x="1049578" y="10513"/>
                  <a:pt x="1050586" y="10465"/>
                </a:cubicBezTo>
                <a:cubicBezTo>
                  <a:pt x="1052316" y="10650"/>
                  <a:pt x="1054064" y="10569"/>
                  <a:pt x="1055770" y="10225"/>
                </a:cubicBezTo>
                <a:lnTo>
                  <a:pt x="1055770" y="9169"/>
                </a:lnTo>
                <a:cubicBezTo>
                  <a:pt x="1054035" y="8869"/>
                  <a:pt x="1052266" y="8812"/>
                  <a:pt x="1050514" y="9001"/>
                </a:cubicBezTo>
                <a:cubicBezTo>
                  <a:pt x="1049506" y="9001"/>
                  <a:pt x="1049145" y="8593"/>
                  <a:pt x="1049098" y="7585"/>
                </a:cubicBezTo>
                <a:cubicBezTo>
                  <a:pt x="1049258" y="5655"/>
                  <a:pt x="1049186" y="3713"/>
                  <a:pt x="1048881" y="1800"/>
                </a:cubicBezTo>
                <a:lnTo>
                  <a:pt x="1047825" y="1800"/>
                </a:lnTo>
                <a:cubicBezTo>
                  <a:pt x="1047506" y="3695"/>
                  <a:pt x="1047424" y="5622"/>
                  <a:pt x="1047585" y="7537"/>
                </a:cubicBezTo>
                <a:cubicBezTo>
                  <a:pt x="1047585" y="8521"/>
                  <a:pt x="1047201" y="8977"/>
                  <a:pt x="1046193" y="8929"/>
                </a:cubicBezTo>
                <a:cubicBezTo>
                  <a:pt x="1045754" y="8905"/>
                  <a:pt x="1045312" y="8905"/>
                  <a:pt x="1044873" y="8929"/>
                </a:cubicBezTo>
                <a:lnTo>
                  <a:pt x="1003636" y="8929"/>
                </a:lnTo>
                <a:cubicBezTo>
                  <a:pt x="1002436" y="9073"/>
                  <a:pt x="1001884" y="8665"/>
                  <a:pt x="1001956" y="7345"/>
                </a:cubicBezTo>
                <a:cubicBezTo>
                  <a:pt x="1001956" y="5497"/>
                  <a:pt x="1001956" y="3672"/>
                  <a:pt x="1001956" y="1824"/>
                </a:cubicBezTo>
                <a:lnTo>
                  <a:pt x="1000395" y="1824"/>
                </a:lnTo>
                <a:cubicBezTo>
                  <a:pt x="1000395" y="3672"/>
                  <a:pt x="1000395" y="5497"/>
                  <a:pt x="1000395" y="7345"/>
                </a:cubicBezTo>
                <a:cubicBezTo>
                  <a:pt x="1000395" y="8665"/>
                  <a:pt x="999915" y="9049"/>
                  <a:pt x="998715" y="8953"/>
                </a:cubicBezTo>
                <a:cubicBezTo>
                  <a:pt x="998187" y="8953"/>
                  <a:pt x="997659" y="8953"/>
                  <a:pt x="997131" y="8953"/>
                </a:cubicBezTo>
                <a:lnTo>
                  <a:pt x="957766" y="8953"/>
                </a:lnTo>
                <a:cubicBezTo>
                  <a:pt x="957238" y="8953"/>
                  <a:pt x="956710" y="8953"/>
                  <a:pt x="956206" y="8953"/>
                </a:cubicBezTo>
                <a:cubicBezTo>
                  <a:pt x="955174" y="8953"/>
                  <a:pt x="954838" y="8545"/>
                  <a:pt x="954814" y="7561"/>
                </a:cubicBezTo>
                <a:cubicBezTo>
                  <a:pt x="954967" y="5637"/>
                  <a:pt x="954879" y="3702"/>
                  <a:pt x="954550" y="1800"/>
                </a:cubicBezTo>
                <a:lnTo>
                  <a:pt x="953494" y="1800"/>
                </a:lnTo>
                <a:cubicBezTo>
                  <a:pt x="953186" y="3696"/>
                  <a:pt x="953105" y="5622"/>
                  <a:pt x="953254" y="7537"/>
                </a:cubicBezTo>
                <a:cubicBezTo>
                  <a:pt x="953254" y="8545"/>
                  <a:pt x="952870" y="8977"/>
                  <a:pt x="951861" y="8929"/>
                </a:cubicBezTo>
                <a:cubicBezTo>
                  <a:pt x="951333" y="8929"/>
                  <a:pt x="950805" y="8929"/>
                  <a:pt x="950277" y="8929"/>
                </a:cubicBezTo>
                <a:lnTo>
                  <a:pt x="910552" y="8929"/>
                </a:lnTo>
                <a:cubicBezTo>
                  <a:pt x="910096" y="8927"/>
                  <a:pt x="909638" y="8951"/>
                  <a:pt x="909184" y="9001"/>
                </a:cubicBezTo>
                <a:cubicBezTo>
                  <a:pt x="907984" y="9145"/>
                  <a:pt x="907432" y="8689"/>
                  <a:pt x="907504" y="7393"/>
                </a:cubicBezTo>
                <a:cubicBezTo>
                  <a:pt x="907624" y="5545"/>
                  <a:pt x="907504" y="3720"/>
                  <a:pt x="907624" y="1872"/>
                </a:cubicBezTo>
                <a:lnTo>
                  <a:pt x="906040" y="1872"/>
                </a:lnTo>
                <a:cubicBezTo>
                  <a:pt x="906040" y="3528"/>
                  <a:pt x="906040" y="5185"/>
                  <a:pt x="906040" y="6865"/>
                </a:cubicBezTo>
                <a:cubicBezTo>
                  <a:pt x="906040" y="8953"/>
                  <a:pt x="906040" y="8953"/>
                  <a:pt x="903832" y="8977"/>
                </a:cubicBezTo>
                <a:lnTo>
                  <a:pt x="862546" y="8977"/>
                </a:lnTo>
                <a:cubicBezTo>
                  <a:pt x="860362" y="8977"/>
                  <a:pt x="860362" y="8977"/>
                  <a:pt x="860338" y="6865"/>
                </a:cubicBezTo>
                <a:cubicBezTo>
                  <a:pt x="860338" y="5185"/>
                  <a:pt x="860338" y="3528"/>
                  <a:pt x="860338" y="1872"/>
                </a:cubicBezTo>
                <a:lnTo>
                  <a:pt x="858778" y="1872"/>
                </a:lnTo>
                <a:cubicBezTo>
                  <a:pt x="858778" y="3720"/>
                  <a:pt x="858778" y="5545"/>
                  <a:pt x="858898" y="7393"/>
                </a:cubicBezTo>
                <a:cubicBezTo>
                  <a:pt x="858898" y="8689"/>
                  <a:pt x="858418" y="9121"/>
                  <a:pt x="857194" y="9001"/>
                </a:cubicBezTo>
                <a:cubicBezTo>
                  <a:pt x="856675" y="8965"/>
                  <a:pt x="856152" y="8965"/>
                  <a:pt x="855634" y="9001"/>
                </a:cubicBezTo>
                <a:lnTo>
                  <a:pt x="816317" y="9001"/>
                </a:lnTo>
                <a:cubicBezTo>
                  <a:pt x="815693" y="9001"/>
                  <a:pt x="815069" y="9001"/>
                  <a:pt x="814469" y="9001"/>
                </a:cubicBezTo>
                <a:cubicBezTo>
                  <a:pt x="813460" y="9001"/>
                  <a:pt x="813100" y="8617"/>
                  <a:pt x="813052" y="7609"/>
                </a:cubicBezTo>
                <a:cubicBezTo>
                  <a:pt x="813225" y="5694"/>
                  <a:pt x="813144" y="3766"/>
                  <a:pt x="812812" y="1872"/>
                </a:cubicBezTo>
                <a:lnTo>
                  <a:pt x="811756" y="1872"/>
                </a:lnTo>
                <a:cubicBezTo>
                  <a:pt x="811449" y="3768"/>
                  <a:pt x="811367" y="5694"/>
                  <a:pt x="811516" y="7609"/>
                </a:cubicBezTo>
                <a:cubicBezTo>
                  <a:pt x="811516" y="8593"/>
                  <a:pt x="811132" y="9049"/>
                  <a:pt x="810124" y="9001"/>
                </a:cubicBezTo>
                <a:cubicBezTo>
                  <a:pt x="809685" y="8977"/>
                  <a:pt x="809243" y="8977"/>
                  <a:pt x="808804" y="9001"/>
                </a:cubicBezTo>
                <a:lnTo>
                  <a:pt x="767567" y="9001"/>
                </a:lnTo>
                <a:cubicBezTo>
                  <a:pt x="766367" y="9145"/>
                  <a:pt x="765814" y="8737"/>
                  <a:pt x="765863" y="7417"/>
                </a:cubicBezTo>
                <a:cubicBezTo>
                  <a:pt x="765863" y="5569"/>
                  <a:pt x="765863" y="3744"/>
                  <a:pt x="765863" y="1896"/>
                </a:cubicBezTo>
                <a:lnTo>
                  <a:pt x="764302" y="1896"/>
                </a:lnTo>
                <a:cubicBezTo>
                  <a:pt x="764302" y="3744"/>
                  <a:pt x="764302" y="5569"/>
                  <a:pt x="764302" y="7417"/>
                </a:cubicBezTo>
                <a:cubicBezTo>
                  <a:pt x="764302" y="8737"/>
                  <a:pt x="763798" y="9121"/>
                  <a:pt x="762598" y="9025"/>
                </a:cubicBezTo>
                <a:cubicBezTo>
                  <a:pt x="762094" y="9025"/>
                  <a:pt x="761566" y="9025"/>
                  <a:pt x="761038" y="9025"/>
                </a:cubicBezTo>
                <a:lnTo>
                  <a:pt x="721721" y="9025"/>
                </a:lnTo>
                <a:cubicBezTo>
                  <a:pt x="721193" y="9025"/>
                  <a:pt x="720665" y="9025"/>
                  <a:pt x="720137" y="9025"/>
                </a:cubicBezTo>
                <a:cubicBezTo>
                  <a:pt x="719129" y="9025"/>
                  <a:pt x="718769" y="8617"/>
                  <a:pt x="718745" y="7633"/>
                </a:cubicBezTo>
                <a:cubicBezTo>
                  <a:pt x="718893" y="5718"/>
                  <a:pt x="718812" y="3792"/>
                  <a:pt x="718505" y="1896"/>
                </a:cubicBezTo>
                <a:lnTo>
                  <a:pt x="717449" y="1896"/>
                </a:lnTo>
                <a:cubicBezTo>
                  <a:pt x="717117" y="3790"/>
                  <a:pt x="717036" y="5718"/>
                  <a:pt x="717208" y="7633"/>
                </a:cubicBezTo>
                <a:cubicBezTo>
                  <a:pt x="717208" y="8641"/>
                  <a:pt x="716800" y="9073"/>
                  <a:pt x="715792" y="9025"/>
                </a:cubicBezTo>
                <a:cubicBezTo>
                  <a:pt x="715264" y="9025"/>
                  <a:pt x="714736" y="9025"/>
                  <a:pt x="714208" y="9025"/>
                </a:cubicBezTo>
                <a:lnTo>
                  <a:pt x="674507" y="9025"/>
                </a:lnTo>
                <a:cubicBezTo>
                  <a:pt x="674068" y="9001"/>
                  <a:pt x="673626" y="9001"/>
                  <a:pt x="673187" y="9025"/>
                </a:cubicBezTo>
                <a:cubicBezTo>
                  <a:pt x="671963" y="9169"/>
                  <a:pt x="671411" y="8713"/>
                  <a:pt x="671483" y="7417"/>
                </a:cubicBezTo>
                <a:cubicBezTo>
                  <a:pt x="671483" y="5569"/>
                  <a:pt x="671483" y="3744"/>
                  <a:pt x="671483" y="1896"/>
                </a:cubicBezTo>
                <a:lnTo>
                  <a:pt x="669899" y="1896"/>
                </a:lnTo>
                <a:lnTo>
                  <a:pt x="669899" y="6889"/>
                </a:lnTo>
                <a:cubicBezTo>
                  <a:pt x="669899" y="8977"/>
                  <a:pt x="669899" y="8977"/>
                  <a:pt x="667666" y="9001"/>
                </a:cubicBezTo>
                <a:lnTo>
                  <a:pt x="626501" y="9001"/>
                </a:lnTo>
                <a:cubicBezTo>
                  <a:pt x="624317" y="9001"/>
                  <a:pt x="624317" y="9001"/>
                  <a:pt x="624269" y="6889"/>
                </a:cubicBezTo>
                <a:cubicBezTo>
                  <a:pt x="624269" y="5209"/>
                  <a:pt x="624269" y="3552"/>
                  <a:pt x="624269" y="1896"/>
                </a:cubicBezTo>
                <a:lnTo>
                  <a:pt x="622685" y="1896"/>
                </a:lnTo>
                <a:cubicBezTo>
                  <a:pt x="622685" y="3816"/>
                  <a:pt x="622685" y="5737"/>
                  <a:pt x="622685" y="7657"/>
                </a:cubicBezTo>
                <a:cubicBezTo>
                  <a:pt x="622685" y="8713"/>
                  <a:pt x="622301" y="9073"/>
                  <a:pt x="621293" y="9001"/>
                </a:cubicBezTo>
                <a:lnTo>
                  <a:pt x="578567" y="9001"/>
                </a:lnTo>
                <a:cubicBezTo>
                  <a:pt x="577559" y="9001"/>
                  <a:pt x="577127" y="8713"/>
                  <a:pt x="577175" y="7657"/>
                </a:cubicBezTo>
                <a:cubicBezTo>
                  <a:pt x="577175" y="5737"/>
                  <a:pt x="577175" y="3816"/>
                  <a:pt x="577175" y="1896"/>
                </a:cubicBezTo>
                <a:lnTo>
                  <a:pt x="575591" y="1896"/>
                </a:lnTo>
                <a:cubicBezTo>
                  <a:pt x="575591" y="3744"/>
                  <a:pt x="575591" y="5569"/>
                  <a:pt x="575591" y="7417"/>
                </a:cubicBezTo>
                <a:cubicBezTo>
                  <a:pt x="575591" y="8497"/>
                  <a:pt x="575303" y="9097"/>
                  <a:pt x="574127" y="9001"/>
                </a:cubicBezTo>
                <a:lnTo>
                  <a:pt x="532074" y="9001"/>
                </a:lnTo>
                <a:cubicBezTo>
                  <a:pt x="529937" y="9001"/>
                  <a:pt x="529937" y="9001"/>
                  <a:pt x="529937" y="6793"/>
                </a:cubicBezTo>
                <a:cubicBezTo>
                  <a:pt x="529937" y="5137"/>
                  <a:pt x="529937" y="3456"/>
                  <a:pt x="529937" y="1800"/>
                </a:cubicBezTo>
                <a:lnTo>
                  <a:pt x="528353" y="1800"/>
                </a:lnTo>
                <a:cubicBezTo>
                  <a:pt x="528353" y="3648"/>
                  <a:pt x="528353" y="5473"/>
                  <a:pt x="528353" y="7321"/>
                </a:cubicBezTo>
                <a:cubicBezTo>
                  <a:pt x="528353" y="8641"/>
                  <a:pt x="527873" y="9025"/>
                  <a:pt x="526673" y="8929"/>
                </a:cubicBezTo>
                <a:cubicBezTo>
                  <a:pt x="526145" y="8929"/>
                  <a:pt x="525617" y="8929"/>
                  <a:pt x="525089" y="8929"/>
                </a:cubicBezTo>
                <a:lnTo>
                  <a:pt x="485652" y="8929"/>
                </a:lnTo>
                <a:cubicBezTo>
                  <a:pt x="485124" y="8929"/>
                  <a:pt x="484596" y="8929"/>
                  <a:pt x="484068" y="8929"/>
                </a:cubicBezTo>
                <a:cubicBezTo>
                  <a:pt x="483060" y="8929"/>
                  <a:pt x="482724" y="8521"/>
                  <a:pt x="482676" y="7537"/>
                </a:cubicBezTo>
                <a:cubicBezTo>
                  <a:pt x="482848" y="5622"/>
                  <a:pt x="482767" y="3694"/>
                  <a:pt x="482436" y="1800"/>
                </a:cubicBezTo>
                <a:lnTo>
                  <a:pt x="481379" y="1800"/>
                </a:lnTo>
                <a:cubicBezTo>
                  <a:pt x="481072" y="3696"/>
                  <a:pt x="480991" y="5622"/>
                  <a:pt x="481139" y="7537"/>
                </a:cubicBezTo>
                <a:cubicBezTo>
                  <a:pt x="481139" y="8521"/>
                  <a:pt x="480755" y="8977"/>
                  <a:pt x="479747" y="8929"/>
                </a:cubicBezTo>
                <a:cubicBezTo>
                  <a:pt x="479308" y="8905"/>
                  <a:pt x="478866" y="8905"/>
                  <a:pt x="478427" y="8929"/>
                </a:cubicBezTo>
                <a:lnTo>
                  <a:pt x="437214" y="8929"/>
                </a:lnTo>
                <a:cubicBezTo>
                  <a:pt x="436014" y="9073"/>
                  <a:pt x="435438" y="8665"/>
                  <a:pt x="435510" y="7345"/>
                </a:cubicBezTo>
                <a:cubicBezTo>
                  <a:pt x="435510" y="5497"/>
                  <a:pt x="435510" y="3672"/>
                  <a:pt x="435510" y="1824"/>
                </a:cubicBezTo>
                <a:lnTo>
                  <a:pt x="433926" y="1824"/>
                </a:lnTo>
                <a:cubicBezTo>
                  <a:pt x="433926" y="3480"/>
                  <a:pt x="433926" y="5161"/>
                  <a:pt x="433926" y="6817"/>
                </a:cubicBezTo>
                <a:cubicBezTo>
                  <a:pt x="433926" y="8905"/>
                  <a:pt x="433926" y="8905"/>
                  <a:pt x="431717" y="8929"/>
                </a:cubicBezTo>
                <a:lnTo>
                  <a:pt x="389928" y="8929"/>
                </a:lnTo>
                <a:cubicBezTo>
                  <a:pt x="388488" y="9097"/>
                  <a:pt x="388128" y="8401"/>
                  <a:pt x="388176" y="7081"/>
                </a:cubicBezTo>
                <a:cubicBezTo>
                  <a:pt x="388176" y="5329"/>
                  <a:pt x="388176" y="3576"/>
                  <a:pt x="388176" y="1824"/>
                </a:cubicBezTo>
                <a:lnTo>
                  <a:pt x="386592" y="1824"/>
                </a:lnTo>
                <a:cubicBezTo>
                  <a:pt x="386592" y="3744"/>
                  <a:pt x="386592" y="5665"/>
                  <a:pt x="386592" y="7585"/>
                </a:cubicBezTo>
                <a:cubicBezTo>
                  <a:pt x="386592" y="8641"/>
                  <a:pt x="386208" y="9001"/>
                  <a:pt x="385224" y="8929"/>
                </a:cubicBezTo>
                <a:lnTo>
                  <a:pt x="342498" y="8929"/>
                </a:lnTo>
                <a:cubicBezTo>
                  <a:pt x="341514" y="8929"/>
                  <a:pt x="341082" y="8641"/>
                  <a:pt x="341130" y="7585"/>
                </a:cubicBezTo>
                <a:cubicBezTo>
                  <a:pt x="341130" y="5665"/>
                  <a:pt x="341130" y="3744"/>
                  <a:pt x="341130" y="1824"/>
                </a:cubicBezTo>
                <a:lnTo>
                  <a:pt x="339546" y="1824"/>
                </a:lnTo>
                <a:cubicBezTo>
                  <a:pt x="339546" y="3480"/>
                  <a:pt x="339546" y="5137"/>
                  <a:pt x="339546" y="6817"/>
                </a:cubicBezTo>
                <a:cubicBezTo>
                  <a:pt x="339546" y="8905"/>
                  <a:pt x="339546" y="8905"/>
                  <a:pt x="337338" y="8929"/>
                </a:cubicBezTo>
                <a:lnTo>
                  <a:pt x="296101" y="8929"/>
                </a:lnTo>
                <a:cubicBezTo>
                  <a:pt x="293916" y="8929"/>
                  <a:pt x="293916" y="8929"/>
                  <a:pt x="293892" y="6817"/>
                </a:cubicBezTo>
                <a:cubicBezTo>
                  <a:pt x="293892" y="5137"/>
                  <a:pt x="293892" y="3480"/>
                  <a:pt x="293892" y="1824"/>
                </a:cubicBezTo>
                <a:lnTo>
                  <a:pt x="292308" y="1824"/>
                </a:lnTo>
                <a:cubicBezTo>
                  <a:pt x="292308" y="3672"/>
                  <a:pt x="292308" y="5497"/>
                  <a:pt x="292428" y="7345"/>
                </a:cubicBezTo>
                <a:cubicBezTo>
                  <a:pt x="292428" y="8641"/>
                  <a:pt x="291972" y="9073"/>
                  <a:pt x="290748" y="8953"/>
                </a:cubicBezTo>
                <a:cubicBezTo>
                  <a:pt x="290220" y="8917"/>
                  <a:pt x="289692" y="8917"/>
                  <a:pt x="289164" y="8953"/>
                </a:cubicBezTo>
                <a:lnTo>
                  <a:pt x="249871" y="8953"/>
                </a:lnTo>
                <a:cubicBezTo>
                  <a:pt x="249247" y="8953"/>
                  <a:pt x="248647" y="8953"/>
                  <a:pt x="248023" y="8953"/>
                </a:cubicBezTo>
                <a:cubicBezTo>
                  <a:pt x="247399" y="8953"/>
                  <a:pt x="246654" y="8569"/>
                  <a:pt x="246630" y="7561"/>
                </a:cubicBezTo>
                <a:cubicBezTo>
                  <a:pt x="246779" y="5646"/>
                  <a:pt x="246698" y="3720"/>
                  <a:pt x="246390" y="1824"/>
                </a:cubicBezTo>
                <a:lnTo>
                  <a:pt x="245334" y="1824"/>
                </a:lnTo>
                <a:cubicBezTo>
                  <a:pt x="245008" y="3718"/>
                  <a:pt x="244919" y="5645"/>
                  <a:pt x="245070" y="7561"/>
                </a:cubicBezTo>
                <a:cubicBezTo>
                  <a:pt x="245070" y="8545"/>
                  <a:pt x="244710" y="9001"/>
                  <a:pt x="243678" y="8953"/>
                </a:cubicBezTo>
                <a:cubicBezTo>
                  <a:pt x="243246" y="8929"/>
                  <a:pt x="242814" y="8929"/>
                  <a:pt x="242382" y="8953"/>
                </a:cubicBezTo>
                <a:lnTo>
                  <a:pt x="201097" y="8953"/>
                </a:lnTo>
                <a:cubicBezTo>
                  <a:pt x="199897" y="9097"/>
                  <a:pt x="199345" y="8689"/>
                  <a:pt x="199417" y="7369"/>
                </a:cubicBezTo>
                <a:cubicBezTo>
                  <a:pt x="199417" y="5521"/>
                  <a:pt x="199417" y="3696"/>
                  <a:pt x="199417" y="1848"/>
                </a:cubicBezTo>
                <a:lnTo>
                  <a:pt x="197832" y="1848"/>
                </a:lnTo>
                <a:cubicBezTo>
                  <a:pt x="197832" y="3696"/>
                  <a:pt x="197832" y="5521"/>
                  <a:pt x="197832" y="7369"/>
                </a:cubicBezTo>
                <a:cubicBezTo>
                  <a:pt x="197832" y="8689"/>
                  <a:pt x="197352" y="9073"/>
                  <a:pt x="196152" y="8977"/>
                </a:cubicBezTo>
                <a:cubicBezTo>
                  <a:pt x="195624" y="8977"/>
                  <a:pt x="195096" y="8977"/>
                  <a:pt x="194568" y="8977"/>
                </a:cubicBezTo>
                <a:lnTo>
                  <a:pt x="155275" y="8977"/>
                </a:lnTo>
                <a:cubicBezTo>
                  <a:pt x="154747" y="8977"/>
                  <a:pt x="154219" y="8977"/>
                  <a:pt x="153691" y="8977"/>
                </a:cubicBezTo>
                <a:cubicBezTo>
                  <a:pt x="152683" y="8977"/>
                  <a:pt x="152347" y="8569"/>
                  <a:pt x="152299" y="7585"/>
                </a:cubicBezTo>
                <a:cubicBezTo>
                  <a:pt x="152463" y="5654"/>
                  <a:pt x="152383" y="3711"/>
                  <a:pt x="152059" y="1800"/>
                </a:cubicBezTo>
                <a:lnTo>
                  <a:pt x="151003" y="1800"/>
                </a:lnTo>
                <a:cubicBezTo>
                  <a:pt x="150659" y="3692"/>
                  <a:pt x="150554" y="5619"/>
                  <a:pt x="150691" y="7537"/>
                </a:cubicBezTo>
                <a:cubicBezTo>
                  <a:pt x="150691" y="8545"/>
                  <a:pt x="150283" y="8977"/>
                  <a:pt x="149274" y="8929"/>
                </a:cubicBezTo>
                <a:cubicBezTo>
                  <a:pt x="148770" y="8929"/>
                  <a:pt x="148242" y="8929"/>
                  <a:pt x="147714" y="8929"/>
                </a:cubicBezTo>
                <a:lnTo>
                  <a:pt x="108061" y="8929"/>
                </a:lnTo>
                <a:cubicBezTo>
                  <a:pt x="107622" y="8905"/>
                  <a:pt x="107181" y="8905"/>
                  <a:pt x="106741" y="8929"/>
                </a:cubicBezTo>
                <a:cubicBezTo>
                  <a:pt x="105517" y="9001"/>
                  <a:pt x="105085" y="8617"/>
                  <a:pt x="105085" y="7321"/>
                </a:cubicBezTo>
                <a:cubicBezTo>
                  <a:pt x="105085" y="5473"/>
                  <a:pt x="105085" y="3648"/>
                  <a:pt x="105085" y="1800"/>
                </a:cubicBezTo>
                <a:lnTo>
                  <a:pt x="103501" y="1800"/>
                </a:lnTo>
                <a:lnTo>
                  <a:pt x="103501" y="6793"/>
                </a:lnTo>
                <a:cubicBezTo>
                  <a:pt x="103501" y="8881"/>
                  <a:pt x="103501" y="8881"/>
                  <a:pt x="101268" y="8905"/>
                </a:cubicBezTo>
                <a:lnTo>
                  <a:pt x="60055" y="8905"/>
                </a:lnTo>
                <a:cubicBezTo>
                  <a:pt x="57871" y="8905"/>
                  <a:pt x="57871" y="8905"/>
                  <a:pt x="57823" y="6793"/>
                </a:cubicBezTo>
                <a:lnTo>
                  <a:pt x="57823" y="1800"/>
                </a:lnTo>
                <a:lnTo>
                  <a:pt x="56239" y="1800"/>
                </a:lnTo>
                <a:cubicBezTo>
                  <a:pt x="56239" y="3720"/>
                  <a:pt x="56239" y="5641"/>
                  <a:pt x="56239" y="7561"/>
                </a:cubicBezTo>
                <a:cubicBezTo>
                  <a:pt x="56239" y="8617"/>
                  <a:pt x="55855" y="8977"/>
                  <a:pt x="54871" y="8905"/>
                </a:cubicBezTo>
                <a:lnTo>
                  <a:pt x="12121" y="8905"/>
                </a:lnTo>
                <a:cubicBezTo>
                  <a:pt x="11137" y="8905"/>
                  <a:pt x="10705" y="8617"/>
                  <a:pt x="10753" y="7561"/>
                </a:cubicBezTo>
                <a:cubicBezTo>
                  <a:pt x="10753" y="5641"/>
                  <a:pt x="10753" y="3720"/>
                  <a:pt x="10753" y="1800"/>
                </a:cubicBezTo>
                <a:lnTo>
                  <a:pt x="9265" y="1800"/>
                </a:lnTo>
                <a:cubicBezTo>
                  <a:pt x="9265" y="3720"/>
                  <a:pt x="9265" y="5617"/>
                  <a:pt x="9265" y="7537"/>
                </a:cubicBezTo>
                <a:cubicBezTo>
                  <a:pt x="9265" y="8521"/>
                  <a:pt x="8905" y="8905"/>
                  <a:pt x="7921" y="8929"/>
                </a:cubicBezTo>
                <a:cubicBezTo>
                  <a:pt x="5902" y="8773"/>
                  <a:pt x="3872" y="8853"/>
                  <a:pt x="1872" y="9169"/>
                </a:cubicBezTo>
                <a:lnTo>
                  <a:pt x="1872" y="10753"/>
                </a:lnTo>
                <a:cubicBezTo>
                  <a:pt x="3937" y="10446"/>
                  <a:pt x="6030" y="10365"/>
                  <a:pt x="8113" y="10513"/>
                </a:cubicBezTo>
                <a:cubicBezTo>
                  <a:pt x="8905" y="10513"/>
                  <a:pt x="9169" y="10993"/>
                  <a:pt x="9145" y="11713"/>
                </a:cubicBezTo>
                <a:lnTo>
                  <a:pt x="9145" y="53263"/>
                </a:lnTo>
                <a:cubicBezTo>
                  <a:pt x="9145" y="53791"/>
                  <a:pt x="9145" y="54319"/>
                  <a:pt x="9145" y="54823"/>
                </a:cubicBezTo>
                <a:cubicBezTo>
                  <a:pt x="9145" y="55735"/>
                  <a:pt x="8785" y="56095"/>
                  <a:pt x="7921" y="56071"/>
                </a:cubicBezTo>
                <a:lnTo>
                  <a:pt x="1872" y="56071"/>
                </a:lnTo>
                <a:lnTo>
                  <a:pt x="1872" y="57655"/>
                </a:lnTo>
                <a:cubicBezTo>
                  <a:pt x="3888" y="57655"/>
                  <a:pt x="5881" y="57655"/>
                  <a:pt x="7897" y="57655"/>
                </a:cubicBezTo>
                <a:cubicBezTo>
                  <a:pt x="8761" y="57655"/>
                  <a:pt x="9193" y="57967"/>
                  <a:pt x="9145" y="58879"/>
                </a:cubicBezTo>
                <a:cubicBezTo>
                  <a:pt x="9145" y="59407"/>
                  <a:pt x="9145" y="59935"/>
                  <a:pt x="9145" y="60463"/>
                </a:cubicBezTo>
                <a:lnTo>
                  <a:pt x="9145" y="100596"/>
                </a:lnTo>
                <a:cubicBezTo>
                  <a:pt x="9145" y="101124"/>
                  <a:pt x="9145" y="101653"/>
                  <a:pt x="9145" y="102181"/>
                </a:cubicBezTo>
                <a:cubicBezTo>
                  <a:pt x="9145" y="103093"/>
                  <a:pt x="8761" y="103405"/>
                  <a:pt x="7897" y="103405"/>
                </a:cubicBezTo>
                <a:cubicBezTo>
                  <a:pt x="5881" y="103405"/>
                  <a:pt x="3864" y="103405"/>
                  <a:pt x="1872" y="103405"/>
                </a:cubicBezTo>
                <a:lnTo>
                  <a:pt x="1872" y="105013"/>
                </a:lnTo>
                <a:lnTo>
                  <a:pt x="7897" y="105013"/>
                </a:lnTo>
                <a:cubicBezTo>
                  <a:pt x="8761" y="105013"/>
                  <a:pt x="9217" y="105301"/>
                  <a:pt x="9145" y="106213"/>
                </a:cubicBezTo>
                <a:cubicBezTo>
                  <a:pt x="9145" y="106741"/>
                  <a:pt x="9145" y="107269"/>
                  <a:pt x="9145" y="107797"/>
                </a:cubicBezTo>
                <a:lnTo>
                  <a:pt x="9145" y="147690"/>
                </a:lnTo>
                <a:cubicBezTo>
                  <a:pt x="9145" y="148218"/>
                  <a:pt x="9145" y="148746"/>
                  <a:pt x="9145" y="149274"/>
                </a:cubicBezTo>
                <a:cubicBezTo>
                  <a:pt x="9145" y="150187"/>
                  <a:pt x="8761" y="150499"/>
                  <a:pt x="7897" y="150475"/>
                </a:cubicBezTo>
                <a:lnTo>
                  <a:pt x="1872" y="150403"/>
                </a:lnTo>
                <a:lnTo>
                  <a:pt x="1872" y="151963"/>
                </a:lnTo>
                <a:cubicBezTo>
                  <a:pt x="3792" y="151963"/>
                  <a:pt x="5713" y="151963"/>
                  <a:pt x="7657" y="151963"/>
                </a:cubicBezTo>
                <a:cubicBezTo>
                  <a:pt x="8785" y="151963"/>
                  <a:pt x="9217" y="152371"/>
                  <a:pt x="9169" y="153499"/>
                </a:cubicBezTo>
                <a:cubicBezTo>
                  <a:pt x="9169" y="155419"/>
                  <a:pt x="9169" y="157363"/>
                  <a:pt x="9169" y="159284"/>
                </a:cubicBezTo>
                <a:cubicBezTo>
                  <a:pt x="9169" y="171285"/>
                  <a:pt x="9169" y="183287"/>
                  <a:pt x="9169" y="195288"/>
                </a:cubicBezTo>
                <a:cubicBezTo>
                  <a:pt x="9169" y="197544"/>
                  <a:pt x="9169" y="197544"/>
                  <a:pt x="6769" y="197688"/>
                </a:cubicBezTo>
                <a:lnTo>
                  <a:pt x="1872" y="197808"/>
                </a:lnTo>
                <a:lnTo>
                  <a:pt x="1872" y="199393"/>
                </a:lnTo>
                <a:lnTo>
                  <a:pt x="7921" y="199393"/>
                </a:lnTo>
                <a:cubicBezTo>
                  <a:pt x="8785" y="199393"/>
                  <a:pt x="9217" y="199729"/>
                  <a:pt x="9169" y="200641"/>
                </a:cubicBezTo>
                <a:cubicBezTo>
                  <a:pt x="9169" y="201169"/>
                  <a:pt x="9169" y="201697"/>
                  <a:pt x="9169" y="202225"/>
                </a:cubicBezTo>
                <a:lnTo>
                  <a:pt x="9169" y="242238"/>
                </a:lnTo>
                <a:cubicBezTo>
                  <a:pt x="9169" y="242502"/>
                  <a:pt x="9169" y="242766"/>
                  <a:pt x="9169" y="243030"/>
                </a:cubicBezTo>
                <a:cubicBezTo>
                  <a:pt x="9169" y="245022"/>
                  <a:pt x="9169" y="245094"/>
                  <a:pt x="7105" y="245046"/>
                </a:cubicBezTo>
                <a:cubicBezTo>
                  <a:pt x="5354" y="245202"/>
                  <a:pt x="3589" y="245089"/>
                  <a:pt x="1872" y="244710"/>
                </a:cubicBezTo>
                <a:lnTo>
                  <a:pt x="1872" y="246822"/>
                </a:lnTo>
                <a:cubicBezTo>
                  <a:pt x="3935" y="246491"/>
                  <a:pt x="6031" y="246410"/>
                  <a:pt x="8113" y="246582"/>
                </a:cubicBezTo>
                <a:cubicBezTo>
                  <a:pt x="8905" y="246582"/>
                  <a:pt x="9169" y="247062"/>
                  <a:pt x="9145" y="247783"/>
                </a:cubicBezTo>
                <a:lnTo>
                  <a:pt x="9145" y="289308"/>
                </a:lnTo>
                <a:cubicBezTo>
                  <a:pt x="9145" y="289836"/>
                  <a:pt x="9145" y="290364"/>
                  <a:pt x="9145" y="290892"/>
                </a:cubicBezTo>
                <a:cubicBezTo>
                  <a:pt x="9145" y="291780"/>
                  <a:pt x="8785" y="292140"/>
                  <a:pt x="7921" y="292140"/>
                </a:cubicBezTo>
                <a:lnTo>
                  <a:pt x="1872" y="292140"/>
                </a:lnTo>
                <a:lnTo>
                  <a:pt x="1872" y="293724"/>
                </a:lnTo>
                <a:lnTo>
                  <a:pt x="7921" y="293724"/>
                </a:lnTo>
                <a:cubicBezTo>
                  <a:pt x="8785" y="293724"/>
                  <a:pt x="9217" y="294036"/>
                  <a:pt x="9169" y="294948"/>
                </a:cubicBezTo>
                <a:cubicBezTo>
                  <a:pt x="9169" y="295452"/>
                  <a:pt x="9169" y="295981"/>
                  <a:pt x="9169" y="296509"/>
                </a:cubicBezTo>
                <a:lnTo>
                  <a:pt x="9169" y="336666"/>
                </a:lnTo>
                <a:cubicBezTo>
                  <a:pt x="9169" y="337194"/>
                  <a:pt x="9169" y="337722"/>
                  <a:pt x="9169" y="338250"/>
                </a:cubicBezTo>
                <a:cubicBezTo>
                  <a:pt x="9169" y="339138"/>
                  <a:pt x="8785" y="339474"/>
                  <a:pt x="7921" y="339474"/>
                </a:cubicBezTo>
                <a:cubicBezTo>
                  <a:pt x="5905" y="339474"/>
                  <a:pt x="3888" y="339474"/>
                  <a:pt x="1896" y="339474"/>
                </a:cubicBezTo>
                <a:lnTo>
                  <a:pt x="1896" y="341058"/>
                </a:lnTo>
                <a:lnTo>
                  <a:pt x="7921" y="341058"/>
                </a:lnTo>
                <a:cubicBezTo>
                  <a:pt x="8785" y="341058"/>
                  <a:pt x="9241" y="341346"/>
                  <a:pt x="9169" y="342258"/>
                </a:cubicBezTo>
                <a:cubicBezTo>
                  <a:pt x="9169" y="342786"/>
                  <a:pt x="9169" y="343314"/>
                  <a:pt x="9169" y="343842"/>
                </a:cubicBezTo>
                <a:lnTo>
                  <a:pt x="9169" y="383759"/>
                </a:lnTo>
                <a:cubicBezTo>
                  <a:pt x="9169" y="384287"/>
                  <a:pt x="9169" y="384816"/>
                  <a:pt x="9169" y="385320"/>
                </a:cubicBezTo>
                <a:cubicBezTo>
                  <a:pt x="9169" y="386256"/>
                  <a:pt x="8785" y="386568"/>
                  <a:pt x="7921" y="386544"/>
                </a:cubicBezTo>
                <a:lnTo>
                  <a:pt x="1896" y="386544"/>
                </a:lnTo>
                <a:lnTo>
                  <a:pt x="1896" y="388128"/>
                </a:lnTo>
                <a:cubicBezTo>
                  <a:pt x="3816" y="388128"/>
                  <a:pt x="5737" y="388248"/>
                  <a:pt x="7681" y="388128"/>
                </a:cubicBezTo>
                <a:cubicBezTo>
                  <a:pt x="8809" y="388128"/>
                  <a:pt x="9241" y="388536"/>
                  <a:pt x="9193" y="389664"/>
                </a:cubicBezTo>
                <a:cubicBezTo>
                  <a:pt x="9193" y="391584"/>
                  <a:pt x="9193" y="393529"/>
                  <a:pt x="9193" y="395449"/>
                </a:cubicBezTo>
                <a:cubicBezTo>
                  <a:pt x="9193" y="407450"/>
                  <a:pt x="9193" y="419452"/>
                  <a:pt x="9193" y="431453"/>
                </a:cubicBezTo>
                <a:cubicBezTo>
                  <a:pt x="9193" y="433854"/>
                  <a:pt x="9193" y="433854"/>
                  <a:pt x="6793" y="433854"/>
                </a:cubicBezTo>
                <a:lnTo>
                  <a:pt x="1872" y="433854"/>
                </a:lnTo>
                <a:lnTo>
                  <a:pt x="1872" y="435438"/>
                </a:lnTo>
                <a:lnTo>
                  <a:pt x="7921" y="435438"/>
                </a:lnTo>
                <a:cubicBezTo>
                  <a:pt x="8785" y="435438"/>
                  <a:pt x="9217" y="435774"/>
                  <a:pt x="9169" y="436662"/>
                </a:cubicBezTo>
                <a:cubicBezTo>
                  <a:pt x="9121" y="437550"/>
                  <a:pt x="9169" y="437718"/>
                  <a:pt x="9169" y="438246"/>
                </a:cubicBezTo>
                <a:lnTo>
                  <a:pt x="9169" y="478283"/>
                </a:lnTo>
                <a:cubicBezTo>
                  <a:pt x="9169" y="478547"/>
                  <a:pt x="9169" y="478811"/>
                  <a:pt x="9169" y="479075"/>
                </a:cubicBezTo>
                <a:cubicBezTo>
                  <a:pt x="9169" y="481043"/>
                  <a:pt x="9169" y="481115"/>
                  <a:pt x="7105" y="481091"/>
                </a:cubicBezTo>
                <a:cubicBezTo>
                  <a:pt x="5366" y="481264"/>
                  <a:pt x="3612" y="481183"/>
                  <a:pt x="1896" y="480851"/>
                </a:cubicBezTo>
                <a:lnTo>
                  <a:pt x="1896" y="482940"/>
                </a:lnTo>
                <a:cubicBezTo>
                  <a:pt x="3961" y="482628"/>
                  <a:pt x="6055" y="482556"/>
                  <a:pt x="8137" y="482724"/>
                </a:cubicBezTo>
                <a:cubicBezTo>
                  <a:pt x="8929" y="482724"/>
                  <a:pt x="9193" y="483204"/>
                  <a:pt x="9169" y="483900"/>
                </a:cubicBezTo>
                <a:lnTo>
                  <a:pt x="9169" y="525449"/>
                </a:lnTo>
                <a:cubicBezTo>
                  <a:pt x="9169" y="525977"/>
                  <a:pt x="9169" y="526505"/>
                  <a:pt x="9169" y="527033"/>
                </a:cubicBezTo>
                <a:cubicBezTo>
                  <a:pt x="9169" y="527921"/>
                  <a:pt x="8809" y="528281"/>
                  <a:pt x="7945" y="528257"/>
                </a:cubicBezTo>
                <a:cubicBezTo>
                  <a:pt x="5929" y="528257"/>
                  <a:pt x="3912" y="528257"/>
                  <a:pt x="1896" y="528257"/>
                </a:cubicBezTo>
                <a:lnTo>
                  <a:pt x="1896" y="529865"/>
                </a:lnTo>
                <a:lnTo>
                  <a:pt x="7945" y="529865"/>
                </a:lnTo>
                <a:cubicBezTo>
                  <a:pt x="8809" y="529865"/>
                  <a:pt x="9241" y="530201"/>
                  <a:pt x="9169" y="531114"/>
                </a:cubicBezTo>
                <a:cubicBezTo>
                  <a:pt x="9169" y="531642"/>
                  <a:pt x="9169" y="532170"/>
                  <a:pt x="9169" y="532698"/>
                </a:cubicBezTo>
                <a:lnTo>
                  <a:pt x="9169" y="572639"/>
                </a:lnTo>
                <a:cubicBezTo>
                  <a:pt x="9169" y="572903"/>
                  <a:pt x="9169" y="573167"/>
                  <a:pt x="9169" y="573431"/>
                </a:cubicBezTo>
                <a:cubicBezTo>
                  <a:pt x="9169" y="575399"/>
                  <a:pt x="9169" y="575471"/>
                  <a:pt x="7105" y="575423"/>
                </a:cubicBezTo>
                <a:cubicBezTo>
                  <a:pt x="5367" y="575608"/>
                  <a:pt x="3610" y="575526"/>
                  <a:pt x="1896" y="575183"/>
                </a:cubicBezTo>
                <a:lnTo>
                  <a:pt x="1896" y="577295"/>
                </a:lnTo>
                <a:cubicBezTo>
                  <a:pt x="3881" y="576990"/>
                  <a:pt x="5893" y="576902"/>
                  <a:pt x="7897" y="577031"/>
                </a:cubicBezTo>
                <a:cubicBezTo>
                  <a:pt x="8737" y="577031"/>
                  <a:pt x="9217" y="577343"/>
                  <a:pt x="9169" y="578279"/>
                </a:cubicBezTo>
                <a:cubicBezTo>
                  <a:pt x="9169" y="578783"/>
                  <a:pt x="9169" y="579312"/>
                  <a:pt x="9169" y="579840"/>
                </a:cubicBezTo>
                <a:lnTo>
                  <a:pt x="9169" y="619877"/>
                </a:lnTo>
                <a:cubicBezTo>
                  <a:pt x="9169" y="620405"/>
                  <a:pt x="9169" y="620933"/>
                  <a:pt x="9169" y="621461"/>
                </a:cubicBezTo>
                <a:cubicBezTo>
                  <a:pt x="9169" y="622373"/>
                  <a:pt x="8785" y="622709"/>
                  <a:pt x="7921" y="622685"/>
                </a:cubicBezTo>
                <a:lnTo>
                  <a:pt x="1872" y="622517"/>
                </a:lnTo>
                <a:lnTo>
                  <a:pt x="1872" y="625661"/>
                </a:lnTo>
                <a:cubicBezTo>
                  <a:pt x="6738" y="624559"/>
                  <a:pt x="11718" y="624046"/>
                  <a:pt x="16706" y="624125"/>
                </a:cubicBezTo>
                <a:cubicBezTo>
                  <a:pt x="26691" y="624269"/>
                  <a:pt x="36701" y="624125"/>
                  <a:pt x="46830" y="624125"/>
                </a:cubicBezTo>
                <a:cubicBezTo>
                  <a:pt x="45744" y="624783"/>
                  <a:pt x="44519" y="625176"/>
                  <a:pt x="43253" y="625277"/>
                </a:cubicBezTo>
                <a:cubicBezTo>
                  <a:pt x="38489" y="626449"/>
                  <a:pt x="33587" y="626965"/>
                  <a:pt x="28684" y="626813"/>
                </a:cubicBezTo>
                <a:cubicBezTo>
                  <a:pt x="19754" y="626645"/>
                  <a:pt x="10801" y="626813"/>
                  <a:pt x="1872" y="626669"/>
                </a:cubicBezTo>
                <a:lnTo>
                  <a:pt x="1872" y="628278"/>
                </a:lnTo>
                <a:lnTo>
                  <a:pt x="25875" y="628278"/>
                </a:lnTo>
                <a:cubicBezTo>
                  <a:pt x="18161" y="630908"/>
                  <a:pt x="10005" y="631991"/>
                  <a:pt x="1872" y="631470"/>
                </a:cubicBezTo>
                <a:lnTo>
                  <a:pt x="1872" y="635166"/>
                </a:lnTo>
                <a:cubicBezTo>
                  <a:pt x="3936" y="634782"/>
                  <a:pt x="6025" y="634518"/>
                  <a:pt x="8041" y="633990"/>
                </a:cubicBezTo>
                <a:cubicBezTo>
                  <a:pt x="11371" y="633241"/>
                  <a:pt x="14783" y="632917"/>
                  <a:pt x="18194" y="633030"/>
                </a:cubicBezTo>
                <a:cubicBezTo>
                  <a:pt x="29524" y="633030"/>
                  <a:pt x="40829" y="633030"/>
                  <a:pt x="52134" y="633030"/>
                </a:cubicBezTo>
                <a:lnTo>
                  <a:pt x="54943" y="633030"/>
                </a:lnTo>
                <a:cubicBezTo>
                  <a:pt x="53048" y="633894"/>
                  <a:pt x="51046" y="634499"/>
                  <a:pt x="48990" y="634830"/>
                </a:cubicBezTo>
                <a:cubicBezTo>
                  <a:pt x="43827" y="636213"/>
                  <a:pt x="38490" y="636837"/>
                  <a:pt x="33148" y="636679"/>
                </a:cubicBezTo>
                <a:cubicBezTo>
                  <a:pt x="22731" y="636535"/>
                  <a:pt x="12290" y="636679"/>
                  <a:pt x="1944" y="636679"/>
                </a:cubicBezTo>
                <a:lnTo>
                  <a:pt x="1944" y="638263"/>
                </a:lnTo>
                <a:lnTo>
                  <a:pt x="31060" y="638263"/>
                </a:lnTo>
                <a:cubicBezTo>
                  <a:pt x="31344" y="638294"/>
                  <a:pt x="31626" y="638349"/>
                  <a:pt x="31900" y="638431"/>
                </a:cubicBezTo>
                <a:cubicBezTo>
                  <a:pt x="22225" y="641594"/>
                  <a:pt x="12019" y="642809"/>
                  <a:pt x="1872" y="642007"/>
                </a:cubicBezTo>
                <a:lnTo>
                  <a:pt x="1872" y="643591"/>
                </a:lnTo>
                <a:lnTo>
                  <a:pt x="7537" y="643591"/>
                </a:lnTo>
                <a:lnTo>
                  <a:pt x="6697" y="644023"/>
                </a:lnTo>
                <a:lnTo>
                  <a:pt x="6673" y="644023"/>
                </a:lnTo>
                <a:cubicBezTo>
                  <a:pt x="5184" y="644765"/>
                  <a:pt x="3535" y="645128"/>
                  <a:pt x="1872" y="645080"/>
                </a:cubicBezTo>
                <a:lnTo>
                  <a:pt x="1872" y="646664"/>
                </a:lnTo>
                <a:cubicBezTo>
                  <a:pt x="5765" y="646093"/>
                  <a:pt x="9620" y="645291"/>
                  <a:pt x="13418" y="644264"/>
                </a:cubicBezTo>
                <a:cubicBezTo>
                  <a:pt x="15554" y="643788"/>
                  <a:pt x="17734" y="643539"/>
                  <a:pt x="19922" y="643519"/>
                </a:cubicBezTo>
                <a:lnTo>
                  <a:pt x="65144" y="643519"/>
                </a:lnTo>
                <a:cubicBezTo>
                  <a:pt x="64674" y="644081"/>
                  <a:pt x="64001" y="644434"/>
                  <a:pt x="63272" y="644504"/>
                </a:cubicBezTo>
                <a:cubicBezTo>
                  <a:pt x="59095" y="645536"/>
                  <a:pt x="54919" y="646544"/>
                  <a:pt x="50766" y="647648"/>
                </a:cubicBezTo>
                <a:cubicBezTo>
                  <a:pt x="48986" y="648102"/>
                  <a:pt x="47154" y="648320"/>
                  <a:pt x="45318" y="648296"/>
                </a:cubicBezTo>
                <a:lnTo>
                  <a:pt x="4513" y="648296"/>
                </a:lnTo>
                <a:cubicBezTo>
                  <a:pt x="3648" y="648296"/>
                  <a:pt x="2760" y="648296"/>
                  <a:pt x="1896" y="648296"/>
                </a:cubicBezTo>
                <a:lnTo>
                  <a:pt x="1896" y="649880"/>
                </a:lnTo>
                <a:lnTo>
                  <a:pt x="34804" y="649880"/>
                </a:lnTo>
                <a:lnTo>
                  <a:pt x="39845" y="649880"/>
                </a:lnTo>
                <a:cubicBezTo>
                  <a:pt x="39348" y="650461"/>
                  <a:pt x="38639" y="650814"/>
                  <a:pt x="37877" y="650864"/>
                </a:cubicBezTo>
                <a:lnTo>
                  <a:pt x="21819" y="654921"/>
                </a:lnTo>
                <a:cubicBezTo>
                  <a:pt x="20625" y="655211"/>
                  <a:pt x="19399" y="655348"/>
                  <a:pt x="18170" y="655329"/>
                </a:cubicBezTo>
                <a:lnTo>
                  <a:pt x="4465" y="655329"/>
                </a:lnTo>
                <a:cubicBezTo>
                  <a:pt x="3600" y="655199"/>
                  <a:pt x="2716" y="655290"/>
                  <a:pt x="1896" y="655593"/>
                </a:cubicBezTo>
                <a:lnTo>
                  <a:pt x="1896" y="656649"/>
                </a:lnTo>
                <a:cubicBezTo>
                  <a:pt x="5185" y="657081"/>
                  <a:pt x="8473" y="656649"/>
                  <a:pt x="12097" y="656889"/>
                </a:cubicBezTo>
                <a:cubicBezTo>
                  <a:pt x="10533" y="657840"/>
                  <a:pt x="8780" y="658437"/>
                  <a:pt x="6961" y="658641"/>
                </a:cubicBezTo>
                <a:cubicBezTo>
                  <a:pt x="5305" y="659145"/>
                  <a:pt x="3576" y="659433"/>
                  <a:pt x="1896" y="659793"/>
                </a:cubicBezTo>
                <a:lnTo>
                  <a:pt x="1872" y="659793"/>
                </a:lnTo>
                <a:lnTo>
                  <a:pt x="1872" y="661378"/>
                </a:lnTo>
                <a:cubicBezTo>
                  <a:pt x="6673" y="660610"/>
                  <a:pt x="11233" y="659145"/>
                  <a:pt x="15914" y="657969"/>
                </a:cubicBezTo>
                <a:cubicBezTo>
                  <a:pt x="18819" y="657312"/>
                  <a:pt x="21793" y="657014"/>
                  <a:pt x="24771" y="657081"/>
                </a:cubicBezTo>
                <a:cubicBezTo>
                  <a:pt x="40925" y="657081"/>
                  <a:pt x="57079" y="657081"/>
                  <a:pt x="73233" y="657081"/>
                </a:cubicBezTo>
                <a:cubicBezTo>
                  <a:pt x="74277" y="656872"/>
                  <a:pt x="75361" y="657052"/>
                  <a:pt x="76281" y="657585"/>
                </a:cubicBezTo>
                <a:cubicBezTo>
                  <a:pt x="72465" y="658689"/>
                  <a:pt x="68840" y="659577"/>
                  <a:pt x="65288" y="660778"/>
                </a:cubicBezTo>
                <a:cubicBezTo>
                  <a:pt x="59709" y="662611"/>
                  <a:pt x="53853" y="663466"/>
                  <a:pt x="47982" y="663298"/>
                </a:cubicBezTo>
                <a:cubicBezTo>
                  <a:pt x="33580" y="663082"/>
                  <a:pt x="19178" y="663298"/>
                  <a:pt x="4777" y="663298"/>
                </a:cubicBezTo>
                <a:cubicBezTo>
                  <a:pt x="3816" y="663298"/>
                  <a:pt x="2856" y="663298"/>
                  <a:pt x="1896" y="663298"/>
                </a:cubicBezTo>
                <a:lnTo>
                  <a:pt x="1896" y="664882"/>
                </a:lnTo>
                <a:lnTo>
                  <a:pt x="14234" y="664882"/>
                </a:lnTo>
                <a:lnTo>
                  <a:pt x="49326" y="664882"/>
                </a:lnTo>
                <a:cubicBezTo>
                  <a:pt x="48846" y="665674"/>
                  <a:pt x="48126" y="665698"/>
                  <a:pt x="47478" y="665890"/>
                </a:cubicBezTo>
                <a:lnTo>
                  <a:pt x="27315" y="671483"/>
                </a:lnTo>
                <a:cubicBezTo>
                  <a:pt x="26139" y="671831"/>
                  <a:pt x="24917" y="671999"/>
                  <a:pt x="23691" y="671987"/>
                </a:cubicBezTo>
                <a:lnTo>
                  <a:pt x="1872" y="671987"/>
                </a:lnTo>
                <a:lnTo>
                  <a:pt x="1872" y="673571"/>
                </a:lnTo>
                <a:lnTo>
                  <a:pt x="18194" y="673571"/>
                </a:lnTo>
                <a:cubicBezTo>
                  <a:pt x="12890" y="675971"/>
                  <a:pt x="7297" y="677076"/>
                  <a:pt x="1872" y="678852"/>
                </a:cubicBezTo>
                <a:lnTo>
                  <a:pt x="1872" y="680436"/>
                </a:lnTo>
                <a:cubicBezTo>
                  <a:pt x="9073" y="678420"/>
                  <a:pt x="16034" y="676427"/>
                  <a:pt x="23115" y="674363"/>
                </a:cubicBezTo>
                <a:cubicBezTo>
                  <a:pt x="24868" y="673840"/>
                  <a:pt x="26686" y="673566"/>
                  <a:pt x="28516" y="673547"/>
                </a:cubicBezTo>
                <a:cubicBezTo>
                  <a:pt x="48470" y="673547"/>
                  <a:pt x="68401" y="673547"/>
                  <a:pt x="88307" y="673547"/>
                </a:cubicBezTo>
                <a:lnTo>
                  <a:pt x="90971" y="673547"/>
                </a:lnTo>
                <a:cubicBezTo>
                  <a:pt x="90827" y="674411"/>
                  <a:pt x="90131" y="674411"/>
                  <a:pt x="89603" y="674579"/>
                </a:cubicBezTo>
                <a:lnTo>
                  <a:pt x="68913" y="681516"/>
                </a:lnTo>
                <a:cubicBezTo>
                  <a:pt x="67925" y="681867"/>
                  <a:pt x="66888" y="682054"/>
                  <a:pt x="65840" y="682068"/>
                </a:cubicBezTo>
                <a:lnTo>
                  <a:pt x="2664" y="682068"/>
                </a:lnTo>
                <a:cubicBezTo>
                  <a:pt x="2400" y="682068"/>
                  <a:pt x="2160" y="682068"/>
                  <a:pt x="1896" y="682068"/>
                </a:cubicBezTo>
                <a:lnTo>
                  <a:pt x="1896" y="683652"/>
                </a:lnTo>
                <a:cubicBezTo>
                  <a:pt x="2856" y="683652"/>
                  <a:pt x="3816" y="683652"/>
                  <a:pt x="4777" y="683652"/>
                </a:cubicBezTo>
                <a:lnTo>
                  <a:pt x="60824" y="683652"/>
                </a:lnTo>
                <a:cubicBezTo>
                  <a:pt x="60583" y="684540"/>
                  <a:pt x="59911" y="684516"/>
                  <a:pt x="59359" y="684685"/>
                </a:cubicBezTo>
                <a:lnTo>
                  <a:pt x="34444" y="693086"/>
                </a:lnTo>
                <a:cubicBezTo>
                  <a:pt x="33551" y="693458"/>
                  <a:pt x="32602" y="693678"/>
                  <a:pt x="31636" y="693734"/>
                </a:cubicBezTo>
                <a:lnTo>
                  <a:pt x="1872" y="693638"/>
                </a:lnTo>
                <a:lnTo>
                  <a:pt x="1872" y="695222"/>
                </a:lnTo>
                <a:lnTo>
                  <a:pt x="23187" y="695222"/>
                </a:lnTo>
                <a:lnTo>
                  <a:pt x="26043" y="695222"/>
                </a:lnTo>
                <a:cubicBezTo>
                  <a:pt x="25803" y="696110"/>
                  <a:pt x="25131" y="696086"/>
                  <a:pt x="24579" y="696254"/>
                </a:cubicBezTo>
                <a:lnTo>
                  <a:pt x="4393" y="702999"/>
                </a:lnTo>
                <a:cubicBezTo>
                  <a:pt x="3657" y="703397"/>
                  <a:pt x="2828" y="703587"/>
                  <a:pt x="1992" y="703551"/>
                </a:cubicBezTo>
                <a:lnTo>
                  <a:pt x="1992" y="705135"/>
                </a:lnTo>
                <a:cubicBezTo>
                  <a:pt x="2904" y="705471"/>
                  <a:pt x="3696" y="704967"/>
                  <a:pt x="4513" y="704703"/>
                </a:cubicBezTo>
                <a:lnTo>
                  <a:pt x="30916" y="695894"/>
                </a:lnTo>
                <a:cubicBezTo>
                  <a:pt x="32062" y="695469"/>
                  <a:pt x="33270" y="695234"/>
                  <a:pt x="34492" y="695198"/>
                </a:cubicBezTo>
                <a:lnTo>
                  <a:pt x="109213" y="695198"/>
                </a:lnTo>
                <a:lnTo>
                  <a:pt x="109742" y="695198"/>
                </a:lnTo>
                <a:cubicBezTo>
                  <a:pt x="109799" y="695443"/>
                  <a:pt x="109705" y="695697"/>
                  <a:pt x="109502" y="695846"/>
                </a:cubicBezTo>
                <a:lnTo>
                  <a:pt x="109502" y="695846"/>
                </a:lnTo>
                <a:lnTo>
                  <a:pt x="108805" y="696086"/>
                </a:lnTo>
                <a:cubicBezTo>
                  <a:pt x="100116" y="699590"/>
                  <a:pt x="91379" y="703047"/>
                  <a:pt x="82690" y="706575"/>
                </a:cubicBezTo>
                <a:cubicBezTo>
                  <a:pt x="81532" y="706964"/>
                  <a:pt x="80308" y="707118"/>
                  <a:pt x="79090" y="707031"/>
                </a:cubicBezTo>
                <a:lnTo>
                  <a:pt x="4777" y="707031"/>
                </a:lnTo>
                <a:lnTo>
                  <a:pt x="1896" y="707031"/>
                </a:lnTo>
                <a:lnTo>
                  <a:pt x="1896" y="708615"/>
                </a:lnTo>
                <a:cubicBezTo>
                  <a:pt x="2496" y="708615"/>
                  <a:pt x="3120" y="708615"/>
                  <a:pt x="3720" y="708615"/>
                </a:cubicBezTo>
                <a:lnTo>
                  <a:pt x="76113" y="708615"/>
                </a:lnTo>
                <a:cubicBezTo>
                  <a:pt x="76113" y="709504"/>
                  <a:pt x="75393" y="709432"/>
                  <a:pt x="74985" y="709600"/>
                </a:cubicBezTo>
                <a:cubicBezTo>
                  <a:pt x="64640" y="713656"/>
                  <a:pt x="54439" y="718073"/>
                  <a:pt x="43997" y="721889"/>
                </a:cubicBezTo>
                <a:cubicBezTo>
                  <a:pt x="43285" y="722201"/>
                  <a:pt x="42595" y="722561"/>
                  <a:pt x="41933" y="722969"/>
                </a:cubicBezTo>
                <a:lnTo>
                  <a:pt x="41933" y="722969"/>
                </a:lnTo>
                <a:cubicBezTo>
                  <a:pt x="41117" y="723713"/>
                  <a:pt x="40109" y="723473"/>
                  <a:pt x="39173" y="723473"/>
                </a:cubicBezTo>
                <a:lnTo>
                  <a:pt x="1872" y="723473"/>
                </a:lnTo>
                <a:lnTo>
                  <a:pt x="1872" y="724289"/>
                </a:lnTo>
                <a:lnTo>
                  <a:pt x="34948" y="724289"/>
                </a:lnTo>
                <a:cubicBezTo>
                  <a:pt x="35648" y="724297"/>
                  <a:pt x="36345" y="724354"/>
                  <a:pt x="37037" y="724457"/>
                </a:cubicBezTo>
                <a:cubicBezTo>
                  <a:pt x="37234" y="724484"/>
                  <a:pt x="37373" y="724664"/>
                  <a:pt x="37348" y="724861"/>
                </a:cubicBezTo>
                <a:cubicBezTo>
                  <a:pt x="37340" y="724923"/>
                  <a:pt x="37315" y="724983"/>
                  <a:pt x="37277" y="725033"/>
                </a:cubicBezTo>
                <a:cubicBezTo>
                  <a:pt x="37077" y="725185"/>
                  <a:pt x="36848" y="725290"/>
                  <a:pt x="36605" y="725346"/>
                </a:cubicBezTo>
                <a:lnTo>
                  <a:pt x="1872" y="738955"/>
                </a:lnTo>
                <a:lnTo>
                  <a:pt x="1872" y="740539"/>
                </a:lnTo>
                <a:cubicBezTo>
                  <a:pt x="5881" y="739387"/>
                  <a:pt x="9649" y="737563"/>
                  <a:pt x="13514" y="736027"/>
                </a:cubicBezTo>
                <a:lnTo>
                  <a:pt x="28420" y="730098"/>
                </a:lnTo>
                <a:cubicBezTo>
                  <a:pt x="32524" y="728442"/>
                  <a:pt x="36629" y="726786"/>
                  <a:pt x="40733" y="725081"/>
                </a:cubicBezTo>
                <a:cubicBezTo>
                  <a:pt x="41117" y="724913"/>
                  <a:pt x="41525" y="724841"/>
                  <a:pt x="41909" y="724697"/>
                </a:cubicBezTo>
                <a:lnTo>
                  <a:pt x="41909" y="724697"/>
                </a:lnTo>
                <a:cubicBezTo>
                  <a:pt x="42617" y="724234"/>
                  <a:pt x="43474" y="724054"/>
                  <a:pt x="44309" y="724193"/>
                </a:cubicBezTo>
                <a:lnTo>
                  <a:pt x="133120" y="724193"/>
                </a:lnTo>
                <a:cubicBezTo>
                  <a:pt x="133816" y="724081"/>
                  <a:pt x="134528" y="724157"/>
                  <a:pt x="135185" y="724409"/>
                </a:cubicBezTo>
                <a:cubicBezTo>
                  <a:pt x="135569" y="724625"/>
                  <a:pt x="135449" y="724985"/>
                  <a:pt x="135185" y="725249"/>
                </a:cubicBezTo>
                <a:lnTo>
                  <a:pt x="135185" y="725249"/>
                </a:lnTo>
                <a:cubicBezTo>
                  <a:pt x="124767" y="730417"/>
                  <a:pt x="114366" y="735602"/>
                  <a:pt x="103981" y="740803"/>
                </a:cubicBezTo>
                <a:cubicBezTo>
                  <a:pt x="102199" y="741716"/>
                  <a:pt x="100221" y="742176"/>
                  <a:pt x="98220" y="742148"/>
                </a:cubicBezTo>
                <a:cubicBezTo>
                  <a:pt x="66216" y="742148"/>
                  <a:pt x="34140" y="742148"/>
                  <a:pt x="1992" y="742148"/>
                </a:cubicBezTo>
                <a:lnTo>
                  <a:pt x="1992" y="743732"/>
                </a:lnTo>
                <a:lnTo>
                  <a:pt x="97068" y="743732"/>
                </a:lnTo>
                <a:cubicBezTo>
                  <a:pt x="96590" y="744459"/>
                  <a:pt x="95865" y="744987"/>
                  <a:pt x="95028" y="745220"/>
                </a:cubicBezTo>
                <a:cubicBezTo>
                  <a:pt x="82354" y="751581"/>
                  <a:pt x="69633" y="757918"/>
                  <a:pt x="56959" y="764422"/>
                </a:cubicBezTo>
                <a:cubicBezTo>
                  <a:pt x="55633" y="765082"/>
                  <a:pt x="54167" y="765411"/>
                  <a:pt x="52687" y="765382"/>
                </a:cubicBezTo>
                <a:lnTo>
                  <a:pt x="4681" y="765382"/>
                </a:lnTo>
                <a:cubicBezTo>
                  <a:pt x="3720" y="765382"/>
                  <a:pt x="2760" y="765382"/>
                  <a:pt x="1800" y="765382"/>
                </a:cubicBezTo>
                <a:lnTo>
                  <a:pt x="1800" y="766967"/>
                </a:lnTo>
                <a:cubicBezTo>
                  <a:pt x="5569" y="766967"/>
                  <a:pt x="9337" y="766967"/>
                  <a:pt x="13106" y="766967"/>
                </a:cubicBezTo>
                <a:lnTo>
                  <a:pt x="50550" y="766967"/>
                </a:lnTo>
                <a:cubicBezTo>
                  <a:pt x="50790" y="767711"/>
                  <a:pt x="50238" y="767783"/>
                  <a:pt x="49902" y="767951"/>
                </a:cubicBezTo>
                <a:lnTo>
                  <a:pt x="3360" y="791114"/>
                </a:lnTo>
                <a:cubicBezTo>
                  <a:pt x="2882" y="791315"/>
                  <a:pt x="2393" y="791491"/>
                  <a:pt x="1896" y="791642"/>
                </a:cubicBezTo>
                <a:lnTo>
                  <a:pt x="1896" y="793226"/>
                </a:lnTo>
                <a:cubicBezTo>
                  <a:pt x="2880" y="793514"/>
                  <a:pt x="3552" y="792770"/>
                  <a:pt x="4297" y="792410"/>
                </a:cubicBezTo>
                <a:lnTo>
                  <a:pt x="53455" y="767831"/>
                </a:lnTo>
                <a:cubicBezTo>
                  <a:pt x="54772" y="767137"/>
                  <a:pt x="56238" y="766775"/>
                  <a:pt x="57727" y="766775"/>
                </a:cubicBezTo>
                <a:lnTo>
                  <a:pt x="167829" y="766775"/>
                </a:lnTo>
                <a:cubicBezTo>
                  <a:pt x="168630" y="766662"/>
                  <a:pt x="169447" y="766710"/>
                  <a:pt x="170229" y="766919"/>
                </a:cubicBezTo>
                <a:cubicBezTo>
                  <a:pt x="170445" y="767255"/>
                  <a:pt x="170229" y="767423"/>
                  <a:pt x="170013" y="767543"/>
                </a:cubicBezTo>
                <a:lnTo>
                  <a:pt x="130456" y="793898"/>
                </a:lnTo>
                <a:lnTo>
                  <a:pt x="130456" y="793898"/>
                </a:lnTo>
                <a:cubicBezTo>
                  <a:pt x="129616" y="794594"/>
                  <a:pt x="128608" y="794354"/>
                  <a:pt x="127672" y="794354"/>
                </a:cubicBezTo>
                <a:lnTo>
                  <a:pt x="1872" y="794354"/>
                </a:lnTo>
                <a:lnTo>
                  <a:pt x="1872" y="794882"/>
                </a:lnTo>
                <a:lnTo>
                  <a:pt x="125487" y="794882"/>
                </a:lnTo>
                <a:cubicBezTo>
                  <a:pt x="126291" y="794752"/>
                  <a:pt x="127115" y="794820"/>
                  <a:pt x="127888" y="795074"/>
                </a:cubicBezTo>
                <a:cubicBezTo>
                  <a:pt x="128248" y="795290"/>
                  <a:pt x="128128" y="795674"/>
                  <a:pt x="127888" y="795890"/>
                </a:cubicBezTo>
                <a:lnTo>
                  <a:pt x="127888" y="795890"/>
                </a:lnTo>
                <a:lnTo>
                  <a:pt x="86123" y="823446"/>
                </a:lnTo>
                <a:cubicBezTo>
                  <a:pt x="83194" y="825390"/>
                  <a:pt x="80290" y="827334"/>
                  <a:pt x="77386" y="829326"/>
                </a:cubicBezTo>
                <a:cubicBezTo>
                  <a:pt x="76615" y="829900"/>
                  <a:pt x="75682" y="830212"/>
                  <a:pt x="74721" y="830214"/>
                </a:cubicBezTo>
                <a:lnTo>
                  <a:pt x="2160" y="830214"/>
                </a:lnTo>
                <a:lnTo>
                  <a:pt x="1896" y="830214"/>
                </a:lnTo>
                <a:lnTo>
                  <a:pt x="1896" y="831799"/>
                </a:lnTo>
                <a:lnTo>
                  <a:pt x="4777" y="831799"/>
                </a:lnTo>
                <a:cubicBezTo>
                  <a:pt x="26459" y="831799"/>
                  <a:pt x="48126" y="831799"/>
                  <a:pt x="69777" y="831799"/>
                </a:cubicBezTo>
                <a:lnTo>
                  <a:pt x="72609" y="831799"/>
                </a:lnTo>
                <a:cubicBezTo>
                  <a:pt x="72825" y="832663"/>
                  <a:pt x="72177" y="832783"/>
                  <a:pt x="71817" y="833047"/>
                </a:cubicBezTo>
                <a:lnTo>
                  <a:pt x="5281" y="877404"/>
                </a:lnTo>
                <a:cubicBezTo>
                  <a:pt x="4378" y="878266"/>
                  <a:pt x="3059" y="878528"/>
                  <a:pt x="1896" y="878076"/>
                </a:cubicBezTo>
                <a:lnTo>
                  <a:pt x="1896" y="881221"/>
                </a:lnTo>
                <a:cubicBezTo>
                  <a:pt x="4302" y="879973"/>
                  <a:pt x="7041" y="879519"/>
                  <a:pt x="9721" y="879925"/>
                </a:cubicBezTo>
                <a:lnTo>
                  <a:pt x="173325" y="879925"/>
                </a:lnTo>
                <a:cubicBezTo>
                  <a:pt x="174377" y="879809"/>
                  <a:pt x="175440" y="879874"/>
                  <a:pt x="176470" y="880117"/>
                </a:cubicBezTo>
                <a:cubicBezTo>
                  <a:pt x="176470" y="881053"/>
                  <a:pt x="175606" y="881437"/>
                  <a:pt x="175078" y="881965"/>
                </a:cubicBezTo>
                <a:cubicBezTo>
                  <a:pt x="154723" y="902351"/>
                  <a:pt x="134369" y="922729"/>
                  <a:pt x="114014" y="943100"/>
                </a:cubicBezTo>
                <a:cubicBezTo>
                  <a:pt x="113022" y="944207"/>
                  <a:pt x="111587" y="944814"/>
                  <a:pt x="110102" y="944757"/>
                </a:cubicBezTo>
                <a:cubicBezTo>
                  <a:pt x="74817" y="944757"/>
                  <a:pt x="39517" y="944757"/>
                  <a:pt x="4201" y="944757"/>
                </a:cubicBezTo>
                <a:cubicBezTo>
                  <a:pt x="3394" y="944913"/>
                  <a:pt x="2560" y="944829"/>
                  <a:pt x="1800" y="944517"/>
                </a:cubicBezTo>
                <a:lnTo>
                  <a:pt x="1800" y="946605"/>
                </a:lnTo>
                <a:cubicBezTo>
                  <a:pt x="2620" y="946298"/>
                  <a:pt x="3506" y="946216"/>
                  <a:pt x="4369" y="946365"/>
                </a:cubicBezTo>
                <a:lnTo>
                  <a:pt x="109982" y="946365"/>
                </a:lnTo>
                <a:cubicBezTo>
                  <a:pt x="109982" y="947493"/>
                  <a:pt x="109213" y="947829"/>
                  <a:pt x="108685" y="948357"/>
                </a:cubicBezTo>
                <a:cubicBezTo>
                  <a:pt x="73817" y="983257"/>
                  <a:pt x="38909" y="1018182"/>
                  <a:pt x="3960" y="1053130"/>
                </a:cubicBezTo>
                <a:cubicBezTo>
                  <a:pt x="3360" y="1053730"/>
                  <a:pt x="2904" y="1054570"/>
                  <a:pt x="1896" y="1054642"/>
                </a:cubicBezTo>
                <a:cubicBezTo>
                  <a:pt x="1896" y="1055146"/>
                  <a:pt x="1608" y="1055914"/>
                  <a:pt x="2688" y="1055698"/>
                </a:cubicBezTo>
                <a:cubicBezTo>
                  <a:pt x="3128" y="1055662"/>
                  <a:pt x="3569" y="1055662"/>
                  <a:pt x="4008" y="1055698"/>
                </a:cubicBezTo>
                <a:cubicBezTo>
                  <a:pt x="4705" y="1054906"/>
                  <a:pt x="5377" y="1054114"/>
                  <a:pt x="6121" y="1053298"/>
                </a:cubicBezTo>
                <a:cubicBezTo>
                  <a:pt x="41149" y="1018285"/>
                  <a:pt x="76161" y="983250"/>
                  <a:pt x="111158" y="948189"/>
                </a:cubicBezTo>
                <a:cubicBezTo>
                  <a:pt x="112399" y="946874"/>
                  <a:pt x="114151" y="946163"/>
                  <a:pt x="115958" y="946245"/>
                </a:cubicBezTo>
                <a:cubicBezTo>
                  <a:pt x="182718" y="946245"/>
                  <a:pt x="249463" y="946245"/>
                  <a:pt x="316191" y="946245"/>
                </a:cubicBezTo>
                <a:cubicBezTo>
                  <a:pt x="317132" y="946084"/>
                  <a:pt x="318099" y="946168"/>
                  <a:pt x="318999" y="946485"/>
                </a:cubicBezTo>
                <a:cubicBezTo>
                  <a:pt x="319143" y="947397"/>
                  <a:pt x="318543" y="948021"/>
                  <a:pt x="318207" y="948693"/>
                </a:cubicBezTo>
                <a:cubicBezTo>
                  <a:pt x="301837" y="981498"/>
                  <a:pt x="285443" y="1014300"/>
                  <a:pt x="269025" y="1047105"/>
                </a:cubicBezTo>
                <a:cubicBezTo>
                  <a:pt x="267609" y="1049914"/>
                  <a:pt x="266217" y="1052746"/>
                  <a:pt x="264801" y="1055578"/>
                </a:cubicBezTo>
                <a:lnTo>
                  <a:pt x="266913" y="1055578"/>
                </a:lnTo>
                <a:cubicBezTo>
                  <a:pt x="266963" y="1054707"/>
                  <a:pt x="267273" y="1053872"/>
                  <a:pt x="267801" y="1053178"/>
                </a:cubicBezTo>
                <a:cubicBezTo>
                  <a:pt x="285227" y="1018326"/>
                  <a:pt x="302622" y="983481"/>
                  <a:pt x="319983" y="948645"/>
                </a:cubicBezTo>
                <a:cubicBezTo>
                  <a:pt x="320603" y="947013"/>
                  <a:pt x="322261" y="946019"/>
                  <a:pt x="323992" y="946245"/>
                </a:cubicBezTo>
                <a:cubicBezTo>
                  <a:pt x="390977" y="946245"/>
                  <a:pt x="457977" y="946245"/>
                  <a:pt x="524993" y="946245"/>
                </a:cubicBezTo>
                <a:lnTo>
                  <a:pt x="526577" y="946245"/>
                </a:lnTo>
                <a:cubicBezTo>
                  <a:pt x="527537" y="946245"/>
                  <a:pt x="528041" y="946581"/>
                  <a:pt x="527993" y="947589"/>
                </a:cubicBezTo>
                <a:cubicBezTo>
                  <a:pt x="527993" y="948213"/>
                  <a:pt x="527993" y="948837"/>
                  <a:pt x="527993" y="949437"/>
                </a:cubicBezTo>
                <a:cubicBezTo>
                  <a:pt x="527993" y="983778"/>
                  <a:pt x="527993" y="1018110"/>
                  <a:pt x="527993" y="1052434"/>
                </a:cubicBezTo>
                <a:cubicBezTo>
                  <a:pt x="528142" y="1053488"/>
                  <a:pt x="528060" y="1054561"/>
                  <a:pt x="527753" y="1055578"/>
                </a:cubicBezTo>
                <a:lnTo>
                  <a:pt x="529937" y="1055578"/>
                </a:lnTo>
                <a:cubicBezTo>
                  <a:pt x="529635" y="1054649"/>
                  <a:pt x="529544" y="1053665"/>
                  <a:pt x="529673" y="1052698"/>
                </a:cubicBezTo>
                <a:lnTo>
                  <a:pt x="529673" y="949245"/>
                </a:lnTo>
                <a:cubicBezTo>
                  <a:pt x="529673" y="946029"/>
                  <a:pt x="529409" y="946317"/>
                  <a:pt x="532674" y="946317"/>
                </a:cubicBezTo>
                <a:cubicBezTo>
                  <a:pt x="599673" y="946317"/>
                  <a:pt x="666675" y="946317"/>
                  <a:pt x="733675" y="946317"/>
                </a:cubicBezTo>
                <a:cubicBezTo>
                  <a:pt x="735494" y="946142"/>
                  <a:pt x="737201" y="947217"/>
                  <a:pt x="737827" y="948933"/>
                </a:cubicBezTo>
                <a:cubicBezTo>
                  <a:pt x="752661" y="978889"/>
                  <a:pt x="767550" y="1008804"/>
                  <a:pt x="782497" y="1038680"/>
                </a:cubicBezTo>
                <a:cubicBezTo>
                  <a:pt x="784897" y="1043625"/>
                  <a:pt x="787417" y="1048593"/>
                  <a:pt x="789865" y="1053538"/>
                </a:cubicBezTo>
                <a:cubicBezTo>
                  <a:pt x="790283" y="1054210"/>
                  <a:pt x="790583" y="1054949"/>
                  <a:pt x="790754" y="1055722"/>
                </a:cubicBezTo>
                <a:lnTo>
                  <a:pt x="792866" y="1055722"/>
                </a:lnTo>
                <a:lnTo>
                  <a:pt x="776688" y="1023510"/>
                </a:lnTo>
                <a:cubicBezTo>
                  <a:pt x="769679" y="1009445"/>
                  <a:pt x="762677" y="995386"/>
                  <a:pt x="755685" y="981337"/>
                </a:cubicBezTo>
                <a:cubicBezTo>
                  <a:pt x="750292" y="970519"/>
                  <a:pt x="744901" y="959679"/>
                  <a:pt x="739507" y="948813"/>
                </a:cubicBezTo>
                <a:cubicBezTo>
                  <a:pt x="739171" y="948141"/>
                  <a:pt x="738571" y="947517"/>
                  <a:pt x="738715" y="946653"/>
                </a:cubicBezTo>
                <a:cubicBezTo>
                  <a:pt x="739620" y="946317"/>
                  <a:pt x="740597" y="946226"/>
                  <a:pt x="741548" y="946389"/>
                </a:cubicBezTo>
                <a:cubicBezTo>
                  <a:pt x="808403" y="946389"/>
                  <a:pt x="875237" y="946389"/>
                  <a:pt x="942044" y="946389"/>
                </a:cubicBezTo>
                <a:cubicBezTo>
                  <a:pt x="943780" y="946324"/>
                  <a:pt x="945457" y="947025"/>
                  <a:pt x="946629" y="948309"/>
                </a:cubicBezTo>
                <a:cubicBezTo>
                  <a:pt x="974071" y="975864"/>
                  <a:pt x="1001548" y="1003403"/>
                  <a:pt x="1029055" y="1030927"/>
                </a:cubicBezTo>
                <a:cubicBezTo>
                  <a:pt x="1036609" y="1038512"/>
                  <a:pt x="1044153" y="1046114"/>
                  <a:pt x="1051690" y="1053730"/>
                </a:cubicBezTo>
                <a:cubicBezTo>
                  <a:pt x="1052266" y="1054306"/>
                  <a:pt x="1053202" y="1054690"/>
                  <a:pt x="1053154" y="1055770"/>
                </a:cubicBezTo>
                <a:lnTo>
                  <a:pt x="1055554" y="1055770"/>
                </a:lnTo>
                <a:cubicBezTo>
                  <a:pt x="1055986" y="1055650"/>
                  <a:pt x="1055602" y="1055266"/>
                  <a:pt x="1055722" y="1055122"/>
                </a:cubicBezTo>
                <a:close/>
                <a:moveTo>
                  <a:pt x="983593" y="833239"/>
                </a:moveTo>
                <a:cubicBezTo>
                  <a:pt x="1005100" y="847641"/>
                  <a:pt x="1026623" y="862042"/>
                  <a:pt x="1048161" y="876444"/>
                </a:cubicBezTo>
                <a:cubicBezTo>
                  <a:pt x="1048860" y="876797"/>
                  <a:pt x="1049479" y="877287"/>
                  <a:pt x="1049986" y="877884"/>
                </a:cubicBezTo>
                <a:cubicBezTo>
                  <a:pt x="1049626" y="878652"/>
                  <a:pt x="1048929" y="878292"/>
                  <a:pt x="1048377" y="878364"/>
                </a:cubicBezTo>
                <a:cubicBezTo>
                  <a:pt x="1047825" y="878436"/>
                  <a:pt x="1047345" y="878364"/>
                  <a:pt x="1046817" y="878364"/>
                </a:cubicBezTo>
                <a:cubicBezTo>
                  <a:pt x="991946" y="878364"/>
                  <a:pt x="937068" y="878364"/>
                  <a:pt x="882181" y="878364"/>
                </a:cubicBezTo>
                <a:cubicBezTo>
                  <a:pt x="880270" y="878463"/>
                  <a:pt x="878412" y="877707"/>
                  <a:pt x="877116" y="876300"/>
                </a:cubicBezTo>
                <a:cubicBezTo>
                  <a:pt x="863098" y="862170"/>
                  <a:pt x="849016" y="848073"/>
                  <a:pt x="834871" y="834007"/>
                </a:cubicBezTo>
                <a:cubicBezTo>
                  <a:pt x="834319" y="833455"/>
                  <a:pt x="833671" y="832999"/>
                  <a:pt x="833071" y="832495"/>
                </a:cubicBezTo>
                <a:lnTo>
                  <a:pt x="833431" y="831775"/>
                </a:lnTo>
                <a:lnTo>
                  <a:pt x="835975" y="831775"/>
                </a:lnTo>
                <a:cubicBezTo>
                  <a:pt x="883549" y="831775"/>
                  <a:pt x="931130" y="831775"/>
                  <a:pt x="978721" y="831775"/>
                </a:cubicBezTo>
                <a:cubicBezTo>
                  <a:pt x="980459" y="831736"/>
                  <a:pt x="982165" y="832247"/>
                  <a:pt x="983593" y="833239"/>
                </a:cubicBezTo>
                <a:close/>
                <a:moveTo>
                  <a:pt x="529937" y="724793"/>
                </a:moveTo>
                <a:cubicBezTo>
                  <a:pt x="530561" y="723977"/>
                  <a:pt x="531498" y="724217"/>
                  <a:pt x="532338" y="724217"/>
                </a:cubicBezTo>
                <a:lnTo>
                  <a:pt x="623261" y="724217"/>
                </a:lnTo>
                <a:cubicBezTo>
                  <a:pt x="624125" y="724217"/>
                  <a:pt x="625037" y="724049"/>
                  <a:pt x="625661" y="724721"/>
                </a:cubicBezTo>
                <a:cubicBezTo>
                  <a:pt x="628254" y="729042"/>
                  <a:pt x="630198" y="733675"/>
                  <a:pt x="632502" y="738139"/>
                </a:cubicBezTo>
                <a:cubicBezTo>
                  <a:pt x="633006" y="739123"/>
                  <a:pt x="633558" y="740107"/>
                  <a:pt x="634110" y="741091"/>
                </a:cubicBezTo>
                <a:cubicBezTo>
                  <a:pt x="634638" y="741620"/>
                  <a:pt x="634758" y="742244"/>
                  <a:pt x="633942" y="742508"/>
                </a:cubicBezTo>
                <a:cubicBezTo>
                  <a:pt x="633268" y="742673"/>
                  <a:pt x="632572" y="742731"/>
                  <a:pt x="631878" y="742676"/>
                </a:cubicBezTo>
                <a:lnTo>
                  <a:pt x="532506" y="742676"/>
                </a:lnTo>
                <a:cubicBezTo>
                  <a:pt x="531594" y="742676"/>
                  <a:pt x="530561" y="742964"/>
                  <a:pt x="529841" y="742076"/>
                </a:cubicBezTo>
                <a:cubicBezTo>
                  <a:pt x="529193" y="741620"/>
                  <a:pt x="529241" y="740899"/>
                  <a:pt x="529241" y="740227"/>
                </a:cubicBezTo>
                <a:lnTo>
                  <a:pt x="529241" y="726690"/>
                </a:lnTo>
                <a:cubicBezTo>
                  <a:pt x="529337" y="725970"/>
                  <a:pt x="529289" y="725274"/>
                  <a:pt x="529937" y="724793"/>
                </a:cubicBezTo>
                <a:close/>
                <a:moveTo>
                  <a:pt x="575543" y="620717"/>
                </a:moveTo>
                <a:cubicBezTo>
                  <a:pt x="575543" y="622541"/>
                  <a:pt x="575543" y="622589"/>
                  <a:pt x="573647" y="622589"/>
                </a:cubicBezTo>
                <a:lnTo>
                  <a:pt x="531618" y="622589"/>
                </a:lnTo>
                <a:cubicBezTo>
                  <a:pt x="530249" y="622589"/>
                  <a:pt x="529817" y="622205"/>
                  <a:pt x="529841" y="620813"/>
                </a:cubicBezTo>
                <a:cubicBezTo>
                  <a:pt x="529841" y="606867"/>
                  <a:pt x="529841" y="592921"/>
                  <a:pt x="529841" y="578975"/>
                </a:cubicBezTo>
                <a:cubicBezTo>
                  <a:pt x="529841" y="576935"/>
                  <a:pt x="529841" y="576911"/>
                  <a:pt x="532122" y="576911"/>
                </a:cubicBezTo>
                <a:lnTo>
                  <a:pt x="564742" y="576911"/>
                </a:lnTo>
                <a:cubicBezTo>
                  <a:pt x="567718" y="576911"/>
                  <a:pt x="570718" y="576911"/>
                  <a:pt x="573695" y="576911"/>
                </a:cubicBezTo>
                <a:cubicBezTo>
                  <a:pt x="575543" y="576911"/>
                  <a:pt x="575591" y="576911"/>
                  <a:pt x="575591" y="578855"/>
                </a:cubicBezTo>
                <a:lnTo>
                  <a:pt x="575591" y="620693"/>
                </a:lnTo>
                <a:close/>
                <a:moveTo>
                  <a:pt x="764278" y="599978"/>
                </a:moveTo>
                <a:cubicBezTo>
                  <a:pt x="764278" y="606843"/>
                  <a:pt x="764278" y="613691"/>
                  <a:pt x="764278" y="620525"/>
                </a:cubicBezTo>
                <a:cubicBezTo>
                  <a:pt x="764278" y="622565"/>
                  <a:pt x="764278" y="622589"/>
                  <a:pt x="762334" y="622589"/>
                </a:cubicBezTo>
                <a:lnTo>
                  <a:pt x="720761" y="622589"/>
                </a:lnTo>
                <a:cubicBezTo>
                  <a:pt x="718817" y="622589"/>
                  <a:pt x="718769" y="622589"/>
                  <a:pt x="718769" y="620549"/>
                </a:cubicBezTo>
                <a:lnTo>
                  <a:pt x="718769" y="579191"/>
                </a:lnTo>
                <a:cubicBezTo>
                  <a:pt x="718769" y="576959"/>
                  <a:pt x="718769" y="576935"/>
                  <a:pt x="721169" y="576935"/>
                </a:cubicBezTo>
                <a:lnTo>
                  <a:pt x="761974" y="576935"/>
                </a:lnTo>
                <a:cubicBezTo>
                  <a:pt x="764686" y="576935"/>
                  <a:pt x="764374" y="576935"/>
                  <a:pt x="764374" y="579336"/>
                </a:cubicBezTo>
                <a:close/>
                <a:moveTo>
                  <a:pt x="725058" y="624173"/>
                </a:moveTo>
                <a:cubicBezTo>
                  <a:pt x="737395" y="624173"/>
                  <a:pt x="749756" y="624173"/>
                  <a:pt x="762094" y="624173"/>
                </a:cubicBezTo>
                <a:cubicBezTo>
                  <a:pt x="764967" y="624295"/>
                  <a:pt x="767747" y="625227"/>
                  <a:pt x="770111" y="626861"/>
                </a:cubicBezTo>
                <a:lnTo>
                  <a:pt x="767351" y="626861"/>
                </a:lnTo>
                <a:cubicBezTo>
                  <a:pt x="754821" y="626861"/>
                  <a:pt x="742292" y="626861"/>
                  <a:pt x="729786" y="626861"/>
                </a:cubicBezTo>
                <a:cubicBezTo>
                  <a:pt x="727122" y="626950"/>
                  <a:pt x="724529" y="625973"/>
                  <a:pt x="722585" y="624149"/>
                </a:cubicBezTo>
                <a:close/>
                <a:moveTo>
                  <a:pt x="811468" y="620669"/>
                </a:moveTo>
                <a:cubicBezTo>
                  <a:pt x="811468" y="622541"/>
                  <a:pt x="811468" y="622589"/>
                  <a:pt x="809644" y="622589"/>
                </a:cubicBezTo>
                <a:lnTo>
                  <a:pt x="767783" y="622589"/>
                </a:lnTo>
                <a:cubicBezTo>
                  <a:pt x="765958" y="622589"/>
                  <a:pt x="765935" y="622589"/>
                  <a:pt x="765935" y="620669"/>
                </a:cubicBezTo>
                <a:cubicBezTo>
                  <a:pt x="765935" y="606795"/>
                  <a:pt x="765935" y="592921"/>
                  <a:pt x="765935" y="579047"/>
                </a:cubicBezTo>
                <a:cubicBezTo>
                  <a:pt x="765935" y="576983"/>
                  <a:pt x="765935" y="576935"/>
                  <a:pt x="767879" y="576935"/>
                </a:cubicBezTo>
                <a:lnTo>
                  <a:pt x="809500" y="576935"/>
                </a:lnTo>
                <a:cubicBezTo>
                  <a:pt x="811444" y="576935"/>
                  <a:pt x="811492" y="576935"/>
                  <a:pt x="811492" y="579047"/>
                </a:cubicBezTo>
                <a:cubicBezTo>
                  <a:pt x="811492" y="586056"/>
                  <a:pt x="811492" y="593089"/>
                  <a:pt x="811492" y="600122"/>
                </a:cubicBezTo>
                <a:cubicBezTo>
                  <a:pt x="811492" y="607155"/>
                  <a:pt x="811516" y="613876"/>
                  <a:pt x="811492" y="620669"/>
                </a:cubicBezTo>
                <a:close/>
                <a:moveTo>
                  <a:pt x="811468" y="572663"/>
                </a:moveTo>
                <a:cubicBezTo>
                  <a:pt x="811468" y="573095"/>
                  <a:pt x="811468" y="573551"/>
                  <a:pt x="811468" y="573983"/>
                </a:cubicBezTo>
                <a:cubicBezTo>
                  <a:pt x="811468" y="574991"/>
                  <a:pt x="811084" y="575447"/>
                  <a:pt x="810076" y="575375"/>
                </a:cubicBezTo>
                <a:lnTo>
                  <a:pt x="768239" y="575375"/>
                </a:lnTo>
                <a:cubicBezTo>
                  <a:pt x="767430" y="575493"/>
                  <a:pt x="766604" y="575401"/>
                  <a:pt x="765839" y="575111"/>
                </a:cubicBezTo>
                <a:cubicBezTo>
                  <a:pt x="765118" y="574391"/>
                  <a:pt x="765334" y="573479"/>
                  <a:pt x="765310" y="572711"/>
                </a:cubicBezTo>
                <a:cubicBezTo>
                  <a:pt x="765310" y="559238"/>
                  <a:pt x="765310" y="545779"/>
                  <a:pt x="765310" y="532338"/>
                </a:cubicBezTo>
                <a:cubicBezTo>
                  <a:pt x="765310" y="531498"/>
                  <a:pt x="765070" y="530561"/>
                  <a:pt x="765886" y="529937"/>
                </a:cubicBezTo>
                <a:cubicBezTo>
                  <a:pt x="766703" y="529313"/>
                  <a:pt x="767447" y="529337"/>
                  <a:pt x="768287" y="529337"/>
                </a:cubicBezTo>
                <a:lnTo>
                  <a:pt x="808660" y="529337"/>
                </a:lnTo>
                <a:cubicBezTo>
                  <a:pt x="809524" y="529337"/>
                  <a:pt x="810436" y="529145"/>
                  <a:pt x="811060" y="529865"/>
                </a:cubicBezTo>
                <a:cubicBezTo>
                  <a:pt x="811351" y="530696"/>
                  <a:pt x="811442" y="531584"/>
                  <a:pt x="811324" y="532458"/>
                </a:cubicBezTo>
                <a:close/>
                <a:moveTo>
                  <a:pt x="982873" y="630486"/>
                </a:moveTo>
                <a:cubicBezTo>
                  <a:pt x="983483" y="630320"/>
                  <a:pt x="984133" y="630493"/>
                  <a:pt x="984578" y="630942"/>
                </a:cubicBezTo>
                <a:cubicBezTo>
                  <a:pt x="984666" y="631040"/>
                  <a:pt x="984818" y="631050"/>
                  <a:pt x="984916" y="630963"/>
                </a:cubicBezTo>
                <a:cubicBezTo>
                  <a:pt x="984923" y="630956"/>
                  <a:pt x="984930" y="630949"/>
                  <a:pt x="984938" y="630942"/>
                </a:cubicBezTo>
                <a:cubicBezTo>
                  <a:pt x="985192" y="630971"/>
                  <a:pt x="985437" y="631052"/>
                  <a:pt x="985658" y="631182"/>
                </a:cubicBezTo>
                <a:cubicBezTo>
                  <a:pt x="985794" y="631309"/>
                  <a:pt x="985802" y="631520"/>
                  <a:pt x="985674" y="631657"/>
                </a:cubicBezTo>
                <a:cubicBezTo>
                  <a:pt x="985624" y="631710"/>
                  <a:pt x="985559" y="631746"/>
                  <a:pt x="985490" y="631758"/>
                </a:cubicBezTo>
                <a:cubicBezTo>
                  <a:pt x="984988" y="631892"/>
                  <a:pt x="984472" y="631957"/>
                  <a:pt x="983953" y="631950"/>
                </a:cubicBezTo>
                <a:lnTo>
                  <a:pt x="943869" y="631950"/>
                </a:lnTo>
                <a:cubicBezTo>
                  <a:pt x="943175" y="632063"/>
                  <a:pt x="942464" y="631890"/>
                  <a:pt x="941900" y="631470"/>
                </a:cubicBezTo>
                <a:lnTo>
                  <a:pt x="941684" y="631350"/>
                </a:lnTo>
                <a:lnTo>
                  <a:pt x="941444" y="631350"/>
                </a:lnTo>
                <a:cubicBezTo>
                  <a:pt x="940854" y="631518"/>
                  <a:pt x="940220" y="631352"/>
                  <a:pt x="939788" y="630918"/>
                </a:cubicBezTo>
                <a:lnTo>
                  <a:pt x="939572" y="630798"/>
                </a:lnTo>
                <a:lnTo>
                  <a:pt x="939332" y="630798"/>
                </a:lnTo>
                <a:cubicBezTo>
                  <a:pt x="938741" y="630961"/>
                  <a:pt x="938110" y="630795"/>
                  <a:pt x="937676" y="630366"/>
                </a:cubicBezTo>
                <a:lnTo>
                  <a:pt x="931915" y="628926"/>
                </a:lnTo>
                <a:cubicBezTo>
                  <a:pt x="931915" y="628062"/>
                  <a:pt x="932539" y="628302"/>
                  <a:pt x="932875" y="628302"/>
                </a:cubicBezTo>
                <a:cubicBezTo>
                  <a:pt x="945837" y="628302"/>
                  <a:pt x="958822" y="628302"/>
                  <a:pt x="971784" y="628302"/>
                </a:cubicBezTo>
                <a:cubicBezTo>
                  <a:pt x="974748" y="628599"/>
                  <a:pt x="977681" y="629161"/>
                  <a:pt x="980545" y="629982"/>
                </a:cubicBezTo>
                <a:cubicBezTo>
                  <a:pt x="981325" y="630205"/>
                  <a:pt x="982134" y="630325"/>
                  <a:pt x="982945" y="630342"/>
                </a:cubicBezTo>
                <a:close/>
                <a:moveTo>
                  <a:pt x="828342" y="829902"/>
                </a:moveTo>
                <a:cubicBezTo>
                  <a:pt x="827584" y="830219"/>
                  <a:pt x="826751" y="830310"/>
                  <a:pt x="825942" y="830166"/>
                </a:cubicBezTo>
                <a:cubicBezTo>
                  <a:pt x="778207" y="830166"/>
                  <a:pt x="730451" y="830166"/>
                  <a:pt x="682668" y="830166"/>
                </a:cubicBezTo>
                <a:cubicBezTo>
                  <a:pt x="681108" y="830308"/>
                  <a:pt x="679651" y="829367"/>
                  <a:pt x="679140" y="827886"/>
                </a:cubicBezTo>
                <a:cubicBezTo>
                  <a:pt x="674123" y="817661"/>
                  <a:pt x="669011" y="807460"/>
                  <a:pt x="663946" y="797258"/>
                </a:cubicBezTo>
                <a:cubicBezTo>
                  <a:pt x="663634" y="796634"/>
                  <a:pt x="663418" y="795962"/>
                  <a:pt x="663154" y="795338"/>
                </a:cubicBezTo>
                <a:cubicBezTo>
                  <a:pt x="664066" y="794306"/>
                  <a:pt x="665290" y="794738"/>
                  <a:pt x="666370" y="794738"/>
                </a:cubicBezTo>
                <a:lnTo>
                  <a:pt x="790514" y="794738"/>
                </a:lnTo>
                <a:cubicBezTo>
                  <a:pt x="791618" y="794738"/>
                  <a:pt x="792794" y="794402"/>
                  <a:pt x="793802" y="795242"/>
                </a:cubicBezTo>
                <a:lnTo>
                  <a:pt x="793802" y="795242"/>
                </a:lnTo>
                <a:close/>
                <a:moveTo>
                  <a:pt x="529769" y="798267"/>
                </a:moveTo>
                <a:cubicBezTo>
                  <a:pt x="529769" y="797306"/>
                  <a:pt x="529769" y="796346"/>
                  <a:pt x="529769" y="795386"/>
                </a:cubicBezTo>
                <a:cubicBezTo>
                  <a:pt x="530730" y="794426"/>
                  <a:pt x="531930" y="794834"/>
                  <a:pt x="533034" y="794834"/>
                </a:cubicBezTo>
                <a:lnTo>
                  <a:pt x="657849" y="794834"/>
                </a:lnTo>
                <a:cubicBezTo>
                  <a:pt x="658857" y="794834"/>
                  <a:pt x="659961" y="794522"/>
                  <a:pt x="660850" y="795386"/>
                </a:cubicBezTo>
                <a:lnTo>
                  <a:pt x="677772" y="829230"/>
                </a:lnTo>
                <a:cubicBezTo>
                  <a:pt x="677848" y="829490"/>
                  <a:pt x="677906" y="829754"/>
                  <a:pt x="677940" y="830022"/>
                </a:cubicBezTo>
                <a:cubicBezTo>
                  <a:pt x="677011" y="830277"/>
                  <a:pt x="676039" y="830342"/>
                  <a:pt x="675083" y="830214"/>
                </a:cubicBezTo>
                <a:lnTo>
                  <a:pt x="532650" y="830214"/>
                </a:lnTo>
                <a:cubicBezTo>
                  <a:pt x="529337" y="830214"/>
                  <a:pt x="529793" y="830671"/>
                  <a:pt x="529769" y="827238"/>
                </a:cubicBezTo>
                <a:close/>
                <a:moveTo>
                  <a:pt x="791402" y="794186"/>
                </a:moveTo>
                <a:cubicBezTo>
                  <a:pt x="790602" y="794248"/>
                  <a:pt x="789801" y="794248"/>
                  <a:pt x="789001" y="794186"/>
                </a:cubicBezTo>
                <a:lnTo>
                  <a:pt x="665386" y="794186"/>
                </a:lnTo>
                <a:cubicBezTo>
                  <a:pt x="664282" y="794186"/>
                  <a:pt x="662986" y="794570"/>
                  <a:pt x="662146" y="793610"/>
                </a:cubicBezTo>
                <a:lnTo>
                  <a:pt x="648872" y="767015"/>
                </a:lnTo>
                <a:cubicBezTo>
                  <a:pt x="649753" y="766686"/>
                  <a:pt x="650701" y="766578"/>
                  <a:pt x="651632" y="766703"/>
                </a:cubicBezTo>
                <a:cubicBezTo>
                  <a:pt x="688772" y="766703"/>
                  <a:pt x="725914" y="766703"/>
                  <a:pt x="763054" y="766703"/>
                </a:cubicBezTo>
                <a:cubicBezTo>
                  <a:pt x="764701" y="766650"/>
                  <a:pt x="766287" y="767336"/>
                  <a:pt x="767375" y="768575"/>
                </a:cubicBezTo>
                <a:cubicBezTo>
                  <a:pt x="775488" y="776832"/>
                  <a:pt x="783697" y="784993"/>
                  <a:pt x="791906" y="793202"/>
                </a:cubicBezTo>
                <a:cubicBezTo>
                  <a:pt x="792194" y="793754"/>
                  <a:pt x="792026" y="794138"/>
                  <a:pt x="791570" y="794186"/>
                </a:cubicBezTo>
                <a:close/>
                <a:moveTo>
                  <a:pt x="763990" y="763582"/>
                </a:moveTo>
                <a:cubicBezTo>
                  <a:pt x="762699" y="762526"/>
                  <a:pt x="761523" y="761336"/>
                  <a:pt x="760486" y="760030"/>
                </a:cubicBezTo>
                <a:cubicBezTo>
                  <a:pt x="758004" y="756972"/>
                  <a:pt x="755299" y="754099"/>
                  <a:pt x="752397" y="751437"/>
                </a:cubicBezTo>
                <a:cubicBezTo>
                  <a:pt x="749997" y="749036"/>
                  <a:pt x="747596" y="746636"/>
                  <a:pt x="745196" y="744236"/>
                </a:cubicBezTo>
                <a:lnTo>
                  <a:pt x="745196" y="744236"/>
                </a:lnTo>
                <a:cubicBezTo>
                  <a:pt x="744884" y="743732"/>
                  <a:pt x="745052" y="743348"/>
                  <a:pt x="745580" y="743300"/>
                </a:cubicBezTo>
                <a:cubicBezTo>
                  <a:pt x="746379" y="743240"/>
                  <a:pt x="747181" y="743240"/>
                  <a:pt x="747980" y="743300"/>
                </a:cubicBezTo>
                <a:lnTo>
                  <a:pt x="846392" y="743300"/>
                </a:lnTo>
                <a:cubicBezTo>
                  <a:pt x="847497" y="743300"/>
                  <a:pt x="848793" y="742940"/>
                  <a:pt x="849681" y="743852"/>
                </a:cubicBezTo>
                <a:cubicBezTo>
                  <a:pt x="854745" y="747596"/>
                  <a:pt x="860098" y="750933"/>
                  <a:pt x="865331" y="754461"/>
                </a:cubicBezTo>
                <a:cubicBezTo>
                  <a:pt x="869771" y="757461"/>
                  <a:pt x="874236" y="760390"/>
                  <a:pt x="878676" y="763390"/>
                </a:cubicBezTo>
                <a:cubicBezTo>
                  <a:pt x="879526" y="763781"/>
                  <a:pt x="880268" y="764374"/>
                  <a:pt x="880837" y="765118"/>
                </a:cubicBezTo>
                <a:cubicBezTo>
                  <a:pt x="880105" y="765373"/>
                  <a:pt x="879322" y="765447"/>
                  <a:pt x="878556" y="765334"/>
                </a:cubicBezTo>
                <a:cubicBezTo>
                  <a:pt x="841880" y="765334"/>
                  <a:pt x="805196" y="765334"/>
                  <a:pt x="768503" y="765334"/>
                </a:cubicBezTo>
                <a:cubicBezTo>
                  <a:pt x="766854" y="765373"/>
                  <a:pt x="765260" y="764739"/>
                  <a:pt x="764086" y="763582"/>
                </a:cubicBezTo>
                <a:close/>
                <a:moveTo>
                  <a:pt x="846440" y="742460"/>
                </a:moveTo>
                <a:cubicBezTo>
                  <a:pt x="845668" y="742714"/>
                  <a:pt x="844844" y="742781"/>
                  <a:pt x="844040" y="742652"/>
                </a:cubicBezTo>
                <a:lnTo>
                  <a:pt x="745964" y="742652"/>
                </a:lnTo>
                <a:cubicBezTo>
                  <a:pt x="745028" y="742652"/>
                  <a:pt x="744020" y="742892"/>
                  <a:pt x="743204" y="742148"/>
                </a:cubicBezTo>
                <a:lnTo>
                  <a:pt x="726186" y="725346"/>
                </a:lnTo>
                <a:cubicBezTo>
                  <a:pt x="725874" y="724841"/>
                  <a:pt x="726042" y="724457"/>
                  <a:pt x="726570" y="724385"/>
                </a:cubicBezTo>
                <a:cubicBezTo>
                  <a:pt x="727369" y="724335"/>
                  <a:pt x="728171" y="724335"/>
                  <a:pt x="728970" y="724385"/>
                </a:cubicBezTo>
                <a:lnTo>
                  <a:pt x="817973" y="724385"/>
                </a:lnTo>
                <a:cubicBezTo>
                  <a:pt x="819077" y="724385"/>
                  <a:pt x="820373" y="724001"/>
                  <a:pt x="821237" y="724937"/>
                </a:cubicBezTo>
                <a:cubicBezTo>
                  <a:pt x="825870" y="728058"/>
                  <a:pt x="830455" y="731202"/>
                  <a:pt x="835087" y="734299"/>
                </a:cubicBezTo>
                <a:cubicBezTo>
                  <a:pt x="838856" y="736699"/>
                  <a:pt x="842672" y="739291"/>
                  <a:pt x="846440" y="741788"/>
                </a:cubicBezTo>
                <a:cubicBezTo>
                  <a:pt x="846776" y="741884"/>
                  <a:pt x="846896" y="742244"/>
                  <a:pt x="846536" y="742460"/>
                </a:cubicBezTo>
                <a:close/>
                <a:moveTo>
                  <a:pt x="529937" y="652425"/>
                </a:moveTo>
                <a:cubicBezTo>
                  <a:pt x="529937" y="651992"/>
                  <a:pt x="529937" y="651560"/>
                  <a:pt x="529937" y="651128"/>
                </a:cubicBezTo>
                <a:cubicBezTo>
                  <a:pt x="529937" y="650696"/>
                  <a:pt x="530249" y="649976"/>
                  <a:pt x="531018" y="650000"/>
                </a:cubicBezTo>
                <a:lnTo>
                  <a:pt x="532866" y="650000"/>
                </a:lnTo>
                <a:cubicBezTo>
                  <a:pt x="550580" y="650000"/>
                  <a:pt x="568294" y="650000"/>
                  <a:pt x="586008" y="650000"/>
                </a:cubicBezTo>
                <a:cubicBezTo>
                  <a:pt x="588073" y="650000"/>
                  <a:pt x="589321" y="650504"/>
                  <a:pt x="589969" y="652400"/>
                </a:cubicBezTo>
                <a:cubicBezTo>
                  <a:pt x="590329" y="653337"/>
                  <a:pt x="590744" y="654251"/>
                  <a:pt x="591217" y="655137"/>
                </a:cubicBezTo>
                <a:cubicBezTo>
                  <a:pt x="590391" y="655480"/>
                  <a:pt x="589486" y="655595"/>
                  <a:pt x="588601" y="655473"/>
                </a:cubicBezTo>
                <a:lnTo>
                  <a:pt x="532746" y="655473"/>
                </a:lnTo>
                <a:cubicBezTo>
                  <a:pt x="529385" y="655449"/>
                  <a:pt x="529937" y="655641"/>
                  <a:pt x="529937" y="652425"/>
                </a:cubicBezTo>
                <a:close/>
                <a:moveTo>
                  <a:pt x="698966" y="695318"/>
                </a:moveTo>
                <a:lnTo>
                  <a:pt x="775032" y="695318"/>
                </a:lnTo>
                <a:cubicBezTo>
                  <a:pt x="776167" y="695224"/>
                  <a:pt x="777300" y="695493"/>
                  <a:pt x="778272" y="696086"/>
                </a:cubicBezTo>
                <a:cubicBezTo>
                  <a:pt x="783337" y="699566"/>
                  <a:pt x="788449" y="702927"/>
                  <a:pt x="793538" y="706359"/>
                </a:cubicBezTo>
                <a:cubicBezTo>
                  <a:pt x="793821" y="706630"/>
                  <a:pt x="794078" y="706928"/>
                  <a:pt x="794306" y="707247"/>
                </a:cubicBezTo>
                <a:lnTo>
                  <a:pt x="789673" y="707247"/>
                </a:lnTo>
                <a:cubicBezTo>
                  <a:pt x="763431" y="707247"/>
                  <a:pt x="737196" y="707247"/>
                  <a:pt x="710968" y="707247"/>
                </a:cubicBezTo>
                <a:cubicBezTo>
                  <a:pt x="709316" y="707362"/>
                  <a:pt x="707701" y="706707"/>
                  <a:pt x="706599" y="705471"/>
                </a:cubicBezTo>
                <a:cubicBezTo>
                  <a:pt x="703815" y="702447"/>
                  <a:pt x="700839" y="699566"/>
                  <a:pt x="697958" y="696614"/>
                </a:cubicBezTo>
                <a:cubicBezTo>
                  <a:pt x="697670" y="696326"/>
                  <a:pt x="697262" y="696086"/>
                  <a:pt x="697262" y="695534"/>
                </a:cubicBezTo>
                <a:cubicBezTo>
                  <a:pt x="697670" y="695054"/>
                  <a:pt x="698318" y="695318"/>
                  <a:pt x="698894" y="695318"/>
                </a:cubicBezTo>
                <a:close/>
                <a:moveTo>
                  <a:pt x="693158" y="692053"/>
                </a:moveTo>
                <a:cubicBezTo>
                  <a:pt x="690757" y="689389"/>
                  <a:pt x="687949" y="686845"/>
                  <a:pt x="685309" y="684228"/>
                </a:cubicBezTo>
                <a:cubicBezTo>
                  <a:pt x="686101" y="683412"/>
                  <a:pt x="686917" y="683748"/>
                  <a:pt x="687709" y="683748"/>
                </a:cubicBezTo>
                <a:lnTo>
                  <a:pt x="757462" y="683748"/>
                </a:lnTo>
                <a:cubicBezTo>
                  <a:pt x="758858" y="683712"/>
                  <a:pt x="760229" y="684123"/>
                  <a:pt x="761374" y="684925"/>
                </a:cubicBezTo>
                <a:cubicBezTo>
                  <a:pt x="765478" y="687733"/>
                  <a:pt x="769631" y="690469"/>
                  <a:pt x="774072" y="693422"/>
                </a:cubicBezTo>
                <a:cubicBezTo>
                  <a:pt x="773186" y="693762"/>
                  <a:pt x="772230" y="693887"/>
                  <a:pt x="771287" y="693782"/>
                </a:cubicBezTo>
                <a:cubicBezTo>
                  <a:pt x="746629" y="693782"/>
                  <a:pt x="721978" y="693782"/>
                  <a:pt x="697334" y="693782"/>
                </a:cubicBezTo>
                <a:cubicBezTo>
                  <a:pt x="695747" y="693897"/>
                  <a:pt x="694199" y="693256"/>
                  <a:pt x="693158" y="692053"/>
                </a:cubicBezTo>
                <a:close/>
                <a:moveTo>
                  <a:pt x="775680" y="692581"/>
                </a:moveTo>
                <a:cubicBezTo>
                  <a:pt x="772007" y="690037"/>
                  <a:pt x="768263" y="687589"/>
                  <a:pt x="764566" y="685093"/>
                </a:cubicBezTo>
                <a:cubicBezTo>
                  <a:pt x="764158" y="684804"/>
                  <a:pt x="763582" y="684660"/>
                  <a:pt x="763414" y="683724"/>
                </a:cubicBezTo>
                <a:lnTo>
                  <a:pt x="834103" y="683724"/>
                </a:lnTo>
                <a:cubicBezTo>
                  <a:pt x="835670" y="683703"/>
                  <a:pt x="837221" y="684065"/>
                  <a:pt x="838616" y="684781"/>
                </a:cubicBezTo>
                <a:cubicBezTo>
                  <a:pt x="844208" y="687637"/>
                  <a:pt x="849849" y="690421"/>
                  <a:pt x="855418" y="693614"/>
                </a:cubicBezTo>
                <a:cubicBezTo>
                  <a:pt x="854697" y="693614"/>
                  <a:pt x="853977" y="693758"/>
                  <a:pt x="853257" y="693758"/>
                </a:cubicBezTo>
                <a:lnTo>
                  <a:pt x="779568" y="693758"/>
                </a:lnTo>
                <a:cubicBezTo>
                  <a:pt x="778205" y="693774"/>
                  <a:pt x="776870" y="693362"/>
                  <a:pt x="775752" y="692581"/>
                </a:cubicBezTo>
                <a:close/>
                <a:moveTo>
                  <a:pt x="829758" y="682140"/>
                </a:moveTo>
                <a:cubicBezTo>
                  <a:pt x="807356" y="682140"/>
                  <a:pt x="784952" y="682140"/>
                  <a:pt x="762550" y="682140"/>
                </a:cubicBezTo>
                <a:cubicBezTo>
                  <a:pt x="760896" y="682193"/>
                  <a:pt x="759269" y="681706"/>
                  <a:pt x="757918" y="680748"/>
                </a:cubicBezTo>
                <a:cubicBezTo>
                  <a:pt x="754701" y="678468"/>
                  <a:pt x="751389" y="676331"/>
                  <a:pt x="748124" y="674147"/>
                </a:cubicBezTo>
                <a:cubicBezTo>
                  <a:pt x="748508" y="673235"/>
                  <a:pt x="749228" y="673619"/>
                  <a:pt x="749756" y="673619"/>
                </a:cubicBezTo>
                <a:lnTo>
                  <a:pt x="814564" y="673619"/>
                </a:lnTo>
                <a:cubicBezTo>
                  <a:pt x="815522" y="673557"/>
                  <a:pt x="816480" y="673739"/>
                  <a:pt x="817349" y="674147"/>
                </a:cubicBezTo>
                <a:cubicBezTo>
                  <a:pt x="822149" y="676547"/>
                  <a:pt x="826950" y="678948"/>
                  <a:pt x="831751" y="681348"/>
                </a:cubicBezTo>
                <a:cubicBezTo>
                  <a:pt x="831943" y="681348"/>
                  <a:pt x="832255" y="681492"/>
                  <a:pt x="832231" y="682020"/>
                </a:cubicBezTo>
                <a:cubicBezTo>
                  <a:pt x="831487" y="682068"/>
                  <a:pt x="830647" y="682140"/>
                  <a:pt x="829830" y="682140"/>
                </a:cubicBezTo>
                <a:close/>
                <a:moveTo>
                  <a:pt x="822437" y="648416"/>
                </a:moveTo>
                <a:lnTo>
                  <a:pt x="771479" y="648416"/>
                </a:lnTo>
                <a:cubicBezTo>
                  <a:pt x="770341" y="648433"/>
                  <a:pt x="769218" y="648162"/>
                  <a:pt x="768215" y="647624"/>
                </a:cubicBezTo>
                <a:cubicBezTo>
                  <a:pt x="765983" y="646472"/>
                  <a:pt x="763702" y="645344"/>
                  <a:pt x="761446" y="644216"/>
                </a:cubicBezTo>
                <a:lnTo>
                  <a:pt x="761614" y="643639"/>
                </a:lnTo>
                <a:lnTo>
                  <a:pt x="811252" y="643639"/>
                </a:lnTo>
                <a:cubicBezTo>
                  <a:pt x="812827" y="643608"/>
                  <a:pt x="814389" y="643911"/>
                  <a:pt x="815837" y="644528"/>
                </a:cubicBezTo>
                <a:cubicBezTo>
                  <a:pt x="818549" y="645704"/>
                  <a:pt x="821333" y="646736"/>
                  <a:pt x="824310" y="647936"/>
                </a:cubicBezTo>
                <a:cubicBezTo>
                  <a:pt x="823818" y="648370"/>
                  <a:pt x="823153" y="648548"/>
                  <a:pt x="822510" y="648416"/>
                </a:cubicBezTo>
                <a:close/>
                <a:moveTo>
                  <a:pt x="827046" y="649976"/>
                </a:moveTo>
                <a:cubicBezTo>
                  <a:pt x="828527" y="649962"/>
                  <a:pt x="829998" y="650247"/>
                  <a:pt x="831367" y="650816"/>
                </a:cubicBezTo>
                <a:cubicBezTo>
                  <a:pt x="834679" y="652208"/>
                  <a:pt x="838015" y="653481"/>
                  <a:pt x="841520" y="654897"/>
                </a:cubicBezTo>
                <a:cubicBezTo>
                  <a:pt x="841112" y="655372"/>
                  <a:pt x="840476" y="655583"/>
                  <a:pt x="839864" y="655449"/>
                </a:cubicBezTo>
                <a:lnTo>
                  <a:pt x="785137" y="655449"/>
                </a:lnTo>
                <a:cubicBezTo>
                  <a:pt x="784527" y="655502"/>
                  <a:pt x="783915" y="655427"/>
                  <a:pt x="783337" y="655233"/>
                </a:cubicBezTo>
                <a:cubicBezTo>
                  <a:pt x="780216" y="653697"/>
                  <a:pt x="777120" y="652112"/>
                  <a:pt x="774024" y="650432"/>
                </a:cubicBezTo>
                <a:lnTo>
                  <a:pt x="774216" y="649880"/>
                </a:lnTo>
                <a:lnTo>
                  <a:pt x="827022" y="649880"/>
                </a:lnTo>
                <a:close/>
                <a:moveTo>
                  <a:pt x="810772" y="640807"/>
                </a:moveTo>
                <a:cubicBezTo>
                  <a:pt x="809140" y="640039"/>
                  <a:pt x="807460" y="639415"/>
                  <a:pt x="805803" y="638719"/>
                </a:cubicBezTo>
                <a:lnTo>
                  <a:pt x="805803" y="638239"/>
                </a:lnTo>
                <a:lnTo>
                  <a:pt x="808540" y="638239"/>
                </a:lnTo>
                <a:cubicBezTo>
                  <a:pt x="822654" y="638239"/>
                  <a:pt x="836767" y="638239"/>
                  <a:pt x="850881" y="638239"/>
                </a:cubicBezTo>
                <a:cubicBezTo>
                  <a:pt x="853154" y="638186"/>
                  <a:pt x="855418" y="638560"/>
                  <a:pt x="857554" y="639343"/>
                </a:cubicBezTo>
                <a:cubicBezTo>
                  <a:pt x="859786" y="640183"/>
                  <a:pt x="862090" y="640903"/>
                  <a:pt x="864755" y="641743"/>
                </a:cubicBezTo>
                <a:cubicBezTo>
                  <a:pt x="863730" y="642094"/>
                  <a:pt x="862638" y="642209"/>
                  <a:pt x="861562" y="642079"/>
                </a:cubicBezTo>
                <a:cubicBezTo>
                  <a:pt x="846945" y="642079"/>
                  <a:pt x="832303" y="642079"/>
                  <a:pt x="817661" y="642079"/>
                </a:cubicBezTo>
                <a:cubicBezTo>
                  <a:pt x="815299" y="642170"/>
                  <a:pt x="812947" y="641736"/>
                  <a:pt x="810772" y="640807"/>
                </a:cubicBezTo>
                <a:close/>
                <a:moveTo>
                  <a:pt x="808372" y="641551"/>
                </a:moveTo>
                <a:lnTo>
                  <a:pt x="808372" y="642103"/>
                </a:lnTo>
                <a:lnTo>
                  <a:pt x="805539" y="642103"/>
                </a:lnTo>
                <a:cubicBezTo>
                  <a:pt x="790634" y="642103"/>
                  <a:pt x="775728" y="642103"/>
                  <a:pt x="760822" y="642103"/>
                </a:cubicBezTo>
                <a:cubicBezTo>
                  <a:pt x="758462" y="642235"/>
                  <a:pt x="756115" y="641666"/>
                  <a:pt x="754077" y="640471"/>
                </a:cubicBezTo>
                <a:cubicBezTo>
                  <a:pt x="752997" y="639799"/>
                  <a:pt x="751797" y="639295"/>
                  <a:pt x="750453" y="638599"/>
                </a:cubicBezTo>
                <a:cubicBezTo>
                  <a:pt x="751005" y="638236"/>
                  <a:pt x="751674" y="638100"/>
                  <a:pt x="752325" y="638215"/>
                </a:cubicBezTo>
                <a:lnTo>
                  <a:pt x="798362" y="638215"/>
                </a:lnTo>
                <a:cubicBezTo>
                  <a:pt x="799582" y="638205"/>
                  <a:pt x="800789" y="638440"/>
                  <a:pt x="801915" y="638911"/>
                </a:cubicBezTo>
                <a:cubicBezTo>
                  <a:pt x="803907" y="639823"/>
                  <a:pt x="806091" y="640687"/>
                  <a:pt x="808372" y="641551"/>
                </a:cubicBezTo>
                <a:close/>
                <a:moveTo>
                  <a:pt x="752493" y="641551"/>
                </a:moveTo>
                <a:lnTo>
                  <a:pt x="752493" y="642055"/>
                </a:lnTo>
                <a:lnTo>
                  <a:pt x="749612" y="642055"/>
                </a:lnTo>
                <a:cubicBezTo>
                  <a:pt x="734419" y="642055"/>
                  <a:pt x="719249" y="642055"/>
                  <a:pt x="704007" y="642055"/>
                </a:cubicBezTo>
                <a:cubicBezTo>
                  <a:pt x="701568" y="642228"/>
                  <a:pt x="699156" y="641465"/>
                  <a:pt x="697262" y="639919"/>
                </a:cubicBezTo>
                <a:cubicBezTo>
                  <a:pt x="696554" y="639432"/>
                  <a:pt x="695930" y="638832"/>
                  <a:pt x="695414" y="638143"/>
                </a:cubicBezTo>
                <a:lnTo>
                  <a:pt x="697958" y="638143"/>
                </a:lnTo>
                <a:cubicBezTo>
                  <a:pt x="712864" y="638143"/>
                  <a:pt x="727770" y="638143"/>
                  <a:pt x="742676" y="638143"/>
                </a:cubicBezTo>
                <a:cubicBezTo>
                  <a:pt x="744685" y="638090"/>
                  <a:pt x="746672" y="638570"/>
                  <a:pt x="748436" y="639535"/>
                </a:cubicBezTo>
                <a:cubicBezTo>
                  <a:pt x="749733" y="640279"/>
                  <a:pt x="751077" y="640927"/>
                  <a:pt x="752373" y="641599"/>
                </a:cubicBezTo>
                <a:close/>
                <a:moveTo>
                  <a:pt x="696878" y="641695"/>
                </a:moveTo>
                <a:cubicBezTo>
                  <a:pt x="695961" y="642048"/>
                  <a:pt x="694970" y="642163"/>
                  <a:pt x="693998" y="642031"/>
                </a:cubicBezTo>
                <a:cubicBezTo>
                  <a:pt x="678468" y="642031"/>
                  <a:pt x="662938" y="642031"/>
                  <a:pt x="647432" y="642031"/>
                </a:cubicBezTo>
                <a:cubicBezTo>
                  <a:pt x="644542" y="642338"/>
                  <a:pt x="641734" y="640944"/>
                  <a:pt x="640231" y="638455"/>
                </a:cubicBezTo>
                <a:cubicBezTo>
                  <a:pt x="640567" y="637783"/>
                  <a:pt x="641263" y="638119"/>
                  <a:pt x="641815" y="638119"/>
                </a:cubicBezTo>
                <a:lnTo>
                  <a:pt x="689941" y="638119"/>
                </a:lnTo>
                <a:cubicBezTo>
                  <a:pt x="691079" y="638073"/>
                  <a:pt x="692197" y="638421"/>
                  <a:pt x="693110" y="639103"/>
                </a:cubicBezTo>
                <a:cubicBezTo>
                  <a:pt x="694094" y="640039"/>
                  <a:pt x="695294" y="640759"/>
                  <a:pt x="696758" y="641743"/>
                </a:cubicBezTo>
                <a:close/>
                <a:moveTo>
                  <a:pt x="646976" y="643639"/>
                </a:moveTo>
                <a:lnTo>
                  <a:pt x="697958" y="643639"/>
                </a:lnTo>
                <a:cubicBezTo>
                  <a:pt x="699089" y="643599"/>
                  <a:pt x="700200" y="643927"/>
                  <a:pt x="701127" y="644576"/>
                </a:cubicBezTo>
                <a:cubicBezTo>
                  <a:pt x="702735" y="645728"/>
                  <a:pt x="704415" y="646784"/>
                  <a:pt x="706047" y="647888"/>
                </a:cubicBezTo>
                <a:lnTo>
                  <a:pt x="705831" y="648392"/>
                </a:lnTo>
                <a:lnTo>
                  <a:pt x="703431" y="648392"/>
                </a:lnTo>
                <a:cubicBezTo>
                  <a:pt x="686413" y="648392"/>
                  <a:pt x="669395" y="648392"/>
                  <a:pt x="652400" y="648392"/>
                </a:cubicBezTo>
                <a:cubicBezTo>
                  <a:pt x="650567" y="648543"/>
                  <a:pt x="648776" y="647790"/>
                  <a:pt x="647600" y="646376"/>
                </a:cubicBezTo>
                <a:cubicBezTo>
                  <a:pt x="646913" y="645682"/>
                  <a:pt x="646148" y="645070"/>
                  <a:pt x="645320" y="644552"/>
                </a:cubicBezTo>
                <a:cubicBezTo>
                  <a:pt x="645776" y="643399"/>
                  <a:pt x="646400" y="643687"/>
                  <a:pt x="646856" y="643687"/>
                </a:cubicBezTo>
                <a:close/>
                <a:moveTo>
                  <a:pt x="703551" y="644192"/>
                </a:moveTo>
                <a:cubicBezTo>
                  <a:pt x="703959" y="643255"/>
                  <a:pt x="704679" y="643639"/>
                  <a:pt x="705183" y="643639"/>
                </a:cubicBezTo>
                <a:lnTo>
                  <a:pt x="754845" y="643639"/>
                </a:lnTo>
                <a:cubicBezTo>
                  <a:pt x="755985" y="643608"/>
                  <a:pt x="757118" y="643865"/>
                  <a:pt x="758134" y="644384"/>
                </a:cubicBezTo>
                <a:cubicBezTo>
                  <a:pt x="760414" y="645608"/>
                  <a:pt x="762742" y="646784"/>
                  <a:pt x="765046" y="647888"/>
                </a:cubicBezTo>
                <a:lnTo>
                  <a:pt x="765046" y="648392"/>
                </a:lnTo>
                <a:lnTo>
                  <a:pt x="762286" y="648392"/>
                </a:lnTo>
                <a:cubicBezTo>
                  <a:pt x="745700" y="648392"/>
                  <a:pt x="729090" y="648392"/>
                  <a:pt x="712504" y="648392"/>
                </a:cubicBezTo>
                <a:cubicBezTo>
                  <a:pt x="710668" y="648476"/>
                  <a:pt x="708860" y="647914"/>
                  <a:pt x="707391" y="646808"/>
                </a:cubicBezTo>
                <a:cubicBezTo>
                  <a:pt x="706095" y="645920"/>
                  <a:pt x="704727" y="645080"/>
                  <a:pt x="703431" y="644239"/>
                </a:cubicBezTo>
                <a:close/>
                <a:moveTo>
                  <a:pt x="714688" y="649976"/>
                </a:moveTo>
                <a:lnTo>
                  <a:pt x="767567" y="649880"/>
                </a:lnTo>
                <a:cubicBezTo>
                  <a:pt x="768702" y="649854"/>
                  <a:pt x="769825" y="650118"/>
                  <a:pt x="770831" y="650648"/>
                </a:cubicBezTo>
                <a:cubicBezTo>
                  <a:pt x="773543" y="652064"/>
                  <a:pt x="776280" y="653385"/>
                  <a:pt x="779400" y="654945"/>
                </a:cubicBezTo>
                <a:cubicBezTo>
                  <a:pt x="778406" y="655322"/>
                  <a:pt x="777338" y="655461"/>
                  <a:pt x="776280" y="655353"/>
                </a:cubicBezTo>
                <a:cubicBezTo>
                  <a:pt x="758446" y="655353"/>
                  <a:pt x="740635" y="655353"/>
                  <a:pt x="722801" y="655353"/>
                </a:cubicBezTo>
                <a:cubicBezTo>
                  <a:pt x="721145" y="655418"/>
                  <a:pt x="719515" y="654928"/>
                  <a:pt x="718169" y="653961"/>
                </a:cubicBezTo>
                <a:cubicBezTo>
                  <a:pt x="716488" y="652713"/>
                  <a:pt x="714712" y="651560"/>
                  <a:pt x="712960" y="650432"/>
                </a:cubicBezTo>
                <a:cubicBezTo>
                  <a:pt x="713344" y="649640"/>
                  <a:pt x="714040" y="650024"/>
                  <a:pt x="714568" y="650024"/>
                </a:cubicBezTo>
                <a:close/>
                <a:moveTo>
                  <a:pt x="726690" y="656985"/>
                </a:moveTo>
                <a:cubicBezTo>
                  <a:pt x="744164" y="656985"/>
                  <a:pt x="761614" y="656985"/>
                  <a:pt x="779088" y="656985"/>
                </a:cubicBezTo>
                <a:cubicBezTo>
                  <a:pt x="782055" y="656884"/>
                  <a:pt x="784995" y="657600"/>
                  <a:pt x="787585" y="659049"/>
                </a:cubicBezTo>
                <a:cubicBezTo>
                  <a:pt x="789985" y="660369"/>
                  <a:pt x="792386" y="661450"/>
                  <a:pt x="794666" y="663106"/>
                </a:cubicBezTo>
                <a:cubicBezTo>
                  <a:pt x="794018" y="663106"/>
                  <a:pt x="793370" y="663106"/>
                  <a:pt x="792722" y="663106"/>
                </a:cubicBezTo>
                <a:cubicBezTo>
                  <a:pt x="773135" y="663106"/>
                  <a:pt x="753566" y="663106"/>
                  <a:pt x="734011" y="663106"/>
                </a:cubicBezTo>
                <a:cubicBezTo>
                  <a:pt x="732698" y="663154"/>
                  <a:pt x="731406" y="662767"/>
                  <a:pt x="730338" y="662002"/>
                </a:cubicBezTo>
                <a:cubicBezTo>
                  <a:pt x="728130" y="660418"/>
                  <a:pt x="725850" y="658977"/>
                  <a:pt x="723305" y="657201"/>
                </a:cubicBezTo>
                <a:cubicBezTo>
                  <a:pt x="724352" y="656961"/>
                  <a:pt x="725434" y="656920"/>
                  <a:pt x="726498" y="657081"/>
                </a:cubicBezTo>
                <a:close/>
                <a:moveTo>
                  <a:pt x="737587" y="664714"/>
                </a:moveTo>
                <a:lnTo>
                  <a:pt x="796778" y="664714"/>
                </a:lnTo>
                <a:cubicBezTo>
                  <a:pt x="798178" y="664678"/>
                  <a:pt x="799563" y="664992"/>
                  <a:pt x="800811" y="665626"/>
                </a:cubicBezTo>
                <a:cubicBezTo>
                  <a:pt x="804603" y="667618"/>
                  <a:pt x="808444" y="669491"/>
                  <a:pt x="812284" y="671411"/>
                </a:cubicBezTo>
                <a:cubicBezTo>
                  <a:pt x="811852" y="672371"/>
                  <a:pt x="811132" y="672011"/>
                  <a:pt x="810628" y="672011"/>
                </a:cubicBezTo>
                <a:lnTo>
                  <a:pt x="746996" y="672011"/>
                </a:lnTo>
                <a:cubicBezTo>
                  <a:pt x="745693" y="672037"/>
                  <a:pt x="744416" y="671651"/>
                  <a:pt x="743348" y="670907"/>
                </a:cubicBezTo>
                <a:cubicBezTo>
                  <a:pt x="741139" y="669323"/>
                  <a:pt x="738835" y="667858"/>
                  <a:pt x="736603" y="666346"/>
                </a:cubicBezTo>
                <a:cubicBezTo>
                  <a:pt x="736051" y="665962"/>
                  <a:pt x="735355" y="665746"/>
                  <a:pt x="735043" y="664714"/>
                </a:cubicBezTo>
                <a:close/>
                <a:moveTo>
                  <a:pt x="817229" y="672059"/>
                </a:moveTo>
                <a:lnTo>
                  <a:pt x="803499" y="665170"/>
                </a:lnTo>
                <a:cubicBezTo>
                  <a:pt x="804051" y="664474"/>
                  <a:pt x="804675" y="664714"/>
                  <a:pt x="805203" y="664714"/>
                </a:cubicBezTo>
                <a:lnTo>
                  <a:pt x="864371" y="664714"/>
                </a:lnTo>
                <a:cubicBezTo>
                  <a:pt x="865679" y="664697"/>
                  <a:pt x="866975" y="664942"/>
                  <a:pt x="868187" y="665434"/>
                </a:cubicBezTo>
                <a:cubicBezTo>
                  <a:pt x="873300" y="667498"/>
                  <a:pt x="878412" y="669515"/>
                  <a:pt x="883525" y="671531"/>
                </a:cubicBezTo>
                <a:cubicBezTo>
                  <a:pt x="883741" y="671531"/>
                  <a:pt x="884053" y="671651"/>
                  <a:pt x="884197" y="671819"/>
                </a:cubicBezTo>
                <a:cubicBezTo>
                  <a:pt x="884341" y="671987"/>
                  <a:pt x="884197" y="672347"/>
                  <a:pt x="883957" y="672395"/>
                </a:cubicBezTo>
                <a:cubicBezTo>
                  <a:pt x="883355" y="672491"/>
                  <a:pt x="882745" y="672539"/>
                  <a:pt x="882133" y="672539"/>
                </a:cubicBezTo>
                <a:lnTo>
                  <a:pt x="819725" y="672539"/>
                </a:lnTo>
                <a:cubicBezTo>
                  <a:pt x="818693" y="672563"/>
                  <a:pt x="817781" y="672755"/>
                  <a:pt x="817037" y="672107"/>
                </a:cubicBezTo>
                <a:close/>
                <a:moveTo>
                  <a:pt x="858586" y="663130"/>
                </a:moveTo>
                <a:cubicBezTo>
                  <a:pt x="839624" y="663130"/>
                  <a:pt x="820661" y="663130"/>
                  <a:pt x="801699" y="663130"/>
                </a:cubicBezTo>
                <a:cubicBezTo>
                  <a:pt x="800124" y="663151"/>
                  <a:pt x="798571" y="662772"/>
                  <a:pt x="797186" y="662026"/>
                </a:cubicBezTo>
                <a:cubicBezTo>
                  <a:pt x="794258" y="660490"/>
                  <a:pt x="791282" y="659049"/>
                  <a:pt x="787993" y="657417"/>
                </a:cubicBezTo>
                <a:cubicBezTo>
                  <a:pt x="788855" y="656990"/>
                  <a:pt x="789825" y="656831"/>
                  <a:pt x="790778" y="656961"/>
                </a:cubicBezTo>
                <a:lnTo>
                  <a:pt x="844760" y="656961"/>
                </a:lnTo>
                <a:cubicBezTo>
                  <a:pt x="846342" y="656940"/>
                  <a:pt x="847909" y="657242"/>
                  <a:pt x="849369" y="657849"/>
                </a:cubicBezTo>
                <a:lnTo>
                  <a:pt x="859618" y="661978"/>
                </a:lnTo>
                <a:cubicBezTo>
                  <a:pt x="860319" y="662131"/>
                  <a:pt x="860936" y="662542"/>
                  <a:pt x="861346" y="663130"/>
                </a:cubicBezTo>
                <a:close/>
                <a:moveTo>
                  <a:pt x="845168" y="654489"/>
                </a:moveTo>
                <a:cubicBezTo>
                  <a:pt x="842360" y="653289"/>
                  <a:pt x="839504" y="652089"/>
                  <a:pt x="836647" y="651032"/>
                </a:cubicBezTo>
                <a:cubicBezTo>
                  <a:pt x="836167" y="650840"/>
                  <a:pt x="835615" y="650792"/>
                  <a:pt x="835231" y="649952"/>
                </a:cubicBezTo>
                <a:lnTo>
                  <a:pt x="887582" y="649952"/>
                </a:lnTo>
                <a:cubicBezTo>
                  <a:pt x="888635" y="649911"/>
                  <a:pt x="889689" y="650043"/>
                  <a:pt x="890702" y="650336"/>
                </a:cubicBezTo>
                <a:cubicBezTo>
                  <a:pt x="894926" y="651776"/>
                  <a:pt x="899168" y="653193"/>
                  <a:pt x="903424" y="654585"/>
                </a:cubicBezTo>
                <a:cubicBezTo>
                  <a:pt x="903736" y="654585"/>
                  <a:pt x="904120" y="654729"/>
                  <a:pt x="904192" y="655401"/>
                </a:cubicBezTo>
                <a:lnTo>
                  <a:pt x="902223" y="655401"/>
                </a:lnTo>
                <a:cubicBezTo>
                  <a:pt x="884725" y="655401"/>
                  <a:pt x="867251" y="655401"/>
                  <a:pt x="849777" y="655401"/>
                </a:cubicBezTo>
                <a:cubicBezTo>
                  <a:pt x="848135" y="655444"/>
                  <a:pt x="846500" y="655151"/>
                  <a:pt x="844976" y="654537"/>
                </a:cubicBezTo>
                <a:close/>
                <a:moveTo>
                  <a:pt x="880933" y="648368"/>
                </a:moveTo>
                <a:lnTo>
                  <a:pt x="832063" y="648368"/>
                </a:lnTo>
                <a:cubicBezTo>
                  <a:pt x="830572" y="648394"/>
                  <a:pt x="829091" y="648106"/>
                  <a:pt x="827718" y="647528"/>
                </a:cubicBezTo>
                <a:cubicBezTo>
                  <a:pt x="824840" y="646409"/>
                  <a:pt x="822039" y="645094"/>
                  <a:pt x="819341" y="643591"/>
                </a:cubicBezTo>
                <a:lnTo>
                  <a:pt x="868379" y="643591"/>
                </a:lnTo>
                <a:cubicBezTo>
                  <a:pt x="869865" y="643587"/>
                  <a:pt x="871341" y="643829"/>
                  <a:pt x="872748" y="644312"/>
                </a:cubicBezTo>
                <a:cubicBezTo>
                  <a:pt x="876276" y="645560"/>
                  <a:pt x="879805" y="646712"/>
                  <a:pt x="883621" y="647960"/>
                </a:cubicBezTo>
                <a:cubicBezTo>
                  <a:pt x="882721" y="648375"/>
                  <a:pt x="881725" y="648531"/>
                  <a:pt x="880741" y="648416"/>
                </a:cubicBezTo>
                <a:close/>
                <a:moveTo>
                  <a:pt x="868403" y="641167"/>
                </a:moveTo>
                <a:cubicBezTo>
                  <a:pt x="865940" y="640344"/>
                  <a:pt x="863535" y="639357"/>
                  <a:pt x="861202" y="638215"/>
                </a:cubicBezTo>
                <a:lnTo>
                  <a:pt x="863963" y="638215"/>
                </a:lnTo>
                <a:cubicBezTo>
                  <a:pt x="877908" y="638215"/>
                  <a:pt x="891854" y="638215"/>
                  <a:pt x="905800" y="638215"/>
                </a:cubicBezTo>
                <a:cubicBezTo>
                  <a:pt x="907816" y="638181"/>
                  <a:pt x="909825" y="638464"/>
                  <a:pt x="911753" y="639055"/>
                </a:cubicBezTo>
                <a:cubicBezTo>
                  <a:pt x="914657" y="639943"/>
                  <a:pt x="917585" y="640759"/>
                  <a:pt x="920490" y="641623"/>
                </a:cubicBezTo>
                <a:lnTo>
                  <a:pt x="920490" y="642103"/>
                </a:lnTo>
                <a:lnTo>
                  <a:pt x="873876" y="642103"/>
                </a:lnTo>
                <a:cubicBezTo>
                  <a:pt x="871948" y="642151"/>
                  <a:pt x="870028" y="641842"/>
                  <a:pt x="868211" y="641191"/>
                </a:cubicBezTo>
                <a:close/>
                <a:moveTo>
                  <a:pt x="899583" y="636655"/>
                </a:moveTo>
                <a:cubicBezTo>
                  <a:pt x="885181" y="636655"/>
                  <a:pt x="870779" y="636655"/>
                  <a:pt x="856378" y="636655"/>
                </a:cubicBezTo>
                <a:cubicBezTo>
                  <a:pt x="853867" y="636331"/>
                  <a:pt x="851402" y="635718"/>
                  <a:pt x="849033" y="634830"/>
                </a:cubicBezTo>
                <a:cubicBezTo>
                  <a:pt x="847681" y="634463"/>
                  <a:pt x="846352" y="634021"/>
                  <a:pt x="845048" y="633510"/>
                </a:cubicBezTo>
                <a:cubicBezTo>
                  <a:pt x="844808" y="633467"/>
                  <a:pt x="844580" y="633376"/>
                  <a:pt x="844376" y="633246"/>
                </a:cubicBezTo>
                <a:cubicBezTo>
                  <a:pt x="844242" y="633100"/>
                  <a:pt x="844251" y="632872"/>
                  <a:pt x="844398" y="632737"/>
                </a:cubicBezTo>
                <a:cubicBezTo>
                  <a:pt x="844453" y="632687"/>
                  <a:pt x="844520" y="632656"/>
                  <a:pt x="844592" y="632646"/>
                </a:cubicBezTo>
                <a:cubicBezTo>
                  <a:pt x="845195" y="632550"/>
                  <a:pt x="845804" y="632502"/>
                  <a:pt x="846416" y="632502"/>
                </a:cubicBezTo>
                <a:lnTo>
                  <a:pt x="888302" y="632502"/>
                </a:lnTo>
                <a:cubicBezTo>
                  <a:pt x="889142" y="632502"/>
                  <a:pt x="890054" y="632310"/>
                  <a:pt x="890702" y="632982"/>
                </a:cubicBezTo>
                <a:cubicBezTo>
                  <a:pt x="891256" y="633496"/>
                  <a:pt x="892022" y="633719"/>
                  <a:pt x="892766" y="633582"/>
                </a:cubicBezTo>
                <a:cubicBezTo>
                  <a:pt x="893352" y="633424"/>
                  <a:pt x="893978" y="633599"/>
                  <a:pt x="894398" y="634038"/>
                </a:cubicBezTo>
                <a:cubicBezTo>
                  <a:pt x="894946" y="634566"/>
                  <a:pt x="895721" y="634782"/>
                  <a:pt x="896463" y="634614"/>
                </a:cubicBezTo>
                <a:cubicBezTo>
                  <a:pt x="897046" y="634475"/>
                  <a:pt x="897658" y="634660"/>
                  <a:pt x="898071" y="635094"/>
                </a:cubicBezTo>
                <a:cubicBezTo>
                  <a:pt x="898630" y="635601"/>
                  <a:pt x="899396" y="635815"/>
                  <a:pt x="900135" y="635670"/>
                </a:cubicBezTo>
                <a:cubicBezTo>
                  <a:pt x="900702" y="635522"/>
                  <a:pt x="901304" y="635718"/>
                  <a:pt x="901671" y="636175"/>
                </a:cubicBezTo>
                <a:lnTo>
                  <a:pt x="901671" y="636175"/>
                </a:lnTo>
                <a:cubicBezTo>
                  <a:pt x="901143" y="636871"/>
                  <a:pt x="900327" y="636655"/>
                  <a:pt x="899583" y="636655"/>
                </a:cubicBezTo>
                <a:close/>
                <a:moveTo>
                  <a:pt x="847857" y="636655"/>
                </a:moveTo>
                <a:lnTo>
                  <a:pt x="845456" y="636655"/>
                </a:lnTo>
                <a:cubicBezTo>
                  <a:pt x="831415" y="636655"/>
                  <a:pt x="817397" y="636655"/>
                  <a:pt x="803355" y="636655"/>
                </a:cubicBezTo>
                <a:cubicBezTo>
                  <a:pt x="801437" y="636705"/>
                  <a:pt x="799531" y="636345"/>
                  <a:pt x="797762" y="635598"/>
                </a:cubicBezTo>
                <a:cubicBezTo>
                  <a:pt x="796034" y="634806"/>
                  <a:pt x="794234" y="634182"/>
                  <a:pt x="792482" y="633486"/>
                </a:cubicBezTo>
                <a:cubicBezTo>
                  <a:pt x="792098" y="633294"/>
                  <a:pt x="791930" y="632934"/>
                  <a:pt x="792290" y="632718"/>
                </a:cubicBezTo>
                <a:cubicBezTo>
                  <a:pt x="793055" y="632428"/>
                  <a:pt x="793886" y="632353"/>
                  <a:pt x="794690" y="632502"/>
                </a:cubicBezTo>
                <a:lnTo>
                  <a:pt x="836503" y="632502"/>
                </a:lnTo>
                <a:cubicBezTo>
                  <a:pt x="837439" y="632502"/>
                  <a:pt x="838447" y="632262"/>
                  <a:pt x="839264" y="633030"/>
                </a:cubicBezTo>
                <a:cubicBezTo>
                  <a:pt x="841976" y="634470"/>
                  <a:pt x="845048" y="634974"/>
                  <a:pt x="847833" y="636655"/>
                </a:cubicBezTo>
                <a:close/>
                <a:moveTo>
                  <a:pt x="794786" y="636247"/>
                </a:moveTo>
                <a:lnTo>
                  <a:pt x="794786" y="636655"/>
                </a:lnTo>
                <a:lnTo>
                  <a:pt x="792386" y="636655"/>
                </a:lnTo>
                <a:cubicBezTo>
                  <a:pt x="778248" y="636655"/>
                  <a:pt x="764110" y="636655"/>
                  <a:pt x="749997" y="636655"/>
                </a:cubicBezTo>
                <a:cubicBezTo>
                  <a:pt x="747632" y="636772"/>
                  <a:pt x="745285" y="636215"/>
                  <a:pt x="743228" y="635046"/>
                </a:cubicBezTo>
                <a:cubicBezTo>
                  <a:pt x="742172" y="634422"/>
                  <a:pt x="741043" y="633990"/>
                  <a:pt x="739939" y="633462"/>
                </a:cubicBezTo>
                <a:cubicBezTo>
                  <a:pt x="739555" y="633270"/>
                  <a:pt x="739363" y="632886"/>
                  <a:pt x="739747" y="632670"/>
                </a:cubicBezTo>
                <a:cubicBezTo>
                  <a:pt x="740518" y="632404"/>
                  <a:pt x="741344" y="632336"/>
                  <a:pt x="742148" y="632478"/>
                </a:cubicBezTo>
                <a:lnTo>
                  <a:pt x="784753" y="632478"/>
                </a:lnTo>
                <a:cubicBezTo>
                  <a:pt x="785761" y="632478"/>
                  <a:pt x="786889" y="632118"/>
                  <a:pt x="787681" y="633126"/>
                </a:cubicBezTo>
                <a:close/>
                <a:moveTo>
                  <a:pt x="741451" y="636079"/>
                </a:moveTo>
                <a:lnTo>
                  <a:pt x="741307" y="636655"/>
                </a:lnTo>
                <a:lnTo>
                  <a:pt x="738523" y="636655"/>
                </a:lnTo>
                <a:cubicBezTo>
                  <a:pt x="724481" y="636655"/>
                  <a:pt x="710440" y="636535"/>
                  <a:pt x="696398" y="636655"/>
                </a:cubicBezTo>
                <a:cubicBezTo>
                  <a:pt x="693062" y="636787"/>
                  <a:pt x="689816" y="635548"/>
                  <a:pt x="687421" y="633222"/>
                </a:cubicBezTo>
                <a:cubicBezTo>
                  <a:pt x="688247" y="632944"/>
                  <a:pt x="689125" y="632855"/>
                  <a:pt x="689989" y="632958"/>
                </a:cubicBezTo>
                <a:cubicBezTo>
                  <a:pt x="704391" y="632958"/>
                  <a:pt x="718793" y="632958"/>
                  <a:pt x="733194" y="632958"/>
                </a:cubicBezTo>
                <a:cubicBezTo>
                  <a:pt x="736363" y="633078"/>
                  <a:pt x="738763" y="634974"/>
                  <a:pt x="741427" y="636079"/>
                </a:cubicBezTo>
                <a:close/>
                <a:moveTo>
                  <a:pt x="688261" y="636079"/>
                </a:moveTo>
                <a:cubicBezTo>
                  <a:pt x="687973" y="636895"/>
                  <a:pt x="687349" y="636559"/>
                  <a:pt x="686893" y="636559"/>
                </a:cubicBezTo>
                <a:lnTo>
                  <a:pt x="639775" y="636559"/>
                </a:lnTo>
                <a:cubicBezTo>
                  <a:pt x="638644" y="636640"/>
                  <a:pt x="637538" y="636198"/>
                  <a:pt x="636775" y="635358"/>
                </a:cubicBezTo>
                <a:cubicBezTo>
                  <a:pt x="636028" y="634641"/>
                  <a:pt x="635224" y="633983"/>
                  <a:pt x="634374" y="633390"/>
                </a:cubicBezTo>
                <a:cubicBezTo>
                  <a:pt x="635428" y="632980"/>
                  <a:pt x="636561" y="632824"/>
                  <a:pt x="637687" y="632934"/>
                </a:cubicBezTo>
                <a:cubicBezTo>
                  <a:pt x="651728" y="632934"/>
                  <a:pt x="665770" y="633054"/>
                  <a:pt x="679812" y="632934"/>
                </a:cubicBezTo>
                <a:cubicBezTo>
                  <a:pt x="682961" y="632905"/>
                  <a:pt x="686009" y="634053"/>
                  <a:pt x="688357" y="636151"/>
                </a:cubicBezTo>
                <a:close/>
                <a:moveTo>
                  <a:pt x="640879" y="642031"/>
                </a:moveTo>
                <a:lnTo>
                  <a:pt x="589753" y="642031"/>
                </a:lnTo>
                <a:cubicBezTo>
                  <a:pt x="586152" y="642031"/>
                  <a:pt x="586152" y="642031"/>
                  <a:pt x="584952" y="638335"/>
                </a:cubicBezTo>
                <a:cubicBezTo>
                  <a:pt x="585886" y="638112"/>
                  <a:pt x="586853" y="638054"/>
                  <a:pt x="587809" y="638167"/>
                </a:cubicBezTo>
                <a:cubicBezTo>
                  <a:pt x="603146" y="638167"/>
                  <a:pt x="618484" y="638287"/>
                  <a:pt x="633822" y="638167"/>
                </a:cubicBezTo>
                <a:cubicBezTo>
                  <a:pt x="636695" y="638150"/>
                  <a:pt x="639367" y="639645"/>
                  <a:pt x="640855" y="642103"/>
                </a:cubicBezTo>
                <a:close/>
                <a:moveTo>
                  <a:pt x="590233" y="643615"/>
                </a:moveTo>
                <a:cubicBezTo>
                  <a:pt x="606819" y="643615"/>
                  <a:pt x="623405" y="643615"/>
                  <a:pt x="640015" y="643615"/>
                </a:cubicBezTo>
                <a:cubicBezTo>
                  <a:pt x="641765" y="643419"/>
                  <a:pt x="643493" y="644146"/>
                  <a:pt x="644576" y="645536"/>
                </a:cubicBezTo>
                <a:cubicBezTo>
                  <a:pt x="645437" y="646534"/>
                  <a:pt x="646352" y="647487"/>
                  <a:pt x="647312" y="648392"/>
                </a:cubicBezTo>
                <a:lnTo>
                  <a:pt x="593689" y="648392"/>
                </a:lnTo>
                <a:cubicBezTo>
                  <a:pt x="589273" y="648392"/>
                  <a:pt x="589273" y="648392"/>
                  <a:pt x="587689" y="643807"/>
                </a:cubicBezTo>
                <a:cubicBezTo>
                  <a:pt x="588517" y="643625"/>
                  <a:pt x="589369" y="643584"/>
                  <a:pt x="590209" y="643687"/>
                </a:cubicBezTo>
                <a:close/>
                <a:moveTo>
                  <a:pt x="590929" y="650120"/>
                </a:moveTo>
                <a:cubicBezTo>
                  <a:pt x="591548" y="649890"/>
                  <a:pt x="592220" y="649823"/>
                  <a:pt x="592873" y="649928"/>
                </a:cubicBezTo>
                <a:lnTo>
                  <a:pt x="646808" y="649928"/>
                </a:lnTo>
                <a:cubicBezTo>
                  <a:pt x="648205" y="649775"/>
                  <a:pt x="649585" y="650334"/>
                  <a:pt x="650480" y="651416"/>
                </a:cubicBezTo>
                <a:cubicBezTo>
                  <a:pt x="651512" y="652665"/>
                  <a:pt x="652881" y="653625"/>
                  <a:pt x="653865" y="655017"/>
                </a:cubicBezTo>
                <a:cubicBezTo>
                  <a:pt x="653025" y="655434"/>
                  <a:pt x="652072" y="655562"/>
                  <a:pt x="651152" y="655377"/>
                </a:cubicBezTo>
                <a:cubicBezTo>
                  <a:pt x="632742" y="655377"/>
                  <a:pt x="614332" y="655377"/>
                  <a:pt x="595946" y="655377"/>
                </a:cubicBezTo>
                <a:cubicBezTo>
                  <a:pt x="593833" y="655377"/>
                  <a:pt x="592633" y="654825"/>
                  <a:pt x="592033" y="652977"/>
                </a:cubicBezTo>
                <a:cubicBezTo>
                  <a:pt x="591697" y="652089"/>
                  <a:pt x="590953" y="651368"/>
                  <a:pt x="590905" y="650192"/>
                </a:cubicBezTo>
                <a:close/>
                <a:moveTo>
                  <a:pt x="651704" y="650408"/>
                </a:moveTo>
                <a:lnTo>
                  <a:pt x="652040" y="649928"/>
                </a:lnTo>
                <a:lnTo>
                  <a:pt x="675731" y="649928"/>
                </a:lnTo>
                <a:cubicBezTo>
                  <a:pt x="686197" y="649928"/>
                  <a:pt x="696638" y="649928"/>
                  <a:pt x="707079" y="649928"/>
                </a:cubicBezTo>
                <a:cubicBezTo>
                  <a:pt x="708476" y="649854"/>
                  <a:pt x="709854" y="650281"/>
                  <a:pt x="710968" y="651128"/>
                </a:cubicBezTo>
                <a:cubicBezTo>
                  <a:pt x="712720" y="652425"/>
                  <a:pt x="714568" y="653529"/>
                  <a:pt x="716368" y="654825"/>
                </a:cubicBezTo>
                <a:cubicBezTo>
                  <a:pt x="715912" y="655689"/>
                  <a:pt x="715216" y="655377"/>
                  <a:pt x="714688" y="655377"/>
                </a:cubicBezTo>
                <a:cubicBezTo>
                  <a:pt x="695990" y="655377"/>
                  <a:pt x="677292" y="655377"/>
                  <a:pt x="658593" y="655377"/>
                </a:cubicBezTo>
                <a:cubicBezTo>
                  <a:pt x="657364" y="655475"/>
                  <a:pt x="656162" y="654986"/>
                  <a:pt x="655353" y="654057"/>
                </a:cubicBezTo>
                <a:cubicBezTo>
                  <a:pt x="654177" y="652857"/>
                  <a:pt x="652905" y="651680"/>
                  <a:pt x="651680" y="650480"/>
                </a:cubicBezTo>
                <a:close/>
                <a:moveTo>
                  <a:pt x="660898" y="656961"/>
                </a:moveTo>
                <a:lnTo>
                  <a:pt x="717809" y="656961"/>
                </a:lnTo>
                <a:cubicBezTo>
                  <a:pt x="719038" y="656930"/>
                  <a:pt x="720242" y="657300"/>
                  <a:pt x="721241" y="658017"/>
                </a:cubicBezTo>
                <a:cubicBezTo>
                  <a:pt x="723497" y="659601"/>
                  <a:pt x="725826" y="661114"/>
                  <a:pt x="728226" y="662818"/>
                </a:cubicBezTo>
                <a:cubicBezTo>
                  <a:pt x="727587" y="663231"/>
                  <a:pt x="726807" y="663370"/>
                  <a:pt x="726066" y="663202"/>
                </a:cubicBezTo>
                <a:cubicBezTo>
                  <a:pt x="706215" y="663202"/>
                  <a:pt x="686365" y="663202"/>
                  <a:pt x="666514" y="663202"/>
                </a:cubicBezTo>
                <a:cubicBezTo>
                  <a:pt x="665122" y="663298"/>
                  <a:pt x="663768" y="662727"/>
                  <a:pt x="662866" y="661666"/>
                </a:cubicBezTo>
                <a:cubicBezTo>
                  <a:pt x="661594" y="660225"/>
                  <a:pt x="660178" y="658953"/>
                  <a:pt x="658833" y="657585"/>
                </a:cubicBezTo>
                <a:cubicBezTo>
                  <a:pt x="659553" y="656793"/>
                  <a:pt x="660250" y="657081"/>
                  <a:pt x="660874" y="657081"/>
                </a:cubicBezTo>
                <a:close/>
                <a:moveTo>
                  <a:pt x="668915" y="664690"/>
                </a:moveTo>
                <a:cubicBezTo>
                  <a:pt x="688933" y="664690"/>
                  <a:pt x="708935" y="664690"/>
                  <a:pt x="728922" y="664690"/>
                </a:cubicBezTo>
                <a:cubicBezTo>
                  <a:pt x="730405" y="664640"/>
                  <a:pt x="731865" y="665079"/>
                  <a:pt x="733074" y="665938"/>
                </a:cubicBezTo>
                <a:cubicBezTo>
                  <a:pt x="735763" y="667858"/>
                  <a:pt x="738571" y="669635"/>
                  <a:pt x="741379" y="671531"/>
                </a:cubicBezTo>
                <a:cubicBezTo>
                  <a:pt x="740755" y="672299"/>
                  <a:pt x="740011" y="672011"/>
                  <a:pt x="739387" y="672011"/>
                </a:cubicBezTo>
                <a:lnTo>
                  <a:pt x="675419" y="672011"/>
                </a:lnTo>
                <a:cubicBezTo>
                  <a:pt x="674022" y="672126"/>
                  <a:pt x="672652" y="671574"/>
                  <a:pt x="671723" y="670523"/>
                </a:cubicBezTo>
                <a:cubicBezTo>
                  <a:pt x="670043" y="668674"/>
                  <a:pt x="668218" y="666946"/>
                  <a:pt x="665962" y="664714"/>
                </a:cubicBezTo>
                <a:close/>
                <a:moveTo>
                  <a:pt x="677388" y="673571"/>
                </a:moveTo>
                <a:cubicBezTo>
                  <a:pt x="698990" y="673571"/>
                  <a:pt x="720761" y="673571"/>
                  <a:pt x="742460" y="673571"/>
                </a:cubicBezTo>
                <a:cubicBezTo>
                  <a:pt x="743852" y="673540"/>
                  <a:pt x="745215" y="673960"/>
                  <a:pt x="746348" y="674771"/>
                </a:cubicBezTo>
                <a:cubicBezTo>
                  <a:pt x="749661" y="677172"/>
                  <a:pt x="753021" y="679308"/>
                  <a:pt x="756381" y="681564"/>
                </a:cubicBezTo>
                <a:lnTo>
                  <a:pt x="756381" y="682116"/>
                </a:lnTo>
                <a:lnTo>
                  <a:pt x="753861" y="682116"/>
                </a:lnTo>
                <a:cubicBezTo>
                  <a:pt x="731202" y="682116"/>
                  <a:pt x="708543" y="682116"/>
                  <a:pt x="685885" y="682116"/>
                </a:cubicBezTo>
                <a:cubicBezTo>
                  <a:pt x="684322" y="682224"/>
                  <a:pt x="682798" y="681605"/>
                  <a:pt x="681756" y="680436"/>
                </a:cubicBezTo>
                <a:cubicBezTo>
                  <a:pt x="679692" y="678276"/>
                  <a:pt x="677460" y="676307"/>
                  <a:pt x="675323" y="674267"/>
                </a:cubicBezTo>
                <a:cubicBezTo>
                  <a:pt x="675971" y="673331"/>
                  <a:pt x="676716" y="673643"/>
                  <a:pt x="677364" y="673643"/>
                </a:cubicBezTo>
                <a:close/>
                <a:moveTo>
                  <a:pt x="684180" y="685189"/>
                </a:moveTo>
                <a:cubicBezTo>
                  <a:pt x="686749" y="687925"/>
                  <a:pt x="689485" y="690493"/>
                  <a:pt x="692149" y="693110"/>
                </a:cubicBezTo>
                <a:lnTo>
                  <a:pt x="691861" y="693662"/>
                </a:lnTo>
                <a:lnTo>
                  <a:pt x="689269" y="693662"/>
                </a:lnTo>
                <a:cubicBezTo>
                  <a:pt x="664546" y="693662"/>
                  <a:pt x="639816" y="693662"/>
                  <a:pt x="615076" y="693662"/>
                </a:cubicBezTo>
                <a:cubicBezTo>
                  <a:pt x="613336" y="693964"/>
                  <a:pt x="611639" y="692942"/>
                  <a:pt x="611091" y="691261"/>
                </a:cubicBezTo>
                <a:cubicBezTo>
                  <a:pt x="610083" y="688861"/>
                  <a:pt x="608691" y="686461"/>
                  <a:pt x="607563" y="684060"/>
                </a:cubicBezTo>
                <a:cubicBezTo>
                  <a:pt x="608213" y="683655"/>
                  <a:pt x="608996" y="683518"/>
                  <a:pt x="609747" y="683676"/>
                </a:cubicBezTo>
                <a:lnTo>
                  <a:pt x="680268" y="683676"/>
                </a:lnTo>
                <a:cubicBezTo>
                  <a:pt x="681739" y="683580"/>
                  <a:pt x="683172" y="684164"/>
                  <a:pt x="684156" y="685261"/>
                </a:cubicBezTo>
                <a:close/>
                <a:moveTo>
                  <a:pt x="613564" y="695486"/>
                </a:moveTo>
                <a:cubicBezTo>
                  <a:pt x="614164" y="695054"/>
                  <a:pt x="614884" y="695270"/>
                  <a:pt x="615556" y="695270"/>
                </a:cubicBezTo>
                <a:cubicBezTo>
                  <a:pt x="640982" y="695270"/>
                  <a:pt x="666411" y="695270"/>
                  <a:pt x="691837" y="695270"/>
                </a:cubicBezTo>
                <a:cubicBezTo>
                  <a:pt x="693316" y="695167"/>
                  <a:pt x="694761" y="695750"/>
                  <a:pt x="695750" y="696854"/>
                </a:cubicBezTo>
                <a:cubicBezTo>
                  <a:pt x="698942" y="700214"/>
                  <a:pt x="702303" y="703431"/>
                  <a:pt x="705783" y="706935"/>
                </a:cubicBezTo>
                <a:cubicBezTo>
                  <a:pt x="704900" y="707255"/>
                  <a:pt x="703954" y="707362"/>
                  <a:pt x="703023" y="707247"/>
                </a:cubicBezTo>
                <a:cubicBezTo>
                  <a:pt x="675923" y="707247"/>
                  <a:pt x="648824" y="707247"/>
                  <a:pt x="621725" y="707247"/>
                </a:cubicBezTo>
                <a:cubicBezTo>
                  <a:pt x="620006" y="707492"/>
                  <a:pt x="618357" y="706486"/>
                  <a:pt x="617788" y="704847"/>
                </a:cubicBezTo>
                <a:cubicBezTo>
                  <a:pt x="616756" y="702447"/>
                  <a:pt x="615388" y="700046"/>
                  <a:pt x="614212" y="697526"/>
                </a:cubicBezTo>
                <a:cubicBezTo>
                  <a:pt x="613948" y="696902"/>
                  <a:pt x="613372" y="696350"/>
                  <a:pt x="613564" y="695486"/>
                </a:cubicBezTo>
                <a:close/>
                <a:moveTo>
                  <a:pt x="622757" y="708807"/>
                </a:moveTo>
                <a:cubicBezTo>
                  <a:pt x="650216" y="708807"/>
                  <a:pt x="677676" y="708807"/>
                  <a:pt x="705135" y="708807"/>
                </a:cubicBezTo>
                <a:cubicBezTo>
                  <a:pt x="706784" y="708704"/>
                  <a:pt x="708387" y="709369"/>
                  <a:pt x="709480" y="710608"/>
                </a:cubicBezTo>
                <a:cubicBezTo>
                  <a:pt x="713440" y="714832"/>
                  <a:pt x="717785" y="718673"/>
                  <a:pt x="721601" y="723017"/>
                </a:cubicBezTo>
                <a:cubicBezTo>
                  <a:pt x="721001" y="723929"/>
                  <a:pt x="720041" y="723689"/>
                  <a:pt x="719201" y="723689"/>
                </a:cubicBezTo>
                <a:lnTo>
                  <a:pt x="629286" y="723689"/>
                </a:lnTo>
                <a:cubicBezTo>
                  <a:pt x="628422" y="723689"/>
                  <a:pt x="627485" y="723905"/>
                  <a:pt x="626885" y="723065"/>
                </a:cubicBezTo>
                <a:cubicBezTo>
                  <a:pt x="624629" y="718433"/>
                  <a:pt x="622373" y="713800"/>
                  <a:pt x="620069" y="709119"/>
                </a:cubicBezTo>
                <a:cubicBezTo>
                  <a:pt x="620930" y="708817"/>
                  <a:pt x="621852" y="708728"/>
                  <a:pt x="622757" y="708856"/>
                </a:cubicBezTo>
                <a:close/>
                <a:moveTo>
                  <a:pt x="710416" y="709144"/>
                </a:moveTo>
                <a:cubicBezTo>
                  <a:pt x="711112" y="708567"/>
                  <a:pt x="711832" y="708807"/>
                  <a:pt x="712480" y="708807"/>
                </a:cubicBezTo>
                <a:cubicBezTo>
                  <a:pt x="740004" y="708807"/>
                  <a:pt x="767536" y="708807"/>
                  <a:pt x="795074" y="708807"/>
                </a:cubicBezTo>
                <a:cubicBezTo>
                  <a:pt x="796469" y="708783"/>
                  <a:pt x="797837" y="709194"/>
                  <a:pt x="798987" y="709984"/>
                </a:cubicBezTo>
                <a:cubicBezTo>
                  <a:pt x="805299" y="714256"/>
                  <a:pt x="811660" y="718433"/>
                  <a:pt x="817997" y="722657"/>
                </a:cubicBezTo>
                <a:cubicBezTo>
                  <a:pt x="818333" y="722897"/>
                  <a:pt x="818453" y="723281"/>
                  <a:pt x="817997" y="723473"/>
                </a:cubicBezTo>
                <a:cubicBezTo>
                  <a:pt x="817229" y="723749"/>
                  <a:pt x="816403" y="723824"/>
                  <a:pt x="815597" y="723689"/>
                </a:cubicBezTo>
                <a:lnTo>
                  <a:pt x="727074" y="723689"/>
                </a:lnTo>
                <a:cubicBezTo>
                  <a:pt x="726114" y="723689"/>
                  <a:pt x="725105" y="723929"/>
                  <a:pt x="724289" y="723185"/>
                </a:cubicBezTo>
                <a:close/>
                <a:moveTo>
                  <a:pt x="819461" y="721889"/>
                </a:moveTo>
                <a:cubicBezTo>
                  <a:pt x="813820" y="718001"/>
                  <a:pt x="808108" y="714256"/>
                  <a:pt x="802443" y="710440"/>
                </a:cubicBezTo>
                <a:lnTo>
                  <a:pt x="800763" y="709288"/>
                </a:lnTo>
                <a:cubicBezTo>
                  <a:pt x="801437" y="708944"/>
                  <a:pt x="802201" y="708827"/>
                  <a:pt x="802947" y="708951"/>
                </a:cubicBezTo>
                <a:lnTo>
                  <a:pt x="884821" y="708951"/>
                </a:lnTo>
                <a:cubicBezTo>
                  <a:pt x="886125" y="708942"/>
                  <a:pt x="887411" y="709256"/>
                  <a:pt x="888566" y="709864"/>
                </a:cubicBezTo>
                <a:cubicBezTo>
                  <a:pt x="896295" y="713824"/>
                  <a:pt x="904072" y="717665"/>
                  <a:pt x="911825" y="721553"/>
                </a:cubicBezTo>
                <a:lnTo>
                  <a:pt x="914513" y="722921"/>
                </a:lnTo>
                <a:cubicBezTo>
                  <a:pt x="913642" y="723257"/>
                  <a:pt x="912703" y="723373"/>
                  <a:pt x="911776" y="723257"/>
                </a:cubicBezTo>
                <a:cubicBezTo>
                  <a:pt x="882541" y="723257"/>
                  <a:pt x="853312" y="723257"/>
                  <a:pt x="824094" y="723257"/>
                </a:cubicBezTo>
                <a:cubicBezTo>
                  <a:pt x="822445" y="723303"/>
                  <a:pt x="820822" y="722823"/>
                  <a:pt x="819461" y="721889"/>
                </a:cubicBezTo>
                <a:close/>
                <a:moveTo>
                  <a:pt x="880765" y="707343"/>
                </a:moveTo>
                <a:cubicBezTo>
                  <a:pt x="853802" y="707343"/>
                  <a:pt x="826854" y="707343"/>
                  <a:pt x="799923" y="707343"/>
                </a:cubicBezTo>
                <a:cubicBezTo>
                  <a:pt x="798523" y="707377"/>
                  <a:pt x="797150" y="706957"/>
                  <a:pt x="796010" y="706143"/>
                </a:cubicBezTo>
                <a:cubicBezTo>
                  <a:pt x="790946" y="702687"/>
                  <a:pt x="785833" y="699326"/>
                  <a:pt x="780720" y="695918"/>
                </a:cubicBezTo>
                <a:lnTo>
                  <a:pt x="780720" y="695366"/>
                </a:lnTo>
                <a:lnTo>
                  <a:pt x="857266" y="695366"/>
                </a:lnTo>
                <a:cubicBezTo>
                  <a:pt x="858833" y="695349"/>
                  <a:pt x="860381" y="695711"/>
                  <a:pt x="861778" y="696422"/>
                </a:cubicBezTo>
                <a:cubicBezTo>
                  <a:pt x="867947" y="699566"/>
                  <a:pt x="874164" y="702639"/>
                  <a:pt x="880357" y="705759"/>
                </a:cubicBezTo>
                <a:cubicBezTo>
                  <a:pt x="881029" y="706095"/>
                  <a:pt x="881845" y="706239"/>
                  <a:pt x="882325" y="707007"/>
                </a:cubicBezTo>
                <a:cubicBezTo>
                  <a:pt x="881965" y="707487"/>
                  <a:pt x="881317" y="707247"/>
                  <a:pt x="880765" y="707247"/>
                </a:cubicBezTo>
                <a:close/>
                <a:moveTo>
                  <a:pt x="859042" y="693302"/>
                </a:moveTo>
                <a:cubicBezTo>
                  <a:pt x="853521" y="690445"/>
                  <a:pt x="847953" y="687661"/>
                  <a:pt x="842384" y="684853"/>
                </a:cubicBezTo>
                <a:cubicBezTo>
                  <a:pt x="842024" y="684660"/>
                  <a:pt x="841568" y="684565"/>
                  <a:pt x="841376" y="683820"/>
                </a:cubicBezTo>
                <a:lnTo>
                  <a:pt x="912113" y="683820"/>
                </a:lnTo>
                <a:cubicBezTo>
                  <a:pt x="912981" y="683794"/>
                  <a:pt x="913846" y="683940"/>
                  <a:pt x="914657" y="684252"/>
                </a:cubicBezTo>
                <a:lnTo>
                  <a:pt x="936620" y="693062"/>
                </a:lnTo>
                <a:cubicBezTo>
                  <a:pt x="936836" y="693062"/>
                  <a:pt x="937028" y="693302"/>
                  <a:pt x="937676" y="693686"/>
                </a:cubicBezTo>
                <a:cubicBezTo>
                  <a:pt x="936596" y="693686"/>
                  <a:pt x="935947" y="693830"/>
                  <a:pt x="935275" y="693830"/>
                </a:cubicBezTo>
                <a:lnTo>
                  <a:pt x="862066" y="693830"/>
                </a:lnTo>
                <a:cubicBezTo>
                  <a:pt x="861022" y="693868"/>
                  <a:pt x="859985" y="693654"/>
                  <a:pt x="859042" y="693206"/>
                </a:cubicBezTo>
                <a:close/>
                <a:moveTo>
                  <a:pt x="906616" y="682236"/>
                </a:moveTo>
                <a:lnTo>
                  <a:pt x="838976" y="682236"/>
                </a:lnTo>
                <a:cubicBezTo>
                  <a:pt x="837751" y="682246"/>
                  <a:pt x="836542" y="681965"/>
                  <a:pt x="835447" y="681420"/>
                </a:cubicBezTo>
                <a:cubicBezTo>
                  <a:pt x="830647" y="679020"/>
                  <a:pt x="825846" y="676620"/>
                  <a:pt x="820853" y="674219"/>
                </a:cubicBezTo>
                <a:cubicBezTo>
                  <a:pt x="820493" y="674003"/>
                  <a:pt x="820349" y="673643"/>
                  <a:pt x="820733" y="673427"/>
                </a:cubicBezTo>
                <a:cubicBezTo>
                  <a:pt x="821497" y="673132"/>
                  <a:pt x="822329" y="673057"/>
                  <a:pt x="823134" y="673211"/>
                </a:cubicBezTo>
                <a:lnTo>
                  <a:pt x="885805" y="673211"/>
                </a:lnTo>
                <a:cubicBezTo>
                  <a:pt x="886789" y="673211"/>
                  <a:pt x="887942" y="672851"/>
                  <a:pt x="888758" y="673835"/>
                </a:cubicBezTo>
                <a:cubicBezTo>
                  <a:pt x="894614" y="676596"/>
                  <a:pt x="900759" y="678492"/>
                  <a:pt x="906760" y="681036"/>
                </a:cubicBezTo>
                <a:lnTo>
                  <a:pt x="908680" y="681828"/>
                </a:lnTo>
                <a:cubicBezTo>
                  <a:pt x="908046" y="682159"/>
                  <a:pt x="907319" y="682270"/>
                  <a:pt x="906616" y="682140"/>
                </a:cubicBezTo>
                <a:close/>
                <a:moveTo>
                  <a:pt x="888686" y="672179"/>
                </a:moveTo>
                <a:cubicBezTo>
                  <a:pt x="887162" y="672023"/>
                  <a:pt x="885697" y="671504"/>
                  <a:pt x="884413" y="670667"/>
                </a:cubicBezTo>
                <a:cubicBezTo>
                  <a:pt x="880765" y="668747"/>
                  <a:pt x="876852" y="667522"/>
                  <a:pt x="873108" y="665866"/>
                </a:cubicBezTo>
                <a:cubicBezTo>
                  <a:pt x="872577" y="665684"/>
                  <a:pt x="872121" y="665329"/>
                  <a:pt x="871812" y="664858"/>
                </a:cubicBezTo>
                <a:lnTo>
                  <a:pt x="931819" y="664858"/>
                </a:lnTo>
                <a:cubicBezTo>
                  <a:pt x="933127" y="664863"/>
                  <a:pt x="934426" y="665091"/>
                  <a:pt x="935659" y="665530"/>
                </a:cubicBezTo>
                <a:lnTo>
                  <a:pt x="954382" y="671699"/>
                </a:lnTo>
                <a:cubicBezTo>
                  <a:pt x="954631" y="671733"/>
                  <a:pt x="954874" y="671805"/>
                  <a:pt x="955102" y="671915"/>
                </a:cubicBezTo>
                <a:cubicBezTo>
                  <a:pt x="955248" y="672030"/>
                  <a:pt x="955272" y="672241"/>
                  <a:pt x="955159" y="672388"/>
                </a:cubicBezTo>
                <a:cubicBezTo>
                  <a:pt x="955099" y="672465"/>
                  <a:pt x="955008" y="672510"/>
                  <a:pt x="954910" y="672515"/>
                </a:cubicBezTo>
                <a:cubicBezTo>
                  <a:pt x="954228" y="672633"/>
                  <a:pt x="953537" y="672688"/>
                  <a:pt x="952846" y="672683"/>
                </a:cubicBezTo>
                <a:lnTo>
                  <a:pt x="891206" y="672683"/>
                </a:lnTo>
                <a:cubicBezTo>
                  <a:pt x="890342" y="672563"/>
                  <a:pt x="889430" y="672755"/>
                  <a:pt x="888686" y="672083"/>
                </a:cubicBezTo>
                <a:close/>
                <a:moveTo>
                  <a:pt x="927282" y="663274"/>
                </a:moveTo>
                <a:lnTo>
                  <a:pt x="924882" y="663274"/>
                </a:lnTo>
                <a:cubicBezTo>
                  <a:pt x="906287" y="663274"/>
                  <a:pt x="887670" y="663274"/>
                  <a:pt x="869027" y="663274"/>
                </a:cubicBezTo>
                <a:cubicBezTo>
                  <a:pt x="867539" y="663312"/>
                  <a:pt x="866060" y="663041"/>
                  <a:pt x="864683" y="662482"/>
                </a:cubicBezTo>
                <a:cubicBezTo>
                  <a:pt x="861370" y="661090"/>
                  <a:pt x="858034" y="659793"/>
                  <a:pt x="854697" y="658449"/>
                </a:cubicBezTo>
                <a:cubicBezTo>
                  <a:pt x="854097" y="658185"/>
                  <a:pt x="853521" y="657873"/>
                  <a:pt x="852825" y="657537"/>
                </a:cubicBezTo>
                <a:cubicBezTo>
                  <a:pt x="853653" y="657084"/>
                  <a:pt x="854614" y="656940"/>
                  <a:pt x="855538" y="657129"/>
                </a:cubicBezTo>
                <a:lnTo>
                  <a:pt x="908224" y="657129"/>
                </a:lnTo>
                <a:cubicBezTo>
                  <a:pt x="909856" y="657124"/>
                  <a:pt x="911479" y="657393"/>
                  <a:pt x="913025" y="657921"/>
                </a:cubicBezTo>
                <a:cubicBezTo>
                  <a:pt x="917153" y="659385"/>
                  <a:pt x="921330" y="660730"/>
                  <a:pt x="925482" y="662146"/>
                </a:cubicBezTo>
                <a:lnTo>
                  <a:pt x="927354" y="662794"/>
                </a:lnTo>
                <a:close/>
                <a:moveTo>
                  <a:pt x="908776" y="654681"/>
                </a:moveTo>
                <a:cubicBezTo>
                  <a:pt x="905080" y="653385"/>
                  <a:pt x="901311" y="652281"/>
                  <a:pt x="897567" y="650936"/>
                </a:cubicBezTo>
                <a:cubicBezTo>
                  <a:pt x="896960" y="650850"/>
                  <a:pt x="896431" y="650473"/>
                  <a:pt x="896151" y="649928"/>
                </a:cubicBezTo>
                <a:lnTo>
                  <a:pt x="947589" y="649928"/>
                </a:lnTo>
                <a:cubicBezTo>
                  <a:pt x="948556" y="649873"/>
                  <a:pt x="949528" y="649962"/>
                  <a:pt x="950469" y="650192"/>
                </a:cubicBezTo>
                <a:lnTo>
                  <a:pt x="966791" y="654921"/>
                </a:lnTo>
                <a:cubicBezTo>
                  <a:pt x="965944" y="655437"/>
                  <a:pt x="964934" y="655615"/>
                  <a:pt x="963959" y="655425"/>
                </a:cubicBezTo>
                <a:lnTo>
                  <a:pt x="913169" y="655425"/>
                </a:lnTo>
                <a:cubicBezTo>
                  <a:pt x="911671" y="655442"/>
                  <a:pt x="910183" y="655190"/>
                  <a:pt x="908776" y="654681"/>
                </a:cubicBezTo>
                <a:close/>
                <a:moveTo>
                  <a:pt x="940532" y="648320"/>
                </a:moveTo>
                <a:lnTo>
                  <a:pt x="891614" y="648320"/>
                </a:lnTo>
                <a:cubicBezTo>
                  <a:pt x="890913" y="648373"/>
                  <a:pt x="890210" y="648318"/>
                  <a:pt x="889526" y="648152"/>
                </a:cubicBezTo>
                <a:cubicBezTo>
                  <a:pt x="885541" y="646856"/>
                  <a:pt x="881557" y="645464"/>
                  <a:pt x="877524" y="644120"/>
                </a:cubicBezTo>
                <a:cubicBezTo>
                  <a:pt x="877308" y="644120"/>
                  <a:pt x="877212" y="643927"/>
                  <a:pt x="877308" y="643567"/>
                </a:cubicBezTo>
                <a:lnTo>
                  <a:pt x="925314" y="643567"/>
                </a:lnTo>
                <a:cubicBezTo>
                  <a:pt x="926188" y="643493"/>
                  <a:pt x="927069" y="643541"/>
                  <a:pt x="927931" y="643711"/>
                </a:cubicBezTo>
                <a:cubicBezTo>
                  <a:pt x="932731" y="645032"/>
                  <a:pt x="937532" y="646424"/>
                  <a:pt x="942332" y="647816"/>
                </a:cubicBezTo>
                <a:cubicBezTo>
                  <a:pt x="941852" y="648704"/>
                  <a:pt x="941132" y="648392"/>
                  <a:pt x="940532" y="648392"/>
                </a:cubicBezTo>
                <a:close/>
                <a:moveTo>
                  <a:pt x="925074" y="641263"/>
                </a:moveTo>
                <a:cubicBezTo>
                  <a:pt x="922040" y="640433"/>
                  <a:pt x="919064" y="639398"/>
                  <a:pt x="916169" y="638167"/>
                </a:cubicBezTo>
                <a:lnTo>
                  <a:pt x="959710" y="638167"/>
                </a:lnTo>
                <a:cubicBezTo>
                  <a:pt x="961724" y="638133"/>
                  <a:pt x="963733" y="638368"/>
                  <a:pt x="965687" y="638863"/>
                </a:cubicBezTo>
                <a:cubicBezTo>
                  <a:pt x="969192" y="639823"/>
                  <a:pt x="972720" y="640687"/>
                  <a:pt x="976609" y="641671"/>
                </a:cubicBezTo>
                <a:cubicBezTo>
                  <a:pt x="975588" y="642041"/>
                  <a:pt x="974494" y="642166"/>
                  <a:pt x="973416" y="642031"/>
                </a:cubicBezTo>
                <a:lnTo>
                  <a:pt x="930787" y="642031"/>
                </a:lnTo>
                <a:cubicBezTo>
                  <a:pt x="928857" y="642103"/>
                  <a:pt x="926930" y="641868"/>
                  <a:pt x="925074" y="641335"/>
                </a:cubicBezTo>
                <a:close/>
                <a:moveTo>
                  <a:pt x="952534" y="636463"/>
                </a:moveTo>
                <a:lnTo>
                  <a:pt x="910672" y="636463"/>
                </a:lnTo>
                <a:cubicBezTo>
                  <a:pt x="909535" y="636511"/>
                  <a:pt x="908399" y="636364"/>
                  <a:pt x="907312" y="636031"/>
                </a:cubicBezTo>
                <a:cubicBezTo>
                  <a:pt x="904168" y="634950"/>
                  <a:pt x="900807" y="634686"/>
                  <a:pt x="897711" y="633366"/>
                </a:cubicBezTo>
                <a:cubicBezTo>
                  <a:pt x="897471" y="633366"/>
                  <a:pt x="897183" y="633246"/>
                  <a:pt x="897015" y="633078"/>
                </a:cubicBezTo>
                <a:cubicBezTo>
                  <a:pt x="896883" y="632929"/>
                  <a:pt x="896892" y="632704"/>
                  <a:pt x="897041" y="632569"/>
                </a:cubicBezTo>
                <a:cubicBezTo>
                  <a:pt x="897101" y="632516"/>
                  <a:pt x="897176" y="632485"/>
                  <a:pt x="897255" y="632478"/>
                </a:cubicBezTo>
                <a:cubicBezTo>
                  <a:pt x="897857" y="632382"/>
                  <a:pt x="898467" y="632334"/>
                  <a:pt x="899079" y="632334"/>
                </a:cubicBezTo>
                <a:lnTo>
                  <a:pt x="939884" y="632334"/>
                </a:lnTo>
                <a:cubicBezTo>
                  <a:pt x="940724" y="632334"/>
                  <a:pt x="941636" y="632142"/>
                  <a:pt x="942284" y="632814"/>
                </a:cubicBezTo>
                <a:cubicBezTo>
                  <a:pt x="942421" y="632908"/>
                  <a:pt x="942604" y="632908"/>
                  <a:pt x="942740" y="632814"/>
                </a:cubicBezTo>
                <a:cubicBezTo>
                  <a:pt x="943333" y="632656"/>
                  <a:pt x="943967" y="632831"/>
                  <a:pt x="944397" y="633270"/>
                </a:cubicBezTo>
                <a:cubicBezTo>
                  <a:pt x="944526" y="633359"/>
                  <a:pt x="944699" y="633359"/>
                  <a:pt x="944829" y="633270"/>
                </a:cubicBezTo>
                <a:cubicBezTo>
                  <a:pt x="945431" y="633109"/>
                  <a:pt x="946072" y="633282"/>
                  <a:pt x="946509" y="633726"/>
                </a:cubicBezTo>
                <a:cubicBezTo>
                  <a:pt x="946636" y="633822"/>
                  <a:pt x="946814" y="633822"/>
                  <a:pt x="946941" y="633726"/>
                </a:cubicBezTo>
                <a:cubicBezTo>
                  <a:pt x="947543" y="633565"/>
                  <a:pt x="948184" y="633738"/>
                  <a:pt x="948621" y="634182"/>
                </a:cubicBezTo>
                <a:cubicBezTo>
                  <a:pt x="948748" y="634278"/>
                  <a:pt x="948926" y="634278"/>
                  <a:pt x="949053" y="634182"/>
                </a:cubicBezTo>
                <a:cubicBezTo>
                  <a:pt x="949656" y="634026"/>
                  <a:pt x="950294" y="634199"/>
                  <a:pt x="950733" y="634638"/>
                </a:cubicBezTo>
                <a:cubicBezTo>
                  <a:pt x="950861" y="634734"/>
                  <a:pt x="951038" y="634734"/>
                  <a:pt x="951165" y="634638"/>
                </a:cubicBezTo>
                <a:cubicBezTo>
                  <a:pt x="951758" y="634480"/>
                  <a:pt x="952392" y="634655"/>
                  <a:pt x="952822" y="635094"/>
                </a:cubicBezTo>
                <a:cubicBezTo>
                  <a:pt x="952958" y="635188"/>
                  <a:pt x="953141" y="635188"/>
                  <a:pt x="953278" y="635094"/>
                </a:cubicBezTo>
                <a:cubicBezTo>
                  <a:pt x="953883" y="634919"/>
                  <a:pt x="954533" y="635140"/>
                  <a:pt x="954910" y="635646"/>
                </a:cubicBezTo>
                <a:cubicBezTo>
                  <a:pt x="954286" y="636919"/>
                  <a:pt x="953374" y="636631"/>
                  <a:pt x="952534" y="636631"/>
                </a:cubicBezTo>
                <a:close/>
                <a:moveTo>
                  <a:pt x="932347" y="630294"/>
                </a:moveTo>
                <a:cubicBezTo>
                  <a:pt x="932945" y="630114"/>
                  <a:pt x="933595" y="630301"/>
                  <a:pt x="934003" y="630774"/>
                </a:cubicBezTo>
                <a:cubicBezTo>
                  <a:pt x="934066" y="630860"/>
                  <a:pt x="934186" y="630879"/>
                  <a:pt x="934272" y="630817"/>
                </a:cubicBezTo>
                <a:cubicBezTo>
                  <a:pt x="934289" y="630805"/>
                  <a:pt x="934303" y="630791"/>
                  <a:pt x="934315" y="630774"/>
                </a:cubicBezTo>
                <a:lnTo>
                  <a:pt x="934315" y="630774"/>
                </a:lnTo>
                <a:cubicBezTo>
                  <a:pt x="934555" y="630774"/>
                  <a:pt x="934843" y="630774"/>
                  <a:pt x="935035" y="630966"/>
                </a:cubicBezTo>
                <a:cubicBezTo>
                  <a:pt x="935201" y="631050"/>
                  <a:pt x="935268" y="631252"/>
                  <a:pt x="935184" y="631417"/>
                </a:cubicBezTo>
                <a:cubicBezTo>
                  <a:pt x="935151" y="631482"/>
                  <a:pt x="935100" y="631535"/>
                  <a:pt x="935035" y="631566"/>
                </a:cubicBezTo>
                <a:cubicBezTo>
                  <a:pt x="934443" y="631688"/>
                  <a:pt x="933840" y="631753"/>
                  <a:pt x="933235" y="631758"/>
                </a:cubicBezTo>
                <a:lnTo>
                  <a:pt x="892766" y="631758"/>
                </a:lnTo>
                <a:cubicBezTo>
                  <a:pt x="891902" y="631758"/>
                  <a:pt x="890990" y="631926"/>
                  <a:pt x="890366" y="631254"/>
                </a:cubicBezTo>
                <a:cubicBezTo>
                  <a:pt x="887430" y="630663"/>
                  <a:pt x="884569" y="629737"/>
                  <a:pt x="881845" y="628494"/>
                </a:cubicBezTo>
                <a:cubicBezTo>
                  <a:pt x="882440" y="628124"/>
                  <a:pt x="883155" y="628004"/>
                  <a:pt x="883837" y="628158"/>
                </a:cubicBezTo>
                <a:cubicBezTo>
                  <a:pt x="895839" y="628158"/>
                  <a:pt x="907840" y="628158"/>
                  <a:pt x="919842" y="628158"/>
                </a:cubicBezTo>
                <a:cubicBezTo>
                  <a:pt x="922271" y="628102"/>
                  <a:pt x="924695" y="628393"/>
                  <a:pt x="927042" y="629022"/>
                </a:cubicBezTo>
                <a:cubicBezTo>
                  <a:pt x="928096" y="629449"/>
                  <a:pt x="929217" y="629684"/>
                  <a:pt x="930355" y="629718"/>
                </a:cubicBezTo>
                <a:cubicBezTo>
                  <a:pt x="930945" y="629550"/>
                  <a:pt x="931579" y="629715"/>
                  <a:pt x="932011" y="630150"/>
                </a:cubicBezTo>
                <a:cubicBezTo>
                  <a:pt x="932049" y="630313"/>
                  <a:pt x="932181" y="630435"/>
                  <a:pt x="932347" y="630462"/>
                </a:cubicBezTo>
                <a:close/>
                <a:moveTo>
                  <a:pt x="881797" y="630294"/>
                </a:moveTo>
                <a:cubicBezTo>
                  <a:pt x="882397" y="630135"/>
                  <a:pt x="883035" y="630342"/>
                  <a:pt x="883429" y="630822"/>
                </a:cubicBezTo>
                <a:lnTo>
                  <a:pt x="883429" y="630822"/>
                </a:lnTo>
                <a:cubicBezTo>
                  <a:pt x="883669" y="630822"/>
                  <a:pt x="883957" y="630966"/>
                  <a:pt x="884077" y="631134"/>
                </a:cubicBezTo>
                <a:cubicBezTo>
                  <a:pt x="884197" y="631302"/>
                  <a:pt x="884077" y="631662"/>
                  <a:pt x="883813" y="631710"/>
                </a:cubicBezTo>
                <a:cubicBezTo>
                  <a:pt x="883211" y="631806"/>
                  <a:pt x="882599" y="631854"/>
                  <a:pt x="881989" y="631854"/>
                </a:cubicBezTo>
                <a:lnTo>
                  <a:pt x="841184" y="631854"/>
                </a:lnTo>
                <a:cubicBezTo>
                  <a:pt x="840320" y="631854"/>
                  <a:pt x="839408" y="632022"/>
                  <a:pt x="838784" y="631326"/>
                </a:cubicBezTo>
                <a:lnTo>
                  <a:pt x="831583" y="628686"/>
                </a:lnTo>
                <a:lnTo>
                  <a:pt x="831583" y="628230"/>
                </a:lnTo>
                <a:lnTo>
                  <a:pt x="833983" y="628230"/>
                </a:lnTo>
                <a:cubicBezTo>
                  <a:pt x="845984" y="628230"/>
                  <a:pt x="857818" y="628230"/>
                  <a:pt x="869747" y="628230"/>
                </a:cubicBezTo>
                <a:cubicBezTo>
                  <a:pt x="872726" y="628155"/>
                  <a:pt x="875698" y="628585"/>
                  <a:pt x="878532" y="629502"/>
                </a:cubicBezTo>
                <a:cubicBezTo>
                  <a:pt x="879562" y="629991"/>
                  <a:pt x="880664" y="630308"/>
                  <a:pt x="881797" y="630438"/>
                </a:cubicBezTo>
                <a:close/>
                <a:moveTo>
                  <a:pt x="832735" y="630822"/>
                </a:moveTo>
                <a:cubicBezTo>
                  <a:pt x="832975" y="630822"/>
                  <a:pt x="833263" y="630942"/>
                  <a:pt x="833431" y="631110"/>
                </a:cubicBezTo>
                <a:cubicBezTo>
                  <a:pt x="833563" y="631259"/>
                  <a:pt x="833553" y="631484"/>
                  <a:pt x="833404" y="631619"/>
                </a:cubicBezTo>
                <a:cubicBezTo>
                  <a:pt x="833344" y="631672"/>
                  <a:pt x="833270" y="631703"/>
                  <a:pt x="833191" y="631710"/>
                </a:cubicBezTo>
                <a:cubicBezTo>
                  <a:pt x="832588" y="631806"/>
                  <a:pt x="831979" y="631854"/>
                  <a:pt x="831367" y="631854"/>
                </a:cubicBezTo>
                <a:lnTo>
                  <a:pt x="790057" y="631854"/>
                </a:lnTo>
                <a:cubicBezTo>
                  <a:pt x="789193" y="631854"/>
                  <a:pt x="788281" y="632046"/>
                  <a:pt x="787537" y="631398"/>
                </a:cubicBezTo>
                <a:cubicBezTo>
                  <a:pt x="785137" y="630918"/>
                  <a:pt x="783193" y="629526"/>
                  <a:pt x="780936" y="628998"/>
                </a:cubicBezTo>
                <a:cubicBezTo>
                  <a:pt x="780936" y="627941"/>
                  <a:pt x="781705" y="628350"/>
                  <a:pt x="782088" y="628350"/>
                </a:cubicBezTo>
                <a:cubicBezTo>
                  <a:pt x="795962" y="628350"/>
                  <a:pt x="809836" y="628350"/>
                  <a:pt x="823710" y="628350"/>
                </a:cubicBezTo>
                <a:cubicBezTo>
                  <a:pt x="824670" y="628388"/>
                  <a:pt x="825615" y="628573"/>
                  <a:pt x="826518" y="628902"/>
                </a:cubicBezTo>
                <a:close/>
                <a:moveTo>
                  <a:pt x="782160" y="630822"/>
                </a:moveTo>
                <a:lnTo>
                  <a:pt x="782160" y="630822"/>
                </a:lnTo>
                <a:cubicBezTo>
                  <a:pt x="782405" y="630863"/>
                  <a:pt x="782633" y="630961"/>
                  <a:pt x="782833" y="631110"/>
                </a:cubicBezTo>
                <a:cubicBezTo>
                  <a:pt x="782953" y="631268"/>
                  <a:pt x="782924" y="631494"/>
                  <a:pt x="782765" y="631614"/>
                </a:cubicBezTo>
                <a:cubicBezTo>
                  <a:pt x="782715" y="631652"/>
                  <a:pt x="782655" y="631679"/>
                  <a:pt x="782593" y="631686"/>
                </a:cubicBezTo>
                <a:cubicBezTo>
                  <a:pt x="781990" y="631782"/>
                  <a:pt x="781378" y="631830"/>
                  <a:pt x="780768" y="631830"/>
                </a:cubicBezTo>
                <a:lnTo>
                  <a:pt x="738403" y="631830"/>
                </a:lnTo>
                <a:cubicBezTo>
                  <a:pt x="737539" y="631830"/>
                  <a:pt x="736627" y="632022"/>
                  <a:pt x="735883" y="631374"/>
                </a:cubicBezTo>
                <a:lnTo>
                  <a:pt x="730890" y="628734"/>
                </a:lnTo>
                <a:lnTo>
                  <a:pt x="730890" y="628230"/>
                </a:lnTo>
                <a:lnTo>
                  <a:pt x="733099" y="628230"/>
                </a:lnTo>
                <a:cubicBezTo>
                  <a:pt x="746204" y="628230"/>
                  <a:pt x="759334" y="628230"/>
                  <a:pt x="772463" y="628230"/>
                </a:cubicBezTo>
                <a:cubicBezTo>
                  <a:pt x="774729" y="628182"/>
                  <a:pt x="776971" y="628693"/>
                  <a:pt x="778992" y="629718"/>
                </a:cubicBezTo>
                <a:cubicBezTo>
                  <a:pt x="779983" y="630289"/>
                  <a:pt x="781049" y="630716"/>
                  <a:pt x="782160" y="630990"/>
                </a:cubicBezTo>
                <a:close/>
                <a:moveTo>
                  <a:pt x="722705" y="628278"/>
                </a:moveTo>
                <a:cubicBezTo>
                  <a:pt x="725965" y="628412"/>
                  <a:pt x="729119" y="629468"/>
                  <a:pt x="731802" y="631326"/>
                </a:cubicBezTo>
                <a:cubicBezTo>
                  <a:pt x="730482" y="631326"/>
                  <a:pt x="729762" y="631446"/>
                  <a:pt x="729042" y="631446"/>
                </a:cubicBezTo>
                <a:cubicBezTo>
                  <a:pt x="715336" y="631446"/>
                  <a:pt x="701631" y="631446"/>
                  <a:pt x="687949" y="631446"/>
                </a:cubicBezTo>
                <a:cubicBezTo>
                  <a:pt x="685018" y="631604"/>
                  <a:pt x="682169" y="630452"/>
                  <a:pt x="680172" y="628302"/>
                </a:cubicBezTo>
                <a:lnTo>
                  <a:pt x="683172" y="628302"/>
                </a:lnTo>
                <a:cubicBezTo>
                  <a:pt x="696350" y="628398"/>
                  <a:pt x="709528" y="628494"/>
                  <a:pt x="722705" y="628278"/>
                </a:cubicBezTo>
                <a:close/>
                <a:moveTo>
                  <a:pt x="680916" y="631446"/>
                </a:moveTo>
                <a:lnTo>
                  <a:pt x="677868" y="631446"/>
                </a:lnTo>
                <a:cubicBezTo>
                  <a:pt x="663730" y="631446"/>
                  <a:pt x="649592" y="631446"/>
                  <a:pt x="635454" y="631446"/>
                </a:cubicBezTo>
                <a:cubicBezTo>
                  <a:pt x="633201" y="631489"/>
                  <a:pt x="631112" y="630279"/>
                  <a:pt x="630030" y="628302"/>
                </a:cubicBezTo>
                <a:lnTo>
                  <a:pt x="632622" y="628302"/>
                </a:lnTo>
                <a:cubicBezTo>
                  <a:pt x="646136" y="628302"/>
                  <a:pt x="659649" y="628302"/>
                  <a:pt x="673187" y="628302"/>
                </a:cubicBezTo>
                <a:cubicBezTo>
                  <a:pt x="676101" y="628182"/>
                  <a:pt x="678924" y="629338"/>
                  <a:pt x="680916" y="631470"/>
                </a:cubicBezTo>
                <a:close/>
                <a:moveTo>
                  <a:pt x="635022" y="636247"/>
                </a:moveTo>
                <a:cubicBezTo>
                  <a:pt x="634374" y="636919"/>
                  <a:pt x="633558" y="636583"/>
                  <a:pt x="632838" y="636583"/>
                </a:cubicBezTo>
                <a:lnTo>
                  <a:pt x="586536" y="636583"/>
                </a:lnTo>
                <a:cubicBezTo>
                  <a:pt x="583392" y="636583"/>
                  <a:pt x="583392" y="636583"/>
                  <a:pt x="582480" y="633150"/>
                </a:cubicBezTo>
                <a:cubicBezTo>
                  <a:pt x="583404" y="632915"/>
                  <a:pt x="584367" y="632857"/>
                  <a:pt x="585312" y="632982"/>
                </a:cubicBezTo>
                <a:cubicBezTo>
                  <a:pt x="599714" y="632982"/>
                  <a:pt x="614116" y="632982"/>
                  <a:pt x="628518" y="632982"/>
                </a:cubicBezTo>
                <a:cubicBezTo>
                  <a:pt x="631136" y="632769"/>
                  <a:pt x="633654" y="634050"/>
                  <a:pt x="635022" y="636295"/>
                </a:cubicBezTo>
                <a:close/>
                <a:moveTo>
                  <a:pt x="627821" y="631446"/>
                </a:moveTo>
                <a:lnTo>
                  <a:pt x="583536" y="631446"/>
                </a:lnTo>
                <a:cubicBezTo>
                  <a:pt x="580944" y="631446"/>
                  <a:pt x="580944" y="631446"/>
                  <a:pt x="580152" y="628566"/>
                </a:cubicBezTo>
                <a:cubicBezTo>
                  <a:pt x="580922" y="628299"/>
                  <a:pt x="581748" y="628232"/>
                  <a:pt x="582552" y="628374"/>
                </a:cubicBezTo>
                <a:cubicBezTo>
                  <a:pt x="596762" y="628374"/>
                  <a:pt x="610971" y="628374"/>
                  <a:pt x="625205" y="628374"/>
                </a:cubicBezTo>
                <a:cubicBezTo>
                  <a:pt x="627188" y="628424"/>
                  <a:pt x="629002" y="629494"/>
                  <a:pt x="630006" y="631206"/>
                </a:cubicBezTo>
                <a:cubicBezTo>
                  <a:pt x="629302" y="631540"/>
                  <a:pt x="628510" y="631631"/>
                  <a:pt x="627749" y="631470"/>
                </a:cubicBezTo>
                <a:close/>
                <a:moveTo>
                  <a:pt x="581760" y="636631"/>
                </a:moveTo>
                <a:lnTo>
                  <a:pt x="533082" y="636631"/>
                </a:lnTo>
                <a:cubicBezTo>
                  <a:pt x="532643" y="636655"/>
                  <a:pt x="532201" y="636655"/>
                  <a:pt x="531762" y="636631"/>
                </a:cubicBezTo>
                <a:cubicBezTo>
                  <a:pt x="531114" y="636631"/>
                  <a:pt x="530177" y="636967"/>
                  <a:pt x="529961" y="636031"/>
                </a:cubicBezTo>
                <a:cubicBezTo>
                  <a:pt x="529829" y="635171"/>
                  <a:pt x="529829" y="634297"/>
                  <a:pt x="529961" y="633438"/>
                </a:cubicBezTo>
                <a:cubicBezTo>
                  <a:pt x="529961" y="633102"/>
                  <a:pt x="530489" y="633030"/>
                  <a:pt x="530850" y="633030"/>
                </a:cubicBezTo>
                <a:lnTo>
                  <a:pt x="577415" y="633030"/>
                </a:lnTo>
                <a:cubicBezTo>
                  <a:pt x="580584" y="633078"/>
                  <a:pt x="580584" y="633078"/>
                  <a:pt x="581688" y="636655"/>
                </a:cubicBezTo>
                <a:close/>
                <a:moveTo>
                  <a:pt x="576959" y="631446"/>
                </a:moveTo>
                <a:lnTo>
                  <a:pt x="531354" y="631446"/>
                </a:lnTo>
                <a:cubicBezTo>
                  <a:pt x="530273" y="631566"/>
                  <a:pt x="529769" y="631206"/>
                  <a:pt x="529769" y="630006"/>
                </a:cubicBezTo>
                <a:cubicBezTo>
                  <a:pt x="529769" y="628806"/>
                  <a:pt x="530153" y="628326"/>
                  <a:pt x="531426" y="628350"/>
                </a:cubicBezTo>
                <a:cubicBezTo>
                  <a:pt x="539155" y="628350"/>
                  <a:pt x="546883" y="628350"/>
                  <a:pt x="554588" y="628350"/>
                </a:cubicBezTo>
                <a:lnTo>
                  <a:pt x="575543" y="628350"/>
                </a:lnTo>
                <a:cubicBezTo>
                  <a:pt x="578351" y="628350"/>
                  <a:pt x="578351" y="628350"/>
                  <a:pt x="579143" y="631422"/>
                </a:cubicBezTo>
                <a:close/>
                <a:moveTo>
                  <a:pt x="530033" y="638647"/>
                </a:moveTo>
                <a:cubicBezTo>
                  <a:pt x="530033" y="638287"/>
                  <a:pt x="530586" y="638263"/>
                  <a:pt x="530922" y="638263"/>
                </a:cubicBezTo>
                <a:lnTo>
                  <a:pt x="579576" y="638263"/>
                </a:lnTo>
                <a:cubicBezTo>
                  <a:pt x="583104" y="638263"/>
                  <a:pt x="583104" y="638263"/>
                  <a:pt x="584520" y="642127"/>
                </a:cubicBezTo>
                <a:lnTo>
                  <a:pt x="532746" y="642127"/>
                </a:lnTo>
                <a:cubicBezTo>
                  <a:pt x="532393" y="642151"/>
                  <a:pt x="532040" y="642151"/>
                  <a:pt x="531690" y="642127"/>
                </a:cubicBezTo>
                <a:cubicBezTo>
                  <a:pt x="531090" y="642127"/>
                  <a:pt x="530249" y="642391"/>
                  <a:pt x="530009" y="641743"/>
                </a:cubicBezTo>
                <a:cubicBezTo>
                  <a:pt x="529676" y="640733"/>
                  <a:pt x="529652" y="639648"/>
                  <a:pt x="529937" y="638623"/>
                </a:cubicBezTo>
                <a:close/>
                <a:moveTo>
                  <a:pt x="529937" y="645080"/>
                </a:moveTo>
                <a:cubicBezTo>
                  <a:pt x="529937" y="644120"/>
                  <a:pt x="530225" y="643567"/>
                  <a:pt x="531306" y="643663"/>
                </a:cubicBezTo>
                <a:cubicBezTo>
                  <a:pt x="531906" y="643663"/>
                  <a:pt x="532530" y="643663"/>
                  <a:pt x="533130" y="643663"/>
                </a:cubicBezTo>
                <a:lnTo>
                  <a:pt x="582312" y="643663"/>
                </a:lnTo>
                <a:cubicBezTo>
                  <a:pt x="585792" y="643663"/>
                  <a:pt x="585792" y="643663"/>
                  <a:pt x="587280" y="646904"/>
                </a:cubicBezTo>
                <a:cubicBezTo>
                  <a:pt x="587559" y="647302"/>
                  <a:pt x="587655" y="647799"/>
                  <a:pt x="587545" y="648272"/>
                </a:cubicBezTo>
                <a:cubicBezTo>
                  <a:pt x="586647" y="648466"/>
                  <a:pt x="585723" y="648514"/>
                  <a:pt x="584808" y="648416"/>
                </a:cubicBezTo>
                <a:lnTo>
                  <a:pt x="532914" y="648416"/>
                </a:lnTo>
                <a:cubicBezTo>
                  <a:pt x="529625" y="648416"/>
                  <a:pt x="529649" y="648416"/>
                  <a:pt x="529937" y="645080"/>
                </a:cubicBezTo>
                <a:close/>
                <a:moveTo>
                  <a:pt x="534474" y="657081"/>
                </a:moveTo>
                <a:cubicBezTo>
                  <a:pt x="552812" y="657081"/>
                  <a:pt x="571150" y="657081"/>
                  <a:pt x="589489" y="657081"/>
                </a:cubicBezTo>
                <a:cubicBezTo>
                  <a:pt x="591330" y="656781"/>
                  <a:pt x="593101" y="657921"/>
                  <a:pt x="593593" y="659721"/>
                </a:cubicBezTo>
                <a:cubicBezTo>
                  <a:pt x="594143" y="660794"/>
                  <a:pt x="594623" y="661901"/>
                  <a:pt x="595033" y="663034"/>
                </a:cubicBezTo>
                <a:cubicBezTo>
                  <a:pt x="594268" y="663324"/>
                  <a:pt x="593440" y="663406"/>
                  <a:pt x="592633" y="663274"/>
                </a:cubicBezTo>
                <a:lnTo>
                  <a:pt x="532626" y="663274"/>
                </a:lnTo>
                <a:cubicBezTo>
                  <a:pt x="532194" y="663250"/>
                  <a:pt x="531762" y="663250"/>
                  <a:pt x="531330" y="663274"/>
                </a:cubicBezTo>
                <a:cubicBezTo>
                  <a:pt x="530321" y="663274"/>
                  <a:pt x="529985" y="662938"/>
                  <a:pt x="529937" y="661930"/>
                </a:cubicBezTo>
                <a:cubicBezTo>
                  <a:pt x="529553" y="657081"/>
                  <a:pt x="529505" y="657081"/>
                  <a:pt x="534378" y="657081"/>
                </a:cubicBezTo>
                <a:close/>
                <a:moveTo>
                  <a:pt x="594481" y="657393"/>
                </a:moveTo>
                <a:cubicBezTo>
                  <a:pt x="595283" y="657019"/>
                  <a:pt x="596183" y="656908"/>
                  <a:pt x="597050" y="657081"/>
                </a:cubicBezTo>
                <a:cubicBezTo>
                  <a:pt x="616012" y="657081"/>
                  <a:pt x="634974" y="657081"/>
                  <a:pt x="653913" y="657081"/>
                </a:cubicBezTo>
                <a:cubicBezTo>
                  <a:pt x="655314" y="656975"/>
                  <a:pt x="656683" y="657535"/>
                  <a:pt x="657609" y="658593"/>
                </a:cubicBezTo>
                <a:cubicBezTo>
                  <a:pt x="658929" y="660057"/>
                  <a:pt x="660369" y="661402"/>
                  <a:pt x="662218" y="663394"/>
                </a:cubicBezTo>
                <a:lnTo>
                  <a:pt x="659073" y="663394"/>
                </a:lnTo>
                <a:cubicBezTo>
                  <a:pt x="639319" y="663394"/>
                  <a:pt x="619564" y="663394"/>
                  <a:pt x="599834" y="663394"/>
                </a:cubicBezTo>
                <a:cubicBezTo>
                  <a:pt x="597914" y="663394"/>
                  <a:pt x="596666" y="663034"/>
                  <a:pt x="596066" y="660994"/>
                </a:cubicBezTo>
                <a:cubicBezTo>
                  <a:pt x="595427" y="659813"/>
                  <a:pt x="594858" y="658593"/>
                  <a:pt x="594361" y="657345"/>
                </a:cubicBezTo>
                <a:close/>
                <a:moveTo>
                  <a:pt x="600818" y="664810"/>
                </a:moveTo>
                <a:cubicBezTo>
                  <a:pt x="621005" y="664810"/>
                  <a:pt x="641215" y="664810"/>
                  <a:pt x="661402" y="664810"/>
                </a:cubicBezTo>
                <a:cubicBezTo>
                  <a:pt x="662880" y="664707"/>
                  <a:pt x="664325" y="665290"/>
                  <a:pt x="665314" y="666394"/>
                </a:cubicBezTo>
                <a:cubicBezTo>
                  <a:pt x="666970" y="668194"/>
                  <a:pt x="668843" y="669803"/>
                  <a:pt x="670571" y="671435"/>
                </a:cubicBezTo>
                <a:cubicBezTo>
                  <a:pt x="669995" y="672443"/>
                  <a:pt x="669299" y="672131"/>
                  <a:pt x="668747" y="672131"/>
                </a:cubicBezTo>
                <a:cubicBezTo>
                  <a:pt x="647079" y="672131"/>
                  <a:pt x="625397" y="672131"/>
                  <a:pt x="603699" y="672131"/>
                </a:cubicBezTo>
                <a:cubicBezTo>
                  <a:pt x="602381" y="672337"/>
                  <a:pt x="601106" y="671552"/>
                  <a:pt x="600698" y="670283"/>
                </a:cubicBezTo>
                <a:cubicBezTo>
                  <a:pt x="599800" y="668593"/>
                  <a:pt x="598999" y="666855"/>
                  <a:pt x="598298" y="665074"/>
                </a:cubicBezTo>
                <a:cubicBezTo>
                  <a:pt x="599059" y="664772"/>
                  <a:pt x="599884" y="664666"/>
                  <a:pt x="600698" y="664762"/>
                </a:cubicBezTo>
                <a:close/>
                <a:moveTo>
                  <a:pt x="605475" y="673667"/>
                </a:moveTo>
                <a:cubicBezTo>
                  <a:pt x="626981" y="673667"/>
                  <a:pt x="648488" y="673667"/>
                  <a:pt x="669995" y="673667"/>
                </a:cubicBezTo>
                <a:cubicBezTo>
                  <a:pt x="671646" y="673535"/>
                  <a:pt x="673261" y="674183"/>
                  <a:pt x="674363" y="675419"/>
                </a:cubicBezTo>
                <a:cubicBezTo>
                  <a:pt x="676380" y="677580"/>
                  <a:pt x="678588" y="679548"/>
                  <a:pt x="680916" y="681804"/>
                </a:cubicBezTo>
                <a:cubicBezTo>
                  <a:pt x="680100" y="682183"/>
                  <a:pt x="679193" y="682325"/>
                  <a:pt x="678300" y="682212"/>
                </a:cubicBezTo>
                <a:cubicBezTo>
                  <a:pt x="655209" y="682212"/>
                  <a:pt x="632118" y="682212"/>
                  <a:pt x="609027" y="682212"/>
                </a:cubicBezTo>
                <a:cubicBezTo>
                  <a:pt x="607465" y="682426"/>
                  <a:pt x="605974" y="681482"/>
                  <a:pt x="605499" y="679980"/>
                </a:cubicBezTo>
                <a:cubicBezTo>
                  <a:pt x="604659" y="677964"/>
                  <a:pt x="603603" y="676067"/>
                  <a:pt x="602402" y="673643"/>
                </a:cubicBezTo>
                <a:close/>
                <a:moveTo>
                  <a:pt x="606891" y="686173"/>
                </a:moveTo>
                <a:cubicBezTo>
                  <a:pt x="607875" y="688573"/>
                  <a:pt x="609411" y="690973"/>
                  <a:pt x="610275" y="693542"/>
                </a:cubicBezTo>
                <a:cubicBezTo>
                  <a:pt x="609406" y="693806"/>
                  <a:pt x="608489" y="693887"/>
                  <a:pt x="607587" y="693782"/>
                </a:cubicBezTo>
                <a:lnTo>
                  <a:pt x="532146" y="693782"/>
                </a:lnTo>
                <a:cubicBezTo>
                  <a:pt x="529745" y="693782"/>
                  <a:pt x="529865" y="693782"/>
                  <a:pt x="529865" y="691501"/>
                </a:cubicBezTo>
                <a:cubicBezTo>
                  <a:pt x="529865" y="689221"/>
                  <a:pt x="529865" y="687277"/>
                  <a:pt x="529865" y="685189"/>
                </a:cubicBezTo>
                <a:cubicBezTo>
                  <a:pt x="529865" y="684204"/>
                  <a:pt x="530177" y="683676"/>
                  <a:pt x="531234" y="683772"/>
                </a:cubicBezTo>
                <a:lnTo>
                  <a:pt x="532818" y="683772"/>
                </a:lnTo>
                <a:cubicBezTo>
                  <a:pt x="556149" y="683772"/>
                  <a:pt x="579504" y="683772"/>
                  <a:pt x="602858" y="683772"/>
                </a:cubicBezTo>
                <a:cubicBezTo>
                  <a:pt x="604553" y="683516"/>
                  <a:pt x="606188" y="684504"/>
                  <a:pt x="606747" y="686125"/>
                </a:cubicBezTo>
                <a:close/>
                <a:moveTo>
                  <a:pt x="531642" y="695366"/>
                </a:moveTo>
                <a:cubicBezTo>
                  <a:pt x="532081" y="695390"/>
                  <a:pt x="532523" y="695390"/>
                  <a:pt x="532962" y="695366"/>
                </a:cubicBezTo>
                <a:cubicBezTo>
                  <a:pt x="558213" y="695366"/>
                  <a:pt x="583481" y="695366"/>
                  <a:pt x="608763" y="695366"/>
                </a:cubicBezTo>
                <a:cubicBezTo>
                  <a:pt x="610415" y="695102"/>
                  <a:pt x="612016" y="696064"/>
                  <a:pt x="612556" y="697646"/>
                </a:cubicBezTo>
                <a:cubicBezTo>
                  <a:pt x="613636" y="700238"/>
                  <a:pt x="614956" y="702687"/>
                  <a:pt x="616252" y="705207"/>
                </a:cubicBezTo>
                <a:cubicBezTo>
                  <a:pt x="616564" y="705807"/>
                  <a:pt x="617068" y="706359"/>
                  <a:pt x="616876" y="707151"/>
                </a:cubicBezTo>
                <a:cubicBezTo>
                  <a:pt x="616029" y="707403"/>
                  <a:pt x="615136" y="707468"/>
                  <a:pt x="614260" y="707343"/>
                </a:cubicBezTo>
                <a:cubicBezTo>
                  <a:pt x="587153" y="707343"/>
                  <a:pt x="560044" y="707343"/>
                  <a:pt x="532938" y="707343"/>
                </a:cubicBezTo>
                <a:cubicBezTo>
                  <a:pt x="529649" y="707343"/>
                  <a:pt x="530009" y="707703"/>
                  <a:pt x="529985" y="704391"/>
                </a:cubicBezTo>
                <a:cubicBezTo>
                  <a:pt x="529985" y="701991"/>
                  <a:pt x="529985" y="699470"/>
                  <a:pt x="529985" y="697022"/>
                </a:cubicBezTo>
                <a:cubicBezTo>
                  <a:pt x="529793" y="695654"/>
                  <a:pt x="530273" y="695174"/>
                  <a:pt x="531522" y="695318"/>
                </a:cubicBezTo>
                <a:close/>
                <a:moveTo>
                  <a:pt x="530033" y="709000"/>
                </a:moveTo>
                <a:cubicBezTo>
                  <a:pt x="531066" y="709000"/>
                  <a:pt x="532122" y="709000"/>
                  <a:pt x="533178" y="709000"/>
                </a:cubicBezTo>
                <a:cubicBezTo>
                  <a:pt x="560541" y="709000"/>
                  <a:pt x="587905" y="709000"/>
                  <a:pt x="615268" y="709000"/>
                </a:cubicBezTo>
                <a:cubicBezTo>
                  <a:pt x="617090" y="708738"/>
                  <a:pt x="618842" y="709804"/>
                  <a:pt x="619444" y="711544"/>
                </a:cubicBezTo>
                <a:cubicBezTo>
                  <a:pt x="621101" y="715192"/>
                  <a:pt x="623045" y="718745"/>
                  <a:pt x="624869" y="722321"/>
                </a:cubicBezTo>
                <a:cubicBezTo>
                  <a:pt x="625421" y="722873"/>
                  <a:pt x="625493" y="723473"/>
                  <a:pt x="624677" y="723737"/>
                </a:cubicBezTo>
                <a:cubicBezTo>
                  <a:pt x="624000" y="723891"/>
                  <a:pt x="623306" y="723946"/>
                  <a:pt x="622613" y="723905"/>
                </a:cubicBezTo>
                <a:lnTo>
                  <a:pt x="532578" y="723905"/>
                </a:lnTo>
                <a:cubicBezTo>
                  <a:pt x="531690" y="723905"/>
                  <a:pt x="530658" y="724217"/>
                  <a:pt x="529937" y="723329"/>
                </a:cubicBezTo>
                <a:cubicBezTo>
                  <a:pt x="529474" y="722943"/>
                  <a:pt x="529246" y="722343"/>
                  <a:pt x="529337" y="721745"/>
                </a:cubicBezTo>
                <a:lnTo>
                  <a:pt x="529337" y="710824"/>
                </a:lnTo>
                <a:cubicBezTo>
                  <a:pt x="529174" y="710137"/>
                  <a:pt x="529405" y="709415"/>
                  <a:pt x="529937" y="708951"/>
                </a:cubicBezTo>
                <a:close/>
                <a:moveTo>
                  <a:pt x="634422" y="737803"/>
                </a:moveTo>
                <a:cubicBezTo>
                  <a:pt x="632190" y="733554"/>
                  <a:pt x="630150" y="729210"/>
                  <a:pt x="628038" y="724889"/>
                </a:cubicBezTo>
                <a:lnTo>
                  <a:pt x="628038" y="724889"/>
                </a:lnTo>
                <a:cubicBezTo>
                  <a:pt x="628662" y="724025"/>
                  <a:pt x="629598" y="724265"/>
                  <a:pt x="630438" y="724265"/>
                </a:cubicBezTo>
                <a:lnTo>
                  <a:pt x="721433" y="724265"/>
                </a:lnTo>
                <a:cubicBezTo>
                  <a:pt x="722273" y="724265"/>
                  <a:pt x="723209" y="724049"/>
                  <a:pt x="723833" y="724913"/>
                </a:cubicBezTo>
                <a:cubicBezTo>
                  <a:pt x="727818" y="729402"/>
                  <a:pt x="732258" y="733435"/>
                  <a:pt x="736435" y="737755"/>
                </a:cubicBezTo>
                <a:lnTo>
                  <a:pt x="740659" y="742004"/>
                </a:lnTo>
                <a:cubicBezTo>
                  <a:pt x="740395" y="742476"/>
                  <a:pt x="739879" y="742750"/>
                  <a:pt x="739339" y="742700"/>
                </a:cubicBezTo>
                <a:lnTo>
                  <a:pt x="639607" y="742700"/>
                </a:lnTo>
                <a:cubicBezTo>
                  <a:pt x="638503" y="742700"/>
                  <a:pt x="637207" y="743036"/>
                  <a:pt x="636295" y="742220"/>
                </a:cubicBezTo>
                <a:cubicBezTo>
                  <a:pt x="635070" y="741091"/>
                  <a:pt x="635046" y="739195"/>
                  <a:pt x="634302" y="737755"/>
                </a:cubicBezTo>
                <a:close/>
                <a:moveTo>
                  <a:pt x="640711" y="743228"/>
                </a:moveTo>
                <a:lnTo>
                  <a:pt x="740131" y="743228"/>
                </a:lnTo>
                <a:cubicBezTo>
                  <a:pt x="741067" y="743228"/>
                  <a:pt x="742100" y="742916"/>
                  <a:pt x="742796" y="743900"/>
                </a:cubicBezTo>
                <a:cubicBezTo>
                  <a:pt x="749036" y="750189"/>
                  <a:pt x="755270" y="756485"/>
                  <a:pt x="761494" y="762790"/>
                </a:cubicBezTo>
                <a:cubicBezTo>
                  <a:pt x="762142" y="763438"/>
                  <a:pt x="763006" y="763942"/>
                  <a:pt x="763318" y="764902"/>
                </a:cubicBezTo>
                <a:cubicBezTo>
                  <a:pt x="762742" y="765526"/>
                  <a:pt x="762094" y="765262"/>
                  <a:pt x="761542" y="765262"/>
                </a:cubicBezTo>
                <a:cubicBezTo>
                  <a:pt x="724481" y="765262"/>
                  <a:pt x="687421" y="765262"/>
                  <a:pt x="650360" y="765262"/>
                </a:cubicBezTo>
                <a:cubicBezTo>
                  <a:pt x="648879" y="765464"/>
                  <a:pt x="647458" y="764605"/>
                  <a:pt x="646952" y="763198"/>
                </a:cubicBezTo>
                <a:cubicBezTo>
                  <a:pt x="643903" y="756693"/>
                  <a:pt x="640687" y="750261"/>
                  <a:pt x="637519" y="743804"/>
                </a:cubicBezTo>
                <a:cubicBezTo>
                  <a:pt x="638287" y="742748"/>
                  <a:pt x="639511" y="743180"/>
                  <a:pt x="640591" y="743180"/>
                </a:cubicBezTo>
                <a:close/>
                <a:moveTo>
                  <a:pt x="647912" y="768527"/>
                </a:moveTo>
                <a:cubicBezTo>
                  <a:pt x="649112" y="771143"/>
                  <a:pt x="650480" y="773711"/>
                  <a:pt x="651752" y="776304"/>
                </a:cubicBezTo>
                <a:cubicBezTo>
                  <a:pt x="654345" y="781472"/>
                  <a:pt x="656913" y="786649"/>
                  <a:pt x="659457" y="791834"/>
                </a:cubicBezTo>
                <a:cubicBezTo>
                  <a:pt x="659769" y="792434"/>
                  <a:pt x="660273" y="793010"/>
                  <a:pt x="660129" y="793778"/>
                </a:cubicBezTo>
                <a:cubicBezTo>
                  <a:pt x="659169" y="794714"/>
                  <a:pt x="657969" y="794330"/>
                  <a:pt x="656865" y="794330"/>
                </a:cubicBezTo>
                <a:lnTo>
                  <a:pt x="532602" y="794330"/>
                </a:lnTo>
                <a:cubicBezTo>
                  <a:pt x="531666" y="794330"/>
                  <a:pt x="530658" y="794618"/>
                  <a:pt x="529865" y="793778"/>
                </a:cubicBezTo>
                <a:cubicBezTo>
                  <a:pt x="529865" y="785257"/>
                  <a:pt x="529865" y="776760"/>
                  <a:pt x="529745" y="768263"/>
                </a:cubicBezTo>
                <a:cubicBezTo>
                  <a:pt x="529745" y="767039"/>
                  <a:pt x="530273" y="766751"/>
                  <a:pt x="531330" y="766847"/>
                </a:cubicBezTo>
                <a:cubicBezTo>
                  <a:pt x="531858" y="766847"/>
                  <a:pt x="532386" y="766847"/>
                  <a:pt x="532914" y="766847"/>
                </a:cubicBezTo>
                <a:lnTo>
                  <a:pt x="643927" y="766847"/>
                </a:lnTo>
                <a:cubicBezTo>
                  <a:pt x="644278" y="766871"/>
                  <a:pt x="644633" y="766871"/>
                  <a:pt x="644984" y="766847"/>
                </a:cubicBezTo>
                <a:cubicBezTo>
                  <a:pt x="646201" y="766578"/>
                  <a:pt x="647422" y="767288"/>
                  <a:pt x="647792" y="768479"/>
                </a:cubicBezTo>
                <a:close/>
                <a:moveTo>
                  <a:pt x="529865" y="833647"/>
                </a:moveTo>
                <a:cubicBezTo>
                  <a:pt x="529865" y="832351"/>
                  <a:pt x="530153" y="831607"/>
                  <a:pt x="531618" y="831823"/>
                </a:cubicBezTo>
                <a:cubicBezTo>
                  <a:pt x="532146" y="831859"/>
                  <a:pt x="532674" y="831859"/>
                  <a:pt x="533202" y="831823"/>
                </a:cubicBezTo>
                <a:lnTo>
                  <a:pt x="676355" y="831823"/>
                </a:lnTo>
                <a:cubicBezTo>
                  <a:pt x="676874" y="831859"/>
                  <a:pt x="677397" y="831859"/>
                  <a:pt x="677916" y="831823"/>
                </a:cubicBezTo>
                <a:cubicBezTo>
                  <a:pt x="678813" y="831662"/>
                  <a:pt x="679690" y="832197"/>
                  <a:pt x="679956" y="833071"/>
                </a:cubicBezTo>
                <a:lnTo>
                  <a:pt x="701991" y="877332"/>
                </a:lnTo>
                <a:cubicBezTo>
                  <a:pt x="702027" y="877580"/>
                  <a:pt x="702027" y="877829"/>
                  <a:pt x="701991" y="878076"/>
                </a:cubicBezTo>
                <a:cubicBezTo>
                  <a:pt x="701172" y="878420"/>
                  <a:pt x="700272" y="878520"/>
                  <a:pt x="699398" y="878364"/>
                </a:cubicBezTo>
                <a:lnTo>
                  <a:pt x="532530" y="878364"/>
                </a:lnTo>
                <a:cubicBezTo>
                  <a:pt x="532179" y="878340"/>
                  <a:pt x="531824" y="878340"/>
                  <a:pt x="531474" y="878364"/>
                </a:cubicBezTo>
                <a:cubicBezTo>
                  <a:pt x="530009" y="878556"/>
                  <a:pt x="529745" y="877836"/>
                  <a:pt x="529745" y="876540"/>
                </a:cubicBezTo>
                <a:cubicBezTo>
                  <a:pt x="529873" y="862218"/>
                  <a:pt x="529873" y="847905"/>
                  <a:pt x="529745" y="833599"/>
                </a:cubicBezTo>
                <a:close/>
                <a:moveTo>
                  <a:pt x="689197" y="847833"/>
                </a:moveTo>
                <a:cubicBezTo>
                  <a:pt x="687013" y="843440"/>
                  <a:pt x="684853" y="839048"/>
                  <a:pt x="682668" y="834631"/>
                </a:cubicBezTo>
                <a:cubicBezTo>
                  <a:pt x="682284" y="833863"/>
                  <a:pt x="681924" y="833095"/>
                  <a:pt x="681468" y="832111"/>
                </a:cubicBezTo>
                <a:cubicBezTo>
                  <a:pt x="682416" y="831823"/>
                  <a:pt x="683412" y="831731"/>
                  <a:pt x="684396" y="831847"/>
                </a:cubicBezTo>
                <a:cubicBezTo>
                  <a:pt x="732242" y="831847"/>
                  <a:pt x="780089" y="831847"/>
                  <a:pt x="827934" y="831847"/>
                </a:cubicBezTo>
                <a:cubicBezTo>
                  <a:pt x="829574" y="831763"/>
                  <a:pt x="831167" y="832413"/>
                  <a:pt x="832279" y="833623"/>
                </a:cubicBezTo>
                <a:cubicBezTo>
                  <a:pt x="846368" y="847857"/>
                  <a:pt x="860506" y="861994"/>
                  <a:pt x="874644" y="876180"/>
                </a:cubicBezTo>
                <a:lnTo>
                  <a:pt x="876204" y="877836"/>
                </a:lnTo>
                <a:cubicBezTo>
                  <a:pt x="875796" y="878700"/>
                  <a:pt x="875100" y="878364"/>
                  <a:pt x="874548" y="878412"/>
                </a:cubicBezTo>
                <a:cubicBezTo>
                  <a:pt x="873996" y="878460"/>
                  <a:pt x="873324" y="878412"/>
                  <a:pt x="872700" y="878412"/>
                </a:cubicBezTo>
                <a:lnTo>
                  <a:pt x="707991" y="878412"/>
                </a:lnTo>
                <a:cubicBezTo>
                  <a:pt x="707384" y="878376"/>
                  <a:pt x="706774" y="878376"/>
                  <a:pt x="706167" y="878412"/>
                </a:cubicBezTo>
                <a:cubicBezTo>
                  <a:pt x="705020" y="878592"/>
                  <a:pt x="703908" y="877925"/>
                  <a:pt x="703527" y="876828"/>
                </a:cubicBezTo>
                <a:cubicBezTo>
                  <a:pt x="698750" y="867083"/>
                  <a:pt x="693902" y="857434"/>
                  <a:pt x="689077" y="847785"/>
                </a:cubicBezTo>
                <a:close/>
                <a:moveTo>
                  <a:pt x="926826" y="795338"/>
                </a:moveTo>
                <a:lnTo>
                  <a:pt x="978337" y="829734"/>
                </a:lnTo>
                <a:lnTo>
                  <a:pt x="978217" y="830262"/>
                </a:lnTo>
                <a:lnTo>
                  <a:pt x="833383" y="830262"/>
                </a:lnTo>
                <a:cubicBezTo>
                  <a:pt x="832000" y="830378"/>
                  <a:pt x="830634" y="829886"/>
                  <a:pt x="829638" y="828918"/>
                </a:cubicBezTo>
                <a:cubicBezTo>
                  <a:pt x="819029" y="818693"/>
                  <a:pt x="808684" y="808228"/>
                  <a:pt x="798267" y="797714"/>
                </a:cubicBezTo>
                <a:cubicBezTo>
                  <a:pt x="797594" y="797066"/>
                  <a:pt x="796730" y="796538"/>
                  <a:pt x="796562" y="795482"/>
                </a:cubicBezTo>
                <a:cubicBezTo>
                  <a:pt x="796812" y="795009"/>
                  <a:pt x="797326" y="794733"/>
                  <a:pt x="797858" y="794786"/>
                </a:cubicBezTo>
                <a:lnTo>
                  <a:pt x="923322" y="794786"/>
                </a:lnTo>
                <a:cubicBezTo>
                  <a:pt x="924450" y="794810"/>
                  <a:pt x="925626" y="794474"/>
                  <a:pt x="926634" y="795290"/>
                </a:cubicBezTo>
                <a:close/>
                <a:moveTo>
                  <a:pt x="922890" y="792698"/>
                </a:moveTo>
                <a:cubicBezTo>
                  <a:pt x="923250" y="792938"/>
                  <a:pt x="923634" y="793130"/>
                  <a:pt x="924018" y="793346"/>
                </a:cubicBezTo>
                <a:cubicBezTo>
                  <a:pt x="924402" y="793562"/>
                  <a:pt x="924522" y="793946"/>
                  <a:pt x="924018" y="794138"/>
                </a:cubicBezTo>
                <a:cubicBezTo>
                  <a:pt x="923248" y="794404"/>
                  <a:pt x="922422" y="794472"/>
                  <a:pt x="921618" y="794330"/>
                </a:cubicBezTo>
                <a:lnTo>
                  <a:pt x="797138" y="794330"/>
                </a:lnTo>
                <a:cubicBezTo>
                  <a:pt x="796202" y="794330"/>
                  <a:pt x="795194" y="794570"/>
                  <a:pt x="794378" y="793826"/>
                </a:cubicBezTo>
                <a:lnTo>
                  <a:pt x="769391" y="768959"/>
                </a:lnTo>
                <a:cubicBezTo>
                  <a:pt x="768738" y="768462"/>
                  <a:pt x="768385" y="767665"/>
                  <a:pt x="768455" y="766847"/>
                </a:cubicBezTo>
                <a:lnTo>
                  <a:pt x="771071" y="766847"/>
                </a:lnTo>
                <a:cubicBezTo>
                  <a:pt x="807875" y="766847"/>
                  <a:pt x="844623" y="766847"/>
                  <a:pt x="881317" y="766847"/>
                </a:cubicBezTo>
                <a:cubicBezTo>
                  <a:pt x="883028" y="766818"/>
                  <a:pt x="884706" y="767322"/>
                  <a:pt x="886117" y="768287"/>
                </a:cubicBezTo>
                <a:cubicBezTo>
                  <a:pt x="898294" y="776417"/>
                  <a:pt x="910488" y="784537"/>
                  <a:pt x="922698" y="792650"/>
                </a:cubicBezTo>
                <a:close/>
                <a:moveTo>
                  <a:pt x="958894" y="744908"/>
                </a:moveTo>
                <a:cubicBezTo>
                  <a:pt x="971249" y="751149"/>
                  <a:pt x="983625" y="757373"/>
                  <a:pt x="996027" y="763582"/>
                </a:cubicBezTo>
                <a:cubicBezTo>
                  <a:pt x="996915" y="763885"/>
                  <a:pt x="997734" y="764367"/>
                  <a:pt x="998427" y="764998"/>
                </a:cubicBezTo>
                <a:cubicBezTo>
                  <a:pt x="997899" y="765503"/>
                  <a:pt x="997275" y="765262"/>
                  <a:pt x="996747" y="765262"/>
                </a:cubicBezTo>
                <a:lnTo>
                  <a:pt x="886717" y="765262"/>
                </a:lnTo>
                <a:cubicBezTo>
                  <a:pt x="885409" y="765325"/>
                  <a:pt x="884116" y="764972"/>
                  <a:pt x="883021" y="764254"/>
                </a:cubicBezTo>
                <a:cubicBezTo>
                  <a:pt x="873564" y="757870"/>
                  <a:pt x="864059" y="751557"/>
                  <a:pt x="854577" y="745196"/>
                </a:cubicBezTo>
                <a:cubicBezTo>
                  <a:pt x="854073" y="744860"/>
                  <a:pt x="853305" y="744692"/>
                  <a:pt x="853281" y="743732"/>
                </a:cubicBezTo>
                <a:lnTo>
                  <a:pt x="953758" y="743732"/>
                </a:lnTo>
                <a:cubicBezTo>
                  <a:pt x="955498" y="743696"/>
                  <a:pt x="957219" y="744082"/>
                  <a:pt x="958774" y="744860"/>
                </a:cubicBezTo>
                <a:close/>
                <a:moveTo>
                  <a:pt x="949989" y="740491"/>
                </a:moveTo>
                <a:cubicBezTo>
                  <a:pt x="950913" y="740827"/>
                  <a:pt x="951737" y="741389"/>
                  <a:pt x="952390" y="742124"/>
                </a:cubicBezTo>
                <a:lnTo>
                  <a:pt x="949509" y="742124"/>
                </a:lnTo>
                <a:cubicBezTo>
                  <a:pt x="917218" y="742124"/>
                  <a:pt x="884924" y="742124"/>
                  <a:pt x="852633" y="742124"/>
                </a:cubicBezTo>
                <a:cubicBezTo>
                  <a:pt x="850922" y="742155"/>
                  <a:pt x="849244" y="741651"/>
                  <a:pt x="847833" y="740683"/>
                </a:cubicBezTo>
                <a:cubicBezTo>
                  <a:pt x="840896" y="735883"/>
                  <a:pt x="833863" y="731298"/>
                  <a:pt x="826878" y="726618"/>
                </a:cubicBezTo>
                <a:cubicBezTo>
                  <a:pt x="826093" y="726133"/>
                  <a:pt x="825431" y="725475"/>
                  <a:pt x="824934" y="724697"/>
                </a:cubicBezTo>
                <a:lnTo>
                  <a:pt x="827454" y="724697"/>
                </a:lnTo>
                <a:cubicBezTo>
                  <a:pt x="856930" y="724697"/>
                  <a:pt x="886405" y="724697"/>
                  <a:pt x="915881" y="724697"/>
                </a:cubicBezTo>
                <a:cubicBezTo>
                  <a:pt x="917624" y="724673"/>
                  <a:pt x="919347" y="725077"/>
                  <a:pt x="920898" y="725874"/>
                </a:cubicBezTo>
                <a:cubicBezTo>
                  <a:pt x="930523" y="730794"/>
                  <a:pt x="940388" y="735619"/>
                  <a:pt x="949989" y="740491"/>
                </a:cubicBezTo>
                <a:close/>
                <a:moveTo>
                  <a:pt x="977665" y="709288"/>
                </a:moveTo>
                <a:cubicBezTo>
                  <a:pt x="988257" y="713560"/>
                  <a:pt x="998835" y="717801"/>
                  <a:pt x="1009397" y="722009"/>
                </a:cubicBezTo>
                <a:cubicBezTo>
                  <a:pt x="1009805" y="722177"/>
                  <a:pt x="1010165" y="722393"/>
                  <a:pt x="1010549" y="722585"/>
                </a:cubicBezTo>
                <a:lnTo>
                  <a:pt x="1010549" y="723065"/>
                </a:lnTo>
                <a:lnTo>
                  <a:pt x="1008268" y="723065"/>
                </a:lnTo>
                <a:cubicBezTo>
                  <a:pt x="979465" y="723065"/>
                  <a:pt x="950582" y="723065"/>
                  <a:pt x="921618" y="723065"/>
                </a:cubicBezTo>
                <a:cubicBezTo>
                  <a:pt x="919952" y="723094"/>
                  <a:pt x="918303" y="722715"/>
                  <a:pt x="916817" y="721961"/>
                </a:cubicBezTo>
                <a:cubicBezTo>
                  <a:pt x="909160" y="718049"/>
                  <a:pt x="901455" y="714256"/>
                  <a:pt x="893774" y="710392"/>
                </a:cubicBezTo>
                <a:cubicBezTo>
                  <a:pt x="892807" y="710022"/>
                  <a:pt x="891931" y="709451"/>
                  <a:pt x="891206" y="708711"/>
                </a:cubicBezTo>
                <a:lnTo>
                  <a:pt x="974352" y="708711"/>
                </a:lnTo>
                <a:cubicBezTo>
                  <a:pt x="975483" y="708714"/>
                  <a:pt x="976601" y="708942"/>
                  <a:pt x="977641" y="709384"/>
                </a:cubicBezTo>
                <a:close/>
                <a:moveTo>
                  <a:pt x="968640" y="705687"/>
                </a:moveTo>
                <a:cubicBezTo>
                  <a:pt x="969614" y="705932"/>
                  <a:pt x="970502" y="706438"/>
                  <a:pt x="971208" y="707151"/>
                </a:cubicBezTo>
                <a:lnTo>
                  <a:pt x="889598" y="707151"/>
                </a:lnTo>
                <a:cubicBezTo>
                  <a:pt x="888030" y="707180"/>
                  <a:pt x="886477" y="706815"/>
                  <a:pt x="885085" y="706095"/>
                </a:cubicBezTo>
                <a:cubicBezTo>
                  <a:pt x="878892" y="702951"/>
                  <a:pt x="872700" y="699878"/>
                  <a:pt x="866507" y="696782"/>
                </a:cubicBezTo>
                <a:cubicBezTo>
                  <a:pt x="865578" y="696482"/>
                  <a:pt x="864748" y="695935"/>
                  <a:pt x="864107" y="695198"/>
                </a:cubicBezTo>
                <a:lnTo>
                  <a:pt x="940028" y="695198"/>
                </a:lnTo>
                <a:cubicBezTo>
                  <a:pt x="941600" y="695181"/>
                  <a:pt x="943160" y="695483"/>
                  <a:pt x="944613" y="696086"/>
                </a:cubicBezTo>
                <a:cubicBezTo>
                  <a:pt x="952654" y="699422"/>
                  <a:pt x="960647" y="702687"/>
                  <a:pt x="968616" y="705783"/>
                </a:cubicBezTo>
                <a:close/>
                <a:moveTo>
                  <a:pt x="992883" y="684372"/>
                </a:moveTo>
                <a:cubicBezTo>
                  <a:pt x="1001020" y="687133"/>
                  <a:pt x="1009157" y="689821"/>
                  <a:pt x="1017294" y="692557"/>
                </a:cubicBezTo>
                <a:cubicBezTo>
                  <a:pt x="1018030" y="692709"/>
                  <a:pt x="1018703" y="693086"/>
                  <a:pt x="1019214" y="693638"/>
                </a:cubicBezTo>
                <a:lnTo>
                  <a:pt x="945381" y="693638"/>
                </a:lnTo>
                <a:cubicBezTo>
                  <a:pt x="943732" y="693640"/>
                  <a:pt x="942099" y="693314"/>
                  <a:pt x="940580" y="692677"/>
                </a:cubicBezTo>
                <a:cubicBezTo>
                  <a:pt x="934243" y="690085"/>
                  <a:pt x="927883" y="687589"/>
                  <a:pt x="921546" y="685045"/>
                </a:cubicBezTo>
                <a:cubicBezTo>
                  <a:pt x="920619" y="684814"/>
                  <a:pt x="919784" y="684312"/>
                  <a:pt x="919145" y="683604"/>
                </a:cubicBezTo>
                <a:lnTo>
                  <a:pt x="988322" y="683604"/>
                </a:lnTo>
                <a:cubicBezTo>
                  <a:pt x="989870" y="683648"/>
                  <a:pt x="991402" y="683938"/>
                  <a:pt x="992858" y="684468"/>
                </a:cubicBezTo>
                <a:close/>
                <a:moveTo>
                  <a:pt x="984217" y="681540"/>
                </a:moveTo>
                <a:lnTo>
                  <a:pt x="984217" y="681924"/>
                </a:lnTo>
                <a:cubicBezTo>
                  <a:pt x="983689" y="681924"/>
                  <a:pt x="983161" y="682044"/>
                  <a:pt x="982633" y="682044"/>
                </a:cubicBezTo>
                <a:lnTo>
                  <a:pt x="915761" y="682044"/>
                </a:lnTo>
                <a:cubicBezTo>
                  <a:pt x="914534" y="682035"/>
                  <a:pt x="913320" y="681790"/>
                  <a:pt x="912185" y="681324"/>
                </a:cubicBezTo>
                <a:cubicBezTo>
                  <a:pt x="908776" y="679932"/>
                  <a:pt x="905344" y="678636"/>
                  <a:pt x="901959" y="677172"/>
                </a:cubicBezTo>
                <a:cubicBezTo>
                  <a:pt x="899991" y="676331"/>
                  <a:pt x="897855" y="675995"/>
                  <a:pt x="895887" y="675107"/>
                </a:cubicBezTo>
                <a:cubicBezTo>
                  <a:pt x="895111" y="674786"/>
                  <a:pt x="894365" y="674402"/>
                  <a:pt x="893654" y="673955"/>
                </a:cubicBezTo>
                <a:cubicBezTo>
                  <a:pt x="893270" y="673787"/>
                  <a:pt x="893078" y="673427"/>
                  <a:pt x="893438" y="673187"/>
                </a:cubicBezTo>
                <a:cubicBezTo>
                  <a:pt x="894204" y="672897"/>
                  <a:pt x="895034" y="672822"/>
                  <a:pt x="895839" y="672971"/>
                </a:cubicBezTo>
                <a:lnTo>
                  <a:pt x="957646" y="672971"/>
                </a:lnTo>
                <a:cubicBezTo>
                  <a:pt x="958582" y="672971"/>
                  <a:pt x="959590" y="672731"/>
                  <a:pt x="960431" y="673451"/>
                </a:cubicBezTo>
                <a:close/>
                <a:moveTo>
                  <a:pt x="1001692" y="664738"/>
                </a:moveTo>
                <a:cubicBezTo>
                  <a:pt x="1009445" y="666898"/>
                  <a:pt x="1017198" y="669131"/>
                  <a:pt x="1024926" y="671339"/>
                </a:cubicBezTo>
                <a:lnTo>
                  <a:pt x="1024926" y="671843"/>
                </a:lnTo>
                <a:lnTo>
                  <a:pt x="963887" y="671843"/>
                </a:lnTo>
                <a:cubicBezTo>
                  <a:pt x="961789" y="671867"/>
                  <a:pt x="959703" y="671533"/>
                  <a:pt x="957718" y="670859"/>
                </a:cubicBezTo>
                <a:cubicBezTo>
                  <a:pt x="952510" y="669035"/>
                  <a:pt x="947253" y="667330"/>
                  <a:pt x="942020" y="665578"/>
                </a:cubicBezTo>
                <a:cubicBezTo>
                  <a:pt x="941343" y="665513"/>
                  <a:pt x="940736" y="665129"/>
                  <a:pt x="940388" y="664546"/>
                </a:cubicBezTo>
                <a:lnTo>
                  <a:pt x="999075" y="664546"/>
                </a:lnTo>
                <a:cubicBezTo>
                  <a:pt x="999954" y="664551"/>
                  <a:pt x="1000825" y="664680"/>
                  <a:pt x="1001668" y="664930"/>
                </a:cubicBezTo>
                <a:close/>
                <a:moveTo>
                  <a:pt x="991922" y="661882"/>
                </a:moveTo>
                <a:lnTo>
                  <a:pt x="994323" y="662650"/>
                </a:lnTo>
                <a:cubicBezTo>
                  <a:pt x="993382" y="662974"/>
                  <a:pt x="992381" y="663079"/>
                  <a:pt x="991394" y="662962"/>
                </a:cubicBezTo>
                <a:lnTo>
                  <a:pt x="936380" y="662962"/>
                </a:lnTo>
                <a:cubicBezTo>
                  <a:pt x="934896" y="662993"/>
                  <a:pt x="933418" y="662765"/>
                  <a:pt x="932011" y="662290"/>
                </a:cubicBezTo>
                <a:lnTo>
                  <a:pt x="919553" y="658113"/>
                </a:lnTo>
                <a:cubicBezTo>
                  <a:pt x="918833" y="657873"/>
                  <a:pt x="918113" y="657561"/>
                  <a:pt x="917297" y="657273"/>
                </a:cubicBezTo>
                <a:cubicBezTo>
                  <a:pt x="918099" y="656771"/>
                  <a:pt x="919064" y="656608"/>
                  <a:pt x="919986" y="656817"/>
                </a:cubicBezTo>
                <a:lnTo>
                  <a:pt x="972096" y="656817"/>
                </a:lnTo>
                <a:cubicBezTo>
                  <a:pt x="973503" y="656812"/>
                  <a:pt x="974902" y="657016"/>
                  <a:pt x="976248" y="657417"/>
                </a:cubicBezTo>
                <a:cubicBezTo>
                  <a:pt x="981457" y="659145"/>
                  <a:pt x="986690" y="660586"/>
                  <a:pt x="991898" y="662074"/>
                </a:cubicBezTo>
                <a:close/>
                <a:moveTo>
                  <a:pt x="1011437" y="650216"/>
                </a:moveTo>
                <a:cubicBezTo>
                  <a:pt x="1017029" y="651656"/>
                  <a:pt x="1022646" y="653049"/>
                  <a:pt x="1028239" y="654441"/>
                </a:cubicBezTo>
                <a:cubicBezTo>
                  <a:pt x="1028623" y="654441"/>
                  <a:pt x="1029103" y="654441"/>
                  <a:pt x="1029463" y="655257"/>
                </a:cubicBezTo>
                <a:lnTo>
                  <a:pt x="976993" y="655257"/>
                </a:lnTo>
                <a:cubicBezTo>
                  <a:pt x="975368" y="655269"/>
                  <a:pt x="973747" y="655034"/>
                  <a:pt x="972192" y="654561"/>
                </a:cubicBezTo>
                <a:cubicBezTo>
                  <a:pt x="967895" y="653265"/>
                  <a:pt x="963599" y="652161"/>
                  <a:pt x="959302" y="650864"/>
                </a:cubicBezTo>
                <a:cubicBezTo>
                  <a:pt x="958530" y="650771"/>
                  <a:pt x="957821" y="650394"/>
                  <a:pt x="957310" y="649808"/>
                </a:cubicBezTo>
                <a:lnTo>
                  <a:pt x="1007596" y="649808"/>
                </a:lnTo>
                <a:cubicBezTo>
                  <a:pt x="1008888" y="649847"/>
                  <a:pt x="1010172" y="650048"/>
                  <a:pt x="1011413" y="650408"/>
                </a:cubicBezTo>
                <a:close/>
                <a:moveTo>
                  <a:pt x="1001380" y="647816"/>
                </a:moveTo>
                <a:cubicBezTo>
                  <a:pt x="1000924" y="648656"/>
                  <a:pt x="1000203" y="648296"/>
                  <a:pt x="999627" y="648296"/>
                </a:cubicBezTo>
                <a:lnTo>
                  <a:pt x="951405" y="648296"/>
                </a:lnTo>
                <a:cubicBezTo>
                  <a:pt x="950969" y="648356"/>
                  <a:pt x="950522" y="648356"/>
                  <a:pt x="950085" y="648296"/>
                </a:cubicBezTo>
                <a:lnTo>
                  <a:pt x="935227" y="644143"/>
                </a:lnTo>
                <a:lnTo>
                  <a:pt x="935227" y="643591"/>
                </a:lnTo>
                <a:lnTo>
                  <a:pt x="983593" y="643591"/>
                </a:lnTo>
                <a:cubicBezTo>
                  <a:pt x="984208" y="643582"/>
                  <a:pt x="984820" y="643647"/>
                  <a:pt x="985418" y="643783"/>
                </a:cubicBezTo>
                <a:close/>
                <a:moveTo>
                  <a:pt x="1015421" y="638215"/>
                </a:moveTo>
                <a:cubicBezTo>
                  <a:pt x="1016813" y="638263"/>
                  <a:pt x="1018198" y="638455"/>
                  <a:pt x="1019550" y="638791"/>
                </a:cubicBezTo>
                <a:cubicBezTo>
                  <a:pt x="1023726" y="639751"/>
                  <a:pt x="1027903" y="640663"/>
                  <a:pt x="1032079" y="641575"/>
                </a:cubicBezTo>
                <a:lnTo>
                  <a:pt x="1032079" y="642103"/>
                </a:lnTo>
                <a:lnTo>
                  <a:pt x="987674" y="642103"/>
                </a:lnTo>
                <a:cubicBezTo>
                  <a:pt x="985746" y="642134"/>
                  <a:pt x="983824" y="641902"/>
                  <a:pt x="981961" y="641407"/>
                </a:cubicBezTo>
                <a:cubicBezTo>
                  <a:pt x="978457" y="640495"/>
                  <a:pt x="974904" y="639607"/>
                  <a:pt x="971400" y="638359"/>
                </a:cubicBezTo>
                <a:cubicBezTo>
                  <a:pt x="972024" y="638359"/>
                  <a:pt x="972672" y="638239"/>
                  <a:pt x="973296" y="638239"/>
                </a:cubicBezTo>
                <a:close/>
                <a:moveTo>
                  <a:pt x="1003588" y="635118"/>
                </a:moveTo>
                <a:cubicBezTo>
                  <a:pt x="1003725" y="635212"/>
                  <a:pt x="1003907" y="635212"/>
                  <a:pt x="1004044" y="635118"/>
                </a:cubicBezTo>
                <a:cubicBezTo>
                  <a:pt x="1004630" y="634953"/>
                  <a:pt x="1005258" y="635109"/>
                  <a:pt x="1005700" y="635526"/>
                </a:cubicBezTo>
                <a:lnTo>
                  <a:pt x="1006612" y="635670"/>
                </a:lnTo>
                <a:cubicBezTo>
                  <a:pt x="1007234" y="635471"/>
                  <a:pt x="1007916" y="635682"/>
                  <a:pt x="1008316" y="636198"/>
                </a:cubicBezTo>
                <a:cubicBezTo>
                  <a:pt x="1007548" y="636871"/>
                  <a:pt x="1006636" y="636583"/>
                  <a:pt x="1005796" y="636583"/>
                </a:cubicBezTo>
                <a:lnTo>
                  <a:pt x="964751" y="636583"/>
                </a:lnTo>
                <a:cubicBezTo>
                  <a:pt x="963347" y="636532"/>
                  <a:pt x="961955" y="636323"/>
                  <a:pt x="960599" y="635959"/>
                </a:cubicBezTo>
                <a:cubicBezTo>
                  <a:pt x="959185" y="635502"/>
                  <a:pt x="957730" y="635188"/>
                  <a:pt x="956254" y="635022"/>
                </a:cubicBezTo>
                <a:cubicBezTo>
                  <a:pt x="955652" y="635178"/>
                  <a:pt x="955013" y="635006"/>
                  <a:pt x="954574" y="634566"/>
                </a:cubicBezTo>
                <a:lnTo>
                  <a:pt x="954382" y="634566"/>
                </a:lnTo>
                <a:lnTo>
                  <a:pt x="954142" y="634566"/>
                </a:lnTo>
                <a:cubicBezTo>
                  <a:pt x="953551" y="634720"/>
                  <a:pt x="952925" y="634557"/>
                  <a:pt x="952486" y="634134"/>
                </a:cubicBezTo>
                <a:lnTo>
                  <a:pt x="952270" y="634014"/>
                </a:lnTo>
                <a:lnTo>
                  <a:pt x="952029" y="634014"/>
                </a:lnTo>
                <a:cubicBezTo>
                  <a:pt x="951432" y="634182"/>
                  <a:pt x="950789" y="633997"/>
                  <a:pt x="950373" y="633534"/>
                </a:cubicBezTo>
                <a:lnTo>
                  <a:pt x="950229" y="633390"/>
                </a:lnTo>
                <a:lnTo>
                  <a:pt x="950061" y="633390"/>
                </a:lnTo>
                <a:cubicBezTo>
                  <a:pt x="949821" y="633390"/>
                  <a:pt x="949485" y="633390"/>
                  <a:pt x="949341" y="633198"/>
                </a:cubicBezTo>
                <a:cubicBezTo>
                  <a:pt x="949197" y="633006"/>
                  <a:pt x="949341" y="632526"/>
                  <a:pt x="949677" y="632478"/>
                </a:cubicBezTo>
                <a:cubicBezTo>
                  <a:pt x="950373" y="632442"/>
                  <a:pt x="951069" y="632442"/>
                  <a:pt x="951765" y="632478"/>
                </a:cubicBezTo>
                <a:lnTo>
                  <a:pt x="991322" y="632478"/>
                </a:lnTo>
                <a:cubicBezTo>
                  <a:pt x="992282" y="632478"/>
                  <a:pt x="993267" y="632238"/>
                  <a:pt x="994107" y="632958"/>
                </a:cubicBezTo>
                <a:cubicBezTo>
                  <a:pt x="994244" y="633052"/>
                  <a:pt x="994426" y="633052"/>
                  <a:pt x="994563" y="632958"/>
                </a:cubicBezTo>
                <a:cubicBezTo>
                  <a:pt x="995141" y="632797"/>
                  <a:pt x="995760" y="632953"/>
                  <a:pt x="996195" y="633366"/>
                </a:cubicBezTo>
                <a:lnTo>
                  <a:pt x="997131" y="633510"/>
                </a:lnTo>
                <a:lnTo>
                  <a:pt x="997131" y="633510"/>
                </a:lnTo>
                <a:cubicBezTo>
                  <a:pt x="997736" y="633342"/>
                  <a:pt x="998384" y="633508"/>
                  <a:pt x="998835" y="633942"/>
                </a:cubicBezTo>
                <a:cubicBezTo>
                  <a:pt x="998982" y="634038"/>
                  <a:pt x="999169" y="634038"/>
                  <a:pt x="999315" y="633942"/>
                </a:cubicBezTo>
                <a:cubicBezTo>
                  <a:pt x="999894" y="633781"/>
                  <a:pt x="1000513" y="633937"/>
                  <a:pt x="1000948" y="634350"/>
                </a:cubicBezTo>
                <a:lnTo>
                  <a:pt x="1001860" y="634494"/>
                </a:lnTo>
                <a:lnTo>
                  <a:pt x="1001860" y="634494"/>
                </a:lnTo>
                <a:cubicBezTo>
                  <a:pt x="1002501" y="634369"/>
                  <a:pt x="1003156" y="634610"/>
                  <a:pt x="1003564" y="635118"/>
                </a:cubicBezTo>
                <a:close/>
                <a:moveTo>
                  <a:pt x="1014173" y="628350"/>
                </a:moveTo>
                <a:cubicBezTo>
                  <a:pt x="1019778" y="628208"/>
                  <a:pt x="1025378" y="628798"/>
                  <a:pt x="1030831" y="630102"/>
                </a:cubicBezTo>
                <a:cubicBezTo>
                  <a:pt x="1031688" y="630277"/>
                  <a:pt x="1032552" y="630404"/>
                  <a:pt x="1033424" y="630486"/>
                </a:cubicBezTo>
                <a:lnTo>
                  <a:pt x="1033424" y="630486"/>
                </a:lnTo>
                <a:cubicBezTo>
                  <a:pt x="1034050" y="630279"/>
                  <a:pt x="1034739" y="630447"/>
                  <a:pt x="1035200" y="630918"/>
                </a:cubicBezTo>
                <a:cubicBezTo>
                  <a:pt x="1035317" y="631019"/>
                  <a:pt x="1035490" y="631019"/>
                  <a:pt x="1035608" y="630918"/>
                </a:cubicBezTo>
                <a:cubicBezTo>
                  <a:pt x="1036040" y="630918"/>
                  <a:pt x="1036640" y="630726"/>
                  <a:pt x="1036784" y="631182"/>
                </a:cubicBezTo>
                <a:cubicBezTo>
                  <a:pt x="1037072" y="632046"/>
                  <a:pt x="1036256" y="631854"/>
                  <a:pt x="1035824" y="631902"/>
                </a:cubicBezTo>
                <a:cubicBezTo>
                  <a:pt x="1035296" y="631938"/>
                  <a:pt x="1034768" y="631938"/>
                  <a:pt x="1034240" y="631902"/>
                </a:cubicBezTo>
                <a:lnTo>
                  <a:pt x="996339" y="631902"/>
                </a:lnTo>
                <a:cubicBezTo>
                  <a:pt x="995379" y="631902"/>
                  <a:pt x="994371" y="632142"/>
                  <a:pt x="993555" y="631422"/>
                </a:cubicBezTo>
                <a:lnTo>
                  <a:pt x="993339" y="631302"/>
                </a:lnTo>
                <a:lnTo>
                  <a:pt x="993099" y="631302"/>
                </a:lnTo>
                <a:cubicBezTo>
                  <a:pt x="992508" y="631441"/>
                  <a:pt x="991889" y="631280"/>
                  <a:pt x="991442" y="630870"/>
                </a:cubicBezTo>
                <a:lnTo>
                  <a:pt x="990578" y="630726"/>
                </a:lnTo>
                <a:lnTo>
                  <a:pt x="990578" y="630726"/>
                </a:lnTo>
                <a:cubicBezTo>
                  <a:pt x="989957" y="630911"/>
                  <a:pt x="989282" y="630757"/>
                  <a:pt x="988802" y="630318"/>
                </a:cubicBezTo>
                <a:lnTo>
                  <a:pt x="988610" y="630198"/>
                </a:lnTo>
                <a:lnTo>
                  <a:pt x="988370" y="630198"/>
                </a:lnTo>
                <a:cubicBezTo>
                  <a:pt x="987779" y="630366"/>
                  <a:pt x="987146" y="630200"/>
                  <a:pt x="986714" y="629766"/>
                </a:cubicBezTo>
                <a:lnTo>
                  <a:pt x="985826" y="629622"/>
                </a:lnTo>
                <a:lnTo>
                  <a:pt x="985826" y="629622"/>
                </a:lnTo>
                <a:cubicBezTo>
                  <a:pt x="985211" y="629819"/>
                  <a:pt x="984537" y="629663"/>
                  <a:pt x="984073" y="629214"/>
                </a:cubicBezTo>
                <a:lnTo>
                  <a:pt x="981673" y="628206"/>
                </a:lnTo>
                <a:lnTo>
                  <a:pt x="992475" y="628206"/>
                </a:lnTo>
                <a:cubicBezTo>
                  <a:pt x="999747" y="628398"/>
                  <a:pt x="1006948" y="628518"/>
                  <a:pt x="1014149" y="628278"/>
                </a:cubicBezTo>
                <a:close/>
                <a:moveTo>
                  <a:pt x="1012301" y="626477"/>
                </a:moveTo>
                <a:cubicBezTo>
                  <a:pt x="1011180" y="626811"/>
                  <a:pt x="1010009" y="626924"/>
                  <a:pt x="1008844" y="626813"/>
                </a:cubicBezTo>
                <a:cubicBezTo>
                  <a:pt x="997971" y="626813"/>
                  <a:pt x="987098" y="626813"/>
                  <a:pt x="976224" y="626813"/>
                </a:cubicBezTo>
                <a:cubicBezTo>
                  <a:pt x="971832" y="626576"/>
                  <a:pt x="967502" y="625671"/>
                  <a:pt x="963383" y="624125"/>
                </a:cubicBezTo>
                <a:cubicBezTo>
                  <a:pt x="975744" y="624125"/>
                  <a:pt x="988106" y="624005"/>
                  <a:pt x="1000467" y="624125"/>
                </a:cubicBezTo>
                <a:cubicBezTo>
                  <a:pt x="1004510" y="624531"/>
                  <a:pt x="1008504" y="625318"/>
                  <a:pt x="1012397" y="626477"/>
                </a:cubicBezTo>
                <a:close/>
                <a:moveTo>
                  <a:pt x="954790" y="579312"/>
                </a:moveTo>
                <a:cubicBezTo>
                  <a:pt x="954790" y="576911"/>
                  <a:pt x="954790" y="576911"/>
                  <a:pt x="957046" y="576911"/>
                </a:cubicBezTo>
                <a:lnTo>
                  <a:pt x="998139" y="576911"/>
                </a:lnTo>
                <a:cubicBezTo>
                  <a:pt x="1000323" y="576911"/>
                  <a:pt x="1000347" y="576911"/>
                  <a:pt x="1000347" y="579312"/>
                </a:cubicBezTo>
                <a:lnTo>
                  <a:pt x="1000347" y="620405"/>
                </a:lnTo>
                <a:cubicBezTo>
                  <a:pt x="1000347" y="622565"/>
                  <a:pt x="1000347" y="622589"/>
                  <a:pt x="998235" y="622589"/>
                </a:cubicBezTo>
                <a:lnTo>
                  <a:pt x="957190" y="622589"/>
                </a:lnTo>
                <a:cubicBezTo>
                  <a:pt x="954790" y="622589"/>
                  <a:pt x="954790" y="622805"/>
                  <a:pt x="954790" y="620405"/>
                </a:cubicBezTo>
                <a:cubicBezTo>
                  <a:pt x="954790" y="606692"/>
                  <a:pt x="954790" y="592993"/>
                  <a:pt x="954790" y="579312"/>
                </a:cubicBezTo>
                <a:close/>
                <a:moveTo>
                  <a:pt x="1045137" y="622517"/>
                </a:moveTo>
                <a:lnTo>
                  <a:pt x="1004092" y="622517"/>
                </a:lnTo>
                <a:cubicBezTo>
                  <a:pt x="1002004" y="622517"/>
                  <a:pt x="1001980" y="622517"/>
                  <a:pt x="1001980" y="620333"/>
                </a:cubicBezTo>
                <a:lnTo>
                  <a:pt x="1001980" y="579047"/>
                </a:lnTo>
                <a:cubicBezTo>
                  <a:pt x="1001980" y="576983"/>
                  <a:pt x="1001980" y="576935"/>
                  <a:pt x="1004188" y="576935"/>
                </a:cubicBezTo>
                <a:lnTo>
                  <a:pt x="1045305" y="576935"/>
                </a:lnTo>
                <a:cubicBezTo>
                  <a:pt x="1047537" y="576935"/>
                  <a:pt x="1047561" y="576935"/>
                  <a:pt x="1047561" y="579336"/>
                </a:cubicBezTo>
                <a:lnTo>
                  <a:pt x="1047561" y="620429"/>
                </a:lnTo>
                <a:cubicBezTo>
                  <a:pt x="1047561" y="622805"/>
                  <a:pt x="1047657" y="622589"/>
                  <a:pt x="1045185" y="622589"/>
                </a:cubicBezTo>
                <a:close/>
                <a:moveTo>
                  <a:pt x="1047537" y="532290"/>
                </a:moveTo>
                <a:lnTo>
                  <a:pt x="1047537" y="572567"/>
                </a:lnTo>
                <a:cubicBezTo>
                  <a:pt x="1047537" y="572999"/>
                  <a:pt x="1047537" y="573455"/>
                  <a:pt x="1047537" y="573887"/>
                </a:cubicBezTo>
                <a:cubicBezTo>
                  <a:pt x="1047537" y="574895"/>
                  <a:pt x="1047129" y="575351"/>
                  <a:pt x="1046145" y="575279"/>
                </a:cubicBezTo>
                <a:lnTo>
                  <a:pt x="1004308" y="575279"/>
                </a:lnTo>
                <a:cubicBezTo>
                  <a:pt x="1003499" y="575397"/>
                  <a:pt x="1002673" y="575305"/>
                  <a:pt x="1001908" y="575015"/>
                </a:cubicBezTo>
                <a:lnTo>
                  <a:pt x="1001908" y="575015"/>
                </a:lnTo>
                <a:cubicBezTo>
                  <a:pt x="1001188" y="574295"/>
                  <a:pt x="1001380" y="573383"/>
                  <a:pt x="1001380" y="572615"/>
                </a:cubicBezTo>
                <a:lnTo>
                  <a:pt x="1001380" y="532266"/>
                </a:lnTo>
                <a:cubicBezTo>
                  <a:pt x="1001380" y="531426"/>
                  <a:pt x="1001164" y="530489"/>
                  <a:pt x="1001980" y="529865"/>
                </a:cubicBezTo>
                <a:cubicBezTo>
                  <a:pt x="1002796" y="529241"/>
                  <a:pt x="1003540" y="529265"/>
                  <a:pt x="1004380" y="529265"/>
                </a:cubicBezTo>
                <a:lnTo>
                  <a:pt x="1044753" y="529265"/>
                </a:lnTo>
                <a:cubicBezTo>
                  <a:pt x="1045593" y="529265"/>
                  <a:pt x="1046505" y="529073"/>
                  <a:pt x="1047153" y="529793"/>
                </a:cubicBezTo>
                <a:cubicBezTo>
                  <a:pt x="1047463" y="530578"/>
                  <a:pt x="1047602" y="531421"/>
                  <a:pt x="1047561" y="532266"/>
                </a:cubicBezTo>
                <a:close/>
                <a:moveTo>
                  <a:pt x="1047321" y="528209"/>
                </a:moveTo>
                <a:cubicBezTo>
                  <a:pt x="1046472" y="528675"/>
                  <a:pt x="1045487" y="528828"/>
                  <a:pt x="1044537" y="528641"/>
                </a:cubicBezTo>
                <a:lnTo>
                  <a:pt x="1004716" y="528641"/>
                </a:lnTo>
                <a:cubicBezTo>
                  <a:pt x="1003758" y="528814"/>
                  <a:pt x="1002769" y="528663"/>
                  <a:pt x="1001908" y="528209"/>
                </a:cubicBezTo>
                <a:lnTo>
                  <a:pt x="1001908" y="528209"/>
                </a:lnTo>
                <a:cubicBezTo>
                  <a:pt x="1001437" y="527362"/>
                  <a:pt x="1001276" y="526378"/>
                  <a:pt x="1001452" y="525425"/>
                </a:cubicBezTo>
                <a:lnTo>
                  <a:pt x="1001452" y="485604"/>
                </a:lnTo>
                <a:cubicBezTo>
                  <a:pt x="1001276" y="484651"/>
                  <a:pt x="1001437" y="483667"/>
                  <a:pt x="1001908" y="482820"/>
                </a:cubicBezTo>
                <a:lnTo>
                  <a:pt x="1001908" y="482820"/>
                </a:lnTo>
                <a:cubicBezTo>
                  <a:pt x="1002604" y="482075"/>
                  <a:pt x="1003540" y="482291"/>
                  <a:pt x="1004308" y="482291"/>
                </a:cubicBezTo>
                <a:cubicBezTo>
                  <a:pt x="1017910" y="482291"/>
                  <a:pt x="1031511" y="482291"/>
                  <a:pt x="1045113" y="482291"/>
                </a:cubicBezTo>
                <a:cubicBezTo>
                  <a:pt x="1047705" y="482291"/>
                  <a:pt x="1047801" y="482291"/>
                  <a:pt x="1047801" y="484956"/>
                </a:cubicBezTo>
                <a:lnTo>
                  <a:pt x="1047801" y="525761"/>
                </a:lnTo>
                <a:cubicBezTo>
                  <a:pt x="1047897" y="526649"/>
                  <a:pt x="1048089" y="527465"/>
                  <a:pt x="1047345" y="528281"/>
                </a:cubicBezTo>
                <a:close/>
                <a:moveTo>
                  <a:pt x="1047537" y="478595"/>
                </a:moveTo>
                <a:cubicBezTo>
                  <a:pt x="1047537" y="480995"/>
                  <a:pt x="1047537" y="480995"/>
                  <a:pt x="1045281" y="480995"/>
                </a:cubicBezTo>
                <a:lnTo>
                  <a:pt x="1004212" y="480995"/>
                </a:lnTo>
                <a:cubicBezTo>
                  <a:pt x="1002004" y="480995"/>
                  <a:pt x="1001980" y="480995"/>
                  <a:pt x="1001980" y="478595"/>
                </a:cubicBezTo>
                <a:lnTo>
                  <a:pt x="1001980" y="437550"/>
                </a:lnTo>
                <a:cubicBezTo>
                  <a:pt x="1001980" y="435414"/>
                  <a:pt x="1001980" y="435390"/>
                  <a:pt x="1004092" y="435366"/>
                </a:cubicBezTo>
                <a:lnTo>
                  <a:pt x="1045185" y="435366"/>
                </a:lnTo>
                <a:cubicBezTo>
                  <a:pt x="1047585" y="435366"/>
                  <a:pt x="1047585" y="435150"/>
                  <a:pt x="1047585" y="437550"/>
                </a:cubicBezTo>
                <a:close/>
                <a:moveTo>
                  <a:pt x="1047537" y="431453"/>
                </a:moveTo>
                <a:cubicBezTo>
                  <a:pt x="1047537" y="433686"/>
                  <a:pt x="1047537" y="433710"/>
                  <a:pt x="1045137" y="433710"/>
                </a:cubicBezTo>
                <a:lnTo>
                  <a:pt x="1004332" y="433710"/>
                </a:lnTo>
                <a:cubicBezTo>
                  <a:pt x="1001932" y="433710"/>
                  <a:pt x="1001932" y="433710"/>
                  <a:pt x="1001932" y="431501"/>
                </a:cubicBezTo>
                <a:lnTo>
                  <a:pt x="1001932" y="390240"/>
                </a:lnTo>
                <a:cubicBezTo>
                  <a:pt x="1001932" y="388152"/>
                  <a:pt x="1001932" y="388128"/>
                  <a:pt x="1004140" y="388128"/>
                </a:cubicBezTo>
                <a:lnTo>
                  <a:pt x="1045209" y="388128"/>
                </a:lnTo>
                <a:cubicBezTo>
                  <a:pt x="1047465" y="388128"/>
                  <a:pt x="1047609" y="388128"/>
                  <a:pt x="1047609" y="390528"/>
                </a:cubicBezTo>
                <a:close/>
                <a:moveTo>
                  <a:pt x="1047537" y="384263"/>
                </a:moveTo>
                <a:cubicBezTo>
                  <a:pt x="1047537" y="386544"/>
                  <a:pt x="1047657" y="386472"/>
                  <a:pt x="1045449" y="386472"/>
                </a:cubicBezTo>
                <a:lnTo>
                  <a:pt x="1004164" y="386472"/>
                </a:lnTo>
                <a:cubicBezTo>
                  <a:pt x="1002004" y="386472"/>
                  <a:pt x="1001980" y="386472"/>
                  <a:pt x="1001980" y="384359"/>
                </a:cubicBezTo>
                <a:lnTo>
                  <a:pt x="1001980" y="343122"/>
                </a:lnTo>
                <a:cubicBezTo>
                  <a:pt x="1001980" y="341082"/>
                  <a:pt x="1001980" y="341058"/>
                  <a:pt x="1003924" y="341058"/>
                </a:cubicBezTo>
                <a:lnTo>
                  <a:pt x="1045497" y="341058"/>
                </a:lnTo>
                <a:cubicBezTo>
                  <a:pt x="1047681" y="341058"/>
                  <a:pt x="1047561" y="341058"/>
                  <a:pt x="1047561" y="343290"/>
                </a:cubicBezTo>
                <a:lnTo>
                  <a:pt x="1047561" y="384335"/>
                </a:lnTo>
                <a:close/>
                <a:moveTo>
                  <a:pt x="1047537" y="336762"/>
                </a:moveTo>
                <a:cubicBezTo>
                  <a:pt x="1047537" y="337266"/>
                  <a:pt x="1047537" y="337794"/>
                  <a:pt x="1047537" y="338322"/>
                </a:cubicBezTo>
                <a:cubicBezTo>
                  <a:pt x="1047537" y="338850"/>
                  <a:pt x="1047105" y="339402"/>
                  <a:pt x="1046361" y="339402"/>
                </a:cubicBezTo>
                <a:cubicBezTo>
                  <a:pt x="1045617" y="339402"/>
                  <a:pt x="1045137" y="339402"/>
                  <a:pt x="1044513" y="339402"/>
                </a:cubicBezTo>
                <a:lnTo>
                  <a:pt x="1002172" y="339402"/>
                </a:lnTo>
                <a:cubicBezTo>
                  <a:pt x="1001284" y="338922"/>
                  <a:pt x="1001452" y="338082"/>
                  <a:pt x="1001452" y="337314"/>
                </a:cubicBezTo>
                <a:lnTo>
                  <a:pt x="1001452" y="295909"/>
                </a:lnTo>
                <a:cubicBezTo>
                  <a:pt x="1001452" y="295164"/>
                  <a:pt x="1001308" y="294324"/>
                  <a:pt x="1002052" y="293772"/>
                </a:cubicBezTo>
                <a:cubicBezTo>
                  <a:pt x="1002796" y="293220"/>
                  <a:pt x="1003612" y="293196"/>
                  <a:pt x="1004452" y="293196"/>
                </a:cubicBezTo>
                <a:cubicBezTo>
                  <a:pt x="1017894" y="293196"/>
                  <a:pt x="1031352" y="293196"/>
                  <a:pt x="1044825" y="293196"/>
                </a:cubicBezTo>
                <a:cubicBezTo>
                  <a:pt x="1045665" y="293196"/>
                  <a:pt x="1046577" y="292980"/>
                  <a:pt x="1047225" y="293700"/>
                </a:cubicBezTo>
                <a:cubicBezTo>
                  <a:pt x="1047504" y="294533"/>
                  <a:pt x="1047595" y="295419"/>
                  <a:pt x="1047489" y="296293"/>
                </a:cubicBezTo>
                <a:close/>
                <a:moveTo>
                  <a:pt x="1047345" y="292236"/>
                </a:moveTo>
                <a:cubicBezTo>
                  <a:pt x="1046498" y="292709"/>
                  <a:pt x="1045514" y="292870"/>
                  <a:pt x="1044561" y="292692"/>
                </a:cubicBezTo>
                <a:lnTo>
                  <a:pt x="1004668" y="292692"/>
                </a:lnTo>
                <a:cubicBezTo>
                  <a:pt x="1003713" y="292858"/>
                  <a:pt x="1002729" y="292690"/>
                  <a:pt x="1001884" y="292212"/>
                </a:cubicBezTo>
                <a:cubicBezTo>
                  <a:pt x="1001442" y="291355"/>
                  <a:pt x="1001288" y="290378"/>
                  <a:pt x="1001452" y="289428"/>
                </a:cubicBezTo>
                <a:lnTo>
                  <a:pt x="1001452" y="249535"/>
                </a:lnTo>
                <a:cubicBezTo>
                  <a:pt x="1001279" y="248582"/>
                  <a:pt x="1001440" y="247598"/>
                  <a:pt x="1001908" y="246750"/>
                </a:cubicBezTo>
                <a:lnTo>
                  <a:pt x="1001908" y="246750"/>
                </a:lnTo>
                <a:cubicBezTo>
                  <a:pt x="1002604" y="246006"/>
                  <a:pt x="1003540" y="246222"/>
                  <a:pt x="1004308" y="246222"/>
                </a:cubicBezTo>
                <a:cubicBezTo>
                  <a:pt x="1017918" y="246222"/>
                  <a:pt x="1031527" y="246222"/>
                  <a:pt x="1045113" y="246222"/>
                </a:cubicBezTo>
                <a:cubicBezTo>
                  <a:pt x="1047705" y="246222"/>
                  <a:pt x="1047801" y="246222"/>
                  <a:pt x="1047801" y="248887"/>
                </a:cubicBezTo>
                <a:lnTo>
                  <a:pt x="1047801" y="289692"/>
                </a:lnTo>
                <a:cubicBezTo>
                  <a:pt x="1047897" y="290580"/>
                  <a:pt x="1048089" y="291516"/>
                  <a:pt x="1047345" y="292236"/>
                </a:cubicBezTo>
                <a:close/>
                <a:moveTo>
                  <a:pt x="1047561" y="195456"/>
                </a:moveTo>
                <a:cubicBezTo>
                  <a:pt x="1047561" y="197712"/>
                  <a:pt x="1047561" y="197856"/>
                  <a:pt x="1045161" y="197856"/>
                </a:cubicBezTo>
                <a:lnTo>
                  <a:pt x="1004164" y="197856"/>
                </a:lnTo>
                <a:cubicBezTo>
                  <a:pt x="1002028" y="197856"/>
                  <a:pt x="1001980" y="197856"/>
                  <a:pt x="1001980" y="195720"/>
                </a:cubicBezTo>
                <a:lnTo>
                  <a:pt x="1001980" y="154219"/>
                </a:lnTo>
                <a:cubicBezTo>
                  <a:pt x="1001980" y="152107"/>
                  <a:pt x="1001980" y="152059"/>
                  <a:pt x="1004140" y="152059"/>
                </a:cubicBezTo>
                <a:lnTo>
                  <a:pt x="1045473" y="152059"/>
                </a:lnTo>
                <a:cubicBezTo>
                  <a:pt x="1047489" y="152059"/>
                  <a:pt x="1047537" y="152059"/>
                  <a:pt x="1047537" y="154099"/>
                </a:cubicBezTo>
                <a:cubicBezTo>
                  <a:pt x="1047537" y="161012"/>
                  <a:pt x="1047537" y="167941"/>
                  <a:pt x="1047537" y="174886"/>
                </a:cubicBezTo>
                <a:close/>
                <a:moveTo>
                  <a:pt x="1047561" y="148290"/>
                </a:moveTo>
                <a:cubicBezTo>
                  <a:pt x="1047561" y="150571"/>
                  <a:pt x="1047681" y="150499"/>
                  <a:pt x="1045473" y="150499"/>
                </a:cubicBezTo>
                <a:lnTo>
                  <a:pt x="1004164" y="150499"/>
                </a:lnTo>
                <a:cubicBezTo>
                  <a:pt x="1002004" y="150499"/>
                  <a:pt x="1001980" y="150499"/>
                  <a:pt x="1001980" y="148410"/>
                </a:cubicBezTo>
                <a:lnTo>
                  <a:pt x="1001980" y="107077"/>
                </a:lnTo>
                <a:cubicBezTo>
                  <a:pt x="1001980" y="105037"/>
                  <a:pt x="1001980" y="104989"/>
                  <a:pt x="1003924" y="104989"/>
                </a:cubicBezTo>
                <a:lnTo>
                  <a:pt x="1045497" y="104989"/>
                </a:lnTo>
                <a:cubicBezTo>
                  <a:pt x="1047681" y="104989"/>
                  <a:pt x="1047561" y="104989"/>
                  <a:pt x="1047561" y="107221"/>
                </a:cubicBezTo>
                <a:lnTo>
                  <a:pt x="1047561" y="148218"/>
                </a:lnTo>
                <a:close/>
                <a:moveTo>
                  <a:pt x="1047561" y="201265"/>
                </a:moveTo>
                <a:lnTo>
                  <a:pt x="1047561" y="242886"/>
                </a:lnTo>
                <a:cubicBezTo>
                  <a:pt x="1047561" y="244926"/>
                  <a:pt x="1047561" y="244974"/>
                  <a:pt x="1045569" y="244974"/>
                </a:cubicBezTo>
                <a:cubicBezTo>
                  <a:pt x="1031695" y="244974"/>
                  <a:pt x="1017822" y="244974"/>
                  <a:pt x="1003948" y="244974"/>
                </a:cubicBezTo>
                <a:cubicBezTo>
                  <a:pt x="1002028" y="244974"/>
                  <a:pt x="1001980" y="244974"/>
                  <a:pt x="1001980" y="242886"/>
                </a:cubicBezTo>
                <a:lnTo>
                  <a:pt x="1001980" y="201505"/>
                </a:lnTo>
                <a:cubicBezTo>
                  <a:pt x="1001980" y="199345"/>
                  <a:pt x="1001980" y="199321"/>
                  <a:pt x="1004092" y="199321"/>
                </a:cubicBezTo>
                <a:cubicBezTo>
                  <a:pt x="1011029" y="199321"/>
                  <a:pt x="1017966" y="199321"/>
                  <a:pt x="1024902" y="199321"/>
                </a:cubicBezTo>
                <a:lnTo>
                  <a:pt x="1045449" y="199321"/>
                </a:lnTo>
                <a:cubicBezTo>
                  <a:pt x="1047537" y="199297"/>
                  <a:pt x="1047561" y="199201"/>
                  <a:pt x="1047561" y="201241"/>
                </a:cubicBezTo>
                <a:close/>
                <a:moveTo>
                  <a:pt x="1047561" y="60271"/>
                </a:moveTo>
                <a:lnTo>
                  <a:pt x="1047561" y="100764"/>
                </a:lnTo>
                <a:cubicBezTo>
                  <a:pt x="1047561" y="101293"/>
                  <a:pt x="1047561" y="101821"/>
                  <a:pt x="1047561" y="102349"/>
                </a:cubicBezTo>
                <a:cubicBezTo>
                  <a:pt x="1047561" y="102877"/>
                  <a:pt x="1047129" y="103429"/>
                  <a:pt x="1046385" y="103405"/>
                </a:cubicBezTo>
                <a:lnTo>
                  <a:pt x="1002172" y="103405"/>
                </a:lnTo>
                <a:cubicBezTo>
                  <a:pt x="1001284" y="102925"/>
                  <a:pt x="1001452" y="102061"/>
                  <a:pt x="1001452" y="101293"/>
                </a:cubicBezTo>
                <a:lnTo>
                  <a:pt x="1001452" y="59863"/>
                </a:lnTo>
                <a:cubicBezTo>
                  <a:pt x="1001452" y="59095"/>
                  <a:pt x="1001308" y="58279"/>
                  <a:pt x="1002052" y="57727"/>
                </a:cubicBezTo>
                <a:cubicBezTo>
                  <a:pt x="1002796" y="57175"/>
                  <a:pt x="1003612" y="57127"/>
                  <a:pt x="1004452" y="57127"/>
                </a:cubicBezTo>
                <a:lnTo>
                  <a:pt x="1044825" y="57127"/>
                </a:lnTo>
                <a:cubicBezTo>
                  <a:pt x="1045665" y="57127"/>
                  <a:pt x="1046577" y="56935"/>
                  <a:pt x="1047225" y="57655"/>
                </a:cubicBezTo>
                <a:cubicBezTo>
                  <a:pt x="1047528" y="58483"/>
                  <a:pt x="1047643" y="59369"/>
                  <a:pt x="1047561" y="60247"/>
                </a:cubicBezTo>
                <a:close/>
                <a:moveTo>
                  <a:pt x="1001956" y="10729"/>
                </a:moveTo>
                <a:lnTo>
                  <a:pt x="1001956" y="10729"/>
                </a:lnTo>
                <a:cubicBezTo>
                  <a:pt x="1002652" y="9985"/>
                  <a:pt x="1003588" y="10177"/>
                  <a:pt x="1004356" y="10177"/>
                </a:cubicBezTo>
                <a:lnTo>
                  <a:pt x="1045161" y="10177"/>
                </a:lnTo>
                <a:cubicBezTo>
                  <a:pt x="1047753" y="10177"/>
                  <a:pt x="1047849" y="10177"/>
                  <a:pt x="1047849" y="12866"/>
                </a:cubicBezTo>
                <a:lnTo>
                  <a:pt x="1047849" y="53671"/>
                </a:lnTo>
                <a:cubicBezTo>
                  <a:pt x="1047849" y="54535"/>
                  <a:pt x="1048041" y="55447"/>
                  <a:pt x="1047297" y="56071"/>
                </a:cubicBezTo>
                <a:cubicBezTo>
                  <a:pt x="1046450" y="56543"/>
                  <a:pt x="1045466" y="56705"/>
                  <a:pt x="1044513" y="56527"/>
                </a:cubicBezTo>
                <a:lnTo>
                  <a:pt x="1004716" y="56527"/>
                </a:lnTo>
                <a:cubicBezTo>
                  <a:pt x="1003758" y="56700"/>
                  <a:pt x="1002769" y="56548"/>
                  <a:pt x="1001908" y="56095"/>
                </a:cubicBezTo>
                <a:lnTo>
                  <a:pt x="1001908" y="56095"/>
                </a:lnTo>
                <a:cubicBezTo>
                  <a:pt x="1001437" y="55248"/>
                  <a:pt x="1001276" y="54263"/>
                  <a:pt x="1001452" y="53311"/>
                </a:cubicBezTo>
                <a:lnTo>
                  <a:pt x="1001452" y="13490"/>
                </a:lnTo>
                <a:cubicBezTo>
                  <a:pt x="1001276" y="12537"/>
                  <a:pt x="1001437" y="11552"/>
                  <a:pt x="1001908" y="10705"/>
                </a:cubicBezTo>
                <a:close/>
                <a:moveTo>
                  <a:pt x="1000395" y="575135"/>
                </a:moveTo>
                <a:lnTo>
                  <a:pt x="1000395" y="575135"/>
                </a:lnTo>
                <a:cubicBezTo>
                  <a:pt x="999675" y="575879"/>
                  <a:pt x="998763" y="575687"/>
                  <a:pt x="997995" y="575687"/>
                </a:cubicBezTo>
                <a:lnTo>
                  <a:pt x="957190" y="575687"/>
                </a:lnTo>
                <a:cubicBezTo>
                  <a:pt x="954622" y="575687"/>
                  <a:pt x="954526" y="575687"/>
                  <a:pt x="954502" y="572999"/>
                </a:cubicBezTo>
                <a:lnTo>
                  <a:pt x="954502" y="532266"/>
                </a:lnTo>
                <a:cubicBezTo>
                  <a:pt x="954502" y="531426"/>
                  <a:pt x="954310" y="530489"/>
                  <a:pt x="955054" y="529865"/>
                </a:cubicBezTo>
                <a:cubicBezTo>
                  <a:pt x="955901" y="529395"/>
                  <a:pt x="956885" y="529234"/>
                  <a:pt x="957838" y="529409"/>
                </a:cubicBezTo>
                <a:lnTo>
                  <a:pt x="997683" y="529409"/>
                </a:lnTo>
                <a:cubicBezTo>
                  <a:pt x="998641" y="529249"/>
                  <a:pt x="999625" y="529400"/>
                  <a:pt x="1000491" y="529841"/>
                </a:cubicBezTo>
                <a:lnTo>
                  <a:pt x="1000491" y="529841"/>
                </a:lnTo>
                <a:cubicBezTo>
                  <a:pt x="1000959" y="530689"/>
                  <a:pt x="1001120" y="531673"/>
                  <a:pt x="1000948" y="532626"/>
                </a:cubicBezTo>
                <a:cubicBezTo>
                  <a:pt x="1000948" y="545923"/>
                  <a:pt x="1000948" y="559221"/>
                  <a:pt x="1000948" y="572519"/>
                </a:cubicBezTo>
                <a:cubicBezTo>
                  <a:pt x="1001058" y="573428"/>
                  <a:pt x="1000864" y="574348"/>
                  <a:pt x="1000395" y="575135"/>
                </a:cubicBezTo>
                <a:close/>
                <a:moveTo>
                  <a:pt x="954478" y="12842"/>
                </a:moveTo>
                <a:cubicBezTo>
                  <a:pt x="954478" y="10273"/>
                  <a:pt x="954598" y="10153"/>
                  <a:pt x="957166" y="10153"/>
                </a:cubicBezTo>
                <a:lnTo>
                  <a:pt x="997971" y="10153"/>
                </a:lnTo>
                <a:cubicBezTo>
                  <a:pt x="998835" y="10153"/>
                  <a:pt x="999747" y="9961"/>
                  <a:pt x="1000371" y="10705"/>
                </a:cubicBezTo>
                <a:cubicBezTo>
                  <a:pt x="1000835" y="11555"/>
                  <a:pt x="1000988" y="12540"/>
                  <a:pt x="1000804" y="13490"/>
                </a:cubicBezTo>
                <a:cubicBezTo>
                  <a:pt x="1000804" y="26787"/>
                  <a:pt x="1000804" y="40085"/>
                  <a:pt x="1000804" y="53383"/>
                </a:cubicBezTo>
                <a:cubicBezTo>
                  <a:pt x="1000979" y="54336"/>
                  <a:pt x="1000818" y="55320"/>
                  <a:pt x="1000347" y="56167"/>
                </a:cubicBezTo>
                <a:cubicBezTo>
                  <a:pt x="999493" y="56616"/>
                  <a:pt x="998514" y="56768"/>
                  <a:pt x="997563" y="56599"/>
                </a:cubicBezTo>
                <a:lnTo>
                  <a:pt x="957814" y="56599"/>
                </a:lnTo>
                <a:cubicBezTo>
                  <a:pt x="956861" y="56787"/>
                  <a:pt x="955872" y="56625"/>
                  <a:pt x="955030" y="56143"/>
                </a:cubicBezTo>
                <a:lnTo>
                  <a:pt x="955030" y="56143"/>
                </a:lnTo>
                <a:cubicBezTo>
                  <a:pt x="954286" y="55447"/>
                  <a:pt x="954502" y="54535"/>
                  <a:pt x="954478" y="53743"/>
                </a:cubicBezTo>
                <a:close/>
                <a:moveTo>
                  <a:pt x="1000395" y="195264"/>
                </a:moveTo>
                <a:cubicBezTo>
                  <a:pt x="1000395" y="197664"/>
                  <a:pt x="1000395" y="197664"/>
                  <a:pt x="998187" y="197664"/>
                </a:cubicBezTo>
                <a:lnTo>
                  <a:pt x="957190" y="197664"/>
                </a:lnTo>
                <a:cubicBezTo>
                  <a:pt x="954934" y="197664"/>
                  <a:pt x="954790" y="197664"/>
                  <a:pt x="954790" y="195264"/>
                </a:cubicBezTo>
                <a:cubicBezTo>
                  <a:pt x="954790" y="181662"/>
                  <a:pt x="954790" y="168061"/>
                  <a:pt x="954790" y="154459"/>
                </a:cubicBezTo>
                <a:cubicBezTo>
                  <a:pt x="954790" y="152059"/>
                  <a:pt x="954790" y="152059"/>
                  <a:pt x="957190" y="152059"/>
                </a:cubicBezTo>
                <a:lnTo>
                  <a:pt x="997995" y="152059"/>
                </a:lnTo>
                <a:cubicBezTo>
                  <a:pt x="1000539" y="152059"/>
                  <a:pt x="1000395" y="151939"/>
                  <a:pt x="1000395" y="154459"/>
                </a:cubicBezTo>
                <a:lnTo>
                  <a:pt x="1000395" y="195264"/>
                </a:lnTo>
                <a:close/>
                <a:moveTo>
                  <a:pt x="957190" y="199225"/>
                </a:moveTo>
                <a:cubicBezTo>
                  <a:pt x="964031" y="199225"/>
                  <a:pt x="970872" y="199225"/>
                  <a:pt x="977737" y="199225"/>
                </a:cubicBezTo>
                <a:cubicBezTo>
                  <a:pt x="984602" y="199225"/>
                  <a:pt x="991418" y="199225"/>
                  <a:pt x="998283" y="199225"/>
                </a:cubicBezTo>
                <a:cubicBezTo>
                  <a:pt x="1000371" y="199225"/>
                  <a:pt x="1000395" y="199225"/>
                  <a:pt x="1000395" y="201385"/>
                </a:cubicBezTo>
                <a:lnTo>
                  <a:pt x="1000395" y="242742"/>
                </a:lnTo>
                <a:cubicBezTo>
                  <a:pt x="1000395" y="244830"/>
                  <a:pt x="1000395" y="244878"/>
                  <a:pt x="998187" y="244878"/>
                </a:cubicBezTo>
                <a:lnTo>
                  <a:pt x="957190" y="244878"/>
                </a:lnTo>
                <a:cubicBezTo>
                  <a:pt x="954958" y="244878"/>
                  <a:pt x="954934" y="244878"/>
                  <a:pt x="954934" y="242478"/>
                </a:cubicBezTo>
                <a:cubicBezTo>
                  <a:pt x="954934" y="228772"/>
                  <a:pt x="954934" y="215067"/>
                  <a:pt x="954934" y="201385"/>
                </a:cubicBezTo>
                <a:cubicBezTo>
                  <a:pt x="954790" y="199105"/>
                  <a:pt x="954790" y="199321"/>
                  <a:pt x="957190" y="199321"/>
                </a:cubicBezTo>
                <a:close/>
                <a:moveTo>
                  <a:pt x="954790" y="106717"/>
                </a:moveTo>
                <a:cubicBezTo>
                  <a:pt x="954790" y="104941"/>
                  <a:pt x="954790" y="104893"/>
                  <a:pt x="956734" y="104893"/>
                </a:cubicBezTo>
                <a:lnTo>
                  <a:pt x="998307" y="104893"/>
                </a:lnTo>
                <a:cubicBezTo>
                  <a:pt x="1000323" y="104893"/>
                  <a:pt x="1000347" y="104893"/>
                  <a:pt x="1000347" y="106861"/>
                </a:cubicBezTo>
                <a:lnTo>
                  <a:pt x="1000347" y="148530"/>
                </a:lnTo>
                <a:cubicBezTo>
                  <a:pt x="1000347" y="150451"/>
                  <a:pt x="1000347" y="150475"/>
                  <a:pt x="998259" y="150475"/>
                </a:cubicBezTo>
                <a:lnTo>
                  <a:pt x="977497" y="150475"/>
                </a:lnTo>
                <a:cubicBezTo>
                  <a:pt x="970560" y="150475"/>
                  <a:pt x="963623" y="150475"/>
                  <a:pt x="956710" y="150475"/>
                </a:cubicBezTo>
                <a:cubicBezTo>
                  <a:pt x="954838" y="150475"/>
                  <a:pt x="954790" y="150475"/>
                  <a:pt x="954790" y="148626"/>
                </a:cubicBezTo>
                <a:cubicBezTo>
                  <a:pt x="954790" y="134689"/>
                  <a:pt x="954790" y="120751"/>
                  <a:pt x="954790" y="106813"/>
                </a:cubicBezTo>
                <a:close/>
                <a:moveTo>
                  <a:pt x="1000179" y="103333"/>
                </a:moveTo>
                <a:lnTo>
                  <a:pt x="957598" y="103333"/>
                </a:lnTo>
                <a:cubicBezTo>
                  <a:pt x="954886" y="103333"/>
                  <a:pt x="954814" y="103765"/>
                  <a:pt x="954814" y="100692"/>
                </a:cubicBezTo>
                <a:cubicBezTo>
                  <a:pt x="954814" y="98292"/>
                  <a:pt x="954814" y="95892"/>
                  <a:pt x="954814" y="93324"/>
                </a:cubicBezTo>
                <a:cubicBezTo>
                  <a:pt x="954814" y="82354"/>
                  <a:pt x="954814" y="71385"/>
                  <a:pt x="954814" y="60439"/>
                </a:cubicBezTo>
                <a:cubicBezTo>
                  <a:pt x="954689" y="59481"/>
                  <a:pt x="954771" y="58507"/>
                  <a:pt x="955054" y="57583"/>
                </a:cubicBezTo>
                <a:cubicBezTo>
                  <a:pt x="955774" y="56863"/>
                  <a:pt x="956686" y="57055"/>
                  <a:pt x="957454" y="57055"/>
                </a:cubicBezTo>
                <a:lnTo>
                  <a:pt x="997995" y="57055"/>
                </a:lnTo>
                <a:cubicBezTo>
                  <a:pt x="998811" y="57055"/>
                  <a:pt x="999747" y="56839"/>
                  <a:pt x="1000395" y="57655"/>
                </a:cubicBezTo>
                <a:cubicBezTo>
                  <a:pt x="1001044" y="58471"/>
                  <a:pt x="1000996" y="59215"/>
                  <a:pt x="1000996" y="60055"/>
                </a:cubicBezTo>
                <a:cubicBezTo>
                  <a:pt x="1000996" y="73689"/>
                  <a:pt x="1000996" y="87331"/>
                  <a:pt x="1000996" y="100980"/>
                </a:cubicBezTo>
                <a:cubicBezTo>
                  <a:pt x="1000924" y="101893"/>
                  <a:pt x="1001188" y="102853"/>
                  <a:pt x="1000227" y="103429"/>
                </a:cubicBezTo>
                <a:close/>
                <a:moveTo>
                  <a:pt x="954478" y="289836"/>
                </a:moveTo>
                <a:lnTo>
                  <a:pt x="954478" y="249031"/>
                </a:lnTo>
                <a:cubicBezTo>
                  <a:pt x="954478" y="246462"/>
                  <a:pt x="954598" y="246366"/>
                  <a:pt x="957166" y="246366"/>
                </a:cubicBezTo>
                <a:cubicBezTo>
                  <a:pt x="970776" y="246366"/>
                  <a:pt x="984385" y="246366"/>
                  <a:pt x="997971" y="246366"/>
                </a:cubicBezTo>
                <a:cubicBezTo>
                  <a:pt x="998835" y="246366"/>
                  <a:pt x="999747" y="246150"/>
                  <a:pt x="1000371" y="246894"/>
                </a:cubicBezTo>
                <a:cubicBezTo>
                  <a:pt x="1000835" y="247744"/>
                  <a:pt x="1000986" y="248728"/>
                  <a:pt x="1000804" y="249679"/>
                </a:cubicBezTo>
                <a:cubicBezTo>
                  <a:pt x="1000804" y="262976"/>
                  <a:pt x="1000804" y="276267"/>
                  <a:pt x="1000804" y="289548"/>
                </a:cubicBezTo>
                <a:cubicBezTo>
                  <a:pt x="1000959" y="290465"/>
                  <a:pt x="1000818" y="291408"/>
                  <a:pt x="1000395" y="292236"/>
                </a:cubicBezTo>
                <a:lnTo>
                  <a:pt x="1000395" y="292236"/>
                </a:lnTo>
                <a:cubicBezTo>
                  <a:pt x="999551" y="292714"/>
                  <a:pt x="998566" y="292884"/>
                  <a:pt x="997611" y="292716"/>
                </a:cubicBezTo>
                <a:lnTo>
                  <a:pt x="957814" y="292716"/>
                </a:lnTo>
                <a:cubicBezTo>
                  <a:pt x="956861" y="292891"/>
                  <a:pt x="955877" y="292731"/>
                  <a:pt x="955030" y="292260"/>
                </a:cubicBezTo>
                <a:lnTo>
                  <a:pt x="955030" y="292260"/>
                </a:lnTo>
                <a:cubicBezTo>
                  <a:pt x="954286" y="291516"/>
                  <a:pt x="954502" y="290580"/>
                  <a:pt x="954478" y="289836"/>
                </a:cubicBezTo>
                <a:close/>
                <a:moveTo>
                  <a:pt x="957190" y="435366"/>
                </a:moveTo>
                <a:lnTo>
                  <a:pt x="998283" y="435366"/>
                </a:lnTo>
                <a:cubicBezTo>
                  <a:pt x="1000371" y="435366"/>
                  <a:pt x="1000395" y="435366"/>
                  <a:pt x="1000395" y="437550"/>
                </a:cubicBezTo>
                <a:lnTo>
                  <a:pt x="1000395" y="478643"/>
                </a:lnTo>
                <a:cubicBezTo>
                  <a:pt x="1000395" y="481043"/>
                  <a:pt x="1000395" y="481043"/>
                  <a:pt x="998187" y="481043"/>
                </a:cubicBezTo>
                <a:lnTo>
                  <a:pt x="957190" y="481043"/>
                </a:lnTo>
                <a:cubicBezTo>
                  <a:pt x="954958" y="481043"/>
                  <a:pt x="954934" y="481043"/>
                  <a:pt x="954934" y="478643"/>
                </a:cubicBezTo>
                <a:cubicBezTo>
                  <a:pt x="954934" y="464945"/>
                  <a:pt x="954934" y="451248"/>
                  <a:pt x="954934" y="437550"/>
                </a:cubicBezTo>
                <a:cubicBezTo>
                  <a:pt x="954790" y="435150"/>
                  <a:pt x="954790" y="435366"/>
                  <a:pt x="957190" y="435366"/>
                </a:cubicBezTo>
                <a:close/>
                <a:moveTo>
                  <a:pt x="1000395" y="431837"/>
                </a:moveTo>
                <a:cubicBezTo>
                  <a:pt x="1000395" y="433734"/>
                  <a:pt x="1000395" y="433782"/>
                  <a:pt x="998547" y="433782"/>
                </a:cubicBezTo>
                <a:lnTo>
                  <a:pt x="956686" y="433782"/>
                </a:lnTo>
                <a:cubicBezTo>
                  <a:pt x="954886" y="433782"/>
                  <a:pt x="954838" y="433782"/>
                  <a:pt x="954838" y="431813"/>
                </a:cubicBezTo>
                <a:cubicBezTo>
                  <a:pt x="954838" y="424876"/>
                  <a:pt x="954838" y="417940"/>
                  <a:pt x="954838" y="411003"/>
                </a:cubicBezTo>
                <a:cubicBezTo>
                  <a:pt x="954838" y="404066"/>
                  <a:pt x="954838" y="397129"/>
                  <a:pt x="954838" y="390192"/>
                </a:cubicBezTo>
                <a:cubicBezTo>
                  <a:pt x="954838" y="388176"/>
                  <a:pt x="954838" y="388128"/>
                  <a:pt x="956854" y="388128"/>
                </a:cubicBezTo>
                <a:lnTo>
                  <a:pt x="998451" y="388128"/>
                </a:lnTo>
                <a:cubicBezTo>
                  <a:pt x="1000347" y="388128"/>
                  <a:pt x="1000395" y="388128"/>
                  <a:pt x="1000395" y="389976"/>
                </a:cubicBezTo>
                <a:close/>
                <a:moveTo>
                  <a:pt x="954790" y="363669"/>
                </a:moveTo>
                <a:cubicBezTo>
                  <a:pt x="954790" y="356900"/>
                  <a:pt x="954790" y="350155"/>
                  <a:pt x="954790" y="343410"/>
                </a:cubicBezTo>
                <a:cubicBezTo>
                  <a:pt x="954790" y="341010"/>
                  <a:pt x="954550" y="341010"/>
                  <a:pt x="956974" y="341010"/>
                </a:cubicBezTo>
                <a:lnTo>
                  <a:pt x="998283" y="341010"/>
                </a:lnTo>
                <a:cubicBezTo>
                  <a:pt x="1000323" y="341010"/>
                  <a:pt x="1000347" y="341010"/>
                  <a:pt x="1000347" y="342954"/>
                </a:cubicBezTo>
                <a:lnTo>
                  <a:pt x="1000347" y="384527"/>
                </a:lnTo>
                <a:cubicBezTo>
                  <a:pt x="1000347" y="386448"/>
                  <a:pt x="1000347" y="386472"/>
                  <a:pt x="998283" y="386496"/>
                </a:cubicBezTo>
                <a:lnTo>
                  <a:pt x="957022" y="386496"/>
                </a:lnTo>
                <a:cubicBezTo>
                  <a:pt x="954622" y="386496"/>
                  <a:pt x="954838" y="386496"/>
                  <a:pt x="954838" y="384095"/>
                </a:cubicBezTo>
                <a:cubicBezTo>
                  <a:pt x="954790" y="377351"/>
                  <a:pt x="954790" y="370510"/>
                  <a:pt x="954790" y="363669"/>
                </a:cubicBezTo>
                <a:close/>
                <a:moveTo>
                  <a:pt x="1000179" y="339474"/>
                </a:moveTo>
                <a:lnTo>
                  <a:pt x="957598" y="339474"/>
                </a:lnTo>
                <a:cubicBezTo>
                  <a:pt x="954886" y="339474"/>
                  <a:pt x="954814" y="339906"/>
                  <a:pt x="954814" y="336834"/>
                </a:cubicBezTo>
                <a:cubicBezTo>
                  <a:pt x="954814" y="334433"/>
                  <a:pt x="954814" y="331913"/>
                  <a:pt x="954814" y="329465"/>
                </a:cubicBezTo>
                <a:cubicBezTo>
                  <a:pt x="954814" y="318495"/>
                  <a:pt x="954814" y="307526"/>
                  <a:pt x="954814" y="296557"/>
                </a:cubicBezTo>
                <a:cubicBezTo>
                  <a:pt x="954691" y="295599"/>
                  <a:pt x="954773" y="294624"/>
                  <a:pt x="955054" y="293700"/>
                </a:cubicBezTo>
                <a:cubicBezTo>
                  <a:pt x="955774" y="292980"/>
                  <a:pt x="956686" y="293196"/>
                  <a:pt x="957454" y="293196"/>
                </a:cubicBezTo>
                <a:cubicBezTo>
                  <a:pt x="970896" y="293196"/>
                  <a:pt x="984354" y="293196"/>
                  <a:pt x="997827" y="293196"/>
                </a:cubicBezTo>
                <a:cubicBezTo>
                  <a:pt x="998643" y="293196"/>
                  <a:pt x="999579" y="292956"/>
                  <a:pt x="1000227" y="293772"/>
                </a:cubicBezTo>
                <a:cubicBezTo>
                  <a:pt x="1000876" y="294588"/>
                  <a:pt x="1000827" y="295332"/>
                  <a:pt x="1000827" y="296173"/>
                </a:cubicBezTo>
                <a:cubicBezTo>
                  <a:pt x="1000827" y="309837"/>
                  <a:pt x="1000827" y="323488"/>
                  <a:pt x="1000827" y="337122"/>
                </a:cubicBezTo>
                <a:cubicBezTo>
                  <a:pt x="1000924" y="337962"/>
                  <a:pt x="1001188" y="338922"/>
                  <a:pt x="1000227" y="339474"/>
                </a:cubicBezTo>
                <a:close/>
                <a:moveTo>
                  <a:pt x="954478" y="525785"/>
                </a:moveTo>
                <a:lnTo>
                  <a:pt x="954478" y="484980"/>
                </a:lnTo>
                <a:cubicBezTo>
                  <a:pt x="954478" y="482412"/>
                  <a:pt x="954598" y="482316"/>
                  <a:pt x="957166" y="482316"/>
                </a:cubicBezTo>
                <a:cubicBezTo>
                  <a:pt x="970769" y="482316"/>
                  <a:pt x="984369" y="482316"/>
                  <a:pt x="997971" y="482316"/>
                </a:cubicBezTo>
                <a:cubicBezTo>
                  <a:pt x="998835" y="482316"/>
                  <a:pt x="999747" y="482100"/>
                  <a:pt x="1000371" y="482844"/>
                </a:cubicBezTo>
                <a:cubicBezTo>
                  <a:pt x="1000835" y="483693"/>
                  <a:pt x="1000988" y="484677"/>
                  <a:pt x="1000804" y="485628"/>
                </a:cubicBezTo>
                <a:cubicBezTo>
                  <a:pt x="1000804" y="498926"/>
                  <a:pt x="1000804" y="512223"/>
                  <a:pt x="1000804" y="525521"/>
                </a:cubicBezTo>
                <a:cubicBezTo>
                  <a:pt x="1000979" y="526474"/>
                  <a:pt x="1000818" y="527458"/>
                  <a:pt x="1000347" y="528305"/>
                </a:cubicBezTo>
                <a:cubicBezTo>
                  <a:pt x="999493" y="528754"/>
                  <a:pt x="998514" y="528908"/>
                  <a:pt x="997563" y="528737"/>
                </a:cubicBezTo>
                <a:lnTo>
                  <a:pt x="957814" y="528737"/>
                </a:lnTo>
                <a:cubicBezTo>
                  <a:pt x="956864" y="528922"/>
                  <a:pt x="955880" y="528768"/>
                  <a:pt x="955030" y="528305"/>
                </a:cubicBezTo>
                <a:lnTo>
                  <a:pt x="955030" y="528305"/>
                </a:lnTo>
                <a:cubicBezTo>
                  <a:pt x="954286" y="527465"/>
                  <a:pt x="954502" y="526649"/>
                  <a:pt x="954478" y="525785"/>
                </a:cubicBezTo>
                <a:close/>
                <a:moveTo>
                  <a:pt x="963527" y="626453"/>
                </a:moveTo>
                <a:cubicBezTo>
                  <a:pt x="962531" y="626818"/>
                  <a:pt x="961460" y="626943"/>
                  <a:pt x="960407" y="626813"/>
                </a:cubicBezTo>
                <a:cubicBezTo>
                  <a:pt x="949101" y="626813"/>
                  <a:pt x="937796" y="626813"/>
                  <a:pt x="926490" y="626813"/>
                </a:cubicBezTo>
                <a:cubicBezTo>
                  <a:pt x="922633" y="626593"/>
                  <a:pt x="918848" y="625690"/>
                  <a:pt x="915305" y="624149"/>
                </a:cubicBezTo>
                <a:lnTo>
                  <a:pt x="951861" y="624149"/>
                </a:lnTo>
                <a:cubicBezTo>
                  <a:pt x="955817" y="624531"/>
                  <a:pt x="959725" y="625304"/>
                  <a:pt x="963527" y="626453"/>
                </a:cubicBezTo>
                <a:close/>
                <a:moveTo>
                  <a:pt x="909784" y="482628"/>
                </a:moveTo>
                <a:lnTo>
                  <a:pt x="950877" y="482628"/>
                </a:lnTo>
                <a:cubicBezTo>
                  <a:pt x="953278" y="482628"/>
                  <a:pt x="953278" y="482628"/>
                  <a:pt x="953278" y="484884"/>
                </a:cubicBezTo>
                <a:cubicBezTo>
                  <a:pt x="953278" y="498582"/>
                  <a:pt x="953278" y="512278"/>
                  <a:pt x="953278" y="525977"/>
                </a:cubicBezTo>
                <a:cubicBezTo>
                  <a:pt x="953278" y="528161"/>
                  <a:pt x="953278" y="528185"/>
                  <a:pt x="951165" y="528185"/>
                </a:cubicBezTo>
                <a:lnTo>
                  <a:pt x="909760" y="528185"/>
                </a:lnTo>
                <a:cubicBezTo>
                  <a:pt x="907600" y="528185"/>
                  <a:pt x="907576" y="528185"/>
                  <a:pt x="907576" y="526073"/>
                </a:cubicBezTo>
                <a:lnTo>
                  <a:pt x="907576" y="484980"/>
                </a:lnTo>
                <a:cubicBezTo>
                  <a:pt x="907576" y="482508"/>
                  <a:pt x="907360" y="482628"/>
                  <a:pt x="909784" y="482628"/>
                </a:cubicBezTo>
                <a:close/>
                <a:moveTo>
                  <a:pt x="907576" y="437166"/>
                </a:moveTo>
                <a:cubicBezTo>
                  <a:pt x="907576" y="435414"/>
                  <a:pt x="907576" y="435366"/>
                  <a:pt x="909520" y="435366"/>
                </a:cubicBezTo>
                <a:lnTo>
                  <a:pt x="951141" y="435366"/>
                </a:lnTo>
                <a:cubicBezTo>
                  <a:pt x="953206" y="435366"/>
                  <a:pt x="953230" y="435366"/>
                  <a:pt x="953230" y="437286"/>
                </a:cubicBezTo>
                <a:cubicBezTo>
                  <a:pt x="953230" y="451160"/>
                  <a:pt x="953230" y="465033"/>
                  <a:pt x="953230" y="478907"/>
                </a:cubicBezTo>
                <a:cubicBezTo>
                  <a:pt x="953230" y="480995"/>
                  <a:pt x="953230" y="481019"/>
                  <a:pt x="950997" y="481019"/>
                </a:cubicBezTo>
                <a:lnTo>
                  <a:pt x="909640" y="481019"/>
                </a:lnTo>
                <a:cubicBezTo>
                  <a:pt x="907624" y="481019"/>
                  <a:pt x="907576" y="481019"/>
                  <a:pt x="907576" y="479051"/>
                </a:cubicBezTo>
                <a:close/>
                <a:moveTo>
                  <a:pt x="953182" y="573359"/>
                </a:moveTo>
                <a:cubicBezTo>
                  <a:pt x="953182" y="575303"/>
                  <a:pt x="953182" y="575327"/>
                  <a:pt x="951069" y="575351"/>
                </a:cubicBezTo>
                <a:lnTo>
                  <a:pt x="909496" y="575351"/>
                </a:lnTo>
                <a:cubicBezTo>
                  <a:pt x="907624" y="575351"/>
                  <a:pt x="907576" y="575351"/>
                  <a:pt x="907576" y="573503"/>
                </a:cubicBezTo>
                <a:lnTo>
                  <a:pt x="907576" y="531618"/>
                </a:lnTo>
                <a:cubicBezTo>
                  <a:pt x="907576" y="529817"/>
                  <a:pt x="907576" y="529793"/>
                  <a:pt x="909496" y="529769"/>
                </a:cubicBezTo>
                <a:lnTo>
                  <a:pt x="951117" y="529769"/>
                </a:lnTo>
                <a:cubicBezTo>
                  <a:pt x="953182" y="529769"/>
                  <a:pt x="953230" y="529769"/>
                  <a:pt x="953230" y="531738"/>
                </a:cubicBezTo>
                <a:cubicBezTo>
                  <a:pt x="953261" y="545611"/>
                  <a:pt x="953261" y="559485"/>
                  <a:pt x="953230" y="573359"/>
                </a:cubicBezTo>
                <a:close/>
                <a:moveTo>
                  <a:pt x="907576" y="578927"/>
                </a:moveTo>
                <a:cubicBezTo>
                  <a:pt x="907576" y="576983"/>
                  <a:pt x="907576" y="576935"/>
                  <a:pt x="909640" y="576935"/>
                </a:cubicBezTo>
                <a:lnTo>
                  <a:pt x="950973" y="576935"/>
                </a:lnTo>
                <a:cubicBezTo>
                  <a:pt x="953206" y="576935"/>
                  <a:pt x="953230" y="576935"/>
                  <a:pt x="953230" y="579336"/>
                </a:cubicBezTo>
                <a:cubicBezTo>
                  <a:pt x="953230" y="586272"/>
                  <a:pt x="953230" y="593209"/>
                  <a:pt x="953230" y="600146"/>
                </a:cubicBezTo>
                <a:cubicBezTo>
                  <a:pt x="953230" y="607083"/>
                  <a:pt x="953230" y="613852"/>
                  <a:pt x="953230" y="620693"/>
                </a:cubicBezTo>
                <a:cubicBezTo>
                  <a:pt x="953230" y="622565"/>
                  <a:pt x="953230" y="622613"/>
                  <a:pt x="951405" y="622613"/>
                </a:cubicBezTo>
                <a:cubicBezTo>
                  <a:pt x="937364" y="622613"/>
                  <a:pt x="923298" y="622613"/>
                  <a:pt x="909256" y="622613"/>
                </a:cubicBezTo>
                <a:cubicBezTo>
                  <a:pt x="907768" y="622613"/>
                  <a:pt x="907552" y="622037"/>
                  <a:pt x="907552" y="620765"/>
                </a:cubicBezTo>
                <a:cubicBezTo>
                  <a:pt x="907583" y="606843"/>
                  <a:pt x="907593" y="592897"/>
                  <a:pt x="907576" y="578927"/>
                </a:cubicBezTo>
                <a:close/>
                <a:moveTo>
                  <a:pt x="950781" y="386544"/>
                </a:moveTo>
                <a:lnTo>
                  <a:pt x="909784" y="386544"/>
                </a:lnTo>
                <a:cubicBezTo>
                  <a:pt x="907576" y="386544"/>
                  <a:pt x="907576" y="386784"/>
                  <a:pt x="907576" y="384455"/>
                </a:cubicBezTo>
                <a:lnTo>
                  <a:pt x="907576" y="343098"/>
                </a:lnTo>
                <a:cubicBezTo>
                  <a:pt x="907576" y="341082"/>
                  <a:pt x="907576" y="341058"/>
                  <a:pt x="909520" y="341058"/>
                </a:cubicBezTo>
                <a:lnTo>
                  <a:pt x="951141" y="341058"/>
                </a:lnTo>
                <a:cubicBezTo>
                  <a:pt x="953350" y="341058"/>
                  <a:pt x="953230" y="341058"/>
                  <a:pt x="953230" y="343266"/>
                </a:cubicBezTo>
                <a:lnTo>
                  <a:pt x="953230" y="384335"/>
                </a:lnTo>
                <a:cubicBezTo>
                  <a:pt x="953230" y="386760"/>
                  <a:pt x="953350" y="386544"/>
                  <a:pt x="950877" y="386544"/>
                </a:cubicBezTo>
                <a:close/>
                <a:moveTo>
                  <a:pt x="907576" y="201313"/>
                </a:moveTo>
                <a:cubicBezTo>
                  <a:pt x="907576" y="199225"/>
                  <a:pt x="907576" y="199297"/>
                  <a:pt x="909592" y="199297"/>
                </a:cubicBezTo>
                <a:lnTo>
                  <a:pt x="951213" y="199297"/>
                </a:lnTo>
                <a:cubicBezTo>
                  <a:pt x="953206" y="199297"/>
                  <a:pt x="953230" y="199297"/>
                  <a:pt x="953230" y="201289"/>
                </a:cubicBezTo>
                <a:cubicBezTo>
                  <a:pt x="953230" y="215163"/>
                  <a:pt x="953230" y="229036"/>
                  <a:pt x="953230" y="242910"/>
                </a:cubicBezTo>
                <a:cubicBezTo>
                  <a:pt x="953230" y="244902"/>
                  <a:pt x="953230" y="244926"/>
                  <a:pt x="951165" y="244950"/>
                </a:cubicBezTo>
                <a:lnTo>
                  <a:pt x="909568" y="244950"/>
                </a:lnTo>
                <a:cubicBezTo>
                  <a:pt x="907624" y="244950"/>
                  <a:pt x="907576" y="244950"/>
                  <a:pt x="907576" y="242886"/>
                </a:cubicBezTo>
                <a:lnTo>
                  <a:pt x="907576" y="201313"/>
                </a:lnTo>
                <a:close/>
                <a:moveTo>
                  <a:pt x="909760" y="246558"/>
                </a:moveTo>
                <a:lnTo>
                  <a:pt x="950877" y="246558"/>
                </a:lnTo>
                <a:cubicBezTo>
                  <a:pt x="953278" y="246558"/>
                  <a:pt x="953278" y="246558"/>
                  <a:pt x="953278" y="248815"/>
                </a:cubicBezTo>
                <a:cubicBezTo>
                  <a:pt x="953278" y="262528"/>
                  <a:pt x="953278" y="276226"/>
                  <a:pt x="953278" y="289908"/>
                </a:cubicBezTo>
                <a:cubicBezTo>
                  <a:pt x="953278" y="292092"/>
                  <a:pt x="953278" y="292116"/>
                  <a:pt x="951165" y="292116"/>
                </a:cubicBezTo>
                <a:lnTo>
                  <a:pt x="909760" y="292116"/>
                </a:lnTo>
                <a:cubicBezTo>
                  <a:pt x="907600" y="292116"/>
                  <a:pt x="907576" y="292116"/>
                  <a:pt x="907576" y="290028"/>
                </a:cubicBezTo>
                <a:lnTo>
                  <a:pt x="907576" y="249031"/>
                </a:lnTo>
                <a:cubicBezTo>
                  <a:pt x="907576" y="246438"/>
                  <a:pt x="907360" y="246630"/>
                  <a:pt x="909760" y="246630"/>
                </a:cubicBezTo>
                <a:close/>
                <a:moveTo>
                  <a:pt x="953230" y="337194"/>
                </a:moveTo>
                <a:cubicBezTo>
                  <a:pt x="953230" y="339450"/>
                  <a:pt x="953230" y="339594"/>
                  <a:pt x="950829" y="339594"/>
                </a:cubicBezTo>
                <a:lnTo>
                  <a:pt x="909832" y="339594"/>
                </a:lnTo>
                <a:cubicBezTo>
                  <a:pt x="907600" y="339594"/>
                  <a:pt x="907576" y="339594"/>
                  <a:pt x="907576" y="337194"/>
                </a:cubicBezTo>
                <a:lnTo>
                  <a:pt x="907576" y="295837"/>
                </a:lnTo>
                <a:cubicBezTo>
                  <a:pt x="907576" y="293748"/>
                  <a:pt x="907576" y="293724"/>
                  <a:pt x="909736" y="293724"/>
                </a:cubicBezTo>
                <a:cubicBezTo>
                  <a:pt x="923514" y="293724"/>
                  <a:pt x="937292" y="293724"/>
                  <a:pt x="951069" y="293724"/>
                </a:cubicBezTo>
                <a:cubicBezTo>
                  <a:pt x="953206" y="293724"/>
                  <a:pt x="953230" y="293724"/>
                  <a:pt x="953230" y="295861"/>
                </a:cubicBezTo>
                <a:cubicBezTo>
                  <a:pt x="953261" y="309638"/>
                  <a:pt x="953261" y="323416"/>
                  <a:pt x="953230" y="337194"/>
                </a:cubicBezTo>
                <a:close/>
                <a:moveTo>
                  <a:pt x="953230" y="195360"/>
                </a:moveTo>
                <a:cubicBezTo>
                  <a:pt x="953230" y="197760"/>
                  <a:pt x="953230" y="197760"/>
                  <a:pt x="950709" y="197760"/>
                </a:cubicBezTo>
                <a:lnTo>
                  <a:pt x="909640" y="197760"/>
                </a:lnTo>
                <a:cubicBezTo>
                  <a:pt x="907624" y="197760"/>
                  <a:pt x="907576" y="197760"/>
                  <a:pt x="907576" y="195792"/>
                </a:cubicBezTo>
                <a:lnTo>
                  <a:pt x="907576" y="154171"/>
                </a:lnTo>
                <a:cubicBezTo>
                  <a:pt x="907576" y="152107"/>
                  <a:pt x="907576" y="152059"/>
                  <a:pt x="909520" y="152059"/>
                </a:cubicBezTo>
                <a:lnTo>
                  <a:pt x="951117" y="152059"/>
                </a:lnTo>
                <a:cubicBezTo>
                  <a:pt x="953206" y="152059"/>
                  <a:pt x="953230" y="152059"/>
                  <a:pt x="953230" y="154291"/>
                </a:cubicBezTo>
                <a:cubicBezTo>
                  <a:pt x="953261" y="168005"/>
                  <a:pt x="953261" y="181695"/>
                  <a:pt x="953230" y="195360"/>
                </a:cubicBezTo>
                <a:close/>
                <a:moveTo>
                  <a:pt x="907624" y="12314"/>
                </a:moveTo>
                <a:cubicBezTo>
                  <a:pt x="907624" y="10537"/>
                  <a:pt x="907624" y="10513"/>
                  <a:pt x="909568" y="10513"/>
                </a:cubicBezTo>
                <a:lnTo>
                  <a:pt x="951189" y="10513"/>
                </a:lnTo>
                <a:cubicBezTo>
                  <a:pt x="953230" y="10513"/>
                  <a:pt x="953278" y="10513"/>
                  <a:pt x="953278" y="12506"/>
                </a:cubicBezTo>
                <a:cubicBezTo>
                  <a:pt x="953278" y="26379"/>
                  <a:pt x="953278" y="40253"/>
                  <a:pt x="953278" y="54127"/>
                </a:cubicBezTo>
                <a:cubicBezTo>
                  <a:pt x="953278" y="56047"/>
                  <a:pt x="953278" y="56071"/>
                  <a:pt x="951141" y="56071"/>
                </a:cubicBezTo>
                <a:lnTo>
                  <a:pt x="909472" y="56071"/>
                </a:lnTo>
                <a:cubicBezTo>
                  <a:pt x="907624" y="56071"/>
                  <a:pt x="907576" y="56071"/>
                  <a:pt x="907576" y="54199"/>
                </a:cubicBezTo>
                <a:close/>
                <a:moveTo>
                  <a:pt x="907624" y="59527"/>
                </a:moveTo>
                <a:cubicBezTo>
                  <a:pt x="907624" y="57703"/>
                  <a:pt x="907624" y="57655"/>
                  <a:pt x="909520" y="57655"/>
                </a:cubicBezTo>
                <a:lnTo>
                  <a:pt x="951357" y="57655"/>
                </a:lnTo>
                <a:cubicBezTo>
                  <a:pt x="953230" y="57655"/>
                  <a:pt x="953278" y="57655"/>
                  <a:pt x="953278" y="59527"/>
                </a:cubicBezTo>
                <a:cubicBezTo>
                  <a:pt x="953278" y="73481"/>
                  <a:pt x="953278" y="87427"/>
                  <a:pt x="953278" y="101365"/>
                </a:cubicBezTo>
                <a:cubicBezTo>
                  <a:pt x="953278" y="103357"/>
                  <a:pt x="953278" y="103405"/>
                  <a:pt x="951213" y="103405"/>
                </a:cubicBezTo>
                <a:lnTo>
                  <a:pt x="909592" y="103405"/>
                </a:lnTo>
                <a:cubicBezTo>
                  <a:pt x="907624" y="103405"/>
                  <a:pt x="907576" y="103405"/>
                  <a:pt x="907576" y="101389"/>
                </a:cubicBezTo>
                <a:lnTo>
                  <a:pt x="907576" y="59527"/>
                </a:lnTo>
                <a:close/>
                <a:moveTo>
                  <a:pt x="909184" y="105013"/>
                </a:moveTo>
                <a:cubicBezTo>
                  <a:pt x="923226" y="105013"/>
                  <a:pt x="937292" y="105013"/>
                  <a:pt x="951333" y="105013"/>
                </a:cubicBezTo>
                <a:cubicBezTo>
                  <a:pt x="953110" y="105013"/>
                  <a:pt x="953158" y="105013"/>
                  <a:pt x="953158" y="106957"/>
                </a:cubicBezTo>
                <a:cubicBezTo>
                  <a:pt x="953158" y="113966"/>
                  <a:pt x="953158" y="120999"/>
                  <a:pt x="953158" y="128032"/>
                </a:cubicBezTo>
                <a:cubicBezTo>
                  <a:pt x="953158" y="135065"/>
                  <a:pt x="953158" y="141713"/>
                  <a:pt x="953158" y="148578"/>
                </a:cubicBezTo>
                <a:cubicBezTo>
                  <a:pt x="953158" y="150451"/>
                  <a:pt x="953158" y="150499"/>
                  <a:pt x="951333" y="150499"/>
                </a:cubicBezTo>
                <a:cubicBezTo>
                  <a:pt x="937268" y="150499"/>
                  <a:pt x="923226" y="150499"/>
                  <a:pt x="909184" y="150499"/>
                </a:cubicBezTo>
                <a:cubicBezTo>
                  <a:pt x="907696" y="150499"/>
                  <a:pt x="907480" y="149923"/>
                  <a:pt x="907480" y="148650"/>
                </a:cubicBezTo>
                <a:cubicBezTo>
                  <a:pt x="907480" y="134681"/>
                  <a:pt x="907480" y="120719"/>
                  <a:pt x="907480" y="106765"/>
                </a:cubicBezTo>
                <a:cubicBezTo>
                  <a:pt x="907552" y="105517"/>
                  <a:pt x="907768" y="105013"/>
                  <a:pt x="909184" y="105013"/>
                </a:cubicBezTo>
                <a:close/>
                <a:moveTo>
                  <a:pt x="909328" y="388248"/>
                </a:moveTo>
                <a:cubicBezTo>
                  <a:pt x="916337" y="388248"/>
                  <a:pt x="923370" y="388248"/>
                  <a:pt x="930379" y="388248"/>
                </a:cubicBezTo>
                <a:lnTo>
                  <a:pt x="950901" y="388248"/>
                </a:lnTo>
                <a:cubicBezTo>
                  <a:pt x="953110" y="388248"/>
                  <a:pt x="953158" y="388248"/>
                  <a:pt x="953158" y="390336"/>
                </a:cubicBezTo>
                <a:cubicBezTo>
                  <a:pt x="953158" y="404114"/>
                  <a:pt x="953158" y="417892"/>
                  <a:pt x="953158" y="431669"/>
                </a:cubicBezTo>
                <a:cubicBezTo>
                  <a:pt x="953158" y="433878"/>
                  <a:pt x="953158" y="433902"/>
                  <a:pt x="951045" y="433902"/>
                </a:cubicBezTo>
                <a:lnTo>
                  <a:pt x="909520" y="433902"/>
                </a:lnTo>
                <a:cubicBezTo>
                  <a:pt x="907624" y="433902"/>
                  <a:pt x="907576" y="433902"/>
                  <a:pt x="907576" y="432053"/>
                </a:cubicBezTo>
                <a:cubicBezTo>
                  <a:pt x="907576" y="418012"/>
                  <a:pt x="907576" y="403994"/>
                  <a:pt x="907576" y="389952"/>
                </a:cubicBezTo>
                <a:cubicBezTo>
                  <a:pt x="907552" y="388392"/>
                  <a:pt x="908080" y="388080"/>
                  <a:pt x="909400" y="388104"/>
                </a:cubicBezTo>
                <a:close/>
                <a:moveTo>
                  <a:pt x="915017" y="626957"/>
                </a:moveTo>
                <a:lnTo>
                  <a:pt x="876348" y="626957"/>
                </a:lnTo>
                <a:cubicBezTo>
                  <a:pt x="873149" y="626765"/>
                  <a:pt x="870033" y="625863"/>
                  <a:pt x="867227" y="624317"/>
                </a:cubicBezTo>
                <a:lnTo>
                  <a:pt x="870299" y="624317"/>
                </a:lnTo>
                <a:cubicBezTo>
                  <a:pt x="881245" y="624317"/>
                  <a:pt x="892190" y="624317"/>
                  <a:pt x="903159" y="624317"/>
                </a:cubicBezTo>
                <a:cubicBezTo>
                  <a:pt x="907250" y="624454"/>
                  <a:pt x="911287" y="625299"/>
                  <a:pt x="915089" y="626813"/>
                </a:cubicBezTo>
                <a:close/>
                <a:moveTo>
                  <a:pt x="905920" y="337458"/>
                </a:moveTo>
                <a:cubicBezTo>
                  <a:pt x="905920" y="339570"/>
                  <a:pt x="905920" y="339594"/>
                  <a:pt x="903736" y="339618"/>
                </a:cubicBezTo>
                <a:lnTo>
                  <a:pt x="862498" y="339618"/>
                </a:lnTo>
                <a:cubicBezTo>
                  <a:pt x="860362" y="339618"/>
                  <a:pt x="860338" y="339618"/>
                  <a:pt x="860338" y="337458"/>
                </a:cubicBezTo>
                <a:cubicBezTo>
                  <a:pt x="860338" y="323584"/>
                  <a:pt x="860338" y="309727"/>
                  <a:pt x="860338" y="295885"/>
                </a:cubicBezTo>
                <a:cubicBezTo>
                  <a:pt x="860338" y="293892"/>
                  <a:pt x="860338" y="293868"/>
                  <a:pt x="862378" y="293868"/>
                </a:cubicBezTo>
                <a:cubicBezTo>
                  <a:pt x="876221" y="293868"/>
                  <a:pt x="890078" y="293868"/>
                  <a:pt x="903952" y="293868"/>
                </a:cubicBezTo>
                <a:cubicBezTo>
                  <a:pt x="905944" y="293868"/>
                  <a:pt x="905992" y="293868"/>
                  <a:pt x="905992" y="295885"/>
                </a:cubicBezTo>
                <a:lnTo>
                  <a:pt x="905992" y="337458"/>
                </a:lnTo>
                <a:close/>
                <a:moveTo>
                  <a:pt x="905920" y="526433"/>
                </a:moveTo>
                <a:cubicBezTo>
                  <a:pt x="905920" y="528281"/>
                  <a:pt x="905920" y="528329"/>
                  <a:pt x="904024" y="528329"/>
                </a:cubicBezTo>
                <a:lnTo>
                  <a:pt x="862498" y="528329"/>
                </a:lnTo>
                <a:cubicBezTo>
                  <a:pt x="860362" y="528329"/>
                  <a:pt x="860338" y="528329"/>
                  <a:pt x="860338" y="526169"/>
                </a:cubicBezTo>
                <a:cubicBezTo>
                  <a:pt x="860338" y="512391"/>
                  <a:pt x="860338" y="498614"/>
                  <a:pt x="860338" y="484836"/>
                </a:cubicBezTo>
                <a:cubicBezTo>
                  <a:pt x="860338" y="482820"/>
                  <a:pt x="860338" y="482772"/>
                  <a:pt x="862354" y="482772"/>
                </a:cubicBezTo>
                <a:lnTo>
                  <a:pt x="903976" y="482772"/>
                </a:lnTo>
                <a:cubicBezTo>
                  <a:pt x="905944" y="482772"/>
                  <a:pt x="905992" y="482772"/>
                  <a:pt x="905992" y="484836"/>
                </a:cubicBezTo>
                <a:close/>
                <a:moveTo>
                  <a:pt x="905920" y="573215"/>
                </a:moveTo>
                <a:cubicBezTo>
                  <a:pt x="905920" y="575471"/>
                  <a:pt x="905920" y="575495"/>
                  <a:pt x="903520" y="575495"/>
                </a:cubicBezTo>
                <a:lnTo>
                  <a:pt x="862715" y="575495"/>
                </a:lnTo>
                <a:cubicBezTo>
                  <a:pt x="860314" y="575495"/>
                  <a:pt x="860314" y="575495"/>
                  <a:pt x="860314" y="572855"/>
                </a:cubicBezTo>
                <a:cubicBezTo>
                  <a:pt x="860314" y="566086"/>
                  <a:pt x="860314" y="559317"/>
                  <a:pt x="860314" y="552572"/>
                </a:cubicBezTo>
                <a:cubicBezTo>
                  <a:pt x="860314" y="545827"/>
                  <a:pt x="860314" y="539059"/>
                  <a:pt x="860314" y="532290"/>
                </a:cubicBezTo>
                <a:cubicBezTo>
                  <a:pt x="860314" y="529889"/>
                  <a:pt x="860314" y="529889"/>
                  <a:pt x="862522" y="529889"/>
                </a:cubicBezTo>
                <a:lnTo>
                  <a:pt x="903856" y="529889"/>
                </a:lnTo>
                <a:cubicBezTo>
                  <a:pt x="905944" y="529889"/>
                  <a:pt x="905968" y="529889"/>
                  <a:pt x="905968" y="532122"/>
                </a:cubicBezTo>
                <a:close/>
                <a:moveTo>
                  <a:pt x="860314" y="390288"/>
                </a:moveTo>
                <a:cubicBezTo>
                  <a:pt x="860314" y="388296"/>
                  <a:pt x="860314" y="388272"/>
                  <a:pt x="862354" y="388272"/>
                </a:cubicBezTo>
                <a:lnTo>
                  <a:pt x="903952" y="388272"/>
                </a:lnTo>
                <a:cubicBezTo>
                  <a:pt x="905920" y="388272"/>
                  <a:pt x="905968" y="388272"/>
                  <a:pt x="905968" y="390312"/>
                </a:cubicBezTo>
                <a:lnTo>
                  <a:pt x="905968" y="431909"/>
                </a:lnTo>
                <a:cubicBezTo>
                  <a:pt x="905968" y="433878"/>
                  <a:pt x="905968" y="433926"/>
                  <a:pt x="903928" y="433926"/>
                </a:cubicBezTo>
                <a:lnTo>
                  <a:pt x="862354" y="433926"/>
                </a:lnTo>
                <a:cubicBezTo>
                  <a:pt x="860362" y="433926"/>
                  <a:pt x="860338" y="433926"/>
                  <a:pt x="860338" y="431885"/>
                </a:cubicBezTo>
                <a:cubicBezTo>
                  <a:pt x="860321" y="417916"/>
                  <a:pt x="860321" y="404001"/>
                  <a:pt x="860338" y="390144"/>
                </a:cubicBezTo>
                <a:close/>
                <a:moveTo>
                  <a:pt x="860314" y="343074"/>
                </a:moveTo>
                <a:cubicBezTo>
                  <a:pt x="860314" y="341250"/>
                  <a:pt x="860314" y="341202"/>
                  <a:pt x="862210" y="341202"/>
                </a:cubicBezTo>
                <a:lnTo>
                  <a:pt x="904072" y="341202"/>
                </a:lnTo>
                <a:cubicBezTo>
                  <a:pt x="905920" y="341202"/>
                  <a:pt x="905968" y="341202"/>
                  <a:pt x="905968" y="343074"/>
                </a:cubicBezTo>
                <a:lnTo>
                  <a:pt x="905968" y="384671"/>
                </a:lnTo>
                <a:cubicBezTo>
                  <a:pt x="905968" y="386640"/>
                  <a:pt x="905968" y="386664"/>
                  <a:pt x="903928" y="386664"/>
                </a:cubicBezTo>
                <a:lnTo>
                  <a:pt x="862354" y="386664"/>
                </a:lnTo>
                <a:cubicBezTo>
                  <a:pt x="860362" y="386664"/>
                  <a:pt x="860338" y="386664"/>
                  <a:pt x="860338" y="384671"/>
                </a:cubicBezTo>
                <a:cubicBezTo>
                  <a:pt x="860321" y="370702"/>
                  <a:pt x="860321" y="356787"/>
                  <a:pt x="860338" y="342930"/>
                </a:cubicBezTo>
                <a:close/>
                <a:moveTo>
                  <a:pt x="860314" y="437406"/>
                </a:moveTo>
                <a:cubicBezTo>
                  <a:pt x="860314" y="435558"/>
                  <a:pt x="860314" y="435534"/>
                  <a:pt x="862186" y="435510"/>
                </a:cubicBezTo>
                <a:lnTo>
                  <a:pt x="904048" y="435510"/>
                </a:lnTo>
                <a:cubicBezTo>
                  <a:pt x="905920" y="435510"/>
                  <a:pt x="905968" y="435510"/>
                  <a:pt x="905968" y="437382"/>
                </a:cubicBezTo>
                <a:lnTo>
                  <a:pt x="905968" y="479219"/>
                </a:lnTo>
                <a:cubicBezTo>
                  <a:pt x="905968" y="481115"/>
                  <a:pt x="905968" y="481163"/>
                  <a:pt x="904072" y="481163"/>
                </a:cubicBezTo>
                <a:lnTo>
                  <a:pt x="862258" y="481163"/>
                </a:lnTo>
                <a:cubicBezTo>
                  <a:pt x="860386" y="481163"/>
                  <a:pt x="860338" y="481163"/>
                  <a:pt x="860338" y="479267"/>
                </a:cubicBezTo>
                <a:cubicBezTo>
                  <a:pt x="860321" y="465233"/>
                  <a:pt x="860321" y="451232"/>
                  <a:pt x="860338" y="437262"/>
                </a:cubicBezTo>
                <a:close/>
                <a:moveTo>
                  <a:pt x="860314" y="579167"/>
                </a:moveTo>
                <a:cubicBezTo>
                  <a:pt x="860314" y="577127"/>
                  <a:pt x="860314" y="577079"/>
                  <a:pt x="862570" y="577079"/>
                </a:cubicBezTo>
                <a:lnTo>
                  <a:pt x="903904" y="577079"/>
                </a:lnTo>
                <a:cubicBezTo>
                  <a:pt x="905920" y="577079"/>
                  <a:pt x="905968" y="577079"/>
                  <a:pt x="905968" y="579119"/>
                </a:cubicBezTo>
                <a:lnTo>
                  <a:pt x="905968" y="620693"/>
                </a:lnTo>
                <a:cubicBezTo>
                  <a:pt x="905968" y="622685"/>
                  <a:pt x="905968" y="622733"/>
                  <a:pt x="903952" y="622733"/>
                </a:cubicBezTo>
                <a:lnTo>
                  <a:pt x="862402" y="622733"/>
                </a:lnTo>
                <a:cubicBezTo>
                  <a:pt x="860362" y="622733"/>
                  <a:pt x="860338" y="622733"/>
                  <a:pt x="860338" y="620765"/>
                </a:cubicBezTo>
                <a:cubicBezTo>
                  <a:pt x="860321" y="606795"/>
                  <a:pt x="860321" y="592880"/>
                  <a:pt x="860338" y="579023"/>
                </a:cubicBezTo>
                <a:close/>
                <a:moveTo>
                  <a:pt x="904216" y="292236"/>
                </a:moveTo>
                <a:cubicBezTo>
                  <a:pt x="897015" y="292236"/>
                  <a:pt x="890006" y="292236"/>
                  <a:pt x="882901" y="292236"/>
                </a:cubicBezTo>
                <a:lnTo>
                  <a:pt x="862354" y="292236"/>
                </a:lnTo>
                <a:cubicBezTo>
                  <a:pt x="860362" y="292236"/>
                  <a:pt x="860338" y="292236"/>
                  <a:pt x="860338" y="290220"/>
                </a:cubicBezTo>
                <a:cubicBezTo>
                  <a:pt x="860338" y="276346"/>
                  <a:pt x="860338" y="262480"/>
                  <a:pt x="860338" y="248623"/>
                </a:cubicBezTo>
                <a:cubicBezTo>
                  <a:pt x="860338" y="246750"/>
                  <a:pt x="860338" y="246678"/>
                  <a:pt x="862234" y="246678"/>
                </a:cubicBezTo>
                <a:lnTo>
                  <a:pt x="904096" y="246678"/>
                </a:lnTo>
                <a:cubicBezTo>
                  <a:pt x="905944" y="246678"/>
                  <a:pt x="905992" y="246678"/>
                  <a:pt x="905992" y="248623"/>
                </a:cubicBezTo>
                <a:cubicBezTo>
                  <a:pt x="905992" y="262568"/>
                  <a:pt x="905992" y="276514"/>
                  <a:pt x="905992" y="290484"/>
                </a:cubicBezTo>
                <a:cubicBezTo>
                  <a:pt x="906016" y="291732"/>
                  <a:pt x="905584" y="292236"/>
                  <a:pt x="904216" y="292236"/>
                </a:cubicBezTo>
                <a:close/>
                <a:moveTo>
                  <a:pt x="860338" y="12434"/>
                </a:moveTo>
                <a:cubicBezTo>
                  <a:pt x="860338" y="10561"/>
                  <a:pt x="860338" y="10513"/>
                  <a:pt x="862234" y="10513"/>
                </a:cubicBezTo>
                <a:lnTo>
                  <a:pt x="904096" y="10513"/>
                </a:lnTo>
                <a:cubicBezTo>
                  <a:pt x="905944" y="10513"/>
                  <a:pt x="905992" y="10513"/>
                  <a:pt x="905992" y="12434"/>
                </a:cubicBezTo>
                <a:cubicBezTo>
                  <a:pt x="905992" y="26379"/>
                  <a:pt x="905992" y="40349"/>
                  <a:pt x="905992" y="54295"/>
                </a:cubicBezTo>
                <a:cubicBezTo>
                  <a:pt x="905992" y="55663"/>
                  <a:pt x="905584" y="56095"/>
                  <a:pt x="904216" y="56095"/>
                </a:cubicBezTo>
                <a:cubicBezTo>
                  <a:pt x="897015" y="56095"/>
                  <a:pt x="889982" y="56095"/>
                  <a:pt x="882877" y="56095"/>
                </a:cubicBezTo>
                <a:lnTo>
                  <a:pt x="862330" y="56095"/>
                </a:lnTo>
                <a:cubicBezTo>
                  <a:pt x="860338" y="56095"/>
                  <a:pt x="860314" y="56095"/>
                  <a:pt x="860314" y="54055"/>
                </a:cubicBezTo>
                <a:cubicBezTo>
                  <a:pt x="860314" y="40197"/>
                  <a:pt x="860321" y="26323"/>
                  <a:pt x="860338" y="12434"/>
                </a:cubicBezTo>
                <a:close/>
                <a:moveTo>
                  <a:pt x="905944" y="195672"/>
                </a:moveTo>
                <a:cubicBezTo>
                  <a:pt x="905944" y="197688"/>
                  <a:pt x="905944" y="197712"/>
                  <a:pt x="903904" y="197712"/>
                </a:cubicBezTo>
                <a:lnTo>
                  <a:pt x="862378" y="197712"/>
                </a:lnTo>
                <a:cubicBezTo>
                  <a:pt x="860362" y="197712"/>
                  <a:pt x="860338" y="197712"/>
                  <a:pt x="860338" y="195696"/>
                </a:cubicBezTo>
                <a:cubicBezTo>
                  <a:pt x="860338" y="181822"/>
                  <a:pt x="860338" y="167957"/>
                  <a:pt x="860338" y="154099"/>
                </a:cubicBezTo>
                <a:cubicBezTo>
                  <a:pt x="860338" y="152107"/>
                  <a:pt x="860338" y="152059"/>
                  <a:pt x="862354" y="152059"/>
                </a:cubicBezTo>
                <a:lnTo>
                  <a:pt x="903952" y="152059"/>
                </a:lnTo>
                <a:cubicBezTo>
                  <a:pt x="905944" y="152059"/>
                  <a:pt x="905992" y="152059"/>
                  <a:pt x="905992" y="154099"/>
                </a:cubicBezTo>
                <a:lnTo>
                  <a:pt x="905992" y="195672"/>
                </a:lnTo>
                <a:close/>
                <a:moveTo>
                  <a:pt x="905944" y="101365"/>
                </a:moveTo>
                <a:cubicBezTo>
                  <a:pt x="905944" y="103357"/>
                  <a:pt x="905944" y="103405"/>
                  <a:pt x="903928" y="103405"/>
                </a:cubicBezTo>
                <a:cubicBezTo>
                  <a:pt x="896991" y="103405"/>
                  <a:pt x="890054" y="103405"/>
                  <a:pt x="883117" y="103405"/>
                </a:cubicBezTo>
                <a:lnTo>
                  <a:pt x="862378" y="103405"/>
                </a:lnTo>
                <a:cubicBezTo>
                  <a:pt x="860362" y="103405"/>
                  <a:pt x="860338" y="103405"/>
                  <a:pt x="860338" y="101389"/>
                </a:cubicBezTo>
                <a:cubicBezTo>
                  <a:pt x="860338" y="87435"/>
                  <a:pt x="860338" y="73489"/>
                  <a:pt x="860338" y="59551"/>
                </a:cubicBezTo>
                <a:cubicBezTo>
                  <a:pt x="860338" y="57703"/>
                  <a:pt x="860338" y="57655"/>
                  <a:pt x="862234" y="57655"/>
                </a:cubicBezTo>
                <a:lnTo>
                  <a:pt x="904072" y="57655"/>
                </a:lnTo>
                <a:cubicBezTo>
                  <a:pt x="905944" y="57655"/>
                  <a:pt x="905992" y="57655"/>
                  <a:pt x="905992" y="59527"/>
                </a:cubicBezTo>
                <a:close/>
                <a:moveTo>
                  <a:pt x="905944" y="148386"/>
                </a:moveTo>
                <a:cubicBezTo>
                  <a:pt x="905944" y="150451"/>
                  <a:pt x="905944" y="150475"/>
                  <a:pt x="903712" y="150475"/>
                </a:cubicBezTo>
                <a:lnTo>
                  <a:pt x="862666" y="150475"/>
                </a:lnTo>
                <a:cubicBezTo>
                  <a:pt x="860266" y="150475"/>
                  <a:pt x="860266" y="150475"/>
                  <a:pt x="860266" y="148266"/>
                </a:cubicBezTo>
                <a:cubicBezTo>
                  <a:pt x="860266" y="134585"/>
                  <a:pt x="860266" y="120903"/>
                  <a:pt x="860266" y="107221"/>
                </a:cubicBezTo>
                <a:cubicBezTo>
                  <a:pt x="860266" y="105037"/>
                  <a:pt x="860266" y="104989"/>
                  <a:pt x="862354" y="104989"/>
                </a:cubicBezTo>
                <a:lnTo>
                  <a:pt x="903952" y="104989"/>
                </a:lnTo>
                <a:cubicBezTo>
                  <a:pt x="905896" y="104989"/>
                  <a:pt x="905920" y="104989"/>
                  <a:pt x="905920" y="107053"/>
                </a:cubicBezTo>
                <a:close/>
                <a:moveTo>
                  <a:pt x="860338" y="201193"/>
                </a:moveTo>
                <a:cubicBezTo>
                  <a:pt x="860338" y="199297"/>
                  <a:pt x="860338" y="199249"/>
                  <a:pt x="862162" y="199249"/>
                </a:cubicBezTo>
                <a:cubicBezTo>
                  <a:pt x="876204" y="199249"/>
                  <a:pt x="890246" y="199249"/>
                  <a:pt x="904288" y="199249"/>
                </a:cubicBezTo>
                <a:cubicBezTo>
                  <a:pt x="905704" y="199249"/>
                  <a:pt x="906016" y="199777"/>
                  <a:pt x="906016" y="201097"/>
                </a:cubicBezTo>
                <a:cubicBezTo>
                  <a:pt x="906016" y="215043"/>
                  <a:pt x="906016" y="229012"/>
                  <a:pt x="906016" y="242958"/>
                </a:cubicBezTo>
                <a:cubicBezTo>
                  <a:pt x="906016" y="244902"/>
                  <a:pt x="906016" y="244926"/>
                  <a:pt x="903904" y="244950"/>
                </a:cubicBezTo>
                <a:lnTo>
                  <a:pt x="862570" y="244950"/>
                </a:lnTo>
                <a:cubicBezTo>
                  <a:pt x="860362" y="244950"/>
                  <a:pt x="860338" y="244950"/>
                  <a:pt x="860338" y="242550"/>
                </a:cubicBezTo>
                <a:cubicBezTo>
                  <a:pt x="860338" y="235613"/>
                  <a:pt x="860338" y="228700"/>
                  <a:pt x="860338" y="221763"/>
                </a:cubicBezTo>
                <a:cubicBezTo>
                  <a:pt x="860338" y="214827"/>
                  <a:pt x="860314" y="208226"/>
                  <a:pt x="860338" y="201265"/>
                </a:cubicBezTo>
                <a:close/>
                <a:moveTo>
                  <a:pt x="859642" y="624221"/>
                </a:moveTo>
                <a:cubicBezTo>
                  <a:pt x="862042" y="624677"/>
                  <a:pt x="864443" y="625565"/>
                  <a:pt x="866843" y="626261"/>
                </a:cubicBezTo>
                <a:lnTo>
                  <a:pt x="866843" y="626741"/>
                </a:lnTo>
                <a:lnTo>
                  <a:pt x="863963" y="626741"/>
                </a:lnTo>
                <a:cubicBezTo>
                  <a:pt x="851961" y="626741"/>
                  <a:pt x="839768" y="626741"/>
                  <a:pt x="827670" y="626741"/>
                </a:cubicBezTo>
                <a:cubicBezTo>
                  <a:pt x="824514" y="626569"/>
                  <a:pt x="821446" y="625647"/>
                  <a:pt x="818717" y="624053"/>
                </a:cubicBezTo>
                <a:lnTo>
                  <a:pt x="854025" y="624053"/>
                </a:lnTo>
                <a:cubicBezTo>
                  <a:pt x="855900" y="623957"/>
                  <a:pt x="857782" y="624039"/>
                  <a:pt x="859642" y="624293"/>
                </a:cubicBezTo>
                <a:close/>
                <a:moveTo>
                  <a:pt x="858778" y="195888"/>
                </a:moveTo>
                <a:cubicBezTo>
                  <a:pt x="858778" y="197688"/>
                  <a:pt x="858778" y="197712"/>
                  <a:pt x="856810" y="197712"/>
                </a:cubicBezTo>
                <a:lnTo>
                  <a:pt x="816005" y="197712"/>
                </a:lnTo>
                <a:cubicBezTo>
                  <a:pt x="813148" y="197712"/>
                  <a:pt x="813076" y="198216"/>
                  <a:pt x="813076" y="194952"/>
                </a:cubicBezTo>
                <a:cubicBezTo>
                  <a:pt x="813076" y="181534"/>
                  <a:pt x="813076" y="168117"/>
                  <a:pt x="813076" y="154675"/>
                </a:cubicBezTo>
                <a:cubicBezTo>
                  <a:pt x="813076" y="152083"/>
                  <a:pt x="813076" y="152059"/>
                  <a:pt x="815621" y="152059"/>
                </a:cubicBezTo>
                <a:lnTo>
                  <a:pt x="856162" y="152059"/>
                </a:lnTo>
                <a:cubicBezTo>
                  <a:pt x="858802" y="152059"/>
                  <a:pt x="858754" y="151675"/>
                  <a:pt x="858754" y="154459"/>
                </a:cubicBezTo>
                <a:lnTo>
                  <a:pt x="858754" y="195888"/>
                </a:lnTo>
                <a:close/>
                <a:moveTo>
                  <a:pt x="858778" y="458121"/>
                </a:moveTo>
                <a:lnTo>
                  <a:pt x="858778" y="478667"/>
                </a:lnTo>
                <a:cubicBezTo>
                  <a:pt x="858778" y="481067"/>
                  <a:pt x="858994" y="481067"/>
                  <a:pt x="856594" y="481067"/>
                </a:cubicBezTo>
                <a:lnTo>
                  <a:pt x="815573" y="481067"/>
                </a:lnTo>
                <a:cubicBezTo>
                  <a:pt x="813172" y="481067"/>
                  <a:pt x="813172" y="481067"/>
                  <a:pt x="813172" y="478667"/>
                </a:cubicBezTo>
                <a:lnTo>
                  <a:pt x="813172" y="437862"/>
                </a:lnTo>
                <a:cubicBezTo>
                  <a:pt x="813172" y="435462"/>
                  <a:pt x="813172" y="435462"/>
                  <a:pt x="815405" y="435462"/>
                </a:cubicBezTo>
                <a:lnTo>
                  <a:pt x="856762" y="435462"/>
                </a:lnTo>
                <a:cubicBezTo>
                  <a:pt x="859162" y="435462"/>
                  <a:pt x="858850" y="435462"/>
                  <a:pt x="858850" y="437670"/>
                </a:cubicBezTo>
                <a:close/>
                <a:moveTo>
                  <a:pt x="858778" y="269217"/>
                </a:moveTo>
                <a:lnTo>
                  <a:pt x="858778" y="289836"/>
                </a:lnTo>
                <a:cubicBezTo>
                  <a:pt x="858778" y="292524"/>
                  <a:pt x="858778" y="292236"/>
                  <a:pt x="856378" y="292236"/>
                </a:cubicBezTo>
                <a:lnTo>
                  <a:pt x="815573" y="292236"/>
                </a:lnTo>
                <a:cubicBezTo>
                  <a:pt x="813172" y="292236"/>
                  <a:pt x="813172" y="292236"/>
                  <a:pt x="813172" y="290004"/>
                </a:cubicBezTo>
                <a:cubicBezTo>
                  <a:pt x="813172" y="276291"/>
                  <a:pt x="813172" y="262592"/>
                  <a:pt x="813172" y="248911"/>
                </a:cubicBezTo>
                <a:cubicBezTo>
                  <a:pt x="813172" y="246678"/>
                  <a:pt x="813172" y="246654"/>
                  <a:pt x="815573" y="246654"/>
                </a:cubicBezTo>
                <a:lnTo>
                  <a:pt x="856666" y="246654"/>
                </a:lnTo>
                <a:cubicBezTo>
                  <a:pt x="859066" y="246654"/>
                  <a:pt x="858874" y="246654"/>
                  <a:pt x="858874" y="249055"/>
                </a:cubicBezTo>
                <a:close/>
                <a:moveTo>
                  <a:pt x="813172" y="295620"/>
                </a:moveTo>
                <a:cubicBezTo>
                  <a:pt x="813172" y="293796"/>
                  <a:pt x="813172" y="293748"/>
                  <a:pt x="815093" y="293748"/>
                </a:cubicBezTo>
                <a:cubicBezTo>
                  <a:pt x="829046" y="293748"/>
                  <a:pt x="842991" y="293748"/>
                  <a:pt x="856930" y="293748"/>
                </a:cubicBezTo>
                <a:cubicBezTo>
                  <a:pt x="858778" y="293748"/>
                  <a:pt x="858802" y="293748"/>
                  <a:pt x="858802" y="295620"/>
                </a:cubicBezTo>
                <a:cubicBezTo>
                  <a:pt x="858802" y="302629"/>
                  <a:pt x="858802" y="309662"/>
                  <a:pt x="858802" y="316671"/>
                </a:cubicBezTo>
                <a:cubicBezTo>
                  <a:pt x="858802" y="323680"/>
                  <a:pt x="858802" y="330521"/>
                  <a:pt x="858802" y="337458"/>
                </a:cubicBezTo>
                <a:cubicBezTo>
                  <a:pt x="858802" y="339450"/>
                  <a:pt x="858802" y="339474"/>
                  <a:pt x="856810" y="339474"/>
                </a:cubicBezTo>
                <a:cubicBezTo>
                  <a:pt x="842936" y="339474"/>
                  <a:pt x="829069" y="339474"/>
                  <a:pt x="815213" y="339474"/>
                </a:cubicBezTo>
                <a:cubicBezTo>
                  <a:pt x="813220" y="339474"/>
                  <a:pt x="813172" y="339474"/>
                  <a:pt x="813172" y="337458"/>
                </a:cubicBezTo>
                <a:cubicBezTo>
                  <a:pt x="813172" y="323505"/>
                  <a:pt x="813172" y="309549"/>
                  <a:pt x="813172" y="295596"/>
                </a:cubicBezTo>
                <a:close/>
                <a:moveTo>
                  <a:pt x="815261" y="341082"/>
                </a:moveTo>
                <a:lnTo>
                  <a:pt x="856618" y="341082"/>
                </a:lnTo>
                <a:cubicBezTo>
                  <a:pt x="858826" y="341082"/>
                  <a:pt x="858826" y="340842"/>
                  <a:pt x="858826" y="343146"/>
                </a:cubicBezTo>
                <a:lnTo>
                  <a:pt x="858826" y="384503"/>
                </a:lnTo>
                <a:cubicBezTo>
                  <a:pt x="858826" y="386520"/>
                  <a:pt x="858826" y="386544"/>
                  <a:pt x="856882" y="386568"/>
                </a:cubicBezTo>
                <a:lnTo>
                  <a:pt x="815189" y="386568"/>
                </a:lnTo>
                <a:cubicBezTo>
                  <a:pt x="813124" y="386568"/>
                  <a:pt x="813076" y="386688"/>
                  <a:pt x="813076" y="384623"/>
                </a:cubicBezTo>
                <a:lnTo>
                  <a:pt x="813076" y="342978"/>
                </a:lnTo>
                <a:cubicBezTo>
                  <a:pt x="813172" y="340938"/>
                  <a:pt x="813172" y="341034"/>
                  <a:pt x="815189" y="341058"/>
                </a:cubicBezTo>
                <a:close/>
                <a:moveTo>
                  <a:pt x="813172" y="390432"/>
                </a:moveTo>
                <a:cubicBezTo>
                  <a:pt x="813172" y="388152"/>
                  <a:pt x="813172" y="388032"/>
                  <a:pt x="815573" y="388032"/>
                </a:cubicBezTo>
                <a:lnTo>
                  <a:pt x="856378" y="388032"/>
                </a:lnTo>
                <a:cubicBezTo>
                  <a:pt x="858634" y="388032"/>
                  <a:pt x="858658" y="388032"/>
                  <a:pt x="858658" y="390432"/>
                </a:cubicBezTo>
                <a:lnTo>
                  <a:pt x="858658" y="431453"/>
                </a:lnTo>
                <a:cubicBezTo>
                  <a:pt x="858658" y="433854"/>
                  <a:pt x="858658" y="433854"/>
                  <a:pt x="856378" y="433854"/>
                </a:cubicBezTo>
                <a:lnTo>
                  <a:pt x="815405" y="433854"/>
                </a:lnTo>
                <a:cubicBezTo>
                  <a:pt x="813124" y="433854"/>
                  <a:pt x="813004" y="433854"/>
                  <a:pt x="813004" y="431453"/>
                </a:cubicBezTo>
                <a:cubicBezTo>
                  <a:pt x="813004" y="424516"/>
                  <a:pt x="813004" y="417604"/>
                  <a:pt x="813004" y="410667"/>
                </a:cubicBezTo>
                <a:cubicBezTo>
                  <a:pt x="813004" y="403730"/>
                  <a:pt x="813172" y="397177"/>
                  <a:pt x="813172" y="390432"/>
                </a:cubicBezTo>
                <a:close/>
                <a:moveTo>
                  <a:pt x="813172" y="579047"/>
                </a:moveTo>
                <a:cubicBezTo>
                  <a:pt x="813172" y="576983"/>
                  <a:pt x="813172" y="576935"/>
                  <a:pt x="815405" y="576935"/>
                </a:cubicBezTo>
                <a:lnTo>
                  <a:pt x="856762" y="576935"/>
                </a:lnTo>
                <a:cubicBezTo>
                  <a:pt x="858778" y="576935"/>
                  <a:pt x="858802" y="576935"/>
                  <a:pt x="858802" y="578903"/>
                </a:cubicBezTo>
                <a:cubicBezTo>
                  <a:pt x="858802" y="592873"/>
                  <a:pt x="858802" y="606836"/>
                  <a:pt x="858802" y="620789"/>
                </a:cubicBezTo>
                <a:cubicBezTo>
                  <a:pt x="858802" y="622565"/>
                  <a:pt x="858802" y="622589"/>
                  <a:pt x="856882" y="622589"/>
                </a:cubicBezTo>
                <a:lnTo>
                  <a:pt x="815189" y="622589"/>
                </a:lnTo>
                <a:cubicBezTo>
                  <a:pt x="813124" y="622589"/>
                  <a:pt x="813076" y="622733"/>
                  <a:pt x="813076" y="620669"/>
                </a:cubicBezTo>
                <a:cubicBezTo>
                  <a:pt x="813141" y="606795"/>
                  <a:pt x="813172" y="592921"/>
                  <a:pt x="813172" y="579047"/>
                </a:cubicBezTo>
                <a:close/>
                <a:moveTo>
                  <a:pt x="813172" y="531714"/>
                </a:moveTo>
                <a:cubicBezTo>
                  <a:pt x="813172" y="529817"/>
                  <a:pt x="813172" y="529793"/>
                  <a:pt x="815285" y="529769"/>
                </a:cubicBezTo>
                <a:lnTo>
                  <a:pt x="856906" y="529769"/>
                </a:lnTo>
                <a:cubicBezTo>
                  <a:pt x="858778" y="529769"/>
                  <a:pt x="858802" y="529769"/>
                  <a:pt x="858802" y="531642"/>
                </a:cubicBezTo>
                <a:cubicBezTo>
                  <a:pt x="858802" y="545611"/>
                  <a:pt x="858802" y="559574"/>
                  <a:pt x="858802" y="573527"/>
                </a:cubicBezTo>
                <a:cubicBezTo>
                  <a:pt x="858802" y="575303"/>
                  <a:pt x="858802" y="575351"/>
                  <a:pt x="856882" y="575351"/>
                </a:cubicBezTo>
                <a:lnTo>
                  <a:pt x="815165" y="575351"/>
                </a:lnTo>
                <a:cubicBezTo>
                  <a:pt x="813148" y="575351"/>
                  <a:pt x="813100" y="575351"/>
                  <a:pt x="813100" y="573335"/>
                </a:cubicBezTo>
                <a:cubicBezTo>
                  <a:pt x="813148" y="559461"/>
                  <a:pt x="813172" y="545587"/>
                  <a:pt x="813172" y="531714"/>
                </a:cubicBezTo>
                <a:close/>
                <a:moveTo>
                  <a:pt x="858778" y="499670"/>
                </a:moveTo>
                <a:lnTo>
                  <a:pt x="858778" y="526073"/>
                </a:lnTo>
                <a:cubicBezTo>
                  <a:pt x="858778" y="528233"/>
                  <a:pt x="858778" y="528257"/>
                  <a:pt x="856642" y="528257"/>
                </a:cubicBezTo>
                <a:lnTo>
                  <a:pt x="814997" y="528257"/>
                </a:lnTo>
                <a:cubicBezTo>
                  <a:pt x="813148" y="528257"/>
                  <a:pt x="813100" y="528257"/>
                  <a:pt x="813100" y="526385"/>
                </a:cubicBezTo>
                <a:cubicBezTo>
                  <a:pt x="813100" y="512511"/>
                  <a:pt x="813100" y="498638"/>
                  <a:pt x="813100" y="484764"/>
                </a:cubicBezTo>
                <a:cubicBezTo>
                  <a:pt x="813100" y="482724"/>
                  <a:pt x="813100" y="482700"/>
                  <a:pt x="815381" y="482700"/>
                </a:cubicBezTo>
                <a:lnTo>
                  <a:pt x="849177" y="482700"/>
                </a:lnTo>
                <a:cubicBezTo>
                  <a:pt x="851817" y="482700"/>
                  <a:pt x="854457" y="482700"/>
                  <a:pt x="857074" y="482700"/>
                </a:cubicBezTo>
                <a:cubicBezTo>
                  <a:pt x="858466" y="482700"/>
                  <a:pt x="858874" y="483132"/>
                  <a:pt x="858850" y="484476"/>
                </a:cubicBezTo>
                <a:cubicBezTo>
                  <a:pt x="858778" y="489492"/>
                  <a:pt x="858778" y="494581"/>
                  <a:pt x="858778" y="499670"/>
                </a:cubicBezTo>
                <a:close/>
                <a:moveTo>
                  <a:pt x="858778" y="148674"/>
                </a:moveTo>
                <a:cubicBezTo>
                  <a:pt x="858778" y="150427"/>
                  <a:pt x="858778" y="150475"/>
                  <a:pt x="856858" y="150475"/>
                </a:cubicBezTo>
                <a:lnTo>
                  <a:pt x="815189" y="150475"/>
                </a:lnTo>
                <a:cubicBezTo>
                  <a:pt x="813124" y="150475"/>
                  <a:pt x="813076" y="150619"/>
                  <a:pt x="813076" y="148554"/>
                </a:cubicBezTo>
                <a:cubicBezTo>
                  <a:pt x="813076" y="134681"/>
                  <a:pt x="813076" y="120807"/>
                  <a:pt x="813076" y="106933"/>
                </a:cubicBezTo>
                <a:cubicBezTo>
                  <a:pt x="813076" y="105037"/>
                  <a:pt x="813076" y="104989"/>
                  <a:pt x="814877" y="104989"/>
                </a:cubicBezTo>
                <a:cubicBezTo>
                  <a:pt x="828942" y="104989"/>
                  <a:pt x="842984" y="104989"/>
                  <a:pt x="857026" y="104989"/>
                </a:cubicBezTo>
                <a:cubicBezTo>
                  <a:pt x="858490" y="104989"/>
                  <a:pt x="858754" y="105517"/>
                  <a:pt x="858754" y="106813"/>
                </a:cubicBezTo>
                <a:cubicBezTo>
                  <a:pt x="858778" y="120735"/>
                  <a:pt x="858778" y="134705"/>
                  <a:pt x="858778" y="148674"/>
                </a:cubicBezTo>
                <a:close/>
                <a:moveTo>
                  <a:pt x="813172" y="59527"/>
                </a:moveTo>
                <a:cubicBezTo>
                  <a:pt x="813172" y="57703"/>
                  <a:pt x="813172" y="57655"/>
                  <a:pt x="815093" y="57655"/>
                </a:cubicBezTo>
                <a:lnTo>
                  <a:pt x="856954" y="57655"/>
                </a:lnTo>
                <a:cubicBezTo>
                  <a:pt x="858778" y="57655"/>
                  <a:pt x="858802" y="57655"/>
                  <a:pt x="858802" y="59551"/>
                </a:cubicBezTo>
                <a:cubicBezTo>
                  <a:pt x="858802" y="73505"/>
                  <a:pt x="858802" y="87451"/>
                  <a:pt x="858802" y="101389"/>
                </a:cubicBezTo>
                <a:cubicBezTo>
                  <a:pt x="858802" y="103381"/>
                  <a:pt x="858802" y="103405"/>
                  <a:pt x="856786" y="103405"/>
                </a:cubicBezTo>
                <a:lnTo>
                  <a:pt x="815141" y="103405"/>
                </a:lnTo>
                <a:cubicBezTo>
                  <a:pt x="813148" y="103405"/>
                  <a:pt x="813100" y="103405"/>
                  <a:pt x="813100" y="101365"/>
                </a:cubicBezTo>
                <a:cubicBezTo>
                  <a:pt x="813148" y="87427"/>
                  <a:pt x="813172" y="73481"/>
                  <a:pt x="813172" y="59527"/>
                </a:cubicBezTo>
                <a:close/>
                <a:moveTo>
                  <a:pt x="814757" y="10489"/>
                </a:moveTo>
                <a:lnTo>
                  <a:pt x="856642" y="10489"/>
                </a:lnTo>
                <a:cubicBezTo>
                  <a:pt x="859042" y="10489"/>
                  <a:pt x="858826" y="10489"/>
                  <a:pt x="858826" y="12602"/>
                </a:cubicBezTo>
                <a:lnTo>
                  <a:pt x="858826" y="53719"/>
                </a:lnTo>
                <a:cubicBezTo>
                  <a:pt x="858826" y="56407"/>
                  <a:pt x="858826" y="56119"/>
                  <a:pt x="856426" y="56119"/>
                </a:cubicBezTo>
                <a:lnTo>
                  <a:pt x="815861" y="56119"/>
                </a:lnTo>
                <a:cubicBezTo>
                  <a:pt x="813244" y="56119"/>
                  <a:pt x="813220" y="56503"/>
                  <a:pt x="813220" y="53719"/>
                </a:cubicBezTo>
                <a:lnTo>
                  <a:pt x="813220" y="13010"/>
                </a:lnTo>
                <a:cubicBezTo>
                  <a:pt x="813244" y="12658"/>
                  <a:pt x="813244" y="12305"/>
                  <a:pt x="813220" y="11953"/>
                </a:cubicBezTo>
                <a:cubicBezTo>
                  <a:pt x="812980" y="10753"/>
                  <a:pt x="813604" y="10417"/>
                  <a:pt x="814685" y="10489"/>
                </a:cubicBezTo>
                <a:close/>
                <a:moveTo>
                  <a:pt x="813148" y="243318"/>
                </a:moveTo>
                <a:cubicBezTo>
                  <a:pt x="813148" y="242958"/>
                  <a:pt x="813148" y="242598"/>
                  <a:pt x="813148" y="242262"/>
                </a:cubicBezTo>
                <a:lnTo>
                  <a:pt x="813148" y="201769"/>
                </a:lnTo>
                <a:cubicBezTo>
                  <a:pt x="813148" y="199081"/>
                  <a:pt x="812956" y="199369"/>
                  <a:pt x="815549" y="199369"/>
                </a:cubicBezTo>
                <a:cubicBezTo>
                  <a:pt x="822317" y="199369"/>
                  <a:pt x="829062" y="199369"/>
                  <a:pt x="835831" y="199369"/>
                </a:cubicBezTo>
                <a:lnTo>
                  <a:pt x="856642" y="199369"/>
                </a:lnTo>
                <a:cubicBezTo>
                  <a:pt x="858850" y="199369"/>
                  <a:pt x="858850" y="199129"/>
                  <a:pt x="858850" y="201433"/>
                </a:cubicBezTo>
                <a:lnTo>
                  <a:pt x="858850" y="242790"/>
                </a:lnTo>
                <a:cubicBezTo>
                  <a:pt x="858850" y="244998"/>
                  <a:pt x="858850" y="245022"/>
                  <a:pt x="856450" y="245022"/>
                </a:cubicBezTo>
                <a:lnTo>
                  <a:pt x="815573" y="245022"/>
                </a:lnTo>
                <a:cubicBezTo>
                  <a:pt x="815213" y="245022"/>
                  <a:pt x="814877" y="245022"/>
                  <a:pt x="814517" y="245022"/>
                </a:cubicBezTo>
                <a:cubicBezTo>
                  <a:pt x="813340" y="245070"/>
                  <a:pt x="813004" y="244446"/>
                  <a:pt x="813172" y="243390"/>
                </a:cubicBezTo>
                <a:close/>
                <a:moveTo>
                  <a:pt x="819101" y="626357"/>
                </a:moveTo>
                <a:cubicBezTo>
                  <a:pt x="818067" y="626744"/>
                  <a:pt x="816955" y="626876"/>
                  <a:pt x="815861" y="626741"/>
                </a:cubicBezTo>
                <a:cubicBezTo>
                  <a:pt x="803571" y="626741"/>
                  <a:pt x="791282" y="626741"/>
                  <a:pt x="778992" y="626741"/>
                </a:cubicBezTo>
                <a:cubicBezTo>
                  <a:pt x="776064" y="626729"/>
                  <a:pt x="773215" y="625788"/>
                  <a:pt x="770855" y="624053"/>
                </a:cubicBezTo>
                <a:lnTo>
                  <a:pt x="783457" y="624053"/>
                </a:lnTo>
                <a:cubicBezTo>
                  <a:pt x="792218" y="624053"/>
                  <a:pt x="801003" y="624053"/>
                  <a:pt x="809860" y="624053"/>
                </a:cubicBezTo>
                <a:cubicBezTo>
                  <a:pt x="813014" y="624401"/>
                  <a:pt x="816103" y="625200"/>
                  <a:pt x="819029" y="626429"/>
                </a:cubicBezTo>
                <a:close/>
                <a:moveTo>
                  <a:pt x="811492" y="431453"/>
                </a:moveTo>
                <a:cubicBezTo>
                  <a:pt x="811492" y="433710"/>
                  <a:pt x="811492" y="433734"/>
                  <a:pt x="809092" y="433734"/>
                </a:cubicBezTo>
                <a:lnTo>
                  <a:pt x="768071" y="433734"/>
                </a:lnTo>
                <a:cubicBezTo>
                  <a:pt x="765958" y="433734"/>
                  <a:pt x="765935" y="433734"/>
                  <a:pt x="765935" y="431573"/>
                </a:cubicBezTo>
                <a:cubicBezTo>
                  <a:pt x="765935" y="417796"/>
                  <a:pt x="765935" y="404018"/>
                  <a:pt x="765935" y="390240"/>
                </a:cubicBezTo>
                <a:cubicBezTo>
                  <a:pt x="765935" y="388104"/>
                  <a:pt x="765935" y="388080"/>
                  <a:pt x="768095" y="388080"/>
                </a:cubicBezTo>
                <a:lnTo>
                  <a:pt x="809428" y="388080"/>
                </a:lnTo>
                <a:cubicBezTo>
                  <a:pt x="811444" y="388080"/>
                  <a:pt x="811492" y="388080"/>
                  <a:pt x="811492" y="390120"/>
                </a:cubicBezTo>
                <a:cubicBezTo>
                  <a:pt x="811492" y="397129"/>
                  <a:pt x="811492" y="404162"/>
                  <a:pt x="811492" y="411171"/>
                </a:cubicBezTo>
                <a:cubicBezTo>
                  <a:pt x="811492" y="418180"/>
                  <a:pt x="811516" y="424732"/>
                  <a:pt x="811492" y="431453"/>
                </a:cubicBezTo>
                <a:close/>
                <a:moveTo>
                  <a:pt x="811492" y="437262"/>
                </a:moveTo>
                <a:lnTo>
                  <a:pt x="811492" y="478883"/>
                </a:lnTo>
                <a:cubicBezTo>
                  <a:pt x="811492" y="480923"/>
                  <a:pt x="811492" y="480971"/>
                  <a:pt x="809500" y="480971"/>
                </a:cubicBezTo>
                <a:lnTo>
                  <a:pt x="767879" y="480971"/>
                </a:lnTo>
                <a:cubicBezTo>
                  <a:pt x="765958" y="480971"/>
                  <a:pt x="765935" y="480971"/>
                  <a:pt x="765935" y="478859"/>
                </a:cubicBezTo>
                <a:cubicBezTo>
                  <a:pt x="765935" y="465081"/>
                  <a:pt x="765935" y="451296"/>
                  <a:pt x="765935" y="437502"/>
                </a:cubicBezTo>
                <a:cubicBezTo>
                  <a:pt x="765935" y="435366"/>
                  <a:pt x="765935" y="435342"/>
                  <a:pt x="768023" y="435318"/>
                </a:cubicBezTo>
                <a:lnTo>
                  <a:pt x="809380" y="435318"/>
                </a:lnTo>
                <a:cubicBezTo>
                  <a:pt x="811492" y="435366"/>
                  <a:pt x="811492" y="435270"/>
                  <a:pt x="811492" y="437310"/>
                </a:cubicBezTo>
                <a:close/>
                <a:moveTo>
                  <a:pt x="811492" y="384599"/>
                </a:moveTo>
                <a:cubicBezTo>
                  <a:pt x="811492" y="386448"/>
                  <a:pt x="811492" y="386472"/>
                  <a:pt x="809620" y="386472"/>
                </a:cubicBezTo>
                <a:lnTo>
                  <a:pt x="767807" y="386472"/>
                </a:lnTo>
                <a:cubicBezTo>
                  <a:pt x="765958" y="386472"/>
                  <a:pt x="765935" y="386472"/>
                  <a:pt x="765935" y="384599"/>
                </a:cubicBezTo>
                <a:cubicBezTo>
                  <a:pt x="765935" y="370654"/>
                  <a:pt x="765935" y="356708"/>
                  <a:pt x="765935" y="342762"/>
                </a:cubicBezTo>
                <a:cubicBezTo>
                  <a:pt x="765935" y="341394"/>
                  <a:pt x="766319" y="340962"/>
                  <a:pt x="767711" y="340986"/>
                </a:cubicBezTo>
                <a:cubicBezTo>
                  <a:pt x="781728" y="340986"/>
                  <a:pt x="795753" y="340986"/>
                  <a:pt x="809788" y="340986"/>
                </a:cubicBezTo>
                <a:cubicBezTo>
                  <a:pt x="811204" y="340986"/>
                  <a:pt x="811564" y="341442"/>
                  <a:pt x="811564" y="342786"/>
                </a:cubicBezTo>
                <a:cubicBezTo>
                  <a:pt x="811516" y="356756"/>
                  <a:pt x="811492" y="370709"/>
                  <a:pt x="811492" y="384647"/>
                </a:cubicBezTo>
                <a:close/>
                <a:moveTo>
                  <a:pt x="765382" y="295789"/>
                </a:moveTo>
                <a:cubicBezTo>
                  <a:pt x="765382" y="295044"/>
                  <a:pt x="765238" y="294204"/>
                  <a:pt x="765983" y="293652"/>
                </a:cubicBezTo>
                <a:cubicBezTo>
                  <a:pt x="766727" y="293100"/>
                  <a:pt x="767543" y="293076"/>
                  <a:pt x="768383" y="293076"/>
                </a:cubicBezTo>
                <a:cubicBezTo>
                  <a:pt x="781856" y="293076"/>
                  <a:pt x="795314" y="293076"/>
                  <a:pt x="808756" y="293076"/>
                </a:cubicBezTo>
                <a:cubicBezTo>
                  <a:pt x="809620" y="293076"/>
                  <a:pt x="810532" y="292860"/>
                  <a:pt x="811156" y="293580"/>
                </a:cubicBezTo>
                <a:cubicBezTo>
                  <a:pt x="811447" y="294411"/>
                  <a:pt x="811538" y="295299"/>
                  <a:pt x="811420" y="296173"/>
                </a:cubicBezTo>
                <a:lnTo>
                  <a:pt x="811420" y="336714"/>
                </a:lnTo>
                <a:cubicBezTo>
                  <a:pt x="811420" y="337218"/>
                  <a:pt x="811420" y="337746"/>
                  <a:pt x="811420" y="338274"/>
                </a:cubicBezTo>
                <a:cubicBezTo>
                  <a:pt x="811420" y="338802"/>
                  <a:pt x="810988" y="339354"/>
                  <a:pt x="810268" y="339354"/>
                </a:cubicBezTo>
                <a:cubicBezTo>
                  <a:pt x="809548" y="339354"/>
                  <a:pt x="809020" y="339354"/>
                  <a:pt x="808420" y="339354"/>
                </a:cubicBezTo>
                <a:lnTo>
                  <a:pt x="766103" y="339354"/>
                </a:lnTo>
                <a:cubicBezTo>
                  <a:pt x="765238" y="338874"/>
                  <a:pt x="765406" y="338034"/>
                  <a:pt x="765382" y="337266"/>
                </a:cubicBezTo>
                <a:close/>
                <a:moveTo>
                  <a:pt x="811300" y="292236"/>
                </a:moveTo>
                <a:cubicBezTo>
                  <a:pt x="810453" y="292704"/>
                  <a:pt x="809469" y="292865"/>
                  <a:pt x="808516" y="292692"/>
                </a:cubicBezTo>
                <a:lnTo>
                  <a:pt x="768623" y="292692"/>
                </a:lnTo>
                <a:cubicBezTo>
                  <a:pt x="767668" y="292863"/>
                  <a:pt x="766681" y="292692"/>
                  <a:pt x="765839" y="292212"/>
                </a:cubicBezTo>
                <a:cubicBezTo>
                  <a:pt x="765378" y="291362"/>
                  <a:pt x="765217" y="290381"/>
                  <a:pt x="765382" y="289428"/>
                </a:cubicBezTo>
                <a:cubicBezTo>
                  <a:pt x="765382" y="276161"/>
                  <a:pt x="765382" y="262873"/>
                  <a:pt x="765382" y="249559"/>
                </a:cubicBezTo>
                <a:cubicBezTo>
                  <a:pt x="765200" y="248608"/>
                  <a:pt x="765351" y="247624"/>
                  <a:pt x="765814" y="246774"/>
                </a:cubicBezTo>
                <a:lnTo>
                  <a:pt x="765814" y="246774"/>
                </a:lnTo>
                <a:cubicBezTo>
                  <a:pt x="766511" y="246030"/>
                  <a:pt x="767447" y="246246"/>
                  <a:pt x="768215" y="246246"/>
                </a:cubicBezTo>
                <a:cubicBezTo>
                  <a:pt x="781824" y="246246"/>
                  <a:pt x="795434" y="246246"/>
                  <a:pt x="809020" y="246246"/>
                </a:cubicBezTo>
                <a:cubicBezTo>
                  <a:pt x="811588" y="246246"/>
                  <a:pt x="811684" y="246246"/>
                  <a:pt x="811684" y="248911"/>
                </a:cubicBezTo>
                <a:cubicBezTo>
                  <a:pt x="811684" y="262513"/>
                  <a:pt x="811684" y="276113"/>
                  <a:pt x="811684" y="289716"/>
                </a:cubicBezTo>
                <a:cubicBezTo>
                  <a:pt x="811828" y="290580"/>
                  <a:pt x="812044" y="291516"/>
                  <a:pt x="811300" y="292236"/>
                </a:cubicBezTo>
                <a:close/>
                <a:moveTo>
                  <a:pt x="811492" y="195840"/>
                </a:moveTo>
                <a:cubicBezTo>
                  <a:pt x="811492" y="197688"/>
                  <a:pt x="811492" y="197736"/>
                  <a:pt x="809572" y="197736"/>
                </a:cubicBezTo>
                <a:cubicBezTo>
                  <a:pt x="795602" y="197736"/>
                  <a:pt x="781656" y="197736"/>
                  <a:pt x="767711" y="197736"/>
                </a:cubicBezTo>
                <a:cubicBezTo>
                  <a:pt x="766343" y="197736"/>
                  <a:pt x="765886" y="197328"/>
                  <a:pt x="765886" y="195936"/>
                </a:cubicBezTo>
                <a:cubicBezTo>
                  <a:pt x="765886" y="188927"/>
                  <a:pt x="765886" y="181894"/>
                  <a:pt x="765886" y="174886"/>
                </a:cubicBezTo>
                <a:cubicBezTo>
                  <a:pt x="765886" y="167877"/>
                  <a:pt x="765886" y="161012"/>
                  <a:pt x="765886" y="154075"/>
                </a:cubicBezTo>
                <a:cubicBezTo>
                  <a:pt x="765886" y="152083"/>
                  <a:pt x="765886" y="152035"/>
                  <a:pt x="767903" y="152035"/>
                </a:cubicBezTo>
                <a:lnTo>
                  <a:pt x="809500" y="152035"/>
                </a:lnTo>
                <a:cubicBezTo>
                  <a:pt x="811372" y="152035"/>
                  <a:pt x="811444" y="152035"/>
                  <a:pt x="811444" y="153931"/>
                </a:cubicBezTo>
                <a:close/>
                <a:moveTo>
                  <a:pt x="811492" y="201265"/>
                </a:moveTo>
                <a:lnTo>
                  <a:pt x="811492" y="242886"/>
                </a:lnTo>
                <a:cubicBezTo>
                  <a:pt x="811492" y="244926"/>
                  <a:pt x="811492" y="244974"/>
                  <a:pt x="809500" y="244974"/>
                </a:cubicBezTo>
                <a:cubicBezTo>
                  <a:pt x="795626" y="244974"/>
                  <a:pt x="781752" y="244974"/>
                  <a:pt x="767879" y="244974"/>
                </a:cubicBezTo>
                <a:cubicBezTo>
                  <a:pt x="765958" y="244974"/>
                  <a:pt x="765935" y="244974"/>
                  <a:pt x="765935" y="242886"/>
                </a:cubicBezTo>
                <a:cubicBezTo>
                  <a:pt x="765935" y="229092"/>
                  <a:pt x="765935" y="215307"/>
                  <a:pt x="765935" y="201529"/>
                </a:cubicBezTo>
                <a:cubicBezTo>
                  <a:pt x="765935" y="199369"/>
                  <a:pt x="765935" y="199345"/>
                  <a:pt x="768023" y="199345"/>
                </a:cubicBezTo>
                <a:cubicBezTo>
                  <a:pt x="774960" y="199345"/>
                  <a:pt x="781896" y="199345"/>
                  <a:pt x="788833" y="199345"/>
                </a:cubicBezTo>
                <a:lnTo>
                  <a:pt x="809380" y="199345"/>
                </a:lnTo>
                <a:cubicBezTo>
                  <a:pt x="811492" y="199297"/>
                  <a:pt x="811492" y="199201"/>
                  <a:pt x="811492" y="201241"/>
                </a:cubicBezTo>
                <a:close/>
                <a:moveTo>
                  <a:pt x="811492" y="148458"/>
                </a:moveTo>
                <a:cubicBezTo>
                  <a:pt x="811492" y="150355"/>
                  <a:pt x="811492" y="150403"/>
                  <a:pt x="809668" y="150403"/>
                </a:cubicBezTo>
                <a:lnTo>
                  <a:pt x="767855" y="150403"/>
                </a:lnTo>
                <a:cubicBezTo>
                  <a:pt x="765958" y="150403"/>
                  <a:pt x="765935" y="150403"/>
                  <a:pt x="765935" y="148554"/>
                </a:cubicBezTo>
                <a:cubicBezTo>
                  <a:pt x="765935" y="134609"/>
                  <a:pt x="765935" y="120687"/>
                  <a:pt x="765935" y="106741"/>
                </a:cubicBezTo>
                <a:cubicBezTo>
                  <a:pt x="765935" y="105445"/>
                  <a:pt x="766175" y="104893"/>
                  <a:pt x="767639" y="104893"/>
                </a:cubicBezTo>
                <a:cubicBezTo>
                  <a:pt x="781656" y="104893"/>
                  <a:pt x="795698" y="104893"/>
                  <a:pt x="809716" y="104893"/>
                </a:cubicBezTo>
                <a:cubicBezTo>
                  <a:pt x="811468" y="104893"/>
                  <a:pt x="811516" y="104893"/>
                  <a:pt x="811516" y="106861"/>
                </a:cubicBezTo>
                <a:cubicBezTo>
                  <a:pt x="811516" y="113894"/>
                  <a:pt x="811516" y="120903"/>
                  <a:pt x="811516" y="127912"/>
                </a:cubicBezTo>
                <a:cubicBezTo>
                  <a:pt x="811516" y="134921"/>
                  <a:pt x="811516" y="141689"/>
                  <a:pt x="811492" y="148530"/>
                </a:cubicBezTo>
                <a:close/>
                <a:moveTo>
                  <a:pt x="811492" y="60175"/>
                </a:moveTo>
                <a:lnTo>
                  <a:pt x="811492" y="100764"/>
                </a:lnTo>
                <a:cubicBezTo>
                  <a:pt x="811492" y="101293"/>
                  <a:pt x="811492" y="101821"/>
                  <a:pt x="811492" y="102349"/>
                </a:cubicBezTo>
                <a:cubicBezTo>
                  <a:pt x="811492" y="102877"/>
                  <a:pt x="811060" y="103429"/>
                  <a:pt x="810340" y="103405"/>
                </a:cubicBezTo>
                <a:lnTo>
                  <a:pt x="766103" y="103405"/>
                </a:lnTo>
                <a:cubicBezTo>
                  <a:pt x="765238" y="102925"/>
                  <a:pt x="765406" y="102061"/>
                  <a:pt x="765382" y="101293"/>
                </a:cubicBezTo>
                <a:lnTo>
                  <a:pt x="765382" y="59863"/>
                </a:lnTo>
                <a:cubicBezTo>
                  <a:pt x="765382" y="59095"/>
                  <a:pt x="765238" y="58279"/>
                  <a:pt x="765983" y="57727"/>
                </a:cubicBezTo>
                <a:cubicBezTo>
                  <a:pt x="766727" y="57175"/>
                  <a:pt x="767543" y="57127"/>
                  <a:pt x="768383" y="57127"/>
                </a:cubicBezTo>
                <a:lnTo>
                  <a:pt x="808756" y="57127"/>
                </a:lnTo>
                <a:cubicBezTo>
                  <a:pt x="809620" y="57127"/>
                  <a:pt x="810532" y="56935"/>
                  <a:pt x="811156" y="57655"/>
                </a:cubicBezTo>
                <a:cubicBezTo>
                  <a:pt x="811471" y="58481"/>
                  <a:pt x="811586" y="59369"/>
                  <a:pt x="811492" y="60247"/>
                </a:cubicBezTo>
                <a:close/>
                <a:moveTo>
                  <a:pt x="765886" y="10633"/>
                </a:moveTo>
                <a:lnTo>
                  <a:pt x="765886" y="10633"/>
                </a:lnTo>
                <a:cubicBezTo>
                  <a:pt x="766583" y="9889"/>
                  <a:pt x="767519" y="10081"/>
                  <a:pt x="768287" y="10081"/>
                </a:cubicBezTo>
                <a:lnTo>
                  <a:pt x="809092" y="10081"/>
                </a:lnTo>
                <a:cubicBezTo>
                  <a:pt x="811660" y="10081"/>
                  <a:pt x="811756" y="10081"/>
                  <a:pt x="811756" y="12770"/>
                </a:cubicBezTo>
                <a:cubicBezTo>
                  <a:pt x="811756" y="26371"/>
                  <a:pt x="811756" y="39973"/>
                  <a:pt x="811756" y="53575"/>
                </a:cubicBezTo>
                <a:cubicBezTo>
                  <a:pt x="811756" y="54439"/>
                  <a:pt x="811972" y="55351"/>
                  <a:pt x="811228" y="55975"/>
                </a:cubicBezTo>
                <a:cubicBezTo>
                  <a:pt x="810381" y="56445"/>
                  <a:pt x="809397" y="56606"/>
                  <a:pt x="808444" y="56431"/>
                </a:cubicBezTo>
                <a:lnTo>
                  <a:pt x="768647" y="56431"/>
                </a:lnTo>
                <a:cubicBezTo>
                  <a:pt x="767696" y="56602"/>
                  <a:pt x="766717" y="56450"/>
                  <a:pt x="765863" y="55999"/>
                </a:cubicBezTo>
                <a:lnTo>
                  <a:pt x="765863" y="55999"/>
                </a:lnTo>
                <a:cubicBezTo>
                  <a:pt x="765385" y="55155"/>
                  <a:pt x="765214" y="54170"/>
                  <a:pt x="765382" y="53215"/>
                </a:cubicBezTo>
                <a:cubicBezTo>
                  <a:pt x="765382" y="39917"/>
                  <a:pt x="765382" y="26619"/>
                  <a:pt x="765382" y="13322"/>
                </a:cubicBezTo>
                <a:cubicBezTo>
                  <a:pt x="765243" y="12423"/>
                  <a:pt x="765404" y="11504"/>
                  <a:pt x="765839" y="10705"/>
                </a:cubicBezTo>
                <a:close/>
                <a:moveTo>
                  <a:pt x="765886" y="482748"/>
                </a:moveTo>
                <a:lnTo>
                  <a:pt x="765886" y="482748"/>
                </a:lnTo>
                <a:cubicBezTo>
                  <a:pt x="766583" y="482003"/>
                  <a:pt x="767519" y="482219"/>
                  <a:pt x="768287" y="482219"/>
                </a:cubicBezTo>
                <a:cubicBezTo>
                  <a:pt x="781904" y="482219"/>
                  <a:pt x="795506" y="482219"/>
                  <a:pt x="809092" y="482219"/>
                </a:cubicBezTo>
                <a:cubicBezTo>
                  <a:pt x="811660" y="482219"/>
                  <a:pt x="811756" y="482219"/>
                  <a:pt x="811756" y="484884"/>
                </a:cubicBezTo>
                <a:cubicBezTo>
                  <a:pt x="811756" y="498501"/>
                  <a:pt x="811756" y="512103"/>
                  <a:pt x="811756" y="525689"/>
                </a:cubicBezTo>
                <a:cubicBezTo>
                  <a:pt x="811756" y="526553"/>
                  <a:pt x="811972" y="527465"/>
                  <a:pt x="811228" y="528089"/>
                </a:cubicBezTo>
                <a:cubicBezTo>
                  <a:pt x="810378" y="528552"/>
                  <a:pt x="809394" y="528706"/>
                  <a:pt x="808444" y="528521"/>
                </a:cubicBezTo>
                <a:lnTo>
                  <a:pt x="768647" y="528521"/>
                </a:lnTo>
                <a:cubicBezTo>
                  <a:pt x="767696" y="528692"/>
                  <a:pt x="766717" y="528540"/>
                  <a:pt x="765863" y="528089"/>
                </a:cubicBezTo>
                <a:lnTo>
                  <a:pt x="765863" y="528089"/>
                </a:lnTo>
                <a:cubicBezTo>
                  <a:pt x="765385" y="527244"/>
                  <a:pt x="765214" y="526260"/>
                  <a:pt x="765382" y="525305"/>
                </a:cubicBezTo>
                <a:cubicBezTo>
                  <a:pt x="765382" y="512007"/>
                  <a:pt x="765382" y="498710"/>
                  <a:pt x="765382" y="485412"/>
                </a:cubicBezTo>
                <a:cubicBezTo>
                  <a:pt x="765250" y="484521"/>
                  <a:pt x="765409" y="483612"/>
                  <a:pt x="765839" y="482820"/>
                </a:cubicBezTo>
                <a:close/>
                <a:moveTo>
                  <a:pt x="764470" y="575063"/>
                </a:moveTo>
                <a:lnTo>
                  <a:pt x="764470" y="575063"/>
                </a:lnTo>
                <a:cubicBezTo>
                  <a:pt x="763774" y="575807"/>
                  <a:pt x="762838" y="575615"/>
                  <a:pt x="762070" y="575615"/>
                </a:cubicBezTo>
                <a:lnTo>
                  <a:pt x="721265" y="575615"/>
                </a:lnTo>
                <a:cubicBezTo>
                  <a:pt x="718697" y="575615"/>
                  <a:pt x="718601" y="575615"/>
                  <a:pt x="718601" y="572927"/>
                </a:cubicBezTo>
                <a:cubicBezTo>
                  <a:pt x="718601" y="559324"/>
                  <a:pt x="718601" y="545724"/>
                  <a:pt x="718601" y="532122"/>
                </a:cubicBezTo>
                <a:cubicBezTo>
                  <a:pt x="718601" y="531282"/>
                  <a:pt x="718385" y="530345"/>
                  <a:pt x="719129" y="529721"/>
                </a:cubicBezTo>
                <a:cubicBezTo>
                  <a:pt x="719976" y="529253"/>
                  <a:pt x="720960" y="529092"/>
                  <a:pt x="721913" y="529265"/>
                </a:cubicBezTo>
                <a:lnTo>
                  <a:pt x="761806" y="529265"/>
                </a:lnTo>
                <a:cubicBezTo>
                  <a:pt x="762759" y="529100"/>
                  <a:pt x="763741" y="529261"/>
                  <a:pt x="764590" y="529721"/>
                </a:cubicBezTo>
                <a:cubicBezTo>
                  <a:pt x="765049" y="530581"/>
                  <a:pt x="765210" y="531570"/>
                  <a:pt x="765046" y="532530"/>
                </a:cubicBezTo>
                <a:lnTo>
                  <a:pt x="765046" y="572375"/>
                </a:lnTo>
                <a:cubicBezTo>
                  <a:pt x="765169" y="573340"/>
                  <a:pt x="764948" y="574316"/>
                  <a:pt x="764422" y="575135"/>
                </a:cubicBezTo>
                <a:close/>
                <a:moveTo>
                  <a:pt x="718433" y="12842"/>
                </a:moveTo>
                <a:cubicBezTo>
                  <a:pt x="718433" y="10273"/>
                  <a:pt x="718433" y="10153"/>
                  <a:pt x="721097" y="10153"/>
                </a:cubicBezTo>
                <a:lnTo>
                  <a:pt x="761902" y="10153"/>
                </a:lnTo>
                <a:cubicBezTo>
                  <a:pt x="762742" y="10153"/>
                  <a:pt x="763678" y="9961"/>
                  <a:pt x="764302" y="10705"/>
                </a:cubicBezTo>
                <a:cubicBezTo>
                  <a:pt x="764773" y="11552"/>
                  <a:pt x="764934" y="12537"/>
                  <a:pt x="764758" y="13490"/>
                </a:cubicBezTo>
                <a:lnTo>
                  <a:pt x="764758" y="53383"/>
                </a:lnTo>
                <a:cubicBezTo>
                  <a:pt x="764926" y="54338"/>
                  <a:pt x="764756" y="55323"/>
                  <a:pt x="764278" y="56167"/>
                </a:cubicBezTo>
                <a:cubicBezTo>
                  <a:pt x="763424" y="56618"/>
                  <a:pt x="762444" y="56770"/>
                  <a:pt x="761494" y="56599"/>
                </a:cubicBezTo>
                <a:lnTo>
                  <a:pt x="721745" y="56599"/>
                </a:lnTo>
                <a:cubicBezTo>
                  <a:pt x="720792" y="56785"/>
                  <a:pt x="719803" y="56623"/>
                  <a:pt x="718961" y="56143"/>
                </a:cubicBezTo>
                <a:lnTo>
                  <a:pt x="718961" y="56143"/>
                </a:lnTo>
                <a:cubicBezTo>
                  <a:pt x="718217" y="55447"/>
                  <a:pt x="718433" y="54535"/>
                  <a:pt x="718433" y="53743"/>
                </a:cubicBezTo>
                <a:cubicBezTo>
                  <a:pt x="718416" y="40093"/>
                  <a:pt x="718416" y="26459"/>
                  <a:pt x="718433" y="12842"/>
                </a:cubicBezTo>
                <a:close/>
                <a:moveTo>
                  <a:pt x="764326" y="195552"/>
                </a:moveTo>
                <a:cubicBezTo>
                  <a:pt x="764326" y="197688"/>
                  <a:pt x="764326" y="197712"/>
                  <a:pt x="762190" y="197712"/>
                </a:cubicBezTo>
                <a:lnTo>
                  <a:pt x="720833" y="197712"/>
                </a:lnTo>
                <a:cubicBezTo>
                  <a:pt x="718817" y="197712"/>
                  <a:pt x="718769" y="197712"/>
                  <a:pt x="718769" y="195696"/>
                </a:cubicBezTo>
                <a:lnTo>
                  <a:pt x="718769" y="154099"/>
                </a:lnTo>
                <a:cubicBezTo>
                  <a:pt x="718769" y="152107"/>
                  <a:pt x="718769" y="152059"/>
                  <a:pt x="720833" y="152059"/>
                </a:cubicBezTo>
                <a:lnTo>
                  <a:pt x="762430" y="152059"/>
                </a:lnTo>
                <a:cubicBezTo>
                  <a:pt x="764278" y="152059"/>
                  <a:pt x="764326" y="152059"/>
                  <a:pt x="764326" y="153955"/>
                </a:cubicBezTo>
                <a:cubicBezTo>
                  <a:pt x="764326" y="160964"/>
                  <a:pt x="764326" y="167989"/>
                  <a:pt x="764326" y="175030"/>
                </a:cubicBezTo>
                <a:cubicBezTo>
                  <a:pt x="764326" y="182070"/>
                  <a:pt x="764326" y="188911"/>
                  <a:pt x="764326" y="195552"/>
                </a:cubicBezTo>
                <a:close/>
                <a:moveTo>
                  <a:pt x="721121" y="199321"/>
                </a:moveTo>
                <a:cubicBezTo>
                  <a:pt x="727962" y="199321"/>
                  <a:pt x="734803" y="199321"/>
                  <a:pt x="741668" y="199321"/>
                </a:cubicBezTo>
                <a:cubicBezTo>
                  <a:pt x="748532" y="199321"/>
                  <a:pt x="755349" y="199321"/>
                  <a:pt x="762214" y="199321"/>
                </a:cubicBezTo>
                <a:cubicBezTo>
                  <a:pt x="764278" y="199321"/>
                  <a:pt x="764302" y="199321"/>
                  <a:pt x="764302" y="201505"/>
                </a:cubicBezTo>
                <a:cubicBezTo>
                  <a:pt x="764302" y="215187"/>
                  <a:pt x="764302" y="228884"/>
                  <a:pt x="764302" y="242598"/>
                </a:cubicBezTo>
                <a:cubicBezTo>
                  <a:pt x="764302" y="244998"/>
                  <a:pt x="764302" y="244998"/>
                  <a:pt x="762094" y="244998"/>
                </a:cubicBezTo>
                <a:lnTo>
                  <a:pt x="721025" y="244998"/>
                </a:lnTo>
                <a:cubicBezTo>
                  <a:pt x="718793" y="244998"/>
                  <a:pt x="718769" y="244998"/>
                  <a:pt x="718769" y="242598"/>
                </a:cubicBezTo>
                <a:lnTo>
                  <a:pt x="718769" y="201505"/>
                </a:lnTo>
                <a:cubicBezTo>
                  <a:pt x="718769" y="199081"/>
                  <a:pt x="718673" y="199321"/>
                  <a:pt x="721145" y="199321"/>
                </a:cubicBezTo>
                <a:close/>
                <a:moveTo>
                  <a:pt x="764326" y="127720"/>
                </a:moveTo>
                <a:cubicBezTo>
                  <a:pt x="764326" y="134553"/>
                  <a:pt x="764326" y="141394"/>
                  <a:pt x="764326" y="148242"/>
                </a:cubicBezTo>
                <a:cubicBezTo>
                  <a:pt x="764326" y="150427"/>
                  <a:pt x="764326" y="150475"/>
                  <a:pt x="762286" y="150475"/>
                </a:cubicBezTo>
                <a:lnTo>
                  <a:pt x="720713" y="150475"/>
                </a:lnTo>
                <a:cubicBezTo>
                  <a:pt x="718793" y="150475"/>
                  <a:pt x="718769" y="150475"/>
                  <a:pt x="718769" y="148386"/>
                </a:cubicBezTo>
                <a:lnTo>
                  <a:pt x="718769" y="107101"/>
                </a:lnTo>
                <a:cubicBezTo>
                  <a:pt x="718769" y="105013"/>
                  <a:pt x="718769" y="104989"/>
                  <a:pt x="720953" y="104989"/>
                </a:cubicBezTo>
                <a:lnTo>
                  <a:pt x="761998" y="104989"/>
                </a:lnTo>
                <a:cubicBezTo>
                  <a:pt x="764686" y="104989"/>
                  <a:pt x="764398" y="104989"/>
                  <a:pt x="764398" y="107389"/>
                </a:cubicBezTo>
                <a:cubicBezTo>
                  <a:pt x="764382" y="114206"/>
                  <a:pt x="764367" y="120983"/>
                  <a:pt x="764350" y="127720"/>
                </a:cubicBezTo>
                <a:close/>
                <a:moveTo>
                  <a:pt x="723113" y="103405"/>
                </a:moveTo>
                <a:lnTo>
                  <a:pt x="721529" y="103405"/>
                </a:lnTo>
                <a:cubicBezTo>
                  <a:pt x="718841" y="103405"/>
                  <a:pt x="718745" y="103837"/>
                  <a:pt x="718769" y="100764"/>
                </a:cubicBezTo>
                <a:lnTo>
                  <a:pt x="718769" y="60511"/>
                </a:lnTo>
                <a:cubicBezTo>
                  <a:pt x="718639" y="59552"/>
                  <a:pt x="718730" y="58575"/>
                  <a:pt x="719033" y="57655"/>
                </a:cubicBezTo>
                <a:cubicBezTo>
                  <a:pt x="719729" y="56935"/>
                  <a:pt x="720641" y="57127"/>
                  <a:pt x="721433" y="57127"/>
                </a:cubicBezTo>
                <a:lnTo>
                  <a:pt x="761806" y="57127"/>
                </a:lnTo>
                <a:cubicBezTo>
                  <a:pt x="762646" y="57127"/>
                  <a:pt x="763558" y="56911"/>
                  <a:pt x="764206" y="57727"/>
                </a:cubicBezTo>
                <a:cubicBezTo>
                  <a:pt x="764854" y="58543"/>
                  <a:pt x="764782" y="59287"/>
                  <a:pt x="764806" y="60127"/>
                </a:cubicBezTo>
                <a:cubicBezTo>
                  <a:pt x="764806" y="73761"/>
                  <a:pt x="764806" y="87403"/>
                  <a:pt x="764806" y="101052"/>
                </a:cubicBezTo>
                <a:cubicBezTo>
                  <a:pt x="764806" y="101893"/>
                  <a:pt x="765070" y="102853"/>
                  <a:pt x="764110" y="103453"/>
                </a:cubicBezTo>
                <a:close/>
                <a:moveTo>
                  <a:pt x="718313" y="289740"/>
                </a:moveTo>
                <a:cubicBezTo>
                  <a:pt x="718313" y="276137"/>
                  <a:pt x="718313" y="262537"/>
                  <a:pt x="718313" y="248935"/>
                </a:cubicBezTo>
                <a:cubicBezTo>
                  <a:pt x="718313" y="246366"/>
                  <a:pt x="718313" y="246270"/>
                  <a:pt x="720977" y="246270"/>
                </a:cubicBezTo>
                <a:cubicBezTo>
                  <a:pt x="734587" y="246270"/>
                  <a:pt x="748196" y="246270"/>
                  <a:pt x="761782" y="246270"/>
                </a:cubicBezTo>
                <a:cubicBezTo>
                  <a:pt x="762622" y="246270"/>
                  <a:pt x="763558" y="246054"/>
                  <a:pt x="764182" y="246798"/>
                </a:cubicBezTo>
                <a:cubicBezTo>
                  <a:pt x="764650" y="247646"/>
                  <a:pt x="764811" y="248630"/>
                  <a:pt x="764638" y="249583"/>
                </a:cubicBezTo>
                <a:lnTo>
                  <a:pt x="764638" y="289452"/>
                </a:lnTo>
                <a:cubicBezTo>
                  <a:pt x="764802" y="290405"/>
                  <a:pt x="764641" y="291384"/>
                  <a:pt x="764182" y="292236"/>
                </a:cubicBezTo>
                <a:lnTo>
                  <a:pt x="764182" y="292236"/>
                </a:lnTo>
                <a:cubicBezTo>
                  <a:pt x="763340" y="292716"/>
                  <a:pt x="762353" y="292887"/>
                  <a:pt x="761398" y="292716"/>
                </a:cubicBezTo>
                <a:lnTo>
                  <a:pt x="721745" y="292716"/>
                </a:lnTo>
                <a:cubicBezTo>
                  <a:pt x="720792" y="292889"/>
                  <a:pt x="719808" y="292728"/>
                  <a:pt x="718961" y="292260"/>
                </a:cubicBezTo>
                <a:lnTo>
                  <a:pt x="718961" y="292260"/>
                </a:lnTo>
                <a:cubicBezTo>
                  <a:pt x="718217" y="291516"/>
                  <a:pt x="718433" y="290580"/>
                  <a:pt x="718433" y="289836"/>
                </a:cubicBezTo>
                <a:close/>
                <a:moveTo>
                  <a:pt x="718649" y="478379"/>
                </a:moveTo>
                <a:lnTo>
                  <a:pt x="718649" y="437574"/>
                </a:lnTo>
                <a:cubicBezTo>
                  <a:pt x="718649" y="435174"/>
                  <a:pt x="718649" y="435390"/>
                  <a:pt x="720761" y="435390"/>
                </a:cubicBezTo>
                <a:lnTo>
                  <a:pt x="761854" y="435390"/>
                </a:lnTo>
                <a:cubicBezTo>
                  <a:pt x="764542" y="435390"/>
                  <a:pt x="764254" y="435390"/>
                  <a:pt x="764254" y="437790"/>
                </a:cubicBezTo>
                <a:cubicBezTo>
                  <a:pt x="764254" y="451296"/>
                  <a:pt x="764254" y="464817"/>
                  <a:pt x="764254" y="478355"/>
                </a:cubicBezTo>
                <a:cubicBezTo>
                  <a:pt x="764254" y="480971"/>
                  <a:pt x="764662" y="480971"/>
                  <a:pt x="761854" y="480971"/>
                </a:cubicBezTo>
                <a:lnTo>
                  <a:pt x="721289" y="480971"/>
                </a:lnTo>
                <a:cubicBezTo>
                  <a:pt x="720929" y="480971"/>
                  <a:pt x="720569" y="480971"/>
                  <a:pt x="720233" y="480971"/>
                </a:cubicBezTo>
                <a:cubicBezTo>
                  <a:pt x="719033" y="480971"/>
                  <a:pt x="718673" y="480443"/>
                  <a:pt x="718769" y="479387"/>
                </a:cubicBezTo>
                <a:cubicBezTo>
                  <a:pt x="718793" y="479099"/>
                  <a:pt x="718769" y="478739"/>
                  <a:pt x="718769" y="478379"/>
                </a:cubicBezTo>
                <a:close/>
                <a:moveTo>
                  <a:pt x="764254" y="411171"/>
                </a:moveTo>
                <a:cubicBezTo>
                  <a:pt x="764254" y="418004"/>
                  <a:pt x="764254" y="424852"/>
                  <a:pt x="764254" y="431717"/>
                </a:cubicBezTo>
                <a:cubicBezTo>
                  <a:pt x="764254" y="433686"/>
                  <a:pt x="764254" y="433734"/>
                  <a:pt x="762238" y="433734"/>
                </a:cubicBezTo>
                <a:lnTo>
                  <a:pt x="720713" y="433734"/>
                </a:lnTo>
                <a:cubicBezTo>
                  <a:pt x="718841" y="433734"/>
                  <a:pt x="718769" y="433734"/>
                  <a:pt x="718769" y="431837"/>
                </a:cubicBezTo>
                <a:lnTo>
                  <a:pt x="718769" y="390024"/>
                </a:lnTo>
                <a:cubicBezTo>
                  <a:pt x="718769" y="388176"/>
                  <a:pt x="718769" y="388128"/>
                  <a:pt x="720713" y="388128"/>
                </a:cubicBezTo>
                <a:lnTo>
                  <a:pt x="762574" y="388128"/>
                </a:lnTo>
                <a:cubicBezTo>
                  <a:pt x="763966" y="388128"/>
                  <a:pt x="764374" y="388560"/>
                  <a:pt x="764374" y="389904"/>
                </a:cubicBezTo>
                <a:cubicBezTo>
                  <a:pt x="764302" y="397009"/>
                  <a:pt x="764350" y="404114"/>
                  <a:pt x="764350" y="411219"/>
                </a:cubicBezTo>
                <a:close/>
                <a:moveTo>
                  <a:pt x="762526" y="386520"/>
                </a:moveTo>
                <a:cubicBezTo>
                  <a:pt x="748477" y="386520"/>
                  <a:pt x="734443" y="386520"/>
                  <a:pt x="720425" y="386520"/>
                </a:cubicBezTo>
                <a:cubicBezTo>
                  <a:pt x="719057" y="386520"/>
                  <a:pt x="718649" y="386112"/>
                  <a:pt x="718649" y="384743"/>
                </a:cubicBezTo>
                <a:cubicBezTo>
                  <a:pt x="718649" y="370726"/>
                  <a:pt x="718649" y="356691"/>
                  <a:pt x="718649" y="342642"/>
                </a:cubicBezTo>
                <a:cubicBezTo>
                  <a:pt x="718649" y="341130"/>
                  <a:pt x="719297" y="340986"/>
                  <a:pt x="720521" y="340986"/>
                </a:cubicBezTo>
                <a:lnTo>
                  <a:pt x="762358" y="340986"/>
                </a:lnTo>
                <a:cubicBezTo>
                  <a:pt x="764206" y="340986"/>
                  <a:pt x="764230" y="340986"/>
                  <a:pt x="764230" y="342858"/>
                </a:cubicBezTo>
                <a:cubicBezTo>
                  <a:pt x="764230" y="356804"/>
                  <a:pt x="764230" y="370750"/>
                  <a:pt x="764230" y="384695"/>
                </a:cubicBezTo>
                <a:cubicBezTo>
                  <a:pt x="764374" y="386088"/>
                  <a:pt x="764014" y="386568"/>
                  <a:pt x="762622" y="386568"/>
                </a:cubicBezTo>
                <a:close/>
                <a:moveTo>
                  <a:pt x="764062" y="339426"/>
                </a:moveTo>
                <a:lnTo>
                  <a:pt x="721529" y="339426"/>
                </a:lnTo>
                <a:cubicBezTo>
                  <a:pt x="718817" y="339426"/>
                  <a:pt x="718745" y="339858"/>
                  <a:pt x="718769" y="336786"/>
                </a:cubicBezTo>
                <a:lnTo>
                  <a:pt x="718769" y="296557"/>
                </a:lnTo>
                <a:cubicBezTo>
                  <a:pt x="718642" y="295596"/>
                  <a:pt x="718733" y="294620"/>
                  <a:pt x="719033" y="293700"/>
                </a:cubicBezTo>
                <a:cubicBezTo>
                  <a:pt x="719729" y="292980"/>
                  <a:pt x="720641" y="293196"/>
                  <a:pt x="721433" y="293196"/>
                </a:cubicBezTo>
                <a:cubicBezTo>
                  <a:pt x="734906" y="293196"/>
                  <a:pt x="748364" y="293196"/>
                  <a:pt x="761806" y="293196"/>
                </a:cubicBezTo>
                <a:cubicBezTo>
                  <a:pt x="762646" y="293196"/>
                  <a:pt x="763558" y="292956"/>
                  <a:pt x="764206" y="293772"/>
                </a:cubicBezTo>
                <a:cubicBezTo>
                  <a:pt x="764854" y="294588"/>
                  <a:pt x="764782" y="295332"/>
                  <a:pt x="764806" y="296173"/>
                </a:cubicBezTo>
                <a:cubicBezTo>
                  <a:pt x="764806" y="309837"/>
                  <a:pt x="764806" y="323488"/>
                  <a:pt x="764806" y="337122"/>
                </a:cubicBezTo>
                <a:cubicBezTo>
                  <a:pt x="764854" y="337962"/>
                  <a:pt x="765166" y="338922"/>
                  <a:pt x="764158" y="339474"/>
                </a:cubicBezTo>
                <a:close/>
                <a:moveTo>
                  <a:pt x="718433" y="525785"/>
                </a:moveTo>
                <a:cubicBezTo>
                  <a:pt x="718433" y="512168"/>
                  <a:pt x="718433" y="498566"/>
                  <a:pt x="718433" y="484980"/>
                </a:cubicBezTo>
                <a:cubicBezTo>
                  <a:pt x="718433" y="482412"/>
                  <a:pt x="718433" y="482316"/>
                  <a:pt x="721097" y="482316"/>
                </a:cubicBezTo>
                <a:cubicBezTo>
                  <a:pt x="734699" y="482316"/>
                  <a:pt x="748300" y="482316"/>
                  <a:pt x="761902" y="482316"/>
                </a:cubicBezTo>
                <a:cubicBezTo>
                  <a:pt x="762742" y="482316"/>
                  <a:pt x="763678" y="482100"/>
                  <a:pt x="764302" y="482844"/>
                </a:cubicBezTo>
                <a:cubicBezTo>
                  <a:pt x="764773" y="483691"/>
                  <a:pt x="764934" y="484675"/>
                  <a:pt x="764758" y="485628"/>
                </a:cubicBezTo>
                <a:lnTo>
                  <a:pt x="764758" y="525521"/>
                </a:lnTo>
                <a:cubicBezTo>
                  <a:pt x="764926" y="526476"/>
                  <a:pt x="764756" y="527460"/>
                  <a:pt x="764278" y="528305"/>
                </a:cubicBezTo>
                <a:cubicBezTo>
                  <a:pt x="763424" y="528756"/>
                  <a:pt x="762444" y="528908"/>
                  <a:pt x="761494" y="528737"/>
                </a:cubicBezTo>
                <a:lnTo>
                  <a:pt x="721745" y="528737"/>
                </a:lnTo>
                <a:cubicBezTo>
                  <a:pt x="720795" y="528920"/>
                  <a:pt x="719810" y="528768"/>
                  <a:pt x="718961" y="528305"/>
                </a:cubicBezTo>
                <a:lnTo>
                  <a:pt x="718961" y="528305"/>
                </a:lnTo>
                <a:cubicBezTo>
                  <a:pt x="718217" y="527465"/>
                  <a:pt x="718433" y="526649"/>
                  <a:pt x="718433" y="525785"/>
                </a:cubicBezTo>
                <a:close/>
                <a:moveTo>
                  <a:pt x="722081" y="626597"/>
                </a:moveTo>
                <a:cubicBezTo>
                  <a:pt x="721253" y="626905"/>
                  <a:pt x="720360" y="626993"/>
                  <a:pt x="719489" y="626861"/>
                </a:cubicBezTo>
                <a:cubicBezTo>
                  <a:pt x="706263" y="626861"/>
                  <a:pt x="693086" y="626861"/>
                  <a:pt x="679788" y="626861"/>
                </a:cubicBezTo>
                <a:cubicBezTo>
                  <a:pt x="677642" y="626917"/>
                  <a:pt x="675609" y="625899"/>
                  <a:pt x="674363" y="624149"/>
                </a:cubicBezTo>
                <a:lnTo>
                  <a:pt x="714328" y="624149"/>
                </a:lnTo>
                <a:cubicBezTo>
                  <a:pt x="718241" y="624173"/>
                  <a:pt x="718241" y="624173"/>
                  <a:pt x="722081" y="626549"/>
                </a:cubicBezTo>
                <a:close/>
                <a:moveTo>
                  <a:pt x="671555" y="579047"/>
                </a:moveTo>
                <a:cubicBezTo>
                  <a:pt x="671555" y="577007"/>
                  <a:pt x="671411" y="576935"/>
                  <a:pt x="673475" y="576935"/>
                </a:cubicBezTo>
                <a:lnTo>
                  <a:pt x="715096" y="576935"/>
                </a:lnTo>
                <a:cubicBezTo>
                  <a:pt x="717185" y="576935"/>
                  <a:pt x="717208" y="576935"/>
                  <a:pt x="717208" y="579167"/>
                </a:cubicBezTo>
                <a:cubicBezTo>
                  <a:pt x="717208" y="592976"/>
                  <a:pt x="717208" y="606764"/>
                  <a:pt x="717208" y="620525"/>
                </a:cubicBezTo>
                <a:cubicBezTo>
                  <a:pt x="717208" y="622565"/>
                  <a:pt x="717208" y="622589"/>
                  <a:pt x="715264" y="622589"/>
                </a:cubicBezTo>
                <a:lnTo>
                  <a:pt x="673331" y="622589"/>
                </a:lnTo>
                <a:cubicBezTo>
                  <a:pt x="671555" y="622589"/>
                  <a:pt x="671531" y="622589"/>
                  <a:pt x="671531" y="620669"/>
                </a:cubicBezTo>
                <a:cubicBezTo>
                  <a:pt x="671531" y="613739"/>
                  <a:pt x="671531" y="606802"/>
                  <a:pt x="671531" y="599858"/>
                </a:cubicBezTo>
                <a:close/>
                <a:moveTo>
                  <a:pt x="715576" y="575471"/>
                </a:moveTo>
                <a:cubicBezTo>
                  <a:pt x="715226" y="575447"/>
                  <a:pt x="714871" y="575447"/>
                  <a:pt x="714520" y="575471"/>
                </a:cubicBezTo>
                <a:lnTo>
                  <a:pt x="673715" y="575471"/>
                </a:lnTo>
                <a:cubicBezTo>
                  <a:pt x="671315" y="575471"/>
                  <a:pt x="671531" y="575471"/>
                  <a:pt x="671531" y="573359"/>
                </a:cubicBezTo>
                <a:lnTo>
                  <a:pt x="671531" y="532266"/>
                </a:lnTo>
                <a:cubicBezTo>
                  <a:pt x="671531" y="529553"/>
                  <a:pt x="671531" y="529865"/>
                  <a:pt x="673931" y="529865"/>
                </a:cubicBezTo>
                <a:lnTo>
                  <a:pt x="714496" y="529865"/>
                </a:lnTo>
                <a:cubicBezTo>
                  <a:pt x="717113" y="529865"/>
                  <a:pt x="717136" y="529481"/>
                  <a:pt x="717136" y="532266"/>
                </a:cubicBezTo>
                <a:lnTo>
                  <a:pt x="717136" y="572831"/>
                </a:lnTo>
                <a:cubicBezTo>
                  <a:pt x="717136" y="573095"/>
                  <a:pt x="717136" y="573359"/>
                  <a:pt x="717136" y="573623"/>
                </a:cubicBezTo>
                <a:cubicBezTo>
                  <a:pt x="717305" y="574799"/>
                  <a:pt x="716920" y="575471"/>
                  <a:pt x="715576" y="575471"/>
                </a:cubicBezTo>
                <a:close/>
                <a:moveTo>
                  <a:pt x="671555" y="484476"/>
                </a:moveTo>
                <a:cubicBezTo>
                  <a:pt x="671555" y="482652"/>
                  <a:pt x="671555" y="482628"/>
                  <a:pt x="673451" y="482628"/>
                </a:cubicBezTo>
                <a:lnTo>
                  <a:pt x="715072" y="482628"/>
                </a:lnTo>
                <a:cubicBezTo>
                  <a:pt x="717161" y="482628"/>
                  <a:pt x="717185" y="482628"/>
                  <a:pt x="717185" y="484860"/>
                </a:cubicBezTo>
                <a:cubicBezTo>
                  <a:pt x="717185" y="498558"/>
                  <a:pt x="717185" y="512254"/>
                  <a:pt x="717185" y="525953"/>
                </a:cubicBezTo>
                <a:cubicBezTo>
                  <a:pt x="717185" y="528161"/>
                  <a:pt x="717185" y="528185"/>
                  <a:pt x="714784" y="528185"/>
                </a:cubicBezTo>
                <a:lnTo>
                  <a:pt x="673451" y="528185"/>
                </a:lnTo>
                <a:cubicBezTo>
                  <a:pt x="671579" y="528185"/>
                  <a:pt x="671531" y="528185"/>
                  <a:pt x="671531" y="526361"/>
                </a:cubicBezTo>
                <a:cubicBezTo>
                  <a:pt x="671548" y="512391"/>
                  <a:pt x="671555" y="498429"/>
                  <a:pt x="671555" y="484476"/>
                </a:cubicBezTo>
                <a:close/>
                <a:moveTo>
                  <a:pt x="671555" y="430997"/>
                </a:moveTo>
                <a:lnTo>
                  <a:pt x="671555" y="391008"/>
                </a:lnTo>
                <a:cubicBezTo>
                  <a:pt x="671555" y="390480"/>
                  <a:pt x="671555" y="389952"/>
                  <a:pt x="671555" y="389424"/>
                </a:cubicBezTo>
                <a:cubicBezTo>
                  <a:pt x="671555" y="388344"/>
                  <a:pt x="672035" y="388104"/>
                  <a:pt x="672995" y="388104"/>
                </a:cubicBezTo>
                <a:cubicBezTo>
                  <a:pt x="675395" y="388104"/>
                  <a:pt x="677916" y="388104"/>
                  <a:pt x="680364" y="388104"/>
                </a:cubicBezTo>
                <a:lnTo>
                  <a:pt x="715120" y="388104"/>
                </a:lnTo>
                <a:cubicBezTo>
                  <a:pt x="717161" y="388104"/>
                  <a:pt x="717208" y="388104"/>
                  <a:pt x="717208" y="390096"/>
                </a:cubicBezTo>
                <a:cubicBezTo>
                  <a:pt x="717208" y="403953"/>
                  <a:pt x="717208" y="417812"/>
                  <a:pt x="717208" y="431669"/>
                </a:cubicBezTo>
                <a:cubicBezTo>
                  <a:pt x="717208" y="433734"/>
                  <a:pt x="717208" y="433758"/>
                  <a:pt x="714952" y="433758"/>
                </a:cubicBezTo>
                <a:lnTo>
                  <a:pt x="679116" y="433758"/>
                </a:lnTo>
                <a:cubicBezTo>
                  <a:pt x="677004" y="433758"/>
                  <a:pt x="674891" y="433758"/>
                  <a:pt x="672779" y="433758"/>
                </a:cubicBezTo>
                <a:cubicBezTo>
                  <a:pt x="671915" y="433758"/>
                  <a:pt x="671483" y="433445"/>
                  <a:pt x="671507" y="432533"/>
                </a:cubicBezTo>
                <a:cubicBezTo>
                  <a:pt x="671555" y="432053"/>
                  <a:pt x="671555" y="431453"/>
                  <a:pt x="671555" y="430997"/>
                </a:cubicBezTo>
                <a:close/>
                <a:moveTo>
                  <a:pt x="717161" y="337170"/>
                </a:moveTo>
                <a:cubicBezTo>
                  <a:pt x="717161" y="339450"/>
                  <a:pt x="717161" y="339570"/>
                  <a:pt x="714760" y="339570"/>
                </a:cubicBezTo>
                <a:lnTo>
                  <a:pt x="673787" y="339570"/>
                </a:lnTo>
                <a:cubicBezTo>
                  <a:pt x="671531" y="339570"/>
                  <a:pt x="671531" y="339570"/>
                  <a:pt x="671507" y="337170"/>
                </a:cubicBezTo>
                <a:cubicBezTo>
                  <a:pt x="671507" y="323392"/>
                  <a:pt x="671507" y="309621"/>
                  <a:pt x="671507" y="295861"/>
                </a:cubicBezTo>
                <a:cubicBezTo>
                  <a:pt x="671507" y="293748"/>
                  <a:pt x="671507" y="293724"/>
                  <a:pt x="673643" y="293724"/>
                </a:cubicBezTo>
                <a:cubicBezTo>
                  <a:pt x="687421" y="293724"/>
                  <a:pt x="701191" y="293724"/>
                  <a:pt x="714952" y="293724"/>
                </a:cubicBezTo>
                <a:cubicBezTo>
                  <a:pt x="717113" y="293724"/>
                  <a:pt x="717136" y="293724"/>
                  <a:pt x="717136" y="295861"/>
                </a:cubicBezTo>
                <a:cubicBezTo>
                  <a:pt x="717136" y="302773"/>
                  <a:pt x="717136" y="309703"/>
                  <a:pt x="717136" y="316647"/>
                </a:cubicBezTo>
                <a:close/>
                <a:moveTo>
                  <a:pt x="717161" y="343242"/>
                </a:moveTo>
                <a:lnTo>
                  <a:pt x="717161" y="384335"/>
                </a:lnTo>
                <a:cubicBezTo>
                  <a:pt x="717161" y="386736"/>
                  <a:pt x="717161" y="386544"/>
                  <a:pt x="714760" y="386544"/>
                </a:cubicBezTo>
                <a:lnTo>
                  <a:pt x="673715" y="386544"/>
                </a:lnTo>
                <a:cubicBezTo>
                  <a:pt x="671507" y="386544"/>
                  <a:pt x="671507" y="386784"/>
                  <a:pt x="671507" y="384455"/>
                </a:cubicBezTo>
                <a:cubicBezTo>
                  <a:pt x="671507" y="370678"/>
                  <a:pt x="671507" y="356900"/>
                  <a:pt x="671507" y="343122"/>
                </a:cubicBezTo>
                <a:cubicBezTo>
                  <a:pt x="671507" y="341082"/>
                  <a:pt x="671507" y="341058"/>
                  <a:pt x="673451" y="341058"/>
                </a:cubicBezTo>
                <a:lnTo>
                  <a:pt x="715048" y="341058"/>
                </a:lnTo>
                <a:cubicBezTo>
                  <a:pt x="717305" y="341058"/>
                  <a:pt x="717161" y="340962"/>
                  <a:pt x="717161" y="343242"/>
                </a:cubicBezTo>
                <a:close/>
                <a:moveTo>
                  <a:pt x="717161" y="289836"/>
                </a:moveTo>
                <a:cubicBezTo>
                  <a:pt x="717161" y="292020"/>
                  <a:pt x="717161" y="292044"/>
                  <a:pt x="715048" y="292044"/>
                </a:cubicBezTo>
                <a:lnTo>
                  <a:pt x="673691" y="292044"/>
                </a:lnTo>
                <a:cubicBezTo>
                  <a:pt x="671555" y="292044"/>
                  <a:pt x="671531" y="292044"/>
                  <a:pt x="671531" y="289956"/>
                </a:cubicBezTo>
                <a:cubicBezTo>
                  <a:pt x="671531" y="283026"/>
                  <a:pt x="671531" y="276089"/>
                  <a:pt x="671531" y="269145"/>
                </a:cubicBezTo>
                <a:lnTo>
                  <a:pt x="671531" y="249031"/>
                </a:lnTo>
                <a:cubicBezTo>
                  <a:pt x="671531" y="246630"/>
                  <a:pt x="671339" y="246630"/>
                  <a:pt x="673739" y="246630"/>
                </a:cubicBezTo>
                <a:lnTo>
                  <a:pt x="714760" y="246630"/>
                </a:lnTo>
                <a:cubicBezTo>
                  <a:pt x="717161" y="246630"/>
                  <a:pt x="717161" y="246630"/>
                  <a:pt x="717161" y="248887"/>
                </a:cubicBezTo>
                <a:cubicBezTo>
                  <a:pt x="717161" y="262552"/>
                  <a:pt x="717161" y="276202"/>
                  <a:pt x="717161" y="289836"/>
                </a:cubicBezTo>
                <a:close/>
                <a:moveTo>
                  <a:pt x="717161" y="222243"/>
                </a:moveTo>
                <a:cubicBezTo>
                  <a:pt x="717161" y="229084"/>
                  <a:pt x="717161" y="235949"/>
                  <a:pt x="717161" y="242790"/>
                </a:cubicBezTo>
                <a:cubicBezTo>
                  <a:pt x="717161" y="244830"/>
                  <a:pt x="717161" y="244878"/>
                  <a:pt x="715192" y="244878"/>
                </a:cubicBezTo>
                <a:cubicBezTo>
                  <a:pt x="701223" y="244878"/>
                  <a:pt x="687260" y="244878"/>
                  <a:pt x="673307" y="244878"/>
                </a:cubicBezTo>
                <a:cubicBezTo>
                  <a:pt x="671555" y="244878"/>
                  <a:pt x="671531" y="244878"/>
                  <a:pt x="671531" y="242910"/>
                </a:cubicBezTo>
                <a:cubicBezTo>
                  <a:pt x="671531" y="229036"/>
                  <a:pt x="671531" y="215163"/>
                  <a:pt x="671531" y="201289"/>
                </a:cubicBezTo>
                <a:cubicBezTo>
                  <a:pt x="671531" y="198889"/>
                  <a:pt x="671531" y="199249"/>
                  <a:pt x="673763" y="199249"/>
                </a:cubicBezTo>
                <a:cubicBezTo>
                  <a:pt x="678132" y="199249"/>
                  <a:pt x="682524" y="199249"/>
                  <a:pt x="686917" y="199249"/>
                </a:cubicBezTo>
                <a:cubicBezTo>
                  <a:pt x="696134" y="199249"/>
                  <a:pt x="705351" y="199249"/>
                  <a:pt x="714568" y="199249"/>
                </a:cubicBezTo>
                <a:cubicBezTo>
                  <a:pt x="717497" y="199249"/>
                  <a:pt x="717185" y="198913"/>
                  <a:pt x="717208" y="201961"/>
                </a:cubicBezTo>
                <a:close/>
                <a:moveTo>
                  <a:pt x="673427" y="10489"/>
                </a:moveTo>
                <a:lnTo>
                  <a:pt x="715048" y="10489"/>
                </a:lnTo>
                <a:cubicBezTo>
                  <a:pt x="717136" y="10489"/>
                  <a:pt x="717161" y="10489"/>
                  <a:pt x="717161" y="12722"/>
                </a:cubicBezTo>
                <a:cubicBezTo>
                  <a:pt x="717161" y="26435"/>
                  <a:pt x="717161" y="40133"/>
                  <a:pt x="717161" y="53815"/>
                </a:cubicBezTo>
                <a:cubicBezTo>
                  <a:pt x="717161" y="56023"/>
                  <a:pt x="717161" y="56047"/>
                  <a:pt x="714760" y="56047"/>
                </a:cubicBezTo>
                <a:lnTo>
                  <a:pt x="673955" y="56047"/>
                </a:lnTo>
                <a:cubicBezTo>
                  <a:pt x="671435" y="56047"/>
                  <a:pt x="671555" y="56383"/>
                  <a:pt x="671555" y="53647"/>
                </a:cubicBezTo>
                <a:lnTo>
                  <a:pt x="671555" y="12602"/>
                </a:lnTo>
                <a:cubicBezTo>
                  <a:pt x="671555" y="10561"/>
                  <a:pt x="671363" y="10489"/>
                  <a:pt x="673427" y="10489"/>
                </a:cubicBezTo>
                <a:close/>
                <a:moveTo>
                  <a:pt x="672923" y="57631"/>
                </a:moveTo>
                <a:cubicBezTo>
                  <a:pt x="675659" y="57631"/>
                  <a:pt x="678372" y="57631"/>
                  <a:pt x="681084" y="57631"/>
                </a:cubicBezTo>
                <a:lnTo>
                  <a:pt x="715024" y="57631"/>
                </a:lnTo>
                <a:cubicBezTo>
                  <a:pt x="717136" y="57631"/>
                  <a:pt x="717161" y="57631"/>
                  <a:pt x="717161" y="59815"/>
                </a:cubicBezTo>
                <a:cubicBezTo>
                  <a:pt x="717161" y="73593"/>
                  <a:pt x="717161" y="87363"/>
                  <a:pt x="717161" y="101124"/>
                </a:cubicBezTo>
                <a:cubicBezTo>
                  <a:pt x="717161" y="103357"/>
                  <a:pt x="717161" y="103381"/>
                  <a:pt x="714760" y="103381"/>
                </a:cubicBezTo>
                <a:lnTo>
                  <a:pt x="673739" y="103381"/>
                </a:lnTo>
                <a:cubicBezTo>
                  <a:pt x="671531" y="103381"/>
                  <a:pt x="671531" y="103381"/>
                  <a:pt x="671507" y="100980"/>
                </a:cubicBezTo>
                <a:lnTo>
                  <a:pt x="671507" y="60007"/>
                </a:lnTo>
                <a:cubicBezTo>
                  <a:pt x="671531" y="59656"/>
                  <a:pt x="671531" y="59303"/>
                  <a:pt x="671507" y="58951"/>
                </a:cubicBezTo>
                <a:cubicBezTo>
                  <a:pt x="671411" y="57895"/>
                  <a:pt x="671963" y="57631"/>
                  <a:pt x="672923" y="57631"/>
                </a:cubicBezTo>
                <a:close/>
                <a:moveTo>
                  <a:pt x="714760" y="150475"/>
                </a:moveTo>
                <a:lnTo>
                  <a:pt x="673715" y="150475"/>
                </a:lnTo>
                <a:cubicBezTo>
                  <a:pt x="671507" y="150475"/>
                  <a:pt x="671507" y="150715"/>
                  <a:pt x="671507" y="148410"/>
                </a:cubicBezTo>
                <a:cubicBezTo>
                  <a:pt x="671507" y="134617"/>
                  <a:pt x="671507" y="120831"/>
                  <a:pt x="671507" y="107053"/>
                </a:cubicBezTo>
                <a:cubicBezTo>
                  <a:pt x="671507" y="105037"/>
                  <a:pt x="671507" y="104989"/>
                  <a:pt x="673451" y="104989"/>
                </a:cubicBezTo>
                <a:lnTo>
                  <a:pt x="715048" y="104989"/>
                </a:lnTo>
                <a:cubicBezTo>
                  <a:pt x="717280" y="104989"/>
                  <a:pt x="717161" y="104989"/>
                  <a:pt x="717161" y="107197"/>
                </a:cubicBezTo>
                <a:lnTo>
                  <a:pt x="717161" y="148218"/>
                </a:lnTo>
                <a:cubicBezTo>
                  <a:pt x="717161" y="150619"/>
                  <a:pt x="717280" y="150475"/>
                  <a:pt x="714760" y="150475"/>
                </a:cubicBezTo>
                <a:close/>
                <a:moveTo>
                  <a:pt x="673283" y="152035"/>
                </a:moveTo>
                <a:cubicBezTo>
                  <a:pt x="687229" y="152035"/>
                  <a:pt x="701175" y="152035"/>
                  <a:pt x="715120" y="152035"/>
                </a:cubicBezTo>
                <a:cubicBezTo>
                  <a:pt x="717089" y="152035"/>
                  <a:pt x="717113" y="152035"/>
                  <a:pt x="717113" y="154147"/>
                </a:cubicBezTo>
                <a:cubicBezTo>
                  <a:pt x="717113" y="167925"/>
                  <a:pt x="717113" y="181695"/>
                  <a:pt x="717113" y="195456"/>
                </a:cubicBezTo>
                <a:cubicBezTo>
                  <a:pt x="717113" y="197688"/>
                  <a:pt x="717113" y="197688"/>
                  <a:pt x="714712" y="197688"/>
                </a:cubicBezTo>
                <a:lnTo>
                  <a:pt x="673475" y="197688"/>
                </a:lnTo>
                <a:cubicBezTo>
                  <a:pt x="671579" y="197688"/>
                  <a:pt x="671531" y="197688"/>
                  <a:pt x="671531" y="195864"/>
                </a:cubicBezTo>
                <a:cubicBezTo>
                  <a:pt x="671531" y="181822"/>
                  <a:pt x="671531" y="167781"/>
                  <a:pt x="671531" y="153739"/>
                </a:cubicBezTo>
                <a:cubicBezTo>
                  <a:pt x="671555" y="152347"/>
                  <a:pt x="672011" y="152035"/>
                  <a:pt x="673331" y="152035"/>
                </a:cubicBezTo>
                <a:close/>
                <a:moveTo>
                  <a:pt x="673283" y="435270"/>
                </a:moveTo>
                <a:cubicBezTo>
                  <a:pt x="687253" y="435270"/>
                  <a:pt x="701199" y="435270"/>
                  <a:pt x="715168" y="435270"/>
                </a:cubicBezTo>
                <a:cubicBezTo>
                  <a:pt x="717113" y="435270"/>
                  <a:pt x="717136" y="435270"/>
                  <a:pt x="717136" y="437310"/>
                </a:cubicBezTo>
                <a:cubicBezTo>
                  <a:pt x="717136" y="451119"/>
                  <a:pt x="717136" y="464906"/>
                  <a:pt x="717136" y="478667"/>
                </a:cubicBezTo>
                <a:cubicBezTo>
                  <a:pt x="717136" y="480899"/>
                  <a:pt x="717136" y="480923"/>
                  <a:pt x="714736" y="480923"/>
                </a:cubicBezTo>
                <a:lnTo>
                  <a:pt x="673451" y="480923"/>
                </a:lnTo>
                <a:cubicBezTo>
                  <a:pt x="671555" y="480923"/>
                  <a:pt x="671531" y="480923"/>
                  <a:pt x="671531" y="479099"/>
                </a:cubicBezTo>
                <a:cubicBezTo>
                  <a:pt x="671531" y="465057"/>
                  <a:pt x="671531" y="451016"/>
                  <a:pt x="671531" y="436950"/>
                </a:cubicBezTo>
                <a:cubicBezTo>
                  <a:pt x="671555" y="435582"/>
                  <a:pt x="672035" y="435342"/>
                  <a:pt x="673307" y="435342"/>
                </a:cubicBezTo>
                <a:close/>
                <a:moveTo>
                  <a:pt x="674051" y="626741"/>
                </a:moveTo>
                <a:lnTo>
                  <a:pt x="671315" y="626741"/>
                </a:lnTo>
                <a:cubicBezTo>
                  <a:pt x="657705" y="626741"/>
                  <a:pt x="644095" y="626741"/>
                  <a:pt x="630510" y="626741"/>
                </a:cubicBezTo>
                <a:cubicBezTo>
                  <a:pt x="628566" y="626912"/>
                  <a:pt x="626725" y="625834"/>
                  <a:pt x="625925" y="624053"/>
                </a:cubicBezTo>
                <a:lnTo>
                  <a:pt x="628806" y="624053"/>
                </a:lnTo>
                <a:cubicBezTo>
                  <a:pt x="641791" y="624053"/>
                  <a:pt x="654777" y="624053"/>
                  <a:pt x="667786" y="624053"/>
                </a:cubicBezTo>
                <a:cubicBezTo>
                  <a:pt x="670177" y="624051"/>
                  <a:pt x="672460" y="625052"/>
                  <a:pt x="674075" y="626813"/>
                </a:cubicBezTo>
                <a:close/>
                <a:moveTo>
                  <a:pt x="669899" y="242502"/>
                </a:moveTo>
                <a:cubicBezTo>
                  <a:pt x="669899" y="244902"/>
                  <a:pt x="669899" y="244902"/>
                  <a:pt x="667690" y="244902"/>
                </a:cubicBezTo>
                <a:lnTo>
                  <a:pt x="626381" y="244902"/>
                </a:lnTo>
                <a:cubicBezTo>
                  <a:pt x="624293" y="244902"/>
                  <a:pt x="624269" y="244902"/>
                  <a:pt x="624269" y="242646"/>
                </a:cubicBezTo>
                <a:lnTo>
                  <a:pt x="624269" y="201385"/>
                </a:lnTo>
                <a:cubicBezTo>
                  <a:pt x="624269" y="199369"/>
                  <a:pt x="624269" y="199321"/>
                  <a:pt x="626237" y="199321"/>
                </a:cubicBezTo>
                <a:cubicBezTo>
                  <a:pt x="640190" y="199321"/>
                  <a:pt x="654136" y="199321"/>
                  <a:pt x="668074" y="199321"/>
                </a:cubicBezTo>
                <a:cubicBezTo>
                  <a:pt x="669899" y="199321"/>
                  <a:pt x="669923" y="199321"/>
                  <a:pt x="669923" y="201241"/>
                </a:cubicBezTo>
                <a:cubicBezTo>
                  <a:pt x="669923" y="208178"/>
                  <a:pt x="669923" y="215115"/>
                  <a:pt x="669923" y="222051"/>
                </a:cubicBezTo>
                <a:cubicBezTo>
                  <a:pt x="669923" y="228988"/>
                  <a:pt x="669947" y="235733"/>
                  <a:pt x="669923" y="242574"/>
                </a:cubicBezTo>
                <a:close/>
                <a:moveTo>
                  <a:pt x="669899" y="195600"/>
                </a:moveTo>
                <a:cubicBezTo>
                  <a:pt x="669899" y="197616"/>
                  <a:pt x="669899" y="197640"/>
                  <a:pt x="667882" y="197640"/>
                </a:cubicBezTo>
                <a:lnTo>
                  <a:pt x="626309" y="197640"/>
                </a:lnTo>
                <a:cubicBezTo>
                  <a:pt x="624317" y="197640"/>
                  <a:pt x="624269" y="197640"/>
                  <a:pt x="624269" y="195624"/>
                </a:cubicBezTo>
                <a:lnTo>
                  <a:pt x="624269" y="154099"/>
                </a:lnTo>
                <a:cubicBezTo>
                  <a:pt x="624269" y="152107"/>
                  <a:pt x="624269" y="152059"/>
                  <a:pt x="626285" y="152059"/>
                </a:cubicBezTo>
                <a:lnTo>
                  <a:pt x="667882" y="152059"/>
                </a:lnTo>
                <a:cubicBezTo>
                  <a:pt x="669899" y="152059"/>
                  <a:pt x="669923" y="152059"/>
                  <a:pt x="669923" y="154099"/>
                </a:cubicBezTo>
                <a:cubicBezTo>
                  <a:pt x="669923" y="161012"/>
                  <a:pt x="669923" y="167949"/>
                  <a:pt x="669923" y="174886"/>
                </a:cubicBezTo>
                <a:cubicBezTo>
                  <a:pt x="669923" y="181822"/>
                  <a:pt x="669947" y="188735"/>
                  <a:pt x="669923" y="195672"/>
                </a:cubicBezTo>
                <a:close/>
                <a:moveTo>
                  <a:pt x="624293" y="248551"/>
                </a:moveTo>
                <a:cubicBezTo>
                  <a:pt x="624293" y="246534"/>
                  <a:pt x="624293" y="246486"/>
                  <a:pt x="626309" y="246486"/>
                </a:cubicBezTo>
                <a:lnTo>
                  <a:pt x="667930" y="246486"/>
                </a:lnTo>
                <a:cubicBezTo>
                  <a:pt x="669923" y="246486"/>
                  <a:pt x="669947" y="246486"/>
                  <a:pt x="669947" y="248551"/>
                </a:cubicBezTo>
                <a:cubicBezTo>
                  <a:pt x="669947" y="262424"/>
                  <a:pt x="669947" y="276291"/>
                  <a:pt x="669947" y="290148"/>
                </a:cubicBezTo>
                <a:cubicBezTo>
                  <a:pt x="669947" y="291996"/>
                  <a:pt x="669947" y="292044"/>
                  <a:pt x="668074" y="292044"/>
                </a:cubicBezTo>
                <a:lnTo>
                  <a:pt x="626429" y="292044"/>
                </a:lnTo>
                <a:cubicBezTo>
                  <a:pt x="624293" y="292044"/>
                  <a:pt x="624269" y="292044"/>
                  <a:pt x="624269" y="289908"/>
                </a:cubicBezTo>
                <a:close/>
                <a:moveTo>
                  <a:pt x="624293" y="295452"/>
                </a:moveTo>
                <a:cubicBezTo>
                  <a:pt x="624293" y="293676"/>
                  <a:pt x="624293" y="293652"/>
                  <a:pt x="626549" y="293652"/>
                </a:cubicBezTo>
                <a:cubicBezTo>
                  <a:pt x="639439" y="293652"/>
                  <a:pt x="652328" y="293652"/>
                  <a:pt x="665218" y="293652"/>
                </a:cubicBezTo>
                <a:cubicBezTo>
                  <a:pt x="666178" y="293652"/>
                  <a:pt x="667138" y="293652"/>
                  <a:pt x="668122" y="293652"/>
                </a:cubicBezTo>
                <a:cubicBezTo>
                  <a:pt x="669899" y="293652"/>
                  <a:pt x="669947" y="293652"/>
                  <a:pt x="669947" y="295596"/>
                </a:cubicBezTo>
                <a:cubicBezTo>
                  <a:pt x="669947" y="302605"/>
                  <a:pt x="669947" y="309638"/>
                  <a:pt x="669947" y="316647"/>
                </a:cubicBezTo>
                <a:cubicBezTo>
                  <a:pt x="669947" y="323656"/>
                  <a:pt x="669947" y="330329"/>
                  <a:pt x="669947" y="337170"/>
                </a:cubicBezTo>
                <a:cubicBezTo>
                  <a:pt x="669947" y="339354"/>
                  <a:pt x="669947" y="339378"/>
                  <a:pt x="667834" y="339378"/>
                </a:cubicBezTo>
                <a:cubicBezTo>
                  <a:pt x="653992" y="339378"/>
                  <a:pt x="640135" y="339378"/>
                  <a:pt x="626261" y="339378"/>
                </a:cubicBezTo>
                <a:cubicBezTo>
                  <a:pt x="624365" y="339378"/>
                  <a:pt x="624293" y="339378"/>
                  <a:pt x="624293" y="337554"/>
                </a:cubicBezTo>
                <a:close/>
                <a:moveTo>
                  <a:pt x="624293" y="532098"/>
                </a:moveTo>
                <a:cubicBezTo>
                  <a:pt x="624293" y="529697"/>
                  <a:pt x="624293" y="529697"/>
                  <a:pt x="626501" y="529697"/>
                </a:cubicBezTo>
                <a:lnTo>
                  <a:pt x="667834" y="529697"/>
                </a:lnTo>
                <a:cubicBezTo>
                  <a:pt x="669923" y="529697"/>
                  <a:pt x="669947" y="529697"/>
                  <a:pt x="669947" y="531906"/>
                </a:cubicBezTo>
                <a:cubicBezTo>
                  <a:pt x="669947" y="545604"/>
                  <a:pt x="669947" y="559300"/>
                  <a:pt x="669947" y="572999"/>
                </a:cubicBezTo>
                <a:cubicBezTo>
                  <a:pt x="669947" y="575255"/>
                  <a:pt x="669947" y="575279"/>
                  <a:pt x="667546" y="575279"/>
                </a:cubicBezTo>
                <a:lnTo>
                  <a:pt x="626525" y="575279"/>
                </a:lnTo>
                <a:cubicBezTo>
                  <a:pt x="624293" y="575279"/>
                  <a:pt x="624269" y="575279"/>
                  <a:pt x="624269" y="572879"/>
                </a:cubicBezTo>
                <a:lnTo>
                  <a:pt x="624269" y="532266"/>
                </a:lnTo>
                <a:close/>
                <a:moveTo>
                  <a:pt x="669899" y="526217"/>
                </a:moveTo>
                <a:cubicBezTo>
                  <a:pt x="669899" y="528065"/>
                  <a:pt x="669899" y="528113"/>
                  <a:pt x="668002" y="528113"/>
                </a:cubicBezTo>
                <a:lnTo>
                  <a:pt x="626429" y="528113"/>
                </a:lnTo>
                <a:cubicBezTo>
                  <a:pt x="624293" y="528113"/>
                  <a:pt x="624269" y="528113"/>
                  <a:pt x="624269" y="525953"/>
                </a:cubicBezTo>
                <a:lnTo>
                  <a:pt x="624269" y="484668"/>
                </a:lnTo>
                <a:cubicBezTo>
                  <a:pt x="624269" y="482676"/>
                  <a:pt x="624269" y="482628"/>
                  <a:pt x="626309" y="482628"/>
                </a:cubicBezTo>
                <a:lnTo>
                  <a:pt x="667906" y="482628"/>
                </a:lnTo>
                <a:cubicBezTo>
                  <a:pt x="669899" y="482628"/>
                  <a:pt x="669923" y="482628"/>
                  <a:pt x="669923" y="484692"/>
                </a:cubicBezTo>
                <a:cubicBezTo>
                  <a:pt x="669939" y="498566"/>
                  <a:pt x="669939" y="512432"/>
                  <a:pt x="669923" y="526289"/>
                </a:cubicBezTo>
                <a:close/>
                <a:moveTo>
                  <a:pt x="624293" y="390096"/>
                </a:moveTo>
                <a:cubicBezTo>
                  <a:pt x="624293" y="388104"/>
                  <a:pt x="624293" y="388056"/>
                  <a:pt x="626333" y="388056"/>
                </a:cubicBezTo>
                <a:lnTo>
                  <a:pt x="667930" y="388056"/>
                </a:lnTo>
                <a:cubicBezTo>
                  <a:pt x="669923" y="388056"/>
                  <a:pt x="669947" y="388056"/>
                  <a:pt x="669947" y="390072"/>
                </a:cubicBezTo>
                <a:cubicBezTo>
                  <a:pt x="669947" y="397009"/>
                  <a:pt x="669947" y="403946"/>
                  <a:pt x="669947" y="410883"/>
                </a:cubicBezTo>
                <a:cubicBezTo>
                  <a:pt x="669947" y="417820"/>
                  <a:pt x="669947" y="424732"/>
                  <a:pt x="669947" y="431669"/>
                </a:cubicBezTo>
                <a:cubicBezTo>
                  <a:pt x="669947" y="433662"/>
                  <a:pt x="669947" y="433710"/>
                  <a:pt x="667930" y="433710"/>
                </a:cubicBezTo>
                <a:lnTo>
                  <a:pt x="626309" y="433710"/>
                </a:lnTo>
                <a:cubicBezTo>
                  <a:pt x="624317" y="433710"/>
                  <a:pt x="624269" y="433710"/>
                  <a:pt x="624269" y="431669"/>
                </a:cubicBezTo>
                <a:close/>
                <a:moveTo>
                  <a:pt x="624293" y="342978"/>
                </a:moveTo>
                <a:cubicBezTo>
                  <a:pt x="624293" y="341010"/>
                  <a:pt x="624293" y="340986"/>
                  <a:pt x="626333" y="340986"/>
                </a:cubicBezTo>
                <a:lnTo>
                  <a:pt x="667930" y="340986"/>
                </a:lnTo>
                <a:cubicBezTo>
                  <a:pt x="669923" y="340986"/>
                  <a:pt x="669947" y="340986"/>
                  <a:pt x="669947" y="343002"/>
                </a:cubicBezTo>
                <a:cubicBezTo>
                  <a:pt x="669947" y="356845"/>
                  <a:pt x="669947" y="370709"/>
                  <a:pt x="669947" y="384599"/>
                </a:cubicBezTo>
                <a:cubicBezTo>
                  <a:pt x="669947" y="386424"/>
                  <a:pt x="669947" y="386448"/>
                  <a:pt x="668050" y="386448"/>
                </a:cubicBezTo>
                <a:lnTo>
                  <a:pt x="626165" y="386448"/>
                </a:lnTo>
                <a:cubicBezTo>
                  <a:pt x="624317" y="386448"/>
                  <a:pt x="624269" y="386448"/>
                  <a:pt x="624269" y="384575"/>
                </a:cubicBezTo>
                <a:close/>
                <a:moveTo>
                  <a:pt x="669899" y="478571"/>
                </a:moveTo>
                <a:cubicBezTo>
                  <a:pt x="669899" y="480971"/>
                  <a:pt x="669899" y="480971"/>
                  <a:pt x="667690" y="480971"/>
                </a:cubicBezTo>
                <a:lnTo>
                  <a:pt x="626381" y="480971"/>
                </a:lnTo>
                <a:cubicBezTo>
                  <a:pt x="624293" y="480971"/>
                  <a:pt x="624269" y="480971"/>
                  <a:pt x="624269" y="478739"/>
                </a:cubicBezTo>
                <a:lnTo>
                  <a:pt x="624269" y="437454"/>
                </a:lnTo>
                <a:cubicBezTo>
                  <a:pt x="624269" y="435414"/>
                  <a:pt x="624269" y="435366"/>
                  <a:pt x="626237" y="435366"/>
                </a:cubicBezTo>
                <a:lnTo>
                  <a:pt x="668098" y="435366"/>
                </a:lnTo>
                <a:cubicBezTo>
                  <a:pt x="669899" y="435366"/>
                  <a:pt x="669923" y="435366"/>
                  <a:pt x="669923" y="437310"/>
                </a:cubicBezTo>
                <a:cubicBezTo>
                  <a:pt x="669923" y="444247"/>
                  <a:pt x="669923" y="451160"/>
                  <a:pt x="669923" y="458097"/>
                </a:cubicBezTo>
                <a:cubicBezTo>
                  <a:pt x="669923" y="465033"/>
                  <a:pt x="669947" y="471802"/>
                  <a:pt x="669923" y="478643"/>
                </a:cubicBezTo>
                <a:close/>
                <a:moveTo>
                  <a:pt x="624293" y="578927"/>
                </a:moveTo>
                <a:cubicBezTo>
                  <a:pt x="624293" y="576911"/>
                  <a:pt x="624293" y="576863"/>
                  <a:pt x="626333" y="576863"/>
                </a:cubicBezTo>
                <a:lnTo>
                  <a:pt x="667930" y="576863"/>
                </a:lnTo>
                <a:cubicBezTo>
                  <a:pt x="669923" y="576863"/>
                  <a:pt x="669947" y="576863"/>
                  <a:pt x="669947" y="578927"/>
                </a:cubicBezTo>
                <a:cubicBezTo>
                  <a:pt x="669947" y="592801"/>
                  <a:pt x="669947" y="606668"/>
                  <a:pt x="669947" y="620525"/>
                </a:cubicBezTo>
                <a:cubicBezTo>
                  <a:pt x="669947" y="622493"/>
                  <a:pt x="669947" y="622517"/>
                  <a:pt x="667906" y="622517"/>
                </a:cubicBezTo>
                <a:lnTo>
                  <a:pt x="626309" y="622517"/>
                </a:lnTo>
                <a:cubicBezTo>
                  <a:pt x="624317" y="622517"/>
                  <a:pt x="624269" y="622517"/>
                  <a:pt x="624269" y="620501"/>
                </a:cubicBezTo>
                <a:close/>
                <a:moveTo>
                  <a:pt x="624293" y="12458"/>
                </a:moveTo>
                <a:cubicBezTo>
                  <a:pt x="624293" y="10441"/>
                  <a:pt x="624293" y="10393"/>
                  <a:pt x="626309" y="10393"/>
                </a:cubicBezTo>
                <a:lnTo>
                  <a:pt x="667906" y="10393"/>
                </a:lnTo>
                <a:cubicBezTo>
                  <a:pt x="669923" y="10393"/>
                  <a:pt x="669947" y="10393"/>
                  <a:pt x="669947" y="12434"/>
                </a:cubicBezTo>
                <a:cubicBezTo>
                  <a:pt x="669947" y="26211"/>
                  <a:pt x="669947" y="39989"/>
                  <a:pt x="669947" y="53767"/>
                </a:cubicBezTo>
                <a:cubicBezTo>
                  <a:pt x="669947" y="55903"/>
                  <a:pt x="669947" y="55951"/>
                  <a:pt x="667810" y="55951"/>
                </a:cubicBezTo>
                <a:lnTo>
                  <a:pt x="626453" y="55951"/>
                </a:lnTo>
                <a:cubicBezTo>
                  <a:pt x="624293" y="55951"/>
                  <a:pt x="624269" y="55951"/>
                  <a:pt x="624269" y="53815"/>
                </a:cubicBezTo>
                <a:close/>
                <a:moveTo>
                  <a:pt x="624293" y="59575"/>
                </a:moveTo>
                <a:cubicBezTo>
                  <a:pt x="624293" y="57583"/>
                  <a:pt x="624293" y="57535"/>
                  <a:pt x="626309" y="57535"/>
                </a:cubicBezTo>
                <a:lnTo>
                  <a:pt x="667906" y="57535"/>
                </a:lnTo>
                <a:cubicBezTo>
                  <a:pt x="669923" y="57535"/>
                  <a:pt x="669947" y="57535"/>
                  <a:pt x="669947" y="59791"/>
                </a:cubicBezTo>
                <a:cubicBezTo>
                  <a:pt x="669947" y="66728"/>
                  <a:pt x="669947" y="73665"/>
                  <a:pt x="669947" y="80578"/>
                </a:cubicBezTo>
                <a:cubicBezTo>
                  <a:pt x="669947" y="87491"/>
                  <a:pt x="669947" y="94260"/>
                  <a:pt x="669947" y="101100"/>
                </a:cubicBezTo>
                <a:cubicBezTo>
                  <a:pt x="669947" y="103261"/>
                  <a:pt x="669947" y="103285"/>
                  <a:pt x="667810" y="103285"/>
                </a:cubicBezTo>
                <a:lnTo>
                  <a:pt x="626453" y="103285"/>
                </a:lnTo>
                <a:cubicBezTo>
                  <a:pt x="624317" y="103285"/>
                  <a:pt x="624269" y="103285"/>
                  <a:pt x="624269" y="101148"/>
                </a:cubicBezTo>
                <a:close/>
                <a:moveTo>
                  <a:pt x="624293" y="106813"/>
                </a:moveTo>
                <a:cubicBezTo>
                  <a:pt x="624293" y="104941"/>
                  <a:pt x="624293" y="104869"/>
                  <a:pt x="626117" y="104869"/>
                </a:cubicBezTo>
                <a:cubicBezTo>
                  <a:pt x="640159" y="104869"/>
                  <a:pt x="654201" y="104869"/>
                  <a:pt x="668242" y="104869"/>
                </a:cubicBezTo>
                <a:cubicBezTo>
                  <a:pt x="669659" y="104869"/>
                  <a:pt x="669995" y="105373"/>
                  <a:pt x="669995" y="106693"/>
                </a:cubicBezTo>
                <a:cubicBezTo>
                  <a:pt x="669995" y="120663"/>
                  <a:pt x="669995" y="134609"/>
                  <a:pt x="669995" y="148554"/>
                </a:cubicBezTo>
                <a:cubicBezTo>
                  <a:pt x="669995" y="150355"/>
                  <a:pt x="669995" y="150379"/>
                  <a:pt x="667786" y="150379"/>
                </a:cubicBezTo>
                <a:lnTo>
                  <a:pt x="630582" y="150379"/>
                </a:lnTo>
                <a:cubicBezTo>
                  <a:pt x="629094" y="150379"/>
                  <a:pt x="627605" y="150379"/>
                  <a:pt x="626117" y="150379"/>
                </a:cubicBezTo>
                <a:cubicBezTo>
                  <a:pt x="624629" y="150379"/>
                  <a:pt x="624269" y="150379"/>
                  <a:pt x="624269" y="148434"/>
                </a:cubicBezTo>
                <a:lnTo>
                  <a:pt x="624269" y="106933"/>
                </a:lnTo>
                <a:close/>
                <a:moveTo>
                  <a:pt x="625157" y="626285"/>
                </a:moveTo>
                <a:cubicBezTo>
                  <a:pt x="624869" y="627029"/>
                  <a:pt x="624149" y="626669"/>
                  <a:pt x="623621" y="626669"/>
                </a:cubicBezTo>
                <a:lnTo>
                  <a:pt x="580992" y="626669"/>
                </a:lnTo>
                <a:cubicBezTo>
                  <a:pt x="578855" y="626669"/>
                  <a:pt x="578855" y="626669"/>
                  <a:pt x="577967" y="624029"/>
                </a:cubicBezTo>
                <a:lnTo>
                  <a:pt x="594481" y="624029"/>
                </a:lnTo>
                <a:cubicBezTo>
                  <a:pt x="603170" y="624029"/>
                  <a:pt x="611836" y="624029"/>
                  <a:pt x="620525" y="624029"/>
                </a:cubicBezTo>
                <a:cubicBezTo>
                  <a:pt x="622409" y="623772"/>
                  <a:pt x="624250" y="624723"/>
                  <a:pt x="625133" y="626405"/>
                </a:cubicBezTo>
                <a:close/>
                <a:moveTo>
                  <a:pt x="620909" y="622493"/>
                </a:moveTo>
                <a:lnTo>
                  <a:pt x="578999" y="622493"/>
                </a:lnTo>
                <a:cubicBezTo>
                  <a:pt x="577247" y="622493"/>
                  <a:pt x="577199" y="622493"/>
                  <a:pt x="577199" y="620573"/>
                </a:cubicBezTo>
                <a:lnTo>
                  <a:pt x="577199" y="579047"/>
                </a:lnTo>
                <a:cubicBezTo>
                  <a:pt x="577199" y="576959"/>
                  <a:pt x="577079" y="576935"/>
                  <a:pt x="579119" y="576935"/>
                </a:cubicBezTo>
                <a:lnTo>
                  <a:pt x="620741" y="576935"/>
                </a:lnTo>
                <a:cubicBezTo>
                  <a:pt x="622637" y="576935"/>
                  <a:pt x="622685" y="576935"/>
                  <a:pt x="622685" y="578759"/>
                </a:cubicBezTo>
                <a:cubicBezTo>
                  <a:pt x="622685" y="592825"/>
                  <a:pt x="622685" y="606867"/>
                  <a:pt x="622685" y="620909"/>
                </a:cubicBezTo>
                <a:cubicBezTo>
                  <a:pt x="622733" y="622373"/>
                  <a:pt x="622181" y="622613"/>
                  <a:pt x="620885" y="622613"/>
                </a:cubicBezTo>
                <a:close/>
                <a:moveTo>
                  <a:pt x="577223" y="531786"/>
                </a:moveTo>
                <a:cubicBezTo>
                  <a:pt x="577223" y="529673"/>
                  <a:pt x="577223" y="529649"/>
                  <a:pt x="579384" y="529649"/>
                </a:cubicBezTo>
                <a:lnTo>
                  <a:pt x="620669" y="529649"/>
                </a:lnTo>
                <a:cubicBezTo>
                  <a:pt x="622637" y="529649"/>
                  <a:pt x="622685" y="529649"/>
                  <a:pt x="622685" y="531666"/>
                </a:cubicBezTo>
                <a:lnTo>
                  <a:pt x="622685" y="573215"/>
                </a:lnTo>
                <a:cubicBezTo>
                  <a:pt x="622685" y="575183"/>
                  <a:pt x="622685" y="575231"/>
                  <a:pt x="620669" y="575231"/>
                </a:cubicBezTo>
                <a:lnTo>
                  <a:pt x="579095" y="575231"/>
                </a:lnTo>
                <a:cubicBezTo>
                  <a:pt x="577247" y="575231"/>
                  <a:pt x="577199" y="575231"/>
                  <a:pt x="577199" y="573359"/>
                </a:cubicBezTo>
                <a:cubicBezTo>
                  <a:pt x="577199" y="566422"/>
                  <a:pt x="577199" y="559509"/>
                  <a:pt x="577199" y="552572"/>
                </a:cubicBezTo>
                <a:close/>
                <a:moveTo>
                  <a:pt x="622829" y="484356"/>
                </a:moveTo>
                <a:cubicBezTo>
                  <a:pt x="622829" y="491269"/>
                  <a:pt x="622829" y="498205"/>
                  <a:pt x="622829" y="505142"/>
                </a:cubicBezTo>
                <a:cubicBezTo>
                  <a:pt x="622829" y="512079"/>
                  <a:pt x="622829" y="519160"/>
                  <a:pt x="622829" y="526169"/>
                </a:cubicBezTo>
                <a:cubicBezTo>
                  <a:pt x="622829" y="528017"/>
                  <a:pt x="622829" y="528065"/>
                  <a:pt x="620957" y="528065"/>
                </a:cubicBezTo>
                <a:lnTo>
                  <a:pt x="578975" y="528065"/>
                </a:lnTo>
                <a:cubicBezTo>
                  <a:pt x="577655" y="528065"/>
                  <a:pt x="577175" y="527729"/>
                  <a:pt x="577175" y="526337"/>
                </a:cubicBezTo>
                <a:cubicBezTo>
                  <a:pt x="577175" y="512288"/>
                  <a:pt x="577175" y="498253"/>
                  <a:pt x="577175" y="484236"/>
                </a:cubicBezTo>
                <a:cubicBezTo>
                  <a:pt x="577175" y="482868"/>
                  <a:pt x="577583" y="482436"/>
                  <a:pt x="578951" y="482460"/>
                </a:cubicBezTo>
                <a:cubicBezTo>
                  <a:pt x="592969" y="482460"/>
                  <a:pt x="607011" y="482460"/>
                  <a:pt x="621029" y="482460"/>
                </a:cubicBezTo>
                <a:cubicBezTo>
                  <a:pt x="622541" y="482580"/>
                  <a:pt x="622709" y="483228"/>
                  <a:pt x="622709" y="484476"/>
                </a:cubicBezTo>
                <a:close/>
                <a:moveTo>
                  <a:pt x="620621" y="244854"/>
                </a:moveTo>
                <a:lnTo>
                  <a:pt x="579408" y="244854"/>
                </a:lnTo>
                <a:cubicBezTo>
                  <a:pt x="577007" y="244854"/>
                  <a:pt x="577199" y="244854"/>
                  <a:pt x="577199" y="242766"/>
                </a:cubicBezTo>
                <a:lnTo>
                  <a:pt x="577199" y="201265"/>
                </a:lnTo>
                <a:cubicBezTo>
                  <a:pt x="577199" y="199345"/>
                  <a:pt x="577199" y="199321"/>
                  <a:pt x="579264" y="199321"/>
                </a:cubicBezTo>
                <a:lnTo>
                  <a:pt x="620621" y="199321"/>
                </a:lnTo>
                <a:cubicBezTo>
                  <a:pt x="623021" y="199321"/>
                  <a:pt x="622685" y="199321"/>
                  <a:pt x="622685" y="201529"/>
                </a:cubicBezTo>
                <a:lnTo>
                  <a:pt x="622685" y="242622"/>
                </a:lnTo>
                <a:cubicBezTo>
                  <a:pt x="622685" y="245070"/>
                  <a:pt x="622901" y="244974"/>
                  <a:pt x="620501" y="244974"/>
                </a:cubicBezTo>
                <a:close/>
                <a:moveTo>
                  <a:pt x="577415" y="343122"/>
                </a:moveTo>
                <a:cubicBezTo>
                  <a:pt x="577415" y="340722"/>
                  <a:pt x="577271" y="340938"/>
                  <a:pt x="579816" y="340938"/>
                </a:cubicBezTo>
                <a:lnTo>
                  <a:pt x="620909" y="340938"/>
                </a:lnTo>
                <a:cubicBezTo>
                  <a:pt x="622925" y="340938"/>
                  <a:pt x="622973" y="340938"/>
                  <a:pt x="622973" y="342858"/>
                </a:cubicBezTo>
                <a:lnTo>
                  <a:pt x="622973" y="384479"/>
                </a:lnTo>
                <a:cubicBezTo>
                  <a:pt x="622973" y="386376"/>
                  <a:pt x="622973" y="386424"/>
                  <a:pt x="620909" y="386424"/>
                </a:cubicBezTo>
                <a:lnTo>
                  <a:pt x="579264" y="386424"/>
                </a:lnTo>
                <a:cubicBezTo>
                  <a:pt x="576863" y="386424"/>
                  <a:pt x="577199" y="386424"/>
                  <a:pt x="577199" y="384215"/>
                </a:cubicBezTo>
                <a:close/>
                <a:moveTo>
                  <a:pt x="622901" y="337458"/>
                </a:moveTo>
                <a:cubicBezTo>
                  <a:pt x="622901" y="339306"/>
                  <a:pt x="622901" y="339330"/>
                  <a:pt x="621005" y="339330"/>
                </a:cubicBezTo>
                <a:cubicBezTo>
                  <a:pt x="607148" y="339330"/>
                  <a:pt x="593288" y="339330"/>
                  <a:pt x="579432" y="339330"/>
                </a:cubicBezTo>
                <a:cubicBezTo>
                  <a:pt x="577463" y="339330"/>
                  <a:pt x="577415" y="339330"/>
                  <a:pt x="577415" y="337314"/>
                </a:cubicBezTo>
                <a:lnTo>
                  <a:pt x="577415" y="295861"/>
                </a:lnTo>
                <a:cubicBezTo>
                  <a:pt x="577415" y="293748"/>
                  <a:pt x="577415" y="293724"/>
                  <a:pt x="579576" y="293724"/>
                </a:cubicBezTo>
                <a:cubicBezTo>
                  <a:pt x="593353" y="293724"/>
                  <a:pt x="607124" y="293724"/>
                  <a:pt x="620885" y="293724"/>
                </a:cubicBezTo>
                <a:cubicBezTo>
                  <a:pt x="622853" y="293724"/>
                  <a:pt x="622901" y="293724"/>
                  <a:pt x="622901" y="295740"/>
                </a:cubicBezTo>
                <a:close/>
                <a:moveTo>
                  <a:pt x="577199" y="154027"/>
                </a:moveTo>
                <a:cubicBezTo>
                  <a:pt x="577199" y="152107"/>
                  <a:pt x="577199" y="152059"/>
                  <a:pt x="579023" y="152059"/>
                </a:cubicBezTo>
                <a:lnTo>
                  <a:pt x="620885" y="152059"/>
                </a:lnTo>
                <a:cubicBezTo>
                  <a:pt x="622661" y="152059"/>
                  <a:pt x="622685" y="152059"/>
                  <a:pt x="622685" y="154291"/>
                </a:cubicBezTo>
                <a:lnTo>
                  <a:pt x="622685" y="192216"/>
                </a:lnTo>
                <a:cubicBezTo>
                  <a:pt x="622685" y="193440"/>
                  <a:pt x="622685" y="194616"/>
                  <a:pt x="622685" y="195888"/>
                </a:cubicBezTo>
                <a:cubicBezTo>
                  <a:pt x="622685" y="197688"/>
                  <a:pt x="622685" y="197712"/>
                  <a:pt x="620741" y="197712"/>
                </a:cubicBezTo>
                <a:lnTo>
                  <a:pt x="579143" y="197712"/>
                </a:lnTo>
                <a:cubicBezTo>
                  <a:pt x="577247" y="197712"/>
                  <a:pt x="577199" y="197712"/>
                  <a:pt x="577199" y="195888"/>
                </a:cubicBezTo>
                <a:close/>
                <a:moveTo>
                  <a:pt x="577199" y="106933"/>
                </a:moveTo>
                <a:cubicBezTo>
                  <a:pt x="577199" y="105013"/>
                  <a:pt x="577199" y="104989"/>
                  <a:pt x="579264" y="104989"/>
                </a:cubicBezTo>
                <a:lnTo>
                  <a:pt x="620597" y="104989"/>
                </a:lnTo>
                <a:cubicBezTo>
                  <a:pt x="622661" y="104989"/>
                  <a:pt x="622685" y="104989"/>
                  <a:pt x="622685" y="107173"/>
                </a:cubicBezTo>
                <a:lnTo>
                  <a:pt x="622685" y="148218"/>
                </a:lnTo>
                <a:cubicBezTo>
                  <a:pt x="622685" y="150619"/>
                  <a:pt x="622853" y="150427"/>
                  <a:pt x="620285" y="150427"/>
                </a:cubicBezTo>
                <a:lnTo>
                  <a:pt x="579287" y="150427"/>
                </a:lnTo>
                <a:cubicBezTo>
                  <a:pt x="577247" y="150427"/>
                  <a:pt x="577199" y="150427"/>
                  <a:pt x="577199" y="148506"/>
                </a:cubicBezTo>
                <a:close/>
                <a:moveTo>
                  <a:pt x="577199" y="248383"/>
                </a:moveTo>
                <a:cubicBezTo>
                  <a:pt x="577199" y="246606"/>
                  <a:pt x="577199" y="246558"/>
                  <a:pt x="579143" y="246558"/>
                </a:cubicBezTo>
                <a:lnTo>
                  <a:pt x="620717" y="246558"/>
                </a:lnTo>
                <a:cubicBezTo>
                  <a:pt x="622661" y="246558"/>
                  <a:pt x="622685" y="246558"/>
                  <a:pt x="622685" y="248623"/>
                </a:cubicBezTo>
                <a:lnTo>
                  <a:pt x="622685" y="290172"/>
                </a:lnTo>
                <a:cubicBezTo>
                  <a:pt x="622685" y="292092"/>
                  <a:pt x="622685" y="292116"/>
                  <a:pt x="620597" y="292116"/>
                </a:cubicBezTo>
                <a:lnTo>
                  <a:pt x="579312" y="292116"/>
                </a:lnTo>
                <a:cubicBezTo>
                  <a:pt x="577247" y="292116"/>
                  <a:pt x="577199" y="292116"/>
                  <a:pt x="577199" y="290220"/>
                </a:cubicBezTo>
                <a:close/>
                <a:moveTo>
                  <a:pt x="577199" y="12410"/>
                </a:moveTo>
                <a:cubicBezTo>
                  <a:pt x="577199" y="10561"/>
                  <a:pt x="577199" y="10513"/>
                  <a:pt x="579047" y="10513"/>
                </a:cubicBezTo>
                <a:lnTo>
                  <a:pt x="620885" y="10513"/>
                </a:lnTo>
                <a:cubicBezTo>
                  <a:pt x="622637" y="10513"/>
                  <a:pt x="622685" y="10513"/>
                  <a:pt x="622685" y="12458"/>
                </a:cubicBezTo>
                <a:lnTo>
                  <a:pt x="622685" y="54031"/>
                </a:lnTo>
                <a:cubicBezTo>
                  <a:pt x="622685" y="56047"/>
                  <a:pt x="622685" y="56071"/>
                  <a:pt x="620453" y="56071"/>
                </a:cubicBezTo>
                <a:lnTo>
                  <a:pt x="579143" y="56071"/>
                </a:lnTo>
                <a:cubicBezTo>
                  <a:pt x="577247" y="56071"/>
                  <a:pt x="577199" y="56071"/>
                  <a:pt x="577199" y="54247"/>
                </a:cubicBezTo>
                <a:close/>
                <a:moveTo>
                  <a:pt x="578903" y="57631"/>
                </a:moveTo>
                <a:cubicBezTo>
                  <a:pt x="592952" y="57631"/>
                  <a:pt x="606987" y="57631"/>
                  <a:pt x="621005" y="57631"/>
                </a:cubicBezTo>
                <a:cubicBezTo>
                  <a:pt x="622517" y="57631"/>
                  <a:pt x="622709" y="58231"/>
                  <a:pt x="622709" y="59479"/>
                </a:cubicBezTo>
                <a:cubicBezTo>
                  <a:pt x="622709" y="66488"/>
                  <a:pt x="622709" y="73521"/>
                  <a:pt x="622709" y="80530"/>
                </a:cubicBezTo>
                <a:lnTo>
                  <a:pt x="622709" y="101317"/>
                </a:lnTo>
                <a:cubicBezTo>
                  <a:pt x="622709" y="103357"/>
                  <a:pt x="622709" y="103405"/>
                  <a:pt x="620741" y="103405"/>
                </a:cubicBezTo>
                <a:lnTo>
                  <a:pt x="579143" y="103405"/>
                </a:lnTo>
                <a:cubicBezTo>
                  <a:pt x="577247" y="103405"/>
                  <a:pt x="577199" y="103405"/>
                  <a:pt x="577199" y="101557"/>
                </a:cubicBezTo>
                <a:cubicBezTo>
                  <a:pt x="577199" y="87507"/>
                  <a:pt x="577199" y="73473"/>
                  <a:pt x="577199" y="59455"/>
                </a:cubicBezTo>
                <a:cubicBezTo>
                  <a:pt x="577175" y="58183"/>
                  <a:pt x="577439" y="57607"/>
                  <a:pt x="578903" y="57631"/>
                </a:cubicBezTo>
                <a:close/>
                <a:moveTo>
                  <a:pt x="578903" y="388080"/>
                </a:moveTo>
                <a:cubicBezTo>
                  <a:pt x="592849" y="388080"/>
                  <a:pt x="606795" y="388080"/>
                  <a:pt x="620765" y="388080"/>
                </a:cubicBezTo>
                <a:cubicBezTo>
                  <a:pt x="622589" y="388080"/>
                  <a:pt x="622637" y="388080"/>
                  <a:pt x="622637" y="389976"/>
                </a:cubicBezTo>
                <a:cubicBezTo>
                  <a:pt x="622637" y="396985"/>
                  <a:pt x="622637" y="404018"/>
                  <a:pt x="622637" y="411027"/>
                </a:cubicBezTo>
                <a:cubicBezTo>
                  <a:pt x="622637" y="418036"/>
                  <a:pt x="622637" y="424900"/>
                  <a:pt x="622637" y="431837"/>
                </a:cubicBezTo>
                <a:cubicBezTo>
                  <a:pt x="622637" y="433686"/>
                  <a:pt x="622637" y="433734"/>
                  <a:pt x="620765" y="433734"/>
                </a:cubicBezTo>
                <a:cubicBezTo>
                  <a:pt x="606795" y="433734"/>
                  <a:pt x="592849" y="433734"/>
                  <a:pt x="578903" y="433734"/>
                </a:cubicBezTo>
                <a:cubicBezTo>
                  <a:pt x="577487" y="433734"/>
                  <a:pt x="577127" y="433277"/>
                  <a:pt x="577127" y="431933"/>
                </a:cubicBezTo>
                <a:cubicBezTo>
                  <a:pt x="577127" y="417884"/>
                  <a:pt x="577127" y="403850"/>
                  <a:pt x="577127" y="389832"/>
                </a:cubicBezTo>
                <a:cubicBezTo>
                  <a:pt x="577175" y="388560"/>
                  <a:pt x="577535" y="388080"/>
                  <a:pt x="578951" y="388080"/>
                </a:cubicBezTo>
                <a:close/>
                <a:moveTo>
                  <a:pt x="578903" y="435342"/>
                </a:moveTo>
                <a:cubicBezTo>
                  <a:pt x="592849" y="435342"/>
                  <a:pt x="606819" y="435342"/>
                  <a:pt x="620789" y="435342"/>
                </a:cubicBezTo>
                <a:cubicBezTo>
                  <a:pt x="622541" y="435342"/>
                  <a:pt x="622589" y="435342"/>
                  <a:pt x="622589" y="437286"/>
                </a:cubicBezTo>
                <a:lnTo>
                  <a:pt x="622589" y="478907"/>
                </a:lnTo>
                <a:cubicBezTo>
                  <a:pt x="622589" y="480995"/>
                  <a:pt x="622709" y="481019"/>
                  <a:pt x="620669" y="481019"/>
                </a:cubicBezTo>
                <a:lnTo>
                  <a:pt x="579143" y="481019"/>
                </a:lnTo>
                <a:cubicBezTo>
                  <a:pt x="577247" y="481019"/>
                  <a:pt x="577199" y="481019"/>
                  <a:pt x="577199" y="479195"/>
                </a:cubicBezTo>
                <a:cubicBezTo>
                  <a:pt x="577199" y="465153"/>
                  <a:pt x="577199" y="451112"/>
                  <a:pt x="577199" y="437046"/>
                </a:cubicBezTo>
                <a:cubicBezTo>
                  <a:pt x="577151" y="435582"/>
                  <a:pt x="577703" y="435342"/>
                  <a:pt x="578999" y="435342"/>
                </a:cubicBezTo>
                <a:close/>
                <a:moveTo>
                  <a:pt x="576503" y="626621"/>
                </a:moveTo>
                <a:cubicBezTo>
                  <a:pt x="575730" y="626876"/>
                  <a:pt x="574907" y="626943"/>
                  <a:pt x="574103" y="626813"/>
                </a:cubicBezTo>
                <a:lnTo>
                  <a:pt x="530970" y="626813"/>
                </a:lnTo>
                <a:cubicBezTo>
                  <a:pt x="530009" y="626813"/>
                  <a:pt x="529817" y="626333"/>
                  <a:pt x="529841" y="625517"/>
                </a:cubicBezTo>
                <a:cubicBezTo>
                  <a:pt x="529865" y="624701"/>
                  <a:pt x="530033" y="624125"/>
                  <a:pt x="530994" y="624173"/>
                </a:cubicBezTo>
                <a:lnTo>
                  <a:pt x="573599" y="624173"/>
                </a:lnTo>
                <a:cubicBezTo>
                  <a:pt x="576023" y="624173"/>
                  <a:pt x="576023" y="624197"/>
                  <a:pt x="576671" y="626621"/>
                </a:cubicBezTo>
                <a:close/>
                <a:moveTo>
                  <a:pt x="573623" y="150475"/>
                </a:moveTo>
                <a:cubicBezTo>
                  <a:pt x="573095" y="150475"/>
                  <a:pt x="572567" y="150475"/>
                  <a:pt x="572039" y="150475"/>
                </a:cubicBezTo>
                <a:lnTo>
                  <a:pt x="532338" y="150475"/>
                </a:lnTo>
                <a:cubicBezTo>
                  <a:pt x="529937" y="150475"/>
                  <a:pt x="529937" y="150475"/>
                  <a:pt x="529937" y="148266"/>
                </a:cubicBezTo>
                <a:lnTo>
                  <a:pt x="529937" y="107221"/>
                </a:lnTo>
                <a:cubicBezTo>
                  <a:pt x="529937" y="105013"/>
                  <a:pt x="529937" y="104989"/>
                  <a:pt x="532338" y="104989"/>
                </a:cubicBezTo>
                <a:lnTo>
                  <a:pt x="574703" y="104989"/>
                </a:lnTo>
                <a:cubicBezTo>
                  <a:pt x="575495" y="104989"/>
                  <a:pt x="575783" y="105397"/>
                  <a:pt x="575759" y="106141"/>
                </a:cubicBezTo>
                <a:cubicBezTo>
                  <a:pt x="575735" y="106885"/>
                  <a:pt x="575759" y="107197"/>
                  <a:pt x="575759" y="107725"/>
                </a:cubicBezTo>
                <a:lnTo>
                  <a:pt x="575759" y="147714"/>
                </a:lnTo>
                <a:cubicBezTo>
                  <a:pt x="575735" y="148066"/>
                  <a:pt x="575735" y="148419"/>
                  <a:pt x="575759" y="148770"/>
                </a:cubicBezTo>
                <a:cubicBezTo>
                  <a:pt x="575855" y="150259"/>
                  <a:pt x="575063" y="150619"/>
                  <a:pt x="573791" y="150475"/>
                </a:cubicBezTo>
                <a:close/>
                <a:moveTo>
                  <a:pt x="575543" y="195672"/>
                </a:moveTo>
                <a:cubicBezTo>
                  <a:pt x="575543" y="197688"/>
                  <a:pt x="575543" y="197712"/>
                  <a:pt x="573527" y="197712"/>
                </a:cubicBezTo>
                <a:lnTo>
                  <a:pt x="532002" y="197712"/>
                </a:lnTo>
                <a:cubicBezTo>
                  <a:pt x="529889" y="197712"/>
                  <a:pt x="529865" y="197712"/>
                  <a:pt x="529865" y="195552"/>
                </a:cubicBezTo>
                <a:lnTo>
                  <a:pt x="529865" y="154243"/>
                </a:lnTo>
                <a:cubicBezTo>
                  <a:pt x="529865" y="152107"/>
                  <a:pt x="529865" y="152059"/>
                  <a:pt x="532002" y="152059"/>
                </a:cubicBezTo>
                <a:lnTo>
                  <a:pt x="573599" y="152059"/>
                </a:lnTo>
                <a:cubicBezTo>
                  <a:pt x="575567" y="152059"/>
                  <a:pt x="575615" y="152059"/>
                  <a:pt x="575615" y="154099"/>
                </a:cubicBezTo>
                <a:close/>
                <a:moveTo>
                  <a:pt x="575543" y="201601"/>
                </a:moveTo>
                <a:lnTo>
                  <a:pt x="575543" y="242670"/>
                </a:lnTo>
                <a:cubicBezTo>
                  <a:pt x="575543" y="244926"/>
                  <a:pt x="575543" y="245070"/>
                  <a:pt x="573143" y="245070"/>
                </a:cubicBezTo>
                <a:lnTo>
                  <a:pt x="532338" y="245070"/>
                </a:lnTo>
                <a:cubicBezTo>
                  <a:pt x="529937" y="245070"/>
                  <a:pt x="529937" y="245070"/>
                  <a:pt x="529937" y="242862"/>
                </a:cubicBezTo>
                <a:lnTo>
                  <a:pt x="529937" y="201433"/>
                </a:lnTo>
                <a:cubicBezTo>
                  <a:pt x="529937" y="199345"/>
                  <a:pt x="529937" y="199321"/>
                  <a:pt x="532098" y="199321"/>
                </a:cubicBezTo>
                <a:cubicBezTo>
                  <a:pt x="545875" y="199321"/>
                  <a:pt x="559646" y="199321"/>
                  <a:pt x="573407" y="199321"/>
                </a:cubicBezTo>
                <a:cubicBezTo>
                  <a:pt x="575543" y="199321"/>
                  <a:pt x="575543" y="199345"/>
                  <a:pt x="575543" y="201601"/>
                </a:cubicBezTo>
                <a:close/>
                <a:moveTo>
                  <a:pt x="529265" y="59983"/>
                </a:moveTo>
                <a:cubicBezTo>
                  <a:pt x="529265" y="59215"/>
                  <a:pt x="529121" y="58399"/>
                  <a:pt x="529865" y="57847"/>
                </a:cubicBezTo>
                <a:cubicBezTo>
                  <a:pt x="530609" y="57295"/>
                  <a:pt x="531426" y="57247"/>
                  <a:pt x="532266" y="57247"/>
                </a:cubicBezTo>
                <a:lnTo>
                  <a:pt x="573215" y="57247"/>
                </a:lnTo>
                <a:cubicBezTo>
                  <a:pt x="574055" y="57247"/>
                  <a:pt x="575015" y="56983"/>
                  <a:pt x="575615" y="57943"/>
                </a:cubicBezTo>
                <a:cubicBezTo>
                  <a:pt x="575615" y="72073"/>
                  <a:pt x="575615" y="86195"/>
                  <a:pt x="575615" y="100308"/>
                </a:cubicBezTo>
                <a:cubicBezTo>
                  <a:pt x="575615" y="100932"/>
                  <a:pt x="575615" y="101533"/>
                  <a:pt x="575615" y="102157"/>
                </a:cubicBezTo>
                <a:cubicBezTo>
                  <a:pt x="575615" y="103165"/>
                  <a:pt x="575255" y="103597"/>
                  <a:pt x="574247" y="103525"/>
                </a:cubicBezTo>
                <a:lnTo>
                  <a:pt x="529937" y="103525"/>
                </a:lnTo>
                <a:cubicBezTo>
                  <a:pt x="529073" y="103045"/>
                  <a:pt x="529241" y="102181"/>
                  <a:pt x="529241" y="101413"/>
                </a:cubicBezTo>
                <a:close/>
                <a:moveTo>
                  <a:pt x="529265" y="13346"/>
                </a:moveTo>
                <a:cubicBezTo>
                  <a:pt x="529265" y="12506"/>
                  <a:pt x="529073" y="11593"/>
                  <a:pt x="529793" y="10945"/>
                </a:cubicBezTo>
                <a:cubicBezTo>
                  <a:pt x="530626" y="10662"/>
                  <a:pt x="531514" y="10579"/>
                  <a:pt x="532386" y="10705"/>
                </a:cubicBezTo>
                <a:lnTo>
                  <a:pt x="574487" y="10705"/>
                </a:lnTo>
                <a:cubicBezTo>
                  <a:pt x="575255" y="10705"/>
                  <a:pt x="575567" y="11137"/>
                  <a:pt x="575543" y="11881"/>
                </a:cubicBezTo>
                <a:cubicBezTo>
                  <a:pt x="575519" y="12626"/>
                  <a:pt x="575543" y="13106"/>
                  <a:pt x="575543" y="13730"/>
                </a:cubicBezTo>
                <a:cubicBezTo>
                  <a:pt x="575543" y="27843"/>
                  <a:pt x="575543" y="41965"/>
                  <a:pt x="575543" y="56095"/>
                </a:cubicBezTo>
                <a:cubicBezTo>
                  <a:pt x="575063" y="56959"/>
                  <a:pt x="574199" y="56791"/>
                  <a:pt x="573431" y="56791"/>
                </a:cubicBezTo>
                <a:lnTo>
                  <a:pt x="532074" y="56791"/>
                </a:lnTo>
                <a:cubicBezTo>
                  <a:pt x="531306" y="56791"/>
                  <a:pt x="530489" y="56935"/>
                  <a:pt x="529937" y="56191"/>
                </a:cubicBezTo>
                <a:cubicBezTo>
                  <a:pt x="529385" y="55447"/>
                  <a:pt x="529337" y="54631"/>
                  <a:pt x="529337" y="53791"/>
                </a:cubicBezTo>
                <a:cubicBezTo>
                  <a:pt x="529321" y="40221"/>
                  <a:pt x="529321" y="26699"/>
                  <a:pt x="529337" y="13226"/>
                </a:cubicBezTo>
                <a:close/>
                <a:moveTo>
                  <a:pt x="529265" y="289788"/>
                </a:moveTo>
                <a:cubicBezTo>
                  <a:pt x="529265" y="276346"/>
                  <a:pt x="529265" y="262888"/>
                  <a:pt x="529265" y="249415"/>
                </a:cubicBezTo>
                <a:cubicBezTo>
                  <a:pt x="529265" y="248575"/>
                  <a:pt x="529073" y="247639"/>
                  <a:pt x="529793" y="247014"/>
                </a:cubicBezTo>
                <a:cubicBezTo>
                  <a:pt x="530624" y="246724"/>
                  <a:pt x="531512" y="246633"/>
                  <a:pt x="532386" y="246750"/>
                </a:cubicBezTo>
                <a:lnTo>
                  <a:pt x="574487" y="246750"/>
                </a:lnTo>
                <a:cubicBezTo>
                  <a:pt x="575255" y="246750"/>
                  <a:pt x="575567" y="247183"/>
                  <a:pt x="575543" y="247927"/>
                </a:cubicBezTo>
                <a:cubicBezTo>
                  <a:pt x="575519" y="248671"/>
                  <a:pt x="575543" y="249151"/>
                  <a:pt x="575543" y="249751"/>
                </a:cubicBezTo>
                <a:cubicBezTo>
                  <a:pt x="575543" y="263881"/>
                  <a:pt x="575543" y="278002"/>
                  <a:pt x="575543" y="292116"/>
                </a:cubicBezTo>
                <a:lnTo>
                  <a:pt x="575543" y="292116"/>
                </a:lnTo>
                <a:cubicBezTo>
                  <a:pt x="575063" y="292980"/>
                  <a:pt x="574199" y="292836"/>
                  <a:pt x="573431" y="292836"/>
                </a:cubicBezTo>
                <a:lnTo>
                  <a:pt x="532074" y="292836"/>
                </a:lnTo>
                <a:cubicBezTo>
                  <a:pt x="531306" y="292836"/>
                  <a:pt x="530489" y="292980"/>
                  <a:pt x="529937" y="292236"/>
                </a:cubicBezTo>
                <a:cubicBezTo>
                  <a:pt x="529385" y="291492"/>
                  <a:pt x="529337" y="290508"/>
                  <a:pt x="529337" y="289668"/>
                </a:cubicBezTo>
                <a:close/>
                <a:moveTo>
                  <a:pt x="575543" y="293892"/>
                </a:moveTo>
                <a:lnTo>
                  <a:pt x="575543" y="293892"/>
                </a:lnTo>
                <a:cubicBezTo>
                  <a:pt x="575543" y="308006"/>
                  <a:pt x="575543" y="322127"/>
                  <a:pt x="575543" y="336257"/>
                </a:cubicBezTo>
                <a:cubicBezTo>
                  <a:pt x="575543" y="336858"/>
                  <a:pt x="575543" y="337482"/>
                  <a:pt x="575543" y="338082"/>
                </a:cubicBezTo>
                <a:cubicBezTo>
                  <a:pt x="575543" y="339090"/>
                  <a:pt x="575183" y="339546"/>
                  <a:pt x="574175" y="339474"/>
                </a:cubicBezTo>
                <a:cubicBezTo>
                  <a:pt x="573551" y="339474"/>
                  <a:pt x="572927" y="339474"/>
                  <a:pt x="572327" y="339474"/>
                </a:cubicBezTo>
                <a:lnTo>
                  <a:pt x="529937" y="339474"/>
                </a:lnTo>
                <a:cubicBezTo>
                  <a:pt x="529073" y="338994"/>
                  <a:pt x="529241" y="338154"/>
                  <a:pt x="529241" y="337386"/>
                </a:cubicBezTo>
                <a:lnTo>
                  <a:pt x="529241" y="295909"/>
                </a:lnTo>
                <a:cubicBezTo>
                  <a:pt x="529241" y="295164"/>
                  <a:pt x="529097" y="294324"/>
                  <a:pt x="529841" y="293772"/>
                </a:cubicBezTo>
                <a:cubicBezTo>
                  <a:pt x="530586" y="293220"/>
                  <a:pt x="531402" y="293196"/>
                  <a:pt x="532242" y="293196"/>
                </a:cubicBezTo>
                <a:cubicBezTo>
                  <a:pt x="545892" y="293196"/>
                  <a:pt x="559540" y="293196"/>
                  <a:pt x="573191" y="293196"/>
                </a:cubicBezTo>
                <a:cubicBezTo>
                  <a:pt x="574031" y="293196"/>
                  <a:pt x="574991" y="292932"/>
                  <a:pt x="575591" y="293892"/>
                </a:cubicBezTo>
                <a:close/>
                <a:moveTo>
                  <a:pt x="575543" y="431741"/>
                </a:moveTo>
                <a:cubicBezTo>
                  <a:pt x="575543" y="433734"/>
                  <a:pt x="575543" y="433782"/>
                  <a:pt x="573503" y="433782"/>
                </a:cubicBezTo>
                <a:lnTo>
                  <a:pt x="532002" y="433782"/>
                </a:lnTo>
                <a:cubicBezTo>
                  <a:pt x="529889" y="433782"/>
                  <a:pt x="529865" y="433782"/>
                  <a:pt x="529865" y="431597"/>
                </a:cubicBezTo>
                <a:lnTo>
                  <a:pt x="529865" y="390288"/>
                </a:lnTo>
                <a:cubicBezTo>
                  <a:pt x="529865" y="388152"/>
                  <a:pt x="529865" y="388128"/>
                  <a:pt x="532026" y="388128"/>
                </a:cubicBezTo>
                <a:lnTo>
                  <a:pt x="573599" y="388128"/>
                </a:lnTo>
                <a:cubicBezTo>
                  <a:pt x="575567" y="388128"/>
                  <a:pt x="575615" y="388128"/>
                  <a:pt x="575615" y="390168"/>
                </a:cubicBezTo>
                <a:close/>
                <a:moveTo>
                  <a:pt x="575543" y="478955"/>
                </a:moveTo>
                <a:cubicBezTo>
                  <a:pt x="575543" y="480971"/>
                  <a:pt x="575543" y="481019"/>
                  <a:pt x="573527" y="481019"/>
                </a:cubicBezTo>
                <a:lnTo>
                  <a:pt x="531762" y="481019"/>
                </a:lnTo>
                <a:cubicBezTo>
                  <a:pt x="529913" y="481019"/>
                  <a:pt x="529865" y="481019"/>
                  <a:pt x="529865" y="479123"/>
                </a:cubicBezTo>
                <a:lnTo>
                  <a:pt x="529865" y="437262"/>
                </a:lnTo>
                <a:cubicBezTo>
                  <a:pt x="529865" y="435414"/>
                  <a:pt x="529865" y="435390"/>
                  <a:pt x="531714" y="435366"/>
                </a:cubicBezTo>
                <a:lnTo>
                  <a:pt x="573575" y="435366"/>
                </a:lnTo>
                <a:cubicBezTo>
                  <a:pt x="575567" y="435366"/>
                  <a:pt x="575615" y="435366"/>
                  <a:pt x="575615" y="437358"/>
                </a:cubicBezTo>
                <a:close/>
                <a:moveTo>
                  <a:pt x="529937" y="384791"/>
                </a:moveTo>
                <a:cubicBezTo>
                  <a:pt x="529937" y="370846"/>
                  <a:pt x="529937" y="356900"/>
                  <a:pt x="529937" y="342954"/>
                </a:cubicBezTo>
                <a:cubicBezTo>
                  <a:pt x="529937" y="341106"/>
                  <a:pt x="529937" y="341058"/>
                  <a:pt x="531810" y="341058"/>
                </a:cubicBezTo>
                <a:lnTo>
                  <a:pt x="573647" y="341058"/>
                </a:lnTo>
                <a:cubicBezTo>
                  <a:pt x="575639" y="341058"/>
                  <a:pt x="575687" y="341058"/>
                  <a:pt x="575687" y="343050"/>
                </a:cubicBezTo>
                <a:lnTo>
                  <a:pt x="575687" y="384647"/>
                </a:lnTo>
                <a:cubicBezTo>
                  <a:pt x="575687" y="386496"/>
                  <a:pt x="575687" y="386520"/>
                  <a:pt x="573791" y="386520"/>
                </a:cubicBezTo>
                <a:cubicBezTo>
                  <a:pt x="559773" y="386520"/>
                  <a:pt x="545731" y="386520"/>
                  <a:pt x="531690" y="386520"/>
                </a:cubicBezTo>
                <a:cubicBezTo>
                  <a:pt x="530273" y="386568"/>
                  <a:pt x="529937" y="386208"/>
                  <a:pt x="529937" y="384791"/>
                </a:cubicBezTo>
                <a:close/>
                <a:moveTo>
                  <a:pt x="529433" y="525737"/>
                </a:moveTo>
                <a:cubicBezTo>
                  <a:pt x="529433" y="512264"/>
                  <a:pt x="529433" y="498806"/>
                  <a:pt x="529433" y="485364"/>
                </a:cubicBezTo>
                <a:cubicBezTo>
                  <a:pt x="529433" y="484500"/>
                  <a:pt x="529241" y="483588"/>
                  <a:pt x="529961" y="482964"/>
                </a:cubicBezTo>
                <a:cubicBezTo>
                  <a:pt x="530797" y="482692"/>
                  <a:pt x="531682" y="482611"/>
                  <a:pt x="532554" y="482724"/>
                </a:cubicBezTo>
                <a:lnTo>
                  <a:pt x="574655" y="482724"/>
                </a:lnTo>
                <a:cubicBezTo>
                  <a:pt x="575423" y="482724"/>
                  <a:pt x="575735" y="483156"/>
                  <a:pt x="575711" y="483900"/>
                </a:cubicBezTo>
                <a:cubicBezTo>
                  <a:pt x="575687" y="484644"/>
                  <a:pt x="575711" y="485124"/>
                  <a:pt x="575711" y="485748"/>
                </a:cubicBezTo>
                <a:cubicBezTo>
                  <a:pt x="575711" y="499862"/>
                  <a:pt x="575711" y="513983"/>
                  <a:pt x="575711" y="528113"/>
                </a:cubicBezTo>
                <a:lnTo>
                  <a:pt x="575711" y="528113"/>
                </a:lnTo>
                <a:cubicBezTo>
                  <a:pt x="575231" y="528977"/>
                  <a:pt x="574367" y="528809"/>
                  <a:pt x="573599" y="528809"/>
                </a:cubicBezTo>
                <a:lnTo>
                  <a:pt x="532074" y="528809"/>
                </a:lnTo>
                <a:cubicBezTo>
                  <a:pt x="531306" y="528809"/>
                  <a:pt x="530489" y="528953"/>
                  <a:pt x="529937" y="528209"/>
                </a:cubicBezTo>
                <a:cubicBezTo>
                  <a:pt x="529385" y="527465"/>
                  <a:pt x="529337" y="526553"/>
                  <a:pt x="529337" y="525737"/>
                </a:cubicBezTo>
                <a:close/>
                <a:moveTo>
                  <a:pt x="529937" y="529865"/>
                </a:moveTo>
                <a:cubicBezTo>
                  <a:pt x="530561" y="529049"/>
                  <a:pt x="531498" y="529265"/>
                  <a:pt x="532338" y="529265"/>
                </a:cubicBezTo>
                <a:lnTo>
                  <a:pt x="573287" y="529265"/>
                </a:lnTo>
                <a:cubicBezTo>
                  <a:pt x="574127" y="529265"/>
                  <a:pt x="575087" y="529001"/>
                  <a:pt x="575687" y="529985"/>
                </a:cubicBezTo>
                <a:cubicBezTo>
                  <a:pt x="575687" y="543667"/>
                  <a:pt x="575687" y="557349"/>
                  <a:pt x="575687" y="571030"/>
                </a:cubicBezTo>
                <a:lnTo>
                  <a:pt x="575687" y="572615"/>
                </a:lnTo>
                <a:cubicBezTo>
                  <a:pt x="575687" y="575327"/>
                  <a:pt x="576119" y="575375"/>
                  <a:pt x="573047" y="575375"/>
                </a:cubicBezTo>
                <a:lnTo>
                  <a:pt x="532722" y="575375"/>
                </a:lnTo>
                <a:cubicBezTo>
                  <a:pt x="531762" y="575493"/>
                  <a:pt x="530787" y="575404"/>
                  <a:pt x="529865" y="575111"/>
                </a:cubicBezTo>
                <a:cubicBezTo>
                  <a:pt x="529145" y="574391"/>
                  <a:pt x="529337" y="573479"/>
                  <a:pt x="529337" y="572711"/>
                </a:cubicBezTo>
                <a:cubicBezTo>
                  <a:pt x="529337" y="559238"/>
                  <a:pt x="529337" y="545779"/>
                  <a:pt x="529337" y="532338"/>
                </a:cubicBezTo>
                <a:cubicBezTo>
                  <a:pt x="529337" y="531402"/>
                  <a:pt x="529097" y="530465"/>
                  <a:pt x="529937" y="529865"/>
                </a:cubicBezTo>
                <a:close/>
                <a:moveTo>
                  <a:pt x="529937" y="664762"/>
                </a:moveTo>
                <a:cubicBezTo>
                  <a:pt x="551060" y="664762"/>
                  <a:pt x="572190" y="664762"/>
                  <a:pt x="593329" y="664762"/>
                </a:cubicBezTo>
                <a:cubicBezTo>
                  <a:pt x="595225" y="664762"/>
                  <a:pt x="596450" y="665146"/>
                  <a:pt x="597098" y="667042"/>
                </a:cubicBezTo>
                <a:cubicBezTo>
                  <a:pt x="597931" y="668663"/>
                  <a:pt x="598667" y="670328"/>
                  <a:pt x="599306" y="672035"/>
                </a:cubicBezTo>
                <a:cubicBezTo>
                  <a:pt x="598634" y="672827"/>
                  <a:pt x="597698" y="672611"/>
                  <a:pt x="596906" y="672611"/>
                </a:cubicBezTo>
                <a:lnTo>
                  <a:pt x="532338" y="672611"/>
                </a:lnTo>
                <a:cubicBezTo>
                  <a:pt x="531498" y="672611"/>
                  <a:pt x="530561" y="672851"/>
                  <a:pt x="529937" y="671987"/>
                </a:cubicBezTo>
                <a:lnTo>
                  <a:pt x="529937" y="671987"/>
                </a:lnTo>
                <a:cubicBezTo>
                  <a:pt x="528989" y="669663"/>
                  <a:pt x="528989" y="667062"/>
                  <a:pt x="529937" y="664738"/>
                </a:cubicBezTo>
                <a:close/>
                <a:moveTo>
                  <a:pt x="528137" y="671963"/>
                </a:moveTo>
                <a:lnTo>
                  <a:pt x="528137" y="671963"/>
                </a:lnTo>
                <a:cubicBezTo>
                  <a:pt x="527513" y="672827"/>
                  <a:pt x="526577" y="672587"/>
                  <a:pt x="525737" y="672587"/>
                </a:cubicBezTo>
                <a:lnTo>
                  <a:pt x="460929" y="672587"/>
                </a:lnTo>
                <a:cubicBezTo>
                  <a:pt x="460146" y="672726"/>
                  <a:pt x="459340" y="672563"/>
                  <a:pt x="458673" y="672131"/>
                </a:cubicBezTo>
                <a:cubicBezTo>
                  <a:pt x="458673" y="670451"/>
                  <a:pt x="460065" y="669395"/>
                  <a:pt x="460497" y="667906"/>
                </a:cubicBezTo>
                <a:cubicBezTo>
                  <a:pt x="461217" y="665314"/>
                  <a:pt x="462897" y="664690"/>
                  <a:pt x="465537" y="664714"/>
                </a:cubicBezTo>
                <a:cubicBezTo>
                  <a:pt x="486372" y="664834"/>
                  <a:pt x="507207" y="664714"/>
                  <a:pt x="528065" y="664714"/>
                </a:cubicBezTo>
                <a:lnTo>
                  <a:pt x="528065" y="664714"/>
                </a:lnTo>
                <a:cubicBezTo>
                  <a:pt x="528233" y="664882"/>
                  <a:pt x="528569" y="665050"/>
                  <a:pt x="528569" y="665242"/>
                </a:cubicBezTo>
                <a:cubicBezTo>
                  <a:pt x="529069" y="667460"/>
                  <a:pt x="528927" y="669774"/>
                  <a:pt x="528161" y="671915"/>
                </a:cubicBezTo>
                <a:close/>
                <a:moveTo>
                  <a:pt x="528137" y="686749"/>
                </a:moveTo>
                <a:cubicBezTo>
                  <a:pt x="528137" y="688669"/>
                  <a:pt x="528137" y="690613"/>
                  <a:pt x="528137" y="692533"/>
                </a:cubicBezTo>
                <a:cubicBezTo>
                  <a:pt x="528137" y="693446"/>
                  <a:pt x="527801" y="693806"/>
                  <a:pt x="526913" y="693758"/>
                </a:cubicBezTo>
                <a:lnTo>
                  <a:pt x="447631" y="693758"/>
                </a:lnTo>
                <a:cubicBezTo>
                  <a:pt x="449287" y="690469"/>
                  <a:pt x="450728" y="687589"/>
                  <a:pt x="452144" y="684709"/>
                </a:cubicBezTo>
                <a:cubicBezTo>
                  <a:pt x="452389" y="684029"/>
                  <a:pt x="453087" y="683624"/>
                  <a:pt x="453800" y="683748"/>
                </a:cubicBezTo>
                <a:lnTo>
                  <a:pt x="525377" y="683748"/>
                </a:lnTo>
                <a:cubicBezTo>
                  <a:pt x="528641" y="683724"/>
                  <a:pt x="528257" y="683484"/>
                  <a:pt x="528281" y="686725"/>
                </a:cubicBezTo>
                <a:close/>
                <a:moveTo>
                  <a:pt x="525257" y="830214"/>
                </a:moveTo>
                <a:lnTo>
                  <a:pt x="381239" y="830214"/>
                </a:lnTo>
                <a:cubicBezTo>
                  <a:pt x="380711" y="830214"/>
                  <a:pt x="380207" y="830214"/>
                  <a:pt x="379751" y="830214"/>
                </a:cubicBezTo>
                <a:cubicBezTo>
                  <a:pt x="379559" y="829881"/>
                  <a:pt x="379559" y="829468"/>
                  <a:pt x="379751" y="829134"/>
                </a:cubicBezTo>
                <a:cubicBezTo>
                  <a:pt x="385159" y="818316"/>
                  <a:pt x="390569" y="807500"/>
                  <a:pt x="395977" y="796682"/>
                </a:cubicBezTo>
                <a:cubicBezTo>
                  <a:pt x="396251" y="796236"/>
                  <a:pt x="396548" y="795804"/>
                  <a:pt x="396865" y="795386"/>
                </a:cubicBezTo>
                <a:lnTo>
                  <a:pt x="396865" y="795386"/>
                </a:lnTo>
                <a:cubicBezTo>
                  <a:pt x="397609" y="794714"/>
                  <a:pt x="398521" y="794906"/>
                  <a:pt x="399265" y="794906"/>
                </a:cubicBezTo>
                <a:lnTo>
                  <a:pt x="525281" y="794906"/>
                </a:lnTo>
                <a:cubicBezTo>
                  <a:pt x="526169" y="794906"/>
                  <a:pt x="527249" y="794570"/>
                  <a:pt x="527897" y="795626"/>
                </a:cubicBezTo>
                <a:cubicBezTo>
                  <a:pt x="527897" y="806236"/>
                  <a:pt x="527897" y="816852"/>
                  <a:pt x="527897" y="827478"/>
                </a:cubicBezTo>
                <a:cubicBezTo>
                  <a:pt x="528185" y="830406"/>
                  <a:pt x="528617" y="830190"/>
                  <a:pt x="525401" y="830190"/>
                </a:cubicBezTo>
                <a:close/>
                <a:moveTo>
                  <a:pt x="293892" y="484740"/>
                </a:moveTo>
                <a:cubicBezTo>
                  <a:pt x="293892" y="482676"/>
                  <a:pt x="293892" y="482628"/>
                  <a:pt x="295885" y="482628"/>
                </a:cubicBezTo>
                <a:lnTo>
                  <a:pt x="337482" y="482628"/>
                </a:lnTo>
                <a:cubicBezTo>
                  <a:pt x="339498" y="482628"/>
                  <a:pt x="339546" y="482628"/>
                  <a:pt x="339546" y="484644"/>
                </a:cubicBezTo>
                <a:cubicBezTo>
                  <a:pt x="339546" y="498518"/>
                  <a:pt x="339546" y="512384"/>
                  <a:pt x="339546" y="526241"/>
                </a:cubicBezTo>
                <a:cubicBezTo>
                  <a:pt x="339546" y="528137"/>
                  <a:pt x="339546" y="528185"/>
                  <a:pt x="337698" y="528185"/>
                </a:cubicBezTo>
                <a:lnTo>
                  <a:pt x="295837" y="528185"/>
                </a:lnTo>
                <a:cubicBezTo>
                  <a:pt x="293916" y="528185"/>
                  <a:pt x="293892" y="528185"/>
                  <a:pt x="293892" y="526073"/>
                </a:cubicBezTo>
                <a:lnTo>
                  <a:pt x="293892" y="484740"/>
                </a:lnTo>
                <a:close/>
                <a:moveTo>
                  <a:pt x="339498" y="337290"/>
                </a:moveTo>
                <a:cubicBezTo>
                  <a:pt x="339498" y="339426"/>
                  <a:pt x="339498" y="339450"/>
                  <a:pt x="337338" y="339474"/>
                </a:cubicBezTo>
                <a:lnTo>
                  <a:pt x="296077" y="339474"/>
                </a:lnTo>
                <a:cubicBezTo>
                  <a:pt x="293916" y="339474"/>
                  <a:pt x="293892" y="339474"/>
                  <a:pt x="293892" y="337314"/>
                </a:cubicBezTo>
                <a:lnTo>
                  <a:pt x="293892" y="295740"/>
                </a:lnTo>
                <a:cubicBezTo>
                  <a:pt x="293892" y="293772"/>
                  <a:pt x="293892" y="293724"/>
                  <a:pt x="295933" y="293724"/>
                </a:cubicBezTo>
                <a:cubicBezTo>
                  <a:pt x="309775" y="293724"/>
                  <a:pt x="323632" y="293724"/>
                  <a:pt x="337506" y="293724"/>
                </a:cubicBezTo>
                <a:cubicBezTo>
                  <a:pt x="339522" y="293724"/>
                  <a:pt x="339546" y="293724"/>
                  <a:pt x="339546" y="295716"/>
                </a:cubicBezTo>
                <a:cubicBezTo>
                  <a:pt x="339546" y="302749"/>
                  <a:pt x="339546" y="309758"/>
                  <a:pt x="339546" y="316767"/>
                </a:cubicBezTo>
                <a:cubicBezTo>
                  <a:pt x="339546" y="323776"/>
                  <a:pt x="339570" y="330449"/>
                  <a:pt x="339546" y="337290"/>
                </a:cubicBezTo>
                <a:close/>
                <a:moveTo>
                  <a:pt x="339498" y="384455"/>
                </a:moveTo>
                <a:cubicBezTo>
                  <a:pt x="339498" y="386496"/>
                  <a:pt x="339498" y="386520"/>
                  <a:pt x="337290" y="386544"/>
                </a:cubicBezTo>
                <a:lnTo>
                  <a:pt x="296269" y="386544"/>
                </a:lnTo>
                <a:cubicBezTo>
                  <a:pt x="293868" y="386544"/>
                  <a:pt x="293868" y="386544"/>
                  <a:pt x="293868" y="384335"/>
                </a:cubicBezTo>
                <a:lnTo>
                  <a:pt x="293868" y="343266"/>
                </a:lnTo>
                <a:cubicBezTo>
                  <a:pt x="293868" y="341082"/>
                  <a:pt x="293868" y="341058"/>
                  <a:pt x="296269" y="341058"/>
                </a:cubicBezTo>
                <a:lnTo>
                  <a:pt x="337338" y="341058"/>
                </a:lnTo>
                <a:cubicBezTo>
                  <a:pt x="339546" y="341058"/>
                  <a:pt x="339570" y="341058"/>
                  <a:pt x="339570" y="343122"/>
                </a:cubicBezTo>
                <a:cubicBezTo>
                  <a:pt x="339587" y="356900"/>
                  <a:pt x="339577" y="370678"/>
                  <a:pt x="339546" y="384455"/>
                </a:cubicBezTo>
                <a:close/>
                <a:moveTo>
                  <a:pt x="293892" y="248623"/>
                </a:moveTo>
                <a:cubicBezTo>
                  <a:pt x="293892" y="246606"/>
                  <a:pt x="293892" y="246558"/>
                  <a:pt x="295933" y="246558"/>
                </a:cubicBezTo>
                <a:lnTo>
                  <a:pt x="337530" y="246558"/>
                </a:lnTo>
                <a:cubicBezTo>
                  <a:pt x="339522" y="246558"/>
                  <a:pt x="339546" y="246558"/>
                  <a:pt x="339546" y="248623"/>
                </a:cubicBezTo>
                <a:cubicBezTo>
                  <a:pt x="339546" y="262496"/>
                  <a:pt x="339546" y="276370"/>
                  <a:pt x="339546" y="290244"/>
                </a:cubicBezTo>
                <a:cubicBezTo>
                  <a:pt x="339546" y="292068"/>
                  <a:pt x="339546" y="292116"/>
                  <a:pt x="337650" y="292116"/>
                </a:cubicBezTo>
                <a:lnTo>
                  <a:pt x="296053" y="292116"/>
                </a:lnTo>
                <a:cubicBezTo>
                  <a:pt x="293916" y="292116"/>
                  <a:pt x="293892" y="292116"/>
                  <a:pt x="293892" y="289956"/>
                </a:cubicBezTo>
                <a:close/>
                <a:moveTo>
                  <a:pt x="339498" y="242982"/>
                </a:moveTo>
                <a:cubicBezTo>
                  <a:pt x="339498" y="244926"/>
                  <a:pt x="339498" y="244950"/>
                  <a:pt x="337410" y="244974"/>
                </a:cubicBezTo>
                <a:lnTo>
                  <a:pt x="296125" y="244974"/>
                </a:lnTo>
                <a:cubicBezTo>
                  <a:pt x="293916" y="244974"/>
                  <a:pt x="293892" y="244974"/>
                  <a:pt x="293892" y="242574"/>
                </a:cubicBezTo>
                <a:lnTo>
                  <a:pt x="293892" y="201241"/>
                </a:lnTo>
                <a:cubicBezTo>
                  <a:pt x="293892" y="199369"/>
                  <a:pt x="293892" y="199321"/>
                  <a:pt x="295741" y="199321"/>
                </a:cubicBezTo>
                <a:cubicBezTo>
                  <a:pt x="309782" y="199321"/>
                  <a:pt x="323824" y="199321"/>
                  <a:pt x="337842" y="199321"/>
                </a:cubicBezTo>
                <a:cubicBezTo>
                  <a:pt x="339282" y="199321"/>
                  <a:pt x="339594" y="199873"/>
                  <a:pt x="339570" y="201169"/>
                </a:cubicBezTo>
                <a:cubicBezTo>
                  <a:pt x="339546" y="215067"/>
                  <a:pt x="339570" y="229036"/>
                  <a:pt x="339546" y="242982"/>
                </a:cubicBezTo>
                <a:close/>
                <a:moveTo>
                  <a:pt x="293892" y="390144"/>
                </a:moveTo>
                <a:cubicBezTo>
                  <a:pt x="293892" y="388152"/>
                  <a:pt x="293892" y="388128"/>
                  <a:pt x="295933" y="388128"/>
                </a:cubicBezTo>
                <a:lnTo>
                  <a:pt x="337530" y="388128"/>
                </a:lnTo>
                <a:cubicBezTo>
                  <a:pt x="339522" y="388128"/>
                  <a:pt x="339546" y="388128"/>
                  <a:pt x="339546" y="390168"/>
                </a:cubicBezTo>
                <a:cubicBezTo>
                  <a:pt x="339546" y="404011"/>
                  <a:pt x="339546" y="417875"/>
                  <a:pt x="339546" y="431765"/>
                </a:cubicBezTo>
                <a:cubicBezTo>
                  <a:pt x="339546" y="433734"/>
                  <a:pt x="339546" y="433782"/>
                  <a:pt x="337506" y="433782"/>
                </a:cubicBezTo>
                <a:lnTo>
                  <a:pt x="295933" y="433782"/>
                </a:lnTo>
                <a:cubicBezTo>
                  <a:pt x="293940" y="433782"/>
                  <a:pt x="293892" y="433782"/>
                  <a:pt x="293892" y="431741"/>
                </a:cubicBezTo>
                <a:lnTo>
                  <a:pt x="293892" y="390144"/>
                </a:lnTo>
                <a:close/>
                <a:moveTo>
                  <a:pt x="339498" y="478955"/>
                </a:moveTo>
                <a:cubicBezTo>
                  <a:pt x="339498" y="480947"/>
                  <a:pt x="339498" y="480995"/>
                  <a:pt x="337458" y="480995"/>
                </a:cubicBezTo>
                <a:lnTo>
                  <a:pt x="295909" y="480995"/>
                </a:lnTo>
                <a:cubicBezTo>
                  <a:pt x="293940" y="480995"/>
                  <a:pt x="293892" y="480995"/>
                  <a:pt x="293892" y="478931"/>
                </a:cubicBezTo>
                <a:lnTo>
                  <a:pt x="293892" y="437358"/>
                </a:lnTo>
                <a:cubicBezTo>
                  <a:pt x="293892" y="435414"/>
                  <a:pt x="293892" y="435390"/>
                  <a:pt x="295933" y="435366"/>
                </a:cubicBezTo>
                <a:lnTo>
                  <a:pt x="337530" y="435366"/>
                </a:lnTo>
                <a:cubicBezTo>
                  <a:pt x="339522" y="435366"/>
                  <a:pt x="339546" y="435366"/>
                  <a:pt x="339546" y="437382"/>
                </a:cubicBezTo>
                <a:cubicBezTo>
                  <a:pt x="339577" y="451256"/>
                  <a:pt x="339577" y="465122"/>
                  <a:pt x="339546" y="478979"/>
                </a:cubicBezTo>
                <a:close/>
                <a:moveTo>
                  <a:pt x="293892" y="532122"/>
                </a:moveTo>
                <a:cubicBezTo>
                  <a:pt x="293892" y="529721"/>
                  <a:pt x="293892" y="529721"/>
                  <a:pt x="296101" y="529721"/>
                </a:cubicBezTo>
                <a:lnTo>
                  <a:pt x="337434" y="529721"/>
                </a:lnTo>
                <a:cubicBezTo>
                  <a:pt x="339522" y="529721"/>
                  <a:pt x="339546" y="529721"/>
                  <a:pt x="339546" y="531930"/>
                </a:cubicBezTo>
                <a:cubicBezTo>
                  <a:pt x="339546" y="545628"/>
                  <a:pt x="339546" y="559324"/>
                  <a:pt x="339546" y="573023"/>
                </a:cubicBezTo>
                <a:cubicBezTo>
                  <a:pt x="339546" y="575279"/>
                  <a:pt x="339546" y="575303"/>
                  <a:pt x="337146" y="575303"/>
                </a:cubicBezTo>
                <a:lnTo>
                  <a:pt x="296149" y="575303"/>
                </a:lnTo>
                <a:cubicBezTo>
                  <a:pt x="293916" y="575303"/>
                  <a:pt x="293892" y="575303"/>
                  <a:pt x="293892" y="572903"/>
                </a:cubicBezTo>
                <a:lnTo>
                  <a:pt x="293892" y="532266"/>
                </a:lnTo>
                <a:close/>
                <a:moveTo>
                  <a:pt x="293892" y="578975"/>
                </a:moveTo>
                <a:cubicBezTo>
                  <a:pt x="293892" y="576959"/>
                  <a:pt x="293892" y="576911"/>
                  <a:pt x="295933" y="576911"/>
                </a:cubicBezTo>
                <a:lnTo>
                  <a:pt x="337530" y="576911"/>
                </a:lnTo>
                <a:cubicBezTo>
                  <a:pt x="339522" y="576911"/>
                  <a:pt x="339546" y="576911"/>
                  <a:pt x="339546" y="578975"/>
                </a:cubicBezTo>
                <a:cubicBezTo>
                  <a:pt x="339546" y="592849"/>
                  <a:pt x="339546" y="606716"/>
                  <a:pt x="339546" y="620573"/>
                </a:cubicBezTo>
                <a:cubicBezTo>
                  <a:pt x="339546" y="622541"/>
                  <a:pt x="339546" y="622565"/>
                  <a:pt x="337506" y="622565"/>
                </a:cubicBezTo>
                <a:lnTo>
                  <a:pt x="295933" y="622565"/>
                </a:lnTo>
                <a:cubicBezTo>
                  <a:pt x="293940" y="622565"/>
                  <a:pt x="293892" y="622565"/>
                  <a:pt x="293892" y="620549"/>
                </a:cubicBezTo>
                <a:close/>
                <a:moveTo>
                  <a:pt x="343290" y="624077"/>
                </a:moveTo>
                <a:cubicBezTo>
                  <a:pt x="355940" y="624221"/>
                  <a:pt x="368589" y="624077"/>
                  <a:pt x="381215" y="624077"/>
                </a:cubicBezTo>
                <a:lnTo>
                  <a:pt x="384263" y="624077"/>
                </a:lnTo>
                <a:cubicBezTo>
                  <a:pt x="383116" y="625608"/>
                  <a:pt x="381369" y="626578"/>
                  <a:pt x="379463" y="626741"/>
                </a:cubicBezTo>
                <a:lnTo>
                  <a:pt x="337266" y="626741"/>
                </a:lnTo>
                <a:cubicBezTo>
                  <a:pt x="336954" y="626741"/>
                  <a:pt x="336594" y="626741"/>
                  <a:pt x="336282" y="626285"/>
                </a:cubicBezTo>
                <a:cubicBezTo>
                  <a:pt x="338382" y="624944"/>
                  <a:pt x="340801" y="624190"/>
                  <a:pt x="343290" y="624101"/>
                </a:cubicBezTo>
                <a:close/>
                <a:moveTo>
                  <a:pt x="341130" y="127576"/>
                </a:moveTo>
                <a:lnTo>
                  <a:pt x="341130" y="107413"/>
                </a:lnTo>
                <a:cubicBezTo>
                  <a:pt x="341130" y="105013"/>
                  <a:pt x="340938" y="105013"/>
                  <a:pt x="343338" y="105013"/>
                </a:cubicBezTo>
                <a:lnTo>
                  <a:pt x="384431" y="105013"/>
                </a:lnTo>
                <a:cubicBezTo>
                  <a:pt x="386832" y="105013"/>
                  <a:pt x="386616" y="104869"/>
                  <a:pt x="386616" y="107413"/>
                </a:cubicBezTo>
                <a:cubicBezTo>
                  <a:pt x="386616" y="121031"/>
                  <a:pt x="386616" y="134633"/>
                  <a:pt x="386616" y="148218"/>
                </a:cubicBezTo>
                <a:cubicBezTo>
                  <a:pt x="386592" y="148570"/>
                  <a:pt x="386592" y="148923"/>
                  <a:pt x="386616" y="149274"/>
                </a:cubicBezTo>
                <a:cubicBezTo>
                  <a:pt x="386616" y="150355"/>
                  <a:pt x="386136" y="150643"/>
                  <a:pt x="385200" y="150547"/>
                </a:cubicBezTo>
                <a:lnTo>
                  <a:pt x="343866" y="150547"/>
                </a:lnTo>
                <a:cubicBezTo>
                  <a:pt x="343514" y="150523"/>
                  <a:pt x="343161" y="150523"/>
                  <a:pt x="342810" y="150547"/>
                </a:cubicBezTo>
                <a:cubicBezTo>
                  <a:pt x="341322" y="150787"/>
                  <a:pt x="341106" y="150019"/>
                  <a:pt x="341106" y="148746"/>
                </a:cubicBezTo>
                <a:cubicBezTo>
                  <a:pt x="341154" y="141641"/>
                  <a:pt x="341130" y="134633"/>
                  <a:pt x="341130" y="127600"/>
                </a:cubicBezTo>
                <a:close/>
                <a:moveTo>
                  <a:pt x="386736" y="478883"/>
                </a:moveTo>
                <a:cubicBezTo>
                  <a:pt x="386736" y="480947"/>
                  <a:pt x="386736" y="481019"/>
                  <a:pt x="384791" y="481019"/>
                </a:cubicBezTo>
                <a:lnTo>
                  <a:pt x="343098" y="481019"/>
                </a:lnTo>
                <a:cubicBezTo>
                  <a:pt x="341178" y="481019"/>
                  <a:pt x="341154" y="481019"/>
                  <a:pt x="341130" y="478955"/>
                </a:cubicBezTo>
                <a:lnTo>
                  <a:pt x="341130" y="437334"/>
                </a:lnTo>
                <a:cubicBezTo>
                  <a:pt x="341130" y="435390"/>
                  <a:pt x="341130" y="435366"/>
                  <a:pt x="343194" y="435366"/>
                </a:cubicBezTo>
                <a:lnTo>
                  <a:pt x="384551" y="435366"/>
                </a:lnTo>
                <a:cubicBezTo>
                  <a:pt x="386952" y="435366"/>
                  <a:pt x="386640" y="435366"/>
                  <a:pt x="386640" y="437550"/>
                </a:cubicBezTo>
                <a:lnTo>
                  <a:pt x="386640" y="458361"/>
                </a:lnTo>
                <a:cubicBezTo>
                  <a:pt x="386640" y="465225"/>
                  <a:pt x="386616" y="472066"/>
                  <a:pt x="386640" y="478907"/>
                </a:cubicBezTo>
                <a:close/>
                <a:moveTo>
                  <a:pt x="384671" y="528185"/>
                </a:moveTo>
                <a:lnTo>
                  <a:pt x="343266" y="528185"/>
                </a:lnTo>
                <a:cubicBezTo>
                  <a:pt x="341178" y="528185"/>
                  <a:pt x="341154" y="528185"/>
                  <a:pt x="341130" y="526025"/>
                </a:cubicBezTo>
                <a:lnTo>
                  <a:pt x="341130" y="484740"/>
                </a:lnTo>
                <a:cubicBezTo>
                  <a:pt x="341130" y="482676"/>
                  <a:pt x="340986" y="482604"/>
                  <a:pt x="343050" y="482604"/>
                </a:cubicBezTo>
                <a:lnTo>
                  <a:pt x="384623" y="482604"/>
                </a:lnTo>
                <a:cubicBezTo>
                  <a:pt x="386592" y="482604"/>
                  <a:pt x="386616" y="482604"/>
                  <a:pt x="386616" y="484620"/>
                </a:cubicBezTo>
                <a:cubicBezTo>
                  <a:pt x="386616" y="498470"/>
                  <a:pt x="386616" y="512319"/>
                  <a:pt x="386616" y="526193"/>
                </a:cubicBezTo>
                <a:cubicBezTo>
                  <a:pt x="386640" y="528137"/>
                  <a:pt x="386760" y="528209"/>
                  <a:pt x="384575" y="528209"/>
                </a:cubicBezTo>
                <a:close/>
                <a:moveTo>
                  <a:pt x="386712" y="532074"/>
                </a:moveTo>
                <a:cubicBezTo>
                  <a:pt x="386712" y="545755"/>
                  <a:pt x="386712" y="559437"/>
                  <a:pt x="386712" y="573119"/>
                </a:cubicBezTo>
                <a:cubicBezTo>
                  <a:pt x="386712" y="575303"/>
                  <a:pt x="386712" y="575327"/>
                  <a:pt x="384311" y="575327"/>
                </a:cubicBezTo>
                <a:lnTo>
                  <a:pt x="343506" y="575327"/>
                </a:lnTo>
                <a:cubicBezTo>
                  <a:pt x="340914" y="575327"/>
                  <a:pt x="341106" y="575495"/>
                  <a:pt x="341106" y="572927"/>
                </a:cubicBezTo>
                <a:lnTo>
                  <a:pt x="341106" y="532122"/>
                </a:lnTo>
                <a:cubicBezTo>
                  <a:pt x="341106" y="529721"/>
                  <a:pt x="341106" y="529721"/>
                  <a:pt x="343338" y="529721"/>
                </a:cubicBezTo>
                <a:lnTo>
                  <a:pt x="384359" y="529721"/>
                </a:lnTo>
                <a:cubicBezTo>
                  <a:pt x="386616" y="529865"/>
                  <a:pt x="386616" y="529865"/>
                  <a:pt x="386616" y="532098"/>
                </a:cubicBezTo>
                <a:close/>
                <a:moveTo>
                  <a:pt x="384503" y="244950"/>
                </a:moveTo>
                <a:lnTo>
                  <a:pt x="343314" y="244950"/>
                </a:lnTo>
                <a:cubicBezTo>
                  <a:pt x="340914" y="244950"/>
                  <a:pt x="341130" y="244950"/>
                  <a:pt x="341130" y="242838"/>
                </a:cubicBezTo>
                <a:cubicBezTo>
                  <a:pt x="341130" y="228964"/>
                  <a:pt x="341130" y="215091"/>
                  <a:pt x="341130" y="201217"/>
                </a:cubicBezTo>
                <a:cubicBezTo>
                  <a:pt x="341130" y="199321"/>
                  <a:pt x="341130" y="199297"/>
                  <a:pt x="342930" y="199297"/>
                </a:cubicBezTo>
                <a:cubicBezTo>
                  <a:pt x="356900" y="199297"/>
                  <a:pt x="370863" y="199297"/>
                  <a:pt x="384815" y="199297"/>
                </a:cubicBezTo>
                <a:cubicBezTo>
                  <a:pt x="386568" y="199297"/>
                  <a:pt x="386592" y="199297"/>
                  <a:pt x="386592" y="201241"/>
                </a:cubicBezTo>
                <a:cubicBezTo>
                  <a:pt x="386592" y="208186"/>
                  <a:pt x="386592" y="215122"/>
                  <a:pt x="386592" y="222051"/>
                </a:cubicBezTo>
                <a:cubicBezTo>
                  <a:pt x="386592" y="228892"/>
                  <a:pt x="386592" y="235757"/>
                  <a:pt x="386592" y="242598"/>
                </a:cubicBezTo>
                <a:cubicBezTo>
                  <a:pt x="386616" y="245070"/>
                  <a:pt x="386832" y="244974"/>
                  <a:pt x="384407" y="244974"/>
                </a:cubicBezTo>
                <a:close/>
                <a:moveTo>
                  <a:pt x="386712" y="195744"/>
                </a:moveTo>
                <a:cubicBezTo>
                  <a:pt x="386712" y="197664"/>
                  <a:pt x="386712" y="197688"/>
                  <a:pt x="384647" y="197688"/>
                </a:cubicBezTo>
                <a:lnTo>
                  <a:pt x="343218" y="197688"/>
                </a:lnTo>
                <a:cubicBezTo>
                  <a:pt x="341178" y="197688"/>
                  <a:pt x="341154" y="197688"/>
                  <a:pt x="341154" y="195720"/>
                </a:cubicBezTo>
                <a:cubicBezTo>
                  <a:pt x="341154" y="181878"/>
                  <a:pt x="341154" y="168013"/>
                  <a:pt x="341154" y="154123"/>
                </a:cubicBezTo>
                <a:cubicBezTo>
                  <a:pt x="341154" y="152083"/>
                  <a:pt x="341154" y="152035"/>
                  <a:pt x="343122" y="152035"/>
                </a:cubicBezTo>
                <a:lnTo>
                  <a:pt x="384719" y="152035"/>
                </a:lnTo>
                <a:cubicBezTo>
                  <a:pt x="386592" y="152035"/>
                  <a:pt x="386640" y="152035"/>
                  <a:pt x="386640" y="153883"/>
                </a:cubicBezTo>
                <a:cubicBezTo>
                  <a:pt x="386657" y="167853"/>
                  <a:pt x="386647" y="181815"/>
                  <a:pt x="386616" y="195768"/>
                </a:cubicBezTo>
                <a:close/>
                <a:moveTo>
                  <a:pt x="341250" y="248551"/>
                </a:moveTo>
                <a:cubicBezTo>
                  <a:pt x="341250" y="246678"/>
                  <a:pt x="341250" y="246630"/>
                  <a:pt x="343074" y="246630"/>
                </a:cubicBezTo>
                <a:lnTo>
                  <a:pt x="384912" y="246630"/>
                </a:lnTo>
                <a:cubicBezTo>
                  <a:pt x="386688" y="246630"/>
                  <a:pt x="386712" y="246630"/>
                  <a:pt x="386712" y="248575"/>
                </a:cubicBezTo>
                <a:cubicBezTo>
                  <a:pt x="386712" y="262448"/>
                  <a:pt x="386712" y="276305"/>
                  <a:pt x="386712" y="290148"/>
                </a:cubicBezTo>
                <a:cubicBezTo>
                  <a:pt x="386712" y="292164"/>
                  <a:pt x="386712" y="292188"/>
                  <a:pt x="384743" y="292188"/>
                </a:cubicBezTo>
                <a:lnTo>
                  <a:pt x="343074" y="292188"/>
                </a:lnTo>
                <a:cubicBezTo>
                  <a:pt x="341178" y="292188"/>
                  <a:pt x="341154" y="292188"/>
                  <a:pt x="341154" y="290124"/>
                </a:cubicBezTo>
                <a:cubicBezTo>
                  <a:pt x="341154" y="283180"/>
                  <a:pt x="341154" y="276250"/>
                  <a:pt x="341154" y="269337"/>
                </a:cubicBezTo>
                <a:cubicBezTo>
                  <a:pt x="341130" y="262328"/>
                  <a:pt x="341130" y="255416"/>
                  <a:pt x="341154" y="248479"/>
                </a:cubicBezTo>
                <a:close/>
                <a:moveTo>
                  <a:pt x="342666" y="293772"/>
                </a:moveTo>
                <a:cubicBezTo>
                  <a:pt x="345547" y="293772"/>
                  <a:pt x="348451" y="293772"/>
                  <a:pt x="351331" y="293772"/>
                </a:cubicBezTo>
                <a:lnTo>
                  <a:pt x="363981" y="293772"/>
                </a:lnTo>
                <a:cubicBezTo>
                  <a:pt x="370822" y="293772"/>
                  <a:pt x="377663" y="293772"/>
                  <a:pt x="384503" y="293772"/>
                </a:cubicBezTo>
                <a:cubicBezTo>
                  <a:pt x="386688" y="293772"/>
                  <a:pt x="386712" y="293772"/>
                  <a:pt x="386712" y="295837"/>
                </a:cubicBezTo>
                <a:cubicBezTo>
                  <a:pt x="386712" y="309679"/>
                  <a:pt x="386712" y="323536"/>
                  <a:pt x="386712" y="337410"/>
                </a:cubicBezTo>
                <a:cubicBezTo>
                  <a:pt x="386712" y="339498"/>
                  <a:pt x="386712" y="339522"/>
                  <a:pt x="384503" y="339522"/>
                </a:cubicBezTo>
                <a:lnTo>
                  <a:pt x="343458" y="339522"/>
                </a:lnTo>
                <a:cubicBezTo>
                  <a:pt x="341250" y="339522"/>
                  <a:pt x="341226" y="339522"/>
                  <a:pt x="341226" y="337122"/>
                </a:cubicBezTo>
                <a:lnTo>
                  <a:pt x="341226" y="296053"/>
                </a:lnTo>
                <a:cubicBezTo>
                  <a:pt x="341250" y="295709"/>
                  <a:pt x="341250" y="295364"/>
                  <a:pt x="341226" y="295020"/>
                </a:cubicBezTo>
                <a:cubicBezTo>
                  <a:pt x="341034" y="293940"/>
                  <a:pt x="341610" y="293700"/>
                  <a:pt x="342570" y="293700"/>
                </a:cubicBezTo>
                <a:close/>
                <a:moveTo>
                  <a:pt x="341226" y="343338"/>
                </a:moveTo>
                <a:cubicBezTo>
                  <a:pt x="341226" y="340938"/>
                  <a:pt x="341106" y="341130"/>
                  <a:pt x="343626" y="341130"/>
                </a:cubicBezTo>
                <a:lnTo>
                  <a:pt x="385512" y="341130"/>
                </a:lnTo>
                <a:cubicBezTo>
                  <a:pt x="386616" y="340986"/>
                  <a:pt x="386880" y="341586"/>
                  <a:pt x="386808" y="342522"/>
                </a:cubicBezTo>
                <a:cubicBezTo>
                  <a:pt x="386808" y="343050"/>
                  <a:pt x="386808" y="343578"/>
                  <a:pt x="386808" y="344106"/>
                </a:cubicBezTo>
                <a:lnTo>
                  <a:pt x="386808" y="384407"/>
                </a:lnTo>
                <a:cubicBezTo>
                  <a:pt x="386808" y="386616"/>
                  <a:pt x="387024" y="386616"/>
                  <a:pt x="384719" y="386616"/>
                </a:cubicBezTo>
                <a:lnTo>
                  <a:pt x="343218" y="386616"/>
                </a:lnTo>
                <a:cubicBezTo>
                  <a:pt x="340818" y="386616"/>
                  <a:pt x="341130" y="386616"/>
                  <a:pt x="341130" y="384407"/>
                </a:cubicBezTo>
                <a:close/>
                <a:moveTo>
                  <a:pt x="386712" y="432149"/>
                </a:moveTo>
                <a:cubicBezTo>
                  <a:pt x="386712" y="433902"/>
                  <a:pt x="386712" y="433926"/>
                  <a:pt x="384719" y="433926"/>
                </a:cubicBezTo>
                <a:lnTo>
                  <a:pt x="343026" y="433926"/>
                </a:lnTo>
                <a:cubicBezTo>
                  <a:pt x="341178" y="433926"/>
                  <a:pt x="341154" y="433926"/>
                  <a:pt x="341154" y="432029"/>
                </a:cubicBezTo>
                <a:cubicBezTo>
                  <a:pt x="341154" y="425020"/>
                  <a:pt x="341154" y="417988"/>
                  <a:pt x="341154" y="410979"/>
                </a:cubicBezTo>
                <a:cubicBezTo>
                  <a:pt x="341154" y="403970"/>
                  <a:pt x="341154" y="397105"/>
                  <a:pt x="341154" y="390168"/>
                </a:cubicBezTo>
                <a:cubicBezTo>
                  <a:pt x="341154" y="388320"/>
                  <a:pt x="341154" y="388272"/>
                  <a:pt x="343002" y="388272"/>
                </a:cubicBezTo>
                <a:cubicBezTo>
                  <a:pt x="356972" y="388272"/>
                  <a:pt x="370918" y="388272"/>
                  <a:pt x="384863" y="388272"/>
                </a:cubicBezTo>
                <a:cubicBezTo>
                  <a:pt x="386280" y="388272"/>
                  <a:pt x="386664" y="388728"/>
                  <a:pt x="386640" y="390072"/>
                </a:cubicBezTo>
                <a:cubicBezTo>
                  <a:pt x="386616" y="403922"/>
                  <a:pt x="386640" y="417964"/>
                  <a:pt x="386616" y="432005"/>
                </a:cubicBezTo>
                <a:close/>
                <a:moveTo>
                  <a:pt x="525137" y="663154"/>
                </a:moveTo>
                <a:lnTo>
                  <a:pt x="462969" y="663154"/>
                </a:lnTo>
                <a:lnTo>
                  <a:pt x="465657" y="657729"/>
                </a:lnTo>
                <a:cubicBezTo>
                  <a:pt x="465890" y="657237"/>
                  <a:pt x="466411" y="656947"/>
                  <a:pt x="466954" y="657009"/>
                </a:cubicBezTo>
                <a:lnTo>
                  <a:pt x="525377" y="657009"/>
                </a:lnTo>
                <a:cubicBezTo>
                  <a:pt x="528833" y="657009"/>
                  <a:pt x="528329" y="656793"/>
                  <a:pt x="528305" y="659937"/>
                </a:cubicBezTo>
                <a:cubicBezTo>
                  <a:pt x="528257" y="663634"/>
                  <a:pt x="528833" y="663154"/>
                  <a:pt x="525137" y="663154"/>
                </a:cubicBezTo>
                <a:close/>
                <a:moveTo>
                  <a:pt x="347275" y="707295"/>
                </a:moveTo>
                <a:cubicBezTo>
                  <a:pt x="323128" y="707295"/>
                  <a:pt x="298998" y="707295"/>
                  <a:pt x="274882" y="707295"/>
                </a:cubicBezTo>
                <a:lnTo>
                  <a:pt x="264369" y="707295"/>
                </a:lnTo>
                <a:cubicBezTo>
                  <a:pt x="264057" y="706335"/>
                  <a:pt x="264921" y="706239"/>
                  <a:pt x="265329" y="705951"/>
                </a:cubicBezTo>
                <a:cubicBezTo>
                  <a:pt x="270129" y="702711"/>
                  <a:pt x="274930" y="699542"/>
                  <a:pt x="279731" y="696350"/>
                </a:cubicBezTo>
                <a:cubicBezTo>
                  <a:pt x="280573" y="695731"/>
                  <a:pt x="281591" y="695395"/>
                  <a:pt x="282635" y="695390"/>
                </a:cubicBezTo>
                <a:lnTo>
                  <a:pt x="360548" y="695390"/>
                </a:lnTo>
                <a:lnTo>
                  <a:pt x="361413" y="695558"/>
                </a:lnTo>
                <a:lnTo>
                  <a:pt x="357284" y="699686"/>
                </a:lnTo>
                <a:cubicBezTo>
                  <a:pt x="355316" y="701679"/>
                  <a:pt x="353252" y="703575"/>
                  <a:pt x="351379" y="705663"/>
                </a:cubicBezTo>
                <a:cubicBezTo>
                  <a:pt x="350323" y="706820"/>
                  <a:pt x="348789" y="707422"/>
                  <a:pt x="347227" y="707295"/>
                </a:cubicBezTo>
                <a:close/>
                <a:moveTo>
                  <a:pt x="348043" y="708831"/>
                </a:moveTo>
                <a:cubicBezTo>
                  <a:pt x="347179" y="709744"/>
                  <a:pt x="346747" y="710224"/>
                  <a:pt x="346267" y="710704"/>
                </a:cubicBezTo>
                <a:cubicBezTo>
                  <a:pt x="342618" y="714352"/>
                  <a:pt x="338922" y="717905"/>
                  <a:pt x="335321" y="721697"/>
                </a:cubicBezTo>
                <a:cubicBezTo>
                  <a:pt x="334457" y="722679"/>
                  <a:pt x="333197" y="723226"/>
                  <a:pt x="331889" y="723185"/>
                </a:cubicBezTo>
                <a:cubicBezTo>
                  <a:pt x="301981" y="723185"/>
                  <a:pt x="272066" y="723185"/>
                  <a:pt x="242142" y="723185"/>
                </a:cubicBezTo>
                <a:cubicBezTo>
                  <a:pt x="241566" y="723185"/>
                  <a:pt x="240942" y="723425"/>
                  <a:pt x="240414" y="722945"/>
                </a:cubicBezTo>
                <a:cubicBezTo>
                  <a:pt x="240414" y="722177"/>
                  <a:pt x="241206" y="722033"/>
                  <a:pt x="241686" y="721721"/>
                </a:cubicBezTo>
                <a:cubicBezTo>
                  <a:pt x="247591" y="717761"/>
                  <a:pt x="253519" y="713872"/>
                  <a:pt x="259400" y="709888"/>
                </a:cubicBezTo>
                <a:cubicBezTo>
                  <a:pt x="260396" y="709192"/>
                  <a:pt x="261594" y="708839"/>
                  <a:pt x="262808" y="708879"/>
                </a:cubicBezTo>
                <a:lnTo>
                  <a:pt x="347995" y="708879"/>
                </a:lnTo>
                <a:close/>
                <a:moveTo>
                  <a:pt x="264489" y="663226"/>
                </a:moveTo>
                <a:cubicBezTo>
                  <a:pt x="264179" y="663295"/>
                  <a:pt x="263869" y="663101"/>
                  <a:pt x="263800" y="662789"/>
                </a:cubicBezTo>
                <a:cubicBezTo>
                  <a:pt x="263797" y="662775"/>
                  <a:pt x="263795" y="662760"/>
                  <a:pt x="263793" y="662746"/>
                </a:cubicBezTo>
                <a:lnTo>
                  <a:pt x="274402" y="657345"/>
                </a:lnTo>
                <a:cubicBezTo>
                  <a:pt x="275062" y="657110"/>
                  <a:pt x="275768" y="657028"/>
                  <a:pt x="276466" y="657105"/>
                </a:cubicBezTo>
                <a:lnTo>
                  <a:pt x="333113" y="657105"/>
                </a:lnTo>
                <a:cubicBezTo>
                  <a:pt x="333689" y="657105"/>
                  <a:pt x="334337" y="656913"/>
                  <a:pt x="334985" y="657585"/>
                </a:cubicBezTo>
                <a:cubicBezTo>
                  <a:pt x="332321" y="659361"/>
                  <a:pt x="329705" y="661090"/>
                  <a:pt x="327112" y="662866"/>
                </a:cubicBezTo>
                <a:cubicBezTo>
                  <a:pt x="326572" y="663168"/>
                  <a:pt x="325953" y="663303"/>
                  <a:pt x="325336" y="663250"/>
                </a:cubicBezTo>
                <a:close/>
                <a:moveTo>
                  <a:pt x="323248" y="665386"/>
                </a:moveTo>
                <a:cubicBezTo>
                  <a:pt x="320055" y="667498"/>
                  <a:pt x="316839" y="669611"/>
                  <a:pt x="313647" y="671771"/>
                </a:cubicBezTo>
                <a:cubicBezTo>
                  <a:pt x="313102" y="672059"/>
                  <a:pt x="312483" y="672177"/>
                  <a:pt x="311870" y="672107"/>
                </a:cubicBezTo>
                <a:lnTo>
                  <a:pt x="246822" y="672107"/>
                </a:lnTo>
                <a:cubicBezTo>
                  <a:pt x="246606" y="672107"/>
                  <a:pt x="246294" y="672107"/>
                  <a:pt x="246126" y="671603"/>
                </a:cubicBezTo>
                <a:cubicBezTo>
                  <a:pt x="247279" y="671003"/>
                  <a:pt x="248527" y="670355"/>
                  <a:pt x="249679" y="669755"/>
                </a:cubicBezTo>
                <a:cubicBezTo>
                  <a:pt x="252415" y="668363"/>
                  <a:pt x="255175" y="667042"/>
                  <a:pt x="257888" y="665626"/>
                </a:cubicBezTo>
                <a:cubicBezTo>
                  <a:pt x="258889" y="665081"/>
                  <a:pt x="260012" y="664800"/>
                  <a:pt x="261152" y="664810"/>
                </a:cubicBezTo>
                <a:lnTo>
                  <a:pt x="321952" y="664810"/>
                </a:lnTo>
                <a:lnTo>
                  <a:pt x="322960" y="664810"/>
                </a:lnTo>
                <a:close/>
                <a:moveTo>
                  <a:pt x="280883" y="655521"/>
                </a:moveTo>
                <a:cubicBezTo>
                  <a:pt x="280302" y="655646"/>
                  <a:pt x="279695" y="655506"/>
                  <a:pt x="279226" y="655137"/>
                </a:cubicBezTo>
                <a:cubicBezTo>
                  <a:pt x="281147" y="653721"/>
                  <a:pt x="283403" y="653025"/>
                  <a:pt x="285347" y="651848"/>
                </a:cubicBezTo>
                <a:cubicBezTo>
                  <a:pt x="287615" y="650528"/>
                  <a:pt x="290215" y="649895"/>
                  <a:pt x="292836" y="650024"/>
                </a:cubicBezTo>
                <a:cubicBezTo>
                  <a:pt x="309422" y="650024"/>
                  <a:pt x="325984" y="650024"/>
                  <a:pt x="342546" y="650024"/>
                </a:cubicBezTo>
                <a:lnTo>
                  <a:pt x="345115" y="650024"/>
                </a:lnTo>
                <a:lnTo>
                  <a:pt x="345355" y="650552"/>
                </a:lnTo>
                <a:lnTo>
                  <a:pt x="338634" y="655065"/>
                </a:lnTo>
                <a:cubicBezTo>
                  <a:pt x="337935" y="655439"/>
                  <a:pt x="337138" y="655581"/>
                  <a:pt x="336354" y="655473"/>
                </a:cubicBezTo>
                <a:close/>
                <a:moveTo>
                  <a:pt x="358004" y="644143"/>
                </a:moveTo>
                <a:cubicBezTo>
                  <a:pt x="358527" y="643819"/>
                  <a:pt x="359144" y="643678"/>
                  <a:pt x="359756" y="643735"/>
                </a:cubicBezTo>
                <a:lnTo>
                  <a:pt x="412347" y="643735"/>
                </a:lnTo>
                <a:cubicBezTo>
                  <a:pt x="412347" y="643735"/>
                  <a:pt x="412347" y="643735"/>
                  <a:pt x="413187" y="644264"/>
                </a:cubicBezTo>
                <a:cubicBezTo>
                  <a:pt x="411771" y="645512"/>
                  <a:pt x="410451" y="646664"/>
                  <a:pt x="409299" y="647744"/>
                </a:cubicBezTo>
                <a:cubicBezTo>
                  <a:pt x="408146" y="648824"/>
                  <a:pt x="407378" y="648440"/>
                  <a:pt x="406370" y="648440"/>
                </a:cubicBezTo>
                <a:lnTo>
                  <a:pt x="354524" y="648440"/>
                </a:lnTo>
                <a:cubicBezTo>
                  <a:pt x="353705" y="648548"/>
                  <a:pt x="352872" y="648423"/>
                  <a:pt x="352123" y="648080"/>
                </a:cubicBezTo>
                <a:cubicBezTo>
                  <a:pt x="354092" y="646664"/>
                  <a:pt x="356036" y="645392"/>
                  <a:pt x="357956" y="644071"/>
                </a:cubicBezTo>
                <a:close/>
                <a:moveTo>
                  <a:pt x="348859" y="648248"/>
                </a:moveTo>
                <a:cubicBezTo>
                  <a:pt x="348297" y="648478"/>
                  <a:pt x="347685" y="648560"/>
                  <a:pt x="347083" y="648488"/>
                </a:cubicBezTo>
                <a:lnTo>
                  <a:pt x="294276" y="648488"/>
                </a:lnTo>
                <a:cubicBezTo>
                  <a:pt x="293837" y="648577"/>
                  <a:pt x="293388" y="648387"/>
                  <a:pt x="293148" y="648008"/>
                </a:cubicBezTo>
                <a:cubicBezTo>
                  <a:pt x="295693" y="646736"/>
                  <a:pt x="298117" y="645608"/>
                  <a:pt x="300541" y="644288"/>
                </a:cubicBezTo>
                <a:cubicBezTo>
                  <a:pt x="301324" y="643901"/>
                  <a:pt x="302190" y="643711"/>
                  <a:pt x="303061" y="643735"/>
                </a:cubicBezTo>
                <a:lnTo>
                  <a:pt x="353828" y="643735"/>
                </a:lnTo>
                <a:cubicBezTo>
                  <a:pt x="354140" y="643735"/>
                  <a:pt x="354548" y="643543"/>
                  <a:pt x="354884" y="644264"/>
                </a:cubicBezTo>
                <a:cubicBezTo>
                  <a:pt x="352820" y="645536"/>
                  <a:pt x="350851" y="646904"/>
                  <a:pt x="348811" y="648176"/>
                </a:cubicBezTo>
                <a:close/>
                <a:moveTo>
                  <a:pt x="361917" y="642151"/>
                </a:moveTo>
                <a:lnTo>
                  <a:pt x="361725" y="641695"/>
                </a:lnTo>
                <a:lnTo>
                  <a:pt x="366213" y="638647"/>
                </a:lnTo>
                <a:cubicBezTo>
                  <a:pt x="366746" y="638347"/>
                  <a:pt x="367361" y="638229"/>
                  <a:pt x="367965" y="638311"/>
                </a:cubicBezTo>
                <a:lnTo>
                  <a:pt x="417412" y="638311"/>
                </a:lnTo>
                <a:cubicBezTo>
                  <a:pt x="417628" y="638311"/>
                  <a:pt x="417940" y="638311"/>
                  <a:pt x="418156" y="638815"/>
                </a:cubicBezTo>
                <a:cubicBezTo>
                  <a:pt x="417292" y="639679"/>
                  <a:pt x="416331" y="640639"/>
                  <a:pt x="415395" y="641623"/>
                </a:cubicBezTo>
                <a:cubicBezTo>
                  <a:pt x="414939" y="642050"/>
                  <a:pt x="414310" y="642247"/>
                  <a:pt x="413691" y="642151"/>
                </a:cubicBezTo>
                <a:close/>
                <a:moveTo>
                  <a:pt x="358556" y="641839"/>
                </a:moveTo>
                <a:cubicBezTo>
                  <a:pt x="358014" y="642132"/>
                  <a:pt x="357390" y="642242"/>
                  <a:pt x="356780" y="642151"/>
                </a:cubicBezTo>
                <a:lnTo>
                  <a:pt x="306710" y="642151"/>
                </a:lnTo>
                <a:cubicBezTo>
                  <a:pt x="306398" y="642151"/>
                  <a:pt x="306038" y="642151"/>
                  <a:pt x="305750" y="641719"/>
                </a:cubicBezTo>
                <a:cubicBezTo>
                  <a:pt x="309091" y="639557"/>
                  <a:pt x="312958" y="638337"/>
                  <a:pt x="316935" y="638191"/>
                </a:cubicBezTo>
                <a:cubicBezTo>
                  <a:pt x="331337" y="638479"/>
                  <a:pt x="345907" y="638191"/>
                  <a:pt x="360380" y="638191"/>
                </a:cubicBezTo>
                <a:lnTo>
                  <a:pt x="362781" y="638191"/>
                </a:lnTo>
                <a:lnTo>
                  <a:pt x="362781" y="638647"/>
                </a:lnTo>
                <a:close/>
                <a:moveTo>
                  <a:pt x="297781" y="642247"/>
                </a:moveTo>
                <a:cubicBezTo>
                  <a:pt x="282707" y="642055"/>
                  <a:pt x="267609" y="642247"/>
                  <a:pt x="252511" y="642247"/>
                </a:cubicBezTo>
                <a:lnTo>
                  <a:pt x="250111" y="642247"/>
                </a:lnTo>
                <a:lnTo>
                  <a:pt x="250111" y="641671"/>
                </a:lnTo>
                <a:cubicBezTo>
                  <a:pt x="252511" y="640735"/>
                  <a:pt x="254911" y="639823"/>
                  <a:pt x="257312" y="638839"/>
                </a:cubicBezTo>
                <a:cubicBezTo>
                  <a:pt x="258118" y="638510"/>
                  <a:pt x="258985" y="638354"/>
                  <a:pt x="259856" y="638383"/>
                </a:cubicBezTo>
                <a:lnTo>
                  <a:pt x="306710" y="638383"/>
                </a:lnTo>
                <a:cubicBezTo>
                  <a:pt x="307149" y="638368"/>
                  <a:pt x="307586" y="638460"/>
                  <a:pt x="307982" y="638647"/>
                </a:cubicBezTo>
                <a:cubicBezTo>
                  <a:pt x="304574" y="640279"/>
                  <a:pt x="301717" y="642223"/>
                  <a:pt x="297733" y="642175"/>
                </a:cubicBezTo>
                <a:close/>
                <a:moveTo>
                  <a:pt x="244974" y="641887"/>
                </a:moveTo>
                <a:cubicBezTo>
                  <a:pt x="244302" y="642113"/>
                  <a:pt x="243594" y="642211"/>
                  <a:pt x="242886" y="642175"/>
                </a:cubicBezTo>
                <a:lnTo>
                  <a:pt x="194664" y="642175"/>
                </a:lnTo>
                <a:cubicBezTo>
                  <a:pt x="194424" y="642175"/>
                  <a:pt x="194160" y="642175"/>
                  <a:pt x="193560" y="642031"/>
                </a:cubicBezTo>
                <a:cubicBezTo>
                  <a:pt x="195095" y="641263"/>
                  <a:pt x="196703" y="640653"/>
                  <a:pt x="198360" y="640207"/>
                </a:cubicBezTo>
                <a:cubicBezTo>
                  <a:pt x="202035" y="638776"/>
                  <a:pt x="205966" y="638121"/>
                  <a:pt x="209906" y="638287"/>
                </a:cubicBezTo>
                <a:cubicBezTo>
                  <a:pt x="223156" y="638407"/>
                  <a:pt x="236309" y="638287"/>
                  <a:pt x="249655" y="638287"/>
                </a:cubicBezTo>
                <a:lnTo>
                  <a:pt x="252487" y="638287"/>
                </a:lnTo>
                <a:lnTo>
                  <a:pt x="252487" y="638839"/>
                </a:lnTo>
                <a:cubicBezTo>
                  <a:pt x="249919" y="639799"/>
                  <a:pt x="247399" y="640783"/>
                  <a:pt x="244926" y="641815"/>
                </a:cubicBezTo>
                <a:close/>
                <a:moveTo>
                  <a:pt x="250927" y="643687"/>
                </a:moveTo>
                <a:cubicBezTo>
                  <a:pt x="265329" y="643831"/>
                  <a:pt x="279875" y="643687"/>
                  <a:pt x="294348" y="643687"/>
                </a:cubicBezTo>
                <a:lnTo>
                  <a:pt x="296749" y="643687"/>
                </a:lnTo>
                <a:cubicBezTo>
                  <a:pt x="292788" y="645968"/>
                  <a:pt x="289284" y="648632"/>
                  <a:pt x="284315" y="648488"/>
                </a:cubicBezTo>
                <a:cubicBezTo>
                  <a:pt x="268545" y="648224"/>
                  <a:pt x="252751" y="648488"/>
                  <a:pt x="236957" y="648488"/>
                </a:cubicBezTo>
                <a:lnTo>
                  <a:pt x="234173" y="648488"/>
                </a:lnTo>
                <a:lnTo>
                  <a:pt x="234005" y="647984"/>
                </a:lnTo>
                <a:cubicBezTo>
                  <a:pt x="235565" y="647360"/>
                  <a:pt x="237197" y="646856"/>
                  <a:pt x="238805" y="646088"/>
                </a:cubicBezTo>
                <a:cubicBezTo>
                  <a:pt x="242569" y="644295"/>
                  <a:pt x="246714" y="643445"/>
                  <a:pt x="250879" y="643615"/>
                </a:cubicBezTo>
                <a:close/>
                <a:moveTo>
                  <a:pt x="348715" y="650360"/>
                </a:moveTo>
                <a:cubicBezTo>
                  <a:pt x="349260" y="650075"/>
                  <a:pt x="349884" y="649974"/>
                  <a:pt x="350491" y="650072"/>
                </a:cubicBezTo>
                <a:lnTo>
                  <a:pt x="405554" y="650072"/>
                </a:lnTo>
                <a:cubicBezTo>
                  <a:pt x="405770" y="650072"/>
                  <a:pt x="406010" y="650072"/>
                  <a:pt x="406730" y="650288"/>
                </a:cubicBezTo>
                <a:cubicBezTo>
                  <a:pt x="404930" y="652064"/>
                  <a:pt x="403418" y="653697"/>
                  <a:pt x="401762" y="655089"/>
                </a:cubicBezTo>
                <a:cubicBezTo>
                  <a:pt x="401090" y="655737"/>
                  <a:pt x="400081" y="655425"/>
                  <a:pt x="399217" y="655425"/>
                </a:cubicBezTo>
                <a:lnTo>
                  <a:pt x="344394" y="655425"/>
                </a:lnTo>
                <a:cubicBezTo>
                  <a:pt x="343468" y="655545"/>
                  <a:pt x="342527" y="655427"/>
                  <a:pt x="341658" y="655089"/>
                </a:cubicBezTo>
                <a:cubicBezTo>
                  <a:pt x="343938" y="653241"/>
                  <a:pt x="346363" y="651848"/>
                  <a:pt x="348667" y="650288"/>
                </a:cubicBezTo>
                <a:close/>
                <a:moveTo>
                  <a:pt x="409323" y="650360"/>
                </a:moveTo>
                <a:cubicBezTo>
                  <a:pt x="409707" y="650159"/>
                  <a:pt x="410143" y="650084"/>
                  <a:pt x="410571" y="650144"/>
                </a:cubicBezTo>
                <a:lnTo>
                  <a:pt x="467698" y="650144"/>
                </a:lnTo>
                <a:cubicBezTo>
                  <a:pt x="466834" y="651944"/>
                  <a:pt x="466138" y="653337"/>
                  <a:pt x="465465" y="654753"/>
                </a:cubicBezTo>
                <a:cubicBezTo>
                  <a:pt x="465221" y="655341"/>
                  <a:pt x="464606" y="655687"/>
                  <a:pt x="463977" y="655593"/>
                </a:cubicBezTo>
                <a:lnTo>
                  <a:pt x="404282" y="655593"/>
                </a:lnTo>
                <a:cubicBezTo>
                  <a:pt x="405691" y="653579"/>
                  <a:pt x="407371" y="651772"/>
                  <a:pt x="409274" y="650216"/>
                </a:cubicBezTo>
                <a:close/>
                <a:moveTo>
                  <a:pt x="466402" y="648560"/>
                </a:moveTo>
                <a:lnTo>
                  <a:pt x="410931" y="648560"/>
                </a:lnTo>
                <a:cubicBezTo>
                  <a:pt x="412611" y="646880"/>
                  <a:pt x="413835" y="645656"/>
                  <a:pt x="415011" y="644408"/>
                </a:cubicBezTo>
                <a:cubicBezTo>
                  <a:pt x="415731" y="643663"/>
                  <a:pt x="416619" y="643831"/>
                  <a:pt x="417412" y="643831"/>
                </a:cubicBezTo>
                <a:lnTo>
                  <a:pt x="470410" y="643831"/>
                </a:lnTo>
                <a:cubicBezTo>
                  <a:pt x="470122" y="645240"/>
                  <a:pt x="469577" y="646582"/>
                  <a:pt x="468802" y="647792"/>
                </a:cubicBezTo>
                <a:cubicBezTo>
                  <a:pt x="468629" y="648298"/>
                  <a:pt x="468135" y="648625"/>
                  <a:pt x="467602" y="648584"/>
                </a:cubicBezTo>
                <a:close/>
                <a:moveTo>
                  <a:pt x="468466" y="642247"/>
                </a:moveTo>
                <a:lnTo>
                  <a:pt x="417316" y="642247"/>
                </a:lnTo>
                <a:cubicBezTo>
                  <a:pt x="418612" y="640879"/>
                  <a:pt x="419548" y="639991"/>
                  <a:pt x="420388" y="639031"/>
                </a:cubicBezTo>
                <a:cubicBezTo>
                  <a:pt x="420981" y="638496"/>
                  <a:pt x="421782" y="638258"/>
                  <a:pt x="422572" y="638383"/>
                </a:cubicBezTo>
                <a:lnTo>
                  <a:pt x="470410" y="638383"/>
                </a:lnTo>
                <a:cubicBezTo>
                  <a:pt x="471349" y="638241"/>
                  <a:pt x="472306" y="638308"/>
                  <a:pt x="473218" y="638575"/>
                </a:cubicBezTo>
                <a:cubicBezTo>
                  <a:pt x="471970" y="642103"/>
                  <a:pt x="471970" y="642103"/>
                  <a:pt x="468418" y="642103"/>
                </a:cubicBezTo>
                <a:close/>
                <a:moveTo>
                  <a:pt x="417123" y="636751"/>
                </a:moveTo>
                <a:cubicBezTo>
                  <a:pt x="402314" y="636559"/>
                  <a:pt x="387504" y="636751"/>
                  <a:pt x="372694" y="636751"/>
                </a:cubicBezTo>
                <a:lnTo>
                  <a:pt x="369526" y="636751"/>
                </a:lnTo>
                <a:cubicBezTo>
                  <a:pt x="372142" y="634710"/>
                  <a:pt x="374038" y="633054"/>
                  <a:pt x="377159" y="633078"/>
                </a:cubicBezTo>
                <a:cubicBezTo>
                  <a:pt x="391560" y="633222"/>
                  <a:pt x="405962" y="633078"/>
                  <a:pt x="420556" y="633078"/>
                </a:cubicBezTo>
                <a:lnTo>
                  <a:pt x="423604" y="633078"/>
                </a:lnTo>
                <a:cubicBezTo>
                  <a:pt x="422294" y="635411"/>
                  <a:pt x="419797" y="636825"/>
                  <a:pt x="417123" y="636751"/>
                </a:cubicBezTo>
                <a:close/>
                <a:moveTo>
                  <a:pt x="363237" y="636751"/>
                </a:moveTo>
                <a:cubicBezTo>
                  <a:pt x="348835" y="636583"/>
                  <a:pt x="334265" y="636751"/>
                  <a:pt x="319767" y="636751"/>
                </a:cubicBezTo>
                <a:lnTo>
                  <a:pt x="316815" y="636751"/>
                </a:lnTo>
                <a:cubicBezTo>
                  <a:pt x="318853" y="634850"/>
                  <a:pt x="321409" y="633597"/>
                  <a:pt x="324160" y="633150"/>
                </a:cubicBezTo>
                <a:lnTo>
                  <a:pt x="369982" y="633150"/>
                </a:lnTo>
                <a:cubicBezTo>
                  <a:pt x="370346" y="633201"/>
                  <a:pt x="370707" y="633273"/>
                  <a:pt x="371062" y="633366"/>
                </a:cubicBezTo>
                <a:cubicBezTo>
                  <a:pt x="368445" y="635046"/>
                  <a:pt x="366453" y="636775"/>
                  <a:pt x="363189" y="636727"/>
                </a:cubicBezTo>
                <a:close/>
                <a:moveTo>
                  <a:pt x="308510" y="636751"/>
                </a:moveTo>
                <a:cubicBezTo>
                  <a:pt x="293532" y="636559"/>
                  <a:pt x="278530" y="636751"/>
                  <a:pt x="263481" y="636751"/>
                </a:cubicBezTo>
                <a:cubicBezTo>
                  <a:pt x="266123" y="634946"/>
                  <a:pt x="269116" y="633719"/>
                  <a:pt x="272266" y="633150"/>
                </a:cubicBezTo>
                <a:lnTo>
                  <a:pt x="318015" y="633150"/>
                </a:lnTo>
                <a:cubicBezTo>
                  <a:pt x="315332" y="635397"/>
                  <a:pt x="311962" y="636659"/>
                  <a:pt x="308462" y="636727"/>
                </a:cubicBezTo>
                <a:close/>
                <a:moveTo>
                  <a:pt x="253831" y="636751"/>
                </a:moveTo>
                <a:cubicBezTo>
                  <a:pt x="240150" y="636535"/>
                  <a:pt x="226444" y="636751"/>
                  <a:pt x="212762" y="636751"/>
                </a:cubicBezTo>
                <a:lnTo>
                  <a:pt x="210362" y="636751"/>
                </a:lnTo>
                <a:cubicBezTo>
                  <a:pt x="214346" y="635118"/>
                  <a:pt x="218091" y="633078"/>
                  <a:pt x="222531" y="633102"/>
                </a:cubicBezTo>
                <a:cubicBezTo>
                  <a:pt x="236045" y="633102"/>
                  <a:pt x="249559" y="633102"/>
                  <a:pt x="263072" y="633102"/>
                </a:cubicBezTo>
                <a:lnTo>
                  <a:pt x="265473" y="633102"/>
                </a:lnTo>
                <a:cubicBezTo>
                  <a:pt x="262014" y="635334"/>
                  <a:pt x="258017" y="636585"/>
                  <a:pt x="253903" y="636727"/>
                </a:cubicBezTo>
                <a:close/>
                <a:moveTo>
                  <a:pt x="208850" y="634950"/>
                </a:moveTo>
                <a:cubicBezTo>
                  <a:pt x="205512" y="636285"/>
                  <a:pt x="201928" y="636890"/>
                  <a:pt x="198336" y="636727"/>
                </a:cubicBezTo>
                <a:cubicBezTo>
                  <a:pt x="185447" y="636607"/>
                  <a:pt x="172557" y="636727"/>
                  <a:pt x="159668" y="636727"/>
                </a:cubicBezTo>
                <a:lnTo>
                  <a:pt x="157075" y="636727"/>
                </a:lnTo>
                <a:cubicBezTo>
                  <a:pt x="162226" y="634453"/>
                  <a:pt x="167769" y="633198"/>
                  <a:pt x="173397" y="633030"/>
                </a:cubicBezTo>
                <a:cubicBezTo>
                  <a:pt x="185591" y="633318"/>
                  <a:pt x="197784" y="633030"/>
                  <a:pt x="209978" y="633030"/>
                </a:cubicBezTo>
                <a:lnTo>
                  <a:pt x="213266" y="633030"/>
                </a:lnTo>
                <a:cubicBezTo>
                  <a:pt x="211883" y="633885"/>
                  <a:pt x="210378" y="634526"/>
                  <a:pt x="208802" y="634926"/>
                </a:cubicBezTo>
                <a:close/>
                <a:moveTo>
                  <a:pt x="196296" y="638239"/>
                </a:moveTo>
                <a:lnTo>
                  <a:pt x="197616" y="638239"/>
                </a:lnTo>
                <a:cubicBezTo>
                  <a:pt x="196789" y="638875"/>
                  <a:pt x="195829" y="639317"/>
                  <a:pt x="194808" y="639535"/>
                </a:cubicBezTo>
                <a:cubicBezTo>
                  <a:pt x="190012" y="641470"/>
                  <a:pt x="184852" y="642338"/>
                  <a:pt x="179686" y="642079"/>
                </a:cubicBezTo>
                <a:cubicBezTo>
                  <a:pt x="166773" y="641887"/>
                  <a:pt x="153859" y="642079"/>
                  <a:pt x="140945" y="642079"/>
                </a:cubicBezTo>
                <a:lnTo>
                  <a:pt x="137969" y="642079"/>
                </a:lnTo>
                <a:lnTo>
                  <a:pt x="137969" y="641575"/>
                </a:lnTo>
                <a:cubicBezTo>
                  <a:pt x="141641" y="640519"/>
                  <a:pt x="145338" y="639439"/>
                  <a:pt x="149034" y="638407"/>
                </a:cubicBezTo>
                <a:cubicBezTo>
                  <a:pt x="149718" y="638246"/>
                  <a:pt x="150421" y="638181"/>
                  <a:pt x="151123" y="638215"/>
                </a:cubicBezTo>
                <a:close/>
                <a:moveTo>
                  <a:pt x="189095" y="643687"/>
                </a:moveTo>
                <a:lnTo>
                  <a:pt x="238301" y="643687"/>
                </a:lnTo>
                <a:cubicBezTo>
                  <a:pt x="238461" y="643666"/>
                  <a:pt x="238622" y="643666"/>
                  <a:pt x="238781" y="643687"/>
                </a:cubicBezTo>
                <a:cubicBezTo>
                  <a:pt x="238781" y="644480"/>
                  <a:pt x="237965" y="644432"/>
                  <a:pt x="237461" y="644672"/>
                </a:cubicBezTo>
                <a:cubicBezTo>
                  <a:pt x="231718" y="647468"/>
                  <a:pt x="225358" y="648757"/>
                  <a:pt x="218979" y="648416"/>
                </a:cubicBezTo>
                <a:cubicBezTo>
                  <a:pt x="205297" y="648080"/>
                  <a:pt x="191616" y="648416"/>
                  <a:pt x="177958" y="648416"/>
                </a:cubicBezTo>
                <a:cubicBezTo>
                  <a:pt x="176825" y="648534"/>
                  <a:pt x="175680" y="648411"/>
                  <a:pt x="174598" y="648056"/>
                </a:cubicBezTo>
                <a:cubicBezTo>
                  <a:pt x="179110" y="646544"/>
                  <a:pt x="183071" y="645176"/>
                  <a:pt x="187055" y="643879"/>
                </a:cubicBezTo>
                <a:cubicBezTo>
                  <a:pt x="187649" y="643719"/>
                  <a:pt x="188265" y="643654"/>
                  <a:pt x="188879" y="643687"/>
                </a:cubicBezTo>
                <a:close/>
                <a:moveTo>
                  <a:pt x="181534" y="650000"/>
                </a:moveTo>
                <a:lnTo>
                  <a:pt x="223300" y="650000"/>
                </a:lnTo>
                <a:cubicBezTo>
                  <a:pt x="222435" y="651080"/>
                  <a:pt x="221403" y="651104"/>
                  <a:pt x="220587" y="651536"/>
                </a:cubicBezTo>
                <a:cubicBezTo>
                  <a:pt x="214290" y="654614"/>
                  <a:pt x="207299" y="655996"/>
                  <a:pt x="200305" y="655545"/>
                </a:cubicBezTo>
                <a:cubicBezTo>
                  <a:pt x="185903" y="655233"/>
                  <a:pt x="171501" y="655545"/>
                  <a:pt x="157099" y="655545"/>
                </a:cubicBezTo>
                <a:lnTo>
                  <a:pt x="154363" y="655545"/>
                </a:lnTo>
                <a:cubicBezTo>
                  <a:pt x="154945" y="654770"/>
                  <a:pt x="155806" y="654254"/>
                  <a:pt x="156763" y="654105"/>
                </a:cubicBezTo>
                <a:cubicBezTo>
                  <a:pt x="160656" y="652516"/>
                  <a:pt x="164669" y="651239"/>
                  <a:pt x="168765" y="650288"/>
                </a:cubicBezTo>
                <a:cubicBezTo>
                  <a:pt x="172935" y="649859"/>
                  <a:pt x="177133" y="649763"/>
                  <a:pt x="181318" y="650000"/>
                </a:cubicBezTo>
                <a:close/>
                <a:moveTo>
                  <a:pt x="228580" y="650192"/>
                </a:moveTo>
                <a:cubicBezTo>
                  <a:pt x="229164" y="650019"/>
                  <a:pt x="229774" y="649955"/>
                  <a:pt x="230380" y="650000"/>
                </a:cubicBezTo>
                <a:lnTo>
                  <a:pt x="283835" y="650000"/>
                </a:lnTo>
                <a:lnTo>
                  <a:pt x="284363" y="650000"/>
                </a:lnTo>
                <a:cubicBezTo>
                  <a:pt x="284363" y="650840"/>
                  <a:pt x="283595" y="650816"/>
                  <a:pt x="283115" y="651128"/>
                </a:cubicBezTo>
                <a:cubicBezTo>
                  <a:pt x="277978" y="654314"/>
                  <a:pt x="271987" y="655840"/>
                  <a:pt x="265953" y="655497"/>
                </a:cubicBezTo>
                <a:cubicBezTo>
                  <a:pt x="250519" y="655137"/>
                  <a:pt x="235061" y="655377"/>
                  <a:pt x="219603" y="655377"/>
                </a:cubicBezTo>
                <a:lnTo>
                  <a:pt x="216843" y="655377"/>
                </a:lnTo>
                <a:lnTo>
                  <a:pt x="216699" y="654801"/>
                </a:lnTo>
                <a:cubicBezTo>
                  <a:pt x="220587" y="653313"/>
                  <a:pt x="224452" y="651728"/>
                  <a:pt x="228364" y="650192"/>
                </a:cubicBezTo>
                <a:close/>
                <a:moveTo>
                  <a:pt x="217563" y="657081"/>
                </a:moveTo>
                <a:cubicBezTo>
                  <a:pt x="234053" y="657225"/>
                  <a:pt x="250543" y="657081"/>
                  <a:pt x="267033" y="657081"/>
                </a:cubicBezTo>
                <a:cubicBezTo>
                  <a:pt x="268041" y="656947"/>
                  <a:pt x="269064" y="657038"/>
                  <a:pt x="270033" y="657345"/>
                </a:cubicBezTo>
                <a:cubicBezTo>
                  <a:pt x="269601" y="658137"/>
                  <a:pt x="268833" y="658281"/>
                  <a:pt x="268185" y="658593"/>
                </a:cubicBezTo>
                <a:cubicBezTo>
                  <a:pt x="265286" y="660394"/>
                  <a:pt x="262194" y="661867"/>
                  <a:pt x="258968" y="662986"/>
                </a:cubicBezTo>
                <a:cubicBezTo>
                  <a:pt x="255668" y="663451"/>
                  <a:pt x="252326" y="663533"/>
                  <a:pt x="249007" y="663226"/>
                </a:cubicBezTo>
                <a:lnTo>
                  <a:pt x="197304" y="663226"/>
                </a:lnTo>
                <a:lnTo>
                  <a:pt x="197304" y="662722"/>
                </a:lnTo>
                <a:cubicBezTo>
                  <a:pt x="200017" y="661618"/>
                  <a:pt x="202801" y="660658"/>
                  <a:pt x="205417" y="659409"/>
                </a:cubicBezTo>
                <a:cubicBezTo>
                  <a:pt x="209228" y="657693"/>
                  <a:pt x="213388" y="656896"/>
                  <a:pt x="217563" y="657081"/>
                </a:cubicBezTo>
                <a:close/>
                <a:moveTo>
                  <a:pt x="253903" y="664762"/>
                </a:moveTo>
                <a:cubicBezTo>
                  <a:pt x="254199" y="664745"/>
                  <a:pt x="254496" y="664745"/>
                  <a:pt x="254791" y="664762"/>
                </a:cubicBezTo>
                <a:cubicBezTo>
                  <a:pt x="254455" y="665554"/>
                  <a:pt x="253663" y="665626"/>
                  <a:pt x="253159" y="666010"/>
                </a:cubicBezTo>
                <a:cubicBezTo>
                  <a:pt x="253003" y="666092"/>
                  <a:pt x="252842" y="666164"/>
                  <a:pt x="252679" y="666226"/>
                </a:cubicBezTo>
                <a:cubicBezTo>
                  <a:pt x="249103" y="668442"/>
                  <a:pt x="245296" y="670261"/>
                  <a:pt x="241326" y="671651"/>
                </a:cubicBezTo>
                <a:cubicBezTo>
                  <a:pt x="237158" y="672229"/>
                  <a:pt x="232938" y="672325"/>
                  <a:pt x="228748" y="671939"/>
                </a:cubicBezTo>
                <a:lnTo>
                  <a:pt x="174982" y="671939"/>
                </a:lnTo>
                <a:cubicBezTo>
                  <a:pt x="175503" y="671231"/>
                  <a:pt x="176276" y="670748"/>
                  <a:pt x="177142" y="670595"/>
                </a:cubicBezTo>
                <a:cubicBezTo>
                  <a:pt x="181534" y="668795"/>
                  <a:pt x="185927" y="667066"/>
                  <a:pt x="190319" y="665290"/>
                </a:cubicBezTo>
                <a:cubicBezTo>
                  <a:pt x="191285" y="664880"/>
                  <a:pt x="192320" y="664661"/>
                  <a:pt x="193368" y="664642"/>
                </a:cubicBezTo>
                <a:close/>
                <a:moveTo>
                  <a:pt x="243102" y="673619"/>
                </a:moveTo>
                <a:lnTo>
                  <a:pt x="309446" y="673619"/>
                </a:lnTo>
                <a:lnTo>
                  <a:pt x="309734" y="673619"/>
                </a:lnTo>
                <a:cubicBezTo>
                  <a:pt x="309974" y="674507"/>
                  <a:pt x="309158" y="674603"/>
                  <a:pt x="308726" y="674867"/>
                </a:cubicBezTo>
                <a:cubicBezTo>
                  <a:pt x="305606" y="677004"/>
                  <a:pt x="302437" y="679044"/>
                  <a:pt x="299317" y="681180"/>
                </a:cubicBezTo>
                <a:cubicBezTo>
                  <a:pt x="298556" y="681756"/>
                  <a:pt x="297632" y="682075"/>
                  <a:pt x="296677" y="682092"/>
                </a:cubicBezTo>
                <a:lnTo>
                  <a:pt x="226612" y="682092"/>
                </a:lnTo>
                <a:cubicBezTo>
                  <a:pt x="226152" y="682027"/>
                  <a:pt x="225695" y="681941"/>
                  <a:pt x="225244" y="681828"/>
                </a:cubicBezTo>
                <a:cubicBezTo>
                  <a:pt x="230812" y="679068"/>
                  <a:pt x="235829" y="676571"/>
                  <a:pt x="240822" y="674051"/>
                </a:cubicBezTo>
                <a:cubicBezTo>
                  <a:pt x="241525" y="673720"/>
                  <a:pt x="242300" y="673571"/>
                  <a:pt x="243078" y="673619"/>
                </a:cubicBezTo>
                <a:close/>
                <a:moveTo>
                  <a:pt x="300709" y="683724"/>
                </a:moveTo>
                <a:lnTo>
                  <a:pt x="373198" y="683724"/>
                </a:lnTo>
                <a:cubicBezTo>
                  <a:pt x="371398" y="685525"/>
                  <a:pt x="370078" y="686869"/>
                  <a:pt x="368733" y="688189"/>
                </a:cubicBezTo>
                <a:cubicBezTo>
                  <a:pt x="366861" y="690013"/>
                  <a:pt x="365253" y="692509"/>
                  <a:pt x="362997" y="693470"/>
                </a:cubicBezTo>
                <a:cubicBezTo>
                  <a:pt x="360741" y="694430"/>
                  <a:pt x="357980" y="693734"/>
                  <a:pt x="355460" y="693734"/>
                </a:cubicBezTo>
                <a:lnTo>
                  <a:pt x="284507" y="693734"/>
                </a:lnTo>
                <a:lnTo>
                  <a:pt x="284507" y="693158"/>
                </a:lnTo>
                <a:cubicBezTo>
                  <a:pt x="288876" y="690253"/>
                  <a:pt x="293268" y="687349"/>
                  <a:pt x="297589" y="684372"/>
                </a:cubicBezTo>
                <a:cubicBezTo>
                  <a:pt x="298563" y="683837"/>
                  <a:pt x="299677" y="683612"/>
                  <a:pt x="300781" y="683724"/>
                </a:cubicBezTo>
                <a:close/>
                <a:moveTo>
                  <a:pt x="293964" y="683724"/>
                </a:moveTo>
                <a:cubicBezTo>
                  <a:pt x="294322" y="683806"/>
                  <a:pt x="294675" y="683912"/>
                  <a:pt x="295020" y="684036"/>
                </a:cubicBezTo>
                <a:cubicBezTo>
                  <a:pt x="291684" y="686245"/>
                  <a:pt x="288588" y="688045"/>
                  <a:pt x="285779" y="690277"/>
                </a:cubicBezTo>
                <a:cubicBezTo>
                  <a:pt x="282464" y="692826"/>
                  <a:pt x="278336" y="694089"/>
                  <a:pt x="274162" y="693830"/>
                </a:cubicBezTo>
                <a:cubicBezTo>
                  <a:pt x="251263" y="693638"/>
                  <a:pt x="228364" y="693830"/>
                  <a:pt x="205465" y="693830"/>
                </a:cubicBezTo>
                <a:cubicBezTo>
                  <a:pt x="204460" y="693930"/>
                  <a:pt x="203445" y="693858"/>
                  <a:pt x="202465" y="693614"/>
                </a:cubicBezTo>
                <a:cubicBezTo>
                  <a:pt x="202923" y="693098"/>
                  <a:pt x="203512" y="692716"/>
                  <a:pt x="204169" y="692509"/>
                </a:cubicBezTo>
                <a:lnTo>
                  <a:pt x="219915" y="684612"/>
                </a:lnTo>
                <a:cubicBezTo>
                  <a:pt x="220825" y="684101"/>
                  <a:pt x="221847" y="683820"/>
                  <a:pt x="222892" y="683796"/>
                </a:cubicBezTo>
                <a:close/>
                <a:moveTo>
                  <a:pt x="353972" y="705327"/>
                </a:moveTo>
                <a:cubicBezTo>
                  <a:pt x="356732" y="702519"/>
                  <a:pt x="359612" y="699806"/>
                  <a:pt x="362301" y="696926"/>
                </a:cubicBezTo>
                <a:cubicBezTo>
                  <a:pt x="363338" y="695747"/>
                  <a:pt x="364867" y="695126"/>
                  <a:pt x="366429" y="695246"/>
                </a:cubicBezTo>
                <a:lnTo>
                  <a:pt x="444487" y="695246"/>
                </a:lnTo>
                <a:cubicBezTo>
                  <a:pt x="444847" y="696158"/>
                  <a:pt x="444295" y="696710"/>
                  <a:pt x="444007" y="697310"/>
                </a:cubicBezTo>
                <a:cubicBezTo>
                  <a:pt x="442687" y="699974"/>
                  <a:pt x="441246" y="702591"/>
                  <a:pt x="440070" y="705327"/>
                </a:cubicBezTo>
                <a:cubicBezTo>
                  <a:pt x="439674" y="706722"/>
                  <a:pt x="438234" y="707545"/>
                  <a:pt x="436830" y="707175"/>
                </a:cubicBezTo>
                <a:lnTo>
                  <a:pt x="352820" y="707175"/>
                </a:lnTo>
                <a:cubicBezTo>
                  <a:pt x="352772" y="706167"/>
                  <a:pt x="353492" y="705855"/>
                  <a:pt x="353948" y="705375"/>
                </a:cubicBezTo>
                <a:close/>
                <a:moveTo>
                  <a:pt x="443695" y="693686"/>
                </a:moveTo>
                <a:lnTo>
                  <a:pt x="366333" y="693686"/>
                </a:lnTo>
                <a:cubicBezTo>
                  <a:pt x="365997" y="692798"/>
                  <a:pt x="366741" y="692557"/>
                  <a:pt x="367125" y="692173"/>
                </a:cubicBezTo>
                <a:cubicBezTo>
                  <a:pt x="369526" y="689773"/>
                  <a:pt x="371926" y="687493"/>
                  <a:pt x="374158" y="684973"/>
                </a:cubicBezTo>
                <a:cubicBezTo>
                  <a:pt x="375025" y="683998"/>
                  <a:pt x="376290" y="683477"/>
                  <a:pt x="377591" y="683556"/>
                </a:cubicBezTo>
                <a:cubicBezTo>
                  <a:pt x="390744" y="683556"/>
                  <a:pt x="403994" y="683556"/>
                  <a:pt x="417075" y="683556"/>
                </a:cubicBezTo>
                <a:lnTo>
                  <a:pt x="450680" y="683556"/>
                </a:lnTo>
                <a:cubicBezTo>
                  <a:pt x="449359" y="686965"/>
                  <a:pt x="447655" y="689821"/>
                  <a:pt x="446239" y="692798"/>
                </a:cubicBezTo>
                <a:cubicBezTo>
                  <a:pt x="446042" y="693292"/>
                  <a:pt x="445548" y="693604"/>
                  <a:pt x="445015" y="693566"/>
                </a:cubicBezTo>
                <a:close/>
                <a:moveTo>
                  <a:pt x="372862" y="682068"/>
                </a:moveTo>
                <a:lnTo>
                  <a:pt x="301909" y="682068"/>
                </a:lnTo>
                <a:lnTo>
                  <a:pt x="301909" y="681564"/>
                </a:lnTo>
                <a:cubicBezTo>
                  <a:pt x="304502" y="679812"/>
                  <a:pt x="307190" y="678204"/>
                  <a:pt x="309638" y="676307"/>
                </a:cubicBezTo>
                <a:cubicBezTo>
                  <a:pt x="312274" y="674291"/>
                  <a:pt x="315543" y="673288"/>
                  <a:pt x="318855" y="673475"/>
                </a:cubicBezTo>
                <a:cubicBezTo>
                  <a:pt x="339234" y="673619"/>
                  <a:pt x="359660" y="673475"/>
                  <a:pt x="379967" y="673475"/>
                </a:cubicBezTo>
                <a:lnTo>
                  <a:pt x="383471" y="673475"/>
                </a:lnTo>
                <a:cubicBezTo>
                  <a:pt x="380423" y="676524"/>
                  <a:pt x="377879" y="679092"/>
                  <a:pt x="375286" y="681636"/>
                </a:cubicBezTo>
                <a:cubicBezTo>
                  <a:pt x="374470" y="682404"/>
                  <a:pt x="373606" y="682116"/>
                  <a:pt x="372838" y="682116"/>
                </a:cubicBezTo>
                <a:close/>
                <a:moveTo>
                  <a:pt x="382847" y="671987"/>
                </a:moveTo>
                <a:lnTo>
                  <a:pt x="317079" y="671987"/>
                </a:lnTo>
                <a:cubicBezTo>
                  <a:pt x="316839" y="671051"/>
                  <a:pt x="317655" y="670955"/>
                  <a:pt x="318087" y="670667"/>
                </a:cubicBezTo>
                <a:cubicBezTo>
                  <a:pt x="320488" y="668939"/>
                  <a:pt x="323200" y="667282"/>
                  <a:pt x="325720" y="665554"/>
                </a:cubicBezTo>
                <a:cubicBezTo>
                  <a:pt x="326500" y="664985"/>
                  <a:pt x="327444" y="664680"/>
                  <a:pt x="328409" y="664690"/>
                </a:cubicBezTo>
                <a:lnTo>
                  <a:pt x="390816" y="664690"/>
                </a:lnTo>
                <a:cubicBezTo>
                  <a:pt x="391056" y="664690"/>
                  <a:pt x="391344" y="664690"/>
                  <a:pt x="391752" y="665338"/>
                </a:cubicBezTo>
                <a:cubicBezTo>
                  <a:pt x="389784" y="667234"/>
                  <a:pt x="387768" y="669179"/>
                  <a:pt x="385800" y="671147"/>
                </a:cubicBezTo>
                <a:cubicBezTo>
                  <a:pt x="385276" y="671754"/>
                  <a:pt x="384484" y="672061"/>
                  <a:pt x="383687" y="671963"/>
                </a:cubicBezTo>
                <a:close/>
                <a:moveTo>
                  <a:pt x="362613" y="663130"/>
                </a:moveTo>
                <a:lnTo>
                  <a:pt x="329897" y="663130"/>
                </a:lnTo>
                <a:cubicBezTo>
                  <a:pt x="330497" y="662122"/>
                  <a:pt x="331361" y="661882"/>
                  <a:pt x="331985" y="661330"/>
                </a:cubicBezTo>
                <a:cubicBezTo>
                  <a:pt x="335955" y="658008"/>
                  <a:pt x="341087" y="656399"/>
                  <a:pt x="346243" y="656865"/>
                </a:cubicBezTo>
                <a:cubicBezTo>
                  <a:pt x="362925" y="657177"/>
                  <a:pt x="379607" y="656985"/>
                  <a:pt x="396289" y="656985"/>
                </a:cubicBezTo>
                <a:lnTo>
                  <a:pt x="399145" y="656985"/>
                </a:lnTo>
                <a:lnTo>
                  <a:pt x="399361" y="657681"/>
                </a:lnTo>
                <a:cubicBezTo>
                  <a:pt x="397753" y="659241"/>
                  <a:pt x="396073" y="660778"/>
                  <a:pt x="394561" y="662482"/>
                </a:cubicBezTo>
                <a:cubicBezTo>
                  <a:pt x="393821" y="663118"/>
                  <a:pt x="392832" y="663382"/>
                  <a:pt x="391872" y="663202"/>
                </a:cubicBezTo>
                <a:close/>
                <a:moveTo>
                  <a:pt x="402194" y="657201"/>
                </a:moveTo>
                <a:cubicBezTo>
                  <a:pt x="402676" y="656987"/>
                  <a:pt x="403207" y="656913"/>
                  <a:pt x="403730" y="656985"/>
                </a:cubicBezTo>
                <a:lnTo>
                  <a:pt x="462945" y="656985"/>
                </a:lnTo>
                <a:cubicBezTo>
                  <a:pt x="463245" y="657021"/>
                  <a:pt x="463540" y="657076"/>
                  <a:pt x="463833" y="657153"/>
                </a:cubicBezTo>
                <a:cubicBezTo>
                  <a:pt x="463848" y="657304"/>
                  <a:pt x="463848" y="657458"/>
                  <a:pt x="463833" y="657609"/>
                </a:cubicBezTo>
                <a:cubicBezTo>
                  <a:pt x="462969" y="659433"/>
                  <a:pt x="462513" y="661738"/>
                  <a:pt x="460977" y="662818"/>
                </a:cubicBezTo>
                <a:cubicBezTo>
                  <a:pt x="459441" y="663898"/>
                  <a:pt x="457400" y="663106"/>
                  <a:pt x="455576" y="663106"/>
                </a:cubicBezTo>
                <a:lnTo>
                  <a:pt x="396841" y="663106"/>
                </a:lnTo>
                <a:cubicBezTo>
                  <a:pt x="398360" y="660936"/>
                  <a:pt x="400151" y="658968"/>
                  <a:pt x="402170" y="657249"/>
                </a:cubicBezTo>
                <a:close/>
                <a:moveTo>
                  <a:pt x="524609" y="655377"/>
                </a:moveTo>
                <a:cubicBezTo>
                  <a:pt x="506463" y="655377"/>
                  <a:pt x="488316" y="655377"/>
                  <a:pt x="470146" y="655377"/>
                </a:cubicBezTo>
                <a:cubicBezTo>
                  <a:pt x="469140" y="655478"/>
                  <a:pt x="468125" y="655406"/>
                  <a:pt x="467146" y="655161"/>
                </a:cubicBezTo>
                <a:cubicBezTo>
                  <a:pt x="467131" y="655024"/>
                  <a:pt x="467131" y="654890"/>
                  <a:pt x="467146" y="654753"/>
                </a:cubicBezTo>
                <a:cubicBezTo>
                  <a:pt x="469114" y="649952"/>
                  <a:pt x="469114" y="649952"/>
                  <a:pt x="474347" y="649952"/>
                </a:cubicBezTo>
                <a:lnTo>
                  <a:pt x="524753" y="649952"/>
                </a:lnTo>
                <a:cubicBezTo>
                  <a:pt x="525367" y="649988"/>
                  <a:pt x="525987" y="649988"/>
                  <a:pt x="526601" y="649952"/>
                </a:cubicBezTo>
                <a:cubicBezTo>
                  <a:pt x="527825" y="649832"/>
                  <a:pt x="528305" y="650288"/>
                  <a:pt x="528281" y="651584"/>
                </a:cubicBezTo>
                <a:cubicBezTo>
                  <a:pt x="528185" y="656193"/>
                  <a:pt x="528833" y="655425"/>
                  <a:pt x="524633" y="655425"/>
                </a:cubicBezTo>
                <a:close/>
                <a:moveTo>
                  <a:pt x="527201" y="648368"/>
                </a:moveTo>
                <a:lnTo>
                  <a:pt x="472690" y="648368"/>
                </a:lnTo>
                <a:cubicBezTo>
                  <a:pt x="472018" y="648368"/>
                  <a:pt x="471346" y="648368"/>
                  <a:pt x="470722" y="648368"/>
                </a:cubicBezTo>
                <a:cubicBezTo>
                  <a:pt x="470722" y="648128"/>
                  <a:pt x="470602" y="648032"/>
                  <a:pt x="470722" y="647960"/>
                </a:cubicBezTo>
                <a:cubicBezTo>
                  <a:pt x="472354" y="643711"/>
                  <a:pt x="472354" y="643711"/>
                  <a:pt x="476843" y="643711"/>
                </a:cubicBezTo>
                <a:lnTo>
                  <a:pt x="525041" y="643711"/>
                </a:lnTo>
                <a:cubicBezTo>
                  <a:pt x="528617" y="643711"/>
                  <a:pt x="528737" y="643879"/>
                  <a:pt x="528401" y="647360"/>
                </a:cubicBezTo>
                <a:cubicBezTo>
                  <a:pt x="528209" y="648056"/>
                  <a:pt x="527993" y="648440"/>
                  <a:pt x="527225" y="648416"/>
                </a:cubicBezTo>
                <a:close/>
                <a:moveTo>
                  <a:pt x="528137" y="641647"/>
                </a:moveTo>
                <a:cubicBezTo>
                  <a:pt x="528137" y="641791"/>
                  <a:pt x="527729" y="641959"/>
                  <a:pt x="527513" y="641983"/>
                </a:cubicBezTo>
                <a:cubicBezTo>
                  <a:pt x="526985" y="642019"/>
                  <a:pt x="526457" y="642019"/>
                  <a:pt x="525929" y="641983"/>
                </a:cubicBezTo>
                <a:lnTo>
                  <a:pt x="475691" y="641983"/>
                </a:lnTo>
                <a:lnTo>
                  <a:pt x="473674" y="641983"/>
                </a:lnTo>
                <a:cubicBezTo>
                  <a:pt x="475211" y="638215"/>
                  <a:pt x="475211" y="638215"/>
                  <a:pt x="478787" y="638215"/>
                </a:cubicBezTo>
                <a:lnTo>
                  <a:pt x="526433" y="638215"/>
                </a:lnTo>
                <a:cubicBezTo>
                  <a:pt x="527009" y="638215"/>
                  <a:pt x="527849" y="637951"/>
                  <a:pt x="528113" y="638575"/>
                </a:cubicBezTo>
                <a:cubicBezTo>
                  <a:pt x="528411" y="639593"/>
                  <a:pt x="528428" y="640670"/>
                  <a:pt x="528161" y="641695"/>
                </a:cubicBezTo>
                <a:close/>
                <a:moveTo>
                  <a:pt x="528281" y="635142"/>
                </a:moveTo>
                <a:cubicBezTo>
                  <a:pt x="528281" y="636319"/>
                  <a:pt x="527801" y="636631"/>
                  <a:pt x="526721" y="636631"/>
                </a:cubicBezTo>
                <a:lnTo>
                  <a:pt x="476315" y="636631"/>
                </a:lnTo>
                <a:cubicBezTo>
                  <a:pt x="476531" y="635934"/>
                  <a:pt x="476627" y="635622"/>
                  <a:pt x="476747" y="635286"/>
                </a:cubicBezTo>
                <a:cubicBezTo>
                  <a:pt x="477116" y="633709"/>
                  <a:pt x="478621" y="632670"/>
                  <a:pt x="480227" y="632886"/>
                </a:cubicBezTo>
                <a:cubicBezTo>
                  <a:pt x="495325" y="633006"/>
                  <a:pt x="510423" y="632886"/>
                  <a:pt x="525521" y="632886"/>
                </a:cubicBezTo>
                <a:lnTo>
                  <a:pt x="526313" y="632886"/>
                </a:lnTo>
                <a:cubicBezTo>
                  <a:pt x="528329" y="633078"/>
                  <a:pt x="528329" y="633078"/>
                  <a:pt x="528305" y="635190"/>
                </a:cubicBezTo>
                <a:close/>
                <a:moveTo>
                  <a:pt x="475283" y="631422"/>
                </a:moveTo>
                <a:lnTo>
                  <a:pt x="429269" y="631422"/>
                </a:lnTo>
                <a:cubicBezTo>
                  <a:pt x="428938" y="631391"/>
                  <a:pt x="428609" y="631335"/>
                  <a:pt x="428285" y="631254"/>
                </a:cubicBezTo>
                <a:cubicBezTo>
                  <a:pt x="429408" y="629230"/>
                  <a:pt x="431621" y="628064"/>
                  <a:pt x="433926" y="628278"/>
                </a:cubicBezTo>
                <a:cubicBezTo>
                  <a:pt x="447775" y="628398"/>
                  <a:pt x="461625" y="628278"/>
                  <a:pt x="475475" y="628278"/>
                </a:cubicBezTo>
                <a:lnTo>
                  <a:pt x="478091" y="628278"/>
                </a:lnTo>
                <a:cubicBezTo>
                  <a:pt x="477395" y="631350"/>
                  <a:pt x="477323" y="631470"/>
                  <a:pt x="475307" y="631470"/>
                </a:cubicBezTo>
                <a:close/>
                <a:moveTo>
                  <a:pt x="475283" y="633030"/>
                </a:moveTo>
                <a:cubicBezTo>
                  <a:pt x="475427" y="633030"/>
                  <a:pt x="475571" y="633174"/>
                  <a:pt x="475715" y="633270"/>
                </a:cubicBezTo>
                <a:cubicBezTo>
                  <a:pt x="475859" y="633366"/>
                  <a:pt x="475547" y="634086"/>
                  <a:pt x="475403" y="634494"/>
                </a:cubicBezTo>
                <a:cubicBezTo>
                  <a:pt x="475026" y="635963"/>
                  <a:pt x="473588" y="636902"/>
                  <a:pt x="472090" y="636655"/>
                </a:cubicBezTo>
                <a:cubicBezTo>
                  <a:pt x="462681" y="636535"/>
                  <a:pt x="453296" y="636655"/>
                  <a:pt x="443911" y="636655"/>
                </a:cubicBezTo>
                <a:lnTo>
                  <a:pt x="422692" y="636655"/>
                </a:lnTo>
                <a:cubicBezTo>
                  <a:pt x="423988" y="635310"/>
                  <a:pt x="424852" y="634470"/>
                  <a:pt x="425669" y="633582"/>
                </a:cubicBezTo>
                <a:cubicBezTo>
                  <a:pt x="426122" y="633165"/>
                  <a:pt x="426739" y="632970"/>
                  <a:pt x="427349" y="633054"/>
                </a:cubicBezTo>
                <a:close/>
                <a:moveTo>
                  <a:pt x="422932" y="631494"/>
                </a:moveTo>
                <a:cubicBezTo>
                  <a:pt x="408746" y="631374"/>
                  <a:pt x="394561" y="631494"/>
                  <a:pt x="380351" y="631494"/>
                </a:cubicBezTo>
                <a:lnTo>
                  <a:pt x="377279" y="631494"/>
                </a:lnTo>
                <a:cubicBezTo>
                  <a:pt x="379182" y="629396"/>
                  <a:pt x="381914" y="628246"/>
                  <a:pt x="384743" y="628350"/>
                </a:cubicBezTo>
                <a:cubicBezTo>
                  <a:pt x="398233" y="628494"/>
                  <a:pt x="411747" y="628350"/>
                  <a:pt x="425236" y="628350"/>
                </a:cubicBezTo>
                <a:lnTo>
                  <a:pt x="428165" y="628350"/>
                </a:lnTo>
                <a:cubicBezTo>
                  <a:pt x="427181" y="630311"/>
                  <a:pt x="425174" y="631547"/>
                  <a:pt x="422980" y="631542"/>
                </a:cubicBezTo>
                <a:close/>
                <a:moveTo>
                  <a:pt x="336402" y="628278"/>
                </a:moveTo>
                <a:cubicBezTo>
                  <a:pt x="350083" y="628446"/>
                  <a:pt x="363765" y="628278"/>
                  <a:pt x="377495" y="628278"/>
                </a:cubicBezTo>
                <a:cubicBezTo>
                  <a:pt x="376446" y="630049"/>
                  <a:pt x="374602" y="631203"/>
                  <a:pt x="372550" y="631374"/>
                </a:cubicBezTo>
                <a:lnTo>
                  <a:pt x="329633" y="631374"/>
                </a:lnTo>
                <a:cubicBezTo>
                  <a:pt x="328675" y="631487"/>
                  <a:pt x="327703" y="631405"/>
                  <a:pt x="326776" y="631134"/>
                </a:cubicBezTo>
                <a:cubicBezTo>
                  <a:pt x="329587" y="629158"/>
                  <a:pt x="332967" y="628155"/>
                  <a:pt x="336402" y="628278"/>
                </a:cubicBezTo>
                <a:close/>
                <a:moveTo>
                  <a:pt x="320128" y="631470"/>
                </a:moveTo>
                <a:cubicBezTo>
                  <a:pt x="306350" y="631470"/>
                  <a:pt x="292572" y="631470"/>
                  <a:pt x="278794" y="631470"/>
                </a:cubicBezTo>
                <a:lnTo>
                  <a:pt x="276394" y="631470"/>
                </a:lnTo>
                <a:cubicBezTo>
                  <a:pt x="279589" y="629396"/>
                  <a:pt x="283317" y="628297"/>
                  <a:pt x="287123" y="628302"/>
                </a:cubicBezTo>
                <a:cubicBezTo>
                  <a:pt x="299653" y="628518"/>
                  <a:pt x="312207" y="628302"/>
                  <a:pt x="324760" y="628302"/>
                </a:cubicBezTo>
                <a:lnTo>
                  <a:pt x="327280" y="628302"/>
                </a:lnTo>
                <a:cubicBezTo>
                  <a:pt x="325331" y="630157"/>
                  <a:pt x="322809" y="631292"/>
                  <a:pt x="320128" y="631518"/>
                </a:cubicBezTo>
                <a:close/>
                <a:moveTo>
                  <a:pt x="269721" y="631470"/>
                </a:moveTo>
                <a:lnTo>
                  <a:pt x="226276" y="631470"/>
                </a:lnTo>
                <a:cubicBezTo>
                  <a:pt x="225989" y="631386"/>
                  <a:pt x="225708" y="631283"/>
                  <a:pt x="225436" y="631158"/>
                </a:cubicBezTo>
                <a:cubicBezTo>
                  <a:pt x="229572" y="629343"/>
                  <a:pt x="234026" y="628364"/>
                  <a:pt x="238541" y="628278"/>
                </a:cubicBezTo>
                <a:cubicBezTo>
                  <a:pt x="250543" y="628518"/>
                  <a:pt x="262400" y="628278"/>
                  <a:pt x="274306" y="628278"/>
                </a:cubicBezTo>
                <a:lnTo>
                  <a:pt x="277018" y="628278"/>
                </a:lnTo>
                <a:cubicBezTo>
                  <a:pt x="274896" y="629958"/>
                  <a:pt x="272374" y="631059"/>
                  <a:pt x="269697" y="631470"/>
                </a:cubicBezTo>
                <a:close/>
                <a:moveTo>
                  <a:pt x="217683" y="631470"/>
                </a:moveTo>
                <a:cubicBezTo>
                  <a:pt x="203809" y="631470"/>
                  <a:pt x="189935" y="631470"/>
                  <a:pt x="176086" y="631470"/>
                </a:cubicBezTo>
                <a:cubicBezTo>
                  <a:pt x="175726" y="631470"/>
                  <a:pt x="175390" y="631470"/>
                  <a:pt x="175030" y="631470"/>
                </a:cubicBezTo>
                <a:cubicBezTo>
                  <a:pt x="179632" y="629442"/>
                  <a:pt x="184595" y="628357"/>
                  <a:pt x="189623" y="628278"/>
                </a:cubicBezTo>
                <a:cubicBezTo>
                  <a:pt x="201121" y="628542"/>
                  <a:pt x="212618" y="628278"/>
                  <a:pt x="224116" y="628278"/>
                </a:cubicBezTo>
                <a:lnTo>
                  <a:pt x="226660" y="628278"/>
                </a:lnTo>
                <a:cubicBezTo>
                  <a:pt x="223941" y="630008"/>
                  <a:pt x="220862" y="631093"/>
                  <a:pt x="217659" y="631446"/>
                </a:cubicBezTo>
                <a:close/>
                <a:moveTo>
                  <a:pt x="175150" y="629334"/>
                </a:moveTo>
                <a:cubicBezTo>
                  <a:pt x="170510" y="630889"/>
                  <a:pt x="165640" y="631643"/>
                  <a:pt x="160748" y="631566"/>
                </a:cubicBezTo>
                <a:cubicBezTo>
                  <a:pt x="149610" y="631350"/>
                  <a:pt x="138497" y="631566"/>
                  <a:pt x="127360" y="631566"/>
                </a:cubicBezTo>
                <a:lnTo>
                  <a:pt x="124479" y="631566"/>
                </a:lnTo>
                <a:cubicBezTo>
                  <a:pt x="129615" y="629483"/>
                  <a:pt x="135092" y="628369"/>
                  <a:pt x="140633" y="628278"/>
                </a:cubicBezTo>
                <a:cubicBezTo>
                  <a:pt x="152635" y="628542"/>
                  <a:pt x="164468" y="628278"/>
                  <a:pt x="176638" y="628278"/>
                </a:cubicBezTo>
                <a:cubicBezTo>
                  <a:pt x="176270" y="628789"/>
                  <a:pt x="175735" y="629154"/>
                  <a:pt x="175126" y="629310"/>
                </a:cubicBezTo>
                <a:close/>
                <a:moveTo>
                  <a:pt x="121455" y="630102"/>
                </a:moveTo>
                <a:cubicBezTo>
                  <a:pt x="117844" y="631180"/>
                  <a:pt x="114083" y="631667"/>
                  <a:pt x="110318" y="631542"/>
                </a:cubicBezTo>
                <a:cubicBezTo>
                  <a:pt x="99060" y="631542"/>
                  <a:pt x="87827" y="631542"/>
                  <a:pt x="76713" y="631542"/>
                </a:cubicBezTo>
                <a:lnTo>
                  <a:pt x="73737" y="631542"/>
                </a:lnTo>
                <a:cubicBezTo>
                  <a:pt x="78323" y="629857"/>
                  <a:pt x="83122" y="628822"/>
                  <a:pt x="87995" y="628470"/>
                </a:cubicBezTo>
                <a:lnTo>
                  <a:pt x="126064" y="628470"/>
                </a:lnTo>
                <a:cubicBezTo>
                  <a:pt x="124621" y="629264"/>
                  <a:pt x="123055" y="629807"/>
                  <a:pt x="121431" y="630078"/>
                </a:cubicBezTo>
                <a:close/>
                <a:moveTo>
                  <a:pt x="124023" y="633078"/>
                </a:moveTo>
                <a:cubicBezTo>
                  <a:pt x="135161" y="633222"/>
                  <a:pt x="146298" y="633078"/>
                  <a:pt x="157459" y="633078"/>
                </a:cubicBezTo>
                <a:lnTo>
                  <a:pt x="160292" y="633078"/>
                </a:lnTo>
                <a:cubicBezTo>
                  <a:pt x="155491" y="634686"/>
                  <a:pt x="150883" y="636799"/>
                  <a:pt x="145650" y="636727"/>
                </a:cubicBezTo>
                <a:cubicBezTo>
                  <a:pt x="132592" y="636583"/>
                  <a:pt x="119511" y="636727"/>
                  <a:pt x="106453" y="636727"/>
                </a:cubicBezTo>
                <a:lnTo>
                  <a:pt x="104053" y="636727"/>
                </a:lnTo>
                <a:cubicBezTo>
                  <a:pt x="105488" y="635925"/>
                  <a:pt x="107045" y="635366"/>
                  <a:pt x="108661" y="635070"/>
                </a:cubicBezTo>
                <a:cubicBezTo>
                  <a:pt x="113638" y="633568"/>
                  <a:pt x="118828" y="632893"/>
                  <a:pt x="124023" y="633078"/>
                </a:cubicBezTo>
                <a:close/>
                <a:moveTo>
                  <a:pt x="140561" y="638311"/>
                </a:moveTo>
                <a:cubicBezTo>
                  <a:pt x="141188" y="638227"/>
                  <a:pt x="141824" y="638364"/>
                  <a:pt x="142362" y="638695"/>
                </a:cubicBezTo>
                <a:cubicBezTo>
                  <a:pt x="139073" y="639655"/>
                  <a:pt x="136001" y="640519"/>
                  <a:pt x="132952" y="641455"/>
                </a:cubicBezTo>
                <a:cubicBezTo>
                  <a:pt x="131280" y="641959"/>
                  <a:pt x="129539" y="642202"/>
                  <a:pt x="127792" y="642175"/>
                </a:cubicBezTo>
                <a:lnTo>
                  <a:pt x="82018" y="642175"/>
                </a:lnTo>
                <a:lnTo>
                  <a:pt x="82018" y="641671"/>
                </a:lnTo>
                <a:cubicBezTo>
                  <a:pt x="86243" y="640591"/>
                  <a:pt x="90467" y="639511"/>
                  <a:pt x="94716" y="638479"/>
                </a:cubicBezTo>
                <a:cubicBezTo>
                  <a:pt x="95402" y="638340"/>
                  <a:pt x="96104" y="638282"/>
                  <a:pt x="96804" y="638311"/>
                </a:cubicBezTo>
                <a:close/>
                <a:moveTo>
                  <a:pt x="129088" y="644120"/>
                </a:moveTo>
                <a:cubicBezTo>
                  <a:pt x="130006" y="643834"/>
                  <a:pt x="130959" y="643680"/>
                  <a:pt x="131920" y="643663"/>
                </a:cubicBezTo>
                <a:lnTo>
                  <a:pt x="180382" y="643663"/>
                </a:lnTo>
                <a:cubicBezTo>
                  <a:pt x="180542" y="643651"/>
                  <a:pt x="180702" y="643651"/>
                  <a:pt x="180862" y="643663"/>
                </a:cubicBezTo>
                <a:lnTo>
                  <a:pt x="180862" y="644120"/>
                </a:lnTo>
                <a:cubicBezTo>
                  <a:pt x="176710" y="645488"/>
                  <a:pt x="172581" y="646880"/>
                  <a:pt x="168429" y="648224"/>
                </a:cubicBezTo>
                <a:cubicBezTo>
                  <a:pt x="167904" y="648308"/>
                  <a:pt x="167369" y="648308"/>
                  <a:pt x="166845" y="648224"/>
                </a:cubicBezTo>
                <a:lnTo>
                  <a:pt x="117086" y="648224"/>
                </a:lnTo>
                <a:lnTo>
                  <a:pt x="115718" y="648224"/>
                </a:lnTo>
                <a:cubicBezTo>
                  <a:pt x="115982" y="647432"/>
                  <a:pt x="116702" y="647552"/>
                  <a:pt x="117158" y="647408"/>
                </a:cubicBezTo>
                <a:cubicBezTo>
                  <a:pt x="121191" y="646352"/>
                  <a:pt x="125175" y="645248"/>
                  <a:pt x="129088" y="644120"/>
                </a:cubicBezTo>
                <a:close/>
                <a:moveTo>
                  <a:pt x="161876" y="650000"/>
                </a:moveTo>
                <a:cubicBezTo>
                  <a:pt x="161732" y="650840"/>
                  <a:pt x="161036" y="650816"/>
                  <a:pt x="160508" y="651008"/>
                </a:cubicBezTo>
                <a:lnTo>
                  <a:pt x="148770" y="654921"/>
                </a:lnTo>
                <a:cubicBezTo>
                  <a:pt x="147697" y="655288"/>
                  <a:pt x="146568" y="655468"/>
                  <a:pt x="145434" y="655449"/>
                </a:cubicBezTo>
                <a:lnTo>
                  <a:pt x="93828" y="655449"/>
                </a:lnTo>
                <a:cubicBezTo>
                  <a:pt x="93107" y="655449"/>
                  <a:pt x="92267" y="655761"/>
                  <a:pt x="91427" y="654921"/>
                </a:cubicBezTo>
                <a:lnTo>
                  <a:pt x="108397" y="650120"/>
                </a:lnTo>
                <a:cubicBezTo>
                  <a:pt x="108836" y="650072"/>
                  <a:pt x="109279" y="650072"/>
                  <a:pt x="109718" y="650120"/>
                </a:cubicBezTo>
                <a:close/>
                <a:moveTo>
                  <a:pt x="155035" y="657081"/>
                </a:moveTo>
                <a:cubicBezTo>
                  <a:pt x="170997" y="657249"/>
                  <a:pt x="186959" y="657081"/>
                  <a:pt x="203041" y="657081"/>
                </a:cubicBezTo>
                <a:cubicBezTo>
                  <a:pt x="204058" y="656949"/>
                  <a:pt x="205091" y="657081"/>
                  <a:pt x="206041" y="657465"/>
                </a:cubicBezTo>
                <a:cubicBezTo>
                  <a:pt x="203113" y="658641"/>
                  <a:pt x="200569" y="659481"/>
                  <a:pt x="198168" y="660658"/>
                </a:cubicBezTo>
                <a:cubicBezTo>
                  <a:pt x="193956" y="662602"/>
                  <a:pt x="189337" y="663500"/>
                  <a:pt x="184703" y="663274"/>
                </a:cubicBezTo>
                <a:cubicBezTo>
                  <a:pt x="167781" y="663130"/>
                  <a:pt x="150859" y="663274"/>
                  <a:pt x="133937" y="663274"/>
                </a:cubicBezTo>
                <a:lnTo>
                  <a:pt x="131056" y="663274"/>
                </a:lnTo>
                <a:lnTo>
                  <a:pt x="130936" y="662746"/>
                </a:lnTo>
                <a:cubicBezTo>
                  <a:pt x="134225" y="661642"/>
                  <a:pt x="137561" y="660682"/>
                  <a:pt x="140801" y="659409"/>
                </a:cubicBezTo>
                <a:cubicBezTo>
                  <a:pt x="145350" y="657715"/>
                  <a:pt x="150184" y="656925"/>
                  <a:pt x="155035" y="657081"/>
                </a:cubicBezTo>
                <a:close/>
                <a:moveTo>
                  <a:pt x="185231" y="664882"/>
                </a:moveTo>
                <a:cubicBezTo>
                  <a:pt x="185543" y="664882"/>
                  <a:pt x="185903" y="664762"/>
                  <a:pt x="186167" y="665074"/>
                </a:cubicBezTo>
                <a:cubicBezTo>
                  <a:pt x="185855" y="665866"/>
                  <a:pt x="185063" y="665866"/>
                  <a:pt x="184463" y="666106"/>
                </a:cubicBezTo>
                <a:lnTo>
                  <a:pt x="170829" y="671483"/>
                </a:lnTo>
                <a:cubicBezTo>
                  <a:pt x="169853" y="671877"/>
                  <a:pt x="168809" y="672073"/>
                  <a:pt x="167757" y="672059"/>
                </a:cubicBezTo>
                <a:lnTo>
                  <a:pt x="105661" y="672059"/>
                </a:lnTo>
                <a:lnTo>
                  <a:pt x="104077" y="672059"/>
                </a:lnTo>
                <a:cubicBezTo>
                  <a:pt x="104497" y="671540"/>
                  <a:pt x="105096" y="671197"/>
                  <a:pt x="105757" y="671099"/>
                </a:cubicBezTo>
                <a:lnTo>
                  <a:pt x="122943" y="665338"/>
                </a:lnTo>
                <a:cubicBezTo>
                  <a:pt x="123853" y="665014"/>
                  <a:pt x="124810" y="664844"/>
                  <a:pt x="125776" y="664834"/>
                </a:cubicBezTo>
                <a:close/>
                <a:moveTo>
                  <a:pt x="178966" y="673643"/>
                </a:moveTo>
                <a:cubicBezTo>
                  <a:pt x="197304" y="673907"/>
                  <a:pt x="215643" y="673643"/>
                  <a:pt x="233981" y="673643"/>
                </a:cubicBezTo>
                <a:lnTo>
                  <a:pt x="237101" y="673643"/>
                </a:lnTo>
                <a:cubicBezTo>
                  <a:pt x="236837" y="674603"/>
                  <a:pt x="236069" y="674699"/>
                  <a:pt x="235517" y="674987"/>
                </a:cubicBezTo>
                <a:lnTo>
                  <a:pt x="222699" y="681324"/>
                </a:lnTo>
                <a:cubicBezTo>
                  <a:pt x="221704" y="681864"/>
                  <a:pt x="220592" y="682152"/>
                  <a:pt x="219459" y="682164"/>
                </a:cubicBezTo>
                <a:lnTo>
                  <a:pt x="151027" y="682164"/>
                </a:lnTo>
                <a:cubicBezTo>
                  <a:pt x="150667" y="682164"/>
                  <a:pt x="150331" y="682164"/>
                  <a:pt x="149971" y="682164"/>
                </a:cubicBezTo>
                <a:lnTo>
                  <a:pt x="149850" y="681732"/>
                </a:lnTo>
                <a:cubicBezTo>
                  <a:pt x="153643" y="680196"/>
                  <a:pt x="157531" y="678876"/>
                  <a:pt x="161204" y="677100"/>
                </a:cubicBezTo>
                <a:cubicBezTo>
                  <a:pt x="166755" y="674507"/>
                  <a:pt x="172845" y="673281"/>
                  <a:pt x="178966" y="673523"/>
                </a:cubicBezTo>
                <a:close/>
                <a:moveTo>
                  <a:pt x="215787" y="683844"/>
                </a:moveTo>
                <a:cubicBezTo>
                  <a:pt x="216099" y="683844"/>
                  <a:pt x="216483" y="683676"/>
                  <a:pt x="216723" y="684108"/>
                </a:cubicBezTo>
                <a:cubicBezTo>
                  <a:pt x="216339" y="684876"/>
                  <a:pt x="215499" y="684997"/>
                  <a:pt x="214827" y="685333"/>
                </a:cubicBezTo>
                <a:cubicBezTo>
                  <a:pt x="209762" y="687925"/>
                  <a:pt x="204649" y="690445"/>
                  <a:pt x="199561" y="693014"/>
                </a:cubicBezTo>
                <a:cubicBezTo>
                  <a:pt x="198560" y="693566"/>
                  <a:pt x="197439" y="693861"/>
                  <a:pt x="196296" y="693878"/>
                </a:cubicBezTo>
                <a:lnTo>
                  <a:pt x="122055" y="693878"/>
                </a:lnTo>
                <a:lnTo>
                  <a:pt x="120951" y="693878"/>
                </a:lnTo>
                <a:cubicBezTo>
                  <a:pt x="120951" y="693062"/>
                  <a:pt x="121767" y="693086"/>
                  <a:pt x="122247" y="692894"/>
                </a:cubicBezTo>
                <a:lnTo>
                  <a:pt x="142962" y="684588"/>
                </a:lnTo>
                <a:cubicBezTo>
                  <a:pt x="143922" y="684161"/>
                  <a:pt x="144959" y="683933"/>
                  <a:pt x="146010" y="683916"/>
                </a:cubicBezTo>
                <a:close/>
                <a:moveTo>
                  <a:pt x="196968" y="696134"/>
                </a:moveTo>
                <a:cubicBezTo>
                  <a:pt x="197819" y="695680"/>
                  <a:pt x="198765" y="695433"/>
                  <a:pt x="199729" y="695414"/>
                </a:cubicBezTo>
                <a:lnTo>
                  <a:pt x="276538" y="695414"/>
                </a:lnTo>
                <a:cubicBezTo>
                  <a:pt x="276704" y="695440"/>
                  <a:pt x="276865" y="695488"/>
                  <a:pt x="277018" y="695558"/>
                </a:cubicBezTo>
                <a:cubicBezTo>
                  <a:pt x="277282" y="696134"/>
                  <a:pt x="276754" y="696278"/>
                  <a:pt x="276442" y="696494"/>
                </a:cubicBezTo>
                <a:cubicBezTo>
                  <a:pt x="271474" y="699830"/>
                  <a:pt x="266505" y="703143"/>
                  <a:pt x="261584" y="706479"/>
                </a:cubicBezTo>
                <a:cubicBezTo>
                  <a:pt x="260732" y="707086"/>
                  <a:pt x="259702" y="707399"/>
                  <a:pt x="258656" y="707367"/>
                </a:cubicBezTo>
                <a:lnTo>
                  <a:pt x="176566" y="707367"/>
                </a:lnTo>
                <a:cubicBezTo>
                  <a:pt x="176262" y="707382"/>
                  <a:pt x="175958" y="707382"/>
                  <a:pt x="175654" y="707367"/>
                </a:cubicBezTo>
                <a:cubicBezTo>
                  <a:pt x="175894" y="706623"/>
                  <a:pt x="176374" y="706551"/>
                  <a:pt x="176758" y="706359"/>
                </a:cubicBezTo>
                <a:close/>
                <a:moveTo>
                  <a:pt x="255055" y="708975"/>
                </a:moveTo>
                <a:cubicBezTo>
                  <a:pt x="255828" y="708822"/>
                  <a:pt x="256632" y="708959"/>
                  <a:pt x="257312" y="709360"/>
                </a:cubicBezTo>
                <a:lnTo>
                  <a:pt x="255608" y="710536"/>
                </a:lnTo>
                <a:cubicBezTo>
                  <a:pt x="249775" y="714424"/>
                  <a:pt x="243918" y="718313"/>
                  <a:pt x="238109" y="722225"/>
                </a:cubicBezTo>
                <a:cubicBezTo>
                  <a:pt x="237113" y="722931"/>
                  <a:pt x="235922" y="723308"/>
                  <a:pt x="234701" y="723305"/>
                </a:cubicBezTo>
                <a:cubicBezTo>
                  <a:pt x="204889" y="723305"/>
                  <a:pt x="175062" y="723305"/>
                  <a:pt x="145218" y="723305"/>
                </a:cubicBezTo>
                <a:cubicBezTo>
                  <a:pt x="144674" y="723408"/>
                  <a:pt x="144113" y="723248"/>
                  <a:pt x="143706" y="722873"/>
                </a:cubicBezTo>
                <a:lnTo>
                  <a:pt x="146418" y="721457"/>
                </a:lnTo>
                <a:cubicBezTo>
                  <a:pt x="154099" y="717617"/>
                  <a:pt x="161804" y="713800"/>
                  <a:pt x="169461" y="709936"/>
                </a:cubicBezTo>
                <a:cubicBezTo>
                  <a:pt x="170608" y="709307"/>
                  <a:pt x="171897" y="708985"/>
                  <a:pt x="173205" y="709000"/>
                </a:cubicBezTo>
                <a:close/>
                <a:moveTo>
                  <a:pt x="235493" y="725922"/>
                </a:moveTo>
                <a:cubicBezTo>
                  <a:pt x="236470" y="725194"/>
                  <a:pt x="237661" y="724815"/>
                  <a:pt x="238877" y="724841"/>
                </a:cubicBezTo>
                <a:lnTo>
                  <a:pt x="330089" y="724841"/>
                </a:lnTo>
                <a:cubicBezTo>
                  <a:pt x="330569" y="724841"/>
                  <a:pt x="331097" y="724673"/>
                  <a:pt x="331601" y="725081"/>
                </a:cubicBezTo>
                <a:cubicBezTo>
                  <a:pt x="331601" y="725778"/>
                  <a:pt x="331001" y="726066"/>
                  <a:pt x="330617" y="726474"/>
                </a:cubicBezTo>
                <a:cubicBezTo>
                  <a:pt x="325816" y="731274"/>
                  <a:pt x="321016" y="736075"/>
                  <a:pt x="316215" y="740875"/>
                </a:cubicBezTo>
                <a:cubicBezTo>
                  <a:pt x="315418" y="741804"/>
                  <a:pt x="314247" y="742325"/>
                  <a:pt x="313023" y="742292"/>
                </a:cubicBezTo>
                <a:cubicBezTo>
                  <a:pt x="279755" y="742292"/>
                  <a:pt x="246486" y="742292"/>
                  <a:pt x="213218" y="742292"/>
                </a:cubicBezTo>
                <a:cubicBezTo>
                  <a:pt x="212670" y="742388"/>
                  <a:pt x="212109" y="742220"/>
                  <a:pt x="211706" y="741836"/>
                </a:cubicBezTo>
                <a:lnTo>
                  <a:pt x="216003" y="738979"/>
                </a:lnTo>
                <a:close/>
                <a:moveTo>
                  <a:pt x="310478" y="743828"/>
                </a:moveTo>
                <a:cubicBezTo>
                  <a:pt x="311225" y="743708"/>
                  <a:pt x="311990" y="743799"/>
                  <a:pt x="312687" y="744092"/>
                </a:cubicBezTo>
                <a:cubicBezTo>
                  <a:pt x="312312" y="744754"/>
                  <a:pt x="311815" y="745342"/>
                  <a:pt x="311222" y="745820"/>
                </a:cubicBezTo>
                <a:cubicBezTo>
                  <a:pt x="305078" y="751989"/>
                  <a:pt x="298933" y="758110"/>
                  <a:pt x="292836" y="764302"/>
                </a:cubicBezTo>
                <a:cubicBezTo>
                  <a:pt x="292250" y="765013"/>
                  <a:pt x="291355" y="765397"/>
                  <a:pt x="290436" y="765334"/>
                </a:cubicBezTo>
                <a:lnTo>
                  <a:pt x="177094" y="765334"/>
                </a:lnTo>
                <a:cubicBezTo>
                  <a:pt x="177574" y="764206"/>
                  <a:pt x="178390" y="763990"/>
                  <a:pt x="179014" y="763558"/>
                </a:cubicBezTo>
                <a:cubicBezTo>
                  <a:pt x="188255" y="757365"/>
                  <a:pt x="197544" y="751197"/>
                  <a:pt x="206786" y="744980"/>
                </a:cubicBezTo>
                <a:cubicBezTo>
                  <a:pt x="207927" y="744190"/>
                  <a:pt x="209287" y="743780"/>
                  <a:pt x="210674" y="743804"/>
                </a:cubicBezTo>
                <a:close/>
                <a:moveTo>
                  <a:pt x="290988" y="768383"/>
                </a:moveTo>
                <a:cubicBezTo>
                  <a:pt x="291941" y="767382"/>
                  <a:pt x="293280" y="766839"/>
                  <a:pt x="294660" y="766895"/>
                </a:cubicBezTo>
                <a:lnTo>
                  <a:pt x="406562" y="766895"/>
                </a:lnTo>
                <a:cubicBezTo>
                  <a:pt x="407330" y="766895"/>
                  <a:pt x="408098" y="766895"/>
                  <a:pt x="408818" y="766895"/>
                </a:cubicBezTo>
                <a:cubicBezTo>
                  <a:pt x="408893" y="767466"/>
                  <a:pt x="408737" y="768044"/>
                  <a:pt x="408386" y="768503"/>
                </a:cubicBezTo>
                <a:cubicBezTo>
                  <a:pt x="404474" y="776352"/>
                  <a:pt x="400513" y="784177"/>
                  <a:pt x="396649" y="792050"/>
                </a:cubicBezTo>
                <a:cubicBezTo>
                  <a:pt x="396236" y="793207"/>
                  <a:pt x="395086" y="793929"/>
                  <a:pt x="393865" y="793802"/>
                </a:cubicBezTo>
                <a:cubicBezTo>
                  <a:pt x="351732" y="793802"/>
                  <a:pt x="309607" y="793802"/>
                  <a:pt x="267489" y="793802"/>
                </a:cubicBezTo>
                <a:cubicBezTo>
                  <a:pt x="266971" y="793898"/>
                  <a:pt x="266438" y="793749"/>
                  <a:pt x="266049" y="793394"/>
                </a:cubicBezTo>
                <a:cubicBezTo>
                  <a:pt x="266529" y="792866"/>
                  <a:pt x="266937" y="792410"/>
                  <a:pt x="267369" y="791978"/>
                </a:cubicBezTo>
                <a:cubicBezTo>
                  <a:pt x="275242" y="784057"/>
                  <a:pt x="283163" y="776208"/>
                  <a:pt x="290988" y="768263"/>
                </a:cubicBezTo>
                <a:close/>
                <a:moveTo>
                  <a:pt x="393121" y="795338"/>
                </a:moveTo>
                <a:lnTo>
                  <a:pt x="394369" y="795338"/>
                </a:lnTo>
                <a:cubicBezTo>
                  <a:pt x="394825" y="796130"/>
                  <a:pt x="394369" y="796610"/>
                  <a:pt x="394057" y="797114"/>
                </a:cubicBezTo>
                <a:cubicBezTo>
                  <a:pt x="388848" y="807556"/>
                  <a:pt x="383615" y="817973"/>
                  <a:pt x="378455" y="828438"/>
                </a:cubicBezTo>
                <a:cubicBezTo>
                  <a:pt x="377979" y="829662"/>
                  <a:pt x="376731" y="830404"/>
                  <a:pt x="375430" y="830238"/>
                </a:cubicBezTo>
                <a:cubicBezTo>
                  <a:pt x="327424" y="830238"/>
                  <a:pt x="279418" y="830238"/>
                  <a:pt x="231413" y="830238"/>
                </a:cubicBezTo>
                <a:lnTo>
                  <a:pt x="229180" y="830238"/>
                </a:lnTo>
                <a:cubicBezTo>
                  <a:pt x="230044" y="829326"/>
                  <a:pt x="230428" y="828894"/>
                  <a:pt x="230860" y="828486"/>
                </a:cubicBezTo>
                <a:cubicBezTo>
                  <a:pt x="241398" y="817925"/>
                  <a:pt x="251983" y="807388"/>
                  <a:pt x="262496" y="796802"/>
                </a:cubicBezTo>
                <a:cubicBezTo>
                  <a:pt x="263365" y="795840"/>
                  <a:pt x="264609" y="795305"/>
                  <a:pt x="265905" y="795338"/>
                </a:cubicBezTo>
                <a:cubicBezTo>
                  <a:pt x="308325" y="795369"/>
                  <a:pt x="350731" y="795369"/>
                  <a:pt x="393121" y="795338"/>
                </a:cubicBezTo>
                <a:close/>
                <a:moveTo>
                  <a:pt x="229900" y="831751"/>
                </a:moveTo>
                <a:cubicBezTo>
                  <a:pt x="277906" y="831751"/>
                  <a:pt x="325912" y="831751"/>
                  <a:pt x="373918" y="831751"/>
                </a:cubicBezTo>
                <a:lnTo>
                  <a:pt x="376606" y="831751"/>
                </a:lnTo>
                <a:cubicBezTo>
                  <a:pt x="376078" y="832903"/>
                  <a:pt x="375766" y="833623"/>
                  <a:pt x="375430" y="834295"/>
                </a:cubicBezTo>
                <a:cubicBezTo>
                  <a:pt x="368493" y="848193"/>
                  <a:pt x="361509" y="862066"/>
                  <a:pt x="354644" y="875988"/>
                </a:cubicBezTo>
                <a:cubicBezTo>
                  <a:pt x="354097" y="877565"/>
                  <a:pt x="352536" y="878559"/>
                  <a:pt x="350875" y="878388"/>
                </a:cubicBezTo>
                <a:cubicBezTo>
                  <a:pt x="295284" y="878388"/>
                  <a:pt x="239701" y="878388"/>
                  <a:pt x="184127" y="878388"/>
                </a:cubicBezTo>
                <a:cubicBezTo>
                  <a:pt x="183179" y="878496"/>
                  <a:pt x="182219" y="878388"/>
                  <a:pt x="181318" y="878076"/>
                </a:cubicBezTo>
                <a:lnTo>
                  <a:pt x="183095" y="876252"/>
                </a:lnTo>
                <a:cubicBezTo>
                  <a:pt x="197304" y="862026"/>
                  <a:pt x="211514" y="847801"/>
                  <a:pt x="225724" y="833575"/>
                </a:cubicBezTo>
                <a:cubicBezTo>
                  <a:pt x="226771" y="832370"/>
                  <a:pt x="228305" y="831700"/>
                  <a:pt x="229900" y="831751"/>
                </a:cubicBezTo>
                <a:close/>
                <a:moveTo>
                  <a:pt x="356612" y="875796"/>
                </a:moveTo>
                <a:cubicBezTo>
                  <a:pt x="363573" y="861850"/>
                  <a:pt x="370606" y="847905"/>
                  <a:pt x="377495" y="833911"/>
                </a:cubicBezTo>
                <a:cubicBezTo>
                  <a:pt x="378059" y="832440"/>
                  <a:pt x="379556" y="831547"/>
                  <a:pt x="381119" y="831751"/>
                </a:cubicBezTo>
                <a:cubicBezTo>
                  <a:pt x="429125" y="831751"/>
                  <a:pt x="477220" y="831751"/>
                  <a:pt x="525401" y="831751"/>
                </a:cubicBezTo>
                <a:lnTo>
                  <a:pt x="525929" y="831751"/>
                </a:lnTo>
                <a:cubicBezTo>
                  <a:pt x="528185" y="831751"/>
                  <a:pt x="528329" y="831751"/>
                  <a:pt x="528329" y="834151"/>
                </a:cubicBezTo>
                <a:lnTo>
                  <a:pt x="528329" y="876012"/>
                </a:lnTo>
                <a:cubicBezTo>
                  <a:pt x="528329" y="878412"/>
                  <a:pt x="528329" y="878412"/>
                  <a:pt x="525809" y="878412"/>
                </a:cubicBezTo>
                <a:lnTo>
                  <a:pt x="355700" y="878412"/>
                </a:lnTo>
                <a:cubicBezTo>
                  <a:pt x="355758" y="877476"/>
                  <a:pt x="356065" y="876574"/>
                  <a:pt x="356588" y="875796"/>
                </a:cubicBezTo>
                <a:close/>
                <a:moveTo>
                  <a:pt x="526913" y="794186"/>
                </a:moveTo>
                <a:lnTo>
                  <a:pt x="524825" y="794186"/>
                </a:lnTo>
                <a:cubicBezTo>
                  <a:pt x="483588" y="794186"/>
                  <a:pt x="442351" y="794186"/>
                  <a:pt x="401114" y="794186"/>
                </a:cubicBezTo>
                <a:cubicBezTo>
                  <a:pt x="399961" y="794186"/>
                  <a:pt x="398713" y="794762"/>
                  <a:pt x="397705" y="793490"/>
                </a:cubicBezTo>
                <a:lnTo>
                  <a:pt x="397705" y="793490"/>
                </a:lnTo>
                <a:cubicBezTo>
                  <a:pt x="401858" y="785185"/>
                  <a:pt x="406058" y="776904"/>
                  <a:pt x="410163" y="768575"/>
                </a:cubicBezTo>
                <a:cubicBezTo>
                  <a:pt x="410583" y="767344"/>
                  <a:pt x="411797" y="766566"/>
                  <a:pt x="413091" y="766703"/>
                </a:cubicBezTo>
                <a:cubicBezTo>
                  <a:pt x="450728" y="766703"/>
                  <a:pt x="488333" y="766703"/>
                  <a:pt x="525905" y="766703"/>
                </a:cubicBezTo>
                <a:cubicBezTo>
                  <a:pt x="528137" y="766703"/>
                  <a:pt x="528161" y="766703"/>
                  <a:pt x="528161" y="769103"/>
                </a:cubicBezTo>
                <a:cubicBezTo>
                  <a:pt x="528161" y="777264"/>
                  <a:pt x="528161" y="785425"/>
                  <a:pt x="528161" y="793586"/>
                </a:cubicBezTo>
                <a:cubicBezTo>
                  <a:pt x="527897" y="794035"/>
                  <a:pt x="527410" y="794301"/>
                  <a:pt x="526889" y="794282"/>
                </a:cubicBezTo>
                <a:close/>
                <a:moveTo>
                  <a:pt x="410883" y="763534"/>
                </a:moveTo>
                <a:cubicBezTo>
                  <a:pt x="410556" y="764631"/>
                  <a:pt x="409500" y="765344"/>
                  <a:pt x="408362" y="765238"/>
                </a:cubicBezTo>
                <a:lnTo>
                  <a:pt x="295380" y="765238"/>
                </a:lnTo>
                <a:cubicBezTo>
                  <a:pt x="295236" y="765238"/>
                  <a:pt x="295068" y="765238"/>
                  <a:pt x="294732" y="765118"/>
                </a:cubicBezTo>
                <a:cubicBezTo>
                  <a:pt x="294900" y="764134"/>
                  <a:pt x="295572" y="763774"/>
                  <a:pt x="296029" y="763318"/>
                </a:cubicBezTo>
                <a:cubicBezTo>
                  <a:pt x="302053" y="757269"/>
                  <a:pt x="308030" y="751317"/>
                  <a:pt x="314079" y="745220"/>
                </a:cubicBezTo>
                <a:cubicBezTo>
                  <a:pt x="315005" y="744190"/>
                  <a:pt x="316345" y="743636"/>
                  <a:pt x="317727" y="743708"/>
                </a:cubicBezTo>
                <a:lnTo>
                  <a:pt x="418324" y="743708"/>
                </a:lnTo>
                <a:cubicBezTo>
                  <a:pt x="418996" y="743708"/>
                  <a:pt x="419668" y="743708"/>
                  <a:pt x="420292" y="743708"/>
                </a:cubicBezTo>
                <a:cubicBezTo>
                  <a:pt x="420412" y="744272"/>
                  <a:pt x="420282" y="744858"/>
                  <a:pt x="419932" y="745316"/>
                </a:cubicBezTo>
                <a:cubicBezTo>
                  <a:pt x="416907" y="751437"/>
                  <a:pt x="413859" y="757461"/>
                  <a:pt x="410883" y="763534"/>
                </a:cubicBezTo>
                <a:close/>
                <a:moveTo>
                  <a:pt x="419260" y="742172"/>
                </a:moveTo>
                <a:cubicBezTo>
                  <a:pt x="405146" y="742172"/>
                  <a:pt x="391008" y="742172"/>
                  <a:pt x="376871" y="742172"/>
                </a:cubicBezTo>
                <a:lnTo>
                  <a:pt x="317943" y="742172"/>
                </a:lnTo>
                <a:cubicBezTo>
                  <a:pt x="317703" y="741235"/>
                  <a:pt x="318399" y="740971"/>
                  <a:pt x="318783" y="740587"/>
                </a:cubicBezTo>
                <a:cubicBezTo>
                  <a:pt x="323584" y="735787"/>
                  <a:pt x="328385" y="730986"/>
                  <a:pt x="333185" y="726042"/>
                </a:cubicBezTo>
                <a:cubicBezTo>
                  <a:pt x="334018" y="725149"/>
                  <a:pt x="335209" y="724681"/>
                  <a:pt x="336426" y="724769"/>
                </a:cubicBezTo>
                <a:lnTo>
                  <a:pt x="428165" y="724769"/>
                </a:lnTo>
                <a:cubicBezTo>
                  <a:pt x="428741" y="724769"/>
                  <a:pt x="429317" y="724769"/>
                  <a:pt x="429845" y="724769"/>
                </a:cubicBezTo>
                <a:cubicBezTo>
                  <a:pt x="430003" y="725245"/>
                  <a:pt x="429915" y="725768"/>
                  <a:pt x="429605" y="726162"/>
                </a:cubicBezTo>
                <a:cubicBezTo>
                  <a:pt x="427205" y="730794"/>
                  <a:pt x="424924" y="735379"/>
                  <a:pt x="422692" y="740059"/>
                </a:cubicBezTo>
                <a:cubicBezTo>
                  <a:pt x="422186" y="741483"/>
                  <a:pt x="420758" y="742361"/>
                  <a:pt x="419260" y="742172"/>
                </a:cubicBezTo>
                <a:close/>
                <a:moveTo>
                  <a:pt x="428645" y="723161"/>
                </a:moveTo>
                <a:lnTo>
                  <a:pt x="339162" y="723161"/>
                </a:lnTo>
                <a:cubicBezTo>
                  <a:pt x="338360" y="723284"/>
                  <a:pt x="337539" y="723226"/>
                  <a:pt x="336762" y="722993"/>
                </a:cubicBezTo>
                <a:cubicBezTo>
                  <a:pt x="336762" y="722225"/>
                  <a:pt x="337338" y="721937"/>
                  <a:pt x="337722" y="721553"/>
                </a:cubicBezTo>
                <a:cubicBezTo>
                  <a:pt x="341490" y="717761"/>
                  <a:pt x="345307" y="713992"/>
                  <a:pt x="349051" y="710176"/>
                </a:cubicBezTo>
                <a:cubicBezTo>
                  <a:pt x="349786" y="709312"/>
                  <a:pt x="350868" y="708817"/>
                  <a:pt x="352003" y="708831"/>
                </a:cubicBezTo>
                <a:cubicBezTo>
                  <a:pt x="380248" y="708831"/>
                  <a:pt x="408499" y="708831"/>
                  <a:pt x="436758" y="708831"/>
                </a:cubicBezTo>
                <a:cubicBezTo>
                  <a:pt x="437094" y="708831"/>
                  <a:pt x="437454" y="708831"/>
                  <a:pt x="438150" y="708951"/>
                </a:cubicBezTo>
                <a:cubicBezTo>
                  <a:pt x="435750" y="713560"/>
                  <a:pt x="433662" y="717857"/>
                  <a:pt x="431549" y="722177"/>
                </a:cubicBezTo>
                <a:cubicBezTo>
                  <a:pt x="431288" y="722844"/>
                  <a:pt x="430601" y="723243"/>
                  <a:pt x="429893" y="723137"/>
                </a:cubicBezTo>
                <a:cubicBezTo>
                  <a:pt x="429478" y="723123"/>
                  <a:pt x="429060" y="723132"/>
                  <a:pt x="428645" y="723161"/>
                </a:cubicBezTo>
                <a:close/>
                <a:moveTo>
                  <a:pt x="439182" y="710512"/>
                </a:moveTo>
                <a:cubicBezTo>
                  <a:pt x="439593" y="709348"/>
                  <a:pt x="440769" y="708635"/>
                  <a:pt x="441991" y="708807"/>
                </a:cubicBezTo>
                <a:cubicBezTo>
                  <a:pt x="448567" y="708807"/>
                  <a:pt x="455144" y="708807"/>
                  <a:pt x="461721" y="708807"/>
                </a:cubicBezTo>
                <a:lnTo>
                  <a:pt x="525137" y="708807"/>
                </a:lnTo>
                <a:cubicBezTo>
                  <a:pt x="526193" y="708807"/>
                  <a:pt x="527249" y="708807"/>
                  <a:pt x="528281" y="708807"/>
                </a:cubicBezTo>
                <a:lnTo>
                  <a:pt x="528281" y="708807"/>
                </a:lnTo>
                <a:cubicBezTo>
                  <a:pt x="528725" y="709228"/>
                  <a:pt x="528939" y="709835"/>
                  <a:pt x="528857" y="710440"/>
                </a:cubicBezTo>
                <a:lnTo>
                  <a:pt x="528857" y="721361"/>
                </a:lnTo>
                <a:cubicBezTo>
                  <a:pt x="528944" y="721956"/>
                  <a:pt x="528716" y="722556"/>
                  <a:pt x="528257" y="722945"/>
                </a:cubicBezTo>
                <a:cubicBezTo>
                  <a:pt x="527633" y="723761"/>
                  <a:pt x="526697" y="723545"/>
                  <a:pt x="525857" y="723545"/>
                </a:cubicBezTo>
                <a:lnTo>
                  <a:pt x="435342" y="723545"/>
                </a:lnTo>
                <a:cubicBezTo>
                  <a:pt x="434502" y="723545"/>
                  <a:pt x="433541" y="723833"/>
                  <a:pt x="432941" y="722825"/>
                </a:cubicBezTo>
                <a:cubicBezTo>
                  <a:pt x="435078" y="718817"/>
                  <a:pt x="437214" y="714688"/>
                  <a:pt x="439182" y="710512"/>
                </a:cubicBezTo>
                <a:close/>
                <a:moveTo>
                  <a:pt x="526577" y="707271"/>
                </a:moveTo>
                <a:cubicBezTo>
                  <a:pt x="526313" y="707247"/>
                  <a:pt x="526049" y="707247"/>
                  <a:pt x="525785" y="707271"/>
                </a:cubicBezTo>
                <a:lnTo>
                  <a:pt x="440934" y="707271"/>
                </a:lnTo>
                <a:cubicBezTo>
                  <a:pt x="441895" y="705327"/>
                  <a:pt x="442639" y="703791"/>
                  <a:pt x="443335" y="702231"/>
                </a:cubicBezTo>
                <a:cubicBezTo>
                  <a:pt x="444031" y="700670"/>
                  <a:pt x="445231" y="698462"/>
                  <a:pt x="446143" y="696566"/>
                </a:cubicBezTo>
                <a:cubicBezTo>
                  <a:pt x="446397" y="695697"/>
                  <a:pt x="447266" y="695159"/>
                  <a:pt x="448159" y="695318"/>
                </a:cubicBezTo>
                <a:cubicBezTo>
                  <a:pt x="448599" y="695354"/>
                  <a:pt x="449040" y="695354"/>
                  <a:pt x="449479" y="695318"/>
                </a:cubicBezTo>
                <a:lnTo>
                  <a:pt x="525329" y="695318"/>
                </a:lnTo>
                <a:cubicBezTo>
                  <a:pt x="528593" y="695318"/>
                  <a:pt x="528209" y="694958"/>
                  <a:pt x="528233" y="698318"/>
                </a:cubicBezTo>
                <a:cubicBezTo>
                  <a:pt x="528233" y="700718"/>
                  <a:pt x="528233" y="703119"/>
                  <a:pt x="528233" y="705519"/>
                </a:cubicBezTo>
                <a:cubicBezTo>
                  <a:pt x="528329" y="706719"/>
                  <a:pt x="528041" y="707487"/>
                  <a:pt x="526577" y="707271"/>
                </a:cubicBezTo>
                <a:close/>
                <a:moveTo>
                  <a:pt x="451952" y="681468"/>
                </a:moveTo>
                <a:cubicBezTo>
                  <a:pt x="451786" y="681886"/>
                  <a:pt x="451368" y="682147"/>
                  <a:pt x="450920" y="682116"/>
                </a:cubicBezTo>
                <a:lnTo>
                  <a:pt x="380087" y="682116"/>
                </a:lnTo>
                <a:cubicBezTo>
                  <a:pt x="379216" y="682241"/>
                  <a:pt x="378328" y="682126"/>
                  <a:pt x="377519" y="681780"/>
                </a:cubicBezTo>
                <a:cubicBezTo>
                  <a:pt x="380135" y="679164"/>
                  <a:pt x="382655" y="676668"/>
                  <a:pt x="385152" y="674123"/>
                </a:cubicBezTo>
                <a:cubicBezTo>
                  <a:pt x="385872" y="673379"/>
                  <a:pt x="386784" y="673619"/>
                  <a:pt x="387552" y="673619"/>
                </a:cubicBezTo>
                <a:lnTo>
                  <a:pt x="455792" y="673619"/>
                </a:lnTo>
                <a:cubicBezTo>
                  <a:pt x="454424" y="676499"/>
                  <a:pt x="453128" y="678972"/>
                  <a:pt x="451952" y="681468"/>
                </a:cubicBezTo>
                <a:close/>
                <a:moveTo>
                  <a:pt x="455816" y="672035"/>
                </a:moveTo>
                <a:lnTo>
                  <a:pt x="389736" y="672035"/>
                </a:lnTo>
                <a:cubicBezTo>
                  <a:pt x="388980" y="672174"/>
                  <a:pt x="388200" y="672001"/>
                  <a:pt x="387576" y="671555"/>
                </a:cubicBezTo>
                <a:cubicBezTo>
                  <a:pt x="389736" y="669467"/>
                  <a:pt x="391776" y="667546"/>
                  <a:pt x="393745" y="665554"/>
                </a:cubicBezTo>
                <a:cubicBezTo>
                  <a:pt x="394285" y="664968"/>
                  <a:pt x="395065" y="664668"/>
                  <a:pt x="395857" y="664738"/>
                </a:cubicBezTo>
                <a:cubicBezTo>
                  <a:pt x="396361" y="664738"/>
                  <a:pt x="396913" y="664738"/>
                  <a:pt x="397417" y="664738"/>
                </a:cubicBezTo>
                <a:lnTo>
                  <a:pt x="460089" y="664738"/>
                </a:lnTo>
                <a:cubicBezTo>
                  <a:pt x="459193" y="667057"/>
                  <a:pt x="458133" y="669311"/>
                  <a:pt x="456920" y="671483"/>
                </a:cubicBezTo>
                <a:cubicBezTo>
                  <a:pt x="456700" y="671874"/>
                  <a:pt x="456263" y="672093"/>
                  <a:pt x="455816" y="672035"/>
                </a:cubicBezTo>
                <a:close/>
                <a:moveTo>
                  <a:pt x="528353" y="575135"/>
                </a:moveTo>
                <a:lnTo>
                  <a:pt x="528353" y="575135"/>
                </a:lnTo>
                <a:cubicBezTo>
                  <a:pt x="527657" y="575879"/>
                  <a:pt x="526745" y="575687"/>
                  <a:pt x="525953" y="575687"/>
                </a:cubicBezTo>
                <a:lnTo>
                  <a:pt x="485148" y="575687"/>
                </a:lnTo>
                <a:cubicBezTo>
                  <a:pt x="482556" y="575687"/>
                  <a:pt x="482460" y="575687"/>
                  <a:pt x="482460" y="572999"/>
                </a:cubicBezTo>
                <a:lnTo>
                  <a:pt x="482460" y="532266"/>
                </a:lnTo>
                <a:cubicBezTo>
                  <a:pt x="482460" y="531426"/>
                  <a:pt x="482268" y="530489"/>
                  <a:pt x="483012" y="529865"/>
                </a:cubicBezTo>
                <a:cubicBezTo>
                  <a:pt x="483859" y="529393"/>
                  <a:pt x="484843" y="529232"/>
                  <a:pt x="485796" y="529409"/>
                </a:cubicBezTo>
                <a:lnTo>
                  <a:pt x="525689" y="529409"/>
                </a:lnTo>
                <a:cubicBezTo>
                  <a:pt x="526642" y="529249"/>
                  <a:pt x="527621" y="529407"/>
                  <a:pt x="528473" y="529865"/>
                </a:cubicBezTo>
                <a:cubicBezTo>
                  <a:pt x="528915" y="530732"/>
                  <a:pt x="529066" y="531716"/>
                  <a:pt x="528905" y="532674"/>
                </a:cubicBezTo>
                <a:lnTo>
                  <a:pt x="528905" y="572519"/>
                </a:lnTo>
                <a:cubicBezTo>
                  <a:pt x="529016" y="573428"/>
                  <a:pt x="528821" y="574348"/>
                  <a:pt x="528353" y="575135"/>
                </a:cubicBezTo>
                <a:close/>
                <a:moveTo>
                  <a:pt x="525953" y="622589"/>
                </a:moveTo>
                <a:lnTo>
                  <a:pt x="484812" y="622589"/>
                </a:lnTo>
                <a:cubicBezTo>
                  <a:pt x="482772" y="622589"/>
                  <a:pt x="482700" y="622757"/>
                  <a:pt x="482700" y="620669"/>
                </a:cubicBezTo>
                <a:cubicBezTo>
                  <a:pt x="482700" y="606795"/>
                  <a:pt x="482700" y="592921"/>
                  <a:pt x="482700" y="579047"/>
                </a:cubicBezTo>
                <a:cubicBezTo>
                  <a:pt x="482700" y="576983"/>
                  <a:pt x="482700" y="576935"/>
                  <a:pt x="484932" y="576935"/>
                </a:cubicBezTo>
                <a:lnTo>
                  <a:pt x="526025" y="576935"/>
                </a:lnTo>
                <a:cubicBezTo>
                  <a:pt x="528233" y="576935"/>
                  <a:pt x="528257" y="576935"/>
                  <a:pt x="528257" y="579336"/>
                </a:cubicBezTo>
                <a:lnTo>
                  <a:pt x="528257" y="620141"/>
                </a:lnTo>
                <a:cubicBezTo>
                  <a:pt x="528281" y="622661"/>
                  <a:pt x="528617" y="622589"/>
                  <a:pt x="525929" y="622589"/>
                </a:cubicBezTo>
                <a:close/>
                <a:moveTo>
                  <a:pt x="482364" y="12842"/>
                </a:moveTo>
                <a:cubicBezTo>
                  <a:pt x="482364" y="10273"/>
                  <a:pt x="482364" y="10153"/>
                  <a:pt x="485052" y="10153"/>
                </a:cubicBezTo>
                <a:lnTo>
                  <a:pt x="525857" y="10153"/>
                </a:lnTo>
                <a:cubicBezTo>
                  <a:pt x="526721" y="10153"/>
                  <a:pt x="527633" y="9961"/>
                  <a:pt x="528257" y="10705"/>
                </a:cubicBezTo>
                <a:cubicBezTo>
                  <a:pt x="528730" y="11552"/>
                  <a:pt x="528891" y="12537"/>
                  <a:pt x="528713" y="13490"/>
                </a:cubicBezTo>
                <a:lnTo>
                  <a:pt x="528713" y="53335"/>
                </a:lnTo>
                <a:cubicBezTo>
                  <a:pt x="528886" y="54293"/>
                  <a:pt x="528735" y="55281"/>
                  <a:pt x="528281" y="56143"/>
                </a:cubicBezTo>
                <a:lnTo>
                  <a:pt x="528281" y="56143"/>
                </a:lnTo>
                <a:cubicBezTo>
                  <a:pt x="527434" y="56613"/>
                  <a:pt x="526450" y="56774"/>
                  <a:pt x="525497" y="56599"/>
                </a:cubicBezTo>
                <a:lnTo>
                  <a:pt x="485700" y="56599"/>
                </a:lnTo>
                <a:cubicBezTo>
                  <a:pt x="484747" y="56787"/>
                  <a:pt x="483758" y="56625"/>
                  <a:pt x="482916" y="56143"/>
                </a:cubicBezTo>
                <a:lnTo>
                  <a:pt x="482916" y="56143"/>
                </a:lnTo>
                <a:cubicBezTo>
                  <a:pt x="482172" y="55447"/>
                  <a:pt x="482364" y="54535"/>
                  <a:pt x="482364" y="53743"/>
                </a:cubicBezTo>
                <a:close/>
                <a:moveTo>
                  <a:pt x="485076" y="435294"/>
                </a:moveTo>
                <a:lnTo>
                  <a:pt x="526169" y="435294"/>
                </a:lnTo>
                <a:cubicBezTo>
                  <a:pt x="528257" y="435294"/>
                  <a:pt x="528281" y="435294"/>
                  <a:pt x="528281" y="437478"/>
                </a:cubicBezTo>
                <a:lnTo>
                  <a:pt x="528281" y="478571"/>
                </a:lnTo>
                <a:cubicBezTo>
                  <a:pt x="528281" y="480971"/>
                  <a:pt x="528281" y="480971"/>
                  <a:pt x="526073" y="480971"/>
                </a:cubicBezTo>
                <a:lnTo>
                  <a:pt x="484956" y="480971"/>
                </a:lnTo>
                <a:cubicBezTo>
                  <a:pt x="482748" y="480971"/>
                  <a:pt x="482724" y="480971"/>
                  <a:pt x="482700" y="478571"/>
                </a:cubicBezTo>
                <a:lnTo>
                  <a:pt x="482700" y="437574"/>
                </a:lnTo>
                <a:cubicBezTo>
                  <a:pt x="482700" y="435150"/>
                  <a:pt x="482604" y="435366"/>
                  <a:pt x="485076" y="435366"/>
                </a:cubicBezTo>
                <a:close/>
                <a:moveTo>
                  <a:pt x="528281" y="431765"/>
                </a:moveTo>
                <a:cubicBezTo>
                  <a:pt x="528281" y="433686"/>
                  <a:pt x="528281" y="433710"/>
                  <a:pt x="526145" y="433710"/>
                </a:cubicBezTo>
                <a:lnTo>
                  <a:pt x="484812" y="433710"/>
                </a:lnTo>
                <a:cubicBezTo>
                  <a:pt x="482772" y="433710"/>
                  <a:pt x="482724" y="433710"/>
                  <a:pt x="482724" y="431717"/>
                </a:cubicBezTo>
                <a:cubicBezTo>
                  <a:pt x="482724" y="417875"/>
                  <a:pt x="482724" y="404011"/>
                  <a:pt x="482724" y="390120"/>
                </a:cubicBezTo>
                <a:cubicBezTo>
                  <a:pt x="482724" y="388104"/>
                  <a:pt x="482724" y="388056"/>
                  <a:pt x="484740" y="388056"/>
                </a:cubicBezTo>
                <a:lnTo>
                  <a:pt x="526337" y="388056"/>
                </a:lnTo>
                <a:cubicBezTo>
                  <a:pt x="528233" y="388056"/>
                  <a:pt x="528281" y="388056"/>
                  <a:pt x="528281" y="389904"/>
                </a:cubicBezTo>
                <a:close/>
                <a:moveTo>
                  <a:pt x="528281" y="384575"/>
                </a:moveTo>
                <a:cubicBezTo>
                  <a:pt x="528281" y="386424"/>
                  <a:pt x="528281" y="386448"/>
                  <a:pt x="526409" y="386448"/>
                </a:cubicBezTo>
                <a:lnTo>
                  <a:pt x="484596" y="386448"/>
                </a:lnTo>
                <a:cubicBezTo>
                  <a:pt x="482748" y="386448"/>
                  <a:pt x="482724" y="386448"/>
                  <a:pt x="482724" y="384575"/>
                </a:cubicBezTo>
                <a:cubicBezTo>
                  <a:pt x="482724" y="370630"/>
                  <a:pt x="482724" y="356684"/>
                  <a:pt x="482724" y="342738"/>
                </a:cubicBezTo>
                <a:cubicBezTo>
                  <a:pt x="482724" y="341418"/>
                  <a:pt x="483084" y="340938"/>
                  <a:pt x="484500" y="340938"/>
                </a:cubicBezTo>
                <a:cubicBezTo>
                  <a:pt x="498518" y="340938"/>
                  <a:pt x="512559" y="340938"/>
                  <a:pt x="526577" y="340938"/>
                </a:cubicBezTo>
                <a:cubicBezTo>
                  <a:pt x="527945" y="340938"/>
                  <a:pt x="528353" y="341322"/>
                  <a:pt x="528353" y="342714"/>
                </a:cubicBezTo>
                <a:cubicBezTo>
                  <a:pt x="528257" y="356756"/>
                  <a:pt x="528281" y="370702"/>
                  <a:pt x="528281" y="384647"/>
                </a:cubicBezTo>
                <a:close/>
                <a:moveTo>
                  <a:pt x="528113" y="339402"/>
                </a:moveTo>
                <a:lnTo>
                  <a:pt x="485484" y="339402"/>
                </a:lnTo>
                <a:cubicBezTo>
                  <a:pt x="482772" y="339402"/>
                  <a:pt x="482700" y="339834"/>
                  <a:pt x="482700" y="336762"/>
                </a:cubicBezTo>
                <a:cubicBezTo>
                  <a:pt x="482700" y="334361"/>
                  <a:pt x="482700" y="331841"/>
                  <a:pt x="482700" y="329393"/>
                </a:cubicBezTo>
                <a:cubicBezTo>
                  <a:pt x="482700" y="318430"/>
                  <a:pt x="482700" y="307461"/>
                  <a:pt x="482700" y="296485"/>
                </a:cubicBezTo>
                <a:cubicBezTo>
                  <a:pt x="482563" y="295527"/>
                  <a:pt x="482647" y="294550"/>
                  <a:pt x="482940" y="293628"/>
                </a:cubicBezTo>
                <a:cubicBezTo>
                  <a:pt x="483660" y="292908"/>
                  <a:pt x="484572" y="293124"/>
                  <a:pt x="485340" y="293124"/>
                </a:cubicBezTo>
                <a:cubicBezTo>
                  <a:pt x="498798" y="293124"/>
                  <a:pt x="512264" y="293124"/>
                  <a:pt x="525737" y="293124"/>
                </a:cubicBezTo>
                <a:cubicBezTo>
                  <a:pt x="526553" y="293124"/>
                  <a:pt x="527489" y="292884"/>
                  <a:pt x="528137" y="293700"/>
                </a:cubicBezTo>
                <a:cubicBezTo>
                  <a:pt x="528785" y="294516"/>
                  <a:pt x="528737" y="295260"/>
                  <a:pt x="528737" y="296101"/>
                </a:cubicBezTo>
                <a:lnTo>
                  <a:pt x="528737" y="337122"/>
                </a:lnTo>
                <a:cubicBezTo>
                  <a:pt x="528809" y="337962"/>
                  <a:pt x="529073" y="338922"/>
                  <a:pt x="528113" y="339474"/>
                </a:cubicBezTo>
                <a:close/>
                <a:moveTo>
                  <a:pt x="528809" y="249463"/>
                </a:moveTo>
                <a:lnTo>
                  <a:pt x="528809" y="289332"/>
                </a:lnTo>
                <a:cubicBezTo>
                  <a:pt x="528980" y="290282"/>
                  <a:pt x="528828" y="291262"/>
                  <a:pt x="528377" y="292116"/>
                </a:cubicBezTo>
                <a:lnTo>
                  <a:pt x="528377" y="292116"/>
                </a:lnTo>
                <a:cubicBezTo>
                  <a:pt x="527532" y="292594"/>
                  <a:pt x="526548" y="292764"/>
                  <a:pt x="525593" y="292596"/>
                </a:cubicBezTo>
                <a:lnTo>
                  <a:pt x="485700" y="292596"/>
                </a:lnTo>
                <a:cubicBezTo>
                  <a:pt x="484747" y="292771"/>
                  <a:pt x="483763" y="292611"/>
                  <a:pt x="482916" y="292140"/>
                </a:cubicBezTo>
                <a:lnTo>
                  <a:pt x="482916" y="292140"/>
                </a:lnTo>
                <a:cubicBezTo>
                  <a:pt x="482172" y="291444"/>
                  <a:pt x="482364" y="290508"/>
                  <a:pt x="482364" y="289740"/>
                </a:cubicBezTo>
                <a:lnTo>
                  <a:pt x="482364" y="248935"/>
                </a:lnTo>
                <a:cubicBezTo>
                  <a:pt x="482364" y="246366"/>
                  <a:pt x="482364" y="246270"/>
                  <a:pt x="485052" y="246270"/>
                </a:cubicBezTo>
                <a:cubicBezTo>
                  <a:pt x="498654" y="246270"/>
                  <a:pt x="512254" y="246270"/>
                  <a:pt x="525857" y="246270"/>
                </a:cubicBezTo>
                <a:cubicBezTo>
                  <a:pt x="526721" y="246270"/>
                  <a:pt x="527633" y="246054"/>
                  <a:pt x="528257" y="246798"/>
                </a:cubicBezTo>
                <a:cubicBezTo>
                  <a:pt x="528747" y="247622"/>
                  <a:pt x="528944" y="248587"/>
                  <a:pt x="528809" y="249535"/>
                </a:cubicBezTo>
                <a:close/>
                <a:moveTo>
                  <a:pt x="528809" y="100980"/>
                </a:moveTo>
                <a:cubicBezTo>
                  <a:pt x="528809" y="101821"/>
                  <a:pt x="529073" y="102781"/>
                  <a:pt x="528089" y="103381"/>
                </a:cubicBezTo>
                <a:lnTo>
                  <a:pt x="485484" y="103381"/>
                </a:lnTo>
                <a:cubicBezTo>
                  <a:pt x="482772" y="103381"/>
                  <a:pt x="482700" y="103813"/>
                  <a:pt x="482700" y="100740"/>
                </a:cubicBezTo>
                <a:cubicBezTo>
                  <a:pt x="482700" y="98340"/>
                  <a:pt x="482700" y="95940"/>
                  <a:pt x="482700" y="93372"/>
                </a:cubicBezTo>
                <a:cubicBezTo>
                  <a:pt x="482700" y="82410"/>
                  <a:pt x="482700" y="71449"/>
                  <a:pt x="482700" y="60487"/>
                </a:cubicBezTo>
                <a:cubicBezTo>
                  <a:pt x="482563" y="59530"/>
                  <a:pt x="482644" y="58553"/>
                  <a:pt x="482940" y="57631"/>
                </a:cubicBezTo>
                <a:cubicBezTo>
                  <a:pt x="483660" y="56911"/>
                  <a:pt x="484572" y="57103"/>
                  <a:pt x="485340" y="57103"/>
                </a:cubicBezTo>
                <a:lnTo>
                  <a:pt x="525737" y="57103"/>
                </a:lnTo>
                <a:cubicBezTo>
                  <a:pt x="526553" y="57103"/>
                  <a:pt x="527489" y="56887"/>
                  <a:pt x="528137" y="57703"/>
                </a:cubicBezTo>
                <a:cubicBezTo>
                  <a:pt x="528785" y="58519"/>
                  <a:pt x="528737" y="59263"/>
                  <a:pt x="528737" y="60103"/>
                </a:cubicBezTo>
                <a:close/>
                <a:moveTo>
                  <a:pt x="528281" y="222123"/>
                </a:moveTo>
                <a:lnTo>
                  <a:pt x="528281" y="242934"/>
                </a:lnTo>
                <a:cubicBezTo>
                  <a:pt x="528281" y="244830"/>
                  <a:pt x="528281" y="244878"/>
                  <a:pt x="526433" y="244878"/>
                </a:cubicBezTo>
                <a:cubicBezTo>
                  <a:pt x="512463" y="244878"/>
                  <a:pt x="498501" y="244878"/>
                  <a:pt x="484548" y="244878"/>
                </a:cubicBezTo>
                <a:cubicBezTo>
                  <a:pt x="482772" y="244878"/>
                  <a:pt x="482724" y="244878"/>
                  <a:pt x="482724" y="242910"/>
                </a:cubicBezTo>
                <a:cubicBezTo>
                  <a:pt x="482724" y="228940"/>
                  <a:pt x="482724" y="214971"/>
                  <a:pt x="482724" y="201025"/>
                </a:cubicBezTo>
                <a:cubicBezTo>
                  <a:pt x="482724" y="199705"/>
                  <a:pt x="483060" y="199201"/>
                  <a:pt x="484476" y="199201"/>
                </a:cubicBezTo>
                <a:cubicBezTo>
                  <a:pt x="498542" y="199201"/>
                  <a:pt x="512590" y="199201"/>
                  <a:pt x="526625" y="199201"/>
                </a:cubicBezTo>
                <a:cubicBezTo>
                  <a:pt x="528089" y="199201"/>
                  <a:pt x="528353" y="199753"/>
                  <a:pt x="528353" y="201049"/>
                </a:cubicBezTo>
                <a:cubicBezTo>
                  <a:pt x="528257" y="208226"/>
                  <a:pt x="528281" y="215163"/>
                  <a:pt x="528281" y="222195"/>
                </a:cubicBezTo>
                <a:close/>
                <a:moveTo>
                  <a:pt x="528281" y="148290"/>
                </a:moveTo>
                <a:cubicBezTo>
                  <a:pt x="528281" y="150355"/>
                  <a:pt x="528281" y="150403"/>
                  <a:pt x="526361" y="150403"/>
                </a:cubicBezTo>
                <a:lnTo>
                  <a:pt x="484524" y="150403"/>
                </a:lnTo>
                <a:cubicBezTo>
                  <a:pt x="482748" y="150403"/>
                  <a:pt x="482724" y="150403"/>
                  <a:pt x="482724" y="148458"/>
                </a:cubicBezTo>
                <a:cubicBezTo>
                  <a:pt x="482724" y="134601"/>
                  <a:pt x="482724" y="120751"/>
                  <a:pt x="482724" y="106909"/>
                </a:cubicBezTo>
                <a:cubicBezTo>
                  <a:pt x="482724" y="104965"/>
                  <a:pt x="482724" y="104917"/>
                  <a:pt x="484764" y="104917"/>
                </a:cubicBezTo>
                <a:lnTo>
                  <a:pt x="526313" y="104917"/>
                </a:lnTo>
                <a:cubicBezTo>
                  <a:pt x="528257" y="104917"/>
                  <a:pt x="528281" y="104917"/>
                  <a:pt x="528281" y="106981"/>
                </a:cubicBezTo>
                <a:lnTo>
                  <a:pt x="528281" y="148362"/>
                </a:lnTo>
                <a:close/>
                <a:moveTo>
                  <a:pt x="482676" y="154243"/>
                </a:moveTo>
                <a:cubicBezTo>
                  <a:pt x="482676" y="152011"/>
                  <a:pt x="482676" y="151987"/>
                  <a:pt x="485076" y="151987"/>
                </a:cubicBezTo>
                <a:lnTo>
                  <a:pt x="525881" y="151987"/>
                </a:lnTo>
                <a:cubicBezTo>
                  <a:pt x="528425" y="151987"/>
                  <a:pt x="528281" y="151867"/>
                  <a:pt x="528281" y="154387"/>
                </a:cubicBezTo>
                <a:lnTo>
                  <a:pt x="528281" y="195192"/>
                </a:lnTo>
                <a:cubicBezTo>
                  <a:pt x="528281" y="197592"/>
                  <a:pt x="528281" y="197592"/>
                  <a:pt x="526073" y="197592"/>
                </a:cubicBezTo>
                <a:lnTo>
                  <a:pt x="484980" y="197592"/>
                </a:lnTo>
                <a:cubicBezTo>
                  <a:pt x="482748" y="197592"/>
                  <a:pt x="482724" y="197592"/>
                  <a:pt x="482580" y="195192"/>
                </a:cubicBezTo>
                <a:cubicBezTo>
                  <a:pt x="482659" y="181606"/>
                  <a:pt x="482707" y="167981"/>
                  <a:pt x="482724" y="154315"/>
                </a:cubicBezTo>
                <a:close/>
                <a:moveTo>
                  <a:pt x="482316" y="525713"/>
                </a:moveTo>
                <a:lnTo>
                  <a:pt x="482316" y="484908"/>
                </a:lnTo>
                <a:cubicBezTo>
                  <a:pt x="482316" y="482340"/>
                  <a:pt x="482316" y="482244"/>
                  <a:pt x="485004" y="482244"/>
                </a:cubicBezTo>
                <a:cubicBezTo>
                  <a:pt x="498606" y="482244"/>
                  <a:pt x="512206" y="482244"/>
                  <a:pt x="525809" y="482244"/>
                </a:cubicBezTo>
                <a:cubicBezTo>
                  <a:pt x="526673" y="482244"/>
                  <a:pt x="527585" y="482028"/>
                  <a:pt x="528209" y="482772"/>
                </a:cubicBezTo>
                <a:cubicBezTo>
                  <a:pt x="528680" y="483619"/>
                  <a:pt x="528840" y="484603"/>
                  <a:pt x="528665" y="485556"/>
                </a:cubicBezTo>
                <a:lnTo>
                  <a:pt x="528665" y="525449"/>
                </a:lnTo>
                <a:cubicBezTo>
                  <a:pt x="528840" y="526402"/>
                  <a:pt x="528680" y="527386"/>
                  <a:pt x="528209" y="528233"/>
                </a:cubicBezTo>
                <a:cubicBezTo>
                  <a:pt x="527348" y="528687"/>
                  <a:pt x="526359" y="528838"/>
                  <a:pt x="525401" y="528665"/>
                </a:cubicBezTo>
                <a:lnTo>
                  <a:pt x="485556" y="528665"/>
                </a:lnTo>
                <a:cubicBezTo>
                  <a:pt x="484605" y="528852"/>
                  <a:pt x="483621" y="528699"/>
                  <a:pt x="482772" y="528233"/>
                </a:cubicBezTo>
                <a:lnTo>
                  <a:pt x="482772" y="528233"/>
                </a:lnTo>
                <a:cubicBezTo>
                  <a:pt x="482172" y="527465"/>
                  <a:pt x="482364" y="526649"/>
                  <a:pt x="482364" y="525785"/>
                </a:cubicBezTo>
                <a:close/>
                <a:moveTo>
                  <a:pt x="484380" y="624125"/>
                </a:moveTo>
                <a:lnTo>
                  <a:pt x="525977" y="624125"/>
                </a:lnTo>
                <a:cubicBezTo>
                  <a:pt x="526503" y="624065"/>
                  <a:pt x="527035" y="624065"/>
                  <a:pt x="527561" y="624125"/>
                </a:cubicBezTo>
                <a:cubicBezTo>
                  <a:pt x="528425" y="624293"/>
                  <a:pt x="528185" y="625013"/>
                  <a:pt x="528233" y="625589"/>
                </a:cubicBezTo>
                <a:cubicBezTo>
                  <a:pt x="528281" y="626165"/>
                  <a:pt x="528233" y="626645"/>
                  <a:pt x="527441" y="626669"/>
                </a:cubicBezTo>
                <a:lnTo>
                  <a:pt x="483492" y="626669"/>
                </a:lnTo>
                <a:cubicBezTo>
                  <a:pt x="482820" y="626669"/>
                  <a:pt x="482124" y="626885"/>
                  <a:pt x="481499" y="626429"/>
                </a:cubicBezTo>
                <a:cubicBezTo>
                  <a:pt x="482244" y="624197"/>
                  <a:pt x="482244" y="624173"/>
                  <a:pt x="484332" y="624173"/>
                </a:cubicBezTo>
                <a:close/>
                <a:moveTo>
                  <a:pt x="482460" y="628350"/>
                </a:moveTo>
                <a:lnTo>
                  <a:pt x="527153" y="628350"/>
                </a:lnTo>
                <a:cubicBezTo>
                  <a:pt x="528401" y="628350"/>
                  <a:pt x="528209" y="629214"/>
                  <a:pt x="528233" y="630006"/>
                </a:cubicBezTo>
                <a:cubicBezTo>
                  <a:pt x="528257" y="630798"/>
                  <a:pt x="528233" y="631446"/>
                  <a:pt x="527201" y="631422"/>
                </a:cubicBezTo>
                <a:lnTo>
                  <a:pt x="480467" y="631422"/>
                </a:lnTo>
                <a:cubicBezTo>
                  <a:pt x="480035" y="631446"/>
                  <a:pt x="479603" y="631446"/>
                  <a:pt x="479171" y="631422"/>
                </a:cubicBezTo>
                <a:cubicBezTo>
                  <a:pt x="479939" y="628398"/>
                  <a:pt x="479939" y="628398"/>
                  <a:pt x="482508" y="628398"/>
                </a:cubicBezTo>
                <a:close/>
                <a:moveTo>
                  <a:pt x="437982" y="576887"/>
                </a:moveTo>
                <a:lnTo>
                  <a:pt x="479603" y="576887"/>
                </a:lnTo>
                <a:cubicBezTo>
                  <a:pt x="480803" y="576887"/>
                  <a:pt x="481163" y="577415"/>
                  <a:pt x="481067" y="578471"/>
                </a:cubicBezTo>
                <a:cubicBezTo>
                  <a:pt x="481067" y="578831"/>
                  <a:pt x="481067" y="579191"/>
                  <a:pt x="481067" y="579528"/>
                </a:cubicBezTo>
                <a:lnTo>
                  <a:pt x="481067" y="620333"/>
                </a:lnTo>
                <a:cubicBezTo>
                  <a:pt x="481067" y="622733"/>
                  <a:pt x="481067" y="622517"/>
                  <a:pt x="478955" y="622517"/>
                </a:cubicBezTo>
                <a:lnTo>
                  <a:pt x="437910" y="622517"/>
                </a:lnTo>
                <a:cubicBezTo>
                  <a:pt x="435222" y="622517"/>
                  <a:pt x="435510" y="622517"/>
                  <a:pt x="435510" y="620117"/>
                </a:cubicBezTo>
                <a:cubicBezTo>
                  <a:pt x="435510" y="606596"/>
                  <a:pt x="435510" y="593072"/>
                  <a:pt x="435510" y="579552"/>
                </a:cubicBezTo>
                <a:cubicBezTo>
                  <a:pt x="435558" y="576959"/>
                  <a:pt x="435150" y="576935"/>
                  <a:pt x="438030" y="576935"/>
                </a:cubicBezTo>
                <a:close/>
                <a:moveTo>
                  <a:pt x="481115" y="573071"/>
                </a:moveTo>
                <a:cubicBezTo>
                  <a:pt x="481115" y="575471"/>
                  <a:pt x="481115" y="575471"/>
                  <a:pt x="478859" y="575471"/>
                </a:cubicBezTo>
                <a:lnTo>
                  <a:pt x="437838" y="575471"/>
                </a:lnTo>
                <a:cubicBezTo>
                  <a:pt x="435558" y="575471"/>
                  <a:pt x="435558" y="575471"/>
                  <a:pt x="435558" y="573071"/>
                </a:cubicBezTo>
                <a:cubicBezTo>
                  <a:pt x="435558" y="559389"/>
                  <a:pt x="435558" y="545707"/>
                  <a:pt x="435558" y="532026"/>
                </a:cubicBezTo>
                <a:cubicBezTo>
                  <a:pt x="435558" y="529841"/>
                  <a:pt x="435558" y="529817"/>
                  <a:pt x="437646" y="529793"/>
                </a:cubicBezTo>
                <a:lnTo>
                  <a:pt x="478931" y="529793"/>
                </a:lnTo>
                <a:cubicBezTo>
                  <a:pt x="481067" y="529793"/>
                  <a:pt x="481115" y="529793"/>
                  <a:pt x="481115" y="531954"/>
                </a:cubicBezTo>
                <a:lnTo>
                  <a:pt x="481115" y="573071"/>
                </a:lnTo>
                <a:close/>
                <a:moveTo>
                  <a:pt x="481115" y="526001"/>
                </a:moveTo>
                <a:cubicBezTo>
                  <a:pt x="481115" y="528257"/>
                  <a:pt x="481115" y="528401"/>
                  <a:pt x="478715" y="528401"/>
                </a:cubicBezTo>
                <a:lnTo>
                  <a:pt x="437766" y="528401"/>
                </a:lnTo>
                <a:cubicBezTo>
                  <a:pt x="435558" y="528401"/>
                  <a:pt x="435558" y="528401"/>
                  <a:pt x="435558" y="526001"/>
                </a:cubicBezTo>
                <a:cubicBezTo>
                  <a:pt x="435558" y="512319"/>
                  <a:pt x="435558" y="498638"/>
                  <a:pt x="435558" y="484956"/>
                </a:cubicBezTo>
                <a:cubicBezTo>
                  <a:pt x="435558" y="482796"/>
                  <a:pt x="435558" y="482772"/>
                  <a:pt x="437694" y="482772"/>
                </a:cubicBezTo>
                <a:lnTo>
                  <a:pt x="478739" y="482772"/>
                </a:lnTo>
                <a:cubicBezTo>
                  <a:pt x="481139" y="482772"/>
                  <a:pt x="481139" y="482772"/>
                  <a:pt x="481139" y="485004"/>
                </a:cubicBezTo>
                <a:close/>
                <a:moveTo>
                  <a:pt x="435510" y="390600"/>
                </a:moveTo>
                <a:cubicBezTo>
                  <a:pt x="435510" y="388200"/>
                  <a:pt x="435510" y="388200"/>
                  <a:pt x="437718" y="388200"/>
                </a:cubicBezTo>
                <a:lnTo>
                  <a:pt x="478787" y="388200"/>
                </a:lnTo>
                <a:cubicBezTo>
                  <a:pt x="481043" y="388200"/>
                  <a:pt x="481067" y="388200"/>
                  <a:pt x="481067" y="390600"/>
                </a:cubicBezTo>
                <a:lnTo>
                  <a:pt x="481067" y="431453"/>
                </a:lnTo>
                <a:cubicBezTo>
                  <a:pt x="481067" y="433662"/>
                  <a:pt x="481067" y="433686"/>
                  <a:pt x="478667" y="433686"/>
                </a:cubicBezTo>
                <a:lnTo>
                  <a:pt x="437862" y="433686"/>
                </a:lnTo>
                <a:cubicBezTo>
                  <a:pt x="435318" y="433686"/>
                  <a:pt x="435462" y="433806"/>
                  <a:pt x="435462" y="431285"/>
                </a:cubicBezTo>
                <a:lnTo>
                  <a:pt x="435462" y="411003"/>
                </a:lnTo>
                <a:cubicBezTo>
                  <a:pt x="435510" y="404169"/>
                  <a:pt x="435541" y="397338"/>
                  <a:pt x="435558" y="390504"/>
                </a:cubicBezTo>
                <a:close/>
                <a:moveTo>
                  <a:pt x="435510" y="295813"/>
                </a:moveTo>
                <a:cubicBezTo>
                  <a:pt x="435510" y="293844"/>
                  <a:pt x="435510" y="293820"/>
                  <a:pt x="437550" y="293820"/>
                </a:cubicBezTo>
                <a:cubicBezTo>
                  <a:pt x="451328" y="293820"/>
                  <a:pt x="465098" y="293820"/>
                  <a:pt x="478859" y="293820"/>
                </a:cubicBezTo>
                <a:cubicBezTo>
                  <a:pt x="481019" y="293820"/>
                  <a:pt x="481067" y="293820"/>
                  <a:pt x="481067" y="295933"/>
                </a:cubicBezTo>
                <a:lnTo>
                  <a:pt x="481067" y="337266"/>
                </a:lnTo>
                <a:cubicBezTo>
                  <a:pt x="481067" y="339546"/>
                  <a:pt x="481067" y="339666"/>
                  <a:pt x="478667" y="339666"/>
                </a:cubicBezTo>
                <a:lnTo>
                  <a:pt x="437718" y="339666"/>
                </a:lnTo>
                <a:cubicBezTo>
                  <a:pt x="435582" y="339666"/>
                  <a:pt x="435558" y="339666"/>
                  <a:pt x="435558" y="337506"/>
                </a:cubicBezTo>
                <a:cubicBezTo>
                  <a:pt x="435527" y="323505"/>
                  <a:pt x="435527" y="309573"/>
                  <a:pt x="435558" y="295716"/>
                </a:cubicBezTo>
                <a:close/>
                <a:moveTo>
                  <a:pt x="435510" y="248767"/>
                </a:moveTo>
                <a:cubicBezTo>
                  <a:pt x="435510" y="246702"/>
                  <a:pt x="435510" y="246654"/>
                  <a:pt x="437718" y="246654"/>
                </a:cubicBezTo>
                <a:lnTo>
                  <a:pt x="478763" y="246654"/>
                </a:lnTo>
                <a:cubicBezTo>
                  <a:pt x="481163" y="246654"/>
                  <a:pt x="481163" y="246654"/>
                  <a:pt x="481163" y="249055"/>
                </a:cubicBezTo>
                <a:lnTo>
                  <a:pt x="481163" y="289836"/>
                </a:lnTo>
                <a:cubicBezTo>
                  <a:pt x="481163" y="292044"/>
                  <a:pt x="481163" y="292044"/>
                  <a:pt x="478763" y="292044"/>
                </a:cubicBezTo>
                <a:lnTo>
                  <a:pt x="437718" y="292044"/>
                </a:lnTo>
                <a:cubicBezTo>
                  <a:pt x="435606" y="292044"/>
                  <a:pt x="435582" y="292044"/>
                  <a:pt x="435582" y="289908"/>
                </a:cubicBezTo>
                <a:cubicBezTo>
                  <a:pt x="435534" y="276178"/>
                  <a:pt x="435527" y="262432"/>
                  <a:pt x="435558" y="248671"/>
                </a:cubicBezTo>
                <a:close/>
                <a:moveTo>
                  <a:pt x="481115" y="195600"/>
                </a:moveTo>
                <a:cubicBezTo>
                  <a:pt x="481115" y="197808"/>
                  <a:pt x="481115" y="197808"/>
                  <a:pt x="478715" y="197808"/>
                </a:cubicBezTo>
                <a:lnTo>
                  <a:pt x="437622" y="197808"/>
                </a:lnTo>
                <a:cubicBezTo>
                  <a:pt x="435582" y="197808"/>
                  <a:pt x="435558" y="197808"/>
                  <a:pt x="435558" y="195840"/>
                </a:cubicBezTo>
                <a:cubicBezTo>
                  <a:pt x="435558" y="181966"/>
                  <a:pt x="435558" y="168101"/>
                  <a:pt x="435558" y="154243"/>
                </a:cubicBezTo>
                <a:cubicBezTo>
                  <a:pt x="435558" y="152203"/>
                  <a:pt x="435558" y="152155"/>
                  <a:pt x="437526" y="152155"/>
                </a:cubicBezTo>
                <a:lnTo>
                  <a:pt x="479123" y="152155"/>
                </a:lnTo>
                <a:cubicBezTo>
                  <a:pt x="481067" y="152155"/>
                  <a:pt x="481115" y="152155"/>
                  <a:pt x="481115" y="154267"/>
                </a:cubicBezTo>
                <a:close/>
                <a:moveTo>
                  <a:pt x="435510" y="201337"/>
                </a:moveTo>
                <a:cubicBezTo>
                  <a:pt x="435510" y="199465"/>
                  <a:pt x="435510" y="199417"/>
                  <a:pt x="437334" y="199417"/>
                </a:cubicBezTo>
                <a:cubicBezTo>
                  <a:pt x="451304" y="199417"/>
                  <a:pt x="465266" y="199417"/>
                  <a:pt x="479219" y="199417"/>
                </a:cubicBezTo>
                <a:cubicBezTo>
                  <a:pt x="481019" y="199417"/>
                  <a:pt x="481067" y="199417"/>
                  <a:pt x="481067" y="201337"/>
                </a:cubicBezTo>
                <a:lnTo>
                  <a:pt x="481067" y="242958"/>
                </a:lnTo>
                <a:cubicBezTo>
                  <a:pt x="481067" y="245022"/>
                  <a:pt x="481067" y="245070"/>
                  <a:pt x="478811" y="245070"/>
                </a:cubicBezTo>
                <a:lnTo>
                  <a:pt x="437766" y="245070"/>
                </a:lnTo>
                <a:cubicBezTo>
                  <a:pt x="435558" y="245070"/>
                  <a:pt x="435558" y="245070"/>
                  <a:pt x="435558" y="242670"/>
                </a:cubicBezTo>
                <a:cubicBezTo>
                  <a:pt x="435558" y="235741"/>
                  <a:pt x="435558" y="228804"/>
                  <a:pt x="435558" y="221859"/>
                </a:cubicBezTo>
                <a:cubicBezTo>
                  <a:pt x="435534" y="214947"/>
                  <a:pt x="435534" y="208082"/>
                  <a:pt x="435558" y="201241"/>
                </a:cubicBezTo>
                <a:close/>
                <a:moveTo>
                  <a:pt x="435510" y="343290"/>
                </a:moveTo>
                <a:cubicBezTo>
                  <a:pt x="435510" y="341178"/>
                  <a:pt x="435510" y="341154"/>
                  <a:pt x="437646" y="341154"/>
                </a:cubicBezTo>
                <a:lnTo>
                  <a:pt x="478955" y="341154"/>
                </a:lnTo>
                <a:cubicBezTo>
                  <a:pt x="481163" y="341154"/>
                  <a:pt x="481067" y="341034"/>
                  <a:pt x="481067" y="343314"/>
                </a:cubicBezTo>
                <a:lnTo>
                  <a:pt x="481067" y="384623"/>
                </a:lnTo>
                <a:cubicBezTo>
                  <a:pt x="481067" y="386592"/>
                  <a:pt x="481067" y="386616"/>
                  <a:pt x="479051" y="386640"/>
                </a:cubicBezTo>
                <a:lnTo>
                  <a:pt x="437526" y="386640"/>
                </a:lnTo>
                <a:cubicBezTo>
                  <a:pt x="435606" y="386640"/>
                  <a:pt x="435534" y="386760"/>
                  <a:pt x="435534" y="384599"/>
                </a:cubicBezTo>
                <a:cubicBezTo>
                  <a:pt x="435558" y="370726"/>
                  <a:pt x="435534" y="357044"/>
                  <a:pt x="435558" y="343194"/>
                </a:cubicBezTo>
                <a:close/>
                <a:moveTo>
                  <a:pt x="435510" y="478643"/>
                </a:moveTo>
                <a:lnTo>
                  <a:pt x="435510" y="458097"/>
                </a:lnTo>
                <a:cubicBezTo>
                  <a:pt x="435510" y="451232"/>
                  <a:pt x="435510" y="444384"/>
                  <a:pt x="435510" y="437550"/>
                </a:cubicBezTo>
                <a:cubicBezTo>
                  <a:pt x="435510" y="435510"/>
                  <a:pt x="435510" y="435462"/>
                  <a:pt x="437454" y="435462"/>
                </a:cubicBezTo>
                <a:lnTo>
                  <a:pt x="479075" y="435462"/>
                </a:lnTo>
                <a:cubicBezTo>
                  <a:pt x="481019" y="435462"/>
                  <a:pt x="481067" y="435462"/>
                  <a:pt x="481067" y="437502"/>
                </a:cubicBezTo>
                <a:lnTo>
                  <a:pt x="481067" y="478859"/>
                </a:lnTo>
                <a:cubicBezTo>
                  <a:pt x="481067" y="481091"/>
                  <a:pt x="481067" y="481115"/>
                  <a:pt x="478667" y="481115"/>
                </a:cubicBezTo>
                <a:lnTo>
                  <a:pt x="437862" y="481115"/>
                </a:lnTo>
                <a:cubicBezTo>
                  <a:pt x="435198" y="481043"/>
                  <a:pt x="435558" y="480947"/>
                  <a:pt x="435534" y="478547"/>
                </a:cubicBezTo>
                <a:close/>
                <a:moveTo>
                  <a:pt x="435510" y="12530"/>
                </a:moveTo>
                <a:cubicBezTo>
                  <a:pt x="435510" y="10657"/>
                  <a:pt x="435510" y="10609"/>
                  <a:pt x="437358" y="10609"/>
                </a:cubicBezTo>
                <a:lnTo>
                  <a:pt x="479195" y="10609"/>
                </a:lnTo>
                <a:cubicBezTo>
                  <a:pt x="481019" y="10609"/>
                  <a:pt x="481043" y="10609"/>
                  <a:pt x="481067" y="12554"/>
                </a:cubicBezTo>
                <a:cubicBezTo>
                  <a:pt x="481067" y="19490"/>
                  <a:pt x="481067" y="26403"/>
                  <a:pt x="481067" y="33340"/>
                </a:cubicBezTo>
                <a:cubicBezTo>
                  <a:pt x="481067" y="40277"/>
                  <a:pt x="481067" y="47190"/>
                  <a:pt x="481067" y="54127"/>
                </a:cubicBezTo>
                <a:cubicBezTo>
                  <a:pt x="481067" y="56119"/>
                  <a:pt x="481067" y="56167"/>
                  <a:pt x="479051" y="56167"/>
                </a:cubicBezTo>
                <a:lnTo>
                  <a:pt x="437526" y="56167"/>
                </a:lnTo>
                <a:cubicBezTo>
                  <a:pt x="435582" y="56167"/>
                  <a:pt x="435558" y="56167"/>
                  <a:pt x="435558" y="54103"/>
                </a:cubicBezTo>
                <a:cubicBezTo>
                  <a:pt x="435527" y="40197"/>
                  <a:pt x="435527" y="26307"/>
                  <a:pt x="435558" y="12434"/>
                </a:cubicBezTo>
                <a:close/>
                <a:moveTo>
                  <a:pt x="435510" y="59887"/>
                </a:moveTo>
                <a:cubicBezTo>
                  <a:pt x="435510" y="57775"/>
                  <a:pt x="435510" y="57751"/>
                  <a:pt x="437670" y="57751"/>
                </a:cubicBezTo>
                <a:lnTo>
                  <a:pt x="479051" y="57751"/>
                </a:lnTo>
                <a:cubicBezTo>
                  <a:pt x="481067" y="57751"/>
                  <a:pt x="481115" y="57751"/>
                  <a:pt x="481115" y="59767"/>
                </a:cubicBezTo>
                <a:lnTo>
                  <a:pt x="481115" y="101244"/>
                </a:lnTo>
                <a:cubicBezTo>
                  <a:pt x="481115" y="103381"/>
                  <a:pt x="481115" y="103405"/>
                  <a:pt x="478907" y="103405"/>
                </a:cubicBezTo>
                <a:lnTo>
                  <a:pt x="437574" y="103405"/>
                </a:lnTo>
                <a:cubicBezTo>
                  <a:pt x="435582" y="103405"/>
                  <a:pt x="435558" y="103405"/>
                  <a:pt x="435558" y="101389"/>
                </a:cubicBezTo>
                <a:cubicBezTo>
                  <a:pt x="435558" y="94444"/>
                  <a:pt x="435558" y="87507"/>
                  <a:pt x="435558" y="80578"/>
                </a:cubicBezTo>
                <a:cubicBezTo>
                  <a:pt x="435534" y="73641"/>
                  <a:pt x="435534" y="66728"/>
                  <a:pt x="435558" y="59791"/>
                </a:cubicBezTo>
                <a:close/>
                <a:moveTo>
                  <a:pt x="437262" y="105013"/>
                </a:moveTo>
                <a:cubicBezTo>
                  <a:pt x="451311" y="105013"/>
                  <a:pt x="465345" y="105013"/>
                  <a:pt x="479363" y="105013"/>
                </a:cubicBezTo>
                <a:cubicBezTo>
                  <a:pt x="480731" y="105013"/>
                  <a:pt x="481139" y="105421"/>
                  <a:pt x="481139" y="106789"/>
                </a:cubicBezTo>
                <a:cubicBezTo>
                  <a:pt x="481139" y="120807"/>
                  <a:pt x="481139" y="134833"/>
                  <a:pt x="481139" y="148866"/>
                </a:cubicBezTo>
                <a:cubicBezTo>
                  <a:pt x="481139" y="150403"/>
                  <a:pt x="480491" y="150547"/>
                  <a:pt x="479267" y="150547"/>
                </a:cubicBezTo>
                <a:cubicBezTo>
                  <a:pt x="472330" y="150547"/>
                  <a:pt x="465417" y="150547"/>
                  <a:pt x="458481" y="150547"/>
                </a:cubicBezTo>
                <a:cubicBezTo>
                  <a:pt x="451544" y="150547"/>
                  <a:pt x="444439" y="150547"/>
                  <a:pt x="437430" y="150547"/>
                </a:cubicBezTo>
                <a:cubicBezTo>
                  <a:pt x="435582" y="150547"/>
                  <a:pt x="435558" y="150547"/>
                  <a:pt x="435558" y="148674"/>
                </a:cubicBezTo>
                <a:cubicBezTo>
                  <a:pt x="435558" y="134729"/>
                  <a:pt x="435558" y="120783"/>
                  <a:pt x="435558" y="106837"/>
                </a:cubicBezTo>
                <a:cubicBezTo>
                  <a:pt x="435510" y="105421"/>
                  <a:pt x="435870" y="105013"/>
                  <a:pt x="437262" y="105013"/>
                </a:cubicBezTo>
                <a:close/>
                <a:moveTo>
                  <a:pt x="436782" y="624173"/>
                </a:moveTo>
                <a:cubicBezTo>
                  <a:pt x="450896" y="624173"/>
                  <a:pt x="465009" y="624173"/>
                  <a:pt x="479123" y="624173"/>
                </a:cubicBezTo>
                <a:cubicBezTo>
                  <a:pt x="479466" y="624151"/>
                  <a:pt x="479812" y="624151"/>
                  <a:pt x="480155" y="624173"/>
                </a:cubicBezTo>
                <a:cubicBezTo>
                  <a:pt x="479579" y="626573"/>
                  <a:pt x="479579" y="626717"/>
                  <a:pt x="477755" y="626717"/>
                </a:cubicBezTo>
                <a:lnTo>
                  <a:pt x="433830" y="626717"/>
                </a:lnTo>
                <a:cubicBezTo>
                  <a:pt x="433662" y="626717"/>
                  <a:pt x="433494" y="626717"/>
                  <a:pt x="432893" y="626549"/>
                </a:cubicBezTo>
                <a:cubicBezTo>
                  <a:pt x="433926" y="625205"/>
                  <a:pt x="434886" y="624125"/>
                  <a:pt x="436782" y="624125"/>
                </a:cubicBezTo>
                <a:close/>
                <a:moveTo>
                  <a:pt x="388320" y="343266"/>
                </a:moveTo>
                <a:cubicBezTo>
                  <a:pt x="388320" y="341082"/>
                  <a:pt x="388320" y="341058"/>
                  <a:pt x="390408" y="341058"/>
                </a:cubicBezTo>
                <a:lnTo>
                  <a:pt x="431981" y="341058"/>
                </a:lnTo>
                <a:cubicBezTo>
                  <a:pt x="434022" y="341058"/>
                  <a:pt x="434046" y="341058"/>
                  <a:pt x="434046" y="343002"/>
                </a:cubicBezTo>
                <a:cubicBezTo>
                  <a:pt x="434046" y="356876"/>
                  <a:pt x="434046" y="370743"/>
                  <a:pt x="434046" y="384599"/>
                </a:cubicBezTo>
                <a:cubicBezTo>
                  <a:pt x="434046" y="386496"/>
                  <a:pt x="434046" y="386520"/>
                  <a:pt x="431981" y="386544"/>
                </a:cubicBezTo>
                <a:lnTo>
                  <a:pt x="390552" y="386544"/>
                </a:lnTo>
                <a:cubicBezTo>
                  <a:pt x="388152" y="386544"/>
                  <a:pt x="388152" y="386544"/>
                  <a:pt x="388152" y="384311"/>
                </a:cubicBezTo>
                <a:cubicBezTo>
                  <a:pt x="388183" y="370630"/>
                  <a:pt x="388241" y="356948"/>
                  <a:pt x="388320" y="343266"/>
                </a:cubicBezTo>
                <a:close/>
                <a:moveTo>
                  <a:pt x="388320" y="337122"/>
                </a:moveTo>
                <a:cubicBezTo>
                  <a:pt x="388320" y="323423"/>
                  <a:pt x="388320" y="309727"/>
                  <a:pt x="388320" y="296029"/>
                </a:cubicBezTo>
                <a:cubicBezTo>
                  <a:pt x="388320" y="293628"/>
                  <a:pt x="388320" y="293628"/>
                  <a:pt x="390600" y="293628"/>
                </a:cubicBezTo>
                <a:cubicBezTo>
                  <a:pt x="397537" y="293628"/>
                  <a:pt x="404474" y="293628"/>
                  <a:pt x="411411" y="293628"/>
                </a:cubicBezTo>
                <a:cubicBezTo>
                  <a:pt x="418348" y="293628"/>
                  <a:pt x="424924" y="293628"/>
                  <a:pt x="431693" y="293628"/>
                </a:cubicBezTo>
                <a:cubicBezTo>
                  <a:pt x="434094" y="293628"/>
                  <a:pt x="434094" y="293628"/>
                  <a:pt x="434094" y="295837"/>
                </a:cubicBezTo>
                <a:cubicBezTo>
                  <a:pt x="434094" y="309614"/>
                  <a:pt x="434094" y="323399"/>
                  <a:pt x="434094" y="337194"/>
                </a:cubicBezTo>
                <a:cubicBezTo>
                  <a:pt x="434094" y="339330"/>
                  <a:pt x="434094" y="339354"/>
                  <a:pt x="431957" y="339378"/>
                </a:cubicBezTo>
                <a:lnTo>
                  <a:pt x="390456" y="339378"/>
                </a:lnTo>
                <a:cubicBezTo>
                  <a:pt x="388320" y="339450"/>
                  <a:pt x="388320" y="339450"/>
                  <a:pt x="388320" y="337122"/>
                </a:cubicBezTo>
                <a:close/>
                <a:moveTo>
                  <a:pt x="433926" y="290196"/>
                </a:moveTo>
                <a:cubicBezTo>
                  <a:pt x="433926" y="292092"/>
                  <a:pt x="433926" y="292116"/>
                  <a:pt x="431813" y="292116"/>
                </a:cubicBezTo>
                <a:lnTo>
                  <a:pt x="390240" y="292116"/>
                </a:lnTo>
                <a:cubicBezTo>
                  <a:pt x="388248" y="292116"/>
                  <a:pt x="388224" y="292116"/>
                  <a:pt x="388224" y="290100"/>
                </a:cubicBezTo>
                <a:cubicBezTo>
                  <a:pt x="388224" y="276257"/>
                  <a:pt x="388224" y="262393"/>
                  <a:pt x="388224" y="248503"/>
                </a:cubicBezTo>
                <a:cubicBezTo>
                  <a:pt x="388224" y="246630"/>
                  <a:pt x="388224" y="246558"/>
                  <a:pt x="390096" y="246558"/>
                </a:cubicBezTo>
                <a:cubicBezTo>
                  <a:pt x="404138" y="246558"/>
                  <a:pt x="418180" y="246558"/>
                  <a:pt x="432197" y="246558"/>
                </a:cubicBezTo>
                <a:cubicBezTo>
                  <a:pt x="433566" y="246558"/>
                  <a:pt x="433998" y="246990"/>
                  <a:pt x="433998" y="248359"/>
                </a:cubicBezTo>
                <a:cubicBezTo>
                  <a:pt x="433926" y="262304"/>
                  <a:pt x="433926" y="276250"/>
                  <a:pt x="433926" y="290196"/>
                </a:cubicBezTo>
                <a:close/>
                <a:moveTo>
                  <a:pt x="388320" y="390168"/>
                </a:moveTo>
                <a:cubicBezTo>
                  <a:pt x="388320" y="388176"/>
                  <a:pt x="388320" y="388128"/>
                  <a:pt x="390336" y="388128"/>
                </a:cubicBezTo>
                <a:lnTo>
                  <a:pt x="432173" y="388128"/>
                </a:lnTo>
                <a:cubicBezTo>
                  <a:pt x="433998" y="388128"/>
                  <a:pt x="434046" y="388128"/>
                  <a:pt x="434046" y="390024"/>
                </a:cubicBezTo>
                <a:cubicBezTo>
                  <a:pt x="434046" y="403977"/>
                  <a:pt x="434046" y="417923"/>
                  <a:pt x="434046" y="431861"/>
                </a:cubicBezTo>
                <a:cubicBezTo>
                  <a:pt x="434046" y="433734"/>
                  <a:pt x="434046" y="433782"/>
                  <a:pt x="432173" y="433782"/>
                </a:cubicBezTo>
                <a:lnTo>
                  <a:pt x="390240" y="433782"/>
                </a:lnTo>
                <a:cubicBezTo>
                  <a:pt x="388248" y="433782"/>
                  <a:pt x="388224" y="433782"/>
                  <a:pt x="388224" y="431741"/>
                </a:cubicBezTo>
                <a:cubicBezTo>
                  <a:pt x="388207" y="417884"/>
                  <a:pt x="388241" y="404025"/>
                  <a:pt x="388320" y="390168"/>
                </a:cubicBezTo>
                <a:close/>
                <a:moveTo>
                  <a:pt x="433926" y="437526"/>
                </a:moveTo>
                <a:cubicBezTo>
                  <a:pt x="433926" y="451304"/>
                  <a:pt x="433926" y="465074"/>
                  <a:pt x="433926" y="478835"/>
                </a:cubicBezTo>
                <a:cubicBezTo>
                  <a:pt x="433926" y="480995"/>
                  <a:pt x="433926" y="481019"/>
                  <a:pt x="431789" y="481019"/>
                </a:cubicBezTo>
                <a:lnTo>
                  <a:pt x="390504" y="481019"/>
                </a:lnTo>
                <a:cubicBezTo>
                  <a:pt x="388224" y="481019"/>
                  <a:pt x="388224" y="481019"/>
                  <a:pt x="388224" y="478619"/>
                </a:cubicBezTo>
                <a:cubicBezTo>
                  <a:pt x="388224" y="464937"/>
                  <a:pt x="388224" y="451256"/>
                  <a:pt x="388224" y="437574"/>
                </a:cubicBezTo>
                <a:cubicBezTo>
                  <a:pt x="388224" y="435318"/>
                  <a:pt x="388224" y="435174"/>
                  <a:pt x="390504" y="435174"/>
                </a:cubicBezTo>
                <a:lnTo>
                  <a:pt x="431813" y="435174"/>
                </a:lnTo>
                <a:cubicBezTo>
                  <a:pt x="433926" y="435366"/>
                  <a:pt x="433926" y="435414"/>
                  <a:pt x="433926" y="437526"/>
                </a:cubicBezTo>
                <a:close/>
                <a:moveTo>
                  <a:pt x="388320" y="484740"/>
                </a:moveTo>
                <a:cubicBezTo>
                  <a:pt x="388320" y="482652"/>
                  <a:pt x="388320" y="482628"/>
                  <a:pt x="390552" y="482628"/>
                </a:cubicBezTo>
                <a:lnTo>
                  <a:pt x="431765" y="482628"/>
                </a:lnTo>
                <a:cubicBezTo>
                  <a:pt x="433926" y="482628"/>
                  <a:pt x="433950" y="482628"/>
                  <a:pt x="433950" y="484764"/>
                </a:cubicBezTo>
                <a:cubicBezTo>
                  <a:pt x="433950" y="498542"/>
                  <a:pt x="433950" y="512319"/>
                  <a:pt x="433950" y="526097"/>
                </a:cubicBezTo>
                <a:cubicBezTo>
                  <a:pt x="433950" y="528161"/>
                  <a:pt x="433950" y="528185"/>
                  <a:pt x="431741" y="528185"/>
                </a:cubicBezTo>
                <a:lnTo>
                  <a:pt x="390408" y="528185"/>
                </a:lnTo>
                <a:cubicBezTo>
                  <a:pt x="388248" y="528185"/>
                  <a:pt x="388224" y="528185"/>
                  <a:pt x="388224" y="526073"/>
                </a:cubicBezTo>
                <a:cubicBezTo>
                  <a:pt x="388207" y="512295"/>
                  <a:pt x="388241" y="498518"/>
                  <a:pt x="388320" y="484740"/>
                </a:cubicBezTo>
                <a:close/>
                <a:moveTo>
                  <a:pt x="433926" y="573383"/>
                </a:moveTo>
                <a:cubicBezTo>
                  <a:pt x="433926" y="575303"/>
                  <a:pt x="433926" y="575327"/>
                  <a:pt x="431813" y="575351"/>
                </a:cubicBezTo>
                <a:lnTo>
                  <a:pt x="390528" y="575351"/>
                </a:lnTo>
                <a:cubicBezTo>
                  <a:pt x="388248" y="575351"/>
                  <a:pt x="388128" y="575351"/>
                  <a:pt x="388128" y="572951"/>
                </a:cubicBezTo>
                <a:cubicBezTo>
                  <a:pt x="388128" y="559269"/>
                  <a:pt x="388128" y="545587"/>
                  <a:pt x="388128" y="531906"/>
                </a:cubicBezTo>
                <a:cubicBezTo>
                  <a:pt x="388128" y="529745"/>
                  <a:pt x="388128" y="529721"/>
                  <a:pt x="390240" y="529697"/>
                </a:cubicBezTo>
                <a:lnTo>
                  <a:pt x="431837" y="529697"/>
                </a:lnTo>
                <a:cubicBezTo>
                  <a:pt x="433830" y="529697"/>
                  <a:pt x="433854" y="529697"/>
                  <a:pt x="433854" y="531738"/>
                </a:cubicBezTo>
                <a:cubicBezTo>
                  <a:pt x="433902" y="545643"/>
                  <a:pt x="433926" y="559526"/>
                  <a:pt x="433926" y="573383"/>
                </a:cubicBezTo>
                <a:close/>
                <a:moveTo>
                  <a:pt x="390720" y="576935"/>
                </a:moveTo>
                <a:lnTo>
                  <a:pt x="432557" y="576935"/>
                </a:lnTo>
                <a:cubicBezTo>
                  <a:pt x="433518" y="576935"/>
                  <a:pt x="434070" y="577199"/>
                  <a:pt x="433998" y="578255"/>
                </a:cubicBezTo>
                <a:cubicBezTo>
                  <a:pt x="433998" y="578783"/>
                  <a:pt x="433998" y="579312"/>
                  <a:pt x="433998" y="579840"/>
                </a:cubicBezTo>
                <a:lnTo>
                  <a:pt x="433998" y="599834"/>
                </a:lnTo>
                <a:cubicBezTo>
                  <a:pt x="433998" y="606675"/>
                  <a:pt x="433998" y="613540"/>
                  <a:pt x="433998" y="620381"/>
                </a:cubicBezTo>
                <a:cubicBezTo>
                  <a:pt x="433998" y="622565"/>
                  <a:pt x="433998" y="622589"/>
                  <a:pt x="431933" y="622589"/>
                </a:cubicBezTo>
                <a:lnTo>
                  <a:pt x="390312" y="622589"/>
                </a:lnTo>
                <a:cubicBezTo>
                  <a:pt x="388248" y="622589"/>
                  <a:pt x="388224" y="622589"/>
                  <a:pt x="388224" y="620381"/>
                </a:cubicBezTo>
                <a:cubicBezTo>
                  <a:pt x="388224" y="606699"/>
                  <a:pt x="388224" y="593017"/>
                  <a:pt x="388224" y="579336"/>
                </a:cubicBezTo>
                <a:cubicBezTo>
                  <a:pt x="388320" y="576959"/>
                  <a:pt x="388320" y="576935"/>
                  <a:pt x="390720" y="576935"/>
                </a:cubicBezTo>
                <a:close/>
                <a:moveTo>
                  <a:pt x="388320" y="12458"/>
                </a:moveTo>
                <a:cubicBezTo>
                  <a:pt x="388320" y="10561"/>
                  <a:pt x="388320" y="10513"/>
                  <a:pt x="390168" y="10513"/>
                </a:cubicBezTo>
                <a:lnTo>
                  <a:pt x="432293" y="10513"/>
                </a:lnTo>
                <a:cubicBezTo>
                  <a:pt x="433638" y="10513"/>
                  <a:pt x="434094" y="10897"/>
                  <a:pt x="434094" y="12290"/>
                </a:cubicBezTo>
                <a:cubicBezTo>
                  <a:pt x="434094" y="26339"/>
                  <a:pt x="434094" y="40381"/>
                  <a:pt x="434094" y="54415"/>
                </a:cubicBezTo>
                <a:cubicBezTo>
                  <a:pt x="434094" y="55927"/>
                  <a:pt x="433445" y="56119"/>
                  <a:pt x="432197" y="56119"/>
                </a:cubicBezTo>
                <a:cubicBezTo>
                  <a:pt x="425284" y="56119"/>
                  <a:pt x="418348" y="56119"/>
                  <a:pt x="411411" y="56119"/>
                </a:cubicBezTo>
                <a:lnTo>
                  <a:pt x="390360" y="56119"/>
                </a:lnTo>
                <a:cubicBezTo>
                  <a:pt x="388344" y="56119"/>
                  <a:pt x="388320" y="56119"/>
                  <a:pt x="388320" y="54103"/>
                </a:cubicBezTo>
                <a:cubicBezTo>
                  <a:pt x="388241" y="40197"/>
                  <a:pt x="388241" y="26315"/>
                  <a:pt x="388320" y="12458"/>
                </a:cubicBezTo>
                <a:close/>
                <a:moveTo>
                  <a:pt x="433926" y="101413"/>
                </a:moveTo>
                <a:cubicBezTo>
                  <a:pt x="433926" y="103381"/>
                  <a:pt x="433926" y="103405"/>
                  <a:pt x="431861" y="103405"/>
                </a:cubicBezTo>
                <a:lnTo>
                  <a:pt x="390264" y="103405"/>
                </a:lnTo>
                <a:cubicBezTo>
                  <a:pt x="388248" y="103405"/>
                  <a:pt x="388224" y="103405"/>
                  <a:pt x="388224" y="101389"/>
                </a:cubicBezTo>
                <a:cubicBezTo>
                  <a:pt x="388224" y="87515"/>
                  <a:pt x="388224" y="73641"/>
                  <a:pt x="388224" y="59767"/>
                </a:cubicBezTo>
                <a:cubicBezTo>
                  <a:pt x="388224" y="57679"/>
                  <a:pt x="388224" y="57655"/>
                  <a:pt x="390432" y="57655"/>
                </a:cubicBezTo>
                <a:lnTo>
                  <a:pt x="432053" y="57655"/>
                </a:lnTo>
                <a:cubicBezTo>
                  <a:pt x="433902" y="57655"/>
                  <a:pt x="433950" y="57655"/>
                  <a:pt x="433950" y="59527"/>
                </a:cubicBezTo>
                <a:cubicBezTo>
                  <a:pt x="433933" y="73497"/>
                  <a:pt x="433926" y="87459"/>
                  <a:pt x="433926" y="101413"/>
                </a:cubicBezTo>
                <a:close/>
                <a:moveTo>
                  <a:pt x="389520" y="105013"/>
                </a:moveTo>
                <a:cubicBezTo>
                  <a:pt x="390120" y="105013"/>
                  <a:pt x="390744" y="105013"/>
                  <a:pt x="391344" y="105013"/>
                </a:cubicBezTo>
                <a:lnTo>
                  <a:pt x="431525" y="105013"/>
                </a:lnTo>
                <a:cubicBezTo>
                  <a:pt x="433926" y="105013"/>
                  <a:pt x="433926" y="105013"/>
                  <a:pt x="433926" y="107221"/>
                </a:cubicBezTo>
                <a:cubicBezTo>
                  <a:pt x="433926" y="120903"/>
                  <a:pt x="433926" y="134593"/>
                  <a:pt x="433926" y="148290"/>
                </a:cubicBezTo>
                <a:cubicBezTo>
                  <a:pt x="433926" y="150475"/>
                  <a:pt x="433926" y="150499"/>
                  <a:pt x="431525" y="150499"/>
                </a:cubicBezTo>
                <a:lnTo>
                  <a:pt x="390480" y="150499"/>
                </a:lnTo>
                <a:cubicBezTo>
                  <a:pt x="388080" y="150499"/>
                  <a:pt x="388080" y="150499"/>
                  <a:pt x="388080" y="148098"/>
                </a:cubicBezTo>
                <a:lnTo>
                  <a:pt x="388080" y="107413"/>
                </a:lnTo>
                <a:cubicBezTo>
                  <a:pt x="388104" y="107062"/>
                  <a:pt x="388104" y="106709"/>
                  <a:pt x="388080" y="106357"/>
                </a:cubicBezTo>
                <a:cubicBezTo>
                  <a:pt x="388128" y="105469"/>
                  <a:pt x="388440" y="105013"/>
                  <a:pt x="389520" y="105013"/>
                </a:cubicBezTo>
                <a:close/>
                <a:moveTo>
                  <a:pt x="433926" y="195528"/>
                </a:moveTo>
                <a:cubicBezTo>
                  <a:pt x="433926" y="197688"/>
                  <a:pt x="433926" y="197712"/>
                  <a:pt x="431789" y="197712"/>
                </a:cubicBezTo>
                <a:lnTo>
                  <a:pt x="390240" y="197712"/>
                </a:lnTo>
                <a:cubicBezTo>
                  <a:pt x="388248" y="197712"/>
                  <a:pt x="388224" y="197712"/>
                  <a:pt x="388224" y="195696"/>
                </a:cubicBezTo>
                <a:cubicBezTo>
                  <a:pt x="388224" y="181839"/>
                  <a:pt x="388224" y="167981"/>
                  <a:pt x="388224" y="154123"/>
                </a:cubicBezTo>
                <a:cubicBezTo>
                  <a:pt x="388224" y="152107"/>
                  <a:pt x="388224" y="152083"/>
                  <a:pt x="390216" y="152059"/>
                </a:cubicBezTo>
                <a:lnTo>
                  <a:pt x="431789" y="152059"/>
                </a:lnTo>
                <a:cubicBezTo>
                  <a:pt x="433926" y="152059"/>
                  <a:pt x="433950" y="152059"/>
                  <a:pt x="433950" y="154219"/>
                </a:cubicBezTo>
                <a:cubicBezTo>
                  <a:pt x="433933" y="167997"/>
                  <a:pt x="433926" y="181767"/>
                  <a:pt x="433926" y="195528"/>
                </a:cubicBezTo>
                <a:close/>
                <a:moveTo>
                  <a:pt x="389664" y="199297"/>
                </a:moveTo>
                <a:cubicBezTo>
                  <a:pt x="392544" y="199297"/>
                  <a:pt x="395449" y="199297"/>
                  <a:pt x="398353" y="199297"/>
                </a:cubicBezTo>
                <a:cubicBezTo>
                  <a:pt x="402650" y="199297"/>
                  <a:pt x="406946" y="199297"/>
                  <a:pt x="411243" y="199297"/>
                </a:cubicBezTo>
                <a:cubicBezTo>
                  <a:pt x="418180" y="199297"/>
                  <a:pt x="425092" y="199297"/>
                  <a:pt x="432029" y="199297"/>
                </a:cubicBezTo>
                <a:cubicBezTo>
                  <a:pt x="433902" y="199297"/>
                  <a:pt x="433926" y="199297"/>
                  <a:pt x="433926" y="201145"/>
                </a:cubicBezTo>
                <a:cubicBezTo>
                  <a:pt x="433926" y="215098"/>
                  <a:pt x="433926" y="229044"/>
                  <a:pt x="433926" y="242982"/>
                </a:cubicBezTo>
                <a:cubicBezTo>
                  <a:pt x="433926" y="244902"/>
                  <a:pt x="433926" y="244926"/>
                  <a:pt x="431837" y="244950"/>
                </a:cubicBezTo>
                <a:lnTo>
                  <a:pt x="390528" y="244950"/>
                </a:lnTo>
                <a:cubicBezTo>
                  <a:pt x="388248" y="244950"/>
                  <a:pt x="388128" y="244950"/>
                  <a:pt x="388128" y="242550"/>
                </a:cubicBezTo>
                <a:cubicBezTo>
                  <a:pt x="388128" y="229492"/>
                  <a:pt x="388128" y="216419"/>
                  <a:pt x="388128" y="203329"/>
                </a:cubicBezTo>
                <a:cubicBezTo>
                  <a:pt x="388128" y="202465"/>
                  <a:pt x="388128" y="201577"/>
                  <a:pt x="388128" y="200713"/>
                </a:cubicBezTo>
                <a:cubicBezTo>
                  <a:pt x="388128" y="199849"/>
                  <a:pt x="388536" y="199273"/>
                  <a:pt x="389688" y="199297"/>
                </a:cubicBezTo>
                <a:close/>
                <a:moveTo>
                  <a:pt x="388872" y="624149"/>
                </a:moveTo>
                <a:lnTo>
                  <a:pt x="432317" y="624149"/>
                </a:lnTo>
                <a:cubicBezTo>
                  <a:pt x="431559" y="625896"/>
                  <a:pt x="429778" y="626974"/>
                  <a:pt x="427877" y="626837"/>
                </a:cubicBezTo>
                <a:cubicBezTo>
                  <a:pt x="414219" y="626837"/>
                  <a:pt x="400537" y="626837"/>
                  <a:pt x="386880" y="626837"/>
                </a:cubicBezTo>
                <a:lnTo>
                  <a:pt x="384335" y="626837"/>
                </a:lnTo>
                <a:cubicBezTo>
                  <a:pt x="385920" y="625373"/>
                  <a:pt x="387024" y="624173"/>
                  <a:pt x="388896" y="624173"/>
                </a:cubicBezTo>
                <a:close/>
                <a:moveTo>
                  <a:pt x="384815" y="622589"/>
                </a:moveTo>
                <a:lnTo>
                  <a:pt x="342954" y="622589"/>
                </a:lnTo>
                <a:cubicBezTo>
                  <a:pt x="341178" y="622589"/>
                  <a:pt x="341154" y="622589"/>
                  <a:pt x="341154" y="620669"/>
                </a:cubicBezTo>
                <a:cubicBezTo>
                  <a:pt x="341154" y="613643"/>
                  <a:pt x="341154" y="606620"/>
                  <a:pt x="341154" y="599594"/>
                </a:cubicBezTo>
                <a:lnTo>
                  <a:pt x="341154" y="579047"/>
                </a:lnTo>
                <a:cubicBezTo>
                  <a:pt x="341154" y="576959"/>
                  <a:pt x="341154" y="576935"/>
                  <a:pt x="343098" y="576935"/>
                </a:cubicBezTo>
                <a:lnTo>
                  <a:pt x="384719" y="576935"/>
                </a:lnTo>
                <a:cubicBezTo>
                  <a:pt x="386592" y="576935"/>
                  <a:pt x="386640" y="576935"/>
                  <a:pt x="386640" y="578759"/>
                </a:cubicBezTo>
                <a:cubicBezTo>
                  <a:pt x="386640" y="592825"/>
                  <a:pt x="386640" y="606867"/>
                  <a:pt x="386640" y="620909"/>
                </a:cubicBezTo>
                <a:cubicBezTo>
                  <a:pt x="386664" y="622373"/>
                  <a:pt x="386112" y="622613"/>
                  <a:pt x="384840" y="622613"/>
                </a:cubicBezTo>
                <a:close/>
                <a:moveTo>
                  <a:pt x="341154" y="12386"/>
                </a:moveTo>
                <a:cubicBezTo>
                  <a:pt x="341154" y="10537"/>
                  <a:pt x="341154" y="10513"/>
                  <a:pt x="343026" y="10513"/>
                </a:cubicBezTo>
                <a:cubicBezTo>
                  <a:pt x="356972" y="10513"/>
                  <a:pt x="370918" y="10513"/>
                  <a:pt x="384863" y="10513"/>
                </a:cubicBezTo>
                <a:cubicBezTo>
                  <a:pt x="386184" y="10513"/>
                  <a:pt x="386664" y="10849"/>
                  <a:pt x="386664" y="12266"/>
                </a:cubicBezTo>
                <a:cubicBezTo>
                  <a:pt x="386664" y="26299"/>
                  <a:pt x="386664" y="40333"/>
                  <a:pt x="386664" y="54367"/>
                </a:cubicBezTo>
                <a:cubicBezTo>
                  <a:pt x="386664" y="55735"/>
                  <a:pt x="386280" y="56143"/>
                  <a:pt x="384888" y="56143"/>
                </a:cubicBezTo>
                <a:cubicBezTo>
                  <a:pt x="370942" y="56143"/>
                  <a:pt x="357020" y="56143"/>
                  <a:pt x="343074" y="56143"/>
                </a:cubicBezTo>
                <a:cubicBezTo>
                  <a:pt x="341226" y="56143"/>
                  <a:pt x="341178" y="56143"/>
                  <a:pt x="341178" y="54271"/>
                </a:cubicBezTo>
                <a:cubicBezTo>
                  <a:pt x="341178" y="47358"/>
                  <a:pt x="341178" y="40421"/>
                  <a:pt x="341178" y="33508"/>
                </a:cubicBezTo>
                <a:cubicBezTo>
                  <a:pt x="341178" y="26595"/>
                  <a:pt x="341130" y="19394"/>
                  <a:pt x="341154" y="12386"/>
                </a:cubicBezTo>
                <a:close/>
                <a:moveTo>
                  <a:pt x="342906" y="57631"/>
                </a:moveTo>
                <a:cubicBezTo>
                  <a:pt x="356852" y="57631"/>
                  <a:pt x="370798" y="57631"/>
                  <a:pt x="384743" y="57631"/>
                </a:cubicBezTo>
                <a:cubicBezTo>
                  <a:pt x="386568" y="57631"/>
                  <a:pt x="386616" y="57631"/>
                  <a:pt x="386616" y="59503"/>
                </a:cubicBezTo>
                <a:cubicBezTo>
                  <a:pt x="386616" y="66536"/>
                  <a:pt x="386616" y="73545"/>
                  <a:pt x="386616" y="80554"/>
                </a:cubicBezTo>
                <a:cubicBezTo>
                  <a:pt x="386616" y="87563"/>
                  <a:pt x="386616" y="94428"/>
                  <a:pt x="386616" y="101365"/>
                </a:cubicBezTo>
                <a:cubicBezTo>
                  <a:pt x="386616" y="103333"/>
                  <a:pt x="386616" y="103381"/>
                  <a:pt x="384599" y="103381"/>
                </a:cubicBezTo>
                <a:lnTo>
                  <a:pt x="343026" y="103381"/>
                </a:lnTo>
                <a:cubicBezTo>
                  <a:pt x="341178" y="103381"/>
                  <a:pt x="341154" y="103381"/>
                  <a:pt x="341154" y="101485"/>
                </a:cubicBezTo>
                <a:cubicBezTo>
                  <a:pt x="341154" y="87443"/>
                  <a:pt x="341154" y="73401"/>
                  <a:pt x="341154" y="59383"/>
                </a:cubicBezTo>
                <a:cubicBezTo>
                  <a:pt x="341106" y="58039"/>
                  <a:pt x="341514" y="57631"/>
                  <a:pt x="342906" y="57631"/>
                </a:cubicBezTo>
                <a:close/>
                <a:moveTo>
                  <a:pt x="339546" y="101244"/>
                </a:moveTo>
                <a:cubicBezTo>
                  <a:pt x="339546" y="103381"/>
                  <a:pt x="339546" y="103405"/>
                  <a:pt x="337386" y="103405"/>
                </a:cubicBezTo>
                <a:lnTo>
                  <a:pt x="296077" y="103405"/>
                </a:lnTo>
                <a:cubicBezTo>
                  <a:pt x="293916" y="103405"/>
                  <a:pt x="293892" y="103405"/>
                  <a:pt x="293892" y="101244"/>
                </a:cubicBezTo>
                <a:lnTo>
                  <a:pt x="293892" y="59671"/>
                </a:lnTo>
                <a:cubicBezTo>
                  <a:pt x="293892" y="57703"/>
                  <a:pt x="293892" y="57655"/>
                  <a:pt x="295933" y="57655"/>
                </a:cubicBezTo>
                <a:lnTo>
                  <a:pt x="337506" y="57655"/>
                </a:lnTo>
                <a:cubicBezTo>
                  <a:pt x="339522" y="57655"/>
                  <a:pt x="339546" y="57655"/>
                  <a:pt x="339546" y="59671"/>
                </a:cubicBezTo>
                <a:cubicBezTo>
                  <a:pt x="339546" y="66704"/>
                  <a:pt x="339546" y="73713"/>
                  <a:pt x="339546" y="80722"/>
                </a:cubicBezTo>
                <a:cubicBezTo>
                  <a:pt x="339546" y="87731"/>
                  <a:pt x="339570" y="94404"/>
                  <a:pt x="339546" y="101244"/>
                </a:cubicBezTo>
                <a:close/>
                <a:moveTo>
                  <a:pt x="293940" y="12554"/>
                </a:moveTo>
                <a:cubicBezTo>
                  <a:pt x="293940" y="10561"/>
                  <a:pt x="293940" y="10513"/>
                  <a:pt x="295981" y="10513"/>
                </a:cubicBezTo>
                <a:lnTo>
                  <a:pt x="337578" y="10513"/>
                </a:lnTo>
                <a:cubicBezTo>
                  <a:pt x="339570" y="10513"/>
                  <a:pt x="339594" y="10513"/>
                  <a:pt x="339594" y="12578"/>
                </a:cubicBezTo>
                <a:cubicBezTo>
                  <a:pt x="339594" y="26419"/>
                  <a:pt x="339594" y="40285"/>
                  <a:pt x="339594" y="54175"/>
                </a:cubicBezTo>
                <a:cubicBezTo>
                  <a:pt x="339594" y="56023"/>
                  <a:pt x="339594" y="56047"/>
                  <a:pt x="337698" y="56071"/>
                </a:cubicBezTo>
                <a:lnTo>
                  <a:pt x="296053" y="56071"/>
                </a:lnTo>
                <a:cubicBezTo>
                  <a:pt x="293916" y="56071"/>
                  <a:pt x="293892" y="56071"/>
                  <a:pt x="293892" y="53911"/>
                </a:cubicBezTo>
                <a:close/>
                <a:moveTo>
                  <a:pt x="293940" y="106933"/>
                </a:moveTo>
                <a:cubicBezTo>
                  <a:pt x="293940" y="105061"/>
                  <a:pt x="293940" y="104989"/>
                  <a:pt x="295765" y="104989"/>
                </a:cubicBezTo>
                <a:cubicBezTo>
                  <a:pt x="309806" y="104989"/>
                  <a:pt x="323848" y="104989"/>
                  <a:pt x="337890" y="104989"/>
                </a:cubicBezTo>
                <a:cubicBezTo>
                  <a:pt x="339306" y="104989"/>
                  <a:pt x="339642" y="105493"/>
                  <a:pt x="339618" y="106813"/>
                </a:cubicBezTo>
                <a:cubicBezTo>
                  <a:pt x="339618" y="120783"/>
                  <a:pt x="339618" y="134729"/>
                  <a:pt x="339618" y="148674"/>
                </a:cubicBezTo>
                <a:cubicBezTo>
                  <a:pt x="339618" y="150475"/>
                  <a:pt x="339618" y="150499"/>
                  <a:pt x="337410" y="150499"/>
                </a:cubicBezTo>
                <a:lnTo>
                  <a:pt x="300205" y="150499"/>
                </a:lnTo>
                <a:cubicBezTo>
                  <a:pt x="298717" y="150499"/>
                  <a:pt x="297229" y="150499"/>
                  <a:pt x="295741" y="150499"/>
                </a:cubicBezTo>
                <a:cubicBezTo>
                  <a:pt x="294252" y="150499"/>
                  <a:pt x="293892" y="150499"/>
                  <a:pt x="293892" y="148554"/>
                </a:cubicBezTo>
                <a:lnTo>
                  <a:pt x="293892" y="106933"/>
                </a:lnTo>
                <a:close/>
                <a:moveTo>
                  <a:pt x="293940" y="154219"/>
                </a:moveTo>
                <a:cubicBezTo>
                  <a:pt x="293940" y="152011"/>
                  <a:pt x="293940" y="151987"/>
                  <a:pt x="296077" y="151987"/>
                </a:cubicBezTo>
                <a:lnTo>
                  <a:pt x="337674" y="151987"/>
                </a:lnTo>
                <a:cubicBezTo>
                  <a:pt x="339738" y="151987"/>
                  <a:pt x="339786" y="151987"/>
                  <a:pt x="339786" y="153979"/>
                </a:cubicBezTo>
                <a:lnTo>
                  <a:pt x="339786" y="195840"/>
                </a:lnTo>
                <a:cubicBezTo>
                  <a:pt x="339786" y="197736"/>
                  <a:pt x="339786" y="197808"/>
                  <a:pt x="337914" y="197808"/>
                </a:cubicBezTo>
                <a:cubicBezTo>
                  <a:pt x="323879" y="197808"/>
                  <a:pt x="309837" y="197808"/>
                  <a:pt x="295789" y="197808"/>
                </a:cubicBezTo>
                <a:cubicBezTo>
                  <a:pt x="294012" y="197808"/>
                  <a:pt x="293964" y="197808"/>
                  <a:pt x="293964" y="195816"/>
                </a:cubicBezTo>
                <a:cubicBezTo>
                  <a:pt x="293964" y="188807"/>
                  <a:pt x="293964" y="181774"/>
                  <a:pt x="293964" y="174766"/>
                </a:cubicBezTo>
                <a:close/>
                <a:moveTo>
                  <a:pt x="294468" y="624197"/>
                </a:moveTo>
                <a:cubicBezTo>
                  <a:pt x="308150" y="624197"/>
                  <a:pt x="321825" y="624197"/>
                  <a:pt x="335489" y="624197"/>
                </a:cubicBezTo>
                <a:cubicBezTo>
                  <a:pt x="335674" y="624286"/>
                  <a:pt x="335849" y="624391"/>
                  <a:pt x="336017" y="624509"/>
                </a:cubicBezTo>
                <a:cubicBezTo>
                  <a:pt x="333905" y="626000"/>
                  <a:pt x="331402" y="626835"/>
                  <a:pt x="328817" y="626909"/>
                </a:cubicBezTo>
                <a:cubicBezTo>
                  <a:pt x="316287" y="626765"/>
                  <a:pt x="303757" y="626909"/>
                  <a:pt x="291228" y="626909"/>
                </a:cubicBezTo>
                <a:lnTo>
                  <a:pt x="288348" y="626909"/>
                </a:lnTo>
                <a:lnTo>
                  <a:pt x="288204" y="626429"/>
                </a:lnTo>
                <a:cubicBezTo>
                  <a:pt x="290107" y="625356"/>
                  <a:pt x="292176" y="624600"/>
                  <a:pt x="294324" y="624197"/>
                </a:cubicBezTo>
                <a:close/>
                <a:moveTo>
                  <a:pt x="292308" y="431645"/>
                </a:moveTo>
                <a:cubicBezTo>
                  <a:pt x="292308" y="433758"/>
                  <a:pt x="292308" y="433782"/>
                  <a:pt x="290148" y="433782"/>
                </a:cubicBezTo>
                <a:lnTo>
                  <a:pt x="248815" y="433782"/>
                </a:lnTo>
                <a:cubicBezTo>
                  <a:pt x="246678" y="433782"/>
                  <a:pt x="246654" y="433782"/>
                  <a:pt x="246654" y="431597"/>
                </a:cubicBezTo>
                <a:cubicBezTo>
                  <a:pt x="246654" y="417820"/>
                  <a:pt x="246654" y="404042"/>
                  <a:pt x="246654" y="390264"/>
                </a:cubicBezTo>
                <a:cubicBezTo>
                  <a:pt x="246654" y="388152"/>
                  <a:pt x="246654" y="388128"/>
                  <a:pt x="248863" y="388128"/>
                </a:cubicBezTo>
                <a:lnTo>
                  <a:pt x="290196" y="388128"/>
                </a:lnTo>
                <a:cubicBezTo>
                  <a:pt x="292284" y="388128"/>
                  <a:pt x="292308" y="388128"/>
                  <a:pt x="292308" y="390312"/>
                </a:cubicBezTo>
                <a:lnTo>
                  <a:pt x="292308" y="431645"/>
                </a:lnTo>
                <a:close/>
                <a:moveTo>
                  <a:pt x="292308" y="384479"/>
                </a:moveTo>
                <a:cubicBezTo>
                  <a:pt x="292308" y="386496"/>
                  <a:pt x="292308" y="386520"/>
                  <a:pt x="290364" y="386544"/>
                </a:cubicBezTo>
                <a:lnTo>
                  <a:pt x="248743" y="386544"/>
                </a:lnTo>
                <a:cubicBezTo>
                  <a:pt x="246534" y="386544"/>
                  <a:pt x="246654" y="386544"/>
                  <a:pt x="246654" y="384335"/>
                </a:cubicBezTo>
                <a:lnTo>
                  <a:pt x="246654" y="343242"/>
                </a:lnTo>
                <a:cubicBezTo>
                  <a:pt x="246654" y="340842"/>
                  <a:pt x="246654" y="341058"/>
                  <a:pt x="248767" y="341058"/>
                </a:cubicBezTo>
                <a:lnTo>
                  <a:pt x="290100" y="341058"/>
                </a:lnTo>
                <a:cubicBezTo>
                  <a:pt x="292308" y="341058"/>
                  <a:pt x="292308" y="340818"/>
                  <a:pt x="292308" y="343122"/>
                </a:cubicBezTo>
                <a:close/>
                <a:moveTo>
                  <a:pt x="246702" y="295933"/>
                </a:moveTo>
                <a:cubicBezTo>
                  <a:pt x="246702" y="293748"/>
                  <a:pt x="246702" y="293724"/>
                  <a:pt x="248815" y="293724"/>
                </a:cubicBezTo>
                <a:cubicBezTo>
                  <a:pt x="262657" y="293724"/>
                  <a:pt x="276514" y="293724"/>
                  <a:pt x="290388" y="293724"/>
                </a:cubicBezTo>
                <a:cubicBezTo>
                  <a:pt x="292308" y="293724"/>
                  <a:pt x="292356" y="293724"/>
                  <a:pt x="292356" y="295789"/>
                </a:cubicBezTo>
                <a:lnTo>
                  <a:pt x="292356" y="337362"/>
                </a:lnTo>
                <a:cubicBezTo>
                  <a:pt x="292356" y="339450"/>
                  <a:pt x="292356" y="339450"/>
                  <a:pt x="290148" y="339474"/>
                </a:cubicBezTo>
                <a:lnTo>
                  <a:pt x="249103" y="339474"/>
                </a:lnTo>
                <a:cubicBezTo>
                  <a:pt x="246702" y="339474"/>
                  <a:pt x="246702" y="339474"/>
                  <a:pt x="246702" y="337242"/>
                </a:cubicBezTo>
                <a:cubicBezTo>
                  <a:pt x="246702" y="323464"/>
                  <a:pt x="246702" y="309693"/>
                  <a:pt x="246702" y="295933"/>
                </a:cubicBezTo>
                <a:close/>
                <a:moveTo>
                  <a:pt x="292308" y="505526"/>
                </a:moveTo>
                <a:lnTo>
                  <a:pt x="292308" y="526073"/>
                </a:lnTo>
                <a:cubicBezTo>
                  <a:pt x="292308" y="528161"/>
                  <a:pt x="292308" y="528185"/>
                  <a:pt x="290124" y="528185"/>
                </a:cubicBezTo>
                <a:lnTo>
                  <a:pt x="248767" y="528185"/>
                </a:lnTo>
                <a:cubicBezTo>
                  <a:pt x="246678" y="528185"/>
                  <a:pt x="246654" y="528185"/>
                  <a:pt x="246654" y="525977"/>
                </a:cubicBezTo>
                <a:cubicBezTo>
                  <a:pt x="246654" y="512278"/>
                  <a:pt x="246654" y="498582"/>
                  <a:pt x="246654" y="484884"/>
                </a:cubicBezTo>
                <a:cubicBezTo>
                  <a:pt x="246654" y="482652"/>
                  <a:pt x="246654" y="482628"/>
                  <a:pt x="249055" y="482628"/>
                </a:cubicBezTo>
                <a:lnTo>
                  <a:pt x="290148" y="482628"/>
                </a:lnTo>
                <a:cubicBezTo>
                  <a:pt x="292548" y="482628"/>
                  <a:pt x="292356" y="482628"/>
                  <a:pt x="292356" y="485028"/>
                </a:cubicBezTo>
                <a:close/>
                <a:moveTo>
                  <a:pt x="292308" y="573359"/>
                </a:moveTo>
                <a:cubicBezTo>
                  <a:pt x="292308" y="575303"/>
                  <a:pt x="292308" y="575351"/>
                  <a:pt x="290268" y="575351"/>
                </a:cubicBezTo>
                <a:lnTo>
                  <a:pt x="248911" y="575351"/>
                </a:lnTo>
                <a:cubicBezTo>
                  <a:pt x="246678" y="575351"/>
                  <a:pt x="246654" y="575351"/>
                  <a:pt x="246654" y="572951"/>
                </a:cubicBezTo>
                <a:lnTo>
                  <a:pt x="246654" y="532266"/>
                </a:lnTo>
                <a:cubicBezTo>
                  <a:pt x="246654" y="529553"/>
                  <a:pt x="246654" y="529865"/>
                  <a:pt x="249055" y="529865"/>
                </a:cubicBezTo>
                <a:lnTo>
                  <a:pt x="290148" y="529865"/>
                </a:lnTo>
                <a:cubicBezTo>
                  <a:pt x="292164" y="529865"/>
                  <a:pt x="292212" y="529865"/>
                  <a:pt x="292212" y="531834"/>
                </a:cubicBezTo>
                <a:close/>
                <a:moveTo>
                  <a:pt x="246702" y="579047"/>
                </a:moveTo>
                <a:cubicBezTo>
                  <a:pt x="246702" y="576983"/>
                  <a:pt x="246702" y="576935"/>
                  <a:pt x="248935" y="576935"/>
                </a:cubicBezTo>
                <a:lnTo>
                  <a:pt x="290292" y="576935"/>
                </a:lnTo>
                <a:cubicBezTo>
                  <a:pt x="292308" y="576935"/>
                  <a:pt x="292356" y="576935"/>
                  <a:pt x="292356" y="578903"/>
                </a:cubicBezTo>
                <a:lnTo>
                  <a:pt x="292356" y="620789"/>
                </a:lnTo>
                <a:cubicBezTo>
                  <a:pt x="292356" y="622565"/>
                  <a:pt x="292356" y="622589"/>
                  <a:pt x="290412" y="622589"/>
                </a:cubicBezTo>
                <a:lnTo>
                  <a:pt x="248767" y="622589"/>
                </a:lnTo>
                <a:cubicBezTo>
                  <a:pt x="246702" y="622589"/>
                  <a:pt x="246654" y="622733"/>
                  <a:pt x="246654" y="620669"/>
                </a:cubicBezTo>
                <a:cubicBezTo>
                  <a:pt x="246702" y="606795"/>
                  <a:pt x="246702" y="592921"/>
                  <a:pt x="246702" y="579047"/>
                </a:cubicBezTo>
                <a:close/>
                <a:moveTo>
                  <a:pt x="290388" y="244974"/>
                </a:moveTo>
                <a:lnTo>
                  <a:pt x="248767" y="244974"/>
                </a:lnTo>
                <a:cubicBezTo>
                  <a:pt x="246678" y="244974"/>
                  <a:pt x="246654" y="244974"/>
                  <a:pt x="246654" y="242718"/>
                </a:cubicBezTo>
                <a:cubicBezTo>
                  <a:pt x="246654" y="228940"/>
                  <a:pt x="246654" y="215155"/>
                  <a:pt x="246654" y="201361"/>
                </a:cubicBezTo>
                <a:cubicBezTo>
                  <a:pt x="246654" y="199345"/>
                  <a:pt x="246654" y="199321"/>
                  <a:pt x="248623" y="199321"/>
                </a:cubicBezTo>
                <a:cubicBezTo>
                  <a:pt x="262576" y="199321"/>
                  <a:pt x="276538" y="199321"/>
                  <a:pt x="290508" y="199321"/>
                </a:cubicBezTo>
                <a:cubicBezTo>
                  <a:pt x="292260" y="199321"/>
                  <a:pt x="292308" y="199321"/>
                  <a:pt x="292308" y="201241"/>
                </a:cubicBezTo>
                <a:lnTo>
                  <a:pt x="292308" y="242862"/>
                </a:lnTo>
                <a:cubicBezTo>
                  <a:pt x="292308" y="244926"/>
                  <a:pt x="292428" y="244974"/>
                  <a:pt x="290388" y="244974"/>
                </a:cubicBezTo>
                <a:close/>
                <a:moveTo>
                  <a:pt x="249103" y="105013"/>
                </a:moveTo>
                <a:lnTo>
                  <a:pt x="290196" y="105013"/>
                </a:lnTo>
                <a:cubicBezTo>
                  <a:pt x="292404" y="105013"/>
                  <a:pt x="292404" y="104773"/>
                  <a:pt x="292404" y="107077"/>
                </a:cubicBezTo>
                <a:lnTo>
                  <a:pt x="292404" y="148410"/>
                </a:lnTo>
                <a:cubicBezTo>
                  <a:pt x="292404" y="150451"/>
                  <a:pt x="292404" y="150475"/>
                  <a:pt x="290460" y="150475"/>
                </a:cubicBezTo>
                <a:lnTo>
                  <a:pt x="248743" y="150475"/>
                </a:lnTo>
                <a:cubicBezTo>
                  <a:pt x="246510" y="150475"/>
                  <a:pt x="246654" y="150475"/>
                  <a:pt x="246654" y="148290"/>
                </a:cubicBezTo>
                <a:lnTo>
                  <a:pt x="246654" y="107197"/>
                </a:lnTo>
                <a:cubicBezTo>
                  <a:pt x="246702" y="104773"/>
                  <a:pt x="246534" y="105013"/>
                  <a:pt x="249103" y="105013"/>
                </a:cubicBezTo>
                <a:close/>
                <a:moveTo>
                  <a:pt x="246702" y="12746"/>
                </a:moveTo>
                <a:cubicBezTo>
                  <a:pt x="246702" y="10537"/>
                  <a:pt x="246702" y="10513"/>
                  <a:pt x="249103" y="10513"/>
                </a:cubicBezTo>
                <a:lnTo>
                  <a:pt x="290220" y="10513"/>
                </a:lnTo>
                <a:cubicBezTo>
                  <a:pt x="292620" y="10513"/>
                  <a:pt x="292404" y="10513"/>
                  <a:pt x="292404" y="12914"/>
                </a:cubicBezTo>
                <a:lnTo>
                  <a:pt x="292404" y="53959"/>
                </a:lnTo>
                <a:cubicBezTo>
                  <a:pt x="292404" y="56047"/>
                  <a:pt x="292404" y="56071"/>
                  <a:pt x="290220" y="56071"/>
                </a:cubicBezTo>
                <a:lnTo>
                  <a:pt x="249103" y="56071"/>
                </a:lnTo>
                <a:cubicBezTo>
                  <a:pt x="246702" y="56071"/>
                  <a:pt x="246702" y="56071"/>
                  <a:pt x="246702" y="53863"/>
                </a:cubicBezTo>
                <a:cubicBezTo>
                  <a:pt x="246702" y="40165"/>
                  <a:pt x="246702" y="26459"/>
                  <a:pt x="246702" y="12746"/>
                </a:cubicBezTo>
                <a:close/>
                <a:moveTo>
                  <a:pt x="246702" y="59839"/>
                </a:moveTo>
                <a:cubicBezTo>
                  <a:pt x="246702" y="57679"/>
                  <a:pt x="246702" y="57655"/>
                  <a:pt x="248839" y="57655"/>
                </a:cubicBezTo>
                <a:lnTo>
                  <a:pt x="290412" y="57655"/>
                </a:lnTo>
                <a:cubicBezTo>
                  <a:pt x="292308" y="57655"/>
                  <a:pt x="292356" y="57655"/>
                  <a:pt x="292356" y="59479"/>
                </a:cubicBezTo>
                <a:lnTo>
                  <a:pt x="292356" y="101581"/>
                </a:lnTo>
                <a:cubicBezTo>
                  <a:pt x="292356" y="103357"/>
                  <a:pt x="292356" y="103405"/>
                  <a:pt x="290388" y="103405"/>
                </a:cubicBezTo>
                <a:lnTo>
                  <a:pt x="248767" y="103405"/>
                </a:lnTo>
                <a:cubicBezTo>
                  <a:pt x="246678" y="103405"/>
                  <a:pt x="246654" y="103405"/>
                  <a:pt x="246654" y="101172"/>
                </a:cubicBezTo>
                <a:cubicBezTo>
                  <a:pt x="246654" y="94236"/>
                  <a:pt x="246654" y="87299"/>
                  <a:pt x="246654" y="80362"/>
                </a:cubicBezTo>
                <a:cubicBezTo>
                  <a:pt x="246654" y="73425"/>
                  <a:pt x="246702" y="66608"/>
                  <a:pt x="246702" y="59839"/>
                </a:cubicBezTo>
                <a:close/>
                <a:moveTo>
                  <a:pt x="246702" y="154051"/>
                </a:moveTo>
                <a:cubicBezTo>
                  <a:pt x="246702" y="152107"/>
                  <a:pt x="246702" y="152059"/>
                  <a:pt x="248815" y="152059"/>
                </a:cubicBezTo>
                <a:lnTo>
                  <a:pt x="290124" y="152059"/>
                </a:lnTo>
                <a:cubicBezTo>
                  <a:pt x="292308" y="152059"/>
                  <a:pt x="292356" y="152059"/>
                  <a:pt x="292356" y="154147"/>
                </a:cubicBezTo>
                <a:lnTo>
                  <a:pt x="292356" y="195744"/>
                </a:lnTo>
                <a:cubicBezTo>
                  <a:pt x="292356" y="197688"/>
                  <a:pt x="292356" y="197712"/>
                  <a:pt x="290292" y="197712"/>
                </a:cubicBezTo>
                <a:lnTo>
                  <a:pt x="248671" y="197712"/>
                </a:lnTo>
                <a:cubicBezTo>
                  <a:pt x="246702" y="197712"/>
                  <a:pt x="246654" y="197712"/>
                  <a:pt x="246654" y="195648"/>
                </a:cubicBezTo>
                <a:cubicBezTo>
                  <a:pt x="246686" y="181774"/>
                  <a:pt x="246702" y="167909"/>
                  <a:pt x="246702" y="154051"/>
                </a:cubicBezTo>
                <a:close/>
                <a:moveTo>
                  <a:pt x="248287" y="246558"/>
                </a:moveTo>
                <a:cubicBezTo>
                  <a:pt x="248623" y="246558"/>
                  <a:pt x="248983" y="246558"/>
                  <a:pt x="249343" y="246558"/>
                </a:cubicBezTo>
                <a:lnTo>
                  <a:pt x="290148" y="246558"/>
                </a:lnTo>
                <a:cubicBezTo>
                  <a:pt x="292548" y="246558"/>
                  <a:pt x="292332" y="246558"/>
                  <a:pt x="292332" y="248671"/>
                </a:cubicBezTo>
                <a:lnTo>
                  <a:pt x="292332" y="289836"/>
                </a:lnTo>
                <a:cubicBezTo>
                  <a:pt x="292332" y="292524"/>
                  <a:pt x="292332" y="292236"/>
                  <a:pt x="289932" y="292236"/>
                </a:cubicBezTo>
                <a:lnTo>
                  <a:pt x="249271" y="292236"/>
                </a:lnTo>
                <a:cubicBezTo>
                  <a:pt x="246678" y="292236"/>
                  <a:pt x="246654" y="292644"/>
                  <a:pt x="246654" y="289836"/>
                </a:cubicBezTo>
                <a:lnTo>
                  <a:pt x="246654" y="249031"/>
                </a:lnTo>
                <a:cubicBezTo>
                  <a:pt x="246654" y="248671"/>
                  <a:pt x="246654" y="248311"/>
                  <a:pt x="246654" y="247975"/>
                </a:cubicBezTo>
                <a:cubicBezTo>
                  <a:pt x="246534" y="246822"/>
                  <a:pt x="247182" y="246462"/>
                  <a:pt x="248239" y="246630"/>
                </a:cubicBezTo>
                <a:close/>
                <a:moveTo>
                  <a:pt x="246702" y="479171"/>
                </a:moveTo>
                <a:cubicBezTo>
                  <a:pt x="246702" y="478907"/>
                  <a:pt x="246702" y="478643"/>
                  <a:pt x="246702" y="478379"/>
                </a:cubicBezTo>
                <a:lnTo>
                  <a:pt x="246702" y="437814"/>
                </a:lnTo>
                <a:cubicBezTo>
                  <a:pt x="246702" y="435126"/>
                  <a:pt x="246486" y="435414"/>
                  <a:pt x="249103" y="435414"/>
                </a:cubicBezTo>
                <a:lnTo>
                  <a:pt x="290172" y="435414"/>
                </a:lnTo>
                <a:cubicBezTo>
                  <a:pt x="292380" y="435414"/>
                  <a:pt x="292380" y="435174"/>
                  <a:pt x="292380" y="437478"/>
                </a:cubicBezTo>
                <a:lnTo>
                  <a:pt x="292380" y="478835"/>
                </a:lnTo>
                <a:cubicBezTo>
                  <a:pt x="292380" y="481043"/>
                  <a:pt x="292380" y="481067"/>
                  <a:pt x="289980" y="481067"/>
                </a:cubicBezTo>
                <a:lnTo>
                  <a:pt x="249103" y="481067"/>
                </a:lnTo>
                <a:cubicBezTo>
                  <a:pt x="248839" y="481043"/>
                  <a:pt x="248575" y="481043"/>
                  <a:pt x="248311" y="481067"/>
                </a:cubicBezTo>
                <a:cubicBezTo>
                  <a:pt x="246894" y="481235"/>
                  <a:pt x="246510" y="480443"/>
                  <a:pt x="246702" y="479171"/>
                </a:cubicBezTo>
                <a:close/>
                <a:moveTo>
                  <a:pt x="248863" y="624125"/>
                </a:moveTo>
                <a:cubicBezTo>
                  <a:pt x="260864" y="624245"/>
                  <a:pt x="273034" y="624125"/>
                  <a:pt x="285131" y="624125"/>
                </a:cubicBezTo>
                <a:lnTo>
                  <a:pt x="287531" y="624125"/>
                </a:lnTo>
                <a:cubicBezTo>
                  <a:pt x="285090" y="625882"/>
                  <a:pt x="282162" y="626830"/>
                  <a:pt x="279154" y="626837"/>
                </a:cubicBezTo>
                <a:cubicBezTo>
                  <a:pt x="266985" y="626693"/>
                  <a:pt x="254791" y="626837"/>
                  <a:pt x="242622" y="626837"/>
                </a:cubicBezTo>
                <a:cubicBezTo>
                  <a:pt x="241546" y="626967"/>
                  <a:pt x="240455" y="626852"/>
                  <a:pt x="239430" y="626501"/>
                </a:cubicBezTo>
                <a:cubicBezTo>
                  <a:pt x="242413" y="625217"/>
                  <a:pt x="245579" y="624415"/>
                  <a:pt x="248815" y="624125"/>
                </a:cubicBezTo>
                <a:close/>
                <a:moveTo>
                  <a:pt x="199489" y="410955"/>
                </a:moveTo>
                <a:cubicBezTo>
                  <a:pt x="199489" y="404018"/>
                  <a:pt x="199489" y="397105"/>
                  <a:pt x="199489" y="390168"/>
                </a:cubicBezTo>
                <a:cubicBezTo>
                  <a:pt x="199489" y="388152"/>
                  <a:pt x="199489" y="388128"/>
                  <a:pt x="201505" y="388128"/>
                </a:cubicBezTo>
                <a:lnTo>
                  <a:pt x="243102" y="388128"/>
                </a:lnTo>
                <a:cubicBezTo>
                  <a:pt x="244998" y="388128"/>
                  <a:pt x="245046" y="388128"/>
                  <a:pt x="245046" y="390024"/>
                </a:cubicBezTo>
                <a:cubicBezTo>
                  <a:pt x="245046" y="403977"/>
                  <a:pt x="245046" y="417932"/>
                  <a:pt x="245046" y="431885"/>
                </a:cubicBezTo>
                <a:cubicBezTo>
                  <a:pt x="245046" y="433734"/>
                  <a:pt x="245046" y="433782"/>
                  <a:pt x="243126" y="433782"/>
                </a:cubicBezTo>
                <a:cubicBezTo>
                  <a:pt x="229180" y="433782"/>
                  <a:pt x="215211" y="433782"/>
                  <a:pt x="201265" y="433782"/>
                </a:cubicBezTo>
                <a:cubicBezTo>
                  <a:pt x="199897" y="433782"/>
                  <a:pt x="199441" y="433373"/>
                  <a:pt x="199465" y="432005"/>
                </a:cubicBezTo>
                <a:cubicBezTo>
                  <a:pt x="199513" y="424996"/>
                  <a:pt x="199489" y="417988"/>
                  <a:pt x="199489" y="410955"/>
                </a:cubicBezTo>
                <a:close/>
                <a:moveTo>
                  <a:pt x="245094" y="289860"/>
                </a:moveTo>
                <a:cubicBezTo>
                  <a:pt x="245094" y="292116"/>
                  <a:pt x="245094" y="292116"/>
                  <a:pt x="242694" y="292116"/>
                </a:cubicBezTo>
                <a:lnTo>
                  <a:pt x="201697" y="292116"/>
                </a:lnTo>
                <a:cubicBezTo>
                  <a:pt x="199513" y="292116"/>
                  <a:pt x="199489" y="292116"/>
                  <a:pt x="199489" y="290028"/>
                </a:cubicBezTo>
                <a:lnTo>
                  <a:pt x="199489" y="248743"/>
                </a:lnTo>
                <a:cubicBezTo>
                  <a:pt x="199489" y="246606"/>
                  <a:pt x="199489" y="246558"/>
                  <a:pt x="201649" y="246558"/>
                </a:cubicBezTo>
                <a:lnTo>
                  <a:pt x="242694" y="246558"/>
                </a:lnTo>
                <a:cubicBezTo>
                  <a:pt x="245094" y="246558"/>
                  <a:pt x="245094" y="246558"/>
                  <a:pt x="245094" y="248815"/>
                </a:cubicBezTo>
                <a:cubicBezTo>
                  <a:pt x="245077" y="262496"/>
                  <a:pt x="245063" y="276171"/>
                  <a:pt x="245046" y="289836"/>
                </a:cubicBezTo>
                <a:close/>
                <a:moveTo>
                  <a:pt x="245094" y="337218"/>
                </a:moveTo>
                <a:cubicBezTo>
                  <a:pt x="245094" y="339450"/>
                  <a:pt x="245094" y="339450"/>
                  <a:pt x="242694" y="339474"/>
                </a:cubicBezTo>
                <a:lnTo>
                  <a:pt x="201889" y="339474"/>
                </a:lnTo>
                <a:cubicBezTo>
                  <a:pt x="199489" y="339474"/>
                  <a:pt x="199489" y="339474"/>
                  <a:pt x="199489" y="337266"/>
                </a:cubicBezTo>
                <a:lnTo>
                  <a:pt x="199489" y="295933"/>
                </a:lnTo>
                <a:cubicBezTo>
                  <a:pt x="199489" y="293748"/>
                  <a:pt x="199489" y="293724"/>
                  <a:pt x="201577" y="293724"/>
                </a:cubicBezTo>
                <a:cubicBezTo>
                  <a:pt x="215355" y="293724"/>
                  <a:pt x="229132" y="293724"/>
                  <a:pt x="242910" y="293724"/>
                </a:cubicBezTo>
                <a:cubicBezTo>
                  <a:pt x="245022" y="293724"/>
                  <a:pt x="245046" y="293724"/>
                  <a:pt x="245046" y="295885"/>
                </a:cubicBezTo>
                <a:cubicBezTo>
                  <a:pt x="245063" y="309662"/>
                  <a:pt x="245063" y="323440"/>
                  <a:pt x="245046" y="337218"/>
                </a:cubicBezTo>
                <a:close/>
                <a:moveTo>
                  <a:pt x="201721" y="341058"/>
                </a:moveTo>
                <a:lnTo>
                  <a:pt x="243030" y="341058"/>
                </a:lnTo>
                <a:cubicBezTo>
                  <a:pt x="245214" y="341058"/>
                  <a:pt x="245118" y="341058"/>
                  <a:pt x="245118" y="343266"/>
                </a:cubicBezTo>
                <a:cubicBezTo>
                  <a:pt x="245118" y="350114"/>
                  <a:pt x="245118" y="356955"/>
                  <a:pt x="245118" y="363789"/>
                </a:cubicBezTo>
                <a:cubicBezTo>
                  <a:pt x="245118" y="370623"/>
                  <a:pt x="245118" y="377454"/>
                  <a:pt x="245118" y="384287"/>
                </a:cubicBezTo>
                <a:cubicBezTo>
                  <a:pt x="245118" y="386688"/>
                  <a:pt x="245238" y="386544"/>
                  <a:pt x="243054" y="386544"/>
                </a:cubicBezTo>
                <a:lnTo>
                  <a:pt x="201433" y="386544"/>
                </a:lnTo>
                <a:cubicBezTo>
                  <a:pt x="199513" y="386544"/>
                  <a:pt x="199489" y="386544"/>
                  <a:pt x="199489" y="384479"/>
                </a:cubicBezTo>
                <a:lnTo>
                  <a:pt x="199489" y="343146"/>
                </a:lnTo>
                <a:cubicBezTo>
                  <a:pt x="199489" y="341082"/>
                  <a:pt x="199513" y="341058"/>
                  <a:pt x="201673" y="341058"/>
                </a:cubicBezTo>
                <a:close/>
                <a:moveTo>
                  <a:pt x="245094" y="242862"/>
                </a:moveTo>
                <a:cubicBezTo>
                  <a:pt x="245094" y="244902"/>
                  <a:pt x="245094" y="244950"/>
                  <a:pt x="243102" y="244950"/>
                </a:cubicBezTo>
                <a:cubicBezTo>
                  <a:pt x="229228" y="244950"/>
                  <a:pt x="215355" y="244950"/>
                  <a:pt x="201481" y="244950"/>
                </a:cubicBezTo>
                <a:cubicBezTo>
                  <a:pt x="199561" y="244950"/>
                  <a:pt x="199537" y="244950"/>
                  <a:pt x="199537" y="242862"/>
                </a:cubicBezTo>
                <a:lnTo>
                  <a:pt x="199537" y="201505"/>
                </a:lnTo>
                <a:cubicBezTo>
                  <a:pt x="199537" y="199345"/>
                  <a:pt x="199537" y="199321"/>
                  <a:pt x="201649" y="199321"/>
                </a:cubicBezTo>
                <a:cubicBezTo>
                  <a:pt x="209378" y="199321"/>
                  <a:pt x="217107" y="199321"/>
                  <a:pt x="224836" y="199321"/>
                </a:cubicBezTo>
                <a:cubicBezTo>
                  <a:pt x="230788" y="199321"/>
                  <a:pt x="236837" y="199321"/>
                  <a:pt x="242742" y="199321"/>
                </a:cubicBezTo>
                <a:cubicBezTo>
                  <a:pt x="245310" y="199321"/>
                  <a:pt x="245142" y="199081"/>
                  <a:pt x="245142" y="201721"/>
                </a:cubicBezTo>
                <a:cubicBezTo>
                  <a:pt x="245142" y="208490"/>
                  <a:pt x="245142" y="215235"/>
                  <a:pt x="245142" y="222003"/>
                </a:cubicBezTo>
                <a:cubicBezTo>
                  <a:pt x="245142" y="228772"/>
                  <a:pt x="245070" y="235925"/>
                  <a:pt x="245046" y="242862"/>
                </a:cubicBezTo>
                <a:close/>
                <a:moveTo>
                  <a:pt x="245094" y="195600"/>
                </a:moveTo>
                <a:cubicBezTo>
                  <a:pt x="245094" y="197688"/>
                  <a:pt x="245094" y="197712"/>
                  <a:pt x="242862" y="197712"/>
                </a:cubicBezTo>
                <a:lnTo>
                  <a:pt x="201745" y="197712"/>
                </a:lnTo>
                <a:cubicBezTo>
                  <a:pt x="199537" y="197712"/>
                  <a:pt x="199489" y="197712"/>
                  <a:pt x="199489" y="195648"/>
                </a:cubicBezTo>
                <a:lnTo>
                  <a:pt x="199489" y="154051"/>
                </a:lnTo>
                <a:cubicBezTo>
                  <a:pt x="199489" y="152107"/>
                  <a:pt x="199489" y="152059"/>
                  <a:pt x="201553" y="152059"/>
                </a:cubicBezTo>
                <a:lnTo>
                  <a:pt x="242886" y="152059"/>
                </a:lnTo>
                <a:cubicBezTo>
                  <a:pt x="245022" y="152059"/>
                  <a:pt x="245046" y="152059"/>
                  <a:pt x="245046" y="154267"/>
                </a:cubicBezTo>
                <a:cubicBezTo>
                  <a:pt x="245063" y="168045"/>
                  <a:pt x="245063" y="181822"/>
                  <a:pt x="245046" y="195600"/>
                </a:cubicBezTo>
                <a:close/>
                <a:moveTo>
                  <a:pt x="245094" y="478667"/>
                </a:moveTo>
                <a:cubicBezTo>
                  <a:pt x="245094" y="481067"/>
                  <a:pt x="245094" y="481067"/>
                  <a:pt x="242838" y="481067"/>
                </a:cubicBezTo>
                <a:lnTo>
                  <a:pt x="201697" y="481067"/>
                </a:lnTo>
                <a:cubicBezTo>
                  <a:pt x="199513" y="481067"/>
                  <a:pt x="199489" y="481067"/>
                  <a:pt x="199489" y="478667"/>
                </a:cubicBezTo>
                <a:lnTo>
                  <a:pt x="199489" y="437550"/>
                </a:lnTo>
                <a:cubicBezTo>
                  <a:pt x="199489" y="435414"/>
                  <a:pt x="199489" y="435390"/>
                  <a:pt x="201601" y="435366"/>
                </a:cubicBezTo>
                <a:lnTo>
                  <a:pt x="242694" y="435366"/>
                </a:lnTo>
                <a:cubicBezTo>
                  <a:pt x="245094" y="435366"/>
                  <a:pt x="245094" y="435150"/>
                  <a:pt x="245094" y="437550"/>
                </a:cubicBezTo>
                <a:cubicBezTo>
                  <a:pt x="245077" y="451263"/>
                  <a:pt x="245063" y="464969"/>
                  <a:pt x="245046" y="478667"/>
                </a:cubicBezTo>
                <a:close/>
                <a:moveTo>
                  <a:pt x="199489" y="484716"/>
                </a:moveTo>
                <a:cubicBezTo>
                  <a:pt x="199489" y="482676"/>
                  <a:pt x="199489" y="482628"/>
                  <a:pt x="201457" y="482628"/>
                </a:cubicBezTo>
                <a:lnTo>
                  <a:pt x="243030" y="482628"/>
                </a:lnTo>
                <a:cubicBezTo>
                  <a:pt x="244998" y="482628"/>
                  <a:pt x="245046" y="482628"/>
                  <a:pt x="245046" y="484668"/>
                </a:cubicBezTo>
                <a:cubicBezTo>
                  <a:pt x="245046" y="498542"/>
                  <a:pt x="245046" y="512398"/>
                  <a:pt x="245046" y="526241"/>
                </a:cubicBezTo>
                <a:cubicBezTo>
                  <a:pt x="245046" y="528161"/>
                  <a:pt x="245046" y="528185"/>
                  <a:pt x="242934" y="528185"/>
                </a:cubicBezTo>
                <a:lnTo>
                  <a:pt x="201625" y="528185"/>
                </a:lnTo>
                <a:cubicBezTo>
                  <a:pt x="199513" y="528185"/>
                  <a:pt x="199489" y="528185"/>
                  <a:pt x="199489" y="526025"/>
                </a:cubicBezTo>
                <a:close/>
                <a:moveTo>
                  <a:pt x="199489" y="531858"/>
                </a:moveTo>
                <a:cubicBezTo>
                  <a:pt x="199489" y="529817"/>
                  <a:pt x="199489" y="529793"/>
                  <a:pt x="201457" y="529769"/>
                </a:cubicBezTo>
                <a:lnTo>
                  <a:pt x="243030" y="529769"/>
                </a:lnTo>
                <a:cubicBezTo>
                  <a:pt x="244998" y="529769"/>
                  <a:pt x="245046" y="529769"/>
                  <a:pt x="245046" y="531810"/>
                </a:cubicBezTo>
                <a:cubicBezTo>
                  <a:pt x="245046" y="545587"/>
                  <a:pt x="245046" y="559358"/>
                  <a:pt x="245046" y="573119"/>
                </a:cubicBezTo>
                <a:cubicBezTo>
                  <a:pt x="245046" y="575327"/>
                  <a:pt x="245046" y="575351"/>
                  <a:pt x="242646" y="575351"/>
                </a:cubicBezTo>
                <a:lnTo>
                  <a:pt x="201625" y="575351"/>
                </a:lnTo>
                <a:cubicBezTo>
                  <a:pt x="199513" y="575351"/>
                  <a:pt x="199489" y="575351"/>
                  <a:pt x="199489" y="573143"/>
                </a:cubicBezTo>
                <a:close/>
                <a:moveTo>
                  <a:pt x="199489" y="599714"/>
                </a:moveTo>
                <a:cubicBezTo>
                  <a:pt x="199489" y="592777"/>
                  <a:pt x="199489" y="585840"/>
                  <a:pt x="199489" y="578903"/>
                </a:cubicBezTo>
                <a:cubicBezTo>
                  <a:pt x="199489" y="577007"/>
                  <a:pt x="199489" y="576959"/>
                  <a:pt x="201337" y="576935"/>
                </a:cubicBezTo>
                <a:lnTo>
                  <a:pt x="243222" y="576935"/>
                </a:lnTo>
                <a:cubicBezTo>
                  <a:pt x="244998" y="576935"/>
                  <a:pt x="245046" y="576935"/>
                  <a:pt x="245046" y="578927"/>
                </a:cubicBezTo>
                <a:cubicBezTo>
                  <a:pt x="245046" y="592897"/>
                  <a:pt x="245046" y="606867"/>
                  <a:pt x="245046" y="620813"/>
                </a:cubicBezTo>
                <a:cubicBezTo>
                  <a:pt x="245046" y="622133"/>
                  <a:pt x="244734" y="622637"/>
                  <a:pt x="243294" y="622637"/>
                </a:cubicBezTo>
                <a:cubicBezTo>
                  <a:pt x="229244" y="622637"/>
                  <a:pt x="215194" y="622637"/>
                  <a:pt x="201145" y="622637"/>
                </a:cubicBezTo>
                <a:cubicBezTo>
                  <a:pt x="199705" y="622637"/>
                  <a:pt x="199417" y="622109"/>
                  <a:pt x="199441" y="620813"/>
                </a:cubicBezTo>
                <a:cubicBezTo>
                  <a:pt x="199513" y="613876"/>
                  <a:pt x="199489" y="606675"/>
                  <a:pt x="199489" y="599714"/>
                </a:cubicBezTo>
                <a:close/>
                <a:moveTo>
                  <a:pt x="199489" y="12434"/>
                </a:moveTo>
                <a:cubicBezTo>
                  <a:pt x="199489" y="10561"/>
                  <a:pt x="199489" y="10513"/>
                  <a:pt x="201337" y="10513"/>
                </a:cubicBezTo>
                <a:lnTo>
                  <a:pt x="243174" y="10513"/>
                </a:lnTo>
                <a:cubicBezTo>
                  <a:pt x="244998" y="10513"/>
                  <a:pt x="245046" y="10513"/>
                  <a:pt x="245046" y="12458"/>
                </a:cubicBezTo>
                <a:cubicBezTo>
                  <a:pt x="245046" y="19370"/>
                  <a:pt x="245046" y="26307"/>
                  <a:pt x="245046" y="33244"/>
                </a:cubicBezTo>
                <a:cubicBezTo>
                  <a:pt x="245046" y="40181"/>
                  <a:pt x="245046" y="47094"/>
                  <a:pt x="245046" y="54031"/>
                </a:cubicBezTo>
                <a:cubicBezTo>
                  <a:pt x="245046" y="56023"/>
                  <a:pt x="245046" y="56071"/>
                  <a:pt x="243030" y="56071"/>
                </a:cubicBezTo>
                <a:lnTo>
                  <a:pt x="201481" y="56071"/>
                </a:lnTo>
                <a:cubicBezTo>
                  <a:pt x="199513" y="56071"/>
                  <a:pt x="199489" y="56071"/>
                  <a:pt x="199489" y="54007"/>
                </a:cubicBezTo>
                <a:close/>
                <a:moveTo>
                  <a:pt x="199489" y="59599"/>
                </a:moveTo>
                <a:cubicBezTo>
                  <a:pt x="199489" y="57703"/>
                  <a:pt x="199489" y="57655"/>
                  <a:pt x="201337" y="57655"/>
                </a:cubicBezTo>
                <a:lnTo>
                  <a:pt x="243174" y="57655"/>
                </a:lnTo>
                <a:cubicBezTo>
                  <a:pt x="244998" y="57655"/>
                  <a:pt x="245046" y="57655"/>
                  <a:pt x="245046" y="59575"/>
                </a:cubicBezTo>
                <a:cubicBezTo>
                  <a:pt x="245046" y="73545"/>
                  <a:pt x="245046" y="87499"/>
                  <a:pt x="245046" y="101437"/>
                </a:cubicBezTo>
                <a:cubicBezTo>
                  <a:pt x="245046" y="103357"/>
                  <a:pt x="245046" y="103405"/>
                  <a:pt x="243198" y="103405"/>
                </a:cubicBezTo>
                <a:lnTo>
                  <a:pt x="201337" y="103405"/>
                </a:lnTo>
                <a:cubicBezTo>
                  <a:pt x="199537" y="103405"/>
                  <a:pt x="199489" y="103405"/>
                  <a:pt x="199489" y="101461"/>
                </a:cubicBezTo>
                <a:cubicBezTo>
                  <a:pt x="199489" y="94428"/>
                  <a:pt x="199489" y="87419"/>
                  <a:pt x="199489" y="80386"/>
                </a:cubicBezTo>
                <a:cubicBezTo>
                  <a:pt x="199489" y="73353"/>
                  <a:pt x="199465" y="66608"/>
                  <a:pt x="199489" y="59599"/>
                </a:cubicBezTo>
                <a:close/>
                <a:moveTo>
                  <a:pt x="201217" y="105013"/>
                </a:moveTo>
                <a:cubicBezTo>
                  <a:pt x="215266" y="105013"/>
                  <a:pt x="229300" y="105013"/>
                  <a:pt x="243318" y="105013"/>
                </a:cubicBezTo>
                <a:cubicBezTo>
                  <a:pt x="244710" y="105013"/>
                  <a:pt x="245094" y="105445"/>
                  <a:pt x="245070" y="106789"/>
                </a:cubicBezTo>
                <a:cubicBezTo>
                  <a:pt x="245070" y="120735"/>
                  <a:pt x="245070" y="134681"/>
                  <a:pt x="245070" y="148626"/>
                </a:cubicBezTo>
                <a:cubicBezTo>
                  <a:pt x="245070" y="150475"/>
                  <a:pt x="245070" y="150523"/>
                  <a:pt x="243222" y="150523"/>
                </a:cubicBezTo>
                <a:cubicBezTo>
                  <a:pt x="236189" y="150523"/>
                  <a:pt x="229180" y="150523"/>
                  <a:pt x="222171" y="150523"/>
                </a:cubicBezTo>
                <a:cubicBezTo>
                  <a:pt x="215163" y="150523"/>
                  <a:pt x="208298" y="150523"/>
                  <a:pt x="201385" y="150523"/>
                </a:cubicBezTo>
                <a:cubicBezTo>
                  <a:pt x="199561" y="150523"/>
                  <a:pt x="199513" y="150523"/>
                  <a:pt x="199513" y="148626"/>
                </a:cubicBezTo>
                <a:cubicBezTo>
                  <a:pt x="199513" y="134681"/>
                  <a:pt x="199513" y="120735"/>
                  <a:pt x="199513" y="106813"/>
                </a:cubicBezTo>
                <a:cubicBezTo>
                  <a:pt x="199441" y="105397"/>
                  <a:pt x="199849" y="105013"/>
                  <a:pt x="201217" y="105013"/>
                </a:cubicBezTo>
                <a:close/>
                <a:moveTo>
                  <a:pt x="200929" y="624197"/>
                </a:moveTo>
                <a:cubicBezTo>
                  <a:pt x="212930" y="624197"/>
                  <a:pt x="225124" y="624197"/>
                  <a:pt x="237221" y="624197"/>
                </a:cubicBezTo>
                <a:lnTo>
                  <a:pt x="239310" y="624197"/>
                </a:lnTo>
                <a:cubicBezTo>
                  <a:pt x="236316" y="625908"/>
                  <a:pt x="232940" y="626842"/>
                  <a:pt x="229492" y="626909"/>
                </a:cubicBezTo>
                <a:cubicBezTo>
                  <a:pt x="217755" y="626741"/>
                  <a:pt x="205993" y="626909"/>
                  <a:pt x="194256" y="626909"/>
                </a:cubicBezTo>
                <a:cubicBezTo>
                  <a:pt x="193186" y="627044"/>
                  <a:pt x="192100" y="626921"/>
                  <a:pt x="191088" y="626549"/>
                </a:cubicBezTo>
                <a:cubicBezTo>
                  <a:pt x="194251" y="625330"/>
                  <a:pt x="197559" y="624523"/>
                  <a:pt x="200929" y="624149"/>
                </a:cubicBezTo>
                <a:close/>
                <a:moveTo>
                  <a:pt x="154699" y="435366"/>
                </a:moveTo>
                <a:lnTo>
                  <a:pt x="195792" y="435366"/>
                </a:lnTo>
                <a:cubicBezTo>
                  <a:pt x="197880" y="435366"/>
                  <a:pt x="197904" y="435366"/>
                  <a:pt x="197904" y="437550"/>
                </a:cubicBezTo>
                <a:lnTo>
                  <a:pt x="197904" y="478643"/>
                </a:lnTo>
                <a:cubicBezTo>
                  <a:pt x="197904" y="481043"/>
                  <a:pt x="197904" y="481043"/>
                  <a:pt x="195696" y="481043"/>
                </a:cubicBezTo>
                <a:lnTo>
                  <a:pt x="154579" y="481043"/>
                </a:lnTo>
                <a:cubicBezTo>
                  <a:pt x="152347" y="481043"/>
                  <a:pt x="152323" y="481043"/>
                  <a:pt x="152323" y="478643"/>
                </a:cubicBezTo>
                <a:lnTo>
                  <a:pt x="152323" y="437574"/>
                </a:lnTo>
                <a:cubicBezTo>
                  <a:pt x="152323" y="435150"/>
                  <a:pt x="152227" y="435366"/>
                  <a:pt x="154699" y="435366"/>
                </a:cubicBezTo>
                <a:close/>
                <a:moveTo>
                  <a:pt x="152299" y="484500"/>
                </a:moveTo>
                <a:cubicBezTo>
                  <a:pt x="152299" y="482676"/>
                  <a:pt x="152299" y="482628"/>
                  <a:pt x="154243" y="482628"/>
                </a:cubicBezTo>
                <a:lnTo>
                  <a:pt x="195840" y="482628"/>
                </a:lnTo>
                <a:cubicBezTo>
                  <a:pt x="197856" y="482628"/>
                  <a:pt x="197904" y="482628"/>
                  <a:pt x="197904" y="484644"/>
                </a:cubicBezTo>
                <a:lnTo>
                  <a:pt x="197904" y="526193"/>
                </a:lnTo>
                <a:cubicBezTo>
                  <a:pt x="197904" y="528161"/>
                  <a:pt x="197904" y="528185"/>
                  <a:pt x="195840" y="528185"/>
                </a:cubicBezTo>
                <a:lnTo>
                  <a:pt x="154267" y="528185"/>
                </a:lnTo>
                <a:cubicBezTo>
                  <a:pt x="152395" y="528185"/>
                  <a:pt x="152347" y="528185"/>
                  <a:pt x="152347" y="526337"/>
                </a:cubicBezTo>
                <a:cubicBezTo>
                  <a:pt x="152331" y="512398"/>
                  <a:pt x="152331" y="498453"/>
                  <a:pt x="152347" y="484500"/>
                </a:cubicBezTo>
                <a:close/>
                <a:moveTo>
                  <a:pt x="152299" y="531882"/>
                </a:moveTo>
                <a:cubicBezTo>
                  <a:pt x="152299" y="529793"/>
                  <a:pt x="152299" y="529793"/>
                  <a:pt x="154531" y="529769"/>
                </a:cubicBezTo>
                <a:lnTo>
                  <a:pt x="195816" y="529769"/>
                </a:lnTo>
                <a:cubicBezTo>
                  <a:pt x="197832" y="529769"/>
                  <a:pt x="197880" y="529769"/>
                  <a:pt x="197880" y="531762"/>
                </a:cubicBezTo>
                <a:lnTo>
                  <a:pt x="197880" y="573335"/>
                </a:lnTo>
                <a:cubicBezTo>
                  <a:pt x="197880" y="575303"/>
                  <a:pt x="197880" y="575327"/>
                  <a:pt x="195816" y="575351"/>
                </a:cubicBezTo>
                <a:lnTo>
                  <a:pt x="154531" y="575351"/>
                </a:lnTo>
                <a:cubicBezTo>
                  <a:pt x="152371" y="575351"/>
                  <a:pt x="152347" y="575351"/>
                  <a:pt x="152323" y="573191"/>
                </a:cubicBezTo>
                <a:close/>
                <a:moveTo>
                  <a:pt x="152299" y="579047"/>
                </a:moveTo>
                <a:cubicBezTo>
                  <a:pt x="152299" y="576983"/>
                  <a:pt x="152299" y="576935"/>
                  <a:pt x="154555" y="576935"/>
                </a:cubicBezTo>
                <a:lnTo>
                  <a:pt x="195672" y="576935"/>
                </a:lnTo>
                <a:cubicBezTo>
                  <a:pt x="197880" y="576935"/>
                  <a:pt x="197904" y="576935"/>
                  <a:pt x="197904" y="579336"/>
                </a:cubicBezTo>
                <a:lnTo>
                  <a:pt x="197904" y="620141"/>
                </a:lnTo>
                <a:cubicBezTo>
                  <a:pt x="197904" y="622661"/>
                  <a:pt x="198216" y="622541"/>
                  <a:pt x="195504" y="622541"/>
                </a:cubicBezTo>
                <a:lnTo>
                  <a:pt x="154435" y="622541"/>
                </a:lnTo>
                <a:cubicBezTo>
                  <a:pt x="152371" y="622541"/>
                  <a:pt x="152323" y="622685"/>
                  <a:pt x="152323" y="620621"/>
                </a:cubicBezTo>
                <a:close/>
                <a:moveTo>
                  <a:pt x="197904" y="106717"/>
                </a:moveTo>
                <a:cubicBezTo>
                  <a:pt x="197904" y="120735"/>
                  <a:pt x="197904" y="134761"/>
                  <a:pt x="197904" y="148794"/>
                </a:cubicBezTo>
                <a:cubicBezTo>
                  <a:pt x="197904" y="150307"/>
                  <a:pt x="197304" y="150499"/>
                  <a:pt x="196056" y="150499"/>
                </a:cubicBezTo>
                <a:cubicBezTo>
                  <a:pt x="189047" y="150499"/>
                  <a:pt x="182014" y="150499"/>
                  <a:pt x="175006" y="150499"/>
                </a:cubicBezTo>
                <a:cubicBezTo>
                  <a:pt x="167997" y="150499"/>
                  <a:pt x="161156" y="150499"/>
                  <a:pt x="154219" y="150499"/>
                </a:cubicBezTo>
                <a:cubicBezTo>
                  <a:pt x="152347" y="150499"/>
                  <a:pt x="152323" y="150499"/>
                  <a:pt x="152323" y="148650"/>
                </a:cubicBezTo>
                <a:cubicBezTo>
                  <a:pt x="152323" y="134705"/>
                  <a:pt x="152323" y="120759"/>
                  <a:pt x="152323" y="106813"/>
                </a:cubicBezTo>
                <a:cubicBezTo>
                  <a:pt x="152323" y="105565"/>
                  <a:pt x="152563" y="104965"/>
                  <a:pt x="154051" y="104989"/>
                </a:cubicBezTo>
                <a:cubicBezTo>
                  <a:pt x="168069" y="104989"/>
                  <a:pt x="182103" y="104989"/>
                  <a:pt x="196152" y="104989"/>
                </a:cubicBezTo>
                <a:cubicBezTo>
                  <a:pt x="197424" y="105013"/>
                  <a:pt x="197928" y="105253"/>
                  <a:pt x="197928" y="106717"/>
                </a:cubicBezTo>
                <a:close/>
                <a:moveTo>
                  <a:pt x="154699" y="199321"/>
                </a:moveTo>
                <a:cubicBezTo>
                  <a:pt x="161540" y="199321"/>
                  <a:pt x="168381" y="199321"/>
                  <a:pt x="175246" y="199321"/>
                </a:cubicBezTo>
                <a:cubicBezTo>
                  <a:pt x="182110" y="199321"/>
                  <a:pt x="188951" y="199321"/>
                  <a:pt x="195792" y="199321"/>
                </a:cubicBezTo>
                <a:cubicBezTo>
                  <a:pt x="197880" y="199321"/>
                  <a:pt x="197904" y="199321"/>
                  <a:pt x="197904" y="201481"/>
                </a:cubicBezTo>
                <a:lnTo>
                  <a:pt x="197904" y="242862"/>
                </a:lnTo>
                <a:cubicBezTo>
                  <a:pt x="197904" y="244926"/>
                  <a:pt x="197904" y="244974"/>
                  <a:pt x="195696" y="244974"/>
                </a:cubicBezTo>
                <a:lnTo>
                  <a:pt x="154579" y="244974"/>
                </a:lnTo>
                <a:cubicBezTo>
                  <a:pt x="152347" y="244974"/>
                  <a:pt x="152323" y="244974"/>
                  <a:pt x="152323" y="242574"/>
                </a:cubicBezTo>
                <a:lnTo>
                  <a:pt x="152323" y="201505"/>
                </a:lnTo>
                <a:cubicBezTo>
                  <a:pt x="152323" y="199105"/>
                  <a:pt x="152227" y="199321"/>
                  <a:pt x="154699" y="199321"/>
                </a:cubicBezTo>
                <a:close/>
                <a:moveTo>
                  <a:pt x="197904" y="195600"/>
                </a:moveTo>
                <a:cubicBezTo>
                  <a:pt x="197904" y="197688"/>
                  <a:pt x="197904" y="197712"/>
                  <a:pt x="195696" y="197712"/>
                </a:cubicBezTo>
                <a:lnTo>
                  <a:pt x="154627" y="197712"/>
                </a:lnTo>
                <a:cubicBezTo>
                  <a:pt x="152371" y="197712"/>
                  <a:pt x="152227" y="197712"/>
                  <a:pt x="152227" y="195312"/>
                </a:cubicBezTo>
                <a:lnTo>
                  <a:pt x="152227" y="154315"/>
                </a:lnTo>
                <a:cubicBezTo>
                  <a:pt x="152227" y="152083"/>
                  <a:pt x="152227" y="152059"/>
                  <a:pt x="154627" y="152059"/>
                </a:cubicBezTo>
                <a:lnTo>
                  <a:pt x="195432" y="152059"/>
                </a:lnTo>
                <a:cubicBezTo>
                  <a:pt x="197832" y="152059"/>
                  <a:pt x="197832" y="152059"/>
                  <a:pt x="197832" y="154267"/>
                </a:cubicBezTo>
                <a:close/>
                <a:moveTo>
                  <a:pt x="197904" y="337218"/>
                </a:moveTo>
                <a:cubicBezTo>
                  <a:pt x="197904" y="339330"/>
                  <a:pt x="197904" y="339354"/>
                  <a:pt x="195720" y="339378"/>
                </a:cubicBezTo>
                <a:lnTo>
                  <a:pt x="154651" y="339378"/>
                </a:lnTo>
                <a:cubicBezTo>
                  <a:pt x="152371" y="339378"/>
                  <a:pt x="152251" y="339378"/>
                  <a:pt x="152251" y="336978"/>
                </a:cubicBezTo>
                <a:lnTo>
                  <a:pt x="152251" y="295837"/>
                </a:lnTo>
                <a:cubicBezTo>
                  <a:pt x="152251" y="293748"/>
                  <a:pt x="152251" y="293724"/>
                  <a:pt x="154459" y="293724"/>
                </a:cubicBezTo>
                <a:cubicBezTo>
                  <a:pt x="168165" y="293724"/>
                  <a:pt x="181846" y="293724"/>
                  <a:pt x="195528" y="293724"/>
                </a:cubicBezTo>
                <a:cubicBezTo>
                  <a:pt x="197928" y="293724"/>
                  <a:pt x="197928" y="293580"/>
                  <a:pt x="197928" y="296005"/>
                </a:cubicBezTo>
                <a:lnTo>
                  <a:pt x="197928" y="337314"/>
                </a:lnTo>
                <a:close/>
                <a:moveTo>
                  <a:pt x="152299" y="342762"/>
                </a:moveTo>
                <a:cubicBezTo>
                  <a:pt x="152299" y="340986"/>
                  <a:pt x="152299" y="340962"/>
                  <a:pt x="154243" y="340962"/>
                </a:cubicBezTo>
                <a:lnTo>
                  <a:pt x="195840" y="340962"/>
                </a:lnTo>
                <a:cubicBezTo>
                  <a:pt x="197880" y="340962"/>
                  <a:pt x="197904" y="340962"/>
                  <a:pt x="197904" y="343194"/>
                </a:cubicBezTo>
                <a:lnTo>
                  <a:pt x="197904" y="384503"/>
                </a:lnTo>
                <a:cubicBezTo>
                  <a:pt x="197904" y="386376"/>
                  <a:pt x="197904" y="386424"/>
                  <a:pt x="196080" y="386424"/>
                </a:cubicBezTo>
                <a:lnTo>
                  <a:pt x="154243" y="386424"/>
                </a:lnTo>
                <a:cubicBezTo>
                  <a:pt x="152371" y="386424"/>
                  <a:pt x="152347" y="386424"/>
                  <a:pt x="152347" y="384599"/>
                </a:cubicBezTo>
                <a:cubicBezTo>
                  <a:pt x="152331" y="370726"/>
                  <a:pt x="152331" y="356811"/>
                  <a:pt x="152347" y="342858"/>
                </a:cubicBezTo>
                <a:close/>
                <a:moveTo>
                  <a:pt x="197904" y="269193"/>
                </a:moveTo>
                <a:lnTo>
                  <a:pt x="197904" y="289956"/>
                </a:lnTo>
                <a:cubicBezTo>
                  <a:pt x="197904" y="291996"/>
                  <a:pt x="197904" y="292020"/>
                  <a:pt x="195912" y="292020"/>
                </a:cubicBezTo>
                <a:lnTo>
                  <a:pt x="154363" y="292020"/>
                </a:lnTo>
                <a:cubicBezTo>
                  <a:pt x="152371" y="292020"/>
                  <a:pt x="152347" y="292020"/>
                  <a:pt x="152347" y="289980"/>
                </a:cubicBezTo>
                <a:cubicBezTo>
                  <a:pt x="152347" y="276123"/>
                  <a:pt x="152347" y="262273"/>
                  <a:pt x="152347" y="248431"/>
                </a:cubicBezTo>
                <a:cubicBezTo>
                  <a:pt x="152347" y="246534"/>
                  <a:pt x="152347" y="246486"/>
                  <a:pt x="154195" y="246462"/>
                </a:cubicBezTo>
                <a:lnTo>
                  <a:pt x="196032" y="246462"/>
                </a:lnTo>
                <a:cubicBezTo>
                  <a:pt x="197856" y="246462"/>
                  <a:pt x="197880" y="246462"/>
                  <a:pt x="197904" y="248407"/>
                </a:cubicBezTo>
                <a:close/>
                <a:moveTo>
                  <a:pt x="152299" y="12362"/>
                </a:moveTo>
                <a:cubicBezTo>
                  <a:pt x="152299" y="10537"/>
                  <a:pt x="152299" y="10489"/>
                  <a:pt x="154219" y="10489"/>
                </a:cubicBezTo>
                <a:lnTo>
                  <a:pt x="195840" y="10489"/>
                </a:lnTo>
                <a:cubicBezTo>
                  <a:pt x="197856" y="10489"/>
                  <a:pt x="197904" y="10489"/>
                  <a:pt x="197904" y="12482"/>
                </a:cubicBezTo>
                <a:lnTo>
                  <a:pt x="197904" y="54079"/>
                </a:lnTo>
                <a:cubicBezTo>
                  <a:pt x="197904" y="56023"/>
                  <a:pt x="197904" y="56071"/>
                  <a:pt x="195840" y="56071"/>
                </a:cubicBezTo>
                <a:lnTo>
                  <a:pt x="154267" y="56071"/>
                </a:lnTo>
                <a:cubicBezTo>
                  <a:pt x="152395" y="56071"/>
                  <a:pt x="152347" y="56071"/>
                  <a:pt x="152347" y="54223"/>
                </a:cubicBezTo>
                <a:cubicBezTo>
                  <a:pt x="152331" y="40285"/>
                  <a:pt x="152331" y="26339"/>
                  <a:pt x="152347" y="12386"/>
                </a:cubicBezTo>
                <a:close/>
                <a:moveTo>
                  <a:pt x="154075" y="57607"/>
                </a:moveTo>
                <a:cubicBezTo>
                  <a:pt x="168045" y="57607"/>
                  <a:pt x="181990" y="57607"/>
                  <a:pt x="195936" y="57607"/>
                </a:cubicBezTo>
                <a:cubicBezTo>
                  <a:pt x="197808" y="57607"/>
                  <a:pt x="197856" y="57607"/>
                  <a:pt x="197856" y="59743"/>
                </a:cubicBezTo>
                <a:lnTo>
                  <a:pt x="197856" y="101389"/>
                </a:lnTo>
                <a:cubicBezTo>
                  <a:pt x="197856" y="103357"/>
                  <a:pt x="197856" y="103405"/>
                  <a:pt x="195816" y="103405"/>
                </a:cubicBezTo>
                <a:lnTo>
                  <a:pt x="154267" y="103405"/>
                </a:lnTo>
                <a:cubicBezTo>
                  <a:pt x="152395" y="103405"/>
                  <a:pt x="152347" y="103405"/>
                  <a:pt x="152347" y="101509"/>
                </a:cubicBezTo>
                <a:cubicBezTo>
                  <a:pt x="152347" y="87467"/>
                  <a:pt x="152347" y="73425"/>
                  <a:pt x="152347" y="59407"/>
                </a:cubicBezTo>
                <a:cubicBezTo>
                  <a:pt x="152299" y="58015"/>
                  <a:pt x="152779" y="57631"/>
                  <a:pt x="154123" y="57631"/>
                </a:cubicBezTo>
                <a:close/>
                <a:moveTo>
                  <a:pt x="152251" y="432053"/>
                </a:moveTo>
                <a:cubicBezTo>
                  <a:pt x="152251" y="430565"/>
                  <a:pt x="152251" y="429077"/>
                  <a:pt x="152251" y="427565"/>
                </a:cubicBezTo>
                <a:lnTo>
                  <a:pt x="152251" y="390456"/>
                </a:lnTo>
                <a:cubicBezTo>
                  <a:pt x="152251" y="388176"/>
                  <a:pt x="152251" y="388056"/>
                  <a:pt x="154291" y="388056"/>
                </a:cubicBezTo>
                <a:lnTo>
                  <a:pt x="195960" y="388056"/>
                </a:lnTo>
                <a:cubicBezTo>
                  <a:pt x="197856" y="388056"/>
                  <a:pt x="197904" y="388056"/>
                  <a:pt x="197904" y="390168"/>
                </a:cubicBezTo>
                <a:lnTo>
                  <a:pt x="197904" y="431789"/>
                </a:lnTo>
                <a:cubicBezTo>
                  <a:pt x="197904" y="433662"/>
                  <a:pt x="197904" y="433710"/>
                  <a:pt x="196032" y="433710"/>
                </a:cubicBezTo>
                <a:lnTo>
                  <a:pt x="154171" y="433710"/>
                </a:lnTo>
                <a:cubicBezTo>
                  <a:pt x="152827" y="433854"/>
                  <a:pt x="152227" y="433469"/>
                  <a:pt x="152299" y="432053"/>
                </a:cubicBezTo>
                <a:close/>
                <a:moveTo>
                  <a:pt x="152635" y="624221"/>
                </a:moveTo>
                <a:cubicBezTo>
                  <a:pt x="165260" y="624221"/>
                  <a:pt x="177886" y="624221"/>
                  <a:pt x="190512" y="624221"/>
                </a:cubicBezTo>
                <a:cubicBezTo>
                  <a:pt x="190939" y="624271"/>
                  <a:pt x="191364" y="624343"/>
                  <a:pt x="191784" y="624437"/>
                </a:cubicBezTo>
                <a:cubicBezTo>
                  <a:pt x="188812" y="625685"/>
                  <a:pt x="185675" y="626494"/>
                  <a:pt x="182471" y="626837"/>
                </a:cubicBezTo>
                <a:cubicBezTo>
                  <a:pt x="169677" y="626837"/>
                  <a:pt x="156883" y="626837"/>
                  <a:pt x="144066" y="626837"/>
                </a:cubicBezTo>
                <a:cubicBezTo>
                  <a:pt x="143687" y="626837"/>
                  <a:pt x="143314" y="626739"/>
                  <a:pt x="142986" y="626549"/>
                </a:cubicBezTo>
                <a:cubicBezTo>
                  <a:pt x="146092" y="625320"/>
                  <a:pt x="149357" y="624536"/>
                  <a:pt x="152683" y="624221"/>
                </a:cubicBezTo>
                <a:close/>
                <a:moveTo>
                  <a:pt x="105085" y="484740"/>
                </a:moveTo>
                <a:cubicBezTo>
                  <a:pt x="105085" y="482700"/>
                  <a:pt x="104917" y="482604"/>
                  <a:pt x="107005" y="482604"/>
                </a:cubicBezTo>
                <a:lnTo>
                  <a:pt x="148626" y="482604"/>
                </a:lnTo>
                <a:cubicBezTo>
                  <a:pt x="150691" y="482604"/>
                  <a:pt x="150739" y="482604"/>
                  <a:pt x="150739" y="484836"/>
                </a:cubicBezTo>
                <a:lnTo>
                  <a:pt x="150739" y="525929"/>
                </a:lnTo>
                <a:cubicBezTo>
                  <a:pt x="150739" y="528137"/>
                  <a:pt x="150739" y="528161"/>
                  <a:pt x="148338" y="528161"/>
                </a:cubicBezTo>
                <a:lnTo>
                  <a:pt x="107485" y="528161"/>
                </a:lnTo>
                <a:cubicBezTo>
                  <a:pt x="105085" y="528161"/>
                  <a:pt x="105085" y="528497"/>
                  <a:pt x="105085" y="525761"/>
                </a:cubicBezTo>
                <a:lnTo>
                  <a:pt x="105085" y="484740"/>
                </a:lnTo>
                <a:close/>
                <a:moveTo>
                  <a:pt x="105085" y="573071"/>
                </a:moveTo>
                <a:lnTo>
                  <a:pt x="105085" y="552788"/>
                </a:lnTo>
                <a:cubicBezTo>
                  <a:pt x="105085" y="545851"/>
                  <a:pt x="105085" y="538915"/>
                  <a:pt x="105085" y="531978"/>
                </a:cubicBezTo>
                <a:cubicBezTo>
                  <a:pt x="105085" y="529889"/>
                  <a:pt x="105085" y="529865"/>
                  <a:pt x="107269" y="529865"/>
                </a:cubicBezTo>
                <a:lnTo>
                  <a:pt x="148290" y="529865"/>
                </a:lnTo>
                <a:cubicBezTo>
                  <a:pt x="150691" y="529865"/>
                  <a:pt x="150691" y="529865"/>
                  <a:pt x="150691" y="532098"/>
                </a:cubicBezTo>
                <a:lnTo>
                  <a:pt x="150691" y="573071"/>
                </a:lnTo>
                <a:cubicBezTo>
                  <a:pt x="150691" y="575303"/>
                  <a:pt x="150691" y="575327"/>
                  <a:pt x="148290" y="575327"/>
                </a:cubicBezTo>
                <a:lnTo>
                  <a:pt x="107269" y="575327"/>
                </a:lnTo>
                <a:cubicBezTo>
                  <a:pt x="104869" y="575471"/>
                  <a:pt x="105085" y="575471"/>
                  <a:pt x="105085" y="573071"/>
                </a:cubicBezTo>
                <a:close/>
                <a:moveTo>
                  <a:pt x="107269" y="577031"/>
                </a:moveTo>
                <a:lnTo>
                  <a:pt x="148290" y="577031"/>
                </a:lnTo>
                <a:cubicBezTo>
                  <a:pt x="150691" y="577031"/>
                  <a:pt x="150691" y="577031"/>
                  <a:pt x="150691" y="579432"/>
                </a:cubicBezTo>
                <a:lnTo>
                  <a:pt x="150691" y="620237"/>
                </a:lnTo>
                <a:cubicBezTo>
                  <a:pt x="150691" y="622517"/>
                  <a:pt x="150691" y="622637"/>
                  <a:pt x="148434" y="622637"/>
                </a:cubicBezTo>
                <a:lnTo>
                  <a:pt x="107125" y="622637"/>
                </a:lnTo>
                <a:cubicBezTo>
                  <a:pt x="105109" y="622637"/>
                  <a:pt x="105085" y="622637"/>
                  <a:pt x="105085" y="620693"/>
                </a:cubicBezTo>
                <a:cubicBezTo>
                  <a:pt x="105085" y="606819"/>
                  <a:pt x="105085" y="592945"/>
                  <a:pt x="105085" y="579071"/>
                </a:cubicBezTo>
                <a:cubicBezTo>
                  <a:pt x="105085" y="576815"/>
                  <a:pt x="105085" y="576935"/>
                  <a:pt x="107269" y="576935"/>
                </a:cubicBezTo>
                <a:close/>
                <a:moveTo>
                  <a:pt x="149154" y="481019"/>
                </a:moveTo>
                <a:cubicBezTo>
                  <a:pt x="148794" y="481019"/>
                  <a:pt x="148434" y="481019"/>
                  <a:pt x="148098" y="481019"/>
                </a:cubicBezTo>
                <a:lnTo>
                  <a:pt x="107485" y="481019"/>
                </a:lnTo>
                <a:cubicBezTo>
                  <a:pt x="104797" y="481019"/>
                  <a:pt x="105085" y="481235"/>
                  <a:pt x="105085" y="478619"/>
                </a:cubicBezTo>
                <a:cubicBezTo>
                  <a:pt x="105085" y="471850"/>
                  <a:pt x="105085" y="465081"/>
                  <a:pt x="105085" y="458337"/>
                </a:cubicBezTo>
                <a:lnTo>
                  <a:pt x="105085" y="437526"/>
                </a:lnTo>
                <a:cubicBezTo>
                  <a:pt x="105085" y="435318"/>
                  <a:pt x="104845" y="435318"/>
                  <a:pt x="107149" y="435318"/>
                </a:cubicBezTo>
                <a:lnTo>
                  <a:pt x="148506" y="435318"/>
                </a:lnTo>
                <a:cubicBezTo>
                  <a:pt x="150715" y="435318"/>
                  <a:pt x="150739" y="435318"/>
                  <a:pt x="150739" y="437718"/>
                </a:cubicBezTo>
                <a:lnTo>
                  <a:pt x="150739" y="478523"/>
                </a:lnTo>
                <a:cubicBezTo>
                  <a:pt x="150739" y="478859"/>
                  <a:pt x="150739" y="479219"/>
                  <a:pt x="150739" y="479579"/>
                </a:cubicBezTo>
                <a:cubicBezTo>
                  <a:pt x="150835" y="480755"/>
                  <a:pt x="150211" y="481115"/>
                  <a:pt x="149154" y="481019"/>
                </a:cubicBezTo>
                <a:close/>
                <a:moveTo>
                  <a:pt x="150691" y="431261"/>
                </a:moveTo>
                <a:cubicBezTo>
                  <a:pt x="150691" y="433662"/>
                  <a:pt x="150691" y="433782"/>
                  <a:pt x="148290" y="433782"/>
                </a:cubicBezTo>
                <a:lnTo>
                  <a:pt x="107293" y="433782"/>
                </a:lnTo>
                <a:cubicBezTo>
                  <a:pt x="105109" y="433782"/>
                  <a:pt x="105085" y="433782"/>
                  <a:pt x="105085" y="431381"/>
                </a:cubicBezTo>
                <a:cubicBezTo>
                  <a:pt x="105085" y="417700"/>
                  <a:pt x="105085" y="404018"/>
                  <a:pt x="105085" y="390336"/>
                </a:cubicBezTo>
                <a:cubicBezTo>
                  <a:pt x="105085" y="388104"/>
                  <a:pt x="105085" y="388080"/>
                  <a:pt x="107485" y="388080"/>
                </a:cubicBezTo>
                <a:lnTo>
                  <a:pt x="148530" y="388080"/>
                </a:lnTo>
                <a:cubicBezTo>
                  <a:pt x="150787" y="388080"/>
                  <a:pt x="150931" y="388080"/>
                  <a:pt x="150931" y="390480"/>
                </a:cubicBezTo>
                <a:lnTo>
                  <a:pt x="150931" y="431285"/>
                </a:lnTo>
                <a:close/>
                <a:moveTo>
                  <a:pt x="150691" y="290220"/>
                </a:moveTo>
                <a:cubicBezTo>
                  <a:pt x="150691" y="292092"/>
                  <a:pt x="150691" y="292116"/>
                  <a:pt x="148794" y="292116"/>
                </a:cubicBezTo>
                <a:lnTo>
                  <a:pt x="106957" y="292116"/>
                </a:lnTo>
                <a:cubicBezTo>
                  <a:pt x="105133" y="292116"/>
                  <a:pt x="105085" y="292116"/>
                  <a:pt x="105085" y="290220"/>
                </a:cubicBezTo>
                <a:cubicBezTo>
                  <a:pt x="105085" y="276346"/>
                  <a:pt x="105085" y="262472"/>
                  <a:pt x="105085" y="248599"/>
                </a:cubicBezTo>
                <a:cubicBezTo>
                  <a:pt x="105085" y="246414"/>
                  <a:pt x="105085" y="246558"/>
                  <a:pt x="107317" y="246558"/>
                </a:cubicBezTo>
                <a:lnTo>
                  <a:pt x="148434" y="246558"/>
                </a:lnTo>
                <a:cubicBezTo>
                  <a:pt x="150715" y="246558"/>
                  <a:pt x="150835" y="246558"/>
                  <a:pt x="150835" y="248959"/>
                </a:cubicBezTo>
                <a:lnTo>
                  <a:pt x="150835" y="285323"/>
                </a:lnTo>
                <a:cubicBezTo>
                  <a:pt x="150691" y="286883"/>
                  <a:pt x="150691" y="288564"/>
                  <a:pt x="150691" y="290220"/>
                </a:cubicBezTo>
                <a:close/>
                <a:moveTo>
                  <a:pt x="150691" y="242598"/>
                </a:moveTo>
                <a:cubicBezTo>
                  <a:pt x="150691" y="244998"/>
                  <a:pt x="150691" y="244998"/>
                  <a:pt x="148170" y="244998"/>
                </a:cubicBezTo>
                <a:lnTo>
                  <a:pt x="107485" y="244998"/>
                </a:lnTo>
                <a:cubicBezTo>
                  <a:pt x="105085" y="244998"/>
                  <a:pt x="105085" y="244998"/>
                  <a:pt x="105085" y="242766"/>
                </a:cubicBezTo>
                <a:lnTo>
                  <a:pt x="105085" y="201385"/>
                </a:lnTo>
                <a:cubicBezTo>
                  <a:pt x="105085" y="198985"/>
                  <a:pt x="105085" y="199321"/>
                  <a:pt x="107269" y="199321"/>
                </a:cubicBezTo>
                <a:lnTo>
                  <a:pt x="127816" y="199321"/>
                </a:lnTo>
                <a:cubicBezTo>
                  <a:pt x="134681" y="199321"/>
                  <a:pt x="141521" y="199321"/>
                  <a:pt x="148362" y="199321"/>
                </a:cubicBezTo>
                <a:cubicBezTo>
                  <a:pt x="150763" y="199321"/>
                  <a:pt x="150763" y="199105"/>
                  <a:pt x="150763" y="201505"/>
                </a:cubicBezTo>
                <a:close/>
                <a:moveTo>
                  <a:pt x="150691" y="195672"/>
                </a:moveTo>
                <a:cubicBezTo>
                  <a:pt x="150691" y="197688"/>
                  <a:pt x="150691" y="197712"/>
                  <a:pt x="148650" y="197712"/>
                </a:cubicBezTo>
                <a:lnTo>
                  <a:pt x="107101" y="197712"/>
                </a:lnTo>
                <a:cubicBezTo>
                  <a:pt x="105133" y="197712"/>
                  <a:pt x="105085" y="197712"/>
                  <a:pt x="105085" y="195696"/>
                </a:cubicBezTo>
                <a:cubicBezTo>
                  <a:pt x="105085" y="188759"/>
                  <a:pt x="105085" y="181846"/>
                  <a:pt x="105085" y="174910"/>
                </a:cubicBezTo>
                <a:cubicBezTo>
                  <a:pt x="105085" y="167973"/>
                  <a:pt x="105085" y="161036"/>
                  <a:pt x="105085" y="154099"/>
                </a:cubicBezTo>
                <a:cubicBezTo>
                  <a:pt x="105085" y="152107"/>
                  <a:pt x="105085" y="152059"/>
                  <a:pt x="107077" y="152059"/>
                </a:cubicBezTo>
                <a:lnTo>
                  <a:pt x="148674" y="152059"/>
                </a:lnTo>
                <a:cubicBezTo>
                  <a:pt x="150691" y="152059"/>
                  <a:pt x="150739" y="152059"/>
                  <a:pt x="150739" y="154099"/>
                </a:cubicBezTo>
                <a:close/>
                <a:moveTo>
                  <a:pt x="150691" y="101100"/>
                </a:moveTo>
                <a:cubicBezTo>
                  <a:pt x="150691" y="103501"/>
                  <a:pt x="150691" y="103501"/>
                  <a:pt x="148290" y="103501"/>
                </a:cubicBezTo>
                <a:lnTo>
                  <a:pt x="107485" y="103501"/>
                </a:lnTo>
                <a:cubicBezTo>
                  <a:pt x="105085" y="103501"/>
                  <a:pt x="105085" y="103501"/>
                  <a:pt x="105085" y="101220"/>
                </a:cubicBezTo>
                <a:cubicBezTo>
                  <a:pt x="105085" y="87467"/>
                  <a:pt x="105085" y="73689"/>
                  <a:pt x="105085" y="59911"/>
                </a:cubicBezTo>
                <a:cubicBezTo>
                  <a:pt x="105085" y="57775"/>
                  <a:pt x="105085" y="57751"/>
                  <a:pt x="107221" y="57751"/>
                </a:cubicBezTo>
                <a:lnTo>
                  <a:pt x="148530" y="57751"/>
                </a:lnTo>
                <a:cubicBezTo>
                  <a:pt x="150715" y="57751"/>
                  <a:pt x="150739" y="57751"/>
                  <a:pt x="150739" y="60151"/>
                </a:cubicBezTo>
                <a:lnTo>
                  <a:pt x="150739" y="101100"/>
                </a:lnTo>
                <a:close/>
                <a:moveTo>
                  <a:pt x="105085" y="12482"/>
                </a:moveTo>
                <a:cubicBezTo>
                  <a:pt x="105085" y="10537"/>
                  <a:pt x="105085" y="10513"/>
                  <a:pt x="107125" y="10513"/>
                </a:cubicBezTo>
                <a:lnTo>
                  <a:pt x="148482" y="10513"/>
                </a:lnTo>
                <a:cubicBezTo>
                  <a:pt x="150715" y="10513"/>
                  <a:pt x="150739" y="10513"/>
                  <a:pt x="150739" y="12914"/>
                </a:cubicBezTo>
                <a:lnTo>
                  <a:pt x="150739" y="53719"/>
                </a:lnTo>
                <a:cubicBezTo>
                  <a:pt x="150739" y="56431"/>
                  <a:pt x="150739" y="56119"/>
                  <a:pt x="148338" y="56119"/>
                </a:cubicBezTo>
                <a:lnTo>
                  <a:pt x="107149" y="56119"/>
                </a:lnTo>
                <a:cubicBezTo>
                  <a:pt x="105109" y="56119"/>
                  <a:pt x="105085" y="56119"/>
                  <a:pt x="105085" y="54151"/>
                </a:cubicBezTo>
                <a:cubicBezTo>
                  <a:pt x="105085" y="40245"/>
                  <a:pt x="105085" y="26355"/>
                  <a:pt x="105085" y="12482"/>
                </a:cubicBezTo>
                <a:close/>
                <a:moveTo>
                  <a:pt x="107149" y="105013"/>
                </a:moveTo>
                <a:lnTo>
                  <a:pt x="148506" y="105013"/>
                </a:lnTo>
                <a:cubicBezTo>
                  <a:pt x="150691" y="105013"/>
                  <a:pt x="150691" y="105013"/>
                  <a:pt x="150691" y="107413"/>
                </a:cubicBezTo>
                <a:lnTo>
                  <a:pt x="150691" y="148218"/>
                </a:lnTo>
                <a:cubicBezTo>
                  <a:pt x="150691" y="150619"/>
                  <a:pt x="150691" y="150619"/>
                  <a:pt x="148458" y="150619"/>
                </a:cubicBezTo>
                <a:lnTo>
                  <a:pt x="107149" y="150619"/>
                </a:lnTo>
                <a:cubicBezTo>
                  <a:pt x="104749" y="150619"/>
                  <a:pt x="105085" y="150619"/>
                  <a:pt x="105085" y="148434"/>
                </a:cubicBezTo>
                <a:lnTo>
                  <a:pt x="105085" y="107197"/>
                </a:lnTo>
                <a:cubicBezTo>
                  <a:pt x="105085" y="105013"/>
                  <a:pt x="104845" y="105013"/>
                  <a:pt x="107149" y="105013"/>
                </a:cubicBezTo>
                <a:close/>
                <a:moveTo>
                  <a:pt x="106501" y="293724"/>
                </a:moveTo>
                <a:cubicBezTo>
                  <a:pt x="109213" y="293724"/>
                  <a:pt x="111926" y="293724"/>
                  <a:pt x="114638" y="293724"/>
                </a:cubicBezTo>
                <a:lnTo>
                  <a:pt x="127816" y="293724"/>
                </a:lnTo>
                <a:cubicBezTo>
                  <a:pt x="134729" y="293724"/>
                  <a:pt x="141665" y="293724"/>
                  <a:pt x="148602" y="293724"/>
                </a:cubicBezTo>
                <a:cubicBezTo>
                  <a:pt x="150691" y="293724"/>
                  <a:pt x="150739" y="293724"/>
                  <a:pt x="150739" y="295909"/>
                </a:cubicBezTo>
                <a:lnTo>
                  <a:pt x="150739" y="337218"/>
                </a:lnTo>
                <a:cubicBezTo>
                  <a:pt x="150739" y="339450"/>
                  <a:pt x="150739" y="339474"/>
                  <a:pt x="148338" y="339474"/>
                </a:cubicBezTo>
                <a:lnTo>
                  <a:pt x="107317" y="339474"/>
                </a:lnTo>
                <a:cubicBezTo>
                  <a:pt x="105109" y="339474"/>
                  <a:pt x="105085" y="339474"/>
                  <a:pt x="105085" y="337074"/>
                </a:cubicBezTo>
                <a:lnTo>
                  <a:pt x="105085" y="296077"/>
                </a:lnTo>
                <a:cubicBezTo>
                  <a:pt x="105085" y="295716"/>
                  <a:pt x="105085" y="295356"/>
                  <a:pt x="105085" y="295020"/>
                </a:cubicBezTo>
                <a:cubicBezTo>
                  <a:pt x="105085" y="293940"/>
                  <a:pt x="105517" y="293676"/>
                  <a:pt x="106501" y="293700"/>
                </a:cubicBezTo>
                <a:close/>
                <a:moveTo>
                  <a:pt x="105085" y="342858"/>
                </a:moveTo>
                <a:cubicBezTo>
                  <a:pt x="105085" y="341082"/>
                  <a:pt x="105085" y="341058"/>
                  <a:pt x="107005" y="341058"/>
                </a:cubicBezTo>
                <a:lnTo>
                  <a:pt x="148626" y="341058"/>
                </a:lnTo>
                <a:cubicBezTo>
                  <a:pt x="150715" y="341058"/>
                  <a:pt x="150739" y="340938"/>
                  <a:pt x="150739" y="342978"/>
                </a:cubicBezTo>
                <a:lnTo>
                  <a:pt x="150739" y="384599"/>
                </a:lnTo>
                <a:cubicBezTo>
                  <a:pt x="150739" y="386496"/>
                  <a:pt x="150739" y="386520"/>
                  <a:pt x="148914" y="386520"/>
                </a:cubicBezTo>
                <a:cubicBezTo>
                  <a:pt x="134849" y="386520"/>
                  <a:pt x="120807" y="386520"/>
                  <a:pt x="106765" y="386520"/>
                </a:cubicBezTo>
                <a:cubicBezTo>
                  <a:pt x="105301" y="386520"/>
                  <a:pt x="105061" y="385968"/>
                  <a:pt x="105061" y="384695"/>
                </a:cubicBezTo>
                <a:cubicBezTo>
                  <a:pt x="105085" y="370774"/>
                  <a:pt x="105085" y="356828"/>
                  <a:pt x="105085" y="342858"/>
                </a:cubicBezTo>
                <a:close/>
                <a:moveTo>
                  <a:pt x="107965" y="624125"/>
                </a:moveTo>
                <a:cubicBezTo>
                  <a:pt x="119631" y="624269"/>
                  <a:pt x="131272" y="624125"/>
                  <a:pt x="143058" y="624125"/>
                </a:cubicBezTo>
                <a:cubicBezTo>
                  <a:pt x="142530" y="624893"/>
                  <a:pt x="141834" y="624917"/>
                  <a:pt x="141185" y="625109"/>
                </a:cubicBezTo>
                <a:cubicBezTo>
                  <a:pt x="136902" y="626372"/>
                  <a:pt x="132447" y="626945"/>
                  <a:pt x="127984" y="626813"/>
                </a:cubicBezTo>
                <a:cubicBezTo>
                  <a:pt x="117807" y="626669"/>
                  <a:pt x="107629" y="626813"/>
                  <a:pt x="97452" y="626813"/>
                </a:cubicBezTo>
                <a:lnTo>
                  <a:pt x="94692" y="626813"/>
                </a:lnTo>
                <a:cubicBezTo>
                  <a:pt x="98956" y="625256"/>
                  <a:pt x="103431" y="624348"/>
                  <a:pt x="107965" y="624125"/>
                </a:cubicBezTo>
                <a:close/>
                <a:moveTo>
                  <a:pt x="103501" y="242046"/>
                </a:moveTo>
                <a:cubicBezTo>
                  <a:pt x="103501" y="245094"/>
                  <a:pt x="103909" y="244974"/>
                  <a:pt x="100476" y="244974"/>
                </a:cubicBezTo>
                <a:lnTo>
                  <a:pt x="60727" y="244974"/>
                </a:lnTo>
                <a:cubicBezTo>
                  <a:pt x="57463" y="244974"/>
                  <a:pt x="57823" y="244974"/>
                  <a:pt x="57823" y="242190"/>
                </a:cubicBezTo>
                <a:cubicBezTo>
                  <a:pt x="57823" y="228844"/>
                  <a:pt x="57823" y="215507"/>
                  <a:pt x="57823" y="202177"/>
                </a:cubicBezTo>
                <a:cubicBezTo>
                  <a:pt x="57823" y="199105"/>
                  <a:pt x="57367" y="199321"/>
                  <a:pt x="60583" y="199321"/>
                </a:cubicBezTo>
                <a:cubicBezTo>
                  <a:pt x="73569" y="199321"/>
                  <a:pt x="86555" y="199321"/>
                  <a:pt x="99516" y="199321"/>
                </a:cubicBezTo>
                <a:cubicBezTo>
                  <a:pt x="100236" y="199321"/>
                  <a:pt x="100932" y="199321"/>
                  <a:pt x="101629" y="199321"/>
                </a:cubicBezTo>
                <a:cubicBezTo>
                  <a:pt x="103429" y="199321"/>
                  <a:pt x="103453" y="199321"/>
                  <a:pt x="103477" y="201265"/>
                </a:cubicBezTo>
                <a:lnTo>
                  <a:pt x="103477" y="242070"/>
                </a:lnTo>
                <a:close/>
                <a:moveTo>
                  <a:pt x="57895" y="390168"/>
                </a:moveTo>
                <a:cubicBezTo>
                  <a:pt x="57895" y="388176"/>
                  <a:pt x="57895" y="388128"/>
                  <a:pt x="59911" y="388128"/>
                </a:cubicBezTo>
                <a:lnTo>
                  <a:pt x="101461" y="388128"/>
                </a:lnTo>
                <a:cubicBezTo>
                  <a:pt x="103453" y="388128"/>
                  <a:pt x="103477" y="388128"/>
                  <a:pt x="103501" y="390144"/>
                </a:cubicBezTo>
                <a:lnTo>
                  <a:pt x="103501" y="431741"/>
                </a:lnTo>
                <a:cubicBezTo>
                  <a:pt x="103501" y="433734"/>
                  <a:pt x="103501" y="433782"/>
                  <a:pt x="101461" y="433782"/>
                </a:cubicBezTo>
                <a:lnTo>
                  <a:pt x="59863" y="433782"/>
                </a:lnTo>
                <a:cubicBezTo>
                  <a:pt x="57871" y="433782"/>
                  <a:pt x="57847" y="433782"/>
                  <a:pt x="57847" y="431765"/>
                </a:cubicBezTo>
                <a:cubicBezTo>
                  <a:pt x="57847" y="424836"/>
                  <a:pt x="57847" y="417899"/>
                  <a:pt x="57847" y="410955"/>
                </a:cubicBezTo>
                <a:cubicBezTo>
                  <a:pt x="57823" y="404018"/>
                  <a:pt x="57823" y="397105"/>
                  <a:pt x="57847" y="390168"/>
                </a:cubicBezTo>
                <a:close/>
                <a:moveTo>
                  <a:pt x="101100" y="339474"/>
                </a:moveTo>
                <a:lnTo>
                  <a:pt x="59863" y="339474"/>
                </a:lnTo>
                <a:cubicBezTo>
                  <a:pt x="57871" y="339474"/>
                  <a:pt x="57847" y="339474"/>
                  <a:pt x="57847" y="337458"/>
                </a:cubicBezTo>
                <a:cubicBezTo>
                  <a:pt x="57847" y="323584"/>
                  <a:pt x="57847" y="309727"/>
                  <a:pt x="57847" y="295885"/>
                </a:cubicBezTo>
                <a:cubicBezTo>
                  <a:pt x="57847" y="293772"/>
                  <a:pt x="57847" y="293748"/>
                  <a:pt x="60031" y="293748"/>
                </a:cubicBezTo>
                <a:cubicBezTo>
                  <a:pt x="73793" y="293748"/>
                  <a:pt x="87563" y="293748"/>
                  <a:pt x="101341" y="293748"/>
                </a:cubicBezTo>
                <a:cubicBezTo>
                  <a:pt x="103453" y="293748"/>
                  <a:pt x="103501" y="293748"/>
                  <a:pt x="103501" y="295909"/>
                </a:cubicBezTo>
                <a:lnTo>
                  <a:pt x="103501" y="337218"/>
                </a:lnTo>
                <a:cubicBezTo>
                  <a:pt x="103501" y="339450"/>
                  <a:pt x="103477" y="339450"/>
                  <a:pt x="101172" y="339474"/>
                </a:cubicBezTo>
                <a:close/>
                <a:moveTo>
                  <a:pt x="103501" y="384671"/>
                </a:moveTo>
                <a:cubicBezTo>
                  <a:pt x="103501" y="386496"/>
                  <a:pt x="103501" y="386520"/>
                  <a:pt x="101581" y="386520"/>
                </a:cubicBezTo>
                <a:lnTo>
                  <a:pt x="59719" y="386520"/>
                </a:lnTo>
                <a:cubicBezTo>
                  <a:pt x="57871" y="386520"/>
                  <a:pt x="57847" y="386520"/>
                  <a:pt x="57847" y="384647"/>
                </a:cubicBezTo>
                <a:cubicBezTo>
                  <a:pt x="57847" y="370774"/>
                  <a:pt x="57847" y="356907"/>
                  <a:pt x="57847" y="343050"/>
                </a:cubicBezTo>
                <a:cubicBezTo>
                  <a:pt x="57847" y="341082"/>
                  <a:pt x="57847" y="341058"/>
                  <a:pt x="59887" y="341058"/>
                </a:cubicBezTo>
                <a:lnTo>
                  <a:pt x="101461" y="341058"/>
                </a:lnTo>
                <a:cubicBezTo>
                  <a:pt x="103453" y="341058"/>
                  <a:pt x="103501" y="341058"/>
                  <a:pt x="103501" y="343074"/>
                </a:cubicBezTo>
                <a:close/>
                <a:moveTo>
                  <a:pt x="101725" y="292236"/>
                </a:moveTo>
                <a:cubicBezTo>
                  <a:pt x="94716" y="292236"/>
                  <a:pt x="87683" y="292236"/>
                  <a:pt x="80674" y="292236"/>
                </a:cubicBezTo>
                <a:lnTo>
                  <a:pt x="59863" y="292236"/>
                </a:lnTo>
                <a:cubicBezTo>
                  <a:pt x="57871" y="292236"/>
                  <a:pt x="57847" y="292236"/>
                  <a:pt x="57847" y="290220"/>
                </a:cubicBezTo>
                <a:cubicBezTo>
                  <a:pt x="57847" y="276346"/>
                  <a:pt x="57847" y="262480"/>
                  <a:pt x="57847" y="248623"/>
                </a:cubicBezTo>
                <a:cubicBezTo>
                  <a:pt x="57847" y="246750"/>
                  <a:pt x="57847" y="246678"/>
                  <a:pt x="59719" y="246678"/>
                </a:cubicBezTo>
                <a:lnTo>
                  <a:pt x="101581" y="246678"/>
                </a:lnTo>
                <a:cubicBezTo>
                  <a:pt x="103453" y="246678"/>
                  <a:pt x="103477" y="246678"/>
                  <a:pt x="103477" y="248599"/>
                </a:cubicBezTo>
                <a:cubicBezTo>
                  <a:pt x="103477" y="262568"/>
                  <a:pt x="103477" y="276514"/>
                  <a:pt x="103477" y="290484"/>
                </a:cubicBezTo>
                <a:cubicBezTo>
                  <a:pt x="103525" y="291732"/>
                  <a:pt x="103117" y="292236"/>
                  <a:pt x="101725" y="292236"/>
                </a:cubicBezTo>
                <a:close/>
                <a:moveTo>
                  <a:pt x="57823" y="478235"/>
                </a:moveTo>
                <a:lnTo>
                  <a:pt x="57823" y="437958"/>
                </a:lnTo>
                <a:cubicBezTo>
                  <a:pt x="57847" y="437519"/>
                  <a:pt x="57847" y="437077"/>
                  <a:pt x="57823" y="436638"/>
                </a:cubicBezTo>
                <a:cubicBezTo>
                  <a:pt x="57823" y="435774"/>
                  <a:pt x="58111" y="435318"/>
                  <a:pt x="59023" y="435366"/>
                </a:cubicBezTo>
                <a:lnTo>
                  <a:pt x="100620" y="435366"/>
                </a:lnTo>
                <a:cubicBezTo>
                  <a:pt x="101148" y="435366"/>
                  <a:pt x="101677" y="435366"/>
                  <a:pt x="102181" y="435366"/>
                </a:cubicBezTo>
                <a:cubicBezTo>
                  <a:pt x="103261" y="435366"/>
                  <a:pt x="103573" y="435822"/>
                  <a:pt x="103501" y="436806"/>
                </a:cubicBezTo>
                <a:cubicBezTo>
                  <a:pt x="103501" y="437310"/>
                  <a:pt x="103501" y="437862"/>
                  <a:pt x="103501" y="438366"/>
                </a:cubicBezTo>
                <a:lnTo>
                  <a:pt x="103501" y="477851"/>
                </a:lnTo>
                <a:cubicBezTo>
                  <a:pt x="103501" y="481163"/>
                  <a:pt x="104029" y="481019"/>
                  <a:pt x="100452" y="481019"/>
                </a:cubicBezTo>
                <a:lnTo>
                  <a:pt x="60703" y="481019"/>
                </a:lnTo>
                <a:cubicBezTo>
                  <a:pt x="57439" y="481043"/>
                  <a:pt x="57823" y="481115"/>
                  <a:pt x="57823" y="478235"/>
                </a:cubicBezTo>
                <a:close/>
                <a:moveTo>
                  <a:pt x="103429" y="525809"/>
                </a:moveTo>
                <a:cubicBezTo>
                  <a:pt x="103429" y="528209"/>
                  <a:pt x="103429" y="528209"/>
                  <a:pt x="101220" y="528209"/>
                </a:cubicBezTo>
                <a:lnTo>
                  <a:pt x="59959" y="528209"/>
                </a:lnTo>
                <a:cubicBezTo>
                  <a:pt x="57871" y="528209"/>
                  <a:pt x="57847" y="528209"/>
                  <a:pt x="57823" y="526001"/>
                </a:cubicBezTo>
                <a:lnTo>
                  <a:pt x="57823" y="484908"/>
                </a:lnTo>
                <a:cubicBezTo>
                  <a:pt x="57823" y="482652"/>
                  <a:pt x="57823" y="482508"/>
                  <a:pt x="60223" y="482508"/>
                </a:cubicBezTo>
                <a:lnTo>
                  <a:pt x="101244" y="482508"/>
                </a:lnTo>
                <a:cubicBezTo>
                  <a:pt x="103477" y="482508"/>
                  <a:pt x="103501" y="482508"/>
                  <a:pt x="103501" y="484908"/>
                </a:cubicBezTo>
                <a:lnTo>
                  <a:pt x="103501" y="525713"/>
                </a:lnTo>
                <a:close/>
                <a:moveTo>
                  <a:pt x="57823" y="531930"/>
                </a:moveTo>
                <a:cubicBezTo>
                  <a:pt x="57823" y="529817"/>
                  <a:pt x="57823" y="529769"/>
                  <a:pt x="59983" y="529769"/>
                </a:cubicBezTo>
                <a:lnTo>
                  <a:pt x="101341" y="529769"/>
                </a:lnTo>
                <a:cubicBezTo>
                  <a:pt x="103453" y="529769"/>
                  <a:pt x="103501" y="529769"/>
                  <a:pt x="103501" y="531954"/>
                </a:cubicBezTo>
                <a:lnTo>
                  <a:pt x="103501" y="573287"/>
                </a:lnTo>
                <a:cubicBezTo>
                  <a:pt x="103501" y="575303"/>
                  <a:pt x="103501" y="575327"/>
                  <a:pt x="101461" y="575351"/>
                </a:cubicBezTo>
                <a:lnTo>
                  <a:pt x="60127" y="575351"/>
                </a:lnTo>
                <a:cubicBezTo>
                  <a:pt x="57847" y="575351"/>
                  <a:pt x="57847" y="575351"/>
                  <a:pt x="57727" y="572951"/>
                </a:cubicBezTo>
                <a:cubicBezTo>
                  <a:pt x="57791" y="559300"/>
                  <a:pt x="57831" y="545628"/>
                  <a:pt x="57847" y="531930"/>
                </a:cubicBezTo>
                <a:close/>
                <a:moveTo>
                  <a:pt x="57823" y="578999"/>
                </a:moveTo>
                <a:cubicBezTo>
                  <a:pt x="57823" y="576983"/>
                  <a:pt x="57823" y="576935"/>
                  <a:pt x="59863" y="576935"/>
                </a:cubicBezTo>
                <a:lnTo>
                  <a:pt x="101461" y="576935"/>
                </a:lnTo>
                <a:cubicBezTo>
                  <a:pt x="103453" y="576935"/>
                  <a:pt x="103477" y="576935"/>
                  <a:pt x="103501" y="578999"/>
                </a:cubicBezTo>
                <a:lnTo>
                  <a:pt x="103501" y="620597"/>
                </a:lnTo>
                <a:cubicBezTo>
                  <a:pt x="103501" y="622565"/>
                  <a:pt x="103501" y="622589"/>
                  <a:pt x="101461" y="622589"/>
                </a:cubicBezTo>
                <a:lnTo>
                  <a:pt x="59863" y="622589"/>
                </a:lnTo>
                <a:cubicBezTo>
                  <a:pt x="57871" y="622589"/>
                  <a:pt x="57847" y="622589"/>
                  <a:pt x="57847" y="620573"/>
                </a:cubicBezTo>
                <a:cubicBezTo>
                  <a:pt x="57831" y="606730"/>
                  <a:pt x="57831" y="592873"/>
                  <a:pt x="57847" y="578999"/>
                </a:cubicBezTo>
                <a:close/>
                <a:moveTo>
                  <a:pt x="60223" y="10513"/>
                </a:moveTo>
                <a:lnTo>
                  <a:pt x="101028" y="10513"/>
                </a:lnTo>
                <a:cubicBezTo>
                  <a:pt x="103429" y="10513"/>
                  <a:pt x="103429" y="10513"/>
                  <a:pt x="103429" y="12914"/>
                </a:cubicBezTo>
                <a:lnTo>
                  <a:pt x="103429" y="53719"/>
                </a:lnTo>
                <a:cubicBezTo>
                  <a:pt x="103429" y="56263"/>
                  <a:pt x="103429" y="56119"/>
                  <a:pt x="101028" y="56119"/>
                </a:cubicBezTo>
                <a:lnTo>
                  <a:pt x="60223" y="56119"/>
                </a:lnTo>
                <a:cubicBezTo>
                  <a:pt x="57823" y="56119"/>
                  <a:pt x="57823" y="56119"/>
                  <a:pt x="57823" y="53887"/>
                </a:cubicBezTo>
                <a:lnTo>
                  <a:pt x="57823" y="12770"/>
                </a:lnTo>
                <a:cubicBezTo>
                  <a:pt x="57847" y="10537"/>
                  <a:pt x="57871" y="10513"/>
                  <a:pt x="60175" y="10513"/>
                </a:cubicBezTo>
                <a:close/>
                <a:moveTo>
                  <a:pt x="57823" y="59671"/>
                </a:moveTo>
                <a:cubicBezTo>
                  <a:pt x="57823" y="57703"/>
                  <a:pt x="57823" y="57655"/>
                  <a:pt x="59839" y="57655"/>
                </a:cubicBezTo>
                <a:lnTo>
                  <a:pt x="101437" y="57655"/>
                </a:lnTo>
                <a:cubicBezTo>
                  <a:pt x="103453" y="57655"/>
                  <a:pt x="103477" y="57655"/>
                  <a:pt x="103501" y="59671"/>
                </a:cubicBezTo>
                <a:lnTo>
                  <a:pt x="103501" y="101244"/>
                </a:lnTo>
                <a:cubicBezTo>
                  <a:pt x="103501" y="103381"/>
                  <a:pt x="103501" y="103405"/>
                  <a:pt x="101317" y="103405"/>
                </a:cubicBezTo>
                <a:lnTo>
                  <a:pt x="60007" y="103405"/>
                </a:lnTo>
                <a:cubicBezTo>
                  <a:pt x="57871" y="103405"/>
                  <a:pt x="57847" y="103405"/>
                  <a:pt x="57847" y="101244"/>
                </a:cubicBezTo>
                <a:cubicBezTo>
                  <a:pt x="57831" y="87387"/>
                  <a:pt x="57831" y="73529"/>
                  <a:pt x="57847" y="59671"/>
                </a:cubicBezTo>
                <a:close/>
                <a:moveTo>
                  <a:pt x="59599" y="105013"/>
                </a:moveTo>
                <a:cubicBezTo>
                  <a:pt x="73633" y="105013"/>
                  <a:pt x="87675" y="105013"/>
                  <a:pt x="101725" y="105013"/>
                </a:cubicBezTo>
                <a:cubicBezTo>
                  <a:pt x="103045" y="105013"/>
                  <a:pt x="103525" y="105349"/>
                  <a:pt x="103525" y="106789"/>
                </a:cubicBezTo>
                <a:cubicBezTo>
                  <a:pt x="103525" y="120735"/>
                  <a:pt x="103525" y="134681"/>
                  <a:pt x="103525" y="148626"/>
                </a:cubicBezTo>
                <a:cubicBezTo>
                  <a:pt x="103525" y="150475"/>
                  <a:pt x="103525" y="150523"/>
                  <a:pt x="101629" y="150523"/>
                </a:cubicBezTo>
                <a:cubicBezTo>
                  <a:pt x="94596" y="150523"/>
                  <a:pt x="87587" y="150523"/>
                  <a:pt x="80554" y="150523"/>
                </a:cubicBezTo>
                <a:cubicBezTo>
                  <a:pt x="73521" y="150523"/>
                  <a:pt x="66704" y="150523"/>
                  <a:pt x="59767" y="150523"/>
                </a:cubicBezTo>
                <a:cubicBezTo>
                  <a:pt x="57895" y="150523"/>
                  <a:pt x="57871" y="150523"/>
                  <a:pt x="57871" y="148650"/>
                </a:cubicBezTo>
                <a:cubicBezTo>
                  <a:pt x="57871" y="134705"/>
                  <a:pt x="57871" y="120759"/>
                  <a:pt x="57871" y="106789"/>
                </a:cubicBezTo>
                <a:cubicBezTo>
                  <a:pt x="57799" y="105349"/>
                  <a:pt x="58255" y="105013"/>
                  <a:pt x="59599" y="105013"/>
                </a:cubicBezTo>
                <a:close/>
                <a:moveTo>
                  <a:pt x="60223" y="152035"/>
                </a:moveTo>
                <a:lnTo>
                  <a:pt x="101292" y="152035"/>
                </a:lnTo>
                <a:cubicBezTo>
                  <a:pt x="103525" y="152035"/>
                  <a:pt x="103573" y="152035"/>
                  <a:pt x="103573" y="154099"/>
                </a:cubicBezTo>
                <a:cubicBezTo>
                  <a:pt x="103573" y="167973"/>
                  <a:pt x="103573" y="181846"/>
                  <a:pt x="103573" y="195720"/>
                </a:cubicBezTo>
                <a:cubicBezTo>
                  <a:pt x="103573" y="197832"/>
                  <a:pt x="103573" y="197856"/>
                  <a:pt x="101365" y="197856"/>
                </a:cubicBezTo>
                <a:lnTo>
                  <a:pt x="60031" y="197856"/>
                </a:lnTo>
                <a:cubicBezTo>
                  <a:pt x="57775" y="197856"/>
                  <a:pt x="57751" y="197856"/>
                  <a:pt x="57751" y="195456"/>
                </a:cubicBezTo>
                <a:cubicBezTo>
                  <a:pt x="57751" y="181774"/>
                  <a:pt x="57751" y="168085"/>
                  <a:pt x="57751" y="154387"/>
                </a:cubicBezTo>
                <a:cubicBezTo>
                  <a:pt x="57751" y="151987"/>
                  <a:pt x="57775" y="151987"/>
                  <a:pt x="60223" y="151987"/>
                </a:cubicBezTo>
                <a:close/>
                <a:moveTo>
                  <a:pt x="56239" y="337362"/>
                </a:moveTo>
                <a:cubicBezTo>
                  <a:pt x="56239" y="339474"/>
                  <a:pt x="56239" y="339522"/>
                  <a:pt x="54079" y="339522"/>
                </a:cubicBezTo>
                <a:lnTo>
                  <a:pt x="13034" y="339522"/>
                </a:lnTo>
                <a:cubicBezTo>
                  <a:pt x="10777" y="339522"/>
                  <a:pt x="10633" y="339522"/>
                  <a:pt x="10633" y="337122"/>
                </a:cubicBezTo>
                <a:lnTo>
                  <a:pt x="10633" y="295837"/>
                </a:lnTo>
                <a:cubicBezTo>
                  <a:pt x="10633" y="293748"/>
                  <a:pt x="10633" y="293724"/>
                  <a:pt x="12794" y="293724"/>
                </a:cubicBezTo>
                <a:cubicBezTo>
                  <a:pt x="26571" y="293724"/>
                  <a:pt x="40349" y="293724"/>
                  <a:pt x="54127" y="293724"/>
                </a:cubicBezTo>
                <a:cubicBezTo>
                  <a:pt x="56095" y="293724"/>
                  <a:pt x="56119" y="293724"/>
                  <a:pt x="56119" y="295740"/>
                </a:cubicBezTo>
                <a:cubicBezTo>
                  <a:pt x="56119" y="302749"/>
                  <a:pt x="56119" y="309782"/>
                  <a:pt x="56119" y="316791"/>
                </a:cubicBezTo>
                <a:cubicBezTo>
                  <a:pt x="56119" y="323800"/>
                  <a:pt x="56263" y="330473"/>
                  <a:pt x="56239" y="337314"/>
                </a:cubicBezTo>
                <a:close/>
                <a:moveTo>
                  <a:pt x="56239" y="249055"/>
                </a:moveTo>
                <a:cubicBezTo>
                  <a:pt x="56239" y="262672"/>
                  <a:pt x="56239" y="276274"/>
                  <a:pt x="56239" y="289860"/>
                </a:cubicBezTo>
                <a:cubicBezTo>
                  <a:pt x="56239" y="292260"/>
                  <a:pt x="56239" y="292260"/>
                  <a:pt x="54031" y="292260"/>
                </a:cubicBezTo>
                <a:lnTo>
                  <a:pt x="12986" y="292260"/>
                </a:lnTo>
                <a:cubicBezTo>
                  <a:pt x="10777" y="292260"/>
                  <a:pt x="10753" y="292260"/>
                  <a:pt x="10753" y="289860"/>
                </a:cubicBezTo>
                <a:lnTo>
                  <a:pt x="10753" y="249031"/>
                </a:lnTo>
                <a:cubicBezTo>
                  <a:pt x="10753" y="246294"/>
                  <a:pt x="10537" y="246630"/>
                  <a:pt x="13370" y="246630"/>
                </a:cubicBezTo>
                <a:lnTo>
                  <a:pt x="53887" y="246630"/>
                </a:lnTo>
                <a:cubicBezTo>
                  <a:pt x="56479" y="246630"/>
                  <a:pt x="56239" y="246414"/>
                  <a:pt x="56239" y="249031"/>
                </a:cubicBezTo>
                <a:close/>
                <a:moveTo>
                  <a:pt x="56239" y="243198"/>
                </a:moveTo>
                <a:cubicBezTo>
                  <a:pt x="56239" y="244974"/>
                  <a:pt x="56239" y="244998"/>
                  <a:pt x="54295" y="245022"/>
                </a:cubicBezTo>
                <a:lnTo>
                  <a:pt x="12674" y="245022"/>
                </a:lnTo>
                <a:cubicBezTo>
                  <a:pt x="10609" y="245022"/>
                  <a:pt x="10753" y="245022"/>
                  <a:pt x="10753" y="242910"/>
                </a:cubicBezTo>
                <a:lnTo>
                  <a:pt x="10753" y="201241"/>
                </a:lnTo>
                <a:cubicBezTo>
                  <a:pt x="10753" y="199345"/>
                  <a:pt x="10753" y="199321"/>
                  <a:pt x="12578" y="199321"/>
                </a:cubicBezTo>
                <a:lnTo>
                  <a:pt x="54463" y="199321"/>
                </a:lnTo>
                <a:cubicBezTo>
                  <a:pt x="55735" y="199321"/>
                  <a:pt x="56287" y="199561"/>
                  <a:pt x="56287" y="201025"/>
                </a:cubicBezTo>
                <a:cubicBezTo>
                  <a:pt x="56239" y="215043"/>
                  <a:pt x="56263" y="229084"/>
                  <a:pt x="56239" y="243150"/>
                </a:cubicBezTo>
                <a:close/>
                <a:moveTo>
                  <a:pt x="10753" y="154195"/>
                </a:moveTo>
                <a:cubicBezTo>
                  <a:pt x="10753" y="152083"/>
                  <a:pt x="10753" y="152059"/>
                  <a:pt x="12938" y="152059"/>
                </a:cubicBezTo>
                <a:lnTo>
                  <a:pt x="53983" y="152059"/>
                </a:lnTo>
                <a:cubicBezTo>
                  <a:pt x="56215" y="152059"/>
                  <a:pt x="56239" y="152059"/>
                  <a:pt x="56239" y="154459"/>
                </a:cubicBezTo>
                <a:cubicBezTo>
                  <a:pt x="56239" y="168141"/>
                  <a:pt x="56239" y="181830"/>
                  <a:pt x="56239" y="195528"/>
                </a:cubicBezTo>
                <a:cubicBezTo>
                  <a:pt x="56239" y="197784"/>
                  <a:pt x="56239" y="197784"/>
                  <a:pt x="53959" y="197784"/>
                </a:cubicBezTo>
                <a:lnTo>
                  <a:pt x="12890" y="197784"/>
                </a:lnTo>
                <a:cubicBezTo>
                  <a:pt x="10801" y="197784"/>
                  <a:pt x="10777" y="197784"/>
                  <a:pt x="10753" y="195600"/>
                </a:cubicBezTo>
                <a:lnTo>
                  <a:pt x="10753" y="154195"/>
                </a:lnTo>
                <a:close/>
                <a:moveTo>
                  <a:pt x="10753" y="12362"/>
                </a:moveTo>
                <a:cubicBezTo>
                  <a:pt x="10753" y="10537"/>
                  <a:pt x="10753" y="10513"/>
                  <a:pt x="12650" y="10513"/>
                </a:cubicBezTo>
                <a:cubicBezTo>
                  <a:pt x="26595" y="10513"/>
                  <a:pt x="40541" y="10513"/>
                  <a:pt x="54487" y="10513"/>
                </a:cubicBezTo>
                <a:cubicBezTo>
                  <a:pt x="55831" y="10513"/>
                  <a:pt x="56287" y="10897"/>
                  <a:pt x="56287" y="12290"/>
                </a:cubicBezTo>
                <a:cubicBezTo>
                  <a:pt x="56287" y="26323"/>
                  <a:pt x="56287" y="40357"/>
                  <a:pt x="56287" y="54391"/>
                </a:cubicBezTo>
                <a:cubicBezTo>
                  <a:pt x="56287" y="55759"/>
                  <a:pt x="55879" y="56143"/>
                  <a:pt x="54511" y="56143"/>
                </a:cubicBezTo>
                <a:cubicBezTo>
                  <a:pt x="40565" y="56143"/>
                  <a:pt x="26619" y="56143"/>
                  <a:pt x="12674" y="56143"/>
                </a:cubicBezTo>
                <a:cubicBezTo>
                  <a:pt x="10825" y="56143"/>
                  <a:pt x="10801" y="56143"/>
                  <a:pt x="10801" y="54271"/>
                </a:cubicBezTo>
                <a:cubicBezTo>
                  <a:pt x="10801" y="47262"/>
                  <a:pt x="10801" y="40229"/>
                  <a:pt x="10801" y="33220"/>
                </a:cubicBezTo>
                <a:close/>
                <a:moveTo>
                  <a:pt x="56359" y="101317"/>
                </a:moveTo>
                <a:cubicBezTo>
                  <a:pt x="56359" y="103381"/>
                  <a:pt x="56359" y="103405"/>
                  <a:pt x="54151" y="103405"/>
                </a:cubicBezTo>
                <a:lnTo>
                  <a:pt x="12722" y="103405"/>
                </a:lnTo>
                <a:cubicBezTo>
                  <a:pt x="10825" y="103405"/>
                  <a:pt x="10777" y="103405"/>
                  <a:pt x="10777" y="101581"/>
                </a:cubicBezTo>
                <a:cubicBezTo>
                  <a:pt x="10777" y="87547"/>
                  <a:pt x="10777" y="73513"/>
                  <a:pt x="10777" y="59479"/>
                </a:cubicBezTo>
                <a:cubicBezTo>
                  <a:pt x="10777" y="57703"/>
                  <a:pt x="10777" y="57655"/>
                  <a:pt x="12722" y="57655"/>
                </a:cubicBezTo>
                <a:lnTo>
                  <a:pt x="54295" y="57655"/>
                </a:lnTo>
                <a:cubicBezTo>
                  <a:pt x="56215" y="57655"/>
                  <a:pt x="56239" y="57655"/>
                  <a:pt x="56239" y="59719"/>
                </a:cubicBezTo>
                <a:cubicBezTo>
                  <a:pt x="56271" y="73593"/>
                  <a:pt x="56271" y="87459"/>
                  <a:pt x="56239" y="101317"/>
                </a:cubicBezTo>
                <a:close/>
                <a:moveTo>
                  <a:pt x="12170" y="105013"/>
                </a:moveTo>
                <a:cubicBezTo>
                  <a:pt x="12609" y="105037"/>
                  <a:pt x="13050" y="105037"/>
                  <a:pt x="13490" y="105013"/>
                </a:cubicBezTo>
                <a:lnTo>
                  <a:pt x="53527" y="105013"/>
                </a:lnTo>
                <a:cubicBezTo>
                  <a:pt x="53910" y="105042"/>
                  <a:pt x="54295" y="105042"/>
                  <a:pt x="54679" y="105013"/>
                </a:cubicBezTo>
                <a:cubicBezTo>
                  <a:pt x="56167" y="104773"/>
                  <a:pt x="56383" y="105565"/>
                  <a:pt x="56359" y="106813"/>
                </a:cubicBezTo>
                <a:cubicBezTo>
                  <a:pt x="56359" y="113846"/>
                  <a:pt x="56359" y="120879"/>
                  <a:pt x="56359" y="127888"/>
                </a:cubicBezTo>
                <a:cubicBezTo>
                  <a:pt x="56359" y="134897"/>
                  <a:pt x="56359" y="141401"/>
                  <a:pt x="56359" y="148170"/>
                </a:cubicBezTo>
                <a:cubicBezTo>
                  <a:pt x="56359" y="150571"/>
                  <a:pt x="56575" y="150571"/>
                  <a:pt x="54175" y="150571"/>
                </a:cubicBezTo>
                <a:lnTo>
                  <a:pt x="12962" y="150571"/>
                </a:lnTo>
                <a:cubicBezTo>
                  <a:pt x="10561" y="150571"/>
                  <a:pt x="10753" y="150715"/>
                  <a:pt x="10753" y="148170"/>
                </a:cubicBezTo>
                <a:lnTo>
                  <a:pt x="10753" y="107413"/>
                </a:lnTo>
                <a:cubicBezTo>
                  <a:pt x="10753" y="107149"/>
                  <a:pt x="10753" y="106885"/>
                  <a:pt x="10753" y="106621"/>
                </a:cubicBezTo>
                <a:cubicBezTo>
                  <a:pt x="10657" y="105469"/>
                  <a:pt x="10945" y="104845"/>
                  <a:pt x="12170" y="105013"/>
                </a:cubicBezTo>
                <a:close/>
                <a:moveTo>
                  <a:pt x="10753" y="342906"/>
                </a:moveTo>
                <a:cubicBezTo>
                  <a:pt x="10753" y="341082"/>
                  <a:pt x="10753" y="341058"/>
                  <a:pt x="12650" y="341058"/>
                </a:cubicBezTo>
                <a:cubicBezTo>
                  <a:pt x="26595" y="341058"/>
                  <a:pt x="40565" y="341058"/>
                  <a:pt x="54511" y="341058"/>
                </a:cubicBezTo>
                <a:cubicBezTo>
                  <a:pt x="55903" y="341058"/>
                  <a:pt x="56287" y="341490"/>
                  <a:pt x="56287" y="342858"/>
                </a:cubicBezTo>
                <a:cubicBezTo>
                  <a:pt x="56287" y="349867"/>
                  <a:pt x="56287" y="356900"/>
                  <a:pt x="56287" y="363909"/>
                </a:cubicBezTo>
                <a:cubicBezTo>
                  <a:pt x="56287" y="370918"/>
                  <a:pt x="56287" y="377783"/>
                  <a:pt x="56287" y="384719"/>
                </a:cubicBezTo>
                <a:cubicBezTo>
                  <a:pt x="56287" y="386544"/>
                  <a:pt x="56287" y="386568"/>
                  <a:pt x="54415" y="386568"/>
                </a:cubicBezTo>
                <a:cubicBezTo>
                  <a:pt x="40445" y="386568"/>
                  <a:pt x="26499" y="386568"/>
                  <a:pt x="12530" y="386568"/>
                </a:cubicBezTo>
                <a:cubicBezTo>
                  <a:pt x="11137" y="386568"/>
                  <a:pt x="10777" y="386136"/>
                  <a:pt x="10777" y="384791"/>
                </a:cubicBezTo>
                <a:cubicBezTo>
                  <a:pt x="10777" y="370822"/>
                  <a:pt x="10753" y="356876"/>
                  <a:pt x="10753" y="342906"/>
                </a:cubicBezTo>
                <a:close/>
                <a:moveTo>
                  <a:pt x="56359" y="458121"/>
                </a:moveTo>
                <a:cubicBezTo>
                  <a:pt x="56359" y="464961"/>
                  <a:pt x="56359" y="471802"/>
                  <a:pt x="56359" y="478667"/>
                </a:cubicBezTo>
                <a:cubicBezTo>
                  <a:pt x="56359" y="481067"/>
                  <a:pt x="56599" y="481067"/>
                  <a:pt x="54175" y="481067"/>
                </a:cubicBezTo>
                <a:lnTo>
                  <a:pt x="12962" y="481067"/>
                </a:lnTo>
                <a:cubicBezTo>
                  <a:pt x="10561" y="481067"/>
                  <a:pt x="10753" y="481067"/>
                  <a:pt x="10753" y="478979"/>
                </a:cubicBezTo>
                <a:lnTo>
                  <a:pt x="10753" y="437310"/>
                </a:lnTo>
                <a:cubicBezTo>
                  <a:pt x="10753" y="435390"/>
                  <a:pt x="10753" y="435366"/>
                  <a:pt x="12818" y="435366"/>
                </a:cubicBezTo>
                <a:lnTo>
                  <a:pt x="54175" y="435366"/>
                </a:lnTo>
                <a:cubicBezTo>
                  <a:pt x="56575" y="435366"/>
                  <a:pt x="56239" y="435366"/>
                  <a:pt x="56239" y="437574"/>
                </a:cubicBezTo>
                <a:close/>
                <a:moveTo>
                  <a:pt x="56359" y="431717"/>
                </a:moveTo>
                <a:cubicBezTo>
                  <a:pt x="56359" y="433710"/>
                  <a:pt x="56359" y="433734"/>
                  <a:pt x="54343" y="433734"/>
                </a:cubicBezTo>
                <a:lnTo>
                  <a:pt x="12626" y="433734"/>
                </a:lnTo>
                <a:cubicBezTo>
                  <a:pt x="10801" y="433734"/>
                  <a:pt x="10777" y="433734"/>
                  <a:pt x="10753" y="431837"/>
                </a:cubicBezTo>
                <a:cubicBezTo>
                  <a:pt x="10753" y="417868"/>
                  <a:pt x="10753" y="403915"/>
                  <a:pt x="10753" y="389976"/>
                </a:cubicBezTo>
                <a:cubicBezTo>
                  <a:pt x="10753" y="388128"/>
                  <a:pt x="10753" y="388080"/>
                  <a:pt x="12626" y="388080"/>
                </a:cubicBezTo>
                <a:lnTo>
                  <a:pt x="54247" y="388080"/>
                </a:lnTo>
                <a:cubicBezTo>
                  <a:pt x="56215" y="388080"/>
                  <a:pt x="56239" y="388080"/>
                  <a:pt x="56239" y="390120"/>
                </a:cubicBezTo>
                <a:cubicBezTo>
                  <a:pt x="56239" y="397129"/>
                  <a:pt x="56239" y="404162"/>
                  <a:pt x="56239" y="411171"/>
                </a:cubicBezTo>
                <a:cubicBezTo>
                  <a:pt x="56239" y="418180"/>
                  <a:pt x="56263" y="424900"/>
                  <a:pt x="56239" y="431765"/>
                </a:cubicBezTo>
                <a:close/>
                <a:moveTo>
                  <a:pt x="10753" y="531714"/>
                </a:moveTo>
                <a:cubicBezTo>
                  <a:pt x="10753" y="529817"/>
                  <a:pt x="10753" y="529769"/>
                  <a:pt x="12842" y="529769"/>
                </a:cubicBezTo>
                <a:lnTo>
                  <a:pt x="54151" y="529769"/>
                </a:lnTo>
                <a:cubicBezTo>
                  <a:pt x="56215" y="529769"/>
                  <a:pt x="56239" y="529769"/>
                  <a:pt x="56239" y="531954"/>
                </a:cubicBezTo>
                <a:cubicBezTo>
                  <a:pt x="56239" y="545731"/>
                  <a:pt x="56239" y="559509"/>
                  <a:pt x="56239" y="573263"/>
                </a:cubicBezTo>
                <a:cubicBezTo>
                  <a:pt x="56239" y="575471"/>
                  <a:pt x="56239" y="575351"/>
                  <a:pt x="54007" y="575351"/>
                </a:cubicBezTo>
                <a:lnTo>
                  <a:pt x="12986" y="575351"/>
                </a:lnTo>
                <a:cubicBezTo>
                  <a:pt x="10729" y="575351"/>
                  <a:pt x="10753" y="575471"/>
                  <a:pt x="10753" y="573287"/>
                </a:cubicBezTo>
                <a:close/>
                <a:moveTo>
                  <a:pt x="10753" y="484452"/>
                </a:moveTo>
                <a:cubicBezTo>
                  <a:pt x="10753" y="482652"/>
                  <a:pt x="10753" y="482628"/>
                  <a:pt x="12674" y="482628"/>
                </a:cubicBezTo>
                <a:lnTo>
                  <a:pt x="54247" y="482628"/>
                </a:lnTo>
                <a:cubicBezTo>
                  <a:pt x="56215" y="482628"/>
                  <a:pt x="56239" y="482628"/>
                  <a:pt x="56239" y="484644"/>
                </a:cubicBezTo>
                <a:cubicBezTo>
                  <a:pt x="56239" y="498518"/>
                  <a:pt x="56239" y="512374"/>
                  <a:pt x="56239" y="526217"/>
                </a:cubicBezTo>
                <a:cubicBezTo>
                  <a:pt x="56239" y="528161"/>
                  <a:pt x="56239" y="528185"/>
                  <a:pt x="54199" y="528185"/>
                </a:cubicBezTo>
                <a:lnTo>
                  <a:pt x="12626" y="528185"/>
                </a:lnTo>
                <a:cubicBezTo>
                  <a:pt x="10801" y="528185"/>
                  <a:pt x="10777" y="528185"/>
                  <a:pt x="10777" y="526289"/>
                </a:cubicBezTo>
                <a:cubicBezTo>
                  <a:pt x="10761" y="512350"/>
                  <a:pt x="10753" y="498405"/>
                  <a:pt x="10753" y="484452"/>
                </a:cubicBezTo>
                <a:close/>
                <a:moveTo>
                  <a:pt x="12842" y="622589"/>
                </a:moveTo>
                <a:cubicBezTo>
                  <a:pt x="10441" y="622589"/>
                  <a:pt x="10753" y="622589"/>
                  <a:pt x="10753" y="620405"/>
                </a:cubicBezTo>
                <a:lnTo>
                  <a:pt x="10753" y="579312"/>
                </a:lnTo>
                <a:cubicBezTo>
                  <a:pt x="10753" y="576911"/>
                  <a:pt x="10537" y="576911"/>
                  <a:pt x="12938" y="576911"/>
                </a:cubicBezTo>
                <a:lnTo>
                  <a:pt x="54031" y="576911"/>
                </a:lnTo>
                <a:cubicBezTo>
                  <a:pt x="56431" y="576911"/>
                  <a:pt x="56263" y="576791"/>
                  <a:pt x="56263" y="578999"/>
                </a:cubicBezTo>
                <a:cubicBezTo>
                  <a:pt x="56263" y="592873"/>
                  <a:pt x="56263" y="606747"/>
                  <a:pt x="56263" y="620621"/>
                </a:cubicBezTo>
                <a:cubicBezTo>
                  <a:pt x="56263" y="622541"/>
                  <a:pt x="56263" y="622565"/>
                  <a:pt x="54223" y="622565"/>
                </a:cubicBezTo>
                <a:close/>
                <a:moveTo>
                  <a:pt x="62024" y="624125"/>
                </a:moveTo>
                <a:cubicBezTo>
                  <a:pt x="72969" y="624293"/>
                  <a:pt x="83914" y="624125"/>
                  <a:pt x="94884" y="624125"/>
                </a:cubicBezTo>
                <a:cubicBezTo>
                  <a:pt x="90733" y="625673"/>
                  <a:pt x="86370" y="626578"/>
                  <a:pt x="81946" y="626813"/>
                </a:cubicBezTo>
                <a:cubicBezTo>
                  <a:pt x="71073" y="626813"/>
                  <a:pt x="60343" y="626813"/>
                  <a:pt x="49350" y="626813"/>
                </a:cubicBezTo>
                <a:lnTo>
                  <a:pt x="46326" y="626813"/>
                </a:lnTo>
                <a:cubicBezTo>
                  <a:pt x="51408" y="625191"/>
                  <a:pt x="56691" y="624286"/>
                  <a:pt x="62024" y="624125"/>
                </a:cubicBezTo>
                <a:close/>
                <a:moveTo>
                  <a:pt x="25875" y="631470"/>
                </a:moveTo>
                <a:lnTo>
                  <a:pt x="23139" y="631470"/>
                </a:lnTo>
                <a:cubicBezTo>
                  <a:pt x="28630" y="629706"/>
                  <a:pt x="34325" y="628657"/>
                  <a:pt x="40085" y="628350"/>
                </a:cubicBezTo>
                <a:cubicBezTo>
                  <a:pt x="52086" y="628470"/>
                  <a:pt x="63944" y="628350"/>
                  <a:pt x="76089" y="628350"/>
                </a:cubicBezTo>
                <a:cubicBezTo>
                  <a:pt x="75057" y="629406"/>
                  <a:pt x="73689" y="629262"/>
                  <a:pt x="72633" y="629598"/>
                </a:cubicBezTo>
                <a:cubicBezTo>
                  <a:pt x="67300" y="631033"/>
                  <a:pt x="61783" y="631672"/>
                  <a:pt x="56263" y="631494"/>
                </a:cubicBezTo>
                <a:cubicBezTo>
                  <a:pt x="46062" y="631350"/>
                  <a:pt x="35980" y="631470"/>
                  <a:pt x="25875" y="631470"/>
                </a:cubicBezTo>
                <a:close/>
                <a:moveTo>
                  <a:pt x="52518" y="635694"/>
                </a:moveTo>
                <a:cubicBezTo>
                  <a:pt x="55615" y="635022"/>
                  <a:pt x="58687" y="634374"/>
                  <a:pt x="61760" y="633630"/>
                </a:cubicBezTo>
                <a:cubicBezTo>
                  <a:pt x="63641" y="633203"/>
                  <a:pt x="65567" y="633001"/>
                  <a:pt x="67496" y="633030"/>
                </a:cubicBezTo>
                <a:lnTo>
                  <a:pt x="107485" y="633030"/>
                </a:lnTo>
                <a:cubicBezTo>
                  <a:pt x="101797" y="634710"/>
                  <a:pt x="96252" y="636799"/>
                  <a:pt x="90155" y="636703"/>
                </a:cubicBezTo>
                <a:cubicBezTo>
                  <a:pt x="76978" y="636487"/>
                  <a:pt x="63752" y="636703"/>
                  <a:pt x="50334" y="636703"/>
                </a:cubicBezTo>
                <a:cubicBezTo>
                  <a:pt x="50953" y="636170"/>
                  <a:pt x="51710" y="635819"/>
                  <a:pt x="52518" y="635694"/>
                </a:cubicBezTo>
                <a:close/>
                <a:moveTo>
                  <a:pt x="27483" y="642079"/>
                </a:moveTo>
                <a:cubicBezTo>
                  <a:pt x="27051" y="642079"/>
                  <a:pt x="26595" y="642079"/>
                  <a:pt x="25971" y="642079"/>
                </a:cubicBezTo>
                <a:cubicBezTo>
                  <a:pt x="26482" y="641604"/>
                  <a:pt x="27147" y="641333"/>
                  <a:pt x="27843" y="641311"/>
                </a:cubicBezTo>
                <a:cubicBezTo>
                  <a:pt x="31948" y="640375"/>
                  <a:pt x="36052" y="639439"/>
                  <a:pt x="40157" y="638551"/>
                </a:cubicBezTo>
                <a:cubicBezTo>
                  <a:pt x="40947" y="638390"/>
                  <a:pt x="41752" y="638318"/>
                  <a:pt x="42557" y="638335"/>
                </a:cubicBezTo>
                <a:lnTo>
                  <a:pt x="85163" y="638335"/>
                </a:lnTo>
                <a:cubicBezTo>
                  <a:pt x="85691" y="638335"/>
                  <a:pt x="86195" y="638335"/>
                  <a:pt x="86723" y="638335"/>
                </a:cubicBezTo>
                <a:lnTo>
                  <a:pt x="86723" y="638767"/>
                </a:lnTo>
                <a:cubicBezTo>
                  <a:pt x="82402" y="639871"/>
                  <a:pt x="78106" y="640951"/>
                  <a:pt x="73785" y="642007"/>
                </a:cubicBezTo>
                <a:cubicBezTo>
                  <a:pt x="73259" y="642067"/>
                  <a:pt x="72727" y="642067"/>
                  <a:pt x="72201" y="642007"/>
                </a:cubicBezTo>
                <a:close/>
                <a:moveTo>
                  <a:pt x="73281" y="643807"/>
                </a:moveTo>
                <a:cubicBezTo>
                  <a:pt x="73882" y="643695"/>
                  <a:pt x="74495" y="643654"/>
                  <a:pt x="75105" y="643687"/>
                </a:cubicBezTo>
                <a:lnTo>
                  <a:pt x="123111" y="643687"/>
                </a:lnTo>
                <a:cubicBezTo>
                  <a:pt x="122640" y="644280"/>
                  <a:pt x="121946" y="644655"/>
                  <a:pt x="121191" y="644720"/>
                </a:cubicBezTo>
                <a:cubicBezTo>
                  <a:pt x="119415" y="645224"/>
                  <a:pt x="117615" y="645632"/>
                  <a:pt x="115886" y="646280"/>
                </a:cubicBezTo>
                <a:cubicBezTo>
                  <a:pt x="110739" y="647994"/>
                  <a:pt x="105319" y="648742"/>
                  <a:pt x="99900" y="648488"/>
                </a:cubicBezTo>
                <a:cubicBezTo>
                  <a:pt x="86579" y="648344"/>
                  <a:pt x="73233" y="648488"/>
                  <a:pt x="59911" y="648488"/>
                </a:cubicBezTo>
                <a:lnTo>
                  <a:pt x="56767" y="648488"/>
                </a:lnTo>
                <a:lnTo>
                  <a:pt x="56767" y="648008"/>
                </a:lnTo>
                <a:cubicBezTo>
                  <a:pt x="62264" y="646544"/>
                  <a:pt x="67760" y="645080"/>
                  <a:pt x="73281" y="643807"/>
                </a:cubicBezTo>
                <a:close/>
                <a:moveTo>
                  <a:pt x="29836" y="655449"/>
                </a:moveTo>
                <a:cubicBezTo>
                  <a:pt x="29390" y="655543"/>
                  <a:pt x="28936" y="655338"/>
                  <a:pt x="28708" y="654945"/>
                </a:cubicBezTo>
                <a:lnTo>
                  <a:pt x="47766" y="650144"/>
                </a:lnTo>
                <a:cubicBezTo>
                  <a:pt x="48453" y="650005"/>
                  <a:pt x="49154" y="649947"/>
                  <a:pt x="49854" y="649976"/>
                </a:cubicBezTo>
                <a:lnTo>
                  <a:pt x="99612" y="649976"/>
                </a:lnTo>
                <a:cubicBezTo>
                  <a:pt x="99996" y="649976"/>
                  <a:pt x="100428" y="649808"/>
                  <a:pt x="100788" y="650168"/>
                </a:cubicBezTo>
                <a:cubicBezTo>
                  <a:pt x="100404" y="650744"/>
                  <a:pt x="99804" y="650792"/>
                  <a:pt x="99228" y="650960"/>
                </a:cubicBezTo>
                <a:lnTo>
                  <a:pt x="85090" y="655017"/>
                </a:lnTo>
                <a:cubicBezTo>
                  <a:pt x="84162" y="655286"/>
                  <a:pt x="83201" y="655422"/>
                  <a:pt x="82234" y="655425"/>
                </a:cubicBezTo>
                <a:close/>
                <a:moveTo>
                  <a:pt x="83602" y="657201"/>
                </a:moveTo>
                <a:cubicBezTo>
                  <a:pt x="84390" y="657028"/>
                  <a:pt x="85199" y="656973"/>
                  <a:pt x="86003" y="657033"/>
                </a:cubicBezTo>
                <a:lnTo>
                  <a:pt x="138689" y="657033"/>
                </a:lnTo>
                <a:cubicBezTo>
                  <a:pt x="139424" y="656894"/>
                  <a:pt x="140184" y="657004"/>
                  <a:pt x="140849" y="657345"/>
                </a:cubicBezTo>
                <a:cubicBezTo>
                  <a:pt x="140393" y="657969"/>
                  <a:pt x="139673" y="658017"/>
                  <a:pt x="139097" y="658209"/>
                </a:cubicBezTo>
                <a:cubicBezTo>
                  <a:pt x="134705" y="659697"/>
                  <a:pt x="130288" y="661114"/>
                  <a:pt x="125896" y="662602"/>
                </a:cubicBezTo>
                <a:cubicBezTo>
                  <a:pt x="124825" y="662983"/>
                  <a:pt x="123696" y="663178"/>
                  <a:pt x="122559" y="663178"/>
                </a:cubicBezTo>
                <a:lnTo>
                  <a:pt x="64280" y="663178"/>
                </a:lnTo>
                <a:lnTo>
                  <a:pt x="64280" y="662674"/>
                </a:lnTo>
                <a:cubicBezTo>
                  <a:pt x="70665" y="660850"/>
                  <a:pt x="77122" y="659001"/>
                  <a:pt x="83602" y="657201"/>
                </a:cubicBezTo>
                <a:close/>
                <a:moveTo>
                  <a:pt x="34228" y="672035"/>
                </a:moveTo>
                <a:lnTo>
                  <a:pt x="33052" y="672035"/>
                </a:lnTo>
                <a:cubicBezTo>
                  <a:pt x="34063" y="671298"/>
                  <a:pt x="35244" y="670828"/>
                  <a:pt x="36485" y="670667"/>
                </a:cubicBezTo>
                <a:cubicBezTo>
                  <a:pt x="42629" y="668867"/>
                  <a:pt x="48774" y="667138"/>
                  <a:pt x="54919" y="665386"/>
                </a:cubicBezTo>
                <a:cubicBezTo>
                  <a:pt x="56094" y="665026"/>
                  <a:pt x="57314" y="664832"/>
                  <a:pt x="58543" y="664810"/>
                </a:cubicBezTo>
                <a:lnTo>
                  <a:pt x="116150" y="664810"/>
                </a:lnTo>
                <a:cubicBezTo>
                  <a:pt x="116630" y="664810"/>
                  <a:pt x="117158" y="664618"/>
                  <a:pt x="117591" y="665002"/>
                </a:cubicBezTo>
                <a:cubicBezTo>
                  <a:pt x="117278" y="665626"/>
                  <a:pt x="116630" y="665674"/>
                  <a:pt x="116078" y="665842"/>
                </a:cubicBezTo>
                <a:cubicBezTo>
                  <a:pt x="110342" y="667762"/>
                  <a:pt x="104605" y="669659"/>
                  <a:pt x="98892" y="671603"/>
                </a:cubicBezTo>
                <a:cubicBezTo>
                  <a:pt x="97982" y="671925"/>
                  <a:pt x="97025" y="672095"/>
                  <a:pt x="96060" y="672107"/>
                </a:cubicBezTo>
                <a:close/>
                <a:moveTo>
                  <a:pt x="75729" y="681084"/>
                </a:moveTo>
                <a:lnTo>
                  <a:pt x="95940" y="674339"/>
                </a:lnTo>
                <a:cubicBezTo>
                  <a:pt x="97009" y="673943"/>
                  <a:pt x="98136" y="673722"/>
                  <a:pt x="99276" y="673691"/>
                </a:cubicBezTo>
                <a:cubicBezTo>
                  <a:pt x="120591" y="673691"/>
                  <a:pt x="141913" y="673691"/>
                  <a:pt x="163244" y="673691"/>
                </a:cubicBezTo>
                <a:cubicBezTo>
                  <a:pt x="163548" y="673674"/>
                  <a:pt x="163852" y="673674"/>
                  <a:pt x="164156" y="673691"/>
                </a:cubicBezTo>
                <a:cubicBezTo>
                  <a:pt x="163733" y="674241"/>
                  <a:pt x="163129" y="674622"/>
                  <a:pt x="162452" y="674771"/>
                </a:cubicBezTo>
                <a:lnTo>
                  <a:pt x="145650" y="681540"/>
                </a:lnTo>
                <a:cubicBezTo>
                  <a:pt x="144769" y="681915"/>
                  <a:pt x="143823" y="682111"/>
                  <a:pt x="142866" y="682116"/>
                </a:cubicBezTo>
                <a:lnTo>
                  <a:pt x="75153" y="682116"/>
                </a:lnTo>
                <a:cubicBezTo>
                  <a:pt x="74648" y="682219"/>
                  <a:pt x="74127" y="682047"/>
                  <a:pt x="73785" y="681660"/>
                </a:cubicBezTo>
                <a:close/>
                <a:moveTo>
                  <a:pt x="40565" y="693830"/>
                </a:moveTo>
                <a:cubicBezTo>
                  <a:pt x="40133" y="693830"/>
                  <a:pt x="39701" y="693830"/>
                  <a:pt x="39173" y="693830"/>
                </a:cubicBezTo>
                <a:cubicBezTo>
                  <a:pt x="39581" y="693038"/>
                  <a:pt x="40349" y="693038"/>
                  <a:pt x="40949" y="692822"/>
                </a:cubicBezTo>
                <a:lnTo>
                  <a:pt x="65600" y="684565"/>
                </a:lnTo>
                <a:cubicBezTo>
                  <a:pt x="66660" y="684159"/>
                  <a:pt x="67779" y="683933"/>
                  <a:pt x="68913" y="683892"/>
                </a:cubicBezTo>
                <a:lnTo>
                  <a:pt x="138905" y="683892"/>
                </a:lnTo>
                <a:cubicBezTo>
                  <a:pt x="138305" y="684925"/>
                  <a:pt x="137441" y="684997"/>
                  <a:pt x="136769" y="685285"/>
                </a:cubicBezTo>
                <a:lnTo>
                  <a:pt x="116750" y="693086"/>
                </a:lnTo>
                <a:cubicBezTo>
                  <a:pt x="115785" y="693489"/>
                  <a:pt x="114748" y="693693"/>
                  <a:pt x="113702" y="693686"/>
                </a:cubicBezTo>
                <a:close/>
                <a:moveTo>
                  <a:pt x="88571" y="706239"/>
                </a:moveTo>
                <a:lnTo>
                  <a:pt x="114158" y="695942"/>
                </a:lnTo>
                <a:cubicBezTo>
                  <a:pt x="115050" y="695579"/>
                  <a:pt x="116004" y="695392"/>
                  <a:pt x="116966" y="695390"/>
                </a:cubicBezTo>
                <a:lnTo>
                  <a:pt x="192600" y="695390"/>
                </a:lnTo>
                <a:cubicBezTo>
                  <a:pt x="192912" y="695390"/>
                  <a:pt x="193272" y="695270"/>
                  <a:pt x="193560" y="695606"/>
                </a:cubicBezTo>
                <a:cubicBezTo>
                  <a:pt x="193248" y="696374"/>
                  <a:pt x="192480" y="696470"/>
                  <a:pt x="191904" y="696782"/>
                </a:cubicBezTo>
                <a:lnTo>
                  <a:pt x="172701" y="706383"/>
                </a:lnTo>
                <a:cubicBezTo>
                  <a:pt x="171623" y="706959"/>
                  <a:pt x="170419" y="707255"/>
                  <a:pt x="169197" y="707247"/>
                </a:cubicBezTo>
                <a:lnTo>
                  <a:pt x="87251" y="707247"/>
                </a:lnTo>
                <a:cubicBezTo>
                  <a:pt x="87395" y="706311"/>
                  <a:pt x="88115" y="706359"/>
                  <a:pt x="88643" y="706143"/>
                </a:cubicBezTo>
                <a:close/>
                <a:moveTo>
                  <a:pt x="48630" y="723785"/>
                </a:moveTo>
                <a:cubicBezTo>
                  <a:pt x="47934" y="723785"/>
                  <a:pt x="47118" y="724025"/>
                  <a:pt x="46614" y="723497"/>
                </a:cubicBezTo>
                <a:cubicBezTo>
                  <a:pt x="46110" y="722969"/>
                  <a:pt x="46614" y="722825"/>
                  <a:pt x="47142" y="722729"/>
                </a:cubicBezTo>
                <a:lnTo>
                  <a:pt x="79618" y="709792"/>
                </a:lnTo>
                <a:cubicBezTo>
                  <a:pt x="80896" y="709228"/>
                  <a:pt x="82277" y="708935"/>
                  <a:pt x="83674" y="708928"/>
                </a:cubicBezTo>
                <a:lnTo>
                  <a:pt x="164564" y="708928"/>
                </a:lnTo>
                <a:cubicBezTo>
                  <a:pt x="165287" y="708793"/>
                  <a:pt x="166033" y="708887"/>
                  <a:pt x="166701" y="709192"/>
                </a:cubicBezTo>
                <a:cubicBezTo>
                  <a:pt x="166161" y="709763"/>
                  <a:pt x="165483" y="710185"/>
                  <a:pt x="164732" y="710416"/>
                </a:cubicBezTo>
                <a:cubicBezTo>
                  <a:pt x="157075" y="714280"/>
                  <a:pt x="149370" y="718121"/>
                  <a:pt x="141713" y="721961"/>
                </a:cubicBezTo>
                <a:cubicBezTo>
                  <a:pt x="140921" y="722345"/>
                  <a:pt x="140177" y="722801"/>
                  <a:pt x="139313" y="723233"/>
                </a:cubicBezTo>
                <a:lnTo>
                  <a:pt x="139313" y="723233"/>
                </a:lnTo>
                <a:cubicBezTo>
                  <a:pt x="138593" y="723953"/>
                  <a:pt x="137681" y="723761"/>
                  <a:pt x="136913" y="723761"/>
                </a:cubicBezTo>
                <a:close/>
                <a:moveTo>
                  <a:pt x="107605" y="740851"/>
                </a:moveTo>
                <a:cubicBezTo>
                  <a:pt x="117622" y="735780"/>
                  <a:pt x="127648" y="730739"/>
                  <a:pt x="137681" y="725730"/>
                </a:cubicBezTo>
                <a:cubicBezTo>
                  <a:pt x="138745" y="725137"/>
                  <a:pt x="139943" y="724822"/>
                  <a:pt x="141161" y="724817"/>
                </a:cubicBezTo>
                <a:lnTo>
                  <a:pt x="232085" y="724817"/>
                </a:lnTo>
                <a:lnTo>
                  <a:pt x="233405" y="724817"/>
                </a:lnTo>
                <a:cubicBezTo>
                  <a:pt x="232918" y="725557"/>
                  <a:pt x="232237" y="726145"/>
                  <a:pt x="231437" y="726522"/>
                </a:cubicBezTo>
                <a:cubicBezTo>
                  <a:pt x="224236" y="731322"/>
                  <a:pt x="217035" y="736123"/>
                  <a:pt x="209834" y="740923"/>
                </a:cubicBezTo>
                <a:cubicBezTo>
                  <a:pt x="208766" y="741675"/>
                  <a:pt x="207491" y="742076"/>
                  <a:pt x="206185" y="742076"/>
                </a:cubicBezTo>
                <a:lnTo>
                  <a:pt x="107773" y="742076"/>
                </a:lnTo>
                <a:cubicBezTo>
                  <a:pt x="107236" y="742186"/>
                  <a:pt x="106677" y="742112"/>
                  <a:pt x="106189" y="741860"/>
                </a:cubicBezTo>
                <a:cubicBezTo>
                  <a:pt x="106333" y="741091"/>
                  <a:pt x="107101" y="741091"/>
                  <a:pt x="107677" y="740755"/>
                </a:cubicBezTo>
                <a:close/>
                <a:moveTo>
                  <a:pt x="61400" y="765214"/>
                </a:moveTo>
                <a:cubicBezTo>
                  <a:pt x="60920" y="765214"/>
                  <a:pt x="60391" y="765406"/>
                  <a:pt x="59935" y="764998"/>
                </a:cubicBezTo>
                <a:cubicBezTo>
                  <a:pt x="59935" y="764230"/>
                  <a:pt x="60776" y="764206"/>
                  <a:pt x="61280" y="763942"/>
                </a:cubicBezTo>
                <a:lnTo>
                  <a:pt x="100284" y="744404"/>
                </a:lnTo>
                <a:cubicBezTo>
                  <a:pt x="101121" y="743936"/>
                  <a:pt x="102062" y="743689"/>
                  <a:pt x="103021" y="743684"/>
                </a:cubicBezTo>
                <a:lnTo>
                  <a:pt x="203833" y="743684"/>
                </a:lnTo>
                <a:cubicBezTo>
                  <a:pt x="204097" y="743684"/>
                  <a:pt x="204337" y="743684"/>
                  <a:pt x="205129" y="743852"/>
                </a:cubicBezTo>
                <a:cubicBezTo>
                  <a:pt x="204001" y="744644"/>
                  <a:pt x="203329" y="745172"/>
                  <a:pt x="202729" y="745652"/>
                </a:cubicBezTo>
                <a:cubicBezTo>
                  <a:pt x="193608" y="751749"/>
                  <a:pt x="184495" y="757846"/>
                  <a:pt x="175390" y="763942"/>
                </a:cubicBezTo>
                <a:cubicBezTo>
                  <a:pt x="174262" y="764770"/>
                  <a:pt x="172900" y="765217"/>
                  <a:pt x="171501" y="765214"/>
                </a:cubicBezTo>
                <a:close/>
                <a:moveTo>
                  <a:pt x="136073" y="792146"/>
                </a:moveTo>
                <a:cubicBezTo>
                  <a:pt x="148170" y="784050"/>
                  <a:pt x="160268" y="775951"/>
                  <a:pt x="172365" y="767855"/>
                </a:cubicBezTo>
                <a:cubicBezTo>
                  <a:pt x="173448" y="767123"/>
                  <a:pt x="174731" y="766746"/>
                  <a:pt x="176038" y="766775"/>
                </a:cubicBezTo>
                <a:lnTo>
                  <a:pt x="287411" y="766775"/>
                </a:lnTo>
                <a:cubicBezTo>
                  <a:pt x="288218" y="766597"/>
                  <a:pt x="289063" y="766691"/>
                  <a:pt x="289812" y="767039"/>
                </a:cubicBezTo>
                <a:cubicBezTo>
                  <a:pt x="289457" y="767742"/>
                  <a:pt x="288938" y="768352"/>
                  <a:pt x="288300" y="768815"/>
                </a:cubicBezTo>
                <a:cubicBezTo>
                  <a:pt x="280547" y="776592"/>
                  <a:pt x="272770" y="784321"/>
                  <a:pt x="265065" y="792122"/>
                </a:cubicBezTo>
                <a:cubicBezTo>
                  <a:pt x="264088" y="793293"/>
                  <a:pt x="262628" y="793948"/>
                  <a:pt x="261104" y="793898"/>
                </a:cubicBezTo>
                <a:cubicBezTo>
                  <a:pt x="219675" y="793898"/>
                  <a:pt x="178254" y="793898"/>
                  <a:pt x="136841" y="793898"/>
                </a:cubicBezTo>
                <a:lnTo>
                  <a:pt x="134441" y="793898"/>
                </a:lnTo>
                <a:cubicBezTo>
                  <a:pt x="134825" y="792722"/>
                  <a:pt x="135521" y="792506"/>
                  <a:pt x="136073" y="792146"/>
                </a:cubicBezTo>
                <a:close/>
                <a:moveTo>
                  <a:pt x="81634" y="828438"/>
                </a:moveTo>
                <a:cubicBezTo>
                  <a:pt x="97556" y="817812"/>
                  <a:pt x="113470" y="807179"/>
                  <a:pt x="129376" y="796538"/>
                </a:cubicBezTo>
                <a:cubicBezTo>
                  <a:pt x="130516" y="795741"/>
                  <a:pt x="131873" y="795314"/>
                  <a:pt x="133264" y="795314"/>
                </a:cubicBezTo>
                <a:lnTo>
                  <a:pt x="258920" y="795314"/>
                </a:lnTo>
                <a:cubicBezTo>
                  <a:pt x="259611" y="795192"/>
                  <a:pt x="260322" y="795249"/>
                  <a:pt x="260984" y="795482"/>
                </a:cubicBezTo>
                <a:cubicBezTo>
                  <a:pt x="261128" y="796274"/>
                  <a:pt x="260456" y="796538"/>
                  <a:pt x="260072" y="796922"/>
                </a:cubicBezTo>
                <a:cubicBezTo>
                  <a:pt x="249463" y="807548"/>
                  <a:pt x="238853" y="818182"/>
                  <a:pt x="228244" y="828822"/>
                </a:cubicBezTo>
                <a:cubicBezTo>
                  <a:pt x="227249" y="829790"/>
                  <a:pt x="225883" y="830282"/>
                  <a:pt x="224500" y="830166"/>
                </a:cubicBezTo>
                <a:lnTo>
                  <a:pt x="79546" y="830166"/>
                </a:lnTo>
                <a:cubicBezTo>
                  <a:pt x="80088" y="829427"/>
                  <a:pt x="80806" y="828832"/>
                  <a:pt x="81634" y="828438"/>
                </a:cubicBezTo>
                <a:close/>
                <a:moveTo>
                  <a:pt x="176158" y="878364"/>
                </a:moveTo>
                <a:cubicBezTo>
                  <a:pt x="120935" y="878364"/>
                  <a:pt x="65728" y="878364"/>
                  <a:pt x="10537" y="878364"/>
                </a:cubicBezTo>
                <a:lnTo>
                  <a:pt x="7921" y="878364"/>
                </a:lnTo>
                <a:cubicBezTo>
                  <a:pt x="7921" y="877332"/>
                  <a:pt x="8593" y="877236"/>
                  <a:pt x="9025" y="876924"/>
                </a:cubicBezTo>
                <a:lnTo>
                  <a:pt x="74913" y="832927"/>
                </a:lnTo>
                <a:cubicBezTo>
                  <a:pt x="75905" y="832207"/>
                  <a:pt x="77096" y="831813"/>
                  <a:pt x="78322" y="831799"/>
                </a:cubicBezTo>
                <a:cubicBezTo>
                  <a:pt x="126696" y="831799"/>
                  <a:pt x="175070" y="831799"/>
                  <a:pt x="223444" y="831799"/>
                </a:cubicBezTo>
                <a:lnTo>
                  <a:pt x="224692" y="831799"/>
                </a:lnTo>
                <a:cubicBezTo>
                  <a:pt x="224357" y="832708"/>
                  <a:pt x="223754" y="833496"/>
                  <a:pt x="222964" y="834055"/>
                </a:cubicBezTo>
                <a:cubicBezTo>
                  <a:pt x="208834" y="848217"/>
                  <a:pt x="194688" y="862378"/>
                  <a:pt x="180526" y="876540"/>
                </a:cubicBezTo>
                <a:cubicBezTo>
                  <a:pt x="179414" y="877767"/>
                  <a:pt x="177813" y="878436"/>
                  <a:pt x="176158" y="878364"/>
                </a:cubicBezTo>
                <a:close/>
                <a:moveTo>
                  <a:pt x="317487" y="944757"/>
                </a:moveTo>
                <a:cubicBezTo>
                  <a:pt x="262009" y="944757"/>
                  <a:pt x="206521" y="944757"/>
                  <a:pt x="151027" y="944757"/>
                </a:cubicBezTo>
                <a:lnTo>
                  <a:pt x="115502" y="944757"/>
                </a:lnTo>
                <a:lnTo>
                  <a:pt x="115286" y="944229"/>
                </a:lnTo>
                <a:lnTo>
                  <a:pt x="117062" y="942404"/>
                </a:lnTo>
                <a:lnTo>
                  <a:pt x="154123" y="905344"/>
                </a:lnTo>
                <a:cubicBezTo>
                  <a:pt x="161996" y="897471"/>
                  <a:pt x="169893" y="889574"/>
                  <a:pt x="177694" y="881629"/>
                </a:cubicBezTo>
                <a:cubicBezTo>
                  <a:pt x="178752" y="880465"/>
                  <a:pt x="180277" y="879841"/>
                  <a:pt x="181846" y="879925"/>
                </a:cubicBezTo>
                <a:cubicBezTo>
                  <a:pt x="237853" y="879925"/>
                  <a:pt x="293772" y="879925"/>
                  <a:pt x="349603" y="879925"/>
                </a:cubicBezTo>
                <a:cubicBezTo>
                  <a:pt x="350482" y="879790"/>
                  <a:pt x="351379" y="879872"/>
                  <a:pt x="352219" y="880165"/>
                </a:cubicBezTo>
                <a:cubicBezTo>
                  <a:pt x="352363" y="881125"/>
                  <a:pt x="351715" y="881797"/>
                  <a:pt x="351331" y="882565"/>
                </a:cubicBezTo>
                <a:cubicBezTo>
                  <a:pt x="341377" y="902487"/>
                  <a:pt x="331440" y="922427"/>
                  <a:pt x="321520" y="942380"/>
                </a:cubicBezTo>
                <a:cubicBezTo>
                  <a:pt x="320891" y="944013"/>
                  <a:pt x="319220" y="944997"/>
                  <a:pt x="317487" y="944757"/>
                </a:cubicBezTo>
                <a:close/>
                <a:moveTo>
                  <a:pt x="528185" y="895046"/>
                </a:moveTo>
                <a:cubicBezTo>
                  <a:pt x="528185" y="910776"/>
                  <a:pt x="528130" y="926490"/>
                  <a:pt x="528017" y="942188"/>
                </a:cubicBezTo>
                <a:cubicBezTo>
                  <a:pt x="528017" y="942644"/>
                  <a:pt x="528017" y="943076"/>
                  <a:pt x="528017" y="943508"/>
                </a:cubicBezTo>
                <a:cubicBezTo>
                  <a:pt x="528017" y="944445"/>
                  <a:pt x="527561" y="944733"/>
                  <a:pt x="526721" y="944709"/>
                </a:cubicBezTo>
                <a:lnTo>
                  <a:pt x="322120" y="944709"/>
                </a:lnTo>
                <a:cubicBezTo>
                  <a:pt x="322720" y="943484"/>
                  <a:pt x="323080" y="942692"/>
                  <a:pt x="323464" y="941924"/>
                </a:cubicBezTo>
                <a:cubicBezTo>
                  <a:pt x="333418" y="922002"/>
                  <a:pt x="343386" y="902072"/>
                  <a:pt x="353372" y="882133"/>
                </a:cubicBezTo>
                <a:cubicBezTo>
                  <a:pt x="353895" y="880652"/>
                  <a:pt x="355361" y="879721"/>
                  <a:pt x="356924" y="879877"/>
                </a:cubicBezTo>
                <a:cubicBezTo>
                  <a:pt x="413139" y="879877"/>
                  <a:pt x="469337" y="879877"/>
                  <a:pt x="525521" y="879877"/>
                </a:cubicBezTo>
                <a:cubicBezTo>
                  <a:pt x="525881" y="879877"/>
                  <a:pt x="526241" y="879877"/>
                  <a:pt x="526577" y="879877"/>
                </a:cubicBezTo>
                <a:cubicBezTo>
                  <a:pt x="527849" y="879733"/>
                  <a:pt x="528233" y="880333"/>
                  <a:pt x="528209" y="881581"/>
                </a:cubicBezTo>
                <a:cubicBezTo>
                  <a:pt x="528161" y="886093"/>
                  <a:pt x="528209" y="890582"/>
                  <a:pt x="528185" y="895046"/>
                </a:cubicBezTo>
                <a:close/>
                <a:moveTo>
                  <a:pt x="528809" y="755445"/>
                </a:moveTo>
                <a:cubicBezTo>
                  <a:pt x="528845" y="755971"/>
                  <a:pt x="528672" y="756487"/>
                  <a:pt x="528329" y="756885"/>
                </a:cubicBezTo>
                <a:cubicBezTo>
                  <a:pt x="528132" y="759151"/>
                  <a:pt x="528094" y="761429"/>
                  <a:pt x="528209" y="763702"/>
                </a:cubicBezTo>
                <a:cubicBezTo>
                  <a:pt x="528209" y="764854"/>
                  <a:pt x="527825" y="765334"/>
                  <a:pt x="526673" y="765214"/>
                </a:cubicBezTo>
                <a:cubicBezTo>
                  <a:pt x="526145" y="765214"/>
                  <a:pt x="525617" y="765214"/>
                  <a:pt x="525089" y="765214"/>
                </a:cubicBezTo>
                <a:lnTo>
                  <a:pt x="414987" y="765214"/>
                </a:lnTo>
                <a:cubicBezTo>
                  <a:pt x="414145" y="765313"/>
                  <a:pt x="413293" y="765262"/>
                  <a:pt x="412467" y="765070"/>
                </a:cubicBezTo>
                <a:cubicBezTo>
                  <a:pt x="412131" y="764422"/>
                  <a:pt x="412467" y="764014"/>
                  <a:pt x="412731" y="763534"/>
                </a:cubicBezTo>
                <a:lnTo>
                  <a:pt x="422140" y="744716"/>
                </a:lnTo>
                <a:cubicBezTo>
                  <a:pt x="422366" y="744344"/>
                  <a:pt x="422623" y="743991"/>
                  <a:pt x="422908" y="743660"/>
                </a:cubicBezTo>
                <a:cubicBezTo>
                  <a:pt x="423628" y="742988"/>
                  <a:pt x="424540" y="743180"/>
                  <a:pt x="425308" y="743180"/>
                </a:cubicBezTo>
                <a:lnTo>
                  <a:pt x="525449" y="743180"/>
                </a:lnTo>
                <a:cubicBezTo>
                  <a:pt x="526361" y="743180"/>
                  <a:pt x="527393" y="742892"/>
                  <a:pt x="528113" y="743756"/>
                </a:cubicBezTo>
                <a:cubicBezTo>
                  <a:pt x="528572" y="744145"/>
                  <a:pt x="528800" y="744745"/>
                  <a:pt x="528713" y="745340"/>
                </a:cubicBezTo>
                <a:close/>
                <a:moveTo>
                  <a:pt x="528209" y="742052"/>
                </a:moveTo>
                <a:cubicBezTo>
                  <a:pt x="527561" y="742868"/>
                  <a:pt x="526649" y="742652"/>
                  <a:pt x="525809" y="742652"/>
                </a:cubicBezTo>
                <a:lnTo>
                  <a:pt x="425837" y="742652"/>
                </a:lnTo>
                <a:cubicBezTo>
                  <a:pt x="425020" y="742652"/>
                  <a:pt x="424036" y="742916"/>
                  <a:pt x="423436" y="741908"/>
                </a:cubicBezTo>
                <a:cubicBezTo>
                  <a:pt x="425981" y="736843"/>
                  <a:pt x="428525" y="731754"/>
                  <a:pt x="431093" y="726690"/>
                </a:cubicBezTo>
                <a:cubicBezTo>
                  <a:pt x="431340" y="725938"/>
                  <a:pt x="431758" y="725257"/>
                  <a:pt x="432317" y="724697"/>
                </a:cubicBezTo>
                <a:cubicBezTo>
                  <a:pt x="433037" y="724025"/>
                  <a:pt x="433950" y="724193"/>
                  <a:pt x="434718" y="724193"/>
                </a:cubicBezTo>
                <a:lnTo>
                  <a:pt x="525377" y="724193"/>
                </a:lnTo>
                <a:cubicBezTo>
                  <a:pt x="526289" y="724193"/>
                  <a:pt x="527321" y="723881"/>
                  <a:pt x="528041" y="724769"/>
                </a:cubicBezTo>
                <a:cubicBezTo>
                  <a:pt x="528689" y="725249"/>
                  <a:pt x="528641" y="725946"/>
                  <a:pt x="528641" y="726642"/>
                </a:cubicBezTo>
                <a:lnTo>
                  <a:pt x="528641" y="740179"/>
                </a:lnTo>
                <a:cubicBezTo>
                  <a:pt x="528809" y="740875"/>
                  <a:pt x="528857" y="741596"/>
                  <a:pt x="528209" y="742052"/>
                </a:cubicBezTo>
                <a:close/>
                <a:moveTo>
                  <a:pt x="528209" y="682044"/>
                </a:moveTo>
                <a:cubicBezTo>
                  <a:pt x="527417" y="682044"/>
                  <a:pt x="526649" y="682044"/>
                  <a:pt x="525809" y="682044"/>
                </a:cubicBezTo>
                <a:lnTo>
                  <a:pt x="453416" y="682044"/>
                </a:lnTo>
                <a:lnTo>
                  <a:pt x="457688" y="673571"/>
                </a:lnTo>
                <a:cubicBezTo>
                  <a:pt x="458361" y="672779"/>
                  <a:pt x="459297" y="672995"/>
                  <a:pt x="460089" y="672995"/>
                </a:cubicBezTo>
                <a:lnTo>
                  <a:pt x="525737" y="672995"/>
                </a:lnTo>
                <a:cubicBezTo>
                  <a:pt x="526577" y="672995"/>
                  <a:pt x="527489" y="672779"/>
                  <a:pt x="528137" y="673595"/>
                </a:cubicBezTo>
                <a:cubicBezTo>
                  <a:pt x="528202" y="673631"/>
                  <a:pt x="528260" y="673679"/>
                  <a:pt x="528305" y="673739"/>
                </a:cubicBezTo>
                <a:cubicBezTo>
                  <a:pt x="529117" y="676452"/>
                  <a:pt x="529092" y="679346"/>
                  <a:pt x="528233" y="682044"/>
                </a:cubicBezTo>
                <a:close/>
                <a:moveTo>
                  <a:pt x="529913" y="673715"/>
                </a:moveTo>
                <a:lnTo>
                  <a:pt x="529913" y="673715"/>
                </a:lnTo>
                <a:cubicBezTo>
                  <a:pt x="530537" y="672851"/>
                  <a:pt x="531474" y="673091"/>
                  <a:pt x="532314" y="673091"/>
                </a:cubicBezTo>
                <a:lnTo>
                  <a:pt x="597986" y="673091"/>
                </a:lnTo>
                <a:cubicBezTo>
                  <a:pt x="598850" y="673091"/>
                  <a:pt x="599762" y="672875"/>
                  <a:pt x="600386" y="673667"/>
                </a:cubicBezTo>
                <a:lnTo>
                  <a:pt x="604491" y="681804"/>
                </a:lnTo>
                <a:cubicBezTo>
                  <a:pt x="603749" y="682171"/>
                  <a:pt x="602906" y="682289"/>
                  <a:pt x="602090" y="682140"/>
                </a:cubicBezTo>
                <a:lnTo>
                  <a:pt x="532002" y="682140"/>
                </a:lnTo>
                <a:cubicBezTo>
                  <a:pt x="531306" y="682140"/>
                  <a:pt x="530609" y="682140"/>
                  <a:pt x="529913" y="682140"/>
                </a:cubicBezTo>
                <a:lnTo>
                  <a:pt x="529913" y="682140"/>
                </a:lnTo>
                <a:cubicBezTo>
                  <a:pt x="528927" y="679418"/>
                  <a:pt x="528934" y="676432"/>
                  <a:pt x="529937" y="673715"/>
                </a:cubicBezTo>
                <a:close/>
                <a:moveTo>
                  <a:pt x="529289" y="763414"/>
                </a:moveTo>
                <a:cubicBezTo>
                  <a:pt x="529289" y="757478"/>
                  <a:pt x="529289" y="751550"/>
                  <a:pt x="529289" y="745628"/>
                </a:cubicBezTo>
                <a:cubicBezTo>
                  <a:pt x="529289" y="744932"/>
                  <a:pt x="529289" y="744212"/>
                  <a:pt x="529913" y="743756"/>
                </a:cubicBezTo>
                <a:cubicBezTo>
                  <a:pt x="530802" y="742772"/>
                  <a:pt x="532002" y="743180"/>
                  <a:pt x="533058" y="743180"/>
                </a:cubicBezTo>
                <a:lnTo>
                  <a:pt x="634038" y="743180"/>
                </a:lnTo>
                <a:cubicBezTo>
                  <a:pt x="634487" y="743192"/>
                  <a:pt x="634905" y="743415"/>
                  <a:pt x="635166" y="743780"/>
                </a:cubicBezTo>
                <a:cubicBezTo>
                  <a:pt x="635918" y="744850"/>
                  <a:pt x="636561" y="745990"/>
                  <a:pt x="637087" y="747188"/>
                </a:cubicBezTo>
                <a:lnTo>
                  <a:pt x="644720" y="762478"/>
                </a:lnTo>
                <a:cubicBezTo>
                  <a:pt x="645104" y="763246"/>
                  <a:pt x="645440" y="764038"/>
                  <a:pt x="645968" y="765190"/>
                </a:cubicBezTo>
                <a:lnTo>
                  <a:pt x="533154" y="765190"/>
                </a:lnTo>
                <a:lnTo>
                  <a:pt x="529985" y="765190"/>
                </a:lnTo>
                <a:lnTo>
                  <a:pt x="529985" y="765190"/>
                </a:lnTo>
                <a:cubicBezTo>
                  <a:pt x="529265" y="764830"/>
                  <a:pt x="529313" y="764110"/>
                  <a:pt x="529313" y="763414"/>
                </a:cubicBezTo>
                <a:close/>
                <a:moveTo>
                  <a:pt x="732138" y="944709"/>
                </a:moveTo>
                <a:lnTo>
                  <a:pt x="532914" y="944709"/>
                </a:lnTo>
                <a:cubicBezTo>
                  <a:pt x="529001" y="944709"/>
                  <a:pt x="529505" y="945189"/>
                  <a:pt x="529481" y="941156"/>
                </a:cubicBezTo>
                <a:cubicBezTo>
                  <a:pt x="529481" y="932299"/>
                  <a:pt x="529361" y="923418"/>
                  <a:pt x="529481" y="914561"/>
                </a:cubicBezTo>
                <a:cubicBezTo>
                  <a:pt x="529697" y="903856"/>
                  <a:pt x="529481" y="893150"/>
                  <a:pt x="529625" y="882445"/>
                </a:cubicBezTo>
                <a:cubicBezTo>
                  <a:pt x="529625" y="879685"/>
                  <a:pt x="529385" y="879925"/>
                  <a:pt x="532194" y="879925"/>
                </a:cubicBezTo>
                <a:lnTo>
                  <a:pt x="659145" y="879925"/>
                </a:lnTo>
                <a:cubicBezTo>
                  <a:pt x="672947" y="879925"/>
                  <a:pt x="686725" y="879925"/>
                  <a:pt x="700502" y="879925"/>
                </a:cubicBezTo>
                <a:cubicBezTo>
                  <a:pt x="702185" y="879711"/>
                  <a:pt x="703784" y="880717"/>
                  <a:pt x="704319" y="882325"/>
                </a:cubicBezTo>
                <a:cubicBezTo>
                  <a:pt x="714225" y="902375"/>
                  <a:pt x="724193" y="922379"/>
                  <a:pt x="734227" y="942332"/>
                </a:cubicBezTo>
                <a:lnTo>
                  <a:pt x="735403" y="944733"/>
                </a:lnTo>
                <a:close/>
                <a:moveTo>
                  <a:pt x="939716" y="944709"/>
                </a:moveTo>
                <a:cubicBezTo>
                  <a:pt x="873180" y="944709"/>
                  <a:pt x="806636" y="944709"/>
                  <a:pt x="740083" y="944709"/>
                </a:cubicBezTo>
                <a:cubicBezTo>
                  <a:pt x="738362" y="944937"/>
                  <a:pt x="736716" y="943938"/>
                  <a:pt x="736123" y="942308"/>
                </a:cubicBezTo>
                <a:cubicBezTo>
                  <a:pt x="726234" y="922242"/>
                  <a:pt x="716289" y="902240"/>
                  <a:pt x="706287" y="882301"/>
                </a:cubicBezTo>
                <a:cubicBezTo>
                  <a:pt x="705975" y="881701"/>
                  <a:pt x="705663" y="881077"/>
                  <a:pt x="705303" y="880309"/>
                </a:cubicBezTo>
                <a:cubicBezTo>
                  <a:pt x="706321" y="879963"/>
                  <a:pt x="707406" y="879855"/>
                  <a:pt x="708471" y="879997"/>
                </a:cubicBezTo>
                <a:lnTo>
                  <a:pt x="875988" y="879997"/>
                </a:lnTo>
                <a:cubicBezTo>
                  <a:pt x="877375" y="879889"/>
                  <a:pt x="878741" y="880388"/>
                  <a:pt x="879733" y="881365"/>
                </a:cubicBezTo>
                <a:cubicBezTo>
                  <a:pt x="900344" y="902072"/>
                  <a:pt x="920986" y="922770"/>
                  <a:pt x="941660" y="943460"/>
                </a:cubicBezTo>
                <a:cubicBezTo>
                  <a:pt x="941900" y="943700"/>
                  <a:pt x="942116" y="943988"/>
                  <a:pt x="942500" y="944421"/>
                </a:cubicBezTo>
                <a:cubicBezTo>
                  <a:pt x="941627" y="944778"/>
                  <a:pt x="940669" y="944879"/>
                  <a:pt x="939740" y="944709"/>
                </a:cubicBezTo>
                <a:close/>
              </a:path>
            </a:pathLst>
          </a:custGeom>
          <a:solidFill>
            <a:schemeClr val="accent1">
              <a:alpha val="22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2" name="图形 24">
            <a:extLst>
              <a:ext uri="{FF2B5EF4-FFF2-40B4-BE49-F238E27FC236}">
                <a16:creationId xmlns:a16="http://schemas.microsoft.com/office/drawing/2014/main" id="{93ABE6D9-5433-8CD0-40B3-21927E7115F1}"/>
              </a:ext>
            </a:extLst>
          </p:cNvPr>
          <p:cNvSpPr/>
          <p:nvPr/>
        </p:nvSpPr>
        <p:spPr>
          <a:xfrm>
            <a:off x="9326567" y="2155813"/>
            <a:ext cx="2216747" cy="2729784"/>
          </a:xfrm>
          <a:custGeom>
            <a:avLst/>
            <a:gdLst>
              <a:gd name="connsiteX0" fmla="*/ 1055722 w 1056130"/>
              <a:gd name="connsiteY0" fmla="*/ 1055122 h 1056130"/>
              <a:gd name="connsiteX1" fmla="*/ 1053322 w 1056130"/>
              <a:gd name="connsiteY1" fmla="*/ 1052842 h 1056130"/>
              <a:gd name="connsiteX2" fmla="*/ 1006948 w 1056130"/>
              <a:gd name="connsiteY2" fmla="*/ 1006492 h 1056130"/>
              <a:gd name="connsiteX3" fmla="*/ 949101 w 1056130"/>
              <a:gd name="connsiteY3" fmla="*/ 948549 h 1056130"/>
              <a:gd name="connsiteX4" fmla="*/ 946917 w 1056130"/>
              <a:gd name="connsiteY4" fmla="*/ 947013 h 1056130"/>
              <a:gd name="connsiteX5" fmla="*/ 949989 w 1056130"/>
              <a:gd name="connsiteY5" fmla="*/ 946317 h 1056130"/>
              <a:gd name="connsiteX6" fmla="*/ 1053202 w 1056130"/>
              <a:gd name="connsiteY6" fmla="*/ 946317 h 1056130"/>
              <a:gd name="connsiteX7" fmla="*/ 1055770 w 1056130"/>
              <a:gd name="connsiteY7" fmla="*/ 946557 h 1056130"/>
              <a:gd name="connsiteX8" fmla="*/ 1055770 w 1056130"/>
              <a:gd name="connsiteY8" fmla="*/ 944469 h 1056130"/>
              <a:gd name="connsiteX9" fmla="*/ 1053202 w 1056130"/>
              <a:gd name="connsiteY9" fmla="*/ 944709 h 1056130"/>
              <a:gd name="connsiteX10" fmla="*/ 947877 w 1056130"/>
              <a:gd name="connsiteY10" fmla="*/ 944709 h 1056130"/>
              <a:gd name="connsiteX11" fmla="*/ 943340 w 1056130"/>
              <a:gd name="connsiteY11" fmla="*/ 942668 h 1056130"/>
              <a:gd name="connsiteX12" fmla="*/ 941180 w 1056130"/>
              <a:gd name="connsiteY12" fmla="*/ 940388 h 1056130"/>
              <a:gd name="connsiteX13" fmla="*/ 884005 w 1056130"/>
              <a:gd name="connsiteY13" fmla="*/ 883237 h 1056130"/>
              <a:gd name="connsiteX14" fmla="*/ 881341 w 1056130"/>
              <a:gd name="connsiteY14" fmla="*/ 880117 h 1056130"/>
              <a:gd name="connsiteX15" fmla="*/ 884461 w 1056130"/>
              <a:gd name="connsiteY15" fmla="*/ 879877 h 1056130"/>
              <a:gd name="connsiteX16" fmla="*/ 1032175 w 1056130"/>
              <a:gd name="connsiteY16" fmla="*/ 879877 h 1056130"/>
              <a:gd name="connsiteX17" fmla="*/ 1049554 w 1056130"/>
              <a:gd name="connsiteY17" fmla="*/ 879877 h 1056130"/>
              <a:gd name="connsiteX18" fmla="*/ 1055770 w 1056130"/>
              <a:gd name="connsiteY18" fmla="*/ 881221 h 1056130"/>
              <a:gd name="connsiteX19" fmla="*/ 1055770 w 1056130"/>
              <a:gd name="connsiteY19" fmla="*/ 878076 h 1056130"/>
              <a:gd name="connsiteX20" fmla="*/ 1052410 w 1056130"/>
              <a:gd name="connsiteY20" fmla="*/ 877284 h 1056130"/>
              <a:gd name="connsiteX21" fmla="*/ 1020462 w 1056130"/>
              <a:gd name="connsiteY21" fmla="*/ 855970 h 1056130"/>
              <a:gd name="connsiteX22" fmla="*/ 987434 w 1056130"/>
              <a:gd name="connsiteY22" fmla="*/ 833887 h 1056130"/>
              <a:gd name="connsiteX23" fmla="*/ 985034 w 1056130"/>
              <a:gd name="connsiteY23" fmla="*/ 831991 h 1056130"/>
              <a:gd name="connsiteX24" fmla="*/ 987866 w 1056130"/>
              <a:gd name="connsiteY24" fmla="*/ 831799 h 1056130"/>
              <a:gd name="connsiteX25" fmla="*/ 1052890 w 1056130"/>
              <a:gd name="connsiteY25" fmla="*/ 831799 h 1056130"/>
              <a:gd name="connsiteX26" fmla="*/ 1055770 w 1056130"/>
              <a:gd name="connsiteY26" fmla="*/ 831799 h 1056130"/>
              <a:gd name="connsiteX27" fmla="*/ 1055770 w 1056130"/>
              <a:gd name="connsiteY27" fmla="*/ 830214 h 1056130"/>
              <a:gd name="connsiteX28" fmla="*/ 1053154 w 1056130"/>
              <a:gd name="connsiteY28" fmla="*/ 830214 h 1056130"/>
              <a:gd name="connsiteX29" fmla="*/ 984457 w 1056130"/>
              <a:gd name="connsiteY29" fmla="*/ 830214 h 1056130"/>
              <a:gd name="connsiteX30" fmla="*/ 979825 w 1056130"/>
              <a:gd name="connsiteY30" fmla="*/ 828822 h 1056130"/>
              <a:gd name="connsiteX31" fmla="*/ 932587 w 1056130"/>
              <a:gd name="connsiteY31" fmla="*/ 797234 h 1056130"/>
              <a:gd name="connsiteX32" fmla="*/ 930379 w 1056130"/>
              <a:gd name="connsiteY32" fmla="*/ 795842 h 1056130"/>
              <a:gd name="connsiteX33" fmla="*/ 930595 w 1056130"/>
              <a:gd name="connsiteY33" fmla="*/ 794906 h 1056130"/>
              <a:gd name="connsiteX34" fmla="*/ 932683 w 1056130"/>
              <a:gd name="connsiteY34" fmla="*/ 794786 h 1056130"/>
              <a:gd name="connsiteX35" fmla="*/ 1055770 w 1056130"/>
              <a:gd name="connsiteY35" fmla="*/ 794786 h 1056130"/>
              <a:gd name="connsiteX36" fmla="*/ 1055770 w 1056130"/>
              <a:gd name="connsiteY36" fmla="*/ 794258 h 1056130"/>
              <a:gd name="connsiteX37" fmla="*/ 929923 w 1056130"/>
              <a:gd name="connsiteY37" fmla="*/ 794258 h 1056130"/>
              <a:gd name="connsiteX38" fmla="*/ 927162 w 1056130"/>
              <a:gd name="connsiteY38" fmla="*/ 793754 h 1056130"/>
              <a:gd name="connsiteX39" fmla="*/ 898095 w 1056130"/>
              <a:gd name="connsiteY39" fmla="*/ 774240 h 1056130"/>
              <a:gd name="connsiteX40" fmla="*/ 889334 w 1056130"/>
              <a:gd name="connsiteY40" fmla="*/ 768383 h 1056130"/>
              <a:gd name="connsiteX41" fmla="*/ 887630 w 1056130"/>
              <a:gd name="connsiteY41" fmla="*/ 766775 h 1056130"/>
              <a:gd name="connsiteX42" fmla="*/ 1000155 w 1056130"/>
              <a:gd name="connsiteY42" fmla="*/ 766775 h 1056130"/>
              <a:gd name="connsiteX43" fmla="*/ 1004668 w 1056130"/>
              <a:gd name="connsiteY43" fmla="*/ 767879 h 1056130"/>
              <a:gd name="connsiteX44" fmla="*/ 1055242 w 1056130"/>
              <a:gd name="connsiteY44" fmla="*/ 793226 h 1056130"/>
              <a:gd name="connsiteX45" fmla="*/ 1055722 w 1056130"/>
              <a:gd name="connsiteY45" fmla="*/ 793226 h 1056130"/>
              <a:gd name="connsiteX46" fmla="*/ 1055722 w 1056130"/>
              <a:gd name="connsiteY46" fmla="*/ 791642 h 1056130"/>
              <a:gd name="connsiteX47" fmla="*/ 1007188 w 1056130"/>
              <a:gd name="connsiteY47" fmla="*/ 767351 h 1056130"/>
              <a:gd name="connsiteX48" fmla="*/ 1007188 w 1056130"/>
              <a:gd name="connsiteY48" fmla="*/ 766919 h 1056130"/>
              <a:gd name="connsiteX49" fmla="*/ 1009133 w 1056130"/>
              <a:gd name="connsiteY49" fmla="*/ 766799 h 1056130"/>
              <a:gd name="connsiteX50" fmla="*/ 1053850 w 1056130"/>
              <a:gd name="connsiteY50" fmla="*/ 766799 h 1056130"/>
              <a:gd name="connsiteX51" fmla="*/ 1055674 w 1056130"/>
              <a:gd name="connsiteY51" fmla="*/ 766799 h 1056130"/>
              <a:gd name="connsiteX52" fmla="*/ 1055674 w 1056130"/>
              <a:gd name="connsiteY52" fmla="*/ 765214 h 1056130"/>
              <a:gd name="connsiteX53" fmla="*/ 1045161 w 1056130"/>
              <a:gd name="connsiteY53" fmla="*/ 765214 h 1056130"/>
              <a:gd name="connsiteX54" fmla="*/ 1005196 w 1056130"/>
              <a:gd name="connsiteY54" fmla="*/ 765214 h 1056130"/>
              <a:gd name="connsiteX55" fmla="*/ 1001404 w 1056130"/>
              <a:gd name="connsiteY55" fmla="*/ 764446 h 1056130"/>
              <a:gd name="connsiteX56" fmla="*/ 962855 w 1056130"/>
              <a:gd name="connsiteY56" fmla="*/ 745244 h 1056130"/>
              <a:gd name="connsiteX57" fmla="*/ 960983 w 1056130"/>
              <a:gd name="connsiteY57" fmla="*/ 743804 h 1056130"/>
              <a:gd name="connsiteX58" fmla="*/ 1055698 w 1056130"/>
              <a:gd name="connsiteY58" fmla="*/ 743804 h 1056130"/>
              <a:gd name="connsiteX59" fmla="*/ 1055698 w 1056130"/>
              <a:gd name="connsiteY59" fmla="*/ 742220 h 1056130"/>
              <a:gd name="connsiteX60" fmla="*/ 959374 w 1056130"/>
              <a:gd name="connsiteY60" fmla="*/ 742220 h 1056130"/>
              <a:gd name="connsiteX61" fmla="*/ 954574 w 1056130"/>
              <a:gd name="connsiteY61" fmla="*/ 741115 h 1056130"/>
              <a:gd name="connsiteX62" fmla="*/ 925194 w 1056130"/>
              <a:gd name="connsiteY62" fmla="*/ 726330 h 1056130"/>
              <a:gd name="connsiteX63" fmla="*/ 923346 w 1056130"/>
              <a:gd name="connsiteY63" fmla="*/ 724817 h 1056130"/>
              <a:gd name="connsiteX64" fmla="*/ 1013261 w 1056130"/>
              <a:gd name="connsiteY64" fmla="*/ 724817 h 1056130"/>
              <a:gd name="connsiteX65" fmla="*/ 1018350 w 1056130"/>
              <a:gd name="connsiteY65" fmla="*/ 725778 h 1056130"/>
              <a:gd name="connsiteX66" fmla="*/ 1054714 w 1056130"/>
              <a:gd name="connsiteY66" fmla="*/ 740371 h 1056130"/>
              <a:gd name="connsiteX67" fmla="*/ 1055698 w 1056130"/>
              <a:gd name="connsiteY67" fmla="*/ 740635 h 1056130"/>
              <a:gd name="connsiteX68" fmla="*/ 1055698 w 1056130"/>
              <a:gd name="connsiteY68" fmla="*/ 739051 h 1056130"/>
              <a:gd name="connsiteX69" fmla="*/ 1021518 w 1056130"/>
              <a:gd name="connsiteY69" fmla="*/ 725298 h 1056130"/>
              <a:gd name="connsiteX70" fmla="*/ 1021638 w 1056130"/>
              <a:gd name="connsiteY70" fmla="*/ 724817 h 1056130"/>
              <a:gd name="connsiteX71" fmla="*/ 1055698 w 1056130"/>
              <a:gd name="connsiteY71" fmla="*/ 724817 h 1056130"/>
              <a:gd name="connsiteX72" fmla="*/ 1055698 w 1056130"/>
              <a:gd name="connsiteY72" fmla="*/ 723257 h 1056130"/>
              <a:gd name="connsiteX73" fmla="*/ 1018614 w 1056130"/>
              <a:gd name="connsiteY73" fmla="*/ 723257 h 1056130"/>
              <a:gd name="connsiteX74" fmla="*/ 1014293 w 1056130"/>
              <a:gd name="connsiteY74" fmla="*/ 722441 h 1056130"/>
              <a:gd name="connsiteX75" fmla="*/ 983809 w 1056130"/>
              <a:gd name="connsiteY75" fmla="*/ 710200 h 1056130"/>
              <a:gd name="connsiteX76" fmla="*/ 981961 w 1056130"/>
              <a:gd name="connsiteY76" fmla="*/ 709288 h 1056130"/>
              <a:gd name="connsiteX77" fmla="*/ 983353 w 1056130"/>
              <a:gd name="connsiteY77" fmla="*/ 708951 h 1056130"/>
              <a:gd name="connsiteX78" fmla="*/ 1054690 w 1056130"/>
              <a:gd name="connsiteY78" fmla="*/ 708951 h 1056130"/>
              <a:gd name="connsiteX79" fmla="*/ 1055722 w 1056130"/>
              <a:gd name="connsiteY79" fmla="*/ 708951 h 1056130"/>
              <a:gd name="connsiteX80" fmla="*/ 1055722 w 1056130"/>
              <a:gd name="connsiteY80" fmla="*/ 707367 h 1056130"/>
              <a:gd name="connsiteX81" fmla="*/ 1052842 w 1056130"/>
              <a:gd name="connsiteY81" fmla="*/ 707367 h 1056130"/>
              <a:gd name="connsiteX82" fmla="*/ 979105 w 1056130"/>
              <a:gd name="connsiteY82" fmla="*/ 707367 h 1056130"/>
              <a:gd name="connsiteX83" fmla="*/ 974520 w 1056130"/>
              <a:gd name="connsiteY83" fmla="*/ 706503 h 1056130"/>
              <a:gd name="connsiteX84" fmla="*/ 950349 w 1056130"/>
              <a:gd name="connsiteY84" fmla="*/ 696902 h 1056130"/>
              <a:gd name="connsiteX85" fmla="*/ 949293 w 1056130"/>
              <a:gd name="connsiteY85" fmla="*/ 696494 h 1056130"/>
              <a:gd name="connsiteX86" fmla="*/ 949293 w 1056130"/>
              <a:gd name="connsiteY86" fmla="*/ 696494 h 1056130"/>
              <a:gd name="connsiteX87" fmla="*/ 948213 w 1056130"/>
              <a:gd name="connsiteY87" fmla="*/ 695534 h 1056130"/>
              <a:gd name="connsiteX88" fmla="*/ 1022982 w 1056130"/>
              <a:gd name="connsiteY88" fmla="*/ 695534 h 1056130"/>
              <a:gd name="connsiteX89" fmla="*/ 1027615 w 1056130"/>
              <a:gd name="connsiteY89" fmla="*/ 696326 h 1056130"/>
              <a:gd name="connsiteX90" fmla="*/ 1054018 w 1056130"/>
              <a:gd name="connsiteY90" fmla="*/ 705111 h 1056130"/>
              <a:gd name="connsiteX91" fmla="*/ 1055770 w 1056130"/>
              <a:gd name="connsiteY91" fmla="*/ 705471 h 1056130"/>
              <a:gd name="connsiteX92" fmla="*/ 1055770 w 1056130"/>
              <a:gd name="connsiteY92" fmla="*/ 703887 h 1056130"/>
              <a:gd name="connsiteX93" fmla="*/ 1032103 w 1056130"/>
              <a:gd name="connsiteY93" fmla="*/ 696158 h 1056130"/>
              <a:gd name="connsiteX94" fmla="*/ 1032103 w 1056130"/>
              <a:gd name="connsiteY94" fmla="*/ 695606 h 1056130"/>
              <a:gd name="connsiteX95" fmla="*/ 1055698 w 1056130"/>
              <a:gd name="connsiteY95" fmla="*/ 695462 h 1056130"/>
              <a:gd name="connsiteX96" fmla="*/ 1055698 w 1056130"/>
              <a:gd name="connsiteY96" fmla="*/ 693878 h 1056130"/>
              <a:gd name="connsiteX97" fmla="*/ 1026487 w 1056130"/>
              <a:gd name="connsiteY97" fmla="*/ 693878 h 1056130"/>
              <a:gd name="connsiteX98" fmla="*/ 1024422 w 1056130"/>
              <a:gd name="connsiteY98" fmla="*/ 693494 h 1056130"/>
              <a:gd name="connsiteX99" fmla="*/ 998019 w 1056130"/>
              <a:gd name="connsiteY99" fmla="*/ 684709 h 1056130"/>
              <a:gd name="connsiteX100" fmla="*/ 997107 w 1056130"/>
              <a:gd name="connsiteY100" fmla="*/ 684132 h 1056130"/>
              <a:gd name="connsiteX101" fmla="*/ 999651 w 1056130"/>
              <a:gd name="connsiteY101" fmla="*/ 683868 h 1056130"/>
              <a:gd name="connsiteX102" fmla="*/ 1052842 w 1056130"/>
              <a:gd name="connsiteY102" fmla="*/ 683868 h 1056130"/>
              <a:gd name="connsiteX103" fmla="*/ 1055722 w 1056130"/>
              <a:gd name="connsiteY103" fmla="*/ 683868 h 1056130"/>
              <a:gd name="connsiteX104" fmla="*/ 1055722 w 1056130"/>
              <a:gd name="connsiteY104" fmla="*/ 682284 h 1056130"/>
              <a:gd name="connsiteX105" fmla="*/ 1053106 w 1056130"/>
              <a:gd name="connsiteY105" fmla="*/ 682284 h 1056130"/>
              <a:gd name="connsiteX106" fmla="*/ 993315 w 1056130"/>
              <a:gd name="connsiteY106" fmla="*/ 682284 h 1056130"/>
              <a:gd name="connsiteX107" fmla="*/ 988682 w 1056130"/>
              <a:gd name="connsiteY107" fmla="*/ 681564 h 1056130"/>
              <a:gd name="connsiteX108" fmla="*/ 969000 w 1056130"/>
              <a:gd name="connsiteY108" fmla="*/ 674915 h 1056130"/>
              <a:gd name="connsiteX109" fmla="*/ 967127 w 1056130"/>
              <a:gd name="connsiteY109" fmla="*/ 673739 h 1056130"/>
              <a:gd name="connsiteX110" fmla="*/ 1030399 w 1056130"/>
              <a:gd name="connsiteY110" fmla="*/ 673739 h 1056130"/>
              <a:gd name="connsiteX111" fmla="*/ 1032799 w 1056130"/>
              <a:gd name="connsiteY111" fmla="*/ 673907 h 1056130"/>
              <a:gd name="connsiteX112" fmla="*/ 1055770 w 1056130"/>
              <a:gd name="connsiteY112" fmla="*/ 680604 h 1056130"/>
              <a:gd name="connsiteX113" fmla="*/ 1055770 w 1056130"/>
              <a:gd name="connsiteY113" fmla="*/ 679020 h 1056130"/>
              <a:gd name="connsiteX114" fmla="*/ 1042065 w 1056130"/>
              <a:gd name="connsiteY114" fmla="*/ 674867 h 1056130"/>
              <a:gd name="connsiteX115" fmla="*/ 1039664 w 1056130"/>
              <a:gd name="connsiteY115" fmla="*/ 673739 h 1056130"/>
              <a:gd name="connsiteX116" fmla="*/ 1055866 w 1056130"/>
              <a:gd name="connsiteY116" fmla="*/ 673739 h 1056130"/>
              <a:gd name="connsiteX117" fmla="*/ 1055866 w 1056130"/>
              <a:gd name="connsiteY117" fmla="*/ 672155 h 1056130"/>
              <a:gd name="connsiteX118" fmla="*/ 1034720 w 1056130"/>
              <a:gd name="connsiteY118" fmla="*/ 672155 h 1056130"/>
              <a:gd name="connsiteX119" fmla="*/ 1030567 w 1056130"/>
              <a:gd name="connsiteY119" fmla="*/ 671603 h 1056130"/>
              <a:gd name="connsiteX120" fmla="*/ 1010669 w 1056130"/>
              <a:gd name="connsiteY120" fmla="*/ 665866 h 1056130"/>
              <a:gd name="connsiteX121" fmla="*/ 1008652 w 1056130"/>
              <a:gd name="connsiteY121" fmla="*/ 664858 h 1056130"/>
              <a:gd name="connsiteX122" fmla="*/ 1052842 w 1056130"/>
              <a:gd name="connsiteY122" fmla="*/ 664858 h 1056130"/>
              <a:gd name="connsiteX123" fmla="*/ 1055722 w 1056130"/>
              <a:gd name="connsiteY123" fmla="*/ 664858 h 1056130"/>
              <a:gd name="connsiteX124" fmla="*/ 1055722 w 1056130"/>
              <a:gd name="connsiteY124" fmla="*/ 663274 h 1056130"/>
              <a:gd name="connsiteX125" fmla="*/ 1047825 w 1056130"/>
              <a:gd name="connsiteY125" fmla="*/ 663274 h 1056130"/>
              <a:gd name="connsiteX126" fmla="*/ 1004116 w 1056130"/>
              <a:gd name="connsiteY126" fmla="*/ 663274 h 1056130"/>
              <a:gd name="connsiteX127" fmla="*/ 999195 w 1056130"/>
              <a:gd name="connsiteY127" fmla="*/ 662626 h 1056130"/>
              <a:gd name="connsiteX128" fmla="*/ 984553 w 1056130"/>
              <a:gd name="connsiteY128" fmla="*/ 658401 h 1056130"/>
              <a:gd name="connsiteX129" fmla="*/ 982153 w 1056130"/>
              <a:gd name="connsiteY129" fmla="*/ 657609 h 1056130"/>
              <a:gd name="connsiteX130" fmla="*/ 984553 w 1056130"/>
              <a:gd name="connsiteY130" fmla="*/ 657129 h 1056130"/>
              <a:gd name="connsiteX131" fmla="*/ 1036160 w 1056130"/>
              <a:gd name="connsiteY131" fmla="*/ 657129 h 1056130"/>
              <a:gd name="connsiteX132" fmla="*/ 1039808 w 1056130"/>
              <a:gd name="connsiteY132" fmla="*/ 657585 h 1056130"/>
              <a:gd name="connsiteX133" fmla="*/ 1055866 w 1056130"/>
              <a:gd name="connsiteY133" fmla="*/ 661618 h 1056130"/>
              <a:gd name="connsiteX134" fmla="*/ 1055866 w 1056130"/>
              <a:gd name="connsiteY134" fmla="*/ 660033 h 1056130"/>
              <a:gd name="connsiteX135" fmla="*/ 1046409 w 1056130"/>
              <a:gd name="connsiteY135" fmla="*/ 657633 h 1056130"/>
              <a:gd name="connsiteX136" fmla="*/ 1055866 w 1056130"/>
              <a:gd name="connsiteY136" fmla="*/ 656889 h 1056130"/>
              <a:gd name="connsiteX137" fmla="*/ 1055866 w 1056130"/>
              <a:gd name="connsiteY137" fmla="*/ 655833 h 1056130"/>
              <a:gd name="connsiteX138" fmla="*/ 1050658 w 1056130"/>
              <a:gd name="connsiteY138" fmla="*/ 655617 h 1056130"/>
              <a:gd name="connsiteX139" fmla="*/ 1025407 w 1056130"/>
              <a:gd name="connsiteY139" fmla="*/ 652281 h 1056130"/>
              <a:gd name="connsiteX140" fmla="*/ 1018830 w 1056130"/>
              <a:gd name="connsiteY140" fmla="*/ 650504 h 1056130"/>
              <a:gd name="connsiteX141" fmla="*/ 1018518 w 1056130"/>
              <a:gd name="connsiteY141" fmla="*/ 650000 h 1056130"/>
              <a:gd name="connsiteX142" fmla="*/ 1052842 w 1056130"/>
              <a:gd name="connsiteY142" fmla="*/ 650000 h 1056130"/>
              <a:gd name="connsiteX143" fmla="*/ 1055722 w 1056130"/>
              <a:gd name="connsiteY143" fmla="*/ 650000 h 1056130"/>
              <a:gd name="connsiteX144" fmla="*/ 1055722 w 1056130"/>
              <a:gd name="connsiteY144" fmla="*/ 648416 h 1056130"/>
              <a:gd name="connsiteX145" fmla="*/ 1038920 w 1056130"/>
              <a:gd name="connsiteY145" fmla="*/ 648416 h 1056130"/>
              <a:gd name="connsiteX146" fmla="*/ 1012397 w 1056130"/>
              <a:gd name="connsiteY146" fmla="*/ 648416 h 1056130"/>
              <a:gd name="connsiteX147" fmla="*/ 1008004 w 1056130"/>
              <a:gd name="connsiteY147" fmla="*/ 647888 h 1056130"/>
              <a:gd name="connsiteX148" fmla="*/ 994995 w 1056130"/>
              <a:gd name="connsiteY148" fmla="*/ 644648 h 1056130"/>
              <a:gd name="connsiteX149" fmla="*/ 994203 w 1056130"/>
              <a:gd name="connsiteY149" fmla="*/ 644408 h 1056130"/>
              <a:gd name="connsiteX150" fmla="*/ 994011 w 1056130"/>
              <a:gd name="connsiteY150" fmla="*/ 644408 h 1056130"/>
              <a:gd name="connsiteX151" fmla="*/ 993315 w 1056130"/>
              <a:gd name="connsiteY151" fmla="*/ 644048 h 1056130"/>
              <a:gd name="connsiteX152" fmla="*/ 995403 w 1056130"/>
              <a:gd name="connsiteY152" fmla="*/ 643759 h 1056130"/>
              <a:gd name="connsiteX153" fmla="*/ 1039520 w 1056130"/>
              <a:gd name="connsiteY153" fmla="*/ 643759 h 1056130"/>
              <a:gd name="connsiteX154" fmla="*/ 1049121 w 1056130"/>
              <a:gd name="connsiteY154" fmla="*/ 645464 h 1056130"/>
              <a:gd name="connsiteX155" fmla="*/ 1055794 w 1056130"/>
              <a:gd name="connsiteY155" fmla="*/ 646856 h 1056130"/>
              <a:gd name="connsiteX156" fmla="*/ 1055794 w 1056130"/>
              <a:gd name="connsiteY156" fmla="*/ 645080 h 1056130"/>
              <a:gd name="connsiteX157" fmla="*/ 1050706 w 1056130"/>
              <a:gd name="connsiteY157" fmla="*/ 643495 h 1056130"/>
              <a:gd name="connsiteX158" fmla="*/ 1055794 w 1056130"/>
              <a:gd name="connsiteY158" fmla="*/ 643495 h 1056130"/>
              <a:gd name="connsiteX159" fmla="*/ 1055794 w 1056130"/>
              <a:gd name="connsiteY159" fmla="*/ 641911 h 1056130"/>
              <a:gd name="connsiteX160" fmla="*/ 1026199 w 1056130"/>
              <a:gd name="connsiteY160" fmla="*/ 638215 h 1056130"/>
              <a:gd name="connsiteX161" fmla="*/ 1055794 w 1056130"/>
              <a:gd name="connsiteY161" fmla="*/ 638215 h 1056130"/>
              <a:gd name="connsiteX162" fmla="*/ 1055794 w 1056130"/>
              <a:gd name="connsiteY162" fmla="*/ 636631 h 1056130"/>
              <a:gd name="connsiteX163" fmla="*/ 1030111 w 1056130"/>
              <a:gd name="connsiteY163" fmla="*/ 636631 h 1056130"/>
              <a:gd name="connsiteX164" fmla="*/ 1009565 w 1056130"/>
              <a:gd name="connsiteY164" fmla="*/ 635046 h 1056130"/>
              <a:gd name="connsiteX165" fmla="*/ 1007860 w 1056130"/>
              <a:gd name="connsiteY165" fmla="*/ 634638 h 1056130"/>
              <a:gd name="connsiteX166" fmla="*/ 1007620 w 1056130"/>
              <a:gd name="connsiteY166" fmla="*/ 634518 h 1056130"/>
              <a:gd name="connsiteX167" fmla="*/ 1007380 w 1056130"/>
              <a:gd name="connsiteY167" fmla="*/ 634518 h 1056130"/>
              <a:gd name="connsiteX168" fmla="*/ 1005748 w 1056130"/>
              <a:gd name="connsiteY168" fmla="*/ 634086 h 1056130"/>
              <a:gd name="connsiteX169" fmla="*/ 1004884 w 1056130"/>
              <a:gd name="connsiteY169" fmla="*/ 633918 h 1056130"/>
              <a:gd name="connsiteX170" fmla="*/ 1004884 w 1056130"/>
              <a:gd name="connsiteY170" fmla="*/ 633918 h 1056130"/>
              <a:gd name="connsiteX171" fmla="*/ 1003108 w 1056130"/>
              <a:gd name="connsiteY171" fmla="*/ 633462 h 1056130"/>
              <a:gd name="connsiteX172" fmla="*/ 1002964 w 1056130"/>
              <a:gd name="connsiteY172" fmla="*/ 633342 h 1056130"/>
              <a:gd name="connsiteX173" fmla="*/ 1002796 w 1056130"/>
              <a:gd name="connsiteY173" fmla="*/ 633342 h 1056130"/>
              <a:gd name="connsiteX174" fmla="*/ 1002076 w 1056130"/>
              <a:gd name="connsiteY174" fmla="*/ 633150 h 1056130"/>
              <a:gd name="connsiteX175" fmla="*/ 1002388 w 1056130"/>
              <a:gd name="connsiteY175" fmla="*/ 632430 h 1056130"/>
              <a:gd name="connsiteX176" fmla="*/ 1004500 w 1056130"/>
              <a:gd name="connsiteY176" fmla="*/ 632430 h 1056130"/>
              <a:gd name="connsiteX177" fmla="*/ 1043025 w 1056130"/>
              <a:gd name="connsiteY177" fmla="*/ 632430 h 1056130"/>
              <a:gd name="connsiteX178" fmla="*/ 1045785 w 1056130"/>
              <a:gd name="connsiteY178" fmla="*/ 632886 h 1056130"/>
              <a:gd name="connsiteX179" fmla="*/ 1046649 w 1056130"/>
              <a:gd name="connsiteY179" fmla="*/ 633030 h 1056130"/>
              <a:gd name="connsiteX180" fmla="*/ 1046649 w 1056130"/>
              <a:gd name="connsiteY180" fmla="*/ 633030 h 1056130"/>
              <a:gd name="connsiteX181" fmla="*/ 1048425 w 1056130"/>
              <a:gd name="connsiteY181" fmla="*/ 633414 h 1056130"/>
              <a:gd name="connsiteX182" fmla="*/ 1049290 w 1056130"/>
              <a:gd name="connsiteY182" fmla="*/ 633558 h 1056130"/>
              <a:gd name="connsiteX183" fmla="*/ 1049290 w 1056130"/>
              <a:gd name="connsiteY183" fmla="*/ 633558 h 1056130"/>
              <a:gd name="connsiteX184" fmla="*/ 1051066 w 1056130"/>
              <a:gd name="connsiteY184" fmla="*/ 633942 h 1056130"/>
              <a:gd name="connsiteX185" fmla="*/ 1051906 w 1056130"/>
              <a:gd name="connsiteY185" fmla="*/ 634086 h 1056130"/>
              <a:gd name="connsiteX186" fmla="*/ 1051906 w 1056130"/>
              <a:gd name="connsiteY186" fmla="*/ 634086 h 1056130"/>
              <a:gd name="connsiteX187" fmla="*/ 1053682 w 1056130"/>
              <a:gd name="connsiteY187" fmla="*/ 634470 h 1056130"/>
              <a:gd name="connsiteX188" fmla="*/ 1055794 w 1056130"/>
              <a:gd name="connsiteY188" fmla="*/ 635070 h 1056130"/>
              <a:gd name="connsiteX189" fmla="*/ 1055794 w 1056130"/>
              <a:gd name="connsiteY189" fmla="*/ 633486 h 1056130"/>
              <a:gd name="connsiteX190" fmla="*/ 1055002 w 1056130"/>
              <a:gd name="connsiteY190" fmla="*/ 633486 h 1056130"/>
              <a:gd name="connsiteX191" fmla="*/ 1054138 w 1056130"/>
              <a:gd name="connsiteY191" fmla="*/ 632838 h 1056130"/>
              <a:gd name="connsiteX192" fmla="*/ 1055002 w 1056130"/>
              <a:gd name="connsiteY192" fmla="*/ 632430 h 1056130"/>
              <a:gd name="connsiteX193" fmla="*/ 1055794 w 1056130"/>
              <a:gd name="connsiteY193" fmla="*/ 632430 h 1056130"/>
              <a:gd name="connsiteX194" fmla="*/ 1055794 w 1056130"/>
              <a:gd name="connsiteY194" fmla="*/ 631902 h 1056130"/>
              <a:gd name="connsiteX195" fmla="*/ 1047681 w 1056130"/>
              <a:gd name="connsiteY195" fmla="*/ 631902 h 1056130"/>
              <a:gd name="connsiteX196" fmla="*/ 1045281 w 1056130"/>
              <a:gd name="connsiteY196" fmla="*/ 631446 h 1056130"/>
              <a:gd name="connsiteX197" fmla="*/ 1044441 w 1056130"/>
              <a:gd name="connsiteY197" fmla="*/ 631278 h 1056130"/>
              <a:gd name="connsiteX198" fmla="*/ 1044441 w 1056130"/>
              <a:gd name="connsiteY198" fmla="*/ 631278 h 1056130"/>
              <a:gd name="connsiteX199" fmla="*/ 1042641 w 1056130"/>
              <a:gd name="connsiteY199" fmla="*/ 630894 h 1056130"/>
              <a:gd name="connsiteX200" fmla="*/ 1041825 w 1056130"/>
              <a:gd name="connsiteY200" fmla="*/ 630774 h 1056130"/>
              <a:gd name="connsiteX201" fmla="*/ 1041825 w 1056130"/>
              <a:gd name="connsiteY201" fmla="*/ 630774 h 1056130"/>
              <a:gd name="connsiteX202" fmla="*/ 1040024 w 1056130"/>
              <a:gd name="connsiteY202" fmla="*/ 630366 h 1056130"/>
              <a:gd name="connsiteX203" fmla="*/ 1039184 w 1056130"/>
              <a:gd name="connsiteY203" fmla="*/ 630246 h 1056130"/>
              <a:gd name="connsiteX204" fmla="*/ 1039184 w 1056130"/>
              <a:gd name="connsiteY204" fmla="*/ 630246 h 1056130"/>
              <a:gd name="connsiteX205" fmla="*/ 1037384 w 1056130"/>
              <a:gd name="connsiteY205" fmla="*/ 629838 h 1056130"/>
              <a:gd name="connsiteX206" fmla="*/ 1036544 w 1056130"/>
              <a:gd name="connsiteY206" fmla="*/ 629718 h 1056130"/>
              <a:gd name="connsiteX207" fmla="*/ 1036544 w 1056130"/>
              <a:gd name="connsiteY207" fmla="*/ 629718 h 1056130"/>
              <a:gd name="connsiteX208" fmla="*/ 1034744 w 1056130"/>
              <a:gd name="connsiteY208" fmla="*/ 629334 h 1056130"/>
              <a:gd name="connsiteX209" fmla="*/ 1032823 w 1056130"/>
              <a:gd name="connsiteY209" fmla="*/ 628614 h 1056130"/>
              <a:gd name="connsiteX210" fmla="*/ 1032823 w 1056130"/>
              <a:gd name="connsiteY210" fmla="*/ 628278 h 1056130"/>
              <a:gd name="connsiteX211" fmla="*/ 1055818 w 1056130"/>
              <a:gd name="connsiteY211" fmla="*/ 628278 h 1056130"/>
              <a:gd name="connsiteX212" fmla="*/ 1055818 w 1056130"/>
              <a:gd name="connsiteY212" fmla="*/ 626693 h 1056130"/>
              <a:gd name="connsiteX213" fmla="*/ 1028767 w 1056130"/>
              <a:gd name="connsiteY213" fmla="*/ 626861 h 1056130"/>
              <a:gd name="connsiteX214" fmla="*/ 1013189 w 1056130"/>
              <a:gd name="connsiteY214" fmla="*/ 624965 h 1056130"/>
              <a:gd name="connsiteX215" fmla="*/ 1011797 w 1056130"/>
              <a:gd name="connsiteY215" fmla="*/ 624149 h 1056130"/>
              <a:gd name="connsiteX216" fmla="*/ 1014485 w 1056130"/>
              <a:gd name="connsiteY216" fmla="*/ 624149 h 1056130"/>
              <a:gd name="connsiteX217" fmla="*/ 1045689 w 1056130"/>
              <a:gd name="connsiteY217" fmla="*/ 624149 h 1056130"/>
              <a:gd name="connsiteX218" fmla="*/ 1055770 w 1056130"/>
              <a:gd name="connsiteY218" fmla="*/ 625661 h 1056130"/>
              <a:gd name="connsiteX219" fmla="*/ 1055770 w 1056130"/>
              <a:gd name="connsiteY219" fmla="*/ 622517 h 1056130"/>
              <a:gd name="connsiteX220" fmla="*/ 1050778 w 1056130"/>
              <a:gd name="connsiteY220" fmla="*/ 622517 h 1056130"/>
              <a:gd name="connsiteX221" fmla="*/ 1049170 w 1056130"/>
              <a:gd name="connsiteY221" fmla="*/ 620837 h 1056130"/>
              <a:gd name="connsiteX222" fmla="*/ 1049170 w 1056130"/>
              <a:gd name="connsiteY222" fmla="*/ 619252 h 1056130"/>
              <a:gd name="connsiteX223" fmla="*/ 1049170 w 1056130"/>
              <a:gd name="connsiteY223" fmla="*/ 580272 h 1056130"/>
              <a:gd name="connsiteX224" fmla="*/ 1049170 w 1056130"/>
              <a:gd name="connsiteY224" fmla="*/ 578447 h 1056130"/>
              <a:gd name="connsiteX225" fmla="*/ 1050538 w 1056130"/>
              <a:gd name="connsiteY225" fmla="*/ 577031 h 1056130"/>
              <a:gd name="connsiteX226" fmla="*/ 1055746 w 1056130"/>
              <a:gd name="connsiteY226" fmla="*/ 576791 h 1056130"/>
              <a:gd name="connsiteX227" fmla="*/ 1055746 w 1056130"/>
              <a:gd name="connsiteY227" fmla="*/ 575735 h 1056130"/>
              <a:gd name="connsiteX228" fmla="*/ 1050562 w 1056130"/>
              <a:gd name="connsiteY228" fmla="*/ 575495 h 1056130"/>
              <a:gd name="connsiteX229" fmla="*/ 1049170 w 1056130"/>
              <a:gd name="connsiteY229" fmla="*/ 574103 h 1056130"/>
              <a:gd name="connsiteX230" fmla="*/ 1049170 w 1056130"/>
              <a:gd name="connsiteY230" fmla="*/ 572519 h 1056130"/>
              <a:gd name="connsiteX231" fmla="*/ 1049170 w 1056130"/>
              <a:gd name="connsiteY231" fmla="*/ 533010 h 1056130"/>
              <a:gd name="connsiteX232" fmla="*/ 1049170 w 1056130"/>
              <a:gd name="connsiteY232" fmla="*/ 531450 h 1056130"/>
              <a:gd name="connsiteX233" fmla="*/ 1050754 w 1056130"/>
              <a:gd name="connsiteY233" fmla="*/ 529745 h 1056130"/>
              <a:gd name="connsiteX234" fmla="*/ 1055746 w 1056130"/>
              <a:gd name="connsiteY234" fmla="*/ 529745 h 1056130"/>
              <a:gd name="connsiteX235" fmla="*/ 1055746 w 1056130"/>
              <a:gd name="connsiteY235" fmla="*/ 528161 h 1056130"/>
              <a:gd name="connsiteX236" fmla="*/ 1050754 w 1056130"/>
              <a:gd name="connsiteY236" fmla="*/ 528161 h 1056130"/>
              <a:gd name="connsiteX237" fmla="*/ 1049170 w 1056130"/>
              <a:gd name="connsiteY237" fmla="*/ 526481 h 1056130"/>
              <a:gd name="connsiteX238" fmla="*/ 1049170 w 1056130"/>
              <a:gd name="connsiteY238" fmla="*/ 524897 h 1056130"/>
              <a:gd name="connsiteX239" fmla="*/ 1049170 w 1056130"/>
              <a:gd name="connsiteY239" fmla="*/ 485556 h 1056130"/>
              <a:gd name="connsiteX240" fmla="*/ 1049170 w 1056130"/>
              <a:gd name="connsiteY240" fmla="*/ 483996 h 1056130"/>
              <a:gd name="connsiteX241" fmla="*/ 1050562 w 1056130"/>
              <a:gd name="connsiteY241" fmla="*/ 482604 h 1056130"/>
              <a:gd name="connsiteX242" fmla="*/ 1055746 w 1056130"/>
              <a:gd name="connsiteY242" fmla="*/ 482340 h 1056130"/>
              <a:gd name="connsiteX243" fmla="*/ 1055746 w 1056130"/>
              <a:gd name="connsiteY243" fmla="*/ 481307 h 1056130"/>
              <a:gd name="connsiteX244" fmla="*/ 1050538 w 1056130"/>
              <a:gd name="connsiteY244" fmla="*/ 481043 h 1056130"/>
              <a:gd name="connsiteX245" fmla="*/ 1049170 w 1056130"/>
              <a:gd name="connsiteY245" fmla="*/ 479651 h 1056130"/>
              <a:gd name="connsiteX246" fmla="*/ 1049170 w 1056130"/>
              <a:gd name="connsiteY246" fmla="*/ 478067 h 1056130"/>
              <a:gd name="connsiteX247" fmla="*/ 1049170 w 1056130"/>
              <a:gd name="connsiteY247" fmla="*/ 438342 h 1056130"/>
              <a:gd name="connsiteX248" fmla="*/ 1049170 w 1056130"/>
              <a:gd name="connsiteY248" fmla="*/ 437046 h 1056130"/>
              <a:gd name="connsiteX249" fmla="*/ 1050778 w 1056130"/>
              <a:gd name="connsiteY249" fmla="*/ 435342 h 1056130"/>
              <a:gd name="connsiteX250" fmla="*/ 1055770 w 1056130"/>
              <a:gd name="connsiteY250" fmla="*/ 435342 h 1056130"/>
              <a:gd name="connsiteX251" fmla="*/ 1055770 w 1056130"/>
              <a:gd name="connsiteY251" fmla="*/ 433854 h 1056130"/>
              <a:gd name="connsiteX252" fmla="*/ 1050970 w 1056130"/>
              <a:gd name="connsiteY252" fmla="*/ 433854 h 1056130"/>
              <a:gd name="connsiteX253" fmla="*/ 1049121 w 1056130"/>
              <a:gd name="connsiteY253" fmla="*/ 431909 h 1056130"/>
              <a:gd name="connsiteX254" fmla="*/ 1049121 w 1056130"/>
              <a:gd name="connsiteY254" fmla="*/ 430853 h 1056130"/>
              <a:gd name="connsiteX255" fmla="*/ 1049121 w 1056130"/>
              <a:gd name="connsiteY255" fmla="*/ 391104 h 1056130"/>
              <a:gd name="connsiteX256" fmla="*/ 1049121 w 1056130"/>
              <a:gd name="connsiteY256" fmla="*/ 390072 h 1056130"/>
              <a:gd name="connsiteX257" fmla="*/ 1050970 w 1056130"/>
              <a:gd name="connsiteY257" fmla="*/ 388128 h 1056130"/>
              <a:gd name="connsiteX258" fmla="*/ 1055770 w 1056130"/>
              <a:gd name="connsiteY258" fmla="*/ 388128 h 1056130"/>
              <a:gd name="connsiteX259" fmla="*/ 1055770 w 1056130"/>
              <a:gd name="connsiteY259" fmla="*/ 386544 h 1056130"/>
              <a:gd name="connsiteX260" fmla="*/ 1050778 w 1056130"/>
              <a:gd name="connsiteY260" fmla="*/ 386664 h 1056130"/>
              <a:gd name="connsiteX261" fmla="*/ 1049170 w 1056130"/>
              <a:gd name="connsiteY261" fmla="*/ 384960 h 1056130"/>
              <a:gd name="connsiteX262" fmla="*/ 1049170 w 1056130"/>
              <a:gd name="connsiteY262" fmla="*/ 382055 h 1056130"/>
              <a:gd name="connsiteX263" fmla="*/ 1049170 w 1056130"/>
              <a:gd name="connsiteY263" fmla="*/ 344298 h 1056130"/>
              <a:gd name="connsiteX264" fmla="*/ 1049170 w 1056130"/>
              <a:gd name="connsiteY264" fmla="*/ 342738 h 1056130"/>
              <a:gd name="connsiteX265" fmla="*/ 1050778 w 1056130"/>
              <a:gd name="connsiteY265" fmla="*/ 341034 h 1056130"/>
              <a:gd name="connsiteX266" fmla="*/ 1055770 w 1056130"/>
              <a:gd name="connsiteY266" fmla="*/ 341034 h 1056130"/>
              <a:gd name="connsiteX267" fmla="*/ 1055770 w 1056130"/>
              <a:gd name="connsiteY267" fmla="*/ 339450 h 1056130"/>
              <a:gd name="connsiteX268" fmla="*/ 1051306 w 1056130"/>
              <a:gd name="connsiteY268" fmla="*/ 339450 h 1056130"/>
              <a:gd name="connsiteX269" fmla="*/ 1049193 w 1056130"/>
              <a:gd name="connsiteY269" fmla="*/ 337218 h 1056130"/>
              <a:gd name="connsiteX270" fmla="*/ 1049193 w 1056130"/>
              <a:gd name="connsiteY270" fmla="*/ 336450 h 1056130"/>
              <a:gd name="connsiteX271" fmla="*/ 1049193 w 1056130"/>
              <a:gd name="connsiteY271" fmla="*/ 296725 h 1056130"/>
              <a:gd name="connsiteX272" fmla="*/ 1049193 w 1056130"/>
              <a:gd name="connsiteY272" fmla="*/ 295933 h 1056130"/>
              <a:gd name="connsiteX273" fmla="*/ 1051306 w 1056130"/>
              <a:gd name="connsiteY273" fmla="*/ 293724 h 1056130"/>
              <a:gd name="connsiteX274" fmla="*/ 1055770 w 1056130"/>
              <a:gd name="connsiteY274" fmla="*/ 293724 h 1056130"/>
              <a:gd name="connsiteX275" fmla="*/ 1055770 w 1056130"/>
              <a:gd name="connsiteY275" fmla="*/ 292236 h 1056130"/>
              <a:gd name="connsiteX276" fmla="*/ 1050778 w 1056130"/>
              <a:gd name="connsiteY276" fmla="*/ 292236 h 1056130"/>
              <a:gd name="connsiteX277" fmla="*/ 1049193 w 1056130"/>
              <a:gd name="connsiteY277" fmla="*/ 290532 h 1056130"/>
              <a:gd name="connsiteX278" fmla="*/ 1049193 w 1056130"/>
              <a:gd name="connsiteY278" fmla="*/ 288972 h 1056130"/>
              <a:gd name="connsiteX279" fmla="*/ 1049193 w 1056130"/>
              <a:gd name="connsiteY279" fmla="*/ 249511 h 1056130"/>
              <a:gd name="connsiteX280" fmla="*/ 1049193 w 1056130"/>
              <a:gd name="connsiteY280" fmla="*/ 247927 h 1056130"/>
              <a:gd name="connsiteX281" fmla="*/ 1050586 w 1056130"/>
              <a:gd name="connsiteY281" fmla="*/ 246534 h 1056130"/>
              <a:gd name="connsiteX282" fmla="*/ 1055770 w 1056130"/>
              <a:gd name="connsiteY282" fmla="*/ 246294 h 1056130"/>
              <a:gd name="connsiteX283" fmla="*/ 1055770 w 1056130"/>
              <a:gd name="connsiteY283" fmla="*/ 245238 h 1056130"/>
              <a:gd name="connsiteX284" fmla="*/ 1050562 w 1056130"/>
              <a:gd name="connsiteY284" fmla="*/ 244998 h 1056130"/>
              <a:gd name="connsiteX285" fmla="*/ 1049193 w 1056130"/>
              <a:gd name="connsiteY285" fmla="*/ 243582 h 1056130"/>
              <a:gd name="connsiteX286" fmla="*/ 1049193 w 1056130"/>
              <a:gd name="connsiteY286" fmla="*/ 241998 h 1056130"/>
              <a:gd name="connsiteX287" fmla="*/ 1049193 w 1056130"/>
              <a:gd name="connsiteY287" fmla="*/ 202297 h 1056130"/>
              <a:gd name="connsiteX288" fmla="*/ 1049193 w 1056130"/>
              <a:gd name="connsiteY288" fmla="*/ 200977 h 1056130"/>
              <a:gd name="connsiteX289" fmla="*/ 1050802 w 1056130"/>
              <a:gd name="connsiteY289" fmla="*/ 199297 h 1056130"/>
              <a:gd name="connsiteX290" fmla="*/ 1055794 w 1056130"/>
              <a:gd name="connsiteY290" fmla="*/ 199297 h 1056130"/>
              <a:gd name="connsiteX291" fmla="*/ 1055794 w 1056130"/>
              <a:gd name="connsiteY291" fmla="*/ 197712 h 1056130"/>
              <a:gd name="connsiteX292" fmla="*/ 1050994 w 1056130"/>
              <a:gd name="connsiteY292" fmla="*/ 197712 h 1056130"/>
              <a:gd name="connsiteX293" fmla="*/ 1049145 w 1056130"/>
              <a:gd name="connsiteY293" fmla="*/ 195768 h 1056130"/>
              <a:gd name="connsiteX294" fmla="*/ 1049145 w 1056130"/>
              <a:gd name="connsiteY294" fmla="*/ 194712 h 1056130"/>
              <a:gd name="connsiteX295" fmla="*/ 1049145 w 1056130"/>
              <a:gd name="connsiteY295" fmla="*/ 155059 h 1056130"/>
              <a:gd name="connsiteX296" fmla="*/ 1049145 w 1056130"/>
              <a:gd name="connsiteY296" fmla="*/ 154003 h 1056130"/>
              <a:gd name="connsiteX297" fmla="*/ 1050994 w 1056130"/>
              <a:gd name="connsiteY297" fmla="*/ 152059 h 1056130"/>
              <a:gd name="connsiteX298" fmla="*/ 1055794 w 1056130"/>
              <a:gd name="connsiteY298" fmla="*/ 152059 h 1056130"/>
              <a:gd name="connsiteX299" fmla="*/ 1055794 w 1056130"/>
              <a:gd name="connsiteY299" fmla="*/ 150499 h 1056130"/>
              <a:gd name="connsiteX300" fmla="*/ 1050802 w 1056130"/>
              <a:gd name="connsiteY300" fmla="*/ 150499 h 1056130"/>
              <a:gd name="connsiteX301" fmla="*/ 1049193 w 1056130"/>
              <a:gd name="connsiteY301" fmla="*/ 148794 h 1056130"/>
              <a:gd name="connsiteX302" fmla="*/ 1049193 w 1056130"/>
              <a:gd name="connsiteY302" fmla="*/ 145914 h 1056130"/>
              <a:gd name="connsiteX303" fmla="*/ 1049193 w 1056130"/>
              <a:gd name="connsiteY303" fmla="*/ 108253 h 1056130"/>
              <a:gd name="connsiteX304" fmla="*/ 1049193 w 1056130"/>
              <a:gd name="connsiteY304" fmla="*/ 106669 h 1056130"/>
              <a:gd name="connsiteX305" fmla="*/ 1050802 w 1056130"/>
              <a:gd name="connsiteY305" fmla="*/ 104965 h 1056130"/>
              <a:gd name="connsiteX306" fmla="*/ 1055794 w 1056130"/>
              <a:gd name="connsiteY306" fmla="*/ 105085 h 1056130"/>
              <a:gd name="connsiteX307" fmla="*/ 1055794 w 1056130"/>
              <a:gd name="connsiteY307" fmla="*/ 103501 h 1056130"/>
              <a:gd name="connsiteX308" fmla="*/ 1051594 w 1056130"/>
              <a:gd name="connsiteY308" fmla="*/ 103501 h 1056130"/>
              <a:gd name="connsiteX309" fmla="*/ 1049193 w 1056130"/>
              <a:gd name="connsiteY309" fmla="*/ 101100 h 1056130"/>
              <a:gd name="connsiteX310" fmla="*/ 1049193 w 1056130"/>
              <a:gd name="connsiteY310" fmla="*/ 59863 h 1056130"/>
              <a:gd name="connsiteX311" fmla="*/ 1051306 w 1056130"/>
              <a:gd name="connsiteY311" fmla="*/ 57655 h 1056130"/>
              <a:gd name="connsiteX312" fmla="*/ 1055770 w 1056130"/>
              <a:gd name="connsiteY312" fmla="*/ 57655 h 1056130"/>
              <a:gd name="connsiteX313" fmla="*/ 1055770 w 1056130"/>
              <a:gd name="connsiteY313" fmla="*/ 56071 h 1056130"/>
              <a:gd name="connsiteX314" fmla="*/ 1050778 w 1056130"/>
              <a:gd name="connsiteY314" fmla="*/ 56071 h 1056130"/>
              <a:gd name="connsiteX315" fmla="*/ 1049193 w 1056130"/>
              <a:gd name="connsiteY315" fmla="*/ 54391 h 1056130"/>
              <a:gd name="connsiteX316" fmla="*/ 1049193 w 1056130"/>
              <a:gd name="connsiteY316" fmla="*/ 52807 h 1056130"/>
              <a:gd name="connsiteX317" fmla="*/ 1049193 w 1056130"/>
              <a:gd name="connsiteY317" fmla="*/ 13442 h 1056130"/>
              <a:gd name="connsiteX318" fmla="*/ 1049193 w 1056130"/>
              <a:gd name="connsiteY318" fmla="*/ 11857 h 1056130"/>
              <a:gd name="connsiteX319" fmla="*/ 1050586 w 1056130"/>
              <a:gd name="connsiteY319" fmla="*/ 10465 h 1056130"/>
              <a:gd name="connsiteX320" fmla="*/ 1055770 w 1056130"/>
              <a:gd name="connsiteY320" fmla="*/ 10225 h 1056130"/>
              <a:gd name="connsiteX321" fmla="*/ 1055770 w 1056130"/>
              <a:gd name="connsiteY321" fmla="*/ 9169 h 1056130"/>
              <a:gd name="connsiteX322" fmla="*/ 1050514 w 1056130"/>
              <a:gd name="connsiteY322" fmla="*/ 9001 h 1056130"/>
              <a:gd name="connsiteX323" fmla="*/ 1049098 w 1056130"/>
              <a:gd name="connsiteY323" fmla="*/ 7585 h 1056130"/>
              <a:gd name="connsiteX324" fmla="*/ 1048881 w 1056130"/>
              <a:gd name="connsiteY324" fmla="*/ 1800 h 1056130"/>
              <a:gd name="connsiteX325" fmla="*/ 1047825 w 1056130"/>
              <a:gd name="connsiteY325" fmla="*/ 1800 h 1056130"/>
              <a:gd name="connsiteX326" fmla="*/ 1047585 w 1056130"/>
              <a:gd name="connsiteY326" fmla="*/ 7537 h 1056130"/>
              <a:gd name="connsiteX327" fmla="*/ 1046193 w 1056130"/>
              <a:gd name="connsiteY327" fmla="*/ 8929 h 1056130"/>
              <a:gd name="connsiteX328" fmla="*/ 1044873 w 1056130"/>
              <a:gd name="connsiteY328" fmla="*/ 8929 h 1056130"/>
              <a:gd name="connsiteX329" fmla="*/ 1003636 w 1056130"/>
              <a:gd name="connsiteY329" fmla="*/ 8929 h 1056130"/>
              <a:gd name="connsiteX330" fmla="*/ 1001956 w 1056130"/>
              <a:gd name="connsiteY330" fmla="*/ 7345 h 1056130"/>
              <a:gd name="connsiteX331" fmla="*/ 1001956 w 1056130"/>
              <a:gd name="connsiteY331" fmla="*/ 1824 h 1056130"/>
              <a:gd name="connsiteX332" fmla="*/ 1000395 w 1056130"/>
              <a:gd name="connsiteY332" fmla="*/ 1824 h 1056130"/>
              <a:gd name="connsiteX333" fmla="*/ 1000395 w 1056130"/>
              <a:gd name="connsiteY333" fmla="*/ 7345 h 1056130"/>
              <a:gd name="connsiteX334" fmla="*/ 998715 w 1056130"/>
              <a:gd name="connsiteY334" fmla="*/ 8953 h 1056130"/>
              <a:gd name="connsiteX335" fmla="*/ 997131 w 1056130"/>
              <a:gd name="connsiteY335" fmla="*/ 8953 h 1056130"/>
              <a:gd name="connsiteX336" fmla="*/ 957766 w 1056130"/>
              <a:gd name="connsiteY336" fmla="*/ 8953 h 1056130"/>
              <a:gd name="connsiteX337" fmla="*/ 956206 w 1056130"/>
              <a:gd name="connsiteY337" fmla="*/ 8953 h 1056130"/>
              <a:gd name="connsiteX338" fmla="*/ 954814 w 1056130"/>
              <a:gd name="connsiteY338" fmla="*/ 7561 h 1056130"/>
              <a:gd name="connsiteX339" fmla="*/ 954550 w 1056130"/>
              <a:gd name="connsiteY339" fmla="*/ 1800 h 1056130"/>
              <a:gd name="connsiteX340" fmla="*/ 953494 w 1056130"/>
              <a:gd name="connsiteY340" fmla="*/ 1800 h 1056130"/>
              <a:gd name="connsiteX341" fmla="*/ 953254 w 1056130"/>
              <a:gd name="connsiteY341" fmla="*/ 7537 h 1056130"/>
              <a:gd name="connsiteX342" fmla="*/ 951861 w 1056130"/>
              <a:gd name="connsiteY342" fmla="*/ 8929 h 1056130"/>
              <a:gd name="connsiteX343" fmla="*/ 950277 w 1056130"/>
              <a:gd name="connsiteY343" fmla="*/ 8929 h 1056130"/>
              <a:gd name="connsiteX344" fmla="*/ 910552 w 1056130"/>
              <a:gd name="connsiteY344" fmla="*/ 8929 h 1056130"/>
              <a:gd name="connsiteX345" fmla="*/ 909184 w 1056130"/>
              <a:gd name="connsiteY345" fmla="*/ 9001 h 1056130"/>
              <a:gd name="connsiteX346" fmla="*/ 907504 w 1056130"/>
              <a:gd name="connsiteY346" fmla="*/ 7393 h 1056130"/>
              <a:gd name="connsiteX347" fmla="*/ 907624 w 1056130"/>
              <a:gd name="connsiteY347" fmla="*/ 1872 h 1056130"/>
              <a:gd name="connsiteX348" fmla="*/ 906040 w 1056130"/>
              <a:gd name="connsiteY348" fmla="*/ 1872 h 1056130"/>
              <a:gd name="connsiteX349" fmla="*/ 906040 w 1056130"/>
              <a:gd name="connsiteY349" fmla="*/ 6865 h 1056130"/>
              <a:gd name="connsiteX350" fmla="*/ 903832 w 1056130"/>
              <a:gd name="connsiteY350" fmla="*/ 8977 h 1056130"/>
              <a:gd name="connsiteX351" fmla="*/ 862546 w 1056130"/>
              <a:gd name="connsiteY351" fmla="*/ 8977 h 1056130"/>
              <a:gd name="connsiteX352" fmla="*/ 860338 w 1056130"/>
              <a:gd name="connsiteY352" fmla="*/ 6865 h 1056130"/>
              <a:gd name="connsiteX353" fmla="*/ 860338 w 1056130"/>
              <a:gd name="connsiteY353" fmla="*/ 1872 h 1056130"/>
              <a:gd name="connsiteX354" fmla="*/ 858778 w 1056130"/>
              <a:gd name="connsiteY354" fmla="*/ 1872 h 1056130"/>
              <a:gd name="connsiteX355" fmla="*/ 858898 w 1056130"/>
              <a:gd name="connsiteY355" fmla="*/ 7393 h 1056130"/>
              <a:gd name="connsiteX356" fmla="*/ 857194 w 1056130"/>
              <a:gd name="connsiteY356" fmla="*/ 9001 h 1056130"/>
              <a:gd name="connsiteX357" fmla="*/ 855634 w 1056130"/>
              <a:gd name="connsiteY357" fmla="*/ 9001 h 1056130"/>
              <a:gd name="connsiteX358" fmla="*/ 816317 w 1056130"/>
              <a:gd name="connsiteY358" fmla="*/ 9001 h 1056130"/>
              <a:gd name="connsiteX359" fmla="*/ 814469 w 1056130"/>
              <a:gd name="connsiteY359" fmla="*/ 9001 h 1056130"/>
              <a:gd name="connsiteX360" fmla="*/ 813052 w 1056130"/>
              <a:gd name="connsiteY360" fmla="*/ 7609 h 1056130"/>
              <a:gd name="connsiteX361" fmla="*/ 812812 w 1056130"/>
              <a:gd name="connsiteY361" fmla="*/ 1872 h 1056130"/>
              <a:gd name="connsiteX362" fmla="*/ 811756 w 1056130"/>
              <a:gd name="connsiteY362" fmla="*/ 1872 h 1056130"/>
              <a:gd name="connsiteX363" fmla="*/ 811516 w 1056130"/>
              <a:gd name="connsiteY363" fmla="*/ 7609 h 1056130"/>
              <a:gd name="connsiteX364" fmla="*/ 810124 w 1056130"/>
              <a:gd name="connsiteY364" fmla="*/ 9001 h 1056130"/>
              <a:gd name="connsiteX365" fmla="*/ 808804 w 1056130"/>
              <a:gd name="connsiteY365" fmla="*/ 9001 h 1056130"/>
              <a:gd name="connsiteX366" fmla="*/ 767567 w 1056130"/>
              <a:gd name="connsiteY366" fmla="*/ 9001 h 1056130"/>
              <a:gd name="connsiteX367" fmla="*/ 765863 w 1056130"/>
              <a:gd name="connsiteY367" fmla="*/ 7417 h 1056130"/>
              <a:gd name="connsiteX368" fmla="*/ 765863 w 1056130"/>
              <a:gd name="connsiteY368" fmla="*/ 1896 h 1056130"/>
              <a:gd name="connsiteX369" fmla="*/ 764302 w 1056130"/>
              <a:gd name="connsiteY369" fmla="*/ 1896 h 1056130"/>
              <a:gd name="connsiteX370" fmla="*/ 764302 w 1056130"/>
              <a:gd name="connsiteY370" fmla="*/ 7417 h 1056130"/>
              <a:gd name="connsiteX371" fmla="*/ 762598 w 1056130"/>
              <a:gd name="connsiteY371" fmla="*/ 9025 h 1056130"/>
              <a:gd name="connsiteX372" fmla="*/ 761038 w 1056130"/>
              <a:gd name="connsiteY372" fmla="*/ 9025 h 1056130"/>
              <a:gd name="connsiteX373" fmla="*/ 721721 w 1056130"/>
              <a:gd name="connsiteY373" fmla="*/ 9025 h 1056130"/>
              <a:gd name="connsiteX374" fmla="*/ 720137 w 1056130"/>
              <a:gd name="connsiteY374" fmla="*/ 9025 h 1056130"/>
              <a:gd name="connsiteX375" fmla="*/ 718745 w 1056130"/>
              <a:gd name="connsiteY375" fmla="*/ 7633 h 1056130"/>
              <a:gd name="connsiteX376" fmla="*/ 718505 w 1056130"/>
              <a:gd name="connsiteY376" fmla="*/ 1896 h 1056130"/>
              <a:gd name="connsiteX377" fmla="*/ 717449 w 1056130"/>
              <a:gd name="connsiteY377" fmla="*/ 1896 h 1056130"/>
              <a:gd name="connsiteX378" fmla="*/ 717208 w 1056130"/>
              <a:gd name="connsiteY378" fmla="*/ 7633 h 1056130"/>
              <a:gd name="connsiteX379" fmla="*/ 715792 w 1056130"/>
              <a:gd name="connsiteY379" fmla="*/ 9025 h 1056130"/>
              <a:gd name="connsiteX380" fmla="*/ 714208 w 1056130"/>
              <a:gd name="connsiteY380" fmla="*/ 9025 h 1056130"/>
              <a:gd name="connsiteX381" fmla="*/ 674507 w 1056130"/>
              <a:gd name="connsiteY381" fmla="*/ 9025 h 1056130"/>
              <a:gd name="connsiteX382" fmla="*/ 673187 w 1056130"/>
              <a:gd name="connsiteY382" fmla="*/ 9025 h 1056130"/>
              <a:gd name="connsiteX383" fmla="*/ 671483 w 1056130"/>
              <a:gd name="connsiteY383" fmla="*/ 7417 h 1056130"/>
              <a:gd name="connsiteX384" fmla="*/ 671483 w 1056130"/>
              <a:gd name="connsiteY384" fmla="*/ 1896 h 1056130"/>
              <a:gd name="connsiteX385" fmla="*/ 669899 w 1056130"/>
              <a:gd name="connsiteY385" fmla="*/ 1896 h 1056130"/>
              <a:gd name="connsiteX386" fmla="*/ 669899 w 1056130"/>
              <a:gd name="connsiteY386" fmla="*/ 6889 h 1056130"/>
              <a:gd name="connsiteX387" fmla="*/ 667666 w 1056130"/>
              <a:gd name="connsiteY387" fmla="*/ 9001 h 1056130"/>
              <a:gd name="connsiteX388" fmla="*/ 626501 w 1056130"/>
              <a:gd name="connsiteY388" fmla="*/ 9001 h 1056130"/>
              <a:gd name="connsiteX389" fmla="*/ 624269 w 1056130"/>
              <a:gd name="connsiteY389" fmla="*/ 6889 h 1056130"/>
              <a:gd name="connsiteX390" fmla="*/ 624269 w 1056130"/>
              <a:gd name="connsiteY390" fmla="*/ 1896 h 1056130"/>
              <a:gd name="connsiteX391" fmla="*/ 622685 w 1056130"/>
              <a:gd name="connsiteY391" fmla="*/ 1896 h 1056130"/>
              <a:gd name="connsiteX392" fmla="*/ 622685 w 1056130"/>
              <a:gd name="connsiteY392" fmla="*/ 7657 h 1056130"/>
              <a:gd name="connsiteX393" fmla="*/ 621293 w 1056130"/>
              <a:gd name="connsiteY393" fmla="*/ 9001 h 1056130"/>
              <a:gd name="connsiteX394" fmla="*/ 578567 w 1056130"/>
              <a:gd name="connsiteY394" fmla="*/ 9001 h 1056130"/>
              <a:gd name="connsiteX395" fmla="*/ 577175 w 1056130"/>
              <a:gd name="connsiteY395" fmla="*/ 7657 h 1056130"/>
              <a:gd name="connsiteX396" fmla="*/ 577175 w 1056130"/>
              <a:gd name="connsiteY396" fmla="*/ 1896 h 1056130"/>
              <a:gd name="connsiteX397" fmla="*/ 575591 w 1056130"/>
              <a:gd name="connsiteY397" fmla="*/ 1896 h 1056130"/>
              <a:gd name="connsiteX398" fmla="*/ 575591 w 1056130"/>
              <a:gd name="connsiteY398" fmla="*/ 7417 h 1056130"/>
              <a:gd name="connsiteX399" fmla="*/ 574127 w 1056130"/>
              <a:gd name="connsiteY399" fmla="*/ 9001 h 1056130"/>
              <a:gd name="connsiteX400" fmla="*/ 532074 w 1056130"/>
              <a:gd name="connsiteY400" fmla="*/ 9001 h 1056130"/>
              <a:gd name="connsiteX401" fmla="*/ 529937 w 1056130"/>
              <a:gd name="connsiteY401" fmla="*/ 6793 h 1056130"/>
              <a:gd name="connsiteX402" fmla="*/ 529937 w 1056130"/>
              <a:gd name="connsiteY402" fmla="*/ 1800 h 1056130"/>
              <a:gd name="connsiteX403" fmla="*/ 528353 w 1056130"/>
              <a:gd name="connsiteY403" fmla="*/ 1800 h 1056130"/>
              <a:gd name="connsiteX404" fmla="*/ 528353 w 1056130"/>
              <a:gd name="connsiteY404" fmla="*/ 7321 h 1056130"/>
              <a:gd name="connsiteX405" fmla="*/ 526673 w 1056130"/>
              <a:gd name="connsiteY405" fmla="*/ 8929 h 1056130"/>
              <a:gd name="connsiteX406" fmla="*/ 525089 w 1056130"/>
              <a:gd name="connsiteY406" fmla="*/ 8929 h 1056130"/>
              <a:gd name="connsiteX407" fmla="*/ 485652 w 1056130"/>
              <a:gd name="connsiteY407" fmla="*/ 8929 h 1056130"/>
              <a:gd name="connsiteX408" fmla="*/ 484068 w 1056130"/>
              <a:gd name="connsiteY408" fmla="*/ 8929 h 1056130"/>
              <a:gd name="connsiteX409" fmla="*/ 482676 w 1056130"/>
              <a:gd name="connsiteY409" fmla="*/ 7537 h 1056130"/>
              <a:gd name="connsiteX410" fmla="*/ 482436 w 1056130"/>
              <a:gd name="connsiteY410" fmla="*/ 1800 h 1056130"/>
              <a:gd name="connsiteX411" fmla="*/ 481379 w 1056130"/>
              <a:gd name="connsiteY411" fmla="*/ 1800 h 1056130"/>
              <a:gd name="connsiteX412" fmla="*/ 481139 w 1056130"/>
              <a:gd name="connsiteY412" fmla="*/ 7537 h 1056130"/>
              <a:gd name="connsiteX413" fmla="*/ 479747 w 1056130"/>
              <a:gd name="connsiteY413" fmla="*/ 8929 h 1056130"/>
              <a:gd name="connsiteX414" fmla="*/ 478427 w 1056130"/>
              <a:gd name="connsiteY414" fmla="*/ 8929 h 1056130"/>
              <a:gd name="connsiteX415" fmla="*/ 437214 w 1056130"/>
              <a:gd name="connsiteY415" fmla="*/ 8929 h 1056130"/>
              <a:gd name="connsiteX416" fmla="*/ 435510 w 1056130"/>
              <a:gd name="connsiteY416" fmla="*/ 7345 h 1056130"/>
              <a:gd name="connsiteX417" fmla="*/ 435510 w 1056130"/>
              <a:gd name="connsiteY417" fmla="*/ 1824 h 1056130"/>
              <a:gd name="connsiteX418" fmla="*/ 433926 w 1056130"/>
              <a:gd name="connsiteY418" fmla="*/ 1824 h 1056130"/>
              <a:gd name="connsiteX419" fmla="*/ 433926 w 1056130"/>
              <a:gd name="connsiteY419" fmla="*/ 6817 h 1056130"/>
              <a:gd name="connsiteX420" fmla="*/ 431717 w 1056130"/>
              <a:gd name="connsiteY420" fmla="*/ 8929 h 1056130"/>
              <a:gd name="connsiteX421" fmla="*/ 389928 w 1056130"/>
              <a:gd name="connsiteY421" fmla="*/ 8929 h 1056130"/>
              <a:gd name="connsiteX422" fmla="*/ 388176 w 1056130"/>
              <a:gd name="connsiteY422" fmla="*/ 7081 h 1056130"/>
              <a:gd name="connsiteX423" fmla="*/ 388176 w 1056130"/>
              <a:gd name="connsiteY423" fmla="*/ 1824 h 1056130"/>
              <a:gd name="connsiteX424" fmla="*/ 386592 w 1056130"/>
              <a:gd name="connsiteY424" fmla="*/ 1824 h 1056130"/>
              <a:gd name="connsiteX425" fmla="*/ 386592 w 1056130"/>
              <a:gd name="connsiteY425" fmla="*/ 7585 h 1056130"/>
              <a:gd name="connsiteX426" fmla="*/ 385224 w 1056130"/>
              <a:gd name="connsiteY426" fmla="*/ 8929 h 1056130"/>
              <a:gd name="connsiteX427" fmla="*/ 342498 w 1056130"/>
              <a:gd name="connsiteY427" fmla="*/ 8929 h 1056130"/>
              <a:gd name="connsiteX428" fmla="*/ 341130 w 1056130"/>
              <a:gd name="connsiteY428" fmla="*/ 7585 h 1056130"/>
              <a:gd name="connsiteX429" fmla="*/ 341130 w 1056130"/>
              <a:gd name="connsiteY429" fmla="*/ 1824 h 1056130"/>
              <a:gd name="connsiteX430" fmla="*/ 339546 w 1056130"/>
              <a:gd name="connsiteY430" fmla="*/ 1824 h 1056130"/>
              <a:gd name="connsiteX431" fmla="*/ 339546 w 1056130"/>
              <a:gd name="connsiteY431" fmla="*/ 6817 h 1056130"/>
              <a:gd name="connsiteX432" fmla="*/ 337338 w 1056130"/>
              <a:gd name="connsiteY432" fmla="*/ 8929 h 1056130"/>
              <a:gd name="connsiteX433" fmla="*/ 296101 w 1056130"/>
              <a:gd name="connsiteY433" fmla="*/ 8929 h 1056130"/>
              <a:gd name="connsiteX434" fmla="*/ 293892 w 1056130"/>
              <a:gd name="connsiteY434" fmla="*/ 6817 h 1056130"/>
              <a:gd name="connsiteX435" fmla="*/ 293892 w 1056130"/>
              <a:gd name="connsiteY435" fmla="*/ 1824 h 1056130"/>
              <a:gd name="connsiteX436" fmla="*/ 292308 w 1056130"/>
              <a:gd name="connsiteY436" fmla="*/ 1824 h 1056130"/>
              <a:gd name="connsiteX437" fmla="*/ 292428 w 1056130"/>
              <a:gd name="connsiteY437" fmla="*/ 7345 h 1056130"/>
              <a:gd name="connsiteX438" fmla="*/ 290748 w 1056130"/>
              <a:gd name="connsiteY438" fmla="*/ 8953 h 1056130"/>
              <a:gd name="connsiteX439" fmla="*/ 289164 w 1056130"/>
              <a:gd name="connsiteY439" fmla="*/ 8953 h 1056130"/>
              <a:gd name="connsiteX440" fmla="*/ 249871 w 1056130"/>
              <a:gd name="connsiteY440" fmla="*/ 8953 h 1056130"/>
              <a:gd name="connsiteX441" fmla="*/ 248023 w 1056130"/>
              <a:gd name="connsiteY441" fmla="*/ 8953 h 1056130"/>
              <a:gd name="connsiteX442" fmla="*/ 246630 w 1056130"/>
              <a:gd name="connsiteY442" fmla="*/ 7561 h 1056130"/>
              <a:gd name="connsiteX443" fmla="*/ 246390 w 1056130"/>
              <a:gd name="connsiteY443" fmla="*/ 1824 h 1056130"/>
              <a:gd name="connsiteX444" fmla="*/ 245334 w 1056130"/>
              <a:gd name="connsiteY444" fmla="*/ 1824 h 1056130"/>
              <a:gd name="connsiteX445" fmla="*/ 245070 w 1056130"/>
              <a:gd name="connsiteY445" fmla="*/ 7561 h 1056130"/>
              <a:gd name="connsiteX446" fmla="*/ 243678 w 1056130"/>
              <a:gd name="connsiteY446" fmla="*/ 8953 h 1056130"/>
              <a:gd name="connsiteX447" fmla="*/ 242382 w 1056130"/>
              <a:gd name="connsiteY447" fmla="*/ 8953 h 1056130"/>
              <a:gd name="connsiteX448" fmla="*/ 201097 w 1056130"/>
              <a:gd name="connsiteY448" fmla="*/ 8953 h 1056130"/>
              <a:gd name="connsiteX449" fmla="*/ 199417 w 1056130"/>
              <a:gd name="connsiteY449" fmla="*/ 7369 h 1056130"/>
              <a:gd name="connsiteX450" fmla="*/ 199417 w 1056130"/>
              <a:gd name="connsiteY450" fmla="*/ 1848 h 1056130"/>
              <a:gd name="connsiteX451" fmla="*/ 197832 w 1056130"/>
              <a:gd name="connsiteY451" fmla="*/ 1848 h 1056130"/>
              <a:gd name="connsiteX452" fmla="*/ 197832 w 1056130"/>
              <a:gd name="connsiteY452" fmla="*/ 7369 h 1056130"/>
              <a:gd name="connsiteX453" fmla="*/ 196152 w 1056130"/>
              <a:gd name="connsiteY453" fmla="*/ 8977 h 1056130"/>
              <a:gd name="connsiteX454" fmla="*/ 194568 w 1056130"/>
              <a:gd name="connsiteY454" fmla="*/ 8977 h 1056130"/>
              <a:gd name="connsiteX455" fmla="*/ 155275 w 1056130"/>
              <a:gd name="connsiteY455" fmla="*/ 8977 h 1056130"/>
              <a:gd name="connsiteX456" fmla="*/ 153691 w 1056130"/>
              <a:gd name="connsiteY456" fmla="*/ 8977 h 1056130"/>
              <a:gd name="connsiteX457" fmla="*/ 152299 w 1056130"/>
              <a:gd name="connsiteY457" fmla="*/ 7585 h 1056130"/>
              <a:gd name="connsiteX458" fmla="*/ 152059 w 1056130"/>
              <a:gd name="connsiteY458" fmla="*/ 1800 h 1056130"/>
              <a:gd name="connsiteX459" fmla="*/ 151003 w 1056130"/>
              <a:gd name="connsiteY459" fmla="*/ 1800 h 1056130"/>
              <a:gd name="connsiteX460" fmla="*/ 150691 w 1056130"/>
              <a:gd name="connsiteY460" fmla="*/ 7537 h 1056130"/>
              <a:gd name="connsiteX461" fmla="*/ 149274 w 1056130"/>
              <a:gd name="connsiteY461" fmla="*/ 8929 h 1056130"/>
              <a:gd name="connsiteX462" fmla="*/ 147714 w 1056130"/>
              <a:gd name="connsiteY462" fmla="*/ 8929 h 1056130"/>
              <a:gd name="connsiteX463" fmla="*/ 108061 w 1056130"/>
              <a:gd name="connsiteY463" fmla="*/ 8929 h 1056130"/>
              <a:gd name="connsiteX464" fmla="*/ 106741 w 1056130"/>
              <a:gd name="connsiteY464" fmla="*/ 8929 h 1056130"/>
              <a:gd name="connsiteX465" fmla="*/ 105085 w 1056130"/>
              <a:gd name="connsiteY465" fmla="*/ 7321 h 1056130"/>
              <a:gd name="connsiteX466" fmla="*/ 105085 w 1056130"/>
              <a:gd name="connsiteY466" fmla="*/ 1800 h 1056130"/>
              <a:gd name="connsiteX467" fmla="*/ 103501 w 1056130"/>
              <a:gd name="connsiteY467" fmla="*/ 1800 h 1056130"/>
              <a:gd name="connsiteX468" fmla="*/ 103501 w 1056130"/>
              <a:gd name="connsiteY468" fmla="*/ 6793 h 1056130"/>
              <a:gd name="connsiteX469" fmla="*/ 101268 w 1056130"/>
              <a:gd name="connsiteY469" fmla="*/ 8905 h 1056130"/>
              <a:gd name="connsiteX470" fmla="*/ 60055 w 1056130"/>
              <a:gd name="connsiteY470" fmla="*/ 8905 h 1056130"/>
              <a:gd name="connsiteX471" fmla="*/ 57823 w 1056130"/>
              <a:gd name="connsiteY471" fmla="*/ 6793 h 1056130"/>
              <a:gd name="connsiteX472" fmla="*/ 57823 w 1056130"/>
              <a:gd name="connsiteY472" fmla="*/ 1800 h 1056130"/>
              <a:gd name="connsiteX473" fmla="*/ 56239 w 1056130"/>
              <a:gd name="connsiteY473" fmla="*/ 1800 h 1056130"/>
              <a:gd name="connsiteX474" fmla="*/ 56239 w 1056130"/>
              <a:gd name="connsiteY474" fmla="*/ 7561 h 1056130"/>
              <a:gd name="connsiteX475" fmla="*/ 54871 w 1056130"/>
              <a:gd name="connsiteY475" fmla="*/ 8905 h 1056130"/>
              <a:gd name="connsiteX476" fmla="*/ 12121 w 1056130"/>
              <a:gd name="connsiteY476" fmla="*/ 8905 h 1056130"/>
              <a:gd name="connsiteX477" fmla="*/ 10753 w 1056130"/>
              <a:gd name="connsiteY477" fmla="*/ 7561 h 1056130"/>
              <a:gd name="connsiteX478" fmla="*/ 10753 w 1056130"/>
              <a:gd name="connsiteY478" fmla="*/ 1800 h 1056130"/>
              <a:gd name="connsiteX479" fmla="*/ 9265 w 1056130"/>
              <a:gd name="connsiteY479" fmla="*/ 1800 h 1056130"/>
              <a:gd name="connsiteX480" fmla="*/ 9265 w 1056130"/>
              <a:gd name="connsiteY480" fmla="*/ 7537 h 1056130"/>
              <a:gd name="connsiteX481" fmla="*/ 7921 w 1056130"/>
              <a:gd name="connsiteY481" fmla="*/ 8929 h 1056130"/>
              <a:gd name="connsiteX482" fmla="*/ 1872 w 1056130"/>
              <a:gd name="connsiteY482" fmla="*/ 9169 h 1056130"/>
              <a:gd name="connsiteX483" fmla="*/ 1872 w 1056130"/>
              <a:gd name="connsiteY483" fmla="*/ 10753 h 1056130"/>
              <a:gd name="connsiteX484" fmla="*/ 8113 w 1056130"/>
              <a:gd name="connsiteY484" fmla="*/ 10513 h 1056130"/>
              <a:gd name="connsiteX485" fmla="*/ 9145 w 1056130"/>
              <a:gd name="connsiteY485" fmla="*/ 11713 h 1056130"/>
              <a:gd name="connsiteX486" fmla="*/ 9145 w 1056130"/>
              <a:gd name="connsiteY486" fmla="*/ 53263 h 1056130"/>
              <a:gd name="connsiteX487" fmla="*/ 9145 w 1056130"/>
              <a:gd name="connsiteY487" fmla="*/ 54823 h 1056130"/>
              <a:gd name="connsiteX488" fmla="*/ 7921 w 1056130"/>
              <a:gd name="connsiteY488" fmla="*/ 56071 h 1056130"/>
              <a:gd name="connsiteX489" fmla="*/ 1872 w 1056130"/>
              <a:gd name="connsiteY489" fmla="*/ 56071 h 1056130"/>
              <a:gd name="connsiteX490" fmla="*/ 1872 w 1056130"/>
              <a:gd name="connsiteY490" fmla="*/ 57655 h 1056130"/>
              <a:gd name="connsiteX491" fmla="*/ 7897 w 1056130"/>
              <a:gd name="connsiteY491" fmla="*/ 57655 h 1056130"/>
              <a:gd name="connsiteX492" fmla="*/ 9145 w 1056130"/>
              <a:gd name="connsiteY492" fmla="*/ 58879 h 1056130"/>
              <a:gd name="connsiteX493" fmla="*/ 9145 w 1056130"/>
              <a:gd name="connsiteY493" fmla="*/ 60463 h 1056130"/>
              <a:gd name="connsiteX494" fmla="*/ 9145 w 1056130"/>
              <a:gd name="connsiteY494" fmla="*/ 100596 h 1056130"/>
              <a:gd name="connsiteX495" fmla="*/ 9145 w 1056130"/>
              <a:gd name="connsiteY495" fmla="*/ 102181 h 1056130"/>
              <a:gd name="connsiteX496" fmla="*/ 7897 w 1056130"/>
              <a:gd name="connsiteY496" fmla="*/ 103405 h 1056130"/>
              <a:gd name="connsiteX497" fmla="*/ 1872 w 1056130"/>
              <a:gd name="connsiteY497" fmla="*/ 103405 h 1056130"/>
              <a:gd name="connsiteX498" fmla="*/ 1872 w 1056130"/>
              <a:gd name="connsiteY498" fmla="*/ 105013 h 1056130"/>
              <a:gd name="connsiteX499" fmla="*/ 7897 w 1056130"/>
              <a:gd name="connsiteY499" fmla="*/ 105013 h 1056130"/>
              <a:gd name="connsiteX500" fmla="*/ 9145 w 1056130"/>
              <a:gd name="connsiteY500" fmla="*/ 106213 h 1056130"/>
              <a:gd name="connsiteX501" fmla="*/ 9145 w 1056130"/>
              <a:gd name="connsiteY501" fmla="*/ 107797 h 1056130"/>
              <a:gd name="connsiteX502" fmla="*/ 9145 w 1056130"/>
              <a:gd name="connsiteY502" fmla="*/ 147690 h 1056130"/>
              <a:gd name="connsiteX503" fmla="*/ 9145 w 1056130"/>
              <a:gd name="connsiteY503" fmla="*/ 149274 h 1056130"/>
              <a:gd name="connsiteX504" fmla="*/ 7897 w 1056130"/>
              <a:gd name="connsiteY504" fmla="*/ 150475 h 1056130"/>
              <a:gd name="connsiteX505" fmla="*/ 1872 w 1056130"/>
              <a:gd name="connsiteY505" fmla="*/ 150403 h 1056130"/>
              <a:gd name="connsiteX506" fmla="*/ 1872 w 1056130"/>
              <a:gd name="connsiteY506" fmla="*/ 151963 h 1056130"/>
              <a:gd name="connsiteX507" fmla="*/ 7657 w 1056130"/>
              <a:gd name="connsiteY507" fmla="*/ 151963 h 1056130"/>
              <a:gd name="connsiteX508" fmla="*/ 9169 w 1056130"/>
              <a:gd name="connsiteY508" fmla="*/ 153499 h 1056130"/>
              <a:gd name="connsiteX509" fmla="*/ 9169 w 1056130"/>
              <a:gd name="connsiteY509" fmla="*/ 159284 h 1056130"/>
              <a:gd name="connsiteX510" fmla="*/ 9169 w 1056130"/>
              <a:gd name="connsiteY510" fmla="*/ 195288 h 1056130"/>
              <a:gd name="connsiteX511" fmla="*/ 6769 w 1056130"/>
              <a:gd name="connsiteY511" fmla="*/ 197688 h 1056130"/>
              <a:gd name="connsiteX512" fmla="*/ 1872 w 1056130"/>
              <a:gd name="connsiteY512" fmla="*/ 197808 h 1056130"/>
              <a:gd name="connsiteX513" fmla="*/ 1872 w 1056130"/>
              <a:gd name="connsiteY513" fmla="*/ 199393 h 1056130"/>
              <a:gd name="connsiteX514" fmla="*/ 7921 w 1056130"/>
              <a:gd name="connsiteY514" fmla="*/ 199393 h 1056130"/>
              <a:gd name="connsiteX515" fmla="*/ 9169 w 1056130"/>
              <a:gd name="connsiteY515" fmla="*/ 200641 h 1056130"/>
              <a:gd name="connsiteX516" fmla="*/ 9169 w 1056130"/>
              <a:gd name="connsiteY516" fmla="*/ 202225 h 1056130"/>
              <a:gd name="connsiteX517" fmla="*/ 9169 w 1056130"/>
              <a:gd name="connsiteY517" fmla="*/ 242238 h 1056130"/>
              <a:gd name="connsiteX518" fmla="*/ 9169 w 1056130"/>
              <a:gd name="connsiteY518" fmla="*/ 243030 h 1056130"/>
              <a:gd name="connsiteX519" fmla="*/ 7105 w 1056130"/>
              <a:gd name="connsiteY519" fmla="*/ 245046 h 1056130"/>
              <a:gd name="connsiteX520" fmla="*/ 1872 w 1056130"/>
              <a:gd name="connsiteY520" fmla="*/ 244710 h 1056130"/>
              <a:gd name="connsiteX521" fmla="*/ 1872 w 1056130"/>
              <a:gd name="connsiteY521" fmla="*/ 246822 h 1056130"/>
              <a:gd name="connsiteX522" fmla="*/ 8113 w 1056130"/>
              <a:gd name="connsiteY522" fmla="*/ 246582 h 1056130"/>
              <a:gd name="connsiteX523" fmla="*/ 9145 w 1056130"/>
              <a:gd name="connsiteY523" fmla="*/ 247783 h 1056130"/>
              <a:gd name="connsiteX524" fmla="*/ 9145 w 1056130"/>
              <a:gd name="connsiteY524" fmla="*/ 289308 h 1056130"/>
              <a:gd name="connsiteX525" fmla="*/ 9145 w 1056130"/>
              <a:gd name="connsiteY525" fmla="*/ 290892 h 1056130"/>
              <a:gd name="connsiteX526" fmla="*/ 7921 w 1056130"/>
              <a:gd name="connsiteY526" fmla="*/ 292140 h 1056130"/>
              <a:gd name="connsiteX527" fmla="*/ 1872 w 1056130"/>
              <a:gd name="connsiteY527" fmla="*/ 292140 h 1056130"/>
              <a:gd name="connsiteX528" fmla="*/ 1872 w 1056130"/>
              <a:gd name="connsiteY528" fmla="*/ 293724 h 1056130"/>
              <a:gd name="connsiteX529" fmla="*/ 7921 w 1056130"/>
              <a:gd name="connsiteY529" fmla="*/ 293724 h 1056130"/>
              <a:gd name="connsiteX530" fmla="*/ 9169 w 1056130"/>
              <a:gd name="connsiteY530" fmla="*/ 294948 h 1056130"/>
              <a:gd name="connsiteX531" fmla="*/ 9169 w 1056130"/>
              <a:gd name="connsiteY531" fmla="*/ 296509 h 1056130"/>
              <a:gd name="connsiteX532" fmla="*/ 9169 w 1056130"/>
              <a:gd name="connsiteY532" fmla="*/ 336666 h 1056130"/>
              <a:gd name="connsiteX533" fmla="*/ 9169 w 1056130"/>
              <a:gd name="connsiteY533" fmla="*/ 338250 h 1056130"/>
              <a:gd name="connsiteX534" fmla="*/ 7921 w 1056130"/>
              <a:gd name="connsiteY534" fmla="*/ 339474 h 1056130"/>
              <a:gd name="connsiteX535" fmla="*/ 1896 w 1056130"/>
              <a:gd name="connsiteY535" fmla="*/ 339474 h 1056130"/>
              <a:gd name="connsiteX536" fmla="*/ 1896 w 1056130"/>
              <a:gd name="connsiteY536" fmla="*/ 341058 h 1056130"/>
              <a:gd name="connsiteX537" fmla="*/ 7921 w 1056130"/>
              <a:gd name="connsiteY537" fmla="*/ 341058 h 1056130"/>
              <a:gd name="connsiteX538" fmla="*/ 9169 w 1056130"/>
              <a:gd name="connsiteY538" fmla="*/ 342258 h 1056130"/>
              <a:gd name="connsiteX539" fmla="*/ 9169 w 1056130"/>
              <a:gd name="connsiteY539" fmla="*/ 343842 h 1056130"/>
              <a:gd name="connsiteX540" fmla="*/ 9169 w 1056130"/>
              <a:gd name="connsiteY540" fmla="*/ 383759 h 1056130"/>
              <a:gd name="connsiteX541" fmla="*/ 9169 w 1056130"/>
              <a:gd name="connsiteY541" fmla="*/ 385320 h 1056130"/>
              <a:gd name="connsiteX542" fmla="*/ 7921 w 1056130"/>
              <a:gd name="connsiteY542" fmla="*/ 386544 h 1056130"/>
              <a:gd name="connsiteX543" fmla="*/ 1896 w 1056130"/>
              <a:gd name="connsiteY543" fmla="*/ 386544 h 1056130"/>
              <a:gd name="connsiteX544" fmla="*/ 1896 w 1056130"/>
              <a:gd name="connsiteY544" fmla="*/ 388128 h 1056130"/>
              <a:gd name="connsiteX545" fmla="*/ 7681 w 1056130"/>
              <a:gd name="connsiteY545" fmla="*/ 388128 h 1056130"/>
              <a:gd name="connsiteX546" fmla="*/ 9193 w 1056130"/>
              <a:gd name="connsiteY546" fmla="*/ 389664 h 1056130"/>
              <a:gd name="connsiteX547" fmla="*/ 9193 w 1056130"/>
              <a:gd name="connsiteY547" fmla="*/ 395449 h 1056130"/>
              <a:gd name="connsiteX548" fmla="*/ 9193 w 1056130"/>
              <a:gd name="connsiteY548" fmla="*/ 431453 h 1056130"/>
              <a:gd name="connsiteX549" fmla="*/ 6793 w 1056130"/>
              <a:gd name="connsiteY549" fmla="*/ 433854 h 1056130"/>
              <a:gd name="connsiteX550" fmla="*/ 1872 w 1056130"/>
              <a:gd name="connsiteY550" fmla="*/ 433854 h 1056130"/>
              <a:gd name="connsiteX551" fmla="*/ 1872 w 1056130"/>
              <a:gd name="connsiteY551" fmla="*/ 435438 h 1056130"/>
              <a:gd name="connsiteX552" fmla="*/ 7921 w 1056130"/>
              <a:gd name="connsiteY552" fmla="*/ 435438 h 1056130"/>
              <a:gd name="connsiteX553" fmla="*/ 9169 w 1056130"/>
              <a:gd name="connsiteY553" fmla="*/ 436662 h 1056130"/>
              <a:gd name="connsiteX554" fmla="*/ 9169 w 1056130"/>
              <a:gd name="connsiteY554" fmla="*/ 438246 h 1056130"/>
              <a:gd name="connsiteX555" fmla="*/ 9169 w 1056130"/>
              <a:gd name="connsiteY555" fmla="*/ 478283 h 1056130"/>
              <a:gd name="connsiteX556" fmla="*/ 9169 w 1056130"/>
              <a:gd name="connsiteY556" fmla="*/ 479075 h 1056130"/>
              <a:gd name="connsiteX557" fmla="*/ 7105 w 1056130"/>
              <a:gd name="connsiteY557" fmla="*/ 481091 h 1056130"/>
              <a:gd name="connsiteX558" fmla="*/ 1896 w 1056130"/>
              <a:gd name="connsiteY558" fmla="*/ 480851 h 1056130"/>
              <a:gd name="connsiteX559" fmla="*/ 1896 w 1056130"/>
              <a:gd name="connsiteY559" fmla="*/ 482940 h 1056130"/>
              <a:gd name="connsiteX560" fmla="*/ 8137 w 1056130"/>
              <a:gd name="connsiteY560" fmla="*/ 482724 h 1056130"/>
              <a:gd name="connsiteX561" fmla="*/ 9169 w 1056130"/>
              <a:gd name="connsiteY561" fmla="*/ 483900 h 1056130"/>
              <a:gd name="connsiteX562" fmla="*/ 9169 w 1056130"/>
              <a:gd name="connsiteY562" fmla="*/ 525449 h 1056130"/>
              <a:gd name="connsiteX563" fmla="*/ 9169 w 1056130"/>
              <a:gd name="connsiteY563" fmla="*/ 527033 h 1056130"/>
              <a:gd name="connsiteX564" fmla="*/ 7945 w 1056130"/>
              <a:gd name="connsiteY564" fmla="*/ 528257 h 1056130"/>
              <a:gd name="connsiteX565" fmla="*/ 1896 w 1056130"/>
              <a:gd name="connsiteY565" fmla="*/ 528257 h 1056130"/>
              <a:gd name="connsiteX566" fmla="*/ 1896 w 1056130"/>
              <a:gd name="connsiteY566" fmla="*/ 529865 h 1056130"/>
              <a:gd name="connsiteX567" fmla="*/ 7945 w 1056130"/>
              <a:gd name="connsiteY567" fmla="*/ 529865 h 1056130"/>
              <a:gd name="connsiteX568" fmla="*/ 9169 w 1056130"/>
              <a:gd name="connsiteY568" fmla="*/ 531114 h 1056130"/>
              <a:gd name="connsiteX569" fmla="*/ 9169 w 1056130"/>
              <a:gd name="connsiteY569" fmla="*/ 532698 h 1056130"/>
              <a:gd name="connsiteX570" fmla="*/ 9169 w 1056130"/>
              <a:gd name="connsiteY570" fmla="*/ 572639 h 1056130"/>
              <a:gd name="connsiteX571" fmla="*/ 9169 w 1056130"/>
              <a:gd name="connsiteY571" fmla="*/ 573431 h 1056130"/>
              <a:gd name="connsiteX572" fmla="*/ 7105 w 1056130"/>
              <a:gd name="connsiteY572" fmla="*/ 575423 h 1056130"/>
              <a:gd name="connsiteX573" fmla="*/ 1896 w 1056130"/>
              <a:gd name="connsiteY573" fmla="*/ 575183 h 1056130"/>
              <a:gd name="connsiteX574" fmla="*/ 1896 w 1056130"/>
              <a:gd name="connsiteY574" fmla="*/ 577295 h 1056130"/>
              <a:gd name="connsiteX575" fmla="*/ 7897 w 1056130"/>
              <a:gd name="connsiteY575" fmla="*/ 577031 h 1056130"/>
              <a:gd name="connsiteX576" fmla="*/ 9169 w 1056130"/>
              <a:gd name="connsiteY576" fmla="*/ 578279 h 1056130"/>
              <a:gd name="connsiteX577" fmla="*/ 9169 w 1056130"/>
              <a:gd name="connsiteY577" fmla="*/ 579840 h 1056130"/>
              <a:gd name="connsiteX578" fmla="*/ 9169 w 1056130"/>
              <a:gd name="connsiteY578" fmla="*/ 619877 h 1056130"/>
              <a:gd name="connsiteX579" fmla="*/ 9169 w 1056130"/>
              <a:gd name="connsiteY579" fmla="*/ 621461 h 1056130"/>
              <a:gd name="connsiteX580" fmla="*/ 7921 w 1056130"/>
              <a:gd name="connsiteY580" fmla="*/ 622685 h 1056130"/>
              <a:gd name="connsiteX581" fmla="*/ 1872 w 1056130"/>
              <a:gd name="connsiteY581" fmla="*/ 622517 h 1056130"/>
              <a:gd name="connsiteX582" fmla="*/ 1872 w 1056130"/>
              <a:gd name="connsiteY582" fmla="*/ 625661 h 1056130"/>
              <a:gd name="connsiteX583" fmla="*/ 16706 w 1056130"/>
              <a:gd name="connsiteY583" fmla="*/ 624125 h 1056130"/>
              <a:gd name="connsiteX584" fmla="*/ 46830 w 1056130"/>
              <a:gd name="connsiteY584" fmla="*/ 624125 h 1056130"/>
              <a:gd name="connsiteX585" fmla="*/ 43253 w 1056130"/>
              <a:gd name="connsiteY585" fmla="*/ 625277 h 1056130"/>
              <a:gd name="connsiteX586" fmla="*/ 28684 w 1056130"/>
              <a:gd name="connsiteY586" fmla="*/ 626813 h 1056130"/>
              <a:gd name="connsiteX587" fmla="*/ 1872 w 1056130"/>
              <a:gd name="connsiteY587" fmla="*/ 626669 h 1056130"/>
              <a:gd name="connsiteX588" fmla="*/ 1872 w 1056130"/>
              <a:gd name="connsiteY588" fmla="*/ 628278 h 1056130"/>
              <a:gd name="connsiteX589" fmla="*/ 25875 w 1056130"/>
              <a:gd name="connsiteY589" fmla="*/ 628278 h 1056130"/>
              <a:gd name="connsiteX590" fmla="*/ 1872 w 1056130"/>
              <a:gd name="connsiteY590" fmla="*/ 631470 h 1056130"/>
              <a:gd name="connsiteX591" fmla="*/ 1872 w 1056130"/>
              <a:gd name="connsiteY591" fmla="*/ 635166 h 1056130"/>
              <a:gd name="connsiteX592" fmla="*/ 8041 w 1056130"/>
              <a:gd name="connsiteY592" fmla="*/ 633990 h 1056130"/>
              <a:gd name="connsiteX593" fmla="*/ 18194 w 1056130"/>
              <a:gd name="connsiteY593" fmla="*/ 633030 h 1056130"/>
              <a:gd name="connsiteX594" fmla="*/ 52134 w 1056130"/>
              <a:gd name="connsiteY594" fmla="*/ 633030 h 1056130"/>
              <a:gd name="connsiteX595" fmla="*/ 54943 w 1056130"/>
              <a:gd name="connsiteY595" fmla="*/ 633030 h 1056130"/>
              <a:gd name="connsiteX596" fmla="*/ 48990 w 1056130"/>
              <a:gd name="connsiteY596" fmla="*/ 634830 h 1056130"/>
              <a:gd name="connsiteX597" fmla="*/ 33148 w 1056130"/>
              <a:gd name="connsiteY597" fmla="*/ 636679 h 1056130"/>
              <a:gd name="connsiteX598" fmla="*/ 1944 w 1056130"/>
              <a:gd name="connsiteY598" fmla="*/ 636679 h 1056130"/>
              <a:gd name="connsiteX599" fmla="*/ 1944 w 1056130"/>
              <a:gd name="connsiteY599" fmla="*/ 638263 h 1056130"/>
              <a:gd name="connsiteX600" fmla="*/ 31060 w 1056130"/>
              <a:gd name="connsiteY600" fmla="*/ 638263 h 1056130"/>
              <a:gd name="connsiteX601" fmla="*/ 31900 w 1056130"/>
              <a:gd name="connsiteY601" fmla="*/ 638431 h 1056130"/>
              <a:gd name="connsiteX602" fmla="*/ 1872 w 1056130"/>
              <a:gd name="connsiteY602" fmla="*/ 642007 h 1056130"/>
              <a:gd name="connsiteX603" fmla="*/ 1872 w 1056130"/>
              <a:gd name="connsiteY603" fmla="*/ 643591 h 1056130"/>
              <a:gd name="connsiteX604" fmla="*/ 7537 w 1056130"/>
              <a:gd name="connsiteY604" fmla="*/ 643591 h 1056130"/>
              <a:gd name="connsiteX605" fmla="*/ 6697 w 1056130"/>
              <a:gd name="connsiteY605" fmla="*/ 644023 h 1056130"/>
              <a:gd name="connsiteX606" fmla="*/ 6673 w 1056130"/>
              <a:gd name="connsiteY606" fmla="*/ 644023 h 1056130"/>
              <a:gd name="connsiteX607" fmla="*/ 1872 w 1056130"/>
              <a:gd name="connsiteY607" fmla="*/ 645080 h 1056130"/>
              <a:gd name="connsiteX608" fmla="*/ 1872 w 1056130"/>
              <a:gd name="connsiteY608" fmla="*/ 646664 h 1056130"/>
              <a:gd name="connsiteX609" fmla="*/ 13418 w 1056130"/>
              <a:gd name="connsiteY609" fmla="*/ 644264 h 1056130"/>
              <a:gd name="connsiteX610" fmla="*/ 19922 w 1056130"/>
              <a:gd name="connsiteY610" fmla="*/ 643519 h 1056130"/>
              <a:gd name="connsiteX611" fmla="*/ 65144 w 1056130"/>
              <a:gd name="connsiteY611" fmla="*/ 643519 h 1056130"/>
              <a:gd name="connsiteX612" fmla="*/ 63272 w 1056130"/>
              <a:gd name="connsiteY612" fmla="*/ 644504 h 1056130"/>
              <a:gd name="connsiteX613" fmla="*/ 50766 w 1056130"/>
              <a:gd name="connsiteY613" fmla="*/ 647648 h 1056130"/>
              <a:gd name="connsiteX614" fmla="*/ 45318 w 1056130"/>
              <a:gd name="connsiteY614" fmla="*/ 648296 h 1056130"/>
              <a:gd name="connsiteX615" fmla="*/ 4513 w 1056130"/>
              <a:gd name="connsiteY615" fmla="*/ 648296 h 1056130"/>
              <a:gd name="connsiteX616" fmla="*/ 1896 w 1056130"/>
              <a:gd name="connsiteY616" fmla="*/ 648296 h 1056130"/>
              <a:gd name="connsiteX617" fmla="*/ 1896 w 1056130"/>
              <a:gd name="connsiteY617" fmla="*/ 649880 h 1056130"/>
              <a:gd name="connsiteX618" fmla="*/ 34804 w 1056130"/>
              <a:gd name="connsiteY618" fmla="*/ 649880 h 1056130"/>
              <a:gd name="connsiteX619" fmla="*/ 39845 w 1056130"/>
              <a:gd name="connsiteY619" fmla="*/ 649880 h 1056130"/>
              <a:gd name="connsiteX620" fmla="*/ 37877 w 1056130"/>
              <a:gd name="connsiteY620" fmla="*/ 650864 h 1056130"/>
              <a:gd name="connsiteX621" fmla="*/ 21819 w 1056130"/>
              <a:gd name="connsiteY621" fmla="*/ 654921 h 1056130"/>
              <a:gd name="connsiteX622" fmla="*/ 18170 w 1056130"/>
              <a:gd name="connsiteY622" fmla="*/ 655329 h 1056130"/>
              <a:gd name="connsiteX623" fmla="*/ 4465 w 1056130"/>
              <a:gd name="connsiteY623" fmla="*/ 655329 h 1056130"/>
              <a:gd name="connsiteX624" fmla="*/ 1896 w 1056130"/>
              <a:gd name="connsiteY624" fmla="*/ 655593 h 1056130"/>
              <a:gd name="connsiteX625" fmla="*/ 1896 w 1056130"/>
              <a:gd name="connsiteY625" fmla="*/ 656649 h 1056130"/>
              <a:gd name="connsiteX626" fmla="*/ 12097 w 1056130"/>
              <a:gd name="connsiteY626" fmla="*/ 656889 h 1056130"/>
              <a:gd name="connsiteX627" fmla="*/ 6961 w 1056130"/>
              <a:gd name="connsiteY627" fmla="*/ 658641 h 1056130"/>
              <a:gd name="connsiteX628" fmla="*/ 1896 w 1056130"/>
              <a:gd name="connsiteY628" fmla="*/ 659793 h 1056130"/>
              <a:gd name="connsiteX629" fmla="*/ 1872 w 1056130"/>
              <a:gd name="connsiteY629" fmla="*/ 659793 h 1056130"/>
              <a:gd name="connsiteX630" fmla="*/ 1872 w 1056130"/>
              <a:gd name="connsiteY630" fmla="*/ 661378 h 1056130"/>
              <a:gd name="connsiteX631" fmla="*/ 15914 w 1056130"/>
              <a:gd name="connsiteY631" fmla="*/ 657969 h 1056130"/>
              <a:gd name="connsiteX632" fmla="*/ 24771 w 1056130"/>
              <a:gd name="connsiteY632" fmla="*/ 657081 h 1056130"/>
              <a:gd name="connsiteX633" fmla="*/ 73233 w 1056130"/>
              <a:gd name="connsiteY633" fmla="*/ 657081 h 1056130"/>
              <a:gd name="connsiteX634" fmla="*/ 76281 w 1056130"/>
              <a:gd name="connsiteY634" fmla="*/ 657585 h 1056130"/>
              <a:gd name="connsiteX635" fmla="*/ 65288 w 1056130"/>
              <a:gd name="connsiteY635" fmla="*/ 660778 h 1056130"/>
              <a:gd name="connsiteX636" fmla="*/ 47982 w 1056130"/>
              <a:gd name="connsiteY636" fmla="*/ 663298 h 1056130"/>
              <a:gd name="connsiteX637" fmla="*/ 4777 w 1056130"/>
              <a:gd name="connsiteY637" fmla="*/ 663298 h 1056130"/>
              <a:gd name="connsiteX638" fmla="*/ 1896 w 1056130"/>
              <a:gd name="connsiteY638" fmla="*/ 663298 h 1056130"/>
              <a:gd name="connsiteX639" fmla="*/ 1896 w 1056130"/>
              <a:gd name="connsiteY639" fmla="*/ 664882 h 1056130"/>
              <a:gd name="connsiteX640" fmla="*/ 14234 w 1056130"/>
              <a:gd name="connsiteY640" fmla="*/ 664882 h 1056130"/>
              <a:gd name="connsiteX641" fmla="*/ 49326 w 1056130"/>
              <a:gd name="connsiteY641" fmla="*/ 664882 h 1056130"/>
              <a:gd name="connsiteX642" fmla="*/ 47478 w 1056130"/>
              <a:gd name="connsiteY642" fmla="*/ 665890 h 1056130"/>
              <a:gd name="connsiteX643" fmla="*/ 27315 w 1056130"/>
              <a:gd name="connsiteY643" fmla="*/ 671483 h 1056130"/>
              <a:gd name="connsiteX644" fmla="*/ 23691 w 1056130"/>
              <a:gd name="connsiteY644" fmla="*/ 671987 h 1056130"/>
              <a:gd name="connsiteX645" fmla="*/ 1872 w 1056130"/>
              <a:gd name="connsiteY645" fmla="*/ 671987 h 1056130"/>
              <a:gd name="connsiteX646" fmla="*/ 1872 w 1056130"/>
              <a:gd name="connsiteY646" fmla="*/ 673571 h 1056130"/>
              <a:gd name="connsiteX647" fmla="*/ 18194 w 1056130"/>
              <a:gd name="connsiteY647" fmla="*/ 673571 h 1056130"/>
              <a:gd name="connsiteX648" fmla="*/ 1872 w 1056130"/>
              <a:gd name="connsiteY648" fmla="*/ 678852 h 1056130"/>
              <a:gd name="connsiteX649" fmla="*/ 1872 w 1056130"/>
              <a:gd name="connsiteY649" fmla="*/ 680436 h 1056130"/>
              <a:gd name="connsiteX650" fmla="*/ 23115 w 1056130"/>
              <a:gd name="connsiteY650" fmla="*/ 674363 h 1056130"/>
              <a:gd name="connsiteX651" fmla="*/ 28516 w 1056130"/>
              <a:gd name="connsiteY651" fmla="*/ 673547 h 1056130"/>
              <a:gd name="connsiteX652" fmla="*/ 88307 w 1056130"/>
              <a:gd name="connsiteY652" fmla="*/ 673547 h 1056130"/>
              <a:gd name="connsiteX653" fmla="*/ 90971 w 1056130"/>
              <a:gd name="connsiteY653" fmla="*/ 673547 h 1056130"/>
              <a:gd name="connsiteX654" fmla="*/ 89603 w 1056130"/>
              <a:gd name="connsiteY654" fmla="*/ 674579 h 1056130"/>
              <a:gd name="connsiteX655" fmla="*/ 68913 w 1056130"/>
              <a:gd name="connsiteY655" fmla="*/ 681516 h 1056130"/>
              <a:gd name="connsiteX656" fmla="*/ 65840 w 1056130"/>
              <a:gd name="connsiteY656" fmla="*/ 682068 h 1056130"/>
              <a:gd name="connsiteX657" fmla="*/ 2664 w 1056130"/>
              <a:gd name="connsiteY657" fmla="*/ 682068 h 1056130"/>
              <a:gd name="connsiteX658" fmla="*/ 1896 w 1056130"/>
              <a:gd name="connsiteY658" fmla="*/ 682068 h 1056130"/>
              <a:gd name="connsiteX659" fmla="*/ 1896 w 1056130"/>
              <a:gd name="connsiteY659" fmla="*/ 683652 h 1056130"/>
              <a:gd name="connsiteX660" fmla="*/ 4777 w 1056130"/>
              <a:gd name="connsiteY660" fmla="*/ 683652 h 1056130"/>
              <a:gd name="connsiteX661" fmla="*/ 60824 w 1056130"/>
              <a:gd name="connsiteY661" fmla="*/ 683652 h 1056130"/>
              <a:gd name="connsiteX662" fmla="*/ 59359 w 1056130"/>
              <a:gd name="connsiteY662" fmla="*/ 684685 h 1056130"/>
              <a:gd name="connsiteX663" fmla="*/ 34444 w 1056130"/>
              <a:gd name="connsiteY663" fmla="*/ 693086 h 1056130"/>
              <a:gd name="connsiteX664" fmla="*/ 31636 w 1056130"/>
              <a:gd name="connsiteY664" fmla="*/ 693734 h 1056130"/>
              <a:gd name="connsiteX665" fmla="*/ 1872 w 1056130"/>
              <a:gd name="connsiteY665" fmla="*/ 693638 h 1056130"/>
              <a:gd name="connsiteX666" fmla="*/ 1872 w 1056130"/>
              <a:gd name="connsiteY666" fmla="*/ 695222 h 1056130"/>
              <a:gd name="connsiteX667" fmla="*/ 23187 w 1056130"/>
              <a:gd name="connsiteY667" fmla="*/ 695222 h 1056130"/>
              <a:gd name="connsiteX668" fmla="*/ 26043 w 1056130"/>
              <a:gd name="connsiteY668" fmla="*/ 695222 h 1056130"/>
              <a:gd name="connsiteX669" fmla="*/ 24579 w 1056130"/>
              <a:gd name="connsiteY669" fmla="*/ 696254 h 1056130"/>
              <a:gd name="connsiteX670" fmla="*/ 4393 w 1056130"/>
              <a:gd name="connsiteY670" fmla="*/ 702999 h 1056130"/>
              <a:gd name="connsiteX671" fmla="*/ 1992 w 1056130"/>
              <a:gd name="connsiteY671" fmla="*/ 703551 h 1056130"/>
              <a:gd name="connsiteX672" fmla="*/ 1992 w 1056130"/>
              <a:gd name="connsiteY672" fmla="*/ 705135 h 1056130"/>
              <a:gd name="connsiteX673" fmla="*/ 4513 w 1056130"/>
              <a:gd name="connsiteY673" fmla="*/ 704703 h 1056130"/>
              <a:gd name="connsiteX674" fmla="*/ 30916 w 1056130"/>
              <a:gd name="connsiteY674" fmla="*/ 695894 h 1056130"/>
              <a:gd name="connsiteX675" fmla="*/ 34492 w 1056130"/>
              <a:gd name="connsiteY675" fmla="*/ 695198 h 1056130"/>
              <a:gd name="connsiteX676" fmla="*/ 109213 w 1056130"/>
              <a:gd name="connsiteY676" fmla="*/ 695198 h 1056130"/>
              <a:gd name="connsiteX677" fmla="*/ 109742 w 1056130"/>
              <a:gd name="connsiteY677" fmla="*/ 695198 h 1056130"/>
              <a:gd name="connsiteX678" fmla="*/ 109502 w 1056130"/>
              <a:gd name="connsiteY678" fmla="*/ 695846 h 1056130"/>
              <a:gd name="connsiteX679" fmla="*/ 109502 w 1056130"/>
              <a:gd name="connsiteY679" fmla="*/ 695846 h 1056130"/>
              <a:gd name="connsiteX680" fmla="*/ 108805 w 1056130"/>
              <a:gd name="connsiteY680" fmla="*/ 696086 h 1056130"/>
              <a:gd name="connsiteX681" fmla="*/ 82690 w 1056130"/>
              <a:gd name="connsiteY681" fmla="*/ 706575 h 1056130"/>
              <a:gd name="connsiteX682" fmla="*/ 79090 w 1056130"/>
              <a:gd name="connsiteY682" fmla="*/ 707031 h 1056130"/>
              <a:gd name="connsiteX683" fmla="*/ 4777 w 1056130"/>
              <a:gd name="connsiteY683" fmla="*/ 707031 h 1056130"/>
              <a:gd name="connsiteX684" fmla="*/ 1896 w 1056130"/>
              <a:gd name="connsiteY684" fmla="*/ 707031 h 1056130"/>
              <a:gd name="connsiteX685" fmla="*/ 1896 w 1056130"/>
              <a:gd name="connsiteY685" fmla="*/ 708615 h 1056130"/>
              <a:gd name="connsiteX686" fmla="*/ 3720 w 1056130"/>
              <a:gd name="connsiteY686" fmla="*/ 708615 h 1056130"/>
              <a:gd name="connsiteX687" fmla="*/ 76113 w 1056130"/>
              <a:gd name="connsiteY687" fmla="*/ 708615 h 1056130"/>
              <a:gd name="connsiteX688" fmla="*/ 74985 w 1056130"/>
              <a:gd name="connsiteY688" fmla="*/ 709600 h 1056130"/>
              <a:gd name="connsiteX689" fmla="*/ 43997 w 1056130"/>
              <a:gd name="connsiteY689" fmla="*/ 721889 h 1056130"/>
              <a:gd name="connsiteX690" fmla="*/ 41933 w 1056130"/>
              <a:gd name="connsiteY690" fmla="*/ 722969 h 1056130"/>
              <a:gd name="connsiteX691" fmla="*/ 41933 w 1056130"/>
              <a:gd name="connsiteY691" fmla="*/ 722969 h 1056130"/>
              <a:gd name="connsiteX692" fmla="*/ 39173 w 1056130"/>
              <a:gd name="connsiteY692" fmla="*/ 723473 h 1056130"/>
              <a:gd name="connsiteX693" fmla="*/ 1872 w 1056130"/>
              <a:gd name="connsiteY693" fmla="*/ 723473 h 1056130"/>
              <a:gd name="connsiteX694" fmla="*/ 1872 w 1056130"/>
              <a:gd name="connsiteY694" fmla="*/ 724289 h 1056130"/>
              <a:gd name="connsiteX695" fmla="*/ 34948 w 1056130"/>
              <a:gd name="connsiteY695" fmla="*/ 724289 h 1056130"/>
              <a:gd name="connsiteX696" fmla="*/ 37037 w 1056130"/>
              <a:gd name="connsiteY696" fmla="*/ 724457 h 1056130"/>
              <a:gd name="connsiteX697" fmla="*/ 37348 w 1056130"/>
              <a:gd name="connsiteY697" fmla="*/ 724861 h 1056130"/>
              <a:gd name="connsiteX698" fmla="*/ 37277 w 1056130"/>
              <a:gd name="connsiteY698" fmla="*/ 725033 h 1056130"/>
              <a:gd name="connsiteX699" fmla="*/ 36605 w 1056130"/>
              <a:gd name="connsiteY699" fmla="*/ 725346 h 1056130"/>
              <a:gd name="connsiteX700" fmla="*/ 1872 w 1056130"/>
              <a:gd name="connsiteY700" fmla="*/ 738955 h 1056130"/>
              <a:gd name="connsiteX701" fmla="*/ 1872 w 1056130"/>
              <a:gd name="connsiteY701" fmla="*/ 740539 h 1056130"/>
              <a:gd name="connsiteX702" fmla="*/ 13514 w 1056130"/>
              <a:gd name="connsiteY702" fmla="*/ 736027 h 1056130"/>
              <a:gd name="connsiteX703" fmla="*/ 28420 w 1056130"/>
              <a:gd name="connsiteY703" fmla="*/ 730098 h 1056130"/>
              <a:gd name="connsiteX704" fmla="*/ 40733 w 1056130"/>
              <a:gd name="connsiteY704" fmla="*/ 725081 h 1056130"/>
              <a:gd name="connsiteX705" fmla="*/ 41909 w 1056130"/>
              <a:gd name="connsiteY705" fmla="*/ 724697 h 1056130"/>
              <a:gd name="connsiteX706" fmla="*/ 41909 w 1056130"/>
              <a:gd name="connsiteY706" fmla="*/ 724697 h 1056130"/>
              <a:gd name="connsiteX707" fmla="*/ 44309 w 1056130"/>
              <a:gd name="connsiteY707" fmla="*/ 724193 h 1056130"/>
              <a:gd name="connsiteX708" fmla="*/ 133120 w 1056130"/>
              <a:gd name="connsiteY708" fmla="*/ 724193 h 1056130"/>
              <a:gd name="connsiteX709" fmla="*/ 135185 w 1056130"/>
              <a:gd name="connsiteY709" fmla="*/ 724409 h 1056130"/>
              <a:gd name="connsiteX710" fmla="*/ 135185 w 1056130"/>
              <a:gd name="connsiteY710" fmla="*/ 725249 h 1056130"/>
              <a:gd name="connsiteX711" fmla="*/ 135185 w 1056130"/>
              <a:gd name="connsiteY711" fmla="*/ 725249 h 1056130"/>
              <a:gd name="connsiteX712" fmla="*/ 103981 w 1056130"/>
              <a:gd name="connsiteY712" fmla="*/ 740803 h 1056130"/>
              <a:gd name="connsiteX713" fmla="*/ 98220 w 1056130"/>
              <a:gd name="connsiteY713" fmla="*/ 742148 h 1056130"/>
              <a:gd name="connsiteX714" fmla="*/ 1992 w 1056130"/>
              <a:gd name="connsiteY714" fmla="*/ 742148 h 1056130"/>
              <a:gd name="connsiteX715" fmla="*/ 1992 w 1056130"/>
              <a:gd name="connsiteY715" fmla="*/ 743732 h 1056130"/>
              <a:gd name="connsiteX716" fmla="*/ 97068 w 1056130"/>
              <a:gd name="connsiteY716" fmla="*/ 743732 h 1056130"/>
              <a:gd name="connsiteX717" fmla="*/ 95028 w 1056130"/>
              <a:gd name="connsiteY717" fmla="*/ 745220 h 1056130"/>
              <a:gd name="connsiteX718" fmla="*/ 56959 w 1056130"/>
              <a:gd name="connsiteY718" fmla="*/ 764422 h 1056130"/>
              <a:gd name="connsiteX719" fmla="*/ 52687 w 1056130"/>
              <a:gd name="connsiteY719" fmla="*/ 765382 h 1056130"/>
              <a:gd name="connsiteX720" fmla="*/ 4681 w 1056130"/>
              <a:gd name="connsiteY720" fmla="*/ 765382 h 1056130"/>
              <a:gd name="connsiteX721" fmla="*/ 1800 w 1056130"/>
              <a:gd name="connsiteY721" fmla="*/ 765382 h 1056130"/>
              <a:gd name="connsiteX722" fmla="*/ 1800 w 1056130"/>
              <a:gd name="connsiteY722" fmla="*/ 766967 h 1056130"/>
              <a:gd name="connsiteX723" fmla="*/ 13106 w 1056130"/>
              <a:gd name="connsiteY723" fmla="*/ 766967 h 1056130"/>
              <a:gd name="connsiteX724" fmla="*/ 50550 w 1056130"/>
              <a:gd name="connsiteY724" fmla="*/ 766967 h 1056130"/>
              <a:gd name="connsiteX725" fmla="*/ 49902 w 1056130"/>
              <a:gd name="connsiteY725" fmla="*/ 767951 h 1056130"/>
              <a:gd name="connsiteX726" fmla="*/ 3360 w 1056130"/>
              <a:gd name="connsiteY726" fmla="*/ 791114 h 1056130"/>
              <a:gd name="connsiteX727" fmla="*/ 1896 w 1056130"/>
              <a:gd name="connsiteY727" fmla="*/ 791642 h 1056130"/>
              <a:gd name="connsiteX728" fmla="*/ 1896 w 1056130"/>
              <a:gd name="connsiteY728" fmla="*/ 793226 h 1056130"/>
              <a:gd name="connsiteX729" fmla="*/ 4297 w 1056130"/>
              <a:gd name="connsiteY729" fmla="*/ 792410 h 1056130"/>
              <a:gd name="connsiteX730" fmla="*/ 53455 w 1056130"/>
              <a:gd name="connsiteY730" fmla="*/ 767831 h 1056130"/>
              <a:gd name="connsiteX731" fmla="*/ 57727 w 1056130"/>
              <a:gd name="connsiteY731" fmla="*/ 766775 h 1056130"/>
              <a:gd name="connsiteX732" fmla="*/ 167829 w 1056130"/>
              <a:gd name="connsiteY732" fmla="*/ 766775 h 1056130"/>
              <a:gd name="connsiteX733" fmla="*/ 170229 w 1056130"/>
              <a:gd name="connsiteY733" fmla="*/ 766919 h 1056130"/>
              <a:gd name="connsiteX734" fmla="*/ 170013 w 1056130"/>
              <a:gd name="connsiteY734" fmla="*/ 767543 h 1056130"/>
              <a:gd name="connsiteX735" fmla="*/ 130456 w 1056130"/>
              <a:gd name="connsiteY735" fmla="*/ 793898 h 1056130"/>
              <a:gd name="connsiteX736" fmla="*/ 130456 w 1056130"/>
              <a:gd name="connsiteY736" fmla="*/ 793898 h 1056130"/>
              <a:gd name="connsiteX737" fmla="*/ 127672 w 1056130"/>
              <a:gd name="connsiteY737" fmla="*/ 794354 h 1056130"/>
              <a:gd name="connsiteX738" fmla="*/ 1872 w 1056130"/>
              <a:gd name="connsiteY738" fmla="*/ 794354 h 1056130"/>
              <a:gd name="connsiteX739" fmla="*/ 1872 w 1056130"/>
              <a:gd name="connsiteY739" fmla="*/ 794882 h 1056130"/>
              <a:gd name="connsiteX740" fmla="*/ 125487 w 1056130"/>
              <a:gd name="connsiteY740" fmla="*/ 794882 h 1056130"/>
              <a:gd name="connsiteX741" fmla="*/ 127888 w 1056130"/>
              <a:gd name="connsiteY741" fmla="*/ 795074 h 1056130"/>
              <a:gd name="connsiteX742" fmla="*/ 127888 w 1056130"/>
              <a:gd name="connsiteY742" fmla="*/ 795890 h 1056130"/>
              <a:gd name="connsiteX743" fmla="*/ 127888 w 1056130"/>
              <a:gd name="connsiteY743" fmla="*/ 795890 h 1056130"/>
              <a:gd name="connsiteX744" fmla="*/ 86123 w 1056130"/>
              <a:gd name="connsiteY744" fmla="*/ 823446 h 1056130"/>
              <a:gd name="connsiteX745" fmla="*/ 77386 w 1056130"/>
              <a:gd name="connsiteY745" fmla="*/ 829326 h 1056130"/>
              <a:gd name="connsiteX746" fmla="*/ 74721 w 1056130"/>
              <a:gd name="connsiteY746" fmla="*/ 830214 h 1056130"/>
              <a:gd name="connsiteX747" fmla="*/ 2160 w 1056130"/>
              <a:gd name="connsiteY747" fmla="*/ 830214 h 1056130"/>
              <a:gd name="connsiteX748" fmla="*/ 1896 w 1056130"/>
              <a:gd name="connsiteY748" fmla="*/ 830214 h 1056130"/>
              <a:gd name="connsiteX749" fmla="*/ 1896 w 1056130"/>
              <a:gd name="connsiteY749" fmla="*/ 831799 h 1056130"/>
              <a:gd name="connsiteX750" fmla="*/ 4777 w 1056130"/>
              <a:gd name="connsiteY750" fmla="*/ 831799 h 1056130"/>
              <a:gd name="connsiteX751" fmla="*/ 69777 w 1056130"/>
              <a:gd name="connsiteY751" fmla="*/ 831799 h 1056130"/>
              <a:gd name="connsiteX752" fmla="*/ 72609 w 1056130"/>
              <a:gd name="connsiteY752" fmla="*/ 831799 h 1056130"/>
              <a:gd name="connsiteX753" fmla="*/ 71817 w 1056130"/>
              <a:gd name="connsiteY753" fmla="*/ 833047 h 1056130"/>
              <a:gd name="connsiteX754" fmla="*/ 5281 w 1056130"/>
              <a:gd name="connsiteY754" fmla="*/ 877404 h 1056130"/>
              <a:gd name="connsiteX755" fmla="*/ 1896 w 1056130"/>
              <a:gd name="connsiteY755" fmla="*/ 878076 h 1056130"/>
              <a:gd name="connsiteX756" fmla="*/ 1896 w 1056130"/>
              <a:gd name="connsiteY756" fmla="*/ 881221 h 1056130"/>
              <a:gd name="connsiteX757" fmla="*/ 9721 w 1056130"/>
              <a:gd name="connsiteY757" fmla="*/ 879925 h 1056130"/>
              <a:gd name="connsiteX758" fmla="*/ 173325 w 1056130"/>
              <a:gd name="connsiteY758" fmla="*/ 879925 h 1056130"/>
              <a:gd name="connsiteX759" fmla="*/ 176470 w 1056130"/>
              <a:gd name="connsiteY759" fmla="*/ 880117 h 1056130"/>
              <a:gd name="connsiteX760" fmla="*/ 175078 w 1056130"/>
              <a:gd name="connsiteY760" fmla="*/ 881965 h 1056130"/>
              <a:gd name="connsiteX761" fmla="*/ 114014 w 1056130"/>
              <a:gd name="connsiteY761" fmla="*/ 943100 h 1056130"/>
              <a:gd name="connsiteX762" fmla="*/ 110102 w 1056130"/>
              <a:gd name="connsiteY762" fmla="*/ 944757 h 1056130"/>
              <a:gd name="connsiteX763" fmla="*/ 4201 w 1056130"/>
              <a:gd name="connsiteY763" fmla="*/ 944757 h 1056130"/>
              <a:gd name="connsiteX764" fmla="*/ 1800 w 1056130"/>
              <a:gd name="connsiteY764" fmla="*/ 944517 h 1056130"/>
              <a:gd name="connsiteX765" fmla="*/ 1800 w 1056130"/>
              <a:gd name="connsiteY765" fmla="*/ 946605 h 1056130"/>
              <a:gd name="connsiteX766" fmla="*/ 4369 w 1056130"/>
              <a:gd name="connsiteY766" fmla="*/ 946365 h 1056130"/>
              <a:gd name="connsiteX767" fmla="*/ 109982 w 1056130"/>
              <a:gd name="connsiteY767" fmla="*/ 946365 h 1056130"/>
              <a:gd name="connsiteX768" fmla="*/ 108685 w 1056130"/>
              <a:gd name="connsiteY768" fmla="*/ 948357 h 1056130"/>
              <a:gd name="connsiteX769" fmla="*/ 3960 w 1056130"/>
              <a:gd name="connsiteY769" fmla="*/ 1053130 h 1056130"/>
              <a:gd name="connsiteX770" fmla="*/ 1896 w 1056130"/>
              <a:gd name="connsiteY770" fmla="*/ 1054642 h 1056130"/>
              <a:gd name="connsiteX771" fmla="*/ 2688 w 1056130"/>
              <a:gd name="connsiteY771" fmla="*/ 1055698 h 1056130"/>
              <a:gd name="connsiteX772" fmla="*/ 4008 w 1056130"/>
              <a:gd name="connsiteY772" fmla="*/ 1055698 h 1056130"/>
              <a:gd name="connsiteX773" fmla="*/ 6121 w 1056130"/>
              <a:gd name="connsiteY773" fmla="*/ 1053298 h 1056130"/>
              <a:gd name="connsiteX774" fmla="*/ 111158 w 1056130"/>
              <a:gd name="connsiteY774" fmla="*/ 948189 h 1056130"/>
              <a:gd name="connsiteX775" fmla="*/ 115958 w 1056130"/>
              <a:gd name="connsiteY775" fmla="*/ 946245 h 1056130"/>
              <a:gd name="connsiteX776" fmla="*/ 316191 w 1056130"/>
              <a:gd name="connsiteY776" fmla="*/ 946245 h 1056130"/>
              <a:gd name="connsiteX777" fmla="*/ 318999 w 1056130"/>
              <a:gd name="connsiteY777" fmla="*/ 946485 h 1056130"/>
              <a:gd name="connsiteX778" fmla="*/ 318207 w 1056130"/>
              <a:gd name="connsiteY778" fmla="*/ 948693 h 1056130"/>
              <a:gd name="connsiteX779" fmla="*/ 269025 w 1056130"/>
              <a:gd name="connsiteY779" fmla="*/ 1047105 h 1056130"/>
              <a:gd name="connsiteX780" fmla="*/ 264801 w 1056130"/>
              <a:gd name="connsiteY780" fmla="*/ 1055578 h 1056130"/>
              <a:gd name="connsiteX781" fmla="*/ 266913 w 1056130"/>
              <a:gd name="connsiteY781" fmla="*/ 1055578 h 1056130"/>
              <a:gd name="connsiteX782" fmla="*/ 267801 w 1056130"/>
              <a:gd name="connsiteY782" fmla="*/ 1053178 h 1056130"/>
              <a:gd name="connsiteX783" fmla="*/ 319983 w 1056130"/>
              <a:gd name="connsiteY783" fmla="*/ 948645 h 1056130"/>
              <a:gd name="connsiteX784" fmla="*/ 323992 w 1056130"/>
              <a:gd name="connsiteY784" fmla="*/ 946245 h 1056130"/>
              <a:gd name="connsiteX785" fmla="*/ 524993 w 1056130"/>
              <a:gd name="connsiteY785" fmla="*/ 946245 h 1056130"/>
              <a:gd name="connsiteX786" fmla="*/ 526577 w 1056130"/>
              <a:gd name="connsiteY786" fmla="*/ 946245 h 1056130"/>
              <a:gd name="connsiteX787" fmla="*/ 527993 w 1056130"/>
              <a:gd name="connsiteY787" fmla="*/ 947589 h 1056130"/>
              <a:gd name="connsiteX788" fmla="*/ 527993 w 1056130"/>
              <a:gd name="connsiteY788" fmla="*/ 949437 h 1056130"/>
              <a:gd name="connsiteX789" fmla="*/ 527993 w 1056130"/>
              <a:gd name="connsiteY789" fmla="*/ 1052434 h 1056130"/>
              <a:gd name="connsiteX790" fmla="*/ 527753 w 1056130"/>
              <a:gd name="connsiteY790" fmla="*/ 1055578 h 1056130"/>
              <a:gd name="connsiteX791" fmla="*/ 529937 w 1056130"/>
              <a:gd name="connsiteY791" fmla="*/ 1055578 h 1056130"/>
              <a:gd name="connsiteX792" fmla="*/ 529673 w 1056130"/>
              <a:gd name="connsiteY792" fmla="*/ 1052698 h 1056130"/>
              <a:gd name="connsiteX793" fmla="*/ 529673 w 1056130"/>
              <a:gd name="connsiteY793" fmla="*/ 949245 h 1056130"/>
              <a:gd name="connsiteX794" fmla="*/ 532674 w 1056130"/>
              <a:gd name="connsiteY794" fmla="*/ 946317 h 1056130"/>
              <a:gd name="connsiteX795" fmla="*/ 733675 w 1056130"/>
              <a:gd name="connsiteY795" fmla="*/ 946317 h 1056130"/>
              <a:gd name="connsiteX796" fmla="*/ 737827 w 1056130"/>
              <a:gd name="connsiteY796" fmla="*/ 948933 h 1056130"/>
              <a:gd name="connsiteX797" fmla="*/ 782497 w 1056130"/>
              <a:gd name="connsiteY797" fmla="*/ 1038680 h 1056130"/>
              <a:gd name="connsiteX798" fmla="*/ 789865 w 1056130"/>
              <a:gd name="connsiteY798" fmla="*/ 1053538 h 1056130"/>
              <a:gd name="connsiteX799" fmla="*/ 790754 w 1056130"/>
              <a:gd name="connsiteY799" fmla="*/ 1055722 h 1056130"/>
              <a:gd name="connsiteX800" fmla="*/ 792866 w 1056130"/>
              <a:gd name="connsiteY800" fmla="*/ 1055722 h 1056130"/>
              <a:gd name="connsiteX801" fmla="*/ 776688 w 1056130"/>
              <a:gd name="connsiteY801" fmla="*/ 1023510 h 1056130"/>
              <a:gd name="connsiteX802" fmla="*/ 755685 w 1056130"/>
              <a:gd name="connsiteY802" fmla="*/ 981337 h 1056130"/>
              <a:gd name="connsiteX803" fmla="*/ 739507 w 1056130"/>
              <a:gd name="connsiteY803" fmla="*/ 948813 h 1056130"/>
              <a:gd name="connsiteX804" fmla="*/ 738715 w 1056130"/>
              <a:gd name="connsiteY804" fmla="*/ 946653 h 1056130"/>
              <a:gd name="connsiteX805" fmla="*/ 741548 w 1056130"/>
              <a:gd name="connsiteY805" fmla="*/ 946389 h 1056130"/>
              <a:gd name="connsiteX806" fmla="*/ 942044 w 1056130"/>
              <a:gd name="connsiteY806" fmla="*/ 946389 h 1056130"/>
              <a:gd name="connsiteX807" fmla="*/ 946629 w 1056130"/>
              <a:gd name="connsiteY807" fmla="*/ 948309 h 1056130"/>
              <a:gd name="connsiteX808" fmla="*/ 1029055 w 1056130"/>
              <a:gd name="connsiteY808" fmla="*/ 1030927 h 1056130"/>
              <a:gd name="connsiteX809" fmla="*/ 1051690 w 1056130"/>
              <a:gd name="connsiteY809" fmla="*/ 1053730 h 1056130"/>
              <a:gd name="connsiteX810" fmla="*/ 1053154 w 1056130"/>
              <a:gd name="connsiteY810" fmla="*/ 1055770 h 1056130"/>
              <a:gd name="connsiteX811" fmla="*/ 1055554 w 1056130"/>
              <a:gd name="connsiteY811" fmla="*/ 1055770 h 1056130"/>
              <a:gd name="connsiteX812" fmla="*/ 1055722 w 1056130"/>
              <a:gd name="connsiteY812" fmla="*/ 1055122 h 1056130"/>
              <a:gd name="connsiteX813" fmla="*/ 983593 w 1056130"/>
              <a:gd name="connsiteY813" fmla="*/ 833239 h 1056130"/>
              <a:gd name="connsiteX814" fmla="*/ 1048161 w 1056130"/>
              <a:gd name="connsiteY814" fmla="*/ 876444 h 1056130"/>
              <a:gd name="connsiteX815" fmla="*/ 1049986 w 1056130"/>
              <a:gd name="connsiteY815" fmla="*/ 877884 h 1056130"/>
              <a:gd name="connsiteX816" fmla="*/ 1048377 w 1056130"/>
              <a:gd name="connsiteY816" fmla="*/ 878364 h 1056130"/>
              <a:gd name="connsiteX817" fmla="*/ 1046817 w 1056130"/>
              <a:gd name="connsiteY817" fmla="*/ 878364 h 1056130"/>
              <a:gd name="connsiteX818" fmla="*/ 882181 w 1056130"/>
              <a:gd name="connsiteY818" fmla="*/ 878364 h 1056130"/>
              <a:gd name="connsiteX819" fmla="*/ 877116 w 1056130"/>
              <a:gd name="connsiteY819" fmla="*/ 876300 h 1056130"/>
              <a:gd name="connsiteX820" fmla="*/ 834871 w 1056130"/>
              <a:gd name="connsiteY820" fmla="*/ 834007 h 1056130"/>
              <a:gd name="connsiteX821" fmla="*/ 833071 w 1056130"/>
              <a:gd name="connsiteY821" fmla="*/ 832495 h 1056130"/>
              <a:gd name="connsiteX822" fmla="*/ 833431 w 1056130"/>
              <a:gd name="connsiteY822" fmla="*/ 831775 h 1056130"/>
              <a:gd name="connsiteX823" fmla="*/ 835975 w 1056130"/>
              <a:gd name="connsiteY823" fmla="*/ 831775 h 1056130"/>
              <a:gd name="connsiteX824" fmla="*/ 978721 w 1056130"/>
              <a:gd name="connsiteY824" fmla="*/ 831775 h 1056130"/>
              <a:gd name="connsiteX825" fmla="*/ 983593 w 1056130"/>
              <a:gd name="connsiteY825" fmla="*/ 833239 h 1056130"/>
              <a:gd name="connsiteX826" fmla="*/ 529937 w 1056130"/>
              <a:gd name="connsiteY826" fmla="*/ 724793 h 1056130"/>
              <a:gd name="connsiteX827" fmla="*/ 532338 w 1056130"/>
              <a:gd name="connsiteY827" fmla="*/ 724217 h 1056130"/>
              <a:gd name="connsiteX828" fmla="*/ 623261 w 1056130"/>
              <a:gd name="connsiteY828" fmla="*/ 724217 h 1056130"/>
              <a:gd name="connsiteX829" fmla="*/ 625661 w 1056130"/>
              <a:gd name="connsiteY829" fmla="*/ 724721 h 1056130"/>
              <a:gd name="connsiteX830" fmla="*/ 632502 w 1056130"/>
              <a:gd name="connsiteY830" fmla="*/ 738139 h 1056130"/>
              <a:gd name="connsiteX831" fmla="*/ 634110 w 1056130"/>
              <a:gd name="connsiteY831" fmla="*/ 741091 h 1056130"/>
              <a:gd name="connsiteX832" fmla="*/ 633942 w 1056130"/>
              <a:gd name="connsiteY832" fmla="*/ 742508 h 1056130"/>
              <a:gd name="connsiteX833" fmla="*/ 631878 w 1056130"/>
              <a:gd name="connsiteY833" fmla="*/ 742676 h 1056130"/>
              <a:gd name="connsiteX834" fmla="*/ 532506 w 1056130"/>
              <a:gd name="connsiteY834" fmla="*/ 742676 h 1056130"/>
              <a:gd name="connsiteX835" fmla="*/ 529841 w 1056130"/>
              <a:gd name="connsiteY835" fmla="*/ 742076 h 1056130"/>
              <a:gd name="connsiteX836" fmla="*/ 529241 w 1056130"/>
              <a:gd name="connsiteY836" fmla="*/ 740227 h 1056130"/>
              <a:gd name="connsiteX837" fmla="*/ 529241 w 1056130"/>
              <a:gd name="connsiteY837" fmla="*/ 726690 h 1056130"/>
              <a:gd name="connsiteX838" fmla="*/ 529937 w 1056130"/>
              <a:gd name="connsiteY838" fmla="*/ 724793 h 1056130"/>
              <a:gd name="connsiteX839" fmla="*/ 575543 w 1056130"/>
              <a:gd name="connsiteY839" fmla="*/ 620717 h 1056130"/>
              <a:gd name="connsiteX840" fmla="*/ 573647 w 1056130"/>
              <a:gd name="connsiteY840" fmla="*/ 622589 h 1056130"/>
              <a:gd name="connsiteX841" fmla="*/ 531618 w 1056130"/>
              <a:gd name="connsiteY841" fmla="*/ 622589 h 1056130"/>
              <a:gd name="connsiteX842" fmla="*/ 529841 w 1056130"/>
              <a:gd name="connsiteY842" fmla="*/ 620813 h 1056130"/>
              <a:gd name="connsiteX843" fmla="*/ 529841 w 1056130"/>
              <a:gd name="connsiteY843" fmla="*/ 578975 h 1056130"/>
              <a:gd name="connsiteX844" fmla="*/ 532122 w 1056130"/>
              <a:gd name="connsiteY844" fmla="*/ 576911 h 1056130"/>
              <a:gd name="connsiteX845" fmla="*/ 564742 w 1056130"/>
              <a:gd name="connsiteY845" fmla="*/ 576911 h 1056130"/>
              <a:gd name="connsiteX846" fmla="*/ 573695 w 1056130"/>
              <a:gd name="connsiteY846" fmla="*/ 576911 h 1056130"/>
              <a:gd name="connsiteX847" fmla="*/ 575591 w 1056130"/>
              <a:gd name="connsiteY847" fmla="*/ 578855 h 1056130"/>
              <a:gd name="connsiteX848" fmla="*/ 575591 w 1056130"/>
              <a:gd name="connsiteY848" fmla="*/ 620693 h 1056130"/>
              <a:gd name="connsiteX849" fmla="*/ 764278 w 1056130"/>
              <a:gd name="connsiteY849" fmla="*/ 599978 h 1056130"/>
              <a:gd name="connsiteX850" fmla="*/ 764278 w 1056130"/>
              <a:gd name="connsiteY850" fmla="*/ 620525 h 1056130"/>
              <a:gd name="connsiteX851" fmla="*/ 762334 w 1056130"/>
              <a:gd name="connsiteY851" fmla="*/ 622589 h 1056130"/>
              <a:gd name="connsiteX852" fmla="*/ 720761 w 1056130"/>
              <a:gd name="connsiteY852" fmla="*/ 622589 h 1056130"/>
              <a:gd name="connsiteX853" fmla="*/ 718769 w 1056130"/>
              <a:gd name="connsiteY853" fmla="*/ 620549 h 1056130"/>
              <a:gd name="connsiteX854" fmla="*/ 718769 w 1056130"/>
              <a:gd name="connsiteY854" fmla="*/ 579191 h 1056130"/>
              <a:gd name="connsiteX855" fmla="*/ 721169 w 1056130"/>
              <a:gd name="connsiteY855" fmla="*/ 576935 h 1056130"/>
              <a:gd name="connsiteX856" fmla="*/ 761974 w 1056130"/>
              <a:gd name="connsiteY856" fmla="*/ 576935 h 1056130"/>
              <a:gd name="connsiteX857" fmla="*/ 764374 w 1056130"/>
              <a:gd name="connsiteY857" fmla="*/ 579336 h 1056130"/>
              <a:gd name="connsiteX858" fmla="*/ 725058 w 1056130"/>
              <a:gd name="connsiteY858" fmla="*/ 624173 h 1056130"/>
              <a:gd name="connsiteX859" fmla="*/ 762094 w 1056130"/>
              <a:gd name="connsiteY859" fmla="*/ 624173 h 1056130"/>
              <a:gd name="connsiteX860" fmla="*/ 770111 w 1056130"/>
              <a:gd name="connsiteY860" fmla="*/ 626861 h 1056130"/>
              <a:gd name="connsiteX861" fmla="*/ 767351 w 1056130"/>
              <a:gd name="connsiteY861" fmla="*/ 626861 h 1056130"/>
              <a:gd name="connsiteX862" fmla="*/ 729786 w 1056130"/>
              <a:gd name="connsiteY862" fmla="*/ 626861 h 1056130"/>
              <a:gd name="connsiteX863" fmla="*/ 722585 w 1056130"/>
              <a:gd name="connsiteY863" fmla="*/ 624149 h 1056130"/>
              <a:gd name="connsiteX864" fmla="*/ 811468 w 1056130"/>
              <a:gd name="connsiteY864" fmla="*/ 620669 h 1056130"/>
              <a:gd name="connsiteX865" fmla="*/ 809644 w 1056130"/>
              <a:gd name="connsiteY865" fmla="*/ 622589 h 1056130"/>
              <a:gd name="connsiteX866" fmla="*/ 767783 w 1056130"/>
              <a:gd name="connsiteY866" fmla="*/ 622589 h 1056130"/>
              <a:gd name="connsiteX867" fmla="*/ 765935 w 1056130"/>
              <a:gd name="connsiteY867" fmla="*/ 620669 h 1056130"/>
              <a:gd name="connsiteX868" fmla="*/ 765935 w 1056130"/>
              <a:gd name="connsiteY868" fmla="*/ 579047 h 1056130"/>
              <a:gd name="connsiteX869" fmla="*/ 767879 w 1056130"/>
              <a:gd name="connsiteY869" fmla="*/ 576935 h 1056130"/>
              <a:gd name="connsiteX870" fmla="*/ 809500 w 1056130"/>
              <a:gd name="connsiteY870" fmla="*/ 576935 h 1056130"/>
              <a:gd name="connsiteX871" fmla="*/ 811492 w 1056130"/>
              <a:gd name="connsiteY871" fmla="*/ 579047 h 1056130"/>
              <a:gd name="connsiteX872" fmla="*/ 811492 w 1056130"/>
              <a:gd name="connsiteY872" fmla="*/ 600122 h 1056130"/>
              <a:gd name="connsiteX873" fmla="*/ 811492 w 1056130"/>
              <a:gd name="connsiteY873" fmla="*/ 620669 h 1056130"/>
              <a:gd name="connsiteX874" fmla="*/ 811468 w 1056130"/>
              <a:gd name="connsiteY874" fmla="*/ 572663 h 1056130"/>
              <a:gd name="connsiteX875" fmla="*/ 811468 w 1056130"/>
              <a:gd name="connsiteY875" fmla="*/ 573983 h 1056130"/>
              <a:gd name="connsiteX876" fmla="*/ 810076 w 1056130"/>
              <a:gd name="connsiteY876" fmla="*/ 575375 h 1056130"/>
              <a:gd name="connsiteX877" fmla="*/ 768239 w 1056130"/>
              <a:gd name="connsiteY877" fmla="*/ 575375 h 1056130"/>
              <a:gd name="connsiteX878" fmla="*/ 765839 w 1056130"/>
              <a:gd name="connsiteY878" fmla="*/ 575111 h 1056130"/>
              <a:gd name="connsiteX879" fmla="*/ 765310 w 1056130"/>
              <a:gd name="connsiteY879" fmla="*/ 572711 h 1056130"/>
              <a:gd name="connsiteX880" fmla="*/ 765310 w 1056130"/>
              <a:gd name="connsiteY880" fmla="*/ 532338 h 1056130"/>
              <a:gd name="connsiteX881" fmla="*/ 765886 w 1056130"/>
              <a:gd name="connsiteY881" fmla="*/ 529937 h 1056130"/>
              <a:gd name="connsiteX882" fmla="*/ 768287 w 1056130"/>
              <a:gd name="connsiteY882" fmla="*/ 529337 h 1056130"/>
              <a:gd name="connsiteX883" fmla="*/ 808660 w 1056130"/>
              <a:gd name="connsiteY883" fmla="*/ 529337 h 1056130"/>
              <a:gd name="connsiteX884" fmla="*/ 811060 w 1056130"/>
              <a:gd name="connsiteY884" fmla="*/ 529865 h 1056130"/>
              <a:gd name="connsiteX885" fmla="*/ 811324 w 1056130"/>
              <a:gd name="connsiteY885" fmla="*/ 532458 h 1056130"/>
              <a:gd name="connsiteX886" fmla="*/ 982873 w 1056130"/>
              <a:gd name="connsiteY886" fmla="*/ 630486 h 1056130"/>
              <a:gd name="connsiteX887" fmla="*/ 984578 w 1056130"/>
              <a:gd name="connsiteY887" fmla="*/ 630942 h 1056130"/>
              <a:gd name="connsiteX888" fmla="*/ 984916 w 1056130"/>
              <a:gd name="connsiteY888" fmla="*/ 630963 h 1056130"/>
              <a:gd name="connsiteX889" fmla="*/ 984938 w 1056130"/>
              <a:gd name="connsiteY889" fmla="*/ 630942 h 1056130"/>
              <a:gd name="connsiteX890" fmla="*/ 985658 w 1056130"/>
              <a:gd name="connsiteY890" fmla="*/ 631182 h 1056130"/>
              <a:gd name="connsiteX891" fmla="*/ 985674 w 1056130"/>
              <a:gd name="connsiteY891" fmla="*/ 631657 h 1056130"/>
              <a:gd name="connsiteX892" fmla="*/ 985490 w 1056130"/>
              <a:gd name="connsiteY892" fmla="*/ 631758 h 1056130"/>
              <a:gd name="connsiteX893" fmla="*/ 983953 w 1056130"/>
              <a:gd name="connsiteY893" fmla="*/ 631950 h 1056130"/>
              <a:gd name="connsiteX894" fmla="*/ 943869 w 1056130"/>
              <a:gd name="connsiteY894" fmla="*/ 631950 h 1056130"/>
              <a:gd name="connsiteX895" fmla="*/ 941900 w 1056130"/>
              <a:gd name="connsiteY895" fmla="*/ 631470 h 1056130"/>
              <a:gd name="connsiteX896" fmla="*/ 941684 w 1056130"/>
              <a:gd name="connsiteY896" fmla="*/ 631350 h 1056130"/>
              <a:gd name="connsiteX897" fmla="*/ 941444 w 1056130"/>
              <a:gd name="connsiteY897" fmla="*/ 631350 h 1056130"/>
              <a:gd name="connsiteX898" fmla="*/ 939788 w 1056130"/>
              <a:gd name="connsiteY898" fmla="*/ 630918 h 1056130"/>
              <a:gd name="connsiteX899" fmla="*/ 939572 w 1056130"/>
              <a:gd name="connsiteY899" fmla="*/ 630798 h 1056130"/>
              <a:gd name="connsiteX900" fmla="*/ 939332 w 1056130"/>
              <a:gd name="connsiteY900" fmla="*/ 630798 h 1056130"/>
              <a:gd name="connsiteX901" fmla="*/ 937676 w 1056130"/>
              <a:gd name="connsiteY901" fmla="*/ 630366 h 1056130"/>
              <a:gd name="connsiteX902" fmla="*/ 931915 w 1056130"/>
              <a:gd name="connsiteY902" fmla="*/ 628926 h 1056130"/>
              <a:gd name="connsiteX903" fmla="*/ 932875 w 1056130"/>
              <a:gd name="connsiteY903" fmla="*/ 628302 h 1056130"/>
              <a:gd name="connsiteX904" fmla="*/ 971784 w 1056130"/>
              <a:gd name="connsiteY904" fmla="*/ 628302 h 1056130"/>
              <a:gd name="connsiteX905" fmla="*/ 980545 w 1056130"/>
              <a:gd name="connsiteY905" fmla="*/ 629982 h 1056130"/>
              <a:gd name="connsiteX906" fmla="*/ 982945 w 1056130"/>
              <a:gd name="connsiteY906" fmla="*/ 630342 h 1056130"/>
              <a:gd name="connsiteX907" fmla="*/ 828342 w 1056130"/>
              <a:gd name="connsiteY907" fmla="*/ 829902 h 1056130"/>
              <a:gd name="connsiteX908" fmla="*/ 825942 w 1056130"/>
              <a:gd name="connsiteY908" fmla="*/ 830166 h 1056130"/>
              <a:gd name="connsiteX909" fmla="*/ 682668 w 1056130"/>
              <a:gd name="connsiteY909" fmla="*/ 830166 h 1056130"/>
              <a:gd name="connsiteX910" fmla="*/ 679140 w 1056130"/>
              <a:gd name="connsiteY910" fmla="*/ 827886 h 1056130"/>
              <a:gd name="connsiteX911" fmla="*/ 663946 w 1056130"/>
              <a:gd name="connsiteY911" fmla="*/ 797258 h 1056130"/>
              <a:gd name="connsiteX912" fmla="*/ 663154 w 1056130"/>
              <a:gd name="connsiteY912" fmla="*/ 795338 h 1056130"/>
              <a:gd name="connsiteX913" fmla="*/ 666370 w 1056130"/>
              <a:gd name="connsiteY913" fmla="*/ 794738 h 1056130"/>
              <a:gd name="connsiteX914" fmla="*/ 790514 w 1056130"/>
              <a:gd name="connsiteY914" fmla="*/ 794738 h 1056130"/>
              <a:gd name="connsiteX915" fmla="*/ 793802 w 1056130"/>
              <a:gd name="connsiteY915" fmla="*/ 795242 h 1056130"/>
              <a:gd name="connsiteX916" fmla="*/ 793802 w 1056130"/>
              <a:gd name="connsiteY916" fmla="*/ 795242 h 1056130"/>
              <a:gd name="connsiteX917" fmla="*/ 529769 w 1056130"/>
              <a:gd name="connsiteY917" fmla="*/ 798267 h 1056130"/>
              <a:gd name="connsiteX918" fmla="*/ 529769 w 1056130"/>
              <a:gd name="connsiteY918" fmla="*/ 795386 h 1056130"/>
              <a:gd name="connsiteX919" fmla="*/ 533034 w 1056130"/>
              <a:gd name="connsiteY919" fmla="*/ 794834 h 1056130"/>
              <a:gd name="connsiteX920" fmla="*/ 657849 w 1056130"/>
              <a:gd name="connsiteY920" fmla="*/ 794834 h 1056130"/>
              <a:gd name="connsiteX921" fmla="*/ 660850 w 1056130"/>
              <a:gd name="connsiteY921" fmla="*/ 795386 h 1056130"/>
              <a:gd name="connsiteX922" fmla="*/ 677772 w 1056130"/>
              <a:gd name="connsiteY922" fmla="*/ 829230 h 1056130"/>
              <a:gd name="connsiteX923" fmla="*/ 677940 w 1056130"/>
              <a:gd name="connsiteY923" fmla="*/ 830022 h 1056130"/>
              <a:gd name="connsiteX924" fmla="*/ 675083 w 1056130"/>
              <a:gd name="connsiteY924" fmla="*/ 830214 h 1056130"/>
              <a:gd name="connsiteX925" fmla="*/ 532650 w 1056130"/>
              <a:gd name="connsiteY925" fmla="*/ 830214 h 1056130"/>
              <a:gd name="connsiteX926" fmla="*/ 529769 w 1056130"/>
              <a:gd name="connsiteY926" fmla="*/ 827238 h 1056130"/>
              <a:gd name="connsiteX927" fmla="*/ 791402 w 1056130"/>
              <a:gd name="connsiteY927" fmla="*/ 794186 h 1056130"/>
              <a:gd name="connsiteX928" fmla="*/ 789001 w 1056130"/>
              <a:gd name="connsiteY928" fmla="*/ 794186 h 1056130"/>
              <a:gd name="connsiteX929" fmla="*/ 665386 w 1056130"/>
              <a:gd name="connsiteY929" fmla="*/ 794186 h 1056130"/>
              <a:gd name="connsiteX930" fmla="*/ 662146 w 1056130"/>
              <a:gd name="connsiteY930" fmla="*/ 793610 h 1056130"/>
              <a:gd name="connsiteX931" fmla="*/ 648872 w 1056130"/>
              <a:gd name="connsiteY931" fmla="*/ 767015 h 1056130"/>
              <a:gd name="connsiteX932" fmla="*/ 651632 w 1056130"/>
              <a:gd name="connsiteY932" fmla="*/ 766703 h 1056130"/>
              <a:gd name="connsiteX933" fmla="*/ 763054 w 1056130"/>
              <a:gd name="connsiteY933" fmla="*/ 766703 h 1056130"/>
              <a:gd name="connsiteX934" fmla="*/ 767375 w 1056130"/>
              <a:gd name="connsiteY934" fmla="*/ 768575 h 1056130"/>
              <a:gd name="connsiteX935" fmla="*/ 791906 w 1056130"/>
              <a:gd name="connsiteY935" fmla="*/ 793202 h 1056130"/>
              <a:gd name="connsiteX936" fmla="*/ 791570 w 1056130"/>
              <a:gd name="connsiteY936" fmla="*/ 794186 h 1056130"/>
              <a:gd name="connsiteX937" fmla="*/ 763990 w 1056130"/>
              <a:gd name="connsiteY937" fmla="*/ 763582 h 1056130"/>
              <a:gd name="connsiteX938" fmla="*/ 760486 w 1056130"/>
              <a:gd name="connsiteY938" fmla="*/ 760030 h 1056130"/>
              <a:gd name="connsiteX939" fmla="*/ 752397 w 1056130"/>
              <a:gd name="connsiteY939" fmla="*/ 751437 h 1056130"/>
              <a:gd name="connsiteX940" fmla="*/ 745196 w 1056130"/>
              <a:gd name="connsiteY940" fmla="*/ 744236 h 1056130"/>
              <a:gd name="connsiteX941" fmla="*/ 745196 w 1056130"/>
              <a:gd name="connsiteY941" fmla="*/ 744236 h 1056130"/>
              <a:gd name="connsiteX942" fmla="*/ 745580 w 1056130"/>
              <a:gd name="connsiteY942" fmla="*/ 743300 h 1056130"/>
              <a:gd name="connsiteX943" fmla="*/ 747980 w 1056130"/>
              <a:gd name="connsiteY943" fmla="*/ 743300 h 1056130"/>
              <a:gd name="connsiteX944" fmla="*/ 846392 w 1056130"/>
              <a:gd name="connsiteY944" fmla="*/ 743300 h 1056130"/>
              <a:gd name="connsiteX945" fmla="*/ 849681 w 1056130"/>
              <a:gd name="connsiteY945" fmla="*/ 743852 h 1056130"/>
              <a:gd name="connsiteX946" fmla="*/ 865331 w 1056130"/>
              <a:gd name="connsiteY946" fmla="*/ 754461 h 1056130"/>
              <a:gd name="connsiteX947" fmla="*/ 878676 w 1056130"/>
              <a:gd name="connsiteY947" fmla="*/ 763390 h 1056130"/>
              <a:gd name="connsiteX948" fmla="*/ 880837 w 1056130"/>
              <a:gd name="connsiteY948" fmla="*/ 765118 h 1056130"/>
              <a:gd name="connsiteX949" fmla="*/ 878556 w 1056130"/>
              <a:gd name="connsiteY949" fmla="*/ 765334 h 1056130"/>
              <a:gd name="connsiteX950" fmla="*/ 768503 w 1056130"/>
              <a:gd name="connsiteY950" fmla="*/ 765334 h 1056130"/>
              <a:gd name="connsiteX951" fmla="*/ 764086 w 1056130"/>
              <a:gd name="connsiteY951" fmla="*/ 763582 h 1056130"/>
              <a:gd name="connsiteX952" fmla="*/ 846440 w 1056130"/>
              <a:gd name="connsiteY952" fmla="*/ 742460 h 1056130"/>
              <a:gd name="connsiteX953" fmla="*/ 844040 w 1056130"/>
              <a:gd name="connsiteY953" fmla="*/ 742652 h 1056130"/>
              <a:gd name="connsiteX954" fmla="*/ 745964 w 1056130"/>
              <a:gd name="connsiteY954" fmla="*/ 742652 h 1056130"/>
              <a:gd name="connsiteX955" fmla="*/ 743204 w 1056130"/>
              <a:gd name="connsiteY955" fmla="*/ 742148 h 1056130"/>
              <a:gd name="connsiteX956" fmla="*/ 726186 w 1056130"/>
              <a:gd name="connsiteY956" fmla="*/ 725346 h 1056130"/>
              <a:gd name="connsiteX957" fmla="*/ 726570 w 1056130"/>
              <a:gd name="connsiteY957" fmla="*/ 724385 h 1056130"/>
              <a:gd name="connsiteX958" fmla="*/ 728970 w 1056130"/>
              <a:gd name="connsiteY958" fmla="*/ 724385 h 1056130"/>
              <a:gd name="connsiteX959" fmla="*/ 817973 w 1056130"/>
              <a:gd name="connsiteY959" fmla="*/ 724385 h 1056130"/>
              <a:gd name="connsiteX960" fmla="*/ 821237 w 1056130"/>
              <a:gd name="connsiteY960" fmla="*/ 724937 h 1056130"/>
              <a:gd name="connsiteX961" fmla="*/ 835087 w 1056130"/>
              <a:gd name="connsiteY961" fmla="*/ 734299 h 1056130"/>
              <a:gd name="connsiteX962" fmla="*/ 846440 w 1056130"/>
              <a:gd name="connsiteY962" fmla="*/ 741788 h 1056130"/>
              <a:gd name="connsiteX963" fmla="*/ 846536 w 1056130"/>
              <a:gd name="connsiteY963" fmla="*/ 742460 h 1056130"/>
              <a:gd name="connsiteX964" fmla="*/ 529937 w 1056130"/>
              <a:gd name="connsiteY964" fmla="*/ 652425 h 1056130"/>
              <a:gd name="connsiteX965" fmla="*/ 529937 w 1056130"/>
              <a:gd name="connsiteY965" fmla="*/ 651128 h 1056130"/>
              <a:gd name="connsiteX966" fmla="*/ 531018 w 1056130"/>
              <a:gd name="connsiteY966" fmla="*/ 650000 h 1056130"/>
              <a:gd name="connsiteX967" fmla="*/ 532866 w 1056130"/>
              <a:gd name="connsiteY967" fmla="*/ 650000 h 1056130"/>
              <a:gd name="connsiteX968" fmla="*/ 586008 w 1056130"/>
              <a:gd name="connsiteY968" fmla="*/ 650000 h 1056130"/>
              <a:gd name="connsiteX969" fmla="*/ 589969 w 1056130"/>
              <a:gd name="connsiteY969" fmla="*/ 652400 h 1056130"/>
              <a:gd name="connsiteX970" fmla="*/ 591217 w 1056130"/>
              <a:gd name="connsiteY970" fmla="*/ 655137 h 1056130"/>
              <a:gd name="connsiteX971" fmla="*/ 588601 w 1056130"/>
              <a:gd name="connsiteY971" fmla="*/ 655473 h 1056130"/>
              <a:gd name="connsiteX972" fmla="*/ 532746 w 1056130"/>
              <a:gd name="connsiteY972" fmla="*/ 655473 h 1056130"/>
              <a:gd name="connsiteX973" fmla="*/ 529937 w 1056130"/>
              <a:gd name="connsiteY973" fmla="*/ 652425 h 1056130"/>
              <a:gd name="connsiteX974" fmla="*/ 698966 w 1056130"/>
              <a:gd name="connsiteY974" fmla="*/ 695318 h 1056130"/>
              <a:gd name="connsiteX975" fmla="*/ 775032 w 1056130"/>
              <a:gd name="connsiteY975" fmla="*/ 695318 h 1056130"/>
              <a:gd name="connsiteX976" fmla="*/ 778272 w 1056130"/>
              <a:gd name="connsiteY976" fmla="*/ 696086 h 1056130"/>
              <a:gd name="connsiteX977" fmla="*/ 793538 w 1056130"/>
              <a:gd name="connsiteY977" fmla="*/ 706359 h 1056130"/>
              <a:gd name="connsiteX978" fmla="*/ 794306 w 1056130"/>
              <a:gd name="connsiteY978" fmla="*/ 707247 h 1056130"/>
              <a:gd name="connsiteX979" fmla="*/ 789673 w 1056130"/>
              <a:gd name="connsiteY979" fmla="*/ 707247 h 1056130"/>
              <a:gd name="connsiteX980" fmla="*/ 710968 w 1056130"/>
              <a:gd name="connsiteY980" fmla="*/ 707247 h 1056130"/>
              <a:gd name="connsiteX981" fmla="*/ 706599 w 1056130"/>
              <a:gd name="connsiteY981" fmla="*/ 705471 h 1056130"/>
              <a:gd name="connsiteX982" fmla="*/ 697958 w 1056130"/>
              <a:gd name="connsiteY982" fmla="*/ 696614 h 1056130"/>
              <a:gd name="connsiteX983" fmla="*/ 697262 w 1056130"/>
              <a:gd name="connsiteY983" fmla="*/ 695534 h 1056130"/>
              <a:gd name="connsiteX984" fmla="*/ 698894 w 1056130"/>
              <a:gd name="connsiteY984" fmla="*/ 695318 h 1056130"/>
              <a:gd name="connsiteX985" fmla="*/ 693158 w 1056130"/>
              <a:gd name="connsiteY985" fmla="*/ 692053 h 1056130"/>
              <a:gd name="connsiteX986" fmla="*/ 685309 w 1056130"/>
              <a:gd name="connsiteY986" fmla="*/ 684228 h 1056130"/>
              <a:gd name="connsiteX987" fmla="*/ 687709 w 1056130"/>
              <a:gd name="connsiteY987" fmla="*/ 683748 h 1056130"/>
              <a:gd name="connsiteX988" fmla="*/ 757462 w 1056130"/>
              <a:gd name="connsiteY988" fmla="*/ 683748 h 1056130"/>
              <a:gd name="connsiteX989" fmla="*/ 761374 w 1056130"/>
              <a:gd name="connsiteY989" fmla="*/ 684925 h 1056130"/>
              <a:gd name="connsiteX990" fmla="*/ 774072 w 1056130"/>
              <a:gd name="connsiteY990" fmla="*/ 693422 h 1056130"/>
              <a:gd name="connsiteX991" fmla="*/ 771287 w 1056130"/>
              <a:gd name="connsiteY991" fmla="*/ 693782 h 1056130"/>
              <a:gd name="connsiteX992" fmla="*/ 697334 w 1056130"/>
              <a:gd name="connsiteY992" fmla="*/ 693782 h 1056130"/>
              <a:gd name="connsiteX993" fmla="*/ 693158 w 1056130"/>
              <a:gd name="connsiteY993" fmla="*/ 692053 h 1056130"/>
              <a:gd name="connsiteX994" fmla="*/ 775680 w 1056130"/>
              <a:gd name="connsiteY994" fmla="*/ 692581 h 1056130"/>
              <a:gd name="connsiteX995" fmla="*/ 764566 w 1056130"/>
              <a:gd name="connsiteY995" fmla="*/ 685093 h 1056130"/>
              <a:gd name="connsiteX996" fmla="*/ 763414 w 1056130"/>
              <a:gd name="connsiteY996" fmla="*/ 683724 h 1056130"/>
              <a:gd name="connsiteX997" fmla="*/ 834103 w 1056130"/>
              <a:gd name="connsiteY997" fmla="*/ 683724 h 1056130"/>
              <a:gd name="connsiteX998" fmla="*/ 838616 w 1056130"/>
              <a:gd name="connsiteY998" fmla="*/ 684781 h 1056130"/>
              <a:gd name="connsiteX999" fmla="*/ 855418 w 1056130"/>
              <a:gd name="connsiteY999" fmla="*/ 693614 h 1056130"/>
              <a:gd name="connsiteX1000" fmla="*/ 853257 w 1056130"/>
              <a:gd name="connsiteY1000" fmla="*/ 693758 h 1056130"/>
              <a:gd name="connsiteX1001" fmla="*/ 779568 w 1056130"/>
              <a:gd name="connsiteY1001" fmla="*/ 693758 h 1056130"/>
              <a:gd name="connsiteX1002" fmla="*/ 775752 w 1056130"/>
              <a:gd name="connsiteY1002" fmla="*/ 692581 h 1056130"/>
              <a:gd name="connsiteX1003" fmla="*/ 829758 w 1056130"/>
              <a:gd name="connsiteY1003" fmla="*/ 682140 h 1056130"/>
              <a:gd name="connsiteX1004" fmla="*/ 762550 w 1056130"/>
              <a:gd name="connsiteY1004" fmla="*/ 682140 h 1056130"/>
              <a:gd name="connsiteX1005" fmla="*/ 757918 w 1056130"/>
              <a:gd name="connsiteY1005" fmla="*/ 680748 h 1056130"/>
              <a:gd name="connsiteX1006" fmla="*/ 748124 w 1056130"/>
              <a:gd name="connsiteY1006" fmla="*/ 674147 h 1056130"/>
              <a:gd name="connsiteX1007" fmla="*/ 749756 w 1056130"/>
              <a:gd name="connsiteY1007" fmla="*/ 673619 h 1056130"/>
              <a:gd name="connsiteX1008" fmla="*/ 814564 w 1056130"/>
              <a:gd name="connsiteY1008" fmla="*/ 673619 h 1056130"/>
              <a:gd name="connsiteX1009" fmla="*/ 817349 w 1056130"/>
              <a:gd name="connsiteY1009" fmla="*/ 674147 h 1056130"/>
              <a:gd name="connsiteX1010" fmla="*/ 831751 w 1056130"/>
              <a:gd name="connsiteY1010" fmla="*/ 681348 h 1056130"/>
              <a:gd name="connsiteX1011" fmla="*/ 832231 w 1056130"/>
              <a:gd name="connsiteY1011" fmla="*/ 682020 h 1056130"/>
              <a:gd name="connsiteX1012" fmla="*/ 829830 w 1056130"/>
              <a:gd name="connsiteY1012" fmla="*/ 682140 h 1056130"/>
              <a:gd name="connsiteX1013" fmla="*/ 822437 w 1056130"/>
              <a:gd name="connsiteY1013" fmla="*/ 648416 h 1056130"/>
              <a:gd name="connsiteX1014" fmla="*/ 771479 w 1056130"/>
              <a:gd name="connsiteY1014" fmla="*/ 648416 h 1056130"/>
              <a:gd name="connsiteX1015" fmla="*/ 768215 w 1056130"/>
              <a:gd name="connsiteY1015" fmla="*/ 647624 h 1056130"/>
              <a:gd name="connsiteX1016" fmla="*/ 761446 w 1056130"/>
              <a:gd name="connsiteY1016" fmla="*/ 644216 h 1056130"/>
              <a:gd name="connsiteX1017" fmla="*/ 761614 w 1056130"/>
              <a:gd name="connsiteY1017" fmla="*/ 643639 h 1056130"/>
              <a:gd name="connsiteX1018" fmla="*/ 811252 w 1056130"/>
              <a:gd name="connsiteY1018" fmla="*/ 643639 h 1056130"/>
              <a:gd name="connsiteX1019" fmla="*/ 815837 w 1056130"/>
              <a:gd name="connsiteY1019" fmla="*/ 644528 h 1056130"/>
              <a:gd name="connsiteX1020" fmla="*/ 824310 w 1056130"/>
              <a:gd name="connsiteY1020" fmla="*/ 647936 h 1056130"/>
              <a:gd name="connsiteX1021" fmla="*/ 822510 w 1056130"/>
              <a:gd name="connsiteY1021" fmla="*/ 648416 h 1056130"/>
              <a:gd name="connsiteX1022" fmla="*/ 827046 w 1056130"/>
              <a:gd name="connsiteY1022" fmla="*/ 649976 h 1056130"/>
              <a:gd name="connsiteX1023" fmla="*/ 831367 w 1056130"/>
              <a:gd name="connsiteY1023" fmla="*/ 650816 h 1056130"/>
              <a:gd name="connsiteX1024" fmla="*/ 841520 w 1056130"/>
              <a:gd name="connsiteY1024" fmla="*/ 654897 h 1056130"/>
              <a:gd name="connsiteX1025" fmla="*/ 839864 w 1056130"/>
              <a:gd name="connsiteY1025" fmla="*/ 655449 h 1056130"/>
              <a:gd name="connsiteX1026" fmla="*/ 785137 w 1056130"/>
              <a:gd name="connsiteY1026" fmla="*/ 655449 h 1056130"/>
              <a:gd name="connsiteX1027" fmla="*/ 783337 w 1056130"/>
              <a:gd name="connsiteY1027" fmla="*/ 655233 h 1056130"/>
              <a:gd name="connsiteX1028" fmla="*/ 774024 w 1056130"/>
              <a:gd name="connsiteY1028" fmla="*/ 650432 h 1056130"/>
              <a:gd name="connsiteX1029" fmla="*/ 774216 w 1056130"/>
              <a:gd name="connsiteY1029" fmla="*/ 649880 h 1056130"/>
              <a:gd name="connsiteX1030" fmla="*/ 827022 w 1056130"/>
              <a:gd name="connsiteY1030" fmla="*/ 649880 h 1056130"/>
              <a:gd name="connsiteX1031" fmla="*/ 810772 w 1056130"/>
              <a:gd name="connsiteY1031" fmla="*/ 640807 h 1056130"/>
              <a:gd name="connsiteX1032" fmla="*/ 805803 w 1056130"/>
              <a:gd name="connsiteY1032" fmla="*/ 638719 h 1056130"/>
              <a:gd name="connsiteX1033" fmla="*/ 805803 w 1056130"/>
              <a:gd name="connsiteY1033" fmla="*/ 638239 h 1056130"/>
              <a:gd name="connsiteX1034" fmla="*/ 808540 w 1056130"/>
              <a:gd name="connsiteY1034" fmla="*/ 638239 h 1056130"/>
              <a:gd name="connsiteX1035" fmla="*/ 850881 w 1056130"/>
              <a:gd name="connsiteY1035" fmla="*/ 638239 h 1056130"/>
              <a:gd name="connsiteX1036" fmla="*/ 857554 w 1056130"/>
              <a:gd name="connsiteY1036" fmla="*/ 639343 h 1056130"/>
              <a:gd name="connsiteX1037" fmla="*/ 864755 w 1056130"/>
              <a:gd name="connsiteY1037" fmla="*/ 641743 h 1056130"/>
              <a:gd name="connsiteX1038" fmla="*/ 861562 w 1056130"/>
              <a:gd name="connsiteY1038" fmla="*/ 642079 h 1056130"/>
              <a:gd name="connsiteX1039" fmla="*/ 817661 w 1056130"/>
              <a:gd name="connsiteY1039" fmla="*/ 642079 h 1056130"/>
              <a:gd name="connsiteX1040" fmla="*/ 810772 w 1056130"/>
              <a:gd name="connsiteY1040" fmla="*/ 640807 h 1056130"/>
              <a:gd name="connsiteX1041" fmla="*/ 808372 w 1056130"/>
              <a:gd name="connsiteY1041" fmla="*/ 641551 h 1056130"/>
              <a:gd name="connsiteX1042" fmla="*/ 808372 w 1056130"/>
              <a:gd name="connsiteY1042" fmla="*/ 642103 h 1056130"/>
              <a:gd name="connsiteX1043" fmla="*/ 805539 w 1056130"/>
              <a:gd name="connsiteY1043" fmla="*/ 642103 h 1056130"/>
              <a:gd name="connsiteX1044" fmla="*/ 760822 w 1056130"/>
              <a:gd name="connsiteY1044" fmla="*/ 642103 h 1056130"/>
              <a:gd name="connsiteX1045" fmla="*/ 754077 w 1056130"/>
              <a:gd name="connsiteY1045" fmla="*/ 640471 h 1056130"/>
              <a:gd name="connsiteX1046" fmla="*/ 750453 w 1056130"/>
              <a:gd name="connsiteY1046" fmla="*/ 638599 h 1056130"/>
              <a:gd name="connsiteX1047" fmla="*/ 752325 w 1056130"/>
              <a:gd name="connsiteY1047" fmla="*/ 638215 h 1056130"/>
              <a:gd name="connsiteX1048" fmla="*/ 798362 w 1056130"/>
              <a:gd name="connsiteY1048" fmla="*/ 638215 h 1056130"/>
              <a:gd name="connsiteX1049" fmla="*/ 801915 w 1056130"/>
              <a:gd name="connsiteY1049" fmla="*/ 638911 h 1056130"/>
              <a:gd name="connsiteX1050" fmla="*/ 808372 w 1056130"/>
              <a:gd name="connsiteY1050" fmla="*/ 641551 h 1056130"/>
              <a:gd name="connsiteX1051" fmla="*/ 752493 w 1056130"/>
              <a:gd name="connsiteY1051" fmla="*/ 641551 h 1056130"/>
              <a:gd name="connsiteX1052" fmla="*/ 752493 w 1056130"/>
              <a:gd name="connsiteY1052" fmla="*/ 642055 h 1056130"/>
              <a:gd name="connsiteX1053" fmla="*/ 749612 w 1056130"/>
              <a:gd name="connsiteY1053" fmla="*/ 642055 h 1056130"/>
              <a:gd name="connsiteX1054" fmla="*/ 704007 w 1056130"/>
              <a:gd name="connsiteY1054" fmla="*/ 642055 h 1056130"/>
              <a:gd name="connsiteX1055" fmla="*/ 697262 w 1056130"/>
              <a:gd name="connsiteY1055" fmla="*/ 639919 h 1056130"/>
              <a:gd name="connsiteX1056" fmla="*/ 695414 w 1056130"/>
              <a:gd name="connsiteY1056" fmla="*/ 638143 h 1056130"/>
              <a:gd name="connsiteX1057" fmla="*/ 697958 w 1056130"/>
              <a:gd name="connsiteY1057" fmla="*/ 638143 h 1056130"/>
              <a:gd name="connsiteX1058" fmla="*/ 742676 w 1056130"/>
              <a:gd name="connsiteY1058" fmla="*/ 638143 h 1056130"/>
              <a:gd name="connsiteX1059" fmla="*/ 748436 w 1056130"/>
              <a:gd name="connsiteY1059" fmla="*/ 639535 h 1056130"/>
              <a:gd name="connsiteX1060" fmla="*/ 752373 w 1056130"/>
              <a:gd name="connsiteY1060" fmla="*/ 641599 h 1056130"/>
              <a:gd name="connsiteX1061" fmla="*/ 696878 w 1056130"/>
              <a:gd name="connsiteY1061" fmla="*/ 641695 h 1056130"/>
              <a:gd name="connsiteX1062" fmla="*/ 693998 w 1056130"/>
              <a:gd name="connsiteY1062" fmla="*/ 642031 h 1056130"/>
              <a:gd name="connsiteX1063" fmla="*/ 647432 w 1056130"/>
              <a:gd name="connsiteY1063" fmla="*/ 642031 h 1056130"/>
              <a:gd name="connsiteX1064" fmla="*/ 640231 w 1056130"/>
              <a:gd name="connsiteY1064" fmla="*/ 638455 h 1056130"/>
              <a:gd name="connsiteX1065" fmla="*/ 641815 w 1056130"/>
              <a:gd name="connsiteY1065" fmla="*/ 638119 h 1056130"/>
              <a:gd name="connsiteX1066" fmla="*/ 689941 w 1056130"/>
              <a:gd name="connsiteY1066" fmla="*/ 638119 h 1056130"/>
              <a:gd name="connsiteX1067" fmla="*/ 693110 w 1056130"/>
              <a:gd name="connsiteY1067" fmla="*/ 639103 h 1056130"/>
              <a:gd name="connsiteX1068" fmla="*/ 696758 w 1056130"/>
              <a:gd name="connsiteY1068" fmla="*/ 641743 h 1056130"/>
              <a:gd name="connsiteX1069" fmla="*/ 646976 w 1056130"/>
              <a:gd name="connsiteY1069" fmla="*/ 643639 h 1056130"/>
              <a:gd name="connsiteX1070" fmla="*/ 697958 w 1056130"/>
              <a:gd name="connsiteY1070" fmla="*/ 643639 h 1056130"/>
              <a:gd name="connsiteX1071" fmla="*/ 701127 w 1056130"/>
              <a:gd name="connsiteY1071" fmla="*/ 644576 h 1056130"/>
              <a:gd name="connsiteX1072" fmla="*/ 706047 w 1056130"/>
              <a:gd name="connsiteY1072" fmla="*/ 647888 h 1056130"/>
              <a:gd name="connsiteX1073" fmla="*/ 705831 w 1056130"/>
              <a:gd name="connsiteY1073" fmla="*/ 648392 h 1056130"/>
              <a:gd name="connsiteX1074" fmla="*/ 703431 w 1056130"/>
              <a:gd name="connsiteY1074" fmla="*/ 648392 h 1056130"/>
              <a:gd name="connsiteX1075" fmla="*/ 652400 w 1056130"/>
              <a:gd name="connsiteY1075" fmla="*/ 648392 h 1056130"/>
              <a:gd name="connsiteX1076" fmla="*/ 647600 w 1056130"/>
              <a:gd name="connsiteY1076" fmla="*/ 646376 h 1056130"/>
              <a:gd name="connsiteX1077" fmla="*/ 645320 w 1056130"/>
              <a:gd name="connsiteY1077" fmla="*/ 644552 h 1056130"/>
              <a:gd name="connsiteX1078" fmla="*/ 646856 w 1056130"/>
              <a:gd name="connsiteY1078" fmla="*/ 643687 h 1056130"/>
              <a:gd name="connsiteX1079" fmla="*/ 703551 w 1056130"/>
              <a:gd name="connsiteY1079" fmla="*/ 644192 h 1056130"/>
              <a:gd name="connsiteX1080" fmla="*/ 705183 w 1056130"/>
              <a:gd name="connsiteY1080" fmla="*/ 643639 h 1056130"/>
              <a:gd name="connsiteX1081" fmla="*/ 754845 w 1056130"/>
              <a:gd name="connsiteY1081" fmla="*/ 643639 h 1056130"/>
              <a:gd name="connsiteX1082" fmla="*/ 758134 w 1056130"/>
              <a:gd name="connsiteY1082" fmla="*/ 644384 h 1056130"/>
              <a:gd name="connsiteX1083" fmla="*/ 765046 w 1056130"/>
              <a:gd name="connsiteY1083" fmla="*/ 647888 h 1056130"/>
              <a:gd name="connsiteX1084" fmla="*/ 765046 w 1056130"/>
              <a:gd name="connsiteY1084" fmla="*/ 648392 h 1056130"/>
              <a:gd name="connsiteX1085" fmla="*/ 762286 w 1056130"/>
              <a:gd name="connsiteY1085" fmla="*/ 648392 h 1056130"/>
              <a:gd name="connsiteX1086" fmla="*/ 712504 w 1056130"/>
              <a:gd name="connsiteY1086" fmla="*/ 648392 h 1056130"/>
              <a:gd name="connsiteX1087" fmla="*/ 707391 w 1056130"/>
              <a:gd name="connsiteY1087" fmla="*/ 646808 h 1056130"/>
              <a:gd name="connsiteX1088" fmla="*/ 703431 w 1056130"/>
              <a:gd name="connsiteY1088" fmla="*/ 644239 h 1056130"/>
              <a:gd name="connsiteX1089" fmla="*/ 714688 w 1056130"/>
              <a:gd name="connsiteY1089" fmla="*/ 649976 h 1056130"/>
              <a:gd name="connsiteX1090" fmla="*/ 767567 w 1056130"/>
              <a:gd name="connsiteY1090" fmla="*/ 649880 h 1056130"/>
              <a:gd name="connsiteX1091" fmla="*/ 770831 w 1056130"/>
              <a:gd name="connsiteY1091" fmla="*/ 650648 h 1056130"/>
              <a:gd name="connsiteX1092" fmla="*/ 779400 w 1056130"/>
              <a:gd name="connsiteY1092" fmla="*/ 654945 h 1056130"/>
              <a:gd name="connsiteX1093" fmla="*/ 776280 w 1056130"/>
              <a:gd name="connsiteY1093" fmla="*/ 655353 h 1056130"/>
              <a:gd name="connsiteX1094" fmla="*/ 722801 w 1056130"/>
              <a:gd name="connsiteY1094" fmla="*/ 655353 h 1056130"/>
              <a:gd name="connsiteX1095" fmla="*/ 718169 w 1056130"/>
              <a:gd name="connsiteY1095" fmla="*/ 653961 h 1056130"/>
              <a:gd name="connsiteX1096" fmla="*/ 712960 w 1056130"/>
              <a:gd name="connsiteY1096" fmla="*/ 650432 h 1056130"/>
              <a:gd name="connsiteX1097" fmla="*/ 714568 w 1056130"/>
              <a:gd name="connsiteY1097" fmla="*/ 650024 h 1056130"/>
              <a:gd name="connsiteX1098" fmla="*/ 726690 w 1056130"/>
              <a:gd name="connsiteY1098" fmla="*/ 656985 h 1056130"/>
              <a:gd name="connsiteX1099" fmla="*/ 779088 w 1056130"/>
              <a:gd name="connsiteY1099" fmla="*/ 656985 h 1056130"/>
              <a:gd name="connsiteX1100" fmla="*/ 787585 w 1056130"/>
              <a:gd name="connsiteY1100" fmla="*/ 659049 h 1056130"/>
              <a:gd name="connsiteX1101" fmla="*/ 794666 w 1056130"/>
              <a:gd name="connsiteY1101" fmla="*/ 663106 h 1056130"/>
              <a:gd name="connsiteX1102" fmla="*/ 792722 w 1056130"/>
              <a:gd name="connsiteY1102" fmla="*/ 663106 h 1056130"/>
              <a:gd name="connsiteX1103" fmla="*/ 734011 w 1056130"/>
              <a:gd name="connsiteY1103" fmla="*/ 663106 h 1056130"/>
              <a:gd name="connsiteX1104" fmla="*/ 730338 w 1056130"/>
              <a:gd name="connsiteY1104" fmla="*/ 662002 h 1056130"/>
              <a:gd name="connsiteX1105" fmla="*/ 723305 w 1056130"/>
              <a:gd name="connsiteY1105" fmla="*/ 657201 h 1056130"/>
              <a:gd name="connsiteX1106" fmla="*/ 726498 w 1056130"/>
              <a:gd name="connsiteY1106" fmla="*/ 657081 h 1056130"/>
              <a:gd name="connsiteX1107" fmla="*/ 737587 w 1056130"/>
              <a:gd name="connsiteY1107" fmla="*/ 664714 h 1056130"/>
              <a:gd name="connsiteX1108" fmla="*/ 796778 w 1056130"/>
              <a:gd name="connsiteY1108" fmla="*/ 664714 h 1056130"/>
              <a:gd name="connsiteX1109" fmla="*/ 800811 w 1056130"/>
              <a:gd name="connsiteY1109" fmla="*/ 665626 h 1056130"/>
              <a:gd name="connsiteX1110" fmla="*/ 812284 w 1056130"/>
              <a:gd name="connsiteY1110" fmla="*/ 671411 h 1056130"/>
              <a:gd name="connsiteX1111" fmla="*/ 810628 w 1056130"/>
              <a:gd name="connsiteY1111" fmla="*/ 672011 h 1056130"/>
              <a:gd name="connsiteX1112" fmla="*/ 746996 w 1056130"/>
              <a:gd name="connsiteY1112" fmla="*/ 672011 h 1056130"/>
              <a:gd name="connsiteX1113" fmla="*/ 743348 w 1056130"/>
              <a:gd name="connsiteY1113" fmla="*/ 670907 h 1056130"/>
              <a:gd name="connsiteX1114" fmla="*/ 736603 w 1056130"/>
              <a:gd name="connsiteY1114" fmla="*/ 666346 h 1056130"/>
              <a:gd name="connsiteX1115" fmla="*/ 735043 w 1056130"/>
              <a:gd name="connsiteY1115" fmla="*/ 664714 h 1056130"/>
              <a:gd name="connsiteX1116" fmla="*/ 817229 w 1056130"/>
              <a:gd name="connsiteY1116" fmla="*/ 672059 h 1056130"/>
              <a:gd name="connsiteX1117" fmla="*/ 803499 w 1056130"/>
              <a:gd name="connsiteY1117" fmla="*/ 665170 h 1056130"/>
              <a:gd name="connsiteX1118" fmla="*/ 805203 w 1056130"/>
              <a:gd name="connsiteY1118" fmla="*/ 664714 h 1056130"/>
              <a:gd name="connsiteX1119" fmla="*/ 864371 w 1056130"/>
              <a:gd name="connsiteY1119" fmla="*/ 664714 h 1056130"/>
              <a:gd name="connsiteX1120" fmla="*/ 868187 w 1056130"/>
              <a:gd name="connsiteY1120" fmla="*/ 665434 h 1056130"/>
              <a:gd name="connsiteX1121" fmla="*/ 883525 w 1056130"/>
              <a:gd name="connsiteY1121" fmla="*/ 671531 h 1056130"/>
              <a:gd name="connsiteX1122" fmla="*/ 884197 w 1056130"/>
              <a:gd name="connsiteY1122" fmla="*/ 671819 h 1056130"/>
              <a:gd name="connsiteX1123" fmla="*/ 883957 w 1056130"/>
              <a:gd name="connsiteY1123" fmla="*/ 672395 h 1056130"/>
              <a:gd name="connsiteX1124" fmla="*/ 882133 w 1056130"/>
              <a:gd name="connsiteY1124" fmla="*/ 672539 h 1056130"/>
              <a:gd name="connsiteX1125" fmla="*/ 819725 w 1056130"/>
              <a:gd name="connsiteY1125" fmla="*/ 672539 h 1056130"/>
              <a:gd name="connsiteX1126" fmla="*/ 817037 w 1056130"/>
              <a:gd name="connsiteY1126" fmla="*/ 672107 h 1056130"/>
              <a:gd name="connsiteX1127" fmla="*/ 858586 w 1056130"/>
              <a:gd name="connsiteY1127" fmla="*/ 663130 h 1056130"/>
              <a:gd name="connsiteX1128" fmla="*/ 801699 w 1056130"/>
              <a:gd name="connsiteY1128" fmla="*/ 663130 h 1056130"/>
              <a:gd name="connsiteX1129" fmla="*/ 797186 w 1056130"/>
              <a:gd name="connsiteY1129" fmla="*/ 662026 h 1056130"/>
              <a:gd name="connsiteX1130" fmla="*/ 787993 w 1056130"/>
              <a:gd name="connsiteY1130" fmla="*/ 657417 h 1056130"/>
              <a:gd name="connsiteX1131" fmla="*/ 790778 w 1056130"/>
              <a:gd name="connsiteY1131" fmla="*/ 656961 h 1056130"/>
              <a:gd name="connsiteX1132" fmla="*/ 844760 w 1056130"/>
              <a:gd name="connsiteY1132" fmla="*/ 656961 h 1056130"/>
              <a:gd name="connsiteX1133" fmla="*/ 849369 w 1056130"/>
              <a:gd name="connsiteY1133" fmla="*/ 657849 h 1056130"/>
              <a:gd name="connsiteX1134" fmla="*/ 859618 w 1056130"/>
              <a:gd name="connsiteY1134" fmla="*/ 661978 h 1056130"/>
              <a:gd name="connsiteX1135" fmla="*/ 861346 w 1056130"/>
              <a:gd name="connsiteY1135" fmla="*/ 663130 h 1056130"/>
              <a:gd name="connsiteX1136" fmla="*/ 845168 w 1056130"/>
              <a:gd name="connsiteY1136" fmla="*/ 654489 h 1056130"/>
              <a:gd name="connsiteX1137" fmla="*/ 836647 w 1056130"/>
              <a:gd name="connsiteY1137" fmla="*/ 651032 h 1056130"/>
              <a:gd name="connsiteX1138" fmla="*/ 835231 w 1056130"/>
              <a:gd name="connsiteY1138" fmla="*/ 649952 h 1056130"/>
              <a:gd name="connsiteX1139" fmla="*/ 887582 w 1056130"/>
              <a:gd name="connsiteY1139" fmla="*/ 649952 h 1056130"/>
              <a:gd name="connsiteX1140" fmla="*/ 890702 w 1056130"/>
              <a:gd name="connsiteY1140" fmla="*/ 650336 h 1056130"/>
              <a:gd name="connsiteX1141" fmla="*/ 903424 w 1056130"/>
              <a:gd name="connsiteY1141" fmla="*/ 654585 h 1056130"/>
              <a:gd name="connsiteX1142" fmla="*/ 904192 w 1056130"/>
              <a:gd name="connsiteY1142" fmla="*/ 655401 h 1056130"/>
              <a:gd name="connsiteX1143" fmla="*/ 902223 w 1056130"/>
              <a:gd name="connsiteY1143" fmla="*/ 655401 h 1056130"/>
              <a:gd name="connsiteX1144" fmla="*/ 849777 w 1056130"/>
              <a:gd name="connsiteY1144" fmla="*/ 655401 h 1056130"/>
              <a:gd name="connsiteX1145" fmla="*/ 844976 w 1056130"/>
              <a:gd name="connsiteY1145" fmla="*/ 654537 h 1056130"/>
              <a:gd name="connsiteX1146" fmla="*/ 880933 w 1056130"/>
              <a:gd name="connsiteY1146" fmla="*/ 648368 h 1056130"/>
              <a:gd name="connsiteX1147" fmla="*/ 832063 w 1056130"/>
              <a:gd name="connsiteY1147" fmla="*/ 648368 h 1056130"/>
              <a:gd name="connsiteX1148" fmla="*/ 827718 w 1056130"/>
              <a:gd name="connsiteY1148" fmla="*/ 647528 h 1056130"/>
              <a:gd name="connsiteX1149" fmla="*/ 819341 w 1056130"/>
              <a:gd name="connsiteY1149" fmla="*/ 643591 h 1056130"/>
              <a:gd name="connsiteX1150" fmla="*/ 868379 w 1056130"/>
              <a:gd name="connsiteY1150" fmla="*/ 643591 h 1056130"/>
              <a:gd name="connsiteX1151" fmla="*/ 872748 w 1056130"/>
              <a:gd name="connsiteY1151" fmla="*/ 644312 h 1056130"/>
              <a:gd name="connsiteX1152" fmla="*/ 883621 w 1056130"/>
              <a:gd name="connsiteY1152" fmla="*/ 647960 h 1056130"/>
              <a:gd name="connsiteX1153" fmla="*/ 880741 w 1056130"/>
              <a:gd name="connsiteY1153" fmla="*/ 648416 h 1056130"/>
              <a:gd name="connsiteX1154" fmla="*/ 868403 w 1056130"/>
              <a:gd name="connsiteY1154" fmla="*/ 641167 h 1056130"/>
              <a:gd name="connsiteX1155" fmla="*/ 861202 w 1056130"/>
              <a:gd name="connsiteY1155" fmla="*/ 638215 h 1056130"/>
              <a:gd name="connsiteX1156" fmla="*/ 863963 w 1056130"/>
              <a:gd name="connsiteY1156" fmla="*/ 638215 h 1056130"/>
              <a:gd name="connsiteX1157" fmla="*/ 905800 w 1056130"/>
              <a:gd name="connsiteY1157" fmla="*/ 638215 h 1056130"/>
              <a:gd name="connsiteX1158" fmla="*/ 911753 w 1056130"/>
              <a:gd name="connsiteY1158" fmla="*/ 639055 h 1056130"/>
              <a:gd name="connsiteX1159" fmla="*/ 920490 w 1056130"/>
              <a:gd name="connsiteY1159" fmla="*/ 641623 h 1056130"/>
              <a:gd name="connsiteX1160" fmla="*/ 920490 w 1056130"/>
              <a:gd name="connsiteY1160" fmla="*/ 642103 h 1056130"/>
              <a:gd name="connsiteX1161" fmla="*/ 873876 w 1056130"/>
              <a:gd name="connsiteY1161" fmla="*/ 642103 h 1056130"/>
              <a:gd name="connsiteX1162" fmla="*/ 868211 w 1056130"/>
              <a:gd name="connsiteY1162" fmla="*/ 641191 h 1056130"/>
              <a:gd name="connsiteX1163" fmla="*/ 899583 w 1056130"/>
              <a:gd name="connsiteY1163" fmla="*/ 636655 h 1056130"/>
              <a:gd name="connsiteX1164" fmla="*/ 856378 w 1056130"/>
              <a:gd name="connsiteY1164" fmla="*/ 636655 h 1056130"/>
              <a:gd name="connsiteX1165" fmla="*/ 849033 w 1056130"/>
              <a:gd name="connsiteY1165" fmla="*/ 634830 h 1056130"/>
              <a:gd name="connsiteX1166" fmla="*/ 845048 w 1056130"/>
              <a:gd name="connsiteY1166" fmla="*/ 633510 h 1056130"/>
              <a:gd name="connsiteX1167" fmla="*/ 844376 w 1056130"/>
              <a:gd name="connsiteY1167" fmla="*/ 633246 h 1056130"/>
              <a:gd name="connsiteX1168" fmla="*/ 844398 w 1056130"/>
              <a:gd name="connsiteY1168" fmla="*/ 632737 h 1056130"/>
              <a:gd name="connsiteX1169" fmla="*/ 844592 w 1056130"/>
              <a:gd name="connsiteY1169" fmla="*/ 632646 h 1056130"/>
              <a:gd name="connsiteX1170" fmla="*/ 846416 w 1056130"/>
              <a:gd name="connsiteY1170" fmla="*/ 632502 h 1056130"/>
              <a:gd name="connsiteX1171" fmla="*/ 888302 w 1056130"/>
              <a:gd name="connsiteY1171" fmla="*/ 632502 h 1056130"/>
              <a:gd name="connsiteX1172" fmla="*/ 890702 w 1056130"/>
              <a:gd name="connsiteY1172" fmla="*/ 632982 h 1056130"/>
              <a:gd name="connsiteX1173" fmla="*/ 892766 w 1056130"/>
              <a:gd name="connsiteY1173" fmla="*/ 633582 h 1056130"/>
              <a:gd name="connsiteX1174" fmla="*/ 894398 w 1056130"/>
              <a:gd name="connsiteY1174" fmla="*/ 634038 h 1056130"/>
              <a:gd name="connsiteX1175" fmla="*/ 896463 w 1056130"/>
              <a:gd name="connsiteY1175" fmla="*/ 634614 h 1056130"/>
              <a:gd name="connsiteX1176" fmla="*/ 898071 w 1056130"/>
              <a:gd name="connsiteY1176" fmla="*/ 635094 h 1056130"/>
              <a:gd name="connsiteX1177" fmla="*/ 900135 w 1056130"/>
              <a:gd name="connsiteY1177" fmla="*/ 635670 h 1056130"/>
              <a:gd name="connsiteX1178" fmla="*/ 901671 w 1056130"/>
              <a:gd name="connsiteY1178" fmla="*/ 636175 h 1056130"/>
              <a:gd name="connsiteX1179" fmla="*/ 901671 w 1056130"/>
              <a:gd name="connsiteY1179" fmla="*/ 636175 h 1056130"/>
              <a:gd name="connsiteX1180" fmla="*/ 899583 w 1056130"/>
              <a:gd name="connsiteY1180" fmla="*/ 636655 h 1056130"/>
              <a:gd name="connsiteX1181" fmla="*/ 847857 w 1056130"/>
              <a:gd name="connsiteY1181" fmla="*/ 636655 h 1056130"/>
              <a:gd name="connsiteX1182" fmla="*/ 845456 w 1056130"/>
              <a:gd name="connsiteY1182" fmla="*/ 636655 h 1056130"/>
              <a:gd name="connsiteX1183" fmla="*/ 803355 w 1056130"/>
              <a:gd name="connsiteY1183" fmla="*/ 636655 h 1056130"/>
              <a:gd name="connsiteX1184" fmla="*/ 797762 w 1056130"/>
              <a:gd name="connsiteY1184" fmla="*/ 635598 h 1056130"/>
              <a:gd name="connsiteX1185" fmla="*/ 792482 w 1056130"/>
              <a:gd name="connsiteY1185" fmla="*/ 633486 h 1056130"/>
              <a:gd name="connsiteX1186" fmla="*/ 792290 w 1056130"/>
              <a:gd name="connsiteY1186" fmla="*/ 632718 h 1056130"/>
              <a:gd name="connsiteX1187" fmla="*/ 794690 w 1056130"/>
              <a:gd name="connsiteY1187" fmla="*/ 632502 h 1056130"/>
              <a:gd name="connsiteX1188" fmla="*/ 836503 w 1056130"/>
              <a:gd name="connsiteY1188" fmla="*/ 632502 h 1056130"/>
              <a:gd name="connsiteX1189" fmla="*/ 839264 w 1056130"/>
              <a:gd name="connsiteY1189" fmla="*/ 633030 h 1056130"/>
              <a:gd name="connsiteX1190" fmla="*/ 847833 w 1056130"/>
              <a:gd name="connsiteY1190" fmla="*/ 636655 h 1056130"/>
              <a:gd name="connsiteX1191" fmla="*/ 794786 w 1056130"/>
              <a:gd name="connsiteY1191" fmla="*/ 636247 h 1056130"/>
              <a:gd name="connsiteX1192" fmla="*/ 794786 w 1056130"/>
              <a:gd name="connsiteY1192" fmla="*/ 636655 h 1056130"/>
              <a:gd name="connsiteX1193" fmla="*/ 792386 w 1056130"/>
              <a:gd name="connsiteY1193" fmla="*/ 636655 h 1056130"/>
              <a:gd name="connsiteX1194" fmla="*/ 749997 w 1056130"/>
              <a:gd name="connsiteY1194" fmla="*/ 636655 h 1056130"/>
              <a:gd name="connsiteX1195" fmla="*/ 743228 w 1056130"/>
              <a:gd name="connsiteY1195" fmla="*/ 635046 h 1056130"/>
              <a:gd name="connsiteX1196" fmla="*/ 739939 w 1056130"/>
              <a:gd name="connsiteY1196" fmla="*/ 633462 h 1056130"/>
              <a:gd name="connsiteX1197" fmla="*/ 739747 w 1056130"/>
              <a:gd name="connsiteY1197" fmla="*/ 632670 h 1056130"/>
              <a:gd name="connsiteX1198" fmla="*/ 742148 w 1056130"/>
              <a:gd name="connsiteY1198" fmla="*/ 632478 h 1056130"/>
              <a:gd name="connsiteX1199" fmla="*/ 784753 w 1056130"/>
              <a:gd name="connsiteY1199" fmla="*/ 632478 h 1056130"/>
              <a:gd name="connsiteX1200" fmla="*/ 787681 w 1056130"/>
              <a:gd name="connsiteY1200" fmla="*/ 633126 h 1056130"/>
              <a:gd name="connsiteX1201" fmla="*/ 741451 w 1056130"/>
              <a:gd name="connsiteY1201" fmla="*/ 636079 h 1056130"/>
              <a:gd name="connsiteX1202" fmla="*/ 741307 w 1056130"/>
              <a:gd name="connsiteY1202" fmla="*/ 636655 h 1056130"/>
              <a:gd name="connsiteX1203" fmla="*/ 738523 w 1056130"/>
              <a:gd name="connsiteY1203" fmla="*/ 636655 h 1056130"/>
              <a:gd name="connsiteX1204" fmla="*/ 696398 w 1056130"/>
              <a:gd name="connsiteY1204" fmla="*/ 636655 h 1056130"/>
              <a:gd name="connsiteX1205" fmla="*/ 687421 w 1056130"/>
              <a:gd name="connsiteY1205" fmla="*/ 633222 h 1056130"/>
              <a:gd name="connsiteX1206" fmla="*/ 689989 w 1056130"/>
              <a:gd name="connsiteY1206" fmla="*/ 632958 h 1056130"/>
              <a:gd name="connsiteX1207" fmla="*/ 733194 w 1056130"/>
              <a:gd name="connsiteY1207" fmla="*/ 632958 h 1056130"/>
              <a:gd name="connsiteX1208" fmla="*/ 741427 w 1056130"/>
              <a:gd name="connsiteY1208" fmla="*/ 636079 h 1056130"/>
              <a:gd name="connsiteX1209" fmla="*/ 688261 w 1056130"/>
              <a:gd name="connsiteY1209" fmla="*/ 636079 h 1056130"/>
              <a:gd name="connsiteX1210" fmla="*/ 686893 w 1056130"/>
              <a:gd name="connsiteY1210" fmla="*/ 636559 h 1056130"/>
              <a:gd name="connsiteX1211" fmla="*/ 639775 w 1056130"/>
              <a:gd name="connsiteY1211" fmla="*/ 636559 h 1056130"/>
              <a:gd name="connsiteX1212" fmla="*/ 636775 w 1056130"/>
              <a:gd name="connsiteY1212" fmla="*/ 635358 h 1056130"/>
              <a:gd name="connsiteX1213" fmla="*/ 634374 w 1056130"/>
              <a:gd name="connsiteY1213" fmla="*/ 633390 h 1056130"/>
              <a:gd name="connsiteX1214" fmla="*/ 637687 w 1056130"/>
              <a:gd name="connsiteY1214" fmla="*/ 632934 h 1056130"/>
              <a:gd name="connsiteX1215" fmla="*/ 679812 w 1056130"/>
              <a:gd name="connsiteY1215" fmla="*/ 632934 h 1056130"/>
              <a:gd name="connsiteX1216" fmla="*/ 688357 w 1056130"/>
              <a:gd name="connsiteY1216" fmla="*/ 636151 h 1056130"/>
              <a:gd name="connsiteX1217" fmla="*/ 640879 w 1056130"/>
              <a:gd name="connsiteY1217" fmla="*/ 642031 h 1056130"/>
              <a:gd name="connsiteX1218" fmla="*/ 589753 w 1056130"/>
              <a:gd name="connsiteY1218" fmla="*/ 642031 h 1056130"/>
              <a:gd name="connsiteX1219" fmla="*/ 584952 w 1056130"/>
              <a:gd name="connsiteY1219" fmla="*/ 638335 h 1056130"/>
              <a:gd name="connsiteX1220" fmla="*/ 587809 w 1056130"/>
              <a:gd name="connsiteY1220" fmla="*/ 638167 h 1056130"/>
              <a:gd name="connsiteX1221" fmla="*/ 633822 w 1056130"/>
              <a:gd name="connsiteY1221" fmla="*/ 638167 h 1056130"/>
              <a:gd name="connsiteX1222" fmla="*/ 640855 w 1056130"/>
              <a:gd name="connsiteY1222" fmla="*/ 642103 h 1056130"/>
              <a:gd name="connsiteX1223" fmla="*/ 590233 w 1056130"/>
              <a:gd name="connsiteY1223" fmla="*/ 643615 h 1056130"/>
              <a:gd name="connsiteX1224" fmla="*/ 640015 w 1056130"/>
              <a:gd name="connsiteY1224" fmla="*/ 643615 h 1056130"/>
              <a:gd name="connsiteX1225" fmla="*/ 644576 w 1056130"/>
              <a:gd name="connsiteY1225" fmla="*/ 645536 h 1056130"/>
              <a:gd name="connsiteX1226" fmla="*/ 647312 w 1056130"/>
              <a:gd name="connsiteY1226" fmla="*/ 648392 h 1056130"/>
              <a:gd name="connsiteX1227" fmla="*/ 593689 w 1056130"/>
              <a:gd name="connsiteY1227" fmla="*/ 648392 h 1056130"/>
              <a:gd name="connsiteX1228" fmla="*/ 587689 w 1056130"/>
              <a:gd name="connsiteY1228" fmla="*/ 643807 h 1056130"/>
              <a:gd name="connsiteX1229" fmla="*/ 590209 w 1056130"/>
              <a:gd name="connsiteY1229" fmla="*/ 643687 h 1056130"/>
              <a:gd name="connsiteX1230" fmla="*/ 590929 w 1056130"/>
              <a:gd name="connsiteY1230" fmla="*/ 650120 h 1056130"/>
              <a:gd name="connsiteX1231" fmla="*/ 592873 w 1056130"/>
              <a:gd name="connsiteY1231" fmla="*/ 649928 h 1056130"/>
              <a:gd name="connsiteX1232" fmla="*/ 646808 w 1056130"/>
              <a:gd name="connsiteY1232" fmla="*/ 649928 h 1056130"/>
              <a:gd name="connsiteX1233" fmla="*/ 650480 w 1056130"/>
              <a:gd name="connsiteY1233" fmla="*/ 651416 h 1056130"/>
              <a:gd name="connsiteX1234" fmla="*/ 653865 w 1056130"/>
              <a:gd name="connsiteY1234" fmla="*/ 655017 h 1056130"/>
              <a:gd name="connsiteX1235" fmla="*/ 651152 w 1056130"/>
              <a:gd name="connsiteY1235" fmla="*/ 655377 h 1056130"/>
              <a:gd name="connsiteX1236" fmla="*/ 595946 w 1056130"/>
              <a:gd name="connsiteY1236" fmla="*/ 655377 h 1056130"/>
              <a:gd name="connsiteX1237" fmla="*/ 592033 w 1056130"/>
              <a:gd name="connsiteY1237" fmla="*/ 652977 h 1056130"/>
              <a:gd name="connsiteX1238" fmla="*/ 590905 w 1056130"/>
              <a:gd name="connsiteY1238" fmla="*/ 650192 h 1056130"/>
              <a:gd name="connsiteX1239" fmla="*/ 651704 w 1056130"/>
              <a:gd name="connsiteY1239" fmla="*/ 650408 h 1056130"/>
              <a:gd name="connsiteX1240" fmla="*/ 652040 w 1056130"/>
              <a:gd name="connsiteY1240" fmla="*/ 649928 h 1056130"/>
              <a:gd name="connsiteX1241" fmla="*/ 675731 w 1056130"/>
              <a:gd name="connsiteY1241" fmla="*/ 649928 h 1056130"/>
              <a:gd name="connsiteX1242" fmla="*/ 707079 w 1056130"/>
              <a:gd name="connsiteY1242" fmla="*/ 649928 h 1056130"/>
              <a:gd name="connsiteX1243" fmla="*/ 710968 w 1056130"/>
              <a:gd name="connsiteY1243" fmla="*/ 651128 h 1056130"/>
              <a:gd name="connsiteX1244" fmla="*/ 716368 w 1056130"/>
              <a:gd name="connsiteY1244" fmla="*/ 654825 h 1056130"/>
              <a:gd name="connsiteX1245" fmla="*/ 714688 w 1056130"/>
              <a:gd name="connsiteY1245" fmla="*/ 655377 h 1056130"/>
              <a:gd name="connsiteX1246" fmla="*/ 658593 w 1056130"/>
              <a:gd name="connsiteY1246" fmla="*/ 655377 h 1056130"/>
              <a:gd name="connsiteX1247" fmla="*/ 655353 w 1056130"/>
              <a:gd name="connsiteY1247" fmla="*/ 654057 h 1056130"/>
              <a:gd name="connsiteX1248" fmla="*/ 651680 w 1056130"/>
              <a:gd name="connsiteY1248" fmla="*/ 650480 h 1056130"/>
              <a:gd name="connsiteX1249" fmla="*/ 660898 w 1056130"/>
              <a:gd name="connsiteY1249" fmla="*/ 656961 h 1056130"/>
              <a:gd name="connsiteX1250" fmla="*/ 717809 w 1056130"/>
              <a:gd name="connsiteY1250" fmla="*/ 656961 h 1056130"/>
              <a:gd name="connsiteX1251" fmla="*/ 721241 w 1056130"/>
              <a:gd name="connsiteY1251" fmla="*/ 658017 h 1056130"/>
              <a:gd name="connsiteX1252" fmla="*/ 728226 w 1056130"/>
              <a:gd name="connsiteY1252" fmla="*/ 662818 h 1056130"/>
              <a:gd name="connsiteX1253" fmla="*/ 726066 w 1056130"/>
              <a:gd name="connsiteY1253" fmla="*/ 663202 h 1056130"/>
              <a:gd name="connsiteX1254" fmla="*/ 666514 w 1056130"/>
              <a:gd name="connsiteY1254" fmla="*/ 663202 h 1056130"/>
              <a:gd name="connsiteX1255" fmla="*/ 662866 w 1056130"/>
              <a:gd name="connsiteY1255" fmla="*/ 661666 h 1056130"/>
              <a:gd name="connsiteX1256" fmla="*/ 658833 w 1056130"/>
              <a:gd name="connsiteY1256" fmla="*/ 657585 h 1056130"/>
              <a:gd name="connsiteX1257" fmla="*/ 660874 w 1056130"/>
              <a:gd name="connsiteY1257" fmla="*/ 657081 h 1056130"/>
              <a:gd name="connsiteX1258" fmla="*/ 668915 w 1056130"/>
              <a:gd name="connsiteY1258" fmla="*/ 664690 h 1056130"/>
              <a:gd name="connsiteX1259" fmla="*/ 728922 w 1056130"/>
              <a:gd name="connsiteY1259" fmla="*/ 664690 h 1056130"/>
              <a:gd name="connsiteX1260" fmla="*/ 733074 w 1056130"/>
              <a:gd name="connsiteY1260" fmla="*/ 665938 h 1056130"/>
              <a:gd name="connsiteX1261" fmla="*/ 741379 w 1056130"/>
              <a:gd name="connsiteY1261" fmla="*/ 671531 h 1056130"/>
              <a:gd name="connsiteX1262" fmla="*/ 739387 w 1056130"/>
              <a:gd name="connsiteY1262" fmla="*/ 672011 h 1056130"/>
              <a:gd name="connsiteX1263" fmla="*/ 675419 w 1056130"/>
              <a:gd name="connsiteY1263" fmla="*/ 672011 h 1056130"/>
              <a:gd name="connsiteX1264" fmla="*/ 671723 w 1056130"/>
              <a:gd name="connsiteY1264" fmla="*/ 670523 h 1056130"/>
              <a:gd name="connsiteX1265" fmla="*/ 665962 w 1056130"/>
              <a:gd name="connsiteY1265" fmla="*/ 664714 h 1056130"/>
              <a:gd name="connsiteX1266" fmla="*/ 677388 w 1056130"/>
              <a:gd name="connsiteY1266" fmla="*/ 673571 h 1056130"/>
              <a:gd name="connsiteX1267" fmla="*/ 742460 w 1056130"/>
              <a:gd name="connsiteY1267" fmla="*/ 673571 h 1056130"/>
              <a:gd name="connsiteX1268" fmla="*/ 746348 w 1056130"/>
              <a:gd name="connsiteY1268" fmla="*/ 674771 h 1056130"/>
              <a:gd name="connsiteX1269" fmla="*/ 756381 w 1056130"/>
              <a:gd name="connsiteY1269" fmla="*/ 681564 h 1056130"/>
              <a:gd name="connsiteX1270" fmla="*/ 756381 w 1056130"/>
              <a:gd name="connsiteY1270" fmla="*/ 682116 h 1056130"/>
              <a:gd name="connsiteX1271" fmla="*/ 753861 w 1056130"/>
              <a:gd name="connsiteY1271" fmla="*/ 682116 h 1056130"/>
              <a:gd name="connsiteX1272" fmla="*/ 685885 w 1056130"/>
              <a:gd name="connsiteY1272" fmla="*/ 682116 h 1056130"/>
              <a:gd name="connsiteX1273" fmla="*/ 681756 w 1056130"/>
              <a:gd name="connsiteY1273" fmla="*/ 680436 h 1056130"/>
              <a:gd name="connsiteX1274" fmla="*/ 675323 w 1056130"/>
              <a:gd name="connsiteY1274" fmla="*/ 674267 h 1056130"/>
              <a:gd name="connsiteX1275" fmla="*/ 677364 w 1056130"/>
              <a:gd name="connsiteY1275" fmla="*/ 673643 h 1056130"/>
              <a:gd name="connsiteX1276" fmla="*/ 684180 w 1056130"/>
              <a:gd name="connsiteY1276" fmla="*/ 685189 h 1056130"/>
              <a:gd name="connsiteX1277" fmla="*/ 692149 w 1056130"/>
              <a:gd name="connsiteY1277" fmla="*/ 693110 h 1056130"/>
              <a:gd name="connsiteX1278" fmla="*/ 691861 w 1056130"/>
              <a:gd name="connsiteY1278" fmla="*/ 693662 h 1056130"/>
              <a:gd name="connsiteX1279" fmla="*/ 689269 w 1056130"/>
              <a:gd name="connsiteY1279" fmla="*/ 693662 h 1056130"/>
              <a:gd name="connsiteX1280" fmla="*/ 615076 w 1056130"/>
              <a:gd name="connsiteY1280" fmla="*/ 693662 h 1056130"/>
              <a:gd name="connsiteX1281" fmla="*/ 611091 w 1056130"/>
              <a:gd name="connsiteY1281" fmla="*/ 691261 h 1056130"/>
              <a:gd name="connsiteX1282" fmla="*/ 607563 w 1056130"/>
              <a:gd name="connsiteY1282" fmla="*/ 684060 h 1056130"/>
              <a:gd name="connsiteX1283" fmla="*/ 609747 w 1056130"/>
              <a:gd name="connsiteY1283" fmla="*/ 683676 h 1056130"/>
              <a:gd name="connsiteX1284" fmla="*/ 680268 w 1056130"/>
              <a:gd name="connsiteY1284" fmla="*/ 683676 h 1056130"/>
              <a:gd name="connsiteX1285" fmla="*/ 684156 w 1056130"/>
              <a:gd name="connsiteY1285" fmla="*/ 685261 h 1056130"/>
              <a:gd name="connsiteX1286" fmla="*/ 613564 w 1056130"/>
              <a:gd name="connsiteY1286" fmla="*/ 695486 h 1056130"/>
              <a:gd name="connsiteX1287" fmla="*/ 615556 w 1056130"/>
              <a:gd name="connsiteY1287" fmla="*/ 695270 h 1056130"/>
              <a:gd name="connsiteX1288" fmla="*/ 691837 w 1056130"/>
              <a:gd name="connsiteY1288" fmla="*/ 695270 h 1056130"/>
              <a:gd name="connsiteX1289" fmla="*/ 695750 w 1056130"/>
              <a:gd name="connsiteY1289" fmla="*/ 696854 h 1056130"/>
              <a:gd name="connsiteX1290" fmla="*/ 705783 w 1056130"/>
              <a:gd name="connsiteY1290" fmla="*/ 706935 h 1056130"/>
              <a:gd name="connsiteX1291" fmla="*/ 703023 w 1056130"/>
              <a:gd name="connsiteY1291" fmla="*/ 707247 h 1056130"/>
              <a:gd name="connsiteX1292" fmla="*/ 621725 w 1056130"/>
              <a:gd name="connsiteY1292" fmla="*/ 707247 h 1056130"/>
              <a:gd name="connsiteX1293" fmla="*/ 617788 w 1056130"/>
              <a:gd name="connsiteY1293" fmla="*/ 704847 h 1056130"/>
              <a:gd name="connsiteX1294" fmla="*/ 614212 w 1056130"/>
              <a:gd name="connsiteY1294" fmla="*/ 697526 h 1056130"/>
              <a:gd name="connsiteX1295" fmla="*/ 613564 w 1056130"/>
              <a:gd name="connsiteY1295" fmla="*/ 695486 h 1056130"/>
              <a:gd name="connsiteX1296" fmla="*/ 622757 w 1056130"/>
              <a:gd name="connsiteY1296" fmla="*/ 708807 h 1056130"/>
              <a:gd name="connsiteX1297" fmla="*/ 705135 w 1056130"/>
              <a:gd name="connsiteY1297" fmla="*/ 708807 h 1056130"/>
              <a:gd name="connsiteX1298" fmla="*/ 709480 w 1056130"/>
              <a:gd name="connsiteY1298" fmla="*/ 710608 h 1056130"/>
              <a:gd name="connsiteX1299" fmla="*/ 721601 w 1056130"/>
              <a:gd name="connsiteY1299" fmla="*/ 723017 h 1056130"/>
              <a:gd name="connsiteX1300" fmla="*/ 719201 w 1056130"/>
              <a:gd name="connsiteY1300" fmla="*/ 723689 h 1056130"/>
              <a:gd name="connsiteX1301" fmla="*/ 629286 w 1056130"/>
              <a:gd name="connsiteY1301" fmla="*/ 723689 h 1056130"/>
              <a:gd name="connsiteX1302" fmla="*/ 626885 w 1056130"/>
              <a:gd name="connsiteY1302" fmla="*/ 723065 h 1056130"/>
              <a:gd name="connsiteX1303" fmla="*/ 620069 w 1056130"/>
              <a:gd name="connsiteY1303" fmla="*/ 709119 h 1056130"/>
              <a:gd name="connsiteX1304" fmla="*/ 622757 w 1056130"/>
              <a:gd name="connsiteY1304" fmla="*/ 708856 h 1056130"/>
              <a:gd name="connsiteX1305" fmla="*/ 710416 w 1056130"/>
              <a:gd name="connsiteY1305" fmla="*/ 709144 h 1056130"/>
              <a:gd name="connsiteX1306" fmla="*/ 712480 w 1056130"/>
              <a:gd name="connsiteY1306" fmla="*/ 708807 h 1056130"/>
              <a:gd name="connsiteX1307" fmla="*/ 795074 w 1056130"/>
              <a:gd name="connsiteY1307" fmla="*/ 708807 h 1056130"/>
              <a:gd name="connsiteX1308" fmla="*/ 798987 w 1056130"/>
              <a:gd name="connsiteY1308" fmla="*/ 709984 h 1056130"/>
              <a:gd name="connsiteX1309" fmla="*/ 817997 w 1056130"/>
              <a:gd name="connsiteY1309" fmla="*/ 722657 h 1056130"/>
              <a:gd name="connsiteX1310" fmla="*/ 817997 w 1056130"/>
              <a:gd name="connsiteY1310" fmla="*/ 723473 h 1056130"/>
              <a:gd name="connsiteX1311" fmla="*/ 815597 w 1056130"/>
              <a:gd name="connsiteY1311" fmla="*/ 723689 h 1056130"/>
              <a:gd name="connsiteX1312" fmla="*/ 727074 w 1056130"/>
              <a:gd name="connsiteY1312" fmla="*/ 723689 h 1056130"/>
              <a:gd name="connsiteX1313" fmla="*/ 724289 w 1056130"/>
              <a:gd name="connsiteY1313" fmla="*/ 723185 h 1056130"/>
              <a:gd name="connsiteX1314" fmla="*/ 819461 w 1056130"/>
              <a:gd name="connsiteY1314" fmla="*/ 721889 h 1056130"/>
              <a:gd name="connsiteX1315" fmla="*/ 802443 w 1056130"/>
              <a:gd name="connsiteY1315" fmla="*/ 710440 h 1056130"/>
              <a:gd name="connsiteX1316" fmla="*/ 800763 w 1056130"/>
              <a:gd name="connsiteY1316" fmla="*/ 709288 h 1056130"/>
              <a:gd name="connsiteX1317" fmla="*/ 802947 w 1056130"/>
              <a:gd name="connsiteY1317" fmla="*/ 708951 h 1056130"/>
              <a:gd name="connsiteX1318" fmla="*/ 884821 w 1056130"/>
              <a:gd name="connsiteY1318" fmla="*/ 708951 h 1056130"/>
              <a:gd name="connsiteX1319" fmla="*/ 888566 w 1056130"/>
              <a:gd name="connsiteY1319" fmla="*/ 709864 h 1056130"/>
              <a:gd name="connsiteX1320" fmla="*/ 911825 w 1056130"/>
              <a:gd name="connsiteY1320" fmla="*/ 721553 h 1056130"/>
              <a:gd name="connsiteX1321" fmla="*/ 914513 w 1056130"/>
              <a:gd name="connsiteY1321" fmla="*/ 722921 h 1056130"/>
              <a:gd name="connsiteX1322" fmla="*/ 911776 w 1056130"/>
              <a:gd name="connsiteY1322" fmla="*/ 723257 h 1056130"/>
              <a:gd name="connsiteX1323" fmla="*/ 824094 w 1056130"/>
              <a:gd name="connsiteY1323" fmla="*/ 723257 h 1056130"/>
              <a:gd name="connsiteX1324" fmla="*/ 819461 w 1056130"/>
              <a:gd name="connsiteY1324" fmla="*/ 721889 h 1056130"/>
              <a:gd name="connsiteX1325" fmla="*/ 880765 w 1056130"/>
              <a:gd name="connsiteY1325" fmla="*/ 707343 h 1056130"/>
              <a:gd name="connsiteX1326" fmla="*/ 799923 w 1056130"/>
              <a:gd name="connsiteY1326" fmla="*/ 707343 h 1056130"/>
              <a:gd name="connsiteX1327" fmla="*/ 796010 w 1056130"/>
              <a:gd name="connsiteY1327" fmla="*/ 706143 h 1056130"/>
              <a:gd name="connsiteX1328" fmla="*/ 780720 w 1056130"/>
              <a:gd name="connsiteY1328" fmla="*/ 695918 h 1056130"/>
              <a:gd name="connsiteX1329" fmla="*/ 780720 w 1056130"/>
              <a:gd name="connsiteY1329" fmla="*/ 695366 h 1056130"/>
              <a:gd name="connsiteX1330" fmla="*/ 857266 w 1056130"/>
              <a:gd name="connsiteY1330" fmla="*/ 695366 h 1056130"/>
              <a:gd name="connsiteX1331" fmla="*/ 861778 w 1056130"/>
              <a:gd name="connsiteY1331" fmla="*/ 696422 h 1056130"/>
              <a:gd name="connsiteX1332" fmla="*/ 880357 w 1056130"/>
              <a:gd name="connsiteY1332" fmla="*/ 705759 h 1056130"/>
              <a:gd name="connsiteX1333" fmla="*/ 882325 w 1056130"/>
              <a:gd name="connsiteY1333" fmla="*/ 707007 h 1056130"/>
              <a:gd name="connsiteX1334" fmla="*/ 880765 w 1056130"/>
              <a:gd name="connsiteY1334" fmla="*/ 707247 h 1056130"/>
              <a:gd name="connsiteX1335" fmla="*/ 859042 w 1056130"/>
              <a:gd name="connsiteY1335" fmla="*/ 693302 h 1056130"/>
              <a:gd name="connsiteX1336" fmla="*/ 842384 w 1056130"/>
              <a:gd name="connsiteY1336" fmla="*/ 684853 h 1056130"/>
              <a:gd name="connsiteX1337" fmla="*/ 841376 w 1056130"/>
              <a:gd name="connsiteY1337" fmla="*/ 683820 h 1056130"/>
              <a:gd name="connsiteX1338" fmla="*/ 912113 w 1056130"/>
              <a:gd name="connsiteY1338" fmla="*/ 683820 h 1056130"/>
              <a:gd name="connsiteX1339" fmla="*/ 914657 w 1056130"/>
              <a:gd name="connsiteY1339" fmla="*/ 684252 h 1056130"/>
              <a:gd name="connsiteX1340" fmla="*/ 936620 w 1056130"/>
              <a:gd name="connsiteY1340" fmla="*/ 693062 h 1056130"/>
              <a:gd name="connsiteX1341" fmla="*/ 937676 w 1056130"/>
              <a:gd name="connsiteY1341" fmla="*/ 693686 h 1056130"/>
              <a:gd name="connsiteX1342" fmla="*/ 935275 w 1056130"/>
              <a:gd name="connsiteY1342" fmla="*/ 693830 h 1056130"/>
              <a:gd name="connsiteX1343" fmla="*/ 862066 w 1056130"/>
              <a:gd name="connsiteY1343" fmla="*/ 693830 h 1056130"/>
              <a:gd name="connsiteX1344" fmla="*/ 859042 w 1056130"/>
              <a:gd name="connsiteY1344" fmla="*/ 693206 h 1056130"/>
              <a:gd name="connsiteX1345" fmla="*/ 906616 w 1056130"/>
              <a:gd name="connsiteY1345" fmla="*/ 682236 h 1056130"/>
              <a:gd name="connsiteX1346" fmla="*/ 838976 w 1056130"/>
              <a:gd name="connsiteY1346" fmla="*/ 682236 h 1056130"/>
              <a:gd name="connsiteX1347" fmla="*/ 835447 w 1056130"/>
              <a:gd name="connsiteY1347" fmla="*/ 681420 h 1056130"/>
              <a:gd name="connsiteX1348" fmla="*/ 820853 w 1056130"/>
              <a:gd name="connsiteY1348" fmla="*/ 674219 h 1056130"/>
              <a:gd name="connsiteX1349" fmla="*/ 820733 w 1056130"/>
              <a:gd name="connsiteY1349" fmla="*/ 673427 h 1056130"/>
              <a:gd name="connsiteX1350" fmla="*/ 823134 w 1056130"/>
              <a:gd name="connsiteY1350" fmla="*/ 673211 h 1056130"/>
              <a:gd name="connsiteX1351" fmla="*/ 885805 w 1056130"/>
              <a:gd name="connsiteY1351" fmla="*/ 673211 h 1056130"/>
              <a:gd name="connsiteX1352" fmla="*/ 888758 w 1056130"/>
              <a:gd name="connsiteY1352" fmla="*/ 673835 h 1056130"/>
              <a:gd name="connsiteX1353" fmla="*/ 906760 w 1056130"/>
              <a:gd name="connsiteY1353" fmla="*/ 681036 h 1056130"/>
              <a:gd name="connsiteX1354" fmla="*/ 908680 w 1056130"/>
              <a:gd name="connsiteY1354" fmla="*/ 681828 h 1056130"/>
              <a:gd name="connsiteX1355" fmla="*/ 906616 w 1056130"/>
              <a:gd name="connsiteY1355" fmla="*/ 682140 h 1056130"/>
              <a:gd name="connsiteX1356" fmla="*/ 888686 w 1056130"/>
              <a:gd name="connsiteY1356" fmla="*/ 672179 h 1056130"/>
              <a:gd name="connsiteX1357" fmla="*/ 884413 w 1056130"/>
              <a:gd name="connsiteY1357" fmla="*/ 670667 h 1056130"/>
              <a:gd name="connsiteX1358" fmla="*/ 873108 w 1056130"/>
              <a:gd name="connsiteY1358" fmla="*/ 665866 h 1056130"/>
              <a:gd name="connsiteX1359" fmla="*/ 871812 w 1056130"/>
              <a:gd name="connsiteY1359" fmla="*/ 664858 h 1056130"/>
              <a:gd name="connsiteX1360" fmla="*/ 931819 w 1056130"/>
              <a:gd name="connsiteY1360" fmla="*/ 664858 h 1056130"/>
              <a:gd name="connsiteX1361" fmla="*/ 935659 w 1056130"/>
              <a:gd name="connsiteY1361" fmla="*/ 665530 h 1056130"/>
              <a:gd name="connsiteX1362" fmla="*/ 954382 w 1056130"/>
              <a:gd name="connsiteY1362" fmla="*/ 671699 h 1056130"/>
              <a:gd name="connsiteX1363" fmla="*/ 955102 w 1056130"/>
              <a:gd name="connsiteY1363" fmla="*/ 671915 h 1056130"/>
              <a:gd name="connsiteX1364" fmla="*/ 955159 w 1056130"/>
              <a:gd name="connsiteY1364" fmla="*/ 672388 h 1056130"/>
              <a:gd name="connsiteX1365" fmla="*/ 954910 w 1056130"/>
              <a:gd name="connsiteY1365" fmla="*/ 672515 h 1056130"/>
              <a:gd name="connsiteX1366" fmla="*/ 952846 w 1056130"/>
              <a:gd name="connsiteY1366" fmla="*/ 672683 h 1056130"/>
              <a:gd name="connsiteX1367" fmla="*/ 891206 w 1056130"/>
              <a:gd name="connsiteY1367" fmla="*/ 672683 h 1056130"/>
              <a:gd name="connsiteX1368" fmla="*/ 888686 w 1056130"/>
              <a:gd name="connsiteY1368" fmla="*/ 672083 h 1056130"/>
              <a:gd name="connsiteX1369" fmla="*/ 927282 w 1056130"/>
              <a:gd name="connsiteY1369" fmla="*/ 663274 h 1056130"/>
              <a:gd name="connsiteX1370" fmla="*/ 924882 w 1056130"/>
              <a:gd name="connsiteY1370" fmla="*/ 663274 h 1056130"/>
              <a:gd name="connsiteX1371" fmla="*/ 869027 w 1056130"/>
              <a:gd name="connsiteY1371" fmla="*/ 663274 h 1056130"/>
              <a:gd name="connsiteX1372" fmla="*/ 864683 w 1056130"/>
              <a:gd name="connsiteY1372" fmla="*/ 662482 h 1056130"/>
              <a:gd name="connsiteX1373" fmla="*/ 854697 w 1056130"/>
              <a:gd name="connsiteY1373" fmla="*/ 658449 h 1056130"/>
              <a:gd name="connsiteX1374" fmla="*/ 852825 w 1056130"/>
              <a:gd name="connsiteY1374" fmla="*/ 657537 h 1056130"/>
              <a:gd name="connsiteX1375" fmla="*/ 855538 w 1056130"/>
              <a:gd name="connsiteY1375" fmla="*/ 657129 h 1056130"/>
              <a:gd name="connsiteX1376" fmla="*/ 908224 w 1056130"/>
              <a:gd name="connsiteY1376" fmla="*/ 657129 h 1056130"/>
              <a:gd name="connsiteX1377" fmla="*/ 913025 w 1056130"/>
              <a:gd name="connsiteY1377" fmla="*/ 657921 h 1056130"/>
              <a:gd name="connsiteX1378" fmla="*/ 925482 w 1056130"/>
              <a:gd name="connsiteY1378" fmla="*/ 662146 h 1056130"/>
              <a:gd name="connsiteX1379" fmla="*/ 927354 w 1056130"/>
              <a:gd name="connsiteY1379" fmla="*/ 662794 h 1056130"/>
              <a:gd name="connsiteX1380" fmla="*/ 908776 w 1056130"/>
              <a:gd name="connsiteY1380" fmla="*/ 654681 h 1056130"/>
              <a:gd name="connsiteX1381" fmla="*/ 897567 w 1056130"/>
              <a:gd name="connsiteY1381" fmla="*/ 650936 h 1056130"/>
              <a:gd name="connsiteX1382" fmla="*/ 896151 w 1056130"/>
              <a:gd name="connsiteY1382" fmla="*/ 649928 h 1056130"/>
              <a:gd name="connsiteX1383" fmla="*/ 947589 w 1056130"/>
              <a:gd name="connsiteY1383" fmla="*/ 649928 h 1056130"/>
              <a:gd name="connsiteX1384" fmla="*/ 950469 w 1056130"/>
              <a:gd name="connsiteY1384" fmla="*/ 650192 h 1056130"/>
              <a:gd name="connsiteX1385" fmla="*/ 966791 w 1056130"/>
              <a:gd name="connsiteY1385" fmla="*/ 654921 h 1056130"/>
              <a:gd name="connsiteX1386" fmla="*/ 963959 w 1056130"/>
              <a:gd name="connsiteY1386" fmla="*/ 655425 h 1056130"/>
              <a:gd name="connsiteX1387" fmla="*/ 913169 w 1056130"/>
              <a:gd name="connsiteY1387" fmla="*/ 655425 h 1056130"/>
              <a:gd name="connsiteX1388" fmla="*/ 908776 w 1056130"/>
              <a:gd name="connsiteY1388" fmla="*/ 654681 h 1056130"/>
              <a:gd name="connsiteX1389" fmla="*/ 940532 w 1056130"/>
              <a:gd name="connsiteY1389" fmla="*/ 648320 h 1056130"/>
              <a:gd name="connsiteX1390" fmla="*/ 891614 w 1056130"/>
              <a:gd name="connsiteY1390" fmla="*/ 648320 h 1056130"/>
              <a:gd name="connsiteX1391" fmla="*/ 889526 w 1056130"/>
              <a:gd name="connsiteY1391" fmla="*/ 648152 h 1056130"/>
              <a:gd name="connsiteX1392" fmla="*/ 877524 w 1056130"/>
              <a:gd name="connsiteY1392" fmla="*/ 644120 h 1056130"/>
              <a:gd name="connsiteX1393" fmla="*/ 877308 w 1056130"/>
              <a:gd name="connsiteY1393" fmla="*/ 643567 h 1056130"/>
              <a:gd name="connsiteX1394" fmla="*/ 925314 w 1056130"/>
              <a:gd name="connsiteY1394" fmla="*/ 643567 h 1056130"/>
              <a:gd name="connsiteX1395" fmla="*/ 927931 w 1056130"/>
              <a:gd name="connsiteY1395" fmla="*/ 643711 h 1056130"/>
              <a:gd name="connsiteX1396" fmla="*/ 942332 w 1056130"/>
              <a:gd name="connsiteY1396" fmla="*/ 647816 h 1056130"/>
              <a:gd name="connsiteX1397" fmla="*/ 940532 w 1056130"/>
              <a:gd name="connsiteY1397" fmla="*/ 648392 h 1056130"/>
              <a:gd name="connsiteX1398" fmla="*/ 925074 w 1056130"/>
              <a:gd name="connsiteY1398" fmla="*/ 641263 h 1056130"/>
              <a:gd name="connsiteX1399" fmla="*/ 916169 w 1056130"/>
              <a:gd name="connsiteY1399" fmla="*/ 638167 h 1056130"/>
              <a:gd name="connsiteX1400" fmla="*/ 959710 w 1056130"/>
              <a:gd name="connsiteY1400" fmla="*/ 638167 h 1056130"/>
              <a:gd name="connsiteX1401" fmla="*/ 965687 w 1056130"/>
              <a:gd name="connsiteY1401" fmla="*/ 638863 h 1056130"/>
              <a:gd name="connsiteX1402" fmla="*/ 976609 w 1056130"/>
              <a:gd name="connsiteY1402" fmla="*/ 641671 h 1056130"/>
              <a:gd name="connsiteX1403" fmla="*/ 973416 w 1056130"/>
              <a:gd name="connsiteY1403" fmla="*/ 642031 h 1056130"/>
              <a:gd name="connsiteX1404" fmla="*/ 930787 w 1056130"/>
              <a:gd name="connsiteY1404" fmla="*/ 642031 h 1056130"/>
              <a:gd name="connsiteX1405" fmla="*/ 925074 w 1056130"/>
              <a:gd name="connsiteY1405" fmla="*/ 641335 h 1056130"/>
              <a:gd name="connsiteX1406" fmla="*/ 952534 w 1056130"/>
              <a:gd name="connsiteY1406" fmla="*/ 636463 h 1056130"/>
              <a:gd name="connsiteX1407" fmla="*/ 910672 w 1056130"/>
              <a:gd name="connsiteY1407" fmla="*/ 636463 h 1056130"/>
              <a:gd name="connsiteX1408" fmla="*/ 907312 w 1056130"/>
              <a:gd name="connsiteY1408" fmla="*/ 636031 h 1056130"/>
              <a:gd name="connsiteX1409" fmla="*/ 897711 w 1056130"/>
              <a:gd name="connsiteY1409" fmla="*/ 633366 h 1056130"/>
              <a:gd name="connsiteX1410" fmla="*/ 897015 w 1056130"/>
              <a:gd name="connsiteY1410" fmla="*/ 633078 h 1056130"/>
              <a:gd name="connsiteX1411" fmla="*/ 897041 w 1056130"/>
              <a:gd name="connsiteY1411" fmla="*/ 632569 h 1056130"/>
              <a:gd name="connsiteX1412" fmla="*/ 897255 w 1056130"/>
              <a:gd name="connsiteY1412" fmla="*/ 632478 h 1056130"/>
              <a:gd name="connsiteX1413" fmla="*/ 899079 w 1056130"/>
              <a:gd name="connsiteY1413" fmla="*/ 632334 h 1056130"/>
              <a:gd name="connsiteX1414" fmla="*/ 939884 w 1056130"/>
              <a:gd name="connsiteY1414" fmla="*/ 632334 h 1056130"/>
              <a:gd name="connsiteX1415" fmla="*/ 942284 w 1056130"/>
              <a:gd name="connsiteY1415" fmla="*/ 632814 h 1056130"/>
              <a:gd name="connsiteX1416" fmla="*/ 942740 w 1056130"/>
              <a:gd name="connsiteY1416" fmla="*/ 632814 h 1056130"/>
              <a:gd name="connsiteX1417" fmla="*/ 944397 w 1056130"/>
              <a:gd name="connsiteY1417" fmla="*/ 633270 h 1056130"/>
              <a:gd name="connsiteX1418" fmla="*/ 944829 w 1056130"/>
              <a:gd name="connsiteY1418" fmla="*/ 633270 h 1056130"/>
              <a:gd name="connsiteX1419" fmla="*/ 946509 w 1056130"/>
              <a:gd name="connsiteY1419" fmla="*/ 633726 h 1056130"/>
              <a:gd name="connsiteX1420" fmla="*/ 946941 w 1056130"/>
              <a:gd name="connsiteY1420" fmla="*/ 633726 h 1056130"/>
              <a:gd name="connsiteX1421" fmla="*/ 948621 w 1056130"/>
              <a:gd name="connsiteY1421" fmla="*/ 634182 h 1056130"/>
              <a:gd name="connsiteX1422" fmla="*/ 949053 w 1056130"/>
              <a:gd name="connsiteY1422" fmla="*/ 634182 h 1056130"/>
              <a:gd name="connsiteX1423" fmla="*/ 950733 w 1056130"/>
              <a:gd name="connsiteY1423" fmla="*/ 634638 h 1056130"/>
              <a:gd name="connsiteX1424" fmla="*/ 951165 w 1056130"/>
              <a:gd name="connsiteY1424" fmla="*/ 634638 h 1056130"/>
              <a:gd name="connsiteX1425" fmla="*/ 952822 w 1056130"/>
              <a:gd name="connsiteY1425" fmla="*/ 635094 h 1056130"/>
              <a:gd name="connsiteX1426" fmla="*/ 953278 w 1056130"/>
              <a:gd name="connsiteY1426" fmla="*/ 635094 h 1056130"/>
              <a:gd name="connsiteX1427" fmla="*/ 954910 w 1056130"/>
              <a:gd name="connsiteY1427" fmla="*/ 635646 h 1056130"/>
              <a:gd name="connsiteX1428" fmla="*/ 952534 w 1056130"/>
              <a:gd name="connsiteY1428" fmla="*/ 636631 h 1056130"/>
              <a:gd name="connsiteX1429" fmla="*/ 932347 w 1056130"/>
              <a:gd name="connsiteY1429" fmla="*/ 630294 h 1056130"/>
              <a:gd name="connsiteX1430" fmla="*/ 934003 w 1056130"/>
              <a:gd name="connsiteY1430" fmla="*/ 630774 h 1056130"/>
              <a:gd name="connsiteX1431" fmla="*/ 934272 w 1056130"/>
              <a:gd name="connsiteY1431" fmla="*/ 630817 h 1056130"/>
              <a:gd name="connsiteX1432" fmla="*/ 934315 w 1056130"/>
              <a:gd name="connsiteY1432" fmla="*/ 630774 h 1056130"/>
              <a:gd name="connsiteX1433" fmla="*/ 934315 w 1056130"/>
              <a:gd name="connsiteY1433" fmla="*/ 630774 h 1056130"/>
              <a:gd name="connsiteX1434" fmla="*/ 935035 w 1056130"/>
              <a:gd name="connsiteY1434" fmla="*/ 630966 h 1056130"/>
              <a:gd name="connsiteX1435" fmla="*/ 935184 w 1056130"/>
              <a:gd name="connsiteY1435" fmla="*/ 631417 h 1056130"/>
              <a:gd name="connsiteX1436" fmla="*/ 935035 w 1056130"/>
              <a:gd name="connsiteY1436" fmla="*/ 631566 h 1056130"/>
              <a:gd name="connsiteX1437" fmla="*/ 933235 w 1056130"/>
              <a:gd name="connsiteY1437" fmla="*/ 631758 h 1056130"/>
              <a:gd name="connsiteX1438" fmla="*/ 892766 w 1056130"/>
              <a:gd name="connsiteY1438" fmla="*/ 631758 h 1056130"/>
              <a:gd name="connsiteX1439" fmla="*/ 890366 w 1056130"/>
              <a:gd name="connsiteY1439" fmla="*/ 631254 h 1056130"/>
              <a:gd name="connsiteX1440" fmla="*/ 881845 w 1056130"/>
              <a:gd name="connsiteY1440" fmla="*/ 628494 h 1056130"/>
              <a:gd name="connsiteX1441" fmla="*/ 883837 w 1056130"/>
              <a:gd name="connsiteY1441" fmla="*/ 628158 h 1056130"/>
              <a:gd name="connsiteX1442" fmla="*/ 919842 w 1056130"/>
              <a:gd name="connsiteY1442" fmla="*/ 628158 h 1056130"/>
              <a:gd name="connsiteX1443" fmla="*/ 927042 w 1056130"/>
              <a:gd name="connsiteY1443" fmla="*/ 629022 h 1056130"/>
              <a:gd name="connsiteX1444" fmla="*/ 930355 w 1056130"/>
              <a:gd name="connsiteY1444" fmla="*/ 629718 h 1056130"/>
              <a:gd name="connsiteX1445" fmla="*/ 932011 w 1056130"/>
              <a:gd name="connsiteY1445" fmla="*/ 630150 h 1056130"/>
              <a:gd name="connsiteX1446" fmla="*/ 932347 w 1056130"/>
              <a:gd name="connsiteY1446" fmla="*/ 630462 h 1056130"/>
              <a:gd name="connsiteX1447" fmla="*/ 881797 w 1056130"/>
              <a:gd name="connsiteY1447" fmla="*/ 630294 h 1056130"/>
              <a:gd name="connsiteX1448" fmla="*/ 883429 w 1056130"/>
              <a:gd name="connsiteY1448" fmla="*/ 630822 h 1056130"/>
              <a:gd name="connsiteX1449" fmla="*/ 883429 w 1056130"/>
              <a:gd name="connsiteY1449" fmla="*/ 630822 h 1056130"/>
              <a:gd name="connsiteX1450" fmla="*/ 884077 w 1056130"/>
              <a:gd name="connsiteY1450" fmla="*/ 631134 h 1056130"/>
              <a:gd name="connsiteX1451" fmla="*/ 883813 w 1056130"/>
              <a:gd name="connsiteY1451" fmla="*/ 631710 h 1056130"/>
              <a:gd name="connsiteX1452" fmla="*/ 881989 w 1056130"/>
              <a:gd name="connsiteY1452" fmla="*/ 631854 h 1056130"/>
              <a:gd name="connsiteX1453" fmla="*/ 841184 w 1056130"/>
              <a:gd name="connsiteY1453" fmla="*/ 631854 h 1056130"/>
              <a:gd name="connsiteX1454" fmla="*/ 838784 w 1056130"/>
              <a:gd name="connsiteY1454" fmla="*/ 631326 h 1056130"/>
              <a:gd name="connsiteX1455" fmla="*/ 831583 w 1056130"/>
              <a:gd name="connsiteY1455" fmla="*/ 628686 h 1056130"/>
              <a:gd name="connsiteX1456" fmla="*/ 831583 w 1056130"/>
              <a:gd name="connsiteY1456" fmla="*/ 628230 h 1056130"/>
              <a:gd name="connsiteX1457" fmla="*/ 833983 w 1056130"/>
              <a:gd name="connsiteY1457" fmla="*/ 628230 h 1056130"/>
              <a:gd name="connsiteX1458" fmla="*/ 869747 w 1056130"/>
              <a:gd name="connsiteY1458" fmla="*/ 628230 h 1056130"/>
              <a:gd name="connsiteX1459" fmla="*/ 878532 w 1056130"/>
              <a:gd name="connsiteY1459" fmla="*/ 629502 h 1056130"/>
              <a:gd name="connsiteX1460" fmla="*/ 881797 w 1056130"/>
              <a:gd name="connsiteY1460" fmla="*/ 630438 h 1056130"/>
              <a:gd name="connsiteX1461" fmla="*/ 832735 w 1056130"/>
              <a:gd name="connsiteY1461" fmla="*/ 630822 h 1056130"/>
              <a:gd name="connsiteX1462" fmla="*/ 833431 w 1056130"/>
              <a:gd name="connsiteY1462" fmla="*/ 631110 h 1056130"/>
              <a:gd name="connsiteX1463" fmla="*/ 833404 w 1056130"/>
              <a:gd name="connsiteY1463" fmla="*/ 631619 h 1056130"/>
              <a:gd name="connsiteX1464" fmla="*/ 833191 w 1056130"/>
              <a:gd name="connsiteY1464" fmla="*/ 631710 h 1056130"/>
              <a:gd name="connsiteX1465" fmla="*/ 831367 w 1056130"/>
              <a:gd name="connsiteY1465" fmla="*/ 631854 h 1056130"/>
              <a:gd name="connsiteX1466" fmla="*/ 790057 w 1056130"/>
              <a:gd name="connsiteY1466" fmla="*/ 631854 h 1056130"/>
              <a:gd name="connsiteX1467" fmla="*/ 787537 w 1056130"/>
              <a:gd name="connsiteY1467" fmla="*/ 631398 h 1056130"/>
              <a:gd name="connsiteX1468" fmla="*/ 780936 w 1056130"/>
              <a:gd name="connsiteY1468" fmla="*/ 628998 h 1056130"/>
              <a:gd name="connsiteX1469" fmla="*/ 782088 w 1056130"/>
              <a:gd name="connsiteY1469" fmla="*/ 628350 h 1056130"/>
              <a:gd name="connsiteX1470" fmla="*/ 823710 w 1056130"/>
              <a:gd name="connsiteY1470" fmla="*/ 628350 h 1056130"/>
              <a:gd name="connsiteX1471" fmla="*/ 826518 w 1056130"/>
              <a:gd name="connsiteY1471" fmla="*/ 628902 h 1056130"/>
              <a:gd name="connsiteX1472" fmla="*/ 782160 w 1056130"/>
              <a:gd name="connsiteY1472" fmla="*/ 630822 h 1056130"/>
              <a:gd name="connsiteX1473" fmla="*/ 782160 w 1056130"/>
              <a:gd name="connsiteY1473" fmla="*/ 630822 h 1056130"/>
              <a:gd name="connsiteX1474" fmla="*/ 782833 w 1056130"/>
              <a:gd name="connsiteY1474" fmla="*/ 631110 h 1056130"/>
              <a:gd name="connsiteX1475" fmla="*/ 782765 w 1056130"/>
              <a:gd name="connsiteY1475" fmla="*/ 631614 h 1056130"/>
              <a:gd name="connsiteX1476" fmla="*/ 782593 w 1056130"/>
              <a:gd name="connsiteY1476" fmla="*/ 631686 h 1056130"/>
              <a:gd name="connsiteX1477" fmla="*/ 780768 w 1056130"/>
              <a:gd name="connsiteY1477" fmla="*/ 631830 h 1056130"/>
              <a:gd name="connsiteX1478" fmla="*/ 738403 w 1056130"/>
              <a:gd name="connsiteY1478" fmla="*/ 631830 h 1056130"/>
              <a:gd name="connsiteX1479" fmla="*/ 735883 w 1056130"/>
              <a:gd name="connsiteY1479" fmla="*/ 631374 h 1056130"/>
              <a:gd name="connsiteX1480" fmla="*/ 730890 w 1056130"/>
              <a:gd name="connsiteY1480" fmla="*/ 628734 h 1056130"/>
              <a:gd name="connsiteX1481" fmla="*/ 730890 w 1056130"/>
              <a:gd name="connsiteY1481" fmla="*/ 628230 h 1056130"/>
              <a:gd name="connsiteX1482" fmla="*/ 733099 w 1056130"/>
              <a:gd name="connsiteY1482" fmla="*/ 628230 h 1056130"/>
              <a:gd name="connsiteX1483" fmla="*/ 772463 w 1056130"/>
              <a:gd name="connsiteY1483" fmla="*/ 628230 h 1056130"/>
              <a:gd name="connsiteX1484" fmla="*/ 778992 w 1056130"/>
              <a:gd name="connsiteY1484" fmla="*/ 629718 h 1056130"/>
              <a:gd name="connsiteX1485" fmla="*/ 782160 w 1056130"/>
              <a:gd name="connsiteY1485" fmla="*/ 630990 h 1056130"/>
              <a:gd name="connsiteX1486" fmla="*/ 722705 w 1056130"/>
              <a:gd name="connsiteY1486" fmla="*/ 628278 h 1056130"/>
              <a:gd name="connsiteX1487" fmla="*/ 731802 w 1056130"/>
              <a:gd name="connsiteY1487" fmla="*/ 631326 h 1056130"/>
              <a:gd name="connsiteX1488" fmla="*/ 729042 w 1056130"/>
              <a:gd name="connsiteY1488" fmla="*/ 631446 h 1056130"/>
              <a:gd name="connsiteX1489" fmla="*/ 687949 w 1056130"/>
              <a:gd name="connsiteY1489" fmla="*/ 631446 h 1056130"/>
              <a:gd name="connsiteX1490" fmla="*/ 680172 w 1056130"/>
              <a:gd name="connsiteY1490" fmla="*/ 628302 h 1056130"/>
              <a:gd name="connsiteX1491" fmla="*/ 683172 w 1056130"/>
              <a:gd name="connsiteY1491" fmla="*/ 628302 h 1056130"/>
              <a:gd name="connsiteX1492" fmla="*/ 722705 w 1056130"/>
              <a:gd name="connsiteY1492" fmla="*/ 628278 h 1056130"/>
              <a:gd name="connsiteX1493" fmla="*/ 680916 w 1056130"/>
              <a:gd name="connsiteY1493" fmla="*/ 631446 h 1056130"/>
              <a:gd name="connsiteX1494" fmla="*/ 677868 w 1056130"/>
              <a:gd name="connsiteY1494" fmla="*/ 631446 h 1056130"/>
              <a:gd name="connsiteX1495" fmla="*/ 635454 w 1056130"/>
              <a:gd name="connsiteY1495" fmla="*/ 631446 h 1056130"/>
              <a:gd name="connsiteX1496" fmla="*/ 630030 w 1056130"/>
              <a:gd name="connsiteY1496" fmla="*/ 628302 h 1056130"/>
              <a:gd name="connsiteX1497" fmla="*/ 632622 w 1056130"/>
              <a:gd name="connsiteY1497" fmla="*/ 628302 h 1056130"/>
              <a:gd name="connsiteX1498" fmla="*/ 673187 w 1056130"/>
              <a:gd name="connsiteY1498" fmla="*/ 628302 h 1056130"/>
              <a:gd name="connsiteX1499" fmla="*/ 680916 w 1056130"/>
              <a:gd name="connsiteY1499" fmla="*/ 631470 h 1056130"/>
              <a:gd name="connsiteX1500" fmla="*/ 635022 w 1056130"/>
              <a:gd name="connsiteY1500" fmla="*/ 636247 h 1056130"/>
              <a:gd name="connsiteX1501" fmla="*/ 632838 w 1056130"/>
              <a:gd name="connsiteY1501" fmla="*/ 636583 h 1056130"/>
              <a:gd name="connsiteX1502" fmla="*/ 586536 w 1056130"/>
              <a:gd name="connsiteY1502" fmla="*/ 636583 h 1056130"/>
              <a:gd name="connsiteX1503" fmla="*/ 582480 w 1056130"/>
              <a:gd name="connsiteY1503" fmla="*/ 633150 h 1056130"/>
              <a:gd name="connsiteX1504" fmla="*/ 585312 w 1056130"/>
              <a:gd name="connsiteY1504" fmla="*/ 632982 h 1056130"/>
              <a:gd name="connsiteX1505" fmla="*/ 628518 w 1056130"/>
              <a:gd name="connsiteY1505" fmla="*/ 632982 h 1056130"/>
              <a:gd name="connsiteX1506" fmla="*/ 635022 w 1056130"/>
              <a:gd name="connsiteY1506" fmla="*/ 636295 h 1056130"/>
              <a:gd name="connsiteX1507" fmla="*/ 627821 w 1056130"/>
              <a:gd name="connsiteY1507" fmla="*/ 631446 h 1056130"/>
              <a:gd name="connsiteX1508" fmla="*/ 583536 w 1056130"/>
              <a:gd name="connsiteY1508" fmla="*/ 631446 h 1056130"/>
              <a:gd name="connsiteX1509" fmla="*/ 580152 w 1056130"/>
              <a:gd name="connsiteY1509" fmla="*/ 628566 h 1056130"/>
              <a:gd name="connsiteX1510" fmla="*/ 582552 w 1056130"/>
              <a:gd name="connsiteY1510" fmla="*/ 628374 h 1056130"/>
              <a:gd name="connsiteX1511" fmla="*/ 625205 w 1056130"/>
              <a:gd name="connsiteY1511" fmla="*/ 628374 h 1056130"/>
              <a:gd name="connsiteX1512" fmla="*/ 630006 w 1056130"/>
              <a:gd name="connsiteY1512" fmla="*/ 631206 h 1056130"/>
              <a:gd name="connsiteX1513" fmla="*/ 627749 w 1056130"/>
              <a:gd name="connsiteY1513" fmla="*/ 631470 h 1056130"/>
              <a:gd name="connsiteX1514" fmla="*/ 581760 w 1056130"/>
              <a:gd name="connsiteY1514" fmla="*/ 636631 h 1056130"/>
              <a:gd name="connsiteX1515" fmla="*/ 533082 w 1056130"/>
              <a:gd name="connsiteY1515" fmla="*/ 636631 h 1056130"/>
              <a:gd name="connsiteX1516" fmla="*/ 531762 w 1056130"/>
              <a:gd name="connsiteY1516" fmla="*/ 636631 h 1056130"/>
              <a:gd name="connsiteX1517" fmla="*/ 529961 w 1056130"/>
              <a:gd name="connsiteY1517" fmla="*/ 636031 h 1056130"/>
              <a:gd name="connsiteX1518" fmla="*/ 529961 w 1056130"/>
              <a:gd name="connsiteY1518" fmla="*/ 633438 h 1056130"/>
              <a:gd name="connsiteX1519" fmla="*/ 530850 w 1056130"/>
              <a:gd name="connsiteY1519" fmla="*/ 633030 h 1056130"/>
              <a:gd name="connsiteX1520" fmla="*/ 577415 w 1056130"/>
              <a:gd name="connsiteY1520" fmla="*/ 633030 h 1056130"/>
              <a:gd name="connsiteX1521" fmla="*/ 581688 w 1056130"/>
              <a:gd name="connsiteY1521" fmla="*/ 636655 h 1056130"/>
              <a:gd name="connsiteX1522" fmla="*/ 576959 w 1056130"/>
              <a:gd name="connsiteY1522" fmla="*/ 631446 h 1056130"/>
              <a:gd name="connsiteX1523" fmla="*/ 531354 w 1056130"/>
              <a:gd name="connsiteY1523" fmla="*/ 631446 h 1056130"/>
              <a:gd name="connsiteX1524" fmla="*/ 529769 w 1056130"/>
              <a:gd name="connsiteY1524" fmla="*/ 630006 h 1056130"/>
              <a:gd name="connsiteX1525" fmla="*/ 531426 w 1056130"/>
              <a:gd name="connsiteY1525" fmla="*/ 628350 h 1056130"/>
              <a:gd name="connsiteX1526" fmla="*/ 554588 w 1056130"/>
              <a:gd name="connsiteY1526" fmla="*/ 628350 h 1056130"/>
              <a:gd name="connsiteX1527" fmla="*/ 575543 w 1056130"/>
              <a:gd name="connsiteY1527" fmla="*/ 628350 h 1056130"/>
              <a:gd name="connsiteX1528" fmla="*/ 579143 w 1056130"/>
              <a:gd name="connsiteY1528" fmla="*/ 631422 h 1056130"/>
              <a:gd name="connsiteX1529" fmla="*/ 530033 w 1056130"/>
              <a:gd name="connsiteY1529" fmla="*/ 638647 h 1056130"/>
              <a:gd name="connsiteX1530" fmla="*/ 530922 w 1056130"/>
              <a:gd name="connsiteY1530" fmla="*/ 638263 h 1056130"/>
              <a:gd name="connsiteX1531" fmla="*/ 579576 w 1056130"/>
              <a:gd name="connsiteY1531" fmla="*/ 638263 h 1056130"/>
              <a:gd name="connsiteX1532" fmla="*/ 584520 w 1056130"/>
              <a:gd name="connsiteY1532" fmla="*/ 642127 h 1056130"/>
              <a:gd name="connsiteX1533" fmla="*/ 532746 w 1056130"/>
              <a:gd name="connsiteY1533" fmla="*/ 642127 h 1056130"/>
              <a:gd name="connsiteX1534" fmla="*/ 531690 w 1056130"/>
              <a:gd name="connsiteY1534" fmla="*/ 642127 h 1056130"/>
              <a:gd name="connsiteX1535" fmla="*/ 530009 w 1056130"/>
              <a:gd name="connsiteY1535" fmla="*/ 641743 h 1056130"/>
              <a:gd name="connsiteX1536" fmla="*/ 529937 w 1056130"/>
              <a:gd name="connsiteY1536" fmla="*/ 638623 h 1056130"/>
              <a:gd name="connsiteX1537" fmla="*/ 529937 w 1056130"/>
              <a:gd name="connsiteY1537" fmla="*/ 645080 h 1056130"/>
              <a:gd name="connsiteX1538" fmla="*/ 531306 w 1056130"/>
              <a:gd name="connsiteY1538" fmla="*/ 643663 h 1056130"/>
              <a:gd name="connsiteX1539" fmla="*/ 533130 w 1056130"/>
              <a:gd name="connsiteY1539" fmla="*/ 643663 h 1056130"/>
              <a:gd name="connsiteX1540" fmla="*/ 582312 w 1056130"/>
              <a:gd name="connsiteY1540" fmla="*/ 643663 h 1056130"/>
              <a:gd name="connsiteX1541" fmla="*/ 587280 w 1056130"/>
              <a:gd name="connsiteY1541" fmla="*/ 646904 h 1056130"/>
              <a:gd name="connsiteX1542" fmla="*/ 587545 w 1056130"/>
              <a:gd name="connsiteY1542" fmla="*/ 648272 h 1056130"/>
              <a:gd name="connsiteX1543" fmla="*/ 584808 w 1056130"/>
              <a:gd name="connsiteY1543" fmla="*/ 648416 h 1056130"/>
              <a:gd name="connsiteX1544" fmla="*/ 532914 w 1056130"/>
              <a:gd name="connsiteY1544" fmla="*/ 648416 h 1056130"/>
              <a:gd name="connsiteX1545" fmla="*/ 529937 w 1056130"/>
              <a:gd name="connsiteY1545" fmla="*/ 645080 h 1056130"/>
              <a:gd name="connsiteX1546" fmla="*/ 534474 w 1056130"/>
              <a:gd name="connsiteY1546" fmla="*/ 657081 h 1056130"/>
              <a:gd name="connsiteX1547" fmla="*/ 589489 w 1056130"/>
              <a:gd name="connsiteY1547" fmla="*/ 657081 h 1056130"/>
              <a:gd name="connsiteX1548" fmla="*/ 593593 w 1056130"/>
              <a:gd name="connsiteY1548" fmla="*/ 659721 h 1056130"/>
              <a:gd name="connsiteX1549" fmla="*/ 595033 w 1056130"/>
              <a:gd name="connsiteY1549" fmla="*/ 663034 h 1056130"/>
              <a:gd name="connsiteX1550" fmla="*/ 592633 w 1056130"/>
              <a:gd name="connsiteY1550" fmla="*/ 663274 h 1056130"/>
              <a:gd name="connsiteX1551" fmla="*/ 532626 w 1056130"/>
              <a:gd name="connsiteY1551" fmla="*/ 663274 h 1056130"/>
              <a:gd name="connsiteX1552" fmla="*/ 531330 w 1056130"/>
              <a:gd name="connsiteY1552" fmla="*/ 663274 h 1056130"/>
              <a:gd name="connsiteX1553" fmla="*/ 529937 w 1056130"/>
              <a:gd name="connsiteY1553" fmla="*/ 661930 h 1056130"/>
              <a:gd name="connsiteX1554" fmla="*/ 534378 w 1056130"/>
              <a:gd name="connsiteY1554" fmla="*/ 657081 h 1056130"/>
              <a:gd name="connsiteX1555" fmla="*/ 594481 w 1056130"/>
              <a:gd name="connsiteY1555" fmla="*/ 657393 h 1056130"/>
              <a:gd name="connsiteX1556" fmla="*/ 597050 w 1056130"/>
              <a:gd name="connsiteY1556" fmla="*/ 657081 h 1056130"/>
              <a:gd name="connsiteX1557" fmla="*/ 653913 w 1056130"/>
              <a:gd name="connsiteY1557" fmla="*/ 657081 h 1056130"/>
              <a:gd name="connsiteX1558" fmla="*/ 657609 w 1056130"/>
              <a:gd name="connsiteY1558" fmla="*/ 658593 h 1056130"/>
              <a:gd name="connsiteX1559" fmla="*/ 662218 w 1056130"/>
              <a:gd name="connsiteY1559" fmla="*/ 663394 h 1056130"/>
              <a:gd name="connsiteX1560" fmla="*/ 659073 w 1056130"/>
              <a:gd name="connsiteY1560" fmla="*/ 663394 h 1056130"/>
              <a:gd name="connsiteX1561" fmla="*/ 599834 w 1056130"/>
              <a:gd name="connsiteY1561" fmla="*/ 663394 h 1056130"/>
              <a:gd name="connsiteX1562" fmla="*/ 596066 w 1056130"/>
              <a:gd name="connsiteY1562" fmla="*/ 660994 h 1056130"/>
              <a:gd name="connsiteX1563" fmla="*/ 594361 w 1056130"/>
              <a:gd name="connsiteY1563" fmla="*/ 657345 h 1056130"/>
              <a:gd name="connsiteX1564" fmla="*/ 600818 w 1056130"/>
              <a:gd name="connsiteY1564" fmla="*/ 664810 h 1056130"/>
              <a:gd name="connsiteX1565" fmla="*/ 661402 w 1056130"/>
              <a:gd name="connsiteY1565" fmla="*/ 664810 h 1056130"/>
              <a:gd name="connsiteX1566" fmla="*/ 665314 w 1056130"/>
              <a:gd name="connsiteY1566" fmla="*/ 666394 h 1056130"/>
              <a:gd name="connsiteX1567" fmla="*/ 670571 w 1056130"/>
              <a:gd name="connsiteY1567" fmla="*/ 671435 h 1056130"/>
              <a:gd name="connsiteX1568" fmla="*/ 668747 w 1056130"/>
              <a:gd name="connsiteY1568" fmla="*/ 672131 h 1056130"/>
              <a:gd name="connsiteX1569" fmla="*/ 603699 w 1056130"/>
              <a:gd name="connsiteY1569" fmla="*/ 672131 h 1056130"/>
              <a:gd name="connsiteX1570" fmla="*/ 600698 w 1056130"/>
              <a:gd name="connsiteY1570" fmla="*/ 670283 h 1056130"/>
              <a:gd name="connsiteX1571" fmla="*/ 598298 w 1056130"/>
              <a:gd name="connsiteY1571" fmla="*/ 665074 h 1056130"/>
              <a:gd name="connsiteX1572" fmla="*/ 600698 w 1056130"/>
              <a:gd name="connsiteY1572" fmla="*/ 664762 h 1056130"/>
              <a:gd name="connsiteX1573" fmla="*/ 605475 w 1056130"/>
              <a:gd name="connsiteY1573" fmla="*/ 673667 h 1056130"/>
              <a:gd name="connsiteX1574" fmla="*/ 669995 w 1056130"/>
              <a:gd name="connsiteY1574" fmla="*/ 673667 h 1056130"/>
              <a:gd name="connsiteX1575" fmla="*/ 674363 w 1056130"/>
              <a:gd name="connsiteY1575" fmla="*/ 675419 h 1056130"/>
              <a:gd name="connsiteX1576" fmla="*/ 680916 w 1056130"/>
              <a:gd name="connsiteY1576" fmla="*/ 681804 h 1056130"/>
              <a:gd name="connsiteX1577" fmla="*/ 678300 w 1056130"/>
              <a:gd name="connsiteY1577" fmla="*/ 682212 h 1056130"/>
              <a:gd name="connsiteX1578" fmla="*/ 609027 w 1056130"/>
              <a:gd name="connsiteY1578" fmla="*/ 682212 h 1056130"/>
              <a:gd name="connsiteX1579" fmla="*/ 605499 w 1056130"/>
              <a:gd name="connsiteY1579" fmla="*/ 679980 h 1056130"/>
              <a:gd name="connsiteX1580" fmla="*/ 602402 w 1056130"/>
              <a:gd name="connsiteY1580" fmla="*/ 673643 h 1056130"/>
              <a:gd name="connsiteX1581" fmla="*/ 606891 w 1056130"/>
              <a:gd name="connsiteY1581" fmla="*/ 686173 h 1056130"/>
              <a:gd name="connsiteX1582" fmla="*/ 610275 w 1056130"/>
              <a:gd name="connsiteY1582" fmla="*/ 693542 h 1056130"/>
              <a:gd name="connsiteX1583" fmla="*/ 607587 w 1056130"/>
              <a:gd name="connsiteY1583" fmla="*/ 693782 h 1056130"/>
              <a:gd name="connsiteX1584" fmla="*/ 532146 w 1056130"/>
              <a:gd name="connsiteY1584" fmla="*/ 693782 h 1056130"/>
              <a:gd name="connsiteX1585" fmla="*/ 529865 w 1056130"/>
              <a:gd name="connsiteY1585" fmla="*/ 691501 h 1056130"/>
              <a:gd name="connsiteX1586" fmla="*/ 529865 w 1056130"/>
              <a:gd name="connsiteY1586" fmla="*/ 685189 h 1056130"/>
              <a:gd name="connsiteX1587" fmla="*/ 531234 w 1056130"/>
              <a:gd name="connsiteY1587" fmla="*/ 683772 h 1056130"/>
              <a:gd name="connsiteX1588" fmla="*/ 532818 w 1056130"/>
              <a:gd name="connsiteY1588" fmla="*/ 683772 h 1056130"/>
              <a:gd name="connsiteX1589" fmla="*/ 602858 w 1056130"/>
              <a:gd name="connsiteY1589" fmla="*/ 683772 h 1056130"/>
              <a:gd name="connsiteX1590" fmla="*/ 606747 w 1056130"/>
              <a:gd name="connsiteY1590" fmla="*/ 686125 h 1056130"/>
              <a:gd name="connsiteX1591" fmla="*/ 531642 w 1056130"/>
              <a:gd name="connsiteY1591" fmla="*/ 695366 h 1056130"/>
              <a:gd name="connsiteX1592" fmla="*/ 532962 w 1056130"/>
              <a:gd name="connsiteY1592" fmla="*/ 695366 h 1056130"/>
              <a:gd name="connsiteX1593" fmla="*/ 608763 w 1056130"/>
              <a:gd name="connsiteY1593" fmla="*/ 695366 h 1056130"/>
              <a:gd name="connsiteX1594" fmla="*/ 612556 w 1056130"/>
              <a:gd name="connsiteY1594" fmla="*/ 697646 h 1056130"/>
              <a:gd name="connsiteX1595" fmla="*/ 616252 w 1056130"/>
              <a:gd name="connsiteY1595" fmla="*/ 705207 h 1056130"/>
              <a:gd name="connsiteX1596" fmla="*/ 616876 w 1056130"/>
              <a:gd name="connsiteY1596" fmla="*/ 707151 h 1056130"/>
              <a:gd name="connsiteX1597" fmla="*/ 614260 w 1056130"/>
              <a:gd name="connsiteY1597" fmla="*/ 707343 h 1056130"/>
              <a:gd name="connsiteX1598" fmla="*/ 532938 w 1056130"/>
              <a:gd name="connsiteY1598" fmla="*/ 707343 h 1056130"/>
              <a:gd name="connsiteX1599" fmla="*/ 529985 w 1056130"/>
              <a:gd name="connsiteY1599" fmla="*/ 704391 h 1056130"/>
              <a:gd name="connsiteX1600" fmla="*/ 529985 w 1056130"/>
              <a:gd name="connsiteY1600" fmla="*/ 697022 h 1056130"/>
              <a:gd name="connsiteX1601" fmla="*/ 531522 w 1056130"/>
              <a:gd name="connsiteY1601" fmla="*/ 695318 h 1056130"/>
              <a:gd name="connsiteX1602" fmla="*/ 530033 w 1056130"/>
              <a:gd name="connsiteY1602" fmla="*/ 709000 h 1056130"/>
              <a:gd name="connsiteX1603" fmla="*/ 533178 w 1056130"/>
              <a:gd name="connsiteY1603" fmla="*/ 709000 h 1056130"/>
              <a:gd name="connsiteX1604" fmla="*/ 615268 w 1056130"/>
              <a:gd name="connsiteY1604" fmla="*/ 709000 h 1056130"/>
              <a:gd name="connsiteX1605" fmla="*/ 619444 w 1056130"/>
              <a:gd name="connsiteY1605" fmla="*/ 711544 h 1056130"/>
              <a:gd name="connsiteX1606" fmla="*/ 624869 w 1056130"/>
              <a:gd name="connsiteY1606" fmla="*/ 722321 h 1056130"/>
              <a:gd name="connsiteX1607" fmla="*/ 624677 w 1056130"/>
              <a:gd name="connsiteY1607" fmla="*/ 723737 h 1056130"/>
              <a:gd name="connsiteX1608" fmla="*/ 622613 w 1056130"/>
              <a:gd name="connsiteY1608" fmla="*/ 723905 h 1056130"/>
              <a:gd name="connsiteX1609" fmla="*/ 532578 w 1056130"/>
              <a:gd name="connsiteY1609" fmla="*/ 723905 h 1056130"/>
              <a:gd name="connsiteX1610" fmla="*/ 529937 w 1056130"/>
              <a:gd name="connsiteY1610" fmla="*/ 723329 h 1056130"/>
              <a:gd name="connsiteX1611" fmla="*/ 529337 w 1056130"/>
              <a:gd name="connsiteY1611" fmla="*/ 721745 h 1056130"/>
              <a:gd name="connsiteX1612" fmla="*/ 529337 w 1056130"/>
              <a:gd name="connsiteY1612" fmla="*/ 710824 h 1056130"/>
              <a:gd name="connsiteX1613" fmla="*/ 529937 w 1056130"/>
              <a:gd name="connsiteY1613" fmla="*/ 708951 h 1056130"/>
              <a:gd name="connsiteX1614" fmla="*/ 634422 w 1056130"/>
              <a:gd name="connsiteY1614" fmla="*/ 737803 h 1056130"/>
              <a:gd name="connsiteX1615" fmla="*/ 628038 w 1056130"/>
              <a:gd name="connsiteY1615" fmla="*/ 724889 h 1056130"/>
              <a:gd name="connsiteX1616" fmla="*/ 628038 w 1056130"/>
              <a:gd name="connsiteY1616" fmla="*/ 724889 h 1056130"/>
              <a:gd name="connsiteX1617" fmla="*/ 630438 w 1056130"/>
              <a:gd name="connsiteY1617" fmla="*/ 724265 h 1056130"/>
              <a:gd name="connsiteX1618" fmla="*/ 721433 w 1056130"/>
              <a:gd name="connsiteY1618" fmla="*/ 724265 h 1056130"/>
              <a:gd name="connsiteX1619" fmla="*/ 723833 w 1056130"/>
              <a:gd name="connsiteY1619" fmla="*/ 724913 h 1056130"/>
              <a:gd name="connsiteX1620" fmla="*/ 736435 w 1056130"/>
              <a:gd name="connsiteY1620" fmla="*/ 737755 h 1056130"/>
              <a:gd name="connsiteX1621" fmla="*/ 740659 w 1056130"/>
              <a:gd name="connsiteY1621" fmla="*/ 742004 h 1056130"/>
              <a:gd name="connsiteX1622" fmla="*/ 739339 w 1056130"/>
              <a:gd name="connsiteY1622" fmla="*/ 742700 h 1056130"/>
              <a:gd name="connsiteX1623" fmla="*/ 639607 w 1056130"/>
              <a:gd name="connsiteY1623" fmla="*/ 742700 h 1056130"/>
              <a:gd name="connsiteX1624" fmla="*/ 636295 w 1056130"/>
              <a:gd name="connsiteY1624" fmla="*/ 742220 h 1056130"/>
              <a:gd name="connsiteX1625" fmla="*/ 634302 w 1056130"/>
              <a:gd name="connsiteY1625" fmla="*/ 737755 h 1056130"/>
              <a:gd name="connsiteX1626" fmla="*/ 640711 w 1056130"/>
              <a:gd name="connsiteY1626" fmla="*/ 743228 h 1056130"/>
              <a:gd name="connsiteX1627" fmla="*/ 740131 w 1056130"/>
              <a:gd name="connsiteY1627" fmla="*/ 743228 h 1056130"/>
              <a:gd name="connsiteX1628" fmla="*/ 742796 w 1056130"/>
              <a:gd name="connsiteY1628" fmla="*/ 743900 h 1056130"/>
              <a:gd name="connsiteX1629" fmla="*/ 761494 w 1056130"/>
              <a:gd name="connsiteY1629" fmla="*/ 762790 h 1056130"/>
              <a:gd name="connsiteX1630" fmla="*/ 763318 w 1056130"/>
              <a:gd name="connsiteY1630" fmla="*/ 764902 h 1056130"/>
              <a:gd name="connsiteX1631" fmla="*/ 761542 w 1056130"/>
              <a:gd name="connsiteY1631" fmla="*/ 765262 h 1056130"/>
              <a:gd name="connsiteX1632" fmla="*/ 650360 w 1056130"/>
              <a:gd name="connsiteY1632" fmla="*/ 765262 h 1056130"/>
              <a:gd name="connsiteX1633" fmla="*/ 646952 w 1056130"/>
              <a:gd name="connsiteY1633" fmla="*/ 763198 h 1056130"/>
              <a:gd name="connsiteX1634" fmla="*/ 637519 w 1056130"/>
              <a:gd name="connsiteY1634" fmla="*/ 743804 h 1056130"/>
              <a:gd name="connsiteX1635" fmla="*/ 640591 w 1056130"/>
              <a:gd name="connsiteY1635" fmla="*/ 743180 h 1056130"/>
              <a:gd name="connsiteX1636" fmla="*/ 647912 w 1056130"/>
              <a:gd name="connsiteY1636" fmla="*/ 768527 h 1056130"/>
              <a:gd name="connsiteX1637" fmla="*/ 651752 w 1056130"/>
              <a:gd name="connsiteY1637" fmla="*/ 776304 h 1056130"/>
              <a:gd name="connsiteX1638" fmla="*/ 659457 w 1056130"/>
              <a:gd name="connsiteY1638" fmla="*/ 791834 h 1056130"/>
              <a:gd name="connsiteX1639" fmla="*/ 660129 w 1056130"/>
              <a:gd name="connsiteY1639" fmla="*/ 793778 h 1056130"/>
              <a:gd name="connsiteX1640" fmla="*/ 656865 w 1056130"/>
              <a:gd name="connsiteY1640" fmla="*/ 794330 h 1056130"/>
              <a:gd name="connsiteX1641" fmla="*/ 532602 w 1056130"/>
              <a:gd name="connsiteY1641" fmla="*/ 794330 h 1056130"/>
              <a:gd name="connsiteX1642" fmla="*/ 529865 w 1056130"/>
              <a:gd name="connsiteY1642" fmla="*/ 793778 h 1056130"/>
              <a:gd name="connsiteX1643" fmla="*/ 529745 w 1056130"/>
              <a:gd name="connsiteY1643" fmla="*/ 768263 h 1056130"/>
              <a:gd name="connsiteX1644" fmla="*/ 531330 w 1056130"/>
              <a:gd name="connsiteY1644" fmla="*/ 766847 h 1056130"/>
              <a:gd name="connsiteX1645" fmla="*/ 532914 w 1056130"/>
              <a:gd name="connsiteY1645" fmla="*/ 766847 h 1056130"/>
              <a:gd name="connsiteX1646" fmla="*/ 643927 w 1056130"/>
              <a:gd name="connsiteY1646" fmla="*/ 766847 h 1056130"/>
              <a:gd name="connsiteX1647" fmla="*/ 644984 w 1056130"/>
              <a:gd name="connsiteY1647" fmla="*/ 766847 h 1056130"/>
              <a:gd name="connsiteX1648" fmla="*/ 647792 w 1056130"/>
              <a:gd name="connsiteY1648" fmla="*/ 768479 h 1056130"/>
              <a:gd name="connsiteX1649" fmla="*/ 529865 w 1056130"/>
              <a:gd name="connsiteY1649" fmla="*/ 833647 h 1056130"/>
              <a:gd name="connsiteX1650" fmla="*/ 531618 w 1056130"/>
              <a:gd name="connsiteY1650" fmla="*/ 831823 h 1056130"/>
              <a:gd name="connsiteX1651" fmla="*/ 533202 w 1056130"/>
              <a:gd name="connsiteY1651" fmla="*/ 831823 h 1056130"/>
              <a:gd name="connsiteX1652" fmla="*/ 676355 w 1056130"/>
              <a:gd name="connsiteY1652" fmla="*/ 831823 h 1056130"/>
              <a:gd name="connsiteX1653" fmla="*/ 677916 w 1056130"/>
              <a:gd name="connsiteY1653" fmla="*/ 831823 h 1056130"/>
              <a:gd name="connsiteX1654" fmla="*/ 679956 w 1056130"/>
              <a:gd name="connsiteY1654" fmla="*/ 833071 h 1056130"/>
              <a:gd name="connsiteX1655" fmla="*/ 701991 w 1056130"/>
              <a:gd name="connsiteY1655" fmla="*/ 877332 h 1056130"/>
              <a:gd name="connsiteX1656" fmla="*/ 701991 w 1056130"/>
              <a:gd name="connsiteY1656" fmla="*/ 878076 h 1056130"/>
              <a:gd name="connsiteX1657" fmla="*/ 699398 w 1056130"/>
              <a:gd name="connsiteY1657" fmla="*/ 878364 h 1056130"/>
              <a:gd name="connsiteX1658" fmla="*/ 532530 w 1056130"/>
              <a:gd name="connsiteY1658" fmla="*/ 878364 h 1056130"/>
              <a:gd name="connsiteX1659" fmla="*/ 531474 w 1056130"/>
              <a:gd name="connsiteY1659" fmla="*/ 878364 h 1056130"/>
              <a:gd name="connsiteX1660" fmla="*/ 529745 w 1056130"/>
              <a:gd name="connsiteY1660" fmla="*/ 876540 h 1056130"/>
              <a:gd name="connsiteX1661" fmla="*/ 529745 w 1056130"/>
              <a:gd name="connsiteY1661" fmla="*/ 833599 h 1056130"/>
              <a:gd name="connsiteX1662" fmla="*/ 689197 w 1056130"/>
              <a:gd name="connsiteY1662" fmla="*/ 847833 h 1056130"/>
              <a:gd name="connsiteX1663" fmla="*/ 682668 w 1056130"/>
              <a:gd name="connsiteY1663" fmla="*/ 834631 h 1056130"/>
              <a:gd name="connsiteX1664" fmla="*/ 681468 w 1056130"/>
              <a:gd name="connsiteY1664" fmla="*/ 832111 h 1056130"/>
              <a:gd name="connsiteX1665" fmla="*/ 684396 w 1056130"/>
              <a:gd name="connsiteY1665" fmla="*/ 831847 h 1056130"/>
              <a:gd name="connsiteX1666" fmla="*/ 827934 w 1056130"/>
              <a:gd name="connsiteY1666" fmla="*/ 831847 h 1056130"/>
              <a:gd name="connsiteX1667" fmla="*/ 832279 w 1056130"/>
              <a:gd name="connsiteY1667" fmla="*/ 833623 h 1056130"/>
              <a:gd name="connsiteX1668" fmla="*/ 874644 w 1056130"/>
              <a:gd name="connsiteY1668" fmla="*/ 876180 h 1056130"/>
              <a:gd name="connsiteX1669" fmla="*/ 876204 w 1056130"/>
              <a:gd name="connsiteY1669" fmla="*/ 877836 h 1056130"/>
              <a:gd name="connsiteX1670" fmla="*/ 874548 w 1056130"/>
              <a:gd name="connsiteY1670" fmla="*/ 878412 h 1056130"/>
              <a:gd name="connsiteX1671" fmla="*/ 872700 w 1056130"/>
              <a:gd name="connsiteY1671" fmla="*/ 878412 h 1056130"/>
              <a:gd name="connsiteX1672" fmla="*/ 707991 w 1056130"/>
              <a:gd name="connsiteY1672" fmla="*/ 878412 h 1056130"/>
              <a:gd name="connsiteX1673" fmla="*/ 706167 w 1056130"/>
              <a:gd name="connsiteY1673" fmla="*/ 878412 h 1056130"/>
              <a:gd name="connsiteX1674" fmla="*/ 703527 w 1056130"/>
              <a:gd name="connsiteY1674" fmla="*/ 876828 h 1056130"/>
              <a:gd name="connsiteX1675" fmla="*/ 689077 w 1056130"/>
              <a:gd name="connsiteY1675" fmla="*/ 847785 h 1056130"/>
              <a:gd name="connsiteX1676" fmla="*/ 926826 w 1056130"/>
              <a:gd name="connsiteY1676" fmla="*/ 795338 h 1056130"/>
              <a:gd name="connsiteX1677" fmla="*/ 978337 w 1056130"/>
              <a:gd name="connsiteY1677" fmla="*/ 829734 h 1056130"/>
              <a:gd name="connsiteX1678" fmla="*/ 978217 w 1056130"/>
              <a:gd name="connsiteY1678" fmla="*/ 830262 h 1056130"/>
              <a:gd name="connsiteX1679" fmla="*/ 833383 w 1056130"/>
              <a:gd name="connsiteY1679" fmla="*/ 830262 h 1056130"/>
              <a:gd name="connsiteX1680" fmla="*/ 829638 w 1056130"/>
              <a:gd name="connsiteY1680" fmla="*/ 828918 h 1056130"/>
              <a:gd name="connsiteX1681" fmla="*/ 798267 w 1056130"/>
              <a:gd name="connsiteY1681" fmla="*/ 797714 h 1056130"/>
              <a:gd name="connsiteX1682" fmla="*/ 796562 w 1056130"/>
              <a:gd name="connsiteY1682" fmla="*/ 795482 h 1056130"/>
              <a:gd name="connsiteX1683" fmla="*/ 797858 w 1056130"/>
              <a:gd name="connsiteY1683" fmla="*/ 794786 h 1056130"/>
              <a:gd name="connsiteX1684" fmla="*/ 923322 w 1056130"/>
              <a:gd name="connsiteY1684" fmla="*/ 794786 h 1056130"/>
              <a:gd name="connsiteX1685" fmla="*/ 926634 w 1056130"/>
              <a:gd name="connsiteY1685" fmla="*/ 795290 h 1056130"/>
              <a:gd name="connsiteX1686" fmla="*/ 922890 w 1056130"/>
              <a:gd name="connsiteY1686" fmla="*/ 792698 h 1056130"/>
              <a:gd name="connsiteX1687" fmla="*/ 924018 w 1056130"/>
              <a:gd name="connsiteY1687" fmla="*/ 793346 h 1056130"/>
              <a:gd name="connsiteX1688" fmla="*/ 924018 w 1056130"/>
              <a:gd name="connsiteY1688" fmla="*/ 794138 h 1056130"/>
              <a:gd name="connsiteX1689" fmla="*/ 921618 w 1056130"/>
              <a:gd name="connsiteY1689" fmla="*/ 794330 h 1056130"/>
              <a:gd name="connsiteX1690" fmla="*/ 797138 w 1056130"/>
              <a:gd name="connsiteY1690" fmla="*/ 794330 h 1056130"/>
              <a:gd name="connsiteX1691" fmla="*/ 794378 w 1056130"/>
              <a:gd name="connsiteY1691" fmla="*/ 793826 h 1056130"/>
              <a:gd name="connsiteX1692" fmla="*/ 769391 w 1056130"/>
              <a:gd name="connsiteY1692" fmla="*/ 768959 h 1056130"/>
              <a:gd name="connsiteX1693" fmla="*/ 768455 w 1056130"/>
              <a:gd name="connsiteY1693" fmla="*/ 766847 h 1056130"/>
              <a:gd name="connsiteX1694" fmla="*/ 771071 w 1056130"/>
              <a:gd name="connsiteY1694" fmla="*/ 766847 h 1056130"/>
              <a:gd name="connsiteX1695" fmla="*/ 881317 w 1056130"/>
              <a:gd name="connsiteY1695" fmla="*/ 766847 h 1056130"/>
              <a:gd name="connsiteX1696" fmla="*/ 886117 w 1056130"/>
              <a:gd name="connsiteY1696" fmla="*/ 768287 h 1056130"/>
              <a:gd name="connsiteX1697" fmla="*/ 922698 w 1056130"/>
              <a:gd name="connsiteY1697" fmla="*/ 792650 h 1056130"/>
              <a:gd name="connsiteX1698" fmla="*/ 958894 w 1056130"/>
              <a:gd name="connsiteY1698" fmla="*/ 744908 h 1056130"/>
              <a:gd name="connsiteX1699" fmla="*/ 996027 w 1056130"/>
              <a:gd name="connsiteY1699" fmla="*/ 763582 h 1056130"/>
              <a:gd name="connsiteX1700" fmla="*/ 998427 w 1056130"/>
              <a:gd name="connsiteY1700" fmla="*/ 764998 h 1056130"/>
              <a:gd name="connsiteX1701" fmla="*/ 996747 w 1056130"/>
              <a:gd name="connsiteY1701" fmla="*/ 765262 h 1056130"/>
              <a:gd name="connsiteX1702" fmla="*/ 886717 w 1056130"/>
              <a:gd name="connsiteY1702" fmla="*/ 765262 h 1056130"/>
              <a:gd name="connsiteX1703" fmla="*/ 883021 w 1056130"/>
              <a:gd name="connsiteY1703" fmla="*/ 764254 h 1056130"/>
              <a:gd name="connsiteX1704" fmla="*/ 854577 w 1056130"/>
              <a:gd name="connsiteY1704" fmla="*/ 745196 h 1056130"/>
              <a:gd name="connsiteX1705" fmla="*/ 853281 w 1056130"/>
              <a:gd name="connsiteY1705" fmla="*/ 743732 h 1056130"/>
              <a:gd name="connsiteX1706" fmla="*/ 953758 w 1056130"/>
              <a:gd name="connsiteY1706" fmla="*/ 743732 h 1056130"/>
              <a:gd name="connsiteX1707" fmla="*/ 958774 w 1056130"/>
              <a:gd name="connsiteY1707" fmla="*/ 744860 h 1056130"/>
              <a:gd name="connsiteX1708" fmla="*/ 949989 w 1056130"/>
              <a:gd name="connsiteY1708" fmla="*/ 740491 h 1056130"/>
              <a:gd name="connsiteX1709" fmla="*/ 952390 w 1056130"/>
              <a:gd name="connsiteY1709" fmla="*/ 742124 h 1056130"/>
              <a:gd name="connsiteX1710" fmla="*/ 949509 w 1056130"/>
              <a:gd name="connsiteY1710" fmla="*/ 742124 h 1056130"/>
              <a:gd name="connsiteX1711" fmla="*/ 852633 w 1056130"/>
              <a:gd name="connsiteY1711" fmla="*/ 742124 h 1056130"/>
              <a:gd name="connsiteX1712" fmla="*/ 847833 w 1056130"/>
              <a:gd name="connsiteY1712" fmla="*/ 740683 h 1056130"/>
              <a:gd name="connsiteX1713" fmla="*/ 826878 w 1056130"/>
              <a:gd name="connsiteY1713" fmla="*/ 726618 h 1056130"/>
              <a:gd name="connsiteX1714" fmla="*/ 824934 w 1056130"/>
              <a:gd name="connsiteY1714" fmla="*/ 724697 h 1056130"/>
              <a:gd name="connsiteX1715" fmla="*/ 827454 w 1056130"/>
              <a:gd name="connsiteY1715" fmla="*/ 724697 h 1056130"/>
              <a:gd name="connsiteX1716" fmla="*/ 915881 w 1056130"/>
              <a:gd name="connsiteY1716" fmla="*/ 724697 h 1056130"/>
              <a:gd name="connsiteX1717" fmla="*/ 920898 w 1056130"/>
              <a:gd name="connsiteY1717" fmla="*/ 725874 h 1056130"/>
              <a:gd name="connsiteX1718" fmla="*/ 949989 w 1056130"/>
              <a:gd name="connsiteY1718" fmla="*/ 740491 h 1056130"/>
              <a:gd name="connsiteX1719" fmla="*/ 977665 w 1056130"/>
              <a:gd name="connsiteY1719" fmla="*/ 709288 h 1056130"/>
              <a:gd name="connsiteX1720" fmla="*/ 1009397 w 1056130"/>
              <a:gd name="connsiteY1720" fmla="*/ 722009 h 1056130"/>
              <a:gd name="connsiteX1721" fmla="*/ 1010549 w 1056130"/>
              <a:gd name="connsiteY1721" fmla="*/ 722585 h 1056130"/>
              <a:gd name="connsiteX1722" fmla="*/ 1010549 w 1056130"/>
              <a:gd name="connsiteY1722" fmla="*/ 723065 h 1056130"/>
              <a:gd name="connsiteX1723" fmla="*/ 1008268 w 1056130"/>
              <a:gd name="connsiteY1723" fmla="*/ 723065 h 1056130"/>
              <a:gd name="connsiteX1724" fmla="*/ 921618 w 1056130"/>
              <a:gd name="connsiteY1724" fmla="*/ 723065 h 1056130"/>
              <a:gd name="connsiteX1725" fmla="*/ 916817 w 1056130"/>
              <a:gd name="connsiteY1725" fmla="*/ 721961 h 1056130"/>
              <a:gd name="connsiteX1726" fmla="*/ 893774 w 1056130"/>
              <a:gd name="connsiteY1726" fmla="*/ 710392 h 1056130"/>
              <a:gd name="connsiteX1727" fmla="*/ 891206 w 1056130"/>
              <a:gd name="connsiteY1727" fmla="*/ 708711 h 1056130"/>
              <a:gd name="connsiteX1728" fmla="*/ 974352 w 1056130"/>
              <a:gd name="connsiteY1728" fmla="*/ 708711 h 1056130"/>
              <a:gd name="connsiteX1729" fmla="*/ 977641 w 1056130"/>
              <a:gd name="connsiteY1729" fmla="*/ 709384 h 1056130"/>
              <a:gd name="connsiteX1730" fmla="*/ 968640 w 1056130"/>
              <a:gd name="connsiteY1730" fmla="*/ 705687 h 1056130"/>
              <a:gd name="connsiteX1731" fmla="*/ 971208 w 1056130"/>
              <a:gd name="connsiteY1731" fmla="*/ 707151 h 1056130"/>
              <a:gd name="connsiteX1732" fmla="*/ 889598 w 1056130"/>
              <a:gd name="connsiteY1732" fmla="*/ 707151 h 1056130"/>
              <a:gd name="connsiteX1733" fmla="*/ 885085 w 1056130"/>
              <a:gd name="connsiteY1733" fmla="*/ 706095 h 1056130"/>
              <a:gd name="connsiteX1734" fmla="*/ 866507 w 1056130"/>
              <a:gd name="connsiteY1734" fmla="*/ 696782 h 1056130"/>
              <a:gd name="connsiteX1735" fmla="*/ 864107 w 1056130"/>
              <a:gd name="connsiteY1735" fmla="*/ 695198 h 1056130"/>
              <a:gd name="connsiteX1736" fmla="*/ 940028 w 1056130"/>
              <a:gd name="connsiteY1736" fmla="*/ 695198 h 1056130"/>
              <a:gd name="connsiteX1737" fmla="*/ 944613 w 1056130"/>
              <a:gd name="connsiteY1737" fmla="*/ 696086 h 1056130"/>
              <a:gd name="connsiteX1738" fmla="*/ 968616 w 1056130"/>
              <a:gd name="connsiteY1738" fmla="*/ 705783 h 1056130"/>
              <a:gd name="connsiteX1739" fmla="*/ 992883 w 1056130"/>
              <a:gd name="connsiteY1739" fmla="*/ 684372 h 1056130"/>
              <a:gd name="connsiteX1740" fmla="*/ 1017294 w 1056130"/>
              <a:gd name="connsiteY1740" fmla="*/ 692557 h 1056130"/>
              <a:gd name="connsiteX1741" fmla="*/ 1019214 w 1056130"/>
              <a:gd name="connsiteY1741" fmla="*/ 693638 h 1056130"/>
              <a:gd name="connsiteX1742" fmla="*/ 945381 w 1056130"/>
              <a:gd name="connsiteY1742" fmla="*/ 693638 h 1056130"/>
              <a:gd name="connsiteX1743" fmla="*/ 940580 w 1056130"/>
              <a:gd name="connsiteY1743" fmla="*/ 692677 h 1056130"/>
              <a:gd name="connsiteX1744" fmla="*/ 921546 w 1056130"/>
              <a:gd name="connsiteY1744" fmla="*/ 685045 h 1056130"/>
              <a:gd name="connsiteX1745" fmla="*/ 919145 w 1056130"/>
              <a:gd name="connsiteY1745" fmla="*/ 683604 h 1056130"/>
              <a:gd name="connsiteX1746" fmla="*/ 988322 w 1056130"/>
              <a:gd name="connsiteY1746" fmla="*/ 683604 h 1056130"/>
              <a:gd name="connsiteX1747" fmla="*/ 992858 w 1056130"/>
              <a:gd name="connsiteY1747" fmla="*/ 684468 h 1056130"/>
              <a:gd name="connsiteX1748" fmla="*/ 984217 w 1056130"/>
              <a:gd name="connsiteY1748" fmla="*/ 681540 h 1056130"/>
              <a:gd name="connsiteX1749" fmla="*/ 984217 w 1056130"/>
              <a:gd name="connsiteY1749" fmla="*/ 681924 h 1056130"/>
              <a:gd name="connsiteX1750" fmla="*/ 982633 w 1056130"/>
              <a:gd name="connsiteY1750" fmla="*/ 682044 h 1056130"/>
              <a:gd name="connsiteX1751" fmla="*/ 915761 w 1056130"/>
              <a:gd name="connsiteY1751" fmla="*/ 682044 h 1056130"/>
              <a:gd name="connsiteX1752" fmla="*/ 912185 w 1056130"/>
              <a:gd name="connsiteY1752" fmla="*/ 681324 h 1056130"/>
              <a:gd name="connsiteX1753" fmla="*/ 901959 w 1056130"/>
              <a:gd name="connsiteY1753" fmla="*/ 677172 h 1056130"/>
              <a:gd name="connsiteX1754" fmla="*/ 895887 w 1056130"/>
              <a:gd name="connsiteY1754" fmla="*/ 675107 h 1056130"/>
              <a:gd name="connsiteX1755" fmla="*/ 893654 w 1056130"/>
              <a:gd name="connsiteY1755" fmla="*/ 673955 h 1056130"/>
              <a:gd name="connsiteX1756" fmla="*/ 893438 w 1056130"/>
              <a:gd name="connsiteY1756" fmla="*/ 673187 h 1056130"/>
              <a:gd name="connsiteX1757" fmla="*/ 895839 w 1056130"/>
              <a:gd name="connsiteY1757" fmla="*/ 672971 h 1056130"/>
              <a:gd name="connsiteX1758" fmla="*/ 957646 w 1056130"/>
              <a:gd name="connsiteY1758" fmla="*/ 672971 h 1056130"/>
              <a:gd name="connsiteX1759" fmla="*/ 960431 w 1056130"/>
              <a:gd name="connsiteY1759" fmla="*/ 673451 h 1056130"/>
              <a:gd name="connsiteX1760" fmla="*/ 1001692 w 1056130"/>
              <a:gd name="connsiteY1760" fmla="*/ 664738 h 1056130"/>
              <a:gd name="connsiteX1761" fmla="*/ 1024926 w 1056130"/>
              <a:gd name="connsiteY1761" fmla="*/ 671339 h 1056130"/>
              <a:gd name="connsiteX1762" fmla="*/ 1024926 w 1056130"/>
              <a:gd name="connsiteY1762" fmla="*/ 671843 h 1056130"/>
              <a:gd name="connsiteX1763" fmla="*/ 963887 w 1056130"/>
              <a:gd name="connsiteY1763" fmla="*/ 671843 h 1056130"/>
              <a:gd name="connsiteX1764" fmla="*/ 957718 w 1056130"/>
              <a:gd name="connsiteY1764" fmla="*/ 670859 h 1056130"/>
              <a:gd name="connsiteX1765" fmla="*/ 942020 w 1056130"/>
              <a:gd name="connsiteY1765" fmla="*/ 665578 h 1056130"/>
              <a:gd name="connsiteX1766" fmla="*/ 940388 w 1056130"/>
              <a:gd name="connsiteY1766" fmla="*/ 664546 h 1056130"/>
              <a:gd name="connsiteX1767" fmla="*/ 999075 w 1056130"/>
              <a:gd name="connsiteY1767" fmla="*/ 664546 h 1056130"/>
              <a:gd name="connsiteX1768" fmla="*/ 1001668 w 1056130"/>
              <a:gd name="connsiteY1768" fmla="*/ 664930 h 1056130"/>
              <a:gd name="connsiteX1769" fmla="*/ 991922 w 1056130"/>
              <a:gd name="connsiteY1769" fmla="*/ 661882 h 1056130"/>
              <a:gd name="connsiteX1770" fmla="*/ 994323 w 1056130"/>
              <a:gd name="connsiteY1770" fmla="*/ 662650 h 1056130"/>
              <a:gd name="connsiteX1771" fmla="*/ 991394 w 1056130"/>
              <a:gd name="connsiteY1771" fmla="*/ 662962 h 1056130"/>
              <a:gd name="connsiteX1772" fmla="*/ 936380 w 1056130"/>
              <a:gd name="connsiteY1772" fmla="*/ 662962 h 1056130"/>
              <a:gd name="connsiteX1773" fmla="*/ 932011 w 1056130"/>
              <a:gd name="connsiteY1773" fmla="*/ 662290 h 1056130"/>
              <a:gd name="connsiteX1774" fmla="*/ 919553 w 1056130"/>
              <a:gd name="connsiteY1774" fmla="*/ 658113 h 1056130"/>
              <a:gd name="connsiteX1775" fmla="*/ 917297 w 1056130"/>
              <a:gd name="connsiteY1775" fmla="*/ 657273 h 1056130"/>
              <a:gd name="connsiteX1776" fmla="*/ 919986 w 1056130"/>
              <a:gd name="connsiteY1776" fmla="*/ 656817 h 1056130"/>
              <a:gd name="connsiteX1777" fmla="*/ 972096 w 1056130"/>
              <a:gd name="connsiteY1777" fmla="*/ 656817 h 1056130"/>
              <a:gd name="connsiteX1778" fmla="*/ 976248 w 1056130"/>
              <a:gd name="connsiteY1778" fmla="*/ 657417 h 1056130"/>
              <a:gd name="connsiteX1779" fmla="*/ 991898 w 1056130"/>
              <a:gd name="connsiteY1779" fmla="*/ 662074 h 1056130"/>
              <a:gd name="connsiteX1780" fmla="*/ 1011437 w 1056130"/>
              <a:gd name="connsiteY1780" fmla="*/ 650216 h 1056130"/>
              <a:gd name="connsiteX1781" fmla="*/ 1028239 w 1056130"/>
              <a:gd name="connsiteY1781" fmla="*/ 654441 h 1056130"/>
              <a:gd name="connsiteX1782" fmla="*/ 1029463 w 1056130"/>
              <a:gd name="connsiteY1782" fmla="*/ 655257 h 1056130"/>
              <a:gd name="connsiteX1783" fmla="*/ 976993 w 1056130"/>
              <a:gd name="connsiteY1783" fmla="*/ 655257 h 1056130"/>
              <a:gd name="connsiteX1784" fmla="*/ 972192 w 1056130"/>
              <a:gd name="connsiteY1784" fmla="*/ 654561 h 1056130"/>
              <a:gd name="connsiteX1785" fmla="*/ 959302 w 1056130"/>
              <a:gd name="connsiteY1785" fmla="*/ 650864 h 1056130"/>
              <a:gd name="connsiteX1786" fmla="*/ 957310 w 1056130"/>
              <a:gd name="connsiteY1786" fmla="*/ 649808 h 1056130"/>
              <a:gd name="connsiteX1787" fmla="*/ 1007596 w 1056130"/>
              <a:gd name="connsiteY1787" fmla="*/ 649808 h 1056130"/>
              <a:gd name="connsiteX1788" fmla="*/ 1011413 w 1056130"/>
              <a:gd name="connsiteY1788" fmla="*/ 650408 h 1056130"/>
              <a:gd name="connsiteX1789" fmla="*/ 1001380 w 1056130"/>
              <a:gd name="connsiteY1789" fmla="*/ 647816 h 1056130"/>
              <a:gd name="connsiteX1790" fmla="*/ 999627 w 1056130"/>
              <a:gd name="connsiteY1790" fmla="*/ 648296 h 1056130"/>
              <a:gd name="connsiteX1791" fmla="*/ 951405 w 1056130"/>
              <a:gd name="connsiteY1791" fmla="*/ 648296 h 1056130"/>
              <a:gd name="connsiteX1792" fmla="*/ 950085 w 1056130"/>
              <a:gd name="connsiteY1792" fmla="*/ 648296 h 1056130"/>
              <a:gd name="connsiteX1793" fmla="*/ 935227 w 1056130"/>
              <a:gd name="connsiteY1793" fmla="*/ 644143 h 1056130"/>
              <a:gd name="connsiteX1794" fmla="*/ 935227 w 1056130"/>
              <a:gd name="connsiteY1794" fmla="*/ 643591 h 1056130"/>
              <a:gd name="connsiteX1795" fmla="*/ 983593 w 1056130"/>
              <a:gd name="connsiteY1795" fmla="*/ 643591 h 1056130"/>
              <a:gd name="connsiteX1796" fmla="*/ 985418 w 1056130"/>
              <a:gd name="connsiteY1796" fmla="*/ 643783 h 1056130"/>
              <a:gd name="connsiteX1797" fmla="*/ 1015421 w 1056130"/>
              <a:gd name="connsiteY1797" fmla="*/ 638215 h 1056130"/>
              <a:gd name="connsiteX1798" fmla="*/ 1019550 w 1056130"/>
              <a:gd name="connsiteY1798" fmla="*/ 638791 h 1056130"/>
              <a:gd name="connsiteX1799" fmla="*/ 1032079 w 1056130"/>
              <a:gd name="connsiteY1799" fmla="*/ 641575 h 1056130"/>
              <a:gd name="connsiteX1800" fmla="*/ 1032079 w 1056130"/>
              <a:gd name="connsiteY1800" fmla="*/ 642103 h 1056130"/>
              <a:gd name="connsiteX1801" fmla="*/ 987674 w 1056130"/>
              <a:gd name="connsiteY1801" fmla="*/ 642103 h 1056130"/>
              <a:gd name="connsiteX1802" fmla="*/ 981961 w 1056130"/>
              <a:gd name="connsiteY1802" fmla="*/ 641407 h 1056130"/>
              <a:gd name="connsiteX1803" fmla="*/ 971400 w 1056130"/>
              <a:gd name="connsiteY1803" fmla="*/ 638359 h 1056130"/>
              <a:gd name="connsiteX1804" fmla="*/ 973296 w 1056130"/>
              <a:gd name="connsiteY1804" fmla="*/ 638239 h 1056130"/>
              <a:gd name="connsiteX1805" fmla="*/ 1003588 w 1056130"/>
              <a:gd name="connsiteY1805" fmla="*/ 635118 h 1056130"/>
              <a:gd name="connsiteX1806" fmla="*/ 1004044 w 1056130"/>
              <a:gd name="connsiteY1806" fmla="*/ 635118 h 1056130"/>
              <a:gd name="connsiteX1807" fmla="*/ 1005700 w 1056130"/>
              <a:gd name="connsiteY1807" fmla="*/ 635526 h 1056130"/>
              <a:gd name="connsiteX1808" fmla="*/ 1006612 w 1056130"/>
              <a:gd name="connsiteY1808" fmla="*/ 635670 h 1056130"/>
              <a:gd name="connsiteX1809" fmla="*/ 1008316 w 1056130"/>
              <a:gd name="connsiteY1809" fmla="*/ 636198 h 1056130"/>
              <a:gd name="connsiteX1810" fmla="*/ 1005796 w 1056130"/>
              <a:gd name="connsiteY1810" fmla="*/ 636583 h 1056130"/>
              <a:gd name="connsiteX1811" fmla="*/ 964751 w 1056130"/>
              <a:gd name="connsiteY1811" fmla="*/ 636583 h 1056130"/>
              <a:gd name="connsiteX1812" fmla="*/ 960599 w 1056130"/>
              <a:gd name="connsiteY1812" fmla="*/ 635959 h 1056130"/>
              <a:gd name="connsiteX1813" fmla="*/ 956254 w 1056130"/>
              <a:gd name="connsiteY1813" fmla="*/ 635022 h 1056130"/>
              <a:gd name="connsiteX1814" fmla="*/ 954574 w 1056130"/>
              <a:gd name="connsiteY1814" fmla="*/ 634566 h 1056130"/>
              <a:gd name="connsiteX1815" fmla="*/ 954382 w 1056130"/>
              <a:gd name="connsiteY1815" fmla="*/ 634566 h 1056130"/>
              <a:gd name="connsiteX1816" fmla="*/ 954142 w 1056130"/>
              <a:gd name="connsiteY1816" fmla="*/ 634566 h 1056130"/>
              <a:gd name="connsiteX1817" fmla="*/ 952486 w 1056130"/>
              <a:gd name="connsiteY1817" fmla="*/ 634134 h 1056130"/>
              <a:gd name="connsiteX1818" fmla="*/ 952270 w 1056130"/>
              <a:gd name="connsiteY1818" fmla="*/ 634014 h 1056130"/>
              <a:gd name="connsiteX1819" fmla="*/ 952029 w 1056130"/>
              <a:gd name="connsiteY1819" fmla="*/ 634014 h 1056130"/>
              <a:gd name="connsiteX1820" fmla="*/ 950373 w 1056130"/>
              <a:gd name="connsiteY1820" fmla="*/ 633534 h 1056130"/>
              <a:gd name="connsiteX1821" fmla="*/ 950229 w 1056130"/>
              <a:gd name="connsiteY1821" fmla="*/ 633390 h 1056130"/>
              <a:gd name="connsiteX1822" fmla="*/ 950061 w 1056130"/>
              <a:gd name="connsiteY1822" fmla="*/ 633390 h 1056130"/>
              <a:gd name="connsiteX1823" fmla="*/ 949341 w 1056130"/>
              <a:gd name="connsiteY1823" fmla="*/ 633198 h 1056130"/>
              <a:gd name="connsiteX1824" fmla="*/ 949677 w 1056130"/>
              <a:gd name="connsiteY1824" fmla="*/ 632478 h 1056130"/>
              <a:gd name="connsiteX1825" fmla="*/ 951765 w 1056130"/>
              <a:gd name="connsiteY1825" fmla="*/ 632478 h 1056130"/>
              <a:gd name="connsiteX1826" fmla="*/ 991322 w 1056130"/>
              <a:gd name="connsiteY1826" fmla="*/ 632478 h 1056130"/>
              <a:gd name="connsiteX1827" fmla="*/ 994107 w 1056130"/>
              <a:gd name="connsiteY1827" fmla="*/ 632958 h 1056130"/>
              <a:gd name="connsiteX1828" fmla="*/ 994563 w 1056130"/>
              <a:gd name="connsiteY1828" fmla="*/ 632958 h 1056130"/>
              <a:gd name="connsiteX1829" fmla="*/ 996195 w 1056130"/>
              <a:gd name="connsiteY1829" fmla="*/ 633366 h 1056130"/>
              <a:gd name="connsiteX1830" fmla="*/ 997131 w 1056130"/>
              <a:gd name="connsiteY1830" fmla="*/ 633510 h 1056130"/>
              <a:gd name="connsiteX1831" fmla="*/ 997131 w 1056130"/>
              <a:gd name="connsiteY1831" fmla="*/ 633510 h 1056130"/>
              <a:gd name="connsiteX1832" fmla="*/ 998835 w 1056130"/>
              <a:gd name="connsiteY1832" fmla="*/ 633942 h 1056130"/>
              <a:gd name="connsiteX1833" fmla="*/ 999315 w 1056130"/>
              <a:gd name="connsiteY1833" fmla="*/ 633942 h 1056130"/>
              <a:gd name="connsiteX1834" fmla="*/ 1000948 w 1056130"/>
              <a:gd name="connsiteY1834" fmla="*/ 634350 h 1056130"/>
              <a:gd name="connsiteX1835" fmla="*/ 1001860 w 1056130"/>
              <a:gd name="connsiteY1835" fmla="*/ 634494 h 1056130"/>
              <a:gd name="connsiteX1836" fmla="*/ 1001860 w 1056130"/>
              <a:gd name="connsiteY1836" fmla="*/ 634494 h 1056130"/>
              <a:gd name="connsiteX1837" fmla="*/ 1003564 w 1056130"/>
              <a:gd name="connsiteY1837" fmla="*/ 635118 h 1056130"/>
              <a:gd name="connsiteX1838" fmla="*/ 1014173 w 1056130"/>
              <a:gd name="connsiteY1838" fmla="*/ 628350 h 1056130"/>
              <a:gd name="connsiteX1839" fmla="*/ 1030831 w 1056130"/>
              <a:gd name="connsiteY1839" fmla="*/ 630102 h 1056130"/>
              <a:gd name="connsiteX1840" fmla="*/ 1033424 w 1056130"/>
              <a:gd name="connsiteY1840" fmla="*/ 630486 h 1056130"/>
              <a:gd name="connsiteX1841" fmla="*/ 1033424 w 1056130"/>
              <a:gd name="connsiteY1841" fmla="*/ 630486 h 1056130"/>
              <a:gd name="connsiteX1842" fmla="*/ 1035200 w 1056130"/>
              <a:gd name="connsiteY1842" fmla="*/ 630918 h 1056130"/>
              <a:gd name="connsiteX1843" fmla="*/ 1035608 w 1056130"/>
              <a:gd name="connsiteY1843" fmla="*/ 630918 h 1056130"/>
              <a:gd name="connsiteX1844" fmla="*/ 1036784 w 1056130"/>
              <a:gd name="connsiteY1844" fmla="*/ 631182 h 1056130"/>
              <a:gd name="connsiteX1845" fmla="*/ 1035824 w 1056130"/>
              <a:gd name="connsiteY1845" fmla="*/ 631902 h 1056130"/>
              <a:gd name="connsiteX1846" fmla="*/ 1034240 w 1056130"/>
              <a:gd name="connsiteY1846" fmla="*/ 631902 h 1056130"/>
              <a:gd name="connsiteX1847" fmla="*/ 996339 w 1056130"/>
              <a:gd name="connsiteY1847" fmla="*/ 631902 h 1056130"/>
              <a:gd name="connsiteX1848" fmla="*/ 993555 w 1056130"/>
              <a:gd name="connsiteY1848" fmla="*/ 631422 h 1056130"/>
              <a:gd name="connsiteX1849" fmla="*/ 993339 w 1056130"/>
              <a:gd name="connsiteY1849" fmla="*/ 631302 h 1056130"/>
              <a:gd name="connsiteX1850" fmla="*/ 993099 w 1056130"/>
              <a:gd name="connsiteY1850" fmla="*/ 631302 h 1056130"/>
              <a:gd name="connsiteX1851" fmla="*/ 991442 w 1056130"/>
              <a:gd name="connsiteY1851" fmla="*/ 630870 h 1056130"/>
              <a:gd name="connsiteX1852" fmla="*/ 990578 w 1056130"/>
              <a:gd name="connsiteY1852" fmla="*/ 630726 h 1056130"/>
              <a:gd name="connsiteX1853" fmla="*/ 990578 w 1056130"/>
              <a:gd name="connsiteY1853" fmla="*/ 630726 h 1056130"/>
              <a:gd name="connsiteX1854" fmla="*/ 988802 w 1056130"/>
              <a:gd name="connsiteY1854" fmla="*/ 630318 h 1056130"/>
              <a:gd name="connsiteX1855" fmla="*/ 988610 w 1056130"/>
              <a:gd name="connsiteY1855" fmla="*/ 630198 h 1056130"/>
              <a:gd name="connsiteX1856" fmla="*/ 988370 w 1056130"/>
              <a:gd name="connsiteY1856" fmla="*/ 630198 h 1056130"/>
              <a:gd name="connsiteX1857" fmla="*/ 986714 w 1056130"/>
              <a:gd name="connsiteY1857" fmla="*/ 629766 h 1056130"/>
              <a:gd name="connsiteX1858" fmla="*/ 985826 w 1056130"/>
              <a:gd name="connsiteY1858" fmla="*/ 629622 h 1056130"/>
              <a:gd name="connsiteX1859" fmla="*/ 985826 w 1056130"/>
              <a:gd name="connsiteY1859" fmla="*/ 629622 h 1056130"/>
              <a:gd name="connsiteX1860" fmla="*/ 984073 w 1056130"/>
              <a:gd name="connsiteY1860" fmla="*/ 629214 h 1056130"/>
              <a:gd name="connsiteX1861" fmla="*/ 981673 w 1056130"/>
              <a:gd name="connsiteY1861" fmla="*/ 628206 h 1056130"/>
              <a:gd name="connsiteX1862" fmla="*/ 992475 w 1056130"/>
              <a:gd name="connsiteY1862" fmla="*/ 628206 h 1056130"/>
              <a:gd name="connsiteX1863" fmla="*/ 1014149 w 1056130"/>
              <a:gd name="connsiteY1863" fmla="*/ 628278 h 1056130"/>
              <a:gd name="connsiteX1864" fmla="*/ 1012301 w 1056130"/>
              <a:gd name="connsiteY1864" fmla="*/ 626477 h 1056130"/>
              <a:gd name="connsiteX1865" fmla="*/ 1008844 w 1056130"/>
              <a:gd name="connsiteY1865" fmla="*/ 626813 h 1056130"/>
              <a:gd name="connsiteX1866" fmla="*/ 976224 w 1056130"/>
              <a:gd name="connsiteY1866" fmla="*/ 626813 h 1056130"/>
              <a:gd name="connsiteX1867" fmla="*/ 963383 w 1056130"/>
              <a:gd name="connsiteY1867" fmla="*/ 624125 h 1056130"/>
              <a:gd name="connsiteX1868" fmla="*/ 1000467 w 1056130"/>
              <a:gd name="connsiteY1868" fmla="*/ 624125 h 1056130"/>
              <a:gd name="connsiteX1869" fmla="*/ 1012397 w 1056130"/>
              <a:gd name="connsiteY1869" fmla="*/ 626477 h 1056130"/>
              <a:gd name="connsiteX1870" fmla="*/ 954790 w 1056130"/>
              <a:gd name="connsiteY1870" fmla="*/ 579312 h 1056130"/>
              <a:gd name="connsiteX1871" fmla="*/ 957046 w 1056130"/>
              <a:gd name="connsiteY1871" fmla="*/ 576911 h 1056130"/>
              <a:gd name="connsiteX1872" fmla="*/ 998139 w 1056130"/>
              <a:gd name="connsiteY1872" fmla="*/ 576911 h 1056130"/>
              <a:gd name="connsiteX1873" fmla="*/ 1000347 w 1056130"/>
              <a:gd name="connsiteY1873" fmla="*/ 579312 h 1056130"/>
              <a:gd name="connsiteX1874" fmla="*/ 1000347 w 1056130"/>
              <a:gd name="connsiteY1874" fmla="*/ 620405 h 1056130"/>
              <a:gd name="connsiteX1875" fmla="*/ 998235 w 1056130"/>
              <a:gd name="connsiteY1875" fmla="*/ 622589 h 1056130"/>
              <a:gd name="connsiteX1876" fmla="*/ 957190 w 1056130"/>
              <a:gd name="connsiteY1876" fmla="*/ 622589 h 1056130"/>
              <a:gd name="connsiteX1877" fmla="*/ 954790 w 1056130"/>
              <a:gd name="connsiteY1877" fmla="*/ 620405 h 1056130"/>
              <a:gd name="connsiteX1878" fmla="*/ 954790 w 1056130"/>
              <a:gd name="connsiteY1878" fmla="*/ 579312 h 1056130"/>
              <a:gd name="connsiteX1879" fmla="*/ 1045137 w 1056130"/>
              <a:gd name="connsiteY1879" fmla="*/ 622517 h 1056130"/>
              <a:gd name="connsiteX1880" fmla="*/ 1004092 w 1056130"/>
              <a:gd name="connsiteY1880" fmla="*/ 622517 h 1056130"/>
              <a:gd name="connsiteX1881" fmla="*/ 1001980 w 1056130"/>
              <a:gd name="connsiteY1881" fmla="*/ 620333 h 1056130"/>
              <a:gd name="connsiteX1882" fmla="*/ 1001980 w 1056130"/>
              <a:gd name="connsiteY1882" fmla="*/ 579047 h 1056130"/>
              <a:gd name="connsiteX1883" fmla="*/ 1004188 w 1056130"/>
              <a:gd name="connsiteY1883" fmla="*/ 576935 h 1056130"/>
              <a:gd name="connsiteX1884" fmla="*/ 1045305 w 1056130"/>
              <a:gd name="connsiteY1884" fmla="*/ 576935 h 1056130"/>
              <a:gd name="connsiteX1885" fmla="*/ 1047561 w 1056130"/>
              <a:gd name="connsiteY1885" fmla="*/ 579336 h 1056130"/>
              <a:gd name="connsiteX1886" fmla="*/ 1047561 w 1056130"/>
              <a:gd name="connsiteY1886" fmla="*/ 620429 h 1056130"/>
              <a:gd name="connsiteX1887" fmla="*/ 1045185 w 1056130"/>
              <a:gd name="connsiteY1887" fmla="*/ 622589 h 1056130"/>
              <a:gd name="connsiteX1888" fmla="*/ 1047537 w 1056130"/>
              <a:gd name="connsiteY1888" fmla="*/ 532290 h 1056130"/>
              <a:gd name="connsiteX1889" fmla="*/ 1047537 w 1056130"/>
              <a:gd name="connsiteY1889" fmla="*/ 572567 h 1056130"/>
              <a:gd name="connsiteX1890" fmla="*/ 1047537 w 1056130"/>
              <a:gd name="connsiteY1890" fmla="*/ 573887 h 1056130"/>
              <a:gd name="connsiteX1891" fmla="*/ 1046145 w 1056130"/>
              <a:gd name="connsiteY1891" fmla="*/ 575279 h 1056130"/>
              <a:gd name="connsiteX1892" fmla="*/ 1004308 w 1056130"/>
              <a:gd name="connsiteY1892" fmla="*/ 575279 h 1056130"/>
              <a:gd name="connsiteX1893" fmla="*/ 1001908 w 1056130"/>
              <a:gd name="connsiteY1893" fmla="*/ 575015 h 1056130"/>
              <a:gd name="connsiteX1894" fmla="*/ 1001908 w 1056130"/>
              <a:gd name="connsiteY1894" fmla="*/ 575015 h 1056130"/>
              <a:gd name="connsiteX1895" fmla="*/ 1001380 w 1056130"/>
              <a:gd name="connsiteY1895" fmla="*/ 572615 h 1056130"/>
              <a:gd name="connsiteX1896" fmla="*/ 1001380 w 1056130"/>
              <a:gd name="connsiteY1896" fmla="*/ 532266 h 1056130"/>
              <a:gd name="connsiteX1897" fmla="*/ 1001980 w 1056130"/>
              <a:gd name="connsiteY1897" fmla="*/ 529865 h 1056130"/>
              <a:gd name="connsiteX1898" fmla="*/ 1004380 w 1056130"/>
              <a:gd name="connsiteY1898" fmla="*/ 529265 h 1056130"/>
              <a:gd name="connsiteX1899" fmla="*/ 1044753 w 1056130"/>
              <a:gd name="connsiteY1899" fmla="*/ 529265 h 1056130"/>
              <a:gd name="connsiteX1900" fmla="*/ 1047153 w 1056130"/>
              <a:gd name="connsiteY1900" fmla="*/ 529793 h 1056130"/>
              <a:gd name="connsiteX1901" fmla="*/ 1047561 w 1056130"/>
              <a:gd name="connsiteY1901" fmla="*/ 532266 h 1056130"/>
              <a:gd name="connsiteX1902" fmla="*/ 1047321 w 1056130"/>
              <a:gd name="connsiteY1902" fmla="*/ 528209 h 1056130"/>
              <a:gd name="connsiteX1903" fmla="*/ 1044537 w 1056130"/>
              <a:gd name="connsiteY1903" fmla="*/ 528641 h 1056130"/>
              <a:gd name="connsiteX1904" fmla="*/ 1004716 w 1056130"/>
              <a:gd name="connsiteY1904" fmla="*/ 528641 h 1056130"/>
              <a:gd name="connsiteX1905" fmla="*/ 1001908 w 1056130"/>
              <a:gd name="connsiteY1905" fmla="*/ 528209 h 1056130"/>
              <a:gd name="connsiteX1906" fmla="*/ 1001908 w 1056130"/>
              <a:gd name="connsiteY1906" fmla="*/ 528209 h 1056130"/>
              <a:gd name="connsiteX1907" fmla="*/ 1001452 w 1056130"/>
              <a:gd name="connsiteY1907" fmla="*/ 525425 h 1056130"/>
              <a:gd name="connsiteX1908" fmla="*/ 1001452 w 1056130"/>
              <a:gd name="connsiteY1908" fmla="*/ 485604 h 1056130"/>
              <a:gd name="connsiteX1909" fmla="*/ 1001908 w 1056130"/>
              <a:gd name="connsiteY1909" fmla="*/ 482820 h 1056130"/>
              <a:gd name="connsiteX1910" fmla="*/ 1001908 w 1056130"/>
              <a:gd name="connsiteY1910" fmla="*/ 482820 h 1056130"/>
              <a:gd name="connsiteX1911" fmla="*/ 1004308 w 1056130"/>
              <a:gd name="connsiteY1911" fmla="*/ 482291 h 1056130"/>
              <a:gd name="connsiteX1912" fmla="*/ 1045113 w 1056130"/>
              <a:gd name="connsiteY1912" fmla="*/ 482291 h 1056130"/>
              <a:gd name="connsiteX1913" fmla="*/ 1047801 w 1056130"/>
              <a:gd name="connsiteY1913" fmla="*/ 484956 h 1056130"/>
              <a:gd name="connsiteX1914" fmla="*/ 1047801 w 1056130"/>
              <a:gd name="connsiteY1914" fmla="*/ 525761 h 1056130"/>
              <a:gd name="connsiteX1915" fmla="*/ 1047345 w 1056130"/>
              <a:gd name="connsiteY1915" fmla="*/ 528281 h 1056130"/>
              <a:gd name="connsiteX1916" fmla="*/ 1047537 w 1056130"/>
              <a:gd name="connsiteY1916" fmla="*/ 478595 h 1056130"/>
              <a:gd name="connsiteX1917" fmla="*/ 1045281 w 1056130"/>
              <a:gd name="connsiteY1917" fmla="*/ 480995 h 1056130"/>
              <a:gd name="connsiteX1918" fmla="*/ 1004212 w 1056130"/>
              <a:gd name="connsiteY1918" fmla="*/ 480995 h 1056130"/>
              <a:gd name="connsiteX1919" fmla="*/ 1001980 w 1056130"/>
              <a:gd name="connsiteY1919" fmla="*/ 478595 h 1056130"/>
              <a:gd name="connsiteX1920" fmla="*/ 1001980 w 1056130"/>
              <a:gd name="connsiteY1920" fmla="*/ 437550 h 1056130"/>
              <a:gd name="connsiteX1921" fmla="*/ 1004092 w 1056130"/>
              <a:gd name="connsiteY1921" fmla="*/ 435366 h 1056130"/>
              <a:gd name="connsiteX1922" fmla="*/ 1045185 w 1056130"/>
              <a:gd name="connsiteY1922" fmla="*/ 435366 h 1056130"/>
              <a:gd name="connsiteX1923" fmla="*/ 1047585 w 1056130"/>
              <a:gd name="connsiteY1923" fmla="*/ 437550 h 1056130"/>
              <a:gd name="connsiteX1924" fmla="*/ 1047537 w 1056130"/>
              <a:gd name="connsiteY1924" fmla="*/ 431453 h 1056130"/>
              <a:gd name="connsiteX1925" fmla="*/ 1045137 w 1056130"/>
              <a:gd name="connsiteY1925" fmla="*/ 433710 h 1056130"/>
              <a:gd name="connsiteX1926" fmla="*/ 1004332 w 1056130"/>
              <a:gd name="connsiteY1926" fmla="*/ 433710 h 1056130"/>
              <a:gd name="connsiteX1927" fmla="*/ 1001932 w 1056130"/>
              <a:gd name="connsiteY1927" fmla="*/ 431501 h 1056130"/>
              <a:gd name="connsiteX1928" fmla="*/ 1001932 w 1056130"/>
              <a:gd name="connsiteY1928" fmla="*/ 390240 h 1056130"/>
              <a:gd name="connsiteX1929" fmla="*/ 1004140 w 1056130"/>
              <a:gd name="connsiteY1929" fmla="*/ 388128 h 1056130"/>
              <a:gd name="connsiteX1930" fmla="*/ 1045209 w 1056130"/>
              <a:gd name="connsiteY1930" fmla="*/ 388128 h 1056130"/>
              <a:gd name="connsiteX1931" fmla="*/ 1047609 w 1056130"/>
              <a:gd name="connsiteY1931" fmla="*/ 390528 h 1056130"/>
              <a:gd name="connsiteX1932" fmla="*/ 1047537 w 1056130"/>
              <a:gd name="connsiteY1932" fmla="*/ 384263 h 1056130"/>
              <a:gd name="connsiteX1933" fmla="*/ 1045449 w 1056130"/>
              <a:gd name="connsiteY1933" fmla="*/ 386472 h 1056130"/>
              <a:gd name="connsiteX1934" fmla="*/ 1004164 w 1056130"/>
              <a:gd name="connsiteY1934" fmla="*/ 386472 h 1056130"/>
              <a:gd name="connsiteX1935" fmla="*/ 1001980 w 1056130"/>
              <a:gd name="connsiteY1935" fmla="*/ 384359 h 1056130"/>
              <a:gd name="connsiteX1936" fmla="*/ 1001980 w 1056130"/>
              <a:gd name="connsiteY1936" fmla="*/ 343122 h 1056130"/>
              <a:gd name="connsiteX1937" fmla="*/ 1003924 w 1056130"/>
              <a:gd name="connsiteY1937" fmla="*/ 341058 h 1056130"/>
              <a:gd name="connsiteX1938" fmla="*/ 1045497 w 1056130"/>
              <a:gd name="connsiteY1938" fmla="*/ 341058 h 1056130"/>
              <a:gd name="connsiteX1939" fmla="*/ 1047561 w 1056130"/>
              <a:gd name="connsiteY1939" fmla="*/ 343290 h 1056130"/>
              <a:gd name="connsiteX1940" fmla="*/ 1047561 w 1056130"/>
              <a:gd name="connsiteY1940" fmla="*/ 384335 h 1056130"/>
              <a:gd name="connsiteX1941" fmla="*/ 1047537 w 1056130"/>
              <a:gd name="connsiteY1941" fmla="*/ 336762 h 1056130"/>
              <a:gd name="connsiteX1942" fmla="*/ 1047537 w 1056130"/>
              <a:gd name="connsiteY1942" fmla="*/ 338322 h 1056130"/>
              <a:gd name="connsiteX1943" fmla="*/ 1046361 w 1056130"/>
              <a:gd name="connsiteY1943" fmla="*/ 339402 h 1056130"/>
              <a:gd name="connsiteX1944" fmla="*/ 1044513 w 1056130"/>
              <a:gd name="connsiteY1944" fmla="*/ 339402 h 1056130"/>
              <a:gd name="connsiteX1945" fmla="*/ 1002172 w 1056130"/>
              <a:gd name="connsiteY1945" fmla="*/ 339402 h 1056130"/>
              <a:gd name="connsiteX1946" fmla="*/ 1001452 w 1056130"/>
              <a:gd name="connsiteY1946" fmla="*/ 337314 h 1056130"/>
              <a:gd name="connsiteX1947" fmla="*/ 1001452 w 1056130"/>
              <a:gd name="connsiteY1947" fmla="*/ 295909 h 1056130"/>
              <a:gd name="connsiteX1948" fmla="*/ 1002052 w 1056130"/>
              <a:gd name="connsiteY1948" fmla="*/ 293772 h 1056130"/>
              <a:gd name="connsiteX1949" fmla="*/ 1004452 w 1056130"/>
              <a:gd name="connsiteY1949" fmla="*/ 293196 h 1056130"/>
              <a:gd name="connsiteX1950" fmla="*/ 1044825 w 1056130"/>
              <a:gd name="connsiteY1950" fmla="*/ 293196 h 1056130"/>
              <a:gd name="connsiteX1951" fmla="*/ 1047225 w 1056130"/>
              <a:gd name="connsiteY1951" fmla="*/ 293700 h 1056130"/>
              <a:gd name="connsiteX1952" fmla="*/ 1047489 w 1056130"/>
              <a:gd name="connsiteY1952" fmla="*/ 296293 h 1056130"/>
              <a:gd name="connsiteX1953" fmla="*/ 1047345 w 1056130"/>
              <a:gd name="connsiteY1953" fmla="*/ 292236 h 1056130"/>
              <a:gd name="connsiteX1954" fmla="*/ 1044561 w 1056130"/>
              <a:gd name="connsiteY1954" fmla="*/ 292692 h 1056130"/>
              <a:gd name="connsiteX1955" fmla="*/ 1004668 w 1056130"/>
              <a:gd name="connsiteY1955" fmla="*/ 292692 h 1056130"/>
              <a:gd name="connsiteX1956" fmla="*/ 1001884 w 1056130"/>
              <a:gd name="connsiteY1956" fmla="*/ 292212 h 1056130"/>
              <a:gd name="connsiteX1957" fmla="*/ 1001452 w 1056130"/>
              <a:gd name="connsiteY1957" fmla="*/ 289428 h 1056130"/>
              <a:gd name="connsiteX1958" fmla="*/ 1001452 w 1056130"/>
              <a:gd name="connsiteY1958" fmla="*/ 249535 h 1056130"/>
              <a:gd name="connsiteX1959" fmla="*/ 1001908 w 1056130"/>
              <a:gd name="connsiteY1959" fmla="*/ 246750 h 1056130"/>
              <a:gd name="connsiteX1960" fmla="*/ 1001908 w 1056130"/>
              <a:gd name="connsiteY1960" fmla="*/ 246750 h 1056130"/>
              <a:gd name="connsiteX1961" fmla="*/ 1004308 w 1056130"/>
              <a:gd name="connsiteY1961" fmla="*/ 246222 h 1056130"/>
              <a:gd name="connsiteX1962" fmla="*/ 1045113 w 1056130"/>
              <a:gd name="connsiteY1962" fmla="*/ 246222 h 1056130"/>
              <a:gd name="connsiteX1963" fmla="*/ 1047801 w 1056130"/>
              <a:gd name="connsiteY1963" fmla="*/ 248887 h 1056130"/>
              <a:gd name="connsiteX1964" fmla="*/ 1047801 w 1056130"/>
              <a:gd name="connsiteY1964" fmla="*/ 289692 h 1056130"/>
              <a:gd name="connsiteX1965" fmla="*/ 1047345 w 1056130"/>
              <a:gd name="connsiteY1965" fmla="*/ 292236 h 1056130"/>
              <a:gd name="connsiteX1966" fmla="*/ 1047561 w 1056130"/>
              <a:gd name="connsiteY1966" fmla="*/ 195456 h 1056130"/>
              <a:gd name="connsiteX1967" fmla="*/ 1045161 w 1056130"/>
              <a:gd name="connsiteY1967" fmla="*/ 197856 h 1056130"/>
              <a:gd name="connsiteX1968" fmla="*/ 1004164 w 1056130"/>
              <a:gd name="connsiteY1968" fmla="*/ 197856 h 1056130"/>
              <a:gd name="connsiteX1969" fmla="*/ 1001980 w 1056130"/>
              <a:gd name="connsiteY1969" fmla="*/ 195720 h 1056130"/>
              <a:gd name="connsiteX1970" fmla="*/ 1001980 w 1056130"/>
              <a:gd name="connsiteY1970" fmla="*/ 154219 h 1056130"/>
              <a:gd name="connsiteX1971" fmla="*/ 1004140 w 1056130"/>
              <a:gd name="connsiteY1971" fmla="*/ 152059 h 1056130"/>
              <a:gd name="connsiteX1972" fmla="*/ 1045473 w 1056130"/>
              <a:gd name="connsiteY1972" fmla="*/ 152059 h 1056130"/>
              <a:gd name="connsiteX1973" fmla="*/ 1047537 w 1056130"/>
              <a:gd name="connsiteY1973" fmla="*/ 154099 h 1056130"/>
              <a:gd name="connsiteX1974" fmla="*/ 1047537 w 1056130"/>
              <a:gd name="connsiteY1974" fmla="*/ 174886 h 1056130"/>
              <a:gd name="connsiteX1975" fmla="*/ 1047561 w 1056130"/>
              <a:gd name="connsiteY1975" fmla="*/ 148290 h 1056130"/>
              <a:gd name="connsiteX1976" fmla="*/ 1045473 w 1056130"/>
              <a:gd name="connsiteY1976" fmla="*/ 150499 h 1056130"/>
              <a:gd name="connsiteX1977" fmla="*/ 1004164 w 1056130"/>
              <a:gd name="connsiteY1977" fmla="*/ 150499 h 1056130"/>
              <a:gd name="connsiteX1978" fmla="*/ 1001980 w 1056130"/>
              <a:gd name="connsiteY1978" fmla="*/ 148410 h 1056130"/>
              <a:gd name="connsiteX1979" fmla="*/ 1001980 w 1056130"/>
              <a:gd name="connsiteY1979" fmla="*/ 107077 h 1056130"/>
              <a:gd name="connsiteX1980" fmla="*/ 1003924 w 1056130"/>
              <a:gd name="connsiteY1980" fmla="*/ 104989 h 1056130"/>
              <a:gd name="connsiteX1981" fmla="*/ 1045497 w 1056130"/>
              <a:gd name="connsiteY1981" fmla="*/ 104989 h 1056130"/>
              <a:gd name="connsiteX1982" fmla="*/ 1047561 w 1056130"/>
              <a:gd name="connsiteY1982" fmla="*/ 107221 h 1056130"/>
              <a:gd name="connsiteX1983" fmla="*/ 1047561 w 1056130"/>
              <a:gd name="connsiteY1983" fmla="*/ 148218 h 1056130"/>
              <a:gd name="connsiteX1984" fmla="*/ 1047561 w 1056130"/>
              <a:gd name="connsiteY1984" fmla="*/ 201265 h 1056130"/>
              <a:gd name="connsiteX1985" fmla="*/ 1047561 w 1056130"/>
              <a:gd name="connsiteY1985" fmla="*/ 242886 h 1056130"/>
              <a:gd name="connsiteX1986" fmla="*/ 1045569 w 1056130"/>
              <a:gd name="connsiteY1986" fmla="*/ 244974 h 1056130"/>
              <a:gd name="connsiteX1987" fmla="*/ 1003948 w 1056130"/>
              <a:gd name="connsiteY1987" fmla="*/ 244974 h 1056130"/>
              <a:gd name="connsiteX1988" fmla="*/ 1001980 w 1056130"/>
              <a:gd name="connsiteY1988" fmla="*/ 242886 h 1056130"/>
              <a:gd name="connsiteX1989" fmla="*/ 1001980 w 1056130"/>
              <a:gd name="connsiteY1989" fmla="*/ 201505 h 1056130"/>
              <a:gd name="connsiteX1990" fmla="*/ 1004092 w 1056130"/>
              <a:gd name="connsiteY1990" fmla="*/ 199321 h 1056130"/>
              <a:gd name="connsiteX1991" fmla="*/ 1024902 w 1056130"/>
              <a:gd name="connsiteY1991" fmla="*/ 199321 h 1056130"/>
              <a:gd name="connsiteX1992" fmla="*/ 1045449 w 1056130"/>
              <a:gd name="connsiteY1992" fmla="*/ 199321 h 1056130"/>
              <a:gd name="connsiteX1993" fmla="*/ 1047561 w 1056130"/>
              <a:gd name="connsiteY1993" fmla="*/ 201241 h 1056130"/>
              <a:gd name="connsiteX1994" fmla="*/ 1047561 w 1056130"/>
              <a:gd name="connsiteY1994" fmla="*/ 60271 h 1056130"/>
              <a:gd name="connsiteX1995" fmla="*/ 1047561 w 1056130"/>
              <a:gd name="connsiteY1995" fmla="*/ 100764 h 1056130"/>
              <a:gd name="connsiteX1996" fmla="*/ 1047561 w 1056130"/>
              <a:gd name="connsiteY1996" fmla="*/ 102349 h 1056130"/>
              <a:gd name="connsiteX1997" fmla="*/ 1046385 w 1056130"/>
              <a:gd name="connsiteY1997" fmla="*/ 103405 h 1056130"/>
              <a:gd name="connsiteX1998" fmla="*/ 1002172 w 1056130"/>
              <a:gd name="connsiteY1998" fmla="*/ 103405 h 1056130"/>
              <a:gd name="connsiteX1999" fmla="*/ 1001452 w 1056130"/>
              <a:gd name="connsiteY1999" fmla="*/ 101293 h 1056130"/>
              <a:gd name="connsiteX2000" fmla="*/ 1001452 w 1056130"/>
              <a:gd name="connsiteY2000" fmla="*/ 59863 h 1056130"/>
              <a:gd name="connsiteX2001" fmla="*/ 1002052 w 1056130"/>
              <a:gd name="connsiteY2001" fmla="*/ 57727 h 1056130"/>
              <a:gd name="connsiteX2002" fmla="*/ 1004452 w 1056130"/>
              <a:gd name="connsiteY2002" fmla="*/ 57127 h 1056130"/>
              <a:gd name="connsiteX2003" fmla="*/ 1044825 w 1056130"/>
              <a:gd name="connsiteY2003" fmla="*/ 57127 h 1056130"/>
              <a:gd name="connsiteX2004" fmla="*/ 1047225 w 1056130"/>
              <a:gd name="connsiteY2004" fmla="*/ 57655 h 1056130"/>
              <a:gd name="connsiteX2005" fmla="*/ 1047561 w 1056130"/>
              <a:gd name="connsiteY2005" fmla="*/ 60247 h 1056130"/>
              <a:gd name="connsiteX2006" fmla="*/ 1001956 w 1056130"/>
              <a:gd name="connsiteY2006" fmla="*/ 10729 h 1056130"/>
              <a:gd name="connsiteX2007" fmla="*/ 1001956 w 1056130"/>
              <a:gd name="connsiteY2007" fmla="*/ 10729 h 1056130"/>
              <a:gd name="connsiteX2008" fmla="*/ 1004356 w 1056130"/>
              <a:gd name="connsiteY2008" fmla="*/ 10177 h 1056130"/>
              <a:gd name="connsiteX2009" fmla="*/ 1045161 w 1056130"/>
              <a:gd name="connsiteY2009" fmla="*/ 10177 h 1056130"/>
              <a:gd name="connsiteX2010" fmla="*/ 1047849 w 1056130"/>
              <a:gd name="connsiteY2010" fmla="*/ 12866 h 1056130"/>
              <a:gd name="connsiteX2011" fmla="*/ 1047849 w 1056130"/>
              <a:gd name="connsiteY2011" fmla="*/ 53671 h 1056130"/>
              <a:gd name="connsiteX2012" fmla="*/ 1047297 w 1056130"/>
              <a:gd name="connsiteY2012" fmla="*/ 56071 h 1056130"/>
              <a:gd name="connsiteX2013" fmla="*/ 1044513 w 1056130"/>
              <a:gd name="connsiteY2013" fmla="*/ 56527 h 1056130"/>
              <a:gd name="connsiteX2014" fmla="*/ 1004716 w 1056130"/>
              <a:gd name="connsiteY2014" fmla="*/ 56527 h 1056130"/>
              <a:gd name="connsiteX2015" fmla="*/ 1001908 w 1056130"/>
              <a:gd name="connsiteY2015" fmla="*/ 56095 h 1056130"/>
              <a:gd name="connsiteX2016" fmla="*/ 1001908 w 1056130"/>
              <a:gd name="connsiteY2016" fmla="*/ 56095 h 1056130"/>
              <a:gd name="connsiteX2017" fmla="*/ 1001452 w 1056130"/>
              <a:gd name="connsiteY2017" fmla="*/ 53311 h 1056130"/>
              <a:gd name="connsiteX2018" fmla="*/ 1001452 w 1056130"/>
              <a:gd name="connsiteY2018" fmla="*/ 13490 h 1056130"/>
              <a:gd name="connsiteX2019" fmla="*/ 1001908 w 1056130"/>
              <a:gd name="connsiteY2019" fmla="*/ 10705 h 1056130"/>
              <a:gd name="connsiteX2020" fmla="*/ 1000395 w 1056130"/>
              <a:gd name="connsiteY2020" fmla="*/ 575135 h 1056130"/>
              <a:gd name="connsiteX2021" fmla="*/ 1000395 w 1056130"/>
              <a:gd name="connsiteY2021" fmla="*/ 575135 h 1056130"/>
              <a:gd name="connsiteX2022" fmla="*/ 997995 w 1056130"/>
              <a:gd name="connsiteY2022" fmla="*/ 575687 h 1056130"/>
              <a:gd name="connsiteX2023" fmla="*/ 957190 w 1056130"/>
              <a:gd name="connsiteY2023" fmla="*/ 575687 h 1056130"/>
              <a:gd name="connsiteX2024" fmla="*/ 954502 w 1056130"/>
              <a:gd name="connsiteY2024" fmla="*/ 572999 h 1056130"/>
              <a:gd name="connsiteX2025" fmla="*/ 954502 w 1056130"/>
              <a:gd name="connsiteY2025" fmla="*/ 532266 h 1056130"/>
              <a:gd name="connsiteX2026" fmla="*/ 955054 w 1056130"/>
              <a:gd name="connsiteY2026" fmla="*/ 529865 h 1056130"/>
              <a:gd name="connsiteX2027" fmla="*/ 957838 w 1056130"/>
              <a:gd name="connsiteY2027" fmla="*/ 529409 h 1056130"/>
              <a:gd name="connsiteX2028" fmla="*/ 997683 w 1056130"/>
              <a:gd name="connsiteY2028" fmla="*/ 529409 h 1056130"/>
              <a:gd name="connsiteX2029" fmla="*/ 1000491 w 1056130"/>
              <a:gd name="connsiteY2029" fmla="*/ 529841 h 1056130"/>
              <a:gd name="connsiteX2030" fmla="*/ 1000491 w 1056130"/>
              <a:gd name="connsiteY2030" fmla="*/ 529841 h 1056130"/>
              <a:gd name="connsiteX2031" fmla="*/ 1000948 w 1056130"/>
              <a:gd name="connsiteY2031" fmla="*/ 532626 h 1056130"/>
              <a:gd name="connsiteX2032" fmla="*/ 1000948 w 1056130"/>
              <a:gd name="connsiteY2032" fmla="*/ 572519 h 1056130"/>
              <a:gd name="connsiteX2033" fmla="*/ 1000395 w 1056130"/>
              <a:gd name="connsiteY2033" fmla="*/ 575135 h 1056130"/>
              <a:gd name="connsiteX2034" fmla="*/ 954478 w 1056130"/>
              <a:gd name="connsiteY2034" fmla="*/ 12842 h 1056130"/>
              <a:gd name="connsiteX2035" fmla="*/ 957166 w 1056130"/>
              <a:gd name="connsiteY2035" fmla="*/ 10153 h 1056130"/>
              <a:gd name="connsiteX2036" fmla="*/ 997971 w 1056130"/>
              <a:gd name="connsiteY2036" fmla="*/ 10153 h 1056130"/>
              <a:gd name="connsiteX2037" fmla="*/ 1000371 w 1056130"/>
              <a:gd name="connsiteY2037" fmla="*/ 10705 h 1056130"/>
              <a:gd name="connsiteX2038" fmla="*/ 1000804 w 1056130"/>
              <a:gd name="connsiteY2038" fmla="*/ 13490 h 1056130"/>
              <a:gd name="connsiteX2039" fmla="*/ 1000804 w 1056130"/>
              <a:gd name="connsiteY2039" fmla="*/ 53383 h 1056130"/>
              <a:gd name="connsiteX2040" fmla="*/ 1000347 w 1056130"/>
              <a:gd name="connsiteY2040" fmla="*/ 56167 h 1056130"/>
              <a:gd name="connsiteX2041" fmla="*/ 997563 w 1056130"/>
              <a:gd name="connsiteY2041" fmla="*/ 56599 h 1056130"/>
              <a:gd name="connsiteX2042" fmla="*/ 957814 w 1056130"/>
              <a:gd name="connsiteY2042" fmla="*/ 56599 h 1056130"/>
              <a:gd name="connsiteX2043" fmla="*/ 955030 w 1056130"/>
              <a:gd name="connsiteY2043" fmla="*/ 56143 h 1056130"/>
              <a:gd name="connsiteX2044" fmla="*/ 955030 w 1056130"/>
              <a:gd name="connsiteY2044" fmla="*/ 56143 h 1056130"/>
              <a:gd name="connsiteX2045" fmla="*/ 954478 w 1056130"/>
              <a:gd name="connsiteY2045" fmla="*/ 53743 h 1056130"/>
              <a:gd name="connsiteX2046" fmla="*/ 1000395 w 1056130"/>
              <a:gd name="connsiteY2046" fmla="*/ 195264 h 1056130"/>
              <a:gd name="connsiteX2047" fmla="*/ 998187 w 1056130"/>
              <a:gd name="connsiteY2047" fmla="*/ 197664 h 1056130"/>
              <a:gd name="connsiteX2048" fmla="*/ 957190 w 1056130"/>
              <a:gd name="connsiteY2048" fmla="*/ 197664 h 1056130"/>
              <a:gd name="connsiteX2049" fmla="*/ 954790 w 1056130"/>
              <a:gd name="connsiteY2049" fmla="*/ 195264 h 1056130"/>
              <a:gd name="connsiteX2050" fmla="*/ 954790 w 1056130"/>
              <a:gd name="connsiteY2050" fmla="*/ 154459 h 1056130"/>
              <a:gd name="connsiteX2051" fmla="*/ 957190 w 1056130"/>
              <a:gd name="connsiteY2051" fmla="*/ 152059 h 1056130"/>
              <a:gd name="connsiteX2052" fmla="*/ 997995 w 1056130"/>
              <a:gd name="connsiteY2052" fmla="*/ 152059 h 1056130"/>
              <a:gd name="connsiteX2053" fmla="*/ 1000395 w 1056130"/>
              <a:gd name="connsiteY2053" fmla="*/ 154459 h 1056130"/>
              <a:gd name="connsiteX2054" fmla="*/ 1000395 w 1056130"/>
              <a:gd name="connsiteY2054" fmla="*/ 195264 h 1056130"/>
              <a:gd name="connsiteX2055" fmla="*/ 957190 w 1056130"/>
              <a:gd name="connsiteY2055" fmla="*/ 199225 h 1056130"/>
              <a:gd name="connsiteX2056" fmla="*/ 977737 w 1056130"/>
              <a:gd name="connsiteY2056" fmla="*/ 199225 h 1056130"/>
              <a:gd name="connsiteX2057" fmla="*/ 998283 w 1056130"/>
              <a:gd name="connsiteY2057" fmla="*/ 199225 h 1056130"/>
              <a:gd name="connsiteX2058" fmla="*/ 1000395 w 1056130"/>
              <a:gd name="connsiteY2058" fmla="*/ 201385 h 1056130"/>
              <a:gd name="connsiteX2059" fmla="*/ 1000395 w 1056130"/>
              <a:gd name="connsiteY2059" fmla="*/ 242742 h 1056130"/>
              <a:gd name="connsiteX2060" fmla="*/ 998187 w 1056130"/>
              <a:gd name="connsiteY2060" fmla="*/ 244878 h 1056130"/>
              <a:gd name="connsiteX2061" fmla="*/ 957190 w 1056130"/>
              <a:gd name="connsiteY2061" fmla="*/ 244878 h 1056130"/>
              <a:gd name="connsiteX2062" fmla="*/ 954934 w 1056130"/>
              <a:gd name="connsiteY2062" fmla="*/ 242478 h 1056130"/>
              <a:gd name="connsiteX2063" fmla="*/ 954934 w 1056130"/>
              <a:gd name="connsiteY2063" fmla="*/ 201385 h 1056130"/>
              <a:gd name="connsiteX2064" fmla="*/ 957190 w 1056130"/>
              <a:gd name="connsiteY2064" fmla="*/ 199321 h 1056130"/>
              <a:gd name="connsiteX2065" fmla="*/ 954790 w 1056130"/>
              <a:gd name="connsiteY2065" fmla="*/ 106717 h 1056130"/>
              <a:gd name="connsiteX2066" fmla="*/ 956734 w 1056130"/>
              <a:gd name="connsiteY2066" fmla="*/ 104893 h 1056130"/>
              <a:gd name="connsiteX2067" fmla="*/ 998307 w 1056130"/>
              <a:gd name="connsiteY2067" fmla="*/ 104893 h 1056130"/>
              <a:gd name="connsiteX2068" fmla="*/ 1000347 w 1056130"/>
              <a:gd name="connsiteY2068" fmla="*/ 106861 h 1056130"/>
              <a:gd name="connsiteX2069" fmla="*/ 1000347 w 1056130"/>
              <a:gd name="connsiteY2069" fmla="*/ 148530 h 1056130"/>
              <a:gd name="connsiteX2070" fmla="*/ 998259 w 1056130"/>
              <a:gd name="connsiteY2070" fmla="*/ 150475 h 1056130"/>
              <a:gd name="connsiteX2071" fmla="*/ 977497 w 1056130"/>
              <a:gd name="connsiteY2071" fmla="*/ 150475 h 1056130"/>
              <a:gd name="connsiteX2072" fmla="*/ 956710 w 1056130"/>
              <a:gd name="connsiteY2072" fmla="*/ 150475 h 1056130"/>
              <a:gd name="connsiteX2073" fmla="*/ 954790 w 1056130"/>
              <a:gd name="connsiteY2073" fmla="*/ 148626 h 1056130"/>
              <a:gd name="connsiteX2074" fmla="*/ 954790 w 1056130"/>
              <a:gd name="connsiteY2074" fmla="*/ 106813 h 1056130"/>
              <a:gd name="connsiteX2075" fmla="*/ 1000179 w 1056130"/>
              <a:gd name="connsiteY2075" fmla="*/ 103333 h 1056130"/>
              <a:gd name="connsiteX2076" fmla="*/ 957598 w 1056130"/>
              <a:gd name="connsiteY2076" fmla="*/ 103333 h 1056130"/>
              <a:gd name="connsiteX2077" fmla="*/ 954814 w 1056130"/>
              <a:gd name="connsiteY2077" fmla="*/ 100692 h 1056130"/>
              <a:gd name="connsiteX2078" fmla="*/ 954814 w 1056130"/>
              <a:gd name="connsiteY2078" fmla="*/ 93324 h 1056130"/>
              <a:gd name="connsiteX2079" fmla="*/ 954814 w 1056130"/>
              <a:gd name="connsiteY2079" fmla="*/ 60439 h 1056130"/>
              <a:gd name="connsiteX2080" fmla="*/ 955054 w 1056130"/>
              <a:gd name="connsiteY2080" fmla="*/ 57583 h 1056130"/>
              <a:gd name="connsiteX2081" fmla="*/ 957454 w 1056130"/>
              <a:gd name="connsiteY2081" fmla="*/ 57055 h 1056130"/>
              <a:gd name="connsiteX2082" fmla="*/ 997995 w 1056130"/>
              <a:gd name="connsiteY2082" fmla="*/ 57055 h 1056130"/>
              <a:gd name="connsiteX2083" fmla="*/ 1000395 w 1056130"/>
              <a:gd name="connsiteY2083" fmla="*/ 57655 h 1056130"/>
              <a:gd name="connsiteX2084" fmla="*/ 1000996 w 1056130"/>
              <a:gd name="connsiteY2084" fmla="*/ 60055 h 1056130"/>
              <a:gd name="connsiteX2085" fmla="*/ 1000996 w 1056130"/>
              <a:gd name="connsiteY2085" fmla="*/ 100980 h 1056130"/>
              <a:gd name="connsiteX2086" fmla="*/ 1000227 w 1056130"/>
              <a:gd name="connsiteY2086" fmla="*/ 103429 h 1056130"/>
              <a:gd name="connsiteX2087" fmla="*/ 954478 w 1056130"/>
              <a:gd name="connsiteY2087" fmla="*/ 289836 h 1056130"/>
              <a:gd name="connsiteX2088" fmla="*/ 954478 w 1056130"/>
              <a:gd name="connsiteY2088" fmla="*/ 249031 h 1056130"/>
              <a:gd name="connsiteX2089" fmla="*/ 957166 w 1056130"/>
              <a:gd name="connsiteY2089" fmla="*/ 246366 h 1056130"/>
              <a:gd name="connsiteX2090" fmla="*/ 997971 w 1056130"/>
              <a:gd name="connsiteY2090" fmla="*/ 246366 h 1056130"/>
              <a:gd name="connsiteX2091" fmla="*/ 1000371 w 1056130"/>
              <a:gd name="connsiteY2091" fmla="*/ 246894 h 1056130"/>
              <a:gd name="connsiteX2092" fmla="*/ 1000804 w 1056130"/>
              <a:gd name="connsiteY2092" fmla="*/ 249679 h 1056130"/>
              <a:gd name="connsiteX2093" fmla="*/ 1000804 w 1056130"/>
              <a:gd name="connsiteY2093" fmla="*/ 289548 h 1056130"/>
              <a:gd name="connsiteX2094" fmla="*/ 1000395 w 1056130"/>
              <a:gd name="connsiteY2094" fmla="*/ 292236 h 1056130"/>
              <a:gd name="connsiteX2095" fmla="*/ 1000395 w 1056130"/>
              <a:gd name="connsiteY2095" fmla="*/ 292236 h 1056130"/>
              <a:gd name="connsiteX2096" fmla="*/ 997611 w 1056130"/>
              <a:gd name="connsiteY2096" fmla="*/ 292716 h 1056130"/>
              <a:gd name="connsiteX2097" fmla="*/ 957814 w 1056130"/>
              <a:gd name="connsiteY2097" fmla="*/ 292716 h 1056130"/>
              <a:gd name="connsiteX2098" fmla="*/ 955030 w 1056130"/>
              <a:gd name="connsiteY2098" fmla="*/ 292260 h 1056130"/>
              <a:gd name="connsiteX2099" fmla="*/ 955030 w 1056130"/>
              <a:gd name="connsiteY2099" fmla="*/ 292260 h 1056130"/>
              <a:gd name="connsiteX2100" fmla="*/ 954478 w 1056130"/>
              <a:gd name="connsiteY2100" fmla="*/ 289836 h 1056130"/>
              <a:gd name="connsiteX2101" fmla="*/ 957190 w 1056130"/>
              <a:gd name="connsiteY2101" fmla="*/ 435366 h 1056130"/>
              <a:gd name="connsiteX2102" fmla="*/ 998283 w 1056130"/>
              <a:gd name="connsiteY2102" fmla="*/ 435366 h 1056130"/>
              <a:gd name="connsiteX2103" fmla="*/ 1000395 w 1056130"/>
              <a:gd name="connsiteY2103" fmla="*/ 437550 h 1056130"/>
              <a:gd name="connsiteX2104" fmla="*/ 1000395 w 1056130"/>
              <a:gd name="connsiteY2104" fmla="*/ 478643 h 1056130"/>
              <a:gd name="connsiteX2105" fmla="*/ 998187 w 1056130"/>
              <a:gd name="connsiteY2105" fmla="*/ 481043 h 1056130"/>
              <a:gd name="connsiteX2106" fmla="*/ 957190 w 1056130"/>
              <a:gd name="connsiteY2106" fmla="*/ 481043 h 1056130"/>
              <a:gd name="connsiteX2107" fmla="*/ 954934 w 1056130"/>
              <a:gd name="connsiteY2107" fmla="*/ 478643 h 1056130"/>
              <a:gd name="connsiteX2108" fmla="*/ 954934 w 1056130"/>
              <a:gd name="connsiteY2108" fmla="*/ 437550 h 1056130"/>
              <a:gd name="connsiteX2109" fmla="*/ 957190 w 1056130"/>
              <a:gd name="connsiteY2109" fmla="*/ 435366 h 1056130"/>
              <a:gd name="connsiteX2110" fmla="*/ 1000395 w 1056130"/>
              <a:gd name="connsiteY2110" fmla="*/ 431837 h 1056130"/>
              <a:gd name="connsiteX2111" fmla="*/ 998547 w 1056130"/>
              <a:gd name="connsiteY2111" fmla="*/ 433782 h 1056130"/>
              <a:gd name="connsiteX2112" fmla="*/ 956686 w 1056130"/>
              <a:gd name="connsiteY2112" fmla="*/ 433782 h 1056130"/>
              <a:gd name="connsiteX2113" fmla="*/ 954838 w 1056130"/>
              <a:gd name="connsiteY2113" fmla="*/ 431813 h 1056130"/>
              <a:gd name="connsiteX2114" fmla="*/ 954838 w 1056130"/>
              <a:gd name="connsiteY2114" fmla="*/ 411003 h 1056130"/>
              <a:gd name="connsiteX2115" fmla="*/ 954838 w 1056130"/>
              <a:gd name="connsiteY2115" fmla="*/ 390192 h 1056130"/>
              <a:gd name="connsiteX2116" fmla="*/ 956854 w 1056130"/>
              <a:gd name="connsiteY2116" fmla="*/ 388128 h 1056130"/>
              <a:gd name="connsiteX2117" fmla="*/ 998451 w 1056130"/>
              <a:gd name="connsiteY2117" fmla="*/ 388128 h 1056130"/>
              <a:gd name="connsiteX2118" fmla="*/ 1000395 w 1056130"/>
              <a:gd name="connsiteY2118" fmla="*/ 389976 h 1056130"/>
              <a:gd name="connsiteX2119" fmla="*/ 954790 w 1056130"/>
              <a:gd name="connsiteY2119" fmla="*/ 363669 h 1056130"/>
              <a:gd name="connsiteX2120" fmla="*/ 954790 w 1056130"/>
              <a:gd name="connsiteY2120" fmla="*/ 343410 h 1056130"/>
              <a:gd name="connsiteX2121" fmla="*/ 956974 w 1056130"/>
              <a:gd name="connsiteY2121" fmla="*/ 341010 h 1056130"/>
              <a:gd name="connsiteX2122" fmla="*/ 998283 w 1056130"/>
              <a:gd name="connsiteY2122" fmla="*/ 341010 h 1056130"/>
              <a:gd name="connsiteX2123" fmla="*/ 1000347 w 1056130"/>
              <a:gd name="connsiteY2123" fmla="*/ 342954 h 1056130"/>
              <a:gd name="connsiteX2124" fmla="*/ 1000347 w 1056130"/>
              <a:gd name="connsiteY2124" fmla="*/ 384527 h 1056130"/>
              <a:gd name="connsiteX2125" fmla="*/ 998283 w 1056130"/>
              <a:gd name="connsiteY2125" fmla="*/ 386496 h 1056130"/>
              <a:gd name="connsiteX2126" fmla="*/ 957022 w 1056130"/>
              <a:gd name="connsiteY2126" fmla="*/ 386496 h 1056130"/>
              <a:gd name="connsiteX2127" fmla="*/ 954838 w 1056130"/>
              <a:gd name="connsiteY2127" fmla="*/ 384095 h 1056130"/>
              <a:gd name="connsiteX2128" fmla="*/ 954790 w 1056130"/>
              <a:gd name="connsiteY2128" fmla="*/ 363669 h 1056130"/>
              <a:gd name="connsiteX2129" fmla="*/ 1000179 w 1056130"/>
              <a:gd name="connsiteY2129" fmla="*/ 339474 h 1056130"/>
              <a:gd name="connsiteX2130" fmla="*/ 957598 w 1056130"/>
              <a:gd name="connsiteY2130" fmla="*/ 339474 h 1056130"/>
              <a:gd name="connsiteX2131" fmla="*/ 954814 w 1056130"/>
              <a:gd name="connsiteY2131" fmla="*/ 336834 h 1056130"/>
              <a:gd name="connsiteX2132" fmla="*/ 954814 w 1056130"/>
              <a:gd name="connsiteY2132" fmla="*/ 329465 h 1056130"/>
              <a:gd name="connsiteX2133" fmla="*/ 954814 w 1056130"/>
              <a:gd name="connsiteY2133" fmla="*/ 296557 h 1056130"/>
              <a:gd name="connsiteX2134" fmla="*/ 955054 w 1056130"/>
              <a:gd name="connsiteY2134" fmla="*/ 293700 h 1056130"/>
              <a:gd name="connsiteX2135" fmla="*/ 957454 w 1056130"/>
              <a:gd name="connsiteY2135" fmla="*/ 293196 h 1056130"/>
              <a:gd name="connsiteX2136" fmla="*/ 997827 w 1056130"/>
              <a:gd name="connsiteY2136" fmla="*/ 293196 h 1056130"/>
              <a:gd name="connsiteX2137" fmla="*/ 1000227 w 1056130"/>
              <a:gd name="connsiteY2137" fmla="*/ 293772 h 1056130"/>
              <a:gd name="connsiteX2138" fmla="*/ 1000827 w 1056130"/>
              <a:gd name="connsiteY2138" fmla="*/ 296173 h 1056130"/>
              <a:gd name="connsiteX2139" fmla="*/ 1000827 w 1056130"/>
              <a:gd name="connsiteY2139" fmla="*/ 337122 h 1056130"/>
              <a:gd name="connsiteX2140" fmla="*/ 1000227 w 1056130"/>
              <a:gd name="connsiteY2140" fmla="*/ 339474 h 1056130"/>
              <a:gd name="connsiteX2141" fmla="*/ 954478 w 1056130"/>
              <a:gd name="connsiteY2141" fmla="*/ 525785 h 1056130"/>
              <a:gd name="connsiteX2142" fmla="*/ 954478 w 1056130"/>
              <a:gd name="connsiteY2142" fmla="*/ 484980 h 1056130"/>
              <a:gd name="connsiteX2143" fmla="*/ 957166 w 1056130"/>
              <a:gd name="connsiteY2143" fmla="*/ 482316 h 1056130"/>
              <a:gd name="connsiteX2144" fmla="*/ 997971 w 1056130"/>
              <a:gd name="connsiteY2144" fmla="*/ 482316 h 1056130"/>
              <a:gd name="connsiteX2145" fmla="*/ 1000371 w 1056130"/>
              <a:gd name="connsiteY2145" fmla="*/ 482844 h 1056130"/>
              <a:gd name="connsiteX2146" fmla="*/ 1000804 w 1056130"/>
              <a:gd name="connsiteY2146" fmla="*/ 485628 h 1056130"/>
              <a:gd name="connsiteX2147" fmla="*/ 1000804 w 1056130"/>
              <a:gd name="connsiteY2147" fmla="*/ 525521 h 1056130"/>
              <a:gd name="connsiteX2148" fmla="*/ 1000347 w 1056130"/>
              <a:gd name="connsiteY2148" fmla="*/ 528305 h 1056130"/>
              <a:gd name="connsiteX2149" fmla="*/ 997563 w 1056130"/>
              <a:gd name="connsiteY2149" fmla="*/ 528737 h 1056130"/>
              <a:gd name="connsiteX2150" fmla="*/ 957814 w 1056130"/>
              <a:gd name="connsiteY2150" fmla="*/ 528737 h 1056130"/>
              <a:gd name="connsiteX2151" fmla="*/ 955030 w 1056130"/>
              <a:gd name="connsiteY2151" fmla="*/ 528305 h 1056130"/>
              <a:gd name="connsiteX2152" fmla="*/ 955030 w 1056130"/>
              <a:gd name="connsiteY2152" fmla="*/ 528305 h 1056130"/>
              <a:gd name="connsiteX2153" fmla="*/ 954478 w 1056130"/>
              <a:gd name="connsiteY2153" fmla="*/ 525785 h 1056130"/>
              <a:gd name="connsiteX2154" fmla="*/ 963527 w 1056130"/>
              <a:gd name="connsiteY2154" fmla="*/ 626453 h 1056130"/>
              <a:gd name="connsiteX2155" fmla="*/ 960407 w 1056130"/>
              <a:gd name="connsiteY2155" fmla="*/ 626813 h 1056130"/>
              <a:gd name="connsiteX2156" fmla="*/ 926490 w 1056130"/>
              <a:gd name="connsiteY2156" fmla="*/ 626813 h 1056130"/>
              <a:gd name="connsiteX2157" fmla="*/ 915305 w 1056130"/>
              <a:gd name="connsiteY2157" fmla="*/ 624149 h 1056130"/>
              <a:gd name="connsiteX2158" fmla="*/ 951861 w 1056130"/>
              <a:gd name="connsiteY2158" fmla="*/ 624149 h 1056130"/>
              <a:gd name="connsiteX2159" fmla="*/ 963527 w 1056130"/>
              <a:gd name="connsiteY2159" fmla="*/ 626453 h 1056130"/>
              <a:gd name="connsiteX2160" fmla="*/ 909784 w 1056130"/>
              <a:gd name="connsiteY2160" fmla="*/ 482628 h 1056130"/>
              <a:gd name="connsiteX2161" fmla="*/ 950877 w 1056130"/>
              <a:gd name="connsiteY2161" fmla="*/ 482628 h 1056130"/>
              <a:gd name="connsiteX2162" fmla="*/ 953278 w 1056130"/>
              <a:gd name="connsiteY2162" fmla="*/ 484884 h 1056130"/>
              <a:gd name="connsiteX2163" fmla="*/ 953278 w 1056130"/>
              <a:gd name="connsiteY2163" fmla="*/ 525977 h 1056130"/>
              <a:gd name="connsiteX2164" fmla="*/ 951165 w 1056130"/>
              <a:gd name="connsiteY2164" fmla="*/ 528185 h 1056130"/>
              <a:gd name="connsiteX2165" fmla="*/ 909760 w 1056130"/>
              <a:gd name="connsiteY2165" fmla="*/ 528185 h 1056130"/>
              <a:gd name="connsiteX2166" fmla="*/ 907576 w 1056130"/>
              <a:gd name="connsiteY2166" fmla="*/ 526073 h 1056130"/>
              <a:gd name="connsiteX2167" fmla="*/ 907576 w 1056130"/>
              <a:gd name="connsiteY2167" fmla="*/ 484980 h 1056130"/>
              <a:gd name="connsiteX2168" fmla="*/ 909784 w 1056130"/>
              <a:gd name="connsiteY2168" fmla="*/ 482628 h 1056130"/>
              <a:gd name="connsiteX2169" fmla="*/ 907576 w 1056130"/>
              <a:gd name="connsiteY2169" fmla="*/ 437166 h 1056130"/>
              <a:gd name="connsiteX2170" fmla="*/ 909520 w 1056130"/>
              <a:gd name="connsiteY2170" fmla="*/ 435366 h 1056130"/>
              <a:gd name="connsiteX2171" fmla="*/ 951141 w 1056130"/>
              <a:gd name="connsiteY2171" fmla="*/ 435366 h 1056130"/>
              <a:gd name="connsiteX2172" fmla="*/ 953230 w 1056130"/>
              <a:gd name="connsiteY2172" fmla="*/ 437286 h 1056130"/>
              <a:gd name="connsiteX2173" fmla="*/ 953230 w 1056130"/>
              <a:gd name="connsiteY2173" fmla="*/ 478907 h 1056130"/>
              <a:gd name="connsiteX2174" fmla="*/ 950997 w 1056130"/>
              <a:gd name="connsiteY2174" fmla="*/ 481019 h 1056130"/>
              <a:gd name="connsiteX2175" fmla="*/ 909640 w 1056130"/>
              <a:gd name="connsiteY2175" fmla="*/ 481019 h 1056130"/>
              <a:gd name="connsiteX2176" fmla="*/ 907576 w 1056130"/>
              <a:gd name="connsiteY2176" fmla="*/ 479051 h 1056130"/>
              <a:gd name="connsiteX2177" fmla="*/ 953182 w 1056130"/>
              <a:gd name="connsiteY2177" fmla="*/ 573359 h 1056130"/>
              <a:gd name="connsiteX2178" fmla="*/ 951069 w 1056130"/>
              <a:gd name="connsiteY2178" fmla="*/ 575351 h 1056130"/>
              <a:gd name="connsiteX2179" fmla="*/ 909496 w 1056130"/>
              <a:gd name="connsiteY2179" fmla="*/ 575351 h 1056130"/>
              <a:gd name="connsiteX2180" fmla="*/ 907576 w 1056130"/>
              <a:gd name="connsiteY2180" fmla="*/ 573503 h 1056130"/>
              <a:gd name="connsiteX2181" fmla="*/ 907576 w 1056130"/>
              <a:gd name="connsiteY2181" fmla="*/ 531618 h 1056130"/>
              <a:gd name="connsiteX2182" fmla="*/ 909496 w 1056130"/>
              <a:gd name="connsiteY2182" fmla="*/ 529769 h 1056130"/>
              <a:gd name="connsiteX2183" fmla="*/ 951117 w 1056130"/>
              <a:gd name="connsiteY2183" fmla="*/ 529769 h 1056130"/>
              <a:gd name="connsiteX2184" fmla="*/ 953230 w 1056130"/>
              <a:gd name="connsiteY2184" fmla="*/ 531738 h 1056130"/>
              <a:gd name="connsiteX2185" fmla="*/ 953230 w 1056130"/>
              <a:gd name="connsiteY2185" fmla="*/ 573359 h 1056130"/>
              <a:gd name="connsiteX2186" fmla="*/ 907576 w 1056130"/>
              <a:gd name="connsiteY2186" fmla="*/ 578927 h 1056130"/>
              <a:gd name="connsiteX2187" fmla="*/ 909640 w 1056130"/>
              <a:gd name="connsiteY2187" fmla="*/ 576935 h 1056130"/>
              <a:gd name="connsiteX2188" fmla="*/ 950973 w 1056130"/>
              <a:gd name="connsiteY2188" fmla="*/ 576935 h 1056130"/>
              <a:gd name="connsiteX2189" fmla="*/ 953230 w 1056130"/>
              <a:gd name="connsiteY2189" fmla="*/ 579336 h 1056130"/>
              <a:gd name="connsiteX2190" fmla="*/ 953230 w 1056130"/>
              <a:gd name="connsiteY2190" fmla="*/ 600146 h 1056130"/>
              <a:gd name="connsiteX2191" fmla="*/ 953230 w 1056130"/>
              <a:gd name="connsiteY2191" fmla="*/ 620693 h 1056130"/>
              <a:gd name="connsiteX2192" fmla="*/ 951405 w 1056130"/>
              <a:gd name="connsiteY2192" fmla="*/ 622613 h 1056130"/>
              <a:gd name="connsiteX2193" fmla="*/ 909256 w 1056130"/>
              <a:gd name="connsiteY2193" fmla="*/ 622613 h 1056130"/>
              <a:gd name="connsiteX2194" fmla="*/ 907552 w 1056130"/>
              <a:gd name="connsiteY2194" fmla="*/ 620765 h 1056130"/>
              <a:gd name="connsiteX2195" fmla="*/ 907576 w 1056130"/>
              <a:gd name="connsiteY2195" fmla="*/ 578927 h 1056130"/>
              <a:gd name="connsiteX2196" fmla="*/ 950781 w 1056130"/>
              <a:gd name="connsiteY2196" fmla="*/ 386544 h 1056130"/>
              <a:gd name="connsiteX2197" fmla="*/ 909784 w 1056130"/>
              <a:gd name="connsiteY2197" fmla="*/ 386544 h 1056130"/>
              <a:gd name="connsiteX2198" fmla="*/ 907576 w 1056130"/>
              <a:gd name="connsiteY2198" fmla="*/ 384455 h 1056130"/>
              <a:gd name="connsiteX2199" fmla="*/ 907576 w 1056130"/>
              <a:gd name="connsiteY2199" fmla="*/ 343098 h 1056130"/>
              <a:gd name="connsiteX2200" fmla="*/ 909520 w 1056130"/>
              <a:gd name="connsiteY2200" fmla="*/ 341058 h 1056130"/>
              <a:gd name="connsiteX2201" fmla="*/ 951141 w 1056130"/>
              <a:gd name="connsiteY2201" fmla="*/ 341058 h 1056130"/>
              <a:gd name="connsiteX2202" fmla="*/ 953230 w 1056130"/>
              <a:gd name="connsiteY2202" fmla="*/ 343266 h 1056130"/>
              <a:gd name="connsiteX2203" fmla="*/ 953230 w 1056130"/>
              <a:gd name="connsiteY2203" fmla="*/ 384335 h 1056130"/>
              <a:gd name="connsiteX2204" fmla="*/ 950877 w 1056130"/>
              <a:gd name="connsiteY2204" fmla="*/ 386544 h 1056130"/>
              <a:gd name="connsiteX2205" fmla="*/ 907576 w 1056130"/>
              <a:gd name="connsiteY2205" fmla="*/ 201313 h 1056130"/>
              <a:gd name="connsiteX2206" fmla="*/ 909592 w 1056130"/>
              <a:gd name="connsiteY2206" fmla="*/ 199297 h 1056130"/>
              <a:gd name="connsiteX2207" fmla="*/ 951213 w 1056130"/>
              <a:gd name="connsiteY2207" fmla="*/ 199297 h 1056130"/>
              <a:gd name="connsiteX2208" fmla="*/ 953230 w 1056130"/>
              <a:gd name="connsiteY2208" fmla="*/ 201289 h 1056130"/>
              <a:gd name="connsiteX2209" fmla="*/ 953230 w 1056130"/>
              <a:gd name="connsiteY2209" fmla="*/ 242910 h 1056130"/>
              <a:gd name="connsiteX2210" fmla="*/ 951165 w 1056130"/>
              <a:gd name="connsiteY2210" fmla="*/ 244950 h 1056130"/>
              <a:gd name="connsiteX2211" fmla="*/ 909568 w 1056130"/>
              <a:gd name="connsiteY2211" fmla="*/ 244950 h 1056130"/>
              <a:gd name="connsiteX2212" fmla="*/ 907576 w 1056130"/>
              <a:gd name="connsiteY2212" fmla="*/ 242886 h 1056130"/>
              <a:gd name="connsiteX2213" fmla="*/ 907576 w 1056130"/>
              <a:gd name="connsiteY2213" fmla="*/ 201313 h 1056130"/>
              <a:gd name="connsiteX2214" fmla="*/ 909760 w 1056130"/>
              <a:gd name="connsiteY2214" fmla="*/ 246558 h 1056130"/>
              <a:gd name="connsiteX2215" fmla="*/ 950877 w 1056130"/>
              <a:gd name="connsiteY2215" fmla="*/ 246558 h 1056130"/>
              <a:gd name="connsiteX2216" fmla="*/ 953278 w 1056130"/>
              <a:gd name="connsiteY2216" fmla="*/ 248815 h 1056130"/>
              <a:gd name="connsiteX2217" fmla="*/ 953278 w 1056130"/>
              <a:gd name="connsiteY2217" fmla="*/ 289908 h 1056130"/>
              <a:gd name="connsiteX2218" fmla="*/ 951165 w 1056130"/>
              <a:gd name="connsiteY2218" fmla="*/ 292116 h 1056130"/>
              <a:gd name="connsiteX2219" fmla="*/ 909760 w 1056130"/>
              <a:gd name="connsiteY2219" fmla="*/ 292116 h 1056130"/>
              <a:gd name="connsiteX2220" fmla="*/ 907576 w 1056130"/>
              <a:gd name="connsiteY2220" fmla="*/ 290028 h 1056130"/>
              <a:gd name="connsiteX2221" fmla="*/ 907576 w 1056130"/>
              <a:gd name="connsiteY2221" fmla="*/ 249031 h 1056130"/>
              <a:gd name="connsiteX2222" fmla="*/ 909760 w 1056130"/>
              <a:gd name="connsiteY2222" fmla="*/ 246630 h 1056130"/>
              <a:gd name="connsiteX2223" fmla="*/ 953230 w 1056130"/>
              <a:gd name="connsiteY2223" fmla="*/ 337194 h 1056130"/>
              <a:gd name="connsiteX2224" fmla="*/ 950829 w 1056130"/>
              <a:gd name="connsiteY2224" fmla="*/ 339594 h 1056130"/>
              <a:gd name="connsiteX2225" fmla="*/ 909832 w 1056130"/>
              <a:gd name="connsiteY2225" fmla="*/ 339594 h 1056130"/>
              <a:gd name="connsiteX2226" fmla="*/ 907576 w 1056130"/>
              <a:gd name="connsiteY2226" fmla="*/ 337194 h 1056130"/>
              <a:gd name="connsiteX2227" fmla="*/ 907576 w 1056130"/>
              <a:gd name="connsiteY2227" fmla="*/ 295837 h 1056130"/>
              <a:gd name="connsiteX2228" fmla="*/ 909736 w 1056130"/>
              <a:gd name="connsiteY2228" fmla="*/ 293724 h 1056130"/>
              <a:gd name="connsiteX2229" fmla="*/ 951069 w 1056130"/>
              <a:gd name="connsiteY2229" fmla="*/ 293724 h 1056130"/>
              <a:gd name="connsiteX2230" fmla="*/ 953230 w 1056130"/>
              <a:gd name="connsiteY2230" fmla="*/ 295861 h 1056130"/>
              <a:gd name="connsiteX2231" fmla="*/ 953230 w 1056130"/>
              <a:gd name="connsiteY2231" fmla="*/ 337194 h 1056130"/>
              <a:gd name="connsiteX2232" fmla="*/ 953230 w 1056130"/>
              <a:gd name="connsiteY2232" fmla="*/ 195360 h 1056130"/>
              <a:gd name="connsiteX2233" fmla="*/ 950709 w 1056130"/>
              <a:gd name="connsiteY2233" fmla="*/ 197760 h 1056130"/>
              <a:gd name="connsiteX2234" fmla="*/ 909640 w 1056130"/>
              <a:gd name="connsiteY2234" fmla="*/ 197760 h 1056130"/>
              <a:gd name="connsiteX2235" fmla="*/ 907576 w 1056130"/>
              <a:gd name="connsiteY2235" fmla="*/ 195792 h 1056130"/>
              <a:gd name="connsiteX2236" fmla="*/ 907576 w 1056130"/>
              <a:gd name="connsiteY2236" fmla="*/ 154171 h 1056130"/>
              <a:gd name="connsiteX2237" fmla="*/ 909520 w 1056130"/>
              <a:gd name="connsiteY2237" fmla="*/ 152059 h 1056130"/>
              <a:gd name="connsiteX2238" fmla="*/ 951117 w 1056130"/>
              <a:gd name="connsiteY2238" fmla="*/ 152059 h 1056130"/>
              <a:gd name="connsiteX2239" fmla="*/ 953230 w 1056130"/>
              <a:gd name="connsiteY2239" fmla="*/ 154291 h 1056130"/>
              <a:gd name="connsiteX2240" fmla="*/ 953230 w 1056130"/>
              <a:gd name="connsiteY2240" fmla="*/ 195360 h 1056130"/>
              <a:gd name="connsiteX2241" fmla="*/ 907624 w 1056130"/>
              <a:gd name="connsiteY2241" fmla="*/ 12314 h 1056130"/>
              <a:gd name="connsiteX2242" fmla="*/ 909568 w 1056130"/>
              <a:gd name="connsiteY2242" fmla="*/ 10513 h 1056130"/>
              <a:gd name="connsiteX2243" fmla="*/ 951189 w 1056130"/>
              <a:gd name="connsiteY2243" fmla="*/ 10513 h 1056130"/>
              <a:gd name="connsiteX2244" fmla="*/ 953278 w 1056130"/>
              <a:gd name="connsiteY2244" fmla="*/ 12506 h 1056130"/>
              <a:gd name="connsiteX2245" fmla="*/ 953278 w 1056130"/>
              <a:gd name="connsiteY2245" fmla="*/ 54127 h 1056130"/>
              <a:gd name="connsiteX2246" fmla="*/ 951141 w 1056130"/>
              <a:gd name="connsiteY2246" fmla="*/ 56071 h 1056130"/>
              <a:gd name="connsiteX2247" fmla="*/ 909472 w 1056130"/>
              <a:gd name="connsiteY2247" fmla="*/ 56071 h 1056130"/>
              <a:gd name="connsiteX2248" fmla="*/ 907576 w 1056130"/>
              <a:gd name="connsiteY2248" fmla="*/ 54199 h 1056130"/>
              <a:gd name="connsiteX2249" fmla="*/ 907624 w 1056130"/>
              <a:gd name="connsiteY2249" fmla="*/ 59527 h 1056130"/>
              <a:gd name="connsiteX2250" fmla="*/ 909520 w 1056130"/>
              <a:gd name="connsiteY2250" fmla="*/ 57655 h 1056130"/>
              <a:gd name="connsiteX2251" fmla="*/ 951357 w 1056130"/>
              <a:gd name="connsiteY2251" fmla="*/ 57655 h 1056130"/>
              <a:gd name="connsiteX2252" fmla="*/ 953278 w 1056130"/>
              <a:gd name="connsiteY2252" fmla="*/ 59527 h 1056130"/>
              <a:gd name="connsiteX2253" fmla="*/ 953278 w 1056130"/>
              <a:gd name="connsiteY2253" fmla="*/ 101365 h 1056130"/>
              <a:gd name="connsiteX2254" fmla="*/ 951213 w 1056130"/>
              <a:gd name="connsiteY2254" fmla="*/ 103405 h 1056130"/>
              <a:gd name="connsiteX2255" fmla="*/ 909592 w 1056130"/>
              <a:gd name="connsiteY2255" fmla="*/ 103405 h 1056130"/>
              <a:gd name="connsiteX2256" fmla="*/ 907576 w 1056130"/>
              <a:gd name="connsiteY2256" fmla="*/ 101389 h 1056130"/>
              <a:gd name="connsiteX2257" fmla="*/ 907576 w 1056130"/>
              <a:gd name="connsiteY2257" fmla="*/ 59527 h 1056130"/>
              <a:gd name="connsiteX2258" fmla="*/ 909184 w 1056130"/>
              <a:gd name="connsiteY2258" fmla="*/ 105013 h 1056130"/>
              <a:gd name="connsiteX2259" fmla="*/ 951333 w 1056130"/>
              <a:gd name="connsiteY2259" fmla="*/ 105013 h 1056130"/>
              <a:gd name="connsiteX2260" fmla="*/ 953158 w 1056130"/>
              <a:gd name="connsiteY2260" fmla="*/ 106957 h 1056130"/>
              <a:gd name="connsiteX2261" fmla="*/ 953158 w 1056130"/>
              <a:gd name="connsiteY2261" fmla="*/ 128032 h 1056130"/>
              <a:gd name="connsiteX2262" fmla="*/ 953158 w 1056130"/>
              <a:gd name="connsiteY2262" fmla="*/ 148578 h 1056130"/>
              <a:gd name="connsiteX2263" fmla="*/ 951333 w 1056130"/>
              <a:gd name="connsiteY2263" fmla="*/ 150499 h 1056130"/>
              <a:gd name="connsiteX2264" fmla="*/ 909184 w 1056130"/>
              <a:gd name="connsiteY2264" fmla="*/ 150499 h 1056130"/>
              <a:gd name="connsiteX2265" fmla="*/ 907480 w 1056130"/>
              <a:gd name="connsiteY2265" fmla="*/ 148650 h 1056130"/>
              <a:gd name="connsiteX2266" fmla="*/ 907480 w 1056130"/>
              <a:gd name="connsiteY2266" fmla="*/ 106765 h 1056130"/>
              <a:gd name="connsiteX2267" fmla="*/ 909184 w 1056130"/>
              <a:gd name="connsiteY2267" fmla="*/ 105013 h 1056130"/>
              <a:gd name="connsiteX2268" fmla="*/ 909328 w 1056130"/>
              <a:gd name="connsiteY2268" fmla="*/ 388248 h 1056130"/>
              <a:gd name="connsiteX2269" fmla="*/ 930379 w 1056130"/>
              <a:gd name="connsiteY2269" fmla="*/ 388248 h 1056130"/>
              <a:gd name="connsiteX2270" fmla="*/ 950901 w 1056130"/>
              <a:gd name="connsiteY2270" fmla="*/ 388248 h 1056130"/>
              <a:gd name="connsiteX2271" fmla="*/ 953158 w 1056130"/>
              <a:gd name="connsiteY2271" fmla="*/ 390336 h 1056130"/>
              <a:gd name="connsiteX2272" fmla="*/ 953158 w 1056130"/>
              <a:gd name="connsiteY2272" fmla="*/ 431669 h 1056130"/>
              <a:gd name="connsiteX2273" fmla="*/ 951045 w 1056130"/>
              <a:gd name="connsiteY2273" fmla="*/ 433902 h 1056130"/>
              <a:gd name="connsiteX2274" fmla="*/ 909520 w 1056130"/>
              <a:gd name="connsiteY2274" fmla="*/ 433902 h 1056130"/>
              <a:gd name="connsiteX2275" fmla="*/ 907576 w 1056130"/>
              <a:gd name="connsiteY2275" fmla="*/ 432053 h 1056130"/>
              <a:gd name="connsiteX2276" fmla="*/ 907576 w 1056130"/>
              <a:gd name="connsiteY2276" fmla="*/ 389952 h 1056130"/>
              <a:gd name="connsiteX2277" fmla="*/ 909400 w 1056130"/>
              <a:gd name="connsiteY2277" fmla="*/ 388104 h 1056130"/>
              <a:gd name="connsiteX2278" fmla="*/ 915017 w 1056130"/>
              <a:gd name="connsiteY2278" fmla="*/ 626957 h 1056130"/>
              <a:gd name="connsiteX2279" fmla="*/ 876348 w 1056130"/>
              <a:gd name="connsiteY2279" fmla="*/ 626957 h 1056130"/>
              <a:gd name="connsiteX2280" fmla="*/ 867227 w 1056130"/>
              <a:gd name="connsiteY2280" fmla="*/ 624317 h 1056130"/>
              <a:gd name="connsiteX2281" fmla="*/ 870299 w 1056130"/>
              <a:gd name="connsiteY2281" fmla="*/ 624317 h 1056130"/>
              <a:gd name="connsiteX2282" fmla="*/ 903159 w 1056130"/>
              <a:gd name="connsiteY2282" fmla="*/ 624317 h 1056130"/>
              <a:gd name="connsiteX2283" fmla="*/ 915089 w 1056130"/>
              <a:gd name="connsiteY2283" fmla="*/ 626813 h 1056130"/>
              <a:gd name="connsiteX2284" fmla="*/ 905920 w 1056130"/>
              <a:gd name="connsiteY2284" fmla="*/ 337458 h 1056130"/>
              <a:gd name="connsiteX2285" fmla="*/ 903736 w 1056130"/>
              <a:gd name="connsiteY2285" fmla="*/ 339618 h 1056130"/>
              <a:gd name="connsiteX2286" fmla="*/ 862498 w 1056130"/>
              <a:gd name="connsiteY2286" fmla="*/ 339618 h 1056130"/>
              <a:gd name="connsiteX2287" fmla="*/ 860338 w 1056130"/>
              <a:gd name="connsiteY2287" fmla="*/ 337458 h 1056130"/>
              <a:gd name="connsiteX2288" fmla="*/ 860338 w 1056130"/>
              <a:gd name="connsiteY2288" fmla="*/ 295885 h 1056130"/>
              <a:gd name="connsiteX2289" fmla="*/ 862378 w 1056130"/>
              <a:gd name="connsiteY2289" fmla="*/ 293868 h 1056130"/>
              <a:gd name="connsiteX2290" fmla="*/ 903952 w 1056130"/>
              <a:gd name="connsiteY2290" fmla="*/ 293868 h 1056130"/>
              <a:gd name="connsiteX2291" fmla="*/ 905992 w 1056130"/>
              <a:gd name="connsiteY2291" fmla="*/ 295885 h 1056130"/>
              <a:gd name="connsiteX2292" fmla="*/ 905992 w 1056130"/>
              <a:gd name="connsiteY2292" fmla="*/ 337458 h 1056130"/>
              <a:gd name="connsiteX2293" fmla="*/ 905920 w 1056130"/>
              <a:gd name="connsiteY2293" fmla="*/ 526433 h 1056130"/>
              <a:gd name="connsiteX2294" fmla="*/ 904024 w 1056130"/>
              <a:gd name="connsiteY2294" fmla="*/ 528329 h 1056130"/>
              <a:gd name="connsiteX2295" fmla="*/ 862498 w 1056130"/>
              <a:gd name="connsiteY2295" fmla="*/ 528329 h 1056130"/>
              <a:gd name="connsiteX2296" fmla="*/ 860338 w 1056130"/>
              <a:gd name="connsiteY2296" fmla="*/ 526169 h 1056130"/>
              <a:gd name="connsiteX2297" fmla="*/ 860338 w 1056130"/>
              <a:gd name="connsiteY2297" fmla="*/ 484836 h 1056130"/>
              <a:gd name="connsiteX2298" fmla="*/ 862354 w 1056130"/>
              <a:gd name="connsiteY2298" fmla="*/ 482772 h 1056130"/>
              <a:gd name="connsiteX2299" fmla="*/ 903976 w 1056130"/>
              <a:gd name="connsiteY2299" fmla="*/ 482772 h 1056130"/>
              <a:gd name="connsiteX2300" fmla="*/ 905992 w 1056130"/>
              <a:gd name="connsiteY2300" fmla="*/ 484836 h 1056130"/>
              <a:gd name="connsiteX2301" fmla="*/ 905920 w 1056130"/>
              <a:gd name="connsiteY2301" fmla="*/ 573215 h 1056130"/>
              <a:gd name="connsiteX2302" fmla="*/ 903520 w 1056130"/>
              <a:gd name="connsiteY2302" fmla="*/ 575495 h 1056130"/>
              <a:gd name="connsiteX2303" fmla="*/ 862715 w 1056130"/>
              <a:gd name="connsiteY2303" fmla="*/ 575495 h 1056130"/>
              <a:gd name="connsiteX2304" fmla="*/ 860314 w 1056130"/>
              <a:gd name="connsiteY2304" fmla="*/ 572855 h 1056130"/>
              <a:gd name="connsiteX2305" fmla="*/ 860314 w 1056130"/>
              <a:gd name="connsiteY2305" fmla="*/ 552572 h 1056130"/>
              <a:gd name="connsiteX2306" fmla="*/ 860314 w 1056130"/>
              <a:gd name="connsiteY2306" fmla="*/ 532290 h 1056130"/>
              <a:gd name="connsiteX2307" fmla="*/ 862522 w 1056130"/>
              <a:gd name="connsiteY2307" fmla="*/ 529889 h 1056130"/>
              <a:gd name="connsiteX2308" fmla="*/ 903856 w 1056130"/>
              <a:gd name="connsiteY2308" fmla="*/ 529889 h 1056130"/>
              <a:gd name="connsiteX2309" fmla="*/ 905968 w 1056130"/>
              <a:gd name="connsiteY2309" fmla="*/ 532122 h 1056130"/>
              <a:gd name="connsiteX2310" fmla="*/ 860314 w 1056130"/>
              <a:gd name="connsiteY2310" fmla="*/ 390288 h 1056130"/>
              <a:gd name="connsiteX2311" fmla="*/ 862354 w 1056130"/>
              <a:gd name="connsiteY2311" fmla="*/ 388272 h 1056130"/>
              <a:gd name="connsiteX2312" fmla="*/ 903952 w 1056130"/>
              <a:gd name="connsiteY2312" fmla="*/ 388272 h 1056130"/>
              <a:gd name="connsiteX2313" fmla="*/ 905968 w 1056130"/>
              <a:gd name="connsiteY2313" fmla="*/ 390312 h 1056130"/>
              <a:gd name="connsiteX2314" fmla="*/ 905968 w 1056130"/>
              <a:gd name="connsiteY2314" fmla="*/ 431909 h 1056130"/>
              <a:gd name="connsiteX2315" fmla="*/ 903928 w 1056130"/>
              <a:gd name="connsiteY2315" fmla="*/ 433926 h 1056130"/>
              <a:gd name="connsiteX2316" fmla="*/ 862354 w 1056130"/>
              <a:gd name="connsiteY2316" fmla="*/ 433926 h 1056130"/>
              <a:gd name="connsiteX2317" fmla="*/ 860338 w 1056130"/>
              <a:gd name="connsiteY2317" fmla="*/ 431885 h 1056130"/>
              <a:gd name="connsiteX2318" fmla="*/ 860338 w 1056130"/>
              <a:gd name="connsiteY2318" fmla="*/ 390144 h 1056130"/>
              <a:gd name="connsiteX2319" fmla="*/ 860314 w 1056130"/>
              <a:gd name="connsiteY2319" fmla="*/ 343074 h 1056130"/>
              <a:gd name="connsiteX2320" fmla="*/ 862210 w 1056130"/>
              <a:gd name="connsiteY2320" fmla="*/ 341202 h 1056130"/>
              <a:gd name="connsiteX2321" fmla="*/ 904072 w 1056130"/>
              <a:gd name="connsiteY2321" fmla="*/ 341202 h 1056130"/>
              <a:gd name="connsiteX2322" fmla="*/ 905968 w 1056130"/>
              <a:gd name="connsiteY2322" fmla="*/ 343074 h 1056130"/>
              <a:gd name="connsiteX2323" fmla="*/ 905968 w 1056130"/>
              <a:gd name="connsiteY2323" fmla="*/ 384671 h 1056130"/>
              <a:gd name="connsiteX2324" fmla="*/ 903928 w 1056130"/>
              <a:gd name="connsiteY2324" fmla="*/ 386664 h 1056130"/>
              <a:gd name="connsiteX2325" fmla="*/ 862354 w 1056130"/>
              <a:gd name="connsiteY2325" fmla="*/ 386664 h 1056130"/>
              <a:gd name="connsiteX2326" fmla="*/ 860338 w 1056130"/>
              <a:gd name="connsiteY2326" fmla="*/ 384671 h 1056130"/>
              <a:gd name="connsiteX2327" fmla="*/ 860338 w 1056130"/>
              <a:gd name="connsiteY2327" fmla="*/ 342930 h 1056130"/>
              <a:gd name="connsiteX2328" fmla="*/ 860314 w 1056130"/>
              <a:gd name="connsiteY2328" fmla="*/ 437406 h 1056130"/>
              <a:gd name="connsiteX2329" fmla="*/ 862186 w 1056130"/>
              <a:gd name="connsiteY2329" fmla="*/ 435510 h 1056130"/>
              <a:gd name="connsiteX2330" fmla="*/ 904048 w 1056130"/>
              <a:gd name="connsiteY2330" fmla="*/ 435510 h 1056130"/>
              <a:gd name="connsiteX2331" fmla="*/ 905968 w 1056130"/>
              <a:gd name="connsiteY2331" fmla="*/ 437382 h 1056130"/>
              <a:gd name="connsiteX2332" fmla="*/ 905968 w 1056130"/>
              <a:gd name="connsiteY2332" fmla="*/ 479219 h 1056130"/>
              <a:gd name="connsiteX2333" fmla="*/ 904072 w 1056130"/>
              <a:gd name="connsiteY2333" fmla="*/ 481163 h 1056130"/>
              <a:gd name="connsiteX2334" fmla="*/ 862258 w 1056130"/>
              <a:gd name="connsiteY2334" fmla="*/ 481163 h 1056130"/>
              <a:gd name="connsiteX2335" fmla="*/ 860338 w 1056130"/>
              <a:gd name="connsiteY2335" fmla="*/ 479267 h 1056130"/>
              <a:gd name="connsiteX2336" fmla="*/ 860338 w 1056130"/>
              <a:gd name="connsiteY2336" fmla="*/ 437262 h 1056130"/>
              <a:gd name="connsiteX2337" fmla="*/ 860314 w 1056130"/>
              <a:gd name="connsiteY2337" fmla="*/ 579167 h 1056130"/>
              <a:gd name="connsiteX2338" fmla="*/ 862570 w 1056130"/>
              <a:gd name="connsiteY2338" fmla="*/ 577079 h 1056130"/>
              <a:gd name="connsiteX2339" fmla="*/ 903904 w 1056130"/>
              <a:gd name="connsiteY2339" fmla="*/ 577079 h 1056130"/>
              <a:gd name="connsiteX2340" fmla="*/ 905968 w 1056130"/>
              <a:gd name="connsiteY2340" fmla="*/ 579119 h 1056130"/>
              <a:gd name="connsiteX2341" fmla="*/ 905968 w 1056130"/>
              <a:gd name="connsiteY2341" fmla="*/ 620693 h 1056130"/>
              <a:gd name="connsiteX2342" fmla="*/ 903952 w 1056130"/>
              <a:gd name="connsiteY2342" fmla="*/ 622733 h 1056130"/>
              <a:gd name="connsiteX2343" fmla="*/ 862402 w 1056130"/>
              <a:gd name="connsiteY2343" fmla="*/ 622733 h 1056130"/>
              <a:gd name="connsiteX2344" fmla="*/ 860338 w 1056130"/>
              <a:gd name="connsiteY2344" fmla="*/ 620765 h 1056130"/>
              <a:gd name="connsiteX2345" fmla="*/ 860338 w 1056130"/>
              <a:gd name="connsiteY2345" fmla="*/ 579023 h 1056130"/>
              <a:gd name="connsiteX2346" fmla="*/ 904216 w 1056130"/>
              <a:gd name="connsiteY2346" fmla="*/ 292236 h 1056130"/>
              <a:gd name="connsiteX2347" fmla="*/ 882901 w 1056130"/>
              <a:gd name="connsiteY2347" fmla="*/ 292236 h 1056130"/>
              <a:gd name="connsiteX2348" fmla="*/ 862354 w 1056130"/>
              <a:gd name="connsiteY2348" fmla="*/ 292236 h 1056130"/>
              <a:gd name="connsiteX2349" fmla="*/ 860338 w 1056130"/>
              <a:gd name="connsiteY2349" fmla="*/ 290220 h 1056130"/>
              <a:gd name="connsiteX2350" fmla="*/ 860338 w 1056130"/>
              <a:gd name="connsiteY2350" fmla="*/ 248623 h 1056130"/>
              <a:gd name="connsiteX2351" fmla="*/ 862234 w 1056130"/>
              <a:gd name="connsiteY2351" fmla="*/ 246678 h 1056130"/>
              <a:gd name="connsiteX2352" fmla="*/ 904096 w 1056130"/>
              <a:gd name="connsiteY2352" fmla="*/ 246678 h 1056130"/>
              <a:gd name="connsiteX2353" fmla="*/ 905992 w 1056130"/>
              <a:gd name="connsiteY2353" fmla="*/ 248623 h 1056130"/>
              <a:gd name="connsiteX2354" fmla="*/ 905992 w 1056130"/>
              <a:gd name="connsiteY2354" fmla="*/ 290484 h 1056130"/>
              <a:gd name="connsiteX2355" fmla="*/ 904216 w 1056130"/>
              <a:gd name="connsiteY2355" fmla="*/ 292236 h 1056130"/>
              <a:gd name="connsiteX2356" fmla="*/ 860338 w 1056130"/>
              <a:gd name="connsiteY2356" fmla="*/ 12434 h 1056130"/>
              <a:gd name="connsiteX2357" fmla="*/ 862234 w 1056130"/>
              <a:gd name="connsiteY2357" fmla="*/ 10513 h 1056130"/>
              <a:gd name="connsiteX2358" fmla="*/ 904096 w 1056130"/>
              <a:gd name="connsiteY2358" fmla="*/ 10513 h 1056130"/>
              <a:gd name="connsiteX2359" fmla="*/ 905992 w 1056130"/>
              <a:gd name="connsiteY2359" fmla="*/ 12434 h 1056130"/>
              <a:gd name="connsiteX2360" fmla="*/ 905992 w 1056130"/>
              <a:gd name="connsiteY2360" fmla="*/ 54295 h 1056130"/>
              <a:gd name="connsiteX2361" fmla="*/ 904216 w 1056130"/>
              <a:gd name="connsiteY2361" fmla="*/ 56095 h 1056130"/>
              <a:gd name="connsiteX2362" fmla="*/ 882877 w 1056130"/>
              <a:gd name="connsiteY2362" fmla="*/ 56095 h 1056130"/>
              <a:gd name="connsiteX2363" fmla="*/ 862330 w 1056130"/>
              <a:gd name="connsiteY2363" fmla="*/ 56095 h 1056130"/>
              <a:gd name="connsiteX2364" fmla="*/ 860314 w 1056130"/>
              <a:gd name="connsiteY2364" fmla="*/ 54055 h 1056130"/>
              <a:gd name="connsiteX2365" fmla="*/ 860338 w 1056130"/>
              <a:gd name="connsiteY2365" fmla="*/ 12434 h 1056130"/>
              <a:gd name="connsiteX2366" fmla="*/ 905944 w 1056130"/>
              <a:gd name="connsiteY2366" fmla="*/ 195672 h 1056130"/>
              <a:gd name="connsiteX2367" fmla="*/ 903904 w 1056130"/>
              <a:gd name="connsiteY2367" fmla="*/ 197712 h 1056130"/>
              <a:gd name="connsiteX2368" fmla="*/ 862378 w 1056130"/>
              <a:gd name="connsiteY2368" fmla="*/ 197712 h 1056130"/>
              <a:gd name="connsiteX2369" fmla="*/ 860338 w 1056130"/>
              <a:gd name="connsiteY2369" fmla="*/ 195696 h 1056130"/>
              <a:gd name="connsiteX2370" fmla="*/ 860338 w 1056130"/>
              <a:gd name="connsiteY2370" fmla="*/ 154099 h 1056130"/>
              <a:gd name="connsiteX2371" fmla="*/ 862354 w 1056130"/>
              <a:gd name="connsiteY2371" fmla="*/ 152059 h 1056130"/>
              <a:gd name="connsiteX2372" fmla="*/ 903952 w 1056130"/>
              <a:gd name="connsiteY2372" fmla="*/ 152059 h 1056130"/>
              <a:gd name="connsiteX2373" fmla="*/ 905992 w 1056130"/>
              <a:gd name="connsiteY2373" fmla="*/ 154099 h 1056130"/>
              <a:gd name="connsiteX2374" fmla="*/ 905992 w 1056130"/>
              <a:gd name="connsiteY2374" fmla="*/ 195672 h 1056130"/>
              <a:gd name="connsiteX2375" fmla="*/ 905944 w 1056130"/>
              <a:gd name="connsiteY2375" fmla="*/ 101365 h 1056130"/>
              <a:gd name="connsiteX2376" fmla="*/ 903928 w 1056130"/>
              <a:gd name="connsiteY2376" fmla="*/ 103405 h 1056130"/>
              <a:gd name="connsiteX2377" fmla="*/ 883117 w 1056130"/>
              <a:gd name="connsiteY2377" fmla="*/ 103405 h 1056130"/>
              <a:gd name="connsiteX2378" fmla="*/ 862378 w 1056130"/>
              <a:gd name="connsiteY2378" fmla="*/ 103405 h 1056130"/>
              <a:gd name="connsiteX2379" fmla="*/ 860338 w 1056130"/>
              <a:gd name="connsiteY2379" fmla="*/ 101389 h 1056130"/>
              <a:gd name="connsiteX2380" fmla="*/ 860338 w 1056130"/>
              <a:gd name="connsiteY2380" fmla="*/ 59551 h 1056130"/>
              <a:gd name="connsiteX2381" fmla="*/ 862234 w 1056130"/>
              <a:gd name="connsiteY2381" fmla="*/ 57655 h 1056130"/>
              <a:gd name="connsiteX2382" fmla="*/ 904072 w 1056130"/>
              <a:gd name="connsiteY2382" fmla="*/ 57655 h 1056130"/>
              <a:gd name="connsiteX2383" fmla="*/ 905992 w 1056130"/>
              <a:gd name="connsiteY2383" fmla="*/ 59527 h 1056130"/>
              <a:gd name="connsiteX2384" fmla="*/ 905944 w 1056130"/>
              <a:gd name="connsiteY2384" fmla="*/ 148386 h 1056130"/>
              <a:gd name="connsiteX2385" fmla="*/ 903712 w 1056130"/>
              <a:gd name="connsiteY2385" fmla="*/ 150475 h 1056130"/>
              <a:gd name="connsiteX2386" fmla="*/ 862666 w 1056130"/>
              <a:gd name="connsiteY2386" fmla="*/ 150475 h 1056130"/>
              <a:gd name="connsiteX2387" fmla="*/ 860266 w 1056130"/>
              <a:gd name="connsiteY2387" fmla="*/ 148266 h 1056130"/>
              <a:gd name="connsiteX2388" fmla="*/ 860266 w 1056130"/>
              <a:gd name="connsiteY2388" fmla="*/ 107221 h 1056130"/>
              <a:gd name="connsiteX2389" fmla="*/ 862354 w 1056130"/>
              <a:gd name="connsiteY2389" fmla="*/ 104989 h 1056130"/>
              <a:gd name="connsiteX2390" fmla="*/ 903952 w 1056130"/>
              <a:gd name="connsiteY2390" fmla="*/ 104989 h 1056130"/>
              <a:gd name="connsiteX2391" fmla="*/ 905920 w 1056130"/>
              <a:gd name="connsiteY2391" fmla="*/ 107053 h 1056130"/>
              <a:gd name="connsiteX2392" fmla="*/ 860338 w 1056130"/>
              <a:gd name="connsiteY2392" fmla="*/ 201193 h 1056130"/>
              <a:gd name="connsiteX2393" fmla="*/ 862162 w 1056130"/>
              <a:gd name="connsiteY2393" fmla="*/ 199249 h 1056130"/>
              <a:gd name="connsiteX2394" fmla="*/ 904288 w 1056130"/>
              <a:gd name="connsiteY2394" fmla="*/ 199249 h 1056130"/>
              <a:gd name="connsiteX2395" fmla="*/ 906016 w 1056130"/>
              <a:gd name="connsiteY2395" fmla="*/ 201097 h 1056130"/>
              <a:gd name="connsiteX2396" fmla="*/ 906016 w 1056130"/>
              <a:gd name="connsiteY2396" fmla="*/ 242958 h 1056130"/>
              <a:gd name="connsiteX2397" fmla="*/ 903904 w 1056130"/>
              <a:gd name="connsiteY2397" fmla="*/ 244950 h 1056130"/>
              <a:gd name="connsiteX2398" fmla="*/ 862570 w 1056130"/>
              <a:gd name="connsiteY2398" fmla="*/ 244950 h 1056130"/>
              <a:gd name="connsiteX2399" fmla="*/ 860338 w 1056130"/>
              <a:gd name="connsiteY2399" fmla="*/ 242550 h 1056130"/>
              <a:gd name="connsiteX2400" fmla="*/ 860338 w 1056130"/>
              <a:gd name="connsiteY2400" fmla="*/ 221763 h 1056130"/>
              <a:gd name="connsiteX2401" fmla="*/ 860338 w 1056130"/>
              <a:gd name="connsiteY2401" fmla="*/ 201265 h 1056130"/>
              <a:gd name="connsiteX2402" fmla="*/ 859642 w 1056130"/>
              <a:gd name="connsiteY2402" fmla="*/ 624221 h 1056130"/>
              <a:gd name="connsiteX2403" fmla="*/ 866843 w 1056130"/>
              <a:gd name="connsiteY2403" fmla="*/ 626261 h 1056130"/>
              <a:gd name="connsiteX2404" fmla="*/ 866843 w 1056130"/>
              <a:gd name="connsiteY2404" fmla="*/ 626741 h 1056130"/>
              <a:gd name="connsiteX2405" fmla="*/ 863963 w 1056130"/>
              <a:gd name="connsiteY2405" fmla="*/ 626741 h 1056130"/>
              <a:gd name="connsiteX2406" fmla="*/ 827670 w 1056130"/>
              <a:gd name="connsiteY2406" fmla="*/ 626741 h 1056130"/>
              <a:gd name="connsiteX2407" fmla="*/ 818717 w 1056130"/>
              <a:gd name="connsiteY2407" fmla="*/ 624053 h 1056130"/>
              <a:gd name="connsiteX2408" fmla="*/ 854025 w 1056130"/>
              <a:gd name="connsiteY2408" fmla="*/ 624053 h 1056130"/>
              <a:gd name="connsiteX2409" fmla="*/ 859642 w 1056130"/>
              <a:gd name="connsiteY2409" fmla="*/ 624293 h 1056130"/>
              <a:gd name="connsiteX2410" fmla="*/ 858778 w 1056130"/>
              <a:gd name="connsiteY2410" fmla="*/ 195888 h 1056130"/>
              <a:gd name="connsiteX2411" fmla="*/ 856810 w 1056130"/>
              <a:gd name="connsiteY2411" fmla="*/ 197712 h 1056130"/>
              <a:gd name="connsiteX2412" fmla="*/ 816005 w 1056130"/>
              <a:gd name="connsiteY2412" fmla="*/ 197712 h 1056130"/>
              <a:gd name="connsiteX2413" fmla="*/ 813076 w 1056130"/>
              <a:gd name="connsiteY2413" fmla="*/ 194952 h 1056130"/>
              <a:gd name="connsiteX2414" fmla="*/ 813076 w 1056130"/>
              <a:gd name="connsiteY2414" fmla="*/ 154675 h 1056130"/>
              <a:gd name="connsiteX2415" fmla="*/ 815621 w 1056130"/>
              <a:gd name="connsiteY2415" fmla="*/ 152059 h 1056130"/>
              <a:gd name="connsiteX2416" fmla="*/ 856162 w 1056130"/>
              <a:gd name="connsiteY2416" fmla="*/ 152059 h 1056130"/>
              <a:gd name="connsiteX2417" fmla="*/ 858754 w 1056130"/>
              <a:gd name="connsiteY2417" fmla="*/ 154459 h 1056130"/>
              <a:gd name="connsiteX2418" fmla="*/ 858754 w 1056130"/>
              <a:gd name="connsiteY2418" fmla="*/ 195888 h 1056130"/>
              <a:gd name="connsiteX2419" fmla="*/ 858778 w 1056130"/>
              <a:gd name="connsiteY2419" fmla="*/ 458121 h 1056130"/>
              <a:gd name="connsiteX2420" fmla="*/ 858778 w 1056130"/>
              <a:gd name="connsiteY2420" fmla="*/ 478667 h 1056130"/>
              <a:gd name="connsiteX2421" fmla="*/ 856594 w 1056130"/>
              <a:gd name="connsiteY2421" fmla="*/ 481067 h 1056130"/>
              <a:gd name="connsiteX2422" fmla="*/ 815573 w 1056130"/>
              <a:gd name="connsiteY2422" fmla="*/ 481067 h 1056130"/>
              <a:gd name="connsiteX2423" fmla="*/ 813172 w 1056130"/>
              <a:gd name="connsiteY2423" fmla="*/ 478667 h 1056130"/>
              <a:gd name="connsiteX2424" fmla="*/ 813172 w 1056130"/>
              <a:gd name="connsiteY2424" fmla="*/ 437862 h 1056130"/>
              <a:gd name="connsiteX2425" fmla="*/ 815405 w 1056130"/>
              <a:gd name="connsiteY2425" fmla="*/ 435462 h 1056130"/>
              <a:gd name="connsiteX2426" fmla="*/ 856762 w 1056130"/>
              <a:gd name="connsiteY2426" fmla="*/ 435462 h 1056130"/>
              <a:gd name="connsiteX2427" fmla="*/ 858850 w 1056130"/>
              <a:gd name="connsiteY2427" fmla="*/ 437670 h 1056130"/>
              <a:gd name="connsiteX2428" fmla="*/ 858778 w 1056130"/>
              <a:gd name="connsiteY2428" fmla="*/ 269217 h 1056130"/>
              <a:gd name="connsiteX2429" fmla="*/ 858778 w 1056130"/>
              <a:gd name="connsiteY2429" fmla="*/ 289836 h 1056130"/>
              <a:gd name="connsiteX2430" fmla="*/ 856378 w 1056130"/>
              <a:gd name="connsiteY2430" fmla="*/ 292236 h 1056130"/>
              <a:gd name="connsiteX2431" fmla="*/ 815573 w 1056130"/>
              <a:gd name="connsiteY2431" fmla="*/ 292236 h 1056130"/>
              <a:gd name="connsiteX2432" fmla="*/ 813172 w 1056130"/>
              <a:gd name="connsiteY2432" fmla="*/ 290004 h 1056130"/>
              <a:gd name="connsiteX2433" fmla="*/ 813172 w 1056130"/>
              <a:gd name="connsiteY2433" fmla="*/ 248911 h 1056130"/>
              <a:gd name="connsiteX2434" fmla="*/ 815573 w 1056130"/>
              <a:gd name="connsiteY2434" fmla="*/ 246654 h 1056130"/>
              <a:gd name="connsiteX2435" fmla="*/ 856666 w 1056130"/>
              <a:gd name="connsiteY2435" fmla="*/ 246654 h 1056130"/>
              <a:gd name="connsiteX2436" fmla="*/ 858874 w 1056130"/>
              <a:gd name="connsiteY2436" fmla="*/ 249055 h 1056130"/>
              <a:gd name="connsiteX2437" fmla="*/ 813172 w 1056130"/>
              <a:gd name="connsiteY2437" fmla="*/ 295620 h 1056130"/>
              <a:gd name="connsiteX2438" fmla="*/ 815093 w 1056130"/>
              <a:gd name="connsiteY2438" fmla="*/ 293748 h 1056130"/>
              <a:gd name="connsiteX2439" fmla="*/ 856930 w 1056130"/>
              <a:gd name="connsiteY2439" fmla="*/ 293748 h 1056130"/>
              <a:gd name="connsiteX2440" fmla="*/ 858802 w 1056130"/>
              <a:gd name="connsiteY2440" fmla="*/ 295620 h 1056130"/>
              <a:gd name="connsiteX2441" fmla="*/ 858802 w 1056130"/>
              <a:gd name="connsiteY2441" fmla="*/ 316671 h 1056130"/>
              <a:gd name="connsiteX2442" fmla="*/ 858802 w 1056130"/>
              <a:gd name="connsiteY2442" fmla="*/ 337458 h 1056130"/>
              <a:gd name="connsiteX2443" fmla="*/ 856810 w 1056130"/>
              <a:gd name="connsiteY2443" fmla="*/ 339474 h 1056130"/>
              <a:gd name="connsiteX2444" fmla="*/ 815213 w 1056130"/>
              <a:gd name="connsiteY2444" fmla="*/ 339474 h 1056130"/>
              <a:gd name="connsiteX2445" fmla="*/ 813172 w 1056130"/>
              <a:gd name="connsiteY2445" fmla="*/ 337458 h 1056130"/>
              <a:gd name="connsiteX2446" fmla="*/ 813172 w 1056130"/>
              <a:gd name="connsiteY2446" fmla="*/ 295596 h 1056130"/>
              <a:gd name="connsiteX2447" fmla="*/ 815261 w 1056130"/>
              <a:gd name="connsiteY2447" fmla="*/ 341082 h 1056130"/>
              <a:gd name="connsiteX2448" fmla="*/ 856618 w 1056130"/>
              <a:gd name="connsiteY2448" fmla="*/ 341082 h 1056130"/>
              <a:gd name="connsiteX2449" fmla="*/ 858826 w 1056130"/>
              <a:gd name="connsiteY2449" fmla="*/ 343146 h 1056130"/>
              <a:gd name="connsiteX2450" fmla="*/ 858826 w 1056130"/>
              <a:gd name="connsiteY2450" fmla="*/ 384503 h 1056130"/>
              <a:gd name="connsiteX2451" fmla="*/ 856882 w 1056130"/>
              <a:gd name="connsiteY2451" fmla="*/ 386568 h 1056130"/>
              <a:gd name="connsiteX2452" fmla="*/ 815189 w 1056130"/>
              <a:gd name="connsiteY2452" fmla="*/ 386568 h 1056130"/>
              <a:gd name="connsiteX2453" fmla="*/ 813076 w 1056130"/>
              <a:gd name="connsiteY2453" fmla="*/ 384623 h 1056130"/>
              <a:gd name="connsiteX2454" fmla="*/ 813076 w 1056130"/>
              <a:gd name="connsiteY2454" fmla="*/ 342978 h 1056130"/>
              <a:gd name="connsiteX2455" fmla="*/ 815189 w 1056130"/>
              <a:gd name="connsiteY2455" fmla="*/ 341058 h 1056130"/>
              <a:gd name="connsiteX2456" fmla="*/ 813172 w 1056130"/>
              <a:gd name="connsiteY2456" fmla="*/ 390432 h 1056130"/>
              <a:gd name="connsiteX2457" fmla="*/ 815573 w 1056130"/>
              <a:gd name="connsiteY2457" fmla="*/ 388032 h 1056130"/>
              <a:gd name="connsiteX2458" fmla="*/ 856378 w 1056130"/>
              <a:gd name="connsiteY2458" fmla="*/ 388032 h 1056130"/>
              <a:gd name="connsiteX2459" fmla="*/ 858658 w 1056130"/>
              <a:gd name="connsiteY2459" fmla="*/ 390432 h 1056130"/>
              <a:gd name="connsiteX2460" fmla="*/ 858658 w 1056130"/>
              <a:gd name="connsiteY2460" fmla="*/ 431453 h 1056130"/>
              <a:gd name="connsiteX2461" fmla="*/ 856378 w 1056130"/>
              <a:gd name="connsiteY2461" fmla="*/ 433854 h 1056130"/>
              <a:gd name="connsiteX2462" fmla="*/ 815405 w 1056130"/>
              <a:gd name="connsiteY2462" fmla="*/ 433854 h 1056130"/>
              <a:gd name="connsiteX2463" fmla="*/ 813004 w 1056130"/>
              <a:gd name="connsiteY2463" fmla="*/ 431453 h 1056130"/>
              <a:gd name="connsiteX2464" fmla="*/ 813004 w 1056130"/>
              <a:gd name="connsiteY2464" fmla="*/ 410667 h 1056130"/>
              <a:gd name="connsiteX2465" fmla="*/ 813172 w 1056130"/>
              <a:gd name="connsiteY2465" fmla="*/ 390432 h 1056130"/>
              <a:gd name="connsiteX2466" fmla="*/ 813172 w 1056130"/>
              <a:gd name="connsiteY2466" fmla="*/ 579047 h 1056130"/>
              <a:gd name="connsiteX2467" fmla="*/ 815405 w 1056130"/>
              <a:gd name="connsiteY2467" fmla="*/ 576935 h 1056130"/>
              <a:gd name="connsiteX2468" fmla="*/ 856762 w 1056130"/>
              <a:gd name="connsiteY2468" fmla="*/ 576935 h 1056130"/>
              <a:gd name="connsiteX2469" fmla="*/ 858802 w 1056130"/>
              <a:gd name="connsiteY2469" fmla="*/ 578903 h 1056130"/>
              <a:gd name="connsiteX2470" fmla="*/ 858802 w 1056130"/>
              <a:gd name="connsiteY2470" fmla="*/ 620789 h 1056130"/>
              <a:gd name="connsiteX2471" fmla="*/ 856882 w 1056130"/>
              <a:gd name="connsiteY2471" fmla="*/ 622589 h 1056130"/>
              <a:gd name="connsiteX2472" fmla="*/ 815189 w 1056130"/>
              <a:gd name="connsiteY2472" fmla="*/ 622589 h 1056130"/>
              <a:gd name="connsiteX2473" fmla="*/ 813076 w 1056130"/>
              <a:gd name="connsiteY2473" fmla="*/ 620669 h 1056130"/>
              <a:gd name="connsiteX2474" fmla="*/ 813172 w 1056130"/>
              <a:gd name="connsiteY2474" fmla="*/ 579047 h 1056130"/>
              <a:gd name="connsiteX2475" fmla="*/ 813172 w 1056130"/>
              <a:gd name="connsiteY2475" fmla="*/ 531714 h 1056130"/>
              <a:gd name="connsiteX2476" fmla="*/ 815285 w 1056130"/>
              <a:gd name="connsiteY2476" fmla="*/ 529769 h 1056130"/>
              <a:gd name="connsiteX2477" fmla="*/ 856906 w 1056130"/>
              <a:gd name="connsiteY2477" fmla="*/ 529769 h 1056130"/>
              <a:gd name="connsiteX2478" fmla="*/ 858802 w 1056130"/>
              <a:gd name="connsiteY2478" fmla="*/ 531642 h 1056130"/>
              <a:gd name="connsiteX2479" fmla="*/ 858802 w 1056130"/>
              <a:gd name="connsiteY2479" fmla="*/ 573527 h 1056130"/>
              <a:gd name="connsiteX2480" fmla="*/ 856882 w 1056130"/>
              <a:gd name="connsiteY2480" fmla="*/ 575351 h 1056130"/>
              <a:gd name="connsiteX2481" fmla="*/ 815165 w 1056130"/>
              <a:gd name="connsiteY2481" fmla="*/ 575351 h 1056130"/>
              <a:gd name="connsiteX2482" fmla="*/ 813100 w 1056130"/>
              <a:gd name="connsiteY2482" fmla="*/ 573335 h 1056130"/>
              <a:gd name="connsiteX2483" fmla="*/ 813172 w 1056130"/>
              <a:gd name="connsiteY2483" fmla="*/ 531714 h 1056130"/>
              <a:gd name="connsiteX2484" fmla="*/ 858778 w 1056130"/>
              <a:gd name="connsiteY2484" fmla="*/ 499670 h 1056130"/>
              <a:gd name="connsiteX2485" fmla="*/ 858778 w 1056130"/>
              <a:gd name="connsiteY2485" fmla="*/ 526073 h 1056130"/>
              <a:gd name="connsiteX2486" fmla="*/ 856642 w 1056130"/>
              <a:gd name="connsiteY2486" fmla="*/ 528257 h 1056130"/>
              <a:gd name="connsiteX2487" fmla="*/ 814997 w 1056130"/>
              <a:gd name="connsiteY2487" fmla="*/ 528257 h 1056130"/>
              <a:gd name="connsiteX2488" fmla="*/ 813100 w 1056130"/>
              <a:gd name="connsiteY2488" fmla="*/ 526385 h 1056130"/>
              <a:gd name="connsiteX2489" fmla="*/ 813100 w 1056130"/>
              <a:gd name="connsiteY2489" fmla="*/ 484764 h 1056130"/>
              <a:gd name="connsiteX2490" fmla="*/ 815381 w 1056130"/>
              <a:gd name="connsiteY2490" fmla="*/ 482700 h 1056130"/>
              <a:gd name="connsiteX2491" fmla="*/ 849177 w 1056130"/>
              <a:gd name="connsiteY2491" fmla="*/ 482700 h 1056130"/>
              <a:gd name="connsiteX2492" fmla="*/ 857074 w 1056130"/>
              <a:gd name="connsiteY2492" fmla="*/ 482700 h 1056130"/>
              <a:gd name="connsiteX2493" fmla="*/ 858850 w 1056130"/>
              <a:gd name="connsiteY2493" fmla="*/ 484476 h 1056130"/>
              <a:gd name="connsiteX2494" fmla="*/ 858778 w 1056130"/>
              <a:gd name="connsiteY2494" fmla="*/ 499670 h 1056130"/>
              <a:gd name="connsiteX2495" fmla="*/ 858778 w 1056130"/>
              <a:gd name="connsiteY2495" fmla="*/ 148674 h 1056130"/>
              <a:gd name="connsiteX2496" fmla="*/ 856858 w 1056130"/>
              <a:gd name="connsiteY2496" fmla="*/ 150475 h 1056130"/>
              <a:gd name="connsiteX2497" fmla="*/ 815189 w 1056130"/>
              <a:gd name="connsiteY2497" fmla="*/ 150475 h 1056130"/>
              <a:gd name="connsiteX2498" fmla="*/ 813076 w 1056130"/>
              <a:gd name="connsiteY2498" fmla="*/ 148554 h 1056130"/>
              <a:gd name="connsiteX2499" fmla="*/ 813076 w 1056130"/>
              <a:gd name="connsiteY2499" fmla="*/ 106933 h 1056130"/>
              <a:gd name="connsiteX2500" fmla="*/ 814877 w 1056130"/>
              <a:gd name="connsiteY2500" fmla="*/ 104989 h 1056130"/>
              <a:gd name="connsiteX2501" fmla="*/ 857026 w 1056130"/>
              <a:gd name="connsiteY2501" fmla="*/ 104989 h 1056130"/>
              <a:gd name="connsiteX2502" fmla="*/ 858754 w 1056130"/>
              <a:gd name="connsiteY2502" fmla="*/ 106813 h 1056130"/>
              <a:gd name="connsiteX2503" fmla="*/ 858778 w 1056130"/>
              <a:gd name="connsiteY2503" fmla="*/ 148674 h 1056130"/>
              <a:gd name="connsiteX2504" fmla="*/ 813172 w 1056130"/>
              <a:gd name="connsiteY2504" fmla="*/ 59527 h 1056130"/>
              <a:gd name="connsiteX2505" fmla="*/ 815093 w 1056130"/>
              <a:gd name="connsiteY2505" fmla="*/ 57655 h 1056130"/>
              <a:gd name="connsiteX2506" fmla="*/ 856954 w 1056130"/>
              <a:gd name="connsiteY2506" fmla="*/ 57655 h 1056130"/>
              <a:gd name="connsiteX2507" fmla="*/ 858802 w 1056130"/>
              <a:gd name="connsiteY2507" fmla="*/ 59551 h 1056130"/>
              <a:gd name="connsiteX2508" fmla="*/ 858802 w 1056130"/>
              <a:gd name="connsiteY2508" fmla="*/ 101389 h 1056130"/>
              <a:gd name="connsiteX2509" fmla="*/ 856786 w 1056130"/>
              <a:gd name="connsiteY2509" fmla="*/ 103405 h 1056130"/>
              <a:gd name="connsiteX2510" fmla="*/ 815141 w 1056130"/>
              <a:gd name="connsiteY2510" fmla="*/ 103405 h 1056130"/>
              <a:gd name="connsiteX2511" fmla="*/ 813100 w 1056130"/>
              <a:gd name="connsiteY2511" fmla="*/ 101365 h 1056130"/>
              <a:gd name="connsiteX2512" fmla="*/ 813172 w 1056130"/>
              <a:gd name="connsiteY2512" fmla="*/ 59527 h 1056130"/>
              <a:gd name="connsiteX2513" fmla="*/ 814757 w 1056130"/>
              <a:gd name="connsiteY2513" fmla="*/ 10489 h 1056130"/>
              <a:gd name="connsiteX2514" fmla="*/ 856642 w 1056130"/>
              <a:gd name="connsiteY2514" fmla="*/ 10489 h 1056130"/>
              <a:gd name="connsiteX2515" fmla="*/ 858826 w 1056130"/>
              <a:gd name="connsiteY2515" fmla="*/ 12602 h 1056130"/>
              <a:gd name="connsiteX2516" fmla="*/ 858826 w 1056130"/>
              <a:gd name="connsiteY2516" fmla="*/ 53719 h 1056130"/>
              <a:gd name="connsiteX2517" fmla="*/ 856426 w 1056130"/>
              <a:gd name="connsiteY2517" fmla="*/ 56119 h 1056130"/>
              <a:gd name="connsiteX2518" fmla="*/ 815861 w 1056130"/>
              <a:gd name="connsiteY2518" fmla="*/ 56119 h 1056130"/>
              <a:gd name="connsiteX2519" fmla="*/ 813220 w 1056130"/>
              <a:gd name="connsiteY2519" fmla="*/ 53719 h 1056130"/>
              <a:gd name="connsiteX2520" fmla="*/ 813220 w 1056130"/>
              <a:gd name="connsiteY2520" fmla="*/ 13010 h 1056130"/>
              <a:gd name="connsiteX2521" fmla="*/ 813220 w 1056130"/>
              <a:gd name="connsiteY2521" fmla="*/ 11953 h 1056130"/>
              <a:gd name="connsiteX2522" fmla="*/ 814685 w 1056130"/>
              <a:gd name="connsiteY2522" fmla="*/ 10489 h 1056130"/>
              <a:gd name="connsiteX2523" fmla="*/ 813148 w 1056130"/>
              <a:gd name="connsiteY2523" fmla="*/ 243318 h 1056130"/>
              <a:gd name="connsiteX2524" fmla="*/ 813148 w 1056130"/>
              <a:gd name="connsiteY2524" fmla="*/ 242262 h 1056130"/>
              <a:gd name="connsiteX2525" fmla="*/ 813148 w 1056130"/>
              <a:gd name="connsiteY2525" fmla="*/ 201769 h 1056130"/>
              <a:gd name="connsiteX2526" fmla="*/ 815549 w 1056130"/>
              <a:gd name="connsiteY2526" fmla="*/ 199369 h 1056130"/>
              <a:gd name="connsiteX2527" fmla="*/ 835831 w 1056130"/>
              <a:gd name="connsiteY2527" fmla="*/ 199369 h 1056130"/>
              <a:gd name="connsiteX2528" fmla="*/ 856642 w 1056130"/>
              <a:gd name="connsiteY2528" fmla="*/ 199369 h 1056130"/>
              <a:gd name="connsiteX2529" fmla="*/ 858850 w 1056130"/>
              <a:gd name="connsiteY2529" fmla="*/ 201433 h 1056130"/>
              <a:gd name="connsiteX2530" fmla="*/ 858850 w 1056130"/>
              <a:gd name="connsiteY2530" fmla="*/ 242790 h 1056130"/>
              <a:gd name="connsiteX2531" fmla="*/ 856450 w 1056130"/>
              <a:gd name="connsiteY2531" fmla="*/ 245022 h 1056130"/>
              <a:gd name="connsiteX2532" fmla="*/ 815573 w 1056130"/>
              <a:gd name="connsiteY2532" fmla="*/ 245022 h 1056130"/>
              <a:gd name="connsiteX2533" fmla="*/ 814517 w 1056130"/>
              <a:gd name="connsiteY2533" fmla="*/ 245022 h 1056130"/>
              <a:gd name="connsiteX2534" fmla="*/ 813172 w 1056130"/>
              <a:gd name="connsiteY2534" fmla="*/ 243390 h 1056130"/>
              <a:gd name="connsiteX2535" fmla="*/ 819101 w 1056130"/>
              <a:gd name="connsiteY2535" fmla="*/ 626357 h 1056130"/>
              <a:gd name="connsiteX2536" fmla="*/ 815861 w 1056130"/>
              <a:gd name="connsiteY2536" fmla="*/ 626741 h 1056130"/>
              <a:gd name="connsiteX2537" fmla="*/ 778992 w 1056130"/>
              <a:gd name="connsiteY2537" fmla="*/ 626741 h 1056130"/>
              <a:gd name="connsiteX2538" fmla="*/ 770855 w 1056130"/>
              <a:gd name="connsiteY2538" fmla="*/ 624053 h 1056130"/>
              <a:gd name="connsiteX2539" fmla="*/ 783457 w 1056130"/>
              <a:gd name="connsiteY2539" fmla="*/ 624053 h 1056130"/>
              <a:gd name="connsiteX2540" fmla="*/ 809860 w 1056130"/>
              <a:gd name="connsiteY2540" fmla="*/ 624053 h 1056130"/>
              <a:gd name="connsiteX2541" fmla="*/ 819029 w 1056130"/>
              <a:gd name="connsiteY2541" fmla="*/ 626429 h 1056130"/>
              <a:gd name="connsiteX2542" fmla="*/ 811492 w 1056130"/>
              <a:gd name="connsiteY2542" fmla="*/ 431453 h 1056130"/>
              <a:gd name="connsiteX2543" fmla="*/ 809092 w 1056130"/>
              <a:gd name="connsiteY2543" fmla="*/ 433734 h 1056130"/>
              <a:gd name="connsiteX2544" fmla="*/ 768071 w 1056130"/>
              <a:gd name="connsiteY2544" fmla="*/ 433734 h 1056130"/>
              <a:gd name="connsiteX2545" fmla="*/ 765935 w 1056130"/>
              <a:gd name="connsiteY2545" fmla="*/ 431573 h 1056130"/>
              <a:gd name="connsiteX2546" fmla="*/ 765935 w 1056130"/>
              <a:gd name="connsiteY2546" fmla="*/ 390240 h 1056130"/>
              <a:gd name="connsiteX2547" fmla="*/ 768095 w 1056130"/>
              <a:gd name="connsiteY2547" fmla="*/ 388080 h 1056130"/>
              <a:gd name="connsiteX2548" fmla="*/ 809428 w 1056130"/>
              <a:gd name="connsiteY2548" fmla="*/ 388080 h 1056130"/>
              <a:gd name="connsiteX2549" fmla="*/ 811492 w 1056130"/>
              <a:gd name="connsiteY2549" fmla="*/ 390120 h 1056130"/>
              <a:gd name="connsiteX2550" fmla="*/ 811492 w 1056130"/>
              <a:gd name="connsiteY2550" fmla="*/ 411171 h 1056130"/>
              <a:gd name="connsiteX2551" fmla="*/ 811492 w 1056130"/>
              <a:gd name="connsiteY2551" fmla="*/ 431453 h 1056130"/>
              <a:gd name="connsiteX2552" fmla="*/ 811492 w 1056130"/>
              <a:gd name="connsiteY2552" fmla="*/ 437262 h 1056130"/>
              <a:gd name="connsiteX2553" fmla="*/ 811492 w 1056130"/>
              <a:gd name="connsiteY2553" fmla="*/ 478883 h 1056130"/>
              <a:gd name="connsiteX2554" fmla="*/ 809500 w 1056130"/>
              <a:gd name="connsiteY2554" fmla="*/ 480971 h 1056130"/>
              <a:gd name="connsiteX2555" fmla="*/ 767879 w 1056130"/>
              <a:gd name="connsiteY2555" fmla="*/ 480971 h 1056130"/>
              <a:gd name="connsiteX2556" fmla="*/ 765935 w 1056130"/>
              <a:gd name="connsiteY2556" fmla="*/ 478859 h 1056130"/>
              <a:gd name="connsiteX2557" fmla="*/ 765935 w 1056130"/>
              <a:gd name="connsiteY2557" fmla="*/ 437502 h 1056130"/>
              <a:gd name="connsiteX2558" fmla="*/ 768023 w 1056130"/>
              <a:gd name="connsiteY2558" fmla="*/ 435318 h 1056130"/>
              <a:gd name="connsiteX2559" fmla="*/ 809380 w 1056130"/>
              <a:gd name="connsiteY2559" fmla="*/ 435318 h 1056130"/>
              <a:gd name="connsiteX2560" fmla="*/ 811492 w 1056130"/>
              <a:gd name="connsiteY2560" fmla="*/ 437310 h 1056130"/>
              <a:gd name="connsiteX2561" fmla="*/ 811492 w 1056130"/>
              <a:gd name="connsiteY2561" fmla="*/ 384599 h 1056130"/>
              <a:gd name="connsiteX2562" fmla="*/ 809620 w 1056130"/>
              <a:gd name="connsiteY2562" fmla="*/ 386472 h 1056130"/>
              <a:gd name="connsiteX2563" fmla="*/ 767807 w 1056130"/>
              <a:gd name="connsiteY2563" fmla="*/ 386472 h 1056130"/>
              <a:gd name="connsiteX2564" fmla="*/ 765935 w 1056130"/>
              <a:gd name="connsiteY2564" fmla="*/ 384599 h 1056130"/>
              <a:gd name="connsiteX2565" fmla="*/ 765935 w 1056130"/>
              <a:gd name="connsiteY2565" fmla="*/ 342762 h 1056130"/>
              <a:gd name="connsiteX2566" fmla="*/ 767711 w 1056130"/>
              <a:gd name="connsiteY2566" fmla="*/ 340986 h 1056130"/>
              <a:gd name="connsiteX2567" fmla="*/ 809788 w 1056130"/>
              <a:gd name="connsiteY2567" fmla="*/ 340986 h 1056130"/>
              <a:gd name="connsiteX2568" fmla="*/ 811564 w 1056130"/>
              <a:gd name="connsiteY2568" fmla="*/ 342786 h 1056130"/>
              <a:gd name="connsiteX2569" fmla="*/ 811492 w 1056130"/>
              <a:gd name="connsiteY2569" fmla="*/ 384647 h 1056130"/>
              <a:gd name="connsiteX2570" fmla="*/ 765382 w 1056130"/>
              <a:gd name="connsiteY2570" fmla="*/ 295789 h 1056130"/>
              <a:gd name="connsiteX2571" fmla="*/ 765983 w 1056130"/>
              <a:gd name="connsiteY2571" fmla="*/ 293652 h 1056130"/>
              <a:gd name="connsiteX2572" fmla="*/ 768383 w 1056130"/>
              <a:gd name="connsiteY2572" fmla="*/ 293076 h 1056130"/>
              <a:gd name="connsiteX2573" fmla="*/ 808756 w 1056130"/>
              <a:gd name="connsiteY2573" fmla="*/ 293076 h 1056130"/>
              <a:gd name="connsiteX2574" fmla="*/ 811156 w 1056130"/>
              <a:gd name="connsiteY2574" fmla="*/ 293580 h 1056130"/>
              <a:gd name="connsiteX2575" fmla="*/ 811420 w 1056130"/>
              <a:gd name="connsiteY2575" fmla="*/ 296173 h 1056130"/>
              <a:gd name="connsiteX2576" fmla="*/ 811420 w 1056130"/>
              <a:gd name="connsiteY2576" fmla="*/ 336714 h 1056130"/>
              <a:gd name="connsiteX2577" fmla="*/ 811420 w 1056130"/>
              <a:gd name="connsiteY2577" fmla="*/ 338274 h 1056130"/>
              <a:gd name="connsiteX2578" fmla="*/ 810268 w 1056130"/>
              <a:gd name="connsiteY2578" fmla="*/ 339354 h 1056130"/>
              <a:gd name="connsiteX2579" fmla="*/ 808420 w 1056130"/>
              <a:gd name="connsiteY2579" fmla="*/ 339354 h 1056130"/>
              <a:gd name="connsiteX2580" fmla="*/ 766103 w 1056130"/>
              <a:gd name="connsiteY2580" fmla="*/ 339354 h 1056130"/>
              <a:gd name="connsiteX2581" fmla="*/ 765382 w 1056130"/>
              <a:gd name="connsiteY2581" fmla="*/ 337266 h 1056130"/>
              <a:gd name="connsiteX2582" fmla="*/ 811300 w 1056130"/>
              <a:gd name="connsiteY2582" fmla="*/ 292236 h 1056130"/>
              <a:gd name="connsiteX2583" fmla="*/ 808516 w 1056130"/>
              <a:gd name="connsiteY2583" fmla="*/ 292692 h 1056130"/>
              <a:gd name="connsiteX2584" fmla="*/ 768623 w 1056130"/>
              <a:gd name="connsiteY2584" fmla="*/ 292692 h 1056130"/>
              <a:gd name="connsiteX2585" fmla="*/ 765839 w 1056130"/>
              <a:gd name="connsiteY2585" fmla="*/ 292212 h 1056130"/>
              <a:gd name="connsiteX2586" fmla="*/ 765382 w 1056130"/>
              <a:gd name="connsiteY2586" fmla="*/ 289428 h 1056130"/>
              <a:gd name="connsiteX2587" fmla="*/ 765382 w 1056130"/>
              <a:gd name="connsiteY2587" fmla="*/ 249559 h 1056130"/>
              <a:gd name="connsiteX2588" fmla="*/ 765814 w 1056130"/>
              <a:gd name="connsiteY2588" fmla="*/ 246774 h 1056130"/>
              <a:gd name="connsiteX2589" fmla="*/ 765814 w 1056130"/>
              <a:gd name="connsiteY2589" fmla="*/ 246774 h 1056130"/>
              <a:gd name="connsiteX2590" fmla="*/ 768215 w 1056130"/>
              <a:gd name="connsiteY2590" fmla="*/ 246246 h 1056130"/>
              <a:gd name="connsiteX2591" fmla="*/ 809020 w 1056130"/>
              <a:gd name="connsiteY2591" fmla="*/ 246246 h 1056130"/>
              <a:gd name="connsiteX2592" fmla="*/ 811684 w 1056130"/>
              <a:gd name="connsiteY2592" fmla="*/ 248911 h 1056130"/>
              <a:gd name="connsiteX2593" fmla="*/ 811684 w 1056130"/>
              <a:gd name="connsiteY2593" fmla="*/ 289716 h 1056130"/>
              <a:gd name="connsiteX2594" fmla="*/ 811300 w 1056130"/>
              <a:gd name="connsiteY2594" fmla="*/ 292236 h 1056130"/>
              <a:gd name="connsiteX2595" fmla="*/ 811492 w 1056130"/>
              <a:gd name="connsiteY2595" fmla="*/ 195840 h 1056130"/>
              <a:gd name="connsiteX2596" fmla="*/ 809572 w 1056130"/>
              <a:gd name="connsiteY2596" fmla="*/ 197736 h 1056130"/>
              <a:gd name="connsiteX2597" fmla="*/ 767711 w 1056130"/>
              <a:gd name="connsiteY2597" fmla="*/ 197736 h 1056130"/>
              <a:gd name="connsiteX2598" fmla="*/ 765886 w 1056130"/>
              <a:gd name="connsiteY2598" fmla="*/ 195936 h 1056130"/>
              <a:gd name="connsiteX2599" fmla="*/ 765886 w 1056130"/>
              <a:gd name="connsiteY2599" fmla="*/ 174886 h 1056130"/>
              <a:gd name="connsiteX2600" fmla="*/ 765886 w 1056130"/>
              <a:gd name="connsiteY2600" fmla="*/ 154075 h 1056130"/>
              <a:gd name="connsiteX2601" fmla="*/ 767903 w 1056130"/>
              <a:gd name="connsiteY2601" fmla="*/ 152035 h 1056130"/>
              <a:gd name="connsiteX2602" fmla="*/ 809500 w 1056130"/>
              <a:gd name="connsiteY2602" fmla="*/ 152035 h 1056130"/>
              <a:gd name="connsiteX2603" fmla="*/ 811444 w 1056130"/>
              <a:gd name="connsiteY2603" fmla="*/ 153931 h 1056130"/>
              <a:gd name="connsiteX2604" fmla="*/ 811492 w 1056130"/>
              <a:gd name="connsiteY2604" fmla="*/ 201265 h 1056130"/>
              <a:gd name="connsiteX2605" fmla="*/ 811492 w 1056130"/>
              <a:gd name="connsiteY2605" fmla="*/ 242886 h 1056130"/>
              <a:gd name="connsiteX2606" fmla="*/ 809500 w 1056130"/>
              <a:gd name="connsiteY2606" fmla="*/ 244974 h 1056130"/>
              <a:gd name="connsiteX2607" fmla="*/ 767879 w 1056130"/>
              <a:gd name="connsiteY2607" fmla="*/ 244974 h 1056130"/>
              <a:gd name="connsiteX2608" fmla="*/ 765935 w 1056130"/>
              <a:gd name="connsiteY2608" fmla="*/ 242886 h 1056130"/>
              <a:gd name="connsiteX2609" fmla="*/ 765935 w 1056130"/>
              <a:gd name="connsiteY2609" fmla="*/ 201529 h 1056130"/>
              <a:gd name="connsiteX2610" fmla="*/ 768023 w 1056130"/>
              <a:gd name="connsiteY2610" fmla="*/ 199345 h 1056130"/>
              <a:gd name="connsiteX2611" fmla="*/ 788833 w 1056130"/>
              <a:gd name="connsiteY2611" fmla="*/ 199345 h 1056130"/>
              <a:gd name="connsiteX2612" fmla="*/ 809380 w 1056130"/>
              <a:gd name="connsiteY2612" fmla="*/ 199345 h 1056130"/>
              <a:gd name="connsiteX2613" fmla="*/ 811492 w 1056130"/>
              <a:gd name="connsiteY2613" fmla="*/ 201241 h 1056130"/>
              <a:gd name="connsiteX2614" fmla="*/ 811492 w 1056130"/>
              <a:gd name="connsiteY2614" fmla="*/ 148458 h 1056130"/>
              <a:gd name="connsiteX2615" fmla="*/ 809668 w 1056130"/>
              <a:gd name="connsiteY2615" fmla="*/ 150403 h 1056130"/>
              <a:gd name="connsiteX2616" fmla="*/ 767855 w 1056130"/>
              <a:gd name="connsiteY2616" fmla="*/ 150403 h 1056130"/>
              <a:gd name="connsiteX2617" fmla="*/ 765935 w 1056130"/>
              <a:gd name="connsiteY2617" fmla="*/ 148554 h 1056130"/>
              <a:gd name="connsiteX2618" fmla="*/ 765935 w 1056130"/>
              <a:gd name="connsiteY2618" fmla="*/ 106741 h 1056130"/>
              <a:gd name="connsiteX2619" fmla="*/ 767639 w 1056130"/>
              <a:gd name="connsiteY2619" fmla="*/ 104893 h 1056130"/>
              <a:gd name="connsiteX2620" fmla="*/ 809716 w 1056130"/>
              <a:gd name="connsiteY2620" fmla="*/ 104893 h 1056130"/>
              <a:gd name="connsiteX2621" fmla="*/ 811516 w 1056130"/>
              <a:gd name="connsiteY2621" fmla="*/ 106861 h 1056130"/>
              <a:gd name="connsiteX2622" fmla="*/ 811516 w 1056130"/>
              <a:gd name="connsiteY2622" fmla="*/ 127912 h 1056130"/>
              <a:gd name="connsiteX2623" fmla="*/ 811492 w 1056130"/>
              <a:gd name="connsiteY2623" fmla="*/ 148530 h 1056130"/>
              <a:gd name="connsiteX2624" fmla="*/ 811492 w 1056130"/>
              <a:gd name="connsiteY2624" fmla="*/ 60175 h 1056130"/>
              <a:gd name="connsiteX2625" fmla="*/ 811492 w 1056130"/>
              <a:gd name="connsiteY2625" fmla="*/ 100764 h 1056130"/>
              <a:gd name="connsiteX2626" fmla="*/ 811492 w 1056130"/>
              <a:gd name="connsiteY2626" fmla="*/ 102349 h 1056130"/>
              <a:gd name="connsiteX2627" fmla="*/ 810340 w 1056130"/>
              <a:gd name="connsiteY2627" fmla="*/ 103405 h 1056130"/>
              <a:gd name="connsiteX2628" fmla="*/ 766103 w 1056130"/>
              <a:gd name="connsiteY2628" fmla="*/ 103405 h 1056130"/>
              <a:gd name="connsiteX2629" fmla="*/ 765382 w 1056130"/>
              <a:gd name="connsiteY2629" fmla="*/ 101293 h 1056130"/>
              <a:gd name="connsiteX2630" fmla="*/ 765382 w 1056130"/>
              <a:gd name="connsiteY2630" fmla="*/ 59863 h 1056130"/>
              <a:gd name="connsiteX2631" fmla="*/ 765983 w 1056130"/>
              <a:gd name="connsiteY2631" fmla="*/ 57727 h 1056130"/>
              <a:gd name="connsiteX2632" fmla="*/ 768383 w 1056130"/>
              <a:gd name="connsiteY2632" fmla="*/ 57127 h 1056130"/>
              <a:gd name="connsiteX2633" fmla="*/ 808756 w 1056130"/>
              <a:gd name="connsiteY2633" fmla="*/ 57127 h 1056130"/>
              <a:gd name="connsiteX2634" fmla="*/ 811156 w 1056130"/>
              <a:gd name="connsiteY2634" fmla="*/ 57655 h 1056130"/>
              <a:gd name="connsiteX2635" fmla="*/ 811492 w 1056130"/>
              <a:gd name="connsiteY2635" fmla="*/ 60247 h 1056130"/>
              <a:gd name="connsiteX2636" fmla="*/ 765886 w 1056130"/>
              <a:gd name="connsiteY2636" fmla="*/ 10633 h 1056130"/>
              <a:gd name="connsiteX2637" fmla="*/ 765886 w 1056130"/>
              <a:gd name="connsiteY2637" fmla="*/ 10633 h 1056130"/>
              <a:gd name="connsiteX2638" fmla="*/ 768287 w 1056130"/>
              <a:gd name="connsiteY2638" fmla="*/ 10081 h 1056130"/>
              <a:gd name="connsiteX2639" fmla="*/ 809092 w 1056130"/>
              <a:gd name="connsiteY2639" fmla="*/ 10081 h 1056130"/>
              <a:gd name="connsiteX2640" fmla="*/ 811756 w 1056130"/>
              <a:gd name="connsiteY2640" fmla="*/ 12770 h 1056130"/>
              <a:gd name="connsiteX2641" fmla="*/ 811756 w 1056130"/>
              <a:gd name="connsiteY2641" fmla="*/ 53575 h 1056130"/>
              <a:gd name="connsiteX2642" fmla="*/ 811228 w 1056130"/>
              <a:gd name="connsiteY2642" fmla="*/ 55975 h 1056130"/>
              <a:gd name="connsiteX2643" fmla="*/ 808444 w 1056130"/>
              <a:gd name="connsiteY2643" fmla="*/ 56431 h 1056130"/>
              <a:gd name="connsiteX2644" fmla="*/ 768647 w 1056130"/>
              <a:gd name="connsiteY2644" fmla="*/ 56431 h 1056130"/>
              <a:gd name="connsiteX2645" fmla="*/ 765863 w 1056130"/>
              <a:gd name="connsiteY2645" fmla="*/ 55999 h 1056130"/>
              <a:gd name="connsiteX2646" fmla="*/ 765863 w 1056130"/>
              <a:gd name="connsiteY2646" fmla="*/ 55999 h 1056130"/>
              <a:gd name="connsiteX2647" fmla="*/ 765382 w 1056130"/>
              <a:gd name="connsiteY2647" fmla="*/ 53215 h 1056130"/>
              <a:gd name="connsiteX2648" fmla="*/ 765382 w 1056130"/>
              <a:gd name="connsiteY2648" fmla="*/ 13322 h 1056130"/>
              <a:gd name="connsiteX2649" fmla="*/ 765839 w 1056130"/>
              <a:gd name="connsiteY2649" fmla="*/ 10705 h 1056130"/>
              <a:gd name="connsiteX2650" fmla="*/ 765886 w 1056130"/>
              <a:gd name="connsiteY2650" fmla="*/ 482748 h 1056130"/>
              <a:gd name="connsiteX2651" fmla="*/ 765886 w 1056130"/>
              <a:gd name="connsiteY2651" fmla="*/ 482748 h 1056130"/>
              <a:gd name="connsiteX2652" fmla="*/ 768287 w 1056130"/>
              <a:gd name="connsiteY2652" fmla="*/ 482219 h 1056130"/>
              <a:gd name="connsiteX2653" fmla="*/ 809092 w 1056130"/>
              <a:gd name="connsiteY2653" fmla="*/ 482219 h 1056130"/>
              <a:gd name="connsiteX2654" fmla="*/ 811756 w 1056130"/>
              <a:gd name="connsiteY2654" fmla="*/ 484884 h 1056130"/>
              <a:gd name="connsiteX2655" fmla="*/ 811756 w 1056130"/>
              <a:gd name="connsiteY2655" fmla="*/ 525689 h 1056130"/>
              <a:gd name="connsiteX2656" fmla="*/ 811228 w 1056130"/>
              <a:gd name="connsiteY2656" fmla="*/ 528089 h 1056130"/>
              <a:gd name="connsiteX2657" fmla="*/ 808444 w 1056130"/>
              <a:gd name="connsiteY2657" fmla="*/ 528521 h 1056130"/>
              <a:gd name="connsiteX2658" fmla="*/ 768647 w 1056130"/>
              <a:gd name="connsiteY2658" fmla="*/ 528521 h 1056130"/>
              <a:gd name="connsiteX2659" fmla="*/ 765863 w 1056130"/>
              <a:gd name="connsiteY2659" fmla="*/ 528089 h 1056130"/>
              <a:gd name="connsiteX2660" fmla="*/ 765863 w 1056130"/>
              <a:gd name="connsiteY2660" fmla="*/ 528089 h 1056130"/>
              <a:gd name="connsiteX2661" fmla="*/ 765382 w 1056130"/>
              <a:gd name="connsiteY2661" fmla="*/ 525305 h 1056130"/>
              <a:gd name="connsiteX2662" fmla="*/ 765382 w 1056130"/>
              <a:gd name="connsiteY2662" fmla="*/ 485412 h 1056130"/>
              <a:gd name="connsiteX2663" fmla="*/ 765839 w 1056130"/>
              <a:gd name="connsiteY2663" fmla="*/ 482820 h 1056130"/>
              <a:gd name="connsiteX2664" fmla="*/ 764470 w 1056130"/>
              <a:gd name="connsiteY2664" fmla="*/ 575063 h 1056130"/>
              <a:gd name="connsiteX2665" fmla="*/ 764470 w 1056130"/>
              <a:gd name="connsiteY2665" fmla="*/ 575063 h 1056130"/>
              <a:gd name="connsiteX2666" fmla="*/ 762070 w 1056130"/>
              <a:gd name="connsiteY2666" fmla="*/ 575615 h 1056130"/>
              <a:gd name="connsiteX2667" fmla="*/ 721265 w 1056130"/>
              <a:gd name="connsiteY2667" fmla="*/ 575615 h 1056130"/>
              <a:gd name="connsiteX2668" fmla="*/ 718601 w 1056130"/>
              <a:gd name="connsiteY2668" fmla="*/ 572927 h 1056130"/>
              <a:gd name="connsiteX2669" fmla="*/ 718601 w 1056130"/>
              <a:gd name="connsiteY2669" fmla="*/ 532122 h 1056130"/>
              <a:gd name="connsiteX2670" fmla="*/ 719129 w 1056130"/>
              <a:gd name="connsiteY2670" fmla="*/ 529721 h 1056130"/>
              <a:gd name="connsiteX2671" fmla="*/ 721913 w 1056130"/>
              <a:gd name="connsiteY2671" fmla="*/ 529265 h 1056130"/>
              <a:gd name="connsiteX2672" fmla="*/ 761806 w 1056130"/>
              <a:gd name="connsiteY2672" fmla="*/ 529265 h 1056130"/>
              <a:gd name="connsiteX2673" fmla="*/ 764590 w 1056130"/>
              <a:gd name="connsiteY2673" fmla="*/ 529721 h 1056130"/>
              <a:gd name="connsiteX2674" fmla="*/ 765046 w 1056130"/>
              <a:gd name="connsiteY2674" fmla="*/ 532530 h 1056130"/>
              <a:gd name="connsiteX2675" fmla="*/ 765046 w 1056130"/>
              <a:gd name="connsiteY2675" fmla="*/ 572375 h 1056130"/>
              <a:gd name="connsiteX2676" fmla="*/ 764422 w 1056130"/>
              <a:gd name="connsiteY2676" fmla="*/ 575135 h 1056130"/>
              <a:gd name="connsiteX2677" fmla="*/ 718433 w 1056130"/>
              <a:gd name="connsiteY2677" fmla="*/ 12842 h 1056130"/>
              <a:gd name="connsiteX2678" fmla="*/ 721097 w 1056130"/>
              <a:gd name="connsiteY2678" fmla="*/ 10153 h 1056130"/>
              <a:gd name="connsiteX2679" fmla="*/ 761902 w 1056130"/>
              <a:gd name="connsiteY2679" fmla="*/ 10153 h 1056130"/>
              <a:gd name="connsiteX2680" fmla="*/ 764302 w 1056130"/>
              <a:gd name="connsiteY2680" fmla="*/ 10705 h 1056130"/>
              <a:gd name="connsiteX2681" fmla="*/ 764758 w 1056130"/>
              <a:gd name="connsiteY2681" fmla="*/ 13490 h 1056130"/>
              <a:gd name="connsiteX2682" fmla="*/ 764758 w 1056130"/>
              <a:gd name="connsiteY2682" fmla="*/ 53383 h 1056130"/>
              <a:gd name="connsiteX2683" fmla="*/ 764278 w 1056130"/>
              <a:gd name="connsiteY2683" fmla="*/ 56167 h 1056130"/>
              <a:gd name="connsiteX2684" fmla="*/ 761494 w 1056130"/>
              <a:gd name="connsiteY2684" fmla="*/ 56599 h 1056130"/>
              <a:gd name="connsiteX2685" fmla="*/ 721745 w 1056130"/>
              <a:gd name="connsiteY2685" fmla="*/ 56599 h 1056130"/>
              <a:gd name="connsiteX2686" fmla="*/ 718961 w 1056130"/>
              <a:gd name="connsiteY2686" fmla="*/ 56143 h 1056130"/>
              <a:gd name="connsiteX2687" fmla="*/ 718961 w 1056130"/>
              <a:gd name="connsiteY2687" fmla="*/ 56143 h 1056130"/>
              <a:gd name="connsiteX2688" fmla="*/ 718433 w 1056130"/>
              <a:gd name="connsiteY2688" fmla="*/ 53743 h 1056130"/>
              <a:gd name="connsiteX2689" fmla="*/ 718433 w 1056130"/>
              <a:gd name="connsiteY2689" fmla="*/ 12842 h 1056130"/>
              <a:gd name="connsiteX2690" fmla="*/ 764326 w 1056130"/>
              <a:gd name="connsiteY2690" fmla="*/ 195552 h 1056130"/>
              <a:gd name="connsiteX2691" fmla="*/ 762190 w 1056130"/>
              <a:gd name="connsiteY2691" fmla="*/ 197712 h 1056130"/>
              <a:gd name="connsiteX2692" fmla="*/ 720833 w 1056130"/>
              <a:gd name="connsiteY2692" fmla="*/ 197712 h 1056130"/>
              <a:gd name="connsiteX2693" fmla="*/ 718769 w 1056130"/>
              <a:gd name="connsiteY2693" fmla="*/ 195696 h 1056130"/>
              <a:gd name="connsiteX2694" fmla="*/ 718769 w 1056130"/>
              <a:gd name="connsiteY2694" fmla="*/ 154099 h 1056130"/>
              <a:gd name="connsiteX2695" fmla="*/ 720833 w 1056130"/>
              <a:gd name="connsiteY2695" fmla="*/ 152059 h 1056130"/>
              <a:gd name="connsiteX2696" fmla="*/ 762430 w 1056130"/>
              <a:gd name="connsiteY2696" fmla="*/ 152059 h 1056130"/>
              <a:gd name="connsiteX2697" fmla="*/ 764326 w 1056130"/>
              <a:gd name="connsiteY2697" fmla="*/ 153955 h 1056130"/>
              <a:gd name="connsiteX2698" fmla="*/ 764326 w 1056130"/>
              <a:gd name="connsiteY2698" fmla="*/ 175030 h 1056130"/>
              <a:gd name="connsiteX2699" fmla="*/ 764326 w 1056130"/>
              <a:gd name="connsiteY2699" fmla="*/ 195552 h 1056130"/>
              <a:gd name="connsiteX2700" fmla="*/ 721121 w 1056130"/>
              <a:gd name="connsiteY2700" fmla="*/ 199321 h 1056130"/>
              <a:gd name="connsiteX2701" fmla="*/ 741668 w 1056130"/>
              <a:gd name="connsiteY2701" fmla="*/ 199321 h 1056130"/>
              <a:gd name="connsiteX2702" fmla="*/ 762214 w 1056130"/>
              <a:gd name="connsiteY2702" fmla="*/ 199321 h 1056130"/>
              <a:gd name="connsiteX2703" fmla="*/ 764302 w 1056130"/>
              <a:gd name="connsiteY2703" fmla="*/ 201505 h 1056130"/>
              <a:gd name="connsiteX2704" fmla="*/ 764302 w 1056130"/>
              <a:gd name="connsiteY2704" fmla="*/ 242598 h 1056130"/>
              <a:gd name="connsiteX2705" fmla="*/ 762094 w 1056130"/>
              <a:gd name="connsiteY2705" fmla="*/ 244998 h 1056130"/>
              <a:gd name="connsiteX2706" fmla="*/ 721025 w 1056130"/>
              <a:gd name="connsiteY2706" fmla="*/ 244998 h 1056130"/>
              <a:gd name="connsiteX2707" fmla="*/ 718769 w 1056130"/>
              <a:gd name="connsiteY2707" fmla="*/ 242598 h 1056130"/>
              <a:gd name="connsiteX2708" fmla="*/ 718769 w 1056130"/>
              <a:gd name="connsiteY2708" fmla="*/ 201505 h 1056130"/>
              <a:gd name="connsiteX2709" fmla="*/ 721145 w 1056130"/>
              <a:gd name="connsiteY2709" fmla="*/ 199321 h 1056130"/>
              <a:gd name="connsiteX2710" fmla="*/ 764326 w 1056130"/>
              <a:gd name="connsiteY2710" fmla="*/ 127720 h 1056130"/>
              <a:gd name="connsiteX2711" fmla="*/ 764326 w 1056130"/>
              <a:gd name="connsiteY2711" fmla="*/ 148242 h 1056130"/>
              <a:gd name="connsiteX2712" fmla="*/ 762286 w 1056130"/>
              <a:gd name="connsiteY2712" fmla="*/ 150475 h 1056130"/>
              <a:gd name="connsiteX2713" fmla="*/ 720713 w 1056130"/>
              <a:gd name="connsiteY2713" fmla="*/ 150475 h 1056130"/>
              <a:gd name="connsiteX2714" fmla="*/ 718769 w 1056130"/>
              <a:gd name="connsiteY2714" fmla="*/ 148386 h 1056130"/>
              <a:gd name="connsiteX2715" fmla="*/ 718769 w 1056130"/>
              <a:gd name="connsiteY2715" fmla="*/ 107101 h 1056130"/>
              <a:gd name="connsiteX2716" fmla="*/ 720953 w 1056130"/>
              <a:gd name="connsiteY2716" fmla="*/ 104989 h 1056130"/>
              <a:gd name="connsiteX2717" fmla="*/ 761998 w 1056130"/>
              <a:gd name="connsiteY2717" fmla="*/ 104989 h 1056130"/>
              <a:gd name="connsiteX2718" fmla="*/ 764398 w 1056130"/>
              <a:gd name="connsiteY2718" fmla="*/ 107389 h 1056130"/>
              <a:gd name="connsiteX2719" fmla="*/ 764350 w 1056130"/>
              <a:gd name="connsiteY2719" fmla="*/ 127720 h 1056130"/>
              <a:gd name="connsiteX2720" fmla="*/ 723113 w 1056130"/>
              <a:gd name="connsiteY2720" fmla="*/ 103405 h 1056130"/>
              <a:gd name="connsiteX2721" fmla="*/ 721529 w 1056130"/>
              <a:gd name="connsiteY2721" fmla="*/ 103405 h 1056130"/>
              <a:gd name="connsiteX2722" fmla="*/ 718769 w 1056130"/>
              <a:gd name="connsiteY2722" fmla="*/ 100764 h 1056130"/>
              <a:gd name="connsiteX2723" fmla="*/ 718769 w 1056130"/>
              <a:gd name="connsiteY2723" fmla="*/ 60511 h 1056130"/>
              <a:gd name="connsiteX2724" fmla="*/ 719033 w 1056130"/>
              <a:gd name="connsiteY2724" fmla="*/ 57655 h 1056130"/>
              <a:gd name="connsiteX2725" fmla="*/ 721433 w 1056130"/>
              <a:gd name="connsiteY2725" fmla="*/ 57127 h 1056130"/>
              <a:gd name="connsiteX2726" fmla="*/ 761806 w 1056130"/>
              <a:gd name="connsiteY2726" fmla="*/ 57127 h 1056130"/>
              <a:gd name="connsiteX2727" fmla="*/ 764206 w 1056130"/>
              <a:gd name="connsiteY2727" fmla="*/ 57727 h 1056130"/>
              <a:gd name="connsiteX2728" fmla="*/ 764806 w 1056130"/>
              <a:gd name="connsiteY2728" fmla="*/ 60127 h 1056130"/>
              <a:gd name="connsiteX2729" fmla="*/ 764806 w 1056130"/>
              <a:gd name="connsiteY2729" fmla="*/ 101052 h 1056130"/>
              <a:gd name="connsiteX2730" fmla="*/ 764110 w 1056130"/>
              <a:gd name="connsiteY2730" fmla="*/ 103453 h 1056130"/>
              <a:gd name="connsiteX2731" fmla="*/ 718313 w 1056130"/>
              <a:gd name="connsiteY2731" fmla="*/ 289740 h 1056130"/>
              <a:gd name="connsiteX2732" fmla="*/ 718313 w 1056130"/>
              <a:gd name="connsiteY2732" fmla="*/ 248935 h 1056130"/>
              <a:gd name="connsiteX2733" fmla="*/ 720977 w 1056130"/>
              <a:gd name="connsiteY2733" fmla="*/ 246270 h 1056130"/>
              <a:gd name="connsiteX2734" fmla="*/ 761782 w 1056130"/>
              <a:gd name="connsiteY2734" fmla="*/ 246270 h 1056130"/>
              <a:gd name="connsiteX2735" fmla="*/ 764182 w 1056130"/>
              <a:gd name="connsiteY2735" fmla="*/ 246798 h 1056130"/>
              <a:gd name="connsiteX2736" fmla="*/ 764638 w 1056130"/>
              <a:gd name="connsiteY2736" fmla="*/ 249583 h 1056130"/>
              <a:gd name="connsiteX2737" fmla="*/ 764638 w 1056130"/>
              <a:gd name="connsiteY2737" fmla="*/ 289452 h 1056130"/>
              <a:gd name="connsiteX2738" fmla="*/ 764182 w 1056130"/>
              <a:gd name="connsiteY2738" fmla="*/ 292236 h 1056130"/>
              <a:gd name="connsiteX2739" fmla="*/ 764182 w 1056130"/>
              <a:gd name="connsiteY2739" fmla="*/ 292236 h 1056130"/>
              <a:gd name="connsiteX2740" fmla="*/ 761398 w 1056130"/>
              <a:gd name="connsiteY2740" fmla="*/ 292716 h 1056130"/>
              <a:gd name="connsiteX2741" fmla="*/ 721745 w 1056130"/>
              <a:gd name="connsiteY2741" fmla="*/ 292716 h 1056130"/>
              <a:gd name="connsiteX2742" fmla="*/ 718961 w 1056130"/>
              <a:gd name="connsiteY2742" fmla="*/ 292260 h 1056130"/>
              <a:gd name="connsiteX2743" fmla="*/ 718961 w 1056130"/>
              <a:gd name="connsiteY2743" fmla="*/ 292260 h 1056130"/>
              <a:gd name="connsiteX2744" fmla="*/ 718433 w 1056130"/>
              <a:gd name="connsiteY2744" fmla="*/ 289836 h 1056130"/>
              <a:gd name="connsiteX2745" fmla="*/ 718649 w 1056130"/>
              <a:gd name="connsiteY2745" fmla="*/ 478379 h 1056130"/>
              <a:gd name="connsiteX2746" fmla="*/ 718649 w 1056130"/>
              <a:gd name="connsiteY2746" fmla="*/ 437574 h 1056130"/>
              <a:gd name="connsiteX2747" fmla="*/ 720761 w 1056130"/>
              <a:gd name="connsiteY2747" fmla="*/ 435390 h 1056130"/>
              <a:gd name="connsiteX2748" fmla="*/ 761854 w 1056130"/>
              <a:gd name="connsiteY2748" fmla="*/ 435390 h 1056130"/>
              <a:gd name="connsiteX2749" fmla="*/ 764254 w 1056130"/>
              <a:gd name="connsiteY2749" fmla="*/ 437790 h 1056130"/>
              <a:gd name="connsiteX2750" fmla="*/ 764254 w 1056130"/>
              <a:gd name="connsiteY2750" fmla="*/ 478355 h 1056130"/>
              <a:gd name="connsiteX2751" fmla="*/ 761854 w 1056130"/>
              <a:gd name="connsiteY2751" fmla="*/ 480971 h 1056130"/>
              <a:gd name="connsiteX2752" fmla="*/ 721289 w 1056130"/>
              <a:gd name="connsiteY2752" fmla="*/ 480971 h 1056130"/>
              <a:gd name="connsiteX2753" fmla="*/ 720233 w 1056130"/>
              <a:gd name="connsiteY2753" fmla="*/ 480971 h 1056130"/>
              <a:gd name="connsiteX2754" fmla="*/ 718769 w 1056130"/>
              <a:gd name="connsiteY2754" fmla="*/ 479387 h 1056130"/>
              <a:gd name="connsiteX2755" fmla="*/ 718769 w 1056130"/>
              <a:gd name="connsiteY2755" fmla="*/ 478379 h 1056130"/>
              <a:gd name="connsiteX2756" fmla="*/ 764254 w 1056130"/>
              <a:gd name="connsiteY2756" fmla="*/ 411171 h 1056130"/>
              <a:gd name="connsiteX2757" fmla="*/ 764254 w 1056130"/>
              <a:gd name="connsiteY2757" fmla="*/ 431717 h 1056130"/>
              <a:gd name="connsiteX2758" fmla="*/ 762238 w 1056130"/>
              <a:gd name="connsiteY2758" fmla="*/ 433734 h 1056130"/>
              <a:gd name="connsiteX2759" fmla="*/ 720713 w 1056130"/>
              <a:gd name="connsiteY2759" fmla="*/ 433734 h 1056130"/>
              <a:gd name="connsiteX2760" fmla="*/ 718769 w 1056130"/>
              <a:gd name="connsiteY2760" fmla="*/ 431837 h 1056130"/>
              <a:gd name="connsiteX2761" fmla="*/ 718769 w 1056130"/>
              <a:gd name="connsiteY2761" fmla="*/ 390024 h 1056130"/>
              <a:gd name="connsiteX2762" fmla="*/ 720713 w 1056130"/>
              <a:gd name="connsiteY2762" fmla="*/ 388128 h 1056130"/>
              <a:gd name="connsiteX2763" fmla="*/ 762574 w 1056130"/>
              <a:gd name="connsiteY2763" fmla="*/ 388128 h 1056130"/>
              <a:gd name="connsiteX2764" fmla="*/ 764374 w 1056130"/>
              <a:gd name="connsiteY2764" fmla="*/ 389904 h 1056130"/>
              <a:gd name="connsiteX2765" fmla="*/ 764350 w 1056130"/>
              <a:gd name="connsiteY2765" fmla="*/ 411219 h 1056130"/>
              <a:gd name="connsiteX2766" fmla="*/ 762526 w 1056130"/>
              <a:gd name="connsiteY2766" fmla="*/ 386520 h 1056130"/>
              <a:gd name="connsiteX2767" fmla="*/ 720425 w 1056130"/>
              <a:gd name="connsiteY2767" fmla="*/ 386520 h 1056130"/>
              <a:gd name="connsiteX2768" fmla="*/ 718649 w 1056130"/>
              <a:gd name="connsiteY2768" fmla="*/ 384743 h 1056130"/>
              <a:gd name="connsiteX2769" fmla="*/ 718649 w 1056130"/>
              <a:gd name="connsiteY2769" fmla="*/ 342642 h 1056130"/>
              <a:gd name="connsiteX2770" fmla="*/ 720521 w 1056130"/>
              <a:gd name="connsiteY2770" fmla="*/ 340986 h 1056130"/>
              <a:gd name="connsiteX2771" fmla="*/ 762358 w 1056130"/>
              <a:gd name="connsiteY2771" fmla="*/ 340986 h 1056130"/>
              <a:gd name="connsiteX2772" fmla="*/ 764230 w 1056130"/>
              <a:gd name="connsiteY2772" fmla="*/ 342858 h 1056130"/>
              <a:gd name="connsiteX2773" fmla="*/ 764230 w 1056130"/>
              <a:gd name="connsiteY2773" fmla="*/ 384695 h 1056130"/>
              <a:gd name="connsiteX2774" fmla="*/ 762622 w 1056130"/>
              <a:gd name="connsiteY2774" fmla="*/ 386568 h 1056130"/>
              <a:gd name="connsiteX2775" fmla="*/ 764062 w 1056130"/>
              <a:gd name="connsiteY2775" fmla="*/ 339426 h 1056130"/>
              <a:gd name="connsiteX2776" fmla="*/ 721529 w 1056130"/>
              <a:gd name="connsiteY2776" fmla="*/ 339426 h 1056130"/>
              <a:gd name="connsiteX2777" fmla="*/ 718769 w 1056130"/>
              <a:gd name="connsiteY2777" fmla="*/ 336786 h 1056130"/>
              <a:gd name="connsiteX2778" fmla="*/ 718769 w 1056130"/>
              <a:gd name="connsiteY2778" fmla="*/ 296557 h 1056130"/>
              <a:gd name="connsiteX2779" fmla="*/ 719033 w 1056130"/>
              <a:gd name="connsiteY2779" fmla="*/ 293700 h 1056130"/>
              <a:gd name="connsiteX2780" fmla="*/ 721433 w 1056130"/>
              <a:gd name="connsiteY2780" fmla="*/ 293196 h 1056130"/>
              <a:gd name="connsiteX2781" fmla="*/ 761806 w 1056130"/>
              <a:gd name="connsiteY2781" fmla="*/ 293196 h 1056130"/>
              <a:gd name="connsiteX2782" fmla="*/ 764206 w 1056130"/>
              <a:gd name="connsiteY2782" fmla="*/ 293772 h 1056130"/>
              <a:gd name="connsiteX2783" fmla="*/ 764806 w 1056130"/>
              <a:gd name="connsiteY2783" fmla="*/ 296173 h 1056130"/>
              <a:gd name="connsiteX2784" fmla="*/ 764806 w 1056130"/>
              <a:gd name="connsiteY2784" fmla="*/ 337122 h 1056130"/>
              <a:gd name="connsiteX2785" fmla="*/ 764158 w 1056130"/>
              <a:gd name="connsiteY2785" fmla="*/ 339474 h 1056130"/>
              <a:gd name="connsiteX2786" fmla="*/ 718433 w 1056130"/>
              <a:gd name="connsiteY2786" fmla="*/ 525785 h 1056130"/>
              <a:gd name="connsiteX2787" fmla="*/ 718433 w 1056130"/>
              <a:gd name="connsiteY2787" fmla="*/ 484980 h 1056130"/>
              <a:gd name="connsiteX2788" fmla="*/ 721097 w 1056130"/>
              <a:gd name="connsiteY2788" fmla="*/ 482316 h 1056130"/>
              <a:gd name="connsiteX2789" fmla="*/ 761902 w 1056130"/>
              <a:gd name="connsiteY2789" fmla="*/ 482316 h 1056130"/>
              <a:gd name="connsiteX2790" fmla="*/ 764302 w 1056130"/>
              <a:gd name="connsiteY2790" fmla="*/ 482844 h 1056130"/>
              <a:gd name="connsiteX2791" fmla="*/ 764758 w 1056130"/>
              <a:gd name="connsiteY2791" fmla="*/ 485628 h 1056130"/>
              <a:gd name="connsiteX2792" fmla="*/ 764758 w 1056130"/>
              <a:gd name="connsiteY2792" fmla="*/ 525521 h 1056130"/>
              <a:gd name="connsiteX2793" fmla="*/ 764278 w 1056130"/>
              <a:gd name="connsiteY2793" fmla="*/ 528305 h 1056130"/>
              <a:gd name="connsiteX2794" fmla="*/ 761494 w 1056130"/>
              <a:gd name="connsiteY2794" fmla="*/ 528737 h 1056130"/>
              <a:gd name="connsiteX2795" fmla="*/ 721745 w 1056130"/>
              <a:gd name="connsiteY2795" fmla="*/ 528737 h 1056130"/>
              <a:gd name="connsiteX2796" fmla="*/ 718961 w 1056130"/>
              <a:gd name="connsiteY2796" fmla="*/ 528305 h 1056130"/>
              <a:gd name="connsiteX2797" fmla="*/ 718961 w 1056130"/>
              <a:gd name="connsiteY2797" fmla="*/ 528305 h 1056130"/>
              <a:gd name="connsiteX2798" fmla="*/ 718433 w 1056130"/>
              <a:gd name="connsiteY2798" fmla="*/ 525785 h 1056130"/>
              <a:gd name="connsiteX2799" fmla="*/ 722081 w 1056130"/>
              <a:gd name="connsiteY2799" fmla="*/ 626597 h 1056130"/>
              <a:gd name="connsiteX2800" fmla="*/ 719489 w 1056130"/>
              <a:gd name="connsiteY2800" fmla="*/ 626861 h 1056130"/>
              <a:gd name="connsiteX2801" fmla="*/ 679788 w 1056130"/>
              <a:gd name="connsiteY2801" fmla="*/ 626861 h 1056130"/>
              <a:gd name="connsiteX2802" fmla="*/ 674363 w 1056130"/>
              <a:gd name="connsiteY2802" fmla="*/ 624149 h 1056130"/>
              <a:gd name="connsiteX2803" fmla="*/ 714328 w 1056130"/>
              <a:gd name="connsiteY2803" fmla="*/ 624149 h 1056130"/>
              <a:gd name="connsiteX2804" fmla="*/ 722081 w 1056130"/>
              <a:gd name="connsiteY2804" fmla="*/ 626549 h 1056130"/>
              <a:gd name="connsiteX2805" fmla="*/ 671555 w 1056130"/>
              <a:gd name="connsiteY2805" fmla="*/ 579047 h 1056130"/>
              <a:gd name="connsiteX2806" fmla="*/ 673475 w 1056130"/>
              <a:gd name="connsiteY2806" fmla="*/ 576935 h 1056130"/>
              <a:gd name="connsiteX2807" fmla="*/ 715096 w 1056130"/>
              <a:gd name="connsiteY2807" fmla="*/ 576935 h 1056130"/>
              <a:gd name="connsiteX2808" fmla="*/ 717208 w 1056130"/>
              <a:gd name="connsiteY2808" fmla="*/ 579167 h 1056130"/>
              <a:gd name="connsiteX2809" fmla="*/ 717208 w 1056130"/>
              <a:gd name="connsiteY2809" fmla="*/ 620525 h 1056130"/>
              <a:gd name="connsiteX2810" fmla="*/ 715264 w 1056130"/>
              <a:gd name="connsiteY2810" fmla="*/ 622589 h 1056130"/>
              <a:gd name="connsiteX2811" fmla="*/ 673331 w 1056130"/>
              <a:gd name="connsiteY2811" fmla="*/ 622589 h 1056130"/>
              <a:gd name="connsiteX2812" fmla="*/ 671531 w 1056130"/>
              <a:gd name="connsiteY2812" fmla="*/ 620669 h 1056130"/>
              <a:gd name="connsiteX2813" fmla="*/ 671531 w 1056130"/>
              <a:gd name="connsiteY2813" fmla="*/ 599858 h 1056130"/>
              <a:gd name="connsiteX2814" fmla="*/ 715576 w 1056130"/>
              <a:gd name="connsiteY2814" fmla="*/ 575471 h 1056130"/>
              <a:gd name="connsiteX2815" fmla="*/ 714520 w 1056130"/>
              <a:gd name="connsiteY2815" fmla="*/ 575471 h 1056130"/>
              <a:gd name="connsiteX2816" fmla="*/ 673715 w 1056130"/>
              <a:gd name="connsiteY2816" fmla="*/ 575471 h 1056130"/>
              <a:gd name="connsiteX2817" fmla="*/ 671531 w 1056130"/>
              <a:gd name="connsiteY2817" fmla="*/ 573359 h 1056130"/>
              <a:gd name="connsiteX2818" fmla="*/ 671531 w 1056130"/>
              <a:gd name="connsiteY2818" fmla="*/ 532266 h 1056130"/>
              <a:gd name="connsiteX2819" fmla="*/ 673931 w 1056130"/>
              <a:gd name="connsiteY2819" fmla="*/ 529865 h 1056130"/>
              <a:gd name="connsiteX2820" fmla="*/ 714496 w 1056130"/>
              <a:gd name="connsiteY2820" fmla="*/ 529865 h 1056130"/>
              <a:gd name="connsiteX2821" fmla="*/ 717136 w 1056130"/>
              <a:gd name="connsiteY2821" fmla="*/ 532266 h 1056130"/>
              <a:gd name="connsiteX2822" fmla="*/ 717136 w 1056130"/>
              <a:gd name="connsiteY2822" fmla="*/ 572831 h 1056130"/>
              <a:gd name="connsiteX2823" fmla="*/ 717136 w 1056130"/>
              <a:gd name="connsiteY2823" fmla="*/ 573623 h 1056130"/>
              <a:gd name="connsiteX2824" fmla="*/ 715576 w 1056130"/>
              <a:gd name="connsiteY2824" fmla="*/ 575471 h 1056130"/>
              <a:gd name="connsiteX2825" fmla="*/ 671555 w 1056130"/>
              <a:gd name="connsiteY2825" fmla="*/ 484476 h 1056130"/>
              <a:gd name="connsiteX2826" fmla="*/ 673451 w 1056130"/>
              <a:gd name="connsiteY2826" fmla="*/ 482628 h 1056130"/>
              <a:gd name="connsiteX2827" fmla="*/ 715072 w 1056130"/>
              <a:gd name="connsiteY2827" fmla="*/ 482628 h 1056130"/>
              <a:gd name="connsiteX2828" fmla="*/ 717185 w 1056130"/>
              <a:gd name="connsiteY2828" fmla="*/ 484860 h 1056130"/>
              <a:gd name="connsiteX2829" fmla="*/ 717185 w 1056130"/>
              <a:gd name="connsiteY2829" fmla="*/ 525953 h 1056130"/>
              <a:gd name="connsiteX2830" fmla="*/ 714784 w 1056130"/>
              <a:gd name="connsiteY2830" fmla="*/ 528185 h 1056130"/>
              <a:gd name="connsiteX2831" fmla="*/ 673451 w 1056130"/>
              <a:gd name="connsiteY2831" fmla="*/ 528185 h 1056130"/>
              <a:gd name="connsiteX2832" fmla="*/ 671531 w 1056130"/>
              <a:gd name="connsiteY2832" fmla="*/ 526361 h 1056130"/>
              <a:gd name="connsiteX2833" fmla="*/ 671555 w 1056130"/>
              <a:gd name="connsiteY2833" fmla="*/ 484476 h 1056130"/>
              <a:gd name="connsiteX2834" fmla="*/ 671555 w 1056130"/>
              <a:gd name="connsiteY2834" fmla="*/ 430997 h 1056130"/>
              <a:gd name="connsiteX2835" fmla="*/ 671555 w 1056130"/>
              <a:gd name="connsiteY2835" fmla="*/ 391008 h 1056130"/>
              <a:gd name="connsiteX2836" fmla="*/ 671555 w 1056130"/>
              <a:gd name="connsiteY2836" fmla="*/ 389424 h 1056130"/>
              <a:gd name="connsiteX2837" fmla="*/ 672995 w 1056130"/>
              <a:gd name="connsiteY2837" fmla="*/ 388104 h 1056130"/>
              <a:gd name="connsiteX2838" fmla="*/ 680364 w 1056130"/>
              <a:gd name="connsiteY2838" fmla="*/ 388104 h 1056130"/>
              <a:gd name="connsiteX2839" fmla="*/ 715120 w 1056130"/>
              <a:gd name="connsiteY2839" fmla="*/ 388104 h 1056130"/>
              <a:gd name="connsiteX2840" fmla="*/ 717208 w 1056130"/>
              <a:gd name="connsiteY2840" fmla="*/ 390096 h 1056130"/>
              <a:gd name="connsiteX2841" fmla="*/ 717208 w 1056130"/>
              <a:gd name="connsiteY2841" fmla="*/ 431669 h 1056130"/>
              <a:gd name="connsiteX2842" fmla="*/ 714952 w 1056130"/>
              <a:gd name="connsiteY2842" fmla="*/ 433758 h 1056130"/>
              <a:gd name="connsiteX2843" fmla="*/ 679116 w 1056130"/>
              <a:gd name="connsiteY2843" fmla="*/ 433758 h 1056130"/>
              <a:gd name="connsiteX2844" fmla="*/ 672779 w 1056130"/>
              <a:gd name="connsiteY2844" fmla="*/ 433758 h 1056130"/>
              <a:gd name="connsiteX2845" fmla="*/ 671507 w 1056130"/>
              <a:gd name="connsiteY2845" fmla="*/ 432533 h 1056130"/>
              <a:gd name="connsiteX2846" fmla="*/ 671555 w 1056130"/>
              <a:gd name="connsiteY2846" fmla="*/ 430997 h 1056130"/>
              <a:gd name="connsiteX2847" fmla="*/ 717161 w 1056130"/>
              <a:gd name="connsiteY2847" fmla="*/ 337170 h 1056130"/>
              <a:gd name="connsiteX2848" fmla="*/ 714760 w 1056130"/>
              <a:gd name="connsiteY2848" fmla="*/ 339570 h 1056130"/>
              <a:gd name="connsiteX2849" fmla="*/ 673787 w 1056130"/>
              <a:gd name="connsiteY2849" fmla="*/ 339570 h 1056130"/>
              <a:gd name="connsiteX2850" fmla="*/ 671507 w 1056130"/>
              <a:gd name="connsiteY2850" fmla="*/ 337170 h 1056130"/>
              <a:gd name="connsiteX2851" fmla="*/ 671507 w 1056130"/>
              <a:gd name="connsiteY2851" fmla="*/ 295861 h 1056130"/>
              <a:gd name="connsiteX2852" fmla="*/ 673643 w 1056130"/>
              <a:gd name="connsiteY2852" fmla="*/ 293724 h 1056130"/>
              <a:gd name="connsiteX2853" fmla="*/ 714952 w 1056130"/>
              <a:gd name="connsiteY2853" fmla="*/ 293724 h 1056130"/>
              <a:gd name="connsiteX2854" fmla="*/ 717136 w 1056130"/>
              <a:gd name="connsiteY2854" fmla="*/ 295861 h 1056130"/>
              <a:gd name="connsiteX2855" fmla="*/ 717136 w 1056130"/>
              <a:gd name="connsiteY2855" fmla="*/ 316647 h 1056130"/>
              <a:gd name="connsiteX2856" fmla="*/ 717161 w 1056130"/>
              <a:gd name="connsiteY2856" fmla="*/ 343242 h 1056130"/>
              <a:gd name="connsiteX2857" fmla="*/ 717161 w 1056130"/>
              <a:gd name="connsiteY2857" fmla="*/ 384335 h 1056130"/>
              <a:gd name="connsiteX2858" fmla="*/ 714760 w 1056130"/>
              <a:gd name="connsiteY2858" fmla="*/ 386544 h 1056130"/>
              <a:gd name="connsiteX2859" fmla="*/ 673715 w 1056130"/>
              <a:gd name="connsiteY2859" fmla="*/ 386544 h 1056130"/>
              <a:gd name="connsiteX2860" fmla="*/ 671507 w 1056130"/>
              <a:gd name="connsiteY2860" fmla="*/ 384455 h 1056130"/>
              <a:gd name="connsiteX2861" fmla="*/ 671507 w 1056130"/>
              <a:gd name="connsiteY2861" fmla="*/ 343122 h 1056130"/>
              <a:gd name="connsiteX2862" fmla="*/ 673451 w 1056130"/>
              <a:gd name="connsiteY2862" fmla="*/ 341058 h 1056130"/>
              <a:gd name="connsiteX2863" fmla="*/ 715048 w 1056130"/>
              <a:gd name="connsiteY2863" fmla="*/ 341058 h 1056130"/>
              <a:gd name="connsiteX2864" fmla="*/ 717161 w 1056130"/>
              <a:gd name="connsiteY2864" fmla="*/ 343242 h 1056130"/>
              <a:gd name="connsiteX2865" fmla="*/ 717161 w 1056130"/>
              <a:gd name="connsiteY2865" fmla="*/ 289836 h 1056130"/>
              <a:gd name="connsiteX2866" fmla="*/ 715048 w 1056130"/>
              <a:gd name="connsiteY2866" fmla="*/ 292044 h 1056130"/>
              <a:gd name="connsiteX2867" fmla="*/ 673691 w 1056130"/>
              <a:gd name="connsiteY2867" fmla="*/ 292044 h 1056130"/>
              <a:gd name="connsiteX2868" fmla="*/ 671531 w 1056130"/>
              <a:gd name="connsiteY2868" fmla="*/ 289956 h 1056130"/>
              <a:gd name="connsiteX2869" fmla="*/ 671531 w 1056130"/>
              <a:gd name="connsiteY2869" fmla="*/ 269145 h 1056130"/>
              <a:gd name="connsiteX2870" fmla="*/ 671531 w 1056130"/>
              <a:gd name="connsiteY2870" fmla="*/ 249031 h 1056130"/>
              <a:gd name="connsiteX2871" fmla="*/ 673739 w 1056130"/>
              <a:gd name="connsiteY2871" fmla="*/ 246630 h 1056130"/>
              <a:gd name="connsiteX2872" fmla="*/ 714760 w 1056130"/>
              <a:gd name="connsiteY2872" fmla="*/ 246630 h 1056130"/>
              <a:gd name="connsiteX2873" fmla="*/ 717161 w 1056130"/>
              <a:gd name="connsiteY2873" fmla="*/ 248887 h 1056130"/>
              <a:gd name="connsiteX2874" fmla="*/ 717161 w 1056130"/>
              <a:gd name="connsiteY2874" fmla="*/ 289836 h 1056130"/>
              <a:gd name="connsiteX2875" fmla="*/ 717161 w 1056130"/>
              <a:gd name="connsiteY2875" fmla="*/ 222243 h 1056130"/>
              <a:gd name="connsiteX2876" fmla="*/ 717161 w 1056130"/>
              <a:gd name="connsiteY2876" fmla="*/ 242790 h 1056130"/>
              <a:gd name="connsiteX2877" fmla="*/ 715192 w 1056130"/>
              <a:gd name="connsiteY2877" fmla="*/ 244878 h 1056130"/>
              <a:gd name="connsiteX2878" fmla="*/ 673307 w 1056130"/>
              <a:gd name="connsiteY2878" fmla="*/ 244878 h 1056130"/>
              <a:gd name="connsiteX2879" fmla="*/ 671531 w 1056130"/>
              <a:gd name="connsiteY2879" fmla="*/ 242910 h 1056130"/>
              <a:gd name="connsiteX2880" fmla="*/ 671531 w 1056130"/>
              <a:gd name="connsiteY2880" fmla="*/ 201289 h 1056130"/>
              <a:gd name="connsiteX2881" fmla="*/ 673763 w 1056130"/>
              <a:gd name="connsiteY2881" fmla="*/ 199249 h 1056130"/>
              <a:gd name="connsiteX2882" fmla="*/ 686917 w 1056130"/>
              <a:gd name="connsiteY2882" fmla="*/ 199249 h 1056130"/>
              <a:gd name="connsiteX2883" fmla="*/ 714568 w 1056130"/>
              <a:gd name="connsiteY2883" fmla="*/ 199249 h 1056130"/>
              <a:gd name="connsiteX2884" fmla="*/ 717208 w 1056130"/>
              <a:gd name="connsiteY2884" fmla="*/ 201961 h 1056130"/>
              <a:gd name="connsiteX2885" fmla="*/ 673427 w 1056130"/>
              <a:gd name="connsiteY2885" fmla="*/ 10489 h 1056130"/>
              <a:gd name="connsiteX2886" fmla="*/ 715048 w 1056130"/>
              <a:gd name="connsiteY2886" fmla="*/ 10489 h 1056130"/>
              <a:gd name="connsiteX2887" fmla="*/ 717161 w 1056130"/>
              <a:gd name="connsiteY2887" fmla="*/ 12722 h 1056130"/>
              <a:gd name="connsiteX2888" fmla="*/ 717161 w 1056130"/>
              <a:gd name="connsiteY2888" fmla="*/ 53815 h 1056130"/>
              <a:gd name="connsiteX2889" fmla="*/ 714760 w 1056130"/>
              <a:gd name="connsiteY2889" fmla="*/ 56047 h 1056130"/>
              <a:gd name="connsiteX2890" fmla="*/ 673955 w 1056130"/>
              <a:gd name="connsiteY2890" fmla="*/ 56047 h 1056130"/>
              <a:gd name="connsiteX2891" fmla="*/ 671555 w 1056130"/>
              <a:gd name="connsiteY2891" fmla="*/ 53647 h 1056130"/>
              <a:gd name="connsiteX2892" fmla="*/ 671555 w 1056130"/>
              <a:gd name="connsiteY2892" fmla="*/ 12602 h 1056130"/>
              <a:gd name="connsiteX2893" fmla="*/ 673427 w 1056130"/>
              <a:gd name="connsiteY2893" fmla="*/ 10489 h 1056130"/>
              <a:gd name="connsiteX2894" fmla="*/ 672923 w 1056130"/>
              <a:gd name="connsiteY2894" fmla="*/ 57631 h 1056130"/>
              <a:gd name="connsiteX2895" fmla="*/ 681084 w 1056130"/>
              <a:gd name="connsiteY2895" fmla="*/ 57631 h 1056130"/>
              <a:gd name="connsiteX2896" fmla="*/ 715024 w 1056130"/>
              <a:gd name="connsiteY2896" fmla="*/ 57631 h 1056130"/>
              <a:gd name="connsiteX2897" fmla="*/ 717161 w 1056130"/>
              <a:gd name="connsiteY2897" fmla="*/ 59815 h 1056130"/>
              <a:gd name="connsiteX2898" fmla="*/ 717161 w 1056130"/>
              <a:gd name="connsiteY2898" fmla="*/ 101124 h 1056130"/>
              <a:gd name="connsiteX2899" fmla="*/ 714760 w 1056130"/>
              <a:gd name="connsiteY2899" fmla="*/ 103381 h 1056130"/>
              <a:gd name="connsiteX2900" fmla="*/ 673739 w 1056130"/>
              <a:gd name="connsiteY2900" fmla="*/ 103381 h 1056130"/>
              <a:gd name="connsiteX2901" fmla="*/ 671507 w 1056130"/>
              <a:gd name="connsiteY2901" fmla="*/ 100980 h 1056130"/>
              <a:gd name="connsiteX2902" fmla="*/ 671507 w 1056130"/>
              <a:gd name="connsiteY2902" fmla="*/ 60007 h 1056130"/>
              <a:gd name="connsiteX2903" fmla="*/ 671507 w 1056130"/>
              <a:gd name="connsiteY2903" fmla="*/ 58951 h 1056130"/>
              <a:gd name="connsiteX2904" fmla="*/ 672923 w 1056130"/>
              <a:gd name="connsiteY2904" fmla="*/ 57631 h 1056130"/>
              <a:gd name="connsiteX2905" fmla="*/ 714760 w 1056130"/>
              <a:gd name="connsiteY2905" fmla="*/ 150475 h 1056130"/>
              <a:gd name="connsiteX2906" fmla="*/ 673715 w 1056130"/>
              <a:gd name="connsiteY2906" fmla="*/ 150475 h 1056130"/>
              <a:gd name="connsiteX2907" fmla="*/ 671507 w 1056130"/>
              <a:gd name="connsiteY2907" fmla="*/ 148410 h 1056130"/>
              <a:gd name="connsiteX2908" fmla="*/ 671507 w 1056130"/>
              <a:gd name="connsiteY2908" fmla="*/ 107053 h 1056130"/>
              <a:gd name="connsiteX2909" fmla="*/ 673451 w 1056130"/>
              <a:gd name="connsiteY2909" fmla="*/ 104989 h 1056130"/>
              <a:gd name="connsiteX2910" fmla="*/ 715048 w 1056130"/>
              <a:gd name="connsiteY2910" fmla="*/ 104989 h 1056130"/>
              <a:gd name="connsiteX2911" fmla="*/ 717161 w 1056130"/>
              <a:gd name="connsiteY2911" fmla="*/ 107197 h 1056130"/>
              <a:gd name="connsiteX2912" fmla="*/ 717161 w 1056130"/>
              <a:gd name="connsiteY2912" fmla="*/ 148218 h 1056130"/>
              <a:gd name="connsiteX2913" fmla="*/ 714760 w 1056130"/>
              <a:gd name="connsiteY2913" fmla="*/ 150475 h 1056130"/>
              <a:gd name="connsiteX2914" fmla="*/ 673283 w 1056130"/>
              <a:gd name="connsiteY2914" fmla="*/ 152035 h 1056130"/>
              <a:gd name="connsiteX2915" fmla="*/ 715120 w 1056130"/>
              <a:gd name="connsiteY2915" fmla="*/ 152035 h 1056130"/>
              <a:gd name="connsiteX2916" fmla="*/ 717113 w 1056130"/>
              <a:gd name="connsiteY2916" fmla="*/ 154147 h 1056130"/>
              <a:gd name="connsiteX2917" fmla="*/ 717113 w 1056130"/>
              <a:gd name="connsiteY2917" fmla="*/ 195456 h 1056130"/>
              <a:gd name="connsiteX2918" fmla="*/ 714712 w 1056130"/>
              <a:gd name="connsiteY2918" fmla="*/ 197688 h 1056130"/>
              <a:gd name="connsiteX2919" fmla="*/ 673475 w 1056130"/>
              <a:gd name="connsiteY2919" fmla="*/ 197688 h 1056130"/>
              <a:gd name="connsiteX2920" fmla="*/ 671531 w 1056130"/>
              <a:gd name="connsiteY2920" fmla="*/ 195864 h 1056130"/>
              <a:gd name="connsiteX2921" fmla="*/ 671531 w 1056130"/>
              <a:gd name="connsiteY2921" fmla="*/ 153739 h 1056130"/>
              <a:gd name="connsiteX2922" fmla="*/ 673331 w 1056130"/>
              <a:gd name="connsiteY2922" fmla="*/ 152035 h 1056130"/>
              <a:gd name="connsiteX2923" fmla="*/ 673283 w 1056130"/>
              <a:gd name="connsiteY2923" fmla="*/ 435270 h 1056130"/>
              <a:gd name="connsiteX2924" fmla="*/ 715168 w 1056130"/>
              <a:gd name="connsiteY2924" fmla="*/ 435270 h 1056130"/>
              <a:gd name="connsiteX2925" fmla="*/ 717136 w 1056130"/>
              <a:gd name="connsiteY2925" fmla="*/ 437310 h 1056130"/>
              <a:gd name="connsiteX2926" fmla="*/ 717136 w 1056130"/>
              <a:gd name="connsiteY2926" fmla="*/ 478667 h 1056130"/>
              <a:gd name="connsiteX2927" fmla="*/ 714736 w 1056130"/>
              <a:gd name="connsiteY2927" fmla="*/ 480923 h 1056130"/>
              <a:gd name="connsiteX2928" fmla="*/ 673451 w 1056130"/>
              <a:gd name="connsiteY2928" fmla="*/ 480923 h 1056130"/>
              <a:gd name="connsiteX2929" fmla="*/ 671531 w 1056130"/>
              <a:gd name="connsiteY2929" fmla="*/ 479099 h 1056130"/>
              <a:gd name="connsiteX2930" fmla="*/ 671531 w 1056130"/>
              <a:gd name="connsiteY2930" fmla="*/ 436950 h 1056130"/>
              <a:gd name="connsiteX2931" fmla="*/ 673307 w 1056130"/>
              <a:gd name="connsiteY2931" fmla="*/ 435342 h 1056130"/>
              <a:gd name="connsiteX2932" fmla="*/ 674051 w 1056130"/>
              <a:gd name="connsiteY2932" fmla="*/ 626741 h 1056130"/>
              <a:gd name="connsiteX2933" fmla="*/ 671315 w 1056130"/>
              <a:gd name="connsiteY2933" fmla="*/ 626741 h 1056130"/>
              <a:gd name="connsiteX2934" fmla="*/ 630510 w 1056130"/>
              <a:gd name="connsiteY2934" fmla="*/ 626741 h 1056130"/>
              <a:gd name="connsiteX2935" fmla="*/ 625925 w 1056130"/>
              <a:gd name="connsiteY2935" fmla="*/ 624053 h 1056130"/>
              <a:gd name="connsiteX2936" fmla="*/ 628806 w 1056130"/>
              <a:gd name="connsiteY2936" fmla="*/ 624053 h 1056130"/>
              <a:gd name="connsiteX2937" fmla="*/ 667786 w 1056130"/>
              <a:gd name="connsiteY2937" fmla="*/ 624053 h 1056130"/>
              <a:gd name="connsiteX2938" fmla="*/ 674075 w 1056130"/>
              <a:gd name="connsiteY2938" fmla="*/ 626813 h 1056130"/>
              <a:gd name="connsiteX2939" fmla="*/ 669899 w 1056130"/>
              <a:gd name="connsiteY2939" fmla="*/ 242502 h 1056130"/>
              <a:gd name="connsiteX2940" fmla="*/ 667690 w 1056130"/>
              <a:gd name="connsiteY2940" fmla="*/ 244902 h 1056130"/>
              <a:gd name="connsiteX2941" fmla="*/ 626381 w 1056130"/>
              <a:gd name="connsiteY2941" fmla="*/ 244902 h 1056130"/>
              <a:gd name="connsiteX2942" fmla="*/ 624269 w 1056130"/>
              <a:gd name="connsiteY2942" fmla="*/ 242646 h 1056130"/>
              <a:gd name="connsiteX2943" fmla="*/ 624269 w 1056130"/>
              <a:gd name="connsiteY2943" fmla="*/ 201385 h 1056130"/>
              <a:gd name="connsiteX2944" fmla="*/ 626237 w 1056130"/>
              <a:gd name="connsiteY2944" fmla="*/ 199321 h 1056130"/>
              <a:gd name="connsiteX2945" fmla="*/ 668074 w 1056130"/>
              <a:gd name="connsiteY2945" fmla="*/ 199321 h 1056130"/>
              <a:gd name="connsiteX2946" fmla="*/ 669923 w 1056130"/>
              <a:gd name="connsiteY2946" fmla="*/ 201241 h 1056130"/>
              <a:gd name="connsiteX2947" fmla="*/ 669923 w 1056130"/>
              <a:gd name="connsiteY2947" fmla="*/ 222051 h 1056130"/>
              <a:gd name="connsiteX2948" fmla="*/ 669923 w 1056130"/>
              <a:gd name="connsiteY2948" fmla="*/ 242574 h 1056130"/>
              <a:gd name="connsiteX2949" fmla="*/ 669899 w 1056130"/>
              <a:gd name="connsiteY2949" fmla="*/ 195600 h 1056130"/>
              <a:gd name="connsiteX2950" fmla="*/ 667882 w 1056130"/>
              <a:gd name="connsiteY2950" fmla="*/ 197640 h 1056130"/>
              <a:gd name="connsiteX2951" fmla="*/ 626309 w 1056130"/>
              <a:gd name="connsiteY2951" fmla="*/ 197640 h 1056130"/>
              <a:gd name="connsiteX2952" fmla="*/ 624269 w 1056130"/>
              <a:gd name="connsiteY2952" fmla="*/ 195624 h 1056130"/>
              <a:gd name="connsiteX2953" fmla="*/ 624269 w 1056130"/>
              <a:gd name="connsiteY2953" fmla="*/ 154099 h 1056130"/>
              <a:gd name="connsiteX2954" fmla="*/ 626285 w 1056130"/>
              <a:gd name="connsiteY2954" fmla="*/ 152059 h 1056130"/>
              <a:gd name="connsiteX2955" fmla="*/ 667882 w 1056130"/>
              <a:gd name="connsiteY2955" fmla="*/ 152059 h 1056130"/>
              <a:gd name="connsiteX2956" fmla="*/ 669923 w 1056130"/>
              <a:gd name="connsiteY2956" fmla="*/ 154099 h 1056130"/>
              <a:gd name="connsiteX2957" fmla="*/ 669923 w 1056130"/>
              <a:gd name="connsiteY2957" fmla="*/ 174886 h 1056130"/>
              <a:gd name="connsiteX2958" fmla="*/ 669923 w 1056130"/>
              <a:gd name="connsiteY2958" fmla="*/ 195672 h 1056130"/>
              <a:gd name="connsiteX2959" fmla="*/ 624293 w 1056130"/>
              <a:gd name="connsiteY2959" fmla="*/ 248551 h 1056130"/>
              <a:gd name="connsiteX2960" fmla="*/ 626309 w 1056130"/>
              <a:gd name="connsiteY2960" fmla="*/ 246486 h 1056130"/>
              <a:gd name="connsiteX2961" fmla="*/ 667930 w 1056130"/>
              <a:gd name="connsiteY2961" fmla="*/ 246486 h 1056130"/>
              <a:gd name="connsiteX2962" fmla="*/ 669947 w 1056130"/>
              <a:gd name="connsiteY2962" fmla="*/ 248551 h 1056130"/>
              <a:gd name="connsiteX2963" fmla="*/ 669947 w 1056130"/>
              <a:gd name="connsiteY2963" fmla="*/ 290148 h 1056130"/>
              <a:gd name="connsiteX2964" fmla="*/ 668074 w 1056130"/>
              <a:gd name="connsiteY2964" fmla="*/ 292044 h 1056130"/>
              <a:gd name="connsiteX2965" fmla="*/ 626429 w 1056130"/>
              <a:gd name="connsiteY2965" fmla="*/ 292044 h 1056130"/>
              <a:gd name="connsiteX2966" fmla="*/ 624269 w 1056130"/>
              <a:gd name="connsiteY2966" fmla="*/ 289908 h 1056130"/>
              <a:gd name="connsiteX2967" fmla="*/ 624293 w 1056130"/>
              <a:gd name="connsiteY2967" fmla="*/ 295452 h 1056130"/>
              <a:gd name="connsiteX2968" fmla="*/ 626549 w 1056130"/>
              <a:gd name="connsiteY2968" fmla="*/ 293652 h 1056130"/>
              <a:gd name="connsiteX2969" fmla="*/ 665218 w 1056130"/>
              <a:gd name="connsiteY2969" fmla="*/ 293652 h 1056130"/>
              <a:gd name="connsiteX2970" fmla="*/ 668122 w 1056130"/>
              <a:gd name="connsiteY2970" fmla="*/ 293652 h 1056130"/>
              <a:gd name="connsiteX2971" fmla="*/ 669947 w 1056130"/>
              <a:gd name="connsiteY2971" fmla="*/ 295596 h 1056130"/>
              <a:gd name="connsiteX2972" fmla="*/ 669947 w 1056130"/>
              <a:gd name="connsiteY2972" fmla="*/ 316647 h 1056130"/>
              <a:gd name="connsiteX2973" fmla="*/ 669947 w 1056130"/>
              <a:gd name="connsiteY2973" fmla="*/ 337170 h 1056130"/>
              <a:gd name="connsiteX2974" fmla="*/ 667834 w 1056130"/>
              <a:gd name="connsiteY2974" fmla="*/ 339378 h 1056130"/>
              <a:gd name="connsiteX2975" fmla="*/ 626261 w 1056130"/>
              <a:gd name="connsiteY2975" fmla="*/ 339378 h 1056130"/>
              <a:gd name="connsiteX2976" fmla="*/ 624293 w 1056130"/>
              <a:gd name="connsiteY2976" fmla="*/ 337554 h 1056130"/>
              <a:gd name="connsiteX2977" fmla="*/ 624293 w 1056130"/>
              <a:gd name="connsiteY2977" fmla="*/ 532098 h 1056130"/>
              <a:gd name="connsiteX2978" fmla="*/ 626501 w 1056130"/>
              <a:gd name="connsiteY2978" fmla="*/ 529697 h 1056130"/>
              <a:gd name="connsiteX2979" fmla="*/ 667834 w 1056130"/>
              <a:gd name="connsiteY2979" fmla="*/ 529697 h 1056130"/>
              <a:gd name="connsiteX2980" fmla="*/ 669947 w 1056130"/>
              <a:gd name="connsiteY2980" fmla="*/ 531906 h 1056130"/>
              <a:gd name="connsiteX2981" fmla="*/ 669947 w 1056130"/>
              <a:gd name="connsiteY2981" fmla="*/ 572999 h 1056130"/>
              <a:gd name="connsiteX2982" fmla="*/ 667546 w 1056130"/>
              <a:gd name="connsiteY2982" fmla="*/ 575279 h 1056130"/>
              <a:gd name="connsiteX2983" fmla="*/ 626525 w 1056130"/>
              <a:gd name="connsiteY2983" fmla="*/ 575279 h 1056130"/>
              <a:gd name="connsiteX2984" fmla="*/ 624269 w 1056130"/>
              <a:gd name="connsiteY2984" fmla="*/ 572879 h 1056130"/>
              <a:gd name="connsiteX2985" fmla="*/ 624269 w 1056130"/>
              <a:gd name="connsiteY2985" fmla="*/ 532266 h 1056130"/>
              <a:gd name="connsiteX2986" fmla="*/ 669899 w 1056130"/>
              <a:gd name="connsiteY2986" fmla="*/ 526217 h 1056130"/>
              <a:gd name="connsiteX2987" fmla="*/ 668002 w 1056130"/>
              <a:gd name="connsiteY2987" fmla="*/ 528113 h 1056130"/>
              <a:gd name="connsiteX2988" fmla="*/ 626429 w 1056130"/>
              <a:gd name="connsiteY2988" fmla="*/ 528113 h 1056130"/>
              <a:gd name="connsiteX2989" fmla="*/ 624269 w 1056130"/>
              <a:gd name="connsiteY2989" fmla="*/ 525953 h 1056130"/>
              <a:gd name="connsiteX2990" fmla="*/ 624269 w 1056130"/>
              <a:gd name="connsiteY2990" fmla="*/ 484668 h 1056130"/>
              <a:gd name="connsiteX2991" fmla="*/ 626309 w 1056130"/>
              <a:gd name="connsiteY2991" fmla="*/ 482628 h 1056130"/>
              <a:gd name="connsiteX2992" fmla="*/ 667906 w 1056130"/>
              <a:gd name="connsiteY2992" fmla="*/ 482628 h 1056130"/>
              <a:gd name="connsiteX2993" fmla="*/ 669923 w 1056130"/>
              <a:gd name="connsiteY2993" fmla="*/ 484692 h 1056130"/>
              <a:gd name="connsiteX2994" fmla="*/ 669923 w 1056130"/>
              <a:gd name="connsiteY2994" fmla="*/ 526289 h 1056130"/>
              <a:gd name="connsiteX2995" fmla="*/ 624293 w 1056130"/>
              <a:gd name="connsiteY2995" fmla="*/ 390096 h 1056130"/>
              <a:gd name="connsiteX2996" fmla="*/ 626333 w 1056130"/>
              <a:gd name="connsiteY2996" fmla="*/ 388056 h 1056130"/>
              <a:gd name="connsiteX2997" fmla="*/ 667930 w 1056130"/>
              <a:gd name="connsiteY2997" fmla="*/ 388056 h 1056130"/>
              <a:gd name="connsiteX2998" fmla="*/ 669947 w 1056130"/>
              <a:gd name="connsiteY2998" fmla="*/ 390072 h 1056130"/>
              <a:gd name="connsiteX2999" fmla="*/ 669947 w 1056130"/>
              <a:gd name="connsiteY2999" fmla="*/ 410883 h 1056130"/>
              <a:gd name="connsiteX3000" fmla="*/ 669947 w 1056130"/>
              <a:gd name="connsiteY3000" fmla="*/ 431669 h 1056130"/>
              <a:gd name="connsiteX3001" fmla="*/ 667930 w 1056130"/>
              <a:gd name="connsiteY3001" fmla="*/ 433710 h 1056130"/>
              <a:gd name="connsiteX3002" fmla="*/ 626309 w 1056130"/>
              <a:gd name="connsiteY3002" fmla="*/ 433710 h 1056130"/>
              <a:gd name="connsiteX3003" fmla="*/ 624269 w 1056130"/>
              <a:gd name="connsiteY3003" fmla="*/ 431669 h 1056130"/>
              <a:gd name="connsiteX3004" fmla="*/ 624293 w 1056130"/>
              <a:gd name="connsiteY3004" fmla="*/ 342978 h 1056130"/>
              <a:gd name="connsiteX3005" fmla="*/ 626333 w 1056130"/>
              <a:gd name="connsiteY3005" fmla="*/ 340986 h 1056130"/>
              <a:gd name="connsiteX3006" fmla="*/ 667930 w 1056130"/>
              <a:gd name="connsiteY3006" fmla="*/ 340986 h 1056130"/>
              <a:gd name="connsiteX3007" fmla="*/ 669947 w 1056130"/>
              <a:gd name="connsiteY3007" fmla="*/ 343002 h 1056130"/>
              <a:gd name="connsiteX3008" fmla="*/ 669947 w 1056130"/>
              <a:gd name="connsiteY3008" fmla="*/ 384599 h 1056130"/>
              <a:gd name="connsiteX3009" fmla="*/ 668050 w 1056130"/>
              <a:gd name="connsiteY3009" fmla="*/ 386448 h 1056130"/>
              <a:gd name="connsiteX3010" fmla="*/ 626165 w 1056130"/>
              <a:gd name="connsiteY3010" fmla="*/ 386448 h 1056130"/>
              <a:gd name="connsiteX3011" fmla="*/ 624269 w 1056130"/>
              <a:gd name="connsiteY3011" fmla="*/ 384575 h 1056130"/>
              <a:gd name="connsiteX3012" fmla="*/ 669899 w 1056130"/>
              <a:gd name="connsiteY3012" fmla="*/ 478571 h 1056130"/>
              <a:gd name="connsiteX3013" fmla="*/ 667690 w 1056130"/>
              <a:gd name="connsiteY3013" fmla="*/ 480971 h 1056130"/>
              <a:gd name="connsiteX3014" fmla="*/ 626381 w 1056130"/>
              <a:gd name="connsiteY3014" fmla="*/ 480971 h 1056130"/>
              <a:gd name="connsiteX3015" fmla="*/ 624269 w 1056130"/>
              <a:gd name="connsiteY3015" fmla="*/ 478739 h 1056130"/>
              <a:gd name="connsiteX3016" fmla="*/ 624269 w 1056130"/>
              <a:gd name="connsiteY3016" fmla="*/ 437454 h 1056130"/>
              <a:gd name="connsiteX3017" fmla="*/ 626237 w 1056130"/>
              <a:gd name="connsiteY3017" fmla="*/ 435366 h 1056130"/>
              <a:gd name="connsiteX3018" fmla="*/ 668098 w 1056130"/>
              <a:gd name="connsiteY3018" fmla="*/ 435366 h 1056130"/>
              <a:gd name="connsiteX3019" fmla="*/ 669923 w 1056130"/>
              <a:gd name="connsiteY3019" fmla="*/ 437310 h 1056130"/>
              <a:gd name="connsiteX3020" fmla="*/ 669923 w 1056130"/>
              <a:gd name="connsiteY3020" fmla="*/ 458097 h 1056130"/>
              <a:gd name="connsiteX3021" fmla="*/ 669923 w 1056130"/>
              <a:gd name="connsiteY3021" fmla="*/ 478643 h 1056130"/>
              <a:gd name="connsiteX3022" fmla="*/ 624293 w 1056130"/>
              <a:gd name="connsiteY3022" fmla="*/ 578927 h 1056130"/>
              <a:gd name="connsiteX3023" fmla="*/ 626333 w 1056130"/>
              <a:gd name="connsiteY3023" fmla="*/ 576863 h 1056130"/>
              <a:gd name="connsiteX3024" fmla="*/ 667930 w 1056130"/>
              <a:gd name="connsiteY3024" fmla="*/ 576863 h 1056130"/>
              <a:gd name="connsiteX3025" fmla="*/ 669947 w 1056130"/>
              <a:gd name="connsiteY3025" fmla="*/ 578927 h 1056130"/>
              <a:gd name="connsiteX3026" fmla="*/ 669947 w 1056130"/>
              <a:gd name="connsiteY3026" fmla="*/ 620525 h 1056130"/>
              <a:gd name="connsiteX3027" fmla="*/ 667906 w 1056130"/>
              <a:gd name="connsiteY3027" fmla="*/ 622517 h 1056130"/>
              <a:gd name="connsiteX3028" fmla="*/ 626309 w 1056130"/>
              <a:gd name="connsiteY3028" fmla="*/ 622517 h 1056130"/>
              <a:gd name="connsiteX3029" fmla="*/ 624269 w 1056130"/>
              <a:gd name="connsiteY3029" fmla="*/ 620501 h 1056130"/>
              <a:gd name="connsiteX3030" fmla="*/ 624293 w 1056130"/>
              <a:gd name="connsiteY3030" fmla="*/ 12458 h 1056130"/>
              <a:gd name="connsiteX3031" fmla="*/ 626309 w 1056130"/>
              <a:gd name="connsiteY3031" fmla="*/ 10393 h 1056130"/>
              <a:gd name="connsiteX3032" fmla="*/ 667906 w 1056130"/>
              <a:gd name="connsiteY3032" fmla="*/ 10393 h 1056130"/>
              <a:gd name="connsiteX3033" fmla="*/ 669947 w 1056130"/>
              <a:gd name="connsiteY3033" fmla="*/ 12434 h 1056130"/>
              <a:gd name="connsiteX3034" fmla="*/ 669947 w 1056130"/>
              <a:gd name="connsiteY3034" fmla="*/ 53767 h 1056130"/>
              <a:gd name="connsiteX3035" fmla="*/ 667810 w 1056130"/>
              <a:gd name="connsiteY3035" fmla="*/ 55951 h 1056130"/>
              <a:gd name="connsiteX3036" fmla="*/ 626453 w 1056130"/>
              <a:gd name="connsiteY3036" fmla="*/ 55951 h 1056130"/>
              <a:gd name="connsiteX3037" fmla="*/ 624269 w 1056130"/>
              <a:gd name="connsiteY3037" fmla="*/ 53815 h 1056130"/>
              <a:gd name="connsiteX3038" fmla="*/ 624293 w 1056130"/>
              <a:gd name="connsiteY3038" fmla="*/ 59575 h 1056130"/>
              <a:gd name="connsiteX3039" fmla="*/ 626309 w 1056130"/>
              <a:gd name="connsiteY3039" fmla="*/ 57535 h 1056130"/>
              <a:gd name="connsiteX3040" fmla="*/ 667906 w 1056130"/>
              <a:gd name="connsiteY3040" fmla="*/ 57535 h 1056130"/>
              <a:gd name="connsiteX3041" fmla="*/ 669947 w 1056130"/>
              <a:gd name="connsiteY3041" fmla="*/ 59791 h 1056130"/>
              <a:gd name="connsiteX3042" fmla="*/ 669947 w 1056130"/>
              <a:gd name="connsiteY3042" fmla="*/ 80578 h 1056130"/>
              <a:gd name="connsiteX3043" fmla="*/ 669947 w 1056130"/>
              <a:gd name="connsiteY3043" fmla="*/ 101100 h 1056130"/>
              <a:gd name="connsiteX3044" fmla="*/ 667810 w 1056130"/>
              <a:gd name="connsiteY3044" fmla="*/ 103285 h 1056130"/>
              <a:gd name="connsiteX3045" fmla="*/ 626453 w 1056130"/>
              <a:gd name="connsiteY3045" fmla="*/ 103285 h 1056130"/>
              <a:gd name="connsiteX3046" fmla="*/ 624269 w 1056130"/>
              <a:gd name="connsiteY3046" fmla="*/ 101148 h 1056130"/>
              <a:gd name="connsiteX3047" fmla="*/ 624293 w 1056130"/>
              <a:gd name="connsiteY3047" fmla="*/ 106813 h 1056130"/>
              <a:gd name="connsiteX3048" fmla="*/ 626117 w 1056130"/>
              <a:gd name="connsiteY3048" fmla="*/ 104869 h 1056130"/>
              <a:gd name="connsiteX3049" fmla="*/ 668242 w 1056130"/>
              <a:gd name="connsiteY3049" fmla="*/ 104869 h 1056130"/>
              <a:gd name="connsiteX3050" fmla="*/ 669995 w 1056130"/>
              <a:gd name="connsiteY3050" fmla="*/ 106693 h 1056130"/>
              <a:gd name="connsiteX3051" fmla="*/ 669995 w 1056130"/>
              <a:gd name="connsiteY3051" fmla="*/ 148554 h 1056130"/>
              <a:gd name="connsiteX3052" fmla="*/ 667786 w 1056130"/>
              <a:gd name="connsiteY3052" fmla="*/ 150379 h 1056130"/>
              <a:gd name="connsiteX3053" fmla="*/ 630582 w 1056130"/>
              <a:gd name="connsiteY3053" fmla="*/ 150379 h 1056130"/>
              <a:gd name="connsiteX3054" fmla="*/ 626117 w 1056130"/>
              <a:gd name="connsiteY3054" fmla="*/ 150379 h 1056130"/>
              <a:gd name="connsiteX3055" fmla="*/ 624269 w 1056130"/>
              <a:gd name="connsiteY3055" fmla="*/ 148434 h 1056130"/>
              <a:gd name="connsiteX3056" fmla="*/ 624269 w 1056130"/>
              <a:gd name="connsiteY3056" fmla="*/ 106933 h 1056130"/>
              <a:gd name="connsiteX3057" fmla="*/ 625157 w 1056130"/>
              <a:gd name="connsiteY3057" fmla="*/ 626285 h 1056130"/>
              <a:gd name="connsiteX3058" fmla="*/ 623621 w 1056130"/>
              <a:gd name="connsiteY3058" fmla="*/ 626669 h 1056130"/>
              <a:gd name="connsiteX3059" fmla="*/ 580992 w 1056130"/>
              <a:gd name="connsiteY3059" fmla="*/ 626669 h 1056130"/>
              <a:gd name="connsiteX3060" fmla="*/ 577967 w 1056130"/>
              <a:gd name="connsiteY3060" fmla="*/ 624029 h 1056130"/>
              <a:gd name="connsiteX3061" fmla="*/ 594481 w 1056130"/>
              <a:gd name="connsiteY3061" fmla="*/ 624029 h 1056130"/>
              <a:gd name="connsiteX3062" fmla="*/ 620525 w 1056130"/>
              <a:gd name="connsiteY3062" fmla="*/ 624029 h 1056130"/>
              <a:gd name="connsiteX3063" fmla="*/ 625133 w 1056130"/>
              <a:gd name="connsiteY3063" fmla="*/ 626405 h 1056130"/>
              <a:gd name="connsiteX3064" fmla="*/ 620909 w 1056130"/>
              <a:gd name="connsiteY3064" fmla="*/ 622493 h 1056130"/>
              <a:gd name="connsiteX3065" fmla="*/ 578999 w 1056130"/>
              <a:gd name="connsiteY3065" fmla="*/ 622493 h 1056130"/>
              <a:gd name="connsiteX3066" fmla="*/ 577199 w 1056130"/>
              <a:gd name="connsiteY3066" fmla="*/ 620573 h 1056130"/>
              <a:gd name="connsiteX3067" fmla="*/ 577199 w 1056130"/>
              <a:gd name="connsiteY3067" fmla="*/ 579047 h 1056130"/>
              <a:gd name="connsiteX3068" fmla="*/ 579119 w 1056130"/>
              <a:gd name="connsiteY3068" fmla="*/ 576935 h 1056130"/>
              <a:gd name="connsiteX3069" fmla="*/ 620741 w 1056130"/>
              <a:gd name="connsiteY3069" fmla="*/ 576935 h 1056130"/>
              <a:gd name="connsiteX3070" fmla="*/ 622685 w 1056130"/>
              <a:gd name="connsiteY3070" fmla="*/ 578759 h 1056130"/>
              <a:gd name="connsiteX3071" fmla="*/ 622685 w 1056130"/>
              <a:gd name="connsiteY3071" fmla="*/ 620909 h 1056130"/>
              <a:gd name="connsiteX3072" fmla="*/ 620885 w 1056130"/>
              <a:gd name="connsiteY3072" fmla="*/ 622613 h 1056130"/>
              <a:gd name="connsiteX3073" fmla="*/ 577223 w 1056130"/>
              <a:gd name="connsiteY3073" fmla="*/ 531786 h 1056130"/>
              <a:gd name="connsiteX3074" fmla="*/ 579384 w 1056130"/>
              <a:gd name="connsiteY3074" fmla="*/ 529649 h 1056130"/>
              <a:gd name="connsiteX3075" fmla="*/ 620669 w 1056130"/>
              <a:gd name="connsiteY3075" fmla="*/ 529649 h 1056130"/>
              <a:gd name="connsiteX3076" fmla="*/ 622685 w 1056130"/>
              <a:gd name="connsiteY3076" fmla="*/ 531666 h 1056130"/>
              <a:gd name="connsiteX3077" fmla="*/ 622685 w 1056130"/>
              <a:gd name="connsiteY3077" fmla="*/ 573215 h 1056130"/>
              <a:gd name="connsiteX3078" fmla="*/ 620669 w 1056130"/>
              <a:gd name="connsiteY3078" fmla="*/ 575231 h 1056130"/>
              <a:gd name="connsiteX3079" fmla="*/ 579095 w 1056130"/>
              <a:gd name="connsiteY3079" fmla="*/ 575231 h 1056130"/>
              <a:gd name="connsiteX3080" fmla="*/ 577199 w 1056130"/>
              <a:gd name="connsiteY3080" fmla="*/ 573359 h 1056130"/>
              <a:gd name="connsiteX3081" fmla="*/ 577199 w 1056130"/>
              <a:gd name="connsiteY3081" fmla="*/ 552572 h 1056130"/>
              <a:gd name="connsiteX3082" fmla="*/ 622829 w 1056130"/>
              <a:gd name="connsiteY3082" fmla="*/ 484356 h 1056130"/>
              <a:gd name="connsiteX3083" fmla="*/ 622829 w 1056130"/>
              <a:gd name="connsiteY3083" fmla="*/ 505142 h 1056130"/>
              <a:gd name="connsiteX3084" fmla="*/ 622829 w 1056130"/>
              <a:gd name="connsiteY3084" fmla="*/ 526169 h 1056130"/>
              <a:gd name="connsiteX3085" fmla="*/ 620957 w 1056130"/>
              <a:gd name="connsiteY3085" fmla="*/ 528065 h 1056130"/>
              <a:gd name="connsiteX3086" fmla="*/ 578975 w 1056130"/>
              <a:gd name="connsiteY3086" fmla="*/ 528065 h 1056130"/>
              <a:gd name="connsiteX3087" fmla="*/ 577175 w 1056130"/>
              <a:gd name="connsiteY3087" fmla="*/ 526337 h 1056130"/>
              <a:gd name="connsiteX3088" fmla="*/ 577175 w 1056130"/>
              <a:gd name="connsiteY3088" fmla="*/ 484236 h 1056130"/>
              <a:gd name="connsiteX3089" fmla="*/ 578951 w 1056130"/>
              <a:gd name="connsiteY3089" fmla="*/ 482460 h 1056130"/>
              <a:gd name="connsiteX3090" fmla="*/ 621029 w 1056130"/>
              <a:gd name="connsiteY3090" fmla="*/ 482460 h 1056130"/>
              <a:gd name="connsiteX3091" fmla="*/ 622709 w 1056130"/>
              <a:gd name="connsiteY3091" fmla="*/ 484476 h 1056130"/>
              <a:gd name="connsiteX3092" fmla="*/ 620621 w 1056130"/>
              <a:gd name="connsiteY3092" fmla="*/ 244854 h 1056130"/>
              <a:gd name="connsiteX3093" fmla="*/ 579408 w 1056130"/>
              <a:gd name="connsiteY3093" fmla="*/ 244854 h 1056130"/>
              <a:gd name="connsiteX3094" fmla="*/ 577199 w 1056130"/>
              <a:gd name="connsiteY3094" fmla="*/ 242766 h 1056130"/>
              <a:gd name="connsiteX3095" fmla="*/ 577199 w 1056130"/>
              <a:gd name="connsiteY3095" fmla="*/ 201265 h 1056130"/>
              <a:gd name="connsiteX3096" fmla="*/ 579264 w 1056130"/>
              <a:gd name="connsiteY3096" fmla="*/ 199321 h 1056130"/>
              <a:gd name="connsiteX3097" fmla="*/ 620621 w 1056130"/>
              <a:gd name="connsiteY3097" fmla="*/ 199321 h 1056130"/>
              <a:gd name="connsiteX3098" fmla="*/ 622685 w 1056130"/>
              <a:gd name="connsiteY3098" fmla="*/ 201529 h 1056130"/>
              <a:gd name="connsiteX3099" fmla="*/ 622685 w 1056130"/>
              <a:gd name="connsiteY3099" fmla="*/ 242622 h 1056130"/>
              <a:gd name="connsiteX3100" fmla="*/ 620501 w 1056130"/>
              <a:gd name="connsiteY3100" fmla="*/ 244974 h 1056130"/>
              <a:gd name="connsiteX3101" fmla="*/ 577415 w 1056130"/>
              <a:gd name="connsiteY3101" fmla="*/ 343122 h 1056130"/>
              <a:gd name="connsiteX3102" fmla="*/ 579816 w 1056130"/>
              <a:gd name="connsiteY3102" fmla="*/ 340938 h 1056130"/>
              <a:gd name="connsiteX3103" fmla="*/ 620909 w 1056130"/>
              <a:gd name="connsiteY3103" fmla="*/ 340938 h 1056130"/>
              <a:gd name="connsiteX3104" fmla="*/ 622973 w 1056130"/>
              <a:gd name="connsiteY3104" fmla="*/ 342858 h 1056130"/>
              <a:gd name="connsiteX3105" fmla="*/ 622973 w 1056130"/>
              <a:gd name="connsiteY3105" fmla="*/ 384479 h 1056130"/>
              <a:gd name="connsiteX3106" fmla="*/ 620909 w 1056130"/>
              <a:gd name="connsiteY3106" fmla="*/ 386424 h 1056130"/>
              <a:gd name="connsiteX3107" fmla="*/ 579264 w 1056130"/>
              <a:gd name="connsiteY3107" fmla="*/ 386424 h 1056130"/>
              <a:gd name="connsiteX3108" fmla="*/ 577199 w 1056130"/>
              <a:gd name="connsiteY3108" fmla="*/ 384215 h 1056130"/>
              <a:gd name="connsiteX3109" fmla="*/ 622901 w 1056130"/>
              <a:gd name="connsiteY3109" fmla="*/ 337458 h 1056130"/>
              <a:gd name="connsiteX3110" fmla="*/ 621005 w 1056130"/>
              <a:gd name="connsiteY3110" fmla="*/ 339330 h 1056130"/>
              <a:gd name="connsiteX3111" fmla="*/ 579432 w 1056130"/>
              <a:gd name="connsiteY3111" fmla="*/ 339330 h 1056130"/>
              <a:gd name="connsiteX3112" fmla="*/ 577415 w 1056130"/>
              <a:gd name="connsiteY3112" fmla="*/ 337314 h 1056130"/>
              <a:gd name="connsiteX3113" fmla="*/ 577415 w 1056130"/>
              <a:gd name="connsiteY3113" fmla="*/ 295861 h 1056130"/>
              <a:gd name="connsiteX3114" fmla="*/ 579576 w 1056130"/>
              <a:gd name="connsiteY3114" fmla="*/ 293724 h 1056130"/>
              <a:gd name="connsiteX3115" fmla="*/ 620885 w 1056130"/>
              <a:gd name="connsiteY3115" fmla="*/ 293724 h 1056130"/>
              <a:gd name="connsiteX3116" fmla="*/ 622901 w 1056130"/>
              <a:gd name="connsiteY3116" fmla="*/ 295740 h 1056130"/>
              <a:gd name="connsiteX3117" fmla="*/ 577199 w 1056130"/>
              <a:gd name="connsiteY3117" fmla="*/ 154027 h 1056130"/>
              <a:gd name="connsiteX3118" fmla="*/ 579023 w 1056130"/>
              <a:gd name="connsiteY3118" fmla="*/ 152059 h 1056130"/>
              <a:gd name="connsiteX3119" fmla="*/ 620885 w 1056130"/>
              <a:gd name="connsiteY3119" fmla="*/ 152059 h 1056130"/>
              <a:gd name="connsiteX3120" fmla="*/ 622685 w 1056130"/>
              <a:gd name="connsiteY3120" fmla="*/ 154291 h 1056130"/>
              <a:gd name="connsiteX3121" fmla="*/ 622685 w 1056130"/>
              <a:gd name="connsiteY3121" fmla="*/ 192216 h 1056130"/>
              <a:gd name="connsiteX3122" fmla="*/ 622685 w 1056130"/>
              <a:gd name="connsiteY3122" fmla="*/ 195888 h 1056130"/>
              <a:gd name="connsiteX3123" fmla="*/ 620741 w 1056130"/>
              <a:gd name="connsiteY3123" fmla="*/ 197712 h 1056130"/>
              <a:gd name="connsiteX3124" fmla="*/ 579143 w 1056130"/>
              <a:gd name="connsiteY3124" fmla="*/ 197712 h 1056130"/>
              <a:gd name="connsiteX3125" fmla="*/ 577199 w 1056130"/>
              <a:gd name="connsiteY3125" fmla="*/ 195888 h 1056130"/>
              <a:gd name="connsiteX3126" fmla="*/ 577199 w 1056130"/>
              <a:gd name="connsiteY3126" fmla="*/ 106933 h 1056130"/>
              <a:gd name="connsiteX3127" fmla="*/ 579264 w 1056130"/>
              <a:gd name="connsiteY3127" fmla="*/ 104989 h 1056130"/>
              <a:gd name="connsiteX3128" fmla="*/ 620597 w 1056130"/>
              <a:gd name="connsiteY3128" fmla="*/ 104989 h 1056130"/>
              <a:gd name="connsiteX3129" fmla="*/ 622685 w 1056130"/>
              <a:gd name="connsiteY3129" fmla="*/ 107173 h 1056130"/>
              <a:gd name="connsiteX3130" fmla="*/ 622685 w 1056130"/>
              <a:gd name="connsiteY3130" fmla="*/ 148218 h 1056130"/>
              <a:gd name="connsiteX3131" fmla="*/ 620285 w 1056130"/>
              <a:gd name="connsiteY3131" fmla="*/ 150427 h 1056130"/>
              <a:gd name="connsiteX3132" fmla="*/ 579287 w 1056130"/>
              <a:gd name="connsiteY3132" fmla="*/ 150427 h 1056130"/>
              <a:gd name="connsiteX3133" fmla="*/ 577199 w 1056130"/>
              <a:gd name="connsiteY3133" fmla="*/ 148506 h 1056130"/>
              <a:gd name="connsiteX3134" fmla="*/ 577199 w 1056130"/>
              <a:gd name="connsiteY3134" fmla="*/ 248383 h 1056130"/>
              <a:gd name="connsiteX3135" fmla="*/ 579143 w 1056130"/>
              <a:gd name="connsiteY3135" fmla="*/ 246558 h 1056130"/>
              <a:gd name="connsiteX3136" fmla="*/ 620717 w 1056130"/>
              <a:gd name="connsiteY3136" fmla="*/ 246558 h 1056130"/>
              <a:gd name="connsiteX3137" fmla="*/ 622685 w 1056130"/>
              <a:gd name="connsiteY3137" fmla="*/ 248623 h 1056130"/>
              <a:gd name="connsiteX3138" fmla="*/ 622685 w 1056130"/>
              <a:gd name="connsiteY3138" fmla="*/ 290172 h 1056130"/>
              <a:gd name="connsiteX3139" fmla="*/ 620597 w 1056130"/>
              <a:gd name="connsiteY3139" fmla="*/ 292116 h 1056130"/>
              <a:gd name="connsiteX3140" fmla="*/ 579312 w 1056130"/>
              <a:gd name="connsiteY3140" fmla="*/ 292116 h 1056130"/>
              <a:gd name="connsiteX3141" fmla="*/ 577199 w 1056130"/>
              <a:gd name="connsiteY3141" fmla="*/ 290220 h 1056130"/>
              <a:gd name="connsiteX3142" fmla="*/ 577199 w 1056130"/>
              <a:gd name="connsiteY3142" fmla="*/ 12410 h 1056130"/>
              <a:gd name="connsiteX3143" fmla="*/ 579047 w 1056130"/>
              <a:gd name="connsiteY3143" fmla="*/ 10513 h 1056130"/>
              <a:gd name="connsiteX3144" fmla="*/ 620885 w 1056130"/>
              <a:gd name="connsiteY3144" fmla="*/ 10513 h 1056130"/>
              <a:gd name="connsiteX3145" fmla="*/ 622685 w 1056130"/>
              <a:gd name="connsiteY3145" fmla="*/ 12458 h 1056130"/>
              <a:gd name="connsiteX3146" fmla="*/ 622685 w 1056130"/>
              <a:gd name="connsiteY3146" fmla="*/ 54031 h 1056130"/>
              <a:gd name="connsiteX3147" fmla="*/ 620453 w 1056130"/>
              <a:gd name="connsiteY3147" fmla="*/ 56071 h 1056130"/>
              <a:gd name="connsiteX3148" fmla="*/ 579143 w 1056130"/>
              <a:gd name="connsiteY3148" fmla="*/ 56071 h 1056130"/>
              <a:gd name="connsiteX3149" fmla="*/ 577199 w 1056130"/>
              <a:gd name="connsiteY3149" fmla="*/ 54247 h 1056130"/>
              <a:gd name="connsiteX3150" fmla="*/ 578903 w 1056130"/>
              <a:gd name="connsiteY3150" fmla="*/ 57631 h 1056130"/>
              <a:gd name="connsiteX3151" fmla="*/ 621005 w 1056130"/>
              <a:gd name="connsiteY3151" fmla="*/ 57631 h 1056130"/>
              <a:gd name="connsiteX3152" fmla="*/ 622709 w 1056130"/>
              <a:gd name="connsiteY3152" fmla="*/ 59479 h 1056130"/>
              <a:gd name="connsiteX3153" fmla="*/ 622709 w 1056130"/>
              <a:gd name="connsiteY3153" fmla="*/ 80530 h 1056130"/>
              <a:gd name="connsiteX3154" fmla="*/ 622709 w 1056130"/>
              <a:gd name="connsiteY3154" fmla="*/ 101317 h 1056130"/>
              <a:gd name="connsiteX3155" fmla="*/ 620741 w 1056130"/>
              <a:gd name="connsiteY3155" fmla="*/ 103405 h 1056130"/>
              <a:gd name="connsiteX3156" fmla="*/ 579143 w 1056130"/>
              <a:gd name="connsiteY3156" fmla="*/ 103405 h 1056130"/>
              <a:gd name="connsiteX3157" fmla="*/ 577199 w 1056130"/>
              <a:gd name="connsiteY3157" fmla="*/ 101557 h 1056130"/>
              <a:gd name="connsiteX3158" fmla="*/ 577199 w 1056130"/>
              <a:gd name="connsiteY3158" fmla="*/ 59455 h 1056130"/>
              <a:gd name="connsiteX3159" fmla="*/ 578903 w 1056130"/>
              <a:gd name="connsiteY3159" fmla="*/ 57631 h 1056130"/>
              <a:gd name="connsiteX3160" fmla="*/ 578903 w 1056130"/>
              <a:gd name="connsiteY3160" fmla="*/ 388080 h 1056130"/>
              <a:gd name="connsiteX3161" fmla="*/ 620765 w 1056130"/>
              <a:gd name="connsiteY3161" fmla="*/ 388080 h 1056130"/>
              <a:gd name="connsiteX3162" fmla="*/ 622637 w 1056130"/>
              <a:gd name="connsiteY3162" fmla="*/ 389976 h 1056130"/>
              <a:gd name="connsiteX3163" fmla="*/ 622637 w 1056130"/>
              <a:gd name="connsiteY3163" fmla="*/ 411027 h 1056130"/>
              <a:gd name="connsiteX3164" fmla="*/ 622637 w 1056130"/>
              <a:gd name="connsiteY3164" fmla="*/ 431837 h 1056130"/>
              <a:gd name="connsiteX3165" fmla="*/ 620765 w 1056130"/>
              <a:gd name="connsiteY3165" fmla="*/ 433734 h 1056130"/>
              <a:gd name="connsiteX3166" fmla="*/ 578903 w 1056130"/>
              <a:gd name="connsiteY3166" fmla="*/ 433734 h 1056130"/>
              <a:gd name="connsiteX3167" fmla="*/ 577127 w 1056130"/>
              <a:gd name="connsiteY3167" fmla="*/ 431933 h 1056130"/>
              <a:gd name="connsiteX3168" fmla="*/ 577127 w 1056130"/>
              <a:gd name="connsiteY3168" fmla="*/ 389832 h 1056130"/>
              <a:gd name="connsiteX3169" fmla="*/ 578951 w 1056130"/>
              <a:gd name="connsiteY3169" fmla="*/ 388080 h 1056130"/>
              <a:gd name="connsiteX3170" fmla="*/ 578903 w 1056130"/>
              <a:gd name="connsiteY3170" fmla="*/ 435342 h 1056130"/>
              <a:gd name="connsiteX3171" fmla="*/ 620789 w 1056130"/>
              <a:gd name="connsiteY3171" fmla="*/ 435342 h 1056130"/>
              <a:gd name="connsiteX3172" fmla="*/ 622589 w 1056130"/>
              <a:gd name="connsiteY3172" fmla="*/ 437286 h 1056130"/>
              <a:gd name="connsiteX3173" fmla="*/ 622589 w 1056130"/>
              <a:gd name="connsiteY3173" fmla="*/ 478907 h 1056130"/>
              <a:gd name="connsiteX3174" fmla="*/ 620669 w 1056130"/>
              <a:gd name="connsiteY3174" fmla="*/ 481019 h 1056130"/>
              <a:gd name="connsiteX3175" fmla="*/ 579143 w 1056130"/>
              <a:gd name="connsiteY3175" fmla="*/ 481019 h 1056130"/>
              <a:gd name="connsiteX3176" fmla="*/ 577199 w 1056130"/>
              <a:gd name="connsiteY3176" fmla="*/ 479195 h 1056130"/>
              <a:gd name="connsiteX3177" fmla="*/ 577199 w 1056130"/>
              <a:gd name="connsiteY3177" fmla="*/ 437046 h 1056130"/>
              <a:gd name="connsiteX3178" fmla="*/ 578999 w 1056130"/>
              <a:gd name="connsiteY3178" fmla="*/ 435342 h 1056130"/>
              <a:gd name="connsiteX3179" fmla="*/ 576503 w 1056130"/>
              <a:gd name="connsiteY3179" fmla="*/ 626621 h 1056130"/>
              <a:gd name="connsiteX3180" fmla="*/ 574103 w 1056130"/>
              <a:gd name="connsiteY3180" fmla="*/ 626813 h 1056130"/>
              <a:gd name="connsiteX3181" fmla="*/ 530970 w 1056130"/>
              <a:gd name="connsiteY3181" fmla="*/ 626813 h 1056130"/>
              <a:gd name="connsiteX3182" fmla="*/ 529841 w 1056130"/>
              <a:gd name="connsiteY3182" fmla="*/ 625517 h 1056130"/>
              <a:gd name="connsiteX3183" fmla="*/ 530994 w 1056130"/>
              <a:gd name="connsiteY3183" fmla="*/ 624173 h 1056130"/>
              <a:gd name="connsiteX3184" fmla="*/ 573599 w 1056130"/>
              <a:gd name="connsiteY3184" fmla="*/ 624173 h 1056130"/>
              <a:gd name="connsiteX3185" fmla="*/ 576671 w 1056130"/>
              <a:gd name="connsiteY3185" fmla="*/ 626621 h 1056130"/>
              <a:gd name="connsiteX3186" fmla="*/ 573623 w 1056130"/>
              <a:gd name="connsiteY3186" fmla="*/ 150475 h 1056130"/>
              <a:gd name="connsiteX3187" fmla="*/ 572039 w 1056130"/>
              <a:gd name="connsiteY3187" fmla="*/ 150475 h 1056130"/>
              <a:gd name="connsiteX3188" fmla="*/ 532338 w 1056130"/>
              <a:gd name="connsiteY3188" fmla="*/ 150475 h 1056130"/>
              <a:gd name="connsiteX3189" fmla="*/ 529937 w 1056130"/>
              <a:gd name="connsiteY3189" fmla="*/ 148266 h 1056130"/>
              <a:gd name="connsiteX3190" fmla="*/ 529937 w 1056130"/>
              <a:gd name="connsiteY3190" fmla="*/ 107221 h 1056130"/>
              <a:gd name="connsiteX3191" fmla="*/ 532338 w 1056130"/>
              <a:gd name="connsiteY3191" fmla="*/ 104989 h 1056130"/>
              <a:gd name="connsiteX3192" fmla="*/ 574703 w 1056130"/>
              <a:gd name="connsiteY3192" fmla="*/ 104989 h 1056130"/>
              <a:gd name="connsiteX3193" fmla="*/ 575759 w 1056130"/>
              <a:gd name="connsiteY3193" fmla="*/ 106141 h 1056130"/>
              <a:gd name="connsiteX3194" fmla="*/ 575759 w 1056130"/>
              <a:gd name="connsiteY3194" fmla="*/ 107725 h 1056130"/>
              <a:gd name="connsiteX3195" fmla="*/ 575759 w 1056130"/>
              <a:gd name="connsiteY3195" fmla="*/ 147714 h 1056130"/>
              <a:gd name="connsiteX3196" fmla="*/ 575759 w 1056130"/>
              <a:gd name="connsiteY3196" fmla="*/ 148770 h 1056130"/>
              <a:gd name="connsiteX3197" fmla="*/ 573791 w 1056130"/>
              <a:gd name="connsiteY3197" fmla="*/ 150475 h 1056130"/>
              <a:gd name="connsiteX3198" fmla="*/ 575543 w 1056130"/>
              <a:gd name="connsiteY3198" fmla="*/ 195672 h 1056130"/>
              <a:gd name="connsiteX3199" fmla="*/ 573527 w 1056130"/>
              <a:gd name="connsiteY3199" fmla="*/ 197712 h 1056130"/>
              <a:gd name="connsiteX3200" fmla="*/ 532002 w 1056130"/>
              <a:gd name="connsiteY3200" fmla="*/ 197712 h 1056130"/>
              <a:gd name="connsiteX3201" fmla="*/ 529865 w 1056130"/>
              <a:gd name="connsiteY3201" fmla="*/ 195552 h 1056130"/>
              <a:gd name="connsiteX3202" fmla="*/ 529865 w 1056130"/>
              <a:gd name="connsiteY3202" fmla="*/ 154243 h 1056130"/>
              <a:gd name="connsiteX3203" fmla="*/ 532002 w 1056130"/>
              <a:gd name="connsiteY3203" fmla="*/ 152059 h 1056130"/>
              <a:gd name="connsiteX3204" fmla="*/ 573599 w 1056130"/>
              <a:gd name="connsiteY3204" fmla="*/ 152059 h 1056130"/>
              <a:gd name="connsiteX3205" fmla="*/ 575615 w 1056130"/>
              <a:gd name="connsiteY3205" fmla="*/ 154099 h 1056130"/>
              <a:gd name="connsiteX3206" fmla="*/ 575543 w 1056130"/>
              <a:gd name="connsiteY3206" fmla="*/ 201601 h 1056130"/>
              <a:gd name="connsiteX3207" fmla="*/ 575543 w 1056130"/>
              <a:gd name="connsiteY3207" fmla="*/ 242670 h 1056130"/>
              <a:gd name="connsiteX3208" fmla="*/ 573143 w 1056130"/>
              <a:gd name="connsiteY3208" fmla="*/ 245070 h 1056130"/>
              <a:gd name="connsiteX3209" fmla="*/ 532338 w 1056130"/>
              <a:gd name="connsiteY3209" fmla="*/ 245070 h 1056130"/>
              <a:gd name="connsiteX3210" fmla="*/ 529937 w 1056130"/>
              <a:gd name="connsiteY3210" fmla="*/ 242862 h 1056130"/>
              <a:gd name="connsiteX3211" fmla="*/ 529937 w 1056130"/>
              <a:gd name="connsiteY3211" fmla="*/ 201433 h 1056130"/>
              <a:gd name="connsiteX3212" fmla="*/ 532098 w 1056130"/>
              <a:gd name="connsiteY3212" fmla="*/ 199321 h 1056130"/>
              <a:gd name="connsiteX3213" fmla="*/ 573407 w 1056130"/>
              <a:gd name="connsiteY3213" fmla="*/ 199321 h 1056130"/>
              <a:gd name="connsiteX3214" fmla="*/ 575543 w 1056130"/>
              <a:gd name="connsiteY3214" fmla="*/ 201601 h 1056130"/>
              <a:gd name="connsiteX3215" fmla="*/ 529265 w 1056130"/>
              <a:gd name="connsiteY3215" fmla="*/ 59983 h 1056130"/>
              <a:gd name="connsiteX3216" fmla="*/ 529865 w 1056130"/>
              <a:gd name="connsiteY3216" fmla="*/ 57847 h 1056130"/>
              <a:gd name="connsiteX3217" fmla="*/ 532266 w 1056130"/>
              <a:gd name="connsiteY3217" fmla="*/ 57247 h 1056130"/>
              <a:gd name="connsiteX3218" fmla="*/ 573215 w 1056130"/>
              <a:gd name="connsiteY3218" fmla="*/ 57247 h 1056130"/>
              <a:gd name="connsiteX3219" fmla="*/ 575615 w 1056130"/>
              <a:gd name="connsiteY3219" fmla="*/ 57943 h 1056130"/>
              <a:gd name="connsiteX3220" fmla="*/ 575615 w 1056130"/>
              <a:gd name="connsiteY3220" fmla="*/ 100308 h 1056130"/>
              <a:gd name="connsiteX3221" fmla="*/ 575615 w 1056130"/>
              <a:gd name="connsiteY3221" fmla="*/ 102157 h 1056130"/>
              <a:gd name="connsiteX3222" fmla="*/ 574247 w 1056130"/>
              <a:gd name="connsiteY3222" fmla="*/ 103525 h 1056130"/>
              <a:gd name="connsiteX3223" fmla="*/ 529937 w 1056130"/>
              <a:gd name="connsiteY3223" fmla="*/ 103525 h 1056130"/>
              <a:gd name="connsiteX3224" fmla="*/ 529241 w 1056130"/>
              <a:gd name="connsiteY3224" fmla="*/ 101413 h 1056130"/>
              <a:gd name="connsiteX3225" fmla="*/ 529265 w 1056130"/>
              <a:gd name="connsiteY3225" fmla="*/ 13346 h 1056130"/>
              <a:gd name="connsiteX3226" fmla="*/ 529793 w 1056130"/>
              <a:gd name="connsiteY3226" fmla="*/ 10945 h 1056130"/>
              <a:gd name="connsiteX3227" fmla="*/ 532386 w 1056130"/>
              <a:gd name="connsiteY3227" fmla="*/ 10705 h 1056130"/>
              <a:gd name="connsiteX3228" fmla="*/ 574487 w 1056130"/>
              <a:gd name="connsiteY3228" fmla="*/ 10705 h 1056130"/>
              <a:gd name="connsiteX3229" fmla="*/ 575543 w 1056130"/>
              <a:gd name="connsiteY3229" fmla="*/ 11881 h 1056130"/>
              <a:gd name="connsiteX3230" fmla="*/ 575543 w 1056130"/>
              <a:gd name="connsiteY3230" fmla="*/ 13730 h 1056130"/>
              <a:gd name="connsiteX3231" fmla="*/ 575543 w 1056130"/>
              <a:gd name="connsiteY3231" fmla="*/ 56095 h 1056130"/>
              <a:gd name="connsiteX3232" fmla="*/ 573431 w 1056130"/>
              <a:gd name="connsiteY3232" fmla="*/ 56791 h 1056130"/>
              <a:gd name="connsiteX3233" fmla="*/ 532074 w 1056130"/>
              <a:gd name="connsiteY3233" fmla="*/ 56791 h 1056130"/>
              <a:gd name="connsiteX3234" fmla="*/ 529937 w 1056130"/>
              <a:gd name="connsiteY3234" fmla="*/ 56191 h 1056130"/>
              <a:gd name="connsiteX3235" fmla="*/ 529337 w 1056130"/>
              <a:gd name="connsiteY3235" fmla="*/ 53791 h 1056130"/>
              <a:gd name="connsiteX3236" fmla="*/ 529337 w 1056130"/>
              <a:gd name="connsiteY3236" fmla="*/ 13226 h 1056130"/>
              <a:gd name="connsiteX3237" fmla="*/ 529265 w 1056130"/>
              <a:gd name="connsiteY3237" fmla="*/ 289788 h 1056130"/>
              <a:gd name="connsiteX3238" fmla="*/ 529265 w 1056130"/>
              <a:gd name="connsiteY3238" fmla="*/ 249415 h 1056130"/>
              <a:gd name="connsiteX3239" fmla="*/ 529793 w 1056130"/>
              <a:gd name="connsiteY3239" fmla="*/ 247014 h 1056130"/>
              <a:gd name="connsiteX3240" fmla="*/ 532386 w 1056130"/>
              <a:gd name="connsiteY3240" fmla="*/ 246750 h 1056130"/>
              <a:gd name="connsiteX3241" fmla="*/ 574487 w 1056130"/>
              <a:gd name="connsiteY3241" fmla="*/ 246750 h 1056130"/>
              <a:gd name="connsiteX3242" fmla="*/ 575543 w 1056130"/>
              <a:gd name="connsiteY3242" fmla="*/ 247927 h 1056130"/>
              <a:gd name="connsiteX3243" fmla="*/ 575543 w 1056130"/>
              <a:gd name="connsiteY3243" fmla="*/ 249751 h 1056130"/>
              <a:gd name="connsiteX3244" fmla="*/ 575543 w 1056130"/>
              <a:gd name="connsiteY3244" fmla="*/ 292116 h 1056130"/>
              <a:gd name="connsiteX3245" fmla="*/ 575543 w 1056130"/>
              <a:gd name="connsiteY3245" fmla="*/ 292116 h 1056130"/>
              <a:gd name="connsiteX3246" fmla="*/ 573431 w 1056130"/>
              <a:gd name="connsiteY3246" fmla="*/ 292836 h 1056130"/>
              <a:gd name="connsiteX3247" fmla="*/ 532074 w 1056130"/>
              <a:gd name="connsiteY3247" fmla="*/ 292836 h 1056130"/>
              <a:gd name="connsiteX3248" fmla="*/ 529937 w 1056130"/>
              <a:gd name="connsiteY3248" fmla="*/ 292236 h 1056130"/>
              <a:gd name="connsiteX3249" fmla="*/ 529337 w 1056130"/>
              <a:gd name="connsiteY3249" fmla="*/ 289668 h 1056130"/>
              <a:gd name="connsiteX3250" fmla="*/ 575543 w 1056130"/>
              <a:gd name="connsiteY3250" fmla="*/ 293892 h 1056130"/>
              <a:gd name="connsiteX3251" fmla="*/ 575543 w 1056130"/>
              <a:gd name="connsiteY3251" fmla="*/ 293892 h 1056130"/>
              <a:gd name="connsiteX3252" fmla="*/ 575543 w 1056130"/>
              <a:gd name="connsiteY3252" fmla="*/ 336257 h 1056130"/>
              <a:gd name="connsiteX3253" fmla="*/ 575543 w 1056130"/>
              <a:gd name="connsiteY3253" fmla="*/ 338082 h 1056130"/>
              <a:gd name="connsiteX3254" fmla="*/ 574175 w 1056130"/>
              <a:gd name="connsiteY3254" fmla="*/ 339474 h 1056130"/>
              <a:gd name="connsiteX3255" fmla="*/ 572327 w 1056130"/>
              <a:gd name="connsiteY3255" fmla="*/ 339474 h 1056130"/>
              <a:gd name="connsiteX3256" fmla="*/ 529937 w 1056130"/>
              <a:gd name="connsiteY3256" fmla="*/ 339474 h 1056130"/>
              <a:gd name="connsiteX3257" fmla="*/ 529241 w 1056130"/>
              <a:gd name="connsiteY3257" fmla="*/ 337386 h 1056130"/>
              <a:gd name="connsiteX3258" fmla="*/ 529241 w 1056130"/>
              <a:gd name="connsiteY3258" fmla="*/ 295909 h 1056130"/>
              <a:gd name="connsiteX3259" fmla="*/ 529841 w 1056130"/>
              <a:gd name="connsiteY3259" fmla="*/ 293772 h 1056130"/>
              <a:gd name="connsiteX3260" fmla="*/ 532242 w 1056130"/>
              <a:gd name="connsiteY3260" fmla="*/ 293196 h 1056130"/>
              <a:gd name="connsiteX3261" fmla="*/ 573191 w 1056130"/>
              <a:gd name="connsiteY3261" fmla="*/ 293196 h 1056130"/>
              <a:gd name="connsiteX3262" fmla="*/ 575591 w 1056130"/>
              <a:gd name="connsiteY3262" fmla="*/ 293892 h 1056130"/>
              <a:gd name="connsiteX3263" fmla="*/ 575543 w 1056130"/>
              <a:gd name="connsiteY3263" fmla="*/ 431741 h 1056130"/>
              <a:gd name="connsiteX3264" fmla="*/ 573503 w 1056130"/>
              <a:gd name="connsiteY3264" fmla="*/ 433782 h 1056130"/>
              <a:gd name="connsiteX3265" fmla="*/ 532002 w 1056130"/>
              <a:gd name="connsiteY3265" fmla="*/ 433782 h 1056130"/>
              <a:gd name="connsiteX3266" fmla="*/ 529865 w 1056130"/>
              <a:gd name="connsiteY3266" fmla="*/ 431597 h 1056130"/>
              <a:gd name="connsiteX3267" fmla="*/ 529865 w 1056130"/>
              <a:gd name="connsiteY3267" fmla="*/ 390288 h 1056130"/>
              <a:gd name="connsiteX3268" fmla="*/ 532026 w 1056130"/>
              <a:gd name="connsiteY3268" fmla="*/ 388128 h 1056130"/>
              <a:gd name="connsiteX3269" fmla="*/ 573599 w 1056130"/>
              <a:gd name="connsiteY3269" fmla="*/ 388128 h 1056130"/>
              <a:gd name="connsiteX3270" fmla="*/ 575615 w 1056130"/>
              <a:gd name="connsiteY3270" fmla="*/ 390168 h 1056130"/>
              <a:gd name="connsiteX3271" fmla="*/ 575543 w 1056130"/>
              <a:gd name="connsiteY3271" fmla="*/ 478955 h 1056130"/>
              <a:gd name="connsiteX3272" fmla="*/ 573527 w 1056130"/>
              <a:gd name="connsiteY3272" fmla="*/ 481019 h 1056130"/>
              <a:gd name="connsiteX3273" fmla="*/ 531762 w 1056130"/>
              <a:gd name="connsiteY3273" fmla="*/ 481019 h 1056130"/>
              <a:gd name="connsiteX3274" fmla="*/ 529865 w 1056130"/>
              <a:gd name="connsiteY3274" fmla="*/ 479123 h 1056130"/>
              <a:gd name="connsiteX3275" fmla="*/ 529865 w 1056130"/>
              <a:gd name="connsiteY3275" fmla="*/ 437262 h 1056130"/>
              <a:gd name="connsiteX3276" fmla="*/ 531714 w 1056130"/>
              <a:gd name="connsiteY3276" fmla="*/ 435366 h 1056130"/>
              <a:gd name="connsiteX3277" fmla="*/ 573575 w 1056130"/>
              <a:gd name="connsiteY3277" fmla="*/ 435366 h 1056130"/>
              <a:gd name="connsiteX3278" fmla="*/ 575615 w 1056130"/>
              <a:gd name="connsiteY3278" fmla="*/ 437358 h 1056130"/>
              <a:gd name="connsiteX3279" fmla="*/ 529937 w 1056130"/>
              <a:gd name="connsiteY3279" fmla="*/ 384791 h 1056130"/>
              <a:gd name="connsiteX3280" fmla="*/ 529937 w 1056130"/>
              <a:gd name="connsiteY3280" fmla="*/ 342954 h 1056130"/>
              <a:gd name="connsiteX3281" fmla="*/ 531810 w 1056130"/>
              <a:gd name="connsiteY3281" fmla="*/ 341058 h 1056130"/>
              <a:gd name="connsiteX3282" fmla="*/ 573647 w 1056130"/>
              <a:gd name="connsiteY3282" fmla="*/ 341058 h 1056130"/>
              <a:gd name="connsiteX3283" fmla="*/ 575687 w 1056130"/>
              <a:gd name="connsiteY3283" fmla="*/ 343050 h 1056130"/>
              <a:gd name="connsiteX3284" fmla="*/ 575687 w 1056130"/>
              <a:gd name="connsiteY3284" fmla="*/ 384647 h 1056130"/>
              <a:gd name="connsiteX3285" fmla="*/ 573791 w 1056130"/>
              <a:gd name="connsiteY3285" fmla="*/ 386520 h 1056130"/>
              <a:gd name="connsiteX3286" fmla="*/ 531690 w 1056130"/>
              <a:gd name="connsiteY3286" fmla="*/ 386520 h 1056130"/>
              <a:gd name="connsiteX3287" fmla="*/ 529937 w 1056130"/>
              <a:gd name="connsiteY3287" fmla="*/ 384791 h 1056130"/>
              <a:gd name="connsiteX3288" fmla="*/ 529433 w 1056130"/>
              <a:gd name="connsiteY3288" fmla="*/ 525737 h 1056130"/>
              <a:gd name="connsiteX3289" fmla="*/ 529433 w 1056130"/>
              <a:gd name="connsiteY3289" fmla="*/ 485364 h 1056130"/>
              <a:gd name="connsiteX3290" fmla="*/ 529961 w 1056130"/>
              <a:gd name="connsiteY3290" fmla="*/ 482964 h 1056130"/>
              <a:gd name="connsiteX3291" fmla="*/ 532554 w 1056130"/>
              <a:gd name="connsiteY3291" fmla="*/ 482724 h 1056130"/>
              <a:gd name="connsiteX3292" fmla="*/ 574655 w 1056130"/>
              <a:gd name="connsiteY3292" fmla="*/ 482724 h 1056130"/>
              <a:gd name="connsiteX3293" fmla="*/ 575711 w 1056130"/>
              <a:gd name="connsiteY3293" fmla="*/ 483900 h 1056130"/>
              <a:gd name="connsiteX3294" fmla="*/ 575711 w 1056130"/>
              <a:gd name="connsiteY3294" fmla="*/ 485748 h 1056130"/>
              <a:gd name="connsiteX3295" fmla="*/ 575711 w 1056130"/>
              <a:gd name="connsiteY3295" fmla="*/ 528113 h 1056130"/>
              <a:gd name="connsiteX3296" fmla="*/ 575711 w 1056130"/>
              <a:gd name="connsiteY3296" fmla="*/ 528113 h 1056130"/>
              <a:gd name="connsiteX3297" fmla="*/ 573599 w 1056130"/>
              <a:gd name="connsiteY3297" fmla="*/ 528809 h 1056130"/>
              <a:gd name="connsiteX3298" fmla="*/ 532074 w 1056130"/>
              <a:gd name="connsiteY3298" fmla="*/ 528809 h 1056130"/>
              <a:gd name="connsiteX3299" fmla="*/ 529937 w 1056130"/>
              <a:gd name="connsiteY3299" fmla="*/ 528209 h 1056130"/>
              <a:gd name="connsiteX3300" fmla="*/ 529337 w 1056130"/>
              <a:gd name="connsiteY3300" fmla="*/ 525737 h 1056130"/>
              <a:gd name="connsiteX3301" fmla="*/ 529937 w 1056130"/>
              <a:gd name="connsiteY3301" fmla="*/ 529865 h 1056130"/>
              <a:gd name="connsiteX3302" fmla="*/ 532338 w 1056130"/>
              <a:gd name="connsiteY3302" fmla="*/ 529265 h 1056130"/>
              <a:gd name="connsiteX3303" fmla="*/ 573287 w 1056130"/>
              <a:gd name="connsiteY3303" fmla="*/ 529265 h 1056130"/>
              <a:gd name="connsiteX3304" fmla="*/ 575687 w 1056130"/>
              <a:gd name="connsiteY3304" fmla="*/ 529985 h 1056130"/>
              <a:gd name="connsiteX3305" fmla="*/ 575687 w 1056130"/>
              <a:gd name="connsiteY3305" fmla="*/ 571030 h 1056130"/>
              <a:gd name="connsiteX3306" fmla="*/ 575687 w 1056130"/>
              <a:gd name="connsiteY3306" fmla="*/ 572615 h 1056130"/>
              <a:gd name="connsiteX3307" fmla="*/ 573047 w 1056130"/>
              <a:gd name="connsiteY3307" fmla="*/ 575375 h 1056130"/>
              <a:gd name="connsiteX3308" fmla="*/ 532722 w 1056130"/>
              <a:gd name="connsiteY3308" fmla="*/ 575375 h 1056130"/>
              <a:gd name="connsiteX3309" fmla="*/ 529865 w 1056130"/>
              <a:gd name="connsiteY3309" fmla="*/ 575111 h 1056130"/>
              <a:gd name="connsiteX3310" fmla="*/ 529337 w 1056130"/>
              <a:gd name="connsiteY3310" fmla="*/ 572711 h 1056130"/>
              <a:gd name="connsiteX3311" fmla="*/ 529337 w 1056130"/>
              <a:gd name="connsiteY3311" fmla="*/ 532338 h 1056130"/>
              <a:gd name="connsiteX3312" fmla="*/ 529937 w 1056130"/>
              <a:gd name="connsiteY3312" fmla="*/ 529865 h 1056130"/>
              <a:gd name="connsiteX3313" fmla="*/ 529937 w 1056130"/>
              <a:gd name="connsiteY3313" fmla="*/ 664762 h 1056130"/>
              <a:gd name="connsiteX3314" fmla="*/ 593329 w 1056130"/>
              <a:gd name="connsiteY3314" fmla="*/ 664762 h 1056130"/>
              <a:gd name="connsiteX3315" fmla="*/ 597098 w 1056130"/>
              <a:gd name="connsiteY3315" fmla="*/ 667042 h 1056130"/>
              <a:gd name="connsiteX3316" fmla="*/ 599306 w 1056130"/>
              <a:gd name="connsiteY3316" fmla="*/ 672035 h 1056130"/>
              <a:gd name="connsiteX3317" fmla="*/ 596906 w 1056130"/>
              <a:gd name="connsiteY3317" fmla="*/ 672611 h 1056130"/>
              <a:gd name="connsiteX3318" fmla="*/ 532338 w 1056130"/>
              <a:gd name="connsiteY3318" fmla="*/ 672611 h 1056130"/>
              <a:gd name="connsiteX3319" fmla="*/ 529937 w 1056130"/>
              <a:gd name="connsiteY3319" fmla="*/ 671987 h 1056130"/>
              <a:gd name="connsiteX3320" fmla="*/ 529937 w 1056130"/>
              <a:gd name="connsiteY3320" fmla="*/ 671987 h 1056130"/>
              <a:gd name="connsiteX3321" fmla="*/ 529937 w 1056130"/>
              <a:gd name="connsiteY3321" fmla="*/ 664738 h 1056130"/>
              <a:gd name="connsiteX3322" fmla="*/ 528137 w 1056130"/>
              <a:gd name="connsiteY3322" fmla="*/ 671963 h 1056130"/>
              <a:gd name="connsiteX3323" fmla="*/ 528137 w 1056130"/>
              <a:gd name="connsiteY3323" fmla="*/ 671963 h 1056130"/>
              <a:gd name="connsiteX3324" fmla="*/ 525737 w 1056130"/>
              <a:gd name="connsiteY3324" fmla="*/ 672587 h 1056130"/>
              <a:gd name="connsiteX3325" fmla="*/ 460929 w 1056130"/>
              <a:gd name="connsiteY3325" fmla="*/ 672587 h 1056130"/>
              <a:gd name="connsiteX3326" fmla="*/ 458673 w 1056130"/>
              <a:gd name="connsiteY3326" fmla="*/ 672131 h 1056130"/>
              <a:gd name="connsiteX3327" fmla="*/ 460497 w 1056130"/>
              <a:gd name="connsiteY3327" fmla="*/ 667906 h 1056130"/>
              <a:gd name="connsiteX3328" fmla="*/ 465537 w 1056130"/>
              <a:gd name="connsiteY3328" fmla="*/ 664714 h 1056130"/>
              <a:gd name="connsiteX3329" fmla="*/ 528065 w 1056130"/>
              <a:gd name="connsiteY3329" fmla="*/ 664714 h 1056130"/>
              <a:gd name="connsiteX3330" fmla="*/ 528065 w 1056130"/>
              <a:gd name="connsiteY3330" fmla="*/ 664714 h 1056130"/>
              <a:gd name="connsiteX3331" fmla="*/ 528569 w 1056130"/>
              <a:gd name="connsiteY3331" fmla="*/ 665242 h 1056130"/>
              <a:gd name="connsiteX3332" fmla="*/ 528161 w 1056130"/>
              <a:gd name="connsiteY3332" fmla="*/ 671915 h 1056130"/>
              <a:gd name="connsiteX3333" fmla="*/ 528137 w 1056130"/>
              <a:gd name="connsiteY3333" fmla="*/ 686749 h 1056130"/>
              <a:gd name="connsiteX3334" fmla="*/ 528137 w 1056130"/>
              <a:gd name="connsiteY3334" fmla="*/ 692533 h 1056130"/>
              <a:gd name="connsiteX3335" fmla="*/ 526913 w 1056130"/>
              <a:gd name="connsiteY3335" fmla="*/ 693758 h 1056130"/>
              <a:gd name="connsiteX3336" fmla="*/ 447631 w 1056130"/>
              <a:gd name="connsiteY3336" fmla="*/ 693758 h 1056130"/>
              <a:gd name="connsiteX3337" fmla="*/ 452144 w 1056130"/>
              <a:gd name="connsiteY3337" fmla="*/ 684709 h 1056130"/>
              <a:gd name="connsiteX3338" fmla="*/ 453800 w 1056130"/>
              <a:gd name="connsiteY3338" fmla="*/ 683748 h 1056130"/>
              <a:gd name="connsiteX3339" fmla="*/ 525377 w 1056130"/>
              <a:gd name="connsiteY3339" fmla="*/ 683748 h 1056130"/>
              <a:gd name="connsiteX3340" fmla="*/ 528281 w 1056130"/>
              <a:gd name="connsiteY3340" fmla="*/ 686725 h 1056130"/>
              <a:gd name="connsiteX3341" fmla="*/ 525257 w 1056130"/>
              <a:gd name="connsiteY3341" fmla="*/ 830214 h 1056130"/>
              <a:gd name="connsiteX3342" fmla="*/ 381239 w 1056130"/>
              <a:gd name="connsiteY3342" fmla="*/ 830214 h 1056130"/>
              <a:gd name="connsiteX3343" fmla="*/ 379751 w 1056130"/>
              <a:gd name="connsiteY3343" fmla="*/ 830214 h 1056130"/>
              <a:gd name="connsiteX3344" fmla="*/ 379751 w 1056130"/>
              <a:gd name="connsiteY3344" fmla="*/ 829134 h 1056130"/>
              <a:gd name="connsiteX3345" fmla="*/ 395977 w 1056130"/>
              <a:gd name="connsiteY3345" fmla="*/ 796682 h 1056130"/>
              <a:gd name="connsiteX3346" fmla="*/ 396865 w 1056130"/>
              <a:gd name="connsiteY3346" fmla="*/ 795386 h 1056130"/>
              <a:gd name="connsiteX3347" fmla="*/ 396865 w 1056130"/>
              <a:gd name="connsiteY3347" fmla="*/ 795386 h 1056130"/>
              <a:gd name="connsiteX3348" fmla="*/ 399265 w 1056130"/>
              <a:gd name="connsiteY3348" fmla="*/ 794906 h 1056130"/>
              <a:gd name="connsiteX3349" fmla="*/ 525281 w 1056130"/>
              <a:gd name="connsiteY3349" fmla="*/ 794906 h 1056130"/>
              <a:gd name="connsiteX3350" fmla="*/ 527897 w 1056130"/>
              <a:gd name="connsiteY3350" fmla="*/ 795626 h 1056130"/>
              <a:gd name="connsiteX3351" fmla="*/ 527897 w 1056130"/>
              <a:gd name="connsiteY3351" fmla="*/ 827478 h 1056130"/>
              <a:gd name="connsiteX3352" fmla="*/ 525401 w 1056130"/>
              <a:gd name="connsiteY3352" fmla="*/ 830190 h 1056130"/>
              <a:gd name="connsiteX3353" fmla="*/ 293892 w 1056130"/>
              <a:gd name="connsiteY3353" fmla="*/ 484740 h 1056130"/>
              <a:gd name="connsiteX3354" fmla="*/ 295885 w 1056130"/>
              <a:gd name="connsiteY3354" fmla="*/ 482628 h 1056130"/>
              <a:gd name="connsiteX3355" fmla="*/ 337482 w 1056130"/>
              <a:gd name="connsiteY3355" fmla="*/ 482628 h 1056130"/>
              <a:gd name="connsiteX3356" fmla="*/ 339546 w 1056130"/>
              <a:gd name="connsiteY3356" fmla="*/ 484644 h 1056130"/>
              <a:gd name="connsiteX3357" fmla="*/ 339546 w 1056130"/>
              <a:gd name="connsiteY3357" fmla="*/ 526241 h 1056130"/>
              <a:gd name="connsiteX3358" fmla="*/ 337698 w 1056130"/>
              <a:gd name="connsiteY3358" fmla="*/ 528185 h 1056130"/>
              <a:gd name="connsiteX3359" fmla="*/ 295837 w 1056130"/>
              <a:gd name="connsiteY3359" fmla="*/ 528185 h 1056130"/>
              <a:gd name="connsiteX3360" fmla="*/ 293892 w 1056130"/>
              <a:gd name="connsiteY3360" fmla="*/ 526073 h 1056130"/>
              <a:gd name="connsiteX3361" fmla="*/ 293892 w 1056130"/>
              <a:gd name="connsiteY3361" fmla="*/ 484740 h 1056130"/>
              <a:gd name="connsiteX3362" fmla="*/ 339498 w 1056130"/>
              <a:gd name="connsiteY3362" fmla="*/ 337290 h 1056130"/>
              <a:gd name="connsiteX3363" fmla="*/ 337338 w 1056130"/>
              <a:gd name="connsiteY3363" fmla="*/ 339474 h 1056130"/>
              <a:gd name="connsiteX3364" fmla="*/ 296077 w 1056130"/>
              <a:gd name="connsiteY3364" fmla="*/ 339474 h 1056130"/>
              <a:gd name="connsiteX3365" fmla="*/ 293892 w 1056130"/>
              <a:gd name="connsiteY3365" fmla="*/ 337314 h 1056130"/>
              <a:gd name="connsiteX3366" fmla="*/ 293892 w 1056130"/>
              <a:gd name="connsiteY3366" fmla="*/ 295740 h 1056130"/>
              <a:gd name="connsiteX3367" fmla="*/ 295933 w 1056130"/>
              <a:gd name="connsiteY3367" fmla="*/ 293724 h 1056130"/>
              <a:gd name="connsiteX3368" fmla="*/ 337506 w 1056130"/>
              <a:gd name="connsiteY3368" fmla="*/ 293724 h 1056130"/>
              <a:gd name="connsiteX3369" fmla="*/ 339546 w 1056130"/>
              <a:gd name="connsiteY3369" fmla="*/ 295716 h 1056130"/>
              <a:gd name="connsiteX3370" fmla="*/ 339546 w 1056130"/>
              <a:gd name="connsiteY3370" fmla="*/ 316767 h 1056130"/>
              <a:gd name="connsiteX3371" fmla="*/ 339546 w 1056130"/>
              <a:gd name="connsiteY3371" fmla="*/ 337290 h 1056130"/>
              <a:gd name="connsiteX3372" fmla="*/ 339498 w 1056130"/>
              <a:gd name="connsiteY3372" fmla="*/ 384455 h 1056130"/>
              <a:gd name="connsiteX3373" fmla="*/ 337290 w 1056130"/>
              <a:gd name="connsiteY3373" fmla="*/ 386544 h 1056130"/>
              <a:gd name="connsiteX3374" fmla="*/ 296269 w 1056130"/>
              <a:gd name="connsiteY3374" fmla="*/ 386544 h 1056130"/>
              <a:gd name="connsiteX3375" fmla="*/ 293868 w 1056130"/>
              <a:gd name="connsiteY3375" fmla="*/ 384335 h 1056130"/>
              <a:gd name="connsiteX3376" fmla="*/ 293868 w 1056130"/>
              <a:gd name="connsiteY3376" fmla="*/ 343266 h 1056130"/>
              <a:gd name="connsiteX3377" fmla="*/ 296269 w 1056130"/>
              <a:gd name="connsiteY3377" fmla="*/ 341058 h 1056130"/>
              <a:gd name="connsiteX3378" fmla="*/ 337338 w 1056130"/>
              <a:gd name="connsiteY3378" fmla="*/ 341058 h 1056130"/>
              <a:gd name="connsiteX3379" fmla="*/ 339570 w 1056130"/>
              <a:gd name="connsiteY3379" fmla="*/ 343122 h 1056130"/>
              <a:gd name="connsiteX3380" fmla="*/ 339546 w 1056130"/>
              <a:gd name="connsiteY3380" fmla="*/ 384455 h 1056130"/>
              <a:gd name="connsiteX3381" fmla="*/ 293892 w 1056130"/>
              <a:gd name="connsiteY3381" fmla="*/ 248623 h 1056130"/>
              <a:gd name="connsiteX3382" fmla="*/ 295933 w 1056130"/>
              <a:gd name="connsiteY3382" fmla="*/ 246558 h 1056130"/>
              <a:gd name="connsiteX3383" fmla="*/ 337530 w 1056130"/>
              <a:gd name="connsiteY3383" fmla="*/ 246558 h 1056130"/>
              <a:gd name="connsiteX3384" fmla="*/ 339546 w 1056130"/>
              <a:gd name="connsiteY3384" fmla="*/ 248623 h 1056130"/>
              <a:gd name="connsiteX3385" fmla="*/ 339546 w 1056130"/>
              <a:gd name="connsiteY3385" fmla="*/ 290244 h 1056130"/>
              <a:gd name="connsiteX3386" fmla="*/ 337650 w 1056130"/>
              <a:gd name="connsiteY3386" fmla="*/ 292116 h 1056130"/>
              <a:gd name="connsiteX3387" fmla="*/ 296053 w 1056130"/>
              <a:gd name="connsiteY3387" fmla="*/ 292116 h 1056130"/>
              <a:gd name="connsiteX3388" fmla="*/ 293892 w 1056130"/>
              <a:gd name="connsiteY3388" fmla="*/ 289956 h 1056130"/>
              <a:gd name="connsiteX3389" fmla="*/ 339498 w 1056130"/>
              <a:gd name="connsiteY3389" fmla="*/ 242982 h 1056130"/>
              <a:gd name="connsiteX3390" fmla="*/ 337410 w 1056130"/>
              <a:gd name="connsiteY3390" fmla="*/ 244974 h 1056130"/>
              <a:gd name="connsiteX3391" fmla="*/ 296125 w 1056130"/>
              <a:gd name="connsiteY3391" fmla="*/ 244974 h 1056130"/>
              <a:gd name="connsiteX3392" fmla="*/ 293892 w 1056130"/>
              <a:gd name="connsiteY3392" fmla="*/ 242574 h 1056130"/>
              <a:gd name="connsiteX3393" fmla="*/ 293892 w 1056130"/>
              <a:gd name="connsiteY3393" fmla="*/ 201241 h 1056130"/>
              <a:gd name="connsiteX3394" fmla="*/ 295741 w 1056130"/>
              <a:gd name="connsiteY3394" fmla="*/ 199321 h 1056130"/>
              <a:gd name="connsiteX3395" fmla="*/ 337842 w 1056130"/>
              <a:gd name="connsiteY3395" fmla="*/ 199321 h 1056130"/>
              <a:gd name="connsiteX3396" fmla="*/ 339570 w 1056130"/>
              <a:gd name="connsiteY3396" fmla="*/ 201169 h 1056130"/>
              <a:gd name="connsiteX3397" fmla="*/ 339546 w 1056130"/>
              <a:gd name="connsiteY3397" fmla="*/ 242982 h 1056130"/>
              <a:gd name="connsiteX3398" fmla="*/ 293892 w 1056130"/>
              <a:gd name="connsiteY3398" fmla="*/ 390144 h 1056130"/>
              <a:gd name="connsiteX3399" fmla="*/ 295933 w 1056130"/>
              <a:gd name="connsiteY3399" fmla="*/ 388128 h 1056130"/>
              <a:gd name="connsiteX3400" fmla="*/ 337530 w 1056130"/>
              <a:gd name="connsiteY3400" fmla="*/ 388128 h 1056130"/>
              <a:gd name="connsiteX3401" fmla="*/ 339546 w 1056130"/>
              <a:gd name="connsiteY3401" fmla="*/ 390168 h 1056130"/>
              <a:gd name="connsiteX3402" fmla="*/ 339546 w 1056130"/>
              <a:gd name="connsiteY3402" fmla="*/ 431765 h 1056130"/>
              <a:gd name="connsiteX3403" fmla="*/ 337506 w 1056130"/>
              <a:gd name="connsiteY3403" fmla="*/ 433782 h 1056130"/>
              <a:gd name="connsiteX3404" fmla="*/ 295933 w 1056130"/>
              <a:gd name="connsiteY3404" fmla="*/ 433782 h 1056130"/>
              <a:gd name="connsiteX3405" fmla="*/ 293892 w 1056130"/>
              <a:gd name="connsiteY3405" fmla="*/ 431741 h 1056130"/>
              <a:gd name="connsiteX3406" fmla="*/ 293892 w 1056130"/>
              <a:gd name="connsiteY3406" fmla="*/ 390144 h 1056130"/>
              <a:gd name="connsiteX3407" fmla="*/ 339498 w 1056130"/>
              <a:gd name="connsiteY3407" fmla="*/ 478955 h 1056130"/>
              <a:gd name="connsiteX3408" fmla="*/ 337458 w 1056130"/>
              <a:gd name="connsiteY3408" fmla="*/ 480995 h 1056130"/>
              <a:gd name="connsiteX3409" fmla="*/ 295909 w 1056130"/>
              <a:gd name="connsiteY3409" fmla="*/ 480995 h 1056130"/>
              <a:gd name="connsiteX3410" fmla="*/ 293892 w 1056130"/>
              <a:gd name="connsiteY3410" fmla="*/ 478931 h 1056130"/>
              <a:gd name="connsiteX3411" fmla="*/ 293892 w 1056130"/>
              <a:gd name="connsiteY3411" fmla="*/ 437358 h 1056130"/>
              <a:gd name="connsiteX3412" fmla="*/ 295933 w 1056130"/>
              <a:gd name="connsiteY3412" fmla="*/ 435366 h 1056130"/>
              <a:gd name="connsiteX3413" fmla="*/ 337530 w 1056130"/>
              <a:gd name="connsiteY3413" fmla="*/ 435366 h 1056130"/>
              <a:gd name="connsiteX3414" fmla="*/ 339546 w 1056130"/>
              <a:gd name="connsiteY3414" fmla="*/ 437382 h 1056130"/>
              <a:gd name="connsiteX3415" fmla="*/ 339546 w 1056130"/>
              <a:gd name="connsiteY3415" fmla="*/ 478979 h 1056130"/>
              <a:gd name="connsiteX3416" fmla="*/ 293892 w 1056130"/>
              <a:gd name="connsiteY3416" fmla="*/ 532122 h 1056130"/>
              <a:gd name="connsiteX3417" fmla="*/ 296101 w 1056130"/>
              <a:gd name="connsiteY3417" fmla="*/ 529721 h 1056130"/>
              <a:gd name="connsiteX3418" fmla="*/ 337434 w 1056130"/>
              <a:gd name="connsiteY3418" fmla="*/ 529721 h 1056130"/>
              <a:gd name="connsiteX3419" fmla="*/ 339546 w 1056130"/>
              <a:gd name="connsiteY3419" fmla="*/ 531930 h 1056130"/>
              <a:gd name="connsiteX3420" fmla="*/ 339546 w 1056130"/>
              <a:gd name="connsiteY3420" fmla="*/ 573023 h 1056130"/>
              <a:gd name="connsiteX3421" fmla="*/ 337146 w 1056130"/>
              <a:gd name="connsiteY3421" fmla="*/ 575303 h 1056130"/>
              <a:gd name="connsiteX3422" fmla="*/ 296149 w 1056130"/>
              <a:gd name="connsiteY3422" fmla="*/ 575303 h 1056130"/>
              <a:gd name="connsiteX3423" fmla="*/ 293892 w 1056130"/>
              <a:gd name="connsiteY3423" fmla="*/ 572903 h 1056130"/>
              <a:gd name="connsiteX3424" fmla="*/ 293892 w 1056130"/>
              <a:gd name="connsiteY3424" fmla="*/ 532266 h 1056130"/>
              <a:gd name="connsiteX3425" fmla="*/ 293892 w 1056130"/>
              <a:gd name="connsiteY3425" fmla="*/ 578975 h 1056130"/>
              <a:gd name="connsiteX3426" fmla="*/ 295933 w 1056130"/>
              <a:gd name="connsiteY3426" fmla="*/ 576911 h 1056130"/>
              <a:gd name="connsiteX3427" fmla="*/ 337530 w 1056130"/>
              <a:gd name="connsiteY3427" fmla="*/ 576911 h 1056130"/>
              <a:gd name="connsiteX3428" fmla="*/ 339546 w 1056130"/>
              <a:gd name="connsiteY3428" fmla="*/ 578975 h 1056130"/>
              <a:gd name="connsiteX3429" fmla="*/ 339546 w 1056130"/>
              <a:gd name="connsiteY3429" fmla="*/ 620573 h 1056130"/>
              <a:gd name="connsiteX3430" fmla="*/ 337506 w 1056130"/>
              <a:gd name="connsiteY3430" fmla="*/ 622565 h 1056130"/>
              <a:gd name="connsiteX3431" fmla="*/ 295933 w 1056130"/>
              <a:gd name="connsiteY3431" fmla="*/ 622565 h 1056130"/>
              <a:gd name="connsiteX3432" fmla="*/ 293892 w 1056130"/>
              <a:gd name="connsiteY3432" fmla="*/ 620549 h 1056130"/>
              <a:gd name="connsiteX3433" fmla="*/ 343290 w 1056130"/>
              <a:gd name="connsiteY3433" fmla="*/ 624077 h 1056130"/>
              <a:gd name="connsiteX3434" fmla="*/ 381215 w 1056130"/>
              <a:gd name="connsiteY3434" fmla="*/ 624077 h 1056130"/>
              <a:gd name="connsiteX3435" fmla="*/ 384263 w 1056130"/>
              <a:gd name="connsiteY3435" fmla="*/ 624077 h 1056130"/>
              <a:gd name="connsiteX3436" fmla="*/ 379463 w 1056130"/>
              <a:gd name="connsiteY3436" fmla="*/ 626741 h 1056130"/>
              <a:gd name="connsiteX3437" fmla="*/ 337266 w 1056130"/>
              <a:gd name="connsiteY3437" fmla="*/ 626741 h 1056130"/>
              <a:gd name="connsiteX3438" fmla="*/ 336282 w 1056130"/>
              <a:gd name="connsiteY3438" fmla="*/ 626285 h 1056130"/>
              <a:gd name="connsiteX3439" fmla="*/ 343290 w 1056130"/>
              <a:gd name="connsiteY3439" fmla="*/ 624101 h 1056130"/>
              <a:gd name="connsiteX3440" fmla="*/ 341130 w 1056130"/>
              <a:gd name="connsiteY3440" fmla="*/ 127576 h 1056130"/>
              <a:gd name="connsiteX3441" fmla="*/ 341130 w 1056130"/>
              <a:gd name="connsiteY3441" fmla="*/ 107413 h 1056130"/>
              <a:gd name="connsiteX3442" fmla="*/ 343338 w 1056130"/>
              <a:gd name="connsiteY3442" fmla="*/ 105013 h 1056130"/>
              <a:gd name="connsiteX3443" fmla="*/ 384431 w 1056130"/>
              <a:gd name="connsiteY3443" fmla="*/ 105013 h 1056130"/>
              <a:gd name="connsiteX3444" fmla="*/ 386616 w 1056130"/>
              <a:gd name="connsiteY3444" fmla="*/ 107413 h 1056130"/>
              <a:gd name="connsiteX3445" fmla="*/ 386616 w 1056130"/>
              <a:gd name="connsiteY3445" fmla="*/ 148218 h 1056130"/>
              <a:gd name="connsiteX3446" fmla="*/ 386616 w 1056130"/>
              <a:gd name="connsiteY3446" fmla="*/ 149274 h 1056130"/>
              <a:gd name="connsiteX3447" fmla="*/ 385200 w 1056130"/>
              <a:gd name="connsiteY3447" fmla="*/ 150547 h 1056130"/>
              <a:gd name="connsiteX3448" fmla="*/ 343866 w 1056130"/>
              <a:gd name="connsiteY3448" fmla="*/ 150547 h 1056130"/>
              <a:gd name="connsiteX3449" fmla="*/ 342810 w 1056130"/>
              <a:gd name="connsiteY3449" fmla="*/ 150547 h 1056130"/>
              <a:gd name="connsiteX3450" fmla="*/ 341106 w 1056130"/>
              <a:gd name="connsiteY3450" fmla="*/ 148746 h 1056130"/>
              <a:gd name="connsiteX3451" fmla="*/ 341130 w 1056130"/>
              <a:gd name="connsiteY3451" fmla="*/ 127600 h 1056130"/>
              <a:gd name="connsiteX3452" fmla="*/ 386736 w 1056130"/>
              <a:gd name="connsiteY3452" fmla="*/ 478883 h 1056130"/>
              <a:gd name="connsiteX3453" fmla="*/ 384791 w 1056130"/>
              <a:gd name="connsiteY3453" fmla="*/ 481019 h 1056130"/>
              <a:gd name="connsiteX3454" fmla="*/ 343098 w 1056130"/>
              <a:gd name="connsiteY3454" fmla="*/ 481019 h 1056130"/>
              <a:gd name="connsiteX3455" fmla="*/ 341130 w 1056130"/>
              <a:gd name="connsiteY3455" fmla="*/ 478955 h 1056130"/>
              <a:gd name="connsiteX3456" fmla="*/ 341130 w 1056130"/>
              <a:gd name="connsiteY3456" fmla="*/ 437334 h 1056130"/>
              <a:gd name="connsiteX3457" fmla="*/ 343194 w 1056130"/>
              <a:gd name="connsiteY3457" fmla="*/ 435366 h 1056130"/>
              <a:gd name="connsiteX3458" fmla="*/ 384551 w 1056130"/>
              <a:gd name="connsiteY3458" fmla="*/ 435366 h 1056130"/>
              <a:gd name="connsiteX3459" fmla="*/ 386640 w 1056130"/>
              <a:gd name="connsiteY3459" fmla="*/ 437550 h 1056130"/>
              <a:gd name="connsiteX3460" fmla="*/ 386640 w 1056130"/>
              <a:gd name="connsiteY3460" fmla="*/ 458361 h 1056130"/>
              <a:gd name="connsiteX3461" fmla="*/ 386640 w 1056130"/>
              <a:gd name="connsiteY3461" fmla="*/ 478907 h 1056130"/>
              <a:gd name="connsiteX3462" fmla="*/ 384671 w 1056130"/>
              <a:gd name="connsiteY3462" fmla="*/ 528185 h 1056130"/>
              <a:gd name="connsiteX3463" fmla="*/ 343266 w 1056130"/>
              <a:gd name="connsiteY3463" fmla="*/ 528185 h 1056130"/>
              <a:gd name="connsiteX3464" fmla="*/ 341130 w 1056130"/>
              <a:gd name="connsiteY3464" fmla="*/ 526025 h 1056130"/>
              <a:gd name="connsiteX3465" fmla="*/ 341130 w 1056130"/>
              <a:gd name="connsiteY3465" fmla="*/ 484740 h 1056130"/>
              <a:gd name="connsiteX3466" fmla="*/ 343050 w 1056130"/>
              <a:gd name="connsiteY3466" fmla="*/ 482604 h 1056130"/>
              <a:gd name="connsiteX3467" fmla="*/ 384623 w 1056130"/>
              <a:gd name="connsiteY3467" fmla="*/ 482604 h 1056130"/>
              <a:gd name="connsiteX3468" fmla="*/ 386616 w 1056130"/>
              <a:gd name="connsiteY3468" fmla="*/ 484620 h 1056130"/>
              <a:gd name="connsiteX3469" fmla="*/ 386616 w 1056130"/>
              <a:gd name="connsiteY3469" fmla="*/ 526193 h 1056130"/>
              <a:gd name="connsiteX3470" fmla="*/ 384575 w 1056130"/>
              <a:gd name="connsiteY3470" fmla="*/ 528209 h 1056130"/>
              <a:gd name="connsiteX3471" fmla="*/ 386712 w 1056130"/>
              <a:gd name="connsiteY3471" fmla="*/ 532074 h 1056130"/>
              <a:gd name="connsiteX3472" fmla="*/ 386712 w 1056130"/>
              <a:gd name="connsiteY3472" fmla="*/ 573119 h 1056130"/>
              <a:gd name="connsiteX3473" fmla="*/ 384311 w 1056130"/>
              <a:gd name="connsiteY3473" fmla="*/ 575327 h 1056130"/>
              <a:gd name="connsiteX3474" fmla="*/ 343506 w 1056130"/>
              <a:gd name="connsiteY3474" fmla="*/ 575327 h 1056130"/>
              <a:gd name="connsiteX3475" fmla="*/ 341106 w 1056130"/>
              <a:gd name="connsiteY3475" fmla="*/ 572927 h 1056130"/>
              <a:gd name="connsiteX3476" fmla="*/ 341106 w 1056130"/>
              <a:gd name="connsiteY3476" fmla="*/ 532122 h 1056130"/>
              <a:gd name="connsiteX3477" fmla="*/ 343338 w 1056130"/>
              <a:gd name="connsiteY3477" fmla="*/ 529721 h 1056130"/>
              <a:gd name="connsiteX3478" fmla="*/ 384359 w 1056130"/>
              <a:gd name="connsiteY3478" fmla="*/ 529721 h 1056130"/>
              <a:gd name="connsiteX3479" fmla="*/ 386616 w 1056130"/>
              <a:gd name="connsiteY3479" fmla="*/ 532098 h 1056130"/>
              <a:gd name="connsiteX3480" fmla="*/ 384503 w 1056130"/>
              <a:gd name="connsiteY3480" fmla="*/ 244950 h 1056130"/>
              <a:gd name="connsiteX3481" fmla="*/ 343314 w 1056130"/>
              <a:gd name="connsiteY3481" fmla="*/ 244950 h 1056130"/>
              <a:gd name="connsiteX3482" fmla="*/ 341130 w 1056130"/>
              <a:gd name="connsiteY3482" fmla="*/ 242838 h 1056130"/>
              <a:gd name="connsiteX3483" fmla="*/ 341130 w 1056130"/>
              <a:gd name="connsiteY3483" fmla="*/ 201217 h 1056130"/>
              <a:gd name="connsiteX3484" fmla="*/ 342930 w 1056130"/>
              <a:gd name="connsiteY3484" fmla="*/ 199297 h 1056130"/>
              <a:gd name="connsiteX3485" fmla="*/ 384815 w 1056130"/>
              <a:gd name="connsiteY3485" fmla="*/ 199297 h 1056130"/>
              <a:gd name="connsiteX3486" fmla="*/ 386592 w 1056130"/>
              <a:gd name="connsiteY3486" fmla="*/ 201241 h 1056130"/>
              <a:gd name="connsiteX3487" fmla="*/ 386592 w 1056130"/>
              <a:gd name="connsiteY3487" fmla="*/ 222051 h 1056130"/>
              <a:gd name="connsiteX3488" fmla="*/ 386592 w 1056130"/>
              <a:gd name="connsiteY3488" fmla="*/ 242598 h 1056130"/>
              <a:gd name="connsiteX3489" fmla="*/ 384407 w 1056130"/>
              <a:gd name="connsiteY3489" fmla="*/ 244974 h 1056130"/>
              <a:gd name="connsiteX3490" fmla="*/ 386712 w 1056130"/>
              <a:gd name="connsiteY3490" fmla="*/ 195744 h 1056130"/>
              <a:gd name="connsiteX3491" fmla="*/ 384647 w 1056130"/>
              <a:gd name="connsiteY3491" fmla="*/ 197688 h 1056130"/>
              <a:gd name="connsiteX3492" fmla="*/ 343218 w 1056130"/>
              <a:gd name="connsiteY3492" fmla="*/ 197688 h 1056130"/>
              <a:gd name="connsiteX3493" fmla="*/ 341154 w 1056130"/>
              <a:gd name="connsiteY3493" fmla="*/ 195720 h 1056130"/>
              <a:gd name="connsiteX3494" fmla="*/ 341154 w 1056130"/>
              <a:gd name="connsiteY3494" fmla="*/ 154123 h 1056130"/>
              <a:gd name="connsiteX3495" fmla="*/ 343122 w 1056130"/>
              <a:gd name="connsiteY3495" fmla="*/ 152035 h 1056130"/>
              <a:gd name="connsiteX3496" fmla="*/ 384719 w 1056130"/>
              <a:gd name="connsiteY3496" fmla="*/ 152035 h 1056130"/>
              <a:gd name="connsiteX3497" fmla="*/ 386640 w 1056130"/>
              <a:gd name="connsiteY3497" fmla="*/ 153883 h 1056130"/>
              <a:gd name="connsiteX3498" fmla="*/ 386616 w 1056130"/>
              <a:gd name="connsiteY3498" fmla="*/ 195768 h 1056130"/>
              <a:gd name="connsiteX3499" fmla="*/ 341250 w 1056130"/>
              <a:gd name="connsiteY3499" fmla="*/ 248551 h 1056130"/>
              <a:gd name="connsiteX3500" fmla="*/ 343074 w 1056130"/>
              <a:gd name="connsiteY3500" fmla="*/ 246630 h 1056130"/>
              <a:gd name="connsiteX3501" fmla="*/ 384912 w 1056130"/>
              <a:gd name="connsiteY3501" fmla="*/ 246630 h 1056130"/>
              <a:gd name="connsiteX3502" fmla="*/ 386712 w 1056130"/>
              <a:gd name="connsiteY3502" fmla="*/ 248575 h 1056130"/>
              <a:gd name="connsiteX3503" fmla="*/ 386712 w 1056130"/>
              <a:gd name="connsiteY3503" fmla="*/ 290148 h 1056130"/>
              <a:gd name="connsiteX3504" fmla="*/ 384743 w 1056130"/>
              <a:gd name="connsiteY3504" fmla="*/ 292188 h 1056130"/>
              <a:gd name="connsiteX3505" fmla="*/ 343074 w 1056130"/>
              <a:gd name="connsiteY3505" fmla="*/ 292188 h 1056130"/>
              <a:gd name="connsiteX3506" fmla="*/ 341154 w 1056130"/>
              <a:gd name="connsiteY3506" fmla="*/ 290124 h 1056130"/>
              <a:gd name="connsiteX3507" fmla="*/ 341154 w 1056130"/>
              <a:gd name="connsiteY3507" fmla="*/ 269337 h 1056130"/>
              <a:gd name="connsiteX3508" fmla="*/ 341154 w 1056130"/>
              <a:gd name="connsiteY3508" fmla="*/ 248479 h 1056130"/>
              <a:gd name="connsiteX3509" fmla="*/ 342666 w 1056130"/>
              <a:gd name="connsiteY3509" fmla="*/ 293772 h 1056130"/>
              <a:gd name="connsiteX3510" fmla="*/ 351331 w 1056130"/>
              <a:gd name="connsiteY3510" fmla="*/ 293772 h 1056130"/>
              <a:gd name="connsiteX3511" fmla="*/ 363981 w 1056130"/>
              <a:gd name="connsiteY3511" fmla="*/ 293772 h 1056130"/>
              <a:gd name="connsiteX3512" fmla="*/ 384503 w 1056130"/>
              <a:gd name="connsiteY3512" fmla="*/ 293772 h 1056130"/>
              <a:gd name="connsiteX3513" fmla="*/ 386712 w 1056130"/>
              <a:gd name="connsiteY3513" fmla="*/ 295837 h 1056130"/>
              <a:gd name="connsiteX3514" fmla="*/ 386712 w 1056130"/>
              <a:gd name="connsiteY3514" fmla="*/ 337410 h 1056130"/>
              <a:gd name="connsiteX3515" fmla="*/ 384503 w 1056130"/>
              <a:gd name="connsiteY3515" fmla="*/ 339522 h 1056130"/>
              <a:gd name="connsiteX3516" fmla="*/ 343458 w 1056130"/>
              <a:gd name="connsiteY3516" fmla="*/ 339522 h 1056130"/>
              <a:gd name="connsiteX3517" fmla="*/ 341226 w 1056130"/>
              <a:gd name="connsiteY3517" fmla="*/ 337122 h 1056130"/>
              <a:gd name="connsiteX3518" fmla="*/ 341226 w 1056130"/>
              <a:gd name="connsiteY3518" fmla="*/ 296053 h 1056130"/>
              <a:gd name="connsiteX3519" fmla="*/ 341226 w 1056130"/>
              <a:gd name="connsiteY3519" fmla="*/ 295020 h 1056130"/>
              <a:gd name="connsiteX3520" fmla="*/ 342570 w 1056130"/>
              <a:gd name="connsiteY3520" fmla="*/ 293700 h 1056130"/>
              <a:gd name="connsiteX3521" fmla="*/ 341226 w 1056130"/>
              <a:gd name="connsiteY3521" fmla="*/ 343338 h 1056130"/>
              <a:gd name="connsiteX3522" fmla="*/ 343626 w 1056130"/>
              <a:gd name="connsiteY3522" fmla="*/ 341130 h 1056130"/>
              <a:gd name="connsiteX3523" fmla="*/ 385512 w 1056130"/>
              <a:gd name="connsiteY3523" fmla="*/ 341130 h 1056130"/>
              <a:gd name="connsiteX3524" fmla="*/ 386808 w 1056130"/>
              <a:gd name="connsiteY3524" fmla="*/ 342522 h 1056130"/>
              <a:gd name="connsiteX3525" fmla="*/ 386808 w 1056130"/>
              <a:gd name="connsiteY3525" fmla="*/ 344106 h 1056130"/>
              <a:gd name="connsiteX3526" fmla="*/ 386808 w 1056130"/>
              <a:gd name="connsiteY3526" fmla="*/ 384407 h 1056130"/>
              <a:gd name="connsiteX3527" fmla="*/ 384719 w 1056130"/>
              <a:gd name="connsiteY3527" fmla="*/ 386616 h 1056130"/>
              <a:gd name="connsiteX3528" fmla="*/ 343218 w 1056130"/>
              <a:gd name="connsiteY3528" fmla="*/ 386616 h 1056130"/>
              <a:gd name="connsiteX3529" fmla="*/ 341130 w 1056130"/>
              <a:gd name="connsiteY3529" fmla="*/ 384407 h 1056130"/>
              <a:gd name="connsiteX3530" fmla="*/ 386712 w 1056130"/>
              <a:gd name="connsiteY3530" fmla="*/ 432149 h 1056130"/>
              <a:gd name="connsiteX3531" fmla="*/ 384719 w 1056130"/>
              <a:gd name="connsiteY3531" fmla="*/ 433926 h 1056130"/>
              <a:gd name="connsiteX3532" fmla="*/ 343026 w 1056130"/>
              <a:gd name="connsiteY3532" fmla="*/ 433926 h 1056130"/>
              <a:gd name="connsiteX3533" fmla="*/ 341154 w 1056130"/>
              <a:gd name="connsiteY3533" fmla="*/ 432029 h 1056130"/>
              <a:gd name="connsiteX3534" fmla="*/ 341154 w 1056130"/>
              <a:gd name="connsiteY3534" fmla="*/ 410979 h 1056130"/>
              <a:gd name="connsiteX3535" fmla="*/ 341154 w 1056130"/>
              <a:gd name="connsiteY3535" fmla="*/ 390168 h 1056130"/>
              <a:gd name="connsiteX3536" fmla="*/ 343002 w 1056130"/>
              <a:gd name="connsiteY3536" fmla="*/ 388272 h 1056130"/>
              <a:gd name="connsiteX3537" fmla="*/ 384863 w 1056130"/>
              <a:gd name="connsiteY3537" fmla="*/ 388272 h 1056130"/>
              <a:gd name="connsiteX3538" fmla="*/ 386640 w 1056130"/>
              <a:gd name="connsiteY3538" fmla="*/ 390072 h 1056130"/>
              <a:gd name="connsiteX3539" fmla="*/ 386616 w 1056130"/>
              <a:gd name="connsiteY3539" fmla="*/ 432005 h 1056130"/>
              <a:gd name="connsiteX3540" fmla="*/ 525137 w 1056130"/>
              <a:gd name="connsiteY3540" fmla="*/ 663154 h 1056130"/>
              <a:gd name="connsiteX3541" fmla="*/ 462969 w 1056130"/>
              <a:gd name="connsiteY3541" fmla="*/ 663154 h 1056130"/>
              <a:gd name="connsiteX3542" fmla="*/ 465657 w 1056130"/>
              <a:gd name="connsiteY3542" fmla="*/ 657729 h 1056130"/>
              <a:gd name="connsiteX3543" fmla="*/ 466954 w 1056130"/>
              <a:gd name="connsiteY3543" fmla="*/ 657009 h 1056130"/>
              <a:gd name="connsiteX3544" fmla="*/ 525377 w 1056130"/>
              <a:gd name="connsiteY3544" fmla="*/ 657009 h 1056130"/>
              <a:gd name="connsiteX3545" fmla="*/ 528305 w 1056130"/>
              <a:gd name="connsiteY3545" fmla="*/ 659937 h 1056130"/>
              <a:gd name="connsiteX3546" fmla="*/ 525137 w 1056130"/>
              <a:gd name="connsiteY3546" fmla="*/ 663154 h 1056130"/>
              <a:gd name="connsiteX3547" fmla="*/ 347275 w 1056130"/>
              <a:gd name="connsiteY3547" fmla="*/ 707295 h 1056130"/>
              <a:gd name="connsiteX3548" fmla="*/ 274882 w 1056130"/>
              <a:gd name="connsiteY3548" fmla="*/ 707295 h 1056130"/>
              <a:gd name="connsiteX3549" fmla="*/ 264369 w 1056130"/>
              <a:gd name="connsiteY3549" fmla="*/ 707295 h 1056130"/>
              <a:gd name="connsiteX3550" fmla="*/ 265329 w 1056130"/>
              <a:gd name="connsiteY3550" fmla="*/ 705951 h 1056130"/>
              <a:gd name="connsiteX3551" fmla="*/ 279731 w 1056130"/>
              <a:gd name="connsiteY3551" fmla="*/ 696350 h 1056130"/>
              <a:gd name="connsiteX3552" fmla="*/ 282635 w 1056130"/>
              <a:gd name="connsiteY3552" fmla="*/ 695390 h 1056130"/>
              <a:gd name="connsiteX3553" fmla="*/ 360548 w 1056130"/>
              <a:gd name="connsiteY3553" fmla="*/ 695390 h 1056130"/>
              <a:gd name="connsiteX3554" fmla="*/ 361413 w 1056130"/>
              <a:gd name="connsiteY3554" fmla="*/ 695558 h 1056130"/>
              <a:gd name="connsiteX3555" fmla="*/ 357284 w 1056130"/>
              <a:gd name="connsiteY3555" fmla="*/ 699686 h 1056130"/>
              <a:gd name="connsiteX3556" fmla="*/ 351379 w 1056130"/>
              <a:gd name="connsiteY3556" fmla="*/ 705663 h 1056130"/>
              <a:gd name="connsiteX3557" fmla="*/ 347227 w 1056130"/>
              <a:gd name="connsiteY3557" fmla="*/ 707295 h 1056130"/>
              <a:gd name="connsiteX3558" fmla="*/ 348043 w 1056130"/>
              <a:gd name="connsiteY3558" fmla="*/ 708831 h 1056130"/>
              <a:gd name="connsiteX3559" fmla="*/ 346267 w 1056130"/>
              <a:gd name="connsiteY3559" fmla="*/ 710704 h 1056130"/>
              <a:gd name="connsiteX3560" fmla="*/ 335321 w 1056130"/>
              <a:gd name="connsiteY3560" fmla="*/ 721697 h 1056130"/>
              <a:gd name="connsiteX3561" fmla="*/ 331889 w 1056130"/>
              <a:gd name="connsiteY3561" fmla="*/ 723185 h 1056130"/>
              <a:gd name="connsiteX3562" fmla="*/ 242142 w 1056130"/>
              <a:gd name="connsiteY3562" fmla="*/ 723185 h 1056130"/>
              <a:gd name="connsiteX3563" fmla="*/ 240414 w 1056130"/>
              <a:gd name="connsiteY3563" fmla="*/ 722945 h 1056130"/>
              <a:gd name="connsiteX3564" fmla="*/ 241686 w 1056130"/>
              <a:gd name="connsiteY3564" fmla="*/ 721721 h 1056130"/>
              <a:gd name="connsiteX3565" fmla="*/ 259400 w 1056130"/>
              <a:gd name="connsiteY3565" fmla="*/ 709888 h 1056130"/>
              <a:gd name="connsiteX3566" fmla="*/ 262808 w 1056130"/>
              <a:gd name="connsiteY3566" fmla="*/ 708879 h 1056130"/>
              <a:gd name="connsiteX3567" fmla="*/ 347995 w 1056130"/>
              <a:gd name="connsiteY3567" fmla="*/ 708879 h 1056130"/>
              <a:gd name="connsiteX3568" fmla="*/ 264489 w 1056130"/>
              <a:gd name="connsiteY3568" fmla="*/ 663226 h 1056130"/>
              <a:gd name="connsiteX3569" fmla="*/ 263800 w 1056130"/>
              <a:gd name="connsiteY3569" fmla="*/ 662789 h 1056130"/>
              <a:gd name="connsiteX3570" fmla="*/ 263793 w 1056130"/>
              <a:gd name="connsiteY3570" fmla="*/ 662746 h 1056130"/>
              <a:gd name="connsiteX3571" fmla="*/ 274402 w 1056130"/>
              <a:gd name="connsiteY3571" fmla="*/ 657345 h 1056130"/>
              <a:gd name="connsiteX3572" fmla="*/ 276466 w 1056130"/>
              <a:gd name="connsiteY3572" fmla="*/ 657105 h 1056130"/>
              <a:gd name="connsiteX3573" fmla="*/ 333113 w 1056130"/>
              <a:gd name="connsiteY3573" fmla="*/ 657105 h 1056130"/>
              <a:gd name="connsiteX3574" fmla="*/ 334985 w 1056130"/>
              <a:gd name="connsiteY3574" fmla="*/ 657585 h 1056130"/>
              <a:gd name="connsiteX3575" fmla="*/ 327112 w 1056130"/>
              <a:gd name="connsiteY3575" fmla="*/ 662866 h 1056130"/>
              <a:gd name="connsiteX3576" fmla="*/ 325336 w 1056130"/>
              <a:gd name="connsiteY3576" fmla="*/ 663250 h 1056130"/>
              <a:gd name="connsiteX3577" fmla="*/ 323248 w 1056130"/>
              <a:gd name="connsiteY3577" fmla="*/ 665386 h 1056130"/>
              <a:gd name="connsiteX3578" fmla="*/ 313647 w 1056130"/>
              <a:gd name="connsiteY3578" fmla="*/ 671771 h 1056130"/>
              <a:gd name="connsiteX3579" fmla="*/ 311870 w 1056130"/>
              <a:gd name="connsiteY3579" fmla="*/ 672107 h 1056130"/>
              <a:gd name="connsiteX3580" fmla="*/ 246822 w 1056130"/>
              <a:gd name="connsiteY3580" fmla="*/ 672107 h 1056130"/>
              <a:gd name="connsiteX3581" fmla="*/ 246126 w 1056130"/>
              <a:gd name="connsiteY3581" fmla="*/ 671603 h 1056130"/>
              <a:gd name="connsiteX3582" fmla="*/ 249679 w 1056130"/>
              <a:gd name="connsiteY3582" fmla="*/ 669755 h 1056130"/>
              <a:gd name="connsiteX3583" fmla="*/ 257888 w 1056130"/>
              <a:gd name="connsiteY3583" fmla="*/ 665626 h 1056130"/>
              <a:gd name="connsiteX3584" fmla="*/ 261152 w 1056130"/>
              <a:gd name="connsiteY3584" fmla="*/ 664810 h 1056130"/>
              <a:gd name="connsiteX3585" fmla="*/ 321952 w 1056130"/>
              <a:gd name="connsiteY3585" fmla="*/ 664810 h 1056130"/>
              <a:gd name="connsiteX3586" fmla="*/ 322960 w 1056130"/>
              <a:gd name="connsiteY3586" fmla="*/ 664810 h 1056130"/>
              <a:gd name="connsiteX3587" fmla="*/ 280883 w 1056130"/>
              <a:gd name="connsiteY3587" fmla="*/ 655521 h 1056130"/>
              <a:gd name="connsiteX3588" fmla="*/ 279226 w 1056130"/>
              <a:gd name="connsiteY3588" fmla="*/ 655137 h 1056130"/>
              <a:gd name="connsiteX3589" fmla="*/ 285347 w 1056130"/>
              <a:gd name="connsiteY3589" fmla="*/ 651848 h 1056130"/>
              <a:gd name="connsiteX3590" fmla="*/ 292836 w 1056130"/>
              <a:gd name="connsiteY3590" fmla="*/ 650024 h 1056130"/>
              <a:gd name="connsiteX3591" fmla="*/ 342546 w 1056130"/>
              <a:gd name="connsiteY3591" fmla="*/ 650024 h 1056130"/>
              <a:gd name="connsiteX3592" fmla="*/ 345115 w 1056130"/>
              <a:gd name="connsiteY3592" fmla="*/ 650024 h 1056130"/>
              <a:gd name="connsiteX3593" fmla="*/ 345355 w 1056130"/>
              <a:gd name="connsiteY3593" fmla="*/ 650552 h 1056130"/>
              <a:gd name="connsiteX3594" fmla="*/ 338634 w 1056130"/>
              <a:gd name="connsiteY3594" fmla="*/ 655065 h 1056130"/>
              <a:gd name="connsiteX3595" fmla="*/ 336354 w 1056130"/>
              <a:gd name="connsiteY3595" fmla="*/ 655473 h 1056130"/>
              <a:gd name="connsiteX3596" fmla="*/ 358004 w 1056130"/>
              <a:gd name="connsiteY3596" fmla="*/ 644143 h 1056130"/>
              <a:gd name="connsiteX3597" fmla="*/ 359756 w 1056130"/>
              <a:gd name="connsiteY3597" fmla="*/ 643735 h 1056130"/>
              <a:gd name="connsiteX3598" fmla="*/ 412347 w 1056130"/>
              <a:gd name="connsiteY3598" fmla="*/ 643735 h 1056130"/>
              <a:gd name="connsiteX3599" fmla="*/ 413187 w 1056130"/>
              <a:gd name="connsiteY3599" fmla="*/ 644264 h 1056130"/>
              <a:gd name="connsiteX3600" fmla="*/ 409299 w 1056130"/>
              <a:gd name="connsiteY3600" fmla="*/ 647744 h 1056130"/>
              <a:gd name="connsiteX3601" fmla="*/ 406370 w 1056130"/>
              <a:gd name="connsiteY3601" fmla="*/ 648440 h 1056130"/>
              <a:gd name="connsiteX3602" fmla="*/ 354524 w 1056130"/>
              <a:gd name="connsiteY3602" fmla="*/ 648440 h 1056130"/>
              <a:gd name="connsiteX3603" fmla="*/ 352123 w 1056130"/>
              <a:gd name="connsiteY3603" fmla="*/ 648080 h 1056130"/>
              <a:gd name="connsiteX3604" fmla="*/ 357956 w 1056130"/>
              <a:gd name="connsiteY3604" fmla="*/ 644071 h 1056130"/>
              <a:gd name="connsiteX3605" fmla="*/ 348859 w 1056130"/>
              <a:gd name="connsiteY3605" fmla="*/ 648248 h 1056130"/>
              <a:gd name="connsiteX3606" fmla="*/ 347083 w 1056130"/>
              <a:gd name="connsiteY3606" fmla="*/ 648488 h 1056130"/>
              <a:gd name="connsiteX3607" fmla="*/ 294276 w 1056130"/>
              <a:gd name="connsiteY3607" fmla="*/ 648488 h 1056130"/>
              <a:gd name="connsiteX3608" fmla="*/ 293148 w 1056130"/>
              <a:gd name="connsiteY3608" fmla="*/ 648008 h 1056130"/>
              <a:gd name="connsiteX3609" fmla="*/ 300541 w 1056130"/>
              <a:gd name="connsiteY3609" fmla="*/ 644288 h 1056130"/>
              <a:gd name="connsiteX3610" fmla="*/ 303061 w 1056130"/>
              <a:gd name="connsiteY3610" fmla="*/ 643735 h 1056130"/>
              <a:gd name="connsiteX3611" fmla="*/ 353828 w 1056130"/>
              <a:gd name="connsiteY3611" fmla="*/ 643735 h 1056130"/>
              <a:gd name="connsiteX3612" fmla="*/ 354884 w 1056130"/>
              <a:gd name="connsiteY3612" fmla="*/ 644264 h 1056130"/>
              <a:gd name="connsiteX3613" fmla="*/ 348811 w 1056130"/>
              <a:gd name="connsiteY3613" fmla="*/ 648176 h 1056130"/>
              <a:gd name="connsiteX3614" fmla="*/ 361917 w 1056130"/>
              <a:gd name="connsiteY3614" fmla="*/ 642151 h 1056130"/>
              <a:gd name="connsiteX3615" fmla="*/ 361725 w 1056130"/>
              <a:gd name="connsiteY3615" fmla="*/ 641695 h 1056130"/>
              <a:gd name="connsiteX3616" fmla="*/ 366213 w 1056130"/>
              <a:gd name="connsiteY3616" fmla="*/ 638647 h 1056130"/>
              <a:gd name="connsiteX3617" fmla="*/ 367965 w 1056130"/>
              <a:gd name="connsiteY3617" fmla="*/ 638311 h 1056130"/>
              <a:gd name="connsiteX3618" fmla="*/ 417412 w 1056130"/>
              <a:gd name="connsiteY3618" fmla="*/ 638311 h 1056130"/>
              <a:gd name="connsiteX3619" fmla="*/ 418156 w 1056130"/>
              <a:gd name="connsiteY3619" fmla="*/ 638815 h 1056130"/>
              <a:gd name="connsiteX3620" fmla="*/ 415395 w 1056130"/>
              <a:gd name="connsiteY3620" fmla="*/ 641623 h 1056130"/>
              <a:gd name="connsiteX3621" fmla="*/ 413691 w 1056130"/>
              <a:gd name="connsiteY3621" fmla="*/ 642151 h 1056130"/>
              <a:gd name="connsiteX3622" fmla="*/ 358556 w 1056130"/>
              <a:gd name="connsiteY3622" fmla="*/ 641839 h 1056130"/>
              <a:gd name="connsiteX3623" fmla="*/ 356780 w 1056130"/>
              <a:gd name="connsiteY3623" fmla="*/ 642151 h 1056130"/>
              <a:gd name="connsiteX3624" fmla="*/ 306710 w 1056130"/>
              <a:gd name="connsiteY3624" fmla="*/ 642151 h 1056130"/>
              <a:gd name="connsiteX3625" fmla="*/ 305750 w 1056130"/>
              <a:gd name="connsiteY3625" fmla="*/ 641719 h 1056130"/>
              <a:gd name="connsiteX3626" fmla="*/ 316935 w 1056130"/>
              <a:gd name="connsiteY3626" fmla="*/ 638191 h 1056130"/>
              <a:gd name="connsiteX3627" fmla="*/ 360380 w 1056130"/>
              <a:gd name="connsiteY3627" fmla="*/ 638191 h 1056130"/>
              <a:gd name="connsiteX3628" fmla="*/ 362781 w 1056130"/>
              <a:gd name="connsiteY3628" fmla="*/ 638191 h 1056130"/>
              <a:gd name="connsiteX3629" fmla="*/ 362781 w 1056130"/>
              <a:gd name="connsiteY3629" fmla="*/ 638647 h 1056130"/>
              <a:gd name="connsiteX3630" fmla="*/ 297781 w 1056130"/>
              <a:gd name="connsiteY3630" fmla="*/ 642247 h 1056130"/>
              <a:gd name="connsiteX3631" fmla="*/ 252511 w 1056130"/>
              <a:gd name="connsiteY3631" fmla="*/ 642247 h 1056130"/>
              <a:gd name="connsiteX3632" fmla="*/ 250111 w 1056130"/>
              <a:gd name="connsiteY3632" fmla="*/ 642247 h 1056130"/>
              <a:gd name="connsiteX3633" fmla="*/ 250111 w 1056130"/>
              <a:gd name="connsiteY3633" fmla="*/ 641671 h 1056130"/>
              <a:gd name="connsiteX3634" fmla="*/ 257312 w 1056130"/>
              <a:gd name="connsiteY3634" fmla="*/ 638839 h 1056130"/>
              <a:gd name="connsiteX3635" fmla="*/ 259856 w 1056130"/>
              <a:gd name="connsiteY3635" fmla="*/ 638383 h 1056130"/>
              <a:gd name="connsiteX3636" fmla="*/ 306710 w 1056130"/>
              <a:gd name="connsiteY3636" fmla="*/ 638383 h 1056130"/>
              <a:gd name="connsiteX3637" fmla="*/ 307982 w 1056130"/>
              <a:gd name="connsiteY3637" fmla="*/ 638647 h 1056130"/>
              <a:gd name="connsiteX3638" fmla="*/ 297733 w 1056130"/>
              <a:gd name="connsiteY3638" fmla="*/ 642175 h 1056130"/>
              <a:gd name="connsiteX3639" fmla="*/ 244974 w 1056130"/>
              <a:gd name="connsiteY3639" fmla="*/ 641887 h 1056130"/>
              <a:gd name="connsiteX3640" fmla="*/ 242886 w 1056130"/>
              <a:gd name="connsiteY3640" fmla="*/ 642175 h 1056130"/>
              <a:gd name="connsiteX3641" fmla="*/ 194664 w 1056130"/>
              <a:gd name="connsiteY3641" fmla="*/ 642175 h 1056130"/>
              <a:gd name="connsiteX3642" fmla="*/ 193560 w 1056130"/>
              <a:gd name="connsiteY3642" fmla="*/ 642031 h 1056130"/>
              <a:gd name="connsiteX3643" fmla="*/ 198360 w 1056130"/>
              <a:gd name="connsiteY3643" fmla="*/ 640207 h 1056130"/>
              <a:gd name="connsiteX3644" fmla="*/ 209906 w 1056130"/>
              <a:gd name="connsiteY3644" fmla="*/ 638287 h 1056130"/>
              <a:gd name="connsiteX3645" fmla="*/ 249655 w 1056130"/>
              <a:gd name="connsiteY3645" fmla="*/ 638287 h 1056130"/>
              <a:gd name="connsiteX3646" fmla="*/ 252487 w 1056130"/>
              <a:gd name="connsiteY3646" fmla="*/ 638287 h 1056130"/>
              <a:gd name="connsiteX3647" fmla="*/ 252487 w 1056130"/>
              <a:gd name="connsiteY3647" fmla="*/ 638839 h 1056130"/>
              <a:gd name="connsiteX3648" fmla="*/ 244926 w 1056130"/>
              <a:gd name="connsiteY3648" fmla="*/ 641815 h 1056130"/>
              <a:gd name="connsiteX3649" fmla="*/ 250927 w 1056130"/>
              <a:gd name="connsiteY3649" fmla="*/ 643687 h 1056130"/>
              <a:gd name="connsiteX3650" fmla="*/ 294348 w 1056130"/>
              <a:gd name="connsiteY3650" fmla="*/ 643687 h 1056130"/>
              <a:gd name="connsiteX3651" fmla="*/ 296749 w 1056130"/>
              <a:gd name="connsiteY3651" fmla="*/ 643687 h 1056130"/>
              <a:gd name="connsiteX3652" fmla="*/ 284315 w 1056130"/>
              <a:gd name="connsiteY3652" fmla="*/ 648488 h 1056130"/>
              <a:gd name="connsiteX3653" fmla="*/ 236957 w 1056130"/>
              <a:gd name="connsiteY3653" fmla="*/ 648488 h 1056130"/>
              <a:gd name="connsiteX3654" fmla="*/ 234173 w 1056130"/>
              <a:gd name="connsiteY3654" fmla="*/ 648488 h 1056130"/>
              <a:gd name="connsiteX3655" fmla="*/ 234005 w 1056130"/>
              <a:gd name="connsiteY3655" fmla="*/ 647984 h 1056130"/>
              <a:gd name="connsiteX3656" fmla="*/ 238805 w 1056130"/>
              <a:gd name="connsiteY3656" fmla="*/ 646088 h 1056130"/>
              <a:gd name="connsiteX3657" fmla="*/ 250879 w 1056130"/>
              <a:gd name="connsiteY3657" fmla="*/ 643615 h 1056130"/>
              <a:gd name="connsiteX3658" fmla="*/ 348715 w 1056130"/>
              <a:gd name="connsiteY3658" fmla="*/ 650360 h 1056130"/>
              <a:gd name="connsiteX3659" fmla="*/ 350491 w 1056130"/>
              <a:gd name="connsiteY3659" fmla="*/ 650072 h 1056130"/>
              <a:gd name="connsiteX3660" fmla="*/ 405554 w 1056130"/>
              <a:gd name="connsiteY3660" fmla="*/ 650072 h 1056130"/>
              <a:gd name="connsiteX3661" fmla="*/ 406730 w 1056130"/>
              <a:gd name="connsiteY3661" fmla="*/ 650288 h 1056130"/>
              <a:gd name="connsiteX3662" fmla="*/ 401762 w 1056130"/>
              <a:gd name="connsiteY3662" fmla="*/ 655089 h 1056130"/>
              <a:gd name="connsiteX3663" fmla="*/ 399217 w 1056130"/>
              <a:gd name="connsiteY3663" fmla="*/ 655425 h 1056130"/>
              <a:gd name="connsiteX3664" fmla="*/ 344394 w 1056130"/>
              <a:gd name="connsiteY3664" fmla="*/ 655425 h 1056130"/>
              <a:gd name="connsiteX3665" fmla="*/ 341658 w 1056130"/>
              <a:gd name="connsiteY3665" fmla="*/ 655089 h 1056130"/>
              <a:gd name="connsiteX3666" fmla="*/ 348667 w 1056130"/>
              <a:gd name="connsiteY3666" fmla="*/ 650288 h 1056130"/>
              <a:gd name="connsiteX3667" fmla="*/ 409323 w 1056130"/>
              <a:gd name="connsiteY3667" fmla="*/ 650360 h 1056130"/>
              <a:gd name="connsiteX3668" fmla="*/ 410571 w 1056130"/>
              <a:gd name="connsiteY3668" fmla="*/ 650144 h 1056130"/>
              <a:gd name="connsiteX3669" fmla="*/ 467698 w 1056130"/>
              <a:gd name="connsiteY3669" fmla="*/ 650144 h 1056130"/>
              <a:gd name="connsiteX3670" fmla="*/ 465465 w 1056130"/>
              <a:gd name="connsiteY3670" fmla="*/ 654753 h 1056130"/>
              <a:gd name="connsiteX3671" fmla="*/ 463977 w 1056130"/>
              <a:gd name="connsiteY3671" fmla="*/ 655593 h 1056130"/>
              <a:gd name="connsiteX3672" fmla="*/ 404282 w 1056130"/>
              <a:gd name="connsiteY3672" fmla="*/ 655593 h 1056130"/>
              <a:gd name="connsiteX3673" fmla="*/ 409274 w 1056130"/>
              <a:gd name="connsiteY3673" fmla="*/ 650216 h 1056130"/>
              <a:gd name="connsiteX3674" fmla="*/ 466402 w 1056130"/>
              <a:gd name="connsiteY3674" fmla="*/ 648560 h 1056130"/>
              <a:gd name="connsiteX3675" fmla="*/ 410931 w 1056130"/>
              <a:gd name="connsiteY3675" fmla="*/ 648560 h 1056130"/>
              <a:gd name="connsiteX3676" fmla="*/ 415011 w 1056130"/>
              <a:gd name="connsiteY3676" fmla="*/ 644408 h 1056130"/>
              <a:gd name="connsiteX3677" fmla="*/ 417412 w 1056130"/>
              <a:gd name="connsiteY3677" fmla="*/ 643831 h 1056130"/>
              <a:gd name="connsiteX3678" fmla="*/ 470410 w 1056130"/>
              <a:gd name="connsiteY3678" fmla="*/ 643831 h 1056130"/>
              <a:gd name="connsiteX3679" fmla="*/ 468802 w 1056130"/>
              <a:gd name="connsiteY3679" fmla="*/ 647792 h 1056130"/>
              <a:gd name="connsiteX3680" fmla="*/ 467602 w 1056130"/>
              <a:gd name="connsiteY3680" fmla="*/ 648584 h 1056130"/>
              <a:gd name="connsiteX3681" fmla="*/ 468466 w 1056130"/>
              <a:gd name="connsiteY3681" fmla="*/ 642247 h 1056130"/>
              <a:gd name="connsiteX3682" fmla="*/ 417316 w 1056130"/>
              <a:gd name="connsiteY3682" fmla="*/ 642247 h 1056130"/>
              <a:gd name="connsiteX3683" fmla="*/ 420388 w 1056130"/>
              <a:gd name="connsiteY3683" fmla="*/ 639031 h 1056130"/>
              <a:gd name="connsiteX3684" fmla="*/ 422572 w 1056130"/>
              <a:gd name="connsiteY3684" fmla="*/ 638383 h 1056130"/>
              <a:gd name="connsiteX3685" fmla="*/ 470410 w 1056130"/>
              <a:gd name="connsiteY3685" fmla="*/ 638383 h 1056130"/>
              <a:gd name="connsiteX3686" fmla="*/ 473218 w 1056130"/>
              <a:gd name="connsiteY3686" fmla="*/ 638575 h 1056130"/>
              <a:gd name="connsiteX3687" fmla="*/ 468418 w 1056130"/>
              <a:gd name="connsiteY3687" fmla="*/ 642103 h 1056130"/>
              <a:gd name="connsiteX3688" fmla="*/ 417123 w 1056130"/>
              <a:gd name="connsiteY3688" fmla="*/ 636751 h 1056130"/>
              <a:gd name="connsiteX3689" fmla="*/ 372694 w 1056130"/>
              <a:gd name="connsiteY3689" fmla="*/ 636751 h 1056130"/>
              <a:gd name="connsiteX3690" fmla="*/ 369526 w 1056130"/>
              <a:gd name="connsiteY3690" fmla="*/ 636751 h 1056130"/>
              <a:gd name="connsiteX3691" fmla="*/ 377159 w 1056130"/>
              <a:gd name="connsiteY3691" fmla="*/ 633078 h 1056130"/>
              <a:gd name="connsiteX3692" fmla="*/ 420556 w 1056130"/>
              <a:gd name="connsiteY3692" fmla="*/ 633078 h 1056130"/>
              <a:gd name="connsiteX3693" fmla="*/ 423604 w 1056130"/>
              <a:gd name="connsiteY3693" fmla="*/ 633078 h 1056130"/>
              <a:gd name="connsiteX3694" fmla="*/ 417123 w 1056130"/>
              <a:gd name="connsiteY3694" fmla="*/ 636751 h 1056130"/>
              <a:gd name="connsiteX3695" fmla="*/ 363237 w 1056130"/>
              <a:gd name="connsiteY3695" fmla="*/ 636751 h 1056130"/>
              <a:gd name="connsiteX3696" fmla="*/ 319767 w 1056130"/>
              <a:gd name="connsiteY3696" fmla="*/ 636751 h 1056130"/>
              <a:gd name="connsiteX3697" fmla="*/ 316815 w 1056130"/>
              <a:gd name="connsiteY3697" fmla="*/ 636751 h 1056130"/>
              <a:gd name="connsiteX3698" fmla="*/ 324160 w 1056130"/>
              <a:gd name="connsiteY3698" fmla="*/ 633150 h 1056130"/>
              <a:gd name="connsiteX3699" fmla="*/ 369982 w 1056130"/>
              <a:gd name="connsiteY3699" fmla="*/ 633150 h 1056130"/>
              <a:gd name="connsiteX3700" fmla="*/ 371062 w 1056130"/>
              <a:gd name="connsiteY3700" fmla="*/ 633366 h 1056130"/>
              <a:gd name="connsiteX3701" fmla="*/ 363189 w 1056130"/>
              <a:gd name="connsiteY3701" fmla="*/ 636727 h 1056130"/>
              <a:gd name="connsiteX3702" fmla="*/ 308510 w 1056130"/>
              <a:gd name="connsiteY3702" fmla="*/ 636751 h 1056130"/>
              <a:gd name="connsiteX3703" fmla="*/ 263481 w 1056130"/>
              <a:gd name="connsiteY3703" fmla="*/ 636751 h 1056130"/>
              <a:gd name="connsiteX3704" fmla="*/ 272266 w 1056130"/>
              <a:gd name="connsiteY3704" fmla="*/ 633150 h 1056130"/>
              <a:gd name="connsiteX3705" fmla="*/ 318015 w 1056130"/>
              <a:gd name="connsiteY3705" fmla="*/ 633150 h 1056130"/>
              <a:gd name="connsiteX3706" fmla="*/ 308462 w 1056130"/>
              <a:gd name="connsiteY3706" fmla="*/ 636727 h 1056130"/>
              <a:gd name="connsiteX3707" fmla="*/ 253831 w 1056130"/>
              <a:gd name="connsiteY3707" fmla="*/ 636751 h 1056130"/>
              <a:gd name="connsiteX3708" fmla="*/ 212762 w 1056130"/>
              <a:gd name="connsiteY3708" fmla="*/ 636751 h 1056130"/>
              <a:gd name="connsiteX3709" fmla="*/ 210362 w 1056130"/>
              <a:gd name="connsiteY3709" fmla="*/ 636751 h 1056130"/>
              <a:gd name="connsiteX3710" fmla="*/ 222531 w 1056130"/>
              <a:gd name="connsiteY3710" fmla="*/ 633102 h 1056130"/>
              <a:gd name="connsiteX3711" fmla="*/ 263072 w 1056130"/>
              <a:gd name="connsiteY3711" fmla="*/ 633102 h 1056130"/>
              <a:gd name="connsiteX3712" fmla="*/ 265473 w 1056130"/>
              <a:gd name="connsiteY3712" fmla="*/ 633102 h 1056130"/>
              <a:gd name="connsiteX3713" fmla="*/ 253903 w 1056130"/>
              <a:gd name="connsiteY3713" fmla="*/ 636727 h 1056130"/>
              <a:gd name="connsiteX3714" fmla="*/ 208850 w 1056130"/>
              <a:gd name="connsiteY3714" fmla="*/ 634950 h 1056130"/>
              <a:gd name="connsiteX3715" fmla="*/ 198336 w 1056130"/>
              <a:gd name="connsiteY3715" fmla="*/ 636727 h 1056130"/>
              <a:gd name="connsiteX3716" fmla="*/ 159668 w 1056130"/>
              <a:gd name="connsiteY3716" fmla="*/ 636727 h 1056130"/>
              <a:gd name="connsiteX3717" fmla="*/ 157075 w 1056130"/>
              <a:gd name="connsiteY3717" fmla="*/ 636727 h 1056130"/>
              <a:gd name="connsiteX3718" fmla="*/ 173397 w 1056130"/>
              <a:gd name="connsiteY3718" fmla="*/ 633030 h 1056130"/>
              <a:gd name="connsiteX3719" fmla="*/ 209978 w 1056130"/>
              <a:gd name="connsiteY3719" fmla="*/ 633030 h 1056130"/>
              <a:gd name="connsiteX3720" fmla="*/ 213266 w 1056130"/>
              <a:gd name="connsiteY3720" fmla="*/ 633030 h 1056130"/>
              <a:gd name="connsiteX3721" fmla="*/ 208802 w 1056130"/>
              <a:gd name="connsiteY3721" fmla="*/ 634926 h 1056130"/>
              <a:gd name="connsiteX3722" fmla="*/ 196296 w 1056130"/>
              <a:gd name="connsiteY3722" fmla="*/ 638239 h 1056130"/>
              <a:gd name="connsiteX3723" fmla="*/ 197616 w 1056130"/>
              <a:gd name="connsiteY3723" fmla="*/ 638239 h 1056130"/>
              <a:gd name="connsiteX3724" fmla="*/ 194808 w 1056130"/>
              <a:gd name="connsiteY3724" fmla="*/ 639535 h 1056130"/>
              <a:gd name="connsiteX3725" fmla="*/ 179686 w 1056130"/>
              <a:gd name="connsiteY3725" fmla="*/ 642079 h 1056130"/>
              <a:gd name="connsiteX3726" fmla="*/ 140945 w 1056130"/>
              <a:gd name="connsiteY3726" fmla="*/ 642079 h 1056130"/>
              <a:gd name="connsiteX3727" fmla="*/ 137969 w 1056130"/>
              <a:gd name="connsiteY3727" fmla="*/ 642079 h 1056130"/>
              <a:gd name="connsiteX3728" fmla="*/ 137969 w 1056130"/>
              <a:gd name="connsiteY3728" fmla="*/ 641575 h 1056130"/>
              <a:gd name="connsiteX3729" fmla="*/ 149034 w 1056130"/>
              <a:gd name="connsiteY3729" fmla="*/ 638407 h 1056130"/>
              <a:gd name="connsiteX3730" fmla="*/ 151123 w 1056130"/>
              <a:gd name="connsiteY3730" fmla="*/ 638215 h 1056130"/>
              <a:gd name="connsiteX3731" fmla="*/ 189095 w 1056130"/>
              <a:gd name="connsiteY3731" fmla="*/ 643687 h 1056130"/>
              <a:gd name="connsiteX3732" fmla="*/ 238301 w 1056130"/>
              <a:gd name="connsiteY3732" fmla="*/ 643687 h 1056130"/>
              <a:gd name="connsiteX3733" fmla="*/ 238781 w 1056130"/>
              <a:gd name="connsiteY3733" fmla="*/ 643687 h 1056130"/>
              <a:gd name="connsiteX3734" fmla="*/ 237461 w 1056130"/>
              <a:gd name="connsiteY3734" fmla="*/ 644672 h 1056130"/>
              <a:gd name="connsiteX3735" fmla="*/ 218979 w 1056130"/>
              <a:gd name="connsiteY3735" fmla="*/ 648416 h 1056130"/>
              <a:gd name="connsiteX3736" fmla="*/ 177958 w 1056130"/>
              <a:gd name="connsiteY3736" fmla="*/ 648416 h 1056130"/>
              <a:gd name="connsiteX3737" fmla="*/ 174598 w 1056130"/>
              <a:gd name="connsiteY3737" fmla="*/ 648056 h 1056130"/>
              <a:gd name="connsiteX3738" fmla="*/ 187055 w 1056130"/>
              <a:gd name="connsiteY3738" fmla="*/ 643879 h 1056130"/>
              <a:gd name="connsiteX3739" fmla="*/ 188879 w 1056130"/>
              <a:gd name="connsiteY3739" fmla="*/ 643687 h 1056130"/>
              <a:gd name="connsiteX3740" fmla="*/ 181534 w 1056130"/>
              <a:gd name="connsiteY3740" fmla="*/ 650000 h 1056130"/>
              <a:gd name="connsiteX3741" fmla="*/ 223300 w 1056130"/>
              <a:gd name="connsiteY3741" fmla="*/ 650000 h 1056130"/>
              <a:gd name="connsiteX3742" fmla="*/ 220587 w 1056130"/>
              <a:gd name="connsiteY3742" fmla="*/ 651536 h 1056130"/>
              <a:gd name="connsiteX3743" fmla="*/ 200305 w 1056130"/>
              <a:gd name="connsiteY3743" fmla="*/ 655545 h 1056130"/>
              <a:gd name="connsiteX3744" fmla="*/ 157099 w 1056130"/>
              <a:gd name="connsiteY3744" fmla="*/ 655545 h 1056130"/>
              <a:gd name="connsiteX3745" fmla="*/ 154363 w 1056130"/>
              <a:gd name="connsiteY3745" fmla="*/ 655545 h 1056130"/>
              <a:gd name="connsiteX3746" fmla="*/ 156763 w 1056130"/>
              <a:gd name="connsiteY3746" fmla="*/ 654105 h 1056130"/>
              <a:gd name="connsiteX3747" fmla="*/ 168765 w 1056130"/>
              <a:gd name="connsiteY3747" fmla="*/ 650288 h 1056130"/>
              <a:gd name="connsiteX3748" fmla="*/ 181318 w 1056130"/>
              <a:gd name="connsiteY3748" fmla="*/ 650000 h 1056130"/>
              <a:gd name="connsiteX3749" fmla="*/ 228580 w 1056130"/>
              <a:gd name="connsiteY3749" fmla="*/ 650192 h 1056130"/>
              <a:gd name="connsiteX3750" fmla="*/ 230380 w 1056130"/>
              <a:gd name="connsiteY3750" fmla="*/ 650000 h 1056130"/>
              <a:gd name="connsiteX3751" fmla="*/ 283835 w 1056130"/>
              <a:gd name="connsiteY3751" fmla="*/ 650000 h 1056130"/>
              <a:gd name="connsiteX3752" fmla="*/ 284363 w 1056130"/>
              <a:gd name="connsiteY3752" fmla="*/ 650000 h 1056130"/>
              <a:gd name="connsiteX3753" fmla="*/ 283115 w 1056130"/>
              <a:gd name="connsiteY3753" fmla="*/ 651128 h 1056130"/>
              <a:gd name="connsiteX3754" fmla="*/ 265953 w 1056130"/>
              <a:gd name="connsiteY3754" fmla="*/ 655497 h 1056130"/>
              <a:gd name="connsiteX3755" fmla="*/ 219603 w 1056130"/>
              <a:gd name="connsiteY3755" fmla="*/ 655377 h 1056130"/>
              <a:gd name="connsiteX3756" fmla="*/ 216843 w 1056130"/>
              <a:gd name="connsiteY3756" fmla="*/ 655377 h 1056130"/>
              <a:gd name="connsiteX3757" fmla="*/ 216699 w 1056130"/>
              <a:gd name="connsiteY3757" fmla="*/ 654801 h 1056130"/>
              <a:gd name="connsiteX3758" fmla="*/ 228364 w 1056130"/>
              <a:gd name="connsiteY3758" fmla="*/ 650192 h 1056130"/>
              <a:gd name="connsiteX3759" fmla="*/ 217563 w 1056130"/>
              <a:gd name="connsiteY3759" fmla="*/ 657081 h 1056130"/>
              <a:gd name="connsiteX3760" fmla="*/ 267033 w 1056130"/>
              <a:gd name="connsiteY3760" fmla="*/ 657081 h 1056130"/>
              <a:gd name="connsiteX3761" fmla="*/ 270033 w 1056130"/>
              <a:gd name="connsiteY3761" fmla="*/ 657345 h 1056130"/>
              <a:gd name="connsiteX3762" fmla="*/ 268185 w 1056130"/>
              <a:gd name="connsiteY3762" fmla="*/ 658593 h 1056130"/>
              <a:gd name="connsiteX3763" fmla="*/ 258968 w 1056130"/>
              <a:gd name="connsiteY3763" fmla="*/ 662986 h 1056130"/>
              <a:gd name="connsiteX3764" fmla="*/ 249007 w 1056130"/>
              <a:gd name="connsiteY3764" fmla="*/ 663226 h 1056130"/>
              <a:gd name="connsiteX3765" fmla="*/ 197304 w 1056130"/>
              <a:gd name="connsiteY3765" fmla="*/ 663226 h 1056130"/>
              <a:gd name="connsiteX3766" fmla="*/ 197304 w 1056130"/>
              <a:gd name="connsiteY3766" fmla="*/ 662722 h 1056130"/>
              <a:gd name="connsiteX3767" fmla="*/ 205417 w 1056130"/>
              <a:gd name="connsiteY3767" fmla="*/ 659409 h 1056130"/>
              <a:gd name="connsiteX3768" fmla="*/ 217563 w 1056130"/>
              <a:gd name="connsiteY3768" fmla="*/ 657081 h 1056130"/>
              <a:gd name="connsiteX3769" fmla="*/ 253903 w 1056130"/>
              <a:gd name="connsiteY3769" fmla="*/ 664762 h 1056130"/>
              <a:gd name="connsiteX3770" fmla="*/ 254791 w 1056130"/>
              <a:gd name="connsiteY3770" fmla="*/ 664762 h 1056130"/>
              <a:gd name="connsiteX3771" fmla="*/ 253159 w 1056130"/>
              <a:gd name="connsiteY3771" fmla="*/ 666010 h 1056130"/>
              <a:gd name="connsiteX3772" fmla="*/ 252679 w 1056130"/>
              <a:gd name="connsiteY3772" fmla="*/ 666226 h 1056130"/>
              <a:gd name="connsiteX3773" fmla="*/ 241326 w 1056130"/>
              <a:gd name="connsiteY3773" fmla="*/ 671651 h 1056130"/>
              <a:gd name="connsiteX3774" fmla="*/ 228748 w 1056130"/>
              <a:gd name="connsiteY3774" fmla="*/ 671939 h 1056130"/>
              <a:gd name="connsiteX3775" fmla="*/ 174982 w 1056130"/>
              <a:gd name="connsiteY3775" fmla="*/ 671939 h 1056130"/>
              <a:gd name="connsiteX3776" fmla="*/ 177142 w 1056130"/>
              <a:gd name="connsiteY3776" fmla="*/ 670595 h 1056130"/>
              <a:gd name="connsiteX3777" fmla="*/ 190319 w 1056130"/>
              <a:gd name="connsiteY3777" fmla="*/ 665290 h 1056130"/>
              <a:gd name="connsiteX3778" fmla="*/ 193368 w 1056130"/>
              <a:gd name="connsiteY3778" fmla="*/ 664642 h 1056130"/>
              <a:gd name="connsiteX3779" fmla="*/ 243102 w 1056130"/>
              <a:gd name="connsiteY3779" fmla="*/ 673619 h 1056130"/>
              <a:gd name="connsiteX3780" fmla="*/ 309446 w 1056130"/>
              <a:gd name="connsiteY3780" fmla="*/ 673619 h 1056130"/>
              <a:gd name="connsiteX3781" fmla="*/ 309734 w 1056130"/>
              <a:gd name="connsiteY3781" fmla="*/ 673619 h 1056130"/>
              <a:gd name="connsiteX3782" fmla="*/ 308726 w 1056130"/>
              <a:gd name="connsiteY3782" fmla="*/ 674867 h 1056130"/>
              <a:gd name="connsiteX3783" fmla="*/ 299317 w 1056130"/>
              <a:gd name="connsiteY3783" fmla="*/ 681180 h 1056130"/>
              <a:gd name="connsiteX3784" fmla="*/ 296677 w 1056130"/>
              <a:gd name="connsiteY3784" fmla="*/ 682092 h 1056130"/>
              <a:gd name="connsiteX3785" fmla="*/ 226612 w 1056130"/>
              <a:gd name="connsiteY3785" fmla="*/ 682092 h 1056130"/>
              <a:gd name="connsiteX3786" fmla="*/ 225244 w 1056130"/>
              <a:gd name="connsiteY3786" fmla="*/ 681828 h 1056130"/>
              <a:gd name="connsiteX3787" fmla="*/ 240822 w 1056130"/>
              <a:gd name="connsiteY3787" fmla="*/ 674051 h 1056130"/>
              <a:gd name="connsiteX3788" fmla="*/ 243078 w 1056130"/>
              <a:gd name="connsiteY3788" fmla="*/ 673619 h 1056130"/>
              <a:gd name="connsiteX3789" fmla="*/ 300709 w 1056130"/>
              <a:gd name="connsiteY3789" fmla="*/ 683724 h 1056130"/>
              <a:gd name="connsiteX3790" fmla="*/ 373198 w 1056130"/>
              <a:gd name="connsiteY3790" fmla="*/ 683724 h 1056130"/>
              <a:gd name="connsiteX3791" fmla="*/ 368733 w 1056130"/>
              <a:gd name="connsiteY3791" fmla="*/ 688189 h 1056130"/>
              <a:gd name="connsiteX3792" fmla="*/ 362997 w 1056130"/>
              <a:gd name="connsiteY3792" fmla="*/ 693470 h 1056130"/>
              <a:gd name="connsiteX3793" fmla="*/ 355460 w 1056130"/>
              <a:gd name="connsiteY3793" fmla="*/ 693734 h 1056130"/>
              <a:gd name="connsiteX3794" fmla="*/ 284507 w 1056130"/>
              <a:gd name="connsiteY3794" fmla="*/ 693734 h 1056130"/>
              <a:gd name="connsiteX3795" fmla="*/ 284507 w 1056130"/>
              <a:gd name="connsiteY3795" fmla="*/ 693158 h 1056130"/>
              <a:gd name="connsiteX3796" fmla="*/ 297589 w 1056130"/>
              <a:gd name="connsiteY3796" fmla="*/ 684372 h 1056130"/>
              <a:gd name="connsiteX3797" fmla="*/ 300781 w 1056130"/>
              <a:gd name="connsiteY3797" fmla="*/ 683724 h 1056130"/>
              <a:gd name="connsiteX3798" fmla="*/ 293964 w 1056130"/>
              <a:gd name="connsiteY3798" fmla="*/ 683724 h 1056130"/>
              <a:gd name="connsiteX3799" fmla="*/ 295020 w 1056130"/>
              <a:gd name="connsiteY3799" fmla="*/ 684036 h 1056130"/>
              <a:gd name="connsiteX3800" fmla="*/ 285779 w 1056130"/>
              <a:gd name="connsiteY3800" fmla="*/ 690277 h 1056130"/>
              <a:gd name="connsiteX3801" fmla="*/ 274162 w 1056130"/>
              <a:gd name="connsiteY3801" fmla="*/ 693830 h 1056130"/>
              <a:gd name="connsiteX3802" fmla="*/ 205465 w 1056130"/>
              <a:gd name="connsiteY3802" fmla="*/ 693830 h 1056130"/>
              <a:gd name="connsiteX3803" fmla="*/ 202465 w 1056130"/>
              <a:gd name="connsiteY3803" fmla="*/ 693614 h 1056130"/>
              <a:gd name="connsiteX3804" fmla="*/ 204169 w 1056130"/>
              <a:gd name="connsiteY3804" fmla="*/ 692509 h 1056130"/>
              <a:gd name="connsiteX3805" fmla="*/ 219915 w 1056130"/>
              <a:gd name="connsiteY3805" fmla="*/ 684612 h 1056130"/>
              <a:gd name="connsiteX3806" fmla="*/ 222892 w 1056130"/>
              <a:gd name="connsiteY3806" fmla="*/ 683796 h 1056130"/>
              <a:gd name="connsiteX3807" fmla="*/ 353972 w 1056130"/>
              <a:gd name="connsiteY3807" fmla="*/ 705327 h 1056130"/>
              <a:gd name="connsiteX3808" fmla="*/ 362301 w 1056130"/>
              <a:gd name="connsiteY3808" fmla="*/ 696926 h 1056130"/>
              <a:gd name="connsiteX3809" fmla="*/ 366429 w 1056130"/>
              <a:gd name="connsiteY3809" fmla="*/ 695246 h 1056130"/>
              <a:gd name="connsiteX3810" fmla="*/ 444487 w 1056130"/>
              <a:gd name="connsiteY3810" fmla="*/ 695246 h 1056130"/>
              <a:gd name="connsiteX3811" fmla="*/ 444007 w 1056130"/>
              <a:gd name="connsiteY3811" fmla="*/ 697310 h 1056130"/>
              <a:gd name="connsiteX3812" fmla="*/ 440070 w 1056130"/>
              <a:gd name="connsiteY3812" fmla="*/ 705327 h 1056130"/>
              <a:gd name="connsiteX3813" fmla="*/ 436830 w 1056130"/>
              <a:gd name="connsiteY3813" fmla="*/ 707175 h 1056130"/>
              <a:gd name="connsiteX3814" fmla="*/ 352820 w 1056130"/>
              <a:gd name="connsiteY3814" fmla="*/ 707175 h 1056130"/>
              <a:gd name="connsiteX3815" fmla="*/ 353948 w 1056130"/>
              <a:gd name="connsiteY3815" fmla="*/ 705375 h 1056130"/>
              <a:gd name="connsiteX3816" fmla="*/ 443695 w 1056130"/>
              <a:gd name="connsiteY3816" fmla="*/ 693686 h 1056130"/>
              <a:gd name="connsiteX3817" fmla="*/ 366333 w 1056130"/>
              <a:gd name="connsiteY3817" fmla="*/ 693686 h 1056130"/>
              <a:gd name="connsiteX3818" fmla="*/ 367125 w 1056130"/>
              <a:gd name="connsiteY3818" fmla="*/ 692173 h 1056130"/>
              <a:gd name="connsiteX3819" fmla="*/ 374158 w 1056130"/>
              <a:gd name="connsiteY3819" fmla="*/ 684973 h 1056130"/>
              <a:gd name="connsiteX3820" fmla="*/ 377591 w 1056130"/>
              <a:gd name="connsiteY3820" fmla="*/ 683556 h 1056130"/>
              <a:gd name="connsiteX3821" fmla="*/ 417075 w 1056130"/>
              <a:gd name="connsiteY3821" fmla="*/ 683556 h 1056130"/>
              <a:gd name="connsiteX3822" fmla="*/ 450680 w 1056130"/>
              <a:gd name="connsiteY3822" fmla="*/ 683556 h 1056130"/>
              <a:gd name="connsiteX3823" fmla="*/ 446239 w 1056130"/>
              <a:gd name="connsiteY3823" fmla="*/ 692798 h 1056130"/>
              <a:gd name="connsiteX3824" fmla="*/ 445015 w 1056130"/>
              <a:gd name="connsiteY3824" fmla="*/ 693566 h 1056130"/>
              <a:gd name="connsiteX3825" fmla="*/ 372862 w 1056130"/>
              <a:gd name="connsiteY3825" fmla="*/ 682068 h 1056130"/>
              <a:gd name="connsiteX3826" fmla="*/ 301909 w 1056130"/>
              <a:gd name="connsiteY3826" fmla="*/ 682068 h 1056130"/>
              <a:gd name="connsiteX3827" fmla="*/ 301909 w 1056130"/>
              <a:gd name="connsiteY3827" fmla="*/ 681564 h 1056130"/>
              <a:gd name="connsiteX3828" fmla="*/ 309638 w 1056130"/>
              <a:gd name="connsiteY3828" fmla="*/ 676307 h 1056130"/>
              <a:gd name="connsiteX3829" fmla="*/ 318855 w 1056130"/>
              <a:gd name="connsiteY3829" fmla="*/ 673475 h 1056130"/>
              <a:gd name="connsiteX3830" fmla="*/ 379967 w 1056130"/>
              <a:gd name="connsiteY3830" fmla="*/ 673475 h 1056130"/>
              <a:gd name="connsiteX3831" fmla="*/ 383471 w 1056130"/>
              <a:gd name="connsiteY3831" fmla="*/ 673475 h 1056130"/>
              <a:gd name="connsiteX3832" fmla="*/ 375286 w 1056130"/>
              <a:gd name="connsiteY3832" fmla="*/ 681636 h 1056130"/>
              <a:gd name="connsiteX3833" fmla="*/ 372838 w 1056130"/>
              <a:gd name="connsiteY3833" fmla="*/ 682116 h 1056130"/>
              <a:gd name="connsiteX3834" fmla="*/ 382847 w 1056130"/>
              <a:gd name="connsiteY3834" fmla="*/ 671987 h 1056130"/>
              <a:gd name="connsiteX3835" fmla="*/ 317079 w 1056130"/>
              <a:gd name="connsiteY3835" fmla="*/ 671987 h 1056130"/>
              <a:gd name="connsiteX3836" fmla="*/ 318087 w 1056130"/>
              <a:gd name="connsiteY3836" fmla="*/ 670667 h 1056130"/>
              <a:gd name="connsiteX3837" fmla="*/ 325720 w 1056130"/>
              <a:gd name="connsiteY3837" fmla="*/ 665554 h 1056130"/>
              <a:gd name="connsiteX3838" fmla="*/ 328409 w 1056130"/>
              <a:gd name="connsiteY3838" fmla="*/ 664690 h 1056130"/>
              <a:gd name="connsiteX3839" fmla="*/ 390816 w 1056130"/>
              <a:gd name="connsiteY3839" fmla="*/ 664690 h 1056130"/>
              <a:gd name="connsiteX3840" fmla="*/ 391752 w 1056130"/>
              <a:gd name="connsiteY3840" fmla="*/ 665338 h 1056130"/>
              <a:gd name="connsiteX3841" fmla="*/ 385800 w 1056130"/>
              <a:gd name="connsiteY3841" fmla="*/ 671147 h 1056130"/>
              <a:gd name="connsiteX3842" fmla="*/ 383687 w 1056130"/>
              <a:gd name="connsiteY3842" fmla="*/ 671963 h 1056130"/>
              <a:gd name="connsiteX3843" fmla="*/ 362613 w 1056130"/>
              <a:gd name="connsiteY3843" fmla="*/ 663130 h 1056130"/>
              <a:gd name="connsiteX3844" fmla="*/ 329897 w 1056130"/>
              <a:gd name="connsiteY3844" fmla="*/ 663130 h 1056130"/>
              <a:gd name="connsiteX3845" fmla="*/ 331985 w 1056130"/>
              <a:gd name="connsiteY3845" fmla="*/ 661330 h 1056130"/>
              <a:gd name="connsiteX3846" fmla="*/ 346243 w 1056130"/>
              <a:gd name="connsiteY3846" fmla="*/ 656865 h 1056130"/>
              <a:gd name="connsiteX3847" fmla="*/ 396289 w 1056130"/>
              <a:gd name="connsiteY3847" fmla="*/ 656985 h 1056130"/>
              <a:gd name="connsiteX3848" fmla="*/ 399145 w 1056130"/>
              <a:gd name="connsiteY3848" fmla="*/ 656985 h 1056130"/>
              <a:gd name="connsiteX3849" fmla="*/ 399361 w 1056130"/>
              <a:gd name="connsiteY3849" fmla="*/ 657681 h 1056130"/>
              <a:gd name="connsiteX3850" fmla="*/ 394561 w 1056130"/>
              <a:gd name="connsiteY3850" fmla="*/ 662482 h 1056130"/>
              <a:gd name="connsiteX3851" fmla="*/ 391872 w 1056130"/>
              <a:gd name="connsiteY3851" fmla="*/ 663202 h 1056130"/>
              <a:gd name="connsiteX3852" fmla="*/ 402194 w 1056130"/>
              <a:gd name="connsiteY3852" fmla="*/ 657201 h 1056130"/>
              <a:gd name="connsiteX3853" fmla="*/ 403730 w 1056130"/>
              <a:gd name="connsiteY3853" fmla="*/ 656985 h 1056130"/>
              <a:gd name="connsiteX3854" fmla="*/ 462945 w 1056130"/>
              <a:gd name="connsiteY3854" fmla="*/ 656985 h 1056130"/>
              <a:gd name="connsiteX3855" fmla="*/ 463833 w 1056130"/>
              <a:gd name="connsiteY3855" fmla="*/ 657153 h 1056130"/>
              <a:gd name="connsiteX3856" fmla="*/ 463833 w 1056130"/>
              <a:gd name="connsiteY3856" fmla="*/ 657609 h 1056130"/>
              <a:gd name="connsiteX3857" fmla="*/ 460977 w 1056130"/>
              <a:gd name="connsiteY3857" fmla="*/ 662818 h 1056130"/>
              <a:gd name="connsiteX3858" fmla="*/ 455576 w 1056130"/>
              <a:gd name="connsiteY3858" fmla="*/ 663106 h 1056130"/>
              <a:gd name="connsiteX3859" fmla="*/ 396841 w 1056130"/>
              <a:gd name="connsiteY3859" fmla="*/ 663106 h 1056130"/>
              <a:gd name="connsiteX3860" fmla="*/ 402170 w 1056130"/>
              <a:gd name="connsiteY3860" fmla="*/ 657249 h 1056130"/>
              <a:gd name="connsiteX3861" fmla="*/ 524609 w 1056130"/>
              <a:gd name="connsiteY3861" fmla="*/ 655377 h 1056130"/>
              <a:gd name="connsiteX3862" fmla="*/ 470146 w 1056130"/>
              <a:gd name="connsiteY3862" fmla="*/ 655377 h 1056130"/>
              <a:gd name="connsiteX3863" fmla="*/ 467146 w 1056130"/>
              <a:gd name="connsiteY3863" fmla="*/ 655161 h 1056130"/>
              <a:gd name="connsiteX3864" fmla="*/ 467146 w 1056130"/>
              <a:gd name="connsiteY3864" fmla="*/ 654753 h 1056130"/>
              <a:gd name="connsiteX3865" fmla="*/ 474347 w 1056130"/>
              <a:gd name="connsiteY3865" fmla="*/ 649952 h 1056130"/>
              <a:gd name="connsiteX3866" fmla="*/ 524753 w 1056130"/>
              <a:gd name="connsiteY3866" fmla="*/ 649952 h 1056130"/>
              <a:gd name="connsiteX3867" fmla="*/ 526601 w 1056130"/>
              <a:gd name="connsiteY3867" fmla="*/ 649952 h 1056130"/>
              <a:gd name="connsiteX3868" fmla="*/ 528281 w 1056130"/>
              <a:gd name="connsiteY3868" fmla="*/ 651584 h 1056130"/>
              <a:gd name="connsiteX3869" fmla="*/ 524633 w 1056130"/>
              <a:gd name="connsiteY3869" fmla="*/ 655425 h 1056130"/>
              <a:gd name="connsiteX3870" fmla="*/ 527201 w 1056130"/>
              <a:gd name="connsiteY3870" fmla="*/ 648368 h 1056130"/>
              <a:gd name="connsiteX3871" fmla="*/ 472690 w 1056130"/>
              <a:gd name="connsiteY3871" fmla="*/ 648368 h 1056130"/>
              <a:gd name="connsiteX3872" fmla="*/ 470722 w 1056130"/>
              <a:gd name="connsiteY3872" fmla="*/ 648368 h 1056130"/>
              <a:gd name="connsiteX3873" fmla="*/ 470722 w 1056130"/>
              <a:gd name="connsiteY3873" fmla="*/ 647960 h 1056130"/>
              <a:gd name="connsiteX3874" fmla="*/ 476843 w 1056130"/>
              <a:gd name="connsiteY3874" fmla="*/ 643711 h 1056130"/>
              <a:gd name="connsiteX3875" fmla="*/ 525041 w 1056130"/>
              <a:gd name="connsiteY3875" fmla="*/ 643711 h 1056130"/>
              <a:gd name="connsiteX3876" fmla="*/ 528401 w 1056130"/>
              <a:gd name="connsiteY3876" fmla="*/ 647360 h 1056130"/>
              <a:gd name="connsiteX3877" fmla="*/ 527225 w 1056130"/>
              <a:gd name="connsiteY3877" fmla="*/ 648416 h 1056130"/>
              <a:gd name="connsiteX3878" fmla="*/ 528137 w 1056130"/>
              <a:gd name="connsiteY3878" fmla="*/ 641647 h 1056130"/>
              <a:gd name="connsiteX3879" fmla="*/ 527513 w 1056130"/>
              <a:gd name="connsiteY3879" fmla="*/ 641983 h 1056130"/>
              <a:gd name="connsiteX3880" fmla="*/ 525929 w 1056130"/>
              <a:gd name="connsiteY3880" fmla="*/ 641983 h 1056130"/>
              <a:gd name="connsiteX3881" fmla="*/ 475691 w 1056130"/>
              <a:gd name="connsiteY3881" fmla="*/ 641983 h 1056130"/>
              <a:gd name="connsiteX3882" fmla="*/ 473674 w 1056130"/>
              <a:gd name="connsiteY3882" fmla="*/ 641983 h 1056130"/>
              <a:gd name="connsiteX3883" fmla="*/ 478787 w 1056130"/>
              <a:gd name="connsiteY3883" fmla="*/ 638215 h 1056130"/>
              <a:gd name="connsiteX3884" fmla="*/ 526433 w 1056130"/>
              <a:gd name="connsiteY3884" fmla="*/ 638215 h 1056130"/>
              <a:gd name="connsiteX3885" fmla="*/ 528113 w 1056130"/>
              <a:gd name="connsiteY3885" fmla="*/ 638575 h 1056130"/>
              <a:gd name="connsiteX3886" fmla="*/ 528161 w 1056130"/>
              <a:gd name="connsiteY3886" fmla="*/ 641695 h 1056130"/>
              <a:gd name="connsiteX3887" fmla="*/ 528281 w 1056130"/>
              <a:gd name="connsiteY3887" fmla="*/ 635142 h 1056130"/>
              <a:gd name="connsiteX3888" fmla="*/ 526721 w 1056130"/>
              <a:gd name="connsiteY3888" fmla="*/ 636631 h 1056130"/>
              <a:gd name="connsiteX3889" fmla="*/ 476315 w 1056130"/>
              <a:gd name="connsiteY3889" fmla="*/ 636631 h 1056130"/>
              <a:gd name="connsiteX3890" fmla="*/ 476747 w 1056130"/>
              <a:gd name="connsiteY3890" fmla="*/ 635286 h 1056130"/>
              <a:gd name="connsiteX3891" fmla="*/ 480227 w 1056130"/>
              <a:gd name="connsiteY3891" fmla="*/ 632886 h 1056130"/>
              <a:gd name="connsiteX3892" fmla="*/ 525521 w 1056130"/>
              <a:gd name="connsiteY3892" fmla="*/ 632886 h 1056130"/>
              <a:gd name="connsiteX3893" fmla="*/ 526313 w 1056130"/>
              <a:gd name="connsiteY3893" fmla="*/ 632886 h 1056130"/>
              <a:gd name="connsiteX3894" fmla="*/ 528305 w 1056130"/>
              <a:gd name="connsiteY3894" fmla="*/ 635190 h 1056130"/>
              <a:gd name="connsiteX3895" fmla="*/ 475283 w 1056130"/>
              <a:gd name="connsiteY3895" fmla="*/ 631422 h 1056130"/>
              <a:gd name="connsiteX3896" fmla="*/ 429269 w 1056130"/>
              <a:gd name="connsiteY3896" fmla="*/ 631422 h 1056130"/>
              <a:gd name="connsiteX3897" fmla="*/ 428285 w 1056130"/>
              <a:gd name="connsiteY3897" fmla="*/ 631254 h 1056130"/>
              <a:gd name="connsiteX3898" fmla="*/ 433926 w 1056130"/>
              <a:gd name="connsiteY3898" fmla="*/ 628278 h 1056130"/>
              <a:gd name="connsiteX3899" fmla="*/ 475475 w 1056130"/>
              <a:gd name="connsiteY3899" fmla="*/ 628278 h 1056130"/>
              <a:gd name="connsiteX3900" fmla="*/ 478091 w 1056130"/>
              <a:gd name="connsiteY3900" fmla="*/ 628278 h 1056130"/>
              <a:gd name="connsiteX3901" fmla="*/ 475307 w 1056130"/>
              <a:gd name="connsiteY3901" fmla="*/ 631470 h 1056130"/>
              <a:gd name="connsiteX3902" fmla="*/ 475283 w 1056130"/>
              <a:gd name="connsiteY3902" fmla="*/ 633030 h 1056130"/>
              <a:gd name="connsiteX3903" fmla="*/ 475715 w 1056130"/>
              <a:gd name="connsiteY3903" fmla="*/ 633270 h 1056130"/>
              <a:gd name="connsiteX3904" fmla="*/ 475403 w 1056130"/>
              <a:gd name="connsiteY3904" fmla="*/ 634494 h 1056130"/>
              <a:gd name="connsiteX3905" fmla="*/ 472090 w 1056130"/>
              <a:gd name="connsiteY3905" fmla="*/ 636655 h 1056130"/>
              <a:gd name="connsiteX3906" fmla="*/ 443911 w 1056130"/>
              <a:gd name="connsiteY3906" fmla="*/ 636655 h 1056130"/>
              <a:gd name="connsiteX3907" fmla="*/ 422692 w 1056130"/>
              <a:gd name="connsiteY3907" fmla="*/ 636655 h 1056130"/>
              <a:gd name="connsiteX3908" fmla="*/ 425669 w 1056130"/>
              <a:gd name="connsiteY3908" fmla="*/ 633582 h 1056130"/>
              <a:gd name="connsiteX3909" fmla="*/ 427349 w 1056130"/>
              <a:gd name="connsiteY3909" fmla="*/ 633054 h 1056130"/>
              <a:gd name="connsiteX3910" fmla="*/ 422932 w 1056130"/>
              <a:gd name="connsiteY3910" fmla="*/ 631494 h 1056130"/>
              <a:gd name="connsiteX3911" fmla="*/ 380351 w 1056130"/>
              <a:gd name="connsiteY3911" fmla="*/ 631494 h 1056130"/>
              <a:gd name="connsiteX3912" fmla="*/ 377279 w 1056130"/>
              <a:gd name="connsiteY3912" fmla="*/ 631494 h 1056130"/>
              <a:gd name="connsiteX3913" fmla="*/ 384743 w 1056130"/>
              <a:gd name="connsiteY3913" fmla="*/ 628350 h 1056130"/>
              <a:gd name="connsiteX3914" fmla="*/ 425236 w 1056130"/>
              <a:gd name="connsiteY3914" fmla="*/ 628350 h 1056130"/>
              <a:gd name="connsiteX3915" fmla="*/ 428165 w 1056130"/>
              <a:gd name="connsiteY3915" fmla="*/ 628350 h 1056130"/>
              <a:gd name="connsiteX3916" fmla="*/ 422980 w 1056130"/>
              <a:gd name="connsiteY3916" fmla="*/ 631542 h 1056130"/>
              <a:gd name="connsiteX3917" fmla="*/ 336402 w 1056130"/>
              <a:gd name="connsiteY3917" fmla="*/ 628278 h 1056130"/>
              <a:gd name="connsiteX3918" fmla="*/ 377495 w 1056130"/>
              <a:gd name="connsiteY3918" fmla="*/ 628278 h 1056130"/>
              <a:gd name="connsiteX3919" fmla="*/ 372550 w 1056130"/>
              <a:gd name="connsiteY3919" fmla="*/ 631374 h 1056130"/>
              <a:gd name="connsiteX3920" fmla="*/ 329633 w 1056130"/>
              <a:gd name="connsiteY3920" fmla="*/ 631374 h 1056130"/>
              <a:gd name="connsiteX3921" fmla="*/ 326776 w 1056130"/>
              <a:gd name="connsiteY3921" fmla="*/ 631134 h 1056130"/>
              <a:gd name="connsiteX3922" fmla="*/ 336402 w 1056130"/>
              <a:gd name="connsiteY3922" fmla="*/ 628278 h 1056130"/>
              <a:gd name="connsiteX3923" fmla="*/ 320128 w 1056130"/>
              <a:gd name="connsiteY3923" fmla="*/ 631470 h 1056130"/>
              <a:gd name="connsiteX3924" fmla="*/ 278794 w 1056130"/>
              <a:gd name="connsiteY3924" fmla="*/ 631470 h 1056130"/>
              <a:gd name="connsiteX3925" fmla="*/ 276394 w 1056130"/>
              <a:gd name="connsiteY3925" fmla="*/ 631470 h 1056130"/>
              <a:gd name="connsiteX3926" fmla="*/ 287123 w 1056130"/>
              <a:gd name="connsiteY3926" fmla="*/ 628302 h 1056130"/>
              <a:gd name="connsiteX3927" fmla="*/ 324760 w 1056130"/>
              <a:gd name="connsiteY3927" fmla="*/ 628302 h 1056130"/>
              <a:gd name="connsiteX3928" fmla="*/ 327280 w 1056130"/>
              <a:gd name="connsiteY3928" fmla="*/ 628302 h 1056130"/>
              <a:gd name="connsiteX3929" fmla="*/ 320128 w 1056130"/>
              <a:gd name="connsiteY3929" fmla="*/ 631518 h 1056130"/>
              <a:gd name="connsiteX3930" fmla="*/ 269721 w 1056130"/>
              <a:gd name="connsiteY3930" fmla="*/ 631470 h 1056130"/>
              <a:gd name="connsiteX3931" fmla="*/ 226276 w 1056130"/>
              <a:gd name="connsiteY3931" fmla="*/ 631470 h 1056130"/>
              <a:gd name="connsiteX3932" fmla="*/ 225436 w 1056130"/>
              <a:gd name="connsiteY3932" fmla="*/ 631158 h 1056130"/>
              <a:gd name="connsiteX3933" fmla="*/ 238541 w 1056130"/>
              <a:gd name="connsiteY3933" fmla="*/ 628278 h 1056130"/>
              <a:gd name="connsiteX3934" fmla="*/ 274306 w 1056130"/>
              <a:gd name="connsiteY3934" fmla="*/ 628278 h 1056130"/>
              <a:gd name="connsiteX3935" fmla="*/ 277018 w 1056130"/>
              <a:gd name="connsiteY3935" fmla="*/ 628278 h 1056130"/>
              <a:gd name="connsiteX3936" fmla="*/ 269697 w 1056130"/>
              <a:gd name="connsiteY3936" fmla="*/ 631470 h 1056130"/>
              <a:gd name="connsiteX3937" fmla="*/ 217683 w 1056130"/>
              <a:gd name="connsiteY3937" fmla="*/ 631470 h 1056130"/>
              <a:gd name="connsiteX3938" fmla="*/ 176086 w 1056130"/>
              <a:gd name="connsiteY3938" fmla="*/ 631470 h 1056130"/>
              <a:gd name="connsiteX3939" fmla="*/ 175030 w 1056130"/>
              <a:gd name="connsiteY3939" fmla="*/ 631470 h 1056130"/>
              <a:gd name="connsiteX3940" fmla="*/ 189623 w 1056130"/>
              <a:gd name="connsiteY3940" fmla="*/ 628278 h 1056130"/>
              <a:gd name="connsiteX3941" fmla="*/ 224116 w 1056130"/>
              <a:gd name="connsiteY3941" fmla="*/ 628278 h 1056130"/>
              <a:gd name="connsiteX3942" fmla="*/ 226660 w 1056130"/>
              <a:gd name="connsiteY3942" fmla="*/ 628278 h 1056130"/>
              <a:gd name="connsiteX3943" fmla="*/ 217659 w 1056130"/>
              <a:gd name="connsiteY3943" fmla="*/ 631446 h 1056130"/>
              <a:gd name="connsiteX3944" fmla="*/ 175150 w 1056130"/>
              <a:gd name="connsiteY3944" fmla="*/ 629334 h 1056130"/>
              <a:gd name="connsiteX3945" fmla="*/ 160748 w 1056130"/>
              <a:gd name="connsiteY3945" fmla="*/ 631566 h 1056130"/>
              <a:gd name="connsiteX3946" fmla="*/ 127360 w 1056130"/>
              <a:gd name="connsiteY3946" fmla="*/ 631566 h 1056130"/>
              <a:gd name="connsiteX3947" fmla="*/ 124479 w 1056130"/>
              <a:gd name="connsiteY3947" fmla="*/ 631566 h 1056130"/>
              <a:gd name="connsiteX3948" fmla="*/ 140633 w 1056130"/>
              <a:gd name="connsiteY3948" fmla="*/ 628278 h 1056130"/>
              <a:gd name="connsiteX3949" fmla="*/ 176638 w 1056130"/>
              <a:gd name="connsiteY3949" fmla="*/ 628278 h 1056130"/>
              <a:gd name="connsiteX3950" fmla="*/ 175126 w 1056130"/>
              <a:gd name="connsiteY3950" fmla="*/ 629310 h 1056130"/>
              <a:gd name="connsiteX3951" fmla="*/ 121455 w 1056130"/>
              <a:gd name="connsiteY3951" fmla="*/ 630102 h 1056130"/>
              <a:gd name="connsiteX3952" fmla="*/ 110318 w 1056130"/>
              <a:gd name="connsiteY3952" fmla="*/ 631542 h 1056130"/>
              <a:gd name="connsiteX3953" fmla="*/ 76713 w 1056130"/>
              <a:gd name="connsiteY3953" fmla="*/ 631542 h 1056130"/>
              <a:gd name="connsiteX3954" fmla="*/ 73737 w 1056130"/>
              <a:gd name="connsiteY3954" fmla="*/ 631542 h 1056130"/>
              <a:gd name="connsiteX3955" fmla="*/ 87995 w 1056130"/>
              <a:gd name="connsiteY3955" fmla="*/ 628470 h 1056130"/>
              <a:gd name="connsiteX3956" fmla="*/ 126064 w 1056130"/>
              <a:gd name="connsiteY3956" fmla="*/ 628470 h 1056130"/>
              <a:gd name="connsiteX3957" fmla="*/ 121431 w 1056130"/>
              <a:gd name="connsiteY3957" fmla="*/ 630078 h 1056130"/>
              <a:gd name="connsiteX3958" fmla="*/ 124023 w 1056130"/>
              <a:gd name="connsiteY3958" fmla="*/ 633078 h 1056130"/>
              <a:gd name="connsiteX3959" fmla="*/ 157459 w 1056130"/>
              <a:gd name="connsiteY3959" fmla="*/ 633078 h 1056130"/>
              <a:gd name="connsiteX3960" fmla="*/ 160292 w 1056130"/>
              <a:gd name="connsiteY3960" fmla="*/ 633078 h 1056130"/>
              <a:gd name="connsiteX3961" fmla="*/ 145650 w 1056130"/>
              <a:gd name="connsiteY3961" fmla="*/ 636727 h 1056130"/>
              <a:gd name="connsiteX3962" fmla="*/ 106453 w 1056130"/>
              <a:gd name="connsiteY3962" fmla="*/ 636727 h 1056130"/>
              <a:gd name="connsiteX3963" fmla="*/ 104053 w 1056130"/>
              <a:gd name="connsiteY3963" fmla="*/ 636727 h 1056130"/>
              <a:gd name="connsiteX3964" fmla="*/ 108661 w 1056130"/>
              <a:gd name="connsiteY3964" fmla="*/ 635070 h 1056130"/>
              <a:gd name="connsiteX3965" fmla="*/ 124023 w 1056130"/>
              <a:gd name="connsiteY3965" fmla="*/ 633078 h 1056130"/>
              <a:gd name="connsiteX3966" fmla="*/ 140561 w 1056130"/>
              <a:gd name="connsiteY3966" fmla="*/ 638311 h 1056130"/>
              <a:gd name="connsiteX3967" fmla="*/ 142362 w 1056130"/>
              <a:gd name="connsiteY3967" fmla="*/ 638695 h 1056130"/>
              <a:gd name="connsiteX3968" fmla="*/ 132952 w 1056130"/>
              <a:gd name="connsiteY3968" fmla="*/ 641455 h 1056130"/>
              <a:gd name="connsiteX3969" fmla="*/ 127792 w 1056130"/>
              <a:gd name="connsiteY3969" fmla="*/ 642175 h 1056130"/>
              <a:gd name="connsiteX3970" fmla="*/ 82018 w 1056130"/>
              <a:gd name="connsiteY3970" fmla="*/ 642175 h 1056130"/>
              <a:gd name="connsiteX3971" fmla="*/ 82018 w 1056130"/>
              <a:gd name="connsiteY3971" fmla="*/ 641671 h 1056130"/>
              <a:gd name="connsiteX3972" fmla="*/ 94716 w 1056130"/>
              <a:gd name="connsiteY3972" fmla="*/ 638479 h 1056130"/>
              <a:gd name="connsiteX3973" fmla="*/ 96804 w 1056130"/>
              <a:gd name="connsiteY3973" fmla="*/ 638311 h 1056130"/>
              <a:gd name="connsiteX3974" fmla="*/ 129088 w 1056130"/>
              <a:gd name="connsiteY3974" fmla="*/ 644120 h 1056130"/>
              <a:gd name="connsiteX3975" fmla="*/ 131920 w 1056130"/>
              <a:gd name="connsiteY3975" fmla="*/ 643663 h 1056130"/>
              <a:gd name="connsiteX3976" fmla="*/ 180382 w 1056130"/>
              <a:gd name="connsiteY3976" fmla="*/ 643663 h 1056130"/>
              <a:gd name="connsiteX3977" fmla="*/ 180862 w 1056130"/>
              <a:gd name="connsiteY3977" fmla="*/ 643663 h 1056130"/>
              <a:gd name="connsiteX3978" fmla="*/ 180862 w 1056130"/>
              <a:gd name="connsiteY3978" fmla="*/ 644120 h 1056130"/>
              <a:gd name="connsiteX3979" fmla="*/ 168429 w 1056130"/>
              <a:gd name="connsiteY3979" fmla="*/ 648224 h 1056130"/>
              <a:gd name="connsiteX3980" fmla="*/ 166845 w 1056130"/>
              <a:gd name="connsiteY3980" fmla="*/ 648224 h 1056130"/>
              <a:gd name="connsiteX3981" fmla="*/ 117086 w 1056130"/>
              <a:gd name="connsiteY3981" fmla="*/ 648224 h 1056130"/>
              <a:gd name="connsiteX3982" fmla="*/ 115718 w 1056130"/>
              <a:gd name="connsiteY3982" fmla="*/ 648224 h 1056130"/>
              <a:gd name="connsiteX3983" fmla="*/ 117158 w 1056130"/>
              <a:gd name="connsiteY3983" fmla="*/ 647408 h 1056130"/>
              <a:gd name="connsiteX3984" fmla="*/ 129088 w 1056130"/>
              <a:gd name="connsiteY3984" fmla="*/ 644120 h 1056130"/>
              <a:gd name="connsiteX3985" fmla="*/ 161876 w 1056130"/>
              <a:gd name="connsiteY3985" fmla="*/ 650000 h 1056130"/>
              <a:gd name="connsiteX3986" fmla="*/ 160508 w 1056130"/>
              <a:gd name="connsiteY3986" fmla="*/ 651008 h 1056130"/>
              <a:gd name="connsiteX3987" fmla="*/ 148770 w 1056130"/>
              <a:gd name="connsiteY3987" fmla="*/ 654921 h 1056130"/>
              <a:gd name="connsiteX3988" fmla="*/ 145434 w 1056130"/>
              <a:gd name="connsiteY3988" fmla="*/ 655449 h 1056130"/>
              <a:gd name="connsiteX3989" fmla="*/ 93828 w 1056130"/>
              <a:gd name="connsiteY3989" fmla="*/ 655449 h 1056130"/>
              <a:gd name="connsiteX3990" fmla="*/ 91427 w 1056130"/>
              <a:gd name="connsiteY3990" fmla="*/ 654921 h 1056130"/>
              <a:gd name="connsiteX3991" fmla="*/ 108397 w 1056130"/>
              <a:gd name="connsiteY3991" fmla="*/ 650120 h 1056130"/>
              <a:gd name="connsiteX3992" fmla="*/ 109718 w 1056130"/>
              <a:gd name="connsiteY3992" fmla="*/ 650120 h 1056130"/>
              <a:gd name="connsiteX3993" fmla="*/ 155035 w 1056130"/>
              <a:gd name="connsiteY3993" fmla="*/ 657081 h 1056130"/>
              <a:gd name="connsiteX3994" fmla="*/ 203041 w 1056130"/>
              <a:gd name="connsiteY3994" fmla="*/ 657081 h 1056130"/>
              <a:gd name="connsiteX3995" fmla="*/ 206041 w 1056130"/>
              <a:gd name="connsiteY3995" fmla="*/ 657465 h 1056130"/>
              <a:gd name="connsiteX3996" fmla="*/ 198168 w 1056130"/>
              <a:gd name="connsiteY3996" fmla="*/ 660658 h 1056130"/>
              <a:gd name="connsiteX3997" fmla="*/ 184703 w 1056130"/>
              <a:gd name="connsiteY3997" fmla="*/ 663274 h 1056130"/>
              <a:gd name="connsiteX3998" fmla="*/ 133937 w 1056130"/>
              <a:gd name="connsiteY3998" fmla="*/ 663274 h 1056130"/>
              <a:gd name="connsiteX3999" fmla="*/ 131056 w 1056130"/>
              <a:gd name="connsiteY3999" fmla="*/ 663274 h 1056130"/>
              <a:gd name="connsiteX4000" fmla="*/ 130936 w 1056130"/>
              <a:gd name="connsiteY4000" fmla="*/ 662746 h 1056130"/>
              <a:gd name="connsiteX4001" fmla="*/ 140801 w 1056130"/>
              <a:gd name="connsiteY4001" fmla="*/ 659409 h 1056130"/>
              <a:gd name="connsiteX4002" fmla="*/ 155035 w 1056130"/>
              <a:gd name="connsiteY4002" fmla="*/ 657081 h 1056130"/>
              <a:gd name="connsiteX4003" fmla="*/ 185231 w 1056130"/>
              <a:gd name="connsiteY4003" fmla="*/ 664882 h 1056130"/>
              <a:gd name="connsiteX4004" fmla="*/ 186167 w 1056130"/>
              <a:gd name="connsiteY4004" fmla="*/ 665074 h 1056130"/>
              <a:gd name="connsiteX4005" fmla="*/ 184463 w 1056130"/>
              <a:gd name="connsiteY4005" fmla="*/ 666106 h 1056130"/>
              <a:gd name="connsiteX4006" fmla="*/ 170829 w 1056130"/>
              <a:gd name="connsiteY4006" fmla="*/ 671483 h 1056130"/>
              <a:gd name="connsiteX4007" fmla="*/ 167757 w 1056130"/>
              <a:gd name="connsiteY4007" fmla="*/ 672059 h 1056130"/>
              <a:gd name="connsiteX4008" fmla="*/ 105661 w 1056130"/>
              <a:gd name="connsiteY4008" fmla="*/ 672059 h 1056130"/>
              <a:gd name="connsiteX4009" fmla="*/ 104077 w 1056130"/>
              <a:gd name="connsiteY4009" fmla="*/ 672059 h 1056130"/>
              <a:gd name="connsiteX4010" fmla="*/ 105757 w 1056130"/>
              <a:gd name="connsiteY4010" fmla="*/ 671099 h 1056130"/>
              <a:gd name="connsiteX4011" fmla="*/ 122943 w 1056130"/>
              <a:gd name="connsiteY4011" fmla="*/ 665338 h 1056130"/>
              <a:gd name="connsiteX4012" fmla="*/ 125776 w 1056130"/>
              <a:gd name="connsiteY4012" fmla="*/ 664834 h 1056130"/>
              <a:gd name="connsiteX4013" fmla="*/ 178966 w 1056130"/>
              <a:gd name="connsiteY4013" fmla="*/ 673643 h 1056130"/>
              <a:gd name="connsiteX4014" fmla="*/ 233981 w 1056130"/>
              <a:gd name="connsiteY4014" fmla="*/ 673643 h 1056130"/>
              <a:gd name="connsiteX4015" fmla="*/ 237101 w 1056130"/>
              <a:gd name="connsiteY4015" fmla="*/ 673643 h 1056130"/>
              <a:gd name="connsiteX4016" fmla="*/ 235517 w 1056130"/>
              <a:gd name="connsiteY4016" fmla="*/ 674987 h 1056130"/>
              <a:gd name="connsiteX4017" fmla="*/ 222699 w 1056130"/>
              <a:gd name="connsiteY4017" fmla="*/ 681324 h 1056130"/>
              <a:gd name="connsiteX4018" fmla="*/ 219459 w 1056130"/>
              <a:gd name="connsiteY4018" fmla="*/ 682164 h 1056130"/>
              <a:gd name="connsiteX4019" fmla="*/ 151027 w 1056130"/>
              <a:gd name="connsiteY4019" fmla="*/ 682164 h 1056130"/>
              <a:gd name="connsiteX4020" fmla="*/ 149971 w 1056130"/>
              <a:gd name="connsiteY4020" fmla="*/ 682164 h 1056130"/>
              <a:gd name="connsiteX4021" fmla="*/ 149850 w 1056130"/>
              <a:gd name="connsiteY4021" fmla="*/ 681732 h 1056130"/>
              <a:gd name="connsiteX4022" fmla="*/ 161204 w 1056130"/>
              <a:gd name="connsiteY4022" fmla="*/ 677100 h 1056130"/>
              <a:gd name="connsiteX4023" fmla="*/ 178966 w 1056130"/>
              <a:gd name="connsiteY4023" fmla="*/ 673523 h 1056130"/>
              <a:gd name="connsiteX4024" fmla="*/ 215787 w 1056130"/>
              <a:gd name="connsiteY4024" fmla="*/ 683844 h 1056130"/>
              <a:gd name="connsiteX4025" fmla="*/ 216723 w 1056130"/>
              <a:gd name="connsiteY4025" fmla="*/ 684108 h 1056130"/>
              <a:gd name="connsiteX4026" fmla="*/ 214827 w 1056130"/>
              <a:gd name="connsiteY4026" fmla="*/ 685333 h 1056130"/>
              <a:gd name="connsiteX4027" fmla="*/ 199561 w 1056130"/>
              <a:gd name="connsiteY4027" fmla="*/ 693014 h 1056130"/>
              <a:gd name="connsiteX4028" fmla="*/ 196296 w 1056130"/>
              <a:gd name="connsiteY4028" fmla="*/ 693878 h 1056130"/>
              <a:gd name="connsiteX4029" fmla="*/ 122055 w 1056130"/>
              <a:gd name="connsiteY4029" fmla="*/ 693878 h 1056130"/>
              <a:gd name="connsiteX4030" fmla="*/ 120951 w 1056130"/>
              <a:gd name="connsiteY4030" fmla="*/ 693878 h 1056130"/>
              <a:gd name="connsiteX4031" fmla="*/ 122247 w 1056130"/>
              <a:gd name="connsiteY4031" fmla="*/ 692894 h 1056130"/>
              <a:gd name="connsiteX4032" fmla="*/ 142962 w 1056130"/>
              <a:gd name="connsiteY4032" fmla="*/ 684588 h 1056130"/>
              <a:gd name="connsiteX4033" fmla="*/ 146010 w 1056130"/>
              <a:gd name="connsiteY4033" fmla="*/ 683916 h 1056130"/>
              <a:gd name="connsiteX4034" fmla="*/ 196968 w 1056130"/>
              <a:gd name="connsiteY4034" fmla="*/ 696134 h 1056130"/>
              <a:gd name="connsiteX4035" fmla="*/ 199729 w 1056130"/>
              <a:gd name="connsiteY4035" fmla="*/ 695414 h 1056130"/>
              <a:gd name="connsiteX4036" fmla="*/ 276538 w 1056130"/>
              <a:gd name="connsiteY4036" fmla="*/ 695414 h 1056130"/>
              <a:gd name="connsiteX4037" fmla="*/ 277018 w 1056130"/>
              <a:gd name="connsiteY4037" fmla="*/ 695558 h 1056130"/>
              <a:gd name="connsiteX4038" fmla="*/ 276442 w 1056130"/>
              <a:gd name="connsiteY4038" fmla="*/ 696494 h 1056130"/>
              <a:gd name="connsiteX4039" fmla="*/ 261584 w 1056130"/>
              <a:gd name="connsiteY4039" fmla="*/ 706479 h 1056130"/>
              <a:gd name="connsiteX4040" fmla="*/ 258656 w 1056130"/>
              <a:gd name="connsiteY4040" fmla="*/ 707367 h 1056130"/>
              <a:gd name="connsiteX4041" fmla="*/ 176566 w 1056130"/>
              <a:gd name="connsiteY4041" fmla="*/ 707367 h 1056130"/>
              <a:gd name="connsiteX4042" fmla="*/ 175654 w 1056130"/>
              <a:gd name="connsiteY4042" fmla="*/ 707367 h 1056130"/>
              <a:gd name="connsiteX4043" fmla="*/ 176758 w 1056130"/>
              <a:gd name="connsiteY4043" fmla="*/ 706359 h 1056130"/>
              <a:gd name="connsiteX4044" fmla="*/ 255055 w 1056130"/>
              <a:gd name="connsiteY4044" fmla="*/ 708975 h 1056130"/>
              <a:gd name="connsiteX4045" fmla="*/ 257312 w 1056130"/>
              <a:gd name="connsiteY4045" fmla="*/ 709360 h 1056130"/>
              <a:gd name="connsiteX4046" fmla="*/ 255608 w 1056130"/>
              <a:gd name="connsiteY4046" fmla="*/ 710536 h 1056130"/>
              <a:gd name="connsiteX4047" fmla="*/ 238109 w 1056130"/>
              <a:gd name="connsiteY4047" fmla="*/ 722225 h 1056130"/>
              <a:gd name="connsiteX4048" fmla="*/ 234701 w 1056130"/>
              <a:gd name="connsiteY4048" fmla="*/ 723305 h 1056130"/>
              <a:gd name="connsiteX4049" fmla="*/ 145218 w 1056130"/>
              <a:gd name="connsiteY4049" fmla="*/ 723305 h 1056130"/>
              <a:gd name="connsiteX4050" fmla="*/ 143706 w 1056130"/>
              <a:gd name="connsiteY4050" fmla="*/ 722873 h 1056130"/>
              <a:gd name="connsiteX4051" fmla="*/ 146418 w 1056130"/>
              <a:gd name="connsiteY4051" fmla="*/ 721457 h 1056130"/>
              <a:gd name="connsiteX4052" fmla="*/ 169461 w 1056130"/>
              <a:gd name="connsiteY4052" fmla="*/ 709936 h 1056130"/>
              <a:gd name="connsiteX4053" fmla="*/ 173205 w 1056130"/>
              <a:gd name="connsiteY4053" fmla="*/ 709000 h 1056130"/>
              <a:gd name="connsiteX4054" fmla="*/ 235493 w 1056130"/>
              <a:gd name="connsiteY4054" fmla="*/ 725922 h 1056130"/>
              <a:gd name="connsiteX4055" fmla="*/ 238877 w 1056130"/>
              <a:gd name="connsiteY4055" fmla="*/ 724841 h 1056130"/>
              <a:gd name="connsiteX4056" fmla="*/ 330089 w 1056130"/>
              <a:gd name="connsiteY4056" fmla="*/ 724841 h 1056130"/>
              <a:gd name="connsiteX4057" fmla="*/ 331601 w 1056130"/>
              <a:gd name="connsiteY4057" fmla="*/ 725081 h 1056130"/>
              <a:gd name="connsiteX4058" fmla="*/ 330617 w 1056130"/>
              <a:gd name="connsiteY4058" fmla="*/ 726474 h 1056130"/>
              <a:gd name="connsiteX4059" fmla="*/ 316215 w 1056130"/>
              <a:gd name="connsiteY4059" fmla="*/ 740875 h 1056130"/>
              <a:gd name="connsiteX4060" fmla="*/ 313023 w 1056130"/>
              <a:gd name="connsiteY4060" fmla="*/ 742292 h 1056130"/>
              <a:gd name="connsiteX4061" fmla="*/ 213218 w 1056130"/>
              <a:gd name="connsiteY4061" fmla="*/ 742292 h 1056130"/>
              <a:gd name="connsiteX4062" fmla="*/ 211706 w 1056130"/>
              <a:gd name="connsiteY4062" fmla="*/ 741836 h 1056130"/>
              <a:gd name="connsiteX4063" fmla="*/ 216003 w 1056130"/>
              <a:gd name="connsiteY4063" fmla="*/ 738979 h 1056130"/>
              <a:gd name="connsiteX4064" fmla="*/ 310478 w 1056130"/>
              <a:gd name="connsiteY4064" fmla="*/ 743828 h 1056130"/>
              <a:gd name="connsiteX4065" fmla="*/ 312687 w 1056130"/>
              <a:gd name="connsiteY4065" fmla="*/ 744092 h 1056130"/>
              <a:gd name="connsiteX4066" fmla="*/ 311222 w 1056130"/>
              <a:gd name="connsiteY4066" fmla="*/ 745820 h 1056130"/>
              <a:gd name="connsiteX4067" fmla="*/ 292836 w 1056130"/>
              <a:gd name="connsiteY4067" fmla="*/ 764302 h 1056130"/>
              <a:gd name="connsiteX4068" fmla="*/ 290436 w 1056130"/>
              <a:gd name="connsiteY4068" fmla="*/ 765334 h 1056130"/>
              <a:gd name="connsiteX4069" fmla="*/ 177094 w 1056130"/>
              <a:gd name="connsiteY4069" fmla="*/ 765334 h 1056130"/>
              <a:gd name="connsiteX4070" fmla="*/ 179014 w 1056130"/>
              <a:gd name="connsiteY4070" fmla="*/ 763558 h 1056130"/>
              <a:gd name="connsiteX4071" fmla="*/ 206786 w 1056130"/>
              <a:gd name="connsiteY4071" fmla="*/ 744980 h 1056130"/>
              <a:gd name="connsiteX4072" fmla="*/ 210674 w 1056130"/>
              <a:gd name="connsiteY4072" fmla="*/ 743804 h 1056130"/>
              <a:gd name="connsiteX4073" fmla="*/ 290988 w 1056130"/>
              <a:gd name="connsiteY4073" fmla="*/ 768383 h 1056130"/>
              <a:gd name="connsiteX4074" fmla="*/ 294660 w 1056130"/>
              <a:gd name="connsiteY4074" fmla="*/ 766895 h 1056130"/>
              <a:gd name="connsiteX4075" fmla="*/ 406562 w 1056130"/>
              <a:gd name="connsiteY4075" fmla="*/ 766895 h 1056130"/>
              <a:gd name="connsiteX4076" fmla="*/ 408818 w 1056130"/>
              <a:gd name="connsiteY4076" fmla="*/ 766895 h 1056130"/>
              <a:gd name="connsiteX4077" fmla="*/ 408386 w 1056130"/>
              <a:gd name="connsiteY4077" fmla="*/ 768503 h 1056130"/>
              <a:gd name="connsiteX4078" fmla="*/ 396649 w 1056130"/>
              <a:gd name="connsiteY4078" fmla="*/ 792050 h 1056130"/>
              <a:gd name="connsiteX4079" fmla="*/ 393865 w 1056130"/>
              <a:gd name="connsiteY4079" fmla="*/ 793802 h 1056130"/>
              <a:gd name="connsiteX4080" fmla="*/ 267489 w 1056130"/>
              <a:gd name="connsiteY4080" fmla="*/ 793802 h 1056130"/>
              <a:gd name="connsiteX4081" fmla="*/ 266049 w 1056130"/>
              <a:gd name="connsiteY4081" fmla="*/ 793394 h 1056130"/>
              <a:gd name="connsiteX4082" fmla="*/ 267369 w 1056130"/>
              <a:gd name="connsiteY4082" fmla="*/ 791978 h 1056130"/>
              <a:gd name="connsiteX4083" fmla="*/ 290988 w 1056130"/>
              <a:gd name="connsiteY4083" fmla="*/ 768263 h 1056130"/>
              <a:gd name="connsiteX4084" fmla="*/ 393121 w 1056130"/>
              <a:gd name="connsiteY4084" fmla="*/ 795338 h 1056130"/>
              <a:gd name="connsiteX4085" fmla="*/ 394369 w 1056130"/>
              <a:gd name="connsiteY4085" fmla="*/ 795338 h 1056130"/>
              <a:gd name="connsiteX4086" fmla="*/ 394057 w 1056130"/>
              <a:gd name="connsiteY4086" fmla="*/ 797114 h 1056130"/>
              <a:gd name="connsiteX4087" fmla="*/ 378455 w 1056130"/>
              <a:gd name="connsiteY4087" fmla="*/ 828438 h 1056130"/>
              <a:gd name="connsiteX4088" fmla="*/ 375430 w 1056130"/>
              <a:gd name="connsiteY4088" fmla="*/ 830238 h 1056130"/>
              <a:gd name="connsiteX4089" fmla="*/ 231413 w 1056130"/>
              <a:gd name="connsiteY4089" fmla="*/ 830238 h 1056130"/>
              <a:gd name="connsiteX4090" fmla="*/ 229180 w 1056130"/>
              <a:gd name="connsiteY4090" fmla="*/ 830238 h 1056130"/>
              <a:gd name="connsiteX4091" fmla="*/ 230860 w 1056130"/>
              <a:gd name="connsiteY4091" fmla="*/ 828486 h 1056130"/>
              <a:gd name="connsiteX4092" fmla="*/ 262496 w 1056130"/>
              <a:gd name="connsiteY4092" fmla="*/ 796802 h 1056130"/>
              <a:gd name="connsiteX4093" fmla="*/ 265905 w 1056130"/>
              <a:gd name="connsiteY4093" fmla="*/ 795338 h 1056130"/>
              <a:gd name="connsiteX4094" fmla="*/ 393121 w 1056130"/>
              <a:gd name="connsiteY4094" fmla="*/ 795338 h 1056130"/>
              <a:gd name="connsiteX4095" fmla="*/ 229900 w 1056130"/>
              <a:gd name="connsiteY4095" fmla="*/ 831751 h 1056130"/>
              <a:gd name="connsiteX4096" fmla="*/ 373918 w 1056130"/>
              <a:gd name="connsiteY4096" fmla="*/ 831751 h 1056130"/>
              <a:gd name="connsiteX4097" fmla="*/ 376606 w 1056130"/>
              <a:gd name="connsiteY4097" fmla="*/ 831751 h 1056130"/>
              <a:gd name="connsiteX4098" fmla="*/ 375430 w 1056130"/>
              <a:gd name="connsiteY4098" fmla="*/ 834295 h 1056130"/>
              <a:gd name="connsiteX4099" fmla="*/ 354644 w 1056130"/>
              <a:gd name="connsiteY4099" fmla="*/ 875988 h 1056130"/>
              <a:gd name="connsiteX4100" fmla="*/ 350875 w 1056130"/>
              <a:gd name="connsiteY4100" fmla="*/ 878388 h 1056130"/>
              <a:gd name="connsiteX4101" fmla="*/ 184127 w 1056130"/>
              <a:gd name="connsiteY4101" fmla="*/ 878388 h 1056130"/>
              <a:gd name="connsiteX4102" fmla="*/ 181318 w 1056130"/>
              <a:gd name="connsiteY4102" fmla="*/ 878076 h 1056130"/>
              <a:gd name="connsiteX4103" fmla="*/ 183095 w 1056130"/>
              <a:gd name="connsiteY4103" fmla="*/ 876252 h 1056130"/>
              <a:gd name="connsiteX4104" fmla="*/ 225724 w 1056130"/>
              <a:gd name="connsiteY4104" fmla="*/ 833575 h 1056130"/>
              <a:gd name="connsiteX4105" fmla="*/ 229900 w 1056130"/>
              <a:gd name="connsiteY4105" fmla="*/ 831751 h 1056130"/>
              <a:gd name="connsiteX4106" fmla="*/ 356612 w 1056130"/>
              <a:gd name="connsiteY4106" fmla="*/ 875796 h 1056130"/>
              <a:gd name="connsiteX4107" fmla="*/ 377495 w 1056130"/>
              <a:gd name="connsiteY4107" fmla="*/ 833911 h 1056130"/>
              <a:gd name="connsiteX4108" fmla="*/ 381119 w 1056130"/>
              <a:gd name="connsiteY4108" fmla="*/ 831751 h 1056130"/>
              <a:gd name="connsiteX4109" fmla="*/ 525401 w 1056130"/>
              <a:gd name="connsiteY4109" fmla="*/ 831751 h 1056130"/>
              <a:gd name="connsiteX4110" fmla="*/ 525929 w 1056130"/>
              <a:gd name="connsiteY4110" fmla="*/ 831751 h 1056130"/>
              <a:gd name="connsiteX4111" fmla="*/ 528329 w 1056130"/>
              <a:gd name="connsiteY4111" fmla="*/ 834151 h 1056130"/>
              <a:gd name="connsiteX4112" fmla="*/ 528329 w 1056130"/>
              <a:gd name="connsiteY4112" fmla="*/ 876012 h 1056130"/>
              <a:gd name="connsiteX4113" fmla="*/ 525809 w 1056130"/>
              <a:gd name="connsiteY4113" fmla="*/ 878412 h 1056130"/>
              <a:gd name="connsiteX4114" fmla="*/ 355700 w 1056130"/>
              <a:gd name="connsiteY4114" fmla="*/ 878412 h 1056130"/>
              <a:gd name="connsiteX4115" fmla="*/ 356588 w 1056130"/>
              <a:gd name="connsiteY4115" fmla="*/ 875796 h 1056130"/>
              <a:gd name="connsiteX4116" fmla="*/ 526913 w 1056130"/>
              <a:gd name="connsiteY4116" fmla="*/ 794186 h 1056130"/>
              <a:gd name="connsiteX4117" fmla="*/ 524825 w 1056130"/>
              <a:gd name="connsiteY4117" fmla="*/ 794186 h 1056130"/>
              <a:gd name="connsiteX4118" fmla="*/ 401114 w 1056130"/>
              <a:gd name="connsiteY4118" fmla="*/ 794186 h 1056130"/>
              <a:gd name="connsiteX4119" fmla="*/ 397705 w 1056130"/>
              <a:gd name="connsiteY4119" fmla="*/ 793490 h 1056130"/>
              <a:gd name="connsiteX4120" fmla="*/ 397705 w 1056130"/>
              <a:gd name="connsiteY4120" fmla="*/ 793490 h 1056130"/>
              <a:gd name="connsiteX4121" fmla="*/ 410163 w 1056130"/>
              <a:gd name="connsiteY4121" fmla="*/ 768575 h 1056130"/>
              <a:gd name="connsiteX4122" fmla="*/ 413091 w 1056130"/>
              <a:gd name="connsiteY4122" fmla="*/ 766703 h 1056130"/>
              <a:gd name="connsiteX4123" fmla="*/ 525905 w 1056130"/>
              <a:gd name="connsiteY4123" fmla="*/ 766703 h 1056130"/>
              <a:gd name="connsiteX4124" fmla="*/ 528161 w 1056130"/>
              <a:gd name="connsiteY4124" fmla="*/ 769103 h 1056130"/>
              <a:gd name="connsiteX4125" fmla="*/ 528161 w 1056130"/>
              <a:gd name="connsiteY4125" fmla="*/ 793586 h 1056130"/>
              <a:gd name="connsiteX4126" fmla="*/ 526889 w 1056130"/>
              <a:gd name="connsiteY4126" fmla="*/ 794282 h 1056130"/>
              <a:gd name="connsiteX4127" fmla="*/ 410883 w 1056130"/>
              <a:gd name="connsiteY4127" fmla="*/ 763534 h 1056130"/>
              <a:gd name="connsiteX4128" fmla="*/ 408362 w 1056130"/>
              <a:gd name="connsiteY4128" fmla="*/ 765238 h 1056130"/>
              <a:gd name="connsiteX4129" fmla="*/ 295380 w 1056130"/>
              <a:gd name="connsiteY4129" fmla="*/ 765238 h 1056130"/>
              <a:gd name="connsiteX4130" fmla="*/ 294732 w 1056130"/>
              <a:gd name="connsiteY4130" fmla="*/ 765118 h 1056130"/>
              <a:gd name="connsiteX4131" fmla="*/ 296029 w 1056130"/>
              <a:gd name="connsiteY4131" fmla="*/ 763318 h 1056130"/>
              <a:gd name="connsiteX4132" fmla="*/ 314079 w 1056130"/>
              <a:gd name="connsiteY4132" fmla="*/ 745220 h 1056130"/>
              <a:gd name="connsiteX4133" fmla="*/ 317727 w 1056130"/>
              <a:gd name="connsiteY4133" fmla="*/ 743708 h 1056130"/>
              <a:gd name="connsiteX4134" fmla="*/ 418324 w 1056130"/>
              <a:gd name="connsiteY4134" fmla="*/ 743708 h 1056130"/>
              <a:gd name="connsiteX4135" fmla="*/ 420292 w 1056130"/>
              <a:gd name="connsiteY4135" fmla="*/ 743708 h 1056130"/>
              <a:gd name="connsiteX4136" fmla="*/ 419932 w 1056130"/>
              <a:gd name="connsiteY4136" fmla="*/ 745316 h 1056130"/>
              <a:gd name="connsiteX4137" fmla="*/ 410883 w 1056130"/>
              <a:gd name="connsiteY4137" fmla="*/ 763534 h 1056130"/>
              <a:gd name="connsiteX4138" fmla="*/ 419260 w 1056130"/>
              <a:gd name="connsiteY4138" fmla="*/ 742172 h 1056130"/>
              <a:gd name="connsiteX4139" fmla="*/ 376871 w 1056130"/>
              <a:gd name="connsiteY4139" fmla="*/ 742172 h 1056130"/>
              <a:gd name="connsiteX4140" fmla="*/ 317943 w 1056130"/>
              <a:gd name="connsiteY4140" fmla="*/ 742172 h 1056130"/>
              <a:gd name="connsiteX4141" fmla="*/ 318783 w 1056130"/>
              <a:gd name="connsiteY4141" fmla="*/ 740587 h 1056130"/>
              <a:gd name="connsiteX4142" fmla="*/ 333185 w 1056130"/>
              <a:gd name="connsiteY4142" fmla="*/ 726042 h 1056130"/>
              <a:gd name="connsiteX4143" fmla="*/ 336426 w 1056130"/>
              <a:gd name="connsiteY4143" fmla="*/ 724769 h 1056130"/>
              <a:gd name="connsiteX4144" fmla="*/ 428165 w 1056130"/>
              <a:gd name="connsiteY4144" fmla="*/ 724769 h 1056130"/>
              <a:gd name="connsiteX4145" fmla="*/ 429845 w 1056130"/>
              <a:gd name="connsiteY4145" fmla="*/ 724769 h 1056130"/>
              <a:gd name="connsiteX4146" fmla="*/ 429605 w 1056130"/>
              <a:gd name="connsiteY4146" fmla="*/ 726162 h 1056130"/>
              <a:gd name="connsiteX4147" fmla="*/ 422692 w 1056130"/>
              <a:gd name="connsiteY4147" fmla="*/ 740059 h 1056130"/>
              <a:gd name="connsiteX4148" fmla="*/ 419260 w 1056130"/>
              <a:gd name="connsiteY4148" fmla="*/ 742172 h 1056130"/>
              <a:gd name="connsiteX4149" fmla="*/ 428645 w 1056130"/>
              <a:gd name="connsiteY4149" fmla="*/ 723161 h 1056130"/>
              <a:gd name="connsiteX4150" fmla="*/ 339162 w 1056130"/>
              <a:gd name="connsiteY4150" fmla="*/ 723161 h 1056130"/>
              <a:gd name="connsiteX4151" fmla="*/ 336762 w 1056130"/>
              <a:gd name="connsiteY4151" fmla="*/ 722993 h 1056130"/>
              <a:gd name="connsiteX4152" fmla="*/ 337722 w 1056130"/>
              <a:gd name="connsiteY4152" fmla="*/ 721553 h 1056130"/>
              <a:gd name="connsiteX4153" fmla="*/ 349051 w 1056130"/>
              <a:gd name="connsiteY4153" fmla="*/ 710176 h 1056130"/>
              <a:gd name="connsiteX4154" fmla="*/ 352003 w 1056130"/>
              <a:gd name="connsiteY4154" fmla="*/ 708831 h 1056130"/>
              <a:gd name="connsiteX4155" fmla="*/ 436758 w 1056130"/>
              <a:gd name="connsiteY4155" fmla="*/ 708831 h 1056130"/>
              <a:gd name="connsiteX4156" fmla="*/ 438150 w 1056130"/>
              <a:gd name="connsiteY4156" fmla="*/ 708951 h 1056130"/>
              <a:gd name="connsiteX4157" fmla="*/ 431549 w 1056130"/>
              <a:gd name="connsiteY4157" fmla="*/ 722177 h 1056130"/>
              <a:gd name="connsiteX4158" fmla="*/ 429893 w 1056130"/>
              <a:gd name="connsiteY4158" fmla="*/ 723137 h 1056130"/>
              <a:gd name="connsiteX4159" fmla="*/ 428645 w 1056130"/>
              <a:gd name="connsiteY4159" fmla="*/ 723161 h 1056130"/>
              <a:gd name="connsiteX4160" fmla="*/ 439182 w 1056130"/>
              <a:gd name="connsiteY4160" fmla="*/ 710512 h 1056130"/>
              <a:gd name="connsiteX4161" fmla="*/ 441991 w 1056130"/>
              <a:gd name="connsiteY4161" fmla="*/ 708807 h 1056130"/>
              <a:gd name="connsiteX4162" fmla="*/ 461721 w 1056130"/>
              <a:gd name="connsiteY4162" fmla="*/ 708807 h 1056130"/>
              <a:gd name="connsiteX4163" fmla="*/ 525137 w 1056130"/>
              <a:gd name="connsiteY4163" fmla="*/ 708807 h 1056130"/>
              <a:gd name="connsiteX4164" fmla="*/ 528281 w 1056130"/>
              <a:gd name="connsiteY4164" fmla="*/ 708807 h 1056130"/>
              <a:gd name="connsiteX4165" fmla="*/ 528281 w 1056130"/>
              <a:gd name="connsiteY4165" fmla="*/ 708807 h 1056130"/>
              <a:gd name="connsiteX4166" fmla="*/ 528857 w 1056130"/>
              <a:gd name="connsiteY4166" fmla="*/ 710440 h 1056130"/>
              <a:gd name="connsiteX4167" fmla="*/ 528857 w 1056130"/>
              <a:gd name="connsiteY4167" fmla="*/ 721361 h 1056130"/>
              <a:gd name="connsiteX4168" fmla="*/ 528257 w 1056130"/>
              <a:gd name="connsiteY4168" fmla="*/ 722945 h 1056130"/>
              <a:gd name="connsiteX4169" fmla="*/ 525857 w 1056130"/>
              <a:gd name="connsiteY4169" fmla="*/ 723545 h 1056130"/>
              <a:gd name="connsiteX4170" fmla="*/ 435342 w 1056130"/>
              <a:gd name="connsiteY4170" fmla="*/ 723545 h 1056130"/>
              <a:gd name="connsiteX4171" fmla="*/ 432941 w 1056130"/>
              <a:gd name="connsiteY4171" fmla="*/ 722825 h 1056130"/>
              <a:gd name="connsiteX4172" fmla="*/ 439182 w 1056130"/>
              <a:gd name="connsiteY4172" fmla="*/ 710512 h 1056130"/>
              <a:gd name="connsiteX4173" fmla="*/ 526577 w 1056130"/>
              <a:gd name="connsiteY4173" fmla="*/ 707271 h 1056130"/>
              <a:gd name="connsiteX4174" fmla="*/ 525785 w 1056130"/>
              <a:gd name="connsiteY4174" fmla="*/ 707271 h 1056130"/>
              <a:gd name="connsiteX4175" fmla="*/ 440934 w 1056130"/>
              <a:gd name="connsiteY4175" fmla="*/ 707271 h 1056130"/>
              <a:gd name="connsiteX4176" fmla="*/ 443335 w 1056130"/>
              <a:gd name="connsiteY4176" fmla="*/ 702231 h 1056130"/>
              <a:gd name="connsiteX4177" fmla="*/ 446143 w 1056130"/>
              <a:gd name="connsiteY4177" fmla="*/ 696566 h 1056130"/>
              <a:gd name="connsiteX4178" fmla="*/ 448159 w 1056130"/>
              <a:gd name="connsiteY4178" fmla="*/ 695318 h 1056130"/>
              <a:gd name="connsiteX4179" fmla="*/ 449479 w 1056130"/>
              <a:gd name="connsiteY4179" fmla="*/ 695318 h 1056130"/>
              <a:gd name="connsiteX4180" fmla="*/ 525329 w 1056130"/>
              <a:gd name="connsiteY4180" fmla="*/ 695318 h 1056130"/>
              <a:gd name="connsiteX4181" fmla="*/ 528233 w 1056130"/>
              <a:gd name="connsiteY4181" fmla="*/ 698318 h 1056130"/>
              <a:gd name="connsiteX4182" fmla="*/ 528233 w 1056130"/>
              <a:gd name="connsiteY4182" fmla="*/ 705519 h 1056130"/>
              <a:gd name="connsiteX4183" fmla="*/ 526577 w 1056130"/>
              <a:gd name="connsiteY4183" fmla="*/ 707271 h 1056130"/>
              <a:gd name="connsiteX4184" fmla="*/ 451952 w 1056130"/>
              <a:gd name="connsiteY4184" fmla="*/ 681468 h 1056130"/>
              <a:gd name="connsiteX4185" fmla="*/ 450920 w 1056130"/>
              <a:gd name="connsiteY4185" fmla="*/ 682116 h 1056130"/>
              <a:gd name="connsiteX4186" fmla="*/ 380087 w 1056130"/>
              <a:gd name="connsiteY4186" fmla="*/ 682116 h 1056130"/>
              <a:gd name="connsiteX4187" fmla="*/ 377519 w 1056130"/>
              <a:gd name="connsiteY4187" fmla="*/ 681780 h 1056130"/>
              <a:gd name="connsiteX4188" fmla="*/ 385152 w 1056130"/>
              <a:gd name="connsiteY4188" fmla="*/ 674123 h 1056130"/>
              <a:gd name="connsiteX4189" fmla="*/ 387552 w 1056130"/>
              <a:gd name="connsiteY4189" fmla="*/ 673619 h 1056130"/>
              <a:gd name="connsiteX4190" fmla="*/ 455792 w 1056130"/>
              <a:gd name="connsiteY4190" fmla="*/ 673619 h 1056130"/>
              <a:gd name="connsiteX4191" fmla="*/ 451952 w 1056130"/>
              <a:gd name="connsiteY4191" fmla="*/ 681468 h 1056130"/>
              <a:gd name="connsiteX4192" fmla="*/ 455816 w 1056130"/>
              <a:gd name="connsiteY4192" fmla="*/ 672035 h 1056130"/>
              <a:gd name="connsiteX4193" fmla="*/ 389736 w 1056130"/>
              <a:gd name="connsiteY4193" fmla="*/ 672035 h 1056130"/>
              <a:gd name="connsiteX4194" fmla="*/ 387576 w 1056130"/>
              <a:gd name="connsiteY4194" fmla="*/ 671555 h 1056130"/>
              <a:gd name="connsiteX4195" fmla="*/ 393745 w 1056130"/>
              <a:gd name="connsiteY4195" fmla="*/ 665554 h 1056130"/>
              <a:gd name="connsiteX4196" fmla="*/ 395857 w 1056130"/>
              <a:gd name="connsiteY4196" fmla="*/ 664738 h 1056130"/>
              <a:gd name="connsiteX4197" fmla="*/ 397417 w 1056130"/>
              <a:gd name="connsiteY4197" fmla="*/ 664738 h 1056130"/>
              <a:gd name="connsiteX4198" fmla="*/ 460089 w 1056130"/>
              <a:gd name="connsiteY4198" fmla="*/ 664738 h 1056130"/>
              <a:gd name="connsiteX4199" fmla="*/ 456920 w 1056130"/>
              <a:gd name="connsiteY4199" fmla="*/ 671483 h 1056130"/>
              <a:gd name="connsiteX4200" fmla="*/ 455816 w 1056130"/>
              <a:gd name="connsiteY4200" fmla="*/ 672035 h 1056130"/>
              <a:gd name="connsiteX4201" fmla="*/ 528353 w 1056130"/>
              <a:gd name="connsiteY4201" fmla="*/ 575135 h 1056130"/>
              <a:gd name="connsiteX4202" fmla="*/ 528353 w 1056130"/>
              <a:gd name="connsiteY4202" fmla="*/ 575135 h 1056130"/>
              <a:gd name="connsiteX4203" fmla="*/ 525953 w 1056130"/>
              <a:gd name="connsiteY4203" fmla="*/ 575687 h 1056130"/>
              <a:gd name="connsiteX4204" fmla="*/ 485148 w 1056130"/>
              <a:gd name="connsiteY4204" fmla="*/ 575687 h 1056130"/>
              <a:gd name="connsiteX4205" fmla="*/ 482460 w 1056130"/>
              <a:gd name="connsiteY4205" fmla="*/ 572999 h 1056130"/>
              <a:gd name="connsiteX4206" fmla="*/ 482460 w 1056130"/>
              <a:gd name="connsiteY4206" fmla="*/ 532266 h 1056130"/>
              <a:gd name="connsiteX4207" fmla="*/ 483012 w 1056130"/>
              <a:gd name="connsiteY4207" fmla="*/ 529865 h 1056130"/>
              <a:gd name="connsiteX4208" fmla="*/ 485796 w 1056130"/>
              <a:gd name="connsiteY4208" fmla="*/ 529409 h 1056130"/>
              <a:gd name="connsiteX4209" fmla="*/ 525689 w 1056130"/>
              <a:gd name="connsiteY4209" fmla="*/ 529409 h 1056130"/>
              <a:gd name="connsiteX4210" fmla="*/ 528473 w 1056130"/>
              <a:gd name="connsiteY4210" fmla="*/ 529865 h 1056130"/>
              <a:gd name="connsiteX4211" fmla="*/ 528905 w 1056130"/>
              <a:gd name="connsiteY4211" fmla="*/ 532674 h 1056130"/>
              <a:gd name="connsiteX4212" fmla="*/ 528905 w 1056130"/>
              <a:gd name="connsiteY4212" fmla="*/ 572519 h 1056130"/>
              <a:gd name="connsiteX4213" fmla="*/ 528353 w 1056130"/>
              <a:gd name="connsiteY4213" fmla="*/ 575135 h 1056130"/>
              <a:gd name="connsiteX4214" fmla="*/ 525953 w 1056130"/>
              <a:gd name="connsiteY4214" fmla="*/ 622589 h 1056130"/>
              <a:gd name="connsiteX4215" fmla="*/ 484812 w 1056130"/>
              <a:gd name="connsiteY4215" fmla="*/ 622589 h 1056130"/>
              <a:gd name="connsiteX4216" fmla="*/ 482700 w 1056130"/>
              <a:gd name="connsiteY4216" fmla="*/ 620669 h 1056130"/>
              <a:gd name="connsiteX4217" fmla="*/ 482700 w 1056130"/>
              <a:gd name="connsiteY4217" fmla="*/ 579047 h 1056130"/>
              <a:gd name="connsiteX4218" fmla="*/ 484932 w 1056130"/>
              <a:gd name="connsiteY4218" fmla="*/ 576935 h 1056130"/>
              <a:gd name="connsiteX4219" fmla="*/ 526025 w 1056130"/>
              <a:gd name="connsiteY4219" fmla="*/ 576935 h 1056130"/>
              <a:gd name="connsiteX4220" fmla="*/ 528257 w 1056130"/>
              <a:gd name="connsiteY4220" fmla="*/ 579336 h 1056130"/>
              <a:gd name="connsiteX4221" fmla="*/ 528257 w 1056130"/>
              <a:gd name="connsiteY4221" fmla="*/ 620141 h 1056130"/>
              <a:gd name="connsiteX4222" fmla="*/ 525929 w 1056130"/>
              <a:gd name="connsiteY4222" fmla="*/ 622589 h 1056130"/>
              <a:gd name="connsiteX4223" fmla="*/ 482364 w 1056130"/>
              <a:gd name="connsiteY4223" fmla="*/ 12842 h 1056130"/>
              <a:gd name="connsiteX4224" fmla="*/ 485052 w 1056130"/>
              <a:gd name="connsiteY4224" fmla="*/ 10153 h 1056130"/>
              <a:gd name="connsiteX4225" fmla="*/ 525857 w 1056130"/>
              <a:gd name="connsiteY4225" fmla="*/ 10153 h 1056130"/>
              <a:gd name="connsiteX4226" fmla="*/ 528257 w 1056130"/>
              <a:gd name="connsiteY4226" fmla="*/ 10705 h 1056130"/>
              <a:gd name="connsiteX4227" fmla="*/ 528713 w 1056130"/>
              <a:gd name="connsiteY4227" fmla="*/ 13490 h 1056130"/>
              <a:gd name="connsiteX4228" fmla="*/ 528713 w 1056130"/>
              <a:gd name="connsiteY4228" fmla="*/ 53335 h 1056130"/>
              <a:gd name="connsiteX4229" fmla="*/ 528281 w 1056130"/>
              <a:gd name="connsiteY4229" fmla="*/ 56143 h 1056130"/>
              <a:gd name="connsiteX4230" fmla="*/ 528281 w 1056130"/>
              <a:gd name="connsiteY4230" fmla="*/ 56143 h 1056130"/>
              <a:gd name="connsiteX4231" fmla="*/ 525497 w 1056130"/>
              <a:gd name="connsiteY4231" fmla="*/ 56599 h 1056130"/>
              <a:gd name="connsiteX4232" fmla="*/ 485700 w 1056130"/>
              <a:gd name="connsiteY4232" fmla="*/ 56599 h 1056130"/>
              <a:gd name="connsiteX4233" fmla="*/ 482916 w 1056130"/>
              <a:gd name="connsiteY4233" fmla="*/ 56143 h 1056130"/>
              <a:gd name="connsiteX4234" fmla="*/ 482916 w 1056130"/>
              <a:gd name="connsiteY4234" fmla="*/ 56143 h 1056130"/>
              <a:gd name="connsiteX4235" fmla="*/ 482364 w 1056130"/>
              <a:gd name="connsiteY4235" fmla="*/ 53743 h 1056130"/>
              <a:gd name="connsiteX4236" fmla="*/ 485076 w 1056130"/>
              <a:gd name="connsiteY4236" fmla="*/ 435294 h 1056130"/>
              <a:gd name="connsiteX4237" fmla="*/ 526169 w 1056130"/>
              <a:gd name="connsiteY4237" fmla="*/ 435294 h 1056130"/>
              <a:gd name="connsiteX4238" fmla="*/ 528281 w 1056130"/>
              <a:gd name="connsiteY4238" fmla="*/ 437478 h 1056130"/>
              <a:gd name="connsiteX4239" fmla="*/ 528281 w 1056130"/>
              <a:gd name="connsiteY4239" fmla="*/ 478571 h 1056130"/>
              <a:gd name="connsiteX4240" fmla="*/ 526073 w 1056130"/>
              <a:gd name="connsiteY4240" fmla="*/ 480971 h 1056130"/>
              <a:gd name="connsiteX4241" fmla="*/ 484956 w 1056130"/>
              <a:gd name="connsiteY4241" fmla="*/ 480971 h 1056130"/>
              <a:gd name="connsiteX4242" fmla="*/ 482700 w 1056130"/>
              <a:gd name="connsiteY4242" fmla="*/ 478571 h 1056130"/>
              <a:gd name="connsiteX4243" fmla="*/ 482700 w 1056130"/>
              <a:gd name="connsiteY4243" fmla="*/ 437574 h 1056130"/>
              <a:gd name="connsiteX4244" fmla="*/ 485076 w 1056130"/>
              <a:gd name="connsiteY4244" fmla="*/ 435366 h 1056130"/>
              <a:gd name="connsiteX4245" fmla="*/ 528281 w 1056130"/>
              <a:gd name="connsiteY4245" fmla="*/ 431765 h 1056130"/>
              <a:gd name="connsiteX4246" fmla="*/ 526145 w 1056130"/>
              <a:gd name="connsiteY4246" fmla="*/ 433710 h 1056130"/>
              <a:gd name="connsiteX4247" fmla="*/ 484812 w 1056130"/>
              <a:gd name="connsiteY4247" fmla="*/ 433710 h 1056130"/>
              <a:gd name="connsiteX4248" fmla="*/ 482724 w 1056130"/>
              <a:gd name="connsiteY4248" fmla="*/ 431717 h 1056130"/>
              <a:gd name="connsiteX4249" fmla="*/ 482724 w 1056130"/>
              <a:gd name="connsiteY4249" fmla="*/ 390120 h 1056130"/>
              <a:gd name="connsiteX4250" fmla="*/ 484740 w 1056130"/>
              <a:gd name="connsiteY4250" fmla="*/ 388056 h 1056130"/>
              <a:gd name="connsiteX4251" fmla="*/ 526337 w 1056130"/>
              <a:gd name="connsiteY4251" fmla="*/ 388056 h 1056130"/>
              <a:gd name="connsiteX4252" fmla="*/ 528281 w 1056130"/>
              <a:gd name="connsiteY4252" fmla="*/ 389904 h 1056130"/>
              <a:gd name="connsiteX4253" fmla="*/ 528281 w 1056130"/>
              <a:gd name="connsiteY4253" fmla="*/ 384575 h 1056130"/>
              <a:gd name="connsiteX4254" fmla="*/ 526409 w 1056130"/>
              <a:gd name="connsiteY4254" fmla="*/ 386448 h 1056130"/>
              <a:gd name="connsiteX4255" fmla="*/ 484596 w 1056130"/>
              <a:gd name="connsiteY4255" fmla="*/ 386448 h 1056130"/>
              <a:gd name="connsiteX4256" fmla="*/ 482724 w 1056130"/>
              <a:gd name="connsiteY4256" fmla="*/ 384575 h 1056130"/>
              <a:gd name="connsiteX4257" fmla="*/ 482724 w 1056130"/>
              <a:gd name="connsiteY4257" fmla="*/ 342738 h 1056130"/>
              <a:gd name="connsiteX4258" fmla="*/ 484500 w 1056130"/>
              <a:gd name="connsiteY4258" fmla="*/ 340938 h 1056130"/>
              <a:gd name="connsiteX4259" fmla="*/ 526577 w 1056130"/>
              <a:gd name="connsiteY4259" fmla="*/ 340938 h 1056130"/>
              <a:gd name="connsiteX4260" fmla="*/ 528353 w 1056130"/>
              <a:gd name="connsiteY4260" fmla="*/ 342714 h 1056130"/>
              <a:gd name="connsiteX4261" fmla="*/ 528281 w 1056130"/>
              <a:gd name="connsiteY4261" fmla="*/ 384647 h 1056130"/>
              <a:gd name="connsiteX4262" fmla="*/ 528113 w 1056130"/>
              <a:gd name="connsiteY4262" fmla="*/ 339402 h 1056130"/>
              <a:gd name="connsiteX4263" fmla="*/ 485484 w 1056130"/>
              <a:gd name="connsiteY4263" fmla="*/ 339402 h 1056130"/>
              <a:gd name="connsiteX4264" fmla="*/ 482700 w 1056130"/>
              <a:gd name="connsiteY4264" fmla="*/ 336762 h 1056130"/>
              <a:gd name="connsiteX4265" fmla="*/ 482700 w 1056130"/>
              <a:gd name="connsiteY4265" fmla="*/ 329393 h 1056130"/>
              <a:gd name="connsiteX4266" fmla="*/ 482700 w 1056130"/>
              <a:gd name="connsiteY4266" fmla="*/ 296485 h 1056130"/>
              <a:gd name="connsiteX4267" fmla="*/ 482940 w 1056130"/>
              <a:gd name="connsiteY4267" fmla="*/ 293628 h 1056130"/>
              <a:gd name="connsiteX4268" fmla="*/ 485340 w 1056130"/>
              <a:gd name="connsiteY4268" fmla="*/ 293124 h 1056130"/>
              <a:gd name="connsiteX4269" fmla="*/ 525737 w 1056130"/>
              <a:gd name="connsiteY4269" fmla="*/ 293124 h 1056130"/>
              <a:gd name="connsiteX4270" fmla="*/ 528137 w 1056130"/>
              <a:gd name="connsiteY4270" fmla="*/ 293700 h 1056130"/>
              <a:gd name="connsiteX4271" fmla="*/ 528737 w 1056130"/>
              <a:gd name="connsiteY4271" fmla="*/ 296101 h 1056130"/>
              <a:gd name="connsiteX4272" fmla="*/ 528737 w 1056130"/>
              <a:gd name="connsiteY4272" fmla="*/ 337122 h 1056130"/>
              <a:gd name="connsiteX4273" fmla="*/ 528113 w 1056130"/>
              <a:gd name="connsiteY4273" fmla="*/ 339474 h 1056130"/>
              <a:gd name="connsiteX4274" fmla="*/ 528809 w 1056130"/>
              <a:gd name="connsiteY4274" fmla="*/ 249463 h 1056130"/>
              <a:gd name="connsiteX4275" fmla="*/ 528809 w 1056130"/>
              <a:gd name="connsiteY4275" fmla="*/ 289332 h 1056130"/>
              <a:gd name="connsiteX4276" fmla="*/ 528377 w 1056130"/>
              <a:gd name="connsiteY4276" fmla="*/ 292116 h 1056130"/>
              <a:gd name="connsiteX4277" fmla="*/ 528377 w 1056130"/>
              <a:gd name="connsiteY4277" fmla="*/ 292116 h 1056130"/>
              <a:gd name="connsiteX4278" fmla="*/ 525593 w 1056130"/>
              <a:gd name="connsiteY4278" fmla="*/ 292596 h 1056130"/>
              <a:gd name="connsiteX4279" fmla="*/ 485700 w 1056130"/>
              <a:gd name="connsiteY4279" fmla="*/ 292596 h 1056130"/>
              <a:gd name="connsiteX4280" fmla="*/ 482916 w 1056130"/>
              <a:gd name="connsiteY4280" fmla="*/ 292140 h 1056130"/>
              <a:gd name="connsiteX4281" fmla="*/ 482916 w 1056130"/>
              <a:gd name="connsiteY4281" fmla="*/ 292140 h 1056130"/>
              <a:gd name="connsiteX4282" fmla="*/ 482364 w 1056130"/>
              <a:gd name="connsiteY4282" fmla="*/ 289740 h 1056130"/>
              <a:gd name="connsiteX4283" fmla="*/ 482364 w 1056130"/>
              <a:gd name="connsiteY4283" fmla="*/ 248935 h 1056130"/>
              <a:gd name="connsiteX4284" fmla="*/ 485052 w 1056130"/>
              <a:gd name="connsiteY4284" fmla="*/ 246270 h 1056130"/>
              <a:gd name="connsiteX4285" fmla="*/ 525857 w 1056130"/>
              <a:gd name="connsiteY4285" fmla="*/ 246270 h 1056130"/>
              <a:gd name="connsiteX4286" fmla="*/ 528257 w 1056130"/>
              <a:gd name="connsiteY4286" fmla="*/ 246798 h 1056130"/>
              <a:gd name="connsiteX4287" fmla="*/ 528809 w 1056130"/>
              <a:gd name="connsiteY4287" fmla="*/ 249535 h 1056130"/>
              <a:gd name="connsiteX4288" fmla="*/ 528809 w 1056130"/>
              <a:gd name="connsiteY4288" fmla="*/ 100980 h 1056130"/>
              <a:gd name="connsiteX4289" fmla="*/ 528089 w 1056130"/>
              <a:gd name="connsiteY4289" fmla="*/ 103381 h 1056130"/>
              <a:gd name="connsiteX4290" fmla="*/ 485484 w 1056130"/>
              <a:gd name="connsiteY4290" fmla="*/ 103381 h 1056130"/>
              <a:gd name="connsiteX4291" fmla="*/ 482700 w 1056130"/>
              <a:gd name="connsiteY4291" fmla="*/ 100740 h 1056130"/>
              <a:gd name="connsiteX4292" fmla="*/ 482700 w 1056130"/>
              <a:gd name="connsiteY4292" fmla="*/ 93372 h 1056130"/>
              <a:gd name="connsiteX4293" fmla="*/ 482700 w 1056130"/>
              <a:gd name="connsiteY4293" fmla="*/ 60487 h 1056130"/>
              <a:gd name="connsiteX4294" fmla="*/ 482940 w 1056130"/>
              <a:gd name="connsiteY4294" fmla="*/ 57631 h 1056130"/>
              <a:gd name="connsiteX4295" fmla="*/ 485340 w 1056130"/>
              <a:gd name="connsiteY4295" fmla="*/ 57103 h 1056130"/>
              <a:gd name="connsiteX4296" fmla="*/ 525737 w 1056130"/>
              <a:gd name="connsiteY4296" fmla="*/ 57103 h 1056130"/>
              <a:gd name="connsiteX4297" fmla="*/ 528137 w 1056130"/>
              <a:gd name="connsiteY4297" fmla="*/ 57703 h 1056130"/>
              <a:gd name="connsiteX4298" fmla="*/ 528737 w 1056130"/>
              <a:gd name="connsiteY4298" fmla="*/ 60103 h 1056130"/>
              <a:gd name="connsiteX4299" fmla="*/ 528281 w 1056130"/>
              <a:gd name="connsiteY4299" fmla="*/ 222123 h 1056130"/>
              <a:gd name="connsiteX4300" fmla="*/ 528281 w 1056130"/>
              <a:gd name="connsiteY4300" fmla="*/ 242934 h 1056130"/>
              <a:gd name="connsiteX4301" fmla="*/ 526433 w 1056130"/>
              <a:gd name="connsiteY4301" fmla="*/ 244878 h 1056130"/>
              <a:gd name="connsiteX4302" fmla="*/ 484548 w 1056130"/>
              <a:gd name="connsiteY4302" fmla="*/ 244878 h 1056130"/>
              <a:gd name="connsiteX4303" fmla="*/ 482724 w 1056130"/>
              <a:gd name="connsiteY4303" fmla="*/ 242910 h 1056130"/>
              <a:gd name="connsiteX4304" fmla="*/ 482724 w 1056130"/>
              <a:gd name="connsiteY4304" fmla="*/ 201025 h 1056130"/>
              <a:gd name="connsiteX4305" fmla="*/ 484476 w 1056130"/>
              <a:gd name="connsiteY4305" fmla="*/ 199201 h 1056130"/>
              <a:gd name="connsiteX4306" fmla="*/ 526625 w 1056130"/>
              <a:gd name="connsiteY4306" fmla="*/ 199201 h 1056130"/>
              <a:gd name="connsiteX4307" fmla="*/ 528353 w 1056130"/>
              <a:gd name="connsiteY4307" fmla="*/ 201049 h 1056130"/>
              <a:gd name="connsiteX4308" fmla="*/ 528281 w 1056130"/>
              <a:gd name="connsiteY4308" fmla="*/ 222195 h 1056130"/>
              <a:gd name="connsiteX4309" fmla="*/ 528281 w 1056130"/>
              <a:gd name="connsiteY4309" fmla="*/ 148290 h 1056130"/>
              <a:gd name="connsiteX4310" fmla="*/ 526361 w 1056130"/>
              <a:gd name="connsiteY4310" fmla="*/ 150403 h 1056130"/>
              <a:gd name="connsiteX4311" fmla="*/ 484524 w 1056130"/>
              <a:gd name="connsiteY4311" fmla="*/ 150403 h 1056130"/>
              <a:gd name="connsiteX4312" fmla="*/ 482724 w 1056130"/>
              <a:gd name="connsiteY4312" fmla="*/ 148458 h 1056130"/>
              <a:gd name="connsiteX4313" fmla="*/ 482724 w 1056130"/>
              <a:gd name="connsiteY4313" fmla="*/ 106909 h 1056130"/>
              <a:gd name="connsiteX4314" fmla="*/ 484764 w 1056130"/>
              <a:gd name="connsiteY4314" fmla="*/ 104917 h 1056130"/>
              <a:gd name="connsiteX4315" fmla="*/ 526313 w 1056130"/>
              <a:gd name="connsiteY4315" fmla="*/ 104917 h 1056130"/>
              <a:gd name="connsiteX4316" fmla="*/ 528281 w 1056130"/>
              <a:gd name="connsiteY4316" fmla="*/ 106981 h 1056130"/>
              <a:gd name="connsiteX4317" fmla="*/ 528281 w 1056130"/>
              <a:gd name="connsiteY4317" fmla="*/ 148362 h 1056130"/>
              <a:gd name="connsiteX4318" fmla="*/ 482676 w 1056130"/>
              <a:gd name="connsiteY4318" fmla="*/ 154243 h 1056130"/>
              <a:gd name="connsiteX4319" fmla="*/ 485076 w 1056130"/>
              <a:gd name="connsiteY4319" fmla="*/ 151987 h 1056130"/>
              <a:gd name="connsiteX4320" fmla="*/ 525881 w 1056130"/>
              <a:gd name="connsiteY4320" fmla="*/ 151987 h 1056130"/>
              <a:gd name="connsiteX4321" fmla="*/ 528281 w 1056130"/>
              <a:gd name="connsiteY4321" fmla="*/ 154387 h 1056130"/>
              <a:gd name="connsiteX4322" fmla="*/ 528281 w 1056130"/>
              <a:gd name="connsiteY4322" fmla="*/ 195192 h 1056130"/>
              <a:gd name="connsiteX4323" fmla="*/ 526073 w 1056130"/>
              <a:gd name="connsiteY4323" fmla="*/ 197592 h 1056130"/>
              <a:gd name="connsiteX4324" fmla="*/ 484980 w 1056130"/>
              <a:gd name="connsiteY4324" fmla="*/ 197592 h 1056130"/>
              <a:gd name="connsiteX4325" fmla="*/ 482580 w 1056130"/>
              <a:gd name="connsiteY4325" fmla="*/ 195192 h 1056130"/>
              <a:gd name="connsiteX4326" fmla="*/ 482724 w 1056130"/>
              <a:gd name="connsiteY4326" fmla="*/ 154315 h 1056130"/>
              <a:gd name="connsiteX4327" fmla="*/ 482316 w 1056130"/>
              <a:gd name="connsiteY4327" fmla="*/ 525713 h 1056130"/>
              <a:gd name="connsiteX4328" fmla="*/ 482316 w 1056130"/>
              <a:gd name="connsiteY4328" fmla="*/ 484908 h 1056130"/>
              <a:gd name="connsiteX4329" fmla="*/ 485004 w 1056130"/>
              <a:gd name="connsiteY4329" fmla="*/ 482244 h 1056130"/>
              <a:gd name="connsiteX4330" fmla="*/ 525809 w 1056130"/>
              <a:gd name="connsiteY4330" fmla="*/ 482244 h 1056130"/>
              <a:gd name="connsiteX4331" fmla="*/ 528209 w 1056130"/>
              <a:gd name="connsiteY4331" fmla="*/ 482772 h 1056130"/>
              <a:gd name="connsiteX4332" fmla="*/ 528665 w 1056130"/>
              <a:gd name="connsiteY4332" fmla="*/ 485556 h 1056130"/>
              <a:gd name="connsiteX4333" fmla="*/ 528665 w 1056130"/>
              <a:gd name="connsiteY4333" fmla="*/ 525449 h 1056130"/>
              <a:gd name="connsiteX4334" fmla="*/ 528209 w 1056130"/>
              <a:gd name="connsiteY4334" fmla="*/ 528233 h 1056130"/>
              <a:gd name="connsiteX4335" fmla="*/ 525401 w 1056130"/>
              <a:gd name="connsiteY4335" fmla="*/ 528665 h 1056130"/>
              <a:gd name="connsiteX4336" fmla="*/ 485556 w 1056130"/>
              <a:gd name="connsiteY4336" fmla="*/ 528665 h 1056130"/>
              <a:gd name="connsiteX4337" fmla="*/ 482772 w 1056130"/>
              <a:gd name="connsiteY4337" fmla="*/ 528233 h 1056130"/>
              <a:gd name="connsiteX4338" fmla="*/ 482772 w 1056130"/>
              <a:gd name="connsiteY4338" fmla="*/ 528233 h 1056130"/>
              <a:gd name="connsiteX4339" fmla="*/ 482364 w 1056130"/>
              <a:gd name="connsiteY4339" fmla="*/ 525785 h 1056130"/>
              <a:gd name="connsiteX4340" fmla="*/ 484380 w 1056130"/>
              <a:gd name="connsiteY4340" fmla="*/ 624125 h 1056130"/>
              <a:gd name="connsiteX4341" fmla="*/ 525977 w 1056130"/>
              <a:gd name="connsiteY4341" fmla="*/ 624125 h 1056130"/>
              <a:gd name="connsiteX4342" fmla="*/ 527561 w 1056130"/>
              <a:gd name="connsiteY4342" fmla="*/ 624125 h 1056130"/>
              <a:gd name="connsiteX4343" fmla="*/ 528233 w 1056130"/>
              <a:gd name="connsiteY4343" fmla="*/ 625589 h 1056130"/>
              <a:gd name="connsiteX4344" fmla="*/ 527441 w 1056130"/>
              <a:gd name="connsiteY4344" fmla="*/ 626669 h 1056130"/>
              <a:gd name="connsiteX4345" fmla="*/ 483492 w 1056130"/>
              <a:gd name="connsiteY4345" fmla="*/ 626669 h 1056130"/>
              <a:gd name="connsiteX4346" fmla="*/ 481499 w 1056130"/>
              <a:gd name="connsiteY4346" fmla="*/ 626429 h 1056130"/>
              <a:gd name="connsiteX4347" fmla="*/ 484332 w 1056130"/>
              <a:gd name="connsiteY4347" fmla="*/ 624173 h 1056130"/>
              <a:gd name="connsiteX4348" fmla="*/ 482460 w 1056130"/>
              <a:gd name="connsiteY4348" fmla="*/ 628350 h 1056130"/>
              <a:gd name="connsiteX4349" fmla="*/ 527153 w 1056130"/>
              <a:gd name="connsiteY4349" fmla="*/ 628350 h 1056130"/>
              <a:gd name="connsiteX4350" fmla="*/ 528233 w 1056130"/>
              <a:gd name="connsiteY4350" fmla="*/ 630006 h 1056130"/>
              <a:gd name="connsiteX4351" fmla="*/ 527201 w 1056130"/>
              <a:gd name="connsiteY4351" fmla="*/ 631422 h 1056130"/>
              <a:gd name="connsiteX4352" fmla="*/ 480467 w 1056130"/>
              <a:gd name="connsiteY4352" fmla="*/ 631422 h 1056130"/>
              <a:gd name="connsiteX4353" fmla="*/ 479171 w 1056130"/>
              <a:gd name="connsiteY4353" fmla="*/ 631422 h 1056130"/>
              <a:gd name="connsiteX4354" fmla="*/ 482508 w 1056130"/>
              <a:gd name="connsiteY4354" fmla="*/ 628398 h 1056130"/>
              <a:gd name="connsiteX4355" fmla="*/ 437982 w 1056130"/>
              <a:gd name="connsiteY4355" fmla="*/ 576887 h 1056130"/>
              <a:gd name="connsiteX4356" fmla="*/ 479603 w 1056130"/>
              <a:gd name="connsiteY4356" fmla="*/ 576887 h 1056130"/>
              <a:gd name="connsiteX4357" fmla="*/ 481067 w 1056130"/>
              <a:gd name="connsiteY4357" fmla="*/ 578471 h 1056130"/>
              <a:gd name="connsiteX4358" fmla="*/ 481067 w 1056130"/>
              <a:gd name="connsiteY4358" fmla="*/ 579528 h 1056130"/>
              <a:gd name="connsiteX4359" fmla="*/ 481067 w 1056130"/>
              <a:gd name="connsiteY4359" fmla="*/ 620333 h 1056130"/>
              <a:gd name="connsiteX4360" fmla="*/ 478955 w 1056130"/>
              <a:gd name="connsiteY4360" fmla="*/ 622517 h 1056130"/>
              <a:gd name="connsiteX4361" fmla="*/ 437910 w 1056130"/>
              <a:gd name="connsiteY4361" fmla="*/ 622517 h 1056130"/>
              <a:gd name="connsiteX4362" fmla="*/ 435510 w 1056130"/>
              <a:gd name="connsiteY4362" fmla="*/ 620117 h 1056130"/>
              <a:gd name="connsiteX4363" fmla="*/ 435510 w 1056130"/>
              <a:gd name="connsiteY4363" fmla="*/ 579552 h 1056130"/>
              <a:gd name="connsiteX4364" fmla="*/ 438030 w 1056130"/>
              <a:gd name="connsiteY4364" fmla="*/ 576935 h 1056130"/>
              <a:gd name="connsiteX4365" fmla="*/ 481115 w 1056130"/>
              <a:gd name="connsiteY4365" fmla="*/ 573071 h 1056130"/>
              <a:gd name="connsiteX4366" fmla="*/ 478859 w 1056130"/>
              <a:gd name="connsiteY4366" fmla="*/ 575471 h 1056130"/>
              <a:gd name="connsiteX4367" fmla="*/ 437838 w 1056130"/>
              <a:gd name="connsiteY4367" fmla="*/ 575471 h 1056130"/>
              <a:gd name="connsiteX4368" fmla="*/ 435558 w 1056130"/>
              <a:gd name="connsiteY4368" fmla="*/ 573071 h 1056130"/>
              <a:gd name="connsiteX4369" fmla="*/ 435558 w 1056130"/>
              <a:gd name="connsiteY4369" fmla="*/ 532026 h 1056130"/>
              <a:gd name="connsiteX4370" fmla="*/ 437646 w 1056130"/>
              <a:gd name="connsiteY4370" fmla="*/ 529793 h 1056130"/>
              <a:gd name="connsiteX4371" fmla="*/ 478931 w 1056130"/>
              <a:gd name="connsiteY4371" fmla="*/ 529793 h 1056130"/>
              <a:gd name="connsiteX4372" fmla="*/ 481115 w 1056130"/>
              <a:gd name="connsiteY4372" fmla="*/ 531954 h 1056130"/>
              <a:gd name="connsiteX4373" fmla="*/ 481115 w 1056130"/>
              <a:gd name="connsiteY4373" fmla="*/ 573071 h 1056130"/>
              <a:gd name="connsiteX4374" fmla="*/ 481115 w 1056130"/>
              <a:gd name="connsiteY4374" fmla="*/ 526001 h 1056130"/>
              <a:gd name="connsiteX4375" fmla="*/ 478715 w 1056130"/>
              <a:gd name="connsiteY4375" fmla="*/ 528401 h 1056130"/>
              <a:gd name="connsiteX4376" fmla="*/ 437766 w 1056130"/>
              <a:gd name="connsiteY4376" fmla="*/ 528401 h 1056130"/>
              <a:gd name="connsiteX4377" fmla="*/ 435558 w 1056130"/>
              <a:gd name="connsiteY4377" fmla="*/ 526001 h 1056130"/>
              <a:gd name="connsiteX4378" fmla="*/ 435558 w 1056130"/>
              <a:gd name="connsiteY4378" fmla="*/ 484956 h 1056130"/>
              <a:gd name="connsiteX4379" fmla="*/ 437694 w 1056130"/>
              <a:gd name="connsiteY4379" fmla="*/ 482772 h 1056130"/>
              <a:gd name="connsiteX4380" fmla="*/ 478739 w 1056130"/>
              <a:gd name="connsiteY4380" fmla="*/ 482772 h 1056130"/>
              <a:gd name="connsiteX4381" fmla="*/ 481139 w 1056130"/>
              <a:gd name="connsiteY4381" fmla="*/ 485004 h 1056130"/>
              <a:gd name="connsiteX4382" fmla="*/ 435510 w 1056130"/>
              <a:gd name="connsiteY4382" fmla="*/ 390600 h 1056130"/>
              <a:gd name="connsiteX4383" fmla="*/ 437718 w 1056130"/>
              <a:gd name="connsiteY4383" fmla="*/ 388200 h 1056130"/>
              <a:gd name="connsiteX4384" fmla="*/ 478787 w 1056130"/>
              <a:gd name="connsiteY4384" fmla="*/ 388200 h 1056130"/>
              <a:gd name="connsiteX4385" fmla="*/ 481067 w 1056130"/>
              <a:gd name="connsiteY4385" fmla="*/ 390600 h 1056130"/>
              <a:gd name="connsiteX4386" fmla="*/ 481067 w 1056130"/>
              <a:gd name="connsiteY4386" fmla="*/ 431453 h 1056130"/>
              <a:gd name="connsiteX4387" fmla="*/ 478667 w 1056130"/>
              <a:gd name="connsiteY4387" fmla="*/ 433686 h 1056130"/>
              <a:gd name="connsiteX4388" fmla="*/ 437862 w 1056130"/>
              <a:gd name="connsiteY4388" fmla="*/ 433686 h 1056130"/>
              <a:gd name="connsiteX4389" fmla="*/ 435462 w 1056130"/>
              <a:gd name="connsiteY4389" fmla="*/ 431285 h 1056130"/>
              <a:gd name="connsiteX4390" fmla="*/ 435462 w 1056130"/>
              <a:gd name="connsiteY4390" fmla="*/ 411003 h 1056130"/>
              <a:gd name="connsiteX4391" fmla="*/ 435558 w 1056130"/>
              <a:gd name="connsiteY4391" fmla="*/ 390504 h 1056130"/>
              <a:gd name="connsiteX4392" fmla="*/ 435510 w 1056130"/>
              <a:gd name="connsiteY4392" fmla="*/ 295813 h 1056130"/>
              <a:gd name="connsiteX4393" fmla="*/ 437550 w 1056130"/>
              <a:gd name="connsiteY4393" fmla="*/ 293820 h 1056130"/>
              <a:gd name="connsiteX4394" fmla="*/ 478859 w 1056130"/>
              <a:gd name="connsiteY4394" fmla="*/ 293820 h 1056130"/>
              <a:gd name="connsiteX4395" fmla="*/ 481067 w 1056130"/>
              <a:gd name="connsiteY4395" fmla="*/ 295933 h 1056130"/>
              <a:gd name="connsiteX4396" fmla="*/ 481067 w 1056130"/>
              <a:gd name="connsiteY4396" fmla="*/ 337266 h 1056130"/>
              <a:gd name="connsiteX4397" fmla="*/ 478667 w 1056130"/>
              <a:gd name="connsiteY4397" fmla="*/ 339666 h 1056130"/>
              <a:gd name="connsiteX4398" fmla="*/ 437718 w 1056130"/>
              <a:gd name="connsiteY4398" fmla="*/ 339666 h 1056130"/>
              <a:gd name="connsiteX4399" fmla="*/ 435558 w 1056130"/>
              <a:gd name="connsiteY4399" fmla="*/ 337506 h 1056130"/>
              <a:gd name="connsiteX4400" fmla="*/ 435558 w 1056130"/>
              <a:gd name="connsiteY4400" fmla="*/ 295716 h 1056130"/>
              <a:gd name="connsiteX4401" fmla="*/ 435510 w 1056130"/>
              <a:gd name="connsiteY4401" fmla="*/ 248767 h 1056130"/>
              <a:gd name="connsiteX4402" fmla="*/ 437718 w 1056130"/>
              <a:gd name="connsiteY4402" fmla="*/ 246654 h 1056130"/>
              <a:gd name="connsiteX4403" fmla="*/ 478763 w 1056130"/>
              <a:gd name="connsiteY4403" fmla="*/ 246654 h 1056130"/>
              <a:gd name="connsiteX4404" fmla="*/ 481163 w 1056130"/>
              <a:gd name="connsiteY4404" fmla="*/ 249055 h 1056130"/>
              <a:gd name="connsiteX4405" fmla="*/ 481163 w 1056130"/>
              <a:gd name="connsiteY4405" fmla="*/ 289836 h 1056130"/>
              <a:gd name="connsiteX4406" fmla="*/ 478763 w 1056130"/>
              <a:gd name="connsiteY4406" fmla="*/ 292044 h 1056130"/>
              <a:gd name="connsiteX4407" fmla="*/ 437718 w 1056130"/>
              <a:gd name="connsiteY4407" fmla="*/ 292044 h 1056130"/>
              <a:gd name="connsiteX4408" fmla="*/ 435582 w 1056130"/>
              <a:gd name="connsiteY4408" fmla="*/ 289908 h 1056130"/>
              <a:gd name="connsiteX4409" fmla="*/ 435558 w 1056130"/>
              <a:gd name="connsiteY4409" fmla="*/ 248671 h 1056130"/>
              <a:gd name="connsiteX4410" fmla="*/ 481115 w 1056130"/>
              <a:gd name="connsiteY4410" fmla="*/ 195600 h 1056130"/>
              <a:gd name="connsiteX4411" fmla="*/ 478715 w 1056130"/>
              <a:gd name="connsiteY4411" fmla="*/ 197808 h 1056130"/>
              <a:gd name="connsiteX4412" fmla="*/ 437622 w 1056130"/>
              <a:gd name="connsiteY4412" fmla="*/ 197808 h 1056130"/>
              <a:gd name="connsiteX4413" fmla="*/ 435558 w 1056130"/>
              <a:gd name="connsiteY4413" fmla="*/ 195840 h 1056130"/>
              <a:gd name="connsiteX4414" fmla="*/ 435558 w 1056130"/>
              <a:gd name="connsiteY4414" fmla="*/ 154243 h 1056130"/>
              <a:gd name="connsiteX4415" fmla="*/ 437526 w 1056130"/>
              <a:gd name="connsiteY4415" fmla="*/ 152155 h 1056130"/>
              <a:gd name="connsiteX4416" fmla="*/ 479123 w 1056130"/>
              <a:gd name="connsiteY4416" fmla="*/ 152155 h 1056130"/>
              <a:gd name="connsiteX4417" fmla="*/ 481115 w 1056130"/>
              <a:gd name="connsiteY4417" fmla="*/ 154267 h 1056130"/>
              <a:gd name="connsiteX4418" fmla="*/ 435510 w 1056130"/>
              <a:gd name="connsiteY4418" fmla="*/ 201337 h 1056130"/>
              <a:gd name="connsiteX4419" fmla="*/ 437334 w 1056130"/>
              <a:gd name="connsiteY4419" fmla="*/ 199417 h 1056130"/>
              <a:gd name="connsiteX4420" fmla="*/ 479219 w 1056130"/>
              <a:gd name="connsiteY4420" fmla="*/ 199417 h 1056130"/>
              <a:gd name="connsiteX4421" fmla="*/ 481067 w 1056130"/>
              <a:gd name="connsiteY4421" fmla="*/ 201337 h 1056130"/>
              <a:gd name="connsiteX4422" fmla="*/ 481067 w 1056130"/>
              <a:gd name="connsiteY4422" fmla="*/ 242958 h 1056130"/>
              <a:gd name="connsiteX4423" fmla="*/ 478811 w 1056130"/>
              <a:gd name="connsiteY4423" fmla="*/ 245070 h 1056130"/>
              <a:gd name="connsiteX4424" fmla="*/ 437766 w 1056130"/>
              <a:gd name="connsiteY4424" fmla="*/ 245070 h 1056130"/>
              <a:gd name="connsiteX4425" fmla="*/ 435558 w 1056130"/>
              <a:gd name="connsiteY4425" fmla="*/ 242670 h 1056130"/>
              <a:gd name="connsiteX4426" fmla="*/ 435558 w 1056130"/>
              <a:gd name="connsiteY4426" fmla="*/ 221859 h 1056130"/>
              <a:gd name="connsiteX4427" fmla="*/ 435558 w 1056130"/>
              <a:gd name="connsiteY4427" fmla="*/ 201241 h 1056130"/>
              <a:gd name="connsiteX4428" fmla="*/ 435510 w 1056130"/>
              <a:gd name="connsiteY4428" fmla="*/ 343290 h 1056130"/>
              <a:gd name="connsiteX4429" fmla="*/ 437646 w 1056130"/>
              <a:gd name="connsiteY4429" fmla="*/ 341154 h 1056130"/>
              <a:gd name="connsiteX4430" fmla="*/ 478955 w 1056130"/>
              <a:gd name="connsiteY4430" fmla="*/ 341154 h 1056130"/>
              <a:gd name="connsiteX4431" fmla="*/ 481067 w 1056130"/>
              <a:gd name="connsiteY4431" fmla="*/ 343314 h 1056130"/>
              <a:gd name="connsiteX4432" fmla="*/ 481067 w 1056130"/>
              <a:gd name="connsiteY4432" fmla="*/ 384623 h 1056130"/>
              <a:gd name="connsiteX4433" fmla="*/ 479051 w 1056130"/>
              <a:gd name="connsiteY4433" fmla="*/ 386640 h 1056130"/>
              <a:gd name="connsiteX4434" fmla="*/ 437526 w 1056130"/>
              <a:gd name="connsiteY4434" fmla="*/ 386640 h 1056130"/>
              <a:gd name="connsiteX4435" fmla="*/ 435534 w 1056130"/>
              <a:gd name="connsiteY4435" fmla="*/ 384599 h 1056130"/>
              <a:gd name="connsiteX4436" fmla="*/ 435558 w 1056130"/>
              <a:gd name="connsiteY4436" fmla="*/ 343194 h 1056130"/>
              <a:gd name="connsiteX4437" fmla="*/ 435510 w 1056130"/>
              <a:gd name="connsiteY4437" fmla="*/ 478643 h 1056130"/>
              <a:gd name="connsiteX4438" fmla="*/ 435510 w 1056130"/>
              <a:gd name="connsiteY4438" fmla="*/ 458097 h 1056130"/>
              <a:gd name="connsiteX4439" fmla="*/ 435510 w 1056130"/>
              <a:gd name="connsiteY4439" fmla="*/ 437550 h 1056130"/>
              <a:gd name="connsiteX4440" fmla="*/ 437454 w 1056130"/>
              <a:gd name="connsiteY4440" fmla="*/ 435462 h 1056130"/>
              <a:gd name="connsiteX4441" fmla="*/ 479075 w 1056130"/>
              <a:gd name="connsiteY4441" fmla="*/ 435462 h 1056130"/>
              <a:gd name="connsiteX4442" fmla="*/ 481067 w 1056130"/>
              <a:gd name="connsiteY4442" fmla="*/ 437502 h 1056130"/>
              <a:gd name="connsiteX4443" fmla="*/ 481067 w 1056130"/>
              <a:gd name="connsiteY4443" fmla="*/ 478859 h 1056130"/>
              <a:gd name="connsiteX4444" fmla="*/ 478667 w 1056130"/>
              <a:gd name="connsiteY4444" fmla="*/ 481115 h 1056130"/>
              <a:gd name="connsiteX4445" fmla="*/ 437862 w 1056130"/>
              <a:gd name="connsiteY4445" fmla="*/ 481115 h 1056130"/>
              <a:gd name="connsiteX4446" fmla="*/ 435534 w 1056130"/>
              <a:gd name="connsiteY4446" fmla="*/ 478547 h 1056130"/>
              <a:gd name="connsiteX4447" fmla="*/ 435510 w 1056130"/>
              <a:gd name="connsiteY4447" fmla="*/ 12530 h 1056130"/>
              <a:gd name="connsiteX4448" fmla="*/ 437358 w 1056130"/>
              <a:gd name="connsiteY4448" fmla="*/ 10609 h 1056130"/>
              <a:gd name="connsiteX4449" fmla="*/ 479195 w 1056130"/>
              <a:gd name="connsiteY4449" fmla="*/ 10609 h 1056130"/>
              <a:gd name="connsiteX4450" fmla="*/ 481067 w 1056130"/>
              <a:gd name="connsiteY4450" fmla="*/ 12554 h 1056130"/>
              <a:gd name="connsiteX4451" fmla="*/ 481067 w 1056130"/>
              <a:gd name="connsiteY4451" fmla="*/ 33340 h 1056130"/>
              <a:gd name="connsiteX4452" fmla="*/ 481067 w 1056130"/>
              <a:gd name="connsiteY4452" fmla="*/ 54127 h 1056130"/>
              <a:gd name="connsiteX4453" fmla="*/ 479051 w 1056130"/>
              <a:gd name="connsiteY4453" fmla="*/ 56167 h 1056130"/>
              <a:gd name="connsiteX4454" fmla="*/ 437526 w 1056130"/>
              <a:gd name="connsiteY4454" fmla="*/ 56167 h 1056130"/>
              <a:gd name="connsiteX4455" fmla="*/ 435558 w 1056130"/>
              <a:gd name="connsiteY4455" fmla="*/ 54103 h 1056130"/>
              <a:gd name="connsiteX4456" fmla="*/ 435558 w 1056130"/>
              <a:gd name="connsiteY4456" fmla="*/ 12434 h 1056130"/>
              <a:gd name="connsiteX4457" fmla="*/ 435510 w 1056130"/>
              <a:gd name="connsiteY4457" fmla="*/ 59887 h 1056130"/>
              <a:gd name="connsiteX4458" fmla="*/ 437670 w 1056130"/>
              <a:gd name="connsiteY4458" fmla="*/ 57751 h 1056130"/>
              <a:gd name="connsiteX4459" fmla="*/ 479051 w 1056130"/>
              <a:gd name="connsiteY4459" fmla="*/ 57751 h 1056130"/>
              <a:gd name="connsiteX4460" fmla="*/ 481115 w 1056130"/>
              <a:gd name="connsiteY4460" fmla="*/ 59767 h 1056130"/>
              <a:gd name="connsiteX4461" fmla="*/ 481115 w 1056130"/>
              <a:gd name="connsiteY4461" fmla="*/ 101244 h 1056130"/>
              <a:gd name="connsiteX4462" fmla="*/ 478907 w 1056130"/>
              <a:gd name="connsiteY4462" fmla="*/ 103405 h 1056130"/>
              <a:gd name="connsiteX4463" fmla="*/ 437574 w 1056130"/>
              <a:gd name="connsiteY4463" fmla="*/ 103405 h 1056130"/>
              <a:gd name="connsiteX4464" fmla="*/ 435558 w 1056130"/>
              <a:gd name="connsiteY4464" fmla="*/ 101389 h 1056130"/>
              <a:gd name="connsiteX4465" fmla="*/ 435558 w 1056130"/>
              <a:gd name="connsiteY4465" fmla="*/ 80578 h 1056130"/>
              <a:gd name="connsiteX4466" fmla="*/ 435558 w 1056130"/>
              <a:gd name="connsiteY4466" fmla="*/ 59791 h 1056130"/>
              <a:gd name="connsiteX4467" fmla="*/ 437262 w 1056130"/>
              <a:gd name="connsiteY4467" fmla="*/ 105013 h 1056130"/>
              <a:gd name="connsiteX4468" fmla="*/ 479363 w 1056130"/>
              <a:gd name="connsiteY4468" fmla="*/ 105013 h 1056130"/>
              <a:gd name="connsiteX4469" fmla="*/ 481139 w 1056130"/>
              <a:gd name="connsiteY4469" fmla="*/ 106789 h 1056130"/>
              <a:gd name="connsiteX4470" fmla="*/ 481139 w 1056130"/>
              <a:gd name="connsiteY4470" fmla="*/ 148866 h 1056130"/>
              <a:gd name="connsiteX4471" fmla="*/ 479267 w 1056130"/>
              <a:gd name="connsiteY4471" fmla="*/ 150547 h 1056130"/>
              <a:gd name="connsiteX4472" fmla="*/ 458481 w 1056130"/>
              <a:gd name="connsiteY4472" fmla="*/ 150547 h 1056130"/>
              <a:gd name="connsiteX4473" fmla="*/ 437430 w 1056130"/>
              <a:gd name="connsiteY4473" fmla="*/ 150547 h 1056130"/>
              <a:gd name="connsiteX4474" fmla="*/ 435558 w 1056130"/>
              <a:gd name="connsiteY4474" fmla="*/ 148674 h 1056130"/>
              <a:gd name="connsiteX4475" fmla="*/ 435558 w 1056130"/>
              <a:gd name="connsiteY4475" fmla="*/ 106837 h 1056130"/>
              <a:gd name="connsiteX4476" fmla="*/ 437262 w 1056130"/>
              <a:gd name="connsiteY4476" fmla="*/ 105013 h 1056130"/>
              <a:gd name="connsiteX4477" fmla="*/ 436782 w 1056130"/>
              <a:gd name="connsiteY4477" fmla="*/ 624173 h 1056130"/>
              <a:gd name="connsiteX4478" fmla="*/ 479123 w 1056130"/>
              <a:gd name="connsiteY4478" fmla="*/ 624173 h 1056130"/>
              <a:gd name="connsiteX4479" fmla="*/ 480155 w 1056130"/>
              <a:gd name="connsiteY4479" fmla="*/ 624173 h 1056130"/>
              <a:gd name="connsiteX4480" fmla="*/ 477755 w 1056130"/>
              <a:gd name="connsiteY4480" fmla="*/ 626717 h 1056130"/>
              <a:gd name="connsiteX4481" fmla="*/ 433830 w 1056130"/>
              <a:gd name="connsiteY4481" fmla="*/ 626717 h 1056130"/>
              <a:gd name="connsiteX4482" fmla="*/ 432893 w 1056130"/>
              <a:gd name="connsiteY4482" fmla="*/ 626549 h 1056130"/>
              <a:gd name="connsiteX4483" fmla="*/ 436782 w 1056130"/>
              <a:gd name="connsiteY4483" fmla="*/ 624125 h 1056130"/>
              <a:gd name="connsiteX4484" fmla="*/ 388320 w 1056130"/>
              <a:gd name="connsiteY4484" fmla="*/ 343266 h 1056130"/>
              <a:gd name="connsiteX4485" fmla="*/ 390408 w 1056130"/>
              <a:gd name="connsiteY4485" fmla="*/ 341058 h 1056130"/>
              <a:gd name="connsiteX4486" fmla="*/ 431981 w 1056130"/>
              <a:gd name="connsiteY4486" fmla="*/ 341058 h 1056130"/>
              <a:gd name="connsiteX4487" fmla="*/ 434046 w 1056130"/>
              <a:gd name="connsiteY4487" fmla="*/ 343002 h 1056130"/>
              <a:gd name="connsiteX4488" fmla="*/ 434046 w 1056130"/>
              <a:gd name="connsiteY4488" fmla="*/ 384599 h 1056130"/>
              <a:gd name="connsiteX4489" fmla="*/ 431981 w 1056130"/>
              <a:gd name="connsiteY4489" fmla="*/ 386544 h 1056130"/>
              <a:gd name="connsiteX4490" fmla="*/ 390552 w 1056130"/>
              <a:gd name="connsiteY4490" fmla="*/ 386544 h 1056130"/>
              <a:gd name="connsiteX4491" fmla="*/ 388152 w 1056130"/>
              <a:gd name="connsiteY4491" fmla="*/ 384311 h 1056130"/>
              <a:gd name="connsiteX4492" fmla="*/ 388320 w 1056130"/>
              <a:gd name="connsiteY4492" fmla="*/ 343266 h 1056130"/>
              <a:gd name="connsiteX4493" fmla="*/ 388320 w 1056130"/>
              <a:gd name="connsiteY4493" fmla="*/ 337122 h 1056130"/>
              <a:gd name="connsiteX4494" fmla="*/ 388320 w 1056130"/>
              <a:gd name="connsiteY4494" fmla="*/ 296029 h 1056130"/>
              <a:gd name="connsiteX4495" fmla="*/ 390600 w 1056130"/>
              <a:gd name="connsiteY4495" fmla="*/ 293628 h 1056130"/>
              <a:gd name="connsiteX4496" fmla="*/ 411411 w 1056130"/>
              <a:gd name="connsiteY4496" fmla="*/ 293628 h 1056130"/>
              <a:gd name="connsiteX4497" fmla="*/ 431693 w 1056130"/>
              <a:gd name="connsiteY4497" fmla="*/ 293628 h 1056130"/>
              <a:gd name="connsiteX4498" fmla="*/ 434094 w 1056130"/>
              <a:gd name="connsiteY4498" fmla="*/ 295837 h 1056130"/>
              <a:gd name="connsiteX4499" fmla="*/ 434094 w 1056130"/>
              <a:gd name="connsiteY4499" fmla="*/ 337194 h 1056130"/>
              <a:gd name="connsiteX4500" fmla="*/ 431957 w 1056130"/>
              <a:gd name="connsiteY4500" fmla="*/ 339378 h 1056130"/>
              <a:gd name="connsiteX4501" fmla="*/ 390456 w 1056130"/>
              <a:gd name="connsiteY4501" fmla="*/ 339378 h 1056130"/>
              <a:gd name="connsiteX4502" fmla="*/ 388320 w 1056130"/>
              <a:gd name="connsiteY4502" fmla="*/ 337122 h 1056130"/>
              <a:gd name="connsiteX4503" fmla="*/ 433926 w 1056130"/>
              <a:gd name="connsiteY4503" fmla="*/ 290196 h 1056130"/>
              <a:gd name="connsiteX4504" fmla="*/ 431813 w 1056130"/>
              <a:gd name="connsiteY4504" fmla="*/ 292116 h 1056130"/>
              <a:gd name="connsiteX4505" fmla="*/ 390240 w 1056130"/>
              <a:gd name="connsiteY4505" fmla="*/ 292116 h 1056130"/>
              <a:gd name="connsiteX4506" fmla="*/ 388224 w 1056130"/>
              <a:gd name="connsiteY4506" fmla="*/ 290100 h 1056130"/>
              <a:gd name="connsiteX4507" fmla="*/ 388224 w 1056130"/>
              <a:gd name="connsiteY4507" fmla="*/ 248503 h 1056130"/>
              <a:gd name="connsiteX4508" fmla="*/ 390096 w 1056130"/>
              <a:gd name="connsiteY4508" fmla="*/ 246558 h 1056130"/>
              <a:gd name="connsiteX4509" fmla="*/ 432197 w 1056130"/>
              <a:gd name="connsiteY4509" fmla="*/ 246558 h 1056130"/>
              <a:gd name="connsiteX4510" fmla="*/ 433998 w 1056130"/>
              <a:gd name="connsiteY4510" fmla="*/ 248359 h 1056130"/>
              <a:gd name="connsiteX4511" fmla="*/ 433926 w 1056130"/>
              <a:gd name="connsiteY4511" fmla="*/ 290196 h 1056130"/>
              <a:gd name="connsiteX4512" fmla="*/ 388320 w 1056130"/>
              <a:gd name="connsiteY4512" fmla="*/ 390168 h 1056130"/>
              <a:gd name="connsiteX4513" fmla="*/ 390336 w 1056130"/>
              <a:gd name="connsiteY4513" fmla="*/ 388128 h 1056130"/>
              <a:gd name="connsiteX4514" fmla="*/ 432173 w 1056130"/>
              <a:gd name="connsiteY4514" fmla="*/ 388128 h 1056130"/>
              <a:gd name="connsiteX4515" fmla="*/ 434046 w 1056130"/>
              <a:gd name="connsiteY4515" fmla="*/ 390024 h 1056130"/>
              <a:gd name="connsiteX4516" fmla="*/ 434046 w 1056130"/>
              <a:gd name="connsiteY4516" fmla="*/ 431861 h 1056130"/>
              <a:gd name="connsiteX4517" fmla="*/ 432173 w 1056130"/>
              <a:gd name="connsiteY4517" fmla="*/ 433782 h 1056130"/>
              <a:gd name="connsiteX4518" fmla="*/ 390240 w 1056130"/>
              <a:gd name="connsiteY4518" fmla="*/ 433782 h 1056130"/>
              <a:gd name="connsiteX4519" fmla="*/ 388224 w 1056130"/>
              <a:gd name="connsiteY4519" fmla="*/ 431741 h 1056130"/>
              <a:gd name="connsiteX4520" fmla="*/ 388320 w 1056130"/>
              <a:gd name="connsiteY4520" fmla="*/ 390168 h 1056130"/>
              <a:gd name="connsiteX4521" fmla="*/ 433926 w 1056130"/>
              <a:gd name="connsiteY4521" fmla="*/ 437526 h 1056130"/>
              <a:gd name="connsiteX4522" fmla="*/ 433926 w 1056130"/>
              <a:gd name="connsiteY4522" fmla="*/ 478835 h 1056130"/>
              <a:gd name="connsiteX4523" fmla="*/ 431789 w 1056130"/>
              <a:gd name="connsiteY4523" fmla="*/ 481019 h 1056130"/>
              <a:gd name="connsiteX4524" fmla="*/ 390504 w 1056130"/>
              <a:gd name="connsiteY4524" fmla="*/ 481019 h 1056130"/>
              <a:gd name="connsiteX4525" fmla="*/ 388224 w 1056130"/>
              <a:gd name="connsiteY4525" fmla="*/ 478619 h 1056130"/>
              <a:gd name="connsiteX4526" fmla="*/ 388224 w 1056130"/>
              <a:gd name="connsiteY4526" fmla="*/ 437574 h 1056130"/>
              <a:gd name="connsiteX4527" fmla="*/ 390504 w 1056130"/>
              <a:gd name="connsiteY4527" fmla="*/ 435174 h 1056130"/>
              <a:gd name="connsiteX4528" fmla="*/ 431813 w 1056130"/>
              <a:gd name="connsiteY4528" fmla="*/ 435174 h 1056130"/>
              <a:gd name="connsiteX4529" fmla="*/ 433926 w 1056130"/>
              <a:gd name="connsiteY4529" fmla="*/ 437526 h 1056130"/>
              <a:gd name="connsiteX4530" fmla="*/ 388320 w 1056130"/>
              <a:gd name="connsiteY4530" fmla="*/ 484740 h 1056130"/>
              <a:gd name="connsiteX4531" fmla="*/ 390552 w 1056130"/>
              <a:gd name="connsiteY4531" fmla="*/ 482628 h 1056130"/>
              <a:gd name="connsiteX4532" fmla="*/ 431765 w 1056130"/>
              <a:gd name="connsiteY4532" fmla="*/ 482628 h 1056130"/>
              <a:gd name="connsiteX4533" fmla="*/ 433950 w 1056130"/>
              <a:gd name="connsiteY4533" fmla="*/ 484764 h 1056130"/>
              <a:gd name="connsiteX4534" fmla="*/ 433950 w 1056130"/>
              <a:gd name="connsiteY4534" fmla="*/ 526097 h 1056130"/>
              <a:gd name="connsiteX4535" fmla="*/ 431741 w 1056130"/>
              <a:gd name="connsiteY4535" fmla="*/ 528185 h 1056130"/>
              <a:gd name="connsiteX4536" fmla="*/ 390408 w 1056130"/>
              <a:gd name="connsiteY4536" fmla="*/ 528185 h 1056130"/>
              <a:gd name="connsiteX4537" fmla="*/ 388224 w 1056130"/>
              <a:gd name="connsiteY4537" fmla="*/ 526073 h 1056130"/>
              <a:gd name="connsiteX4538" fmla="*/ 388320 w 1056130"/>
              <a:gd name="connsiteY4538" fmla="*/ 484740 h 1056130"/>
              <a:gd name="connsiteX4539" fmla="*/ 433926 w 1056130"/>
              <a:gd name="connsiteY4539" fmla="*/ 573383 h 1056130"/>
              <a:gd name="connsiteX4540" fmla="*/ 431813 w 1056130"/>
              <a:gd name="connsiteY4540" fmla="*/ 575351 h 1056130"/>
              <a:gd name="connsiteX4541" fmla="*/ 390528 w 1056130"/>
              <a:gd name="connsiteY4541" fmla="*/ 575351 h 1056130"/>
              <a:gd name="connsiteX4542" fmla="*/ 388128 w 1056130"/>
              <a:gd name="connsiteY4542" fmla="*/ 572951 h 1056130"/>
              <a:gd name="connsiteX4543" fmla="*/ 388128 w 1056130"/>
              <a:gd name="connsiteY4543" fmla="*/ 531906 h 1056130"/>
              <a:gd name="connsiteX4544" fmla="*/ 390240 w 1056130"/>
              <a:gd name="connsiteY4544" fmla="*/ 529697 h 1056130"/>
              <a:gd name="connsiteX4545" fmla="*/ 431837 w 1056130"/>
              <a:gd name="connsiteY4545" fmla="*/ 529697 h 1056130"/>
              <a:gd name="connsiteX4546" fmla="*/ 433854 w 1056130"/>
              <a:gd name="connsiteY4546" fmla="*/ 531738 h 1056130"/>
              <a:gd name="connsiteX4547" fmla="*/ 433926 w 1056130"/>
              <a:gd name="connsiteY4547" fmla="*/ 573383 h 1056130"/>
              <a:gd name="connsiteX4548" fmla="*/ 390720 w 1056130"/>
              <a:gd name="connsiteY4548" fmla="*/ 576935 h 1056130"/>
              <a:gd name="connsiteX4549" fmla="*/ 432557 w 1056130"/>
              <a:gd name="connsiteY4549" fmla="*/ 576935 h 1056130"/>
              <a:gd name="connsiteX4550" fmla="*/ 433998 w 1056130"/>
              <a:gd name="connsiteY4550" fmla="*/ 578255 h 1056130"/>
              <a:gd name="connsiteX4551" fmla="*/ 433998 w 1056130"/>
              <a:gd name="connsiteY4551" fmla="*/ 579840 h 1056130"/>
              <a:gd name="connsiteX4552" fmla="*/ 433998 w 1056130"/>
              <a:gd name="connsiteY4552" fmla="*/ 599834 h 1056130"/>
              <a:gd name="connsiteX4553" fmla="*/ 433998 w 1056130"/>
              <a:gd name="connsiteY4553" fmla="*/ 620381 h 1056130"/>
              <a:gd name="connsiteX4554" fmla="*/ 431933 w 1056130"/>
              <a:gd name="connsiteY4554" fmla="*/ 622589 h 1056130"/>
              <a:gd name="connsiteX4555" fmla="*/ 390312 w 1056130"/>
              <a:gd name="connsiteY4555" fmla="*/ 622589 h 1056130"/>
              <a:gd name="connsiteX4556" fmla="*/ 388224 w 1056130"/>
              <a:gd name="connsiteY4556" fmla="*/ 620381 h 1056130"/>
              <a:gd name="connsiteX4557" fmla="*/ 388224 w 1056130"/>
              <a:gd name="connsiteY4557" fmla="*/ 579336 h 1056130"/>
              <a:gd name="connsiteX4558" fmla="*/ 390720 w 1056130"/>
              <a:gd name="connsiteY4558" fmla="*/ 576935 h 1056130"/>
              <a:gd name="connsiteX4559" fmla="*/ 388320 w 1056130"/>
              <a:gd name="connsiteY4559" fmla="*/ 12458 h 1056130"/>
              <a:gd name="connsiteX4560" fmla="*/ 390168 w 1056130"/>
              <a:gd name="connsiteY4560" fmla="*/ 10513 h 1056130"/>
              <a:gd name="connsiteX4561" fmla="*/ 432293 w 1056130"/>
              <a:gd name="connsiteY4561" fmla="*/ 10513 h 1056130"/>
              <a:gd name="connsiteX4562" fmla="*/ 434094 w 1056130"/>
              <a:gd name="connsiteY4562" fmla="*/ 12290 h 1056130"/>
              <a:gd name="connsiteX4563" fmla="*/ 434094 w 1056130"/>
              <a:gd name="connsiteY4563" fmla="*/ 54415 h 1056130"/>
              <a:gd name="connsiteX4564" fmla="*/ 432197 w 1056130"/>
              <a:gd name="connsiteY4564" fmla="*/ 56119 h 1056130"/>
              <a:gd name="connsiteX4565" fmla="*/ 411411 w 1056130"/>
              <a:gd name="connsiteY4565" fmla="*/ 56119 h 1056130"/>
              <a:gd name="connsiteX4566" fmla="*/ 390360 w 1056130"/>
              <a:gd name="connsiteY4566" fmla="*/ 56119 h 1056130"/>
              <a:gd name="connsiteX4567" fmla="*/ 388320 w 1056130"/>
              <a:gd name="connsiteY4567" fmla="*/ 54103 h 1056130"/>
              <a:gd name="connsiteX4568" fmla="*/ 388320 w 1056130"/>
              <a:gd name="connsiteY4568" fmla="*/ 12458 h 1056130"/>
              <a:gd name="connsiteX4569" fmla="*/ 433926 w 1056130"/>
              <a:gd name="connsiteY4569" fmla="*/ 101413 h 1056130"/>
              <a:gd name="connsiteX4570" fmla="*/ 431861 w 1056130"/>
              <a:gd name="connsiteY4570" fmla="*/ 103405 h 1056130"/>
              <a:gd name="connsiteX4571" fmla="*/ 390264 w 1056130"/>
              <a:gd name="connsiteY4571" fmla="*/ 103405 h 1056130"/>
              <a:gd name="connsiteX4572" fmla="*/ 388224 w 1056130"/>
              <a:gd name="connsiteY4572" fmla="*/ 101389 h 1056130"/>
              <a:gd name="connsiteX4573" fmla="*/ 388224 w 1056130"/>
              <a:gd name="connsiteY4573" fmla="*/ 59767 h 1056130"/>
              <a:gd name="connsiteX4574" fmla="*/ 390432 w 1056130"/>
              <a:gd name="connsiteY4574" fmla="*/ 57655 h 1056130"/>
              <a:gd name="connsiteX4575" fmla="*/ 432053 w 1056130"/>
              <a:gd name="connsiteY4575" fmla="*/ 57655 h 1056130"/>
              <a:gd name="connsiteX4576" fmla="*/ 433950 w 1056130"/>
              <a:gd name="connsiteY4576" fmla="*/ 59527 h 1056130"/>
              <a:gd name="connsiteX4577" fmla="*/ 433926 w 1056130"/>
              <a:gd name="connsiteY4577" fmla="*/ 101413 h 1056130"/>
              <a:gd name="connsiteX4578" fmla="*/ 389520 w 1056130"/>
              <a:gd name="connsiteY4578" fmla="*/ 105013 h 1056130"/>
              <a:gd name="connsiteX4579" fmla="*/ 391344 w 1056130"/>
              <a:gd name="connsiteY4579" fmla="*/ 105013 h 1056130"/>
              <a:gd name="connsiteX4580" fmla="*/ 431525 w 1056130"/>
              <a:gd name="connsiteY4580" fmla="*/ 105013 h 1056130"/>
              <a:gd name="connsiteX4581" fmla="*/ 433926 w 1056130"/>
              <a:gd name="connsiteY4581" fmla="*/ 107221 h 1056130"/>
              <a:gd name="connsiteX4582" fmla="*/ 433926 w 1056130"/>
              <a:gd name="connsiteY4582" fmla="*/ 148290 h 1056130"/>
              <a:gd name="connsiteX4583" fmla="*/ 431525 w 1056130"/>
              <a:gd name="connsiteY4583" fmla="*/ 150499 h 1056130"/>
              <a:gd name="connsiteX4584" fmla="*/ 390480 w 1056130"/>
              <a:gd name="connsiteY4584" fmla="*/ 150499 h 1056130"/>
              <a:gd name="connsiteX4585" fmla="*/ 388080 w 1056130"/>
              <a:gd name="connsiteY4585" fmla="*/ 148098 h 1056130"/>
              <a:gd name="connsiteX4586" fmla="*/ 388080 w 1056130"/>
              <a:gd name="connsiteY4586" fmla="*/ 107413 h 1056130"/>
              <a:gd name="connsiteX4587" fmla="*/ 388080 w 1056130"/>
              <a:gd name="connsiteY4587" fmla="*/ 106357 h 1056130"/>
              <a:gd name="connsiteX4588" fmla="*/ 389520 w 1056130"/>
              <a:gd name="connsiteY4588" fmla="*/ 105013 h 1056130"/>
              <a:gd name="connsiteX4589" fmla="*/ 433926 w 1056130"/>
              <a:gd name="connsiteY4589" fmla="*/ 195528 h 1056130"/>
              <a:gd name="connsiteX4590" fmla="*/ 431789 w 1056130"/>
              <a:gd name="connsiteY4590" fmla="*/ 197712 h 1056130"/>
              <a:gd name="connsiteX4591" fmla="*/ 390240 w 1056130"/>
              <a:gd name="connsiteY4591" fmla="*/ 197712 h 1056130"/>
              <a:gd name="connsiteX4592" fmla="*/ 388224 w 1056130"/>
              <a:gd name="connsiteY4592" fmla="*/ 195696 h 1056130"/>
              <a:gd name="connsiteX4593" fmla="*/ 388224 w 1056130"/>
              <a:gd name="connsiteY4593" fmla="*/ 154123 h 1056130"/>
              <a:gd name="connsiteX4594" fmla="*/ 390216 w 1056130"/>
              <a:gd name="connsiteY4594" fmla="*/ 152059 h 1056130"/>
              <a:gd name="connsiteX4595" fmla="*/ 431789 w 1056130"/>
              <a:gd name="connsiteY4595" fmla="*/ 152059 h 1056130"/>
              <a:gd name="connsiteX4596" fmla="*/ 433950 w 1056130"/>
              <a:gd name="connsiteY4596" fmla="*/ 154219 h 1056130"/>
              <a:gd name="connsiteX4597" fmla="*/ 433926 w 1056130"/>
              <a:gd name="connsiteY4597" fmla="*/ 195528 h 1056130"/>
              <a:gd name="connsiteX4598" fmla="*/ 389664 w 1056130"/>
              <a:gd name="connsiteY4598" fmla="*/ 199297 h 1056130"/>
              <a:gd name="connsiteX4599" fmla="*/ 398353 w 1056130"/>
              <a:gd name="connsiteY4599" fmla="*/ 199297 h 1056130"/>
              <a:gd name="connsiteX4600" fmla="*/ 411243 w 1056130"/>
              <a:gd name="connsiteY4600" fmla="*/ 199297 h 1056130"/>
              <a:gd name="connsiteX4601" fmla="*/ 432029 w 1056130"/>
              <a:gd name="connsiteY4601" fmla="*/ 199297 h 1056130"/>
              <a:gd name="connsiteX4602" fmla="*/ 433926 w 1056130"/>
              <a:gd name="connsiteY4602" fmla="*/ 201145 h 1056130"/>
              <a:gd name="connsiteX4603" fmla="*/ 433926 w 1056130"/>
              <a:gd name="connsiteY4603" fmla="*/ 242982 h 1056130"/>
              <a:gd name="connsiteX4604" fmla="*/ 431837 w 1056130"/>
              <a:gd name="connsiteY4604" fmla="*/ 244950 h 1056130"/>
              <a:gd name="connsiteX4605" fmla="*/ 390528 w 1056130"/>
              <a:gd name="connsiteY4605" fmla="*/ 244950 h 1056130"/>
              <a:gd name="connsiteX4606" fmla="*/ 388128 w 1056130"/>
              <a:gd name="connsiteY4606" fmla="*/ 242550 h 1056130"/>
              <a:gd name="connsiteX4607" fmla="*/ 388128 w 1056130"/>
              <a:gd name="connsiteY4607" fmla="*/ 203329 h 1056130"/>
              <a:gd name="connsiteX4608" fmla="*/ 388128 w 1056130"/>
              <a:gd name="connsiteY4608" fmla="*/ 200713 h 1056130"/>
              <a:gd name="connsiteX4609" fmla="*/ 389688 w 1056130"/>
              <a:gd name="connsiteY4609" fmla="*/ 199297 h 1056130"/>
              <a:gd name="connsiteX4610" fmla="*/ 388872 w 1056130"/>
              <a:gd name="connsiteY4610" fmla="*/ 624149 h 1056130"/>
              <a:gd name="connsiteX4611" fmla="*/ 432317 w 1056130"/>
              <a:gd name="connsiteY4611" fmla="*/ 624149 h 1056130"/>
              <a:gd name="connsiteX4612" fmla="*/ 427877 w 1056130"/>
              <a:gd name="connsiteY4612" fmla="*/ 626837 h 1056130"/>
              <a:gd name="connsiteX4613" fmla="*/ 386880 w 1056130"/>
              <a:gd name="connsiteY4613" fmla="*/ 626837 h 1056130"/>
              <a:gd name="connsiteX4614" fmla="*/ 384335 w 1056130"/>
              <a:gd name="connsiteY4614" fmla="*/ 626837 h 1056130"/>
              <a:gd name="connsiteX4615" fmla="*/ 388896 w 1056130"/>
              <a:gd name="connsiteY4615" fmla="*/ 624173 h 1056130"/>
              <a:gd name="connsiteX4616" fmla="*/ 384815 w 1056130"/>
              <a:gd name="connsiteY4616" fmla="*/ 622589 h 1056130"/>
              <a:gd name="connsiteX4617" fmla="*/ 342954 w 1056130"/>
              <a:gd name="connsiteY4617" fmla="*/ 622589 h 1056130"/>
              <a:gd name="connsiteX4618" fmla="*/ 341154 w 1056130"/>
              <a:gd name="connsiteY4618" fmla="*/ 620669 h 1056130"/>
              <a:gd name="connsiteX4619" fmla="*/ 341154 w 1056130"/>
              <a:gd name="connsiteY4619" fmla="*/ 599594 h 1056130"/>
              <a:gd name="connsiteX4620" fmla="*/ 341154 w 1056130"/>
              <a:gd name="connsiteY4620" fmla="*/ 579047 h 1056130"/>
              <a:gd name="connsiteX4621" fmla="*/ 343098 w 1056130"/>
              <a:gd name="connsiteY4621" fmla="*/ 576935 h 1056130"/>
              <a:gd name="connsiteX4622" fmla="*/ 384719 w 1056130"/>
              <a:gd name="connsiteY4622" fmla="*/ 576935 h 1056130"/>
              <a:gd name="connsiteX4623" fmla="*/ 386640 w 1056130"/>
              <a:gd name="connsiteY4623" fmla="*/ 578759 h 1056130"/>
              <a:gd name="connsiteX4624" fmla="*/ 386640 w 1056130"/>
              <a:gd name="connsiteY4624" fmla="*/ 620909 h 1056130"/>
              <a:gd name="connsiteX4625" fmla="*/ 384840 w 1056130"/>
              <a:gd name="connsiteY4625" fmla="*/ 622613 h 1056130"/>
              <a:gd name="connsiteX4626" fmla="*/ 341154 w 1056130"/>
              <a:gd name="connsiteY4626" fmla="*/ 12386 h 1056130"/>
              <a:gd name="connsiteX4627" fmla="*/ 343026 w 1056130"/>
              <a:gd name="connsiteY4627" fmla="*/ 10513 h 1056130"/>
              <a:gd name="connsiteX4628" fmla="*/ 384863 w 1056130"/>
              <a:gd name="connsiteY4628" fmla="*/ 10513 h 1056130"/>
              <a:gd name="connsiteX4629" fmla="*/ 386664 w 1056130"/>
              <a:gd name="connsiteY4629" fmla="*/ 12266 h 1056130"/>
              <a:gd name="connsiteX4630" fmla="*/ 386664 w 1056130"/>
              <a:gd name="connsiteY4630" fmla="*/ 54367 h 1056130"/>
              <a:gd name="connsiteX4631" fmla="*/ 384888 w 1056130"/>
              <a:gd name="connsiteY4631" fmla="*/ 56143 h 1056130"/>
              <a:gd name="connsiteX4632" fmla="*/ 343074 w 1056130"/>
              <a:gd name="connsiteY4632" fmla="*/ 56143 h 1056130"/>
              <a:gd name="connsiteX4633" fmla="*/ 341178 w 1056130"/>
              <a:gd name="connsiteY4633" fmla="*/ 54271 h 1056130"/>
              <a:gd name="connsiteX4634" fmla="*/ 341178 w 1056130"/>
              <a:gd name="connsiteY4634" fmla="*/ 33508 h 1056130"/>
              <a:gd name="connsiteX4635" fmla="*/ 341154 w 1056130"/>
              <a:gd name="connsiteY4635" fmla="*/ 12386 h 1056130"/>
              <a:gd name="connsiteX4636" fmla="*/ 342906 w 1056130"/>
              <a:gd name="connsiteY4636" fmla="*/ 57631 h 1056130"/>
              <a:gd name="connsiteX4637" fmla="*/ 384743 w 1056130"/>
              <a:gd name="connsiteY4637" fmla="*/ 57631 h 1056130"/>
              <a:gd name="connsiteX4638" fmla="*/ 386616 w 1056130"/>
              <a:gd name="connsiteY4638" fmla="*/ 59503 h 1056130"/>
              <a:gd name="connsiteX4639" fmla="*/ 386616 w 1056130"/>
              <a:gd name="connsiteY4639" fmla="*/ 80554 h 1056130"/>
              <a:gd name="connsiteX4640" fmla="*/ 386616 w 1056130"/>
              <a:gd name="connsiteY4640" fmla="*/ 101365 h 1056130"/>
              <a:gd name="connsiteX4641" fmla="*/ 384599 w 1056130"/>
              <a:gd name="connsiteY4641" fmla="*/ 103381 h 1056130"/>
              <a:gd name="connsiteX4642" fmla="*/ 343026 w 1056130"/>
              <a:gd name="connsiteY4642" fmla="*/ 103381 h 1056130"/>
              <a:gd name="connsiteX4643" fmla="*/ 341154 w 1056130"/>
              <a:gd name="connsiteY4643" fmla="*/ 101485 h 1056130"/>
              <a:gd name="connsiteX4644" fmla="*/ 341154 w 1056130"/>
              <a:gd name="connsiteY4644" fmla="*/ 59383 h 1056130"/>
              <a:gd name="connsiteX4645" fmla="*/ 342906 w 1056130"/>
              <a:gd name="connsiteY4645" fmla="*/ 57631 h 1056130"/>
              <a:gd name="connsiteX4646" fmla="*/ 339546 w 1056130"/>
              <a:gd name="connsiteY4646" fmla="*/ 101244 h 1056130"/>
              <a:gd name="connsiteX4647" fmla="*/ 337386 w 1056130"/>
              <a:gd name="connsiteY4647" fmla="*/ 103405 h 1056130"/>
              <a:gd name="connsiteX4648" fmla="*/ 296077 w 1056130"/>
              <a:gd name="connsiteY4648" fmla="*/ 103405 h 1056130"/>
              <a:gd name="connsiteX4649" fmla="*/ 293892 w 1056130"/>
              <a:gd name="connsiteY4649" fmla="*/ 101244 h 1056130"/>
              <a:gd name="connsiteX4650" fmla="*/ 293892 w 1056130"/>
              <a:gd name="connsiteY4650" fmla="*/ 59671 h 1056130"/>
              <a:gd name="connsiteX4651" fmla="*/ 295933 w 1056130"/>
              <a:gd name="connsiteY4651" fmla="*/ 57655 h 1056130"/>
              <a:gd name="connsiteX4652" fmla="*/ 337506 w 1056130"/>
              <a:gd name="connsiteY4652" fmla="*/ 57655 h 1056130"/>
              <a:gd name="connsiteX4653" fmla="*/ 339546 w 1056130"/>
              <a:gd name="connsiteY4653" fmla="*/ 59671 h 1056130"/>
              <a:gd name="connsiteX4654" fmla="*/ 339546 w 1056130"/>
              <a:gd name="connsiteY4654" fmla="*/ 80722 h 1056130"/>
              <a:gd name="connsiteX4655" fmla="*/ 339546 w 1056130"/>
              <a:gd name="connsiteY4655" fmla="*/ 101244 h 1056130"/>
              <a:gd name="connsiteX4656" fmla="*/ 293940 w 1056130"/>
              <a:gd name="connsiteY4656" fmla="*/ 12554 h 1056130"/>
              <a:gd name="connsiteX4657" fmla="*/ 295981 w 1056130"/>
              <a:gd name="connsiteY4657" fmla="*/ 10513 h 1056130"/>
              <a:gd name="connsiteX4658" fmla="*/ 337578 w 1056130"/>
              <a:gd name="connsiteY4658" fmla="*/ 10513 h 1056130"/>
              <a:gd name="connsiteX4659" fmla="*/ 339594 w 1056130"/>
              <a:gd name="connsiteY4659" fmla="*/ 12578 h 1056130"/>
              <a:gd name="connsiteX4660" fmla="*/ 339594 w 1056130"/>
              <a:gd name="connsiteY4660" fmla="*/ 54175 h 1056130"/>
              <a:gd name="connsiteX4661" fmla="*/ 337698 w 1056130"/>
              <a:gd name="connsiteY4661" fmla="*/ 56071 h 1056130"/>
              <a:gd name="connsiteX4662" fmla="*/ 296053 w 1056130"/>
              <a:gd name="connsiteY4662" fmla="*/ 56071 h 1056130"/>
              <a:gd name="connsiteX4663" fmla="*/ 293892 w 1056130"/>
              <a:gd name="connsiteY4663" fmla="*/ 53911 h 1056130"/>
              <a:gd name="connsiteX4664" fmla="*/ 293940 w 1056130"/>
              <a:gd name="connsiteY4664" fmla="*/ 106933 h 1056130"/>
              <a:gd name="connsiteX4665" fmla="*/ 295765 w 1056130"/>
              <a:gd name="connsiteY4665" fmla="*/ 104989 h 1056130"/>
              <a:gd name="connsiteX4666" fmla="*/ 337890 w 1056130"/>
              <a:gd name="connsiteY4666" fmla="*/ 104989 h 1056130"/>
              <a:gd name="connsiteX4667" fmla="*/ 339618 w 1056130"/>
              <a:gd name="connsiteY4667" fmla="*/ 106813 h 1056130"/>
              <a:gd name="connsiteX4668" fmla="*/ 339618 w 1056130"/>
              <a:gd name="connsiteY4668" fmla="*/ 148674 h 1056130"/>
              <a:gd name="connsiteX4669" fmla="*/ 337410 w 1056130"/>
              <a:gd name="connsiteY4669" fmla="*/ 150499 h 1056130"/>
              <a:gd name="connsiteX4670" fmla="*/ 300205 w 1056130"/>
              <a:gd name="connsiteY4670" fmla="*/ 150499 h 1056130"/>
              <a:gd name="connsiteX4671" fmla="*/ 295741 w 1056130"/>
              <a:gd name="connsiteY4671" fmla="*/ 150499 h 1056130"/>
              <a:gd name="connsiteX4672" fmla="*/ 293892 w 1056130"/>
              <a:gd name="connsiteY4672" fmla="*/ 148554 h 1056130"/>
              <a:gd name="connsiteX4673" fmla="*/ 293892 w 1056130"/>
              <a:gd name="connsiteY4673" fmla="*/ 106933 h 1056130"/>
              <a:gd name="connsiteX4674" fmla="*/ 293940 w 1056130"/>
              <a:gd name="connsiteY4674" fmla="*/ 154219 h 1056130"/>
              <a:gd name="connsiteX4675" fmla="*/ 296077 w 1056130"/>
              <a:gd name="connsiteY4675" fmla="*/ 151987 h 1056130"/>
              <a:gd name="connsiteX4676" fmla="*/ 337674 w 1056130"/>
              <a:gd name="connsiteY4676" fmla="*/ 151987 h 1056130"/>
              <a:gd name="connsiteX4677" fmla="*/ 339786 w 1056130"/>
              <a:gd name="connsiteY4677" fmla="*/ 153979 h 1056130"/>
              <a:gd name="connsiteX4678" fmla="*/ 339786 w 1056130"/>
              <a:gd name="connsiteY4678" fmla="*/ 195840 h 1056130"/>
              <a:gd name="connsiteX4679" fmla="*/ 337914 w 1056130"/>
              <a:gd name="connsiteY4679" fmla="*/ 197808 h 1056130"/>
              <a:gd name="connsiteX4680" fmla="*/ 295789 w 1056130"/>
              <a:gd name="connsiteY4680" fmla="*/ 197808 h 1056130"/>
              <a:gd name="connsiteX4681" fmla="*/ 293964 w 1056130"/>
              <a:gd name="connsiteY4681" fmla="*/ 195816 h 1056130"/>
              <a:gd name="connsiteX4682" fmla="*/ 293964 w 1056130"/>
              <a:gd name="connsiteY4682" fmla="*/ 174766 h 1056130"/>
              <a:gd name="connsiteX4683" fmla="*/ 294468 w 1056130"/>
              <a:gd name="connsiteY4683" fmla="*/ 624197 h 1056130"/>
              <a:gd name="connsiteX4684" fmla="*/ 335489 w 1056130"/>
              <a:gd name="connsiteY4684" fmla="*/ 624197 h 1056130"/>
              <a:gd name="connsiteX4685" fmla="*/ 336017 w 1056130"/>
              <a:gd name="connsiteY4685" fmla="*/ 624509 h 1056130"/>
              <a:gd name="connsiteX4686" fmla="*/ 328817 w 1056130"/>
              <a:gd name="connsiteY4686" fmla="*/ 626909 h 1056130"/>
              <a:gd name="connsiteX4687" fmla="*/ 291228 w 1056130"/>
              <a:gd name="connsiteY4687" fmla="*/ 626909 h 1056130"/>
              <a:gd name="connsiteX4688" fmla="*/ 288348 w 1056130"/>
              <a:gd name="connsiteY4688" fmla="*/ 626909 h 1056130"/>
              <a:gd name="connsiteX4689" fmla="*/ 288204 w 1056130"/>
              <a:gd name="connsiteY4689" fmla="*/ 626429 h 1056130"/>
              <a:gd name="connsiteX4690" fmla="*/ 294324 w 1056130"/>
              <a:gd name="connsiteY4690" fmla="*/ 624197 h 1056130"/>
              <a:gd name="connsiteX4691" fmla="*/ 292308 w 1056130"/>
              <a:gd name="connsiteY4691" fmla="*/ 431645 h 1056130"/>
              <a:gd name="connsiteX4692" fmla="*/ 290148 w 1056130"/>
              <a:gd name="connsiteY4692" fmla="*/ 433782 h 1056130"/>
              <a:gd name="connsiteX4693" fmla="*/ 248815 w 1056130"/>
              <a:gd name="connsiteY4693" fmla="*/ 433782 h 1056130"/>
              <a:gd name="connsiteX4694" fmla="*/ 246654 w 1056130"/>
              <a:gd name="connsiteY4694" fmla="*/ 431597 h 1056130"/>
              <a:gd name="connsiteX4695" fmla="*/ 246654 w 1056130"/>
              <a:gd name="connsiteY4695" fmla="*/ 390264 h 1056130"/>
              <a:gd name="connsiteX4696" fmla="*/ 248863 w 1056130"/>
              <a:gd name="connsiteY4696" fmla="*/ 388128 h 1056130"/>
              <a:gd name="connsiteX4697" fmla="*/ 290196 w 1056130"/>
              <a:gd name="connsiteY4697" fmla="*/ 388128 h 1056130"/>
              <a:gd name="connsiteX4698" fmla="*/ 292308 w 1056130"/>
              <a:gd name="connsiteY4698" fmla="*/ 390312 h 1056130"/>
              <a:gd name="connsiteX4699" fmla="*/ 292308 w 1056130"/>
              <a:gd name="connsiteY4699" fmla="*/ 431645 h 1056130"/>
              <a:gd name="connsiteX4700" fmla="*/ 292308 w 1056130"/>
              <a:gd name="connsiteY4700" fmla="*/ 384479 h 1056130"/>
              <a:gd name="connsiteX4701" fmla="*/ 290364 w 1056130"/>
              <a:gd name="connsiteY4701" fmla="*/ 386544 h 1056130"/>
              <a:gd name="connsiteX4702" fmla="*/ 248743 w 1056130"/>
              <a:gd name="connsiteY4702" fmla="*/ 386544 h 1056130"/>
              <a:gd name="connsiteX4703" fmla="*/ 246654 w 1056130"/>
              <a:gd name="connsiteY4703" fmla="*/ 384335 h 1056130"/>
              <a:gd name="connsiteX4704" fmla="*/ 246654 w 1056130"/>
              <a:gd name="connsiteY4704" fmla="*/ 343242 h 1056130"/>
              <a:gd name="connsiteX4705" fmla="*/ 248767 w 1056130"/>
              <a:gd name="connsiteY4705" fmla="*/ 341058 h 1056130"/>
              <a:gd name="connsiteX4706" fmla="*/ 290100 w 1056130"/>
              <a:gd name="connsiteY4706" fmla="*/ 341058 h 1056130"/>
              <a:gd name="connsiteX4707" fmla="*/ 292308 w 1056130"/>
              <a:gd name="connsiteY4707" fmla="*/ 343122 h 1056130"/>
              <a:gd name="connsiteX4708" fmla="*/ 246702 w 1056130"/>
              <a:gd name="connsiteY4708" fmla="*/ 295933 h 1056130"/>
              <a:gd name="connsiteX4709" fmla="*/ 248815 w 1056130"/>
              <a:gd name="connsiteY4709" fmla="*/ 293724 h 1056130"/>
              <a:gd name="connsiteX4710" fmla="*/ 290388 w 1056130"/>
              <a:gd name="connsiteY4710" fmla="*/ 293724 h 1056130"/>
              <a:gd name="connsiteX4711" fmla="*/ 292356 w 1056130"/>
              <a:gd name="connsiteY4711" fmla="*/ 295789 h 1056130"/>
              <a:gd name="connsiteX4712" fmla="*/ 292356 w 1056130"/>
              <a:gd name="connsiteY4712" fmla="*/ 337362 h 1056130"/>
              <a:gd name="connsiteX4713" fmla="*/ 290148 w 1056130"/>
              <a:gd name="connsiteY4713" fmla="*/ 339474 h 1056130"/>
              <a:gd name="connsiteX4714" fmla="*/ 249103 w 1056130"/>
              <a:gd name="connsiteY4714" fmla="*/ 339474 h 1056130"/>
              <a:gd name="connsiteX4715" fmla="*/ 246702 w 1056130"/>
              <a:gd name="connsiteY4715" fmla="*/ 337242 h 1056130"/>
              <a:gd name="connsiteX4716" fmla="*/ 246702 w 1056130"/>
              <a:gd name="connsiteY4716" fmla="*/ 295933 h 1056130"/>
              <a:gd name="connsiteX4717" fmla="*/ 292308 w 1056130"/>
              <a:gd name="connsiteY4717" fmla="*/ 505526 h 1056130"/>
              <a:gd name="connsiteX4718" fmla="*/ 292308 w 1056130"/>
              <a:gd name="connsiteY4718" fmla="*/ 526073 h 1056130"/>
              <a:gd name="connsiteX4719" fmla="*/ 290124 w 1056130"/>
              <a:gd name="connsiteY4719" fmla="*/ 528185 h 1056130"/>
              <a:gd name="connsiteX4720" fmla="*/ 248767 w 1056130"/>
              <a:gd name="connsiteY4720" fmla="*/ 528185 h 1056130"/>
              <a:gd name="connsiteX4721" fmla="*/ 246654 w 1056130"/>
              <a:gd name="connsiteY4721" fmla="*/ 525977 h 1056130"/>
              <a:gd name="connsiteX4722" fmla="*/ 246654 w 1056130"/>
              <a:gd name="connsiteY4722" fmla="*/ 484884 h 1056130"/>
              <a:gd name="connsiteX4723" fmla="*/ 249055 w 1056130"/>
              <a:gd name="connsiteY4723" fmla="*/ 482628 h 1056130"/>
              <a:gd name="connsiteX4724" fmla="*/ 290148 w 1056130"/>
              <a:gd name="connsiteY4724" fmla="*/ 482628 h 1056130"/>
              <a:gd name="connsiteX4725" fmla="*/ 292356 w 1056130"/>
              <a:gd name="connsiteY4725" fmla="*/ 485028 h 1056130"/>
              <a:gd name="connsiteX4726" fmla="*/ 292308 w 1056130"/>
              <a:gd name="connsiteY4726" fmla="*/ 573359 h 1056130"/>
              <a:gd name="connsiteX4727" fmla="*/ 290268 w 1056130"/>
              <a:gd name="connsiteY4727" fmla="*/ 575351 h 1056130"/>
              <a:gd name="connsiteX4728" fmla="*/ 248911 w 1056130"/>
              <a:gd name="connsiteY4728" fmla="*/ 575351 h 1056130"/>
              <a:gd name="connsiteX4729" fmla="*/ 246654 w 1056130"/>
              <a:gd name="connsiteY4729" fmla="*/ 572951 h 1056130"/>
              <a:gd name="connsiteX4730" fmla="*/ 246654 w 1056130"/>
              <a:gd name="connsiteY4730" fmla="*/ 532266 h 1056130"/>
              <a:gd name="connsiteX4731" fmla="*/ 249055 w 1056130"/>
              <a:gd name="connsiteY4731" fmla="*/ 529865 h 1056130"/>
              <a:gd name="connsiteX4732" fmla="*/ 290148 w 1056130"/>
              <a:gd name="connsiteY4732" fmla="*/ 529865 h 1056130"/>
              <a:gd name="connsiteX4733" fmla="*/ 292212 w 1056130"/>
              <a:gd name="connsiteY4733" fmla="*/ 531834 h 1056130"/>
              <a:gd name="connsiteX4734" fmla="*/ 246702 w 1056130"/>
              <a:gd name="connsiteY4734" fmla="*/ 579047 h 1056130"/>
              <a:gd name="connsiteX4735" fmla="*/ 248935 w 1056130"/>
              <a:gd name="connsiteY4735" fmla="*/ 576935 h 1056130"/>
              <a:gd name="connsiteX4736" fmla="*/ 290292 w 1056130"/>
              <a:gd name="connsiteY4736" fmla="*/ 576935 h 1056130"/>
              <a:gd name="connsiteX4737" fmla="*/ 292356 w 1056130"/>
              <a:gd name="connsiteY4737" fmla="*/ 578903 h 1056130"/>
              <a:gd name="connsiteX4738" fmla="*/ 292356 w 1056130"/>
              <a:gd name="connsiteY4738" fmla="*/ 620789 h 1056130"/>
              <a:gd name="connsiteX4739" fmla="*/ 290412 w 1056130"/>
              <a:gd name="connsiteY4739" fmla="*/ 622589 h 1056130"/>
              <a:gd name="connsiteX4740" fmla="*/ 248767 w 1056130"/>
              <a:gd name="connsiteY4740" fmla="*/ 622589 h 1056130"/>
              <a:gd name="connsiteX4741" fmla="*/ 246654 w 1056130"/>
              <a:gd name="connsiteY4741" fmla="*/ 620669 h 1056130"/>
              <a:gd name="connsiteX4742" fmla="*/ 246702 w 1056130"/>
              <a:gd name="connsiteY4742" fmla="*/ 579047 h 1056130"/>
              <a:gd name="connsiteX4743" fmla="*/ 290388 w 1056130"/>
              <a:gd name="connsiteY4743" fmla="*/ 244974 h 1056130"/>
              <a:gd name="connsiteX4744" fmla="*/ 248767 w 1056130"/>
              <a:gd name="connsiteY4744" fmla="*/ 244974 h 1056130"/>
              <a:gd name="connsiteX4745" fmla="*/ 246654 w 1056130"/>
              <a:gd name="connsiteY4745" fmla="*/ 242718 h 1056130"/>
              <a:gd name="connsiteX4746" fmla="*/ 246654 w 1056130"/>
              <a:gd name="connsiteY4746" fmla="*/ 201361 h 1056130"/>
              <a:gd name="connsiteX4747" fmla="*/ 248623 w 1056130"/>
              <a:gd name="connsiteY4747" fmla="*/ 199321 h 1056130"/>
              <a:gd name="connsiteX4748" fmla="*/ 290508 w 1056130"/>
              <a:gd name="connsiteY4748" fmla="*/ 199321 h 1056130"/>
              <a:gd name="connsiteX4749" fmla="*/ 292308 w 1056130"/>
              <a:gd name="connsiteY4749" fmla="*/ 201241 h 1056130"/>
              <a:gd name="connsiteX4750" fmla="*/ 292308 w 1056130"/>
              <a:gd name="connsiteY4750" fmla="*/ 242862 h 1056130"/>
              <a:gd name="connsiteX4751" fmla="*/ 290388 w 1056130"/>
              <a:gd name="connsiteY4751" fmla="*/ 244974 h 1056130"/>
              <a:gd name="connsiteX4752" fmla="*/ 249103 w 1056130"/>
              <a:gd name="connsiteY4752" fmla="*/ 105013 h 1056130"/>
              <a:gd name="connsiteX4753" fmla="*/ 290196 w 1056130"/>
              <a:gd name="connsiteY4753" fmla="*/ 105013 h 1056130"/>
              <a:gd name="connsiteX4754" fmla="*/ 292404 w 1056130"/>
              <a:gd name="connsiteY4754" fmla="*/ 107077 h 1056130"/>
              <a:gd name="connsiteX4755" fmla="*/ 292404 w 1056130"/>
              <a:gd name="connsiteY4755" fmla="*/ 148410 h 1056130"/>
              <a:gd name="connsiteX4756" fmla="*/ 290460 w 1056130"/>
              <a:gd name="connsiteY4756" fmla="*/ 150475 h 1056130"/>
              <a:gd name="connsiteX4757" fmla="*/ 248743 w 1056130"/>
              <a:gd name="connsiteY4757" fmla="*/ 150475 h 1056130"/>
              <a:gd name="connsiteX4758" fmla="*/ 246654 w 1056130"/>
              <a:gd name="connsiteY4758" fmla="*/ 148290 h 1056130"/>
              <a:gd name="connsiteX4759" fmla="*/ 246654 w 1056130"/>
              <a:gd name="connsiteY4759" fmla="*/ 107197 h 1056130"/>
              <a:gd name="connsiteX4760" fmla="*/ 249103 w 1056130"/>
              <a:gd name="connsiteY4760" fmla="*/ 105013 h 1056130"/>
              <a:gd name="connsiteX4761" fmla="*/ 246702 w 1056130"/>
              <a:gd name="connsiteY4761" fmla="*/ 12746 h 1056130"/>
              <a:gd name="connsiteX4762" fmla="*/ 249103 w 1056130"/>
              <a:gd name="connsiteY4762" fmla="*/ 10513 h 1056130"/>
              <a:gd name="connsiteX4763" fmla="*/ 290220 w 1056130"/>
              <a:gd name="connsiteY4763" fmla="*/ 10513 h 1056130"/>
              <a:gd name="connsiteX4764" fmla="*/ 292404 w 1056130"/>
              <a:gd name="connsiteY4764" fmla="*/ 12914 h 1056130"/>
              <a:gd name="connsiteX4765" fmla="*/ 292404 w 1056130"/>
              <a:gd name="connsiteY4765" fmla="*/ 53959 h 1056130"/>
              <a:gd name="connsiteX4766" fmla="*/ 290220 w 1056130"/>
              <a:gd name="connsiteY4766" fmla="*/ 56071 h 1056130"/>
              <a:gd name="connsiteX4767" fmla="*/ 249103 w 1056130"/>
              <a:gd name="connsiteY4767" fmla="*/ 56071 h 1056130"/>
              <a:gd name="connsiteX4768" fmla="*/ 246702 w 1056130"/>
              <a:gd name="connsiteY4768" fmla="*/ 53863 h 1056130"/>
              <a:gd name="connsiteX4769" fmla="*/ 246702 w 1056130"/>
              <a:gd name="connsiteY4769" fmla="*/ 12746 h 1056130"/>
              <a:gd name="connsiteX4770" fmla="*/ 246702 w 1056130"/>
              <a:gd name="connsiteY4770" fmla="*/ 59839 h 1056130"/>
              <a:gd name="connsiteX4771" fmla="*/ 248839 w 1056130"/>
              <a:gd name="connsiteY4771" fmla="*/ 57655 h 1056130"/>
              <a:gd name="connsiteX4772" fmla="*/ 290412 w 1056130"/>
              <a:gd name="connsiteY4772" fmla="*/ 57655 h 1056130"/>
              <a:gd name="connsiteX4773" fmla="*/ 292356 w 1056130"/>
              <a:gd name="connsiteY4773" fmla="*/ 59479 h 1056130"/>
              <a:gd name="connsiteX4774" fmla="*/ 292356 w 1056130"/>
              <a:gd name="connsiteY4774" fmla="*/ 101581 h 1056130"/>
              <a:gd name="connsiteX4775" fmla="*/ 290388 w 1056130"/>
              <a:gd name="connsiteY4775" fmla="*/ 103405 h 1056130"/>
              <a:gd name="connsiteX4776" fmla="*/ 248767 w 1056130"/>
              <a:gd name="connsiteY4776" fmla="*/ 103405 h 1056130"/>
              <a:gd name="connsiteX4777" fmla="*/ 246654 w 1056130"/>
              <a:gd name="connsiteY4777" fmla="*/ 101172 h 1056130"/>
              <a:gd name="connsiteX4778" fmla="*/ 246654 w 1056130"/>
              <a:gd name="connsiteY4778" fmla="*/ 80362 h 1056130"/>
              <a:gd name="connsiteX4779" fmla="*/ 246702 w 1056130"/>
              <a:gd name="connsiteY4779" fmla="*/ 59839 h 1056130"/>
              <a:gd name="connsiteX4780" fmla="*/ 246702 w 1056130"/>
              <a:gd name="connsiteY4780" fmla="*/ 154051 h 1056130"/>
              <a:gd name="connsiteX4781" fmla="*/ 248815 w 1056130"/>
              <a:gd name="connsiteY4781" fmla="*/ 152059 h 1056130"/>
              <a:gd name="connsiteX4782" fmla="*/ 290124 w 1056130"/>
              <a:gd name="connsiteY4782" fmla="*/ 152059 h 1056130"/>
              <a:gd name="connsiteX4783" fmla="*/ 292356 w 1056130"/>
              <a:gd name="connsiteY4783" fmla="*/ 154147 h 1056130"/>
              <a:gd name="connsiteX4784" fmla="*/ 292356 w 1056130"/>
              <a:gd name="connsiteY4784" fmla="*/ 195744 h 1056130"/>
              <a:gd name="connsiteX4785" fmla="*/ 290292 w 1056130"/>
              <a:gd name="connsiteY4785" fmla="*/ 197712 h 1056130"/>
              <a:gd name="connsiteX4786" fmla="*/ 248671 w 1056130"/>
              <a:gd name="connsiteY4786" fmla="*/ 197712 h 1056130"/>
              <a:gd name="connsiteX4787" fmla="*/ 246654 w 1056130"/>
              <a:gd name="connsiteY4787" fmla="*/ 195648 h 1056130"/>
              <a:gd name="connsiteX4788" fmla="*/ 246702 w 1056130"/>
              <a:gd name="connsiteY4788" fmla="*/ 154051 h 1056130"/>
              <a:gd name="connsiteX4789" fmla="*/ 248287 w 1056130"/>
              <a:gd name="connsiteY4789" fmla="*/ 246558 h 1056130"/>
              <a:gd name="connsiteX4790" fmla="*/ 249343 w 1056130"/>
              <a:gd name="connsiteY4790" fmla="*/ 246558 h 1056130"/>
              <a:gd name="connsiteX4791" fmla="*/ 290148 w 1056130"/>
              <a:gd name="connsiteY4791" fmla="*/ 246558 h 1056130"/>
              <a:gd name="connsiteX4792" fmla="*/ 292332 w 1056130"/>
              <a:gd name="connsiteY4792" fmla="*/ 248671 h 1056130"/>
              <a:gd name="connsiteX4793" fmla="*/ 292332 w 1056130"/>
              <a:gd name="connsiteY4793" fmla="*/ 289836 h 1056130"/>
              <a:gd name="connsiteX4794" fmla="*/ 289932 w 1056130"/>
              <a:gd name="connsiteY4794" fmla="*/ 292236 h 1056130"/>
              <a:gd name="connsiteX4795" fmla="*/ 249271 w 1056130"/>
              <a:gd name="connsiteY4795" fmla="*/ 292236 h 1056130"/>
              <a:gd name="connsiteX4796" fmla="*/ 246654 w 1056130"/>
              <a:gd name="connsiteY4796" fmla="*/ 289836 h 1056130"/>
              <a:gd name="connsiteX4797" fmla="*/ 246654 w 1056130"/>
              <a:gd name="connsiteY4797" fmla="*/ 249031 h 1056130"/>
              <a:gd name="connsiteX4798" fmla="*/ 246654 w 1056130"/>
              <a:gd name="connsiteY4798" fmla="*/ 247975 h 1056130"/>
              <a:gd name="connsiteX4799" fmla="*/ 248239 w 1056130"/>
              <a:gd name="connsiteY4799" fmla="*/ 246630 h 1056130"/>
              <a:gd name="connsiteX4800" fmla="*/ 246702 w 1056130"/>
              <a:gd name="connsiteY4800" fmla="*/ 479171 h 1056130"/>
              <a:gd name="connsiteX4801" fmla="*/ 246702 w 1056130"/>
              <a:gd name="connsiteY4801" fmla="*/ 478379 h 1056130"/>
              <a:gd name="connsiteX4802" fmla="*/ 246702 w 1056130"/>
              <a:gd name="connsiteY4802" fmla="*/ 437814 h 1056130"/>
              <a:gd name="connsiteX4803" fmla="*/ 249103 w 1056130"/>
              <a:gd name="connsiteY4803" fmla="*/ 435414 h 1056130"/>
              <a:gd name="connsiteX4804" fmla="*/ 290172 w 1056130"/>
              <a:gd name="connsiteY4804" fmla="*/ 435414 h 1056130"/>
              <a:gd name="connsiteX4805" fmla="*/ 292380 w 1056130"/>
              <a:gd name="connsiteY4805" fmla="*/ 437478 h 1056130"/>
              <a:gd name="connsiteX4806" fmla="*/ 292380 w 1056130"/>
              <a:gd name="connsiteY4806" fmla="*/ 478835 h 1056130"/>
              <a:gd name="connsiteX4807" fmla="*/ 289980 w 1056130"/>
              <a:gd name="connsiteY4807" fmla="*/ 481067 h 1056130"/>
              <a:gd name="connsiteX4808" fmla="*/ 249103 w 1056130"/>
              <a:gd name="connsiteY4808" fmla="*/ 481067 h 1056130"/>
              <a:gd name="connsiteX4809" fmla="*/ 248311 w 1056130"/>
              <a:gd name="connsiteY4809" fmla="*/ 481067 h 1056130"/>
              <a:gd name="connsiteX4810" fmla="*/ 246702 w 1056130"/>
              <a:gd name="connsiteY4810" fmla="*/ 479171 h 1056130"/>
              <a:gd name="connsiteX4811" fmla="*/ 248863 w 1056130"/>
              <a:gd name="connsiteY4811" fmla="*/ 624125 h 1056130"/>
              <a:gd name="connsiteX4812" fmla="*/ 285131 w 1056130"/>
              <a:gd name="connsiteY4812" fmla="*/ 624125 h 1056130"/>
              <a:gd name="connsiteX4813" fmla="*/ 287531 w 1056130"/>
              <a:gd name="connsiteY4813" fmla="*/ 624125 h 1056130"/>
              <a:gd name="connsiteX4814" fmla="*/ 279154 w 1056130"/>
              <a:gd name="connsiteY4814" fmla="*/ 626837 h 1056130"/>
              <a:gd name="connsiteX4815" fmla="*/ 242622 w 1056130"/>
              <a:gd name="connsiteY4815" fmla="*/ 626837 h 1056130"/>
              <a:gd name="connsiteX4816" fmla="*/ 239430 w 1056130"/>
              <a:gd name="connsiteY4816" fmla="*/ 626501 h 1056130"/>
              <a:gd name="connsiteX4817" fmla="*/ 248815 w 1056130"/>
              <a:gd name="connsiteY4817" fmla="*/ 624125 h 1056130"/>
              <a:gd name="connsiteX4818" fmla="*/ 199489 w 1056130"/>
              <a:gd name="connsiteY4818" fmla="*/ 410955 h 1056130"/>
              <a:gd name="connsiteX4819" fmla="*/ 199489 w 1056130"/>
              <a:gd name="connsiteY4819" fmla="*/ 390168 h 1056130"/>
              <a:gd name="connsiteX4820" fmla="*/ 201505 w 1056130"/>
              <a:gd name="connsiteY4820" fmla="*/ 388128 h 1056130"/>
              <a:gd name="connsiteX4821" fmla="*/ 243102 w 1056130"/>
              <a:gd name="connsiteY4821" fmla="*/ 388128 h 1056130"/>
              <a:gd name="connsiteX4822" fmla="*/ 245046 w 1056130"/>
              <a:gd name="connsiteY4822" fmla="*/ 390024 h 1056130"/>
              <a:gd name="connsiteX4823" fmla="*/ 245046 w 1056130"/>
              <a:gd name="connsiteY4823" fmla="*/ 431885 h 1056130"/>
              <a:gd name="connsiteX4824" fmla="*/ 243126 w 1056130"/>
              <a:gd name="connsiteY4824" fmla="*/ 433782 h 1056130"/>
              <a:gd name="connsiteX4825" fmla="*/ 201265 w 1056130"/>
              <a:gd name="connsiteY4825" fmla="*/ 433782 h 1056130"/>
              <a:gd name="connsiteX4826" fmla="*/ 199465 w 1056130"/>
              <a:gd name="connsiteY4826" fmla="*/ 432005 h 1056130"/>
              <a:gd name="connsiteX4827" fmla="*/ 199489 w 1056130"/>
              <a:gd name="connsiteY4827" fmla="*/ 410955 h 1056130"/>
              <a:gd name="connsiteX4828" fmla="*/ 245094 w 1056130"/>
              <a:gd name="connsiteY4828" fmla="*/ 289860 h 1056130"/>
              <a:gd name="connsiteX4829" fmla="*/ 242694 w 1056130"/>
              <a:gd name="connsiteY4829" fmla="*/ 292116 h 1056130"/>
              <a:gd name="connsiteX4830" fmla="*/ 201697 w 1056130"/>
              <a:gd name="connsiteY4830" fmla="*/ 292116 h 1056130"/>
              <a:gd name="connsiteX4831" fmla="*/ 199489 w 1056130"/>
              <a:gd name="connsiteY4831" fmla="*/ 290028 h 1056130"/>
              <a:gd name="connsiteX4832" fmla="*/ 199489 w 1056130"/>
              <a:gd name="connsiteY4832" fmla="*/ 248743 h 1056130"/>
              <a:gd name="connsiteX4833" fmla="*/ 201649 w 1056130"/>
              <a:gd name="connsiteY4833" fmla="*/ 246558 h 1056130"/>
              <a:gd name="connsiteX4834" fmla="*/ 242694 w 1056130"/>
              <a:gd name="connsiteY4834" fmla="*/ 246558 h 1056130"/>
              <a:gd name="connsiteX4835" fmla="*/ 245094 w 1056130"/>
              <a:gd name="connsiteY4835" fmla="*/ 248815 h 1056130"/>
              <a:gd name="connsiteX4836" fmla="*/ 245046 w 1056130"/>
              <a:gd name="connsiteY4836" fmla="*/ 289836 h 1056130"/>
              <a:gd name="connsiteX4837" fmla="*/ 245094 w 1056130"/>
              <a:gd name="connsiteY4837" fmla="*/ 337218 h 1056130"/>
              <a:gd name="connsiteX4838" fmla="*/ 242694 w 1056130"/>
              <a:gd name="connsiteY4838" fmla="*/ 339474 h 1056130"/>
              <a:gd name="connsiteX4839" fmla="*/ 201889 w 1056130"/>
              <a:gd name="connsiteY4839" fmla="*/ 339474 h 1056130"/>
              <a:gd name="connsiteX4840" fmla="*/ 199489 w 1056130"/>
              <a:gd name="connsiteY4840" fmla="*/ 337266 h 1056130"/>
              <a:gd name="connsiteX4841" fmla="*/ 199489 w 1056130"/>
              <a:gd name="connsiteY4841" fmla="*/ 295933 h 1056130"/>
              <a:gd name="connsiteX4842" fmla="*/ 201577 w 1056130"/>
              <a:gd name="connsiteY4842" fmla="*/ 293724 h 1056130"/>
              <a:gd name="connsiteX4843" fmla="*/ 242910 w 1056130"/>
              <a:gd name="connsiteY4843" fmla="*/ 293724 h 1056130"/>
              <a:gd name="connsiteX4844" fmla="*/ 245046 w 1056130"/>
              <a:gd name="connsiteY4844" fmla="*/ 295885 h 1056130"/>
              <a:gd name="connsiteX4845" fmla="*/ 245046 w 1056130"/>
              <a:gd name="connsiteY4845" fmla="*/ 337218 h 1056130"/>
              <a:gd name="connsiteX4846" fmla="*/ 201721 w 1056130"/>
              <a:gd name="connsiteY4846" fmla="*/ 341058 h 1056130"/>
              <a:gd name="connsiteX4847" fmla="*/ 243030 w 1056130"/>
              <a:gd name="connsiteY4847" fmla="*/ 341058 h 1056130"/>
              <a:gd name="connsiteX4848" fmla="*/ 245118 w 1056130"/>
              <a:gd name="connsiteY4848" fmla="*/ 343266 h 1056130"/>
              <a:gd name="connsiteX4849" fmla="*/ 245118 w 1056130"/>
              <a:gd name="connsiteY4849" fmla="*/ 363789 h 1056130"/>
              <a:gd name="connsiteX4850" fmla="*/ 245118 w 1056130"/>
              <a:gd name="connsiteY4850" fmla="*/ 384287 h 1056130"/>
              <a:gd name="connsiteX4851" fmla="*/ 243054 w 1056130"/>
              <a:gd name="connsiteY4851" fmla="*/ 386544 h 1056130"/>
              <a:gd name="connsiteX4852" fmla="*/ 201433 w 1056130"/>
              <a:gd name="connsiteY4852" fmla="*/ 386544 h 1056130"/>
              <a:gd name="connsiteX4853" fmla="*/ 199489 w 1056130"/>
              <a:gd name="connsiteY4853" fmla="*/ 384479 h 1056130"/>
              <a:gd name="connsiteX4854" fmla="*/ 199489 w 1056130"/>
              <a:gd name="connsiteY4854" fmla="*/ 343146 h 1056130"/>
              <a:gd name="connsiteX4855" fmla="*/ 201673 w 1056130"/>
              <a:gd name="connsiteY4855" fmla="*/ 341058 h 1056130"/>
              <a:gd name="connsiteX4856" fmla="*/ 245094 w 1056130"/>
              <a:gd name="connsiteY4856" fmla="*/ 242862 h 1056130"/>
              <a:gd name="connsiteX4857" fmla="*/ 243102 w 1056130"/>
              <a:gd name="connsiteY4857" fmla="*/ 244950 h 1056130"/>
              <a:gd name="connsiteX4858" fmla="*/ 201481 w 1056130"/>
              <a:gd name="connsiteY4858" fmla="*/ 244950 h 1056130"/>
              <a:gd name="connsiteX4859" fmla="*/ 199537 w 1056130"/>
              <a:gd name="connsiteY4859" fmla="*/ 242862 h 1056130"/>
              <a:gd name="connsiteX4860" fmla="*/ 199537 w 1056130"/>
              <a:gd name="connsiteY4860" fmla="*/ 201505 h 1056130"/>
              <a:gd name="connsiteX4861" fmla="*/ 201649 w 1056130"/>
              <a:gd name="connsiteY4861" fmla="*/ 199321 h 1056130"/>
              <a:gd name="connsiteX4862" fmla="*/ 224836 w 1056130"/>
              <a:gd name="connsiteY4862" fmla="*/ 199321 h 1056130"/>
              <a:gd name="connsiteX4863" fmla="*/ 242742 w 1056130"/>
              <a:gd name="connsiteY4863" fmla="*/ 199321 h 1056130"/>
              <a:gd name="connsiteX4864" fmla="*/ 245142 w 1056130"/>
              <a:gd name="connsiteY4864" fmla="*/ 201721 h 1056130"/>
              <a:gd name="connsiteX4865" fmla="*/ 245142 w 1056130"/>
              <a:gd name="connsiteY4865" fmla="*/ 222003 h 1056130"/>
              <a:gd name="connsiteX4866" fmla="*/ 245046 w 1056130"/>
              <a:gd name="connsiteY4866" fmla="*/ 242862 h 1056130"/>
              <a:gd name="connsiteX4867" fmla="*/ 245094 w 1056130"/>
              <a:gd name="connsiteY4867" fmla="*/ 195600 h 1056130"/>
              <a:gd name="connsiteX4868" fmla="*/ 242862 w 1056130"/>
              <a:gd name="connsiteY4868" fmla="*/ 197712 h 1056130"/>
              <a:gd name="connsiteX4869" fmla="*/ 201745 w 1056130"/>
              <a:gd name="connsiteY4869" fmla="*/ 197712 h 1056130"/>
              <a:gd name="connsiteX4870" fmla="*/ 199489 w 1056130"/>
              <a:gd name="connsiteY4870" fmla="*/ 195648 h 1056130"/>
              <a:gd name="connsiteX4871" fmla="*/ 199489 w 1056130"/>
              <a:gd name="connsiteY4871" fmla="*/ 154051 h 1056130"/>
              <a:gd name="connsiteX4872" fmla="*/ 201553 w 1056130"/>
              <a:gd name="connsiteY4872" fmla="*/ 152059 h 1056130"/>
              <a:gd name="connsiteX4873" fmla="*/ 242886 w 1056130"/>
              <a:gd name="connsiteY4873" fmla="*/ 152059 h 1056130"/>
              <a:gd name="connsiteX4874" fmla="*/ 245046 w 1056130"/>
              <a:gd name="connsiteY4874" fmla="*/ 154267 h 1056130"/>
              <a:gd name="connsiteX4875" fmla="*/ 245046 w 1056130"/>
              <a:gd name="connsiteY4875" fmla="*/ 195600 h 1056130"/>
              <a:gd name="connsiteX4876" fmla="*/ 245094 w 1056130"/>
              <a:gd name="connsiteY4876" fmla="*/ 478667 h 1056130"/>
              <a:gd name="connsiteX4877" fmla="*/ 242838 w 1056130"/>
              <a:gd name="connsiteY4877" fmla="*/ 481067 h 1056130"/>
              <a:gd name="connsiteX4878" fmla="*/ 201697 w 1056130"/>
              <a:gd name="connsiteY4878" fmla="*/ 481067 h 1056130"/>
              <a:gd name="connsiteX4879" fmla="*/ 199489 w 1056130"/>
              <a:gd name="connsiteY4879" fmla="*/ 478667 h 1056130"/>
              <a:gd name="connsiteX4880" fmla="*/ 199489 w 1056130"/>
              <a:gd name="connsiteY4880" fmla="*/ 437550 h 1056130"/>
              <a:gd name="connsiteX4881" fmla="*/ 201601 w 1056130"/>
              <a:gd name="connsiteY4881" fmla="*/ 435366 h 1056130"/>
              <a:gd name="connsiteX4882" fmla="*/ 242694 w 1056130"/>
              <a:gd name="connsiteY4882" fmla="*/ 435366 h 1056130"/>
              <a:gd name="connsiteX4883" fmla="*/ 245094 w 1056130"/>
              <a:gd name="connsiteY4883" fmla="*/ 437550 h 1056130"/>
              <a:gd name="connsiteX4884" fmla="*/ 245046 w 1056130"/>
              <a:gd name="connsiteY4884" fmla="*/ 478667 h 1056130"/>
              <a:gd name="connsiteX4885" fmla="*/ 199489 w 1056130"/>
              <a:gd name="connsiteY4885" fmla="*/ 484716 h 1056130"/>
              <a:gd name="connsiteX4886" fmla="*/ 201457 w 1056130"/>
              <a:gd name="connsiteY4886" fmla="*/ 482628 h 1056130"/>
              <a:gd name="connsiteX4887" fmla="*/ 243030 w 1056130"/>
              <a:gd name="connsiteY4887" fmla="*/ 482628 h 1056130"/>
              <a:gd name="connsiteX4888" fmla="*/ 245046 w 1056130"/>
              <a:gd name="connsiteY4888" fmla="*/ 484668 h 1056130"/>
              <a:gd name="connsiteX4889" fmla="*/ 245046 w 1056130"/>
              <a:gd name="connsiteY4889" fmla="*/ 526241 h 1056130"/>
              <a:gd name="connsiteX4890" fmla="*/ 242934 w 1056130"/>
              <a:gd name="connsiteY4890" fmla="*/ 528185 h 1056130"/>
              <a:gd name="connsiteX4891" fmla="*/ 201625 w 1056130"/>
              <a:gd name="connsiteY4891" fmla="*/ 528185 h 1056130"/>
              <a:gd name="connsiteX4892" fmla="*/ 199489 w 1056130"/>
              <a:gd name="connsiteY4892" fmla="*/ 526025 h 1056130"/>
              <a:gd name="connsiteX4893" fmla="*/ 199489 w 1056130"/>
              <a:gd name="connsiteY4893" fmla="*/ 531858 h 1056130"/>
              <a:gd name="connsiteX4894" fmla="*/ 201457 w 1056130"/>
              <a:gd name="connsiteY4894" fmla="*/ 529769 h 1056130"/>
              <a:gd name="connsiteX4895" fmla="*/ 243030 w 1056130"/>
              <a:gd name="connsiteY4895" fmla="*/ 529769 h 1056130"/>
              <a:gd name="connsiteX4896" fmla="*/ 245046 w 1056130"/>
              <a:gd name="connsiteY4896" fmla="*/ 531810 h 1056130"/>
              <a:gd name="connsiteX4897" fmla="*/ 245046 w 1056130"/>
              <a:gd name="connsiteY4897" fmla="*/ 573119 h 1056130"/>
              <a:gd name="connsiteX4898" fmla="*/ 242646 w 1056130"/>
              <a:gd name="connsiteY4898" fmla="*/ 575351 h 1056130"/>
              <a:gd name="connsiteX4899" fmla="*/ 201625 w 1056130"/>
              <a:gd name="connsiteY4899" fmla="*/ 575351 h 1056130"/>
              <a:gd name="connsiteX4900" fmla="*/ 199489 w 1056130"/>
              <a:gd name="connsiteY4900" fmla="*/ 573143 h 1056130"/>
              <a:gd name="connsiteX4901" fmla="*/ 199489 w 1056130"/>
              <a:gd name="connsiteY4901" fmla="*/ 599714 h 1056130"/>
              <a:gd name="connsiteX4902" fmla="*/ 199489 w 1056130"/>
              <a:gd name="connsiteY4902" fmla="*/ 578903 h 1056130"/>
              <a:gd name="connsiteX4903" fmla="*/ 201337 w 1056130"/>
              <a:gd name="connsiteY4903" fmla="*/ 576935 h 1056130"/>
              <a:gd name="connsiteX4904" fmla="*/ 243222 w 1056130"/>
              <a:gd name="connsiteY4904" fmla="*/ 576935 h 1056130"/>
              <a:gd name="connsiteX4905" fmla="*/ 245046 w 1056130"/>
              <a:gd name="connsiteY4905" fmla="*/ 578927 h 1056130"/>
              <a:gd name="connsiteX4906" fmla="*/ 245046 w 1056130"/>
              <a:gd name="connsiteY4906" fmla="*/ 620813 h 1056130"/>
              <a:gd name="connsiteX4907" fmla="*/ 243294 w 1056130"/>
              <a:gd name="connsiteY4907" fmla="*/ 622637 h 1056130"/>
              <a:gd name="connsiteX4908" fmla="*/ 201145 w 1056130"/>
              <a:gd name="connsiteY4908" fmla="*/ 622637 h 1056130"/>
              <a:gd name="connsiteX4909" fmla="*/ 199441 w 1056130"/>
              <a:gd name="connsiteY4909" fmla="*/ 620813 h 1056130"/>
              <a:gd name="connsiteX4910" fmla="*/ 199489 w 1056130"/>
              <a:gd name="connsiteY4910" fmla="*/ 599714 h 1056130"/>
              <a:gd name="connsiteX4911" fmla="*/ 199489 w 1056130"/>
              <a:gd name="connsiteY4911" fmla="*/ 12434 h 1056130"/>
              <a:gd name="connsiteX4912" fmla="*/ 201337 w 1056130"/>
              <a:gd name="connsiteY4912" fmla="*/ 10513 h 1056130"/>
              <a:gd name="connsiteX4913" fmla="*/ 243174 w 1056130"/>
              <a:gd name="connsiteY4913" fmla="*/ 10513 h 1056130"/>
              <a:gd name="connsiteX4914" fmla="*/ 245046 w 1056130"/>
              <a:gd name="connsiteY4914" fmla="*/ 12458 h 1056130"/>
              <a:gd name="connsiteX4915" fmla="*/ 245046 w 1056130"/>
              <a:gd name="connsiteY4915" fmla="*/ 33244 h 1056130"/>
              <a:gd name="connsiteX4916" fmla="*/ 245046 w 1056130"/>
              <a:gd name="connsiteY4916" fmla="*/ 54031 h 1056130"/>
              <a:gd name="connsiteX4917" fmla="*/ 243030 w 1056130"/>
              <a:gd name="connsiteY4917" fmla="*/ 56071 h 1056130"/>
              <a:gd name="connsiteX4918" fmla="*/ 201481 w 1056130"/>
              <a:gd name="connsiteY4918" fmla="*/ 56071 h 1056130"/>
              <a:gd name="connsiteX4919" fmla="*/ 199489 w 1056130"/>
              <a:gd name="connsiteY4919" fmla="*/ 54007 h 1056130"/>
              <a:gd name="connsiteX4920" fmla="*/ 199489 w 1056130"/>
              <a:gd name="connsiteY4920" fmla="*/ 59599 h 1056130"/>
              <a:gd name="connsiteX4921" fmla="*/ 201337 w 1056130"/>
              <a:gd name="connsiteY4921" fmla="*/ 57655 h 1056130"/>
              <a:gd name="connsiteX4922" fmla="*/ 243174 w 1056130"/>
              <a:gd name="connsiteY4922" fmla="*/ 57655 h 1056130"/>
              <a:gd name="connsiteX4923" fmla="*/ 245046 w 1056130"/>
              <a:gd name="connsiteY4923" fmla="*/ 59575 h 1056130"/>
              <a:gd name="connsiteX4924" fmla="*/ 245046 w 1056130"/>
              <a:gd name="connsiteY4924" fmla="*/ 101437 h 1056130"/>
              <a:gd name="connsiteX4925" fmla="*/ 243198 w 1056130"/>
              <a:gd name="connsiteY4925" fmla="*/ 103405 h 1056130"/>
              <a:gd name="connsiteX4926" fmla="*/ 201337 w 1056130"/>
              <a:gd name="connsiteY4926" fmla="*/ 103405 h 1056130"/>
              <a:gd name="connsiteX4927" fmla="*/ 199489 w 1056130"/>
              <a:gd name="connsiteY4927" fmla="*/ 101461 h 1056130"/>
              <a:gd name="connsiteX4928" fmla="*/ 199489 w 1056130"/>
              <a:gd name="connsiteY4928" fmla="*/ 80386 h 1056130"/>
              <a:gd name="connsiteX4929" fmla="*/ 199489 w 1056130"/>
              <a:gd name="connsiteY4929" fmla="*/ 59599 h 1056130"/>
              <a:gd name="connsiteX4930" fmla="*/ 201217 w 1056130"/>
              <a:gd name="connsiteY4930" fmla="*/ 105013 h 1056130"/>
              <a:gd name="connsiteX4931" fmla="*/ 243318 w 1056130"/>
              <a:gd name="connsiteY4931" fmla="*/ 105013 h 1056130"/>
              <a:gd name="connsiteX4932" fmla="*/ 245070 w 1056130"/>
              <a:gd name="connsiteY4932" fmla="*/ 106789 h 1056130"/>
              <a:gd name="connsiteX4933" fmla="*/ 245070 w 1056130"/>
              <a:gd name="connsiteY4933" fmla="*/ 148626 h 1056130"/>
              <a:gd name="connsiteX4934" fmla="*/ 243222 w 1056130"/>
              <a:gd name="connsiteY4934" fmla="*/ 150523 h 1056130"/>
              <a:gd name="connsiteX4935" fmla="*/ 222171 w 1056130"/>
              <a:gd name="connsiteY4935" fmla="*/ 150523 h 1056130"/>
              <a:gd name="connsiteX4936" fmla="*/ 201385 w 1056130"/>
              <a:gd name="connsiteY4936" fmla="*/ 150523 h 1056130"/>
              <a:gd name="connsiteX4937" fmla="*/ 199513 w 1056130"/>
              <a:gd name="connsiteY4937" fmla="*/ 148626 h 1056130"/>
              <a:gd name="connsiteX4938" fmla="*/ 199513 w 1056130"/>
              <a:gd name="connsiteY4938" fmla="*/ 106813 h 1056130"/>
              <a:gd name="connsiteX4939" fmla="*/ 201217 w 1056130"/>
              <a:gd name="connsiteY4939" fmla="*/ 105013 h 1056130"/>
              <a:gd name="connsiteX4940" fmla="*/ 200929 w 1056130"/>
              <a:gd name="connsiteY4940" fmla="*/ 624197 h 1056130"/>
              <a:gd name="connsiteX4941" fmla="*/ 237221 w 1056130"/>
              <a:gd name="connsiteY4941" fmla="*/ 624197 h 1056130"/>
              <a:gd name="connsiteX4942" fmla="*/ 239310 w 1056130"/>
              <a:gd name="connsiteY4942" fmla="*/ 624197 h 1056130"/>
              <a:gd name="connsiteX4943" fmla="*/ 229492 w 1056130"/>
              <a:gd name="connsiteY4943" fmla="*/ 626909 h 1056130"/>
              <a:gd name="connsiteX4944" fmla="*/ 194256 w 1056130"/>
              <a:gd name="connsiteY4944" fmla="*/ 626909 h 1056130"/>
              <a:gd name="connsiteX4945" fmla="*/ 191088 w 1056130"/>
              <a:gd name="connsiteY4945" fmla="*/ 626549 h 1056130"/>
              <a:gd name="connsiteX4946" fmla="*/ 200929 w 1056130"/>
              <a:gd name="connsiteY4946" fmla="*/ 624149 h 1056130"/>
              <a:gd name="connsiteX4947" fmla="*/ 154699 w 1056130"/>
              <a:gd name="connsiteY4947" fmla="*/ 435366 h 1056130"/>
              <a:gd name="connsiteX4948" fmla="*/ 195792 w 1056130"/>
              <a:gd name="connsiteY4948" fmla="*/ 435366 h 1056130"/>
              <a:gd name="connsiteX4949" fmla="*/ 197904 w 1056130"/>
              <a:gd name="connsiteY4949" fmla="*/ 437550 h 1056130"/>
              <a:gd name="connsiteX4950" fmla="*/ 197904 w 1056130"/>
              <a:gd name="connsiteY4950" fmla="*/ 478643 h 1056130"/>
              <a:gd name="connsiteX4951" fmla="*/ 195696 w 1056130"/>
              <a:gd name="connsiteY4951" fmla="*/ 481043 h 1056130"/>
              <a:gd name="connsiteX4952" fmla="*/ 154579 w 1056130"/>
              <a:gd name="connsiteY4952" fmla="*/ 481043 h 1056130"/>
              <a:gd name="connsiteX4953" fmla="*/ 152323 w 1056130"/>
              <a:gd name="connsiteY4953" fmla="*/ 478643 h 1056130"/>
              <a:gd name="connsiteX4954" fmla="*/ 152323 w 1056130"/>
              <a:gd name="connsiteY4954" fmla="*/ 437574 h 1056130"/>
              <a:gd name="connsiteX4955" fmla="*/ 154699 w 1056130"/>
              <a:gd name="connsiteY4955" fmla="*/ 435366 h 1056130"/>
              <a:gd name="connsiteX4956" fmla="*/ 152299 w 1056130"/>
              <a:gd name="connsiteY4956" fmla="*/ 484500 h 1056130"/>
              <a:gd name="connsiteX4957" fmla="*/ 154243 w 1056130"/>
              <a:gd name="connsiteY4957" fmla="*/ 482628 h 1056130"/>
              <a:gd name="connsiteX4958" fmla="*/ 195840 w 1056130"/>
              <a:gd name="connsiteY4958" fmla="*/ 482628 h 1056130"/>
              <a:gd name="connsiteX4959" fmla="*/ 197904 w 1056130"/>
              <a:gd name="connsiteY4959" fmla="*/ 484644 h 1056130"/>
              <a:gd name="connsiteX4960" fmla="*/ 197904 w 1056130"/>
              <a:gd name="connsiteY4960" fmla="*/ 526193 h 1056130"/>
              <a:gd name="connsiteX4961" fmla="*/ 195840 w 1056130"/>
              <a:gd name="connsiteY4961" fmla="*/ 528185 h 1056130"/>
              <a:gd name="connsiteX4962" fmla="*/ 154267 w 1056130"/>
              <a:gd name="connsiteY4962" fmla="*/ 528185 h 1056130"/>
              <a:gd name="connsiteX4963" fmla="*/ 152347 w 1056130"/>
              <a:gd name="connsiteY4963" fmla="*/ 526337 h 1056130"/>
              <a:gd name="connsiteX4964" fmla="*/ 152347 w 1056130"/>
              <a:gd name="connsiteY4964" fmla="*/ 484500 h 1056130"/>
              <a:gd name="connsiteX4965" fmla="*/ 152299 w 1056130"/>
              <a:gd name="connsiteY4965" fmla="*/ 531882 h 1056130"/>
              <a:gd name="connsiteX4966" fmla="*/ 154531 w 1056130"/>
              <a:gd name="connsiteY4966" fmla="*/ 529769 h 1056130"/>
              <a:gd name="connsiteX4967" fmla="*/ 195816 w 1056130"/>
              <a:gd name="connsiteY4967" fmla="*/ 529769 h 1056130"/>
              <a:gd name="connsiteX4968" fmla="*/ 197880 w 1056130"/>
              <a:gd name="connsiteY4968" fmla="*/ 531762 h 1056130"/>
              <a:gd name="connsiteX4969" fmla="*/ 197880 w 1056130"/>
              <a:gd name="connsiteY4969" fmla="*/ 573335 h 1056130"/>
              <a:gd name="connsiteX4970" fmla="*/ 195816 w 1056130"/>
              <a:gd name="connsiteY4970" fmla="*/ 575351 h 1056130"/>
              <a:gd name="connsiteX4971" fmla="*/ 154531 w 1056130"/>
              <a:gd name="connsiteY4971" fmla="*/ 575351 h 1056130"/>
              <a:gd name="connsiteX4972" fmla="*/ 152323 w 1056130"/>
              <a:gd name="connsiteY4972" fmla="*/ 573191 h 1056130"/>
              <a:gd name="connsiteX4973" fmla="*/ 152299 w 1056130"/>
              <a:gd name="connsiteY4973" fmla="*/ 579047 h 1056130"/>
              <a:gd name="connsiteX4974" fmla="*/ 154555 w 1056130"/>
              <a:gd name="connsiteY4974" fmla="*/ 576935 h 1056130"/>
              <a:gd name="connsiteX4975" fmla="*/ 195672 w 1056130"/>
              <a:gd name="connsiteY4975" fmla="*/ 576935 h 1056130"/>
              <a:gd name="connsiteX4976" fmla="*/ 197904 w 1056130"/>
              <a:gd name="connsiteY4976" fmla="*/ 579336 h 1056130"/>
              <a:gd name="connsiteX4977" fmla="*/ 197904 w 1056130"/>
              <a:gd name="connsiteY4977" fmla="*/ 620141 h 1056130"/>
              <a:gd name="connsiteX4978" fmla="*/ 195504 w 1056130"/>
              <a:gd name="connsiteY4978" fmla="*/ 622541 h 1056130"/>
              <a:gd name="connsiteX4979" fmla="*/ 154435 w 1056130"/>
              <a:gd name="connsiteY4979" fmla="*/ 622541 h 1056130"/>
              <a:gd name="connsiteX4980" fmla="*/ 152323 w 1056130"/>
              <a:gd name="connsiteY4980" fmla="*/ 620621 h 1056130"/>
              <a:gd name="connsiteX4981" fmla="*/ 197904 w 1056130"/>
              <a:gd name="connsiteY4981" fmla="*/ 106717 h 1056130"/>
              <a:gd name="connsiteX4982" fmla="*/ 197904 w 1056130"/>
              <a:gd name="connsiteY4982" fmla="*/ 148794 h 1056130"/>
              <a:gd name="connsiteX4983" fmla="*/ 196056 w 1056130"/>
              <a:gd name="connsiteY4983" fmla="*/ 150499 h 1056130"/>
              <a:gd name="connsiteX4984" fmla="*/ 175006 w 1056130"/>
              <a:gd name="connsiteY4984" fmla="*/ 150499 h 1056130"/>
              <a:gd name="connsiteX4985" fmla="*/ 154219 w 1056130"/>
              <a:gd name="connsiteY4985" fmla="*/ 150499 h 1056130"/>
              <a:gd name="connsiteX4986" fmla="*/ 152323 w 1056130"/>
              <a:gd name="connsiteY4986" fmla="*/ 148650 h 1056130"/>
              <a:gd name="connsiteX4987" fmla="*/ 152323 w 1056130"/>
              <a:gd name="connsiteY4987" fmla="*/ 106813 h 1056130"/>
              <a:gd name="connsiteX4988" fmla="*/ 154051 w 1056130"/>
              <a:gd name="connsiteY4988" fmla="*/ 104989 h 1056130"/>
              <a:gd name="connsiteX4989" fmla="*/ 196152 w 1056130"/>
              <a:gd name="connsiteY4989" fmla="*/ 104989 h 1056130"/>
              <a:gd name="connsiteX4990" fmla="*/ 197928 w 1056130"/>
              <a:gd name="connsiteY4990" fmla="*/ 106717 h 1056130"/>
              <a:gd name="connsiteX4991" fmla="*/ 154699 w 1056130"/>
              <a:gd name="connsiteY4991" fmla="*/ 199321 h 1056130"/>
              <a:gd name="connsiteX4992" fmla="*/ 175246 w 1056130"/>
              <a:gd name="connsiteY4992" fmla="*/ 199321 h 1056130"/>
              <a:gd name="connsiteX4993" fmla="*/ 195792 w 1056130"/>
              <a:gd name="connsiteY4993" fmla="*/ 199321 h 1056130"/>
              <a:gd name="connsiteX4994" fmla="*/ 197904 w 1056130"/>
              <a:gd name="connsiteY4994" fmla="*/ 201481 h 1056130"/>
              <a:gd name="connsiteX4995" fmla="*/ 197904 w 1056130"/>
              <a:gd name="connsiteY4995" fmla="*/ 242862 h 1056130"/>
              <a:gd name="connsiteX4996" fmla="*/ 195696 w 1056130"/>
              <a:gd name="connsiteY4996" fmla="*/ 244974 h 1056130"/>
              <a:gd name="connsiteX4997" fmla="*/ 154579 w 1056130"/>
              <a:gd name="connsiteY4997" fmla="*/ 244974 h 1056130"/>
              <a:gd name="connsiteX4998" fmla="*/ 152323 w 1056130"/>
              <a:gd name="connsiteY4998" fmla="*/ 242574 h 1056130"/>
              <a:gd name="connsiteX4999" fmla="*/ 152323 w 1056130"/>
              <a:gd name="connsiteY4999" fmla="*/ 201505 h 1056130"/>
              <a:gd name="connsiteX5000" fmla="*/ 154699 w 1056130"/>
              <a:gd name="connsiteY5000" fmla="*/ 199321 h 1056130"/>
              <a:gd name="connsiteX5001" fmla="*/ 197904 w 1056130"/>
              <a:gd name="connsiteY5001" fmla="*/ 195600 h 1056130"/>
              <a:gd name="connsiteX5002" fmla="*/ 195696 w 1056130"/>
              <a:gd name="connsiteY5002" fmla="*/ 197712 h 1056130"/>
              <a:gd name="connsiteX5003" fmla="*/ 154627 w 1056130"/>
              <a:gd name="connsiteY5003" fmla="*/ 197712 h 1056130"/>
              <a:gd name="connsiteX5004" fmla="*/ 152227 w 1056130"/>
              <a:gd name="connsiteY5004" fmla="*/ 195312 h 1056130"/>
              <a:gd name="connsiteX5005" fmla="*/ 152227 w 1056130"/>
              <a:gd name="connsiteY5005" fmla="*/ 154315 h 1056130"/>
              <a:gd name="connsiteX5006" fmla="*/ 154627 w 1056130"/>
              <a:gd name="connsiteY5006" fmla="*/ 152059 h 1056130"/>
              <a:gd name="connsiteX5007" fmla="*/ 195432 w 1056130"/>
              <a:gd name="connsiteY5007" fmla="*/ 152059 h 1056130"/>
              <a:gd name="connsiteX5008" fmla="*/ 197832 w 1056130"/>
              <a:gd name="connsiteY5008" fmla="*/ 154267 h 1056130"/>
              <a:gd name="connsiteX5009" fmla="*/ 197904 w 1056130"/>
              <a:gd name="connsiteY5009" fmla="*/ 337218 h 1056130"/>
              <a:gd name="connsiteX5010" fmla="*/ 195720 w 1056130"/>
              <a:gd name="connsiteY5010" fmla="*/ 339378 h 1056130"/>
              <a:gd name="connsiteX5011" fmla="*/ 154651 w 1056130"/>
              <a:gd name="connsiteY5011" fmla="*/ 339378 h 1056130"/>
              <a:gd name="connsiteX5012" fmla="*/ 152251 w 1056130"/>
              <a:gd name="connsiteY5012" fmla="*/ 336978 h 1056130"/>
              <a:gd name="connsiteX5013" fmla="*/ 152251 w 1056130"/>
              <a:gd name="connsiteY5013" fmla="*/ 295837 h 1056130"/>
              <a:gd name="connsiteX5014" fmla="*/ 154459 w 1056130"/>
              <a:gd name="connsiteY5014" fmla="*/ 293724 h 1056130"/>
              <a:gd name="connsiteX5015" fmla="*/ 195528 w 1056130"/>
              <a:gd name="connsiteY5015" fmla="*/ 293724 h 1056130"/>
              <a:gd name="connsiteX5016" fmla="*/ 197928 w 1056130"/>
              <a:gd name="connsiteY5016" fmla="*/ 296005 h 1056130"/>
              <a:gd name="connsiteX5017" fmla="*/ 197928 w 1056130"/>
              <a:gd name="connsiteY5017" fmla="*/ 337314 h 1056130"/>
              <a:gd name="connsiteX5018" fmla="*/ 152299 w 1056130"/>
              <a:gd name="connsiteY5018" fmla="*/ 342762 h 1056130"/>
              <a:gd name="connsiteX5019" fmla="*/ 154243 w 1056130"/>
              <a:gd name="connsiteY5019" fmla="*/ 340962 h 1056130"/>
              <a:gd name="connsiteX5020" fmla="*/ 195840 w 1056130"/>
              <a:gd name="connsiteY5020" fmla="*/ 340962 h 1056130"/>
              <a:gd name="connsiteX5021" fmla="*/ 197904 w 1056130"/>
              <a:gd name="connsiteY5021" fmla="*/ 343194 h 1056130"/>
              <a:gd name="connsiteX5022" fmla="*/ 197904 w 1056130"/>
              <a:gd name="connsiteY5022" fmla="*/ 384503 h 1056130"/>
              <a:gd name="connsiteX5023" fmla="*/ 196080 w 1056130"/>
              <a:gd name="connsiteY5023" fmla="*/ 386424 h 1056130"/>
              <a:gd name="connsiteX5024" fmla="*/ 154243 w 1056130"/>
              <a:gd name="connsiteY5024" fmla="*/ 386424 h 1056130"/>
              <a:gd name="connsiteX5025" fmla="*/ 152347 w 1056130"/>
              <a:gd name="connsiteY5025" fmla="*/ 384599 h 1056130"/>
              <a:gd name="connsiteX5026" fmla="*/ 152347 w 1056130"/>
              <a:gd name="connsiteY5026" fmla="*/ 342858 h 1056130"/>
              <a:gd name="connsiteX5027" fmla="*/ 197904 w 1056130"/>
              <a:gd name="connsiteY5027" fmla="*/ 269193 h 1056130"/>
              <a:gd name="connsiteX5028" fmla="*/ 197904 w 1056130"/>
              <a:gd name="connsiteY5028" fmla="*/ 289956 h 1056130"/>
              <a:gd name="connsiteX5029" fmla="*/ 195912 w 1056130"/>
              <a:gd name="connsiteY5029" fmla="*/ 292020 h 1056130"/>
              <a:gd name="connsiteX5030" fmla="*/ 154363 w 1056130"/>
              <a:gd name="connsiteY5030" fmla="*/ 292020 h 1056130"/>
              <a:gd name="connsiteX5031" fmla="*/ 152347 w 1056130"/>
              <a:gd name="connsiteY5031" fmla="*/ 289980 h 1056130"/>
              <a:gd name="connsiteX5032" fmla="*/ 152347 w 1056130"/>
              <a:gd name="connsiteY5032" fmla="*/ 248431 h 1056130"/>
              <a:gd name="connsiteX5033" fmla="*/ 154195 w 1056130"/>
              <a:gd name="connsiteY5033" fmla="*/ 246462 h 1056130"/>
              <a:gd name="connsiteX5034" fmla="*/ 196032 w 1056130"/>
              <a:gd name="connsiteY5034" fmla="*/ 246462 h 1056130"/>
              <a:gd name="connsiteX5035" fmla="*/ 197904 w 1056130"/>
              <a:gd name="connsiteY5035" fmla="*/ 248407 h 1056130"/>
              <a:gd name="connsiteX5036" fmla="*/ 152299 w 1056130"/>
              <a:gd name="connsiteY5036" fmla="*/ 12362 h 1056130"/>
              <a:gd name="connsiteX5037" fmla="*/ 154219 w 1056130"/>
              <a:gd name="connsiteY5037" fmla="*/ 10489 h 1056130"/>
              <a:gd name="connsiteX5038" fmla="*/ 195840 w 1056130"/>
              <a:gd name="connsiteY5038" fmla="*/ 10489 h 1056130"/>
              <a:gd name="connsiteX5039" fmla="*/ 197904 w 1056130"/>
              <a:gd name="connsiteY5039" fmla="*/ 12482 h 1056130"/>
              <a:gd name="connsiteX5040" fmla="*/ 197904 w 1056130"/>
              <a:gd name="connsiteY5040" fmla="*/ 54079 h 1056130"/>
              <a:gd name="connsiteX5041" fmla="*/ 195840 w 1056130"/>
              <a:gd name="connsiteY5041" fmla="*/ 56071 h 1056130"/>
              <a:gd name="connsiteX5042" fmla="*/ 154267 w 1056130"/>
              <a:gd name="connsiteY5042" fmla="*/ 56071 h 1056130"/>
              <a:gd name="connsiteX5043" fmla="*/ 152347 w 1056130"/>
              <a:gd name="connsiteY5043" fmla="*/ 54223 h 1056130"/>
              <a:gd name="connsiteX5044" fmla="*/ 152347 w 1056130"/>
              <a:gd name="connsiteY5044" fmla="*/ 12386 h 1056130"/>
              <a:gd name="connsiteX5045" fmla="*/ 154075 w 1056130"/>
              <a:gd name="connsiteY5045" fmla="*/ 57607 h 1056130"/>
              <a:gd name="connsiteX5046" fmla="*/ 195936 w 1056130"/>
              <a:gd name="connsiteY5046" fmla="*/ 57607 h 1056130"/>
              <a:gd name="connsiteX5047" fmla="*/ 197856 w 1056130"/>
              <a:gd name="connsiteY5047" fmla="*/ 59743 h 1056130"/>
              <a:gd name="connsiteX5048" fmla="*/ 197856 w 1056130"/>
              <a:gd name="connsiteY5048" fmla="*/ 101389 h 1056130"/>
              <a:gd name="connsiteX5049" fmla="*/ 195816 w 1056130"/>
              <a:gd name="connsiteY5049" fmla="*/ 103405 h 1056130"/>
              <a:gd name="connsiteX5050" fmla="*/ 154267 w 1056130"/>
              <a:gd name="connsiteY5050" fmla="*/ 103405 h 1056130"/>
              <a:gd name="connsiteX5051" fmla="*/ 152347 w 1056130"/>
              <a:gd name="connsiteY5051" fmla="*/ 101509 h 1056130"/>
              <a:gd name="connsiteX5052" fmla="*/ 152347 w 1056130"/>
              <a:gd name="connsiteY5052" fmla="*/ 59407 h 1056130"/>
              <a:gd name="connsiteX5053" fmla="*/ 154123 w 1056130"/>
              <a:gd name="connsiteY5053" fmla="*/ 57631 h 1056130"/>
              <a:gd name="connsiteX5054" fmla="*/ 152251 w 1056130"/>
              <a:gd name="connsiteY5054" fmla="*/ 432053 h 1056130"/>
              <a:gd name="connsiteX5055" fmla="*/ 152251 w 1056130"/>
              <a:gd name="connsiteY5055" fmla="*/ 427565 h 1056130"/>
              <a:gd name="connsiteX5056" fmla="*/ 152251 w 1056130"/>
              <a:gd name="connsiteY5056" fmla="*/ 390456 h 1056130"/>
              <a:gd name="connsiteX5057" fmla="*/ 154291 w 1056130"/>
              <a:gd name="connsiteY5057" fmla="*/ 388056 h 1056130"/>
              <a:gd name="connsiteX5058" fmla="*/ 195960 w 1056130"/>
              <a:gd name="connsiteY5058" fmla="*/ 388056 h 1056130"/>
              <a:gd name="connsiteX5059" fmla="*/ 197904 w 1056130"/>
              <a:gd name="connsiteY5059" fmla="*/ 390168 h 1056130"/>
              <a:gd name="connsiteX5060" fmla="*/ 197904 w 1056130"/>
              <a:gd name="connsiteY5060" fmla="*/ 431789 h 1056130"/>
              <a:gd name="connsiteX5061" fmla="*/ 196032 w 1056130"/>
              <a:gd name="connsiteY5061" fmla="*/ 433710 h 1056130"/>
              <a:gd name="connsiteX5062" fmla="*/ 154171 w 1056130"/>
              <a:gd name="connsiteY5062" fmla="*/ 433710 h 1056130"/>
              <a:gd name="connsiteX5063" fmla="*/ 152299 w 1056130"/>
              <a:gd name="connsiteY5063" fmla="*/ 432053 h 1056130"/>
              <a:gd name="connsiteX5064" fmla="*/ 152635 w 1056130"/>
              <a:gd name="connsiteY5064" fmla="*/ 624221 h 1056130"/>
              <a:gd name="connsiteX5065" fmla="*/ 190512 w 1056130"/>
              <a:gd name="connsiteY5065" fmla="*/ 624221 h 1056130"/>
              <a:gd name="connsiteX5066" fmla="*/ 191784 w 1056130"/>
              <a:gd name="connsiteY5066" fmla="*/ 624437 h 1056130"/>
              <a:gd name="connsiteX5067" fmla="*/ 182471 w 1056130"/>
              <a:gd name="connsiteY5067" fmla="*/ 626837 h 1056130"/>
              <a:gd name="connsiteX5068" fmla="*/ 144066 w 1056130"/>
              <a:gd name="connsiteY5068" fmla="*/ 626837 h 1056130"/>
              <a:gd name="connsiteX5069" fmla="*/ 142986 w 1056130"/>
              <a:gd name="connsiteY5069" fmla="*/ 626549 h 1056130"/>
              <a:gd name="connsiteX5070" fmla="*/ 152683 w 1056130"/>
              <a:gd name="connsiteY5070" fmla="*/ 624221 h 1056130"/>
              <a:gd name="connsiteX5071" fmla="*/ 105085 w 1056130"/>
              <a:gd name="connsiteY5071" fmla="*/ 484740 h 1056130"/>
              <a:gd name="connsiteX5072" fmla="*/ 107005 w 1056130"/>
              <a:gd name="connsiteY5072" fmla="*/ 482604 h 1056130"/>
              <a:gd name="connsiteX5073" fmla="*/ 148626 w 1056130"/>
              <a:gd name="connsiteY5073" fmla="*/ 482604 h 1056130"/>
              <a:gd name="connsiteX5074" fmla="*/ 150739 w 1056130"/>
              <a:gd name="connsiteY5074" fmla="*/ 484836 h 1056130"/>
              <a:gd name="connsiteX5075" fmla="*/ 150739 w 1056130"/>
              <a:gd name="connsiteY5075" fmla="*/ 525929 h 1056130"/>
              <a:gd name="connsiteX5076" fmla="*/ 148338 w 1056130"/>
              <a:gd name="connsiteY5076" fmla="*/ 528161 h 1056130"/>
              <a:gd name="connsiteX5077" fmla="*/ 107485 w 1056130"/>
              <a:gd name="connsiteY5077" fmla="*/ 528161 h 1056130"/>
              <a:gd name="connsiteX5078" fmla="*/ 105085 w 1056130"/>
              <a:gd name="connsiteY5078" fmla="*/ 525761 h 1056130"/>
              <a:gd name="connsiteX5079" fmla="*/ 105085 w 1056130"/>
              <a:gd name="connsiteY5079" fmla="*/ 484740 h 1056130"/>
              <a:gd name="connsiteX5080" fmla="*/ 105085 w 1056130"/>
              <a:gd name="connsiteY5080" fmla="*/ 573071 h 1056130"/>
              <a:gd name="connsiteX5081" fmla="*/ 105085 w 1056130"/>
              <a:gd name="connsiteY5081" fmla="*/ 552788 h 1056130"/>
              <a:gd name="connsiteX5082" fmla="*/ 105085 w 1056130"/>
              <a:gd name="connsiteY5082" fmla="*/ 531978 h 1056130"/>
              <a:gd name="connsiteX5083" fmla="*/ 107269 w 1056130"/>
              <a:gd name="connsiteY5083" fmla="*/ 529865 h 1056130"/>
              <a:gd name="connsiteX5084" fmla="*/ 148290 w 1056130"/>
              <a:gd name="connsiteY5084" fmla="*/ 529865 h 1056130"/>
              <a:gd name="connsiteX5085" fmla="*/ 150691 w 1056130"/>
              <a:gd name="connsiteY5085" fmla="*/ 532098 h 1056130"/>
              <a:gd name="connsiteX5086" fmla="*/ 150691 w 1056130"/>
              <a:gd name="connsiteY5086" fmla="*/ 573071 h 1056130"/>
              <a:gd name="connsiteX5087" fmla="*/ 148290 w 1056130"/>
              <a:gd name="connsiteY5087" fmla="*/ 575327 h 1056130"/>
              <a:gd name="connsiteX5088" fmla="*/ 107269 w 1056130"/>
              <a:gd name="connsiteY5088" fmla="*/ 575327 h 1056130"/>
              <a:gd name="connsiteX5089" fmla="*/ 105085 w 1056130"/>
              <a:gd name="connsiteY5089" fmla="*/ 573071 h 1056130"/>
              <a:gd name="connsiteX5090" fmla="*/ 107269 w 1056130"/>
              <a:gd name="connsiteY5090" fmla="*/ 577031 h 1056130"/>
              <a:gd name="connsiteX5091" fmla="*/ 148290 w 1056130"/>
              <a:gd name="connsiteY5091" fmla="*/ 577031 h 1056130"/>
              <a:gd name="connsiteX5092" fmla="*/ 150691 w 1056130"/>
              <a:gd name="connsiteY5092" fmla="*/ 579432 h 1056130"/>
              <a:gd name="connsiteX5093" fmla="*/ 150691 w 1056130"/>
              <a:gd name="connsiteY5093" fmla="*/ 620237 h 1056130"/>
              <a:gd name="connsiteX5094" fmla="*/ 148434 w 1056130"/>
              <a:gd name="connsiteY5094" fmla="*/ 622637 h 1056130"/>
              <a:gd name="connsiteX5095" fmla="*/ 107125 w 1056130"/>
              <a:gd name="connsiteY5095" fmla="*/ 622637 h 1056130"/>
              <a:gd name="connsiteX5096" fmla="*/ 105085 w 1056130"/>
              <a:gd name="connsiteY5096" fmla="*/ 620693 h 1056130"/>
              <a:gd name="connsiteX5097" fmla="*/ 105085 w 1056130"/>
              <a:gd name="connsiteY5097" fmla="*/ 579071 h 1056130"/>
              <a:gd name="connsiteX5098" fmla="*/ 107269 w 1056130"/>
              <a:gd name="connsiteY5098" fmla="*/ 576935 h 1056130"/>
              <a:gd name="connsiteX5099" fmla="*/ 149154 w 1056130"/>
              <a:gd name="connsiteY5099" fmla="*/ 481019 h 1056130"/>
              <a:gd name="connsiteX5100" fmla="*/ 148098 w 1056130"/>
              <a:gd name="connsiteY5100" fmla="*/ 481019 h 1056130"/>
              <a:gd name="connsiteX5101" fmla="*/ 107485 w 1056130"/>
              <a:gd name="connsiteY5101" fmla="*/ 481019 h 1056130"/>
              <a:gd name="connsiteX5102" fmla="*/ 105085 w 1056130"/>
              <a:gd name="connsiteY5102" fmla="*/ 478619 h 1056130"/>
              <a:gd name="connsiteX5103" fmla="*/ 105085 w 1056130"/>
              <a:gd name="connsiteY5103" fmla="*/ 458337 h 1056130"/>
              <a:gd name="connsiteX5104" fmla="*/ 105085 w 1056130"/>
              <a:gd name="connsiteY5104" fmla="*/ 437526 h 1056130"/>
              <a:gd name="connsiteX5105" fmla="*/ 107149 w 1056130"/>
              <a:gd name="connsiteY5105" fmla="*/ 435318 h 1056130"/>
              <a:gd name="connsiteX5106" fmla="*/ 148506 w 1056130"/>
              <a:gd name="connsiteY5106" fmla="*/ 435318 h 1056130"/>
              <a:gd name="connsiteX5107" fmla="*/ 150739 w 1056130"/>
              <a:gd name="connsiteY5107" fmla="*/ 437718 h 1056130"/>
              <a:gd name="connsiteX5108" fmla="*/ 150739 w 1056130"/>
              <a:gd name="connsiteY5108" fmla="*/ 478523 h 1056130"/>
              <a:gd name="connsiteX5109" fmla="*/ 150739 w 1056130"/>
              <a:gd name="connsiteY5109" fmla="*/ 479579 h 1056130"/>
              <a:gd name="connsiteX5110" fmla="*/ 149154 w 1056130"/>
              <a:gd name="connsiteY5110" fmla="*/ 481019 h 1056130"/>
              <a:gd name="connsiteX5111" fmla="*/ 150691 w 1056130"/>
              <a:gd name="connsiteY5111" fmla="*/ 431261 h 1056130"/>
              <a:gd name="connsiteX5112" fmla="*/ 148290 w 1056130"/>
              <a:gd name="connsiteY5112" fmla="*/ 433782 h 1056130"/>
              <a:gd name="connsiteX5113" fmla="*/ 107293 w 1056130"/>
              <a:gd name="connsiteY5113" fmla="*/ 433782 h 1056130"/>
              <a:gd name="connsiteX5114" fmla="*/ 105085 w 1056130"/>
              <a:gd name="connsiteY5114" fmla="*/ 431381 h 1056130"/>
              <a:gd name="connsiteX5115" fmla="*/ 105085 w 1056130"/>
              <a:gd name="connsiteY5115" fmla="*/ 390336 h 1056130"/>
              <a:gd name="connsiteX5116" fmla="*/ 107485 w 1056130"/>
              <a:gd name="connsiteY5116" fmla="*/ 388080 h 1056130"/>
              <a:gd name="connsiteX5117" fmla="*/ 148530 w 1056130"/>
              <a:gd name="connsiteY5117" fmla="*/ 388080 h 1056130"/>
              <a:gd name="connsiteX5118" fmla="*/ 150931 w 1056130"/>
              <a:gd name="connsiteY5118" fmla="*/ 390480 h 1056130"/>
              <a:gd name="connsiteX5119" fmla="*/ 150931 w 1056130"/>
              <a:gd name="connsiteY5119" fmla="*/ 431285 h 1056130"/>
              <a:gd name="connsiteX5120" fmla="*/ 150691 w 1056130"/>
              <a:gd name="connsiteY5120" fmla="*/ 290220 h 1056130"/>
              <a:gd name="connsiteX5121" fmla="*/ 148794 w 1056130"/>
              <a:gd name="connsiteY5121" fmla="*/ 292116 h 1056130"/>
              <a:gd name="connsiteX5122" fmla="*/ 106957 w 1056130"/>
              <a:gd name="connsiteY5122" fmla="*/ 292116 h 1056130"/>
              <a:gd name="connsiteX5123" fmla="*/ 105085 w 1056130"/>
              <a:gd name="connsiteY5123" fmla="*/ 290220 h 1056130"/>
              <a:gd name="connsiteX5124" fmla="*/ 105085 w 1056130"/>
              <a:gd name="connsiteY5124" fmla="*/ 248599 h 1056130"/>
              <a:gd name="connsiteX5125" fmla="*/ 107317 w 1056130"/>
              <a:gd name="connsiteY5125" fmla="*/ 246558 h 1056130"/>
              <a:gd name="connsiteX5126" fmla="*/ 148434 w 1056130"/>
              <a:gd name="connsiteY5126" fmla="*/ 246558 h 1056130"/>
              <a:gd name="connsiteX5127" fmla="*/ 150835 w 1056130"/>
              <a:gd name="connsiteY5127" fmla="*/ 248959 h 1056130"/>
              <a:gd name="connsiteX5128" fmla="*/ 150835 w 1056130"/>
              <a:gd name="connsiteY5128" fmla="*/ 285323 h 1056130"/>
              <a:gd name="connsiteX5129" fmla="*/ 150691 w 1056130"/>
              <a:gd name="connsiteY5129" fmla="*/ 290220 h 1056130"/>
              <a:gd name="connsiteX5130" fmla="*/ 150691 w 1056130"/>
              <a:gd name="connsiteY5130" fmla="*/ 242598 h 1056130"/>
              <a:gd name="connsiteX5131" fmla="*/ 148170 w 1056130"/>
              <a:gd name="connsiteY5131" fmla="*/ 244998 h 1056130"/>
              <a:gd name="connsiteX5132" fmla="*/ 107485 w 1056130"/>
              <a:gd name="connsiteY5132" fmla="*/ 244998 h 1056130"/>
              <a:gd name="connsiteX5133" fmla="*/ 105085 w 1056130"/>
              <a:gd name="connsiteY5133" fmla="*/ 242766 h 1056130"/>
              <a:gd name="connsiteX5134" fmla="*/ 105085 w 1056130"/>
              <a:gd name="connsiteY5134" fmla="*/ 201385 h 1056130"/>
              <a:gd name="connsiteX5135" fmla="*/ 107269 w 1056130"/>
              <a:gd name="connsiteY5135" fmla="*/ 199321 h 1056130"/>
              <a:gd name="connsiteX5136" fmla="*/ 127816 w 1056130"/>
              <a:gd name="connsiteY5136" fmla="*/ 199321 h 1056130"/>
              <a:gd name="connsiteX5137" fmla="*/ 148362 w 1056130"/>
              <a:gd name="connsiteY5137" fmla="*/ 199321 h 1056130"/>
              <a:gd name="connsiteX5138" fmla="*/ 150763 w 1056130"/>
              <a:gd name="connsiteY5138" fmla="*/ 201505 h 1056130"/>
              <a:gd name="connsiteX5139" fmla="*/ 150691 w 1056130"/>
              <a:gd name="connsiteY5139" fmla="*/ 195672 h 1056130"/>
              <a:gd name="connsiteX5140" fmla="*/ 148650 w 1056130"/>
              <a:gd name="connsiteY5140" fmla="*/ 197712 h 1056130"/>
              <a:gd name="connsiteX5141" fmla="*/ 107101 w 1056130"/>
              <a:gd name="connsiteY5141" fmla="*/ 197712 h 1056130"/>
              <a:gd name="connsiteX5142" fmla="*/ 105085 w 1056130"/>
              <a:gd name="connsiteY5142" fmla="*/ 195696 h 1056130"/>
              <a:gd name="connsiteX5143" fmla="*/ 105085 w 1056130"/>
              <a:gd name="connsiteY5143" fmla="*/ 174910 h 1056130"/>
              <a:gd name="connsiteX5144" fmla="*/ 105085 w 1056130"/>
              <a:gd name="connsiteY5144" fmla="*/ 154099 h 1056130"/>
              <a:gd name="connsiteX5145" fmla="*/ 107077 w 1056130"/>
              <a:gd name="connsiteY5145" fmla="*/ 152059 h 1056130"/>
              <a:gd name="connsiteX5146" fmla="*/ 148674 w 1056130"/>
              <a:gd name="connsiteY5146" fmla="*/ 152059 h 1056130"/>
              <a:gd name="connsiteX5147" fmla="*/ 150739 w 1056130"/>
              <a:gd name="connsiteY5147" fmla="*/ 154099 h 1056130"/>
              <a:gd name="connsiteX5148" fmla="*/ 150691 w 1056130"/>
              <a:gd name="connsiteY5148" fmla="*/ 101100 h 1056130"/>
              <a:gd name="connsiteX5149" fmla="*/ 148290 w 1056130"/>
              <a:gd name="connsiteY5149" fmla="*/ 103501 h 1056130"/>
              <a:gd name="connsiteX5150" fmla="*/ 107485 w 1056130"/>
              <a:gd name="connsiteY5150" fmla="*/ 103501 h 1056130"/>
              <a:gd name="connsiteX5151" fmla="*/ 105085 w 1056130"/>
              <a:gd name="connsiteY5151" fmla="*/ 101220 h 1056130"/>
              <a:gd name="connsiteX5152" fmla="*/ 105085 w 1056130"/>
              <a:gd name="connsiteY5152" fmla="*/ 59911 h 1056130"/>
              <a:gd name="connsiteX5153" fmla="*/ 107221 w 1056130"/>
              <a:gd name="connsiteY5153" fmla="*/ 57751 h 1056130"/>
              <a:gd name="connsiteX5154" fmla="*/ 148530 w 1056130"/>
              <a:gd name="connsiteY5154" fmla="*/ 57751 h 1056130"/>
              <a:gd name="connsiteX5155" fmla="*/ 150739 w 1056130"/>
              <a:gd name="connsiteY5155" fmla="*/ 60151 h 1056130"/>
              <a:gd name="connsiteX5156" fmla="*/ 150739 w 1056130"/>
              <a:gd name="connsiteY5156" fmla="*/ 101100 h 1056130"/>
              <a:gd name="connsiteX5157" fmla="*/ 105085 w 1056130"/>
              <a:gd name="connsiteY5157" fmla="*/ 12482 h 1056130"/>
              <a:gd name="connsiteX5158" fmla="*/ 107125 w 1056130"/>
              <a:gd name="connsiteY5158" fmla="*/ 10513 h 1056130"/>
              <a:gd name="connsiteX5159" fmla="*/ 148482 w 1056130"/>
              <a:gd name="connsiteY5159" fmla="*/ 10513 h 1056130"/>
              <a:gd name="connsiteX5160" fmla="*/ 150739 w 1056130"/>
              <a:gd name="connsiteY5160" fmla="*/ 12914 h 1056130"/>
              <a:gd name="connsiteX5161" fmla="*/ 150739 w 1056130"/>
              <a:gd name="connsiteY5161" fmla="*/ 53719 h 1056130"/>
              <a:gd name="connsiteX5162" fmla="*/ 148338 w 1056130"/>
              <a:gd name="connsiteY5162" fmla="*/ 56119 h 1056130"/>
              <a:gd name="connsiteX5163" fmla="*/ 107149 w 1056130"/>
              <a:gd name="connsiteY5163" fmla="*/ 56119 h 1056130"/>
              <a:gd name="connsiteX5164" fmla="*/ 105085 w 1056130"/>
              <a:gd name="connsiteY5164" fmla="*/ 54151 h 1056130"/>
              <a:gd name="connsiteX5165" fmla="*/ 105085 w 1056130"/>
              <a:gd name="connsiteY5165" fmla="*/ 12482 h 1056130"/>
              <a:gd name="connsiteX5166" fmla="*/ 107149 w 1056130"/>
              <a:gd name="connsiteY5166" fmla="*/ 105013 h 1056130"/>
              <a:gd name="connsiteX5167" fmla="*/ 148506 w 1056130"/>
              <a:gd name="connsiteY5167" fmla="*/ 105013 h 1056130"/>
              <a:gd name="connsiteX5168" fmla="*/ 150691 w 1056130"/>
              <a:gd name="connsiteY5168" fmla="*/ 107413 h 1056130"/>
              <a:gd name="connsiteX5169" fmla="*/ 150691 w 1056130"/>
              <a:gd name="connsiteY5169" fmla="*/ 148218 h 1056130"/>
              <a:gd name="connsiteX5170" fmla="*/ 148458 w 1056130"/>
              <a:gd name="connsiteY5170" fmla="*/ 150619 h 1056130"/>
              <a:gd name="connsiteX5171" fmla="*/ 107149 w 1056130"/>
              <a:gd name="connsiteY5171" fmla="*/ 150619 h 1056130"/>
              <a:gd name="connsiteX5172" fmla="*/ 105085 w 1056130"/>
              <a:gd name="connsiteY5172" fmla="*/ 148434 h 1056130"/>
              <a:gd name="connsiteX5173" fmla="*/ 105085 w 1056130"/>
              <a:gd name="connsiteY5173" fmla="*/ 107197 h 1056130"/>
              <a:gd name="connsiteX5174" fmla="*/ 107149 w 1056130"/>
              <a:gd name="connsiteY5174" fmla="*/ 105013 h 1056130"/>
              <a:gd name="connsiteX5175" fmla="*/ 106501 w 1056130"/>
              <a:gd name="connsiteY5175" fmla="*/ 293724 h 1056130"/>
              <a:gd name="connsiteX5176" fmla="*/ 114638 w 1056130"/>
              <a:gd name="connsiteY5176" fmla="*/ 293724 h 1056130"/>
              <a:gd name="connsiteX5177" fmla="*/ 127816 w 1056130"/>
              <a:gd name="connsiteY5177" fmla="*/ 293724 h 1056130"/>
              <a:gd name="connsiteX5178" fmla="*/ 148602 w 1056130"/>
              <a:gd name="connsiteY5178" fmla="*/ 293724 h 1056130"/>
              <a:gd name="connsiteX5179" fmla="*/ 150739 w 1056130"/>
              <a:gd name="connsiteY5179" fmla="*/ 295909 h 1056130"/>
              <a:gd name="connsiteX5180" fmla="*/ 150739 w 1056130"/>
              <a:gd name="connsiteY5180" fmla="*/ 337218 h 1056130"/>
              <a:gd name="connsiteX5181" fmla="*/ 148338 w 1056130"/>
              <a:gd name="connsiteY5181" fmla="*/ 339474 h 1056130"/>
              <a:gd name="connsiteX5182" fmla="*/ 107317 w 1056130"/>
              <a:gd name="connsiteY5182" fmla="*/ 339474 h 1056130"/>
              <a:gd name="connsiteX5183" fmla="*/ 105085 w 1056130"/>
              <a:gd name="connsiteY5183" fmla="*/ 337074 h 1056130"/>
              <a:gd name="connsiteX5184" fmla="*/ 105085 w 1056130"/>
              <a:gd name="connsiteY5184" fmla="*/ 296077 h 1056130"/>
              <a:gd name="connsiteX5185" fmla="*/ 105085 w 1056130"/>
              <a:gd name="connsiteY5185" fmla="*/ 295020 h 1056130"/>
              <a:gd name="connsiteX5186" fmla="*/ 106501 w 1056130"/>
              <a:gd name="connsiteY5186" fmla="*/ 293700 h 1056130"/>
              <a:gd name="connsiteX5187" fmla="*/ 105085 w 1056130"/>
              <a:gd name="connsiteY5187" fmla="*/ 342858 h 1056130"/>
              <a:gd name="connsiteX5188" fmla="*/ 107005 w 1056130"/>
              <a:gd name="connsiteY5188" fmla="*/ 341058 h 1056130"/>
              <a:gd name="connsiteX5189" fmla="*/ 148626 w 1056130"/>
              <a:gd name="connsiteY5189" fmla="*/ 341058 h 1056130"/>
              <a:gd name="connsiteX5190" fmla="*/ 150739 w 1056130"/>
              <a:gd name="connsiteY5190" fmla="*/ 342978 h 1056130"/>
              <a:gd name="connsiteX5191" fmla="*/ 150739 w 1056130"/>
              <a:gd name="connsiteY5191" fmla="*/ 384599 h 1056130"/>
              <a:gd name="connsiteX5192" fmla="*/ 148914 w 1056130"/>
              <a:gd name="connsiteY5192" fmla="*/ 386520 h 1056130"/>
              <a:gd name="connsiteX5193" fmla="*/ 106765 w 1056130"/>
              <a:gd name="connsiteY5193" fmla="*/ 386520 h 1056130"/>
              <a:gd name="connsiteX5194" fmla="*/ 105061 w 1056130"/>
              <a:gd name="connsiteY5194" fmla="*/ 384695 h 1056130"/>
              <a:gd name="connsiteX5195" fmla="*/ 105085 w 1056130"/>
              <a:gd name="connsiteY5195" fmla="*/ 342858 h 1056130"/>
              <a:gd name="connsiteX5196" fmla="*/ 107965 w 1056130"/>
              <a:gd name="connsiteY5196" fmla="*/ 624125 h 1056130"/>
              <a:gd name="connsiteX5197" fmla="*/ 143058 w 1056130"/>
              <a:gd name="connsiteY5197" fmla="*/ 624125 h 1056130"/>
              <a:gd name="connsiteX5198" fmla="*/ 141185 w 1056130"/>
              <a:gd name="connsiteY5198" fmla="*/ 625109 h 1056130"/>
              <a:gd name="connsiteX5199" fmla="*/ 127984 w 1056130"/>
              <a:gd name="connsiteY5199" fmla="*/ 626813 h 1056130"/>
              <a:gd name="connsiteX5200" fmla="*/ 97452 w 1056130"/>
              <a:gd name="connsiteY5200" fmla="*/ 626813 h 1056130"/>
              <a:gd name="connsiteX5201" fmla="*/ 94692 w 1056130"/>
              <a:gd name="connsiteY5201" fmla="*/ 626813 h 1056130"/>
              <a:gd name="connsiteX5202" fmla="*/ 107965 w 1056130"/>
              <a:gd name="connsiteY5202" fmla="*/ 624125 h 1056130"/>
              <a:gd name="connsiteX5203" fmla="*/ 103501 w 1056130"/>
              <a:gd name="connsiteY5203" fmla="*/ 242046 h 1056130"/>
              <a:gd name="connsiteX5204" fmla="*/ 100476 w 1056130"/>
              <a:gd name="connsiteY5204" fmla="*/ 244974 h 1056130"/>
              <a:gd name="connsiteX5205" fmla="*/ 60727 w 1056130"/>
              <a:gd name="connsiteY5205" fmla="*/ 244974 h 1056130"/>
              <a:gd name="connsiteX5206" fmla="*/ 57823 w 1056130"/>
              <a:gd name="connsiteY5206" fmla="*/ 242190 h 1056130"/>
              <a:gd name="connsiteX5207" fmla="*/ 57823 w 1056130"/>
              <a:gd name="connsiteY5207" fmla="*/ 202177 h 1056130"/>
              <a:gd name="connsiteX5208" fmla="*/ 60583 w 1056130"/>
              <a:gd name="connsiteY5208" fmla="*/ 199321 h 1056130"/>
              <a:gd name="connsiteX5209" fmla="*/ 99516 w 1056130"/>
              <a:gd name="connsiteY5209" fmla="*/ 199321 h 1056130"/>
              <a:gd name="connsiteX5210" fmla="*/ 101629 w 1056130"/>
              <a:gd name="connsiteY5210" fmla="*/ 199321 h 1056130"/>
              <a:gd name="connsiteX5211" fmla="*/ 103477 w 1056130"/>
              <a:gd name="connsiteY5211" fmla="*/ 201265 h 1056130"/>
              <a:gd name="connsiteX5212" fmla="*/ 103477 w 1056130"/>
              <a:gd name="connsiteY5212" fmla="*/ 242070 h 1056130"/>
              <a:gd name="connsiteX5213" fmla="*/ 57895 w 1056130"/>
              <a:gd name="connsiteY5213" fmla="*/ 390168 h 1056130"/>
              <a:gd name="connsiteX5214" fmla="*/ 59911 w 1056130"/>
              <a:gd name="connsiteY5214" fmla="*/ 388128 h 1056130"/>
              <a:gd name="connsiteX5215" fmla="*/ 101461 w 1056130"/>
              <a:gd name="connsiteY5215" fmla="*/ 388128 h 1056130"/>
              <a:gd name="connsiteX5216" fmla="*/ 103501 w 1056130"/>
              <a:gd name="connsiteY5216" fmla="*/ 390144 h 1056130"/>
              <a:gd name="connsiteX5217" fmla="*/ 103501 w 1056130"/>
              <a:gd name="connsiteY5217" fmla="*/ 431741 h 1056130"/>
              <a:gd name="connsiteX5218" fmla="*/ 101461 w 1056130"/>
              <a:gd name="connsiteY5218" fmla="*/ 433782 h 1056130"/>
              <a:gd name="connsiteX5219" fmla="*/ 59863 w 1056130"/>
              <a:gd name="connsiteY5219" fmla="*/ 433782 h 1056130"/>
              <a:gd name="connsiteX5220" fmla="*/ 57847 w 1056130"/>
              <a:gd name="connsiteY5220" fmla="*/ 431765 h 1056130"/>
              <a:gd name="connsiteX5221" fmla="*/ 57847 w 1056130"/>
              <a:gd name="connsiteY5221" fmla="*/ 410955 h 1056130"/>
              <a:gd name="connsiteX5222" fmla="*/ 57847 w 1056130"/>
              <a:gd name="connsiteY5222" fmla="*/ 390168 h 1056130"/>
              <a:gd name="connsiteX5223" fmla="*/ 101100 w 1056130"/>
              <a:gd name="connsiteY5223" fmla="*/ 339474 h 1056130"/>
              <a:gd name="connsiteX5224" fmla="*/ 59863 w 1056130"/>
              <a:gd name="connsiteY5224" fmla="*/ 339474 h 1056130"/>
              <a:gd name="connsiteX5225" fmla="*/ 57847 w 1056130"/>
              <a:gd name="connsiteY5225" fmla="*/ 337458 h 1056130"/>
              <a:gd name="connsiteX5226" fmla="*/ 57847 w 1056130"/>
              <a:gd name="connsiteY5226" fmla="*/ 295885 h 1056130"/>
              <a:gd name="connsiteX5227" fmla="*/ 60031 w 1056130"/>
              <a:gd name="connsiteY5227" fmla="*/ 293748 h 1056130"/>
              <a:gd name="connsiteX5228" fmla="*/ 101341 w 1056130"/>
              <a:gd name="connsiteY5228" fmla="*/ 293748 h 1056130"/>
              <a:gd name="connsiteX5229" fmla="*/ 103501 w 1056130"/>
              <a:gd name="connsiteY5229" fmla="*/ 295909 h 1056130"/>
              <a:gd name="connsiteX5230" fmla="*/ 103501 w 1056130"/>
              <a:gd name="connsiteY5230" fmla="*/ 337218 h 1056130"/>
              <a:gd name="connsiteX5231" fmla="*/ 101172 w 1056130"/>
              <a:gd name="connsiteY5231" fmla="*/ 339474 h 1056130"/>
              <a:gd name="connsiteX5232" fmla="*/ 103501 w 1056130"/>
              <a:gd name="connsiteY5232" fmla="*/ 384671 h 1056130"/>
              <a:gd name="connsiteX5233" fmla="*/ 101581 w 1056130"/>
              <a:gd name="connsiteY5233" fmla="*/ 386520 h 1056130"/>
              <a:gd name="connsiteX5234" fmla="*/ 59719 w 1056130"/>
              <a:gd name="connsiteY5234" fmla="*/ 386520 h 1056130"/>
              <a:gd name="connsiteX5235" fmla="*/ 57847 w 1056130"/>
              <a:gd name="connsiteY5235" fmla="*/ 384647 h 1056130"/>
              <a:gd name="connsiteX5236" fmla="*/ 57847 w 1056130"/>
              <a:gd name="connsiteY5236" fmla="*/ 343050 h 1056130"/>
              <a:gd name="connsiteX5237" fmla="*/ 59887 w 1056130"/>
              <a:gd name="connsiteY5237" fmla="*/ 341058 h 1056130"/>
              <a:gd name="connsiteX5238" fmla="*/ 101461 w 1056130"/>
              <a:gd name="connsiteY5238" fmla="*/ 341058 h 1056130"/>
              <a:gd name="connsiteX5239" fmla="*/ 103501 w 1056130"/>
              <a:gd name="connsiteY5239" fmla="*/ 343074 h 1056130"/>
              <a:gd name="connsiteX5240" fmla="*/ 101725 w 1056130"/>
              <a:gd name="connsiteY5240" fmla="*/ 292236 h 1056130"/>
              <a:gd name="connsiteX5241" fmla="*/ 80674 w 1056130"/>
              <a:gd name="connsiteY5241" fmla="*/ 292236 h 1056130"/>
              <a:gd name="connsiteX5242" fmla="*/ 59863 w 1056130"/>
              <a:gd name="connsiteY5242" fmla="*/ 292236 h 1056130"/>
              <a:gd name="connsiteX5243" fmla="*/ 57847 w 1056130"/>
              <a:gd name="connsiteY5243" fmla="*/ 290220 h 1056130"/>
              <a:gd name="connsiteX5244" fmla="*/ 57847 w 1056130"/>
              <a:gd name="connsiteY5244" fmla="*/ 248623 h 1056130"/>
              <a:gd name="connsiteX5245" fmla="*/ 59719 w 1056130"/>
              <a:gd name="connsiteY5245" fmla="*/ 246678 h 1056130"/>
              <a:gd name="connsiteX5246" fmla="*/ 101581 w 1056130"/>
              <a:gd name="connsiteY5246" fmla="*/ 246678 h 1056130"/>
              <a:gd name="connsiteX5247" fmla="*/ 103477 w 1056130"/>
              <a:gd name="connsiteY5247" fmla="*/ 248599 h 1056130"/>
              <a:gd name="connsiteX5248" fmla="*/ 103477 w 1056130"/>
              <a:gd name="connsiteY5248" fmla="*/ 290484 h 1056130"/>
              <a:gd name="connsiteX5249" fmla="*/ 101725 w 1056130"/>
              <a:gd name="connsiteY5249" fmla="*/ 292236 h 1056130"/>
              <a:gd name="connsiteX5250" fmla="*/ 57823 w 1056130"/>
              <a:gd name="connsiteY5250" fmla="*/ 478235 h 1056130"/>
              <a:gd name="connsiteX5251" fmla="*/ 57823 w 1056130"/>
              <a:gd name="connsiteY5251" fmla="*/ 437958 h 1056130"/>
              <a:gd name="connsiteX5252" fmla="*/ 57823 w 1056130"/>
              <a:gd name="connsiteY5252" fmla="*/ 436638 h 1056130"/>
              <a:gd name="connsiteX5253" fmla="*/ 59023 w 1056130"/>
              <a:gd name="connsiteY5253" fmla="*/ 435366 h 1056130"/>
              <a:gd name="connsiteX5254" fmla="*/ 100620 w 1056130"/>
              <a:gd name="connsiteY5254" fmla="*/ 435366 h 1056130"/>
              <a:gd name="connsiteX5255" fmla="*/ 102181 w 1056130"/>
              <a:gd name="connsiteY5255" fmla="*/ 435366 h 1056130"/>
              <a:gd name="connsiteX5256" fmla="*/ 103501 w 1056130"/>
              <a:gd name="connsiteY5256" fmla="*/ 436806 h 1056130"/>
              <a:gd name="connsiteX5257" fmla="*/ 103501 w 1056130"/>
              <a:gd name="connsiteY5257" fmla="*/ 438366 h 1056130"/>
              <a:gd name="connsiteX5258" fmla="*/ 103501 w 1056130"/>
              <a:gd name="connsiteY5258" fmla="*/ 477851 h 1056130"/>
              <a:gd name="connsiteX5259" fmla="*/ 100452 w 1056130"/>
              <a:gd name="connsiteY5259" fmla="*/ 481019 h 1056130"/>
              <a:gd name="connsiteX5260" fmla="*/ 60703 w 1056130"/>
              <a:gd name="connsiteY5260" fmla="*/ 481019 h 1056130"/>
              <a:gd name="connsiteX5261" fmla="*/ 57823 w 1056130"/>
              <a:gd name="connsiteY5261" fmla="*/ 478235 h 1056130"/>
              <a:gd name="connsiteX5262" fmla="*/ 103429 w 1056130"/>
              <a:gd name="connsiteY5262" fmla="*/ 525809 h 1056130"/>
              <a:gd name="connsiteX5263" fmla="*/ 101220 w 1056130"/>
              <a:gd name="connsiteY5263" fmla="*/ 528209 h 1056130"/>
              <a:gd name="connsiteX5264" fmla="*/ 59959 w 1056130"/>
              <a:gd name="connsiteY5264" fmla="*/ 528209 h 1056130"/>
              <a:gd name="connsiteX5265" fmla="*/ 57823 w 1056130"/>
              <a:gd name="connsiteY5265" fmla="*/ 526001 h 1056130"/>
              <a:gd name="connsiteX5266" fmla="*/ 57823 w 1056130"/>
              <a:gd name="connsiteY5266" fmla="*/ 484908 h 1056130"/>
              <a:gd name="connsiteX5267" fmla="*/ 60223 w 1056130"/>
              <a:gd name="connsiteY5267" fmla="*/ 482508 h 1056130"/>
              <a:gd name="connsiteX5268" fmla="*/ 101244 w 1056130"/>
              <a:gd name="connsiteY5268" fmla="*/ 482508 h 1056130"/>
              <a:gd name="connsiteX5269" fmla="*/ 103501 w 1056130"/>
              <a:gd name="connsiteY5269" fmla="*/ 484908 h 1056130"/>
              <a:gd name="connsiteX5270" fmla="*/ 103501 w 1056130"/>
              <a:gd name="connsiteY5270" fmla="*/ 525713 h 1056130"/>
              <a:gd name="connsiteX5271" fmla="*/ 57823 w 1056130"/>
              <a:gd name="connsiteY5271" fmla="*/ 531930 h 1056130"/>
              <a:gd name="connsiteX5272" fmla="*/ 59983 w 1056130"/>
              <a:gd name="connsiteY5272" fmla="*/ 529769 h 1056130"/>
              <a:gd name="connsiteX5273" fmla="*/ 101341 w 1056130"/>
              <a:gd name="connsiteY5273" fmla="*/ 529769 h 1056130"/>
              <a:gd name="connsiteX5274" fmla="*/ 103501 w 1056130"/>
              <a:gd name="connsiteY5274" fmla="*/ 531954 h 1056130"/>
              <a:gd name="connsiteX5275" fmla="*/ 103501 w 1056130"/>
              <a:gd name="connsiteY5275" fmla="*/ 573287 h 1056130"/>
              <a:gd name="connsiteX5276" fmla="*/ 101461 w 1056130"/>
              <a:gd name="connsiteY5276" fmla="*/ 575351 h 1056130"/>
              <a:gd name="connsiteX5277" fmla="*/ 60127 w 1056130"/>
              <a:gd name="connsiteY5277" fmla="*/ 575351 h 1056130"/>
              <a:gd name="connsiteX5278" fmla="*/ 57727 w 1056130"/>
              <a:gd name="connsiteY5278" fmla="*/ 572951 h 1056130"/>
              <a:gd name="connsiteX5279" fmla="*/ 57847 w 1056130"/>
              <a:gd name="connsiteY5279" fmla="*/ 531930 h 1056130"/>
              <a:gd name="connsiteX5280" fmla="*/ 57823 w 1056130"/>
              <a:gd name="connsiteY5280" fmla="*/ 578999 h 1056130"/>
              <a:gd name="connsiteX5281" fmla="*/ 59863 w 1056130"/>
              <a:gd name="connsiteY5281" fmla="*/ 576935 h 1056130"/>
              <a:gd name="connsiteX5282" fmla="*/ 101461 w 1056130"/>
              <a:gd name="connsiteY5282" fmla="*/ 576935 h 1056130"/>
              <a:gd name="connsiteX5283" fmla="*/ 103501 w 1056130"/>
              <a:gd name="connsiteY5283" fmla="*/ 578999 h 1056130"/>
              <a:gd name="connsiteX5284" fmla="*/ 103501 w 1056130"/>
              <a:gd name="connsiteY5284" fmla="*/ 620597 h 1056130"/>
              <a:gd name="connsiteX5285" fmla="*/ 101461 w 1056130"/>
              <a:gd name="connsiteY5285" fmla="*/ 622589 h 1056130"/>
              <a:gd name="connsiteX5286" fmla="*/ 59863 w 1056130"/>
              <a:gd name="connsiteY5286" fmla="*/ 622589 h 1056130"/>
              <a:gd name="connsiteX5287" fmla="*/ 57847 w 1056130"/>
              <a:gd name="connsiteY5287" fmla="*/ 620573 h 1056130"/>
              <a:gd name="connsiteX5288" fmla="*/ 57847 w 1056130"/>
              <a:gd name="connsiteY5288" fmla="*/ 578999 h 1056130"/>
              <a:gd name="connsiteX5289" fmla="*/ 60223 w 1056130"/>
              <a:gd name="connsiteY5289" fmla="*/ 10513 h 1056130"/>
              <a:gd name="connsiteX5290" fmla="*/ 101028 w 1056130"/>
              <a:gd name="connsiteY5290" fmla="*/ 10513 h 1056130"/>
              <a:gd name="connsiteX5291" fmla="*/ 103429 w 1056130"/>
              <a:gd name="connsiteY5291" fmla="*/ 12914 h 1056130"/>
              <a:gd name="connsiteX5292" fmla="*/ 103429 w 1056130"/>
              <a:gd name="connsiteY5292" fmla="*/ 53719 h 1056130"/>
              <a:gd name="connsiteX5293" fmla="*/ 101028 w 1056130"/>
              <a:gd name="connsiteY5293" fmla="*/ 56119 h 1056130"/>
              <a:gd name="connsiteX5294" fmla="*/ 60223 w 1056130"/>
              <a:gd name="connsiteY5294" fmla="*/ 56119 h 1056130"/>
              <a:gd name="connsiteX5295" fmla="*/ 57823 w 1056130"/>
              <a:gd name="connsiteY5295" fmla="*/ 53887 h 1056130"/>
              <a:gd name="connsiteX5296" fmla="*/ 57823 w 1056130"/>
              <a:gd name="connsiteY5296" fmla="*/ 12770 h 1056130"/>
              <a:gd name="connsiteX5297" fmla="*/ 60175 w 1056130"/>
              <a:gd name="connsiteY5297" fmla="*/ 10513 h 1056130"/>
              <a:gd name="connsiteX5298" fmla="*/ 57823 w 1056130"/>
              <a:gd name="connsiteY5298" fmla="*/ 59671 h 1056130"/>
              <a:gd name="connsiteX5299" fmla="*/ 59839 w 1056130"/>
              <a:gd name="connsiteY5299" fmla="*/ 57655 h 1056130"/>
              <a:gd name="connsiteX5300" fmla="*/ 101437 w 1056130"/>
              <a:gd name="connsiteY5300" fmla="*/ 57655 h 1056130"/>
              <a:gd name="connsiteX5301" fmla="*/ 103501 w 1056130"/>
              <a:gd name="connsiteY5301" fmla="*/ 59671 h 1056130"/>
              <a:gd name="connsiteX5302" fmla="*/ 103501 w 1056130"/>
              <a:gd name="connsiteY5302" fmla="*/ 101244 h 1056130"/>
              <a:gd name="connsiteX5303" fmla="*/ 101317 w 1056130"/>
              <a:gd name="connsiteY5303" fmla="*/ 103405 h 1056130"/>
              <a:gd name="connsiteX5304" fmla="*/ 60007 w 1056130"/>
              <a:gd name="connsiteY5304" fmla="*/ 103405 h 1056130"/>
              <a:gd name="connsiteX5305" fmla="*/ 57847 w 1056130"/>
              <a:gd name="connsiteY5305" fmla="*/ 101244 h 1056130"/>
              <a:gd name="connsiteX5306" fmla="*/ 57847 w 1056130"/>
              <a:gd name="connsiteY5306" fmla="*/ 59671 h 1056130"/>
              <a:gd name="connsiteX5307" fmla="*/ 59599 w 1056130"/>
              <a:gd name="connsiteY5307" fmla="*/ 105013 h 1056130"/>
              <a:gd name="connsiteX5308" fmla="*/ 101725 w 1056130"/>
              <a:gd name="connsiteY5308" fmla="*/ 105013 h 1056130"/>
              <a:gd name="connsiteX5309" fmla="*/ 103525 w 1056130"/>
              <a:gd name="connsiteY5309" fmla="*/ 106789 h 1056130"/>
              <a:gd name="connsiteX5310" fmla="*/ 103525 w 1056130"/>
              <a:gd name="connsiteY5310" fmla="*/ 148626 h 1056130"/>
              <a:gd name="connsiteX5311" fmla="*/ 101629 w 1056130"/>
              <a:gd name="connsiteY5311" fmla="*/ 150523 h 1056130"/>
              <a:gd name="connsiteX5312" fmla="*/ 80554 w 1056130"/>
              <a:gd name="connsiteY5312" fmla="*/ 150523 h 1056130"/>
              <a:gd name="connsiteX5313" fmla="*/ 59767 w 1056130"/>
              <a:gd name="connsiteY5313" fmla="*/ 150523 h 1056130"/>
              <a:gd name="connsiteX5314" fmla="*/ 57871 w 1056130"/>
              <a:gd name="connsiteY5314" fmla="*/ 148650 h 1056130"/>
              <a:gd name="connsiteX5315" fmla="*/ 57871 w 1056130"/>
              <a:gd name="connsiteY5315" fmla="*/ 106789 h 1056130"/>
              <a:gd name="connsiteX5316" fmla="*/ 59599 w 1056130"/>
              <a:gd name="connsiteY5316" fmla="*/ 105013 h 1056130"/>
              <a:gd name="connsiteX5317" fmla="*/ 60223 w 1056130"/>
              <a:gd name="connsiteY5317" fmla="*/ 152035 h 1056130"/>
              <a:gd name="connsiteX5318" fmla="*/ 101292 w 1056130"/>
              <a:gd name="connsiteY5318" fmla="*/ 152035 h 1056130"/>
              <a:gd name="connsiteX5319" fmla="*/ 103573 w 1056130"/>
              <a:gd name="connsiteY5319" fmla="*/ 154099 h 1056130"/>
              <a:gd name="connsiteX5320" fmla="*/ 103573 w 1056130"/>
              <a:gd name="connsiteY5320" fmla="*/ 195720 h 1056130"/>
              <a:gd name="connsiteX5321" fmla="*/ 101365 w 1056130"/>
              <a:gd name="connsiteY5321" fmla="*/ 197856 h 1056130"/>
              <a:gd name="connsiteX5322" fmla="*/ 60031 w 1056130"/>
              <a:gd name="connsiteY5322" fmla="*/ 197856 h 1056130"/>
              <a:gd name="connsiteX5323" fmla="*/ 57751 w 1056130"/>
              <a:gd name="connsiteY5323" fmla="*/ 195456 h 1056130"/>
              <a:gd name="connsiteX5324" fmla="*/ 57751 w 1056130"/>
              <a:gd name="connsiteY5324" fmla="*/ 154387 h 1056130"/>
              <a:gd name="connsiteX5325" fmla="*/ 60223 w 1056130"/>
              <a:gd name="connsiteY5325" fmla="*/ 151987 h 1056130"/>
              <a:gd name="connsiteX5326" fmla="*/ 56239 w 1056130"/>
              <a:gd name="connsiteY5326" fmla="*/ 337362 h 1056130"/>
              <a:gd name="connsiteX5327" fmla="*/ 54079 w 1056130"/>
              <a:gd name="connsiteY5327" fmla="*/ 339522 h 1056130"/>
              <a:gd name="connsiteX5328" fmla="*/ 13034 w 1056130"/>
              <a:gd name="connsiteY5328" fmla="*/ 339522 h 1056130"/>
              <a:gd name="connsiteX5329" fmla="*/ 10633 w 1056130"/>
              <a:gd name="connsiteY5329" fmla="*/ 337122 h 1056130"/>
              <a:gd name="connsiteX5330" fmla="*/ 10633 w 1056130"/>
              <a:gd name="connsiteY5330" fmla="*/ 295837 h 1056130"/>
              <a:gd name="connsiteX5331" fmla="*/ 12794 w 1056130"/>
              <a:gd name="connsiteY5331" fmla="*/ 293724 h 1056130"/>
              <a:gd name="connsiteX5332" fmla="*/ 54127 w 1056130"/>
              <a:gd name="connsiteY5332" fmla="*/ 293724 h 1056130"/>
              <a:gd name="connsiteX5333" fmla="*/ 56119 w 1056130"/>
              <a:gd name="connsiteY5333" fmla="*/ 295740 h 1056130"/>
              <a:gd name="connsiteX5334" fmla="*/ 56119 w 1056130"/>
              <a:gd name="connsiteY5334" fmla="*/ 316791 h 1056130"/>
              <a:gd name="connsiteX5335" fmla="*/ 56239 w 1056130"/>
              <a:gd name="connsiteY5335" fmla="*/ 337314 h 1056130"/>
              <a:gd name="connsiteX5336" fmla="*/ 56239 w 1056130"/>
              <a:gd name="connsiteY5336" fmla="*/ 249055 h 1056130"/>
              <a:gd name="connsiteX5337" fmla="*/ 56239 w 1056130"/>
              <a:gd name="connsiteY5337" fmla="*/ 289860 h 1056130"/>
              <a:gd name="connsiteX5338" fmla="*/ 54031 w 1056130"/>
              <a:gd name="connsiteY5338" fmla="*/ 292260 h 1056130"/>
              <a:gd name="connsiteX5339" fmla="*/ 12986 w 1056130"/>
              <a:gd name="connsiteY5339" fmla="*/ 292260 h 1056130"/>
              <a:gd name="connsiteX5340" fmla="*/ 10753 w 1056130"/>
              <a:gd name="connsiteY5340" fmla="*/ 289860 h 1056130"/>
              <a:gd name="connsiteX5341" fmla="*/ 10753 w 1056130"/>
              <a:gd name="connsiteY5341" fmla="*/ 249031 h 1056130"/>
              <a:gd name="connsiteX5342" fmla="*/ 13370 w 1056130"/>
              <a:gd name="connsiteY5342" fmla="*/ 246630 h 1056130"/>
              <a:gd name="connsiteX5343" fmla="*/ 53887 w 1056130"/>
              <a:gd name="connsiteY5343" fmla="*/ 246630 h 1056130"/>
              <a:gd name="connsiteX5344" fmla="*/ 56239 w 1056130"/>
              <a:gd name="connsiteY5344" fmla="*/ 249031 h 1056130"/>
              <a:gd name="connsiteX5345" fmla="*/ 56239 w 1056130"/>
              <a:gd name="connsiteY5345" fmla="*/ 243198 h 1056130"/>
              <a:gd name="connsiteX5346" fmla="*/ 54295 w 1056130"/>
              <a:gd name="connsiteY5346" fmla="*/ 245022 h 1056130"/>
              <a:gd name="connsiteX5347" fmla="*/ 12674 w 1056130"/>
              <a:gd name="connsiteY5347" fmla="*/ 245022 h 1056130"/>
              <a:gd name="connsiteX5348" fmla="*/ 10753 w 1056130"/>
              <a:gd name="connsiteY5348" fmla="*/ 242910 h 1056130"/>
              <a:gd name="connsiteX5349" fmla="*/ 10753 w 1056130"/>
              <a:gd name="connsiteY5349" fmla="*/ 201241 h 1056130"/>
              <a:gd name="connsiteX5350" fmla="*/ 12578 w 1056130"/>
              <a:gd name="connsiteY5350" fmla="*/ 199321 h 1056130"/>
              <a:gd name="connsiteX5351" fmla="*/ 54463 w 1056130"/>
              <a:gd name="connsiteY5351" fmla="*/ 199321 h 1056130"/>
              <a:gd name="connsiteX5352" fmla="*/ 56287 w 1056130"/>
              <a:gd name="connsiteY5352" fmla="*/ 201025 h 1056130"/>
              <a:gd name="connsiteX5353" fmla="*/ 56239 w 1056130"/>
              <a:gd name="connsiteY5353" fmla="*/ 243150 h 1056130"/>
              <a:gd name="connsiteX5354" fmla="*/ 10753 w 1056130"/>
              <a:gd name="connsiteY5354" fmla="*/ 154195 h 1056130"/>
              <a:gd name="connsiteX5355" fmla="*/ 12938 w 1056130"/>
              <a:gd name="connsiteY5355" fmla="*/ 152059 h 1056130"/>
              <a:gd name="connsiteX5356" fmla="*/ 53983 w 1056130"/>
              <a:gd name="connsiteY5356" fmla="*/ 152059 h 1056130"/>
              <a:gd name="connsiteX5357" fmla="*/ 56239 w 1056130"/>
              <a:gd name="connsiteY5357" fmla="*/ 154459 h 1056130"/>
              <a:gd name="connsiteX5358" fmla="*/ 56239 w 1056130"/>
              <a:gd name="connsiteY5358" fmla="*/ 195528 h 1056130"/>
              <a:gd name="connsiteX5359" fmla="*/ 53959 w 1056130"/>
              <a:gd name="connsiteY5359" fmla="*/ 197784 h 1056130"/>
              <a:gd name="connsiteX5360" fmla="*/ 12890 w 1056130"/>
              <a:gd name="connsiteY5360" fmla="*/ 197784 h 1056130"/>
              <a:gd name="connsiteX5361" fmla="*/ 10753 w 1056130"/>
              <a:gd name="connsiteY5361" fmla="*/ 195600 h 1056130"/>
              <a:gd name="connsiteX5362" fmla="*/ 10753 w 1056130"/>
              <a:gd name="connsiteY5362" fmla="*/ 154195 h 1056130"/>
              <a:gd name="connsiteX5363" fmla="*/ 10753 w 1056130"/>
              <a:gd name="connsiteY5363" fmla="*/ 12362 h 1056130"/>
              <a:gd name="connsiteX5364" fmla="*/ 12650 w 1056130"/>
              <a:gd name="connsiteY5364" fmla="*/ 10513 h 1056130"/>
              <a:gd name="connsiteX5365" fmla="*/ 54487 w 1056130"/>
              <a:gd name="connsiteY5365" fmla="*/ 10513 h 1056130"/>
              <a:gd name="connsiteX5366" fmla="*/ 56287 w 1056130"/>
              <a:gd name="connsiteY5366" fmla="*/ 12290 h 1056130"/>
              <a:gd name="connsiteX5367" fmla="*/ 56287 w 1056130"/>
              <a:gd name="connsiteY5367" fmla="*/ 54391 h 1056130"/>
              <a:gd name="connsiteX5368" fmla="*/ 54511 w 1056130"/>
              <a:gd name="connsiteY5368" fmla="*/ 56143 h 1056130"/>
              <a:gd name="connsiteX5369" fmla="*/ 12674 w 1056130"/>
              <a:gd name="connsiteY5369" fmla="*/ 56143 h 1056130"/>
              <a:gd name="connsiteX5370" fmla="*/ 10801 w 1056130"/>
              <a:gd name="connsiteY5370" fmla="*/ 54271 h 1056130"/>
              <a:gd name="connsiteX5371" fmla="*/ 10801 w 1056130"/>
              <a:gd name="connsiteY5371" fmla="*/ 33220 h 1056130"/>
              <a:gd name="connsiteX5372" fmla="*/ 56359 w 1056130"/>
              <a:gd name="connsiteY5372" fmla="*/ 101317 h 1056130"/>
              <a:gd name="connsiteX5373" fmla="*/ 54151 w 1056130"/>
              <a:gd name="connsiteY5373" fmla="*/ 103405 h 1056130"/>
              <a:gd name="connsiteX5374" fmla="*/ 12722 w 1056130"/>
              <a:gd name="connsiteY5374" fmla="*/ 103405 h 1056130"/>
              <a:gd name="connsiteX5375" fmla="*/ 10777 w 1056130"/>
              <a:gd name="connsiteY5375" fmla="*/ 101581 h 1056130"/>
              <a:gd name="connsiteX5376" fmla="*/ 10777 w 1056130"/>
              <a:gd name="connsiteY5376" fmla="*/ 59479 h 1056130"/>
              <a:gd name="connsiteX5377" fmla="*/ 12722 w 1056130"/>
              <a:gd name="connsiteY5377" fmla="*/ 57655 h 1056130"/>
              <a:gd name="connsiteX5378" fmla="*/ 54295 w 1056130"/>
              <a:gd name="connsiteY5378" fmla="*/ 57655 h 1056130"/>
              <a:gd name="connsiteX5379" fmla="*/ 56239 w 1056130"/>
              <a:gd name="connsiteY5379" fmla="*/ 59719 h 1056130"/>
              <a:gd name="connsiteX5380" fmla="*/ 56239 w 1056130"/>
              <a:gd name="connsiteY5380" fmla="*/ 101317 h 1056130"/>
              <a:gd name="connsiteX5381" fmla="*/ 12170 w 1056130"/>
              <a:gd name="connsiteY5381" fmla="*/ 105013 h 1056130"/>
              <a:gd name="connsiteX5382" fmla="*/ 13490 w 1056130"/>
              <a:gd name="connsiteY5382" fmla="*/ 105013 h 1056130"/>
              <a:gd name="connsiteX5383" fmla="*/ 53527 w 1056130"/>
              <a:gd name="connsiteY5383" fmla="*/ 105013 h 1056130"/>
              <a:gd name="connsiteX5384" fmla="*/ 54679 w 1056130"/>
              <a:gd name="connsiteY5384" fmla="*/ 105013 h 1056130"/>
              <a:gd name="connsiteX5385" fmla="*/ 56359 w 1056130"/>
              <a:gd name="connsiteY5385" fmla="*/ 106813 h 1056130"/>
              <a:gd name="connsiteX5386" fmla="*/ 56359 w 1056130"/>
              <a:gd name="connsiteY5386" fmla="*/ 127888 h 1056130"/>
              <a:gd name="connsiteX5387" fmla="*/ 56359 w 1056130"/>
              <a:gd name="connsiteY5387" fmla="*/ 148170 h 1056130"/>
              <a:gd name="connsiteX5388" fmla="*/ 54175 w 1056130"/>
              <a:gd name="connsiteY5388" fmla="*/ 150571 h 1056130"/>
              <a:gd name="connsiteX5389" fmla="*/ 12962 w 1056130"/>
              <a:gd name="connsiteY5389" fmla="*/ 150571 h 1056130"/>
              <a:gd name="connsiteX5390" fmla="*/ 10753 w 1056130"/>
              <a:gd name="connsiteY5390" fmla="*/ 148170 h 1056130"/>
              <a:gd name="connsiteX5391" fmla="*/ 10753 w 1056130"/>
              <a:gd name="connsiteY5391" fmla="*/ 107413 h 1056130"/>
              <a:gd name="connsiteX5392" fmla="*/ 10753 w 1056130"/>
              <a:gd name="connsiteY5392" fmla="*/ 106621 h 1056130"/>
              <a:gd name="connsiteX5393" fmla="*/ 12170 w 1056130"/>
              <a:gd name="connsiteY5393" fmla="*/ 105013 h 1056130"/>
              <a:gd name="connsiteX5394" fmla="*/ 10753 w 1056130"/>
              <a:gd name="connsiteY5394" fmla="*/ 342906 h 1056130"/>
              <a:gd name="connsiteX5395" fmla="*/ 12650 w 1056130"/>
              <a:gd name="connsiteY5395" fmla="*/ 341058 h 1056130"/>
              <a:gd name="connsiteX5396" fmla="*/ 54511 w 1056130"/>
              <a:gd name="connsiteY5396" fmla="*/ 341058 h 1056130"/>
              <a:gd name="connsiteX5397" fmla="*/ 56287 w 1056130"/>
              <a:gd name="connsiteY5397" fmla="*/ 342858 h 1056130"/>
              <a:gd name="connsiteX5398" fmla="*/ 56287 w 1056130"/>
              <a:gd name="connsiteY5398" fmla="*/ 363909 h 1056130"/>
              <a:gd name="connsiteX5399" fmla="*/ 56287 w 1056130"/>
              <a:gd name="connsiteY5399" fmla="*/ 384719 h 1056130"/>
              <a:gd name="connsiteX5400" fmla="*/ 54415 w 1056130"/>
              <a:gd name="connsiteY5400" fmla="*/ 386568 h 1056130"/>
              <a:gd name="connsiteX5401" fmla="*/ 12530 w 1056130"/>
              <a:gd name="connsiteY5401" fmla="*/ 386568 h 1056130"/>
              <a:gd name="connsiteX5402" fmla="*/ 10777 w 1056130"/>
              <a:gd name="connsiteY5402" fmla="*/ 384791 h 1056130"/>
              <a:gd name="connsiteX5403" fmla="*/ 10753 w 1056130"/>
              <a:gd name="connsiteY5403" fmla="*/ 342906 h 1056130"/>
              <a:gd name="connsiteX5404" fmla="*/ 56359 w 1056130"/>
              <a:gd name="connsiteY5404" fmla="*/ 458121 h 1056130"/>
              <a:gd name="connsiteX5405" fmla="*/ 56359 w 1056130"/>
              <a:gd name="connsiteY5405" fmla="*/ 478667 h 1056130"/>
              <a:gd name="connsiteX5406" fmla="*/ 54175 w 1056130"/>
              <a:gd name="connsiteY5406" fmla="*/ 481067 h 1056130"/>
              <a:gd name="connsiteX5407" fmla="*/ 12962 w 1056130"/>
              <a:gd name="connsiteY5407" fmla="*/ 481067 h 1056130"/>
              <a:gd name="connsiteX5408" fmla="*/ 10753 w 1056130"/>
              <a:gd name="connsiteY5408" fmla="*/ 478979 h 1056130"/>
              <a:gd name="connsiteX5409" fmla="*/ 10753 w 1056130"/>
              <a:gd name="connsiteY5409" fmla="*/ 437310 h 1056130"/>
              <a:gd name="connsiteX5410" fmla="*/ 12818 w 1056130"/>
              <a:gd name="connsiteY5410" fmla="*/ 435366 h 1056130"/>
              <a:gd name="connsiteX5411" fmla="*/ 54175 w 1056130"/>
              <a:gd name="connsiteY5411" fmla="*/ 435366 h 1056130"/>
              <a:gd name="connsiteX5412" fmla="*/ 56239 w 1056130"/>
              <a:gd name="connsiteY5412" fmla="*/ 437574 h 1056130"/>
              <a:gd name="connsiteX5413" fmla="*/ 56359 w 1056130"/>
              <a:gd name="connsiteY5413" fmla="*/ 431717 h 1056130"/>
              <a:gd name="connsiteX5414" fmla="*/ 54343 w 1056130"/>
              <a:gd name="connsiteY5414" fmla="*/ 433734 h 1056130"/>
              <a:gd name="connsiteX5415" fmla="*/ 12626 w 1056130"/>
              <a:gd name="connsiteY5415" fmla="*/ 433734 h 1056130"/>
              <a:gd name="connsiteX5416" fmla="*/ 10753 w 1056130"/>
              <a:gd name="connsiteY5416" fmla="*/ 431837 h 1056130"/>
              <a:gd name="connsiteX5417" fmla="*/ 10753 w 1056130"/>
              <a:gd name="connsiteY5417" fmla="*/ 389976 h 1056130"/>
              <a:gd name="connsiteX5418" fmla="*/ 12626 w 1056130"/>
              <a:gd name="connsiteY5418" fmla="*/ 388080 h 1056130"/>
              <a:gd name="connsiteX5419" fmla="*/ 54247 w 1056130"/>
              <a:gd name="connsiteY5419" fmla="*/ 388080 h 1056130"/>
              <a:gd name="connsiteX5420" fmla="*/ 56239 w 1056130"/>
              <a:gd name="connsiteY5420" fmla="*/ 390120 h 1056130"/>
              <a:gd name="connsiteX5421" fmla="*/ 56239 w 1056130"/>
              <a:gd name="connsiteY5421" fmla="*/ 411171 h 1056130"/>
              <a:gd name="connsiteX5422" fmla="*/ 56239 w 1056130"/>
              <a:gd name="connsiteY5422" fmla="*/ 431765 h 1056130"/>
              <a:gd name="connsiteX5423" fmla="*/ 10753 w 1056130"/>
              <a:gd name="connsiteY5423" fmla="*/ 531714 h 1056130"/>
              <a:gd name="connsiteX5424" fmla="*/ 12842 w 1056130"/>
              <a:gd name="connsiteY5424" fmla="*/ 529769 h 1056130"/>
              <a:gd name="connsiteX5425" fmla="*/ 54151 w 1056130"/>
              <a:gd name="connsiteY5425" fmla="*/ 529769 h 1056130"/>
              <a:gd name="connsiteX5426" fmla="*/ 56239 w 1056130"/>
              <a:gd name="connsiteY5426" fmla="*/ 531954 h 1056130"/>
              <a:gd name="connsiteX5427" fmla="*/ 56239 w 1056130"/>
              <a:gd name="connsiteY5427" fmla="*/ 573263 h 1056130"/>
              <a:gd name="connsiteX5428" fmla="*/ 54007 w 1056130"/>
              <a:gd name="connsiteY5428" fmla="*/ 575351 h 1056130"/>
              <a:gd name="connsiteX5429" fmla="*/ 12986 w 1056130"/>
              <a:gd name="connsiteY5429" fmla="*/ 575351 h 1056130"/>
              <a:gd name="connsiteX5430" fmla="*/ 10753 w 1056130"/>
              <a:gd name="connsiteY5430" fmla="*/ 573287 h 1056130"/>
              <a:gd name="connsiteX5431" fmla="*/ 10753 w 1056130"/>
              <a:gd name="connsiteY5431" fmla="*/ 484452 h 1056130"/>
              <a:gd name="connsiteX5432" fmla="*/ 12674 w 1056130"/>
              <a:gd name="connsiteY5432" fmla="*/ 482628 h 1056130"/>
              <a:gd name="connsiteX5433" fmla="*/ 54247 w 1056130"/>
              <a:gd name="connsiteY5433" fmla="*/ 482628 h 1056130"/>
              <a:gd name="connsiteX5434" fmla="*/ 56239 w 1056130"/>
              <a:gd name="connsiteY5434" fmla="*/ 484644 h 1056130"/>
              <a:gd name="connsiteX5435" fmla="*/ 56239 w 1056130"/>
              <a:gd name="connsiteY5435" fmla="*/ 526217 h 1056130"/>
              <a:gd name="connsiteX5436" fmla="*/ 54199 w 1056130"/>
              <a:gd name="connsiteY5436" fmla="*/ 528185 h 1056130"/>
              <a:gd name="connsiteX5437" fmla="*/ 12626 w 1056130"/>
              <a:gd name="connsiteY5437" fmla="*/ 528185 h 1056130"/>
              <a:gd name="connsiteX5438" fmla="*/ 10777 w 1056130"/>
              <a:gd name="connsiteY5438" fmla="*/ 526289 h 1056130"/>
              <a:gd name="connsiteX5439" fmla="*/ 10753 w 1056130"/>
              <a:gd name="connsiteY5439" fmla="*/ 484452 h 1056130"/>
              <a:gd name="connsiteX5440" fmla="*/ 12842 w 1056130"/>
              <a:gd name="connsiteY5440" fmla="*/ 622589 h 1056130"/>
              <a:gd name="connsiteX5441" fmla="*/ 10753 w 1056130"/>
              <a:gd name="connsiteY5441" fmla="*/ 620405 h 1056130"/>
              <a:gd name="connsiteX5442" fmla="*/ 10753 w 1056130"/>
              <a:gd name="connsiteY5442" fmla="*/ 579312 h 1056130"/>
              <a:gd name="connsiteX5443" fmla="*/ 12938 w 1056130"/>
              <a:gd name="connsiteY5443" fmla="*/ 576911 h 1056130"/>
              <a:gd name="connsiteX5444" fmla="*/ 54031 w 1056130"/>
              <a:gd name="connsiteY5444" fmla="*/ 576911 h 1056130"/>
              <a:gd name="connsiteX5445" fmla="*/ 56263 w 1056130"/>
              <a:gd name="connsiteY5445" fmla="*/ 578999 h 1056130"/>
              <a:gd name="connsiteX5446" fmla="*/ 56263 w 1056130"/>
              <a:gd name="connsiteY5446" fmla="*/ 620621 h 1056130"/>
              <a:gd name="connsiteX5447" fmla="*/ 54223 w 1056130"/>
              <a:gd name="connsiteY5447" fmla="*/ 622565 h 1056130"/>
              <a:gd name="connsiteX5448" fmla="*/ 62024 w 1056130"/>
              <a:gd name="connsiteY5448" fmla="*/ 624125 h 1056130"/>
              <a:gd name="connsiteX5449" fmla="*/ 94884 w 1056130"/>
              <a:gd name="connsiteY5449" fmla="*/ 624125 h 1056130"/>
              <a:gd name="connsiteX5450" fmla="*/ 81946 w 1056130"/>
              <a:gd name="connsiteY5450" fmla="*/ 626813 h 1056130"/>
              <a:gd name="connsiteX5451" fmla="*/ 49350 w 1056130"/>
              <a:gd name="connsiteY5451" fmla="*/ 626813 h 1056130"/>
              <a:gd name="connsiteX5452" fmla="*/ 46326 w 1056130"/>
              <a:gd name="connsiteY5452" fmla="*/ 626813 h 1056130"/>
              <a:gd name="connsiteX5453" fmla="*/ 62024 w 1056130"/>
              <a:gd name="connsiteY5453" fmla="*/ 624125 h 1056130"/>
              <a:gd name="connsiteX5454" fmla="*/ 25875 w 1056130"/>
              <a:gd name="connsiteY5454" fmla="*/ 631470 h 1056130"/>
              <a:gd name="connsiteX5455" fmla="*/ 23139 w 1056130"/>
              <a:gd name="connsiteY5455" fmla="*/ 631470 h 1056130"/>
              <a:gd name="connsiteX5456" fmla="*/ 40085 w 1056130"/>
              <a:gd name="connsiteY5456" fmla="*/ 628350 h 1056130"/>
              <a:gd name="connsiteX5457" fmla="*/ 76089 w 1056130"/>
              <a:gd name="connsiteY5457" fmla="*/ 628350 h 1056130"/>
              <a:gd name="connsiteX5458" fmla="*/ 72633 w 1056130"/>
              <a:gd name="connsiteY5458" fmla="*/ 629598 h 1056130"/>
              <a:gd name="connsiteX5459" fmla="*/ 56263 w 1056130"/>
              <a:gd name="connsiteY5459" fmla="*/ 631494 h 1056130"/>
              <a:gd name="connsiteX5460" fmla="*/ 25875 w 1056130"/>
              <a:gd name="connsiteY5460" fmla="*/ 631470 h 1056130"/>
              <a:gd name="connsiteX5461" fmla="*/ 52518 w 1056130"/>
              <a:gd name="connsiteY5461" fmla="*/ 635694 h 1056130"/>
              <a:gd name="connsiteX5462" fmla="*/ 61760 w 1056130"/>
              <a:gd name="connsiteY5462" fmla="*/ 633630 h 1056130"/>
              <a:gd name="connsiteX5463" fmla="*/ 67496 w 1056130"/>
              <a:gd name="connsiteY5463" fmla="*/ 633030 h 1056130"/>
              <a:gd name="connsiteX5464" fmla="*/ 107485 w 1056130"/>
              <a:gd name="connsiteY5464" fmla="*/ 633030 h 1056130"/>
              <a:gd name="connsiteX5465" fmla="*/ 90155 w 1056130"/>
              <a:gd name="connsiteY5465" fmla="*/ 636703 h 1056130"/>
              <a:gd name="connsiteX5466" fmla="*/ 50334 w 1056130"/>
              <a:gd name="connsiteY5466" fmla="*/ 636703 h 1056130"/>
              <a:gd name="connsiteX5467" fmla="*/ 52518 w 1056130"/>
              <a:gd name="connsiteY5467" fmla="*/ 635694 h 1056130"/>
              <a:gd name="connsiteX5468" fmla="*/ 27483 w 1056130"/>
              <a:gd name="connsiteY5468" fmla="*/ 642079 h 1056130"/>
              <a:gd name="connsiteX5469" fmla="*/ 25971 w 1056130"/>
              <a:gd name="connsiteY5469" fmla="*/ 642079 h 1056130"/>
              <a:gd name="connsiteX5470" fmla="*/ 27843 w 1056130"/>
              <a:gd name="connsiteY5470" fmla="*/ 641311 h 1056130"/>
              <a:gd name="connsiteX5471" fmla="*/ 40157 w 1056130"/>
              <a:gd name="connsiteY5471" fmla="*/ 638551 h 1056130"/>
              <a:gd name="connsiteX5472" fmla="*/ 42557 w 1056130"/>
              <a:gd name="connsiteY5472" fmla="*/ 638335 h 1056130"/>
              <a:gd name="connsiteX5473" fmla="*/ 85163 w 1056130"/>
              <a:gd name="connsiteY5473" fmla="*/ 638335 h 1056130"/>
              <a:gd name="connsiteX5474" fmla="*/ 86723 w 1056130"/>
              <a:gd name="connsiteY5474" fmla="*/ 638335 h 1056130"/>
              <a:gd name="connsiteX5475" fmla="*/ 86723 w 1056130"/>
              <a:gd name="connsiteY5475" fmla="*/ 638767 h 1056130"/>
              <a:gd name="connsiteX5476" fmla="*/ 73785 w 1056130"/>
              <a:gd name="connsiteY5476" fmla="*/ 642007 h 1056130"/>
              <a:gd name="connsiteX5477" fmla="*/ 72201 w 1056130"/>
              <a:gd name="connsiteY5477" fmla="*/ 642007 h 1056130"/>
              <a:gd name="connsiteX5478" fmla="*/ 73281 w 1056130"/>
              <a:gd name="connsiteY5478" fmla="*/ 643807 h 1056130"/>
              <a:gd name="connsiteX5479" fmla="*/ 75105 w 1056130"/>
              <a:gd name="connsiteY5479" fmla="*/ 643687 h 1056130"/>
              <a:gd name="connsiteX5480" fmla="*/ 123111 w 1056130"/>
              <a:gd name="connsiteY5480" fmla="*/ 643687 h 1056130"/>
              <a:gd name="connsiteX5481" fmla="*/ 121191 w 1056130"/>
              <a:gd name="connsiteY5481" fmla="*/ 644720 h 1056130"/>
              <a:gd name="connsiteX5482" fmla="*/ 115886 w 1056130"/>
              <a:gd name="connsiteY5482" fmla="*/ 646280 h 1056130"/>
              <a:gd name="connsiteX5483" fmla="*/ 99900 w 1056130"/>
              <a:gd name="connsiteY5483" fmla="*/ 648488 h 1056130"/>
              <a:gd name="connsiteX5484" fmla="*/ 59911 w 1056130"/>
              <a:gd name="connsiteY5484" fmla="*/ 648488 h 1056130"/>
              <a:gd name="connsiteX5485" fmla="*/ 56767 w 1056130"/>
              <a:gd name="connsiteY5485" fmla="*/ 648488 h 1056130"/>
              <a:gd name="connsiteX5486" fmla="*/ 56767 w 1056130"/>
              <a:gd name="connsiteY5486" fmla="*/ 648008 h 1056130"/>
              <a:gd name="connsiteX5487" fmla="*/ 73281 w 1056130"/>
              <a:gd name="connsiteY5487" fmla="*/ 643807 h 1056130"/>
              <a:gd name="connsiteX5488" fmla="*/ 29836 w 1056130"/>
              <a:gd name="connsiteY5488" fmla="*/ 655449 h 1056130"/>
              <a:gd name="connsiteX5489" fmla="*/ 28708 w 1056130"/>
              <a:gd name="connsiteY5489" fmla="*/ 654945 h 1056130"/>
              <a:gd name="connsiteX5490" fmla="*/ 47766 w 1056130"/>
              <a:gd name="connsiteY5490" fmla="*/ 650144 h 1056130"/>
              <a:gd name="connsiteX5491" fmla="*/ 49854 w 1056130"/>
              <a:gd name="connsiteY5491" fmla="*/ 649976 h 1056130"/>
              <a:gd name="connsiteX5492" fmla="*/ 99612 w 1056130"/>
              <a:gd name="connsiteY5492" fmla="*/ 649976 h 1056130"/>
              <a:gd name="connsiteX5493" fmla="*/ 100788 w 1056130"/>
              <a:gd name="connsiteY5493" fmla="*/ 650168 h 1056130"/>
              <a:gd name="connsiteX5494" fmla="*/ 99228 w 1056130"/>
              <a:gd name="connsiteY5494" fmla="*/ 650960 h 1056130"/>
              <a:gd name="connsiteX5495" fmla="*/ 85090 w 1056130"/>
              <a:gd name="connsiteY5495" fmla="*/ 655017 h 1056130"/>
              <a:gd name="connsiteX5496" fmla="*/ 82234 w 1056130"/>
              <a:gd name="connsiteY5496" fmla="*/ 655425 h 1056130"/>
              <a:gd name="connsiteX5497" fmla="*/ 83602 w 1056130"/>
              <a:gd name="connsiteY5497" fmla="*/ 657201 h 1056130"/>
              <a:gd name="connsiteX5498" fmla="*/ 86003 w 1056130"/>
              <a:gd name="connsiteY5498" fmla="*/ 657033 h 1056130"/>
              <a:gd name="connsiteX5499" fmla="*/ 138689 w 1056130"/>
              <a:gd name="connsiteY5499" fmla="*/ 657033 h 1056130"/>
              <a:gd name="connsiteX5500" fmla="*/ 140849 w 1056130"/>
              <a:gd name="connsiteY5500" fmla="*/ 657345 h 1056130"/>
              <a:gd name="connsiteX5501" fmla="*/ 139097 w 1056130"/>
              <a:gd name="connsiteY5501" fmla="*/ 658209 h 1056130"/>
              <a:gd name="connsiteX5502" fmla="*/ 125896 w 1056130"/>
              <a:gd name="connsiteY5502" fmla="*/ 662602 h 1056130"/>
              <a:gd name="connsiteX5503" fmla="*/ 122559 w 1056130"/>
              <a:gd name="connsiteY5503" fmla="*/ 663178 h 1056130"/>
              <a:gd name="connsiteX5504" fmla="*/ 64280 w 1056130"/>
              <a:gd name="connsiteY5504" fmla="*/ 663178 h 1056130"/>
              <a:gd name="connsiteX5505" fmla="*/ 64280 w 1056130"/>
              <a:gd name="connsiteY5505" fmla="*/ 662674 h 1056130"/>
              <a:gd name="connsiteX5506" fmla="*/ 83602 w 1056130"/>
              <a:gd name="connsiteY5506" fmla="*/ 657201 h 1056130"/>
              <a:gd name="connsiteX5507" fmla="*/ 34228 w 1056130"/>
              <a:gd name="connsiteY5507" fmla="*/ 672035 h 1056130"/>
              <a:gd name="connsiteX5508" fmla="*/ 33052 w 1056130"/>
              <a:gd name="connsiteY5508" fmla="*/ 672035 h 1056130"/>
              <a:gd name="connsiteX5509" fmla="*/ 36485 w 1056130"/>
              <a:gd name="connsiteY5509" fmla="*/ 670667 h 1056130"/>
              <a:gd name="connsiteX5510" fmla="*/ 54919 w 1056130"/>
              <a:gd name="connsiteY5510" fmla="*/ 665386 h 1056130"/>
              <a:gd name="connsiteX5511" fmla="*/ 58543 w 1056130"/>
              <a:gd name="connsiteY5511" fmla="*/ 664810 h 1056130"/>
              <a:gd name="connsiteX5512" fmla="*/ 116150 w 1056130"/>
              <a:gd name="connsiteY5512" fmla="*/ 664810 h 1056130"/>
              <a:gd name="connsiteX5513" fmla="*/ 117591 w 1056130"/>
              <a:gd name="connsiteY5513" fmla="*/ 665002 h 1056130"/>
              <a:gd name="connsiteX5514" fmla="*/ 116078 w 1056130"/>
              <a:gd name="connsiteY5514" fmla="*/ 665842 h 1056130"/>
              <a:gd name="connsiteX5515" fmla="*/ 98892 w 1056130"/>
              <a:gd name="connsiteY5515" fmla="*/ 671603 h 1056130"/>
              <a:gd name="connsiteX5516" fmla="*/ 96060 w 1056130"/>
              <a:gd name="connsiteY5516" fmla="*/ 672107 h 1056130"/>
              <a:gd name="connsiteX5517" fmla="*/ 75729 w 1056130"/>
              <a:gd name="connsiteY5517" fmla="*/ 681084 h 1056130"/>
              <a:gd name="connsiteX5518" fmla="*/ 95940 w 1056130"/>
              <a:gd name="connsiteY5518" fmla="*/ 674339 h 1056130"/>
              <a:gd name="connsiteX5519" fmla="*/ 99276 w 1056130"/>
              <a:gd name="connsiteY5519" fmla="*/ 673691 h 1056130"/>
              <a:gd name="connsiteX5520" fmla="*/ 163244 w 1056130"/>
              <a:gd name="connsiteY5520" fmla="*/ 673691 h 1056130"/>
              <a:gd name="connsiteX5521" fmla="*/ 164156 w 1056130"/>
              <a:gd name="connsiteY5521" fmla="*/ 673691 h 1056130"/>
              <a:gd name="connsiteX5522" fmla="*/ 162452 w 1056130"/>
              <a:gd name="connsiteY5522" fmla="*/ 674771 h 1056130"/>
              <a:gd name="connsiteX5523" fmla="*/ 145650 w 1056130"/>
              <a:gd name="connsiteY5523" fmla="*/ 681540 h 1056130"/>
              <a:gd name="connsiteX5524" fmla="*/ 142866 w 1056130"/>
              <a:gd name="connsiteY5524" fmla="*/ 682116 h 1056130"/>
              <a:gd name="connsiteX5525" fmla="*/ 75153 w 1056130"/>
              <a:gd name="connsiteY5525" fmla="*/ 682116 h 1056130"/>
              <a:gd name="connsiteX5526" fmla="*/ 73785 w 1056130"/>
              <a:gd name="connsiteY5526" fmla="*/ 681660 h 1056130"/>
              <a:gd name="connsiteX5527" fmla="*/ 40565 w 1056130"/>
              <a:gd name="connsiteY5527" fmla="*/ 693830 h 1056130"/>
              <a:gd name="connsiteX5528" fmla="*/ 39173 w 1056130"/>
              <a:gd name="connsiteY5528" fmla="*/ 693830 h 1056130"/>
              <a:gd name="connsiteX5529" fmla="*/ 40949 w 1056130"/>
              <a:gd name="connsiteY5529" fmla="*/ 692822 h 1056130"/>
              <a:gd name="connsiteX5530" fmla="*/ 65600 w 1056130"/>
              <a:gd name="connsiteY5530" fmla="*/ 684565 h 1056130"/>
              <a:gd name="connsiteX5531" fmla="*/ 68913 w 1056130"/>
              <a:gd name="connsiteY5531" fmla="*/ 683892 h 1056130"/>
              <a:gd name="connsiteX5532" fmla="*/ 138905 w 1056130"/>
              <a:gd name="connsiteY5532" fmla="*/ 683892 h 1056130"/>
              <a:gd name="connsiteX5533" fmla="*/ 136769 w 1056130"/>
              <a:gd name="connsiteY5533" fmla="*/ 685285 h 1056130"/>
              <a:gd name="connsiteX5534" fmla="*/ 116750 w 1056130"/>
              <a:gd name="connsiteY5534" fmla="*/ 693086 h 1056130"/>
              <a:gd name="connsiteX5535" fmla="*/ 113702 w 1056130"/>
              <a:gd name="connsiteY5535" fmla="*/ 693686 h 1056130"/>
              <a:gd name="connsiteX5536" fmla="*/ 88571 w 1056130"/>
              <a:gd name="connsiteY5536" fmla="*/ 706239 h 1056130"/>
              <a:gd name="connsiteX5537" fmla="*/ 114158 w 1056130"/>
              <a:gd name="connsiteY5537" fmla="*/ 695942 h 1056130"/>
              <a:gd name="connsiteX5538" fmla="*/ 116966 w 1056130"/>
              <a:gd name="connsiteY5538" fmla="*/ 695390 h 1056130"/>
              <a:gd name="connsiteX5539" fmla="*/ 192600 w 1056130"/>
              <a:gd name="connsiteY5539" fmla="*/ 695390 h 1056130"/>
              <a:gd name="connsiteX5540" fmla="*/ 193560 w 1056130"/>
              <a:gd name="connsiteY5540" fmla="*/ 695606 h 1056130"/>
              <a:gd name="connsiteX5541" fmla="*/ 191904 w 1056130"/>
              <a:gd name="connsiteY5541" fmla="*/ 696782 h 1056130"/>
              <a:gd name="connsiteX5542" fmla="*/ 172701 w 1056130"/>
              <a:gd name="connsiteY5542" fmla="*/ 706383 h 1056130"/>
              <a:gd name="connsiteX5543" fmla="*/ 169197 w 1056130"/>
              <a:gd name="connsiteY5543" fmla="*/ 707247 h 1056130"/>
              <a:gd name="connsiteX5544" fmla="*/ 87251 w 1056130"/>
              <a:gd name="connsiteY5544" fmla="*/ 707247 h 1056130"/>
              <a:gd name="connsiteX5545" fmla="*/ 88643 w 1056130"/>
              <a:gd name="connsiteY5545" fmla="*/ 706143 h 1056130"/>
              <a:gd name="connsiteX5546" fmla="*/ 48630 w 1056130"/>
              <a:gd name="connsiteY5546" fmla="*/ 723785 h 1056130"/>
              <a:gd name="connsiteX5547" fmla="*/ 46614 w 1056130"/>
              <a:gd name="connsiteY5547" fmla="*/ 723497 h 1056130"/>
              <a:gd name="connsiteX5548" fmla="*/ 47142 w 1056130"/>
              <a:gd name="connsiteY5548" fmla="*/ 722729 h 1056130"/>
              <a:gd name="connsiteX5549" fmla="*/ 79618 w 1056130"/>
              <a:gd name="connsiteY5549" fmla="*/ 709792 h 1056130"/>
              <a:gd name="connsiteX5550" fmla="*/ 83674 w 1056130"/>
              <a:gd name="connsiteY5550" fmla="*/ 708928 h 1056130"/>
              <a:gd name="connsiteX5551" fmla="*/ 164564 w 1056130"/>
              <a:gd name="connsiteY5551" fmla="*/ 708928 h 1056130"/>
              <a:gd name="connsiteX5552" fmla="*/ 166701 w 1056130"/>
              <a:gd name="connsiteY5552" fmla="*/ 709192 h 1056130"/>
              <a:gd name="connsiteX5553" fmla="*/ 164732 w 1056130"/>
              <a:gd name="connsiteY5553" fmla="*/ 710416 h 1056130"/>
              <a:gd name="connsiteX5554" fmla="*/ 141713 w 1056130"/>
              <a:gd name="connsiteY5554" fmla="*/ 721961 h 1056130"/>
              <a:gd name="connsiteX5555" fmla="*/ 139313 w 1056130"/>
              <a:gd name="connsiteY5555" fmla="*/ 723233 h 1056130"/>
              <a:gd name="connsiteX5556" fmla="*/ 139313 w 1056130"/>
              <a:gd name="connsiteY5556" fmla="*/ 723233 h 1056130"/>
              <a:gd name="connsiteX5557" fmla="*/ 136913 w 1056130"/>
              <a:gd name="connsiteY5557" fmla="*/ 723761 h 1056130"/>
              <a:gd name="connsiteX5558" fmla="*/ 107605 w 1056130"/>
              <a:gd name="connsiteY5558" fmla="*/ 740851 h 1056130"/>
              <a:gd name="connsiteX5559" fmla="*/ 137681 w 1056130"/>
              <a:gd name="connsiteY5559" fmla="*/ 725730 h 1056130"/>
              <a:gd name="connsiteX5560" fmla="*/ 141161 w 1056130"/>
              <a:gd name="connsiteY5560" fmla="*/ 724817 h 1056130"/>
              <a:gd name="connsiteX5561" fmla="*/ 232085 w 1056130"/>
              <a:gd name="connsiteY5561" fmla="*/ 724817 h 1056130"/>
              <a:gd name="connsiteX5562" fmla="*/ 233405 w 1056130"/>
              <a:gd name="connsiteY5562" fmla="*/ 724817 h 1056130"/>
              <a:gd name="connsiteX5563" fmla="*/ 231437 w 1056130"/>
              <a:gd name="connsiteY5563" fmla="*/ 726522 h 1056130"/>
              <a:gd name="connsiteX5564" fmla="*/ 209834 w 1056130"/>
              <a:gd name="connsiteY5564" fmla="*/ 740923 h 1056130"/>
              <a:gd name="connsiteX5565" fmla="*/ 206185 w 1056130"/>
              <a:gd name="connsiteY5565" fmla="*/ 742076 h 1056130"/>
              <a:gd name="connsiteX5566" fmla="*/ 107773 w 1056130"/>
              <a:gd name="connsiteY5566" fmla="*/ 742076 h 1056130"/>
              <a:gd name="connsiteX5567" fmla="*/ 106189 w 1056130"/>
              <a:gd name="connsiteY5567" fmla="*/ 741860 h 1056130"/>
              <a:gd name="connsiteX5568" fmla="*/ 107677 w 1056130"/>
              <a:gd name="connsiteY5568" fmla="*/ 740755 h 1056130"/>
              <a:gd name="connsiteX5569" fmla="*/ 61400 w 1056130"/>
              <a:gd name="connsiteY5569" fmla="*/ 765214 h 1056130"/>
              <a:gd name="connsiteX5570" fmla="*/ 59935 w 1056130"/>
              <a:gd name="connsiteY5570" fmla="*/ 764998 h 1056130"/>
              <a:gd name="connsiteX5571" fmla="*/ 61280 w 1056130"/>
              <a:gd name="connsiteY5571" fmla="*/ 763942 h 1056130"/>
              <a:gd name="connsiteX5572" fmla="*/ 100284 w 1056130"/>
              <a:gd name="connsiteY5572" fmla="*/ 744404 h 1056130"/>
              <a:gd name="connsiteX5573" fmla="*/ 103021 w 1056130"/>
              <a:gd name="connsiteY5573" fmla="*/ 743684 h 1056130"/>
              <a:gd name="connsiteX5574" fmla="*/ 203833 w 1056130"/>
              <a:gd name="connsiteY5574" fmla="*/ 743684 h 1056130"/>
              <a:gd name="connsiteX5575" fmla="*/ 205129 w 1056130"/>
              <a:gd name="connsiteY5575" fmla="*/ 743852 h 1056130"/>
              <a:gd name="connsiteX5576" fmla="*/ 202729 w 1056130"/>
              <a:gd name="connsiteY5576" fmla="*/ 745652 h 1056130"/>
              <a:gd name="connsiteX5577" fmla="*/ 175390 w 1056130"/>
              <a:gd name="connsiteY5577" fmla="*/ 763942 h 1056130"/>
              <a:gd name="connsiteX5578" fmla="*/ 171501 w 1056130"/>
              <a:gd name="connsiteY5578" fmla="*/ 765214 h 1056130"/>
              <a:gd name="connsiteX5579" fmla="*/ 136073 w 1056130"/>
              <a:gd name="connsiteY5579" fmla="*/ 792146 h 1056130"/>
              <a:gd name="connsiteX5580" fmla="*/ 172365 w 1056130"/>
              <a:gd name="connsiteY5580" fmla="*/ 767855 h 1056130"/>
              <a:gd name="connsiteX5581" fmla="*/ 176038 w 1056130"/>
              <a:gd name="connsiteY5581" fmla="*/ 766775 h 1056130"/>
              <a:gd name="connsiteX5582" fmla="*/ 287411 w 1056130"/>
              <a:gd name="connsiteY5582" fmla="*/ 766775 h 1056130"/>
              <a:gd name="connsiteX5583" fmla="*/ 289812 w 1056130"/>
              <a:gd name="connsiteY5583" fmla="*/ 767039 h 1056130"/>
              <a:gd name="connsiteX5584" fmla="*/ 288300 w 1056130"/>
              <a:gd name="connsiteY5584" fmla="*/ 768815 h 1056130"/>
              <a:gd name="connsiteX5585" fmla="*/ 265065 w 1056130"/>
              <a:gd name="connsiteY5585" fmla="*/ 792122 h 1056130"/>
              <a:gd name="connsiteX5586" fmla="*/ 261104 w 1056130"/>
              <a:gd name="connsiteY5586" fmla="*/ 793898 h 1056130"/>
              <a:gd name="connsiteX5587" fmla="*/ 136841 w 1056130"/>
              <a:gd name="connsiteY5587" fmla="*/ 793898 h 1056130"/>
              <a:gd name="connsiteX5588" fmla="*/ 134441 w 1056130"/>
              <a:gd name="connsiteY5588" fmla="*/ 793898 h 1056130"/>
              <a:gd name="connsiteX5589" fmla="*/ 136073 w 1056130"/>
              <a:gd name="connsiteY5589" fmla="*/ 792146 h 1056130"/>
              <a:gd name="connsiteX5590" fmla="*/ 81634 w 1056130"/>
              <a:gd name="connsiteY5590" fmla="*/ 828438 h 1056130"/>
              <a:gd name="connsiteX5591" fmla="*/ 129376 w 1056130"/>
              <a:gd name="connsiteY5591" fmla="*/ 796538 h 1056130"/>
              <a:gd name="connsiteX5592" fmla="*/ 133264 w 1056130"/>
              <a:gd name="connsiteY5592" fmla="*/ 795314 h 1056130"/>
              <a:gd name="connsiteX5593" fmla="*/ 258920 w 1056130"/>
              <a:gd name="connsiteY5593" fmla="*/ 795314 h 1056130"/>
              <a:gd name="connsiteX5594" fmla="*/ 260984 w 1056130"/>
              <a:gd name="connsiteY5594" fmla="*/ 795482 h 1056130"/>
              <a:gd name="connsiteX5595" fmla="*/ 260072 w 1056130"/>
              <a:gd name="connsiteY5595" fmla="*/ 796922 h 1056130"/>
              <a:gd name="connsiteX5596" fmla="*/ 228244 w 1056130"/>
              <a:gd name="connsiteY5596" fmla="*/ 828822 h 1056130"/>
              <a:gd name="connsiteX5597" fmla="*/ 224500 w 1056130"/>
              <a:gd name="connsiteY5597" fmla="*/ 830166 h 1056130"/>
              <a:gd name="connsiteX5598" fmla="*/ 79546 w 1056130"/>
              <a:gd name="connsiteY5598" fmla="*/ 830166 h 1056130"/>
              <a:gd name="connsiteX5599" fmla="*/ 81634 w 1056130"/>
              <a:gd name="connsiteY5599" fmla="*/ 828438 h 1056130"/>
              <a:gd name="connsiteX5600" fmla="*/ 176158 w 1056130"/>
              <a:gd name="connsiteY5600" fmla="*/ 878364 h 1056130"/>
              <a:gd name="connsiteX5601" fmla="*/ 10537 w 1056130"/>
              <a:gd name="connsiteY5601" fmla="*/ 878364 h 1056130"/>
              <a:gd name="connsiteX5602" fmla="*/ 7921 w 1056130"/>
              <a:gd name="connsiteY5602" fmla="*/ 878364 h 1056130"/>
              <a:gd name="connsiteX5603" fmla="*/ 9025 w 1056130"/>
              <a:gd name="connsiteY5603" fmla="*/ 876924 h 1056130"/>
              <a:gd name="connsiteX5604" fmla="*/ 74913 w 1056130"/>
              <a:gd name="connsiteY5604" fmla="*/ 832927 h 1056130"/>
              <a:gd name="connsiteX5605" fmla="*/ 78322 w 1056130"/>
              <a:gd name="connsiteY5605" fmla="*/ 831799 h 1056130"/>
              <a:gd name="connsiteX5606" fmla="*/ 223444 w 1056130"/>
              <a:gd name="connsiteY5606" fmla="*/ 831799 h 1056130"/>
              <a:gd name="connsiteX5607" fmla="*/ 224692 w 1056130"/>
              <a:gd name="connsiteY5607" fmla="*/ 831799 h 1056130"/>
              <a:gd name="connsiteX5608" fmla="*/ 222964 w 1056130"/>
              <a:gd name="connsiteY5608" fmla="*/ 834055 h 1056130"/>
              <a:gd name="connsiteX5609" fmla="*/ 180526 w 1056130"/>
              <a:gd name="connsiteY5609" fmla="*/ 876540 h 1056130"/>
              <a:gd name="connsiteX5610" fmla="*/ 176158 w 1056130"/>
              <a:gd name="connsiteY5610" fmla="*/ 878364 h 1056130"/>
              <a:gd name="connsiteX5611" fmla="*/ 317487 w 1056130"/>
              <a:gd name="connsiteY5611" fmla="*/ 944757 h 1056130"/>
              <a:gd name="connsiteX5612" fmla="*/ 151027 w 1056130"/>
              <a:gd name="connsiteY5612" fmla="*/ 944757 h 1056130"/>
              <a:gd name="connsiteX5613" fmla="*/ 115502 w 1056130"/>
              <a:gd name="connsiteY5613" fmla="*/ 944757 h 1056130"/>
              <a:gd name="connsiteX5614" fmla="*/ 115286 w 1056130"/>
              <a:gd name="connsiteY5614" fmla="*/ 944229 h 1056130"/>
              <a:gd name="connsiteX5615" fmla="*/ 117062 w 1056130"/>
              <a:gd name="connsiteY5615" fmla="*/ 942404 h 1056130"/>
              <a:gd name="connsiteX5616" fmla="*/ 154123 w 1056130"/>
              <a:gd name="connsiteY5616" fmla="*/ 905344 h 1056130"/>
              <a:gd name="connsiteX5617" fmla="*/ 177694 w 1056130"/>
              <a:gd name="connsiteY5617" fmla="*/ 881629 h 1056130"/>
              <a:gd name="connsiteX5618" fmla="*/ 181846 w 1056130"/>
              <a:gd name="connsiteY5618" fmla="*/ 879925 h 1056130"/>
              <a:gd name="connsiteX5619" fmla="*/ 349603 w 1056130"/>
              <a:gd name="connsiteY5619" fmla="*/ 879925 h 1056130"/>
              <a:gd name="connsiteX5620" fmla="*/ 352219 w 1056130"/>
              <a:gd name="connsiteY5620" fmla="*/ 880165 h 1056130"/>
              <a:gd name="connsiteX5621" fmla="*/ 351331 w 1056130"/>
              <a:gd name="connsiteY5621" fmla="*/ 882565 h 1056130"/>
              <a:gd name="connsiteX5622" fmla="*/ 321520 w 1056130"/>
              <a:gd name="connsiteY5622" fmla="*/ 942380 h 1056130"/>
              <a:gd name="connsiteX5623" fmla="*/ 317487 w 1056130"/>
              <a:gd name="connsiteY5623" fmla="*/ 944757 h 1056130"/>
              <a:gd name="connsiteX5624" fmla="*/ 528185 w 1056130"/>
              <a:gd name="connsiteY5624" fmla="*/ 895046 h 1056130"/>
              <a:gd name="connsiteX5625" fmla="*/ 528017 w 1056130"/>
              <a:gd name="connsiteY5625" fmla="*/ 942188 h 1056130"/>
              <a:gd name="connsiteX5626" fmla="*/ 528017 w 1056130"/>
              <a:gd name="connsiteY5626" fmla="*/ 943508 h 1056130"/>
              <a:gd name="connsiteX5627" fmla="*/ 526721 w 1056130"/>
              <a:gd name="connsiteY5627" fmla="*/ 944709 h 1056130"/>
              <a:gd name="connsiteX5628" fmla="*/ 322120 w 1056130"/>
              <a:gd name="connsiteY5628" fmla="*/ 944709 h 1056130"/>
              <a:gd name="connsiteX5629" fmla="*/ 323464 w 1056130"/>
              <a:gd name="connsiteY5629" fmla="*/ 941924 h 1056130"/>
              <a:gd name="connsiteX5630" fmla="*/ 353372 w 1056130"/>
              <a:gd name="connsiteY5630" fmla="*/ 882133 h 1056130"/>
              <a:gd name="connsiteX5631" fmla="*/ 356924 w 1056130"/>
              <a:gd name="connsiteY5631" fmla="*/ 879877 h 1056130"/>
              <a:gd name="connsiteX5632" fmla="*/ 525521 w 1056130"/>
              <a:gd name="connsiteY5632" fmla="*/ 879877 h 1056130"/>
              <a:gd name="connsiteX5633" fmla="*/ 526577 w 1056130"/>
              <a:gd name="connsiteY5633" fmla="*/ 879877 h 1056130"/>
              <a:gd name="connsiteX5634" fmla="*/ 528209 w 1056130"/>
              <a:gd name="connsiteY5634" fmla="*/ 881581 h 1056130"/>
              <a:gd name="connsiteX5635" fmla="*/ 528185 w 1056130"/>
              <a:gd name="connsiteY5635" fmla="*/ 895046 h 1056130"/>
              <a:gd name="connsiteX5636" fmla="*/ 528809 w 1056130"/>
              <a:gd name="connsiteY5636" fmla="*/ 755445 h 1056130"/>
              <a:gd name="connsiteX5637" fmla="*/ 528329 w 1056130"/>
              <a:gd name="connsiteY5637" fmla="*/ 756885 h 1056130"/>
              <a:gd name="connsiteX5638" fmla="*/ 528209 w 1056130"/>
              <a:gd name="connsiteY5638" fmla="*/ 763702 h 1056130"/>
              <a:gd name="connsiteX5639" fmla="*/ 526673 w 1056130"/>
              <a:gd name="connsiteY5639" fmla="*/ 765214 h 1056130"/>
              <a:gd name="connsiteX5640" fmla="*/ 525089 w 1056130"/>
              <a:gd name="connsiteY5640" fmla="*/ 765214 h 1056130"/>
              <a:gd name="connsiteX5641" fmla="*/ 414987 w 1056130"/>
              <a:gd name="connsiteY5641" fmla="*/ 765214 h 1056130"/>
              <a:gd name="connsiteX5642" fmla="*/ 412467 w 1056130"/>
              <a:gd name="connsiteY5642" fmla="*/ 765070 h 1056130"/>
              <a:gd name="connsiteX5643" fmla="*/ 412731 w 1056130"/>
              <a:gd name="connsiteY5643" fmla="*/ 763534 h 1056130"/>
              <a:gd name="connsiteX5644" fmla="*/ 422140 w 1056130"/>
              <a:gd name="connsiteY5644" fmla="*/ 744716 h 1056130"/>
              <a:gd name="connsiteX5645" fmla="*/ 422908 w 1056130"/>
              <a:gd name="connsiteY5645" fmla="*/ 743660 h 1056130"/>
              <a:gd name="connsiteX5646" fmla="*/ 425308 w 1056130"/>
              <a:gd name="connsiteY5646" fmla="*/ 743180 h 1056130"/>
              <a:gd name="connsiteX5647" fmla="*/ 525449 w 1056130"/>
              <a:gd name="connsiteY5647" fmla="*/ 743180 h 1056130"/>
              <a:gd name="connsiteX5648" fmla="*/ 528113 w 1056130"/>
              <a:gd name="connsiteY5648" fmla="*/ 743756 h 1056130"/>
              <a:gd name="connsiteX5649" fmla="*/ 528713 w 1056130"/>
              <a:gd name="connsiteY5649" fmla="*/ 745340 h 1056130"/>
              <a:gd name="connsiteX5650" fmla="*/ 528209 w 1056130"/>
              <a:gd name="connsiteY5650" fmla="*/ 742052 h 1056130"/>
              <a:gd name="connsiteX5651" fmla="*/ 525809 w 1056130"/>
              <a:gd name="connsiteY5651" fmla="*/ 742652 h 1056130"/>
              <a:gd name="connsiteX5652" fmla="*/ 425837 w 1056130"/>
              <a:gd name="connsiteY5652" fmla="*/ 742652 h 1056130"/>
              <a:gd name="connsiteX5653" fmla="*/ 423436 w 1056130"/>
              <a:gd name="connsiteY5653" fmla="*/ 741908 h 1056130"/>
              <a:gd name="connsiteX5654" fmla="*/ 431093 w 1056130"/>
              <a:gd name="connsiteY5654" fmla="*/ 726690 h 1056130"/>
              <a:gd name="connsiteX5655" fmla="*/ 432317 w 1056130"/>
              <a:gd name="connsiteY5655" fmla="*/ 724697 h 1056130"/>
              <a:gd name="connsiteX5656" fmla="*/ 434718 w 1056130"/>
              <a:gd name="connsiteY5656" fmla="*/ 724193 h 1056130"/>
              <a:gd name="connsiteX5657" fmla="*/ 525377 w 1056130"/>
              <a:gd name="connsiteY5657" fmla="*/ 724193 h 1056130"/>
              <a:gd name="connsiteX5658" fmla="*/ 528041 w 1056130"/>
              <a:gd name="connsiteY5658" fmla="*/ 724769 h 1056130"/>
              <a:gd name="connsiteX5659" fmla="*/ 528641 w 1056130"/>
              <a:gd name="connsiteY5659" fmla="*/ 726642 h 1056130"/>
              <a:gd name="connsiteX5660" fmla="*/ 528641 w 1056130"/>
              <a:gd name="connsiteY5660" fmla="*/ 740179 h 1056130"/>
              <a:gd name="connsiteX5661" fmla="*/ 528209 w 1056130"/>
              <a:gd name="connsiteY5661" fmla="*/ 742052 h 1056130"/>
              <a:gd name="connsiteX5662" fmla="*/ 528209 w 1056130"/>
              <a:gd name="connsiteY5662" fmla="*/ 682044 h 1056130"/>
              <a:gd name="connsiteX5663" fmla="*/ 525809 w 1056130"/>
              <a:gd name="connsiteY5663" fmla="*/ 682044 h 1056130"/>
              <a:gd name="connsiteX5664" fmla="*/ 453416 w 1056130"/>
              <a:gd name="connsiteY5664" fmla="*/ 682044 h 1056130"/>
              <a:gd name="connsiteX5665" fmla="*/ 457688 w 1056130"/>
              <a:gd name="connsiteY5665" fmla="*/ 673571 h 1056130"/>
              <a:gd name="connsiteX5666" fmla="*/ 460089 w 1056130"/>
              <a:gd name="connsiteY5666" fmla="*/ 672995 h 1056130"/>
              <a:gd name="connsiteX5667" fmla="*/ 525737 w 1056130"/>
              <a:gd name="connsiteY5667" fmla="*/ 672995 h 1056130"/>
              <a:gd name="connsiteX5668" fmla="*/ 528137 w 1056130"/>
              <a:gd name="connsiteY5668" fmla="*/ 673595 h 1056130"/>
              <a:gd name="connsiteX5669" fmla="*/ 528305 w 1056130"/>
              <a:gd name="connsiteY5669" fmla="*/ 673739 h 1056130"/>
              <a:gd name="connsiteX5670" fmla="*/ 528233 w 1056130"/>
              <a:gd name="connsiteY5670" fmla="*/ 682044 h 1056130"/>
              <a:gd name="connsiteX5671" fmla="*/ 529913 w 1056130"/>
              <a:gd name="connsiteY5671" fmla="*/ 673715 h 1056130"/>
              <a:gd name="connsiteX5672" fmla="*/ 529913 w 1056130"/>
              <a:gd name="connsiteY5672" fmla="*/ 673715 h 1056130"/>
              <a:gd name="connsiteX5673" fmla="*/ 532314 w 1056130"/>
              <a:gd name="connsiteY5673" fmla="*/ 673091 h 1056130"/>
              <a:gd name="connsiteX5674" fmla="*/ 597986 w 1056130"/>
              <a:gd name="connsiteY5674" fmla="*/ 673091 h 1056130"/>
              <a:gd name="connsiteX5675" fmla="*/ 600386 w 1056130"/>
              <a:gd name="connsiteY5675" fmla="*/ 673667 h 1056130"/>
              <a:gd name="connsiteX5676" fmla="*/ 604491 w 1056130"/>
              <a:gd name="connsiteY5676" fmla="*/ 681804 h 1056130"/>
              <a:gd name="connsiteX5677" fmla="*/ 602090 w 1056130"/>
              <a:gd name="connsiteY5677" fmla="*/ 682140 h 1056130"/>
              <a:gd name="connsiteX5678" fmla="*/ 532002 w 1056130"/>
              <a:gd name="connsiteY5678" fmla="*/ 682140 h 1056130"/>
              <a:gd name="connsiteX5679" fmla="*/ 529913 w 1056130"/>
              <a:gd name="connsiteY5679" fmla="*/ 682140 h 1056130"/>
              <a:gd name="connsiteX5680" fmla="*/ 529913 w 1056130"/>
              <a:gd name="connsiteY5680" fmla="*/ 682140 h 1056130"/>
              <a:gd name="connsiteX5681" fmla="*/ 529937 w 1056130"/>
              <a:gd name="connsiteY5681" fmla="*/ 673715 h 1056130"/>
              <a:gd name="connsiteX5682" fmla="*/ 529289 w 1056130"/>
              <a:gd name="connsiteY5682" fmla="*/ 763414 h 1056130"/>
              <a:gd name="connsiteX5683" fmla="*/ 529289 w 1056130"/>
              <a:gd name="connsiteY5683" fmla="*/ 745628 h 1056130"/>
              <a:gd name="connsiteX5684" fmla="*/ 529913 w 1056130"/>
              <a:gd name="connsiteY5684" fmla="*/ 743756 h 1056130"/>
              <a:gd name="connsiteX5685" fmla="*/ 533058 w 1056130"/>
              <a:gd name="connsiteY5685" fmla="*/ 743180 h 1056130"/>
              <a:gd name="connsiteX5686" fmla="*/ 634038 w 1056130"/>
              <a:gd name="connsiteY5686" fmla="*/ 743180 h 1056130"/>
              <a:gd name="connsiteX5687" fmla="*/ 635166 w 1056130"/>
              <a:gd name="connsiteY5687" fmla="*/ 743780 h 1056130"/>
              <a:gd name="connsiteX5688" fmla="*/ 637087 w 1056130"/>
              <a:gd name="connsiteY5688" fmla="*/ 747188 h 1056130"/>
              <a:gd name="connsiteX5689" fmla="*/ 644720 w 1056130"/>
              <a:gd name="connsiteY5689" fmla="*/ 762478 h 1056130"/>
              <a:gd name="connsiteX5690" fmla="*/ 645968 w 1056130"/>
              <a:gd name="connsiteY5690" fmla="*/ 765190 h 1056130"/>
              <a:gd name="connsiteX5691" fmla="*/ 533154 w 1056130"/>
              <a:gd name="connsiteY5691" fmla="*/ 765190 h 1056130"/>
              <a:gd name="connsiteX5692" fmla="*/ 529985 w 1056130"/>
              <a:gd name="connsiteY5692" fmla="*/ 765190 h 1056130"/>
              <a:gd name="connsiteX5693" fmla="*/ 529985 w 1056130"/>
              <a:gd name="connsiteY5693" fmla="*/ 765190 h 1056130"/>
              <a:gd name="connsiteX5694" fmla="*/ 529313 w 1056130"/>
              <a:gd name="connsiteY5694" fmla="*/ 763414 h 1056130"/>
              <a:gd name="connsiteX5695" fmla="*/ 732138 w 1056130"/>
              <a:gd name="connsiteY5695" fmla="*/ 944709 h 1056130"/>
              <a:gd name="connsiteX5696" fmla="*/ 532914 w 1056130"/>
              <a:gd name="connsiteY5696" fmla="*/ 944709 h 1056130"/>
              <a:gd name="connsiteX5697" fmla="*/ 529481 w 1056130"/>
              <a:gd name="connsiteY5697" fmla="*/ 941156 h 1056130"/>
              <a:gd name="connsiteX5698" fmla="*/ 529481 w 1056130"/>
              <a:gd name="connsiteY5698" fmla="*/ 914561 h 1056130"/>
              <a:gd name="connsiteX5699" fmla="*/ 529625 w 1056130"/>
              <a:gd name="connsiteY5699" fmla="*/ 882445 h 1056130"/>
              <a:gd name="connsiteX5700" fmla="*/ 532194 w 1056130"/>
              <a:gd name="connsiteY5700" fmla="*/ 879925 h 1056130"/>
              <a:gd name="connsiteX5701" fmla="*/ 659145 w 1056130"/>
              <a:gd name="connsiteY5701" fmla="*/ 879925 h 1056130"/>
              <a:gd name="connsiteX5702" fmla="*/ 700502 w 1056130"/>
              <a:gd name="connsiteY5702" fmla="*/ 879925 h 1056130"/>
              <a:gd name="connsiteX5703" fmla="*/ 704319 w 1056130"/>
              <a:gd name="connsiteY5703" fmla="*/ 882325 h 1056130"/>
              <a:gd name="connsiteX5704" fmla="*/ 734227 w 1056130"/>
              <a:gd name="connsiteY5704" fmla="*/ 942332 h 1056130"/>
              <a:gd name="connsiteX5705" fmla="*/ 735403 w 1056130"/>
              <a:gd name="connsiteY5705" fmla="*/ 944733 h 1056130"/>
              <a:gd name="connsiteX5706" fmla="*/ 939716 w 1056130"/>
              <a:gd name="connsiteY5706" fmla="*/ 944709 h 1056130"/>
              <a:gd name="connsiteX5707" fmla="*/ 740083 w 1056130"/>
              <a:gd name="connsiteY5707" fmla="*/ 944709 h 1056130"/>
              <a:gd name="connsiteX5708" fmla="*/ 736123 w 1056130"/>
              <a:gd name="connsiteY5708" fmla="*/ 942308 h 1056130"/>
              <a:gd name="connsiteX5709" fmla="*/ 706287 w 1056130"/>
              <a:gd name="connsiteY5709" fmla="*/ 882301 h 1056130"/>
              <a:gd name="connsiteX5710" fmla="*/ 705303 w 1056130"/>
              <a:gd name="connsiteY5710" fmla="*/ 880309 h 1056130"/>
              <a:gd name="connsiteX5711" fmla="*/ 708471 w 1056130"/>
              <a:gd name="connsiteY5711" fmla="*/ 879997 h 1056130"/>
              <a:gd name="connsiteX5712" fmla="*/ 875988 w 1056130"/>
              <a:gd name="connsiteY5712" fmla="*/ 879997 h 1056130"/>
              <a:gd name="connsiteX5713" fmla="*/ 879733 w 1056130"/>
              <a:gd name="connsiteY5713" fmla="*/ 881365 h 1056130"/>
              <a:gd name="connsiteX5714" fmla="*/ 941660 w 1056130"/>
              <a:gd name="connsiteY5714" fmla="*/ 943460 h 1056130"/>
              <a:gd name="connsiteX5715" fmla="*/ 942500 w 1056130"/>
              <a:gd name="connsiteY5715" fmla="*/ 944421 h 1056130"/>
              <a:gd name="connsiteX5716" fmla="*/ 939740 w 1056130"/>
              <a:gd name="connsiteY5716" fmla="*/ 944709 h 105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</a:cxnLst>
            <a:rect l="l" t="t" r="r" b="b"/>
            <a:pathLst>
              <a:path w="1056130" h="1056130">
                <a:moveTo>
                  <a:pt x="1055722" y="1055122"/>
                </a:moveTo>
                <a:cubicBezTo>
                  <a:pt x="1054817" y="1054481"/>
                  <a:pt x="1054008" y="1053713"/>
                  <a:pt x="1053322" y="1052842"/>
                </a:cubicBezTo>
                <a:lnTo>
                  <a:pt x="1006948" y="1006492"/>
                </a:lnTo>
                <a:cubicBezTo>
                  <a:pt x="987746" y="987177"/>
                  <a:pt x="968464" y="967864"/>
                  <a:pt x="949101" y="948549"/>
                </a:cubicBezTo>
                <a:cubicBezTo>
                  <a:pt x="948422" y="947971"/>
                  <a:pt x="947690" y="947457"/>
                  <a:pt x="946917" y="947013"/>
                </a:cubicBezTo>
                <a:cubicBezTo>
                  <a:pt x="947812" y="946391"/>
                  <a:pt x="948914" y="946142"/>
                  <a:pt x="949989" y="946317"/>
                </a:cubicBezTo>
                <a:lnTo>
                  <a:pt x="1053202" y="946317"/>
                </a:lnTo>
                <a:cubicBezTo>
                  <a:pt x="1054064" y="946168"/>
                  <a:pt x="1054952" y="946250"/>
                  <a:pt x="1055770" y="946557"/>
                </a:cubicBezTo>
                <a:lnTo>
                  <a:pt x="1055770" y="944469"/>
                </a:lnTo>
                <a:cubicBezTo>
                  <a:pt x="1054952" y="944776"/>
                  <a:pt x="1054064" y="944857"/>
                  <a:pt x="1053202" y="944709"/>
                </a:cubicBezTo>
                <a:cubicBezTo>
                  <a:pt x="1018093" y="944709"/>
                  <a:pt x="982986" y="944709"/>
                  <a:pt x="947877" y="944709"/>
                </a:cubicBezTo>
                <a:cubicBezTo>
                  <a:pt x="946113" y="944860"/>
                  <a:pt x="944397" y="944087"/>
                  <a:pt x="943340" y="942668"/>
                </a:cubicBezTo>
                <a:cubicBezTo>
                  <a:pt x="942671" y="941862"/>
                  <a:pt x="941948" y="941101"/>
                  <a:pt x="941180" y="940388"/>
                </a:cubicBezTo>
                <a:lnTo>
                  <a:pt x="884005" y="883237"/>
                </a:lnTo>
                <a:cubicBezTo>
                  <a:pt x="882968" y="882334"/>
                  <a:pt x="882070" y="881283"/>
                  <a:pt x="881341" y="880117"/>
                </a:cubicBezTo>
                <a:cubicBezTo>
                  <a:pt x="882356" y="879838"/>
                  <a:pt x="883415" y="879757"/>
                  <a:pt x="884461" y="879877"/>
                </a:cubicBezTo>
                <a:lnTo>
                  <a:pt x="1032175" y="879877"/>
                </a:lnTo>
                <a:cubicBezTo>
                  <a:pt x="1037960" y="879877"/>
                  <a:pt x="1043769" y="879877"/>
                  <a:pt x="1049554" y="879877"/>
                </a:cubicBezTo>
                <a:cubicBezTo>
                  <a:pt x="1051711" y="879713"/>
                  <a:pt x="1053872" y="880179"/>
                  <a:pt x="1055770" y="881221"/>
                </a:cubicBezTo>
                <a:lnTo>
                  <a:pt x="1055770" y="878076"/>
                </a:lnTo>
                <a:cubicBezTo>
                  <a:pt x="1054426" y="878748"/>
                  <a:pt x="1053370" y="877956"/>
                  <a:pt x="1052410" y="877284"/>
                </a:cubicBezTo>
                <a:lnTo>
                  <a:pt x="1020462" y="855970"/>
                </a:lnTo>
                <a:lnTo>
                  <a:pt x="987434" y="833887"/>
                </a:lnTo>
                <a:cubicBezTo>
                  <a:pt x="986507" y="833433"/>
                  <a:pt x="985689" y="832788"/>
                  <a:pt x="985034" y="831991"/>
                </a:cubicBezTo>
                <a:cubicBezTo>
                  <a:pt x="985955" y="831739"/>
                  <a:pt x="986918" y="831674"/>
                  <a:pt x="987866" y="831799"/>
                </a:cubicBezTo>
                <a:lnTo>
                  <a:pt x="1052890" y="831799"/>
                </a:lnTo>
                <a:lnTo>
                  <a:pt x="1055770" y="831799"/>
                </a:lnTo>
                <a:lnTo>
                  <a:pt x="1055770" y="830214"/>
                </a:lnTo>
                <a:lnTo>
                  <a:pt x="1053154" y="830214"/>
                </a:lnTo>
                <a:cubicBezTo>
                  <a:pt x="1030255" y="830214"/>
                  <a:pt x="1007356" y="830214"/>
                  <a:pt x="984457" y="830214"/>
                </a:cubicBezTo>
                <a:cubicBezTo>
                  <a:pt x="982806" y="830246"/>
                  <a:pt x="981186" y="829758"/>
                  <a:pt x="979825" y="828822"/>
                </a:cubicBezTo>
                <a:cubicBezTo>
                  <a:pt x="964110" y="818261"/>
                  <a:pt x="948364" y="807731"/>
                  <a:pt x="932587" y="797234"/>
                </a:cubicBezTo>
                <a:cubicBezTo>
                  <a:pt x="931867" y="796754"/>
                  <a:pt x="931123" y="796298"/>
                  <a:pt x="930379" y="795842"/>
                </a:cubicBezTo>
                <a:cubicBezTo>
                  <a:pt x="929635" y="795386"/>
                  <a:pt x="930019" y="795002"/>
                  <a:pt x="930595" y="794906"/>
                </a:cubicBezTo>
                <a:cubicBezTo>
                  <a:pt x="931284" y="794793"/>
                  <a:pt x="931985" y="794752"/>
                  <a:pt x="932683" y="794786"/>
                </a:cubicBezTo>
                <a:lnTo>
                  <a:pt x="1055770" y="794786"/>
                </a:lnTo>
                <a:lnTo>
                  <a:pt x="1055770" y="794258"/>
                </a:lnTo>
                <a:lnTo>
                  <a:pt x="929923" y="794258"/>
                </a:lnTo>
                <a:cubicBezTo>
                  <a:pt x="928963" y="794258"/>
                  <a:pt x="927955" y="794522"/>
                  <a:pt x="927162" y="793754"/>
                </a:cubicBezTo>
                <a:cubicBezTo>
                  <a:pt x="917465" y="787256"/>
                  <a:pt x="907775" y="780752"/>
                  <a:pt x="898095" y="774240"/>
                </a:cubicBezTo>
                <a:cubicBezTo>
                  <a:pt x="895191" y="772271"/>
                  <a:pt x="892262" y="770351"/>
                  <a:pt x="889334" y="768383"/>
                </a:cubicBezTo>
                <a:cubicBezTo>
                  <a:pt x="888606" y="768047"/>
                  <a:pt x="888006" y="767483"/>
                  <a:pt x="887630" y="766775"/>
                </a:cubicBezTo>
                <a:lnTo>
                  <a:pt x="1000155" y="766775"/>
                </a:lnTo>
                <a:cubicBezTo>
                  <a:pt x="1001728" y="766772"/>
                  <a:pt x="1003276" y="767151"/>
                  <a:pt x="1004668" y="767879"/>
                </a:cubicBezTo>
                <a:cubicBezTo>
                  <a:pt x="1021518" y="776345"/>
                  <a:pt x="1038375" y="784794"/>
                  <a:pt x="1055242" y="793226"/>
                </a:cubicBezTo>
                <a:cubicBezTo>
                  <a:pt x="1055401" y="793202"/>
                  <a:pt x="1055564" y="793202"/>
                  <a:pt x="1055722" y="793226"/>
                </a:cubicBezTo>
                <a:lnTo>
                  <a:pt x="1055722" y="791642"/>
                </a:lnTo>
                <a:lnTo>
                  <a:pt x="1007188" y="767351"/>
                </a:lnTo>
                <a:lnTo>
                  <a:pt x="1007188" y="766919"/>
                </a:lnTo>
                <a:cubicBezTo>
                  <a:pt x="1007836" y="766919"/>
                  <a:pt x="1008484" y="766799"/>
                  <a:pt x="1009133" y="766799"/>
                </a:cubicBezTo>
                <a:lnTo>
                  <a:pt x="1053850" y="766799"/>
                </a:lnTo>
                <a:cubicBezTo>
                  <a:pt x="1054450" y="766799"/>
                  <a:pt x="1055074" y="766799"/>
                  <a:pt x="1055674" y="766799"/>
                </a:cubicBezTo>
                <a:lnTo>
                  <a:pt x="1055674" y="765214"/>
                </a:lnTo>
                <a:cubicBezTo>
                  <a:pt x="1052170" y="765214"/>
                  <a:pt x="1048665" y="765214"/>
                  <a:pt x="1045161" y="765214"/>
                </a:cubicBezTo>
                <a:lnTo>
                  <a:pt x="1005196" y="765214"/>
                </a:lnTo>
                <a:cubicBezTo>
                  <a:pt x="1003886" y="765298"/>
                  <a:pt x="1002577" y="765032"/>
                  <a:pt x="1001404" y="764446"/>
                </a:cubicBezTo>
                <a:cubicBezTo>
                  <a:pt x="988562" y="757990"/>
                  <a:pt x="975696" y="751605"/>
                  <a:pt x="962855" y="745244"/>
                </a:cubicBezTo>
                <a:cubicBezTo>
                  <a:pt x="962068" y="745026"/>
                  <a:pt x="961395" y="744510"/>
                  <a:pt x="960983" y="743804"/>
                </a:cubicBezTo>
                <a:lnTo>
                  <a:pt x="1055698" y="743804"/>
                </a:lnTo>
                <a:lnTo>
                  <a:pt x="1055698" y="742220"/>
                </a:lnTo>
                <a:lnTo>
                  <a:pt x="959374" y="742220"/>
                </a:lnTo>
                <a:cubicBezTo>
                  <a:pt x="957706" y="742258"/>
                  <a:pt x="956057" y="741879"/>
                  <a:pt x="954574" y="741115"/>
                </a:cubicBezTo>
                <a:cubicBezTo>
                  <a:pt x="944805" y="736147"/>
                  <a:pt x="934987" y="731274"/>
                  <a:pt x="925194" y="726330"/>
                </a:cubicBezTo>
                <a:cubicBezTo>
                  <a:pt x="924457" y="725996"/>
                  <a:pt x="923821" y="725473"/>
                  <a:pt x="923346" y="724817"/>
                </a:cubicBezTo>
                <a:lnTo>
                  <a:pt x="1013261" y="724817"/>
                </a:lnTo>
                <a:cubicBezTo>
                  <a:pt x="1015004" y="724801"/>
                  <a:pt x="1016732" y="725127"/>
                  <a:pt x="1018350" y="725778"/>
                </a:cubicBezTo>
                <a:cubicBezTo>
                  <a:pt x="1030351" y="730698"/>
                  <a:pt x="1042593" y="735523"/>
                  <a:pt x="1054714" y="740371"/>
                </a:cubicBezTo>
                <a:cubicBezTo>
                  <a:pt x="1055026" y="740371"/>
                  <a:pt x="1055362" y="740539"/>
                  <a:pt x="1055698" y="740635"/>
                </a:cubicBezTo>
                <a:lnTo>
                  <a:pt x="1055698" y="739051"/>
                </a:lnTo>
                <a:lnTo>
                  <a:pt x="1021518" y="725298"/>
                </a:lnTo>
                <a:lnTo>
                  <a:pt x="1021638" y="724817"/>
                </a:lnTo>
                <a:lnTo>
                  <a:pt x="1055698" y="724817"/>
                </a:lnTo>
                <a:lnTo>
                  <a:pt x="1055698" y="723257"/>
                </a:lnTo>
                <a:lnTo>
                  <a:pt x="1018614" y="723257"/>
                </a:lnTo>
                <a:cubicBezTo>
                  <a:pt x="1017133" y="723274"/>
                  <a:pt x="1015664" y="722998"/>
                  <a:pt x="1014293" y="722441"/>
                </a:cubicBezTo>
                <a:cubicBezTo>
                  <a:pt x="1004140" y="718313"/>
                  <a:pt x="993963" y="714256"/>
                  <a:pt x="983809" y="710200"/>
                </a:cubicBezTo>
                <a:cubicBezTo>
                  <a:pt x="983137" y="710024"/>
                  <a:pt x="982508" y="709715"/>
                  <a:pt x="981961" y="709288"/>
                </a:cubicBezTo>
                <a:cubicBezTo>
                  <a:pt x="982345" y="708735"/>
                  <a:pt x="982897" y="708951"/>
                  <a:pt x="983353" y="708951"/>
                </a:cubicBezTo>
                <a:lnTo>
                  <a:pt x="1054690" y="708951"/>
                </a:lnTo>
                <a:lnTo>
                  <a:pt x="1055722" y="708951"/>
                </a:lnTo>
                <a:lnTo>
                  <a:pt x="1055722" y="707367"/>
                </a:lnTo>
                <a:lnTo>
                  <a:pt x="1052842" y="707367"/>
                </a:lnTo>
                <a:cubicBezTo>
                  <a:pt x="1028263" y="707367"/>
                  <a:pt x="1003684" y="707367"/>
                  <a:pt x="979105" y="707367"/>
                </a:cubicBezTo>
                <a:cubicBezTo>
                  <a:pt x="977535" y="707382"/>
                  <a:pt x="975977" y="707089"/>
                  <a:pt x="974520" y="706503"/>
                </a:cubicBezTo>
                <a:cubicBezTo>
                  <a:pt x="966479" y="703239"/>
                  <a:pt x="958414" y="700046"/>
                  <a:pt x="950349" y="696902"/>
                </a:cubicBezTo>
                <a:cubicBezTo>
                  <a:pt x="950037" y="696758"/>
                  <a:pt x="949653" y="696662"/>
                  <a:pt x="949293" y="696494"/>
                </a:cubicBezTo>
                <a:lnTo>
                  <a:pt x="949293" y="696494"/>
                </a:lnTo>
                <a:cubicBezTo>
                  <a:pt x="948842" y="696292"/>
                  <a:pt x="948465" y="695956"/>
                  <a:pt x="948213" y="695534"/>
                </a:cubicBezTo>
                <a:lnTo>
                  <a:pt x="1022982" y="695534"/>
                </a:lnTo>
                <a:cubicBezTo>
                  <a:pt x="1024559" y="695531"/>
                  <a:pt x="1026127" y="695800"/>
                  <a:pt x="1027615" y="696326"/>
                </a:cubicBezTo>
                <a:cubicBezTo>
                  <a:pt x="1036400" y="699278"/>
                  <a:pt x="1045233" y="702183"/>
                  <a:pt x="1054018" y="705111"/>
                </a:cubicBezTo>
                <a:cubicBezTo>
                  <a:pt x="1054594" y="705303"/>
                  <a:pt x="1055122" y="705687"/>
                  <a:pt x="1055770" y="705471"/>
                </a:cubicBezTo>
                <a:lnTo>
                  <a:pt x="1055770" y="703887"/>
                </a:lnTo>
                <a:lnTo>
                  <a:pt x="1032103" y="696158"/>
                </a:lnTo>
                <a:lnTo>
                  <a:pt x="1032103" y="695606"/>
                </a:lnTo>
                <a:lnTo>
                  <a:pt x="1055698" y="695462"/>
                </a:lnTo>
                <a:lnTo>
                  <a:pt x="1055698" y="693878"/>
                </a:lnTo>
                <a:lnTo>
                  <a:pt x="1026487" y="693878"/>
                </a:lnTo>
                <a:cubicBezTo>
                  <a:pt x="1025783" y="693858"/>
                  <a:pt x="1025085" y="693729"/>
                  <a:pt x="1024422" y="693494"/>
                </a:cubicBezTo>
                <a:cubicBezTo>
                  <a:pt x="1015613" y="690541"/>
                  <a:pt x="1006804" y="687637"/>
                  <a:pt x="998019" y="684709"/>
                </a:cubicBezTo>
                <a:cubicBezTo>
                  <a:pt x="997702" y="684538"/>
                  <a:pt x="997397" y="684346"/>
                  <a:pt x="997107" y="684132"/>
                </a:cubicBezTo>
                <a:cubicBezTo>
                  <a:pt x="997918" y="683828"/>
                  <a:pt x="998794" y="683736"/>
                  <a:pt x="999651" y="683868"/>
                </a:cubicBezTo>
                <a:lnTo>
                  <a:pt x="1052842" y="683868"/>
                </a:lnTo>
                <a:cubicBezTo>
                  <a:pt x="1053802" y="683868"/>
                  <a:pt x="1054762" y="683868"/>
                  <a:pt x="1055722" y="683868"/>
                </a:cubicBezTo>
                <a:lnTo>
                  <a:pt x="1055722" y="682284"/>
                </a:lnTo>
                <a:cubicBezTo>
                  <a:pt x="1054858" y="682284"/>
                  <a:pt x="1053970" y="682284"/>
                  <a:pt x="1053106" y="682284"/>
                </a:cubicBezTo>
                <a:lnTo>
                  <a:pt x="993315" y="682284"/>
                </a:lnTo>
                <a:cubicBezTo>
                  <a:pt x="991740" y="682311"/>
                  <a:pt x="990173" y="682068"/>
                  <a:pt x="988682" y="681564"/>
                </a:cubicBezTo>
                <a:lnTo>
                  <a:pt x="969000" y="674915"/>
                </a:lnTo>
                <a:cubicBezTo>
                  <a:pt x="968279" y="674704"/>
                  <a:pt x="967631" y="674296"/>
                  <a:pt x="967127" y="673739"/>
                </a:cubicBezTo>
                <a:lnTo>
                  <a:pt x="1030399" y="673739"/>
                </a:lnTo>
                <a:cubicBezTo>
                  <a:pt x="1031203" y="673679"/>
                  <a:pt x="1032012" y="673737"/>
                  <a:pt x="1032799" y="673907"/>
                </a:cubicBezTo>
                <a:cubicBezTo>
                  <a:pt x="1040480" y="676091"/>
                  <a:pt x="1048113" y="678348"/>
                  <a:pt x="1055770" y="680604"/>
                </a:cubicBezTo>
                <a:lnTo>
                  <a:pt x="1055770" y="679020"/>
                </a:lnTo>
                <a:cubicBezTo>
                  <a:pt x="1051306" y="677268"/>
                  <a:pt x="1046601" y="676331"/>
                  <a:pt x="1042065" y="674867"/>
                </a:cubicBezTo>
                <a:cubicBezTo>
                  <a:pt x="1041196" y="674661"/>
                  <a:pt x="1040377" y="674277"/>
                  <a:pt x="1039664" y="673739"/>
                </a:cubicBezTo>
                <a:lnTo>
                  <a:pt x="1055866" y="673739"/>
                </a:lnTo>
                <a:lnTo>
                  <a:pt x="1055866" y="672155"/>
                </a:lnTo>
                <a:lnTo>
                  <a:pt x="1034720" y="672155"/>
                </a:lnTo>
                <a:cubicBezTo>
                  <a:pt x="1033316" y="672165"/>
                  <a:pt x="1031919" y="671977"/>
                  <a:pt x="1030567" y="671603"/>
                </a:cubicBezTo>
                <a:cubicBezTo>
                  <a:pt x="1023942" y="669659"/>
                  <a:pt x="1017294" y="667762"/>
                  <a:pt x="1010669" y="665866"/>
                </a:cubicBezTo>
                <a:cubicBezTo>
                  <a:pt x="1009910" y="665739"/>
                  <a:pt x="1009209" y="665389"/>
                  <a:pt x="1008652" y="664858"/>
                </a:cubicBezTo>
                <a:lnTo>
                  <a:pt x="1052842" y="664858"/>
                </a:lnTo>
                <a:lnTo>
                  <a:pt x="1055722" y="664858"/>
                </a:lnTo>
                <a:lnTo>
                  <a:pt x="1055722" y="663274"/>
                </a:lnTo>
                <a:cubicBezTo>
                  <a:pt x="1053106" y="663274"/>
                  <a:pt x="1050466" y="663274"/>
                  <a:pt x="1047825" y="663274"/>
                </a:cubicBezTo>
                <a:cubicBezTo>
                  <a:pt x="1033248" y="663274"/>
                  <a:pt x="1018679" y="663274"/>
                  <a:pt x="1004116" y="663274"/>
                </a:cubicBezTo>
                <a:cubicBezTo>
                  <a:pt x="1002452" y="663310"/>
                  <a:pt x="1000794" y="663091"/>
                  <a:pt x="999195" y="662626"/>
                </a:cubicBezTo>
                <a:cubicBezTo>
                  <a:pt x="994395" y="661186"/>
                  <a:pt x="989426" y="659817"/>
                  <a:pt x="984553" y="658401"/>
                </a:cubicBezTo>
                <a:cubicBezTo>
                  <a:pt x="983737" y="658185"/>
                  <a:pt x="982921" y="657897"/>
                  <a:pt x="982153" y="657609"/>
                </a:cubicBezTo>
                <a:cubicBezTo>
                  <a:pt x="982945" y="656841"/>
                  <a:pt x="983785" y="657129"/>
                  <a:pt x="984553" y="657129"/>
                </a:cubicBezTo>
                <a:lnTo>
                  <a:pt x="1036160" y="657129"/>
                </a:lnTo>
                <a:cubicBezTo>
                  <a:pt x="1037389" y="657136"/>
                  <a:pt x="1038615" y="657290"/>
                  <a:pt x="1039808" y="657585"/>
                </a:cubicBezTo>
                <a:lnTo>
                  <a:pt x="1055866" y="661618"/>
                </a:lnTo>
                <a:lnTo>
                  <a:pt x="1055866" y="660033"/>
                </a:lnTo>
                <a:lnTo>
                  <a:pt x="1046409" y="657633"/>
                </a:lnTo>
                <a:cubicBezTo>
                  <a:pt x="1049546" y="657208"/>
                  <a:pt x="1052703" y="656959"/>
                  <a:pt x="1055866" y="656889"/>
                </a:cubicBezTo>
                <a:lnTo>
                  <a:pt x="1055866" y="655833"/>
                </a:lnTo>
                <a:cubicBezTo>
                  <a:pt x="1054160" y="655425"/>
                  <a:pt x="1052391" y="655353"/>
                  <a:pt x="1050658" y="655617"/>
                </a:cubicBezTo>
                <a:cubicBezTo>
                  <a:pt x="1042105" y="656083"/>
                  <a:pt x="1033544" y="654952"/>
                  <a:pt x="1025407" y="652281"/>
                </a:cubicBezTo>
                <a:cubicBezTo>
                  <a:pt x="1023246" y="651608"/>
                  <a:pt x="1021014" y="651080"/>
                  <a:pt x="1018830" y="650504"/>
                </a:cubicBezTo>
                <a:cubicBezTo>
                  <a:pt x="1018614" y="650504"/>
                  <a:pt x="1018518" y="650360"/>
                  <a:pt x="1018518" y="650000"/>
                </a:cubicBezTo>
                <a:lnTo>
                  <a:pt x="1052842" y="650000"/>
                </a:lnTo>
                <a:cubicBezTo>
                  <a:pt x="1053802" y="650000"/>
                  <a:pt x="1054762" y="650000"/>
                  <a:pt x="1055722" y="650000"/>
                </a:cubicBezTo>
                <a:lnTo>
                  <a:pt x="1055722" y="648416"/>
                </a:lnTo>
                <a:cubicBezTo>
                  <a:pt x="1050130" y="648416"/>
                  <a:pt x="1044513" y="648416"/>
                  <a:pt x="1038920" y="648416"/>
                </a:cubicBezTo>
                <a:lnTo>
                  <a:pt x="1012397" y="648416"/>
                </a:lnTo>
                <a:cubicBezTo>
                  <a:pt x="1010916" y="648445"/>
                  <a:pt x="1009437" y="648267"/>
                  <a:pt x="1008004" y="647888"/>
                </a:cubicBezTo>
                <a:cubicBezTo>
                  <a:pt x="1003684" y="646736"/>
                  <a:pt x="999339" y="645704"/>
                  <a:pt x="994995" y="644648"/>
                </a:cubicBezTo>
                <a:lnTo>
                  <a:pt x="994203" y="644408"/>
                </a:lnTo>
                <a:cubicBezTo>
                  <a:pt x="994203" y="644408"/>
                  <a:pt x="994011" y="644408"/>
                  <a:pt x="994011" y="644408"/>
                </a:cubicBezTo>
                <a:cubicBezTo>
                  <a:pt x="993766" y="644312"/>
                  <a:pt x="993533" y="644192"/>
                  <a:pt x="993315" y="644048"/>
                </a:cubicBezTo>
                <a:cubicBezTo>
                  <a:pt x="993939" y="643447"/>
                  <a:pt x="994707" y="643759"/>
                  <a:pt x="995403" y="643759"/>
                </a:cubicBezTo>
                <a:lnTo>
                  <a:pt x="1039520" y="643759"/>
                </a:lnTo>
                <a:cubicBezTo>
                  <a:pt x="1042765" y="644033"/>
                  <a:pt x="1045979" y="644602"/>
                  <a:pt x="1049121" y="645464"/>
                </a:cubicBezTo>
                <a:cubicBezTo>
                  <a:pt x="1051354" y="645848"/>
                  <a:pt x="1053586" y="646376"/>
                  <a:pt x="1055794" y="646856"/>
                </a:cubicBezTo>
                <a:lnTo>
                  <a:pt x="1055794" y="645080"/>
                </a:lnTo>
                <a:cubicBezTo>
                  <a:pt x="1053999" y="644955"/>
                  <a:pt x="1052256" y="644412"/>
                  <a:pt x="1050706" y="643495"/>
                </a:cubicBezTo>
                <a:lnTo>
                  <a:pt x="1055794" y="643495"/>
                </a:lnTo>
                <a:lnTo>
                  <a:pt x="1055794" y="641911"/>
                </a:lnTo>
                <a:cubicBezTo>
                  <a:pt x="1045780" y="642677"/>
                  <a:pt x="1035716" y="641419"/>
                  <a:pt x="1026199" y="638215"/>
                </a:cubicBezTo>
                <a:lnTo>
                  <a:pt x="1055794" y="638215"/>
                </a:lnTo>
                <a:lnTo>
                  <a:pt x="1055794" y="636631"/>
                </a:lnTo>
                <a:cubicBezTo>
                  <a:pt x="1047225" y="636631"/>
                  <a:pt x="1038680" y="636631"/>
                  <a:pt x="1030111" y="636631"/>
                </a:cubicBezTo>
                <a:cubicBezTo>
                  <a:pt x="1023222" y="637017"/>
                  <a:pt x="1016312" y="636484"/>
                  <a:pt x="1009565" y="635046"/>
                </a:cubicBezTo>
                <a:cubicBezTo>
                  <a:pt x="1008965" y="635229"/>
                  <a:pt x="1008312" y="635073"/>
                  <a:pt x="1007860" y="634638"/>
                </a:cubicBezTo>
                <a:lnTo>
                  <a:pt x="1007620" y="634518"/>
                </a:lnTo>
                <a:lnTo>
                  <a:pt x="1007380" y="634518"/>
                </a:lnTo>
                <a:cubicBezTo>
                  <a:pt x="1006797" y="634658"/>
                  <a:pt x="1006185" y="634497"/>
                  <a:pt x="1005748" y="634086"/>
                </a:cubicBezTo>
                <a:lnTo>
                  <a:pt x="1004884" y="633918"/>
                </a:lnTo>
                <a:lnTo>
                  <a:pt x="1004884" y="633918"/>
                </a:lnTo>
                <a:cubicBezTo>
                  <a:pt x="1004255" y="634144"/>
                  <a:pt x="1003549" y="633964"/>
                  <a:pt x="1003108" y="633462"/>
                </a:cubicBezTo>
                <a:lnTo>
                  <a:pt x="1002964" y="633342"/>
                </a:lnTo>
                <a:lnTo>
                  <a:pt x="1002796" y="633342"/>
                </a:lnTo>
                <a:cubicBezTo>
                  <a:pt x="1002556" y="633342"/>
                  <a:pt x="1002220" y="633342"/>
                  <a:pt x="1002076" y="633150"/>
                </a:cubicBezTo>
                <a:cubicBezTo>
                  <a:pt x="1001932" y="632958"/>
                  <a:pt x="1002076" y="632478"/>
                  <a:pt x="1002388" y="632430"/>
                </a:cubicBezTo>
                <a:cubicBezTo>
                  <a:pt x="1003091" y="632394"/>
                  <a:pt x="1003797" y="632394"/>
                  <a:pt x="1004500" y="632430"/>
                </a:cubicBezTo>
                <a:lnTo>
                  <a:pt x="1043025" y="632430"/>
                </a:lnTo>
                <a:cubicBezTo>
                  <a:pt x="1043961" y="632430"/>
                  <a:pt x="1044945" y="632190"/>
                  <a:pt x="1045785" y="632886"/>
                </a:cubicBezTo>
                <a:lnTo>
                  <a:pt x="1046649" y="633030"/>
                </a:lnTo>
                <a:lnTo>
                  <a:pt x="1046649" y="633030"/>
                </a:lnTo>
                <a:cubicBezTo>
                  <a:pt x="1047268" y="632838"/>
                  <a:pt x="1047941" y="632985"/>
                  <a:pt x="1048425" y="633414"/>
                </a:cubicBezTo>
                <a:lnTo>
                  <a:pt x="1049290" y="633558"/>
                </a:lnTo>
                <a:lnTo>
                  <a:pt x="1049290" y="633558"/>
                </a:lnTo>
                <a:cubicBezTo>
                  <a:pt x="1049909" y="633366"/>
                  <a:pt x="1050581" y="633513"/>
                  <a:pt x="1051066" y="633942"/>
                </a:cubicBezTo>
                <a:lnTo>
                  <a:pt x="1051906" y="634086"/>
                </a:lnTo>
                <a:lnTo>
                  <a:pt x="1051906" y="634086"/>
                </a:lnTo>
                <a:cubicBezTo>
                  <a:pt x="1052525" y="633894"/>
                  <a:pt x="1053197" y="634041"/>
                  <a:pt x="1053682" y="634470"/>
                </a:cubicBezTo>
                <a:cubicBezTo>
                  <a:pt x="1054402" y="634662"/>
                  <a:pt x="1055002" y="635214"/>
                  <a:pt x="1055794" y="635070"/>
                </a:cubicBezTo>
                <a:lnTo>
                  <a:pt x="1055794" y="633486"/>
                </a:lnTo>
                <a:cubicBezTo>
                  <a:pt x="1055530" y="633510"/>
                  <a:pt x="1055266" y="633510"/>
                  <a:pt x="1055002" y="633486"/>
                </a:cubicBezTo>
                <a:cubicBezTo>
                  <a:pt x="1054594" y="633486"/>
                  <a:pt x="1054018" y="633486"/>
                  <a:pt x="1054138" y="632838"/>
                </a:cubicBezTo>
                <a:cubicBezTo>
                  <a:pt x="1054258" y="632190"/>
                  <a:pt x="1054666" y="632454"/>
                  <a:pt x="1055002" y="632430"/>
                </a:cubicBezTo>
                <a:lnTo>
                  <a:pt x="1055794" y="632430"/>
                </a:lnTo>
                <a:lnTo>
                  <a:pt x="1055794" y="631902"/>
                </a:lnTo>
                <a:lnTo>
                  <a:pt x="1047681" y="631902"/>
                </a:lnTo>
                <a:cubicBezTo>
                  <a:pt x="1046853" y="632044"/>
                  <a:pt x="1046001" y="631880"/>
                  <a:pt x="1045281" y="631446"/>
                </a:cubicBezTo>
                <a:lnTo>
                  <a:pt x="1044441" y="631278"/>
                </a:lnTo>
                <a:lnTo>
                  <a:pt x="1044441" y="631278"/>
                </a:lnTo>
                <a:cubicBezTo>
                  <a:pt x="1043814" y="631480"/>
                  <a:pt x="1043130" y="631333"/>
                  <a:pt x="1042641" y="630894"/>
                </a:cubicBezTo>
                <a:lnTo>
                  <a:pt x="1041825" y="630774"/>
                </a:lnTo>
                <a:lnTo>
                  <a:pt x="1041825" y="630774"/>
                </a:lnTo>
                <a:cubicBezTo>
                  <a:pt x="1041193" y="630963"/>
                  <a:pt x="1040512" y="630810"/>
                  <a:pt x="1040024" y="630366"/>
                </a:cubicBezTo>
                <a:lnTo>
                  <a:pt x="1039184" y="630246"/>
                </a:lnTo>
                <a:lnTo>
                  <a:pt x="1039184" y="630246"/>
                </a:lnTo>
                <a:cubicBezTo>
                  <a:pt x="1038555" y="630445"/>
                  <a:pt x="1037866" y="630289"/>
                  <a:pt x="1037384" y="629838"/>
                </a:cubicBezTo>
                <a:lnTo>
                  <a:pt x="1036544" y="629718"/>
                </a:lnTo>
                <a:lnTo>
                  <a:pt x="1036544" y="629718"/>
                </a:lnTo>
                <a:cubicBezTo>
                  <a:pt x="1035917" y="629910"/>
                  <a:pt x="1035238" y="629763"/>
                  <a:pt x="1034744" y="629334"/>
                </a:cubicBezTo>
                <a:lnTo>
                  <a:pt x="1032823" y="628614"/>
                </a:lnTo>
                <a:lnTo>
                  <a:pt x="1032823" y="628278"/>
                </a:lnTo>
                <a:lnTo>
                  <a:pt x="1055818" y="628278"/>
                </a:lnTo>
                <a:lnTo>
                  <a:pt x="1055818" y="626693"/>
                </a:lnTo>
                <a:cubicBezTo>
                  <a:pt x="1046817" y="626693"/>
                  <a:pt x="1037792" y="626693"/>
                  <a:pt x="1028767" y="626861"/>
                </a:cubicBezTo>
                <a:cubicBezTo>
                  <a:pt x="1023520" y="626809"/>
                  <a:pt x="1018294" y="626172"/>
                  <a:pt x="1013189" y="624965"/>
                </a:cubicBezTo>
                <a:cubicBezTo>
                  <a:pt x="1012649" y="624850"/>
                  <a:pt x="1012162" y="624564"/>
                  <a:pt x="1011797" y="624149"/>
                </a:cubicBezTo>
                <a:lnTo>
                  <a:pt x="1014485" y="624149"/>
                </a:lnTo>
                <a:cubicBezTo>
                  <a:pt x="1024902" y="624149"/>
                  <a:pt x="1035320" y="624149"/>
                  <a:pt x="1045689" y="624149"/>
                </a:cubicBezTo>
                <a:cubicBezTo>
                  <a:pt x="1049098" y="624255"/>
                  <a:pt x="1052482" y="624761"/>
                  <a:pt x="1055770" y="625661"/>
                </a:cubicBezTo>
                <a:lnTo>
                  <a:pt x="1055770" y="622517"/>
                </a:lnTo>
                <a:cubicBezTo>
                  <a:pt x="1054114" y="622517"/>
                  <a:pt x="1052434" y="622517"/>
                  <a:pt x="1050778" y="622517"/>
                </a:cubicBezTo>
                <a:cubicBezTo>
                  <a:pt x="1049121" y="622517"/>
                  <a:pt x="1049049" y="622061"/>
                  <a:pt x="1049170" y="620837"/>
                </a:cubicBezTo>
                <a:cubicBezTo>
                  <a:pt x="1049205" y="620309"/>
                  <a:pt x="1049205" y="619780"/>
                  <a:pt x="1049170" y="619252"/>
                </a:cubicBezTo>
                <a:lnTo>
                  <a:pt x="1049170" y="580272"/>
                </a:lnTo>
                <a:cubicBezTo>
                  <a:pt x="1049170" y="579672"/>
                  <a:pt x="1049170" y="579047"/>
                  <a:pt x="1049170" y="578447"/>
                </a:cubicBezTo>
                <a:cubicBezTo>
                  <a:pt x="1049170" y="577439"/>
                  <a:pt x="1049530" y="577079"/>
                  <a:pt x="1050538" y="577031"/>
                </a:cubicBezTo>
                <a:cubicBezTo>
                  <a:pt x="1052278" y="577192"/>
                  <a:pt x="1054030" y="577110"/>
                  <a:pt x="1055746" y="576791"/>
                </a:cubicBezTo>
                <a:lnTo>
                  <a:pt x="1055746" y="575735"/>
                </a:lnTo>
                <a:cubicBezTo>
                  <a:pt x="1054037" y="575416"/>
                  <a:pt x="1052292" y="575334"/>
                  <a:pt x="1050562" y="575495"/>
                </a:cubicBezTo>
                <a:cubicBezTo>
                  <a:pt x="1049554" y="575495"/>
                  <a:pt x="1049098" y="575111"/>
                  <a:pt x="1049170" y="574103"/>
                </a:cubicBezTo>
                <a:cubicBezTo>
                  <a:pt x="1049170" y="573575"/>
                  <a:pt x="1049170" y="573047"/>
                  <a:pt x="1049170" y="572519"/>
                </a:cubicBezTo>
                <a:lnTo>
                  <a:pt x="1049170" y="533010"/>
                </a:lnTo>
                <a:cubicBezTo>
                  <a:pt x="1049170" y="532482"/>
                  <a:pt x="1049170" y="531954"/>
                  <a:pt x="1049170" y="531450"/>
                </a:cubicBezTo>
                <a:cubicBezTo>
                  <a:pt x="1049049" y="530249"/>
                  <a:pt x="1049434" y="529673"/>
                  <a:pt x="1050754" y="529745"/>
                </a:cubicBezTo>
                <a:cubicBezTo>
                  <a:pt x="1052074" y="529817"/>
                  <a:pt x="1054090" y="529745"/>
                  <a:pt x="1055746" y="529745"/>
                </a:cubicBezTo>
                <a:lnTo>
                  <a:pt x="1055746" y="528161"/>
                </a:lnTo>
                <a:cubicBezTo>
                  <a:pt x="1054090" y="528161"/>
                  <a:pt x="1052410" y="528161"/>
                  <a:pt x="1050754" y="528161"/>
                </a:cubicBezTo>
                <a:cubicBezTo>
                  <a:pt x="1049098" y="528161"/>
                  <a:pt x="1049049" y="527681"/>
                  <a:pt x="1049170" y="526481"/>
                </a:cubicBezTo>
                <a:cubicBezTo>
                  <a:pt x="1049170" y="525953"/>
                  <a:pt x="1049170" y="525425"/>
                  <a:pt x="1049170" y="524897"/>
                </a:cubicBezTo>
                <a:lnTo>
                  <a:pt x="1049170" y="485556"/>
                </a:lnTo>
                <a:cubicBezTo>
                  <a:pt x="1049170" y="485028"/>
                  <a:pt x="1049170" y="484500"/>
                  <a:pt x="1049170" y="483996"/>
                </a:cubicBezTo>
                <a:cubicBezTo>
                  <a:pt x="1049170" y="482988"/>
                  <a:pt x="1049554" y="482628"/>
                  <a:pt x="1050562" y="482604"/>
                </a:cubicBezTo>
                <a:cubicBezTo>
                  <a:pt x="1052295" y="482767"/>
                  <a:pt x="1054040" y="482678"/>
                  <a:pt x="1055746" y="482340"/>
                </a:cubicBezTo>
                <a:lnTo>
                  <a:pt x="1055746" y="481307"/>
                </a:lnTo>
                <a:cubicBezTo>
                  <a:pt x="1054033" y="480967"/>
                  <a:pt x="1052278" y="480878"/>
                  <a:pt x="1050538" y="481043"/>
                </a:cubicBezTo>
                <a:cubicBezTo>
                  <a:pt x="1049530" y="481043"/>
                  <a:pt x="1049098" y="480659"/>
                  <a:pt x="1049170" y="479651"/>
                </a:cubicBezTo>
                <a:cubicBezTo>
                  <a:pt x="1049170" y="479123"/>
                  <a:pt x="1049170" y="478595"/>
                  <a:pt x="1049170" y="478067"/>
                </a:cubicBezTo>
                <a:lnTo>
                  <a:pt x="1049170" y="438342"/>
                </a:lnTo>
                <a:cubicBezTo>
                  <a:pt x="1049193" y="437910"/>
                  <a:pt x="1049193" y="437478"/>
                  <a:pt x="1049170" y="437046"/>
                </a:cubicBezTo>
                <a:cubicBezTo>
                  <a:pt x="1049049" y="435822"/>
                  <a:pt x="1049482" y="435270"/>
                  <a:pt x="1050778" y="435342"/>
                </a:cubicBezTo>
                <a:cubicBezTo>
                  <a:pt x="1052074" y="435414"/>
                  <a:pt x="1054114" y="435342"/>
                  <a:pt x="1055770" y="435342"/>
                </a:cubicBezTo>
                <a:lnTo>
                  <a:pt x="1055770" y="433854"/>
                </a:lnTo>
                <a:lnTo>
                  <a:pt x="1050970" y="433854"/>
                </a:lnTo>
                <a:cubicBezTo>
                  <a:pt x="1049170" y="433854"/>
                  <a:pt x="1049170" y="433854"/>
                  <a:pt x="1049121" y="431909"/>
                </a:cubicBezTo>
                <a:cubicBezTo>
                  <a:pt x="1049121" y="431573"/>
                  <a:pt x="1049121" y="431213"/>
                  <a:pt x="1049121" y="430853"/>
                </a:cubicBezTo>
                <a:lnTo>
                  <a:pt x="1049121" y="391104"/>
                </a:lnTo>
                <a:cubicBezTo>
                  <a:pt x="1049121" y="390768"/>
                  <a:pt x="1049121" y="390408"/>
                  <a:pt x="1049121" y="390072"/>
                </a:cubicBezTo>
                <a:cubicBezTo>
                  <a:pt x="1049121" y="388176"/>
                  <a:pt x="1049121" y="388176"/>
                  <a:pt x="1050970" y="388128"/>
                </a:cubicBezTo>
                <a:lnTo>
                  <a:pt x="1055770" y="388128"/>
                </a:lnTo>
                <a:lnTo>
                  <a:pt x="1055770" y="386544"/>
                </a:lnTo>
                <a:cubicBezTo>
                  <a:pt x="1054114" y="386544"/>
                  <a:pt x="1052434" y="386544"/>
                  <a:pt x="1050778" y="386664"/>
                </a:cubicBezTo>
                <a:cubicBezTo>
                  <a:pt x="1049121" y="386784"/>
                  <a:pt x="1049073" y="386160"/>
                  <a:pt x="1049170" y="384960"/>
                </a:cubicBezTo>
                <a:cubicBezTo>
                  <a:pt x="1049265" y="383759"/>
                  <a:pt x="1049170" y="383015"/>
                  <a:pt x="1049170" y="382055"/>
                </a:cubicBezTo>
                <a:lnTo>
                  <a:pt x="1049170" y="344298"/>
                </a:lnTo>
                <a:cubicBezTo>
                  <a:pt x="1049205" y="343780"/>
                  <a:pt x="1049205" y="343257"/>
                  <a:pt x="1049170" y="342738"/>
                </a:cubicBezTo>
                <a:cubicBezTo>
                  <a:pt x="1049049" y="341514"/>
                  <a:pt x="1049458" y="340938"/>
                  <a:pt x="1050778" y="341034"/>
                </a:cubicBezTo>
                <a:cubicBezTo>
                  <a:pt x="1052098" y="341130"/>
                  <a:pt x="1054114" y="341034"/>
                  <a:pt x="1055770" y="341034"/>
                </a:cubicBezTo>
                <a:lnTo>
                  <a:pt x="1055770" y="339450"/>
                </a:lnTo>
                <a:lnTo>
                  <a:pt x="1051306" y="339450"/>
                </a:lnTo>
                <a:cubicBezTo>
                  <a:pt x="1049217" y="339450"/>
                  <a:pt x="1049217" y="339450"/>
                  <a:pt x="1049193" y="337218"/>
                </a:cubicBezTo>
                <a:cubicBezTo>
                  <a:pt x="1049193" y="336954"/>
                  <a:pt x="1049193" y="336714"/>
                  <a:pt x="1049193" y="336450"/>
                </a:cubicBezTo>
                <a:lnTo>
                  <a:pt x="1049193" y="296725"/>
                </a:lnTo>
                <a:cubicBezTo>
                  <a:pt x="1049193" y="296461"/>
                  <a:pt x="1049193" y="296197"/>
                  <a:pt x="1049193" y="295933"/>
                </a:cubicBezTo>
                <a:cubicBezTo>
                  <a:pt x="1049193" y="293748"/>
                  <a:pt x="1049193" y="293724"/>
                  <a:pt x="1051306" y="293724"/>
                </a:cubicBezTo>
                <a:cubicBezTo>
                  <a:pt x="1052794" y="293724"/>
                  <a:pt x="1054282" y="293724"/>
                  <a:pt x="1055770" y="293724"/>
                </a:cubicBezTo>
                <a:lnTo>
                  <a:pt x="1055770" y="292236"/>
                </a:lnTo>
                <a:cubicBezTo>
                  <a:pt x="1054114" y="292236"/>
                  <a:pt x="1052434" y="292236"/>
                  <a:pt x="1050778" y="292236"/>
                </a:cubicBezTo>
                <a:cubicBezTo>
                  <a:pt x="1049121" y="292236"/>
                  <a:pt x="1049073" y="291732"/>
                  <a:pt x="1049193" y="290532"/>
                </a:cubicBezTo>
                <a:cubicBezTo>
                  <a:pt x="1049193" y="290004"/>
                  <a:pt x="1049193" y="289476"/>
                  <a:pt x="1049193" y="288972"/>
                </a:cubicBezTo>
                <a:lnTo>
                  <a:pt x="1049193" y="249511"/>
                </a:lnTo>
                <a:cubicBezTo>
                  <a:pt x="1049193" y="248983"/>
                  <a:pt x="1049193" y="248455"/>
                  <a:pt x="1049193" y="247927"/>
                </a:cubicBezTo>
                <a:cubicBezTo>
                  <a:pt x="1049193" y="246918"/>
                  <a:pt x="1049578" y="246558"/>
                  <a:pt x="1050586" y="246534"/>
                </a:cubicBezTo>
                <a:cubicBezTo>
                  <a:pt x="1052316" y="246695"/>
                  <a:pt x="1054061" y="246614"/>
                  <a:pt x="1055770" y="246294"/>
                </a:cubicBezTo>
                <a:lnTo>
                  <a:pt x="1055770" y="245238"/>
                </a:lnTo>
                <a:cubicBezTo>
                  <a:pt x="1054054" y="244907"/>
                  <a:pt x="1052299" y="244825"/>
                  <a:pt x="1050562" y="244998"/>
                </a:cubicBezTo>
                <a:cubicBezTo>
                  <a:pt x="1049554" y="244998"/>
                  <a:pt x="1049121" y="244590"/>
                  <a:pt x="1049193" y="243582"/>
                </a:cubicBezTo>
                <a:cubicBezTo>
                  <a:pt x="1049193" y="243054"/>
                  <a:pt x="1049193" y="242526"/>
                  <a:pt x="1049193" y="241998"/>
                </a:cubicBezTo>
                <a:lnTo>
                  <a:pt x="1049193" y="202297"/>
                </a:lnTo>
                <a:cubicBezTo>
                  <a:pt x="1049217" y="201857"/>
                  <a:pt x="1049217" y="201417"/>
                  <a:pt x="1049193" y="200977"/>
                </a:cubicBezTo>
                <a:cubicBezTo>
                  <a:pt x="1049073" y="199753"/>
                  <a:pt x="1049506" y="199201"/>
                  <a:pt x="1050802" y="199297"/>
                </a:cubicBezTo>
                <a:cubicBezTo>
                  <a:pt x="1052098" y="199393"/>
                  <a:pt x="1054138" y="199297"/>
                  <a:pt x="1055794" y="199297"/>
                </a:cubicBezTo>
                <a:lnTo>
                  <a:pt x="1055794" y="197712"/>
                </a:lnTo>
                <a:lnTo>
                  <a:pt x="1050994" y="197712"/>
                </a:lnTo>
                <a:cubicBezTo>
                  <a:pt x="1049193" y="197712"/>
                  <a:pt x="1049193" y="197712"/>
                  <a:pt x="1049145" y="195768"/>
                </a:cubicBezTo>
                <a:cubicBezTo>
                  <a:pt x="1049145" y="195408"/>
                  <a:pt x="1049145" y="195048"/>
                  <a:pt x="1049145" y="194712"/>
                </a:cubicBezTo>
                <a:lnTo>
                  <a:pt x="1049145" y="155059"/>
                </a:lnTo>
                <a:cubicBezTo>
                  <a:pt x="1049145" y="154699"/>
                  <a:pt x="1049145" y="154363"/>
                  <a:pt x="1049145" y="154003"/>
                </a:cubicBezTo>
                <a:cubicBezTo>
                  <a:pt x="1049145" y="152107"/>
                  <a:pt x="1049145" y="152107"/>
                  <a:pt x="1050994" y="152059"/>
                </a:cubicBezTo>
                <a:lnTo>
                  <a:pt x="1055794" y="152059"/>
                </a:lnTo>
                <a:lnTo>
                  <a:pt x="1055794" y="150499"/>
                </a:lnTo>
                <a:cubicBezTo>
                  <a:pt x="1054138" y="150499"/>
                  <a:pt x="1052458" y="150499"/>
                  <a:pt x="1050802" y="150499"/>
                </a:cubicBezTo>
                <a:cubicBezTo>
                  <a:pt x="1049145" y="150499"/>
                  <a:pt x="1049098" y="150019"/>
                  <a:pt x="1049193" y="148794"/>
                </a:cubicBezTo>
                <a:cubicBezTo>
                  <a:pt x="1049290" y="147570"/>
                  <a:pt x="1049193" y="146874"/>
                  <a:pt x="1049193" y="145914"/>
                </a:cubicBezTo>
                <a:lnTo>
                  <a:pt x="1049193" y="108253"/>
                </a:lnTo>
                <a:cubicBezTo>
                  <a:pt x="1049230" y="107726"/>
                  <a:pt x="1049230" y="107197"/>
                  <a:pt x="1049193" y="106669"/>
                </a:cubicBezTo>
                <a:cubicBezTo>
                  <a:pt x="1049073" y="105445"/>
                  <a:pt x="1049482" y="104893"/>
                  <a:pt x="1050802" y="104965"/>
                </a:cubicBezTo>
                <a:cubicBezTo>
                  <a:pt x="1052122" y="105037"/>
                  <a:pt x="1054138" y="104965"/>
                  <a:pt x="1055794" y="105085"/>
                </a:cubicBezTo>
                <a:lnTo>
                  <a:pt x="1055794" y="103501"/>
                </a:lnTo>
                <a:lnTo>
                  <a:pt x="1051594" y="103501"/>
                </a:lnTo>
                <a:cubicBezTo>
                  <a:pt x="1049482" y="103501"/>
                  <a:pt x="1049193" y="104029"/>
                  <a:pt x="1049193" y="101100"/>
                </a:cubicBezTo>
                <a:lnTo>
                  <a:pt x="1049193" y="59863"/>
                </a:lnTo>
                <a:cubicBezTo>
                  <a:pt x="1049193" y="57679"/>
                  <a:pt x="1049193" y="57679"/>
                  <a:pt x="1051306" y="57655"/>
                </a:cubicBezTo>
                <a:lnTo>
                  <a:pt x="1055770" y="57655"/>
                </a:lnTo>
                <a:lnTo>
                  <a:pt x="1055770" y="56071"/>
                </a:lnTo>
                <a:cubicBezTo>
                  <a:pt x="1054114" y="56071"/>
                  <a:pt x="1052434" y="56071"/>
                  <a:pt x="1050778" y="56071"/>
                </a:cubicBezTo>
                <a:cubicBezTo>
                  <a:pt x="1049121" y="56071"/>
                  <a:pt x="1049073" y="55591"/>
                  <a:pt x="1049193" y="54391"/>
                </a:cubicBezTo>
                <a:cubicBezTo>
                  <a:pt x="1049193" y="53863"/>
                  <a:pt x="1049193" y="53335"/>
                  <a:pt x="1049193" y="52807"/>
                </a:cubicBezTo>
                <a:lnTo>
                  <a:pt x="1049193" y="13442"/>
                </a:lnTo>
                <a:cubicBezTo>
                  <a:pt x="1049193" y="12914"/>
                  <a:pt x="1049193" y="12386"/>
                  <a:pt x="1049193" y="11857"/>
                </a:cubicBezTo>
                <a:cubicBezTo>
                  <a:pt x="1049193" y="10849"/>
                  <a:pt x="1049578" y="10513"/>
                  <a:pt x="1050586" y="10465"/>
                </a:cubicBezTo>
                <a:cubicBezTo>
                  <a:pt x="1052316" y="10650"/>
                  <a:pt x="1054064" y="10569"/>
                  <a:pt x="1055770" y="10225"/>
                </a:cubicBezTo>
                <a:lnTo>
                  <a:pt x="1055770" y="9169"/>
                </a:lnTo>
                <a:cubicBezTo>
                  <a:pt x="1054035" y="8869"/>
                  <a:pt x="1052266" y="8812"/>
                  <a:pt x="1050514" y="9001"/>
                </a:cubicBezTo>
                <a:cubicBezTo>
                  <a:pt x="1049506" y="9001"/>
                  <a:pt x="1049145" y="8593"/>
                  <a:pt x="1049098" y="7585"/>
                </a:cubicBezTo>
                <a:cubicBezTo>
                  <a:pt x="1049258" y="5655"/>
                  <a:pt x="1049186" y="3713"/>
                  <a:pt x="1048881" y="1800"/>
                </a:cubicBezTo>
                <a:lnTo>
                  <a:pt x="1047825" y="1800"/>
                </a:lnTo>
                <a:cubicBezTo>
                  <a:pt x="1047506" y="3695"/>
                  <a:pt x="1047424" y="5622"/>
                  <a:pt x="1047585" y="7537"/>
                </a:cubicBezTo>
                <a:cubicBezTo>
                  <a:pt x="1047585" y="8521"/>
                  <a:pt x="1047201" y="8977"/>
                  <a:pt x="1046193" y="8929"/>
                </a:cubicBezTo>
                <a:cubicBezTo>
                  <a:pt x="1045754" y="8905"/>
                  <a:pt x="1045312" y="8905"/>
                  <a:pt x="1044873" y="8929"/>
                </a:cubicBezTo>
                <a:lnTo>
                  <a:pt x="1003636" y="8929"/>
                </a:lnTo>
                <a:cubicBezTo>
                  <a:pt x="1002436" y="9073"/>
                  <a:pt x="1001884" y="8665"/>
                  <a:pt x="1001956" y="7345"/>
                </a:cubicBezTo>
                <a:cubicBezTo>
                  <a:pt x="1001956" y="5497"/>
                  <a:pt x="1001956" y="3672"/>
                  <a:pt x="1001956" y="1824"/>
                </a:cubicBezTo>
                <a:lnTo>
                  <a:pt x="1000395" y="1824"/>
                </a:lnTo>
                <a:cubicBezTo>
                  <a:pt x="1000395" y="3672"/>
                  <a:pt x="1000395" y="5497"/>
                  <a:pt x="1000395" y="7345"/>
                </a:cubicBezTo>
                <a:cubicBezTo>
                  <a:pt x="1000395" y="8665"/>
                  <a:pt x="999915" y="9049"/>
                  <a:pt x="998715" y="8953"/>
                </a:cubicBezTo>
                <a:cubicBezTo>
                  <a:pt x="998187" y="8953"/>
                  <a:pt x="997659" y="8953"/>
                  <a:pt x="997131" y="8953"/>
                </a:cubicBezTo>
                <a:lnTo>
                  <a:pt x="957766" y="8953"/>
                </a:lnTo>
                <a:cubicBezTo>
                  <a:pt x="957238" y="8953"/>
                  <a:pt x="956710" y="8953"/>
                  <a:pt x="956206" y="8953"/>
                </a:cubicBezTo>
                <a:cubicBezTo>
                  <a:pt x="955174" y="8953"/>
                  <a:pt x="954838" y="8545"/>
                  <a:pt x="954814" y="7561"/>
                </a:cubicBezTo>
                <a:cubicBezTo>
                  <a:pt x="954967" y="5637"/>
                  <a:pt x="954879" y="3702"/>
                  <a:pt x="954550" y="1800"/>
                </a:cubicBezTo>
                <a:lnTo>
                  <a:pt x="953494" y="1800"/>
                </a:lnTo>
                <a:cubicBezTo>
                  <a:pt x="953186" y="3696"/>
                  <a:pt x="953105" y="5622"/>
                  <a:pt x="953254" y="7537"/>
                </a:cubicBezTo>
                <a:cubicBezTo>
                  <a:pt x="953254" y="8545"/>
                  <a:pt x="952870" y="8977"/>
                  <a:pt x="951861" y="8929"/>
                </a:cubicBezTo>
                <a:cubicBezTo>
                  <a:pt x="951333" y="8929"/>
                  <a:pt x="950805" y="8929"/>
                  <a:pt x="950277" y="8929"/>
                </a:cubicBezTo>
                <a:lnTo>
                  <a:pt x="910552" y="8929"/>
                </a:lnTo>
                <a:cubicBezTo>
                  <a:pt x="910096" y="8927"/>
                  <a:pt x="909638" y="8951"/>
                  <a:pt x="909184" y="9001"/>
                </a:cubicBezTo>
                <a:cubicBezTo>
                  <a:pt x="907984" y="9145"/>
                  <a:pt x="907432" y="8689"/>
                  <a:pt x="907504" y="7393"/>
                </a:cubicBezTo>
                <a:cubicBezTo>
                  <a:pt x="907624" y="5545"/>
                  <a:pt x="907504" y="3720"/>
                  <a:pt x="907624" y="1872"/>
                </a:cubicBezTo>
                <a:lnTo>
                  <a:pt x="906040" y="1872"/>
                </a:lnTo>
                <a:cubicBezTo>
                  <a:pt x="906040" y="3528"/>
                  <a:pt x="906040" y="5185"/>
                  <a:pt x="906040" y="6865"/>
                </a:cubicBezTo>
                <a:cubicBezTo>
                  <a:pt x="906040" y="8953"/>
                  <a:pt x="906040" y="8953"/>
                  <a:pt x="903832" y="8977"/>
                </a:cubicBezTo>
                <a:lnTo>
                  <a:pt x="862546" y="8977"/>
                </a:lnTo>
                <a:cubicBezTo>
                  <a:pt x="860362" y="8977"/>
                  <a:pt x="860362" y="8977"/>
                  <a:pt x="860338" y="6865"/>
                </a:cubicBezTo>
                <a:cubicBezTo>
                  <a:pt x="860338" y="5185"/>
                  <a:pt x="860338" y="3528"/>
                  <a:pt x="860338" y="1872"/>
                </a:cubicBezTo>
                <a:lnTo>
                  <a:pt x="858778" y="1872"/>
                </a:lnTo>
                <a:cubicBezTo>
                  <a:pt x="858778" y="3720"/>
                  <a:pt x="858778" y="5545"/>
                  <a:pt x="858898" y="7393"/>
                </a:cubicBezTo>
                <a:cubicBezTo>
                  <a:pt x="858898" y="8689"/>
                  <a:pt x="858418" y="9121"/>
                  <a:pt x="857194" y="9001"/>
                </a:cubicBezTo>
                <a:cubicBezTo>
                  <a:pt x="856675" y="8965"/>
                  <a:pt x="856152" y="8965"/>
                  <a:pt x="855634" y="9001"/>
                </a:cubicBezTo>
                <a:lnTo>
                  <a:pt x="816317" y="9001"/>
                </a:lnTo>
                <a:cubicBezTo>
                  <a:pt x="815693" y="9001"/>
                  <a:pt x="815069" y="9001"/>
                  <a:pt x="814469" y="9001"/>
                </a:cubicBezTo>
                <a:cubicBezTo>
                  <a:pt x="813460" y="9001"/>
                  <a:pt x="813100" y="8617"/>
                  <a:pt x="813052" y="7609"/>
                </a:cubicBezTo>
                <a:cubicBezTo>
                  <a:pt x="813225" y="5694"/>
                  <a:pt x="813144" y="3766"/>
                  <a:pt x="812812" y="1872"/>
                </a:cubicBezTo>
                <a:lnTo>
                  <a:pt x="811756" y="1872"/>
                </a:lnTo>
                <a:cubicBezTo>
                  <a:pt x="811449" y="3768"/>
                  <a:pt x="811367" y="5694"/>
                  <a:pt x="811516" y="7609"/>
                </a:cubicBezTo>
                <a:cubicBezTo>
                  <a:pt x="811516" y="8593"/>
                  <a:pt x="811132" y="9049"/>
                  <a:pt x="810124" y="9001"/>
                </a:cubicBezTo>
                <a:cubicBezTo>
                  <a:pt x="809685" y="8977"/>
                  <a:pt x="809243" y="8977"/>
                  <a:pt x="808804" y="9001"/>
                </a:cubicBezTo>
                <a:lnTo>
                  <a:pt x="767567" y="9001"/>
                </a:lnTo>
                <a:cubicBezTo>
                  <a:pt x="766367" y="9145"/>
                  <a:pt x="765814" y="8737"/>
                  <a:pt x="765863" y="7417"/>
                </a:cubicBezTo>
                <a:cubicBezTo>
                  <a:pt x="765863" y="5569"/>
                  <a:pt x="765863" y="3744"/>
                  <a:pt x="765863" y="1896"/>
                </a:cubicBezTo>
                <a:lnTo>
                  <a:pt x="764302" y="1896"/>
                </a:lnTo>
                <a:cubicBezTo>
                  <a:pt x="764302" y="3744"/>
                  <a:pt x="764302" y="5569"/>
                  <a:pt x="764302" y="7417"/>
                </a:cubicBezTo>
                <a:cubicBezTo>
                  <a:pt x="764302" y="8737"/>
                  <a:pt x="763798" y="9121"/>
                  <a:pt x="762598" y="9025"/>
                </a:cubicBezTo>
                <a:cubicBezTo>
                  <a:pt x="762094" y="9025"/>
                  <a:pt x="761566" y="9025"/>
                  <a:pt x="761038" y="9025"/>
                </a:cubicBezTo>
                <a:lnTo>
                  <a:pt x="721721" y="9025"/>
                </a:lnTo>
                <a:cubicBezTo>
                  <a:pt x="721193" y="9025"/>
                  <a:pt x="720665" y="9025"/>
                  <a:pt x="720137" y="9025"/>
                </a:cubicBezTo>
                <a:cubicBezTo>
                  <a:pt x="719129" y="9025"/>
                  <a:pt x="718769" y="8617"/>
                  <a:pt x="718745" y="7633"/>
                </a:cubicBezTo>
                <a:cubicBezTo>
                  <a:pt x="718893" y="5718"/>
                  <a:pt x="718812" y="3792"/>
                  <a:pt x="718505" y="1896"/>
                </a:cubicBezTo>
                <a:lnTo>
                  <a:pt x="717449" y="1896"/>
                </a:lnTo>
                <a:cubicBezTo>
                  <a:pt x="717117" y="3790"/>
                  <a:pt x="717036" y="5718"/>
                  <a:pt x="717208" y="7633"/>
                </a:cubicBezTo>
                <a:cubicBezTo>
                  <a:pt x="717208" y="8641"/>
                  <a:pt x="716800" y="9073"/>
                  <a:pt x="715792" y="9025"/>
                </a:cubicBezTo>
                <a:cubicBezTo>
                  <a:pt x="715264" y="9025"/>
                  <a:pt x="714736" y="9025"/>
                  <a:pt x="714208" y="9025"/>
                </a:cubicBezTo>
                <a:lnTo>
                  <a:pt x="674507" y="9025"/>
                </a:lnTo>
                <a:cubicBezTo>
                  <a:pt x="674068" y="9001"/>
                  <a:pt x="673626" y="9001"/>
                  <a:pt x="673187" y="9025"/>
                </a:cubicBezTo>
                <a:cubicBezTo>
                  <a:pt x="671963" y="9169"/>
                  <a:pt x="671411" y="8713"/>
                  <a:pt x="671483" y="7417"/>
                </a:cubicBezTo>
                <a:cubicBezTo>
                  <a:pt x="671483" y="5569"/>
                  <a:pt x="671483" y="3744"/>
                  <a:pt x="671483" y="1896"/>
                </a:cubicBezTo>
                <a:lnTo>
                  <a:pt x="669899" y="1896"/>
                </a:lnTo>
                <a:lnTo>
                  <a:pt x="669899" y="6889"/>
                </a:lnTo>
                <a:cubicBezTo>
                  <a:pt x="669899" y="8977"/>
                  <a:pt x="669899" y="8977"/>
                  <a:pt x="667666" y="9001"/>
                </a:cubicBezTo>
                <a:lnTo>
                  <a:pt x="626501" y="9001"/>
                </a:lnTo>
                <a:cubicBezTo>
                  <a:pt x="624317" y="9001"/>
                  <a:pt x="624317" y="9001"/>
                  <a:pt x="624269" y="6889"/>
                </a:cubicBezTo>
                <a:cubicBezTo>
                  <a:pt x="624269" y="5209"/>
                  <a:pt x="624269" y="3552"/>
                  <a:pt x="624269" y="1896"/>
                </a:cubicBezTo>
                <a:lnTo>
                  <a:pt x="622685" y="1896"/>
                </a:lnTo>
                <a:cubicBezTo>
                  <a:pt x="622685" y="3816"/>
                  <a:pt x="622685" y="5737"/>
                  <a:pt x="622685" y="7657"/>
                </a:cubicBezTo>
                <a:cubicBezTo>
                  <a:pt x="622685" y="8713"/>
                  <a:pt x="622301" y="9073"/>
                  <a:pt x="621293" y="9001"/>
                </a:cubicBezTo>
                <a:lnTo>
                  <a:pt x="578567" y="9001"/>
                </a:lnTo>
                <a:cubicBezTo>
                  <a:pt x="577559" y="9001"/>
                  <a:pt x="577127" y="8713"/>
                  <a:pt x="577175" y="7657"/>
                </a:cubicBezTo>
                <a:cubicBezTo>
                  <a:pt x="577175" y="5737"/>
                  <a:pt x="577175" y="3816"/>
                  <a:pt x="577175" y="1896"/>
                </a:cubicBezTo>
                <a:lnTo>
                  <a:pt x="575591" y="1896"/>
                </a:lnTo>
                <a:cubicBezTo>
                  <a:pt x="575591" y="3744"/>
                  <a:pt x="575591" y="5569"/>
                  <a:pt x="575591" y="7417"/>
                </a:cubicBezTo>
                <a:cubicBezTo>
                  <a:pt x="575591" y="8497"/>
                  <a:pt x="575303" y="9097"/>
                  <a:pt x="574127" y="9001"/>
                </a:cubicBezTo>
                <a:lnTo>
                  <a:pt x="532074" y="9001"/>
                </a:lnTo>
                <a:cubicBezTo>
                  <a:pt x="529937" y="9001"/>
                  <a:pt x="529937" y="9001"/>
                  <a:pt x="529937" y="6793"/>
                </a:cubicBezTo>
                <a:cubicBezTo>
                  <a:pt x="529937" y="5137"/>
                  <a:pt x="529937" y="3456"/>
                  <a:pt x="529937" y="1800"/>
                </a:cubicBezTo>
                <a:lnTo>
                  <a:pt x="528353" y="1800"/>
                </a:lnTo>
                <a:cubicBezTo>
                  <a:pt x="528353" y="3648"/>
                  <a:pt x="528353" y="5473"/>
                  <a:pt x="528353" y="7321"/>
                </a:cubicBezTo>
                <a:cubicBezTo>
                  <a:pt x="528353" y="8641"/>
                  <a:pt x="527873" y="9025"/>
                  <a:pt x="526673" y="8929"/>
                </a:cubicBezTo>
                <a:cubicBezTo>
                  <a:pt x="526145" y="8929"/>
                  <a:pt x="525617" y="8929"/>
                  <a:pt x="525089" y="8929"/>
                </a:cubicBezTo>
                <a:lnTo>
                  <a:pt x="485652" y="8929"/>
                </a:lnTo>
                <a:cubicBezTo>
                  <a:pt x="485124" y="8929"/>
                  <a:pt x="484596" y="8929"/>
                  <a:pt x="484068" y="8929"/>
                </a:cubicBezTo>
                <a:cubicBezTo>
                  <a:pt x="483060" y="8929"/>
                  <a:pt x="482724" y="8521"/>
                  <a:pt x="482676" y="7537"/>
                </a:cubicBezTo>
                <a:cubicBezTo>
                  <a:pt x="482848" y="5622"/>
                  <a:pt x="482767" y="3694"/>
                  <a:pt x="482436" y="1800"/>
                </a:cubicBezTo>
                <a:lnTo>
                  <a:pt x="481379" y="1800"/>
                </a:lnTo>
                <a:cubicBezTo>
                  <a:pt x="481072" y="3696"/>
                  <a:pt x="480991" y="5622"/>
                  <a:pt x="481139" y="7537"/>
                </a:cubicBezTo>
                <a:cubicBezTo>
                  <a:pt x="481139" y="8521"/>
                  <a:pt x="480755" y="8977"/>
                  <a:pt x="479747" y="8929"/>
                </a:cubicBezTo>
                <a:cubicBezTo>
                  <a:pt x="479308" y="8905"/>
                  <a:pt x="478866" y="8905"/>
                  <a:pt x="478427" y="8929"/>
                </a:cubicBezTo>
                <a:lnTo>
                  <a:pt x="437214" y="8929"/>
                </a:lnTo>
                <a:cubicBezTo>
                  <a:pt x="436014" y="9073"/>
                  <a:pt x="435438" y="8665"/>
                  <a:pt x="435510" y="7345"/>
                </a:cubicBezTo>
                <a:cubicBezTo>
                  <a:pt x="435510" y="5497"/>
                  <a:pt x="435510" y="3672"/>
                  <a:pt x="435510" y="1824"/>
                </a:cubicBezTo>
                <a:lnTo>
                  <a:pt x="433926" y="1824"/>
                </a:lnTo>
                <a:cubicBezTo>
                  <a:pt x="433926" y="3480"/>
                  <a:pt x="433926" y="5161"/>
                  <a:pt x="433926" y="6817"/>
                </a:cubicBezTo>
                <a:cubicBezTo>
                  <a:pt x="433926" y="8905"/>
                  <a:pt x="433926" y="8905"/>
                  <a:pt x="431717" y="8929"/>
                </a:cubicBezTo>
                <a:lnTo>
                  <a:pt x="389928" y="8929"/>
                </a:lnTo>
                <a:cubicBezTo>
                  <a:pt x="388488" y="9097"/>
                  <a:pt x="388128" y="8401"/>
                  <a:pt x="388176" y="7081"/>
                </a:cubicBezTo>
                <a:cubicBezTo>
                  <a:pt x="388176" y="5329"/>
                  <a:pt x="388176" y="3576"/>
                  <a:pt x="388176" y="1824"/>
                </a:cubicBezTo>
                <a:lnTo>
                  <a:pt x="386592" y="1824"/>
                </a:lnTo>
                <a:cubicBezTo>
                  <a:pt x="386592" y="3744"/>
                  <a:pt x="386592" y="5665"/>
                  <a:pt x="386592" y="7585"/>
                </a:cubicBezTo>
                <a:cubicBezTo>
                  <a:pt x="386592" y="8641"/>
                  <a:pt x="386208" y="9001"/>
                  <a:pt x="385224" y="8929"/>
                </a:cubicBezTo>
                <a:lnTo>
                  <a:pt x="342498" y="8929"/>
                </a:lnTo>
                <a:cubicBezTo>
                  <a:pt x="341514" y="8929"/>
                  <a:pt x="341082" y="8641"/>
                  <a:pt x="341130" y="7585"/>
                </a:cubicBezTo>
                <a:cubicBezTo>
                  <a:pt x="341130" y="5665"/>
                  <a:pt x="341130" y="3744"/>
                  <a:pt x="341130" y="1824"/>
                </a:cubicBezTo>
                <a:lnTo>
                  <a:pt x="339546" y="1824"/>
                </a:lnTo>
                <a:cubicBezTo>
                  <a:pt x="339546" y="3480"/>
                  <a:pt x="339546" y="5137"/>
                  <a:pt x="339546" y="6817"/>
                </a:cubicBezTo>
                <a:cubicBezTo>
                  <a:pt x="339546" y="8905"/>
                  <a:pt x="339546" y="8905"/>
                  <a:pt x="337338" y="8929"/>
                </a:cubicBezTo>
                <a:lnTo>
                  <a:pt x="296101" y="8929"/>
                </a:lnTo>
                <a:cubicBezTo>
                  <a:pt x="293916" y="8929"/>
                  <a:pt x="293916" y="8929"/>
                  <a:pt x="293892" y="6817"/>
                </a:cubicBezTo>
                <a:cubicBezTo>
                  <a:pt x="293892" y="5137"/>
                  <a:pt x="293892" y="3480"/>
                  <a:pt x="293892" y="1824"/>
                </a:cubicBezTo>
                <a:lnTo>
                  <a:pt x="292308" y="1824"/>
                </a:lnTo>
                <a:cubicBezTo>
                  <a:pt x="292308" y="3672"/>
                  <a:pt x="292308" y="5497"/>
                  <a:pt x="292428" y="7345"/>
                </a:cubicBezTo>
                <a:cubicBezTo>
                  <a:pt x="292428" y="8641"/>
                  <a:pt x="291972" y="9073"/>
                  <a:pt x="290748" y="8953"/>
                </a:cubicBezTo>
                <a:cubicBezTo>
                  <a:pt x="290220" y="8917"/>
                  <a:pt x="289692" y="8917"/>
                  <a:pt x="289164" y="8953"/>
                </a:cubicBezTo>
                <a:lnTo>
                  <a:pt x="249871" y="8953"/>
                </a:lnTo>
                <a:cubicBezTo>
                  <a:pt x="249247" y="8953"/>
                  <a:pt x="248647" y="8953"/>
                  <a:pt x="248023" y="8953"/>
                </a:cubicBezTo>
                <a:cubicBezTo>
                  <a:pt x="247399" y="8953"/>
                  <a:pt x="246654" y="8569"/>
                  <a:pt x="246630" y="7561"/>
                </a:cubicBezTo>
                <a:cubicBezTo>
                  <a:pt x="246779" y="5646"/>
                  <a:pt x="246698" y="3720"/>
                  <a:pt x="246390" y="1824"/>
                </a:cubicBezTo>
                <a:lnTo>
                  <a:pt x="245334" y="1824"/>
                </a:lnTo>
                <a:cubicBezTo>
                  <a:pt x="245008" y="3718"/>
                  <a:pt x="244919" y="5645"/>
                  <a:pt x="245070" y="7561"/>
                </a:cubicBezTo>
                <a:cubicBezTo>
                  <a:pt x="245070" y="8545"/>
                  <a:pt x="244710" y="9001"/>
                  <a:pt x="243678" y="8953"/>
                </a:cubicBezTo>
                <a:cubicBezTo>
                  <a:pt x="243246" y="8929"/>
                  <a:pt x="242814" y="8929"/>
                  <a:pt x="242382" y="8953"/>
                </a:cubicBezTo>
                <a:lnTo>
                  <a:pt x="201097" y="8953"/>
                </a:lnTo>
                <a:cubicBezTo>
                  <a:pt x="199897" y="9097"/>
                  <a:pt x="199345" y="8689"/>
                  <a:pt x="199417" y="7369"/>
                </a:cubicBezTo>
                <a:cubicBezTo>
                  <a:pt x="199417" y="5521"/>
                  <a:pt x="199417" y="3696"/>
                  <a:pt x="199417" y="1848"/>
                </a:cubicBezTo>
                <a:lnTo>
                  <a:pt x="197832" y="1848"/>
                </a:lnTo>
                <a:cubicBezTo>
                  <a:pt x="197832" y="3696"/>
                  <a:pt x="197832" y="5521"/>
                  <a:pt x="197832" y="7369"/>
                </a:cubicBezTo>
                <a:cubicBezTo>
                  <a:pt x="197832" y="8689"/>
                  <a:pt x="197352" y="9073"/>
                  <a:pt x="196152" y="8977"/>
                </a:cubicBezTo>
                <a:cubicBezTo>
                  <a:pt x="195624" y="8977"/>
                  <a:pt x="195096" y="8977"/>
                  <a:pt x="194568" y="8977"/>
                </a:cubicBezTo>
                <a:lnTo>
                  <a:pt x="155275" y="8977"/>
                </a:lnTo>
                <a:cubicBezTo>
                  <a:pt x="154747" y="8977"/>
                  <a:pt x="154219" y="8977"/>
                  <a:pt x="153691" y="8977"/>
                </a:cubicBezTo>
                <a:cubicBezTo>
                  <a:pt x="152683" y="8977"/>
                  <a:pt x="152347" y="8569"/>
                  <a:pt x="152299" y="7585"/>
                </a:cubicBezTo>
                <a:cubicBezTo>
                  <a:pt x="152463" y="5654"/>
                  <a:pt x="152383" y="3711"/>
                  <a:pt x="152059" y="1800"/>
                </a:cubicBezTo>
                <a:lnTo>
                  <a:pt x="151003" y="1800"/>
                </a:lnTo>
                <a:cubicBezTo>
                  <a:pt x="150659" y="3692"/>
                  <a:pt x="150554" y="5619"/>
                  <a:pt x="150691" y="7537"/>
                </a:cubicBezTo>
                <a:cubicBezTo>
                  <a:pt x="150691" y="8545"/>
                  <a:pt x="150283" y="8977"/>
                  <a:pt x="149274" y="8929"/>
                </a:cubicBezTo>
                <a:cubicBezTo>
                  <a:pt x="148770" y="8929"/>
                  <a:pt x="148242" y="8929"/>
                  <a:pt x="147714" y="8929"/>
                </a:cubicBezTo>
                <a:lnTo>
                  <a:pt x="108061" y="8929"/>
                </a:lnTo>
                <a:cubicBezTo>
                  <a:pt x="107622" y="8905"/>
                  <a:pt x="107181" y="8905"/>
                  <a:pt x="106741" y="8929"/>
                </a:cubicBezTo>
                <a:cubicBezTo>
                  <a:pt x="105517" y="9001"/>
                  <a:pt x="105085" y="8617"/>
                  <a:pt x="105085" y="7321"/>
                </a:cubicBezTo>
                <a:cubicBezTo>
                  <a:pt x="105085" y="5473"/>
                  <a:pt x="105085" y="3648"/>
                  <a:pt x="105085" y="1800"/>
                </a:cubicBezTo>
                <a:lnTo>
                  <a:pt x="103501" y="1800"/>
                </a:lnTo>
                <a:lnTo>
                  <a:pt x="103501" y="6793"/>
                </a:lnTo>
                <a:cubicBezTo>
                  <a:pt x="103501" y="8881"/>
                  <a:pt x="103501" y="8881"/>
                  <a:pt x="101268" y="8905"/>
                </a:cubicBezTo>
                <a:lnTo>
                  <a:pt x="60055" y="8905"/>
                </a:lnTo>
                <a:cubicBezTo>
                  <a:pt x="57871" y="8905"/>
                  <a:pt x="57871" y="8905"/>
                  <a:pt x="57823" y="6793"/>
                </a:cubicBezTo>
                <a:lnTo>
                  <a:pt x="57823" y="1800"/>
                </a:lnTo>
                <a:lnTo>
                  <a:pt x="56239" y="1800"/>
                </a:lnTo>
                <a:cubicBezTo>
                  <a:pt x="56239" y="3720"/>
                  <a:pt x="56239" y="5641"/>
                  <a:pt x="56239" y="7561"/>
                </a:cubicBezTo>
                <a:cubicBezTo>
                  <a:pt x="56239" y="8617"/>
                  <a:pt x="55855" y="8977"/>
                  <a:pt x="54871" y="8905"/>
                </a:cubicBezTo>
                <a:lnTo>
                  <a:pt x="12121" y="8905"/>
                </a:lnTo>
                <a:cubicBezTo>
                  <a:pt x="11137" y="8905"/>
                  <a:pt x="10705" y="8617"/>
                  <a:pt x="10753" y="7561"/>
                </a:cubicBezTo>
                <a:cubicBezTo>
                  <a:pt x="10753" y="5641"/>
                  <a:pt x="10753" y="3720"/>
                  <a:pt x="10753" y="1800"/>
                </a:cubicBezTo>
                <a:lnTo>
                  <a:pt x="9265" y="1800"/>
                </a:lnTo>
                <a:cubicBezTo>
                  <a:pt x="9265" y="3720"/>
                  <a:pt x="9265" y="5617"/>
                  <a:pt x="9265" y="7537"/>
                </a:cubicBezTo>
                <a:cubicBezTo>
                  <a:pt x="9265" y="8521"/>
                  <a:pt x="8905" y="8905"/>
                  <a:pt x="7921" y="8929"/>
                </a:cubicBezTo>
                <a:cubicBezTo>
                  <a:pt x="5902" y="8773"/>
                  <a:pt x="3872" y="8853"/>
                  <a:pt x="1872" y="9169"/>
                </a:cubicBezTo>
                <a:lnTo>
                  <a:pt x="1872" y="10753"/>
                </a:lnTo>
                <a:cubicBezTo>
                  <a:pt x="3937" y="10446"/>
                  <a:pt x="6030" y="10365"/>
                  <a:pt x="8113" y="10513"/>
                </a:cubicBezTo>
                <a:cubicBezTo>
                  <a:pt x="8905" y="10513"/>
                  <a:pt x="9169" y="10993"/>
                  <a:pt x="9145" y="11713"/>
                </a:cubicBezTo>
                <a:lnTo>
                  <a:pt x="9145" y="53263"/>
                </a:lnTo>
                <a:cubicBezTo>
                  <a:pt x="9145" y="53791"/>
                  <a:pt x="9145" y="54319"/>
                  <a:pt x="9145" y="54823"/>
                </a:cubicBezTo>
                <a:cubicBezTo>
                  <a:pt x="9145" y="55735"/>
                  <a:pt x="8785" y="56095"/>
                  <a:pt x="7921" y="56071"/>
                </a:cubicBezTo>
                <a:lnTo>
                  <a:pt x="1872" y="56071"/>
                </a:lnTo>
                <a:lnTo>
                  <a:pt x="1872" y="57655"/>
                </a:lnTo>
                <a:cubicBezTo>
                  <a:pt x="3888" y="57655"/>
                  <a:pt x="5881" y="57655"/>
                  <a:pt x="7897" y="57655"/>
                </a:cubicBezTo>
                <a:cubicBezTo>
                  <a:pt x="8761" y="57655"/>
                  <a:pt x="9193" y="57967"/>
                  <a:pt x="9145" y="58879"/>
                </a:cubicBezTo>
                <a:cubicBezTo>
                  <a:pt x="9145" y="59407"/>
                  <a:pt x="9145" y="59935"/>
                  <a:pt x="9145" y="60463"/>
                </a:cubicBezTo>
                <a:lnTo>
                  <a:pt x="9145" y="100596"/>
                </a:lnTo>
                <a:cubicBezTo>
                  <a:pt x="9145" y="101124"/>
                  <a:pt x="9145" y="101653"/>
                  <a:pt x="9145" y="102181"/>
                </a:cubicBezTo>
                <a:cubicBezTo>
                  <a:pt x="9145" y="103093"/>
                  <a:pt x="8761" y="103405"/>
                  <a:pt x="7897" y="103405"/>
                </a:cubicBezTo>
                <a:cubicBezTo>
                  <a:pt x="5881" y="103405"/>
                  <a:pt x="3864" y="103405"/>
                  <a:pt x="1872" y="103405"/>
                </a:cubicBezTo>
                <a:lnTo>
                  <a:pt x="1872" y="105013"/>
                </a:lnTo>
                <a:lnTo>
                  <a:pt x="7897" y="105013"/>
                </a:lnTo>
                <a:cubicBezTo>
                  <a:pt x="8761" y="105013"/>
                  <a:pt x="9217" y="105301"/>
                  <a:pt x="9145" y="106213"/>
                </a:cubicBezTo>
                <a:cubicBezTo>
                  <a:pt x="9145" y="106741"/>
                  <a:pt x="9145" y="107269"/>
                  <a:pt x="9145" y="107797"/>
                </a:cubicBezTo>
                <a:lnTo>
                  <a:pt x="9145" y="147690"/>
                </a:lnTo>
                <a:cubicBezTo>
                  <a:pt x="9145" y="148218"/>
                  <a:pt x="9145" y="148746"/>
                  <a:pt x="9145" y="149274"/>
                </a:cubicBezTo>
                <a:cubicBezTo>
                  <a:pt x="9145" y="150187"/>
                  <a:pt x="8761" y="150499"/>
                  <a:pt x="7897" y="150475"/>
                </a:cubicBezTo>
                <a:lnTo>
                  <a:pt x="1872" y="150403"/>
                </a:lnTo>
                <a:lnTo>
                  <a:pt x="1872" y="151963"/>
                </a:lnTo>
                <a:cubicBezTo>
                  <a:pt x="3792" y="151963"/>
                  <a:pt x="5713" y="151963"/>
                  <a:pt x="7657" y="151963"/>
                </a:cubicBezTo>
                <a:cubicBezTo>
                  <a:pt x="8785" y="151963"/>
                  <a:pt x="9217" y="152371"/>
                  <a:pt x="9169" y="153499"/>
                </a:cubicBezTo>
                <a:cubicBezTo>
                  <a:pt x="9169" y="155419"/>
                  <a:pt x="9169" y="157363"/>
                  <a:pt x="9169" y="159284"/>
                </a:cubicBezTo>
                <a:cubicBezTo>
                  <a:pt x="9169" y="171285"/>
                  <a:pt x="9169" y="183287"/>
                  <a:pt x="9169" y="195288"/>
                </a:cubicBezTo>
                <a:cubicBezTo>
                  <a:pt x="9169" y="197544"/>
                  <a:pt x="9169" y="197544"/>
                  <a:pt x="6769" y="197688"/>
                </a:cubicBezTo>
                <a:lnTo>
                  <a:pt x="1872" y="197808"/>
                </a:lnTo>
                <a:lnTo>
                  <a:pt x="1872" y="199393"/>
                </a:lnTo>
                <a:lnTo>
                  <a:pt x="7921" y="199393"/>
                </a:lnTo>
                <a:cubicBezTo>
                  <a:pt x="8785" y="199393"/>
                  <a:pt x="9217" y="199729"/>
                  <a:pt x="9169" y="200641"/>
                </a:cubicBezTo>
                <a:cubicBezTo>
                  <a:pt x="9169" y="201169"/>
                  <a:pt x="9169" y="201697"/>
                  <a:pt x="9169" y="202225"/>
                </a:cubicBezTo>
                <a:lnTo>
                  <a:pt x="9169" y="242238"/>
                </a:lnTo>
                <a:cubicBezTo>
                  <a:pt x="9169" y="242502"/>
                  <a:pt x="9169" y="242766"/>
                  <a:pt x="9169" y="243030"/>
                </a:cubicBezTo>
                <a:cubicBezTo>
                  <a:pt x="9169" y="245022"/>
                  <a:pt x="9169" y="245094"/>
                  <a:pt x="7105" y="245046"/>
                </a:cubicBezTo>
                <a:cubicBezTo>
                  <a:pt x="5354" y="245202"/>
                  <a:pt x="3589" y="245089"/>
                  <a:pt x="1872" y="244710"/>
                </a:cubicBezTo>
                <a:lnTo>
                  <a:pt x="1872" y="246822"/>
                </a:lnTo>
                <a:cubicBezTo>
                  <a:pt x="3935" y="246491"/>
                  <a:pt x="6031" y="246410"/>
                  <a:pt x="8113" y="246582"/>
                </a:cubicBezTo>
                <a:cubicBezTo>
                  <a:pt x="8905" y="246582"/>
                  <a:pt x="9169" y="247062"/>
                  <a:pt x="9145" y="247783"/>
                </a:cubicBezTo>
                <a:lnTo>
                  <a:pt x="9145" y="289308"/>
                </a:lnTo>
                <a:cubicBezTo>
                  <a:pt x="9145" y="289836"/>
                  <a:pt x="9145" y="290364"/>
                  <a:pt x="9145" y="290892"/>
                </a:cubicBezTo>
                <a:cubicBezTo>
                  <a:pt x="9145" y="291780"/>
                  <a:pt x="8785" y="292140"/>
                  <a:pt x="7921" y="292140"/>
                </a:cubicBezTo>
                <a:lnTo>
                  <a:pt x="1872" y="292140"/>
                </a:lnTo>
                <a:lnTo>
                  <a:pt x="1872" y="293724"/>
                </a:lnTo>
                <a:lnTo>
                  <a:pt x="7921" y="293724"/>
                </a:lnTo>
                <a:cubicBezTo>
                  <a:pt x="8785" y="293724"/>
                  <a:pt x="9217" y="294036"/>
                  <a:pt x="9169" y="294948"/>
                </a:cubicBezTo>
                <a:cubicBezTo>
                  <a:pt x="9169" y="295452"/>
                  <a:pt x="9169" y="295981"/>
                  <a:pt x="9169" y="296509"/>
                </a:cubicBezTo>
                <a:lnTo>
                  <a:pt x="9169" y="336666"/>
                </a:lnTo>
                <a:cubicBezTo>
                  <a:pt x="9169" y="337194"/>
                  <a:pt x="9169" y="337722"/>
                  <a:pt x="9169" y="338250"/>
                </a:cubicBezTo>
                <a:cubicBezTo>
                  <a:pt x="9169" y="339138"/>
                  <a:pt x="8785" y="339474"/>
                  <a:pt x="7921" y="339474"/>
                </a:cubicBezTo>
                <a:cubicBezTo>
                  <a:pt x="5905" y="339474"/>
                  <a:pt x="3888" y="339474"/>
                  <a:pt x="1896" y="339474"/>
                </a:cubicBezTo>
                <a:lnTo>
                  <a:pt x="1896" y="341058"/>
                </a:lnTo>
                <a:lnTo>
                  <a:pt x="7921" y="341058"/>
                </a:lnTo>
                <a:cubicBezTo>
                  <a:pt x="8785" y="341058"/>
                  <a:pt x="9241" y="341346"/>
                  <a:pt x="9169" y="342258"/>
                </a:cubicBezTo>
                <a:cubicBezTo>
                  <a:pt x="9169" y="342786"/>
                  <a:pt x="9169" y="343314"/>
                  <a:pt x="9169" y="343842"/>
                </a:cubicBezTo>
                <a:lnTo>
                  <a:pt x="9169" y="383759"/>
                </a:lnTo>
                <a:cubicBezTo>
                  <a:pt x="9169" y="384287"/>
                  <a:pt x="9169" y="384816"/>
                  <a:pt x="9169" y="385320"/>
                </a:cubicBezTo>
                <a:cubicBezTo>
                  <a:pt x="9169" y="386256"/>
                  <a:pt x="8785" y="386568"/>
                  <a:pt x="7921" y="386544"/>
                </a:cubicBezTo>
                <a:lnTo>
                  <a:pt x="1896" y="386544"/>
                </a:lnTo>
                <a:lnTo>
                  <a:pt x="1896" y="388128"/>
                </a:lnTo>
                <a:cubicBezTo>
                  <a:pt x="3816" y="388128"/>
                  <a:pt x="5737" y="388248"/>
                  <a:pt x="7681" y="388128"/>
                </a:cubicBezTo>
                <a:cubicBezTo>
                  <a:pt x="8809" y="388128"/>
                  <a:pt x="9241" y="388536"/>
                  <a:pt x="9193" y="389664"/>
                </a:cubicBezTo>
                <a:cubicBezTo>
                  <a:pt x="9193" y="391584"/>
                  <a:pt x="9193" y="393529"/>
                  <a:pt x="9193" y="395449"/>
                </a:cubicBezTo>
                <a:cubicBezTo>
                  <a:pt x="9193" y="407450"/>
                  <a:pt x="9193" y="419452"/>
                  <a:pt x="9193" y="431453"/>
                </a:cubicBezTo>
                <a:cubicBezTo>
                  <a:pt x="9193" y="433854"/>
                  <a:pt x="9193" y="433854"/>
                  <a:pt x="6793" y="433854"/>
                </a:cubicBezTo>
                <a:lnTo>
                  <a:pt x="1872" y="433854"/>
                </a:lnTo>
                <a:lnTo>
                  <a:pt x="1872" y="435438"/>
                </a:lnTo>
                <a:lnTo>
                  <a:pt x="7921" y="435438"/>
                </a:lnTo>
                <a:cubicBezTo>
                  <a:pt x="8785" y="435438"/>
                  <a:pt x="9217" y="435774"/>
                  <a:pt x="9169" y="436662"/>
                </a:cubicBezTo>
                <a:cubicBezTo>
                  <a:pt x="9121" y="437550"/>
                  <a:pt x="9169" y="437718"/>
                  <a:pt x="9169" y="438246"/>
                </a:cubicBezTo>
                <a:lnTo>
                  <a:pt x="9169" y="478283"/>
                </a:lnTo>
                <a:cubicBezTo>
                  <a:pt x="9169" y="478547"/>
                  <a:pt x="9169" y="478811"/>
                  <a:pt x="9169" y="479075"/>
                </a:cubicBezTo>
                <a:cubicBezTo>
                  <a:pt x="9169" y="481043"/>
                  <a:pt x="9169" y="481115"/>
                  <a:pt x="7105" y="481091"/>
                </a:cubicBezTo>
                <a:cubicBezTo>
                  <a:pt x="5366" y="481264"/>
                  <a:pt x="3612" y="481183"/>
                  <a:pt x="1896" y="480851"/>
                </a:cubicBezTo>
                <a:lnTo>
                  <a:pt x="1896" y="482940"/>
                </a:lnTo>
                <a:cubicBezTo>
                  <a:pt x="3961" y="482628"/>
                  <a:pt x="6055" y="482556"/>
                  <a:pt x="8137" y="482724"/>
                </a:cubicBezTo>
                <a:cubicBezTo>
                  <a:pt x="8929" y="482724"/>
                  <a:pt x="9193" y="483204"/>
                  <a:pt x="9169" y="483900"/>
                </a:cubicBezTo>
                <a:lnTo>
                  <a:pt x="9169" y="525449"/>
                </a:lnTo>
                <a:cubicBezTo>
                  <a:pt x="9169" y="525977"/>
                  <a:pt x="9169" y="526505"/>
                  <a:pt x="9169" y="527033"/>
                </a:cubicBezTo>
                <a:cubicBezTo>
                  <a:pt x="9169" y="527921"/>
                  <a:pt x="8809" y="528281"/>
                  <a:pt x="7945" y="528257"/>
                </a:cubicBezTo>
                <a:cubicBezTo>
                  <a:pt x="5929" y="528257"/>
                  <a:pt x="3912" y="528257"/>
                  <a:pt x="1896" y="528257"/>
                </a:cubicBezTo>
                <a:lnTo>
                  <a:pt x="1896" y="529865"/>
                </a:lnTo>
                <a:lnTo>
                  <a:pt x="7945" y="529865"/>
                </a:lnTo>
                <a:cubicBezTo>
                  <a:pt x="8809" y="529865"/>
                  <a:pt x="9241" y="530201"/>
                  <a:pt x="9169" y="531114"/>
                </a:cubicBezTo>
                <a:cubicBezTo>
                  <a:pt x="9169" y="531642"/>
                  <a:pt x="9169" y="532170"/>
                  <a:pt x="9169" y="532698"/>
                </a:cubicBezTo>
                <a:lnTo>
                  <a:pt x="9169" y="572639"/>
                </a:lnTo>
                <a:cubicBezTo>
                  <a:pt x="9169" y="572903"/>
                  <a:pt x="9169" y="573167"/>
                  <a:pt x="9169" y="573431"/>
                </a:cubicBezTo>
                <a:cubicBezTo>
                  <a:pt x="9169" y="575399"/>
                  <a:pt x="9169" y="575471"/>
                  <a:pt x="7105" y="575423"/>
                </a:cubicBezTo>
                <a:cubicBezTo>
                  <a:pt x="5367" y="575608"/>
                  <a:pt x="3610" y="575526"/>
                  <a:pt x="1896" y="575183"/>
                </a:cubicBezTo>
                <a:lnTo>
                  <a:pt x="1896" y="577295"/>
                </a:lnTo>
                <a:cubicBezTo>
                  <a:pt x="3881" y="576990"/>
                  <a:pt x="5893" y="576902"/>
                  <a:pt x="7897" y="577031"/>
                </a:cubicBezTo>
                <a:cubicBezTo>
                  <a:pt x="8737" y="577031"/>
                  <a:pt x="9217" y="577343"/>
                  <a:pt x="9169" y="578279"/>
                </a:cubicBezTo>
                <a:cubicBezTo>
                  <a:pt x="9169" y="578783"/>
                  <a:pt x="9169" y="579312"/>
                  <a:pt x="9169" y="579840"/>
                </a:cubicBezTo>
                <a:lnTo>
                  <a:pt x="9169" y="619877"/>
                </a:lnTo>
                <a:cubicBezTo>
                  <a:pt x="9169" y="620405"/>
                  <a:pt x="9169" y="620933"/>
                  <a:pt x="9169" y="621461"/>
                </a:cubicBezTo>
                <a:cubicBezTo>
                  <a:pt x="9169" y="622373"/>
                  <a:pt x="8785" y="622709"/>
                  <a:pt x="7921" y="622685"/>
                </a:cubicBezTo>
                <a:lnTo>
                  <a:pt x="1872" y="622517"/>
                </a:lnTo>
                <a:lnTo>
                  <a:pt x="1872" y="625661"/>
                </a:lnTo>
                <a:cubicBezTo>
                  <a:pt x="6738" y="624559"/>
                  <a:pt x="11718" y="624046"/>
                  <a:pt x="16706" y="624125"/>
                </a:cubicBezTo>
                <a:cubicBezTo>
                  <a:pt x="26691" y="624269"/>
                  <a:pt x="36701" y="624125"/>
                  <a:pt x="46830" y="624125"/>
                </a:cubicBezTo>
                <a:cubicBezTo>
                  <a:pt x="45744" y="624783"/>
                  <a:pt x="44519" y="625176"/>
                  <a:pt x="43253" y="625277"/>
                </a:cubicBezTo>
                <a:cubicBezTo>
                  <a:pt x="38489" y="626449"/>
                  <a:pt x="33587" y="626965"/>
                  <a:pt x="28684" y="626813"/>
                </a:cubicBezTo>
                <a:cubicBezTo>
                  <a:pt x="19754" y="626645"/>
                  <a:pt x="10801" y="626813"/>
                  <a:pt x="1872" y="626669"/>
                </a:cubicBezTo>
                <a:lnTo>
                  <a:pt x="1872" y="628278"/>
                </a:lnTo>
                <a:lnTo>
                  <a:pt x="25875" y="628278"/>
                </a:lnTo>
                <a:cubicBezTo>
                  <a:pt x="18161" y="630908"/>
                  <a:pt x="10005" y="631991"/>
                  <a:pt x="1872" y="631470"/>
                </a:cubicBezTo>
                <a:lnTo>
                  <a:pt x="1872" y="635166"/>
                </a:lnTo>
                <a:cubicBezTo>
                  <a:pt x="3936" y="634782"/>
                  <a:pt x="6025" y="634518"/>
                  <a:pt x="8041" y="633990"/>
                </a:cubicBezTo>
                <a:cubicBezTo>
                  <a:pt x="11371" y="633241"/>
                  <a:pt x="14783" y="632917"/>
                  <a:pt x="18194" y="633030"/>
                </a:cubicBezTo>
                <a:cubicBezTo>
                  <a:pt x="29524" y="633030"/>
                  <a:pt x="40829" y="633030"/>
                  <a:pt x="52134" y="633030"/>
                </a:cubicBezTo>
                <a:lnTo>
                  <a:pt x="54943" y="633030"/>
                </a:lnTo>
                <a:cubicBezTo>
                  <a:pt x="53048" y="633894"/>
                  <a:pt x="51046" y="634499"/>
                  <a:pt x="48990" y="634830"/>
                </a:cubicBezTo>
                <a:cubicBezTo>
                  <a:pt x="43827" y="636213"/>
                  <a:pt x="38490" y="636837"/>
                  <a:pt x="33148" y="636679"/>
                </a:cubicBezTo>
                <a:cubicBezTo>
                  <a:pt x="22731" y="636535"/>
                  <a:pt x="12290" y="636679"/>
                  <a:pt x="1944" y="636679"/>
                </a:cubicBezTo>
                <a:lnTo>
                  <a:pt x="1944" y="638263"/>
                </a:lnTo>
                <a:lnTo>
                  <a:pt x="31060" y="638263"/>
                </a:lnTo>
                <a:cubicBezTo>
                  <a:pt x="31344" y="638294"/>
                  <a:pt x="31626" y="638349"/>
                  <a:pt x="31900" y="638431"/>
                </a:cubicBezTo>
                <a:cubicBezTo>
                  <a:pt x="22225" y="641594"/>
                  <a:pt x="12019" y="642809"/>
                  <a:pt x="1872" y="642007"/>
                </a:cubicBezTo>
                <a:lnTo>
                  <a:pt x="1872" y="643591"/>
                </a:lnTo>
                <a:lnTo>
                  <a:pt x="7537" y="643591"/>
                </a:lnTo>
                <a:lnTo>
                  <a:pt x="6697" y="644023"/>
                </a:lnTo>
                <a:lnTo>
                  <a:pt x="6673" y="644023"/>
                </a:lnTo>
                <a:cubicBezTo>
                  <a:pt x="5184" y="644765"/>
                  <a:pt x="3535" y="645128"/>
                  <a:pt x="1872" y="645080"/>
                </a:cubicBezTo>
                <a:lnTo>
                  <a:pt x="1872" y="646664"/>
                </a:lnTo>
                <a:cubicBezTo>
                  <a:pt x="5765" y="646093"/>
                  <a:pt x="9620" y="645291"/>
                  <a:pt x="13418" y="644264"/>
                </a:cubicBezTo>
                <a:cubicBezTo>
                  <a:pt x="15554" y="643788"/>
                  <a:pt x="17734" y="643539"/>
                  <a:pt x="19922" y="643519"/>
                </a:cubicBezTo>
                <a:lnTo>
                  <a:pt x="65144" y="643519"/>
                </a:lnTo>
                <a:cubicBezTo>
                  <a:pt x="64674" y="644081"/>
                  <a:pt x="64001" y="644434"/>
                  <a:pt x="63272" y="644504"/>
                </a:cubicBezTo>
                <a:cubicBezTo>
                  <a:pt x="59095" y="645536"/>
                  <a:pt x="54919" y="646544"/>
                  <a:pt x="50766" y="647648"/>
                </a:cubicBezTo>
                <a:cubicBezTo>
                  <a:pt x="48986" y="648102"/>
                  <a:pt x="47154" y="648320"/>
                  <a:pt x="45318" y="648296"/>
                </a:cubicBezTo>
                <a:lnTo>
                  <a:pt x="4513" y="648296"/>
                </a:lnTo>
                <a:cubicBezTo>
                  <a:pt x="3648" y="648296"/>
                  <a:pt x="2760" y="648296"/>
                  <a:pt x="1896" y="648296"/>
                </a:cubicBezTo>
                <a:lnTo>
                  <a:pt x="1896" y="649880"/>
                </a:lnTo>
                <a:lnTo>
                  <a:pt x="34804" y="649880"/>
                </a:lnTo>
                <a:lnTo>
                  <a:pt x="39845" y="649880"/>
                </a:lnTo>
                <a:cubicBezTo>
                  <a:pt x="39348" y="650461"/>
                  <a:pt x="38639" y="650814"/>
                  <a:pt x="37877" y="650864"/>
                </a:cubicBezTo>
                <a:lnTo>
                  <a:pt x="21819" y="654921"/>
                </a:lnTo>
                <a:cubicBezTo>
                  <a:pt x="20625" y="655211"/>
                  <a:pt x="19399" y="655348"/>
                  <a:pt x="18170" y="655329"/>
                </a:cubicBezTo>
                <a:lnTo>
                  <a:pt x="4465" y="655329"/>
                </a:lnTo>
                <a:cubicBezTo>
                  <a:pt x="3600" y="655199"/>
                  <a:pt x="2716" y="655290"/>
                  <a:pt x="1896" y="655593"/>
                </a:cubicBezTo>
                <a:lnTo>
                  <a:pt x="1896" y="656649"/>
                </a:lnTo>
                <a:cubicBezTo>
                  <a:pt x="5185" y="657081"/>
                  <a:pt x="8473" y="656649"/>
                  <a:pt x="12097" y="656889"/>
                </a:cubicBezTo>
                <a:cubicBezTo>
                  <a:pt x="10533" y="657840"/>
                  <a:pt x="8780" y="658437"/>
                  <a:pt x="6961" y="658641"/>
                </a:cubicBezTo>
                <a:cubicBezTo>
                  <a:pt x="5305" y="659145"/>
                  <a:pt x="3576" y="659433"/>
                  <a:pt x="1896" y="659793"/>
                </a:cubicBezTo>
                <a:lnTo>
                  <a:pt x="1872" y="659793"/>
                </a:lnTo>
                <a:lnTo>
                  <a:pt x="1872" y="661378"/>
                </a:lnTo>
                <a:cubicBezTo>
                  <a:pt x="6673" y="660610"/>
                  <a:pt x="11233" y="659145"/>
                  <a:pt x="15914" y="657969"/>
                </a:cubicBezTo>
                <a:cubicBezTo>
                  <a:pt x="18819" y="657312"/>
                  <a:pt x="21793" y="657014"/>
                  <a:pt x="24771" y="657081"/>
                </a:cubicBezTo>
                <a:cubicBezTo>
                  <a:pt x="40925" y="657081"/>
                  <a:pt x="57079" y="657081"/>
                  <a:pt x="73233" y="657081"/>
                </a:cubicBezTo>
                <a:cubicBezTo>
                  <a:pt x="74277" y="656872"/>
                  <a:pt x="75361" y="657052"/>
                  <a:pt x="76281" y="657585"/>
                </a:cubicBezTo>
                <a:cubicBezTo>
                  <a:pt x="72465" y="658689"/>
                  <a:pt x="68840" y="659577"/>
                  <a:pt x="65288" y="660778"/>
                </a:cubicBezTo>
                <a:cubicBezTo>
                  <a:pt x="59709" y="662611"/>
                  <a:pt x="53853" y="663466"/>
                  <a:pt x="47982" y="663298"/>
                </a:cubicBezTo>
                <a:cubicBezTo>
                  <a:pt x="33580" y="663082"/>
                  <a:pt x="19178" y="663298"/>
                  <a:pt x="4777" y="663298"/>
                </a:cubicBezTo>
                <a:cubicBezTo>
                  <a:pt x="3816" y="663298"/>
                  <a:pt x="2856" y="663298"/>
                  <a:pt x="1896" y="663298"/>
                </a:cubicBezTo>
                <a:lnTo>
                  <a:pt x="1896" y="664882"/>
                </a:lnTo>
                <a:lnTo>
                  <a:pt x="14234" y="664882"/>
                </a:lnTo>
                <a:lnTo>
                  <a:pt x="49326" y="664882"/>
                </a:lnTo>
                <a:cubicBezTo>
                  <a:pt x="48846" y="665674"/>
                  <a:pt x="48126" y="665698"/>
                  <a:pt x="47478" y="665890"/>
                </a:cubicBezTo>
                <a:lnTo>
                  <a:pt x="27315" y="671483"/>
                </a:lnTo>
                <a:cubicBezTo>
                  <a:pt x="26139" y="671831"/>
                  <a:pt x="24917" y="671999"/>
                  <a:pt x="23691" y="671987"/>
                </a:cubicBezTo>
                <a:lnTo>
                  <a:pt x="1872" y="671987"/>
                </a:lnTo>
                <a:lnTo>
                  <a:pt x="1872" y="673571"/>
                </a:lnTo>
                <a:lnTo>
                  <a:pt x="18194" y="673571"/>
                </a:lnTo>
                <a:cubicBezTo>
                  <a:pt x="12890" y="675971"/>
                  <a:pt x="7297" y="677076"/>
                  <a:pt x="1872" y="678852"/>
                </a:cubicBezTo>
                <a:lnTo>
                  <a:pt x="1872" y="680436"/>
                </a:lnTo>
                <a:cubicBezTo>
                  <a:pt x="9073" y="678420"/>
                  <a:pt x="16034" y="676427"/>
                  <a:pt x="23115" y="674363"/>
                </a:cubicBezTo>
                <a:cubicBezTo>
                  <a:pt x="24868" y="673840"/>
                  <a:pt x="26686" y="673566"/>
                  <a:pt x="28516" y="673547"/>
                </a:cubicBezTo>
                <a:cubicBezTo>
                  <a:pt x="48470" y="673547"/>
                  <a:pt x="68401" y="673547"/>
                  <a:pt x="88307" y="673547"/>
                </a:cubicBezTo>
                <a:lnTo>
                  <a:pt x="90971" y="673547"/>
                </a:lnTo>
                <a:cubicBezTo>
                  <a:pt x="90827" y="674411"/>
                  <a:pt x="90131" y="674411"/>
                  <a:pt x="89603" y="674579"/>
                </a:cubicBezTo>
                <a:lnTo>
                  <a:pt x="68913" y="681516"/>
                </a:lnTo>
                <a:cubicBezTo>
                  <a:pt x="67925" y="681867"/>
                  <a:pt x="66888" y="682054"/>
                  <a:pt x="65840" y="682068"/>
                </a:cubicBezTo>
                <a:lnTo>
                  <a:pt x="2664" y="682068"/>
                </a:lnTo>
                <a:cubicBezTo>
                  <a:pt x="2400" y="682068"/>
                  <a:pt x="2160" y="682068"/>
                  <a:pt x="1896" y="682068"/>
                </a:cubicBezTo>
                <a:lnTo>
                  <a:pt x="1896" y="683652"/>
                </a:lnTo>
                <a:cubicBezTo>
                  <a:pt x="2856" y="683652"/>
                  <a:pt x="3816" y="683652"/>
                  <a:pt x="4777" y="683652"/>
                </a:cubicBezTo>
                <a:lnTo>
                  <a:pt x="60824" y="683652"/>
                </a:lnTo>
                <a:cubicBezTo>
                  <a:pt x="60583" y="684540"/>
                  <a:pt x="59911" y="684516"/>
                  <a:pt x="59359" y="684685"/>
                </a:cubicBezTo>
                <a:lnTo>
                  <a:pt x="34444" y="693086"/>
                </a:lnTo>
                <a:cubicBezTo>
                  <a:pt x="33551" y="693458"/>
                  <a:pt x="32602" y="693678"/>
                  <a:pt x="31636" y="693734"/>
                </a:cubicBezTo>
                <a:lnTo>
                  <a:pt x="1872" y="693638"/>
                </a:lnTo>
                <a:lnTo>
                  <a:pt x="1872" y="695222"/>
                </a:lnTo>
                <a:lnTo>
                  <a:pt x="23187" y="695222"/>
                </a:lnTo>
                <a:lnTo>
                  <a:pt x="26043" y="695222"/>
                </a:lnTo>
                <a:cubicBezTo>
                  <a:pt x="25803" y="696110"/>
                  <a:pt x="25131" y="696086"/>
                  <a:pt x="24579" y="696254"/>
                </a:cubicBezTo>
                <a:lnTo>
                  <a:pt x="4393" y="702999"/>
                </a:lnTo>
                <a:cubicBezTo>
                  <a:pt x="3657" y="703397"/>
                  <a:pt x="2828" y="703587"/>
                  <a:pt x="1992" y="703551"/>
                </a:cubicBezTo>
                <a:lnTo>
                  <a:pt x="1992" y="705135"/>
                </a:lnTo>
                <a:cubicBezTo>
                  <a:pt x="2904" y="705471"/>
                  <a:pt x="3696" y="704967"/>
                  <a:pt x="4513" y="704703"/>
                </a:cubicBezTo>
                <a:lnTo>
                  <a:pt x="30916" y="695894"/>
                </a:lnTo>
                <a:cubicBezTo>
                  <a:pt x="32062" y="695469"/>
                  <a:pt x="33270" y="695234"/>
                  <a:pt x="34492" y="695198"/>
                </a:cubicBezTo>
                <a:lnTo>
                  <a:pt x="109213" y="695198"/>
                </a:lnTo>
                <a:lnTo>
                  <a:pt x="109742" y="695198"/>
                </a:lnTo>
                <a:cubicBezTo>
                  <a:pt x="109799" y="695443"/>
                  <a:pt x="109705" y="695697"/>
                  <a:pt x="109502" y="695846"/>
                </a:cubicBezTo>
                <a:lnTo>
                  <a:pt x="109502" y="695846"/>
                </a:lnTo>
                <a:lnTo>
                  <a:pt x="108805" y="696086"/>
                </a:lnTo>
                <a:cubicBezTo>
                  <a:pt x="100116" y="699590"/>
                  <a:pt x="91379" y="703047"/>
                  <a:pt x="82690" y="706575"/>
                </a:cubicBezTo>
                <a:cubicBezTo>
                  <a:pt x="81532" y="706964"/>
                  <a:pt x="80308" y="707118"/>
                  <a:pt x="79090" y="707031"/>
                </a:cubicBezTo>
                <a:lnTo>
                  <a:pt x="4777" y="707031"/>
                </a:lnTo>
                <a:lnTo>
                  <a:pt x="1896" y="707031"/>
                </a:lnTo>
                <a:lnTo>
                  <a:pt x="1896" y="708615"/>
                </a:lnTo>
                <a:cubicBezTo>
                  <a:pt x="2496" y="708615"/>
                  <a:pt x="3120" y="708615"/>
                  <a:pt x="3720" y="708615"/>
                </a:cubicBezTo>
                <a:lnTo>
                  <a:pt x="76113" y="708615"/>
                </a:lnTo>
                <a:cubicBezTo>
                  <a:pt x="76113" y="709504"/>
                  <a:pt x="75393" y="709432"/>
                  <a:pt x="74985" y="709600"/>
                </a:cubicBezTo>
                <a:cubicBezTo>
                  <a:pt x="64640" y="713656"/>
                  <a:pt x="54439" y="718073"/>
                  <a:pt x="43997" y="721889"/>
                </a:cubicBezTo>
                <a:cubicBezTo>
                  <a:pt x="43285" y="722201"/>
                  <a:pt x="42595" y="722561"/>
                  <a:pt x="41933" y="722969"/>
                </a:cubicBezTo>
                <a:lnTo>
                  <a:pt x="41933" y="722969"/>
                </a:lnTo>
                <a:cubicBezTo>
                  <a:pt x="41117" y="723713"/>
                  <a:pt x="40109" y="723473"/>
                  <a:pt x="39173" y="723473"/>
                </a:cubicBezTo>
                <a:lnTo>
                  <a:pt x="1872" y="723473"/>
                </a:lnTo>
                <a:lnTo>
                  <a:pt x="1872" y="724289"/>
                </a:lnTo>
                <a:lnTo>
                  <a:pt x="34948" y="724289"/>
                </a:lnTo>
                <a:cubicBezTo>
                  <a:pt x="35648" y="724297"/>
                  <a:pt x="36345" y="724354"/>
                  <a:pt x="37037" y="724457"/>
                </a:cubicBezTo>
                <a:cubicBezTo>
                  <a:pt x="37234" y="724484"/>
                  <a:pt x="37373" y="724664"/>
                  <a:pt x="37348" y="724861"/>
                </a:cubicBezTo>
                <a:cubicBezTo>
                  <a:pt x="37340" y="724923"/>
                  <a:pt x="37315" y="724983"/>
                  <a:pt x="37277" y="725033"/>
                </a:cubicBezTo>
                <a:cubicBezTo>
                  <a:pt x="37077" y="725185"/>
                  <a:pt x="36848" y="725290"/>
                  <a:pt x="36605" y="725346"/>
                </a:cubicBezTo>
                <a:lnTo>
                  <a:pt x="1872" y="738955"/>
                </a:lnTo>
                <a:lnTo>
                  <a:pt x="1872" y="740539"/>
                </a:lnTo>
                <a:cubicBezTo>
                  <a:pt x="5881" y="739387"/>
                  <a:pt x="9649" y="737563"/>
                  <a:pt x="13514" y="736027"/>
                </a:cubicBezTo>
                <a:lnTo>
                  <a:pt x="28420" y="730098"/>
                </a:lnTo>
                <a:cubicBezTo>
                  <a:pt x="32524" y="728442"/>
                  <a:pt x="36629" y="726786"/>
                  <a:pt x="40733" y="725081"/>
                </a:cubicBezTo>
                <a:cubicBezTo>
                  <a:pt x="41117" y="724913"/>
                  <a:pt x="41525" y="724841"/>
                  <a:pt x="41909" y="724697"/>
                </a:cubicBezTo>
                <a:lnTo>
                  <a:pt x="41909" y="724697"/>
                </a:lnTo>
                <a:cubicBezTo>
                  <a:pt x="42617" y="724234"/>
                  <a:pt x="43474" y="724054"/>
                  <a:pt x="44309" y="724193"/>
                </a:cubicBezTo>
                <a:lnTo>
                  <a:pt x="133120" y="724193"/>
                </a:lnTo>
                <a:cubicBezTo>
                  <a:pt x="133816" y="724081"/>
                  <a:pt x="134528" y="724157"/>
                  <a:pt x="135185" y="724409"/>
                </a:cubicBezTo>
                <a:cubicBezTo>
                  <a:pt x="135569" y="724625"/>
                  <a:pt x="135449" y="724985"/>
                  <a:pt x="135185" y="725249"/>
                </a:cubicBezTo>
                <a:lnTo>
                  <a:pt x="135185" y="725249"/>
                </a:lnTo>
                <a:cubicBezTo>
                  <a:pt x="124767" y="730417"/>
                  <a:pt x="114366" y="735602"/>
                  <a:pt x="103981" y="740803"/>
                </a:cubicBezTo>
                <a:cubicBezTo>
                  <a:pt x="102199" y="741716"/>
                  <a:pt x="100221" y="742176"/>
                  <a:pt x="98220" y="742148"/>
                </a:cubicBezTo>
                <a:cubicBezTo>
                  <a:pt x="66216" y="742148"/>
                  <a:pt x="34140" y="742148"/>
                  <a:pt x="1992" y="742148"/>
                </a:cubicBezTo>
                <a:lnTo>
                  <a:pt x="1992" y="743732"/>
                </a:lnTo>
                <a:lnTo>
                  <a:pt x="97068" y="743732"/>
                </a:lnTo>
                <a:cubicBezTo>
                  <a:pt x="96590" y="744459"/>
                  <a:pt x="95865" y="744987"/>
                  <a:pt x="95028" y="745220"/>
                </a:cubicBezTo>
                <a:cubicBezTo>
                  <a:pt x="82354" y="751581"/>
                  <a:pt x="69633" y="757918"/>
                  <a:pt x="56959" y="764422"/>
                </a:cubicBezTo>
                <a:cubicBezTo>
                  <a:pt x="55633" y="765082"/>
                  <a:pt x="54167" y="765411"/>
                  <a:pt x="52687" y="765382"/>
                </a:cubicBezTo>
                <a:lnTo>
                  <a:pt x="4681" y="765382"/>
                </a:lnTo>
                <a:cubicBezTo>
                  <a:pt x="3720" y="765382"/>
                  <a:pt x="2760" y="765382"/>
                  <a:pt x="1800" y="765382"/>
                </a:cubicBezTo>
                <a:lnTo>
                  <a:pt x="1800" y="766967"/>
                </a:lnTo>
                <a:cubicBezTo>
                  <a:pt x="5569" y="766967"/>
                  <a:pt x="9337" y="766967"/>
                  <a:pt x="13106" y="766967"/>
                </a:cubicBezTo>
                <a:lnTo>
                  <a:pt x="50550" y="766967"/>
                </a:lnTo>
                <a:cubicBezTo>
                  <a:pt x="50790" y="767711"/>
                  <a:pt x="50238" y="767783"/>
                  <a:pt x="49902" y="767951"/>
                </a:cubicBezTo>
                <a:lnTo>
                  <a:pt x="3360" y="791114"/>
                </a:lnTo>
                <a:cubicBezTo>
                  <a:pt x="2882" y="791315"/>
                  <a:pt x="2393" y="791491"/>
                  <a:pt x="1896" y="791642"/>
                </a:cubicBezTo>
                <a:lnTo>
                  <a:pt x="1896" y="793226"/>
                </a:lnTo>
                <a:cubicBezTo>
                  <a:pt x="2880" y="793514"/>
                  <a:pt x="3552" y="792770"/>
                  <a:pt x="4297" y="792410"/>
                </a:cubicBezTo>
                <a:lnTo>
                  <a:pt x="53455" y="767831"/>
                </a:lnTo>
                <a:cubicBezTo>
                  <a:pt x="54772" y="767137"/>
                  <a:pt x="56238" y="766775"/>
                  <a:pt x="57727" y="766775"/>
                </a:cubicBezTo>
                <a:lnTo>
                  <a:pt x="167829" y="766775"/>
                </a:lnTo>
                <a:cubicBezTo>
                  <a:pt x="168630" y="766662"/>
                  <a:pt x="169447" y="766710"/>
                  <a:pt x="170229" y="766919"/>
                </a:cubicBezTo>
                <a:cubicBezTo>
                  <a:pt x="170445" y="767255"/>
                  <a:pt x="170229" y="767423"/>
                  <a:pt x="170013" y="767543"/>
                </a:cubicBezTo>
                <a:lnTo>
                  <a:pt x="130456" y="793898"/>
                </a:lnTo>
                <a:lnTo>
                  <a:pt x="130456" y="793898"/>
                </a:lnTo>
                <a:cubicBezTo>
                  <a:pt x="129616" y="794594"/>
                  <a:pt x="128608" y="794354"/>
                  <a:pt x="127672" y="794354"/>
                </a:cubicBezTo>
                <a:lnTo>
                  <a:pt x="1872" y="794354"/>
                </a:lnTo>
                <a:lnTo>
                  <a:pt x="1872" y="794882"/>
                </a:lnTo>
                <a:lnTo>
                  <a:pt x="125487" y="794882"/>
                </a:lnTo>
                <a:cubicBezTo>
                  <a:pt x="126291" y="794752"/>
                  <a:pt x="127115" y="794820"/>
                  <a:pt x="127888" y="795074"/>
                </a:cubicBezTo>
                <a:cubicBezTo>
                  <a:pt x="128248" y="795290"/>
                  <a:pt x="128128" y="795674"/>
                  <a:pt x="127888" y="795890"/>
                </a:cubicBezTo>
                <a:lnTo>
                  <a:pt x="127888" y="795890"/>
                </a:lnTo>
                <a:lnTo>
                  <a:pt x="86123" y="823446"/>
                </a:lnTo>
                <a:cubicBezTo>
                  <a:pt x="83194" y="825390"/>
                  <a:pt x="80290" y="827334"/>
                  <a:pt x="77386" y="829326"/>
                </a:cubicBezTo>
                <a:cubicBezTo>
                  <a:pt x="76615" y="829900"/>
                  <a:pt x="75682" y="830212"/>
                  <a:pt x="74721" y="830214"/>
                </a:cubicBezTo>
                <a:lnTo>
                  <a:pt x="2160" y="830214"/>
                </a:lnTo>
                <a:lnTo>
                  <a:pt x="1896" y="830214"/>
                </a:lnTo>
                <a:lnTo>
                  <a:pt x="1896" y="831799"/>
                </a:lnTo>
                <a:lnTo>
                  <a:pt x="4777" y="831799"/>
                </a:lnTo>
                <a:cubicBezTo>
                  <a:pt x="26459" y="831799"/>
                  <a:pt x="48126" y="831799"/>
                  <a:pt x="69777" y="831799"/>
                </a:cubicBezTo>
                <a:lnTo>
                  <a:pt x="72609" y="831799"/>
                </a:lnTo>
                <a:cubicBezTo>
                  <a:pt x="72825" y="832663"/>
                  <a:pt x="72177" y="832783"/>
                  <a:pt x="71817" y="833047"/>
                </a:cubicBezTo>
                <a:lnTo>
                  <a:pt x="5281" y="877404"/>
                </a:lnTo>
                <a:cubicBezTo>
                  <a:pt x="4378" y="878266"/>
                  <a:pt x="3059" y="878528"/>
                  <a:pt x="1896" y="878076"/>
                </a:cubicBezTo>
                <a:lnTo>
                  <a:pt x="1896" y="881221"/>
                </a:lnTo>
                <a:cubicBezTo>
                  <a:pt x="4302" y="879973"/>
                  <a:pt x="7041" y="879519"/>
                  <a:pt x="9721" y="879925"/>
                </a:cubicBezTo>
                <a:lnTo>
                  <a:pt x="173325" y="879925"/>
                </a:lnTo>
                <a:cubicBezTo>
                  <a:pt x="174377" y="879809"/>
                  <a:pt x="175440" y="879874"/>
                  <a:pt x="176470" y="880117"/>
                </a:cubicBezTo>
                <a:cubicBezTo>
                  <a:pt x="176470" y="881053"/>
                  <a:pt x="175606" y="881437"/>
                  <a:pt x="175078" y="881965"/>
                </a:cubicBezTo>
                <a:cubicBezTo>
                  <a:pt x="154723" y="902351"/>
                  <a:pt x="134369" y="922729"/>
                  <a:pt x="114014" y="943100"/>
                </a:cubicBezTo>
                <a:cubicBezTo>
                  <a:pt x="113022" y="944207"/>
                  <a:pt x="111587" y="944814"/>
                  <a:pt x="110102" y="944757"/>
                </a:cubicBezTo>
                <a:cubicBezTo>
                  <a:pt x="74817" y="944757"/>
                  <a:pt x="39517" y="944757"/>
                  <a:pt x="4201" y="944757"/>
                </a:cubicBezTo>
                <a:cubicBezTo>
                  <a:pt x="3394" y="944913"/>
                  <a:pt x="2560" y="944829"/>
                  <a:pt x="1800" y="944517"/>
                </a:cubicBezTo>
                <a:lnTo>
                  <a:pt x="1800" y="946605"/>
                </a:lnTo>
                <a:cubicBezTo>
                  <a:pt x="2620" y="946298"/>
                  <a:pt x="3506" y="946216"/>
                  <a:pt x="4369" y="946365"/>
                </a:cubicBezTo>
                <a:lnTo>
                  <a:pt x="109982" y="946365"/>
                </a:lnTo>
                <a:cubicBezTo>
                  <a:pt x="109982" y="947493"/>
                  <a:pt x="109213" y="947829"/>
                  <a:pt x="108685" y="948357"/>
                </a:cubicBezTo>
                <a:cubicBezTo>
                  <a:pt x="73817" y="983257"/>
                  <a:pt x="38909" y="1018182"/>
                  <a:pt x="3960" y="1053130"/>
                </a:cubicBezTo>
                <a:cubicBezTo>
                  <a:pt x="3360" y="1053730"/>
                  <a:pt x="2904" y="1054570"/>
                  <a:pt x="1896" y="1054642"/>
                </a:cubicBezTo>
                <a:cubicBezTo>
                  <a:pt x="1896" y="1055146"/>
                  <a:pt x="1608" y="1055914"/>
                  <a:pt x="2688" y="1055698"/>
                </a:cubicBezTo>
                <a:cubicBezTo>
                  <a:pt x="3128" y="1055662"/>
                  <a:pt x="3569" y="1055662"/>
                  <a:pt x="4008" y="1055698"/>
                </a:cubicBezTo>
                <a:cubicBezTo>
                  <a:pt x="4705" y="1054906"/>
                  <a:pt x="5377" y="1054114"/>
                  <a:pt x="6121" y="1053298"/>
                </a:cubicBezTo>
                <a:cubicBezTo>
                  <a:pt x="41149" y="1018285"/>
                  <a:pt x="76161" y="983250"/>
                  <a:pt x="111158" y="948189"/>
                </a:cubicBezTo>
                <a:cubicBezTo>
                  <a:pt x="112399" y="946874"/>
                  <a:pt x="114151" y="946163"/>
                  <a:pt x="115958" y="946245"/>
                </a:cubicBezTo>
                <a:cubicBezTo>
                  <a:pt x="182718" y="946245"/>
                  <a:pt x="249463" y="946245"/>
                  <a:pt x="316191" y="946245"/>
                </a:cubicBezTo>
                <a:cubicBezTo>
                  <a:pt x="317132" y="946084"/>
                  <a:pt x="318099" y="946168"/>
                  <a:pt x="318999" y="946485"/>
                </a:cubicBezTo>
                <a:cubicBezTo>
                  <a:pt x="319143" y="947397"/>
                  <a:pt x="318543" y="948021"/>
                  <a:pt x="318207" y="948693"/>
                </a:cubicBezTo>
                <a:cubicBezTo>
                  <a:pt x="301837" y="981498"/>
                  <a:pt x="285443" y="1014300"/>
                  <a:pt x="269025" y="1047105"/>
                </a:cubicBezTo>
                <a:cubicBezTo>
                  <a:pt x="267609" y="1049914"/>
                  <a:pt x="266217" y="1052746"/>
                  <a:pt x="264801" y="1055578"/>
                </a:cubicBezTo>
                <a:lnTo>
                  <a:pt x="266913" y="1055578"/>
                </a:lnTo>
                <a:cubicBezTo>
                  <a:pt x="266963" y="1054707"/>
                  <a:pt x="267273" y="1053872"/>
                  <a:pt x="267801" y="1053178"/>
                </a:cubicBezTo>
                <a:cubicBezTo>
                  <a:pt x="285227" y="1018326"/>
                  <a:pt x="302622" y="983481"/>
                  <a:pt x="319983" y="948645"/>
                </a:cubicBezTo>
                <a:cubicBezTo>
                  <a:pt x="320603" y="947013"/>
                  <a:pt x="322261" y="946019"/>
                  <a:pt x="323992" y="946245"/>
                </a:cubicBezTo>
                <a:cubicBezTo>
                  <a:pt x="390977" y="946245"/>
                  <a:pt x="457977" y="946245"/>
                  <a:pt x="524993" y="946245"/>
                </a:cubicBezTo>
                <a:lnTo>
                  <a:pt x="526577" y="946245"/>
                </a:lnTo>
                <a:cubicBezTo>
                  <a:pt x="527537" y="946245"/>
                  <a:pt x="528041" y="946581"/>
                  <a:pt x="527993" y="947589"/>
                </a:cubicBezTo>
                <a:cubicBezTo>
                  <a:pt x="527993" y="948213"/>
                  <a:pt x="527993" y="948837"/>
                  <a:pt x="527993" y="949437"/>
                </a:cubicBezTo>
                <a:cubicBezTo>
                  <a:pt x="527993" y="983778"/>
                  <a:pt x="527993" y="1018110"/>
                  <a:pt x="527993" y="1052434"/>
                </a:cubicBezTo>
                <a:cubicBezTo>
                  <a:pt x="528142" y="1053488"/>
                  <a:pt x="528060" y="1054561"/>
                  <a:pt x="527753" y="1055578"/>
                </a:cubicBezTo>
                <a:lnTo>
                  <a:pt x="529937" y="1055578"/>
                </a:lnTo>
                <a:cubicBezTo>
                  <a:pt x="529635" y="1054649"/>
                  <a:pt x="529544" y="1053665"/>
                  <a:pt x="529673" y="1052698"/>
                </a:cubicBezTo>
                <a:lnTo>
                  <a:pt x="529673" y="949245"/>
                </a:lnTo>
                <a:cubicBezTo>
                  <a:pt x="529673" y="946029"/>
                  <a:pt x="529409" y="946317"/>
                  <a:pt x="532674" y="946317"/>
                </a:cubicBezTo>
                <a:cubicBezTo>
                  <a:pt x="599673" y="946317"/>
                  <a:pt x="666675" y="946317"/>
                  <a:pt x="733675" y="946317"/>
                </a:cubicBezTo>
                <a:cubicBezTo>
                  <a:pt x="735494" y="946142"/>
                  <a:pt x="737201" y="947217"/>
                  <a:pt x="737827" y="948933"/>
                </a:cubicBezTo>
                <a:cubicBezTo>
                  <a:pt x="752661" y="978889"/>
                  <a:pt x="767550" y="1008804"/>
                  <a:pt x="782497" y="1038680"/>
                </a:cubicBezTo>
                <a:cubicBezTo>
                  <a:pt x="784897" y="1043625"/>
                  <a:pt x="787417" y="1048593"/>
                  <a:pt x="789865" y="1053538"/>
                </a:cubicBezTo>
                <a:cubicBezTo>
                  <a:pt x="790283" y="1054210"/>
                  <a:pt x="790583" y="1054949"/>
                  <a:pt x="790754" y="1055722"/>
                </a:cubicBezTo>
                <a:lnTo>
                  <a:pt x="792866" y="1055722"/>
                </a:lnTo>
                <a:lnTo>
                  <a:pt x="776688" y="1023510"/>
                </a:lnTo>
                <a:cubicBezTo>
                  <a:pt x="769679" y="1009445"/>
                  <a:pt x="762677" y="995386"/>
                  <a:pt x="755685" y="981337"/>
                </a:cubicBezTo>
                <a:cubicBezTo>
                  <a:pt x="750292" y="970519"/>
                  <a:pt x="744901" y="959679"/>
                  <a:pt x="739507" y="948813"/>
                </a:cubicBezTo>
                <a:cubicBezTo>
                  <a:pt x="739171" y="948141"/>
                  <a:pt x="738571" y="947517"/>
                  <a:pt x="738715" y="946653"/>
                </a:cubicBezTo>
                <a:cubicBezTo>
                  <a:pt x="739620" y="946317"/>
                  <a:pt x="740597" y="946226"/>
                  <a:pt x="741548" y="946389"/>
                </a:cubicBezTo>
                <a:cubicBezTo>
                  <a:pt x="808403" y="946389"/>
                  <a:pt x="875237" y="946389"/>
                  <a:pt x="942044" y="946389"/>
                </a:cubicBezTo>
                <a:cubicBezTo>
                  <a:pt x="943780" y="946324"/>
                  <a:pt x="945457" y="947025"/>
                  <a:pt x="946629" y="948309"/>
                </a:cubicBezTo>
                <a:cubicBezTo>
                  <a:pt x="974071" y="975864"/>
                  <a:pt x="1001548" y="1003403"/>
                  <a:pt x="1029055" y="1030927"/>
                </a:cubicBezTo>
                <a:cubicBezTo>
                  <a:pt x="1036609" y="1038512"/>
                  <a:pt x="1044153" y="1046114"/>
                  <a:pt x="1051690" y="1053730"/>
                </a:cubicBezTo>
                <a:cubicBezTo>
                  <a:pt x="1052266" y="1054306"/>
                  <a:pt x="1053202" y="1054690"/>
                  <a:pt x="1053154" y="1055770"/>
                </a:cubicBezTo>
                <a:lnTo>
                  <a:pt x="1055554" y="1055770"/>
                </a:lnTo>
                <a:cubicBezTo>
                  <a:pt x="1055986" y="1055650"/>
                  <a:pt x="1055602" y="1055266"/>
                  <a:pt x="1055722" y="1055122"/>
                </a:cubicBezTo>
                <a:close/>
                <a:moveTo>
                  <a:pt x="983593" y="833239"/>
                </a:moveTo>
                <a:cubicBezTo>
                  <a:pt x="1005100" y="847641"/>
                  <a:pt x="1026623" y="862042"/>
                  <a:pt x="1048161" y="876444"/>
                </a:cubicBezTo>
                <a:cubicBezTo>
                  <a:pt x="1048860" y="876797"/>
                  <a:pt x="1049479" y="877287"/>
                  <a:pt x="1049986" y="877884"/>
                </a:cubicBezTo>
                <a:cubicBezTo>
                  <a:pt x="1049626" y="878652"/>
                  <a:pt x="1048929" y="878292"/>
                  <a:pt x="1048377" y="878364"/>
                </a:cubicBezTo>
                <a:cubicBezTo>
                  <a:pt x="1047825" y="878436"/>
                  <a:pt x="1047345" y="878364"/>
                  <a:pt x="1046817" y="878364"/>
                </a:cubicBezTo>
                <a:cubicBezTo>
                  <a:pt x="991946" y="878364"/>
                  <a:pt x="937068" y="878364"/>
                  <a:pt x="882181" y="878364"/>
                </a:cubicBezTo>
                <a:cubicBezTo>
                  <a:pt x="880270" y="878463"/>
                  <a:pt x="878412" y="877707"/>
                  <a:pt x="877116" y="876300"/>
                </a:cubicBezTo>
                <a:cubicBezTo>
                  <a:pt x="863098" y="862170"/>
                  <a:pt x="849016" y="848073"/>
                  <a:pt x="834871" y="834007"/>
                </a:cubicBezTo>
                <a:cubicBezTo>
                  <a:pt x="834319" y="833455"/>
                  <a:pt x="833671" y="832999"/>
                  <a:pt x="833071" y="832495"/>
                </a:cubicBezTo>
                <a:lnTo>
                  <a:pt x="833431" y="831775"/>
                </a:lnTo>
                <a:lnTo>
                  <a:pt x="835975" y="831775"/>
                </a:lnTo>
                <a:cubicBezTo>
                  <a:pt x="883549" y="831775"/>
                  <a:pt x="931130" y="831775"/>
                  <a:pt x="978721" y="831775"/>
                </a:cubicBezTo>
                <a:cubicBezTo>
                  <a:pt x="980459" y="831736"/>
                  <a:pt x="982165" y="832247"/>
                  <a:pt x="983593" y="833239"/>
                </a:cubicBezTo>
                <a:close/>
                <a:moveTo>
                  <a:pt x="529937" y="724793"/>
                </a:moveTo>
                <a:cubicBezTo>
                  <a:pt x="530561" y="723977"/>
                  <a:pt x="531498" y="724217"/>
                  <a:pt x="532338" y="724217"/>
                </a:cubicBezTo>
                <a:lnTo>
                  <a:pt x="623261" y="724217"/>
                </a:lnTo>
                <a:cubicBezTo>
                  <a:pt x="624125" y="724217"/>
                  <a:pt x="625037" y="724049"/>
                  <a:pt x="625661" y="724721"/>
                </a:cubicBezTo>
                <a:cubicBezTo>
                  <a:pt x="628254" y="729042"/>
                  <a:pt x="630198" y="733675"/>
                  <a:pt x="632502" y="738139"/>
                </a:cubicBezTo>
                <a:cubicBezTo>
                  <a:pt x="633006" y="739123"/>
                  <a:pt x="633558" y="740107"/>
                  <a:pt x="634110" y="741091"/>
                </a:cubicBezTo>
                <a:cubicBezTo>
                  <a:pt x="634638" y="741620"/>
                  <a:pt x="634758" y="742244"/>
                  <a:pt x="633942" y="742508"/>
                </a:cubicBezTo>
                <a:cubicBezTo>
                  <a:pt x="633268" y="742673"/>
                  <a:pt x="632572" y="742731"/>
                  <a:pt x="631878" y="742676"/>
                </a:cubicBezTo>
                <a:lnTo>
                  <a:pt x="532506" y="742676"/>
                </a:lnTo>
                <a:cubicBezTo>
                  <a:pt x="531594" y="742676"/>
                  <a:pt x="530561" y="742964"/>
                  <a:pt x="529841" y="742076"/>
                </a:cubicBezTo>
                <a:cubicBezTo>
                  <a:pt x="529193" y="741620"/>
                  <a:pt x="529241" y="740899"/>
                  <a:pt x="529241" y="740227"/>
                </a:cubicBezTo>
                <a:lnTo>
                  <a:pt x="529241" y="726690"/>
                </a:lnTo>
                <a:cubicBezTo>
                  <a:pt x="529337" y="725970"/>
                  <a:pt x="529289" y="725274"/>
                  <a:pt x="529937" y="724793"/>
                </a:cubicBezTo>
                <a:close/>
                <a:moveTo>
                  <a:pt x="575543" y="620717"/>
                </a:moveTo>
                <a:cubicBezTo>
                  <a:pt x="575543" y="622541"/>
                  <a:pt x="575543" y="622589"/>
                  <a:pt x="573647" y="622589"/>
                </a:cubicBezTo>
                <a:lnTo>
                  <a:pt x="531618" y="622589"/>
                </a:lnTo>
                <a:cubicBezTo>
                  <a:pt x="530249" y="622589"/>
                  <a:pt x="529817" y="622205"/>
                  <a:pt x="529841" y="620813"/>
                </a:cubicBezTo>
                <a:cubicBezTo>
                  <a:pt x="529841" y="606867"/>
                  <a:pt x="529841" y="592921"/>
                  <a:pt x="529841" y="578975"/>
                </a:cubicBezTo>
                <a:cubicBezTo>
                  <a:pt x="529841" y="576935"/>
                  <a:pt x="529841" y="576911"/>
                  <a:pt x="532122" y="576911"/>
                </a:cubicBezTo>
                <a:lnTo>
                  <a:pt x="564742" y="576911"/>
                </a:lnTo>
                <a:cubicBezTo>
                  <a:pt x="567718" y="576911"/>
                  <a:pt x="570718" y="576911"/>
                  <a:pt x="573695" y="576911"/>
                </a:cubicBezTo>
                <a:cubicBezTo>
                  <a:pt x="575543" y="576911"/>
                  <a:pt x="575591" y="576911"/>
                  <a:pt x="575591" y="578855"/>
                </a:cubicBezTo>
                <a:lnTo>
                  <a:pt x="575591" y="620693"/>
                </a:lnTo>
                <a:close/>
                <a:moveTo>
                  <a:pt x="764278" y="599978"/>
                </a:moveTo>
                <a:cubicBezTo>
                  <a:pt x="764278" y="606843"/>
                  <a:pt x="764278" y="613691"/>
                  <a:pt x="764278" y="620525"/>
                </a:cubicBezTo>
                <a:cubicBezTo>
                  <a:pt x="764278" y="622565"/>
                  <a:pt x="764278" y="622589"/>
                  <a:pt x="762334" y="622589"/>
                </a:cubicBezTo>
                <a:lnTo>
                  <a:pt x="720761" y="622589"/>
                </a:lnTo>
                <a:cubicBezTo>
                  <a:pt x="718817" y="622589"/>
                  <a:pt x="718769" y="622589"/>
                  <a:pt x="718769" y="620549"/>
                </a:cubicBezTo>
                <a:lnTo>
                  <a:pt x="718769" y="579191"/>
                </a:lnTo>
                <a:cubicBezTo>
                  <a:pt x="718769" y="576959"/>
                  <a:pt x="718769" y="576935"/>
                  <a:pt x="721169" y="576935"/>
                </a:cubicBezTo>
                <a:lnTo>
                  <a:pt x="761974" y="576935"/>
                </a:lnTo>
                <a:cubicBezTo>
                  <a:pt x="764686" y="576935"/>
                  <a:pt x="764374" y="576935"/>
                  <a:pt x="764374" y="579336"/>
                </a:cubicBezTo>
                <a:close/>
                <a:moveTo>
                  <a:pt x="725058" y="624173"/>
                </a:moveTo>
                <a:cubicBezTo>
                  <a:pt x="737395" y="624173"/>
                  <a:pt x="749756" y="624173"/>
                  <a:pt x="762094" y="624173"/>
                </a:cubicBezTo>
                <a:cubicBezTo>
                  <a:pt x="764967" y="624295"/>
                  <a:pt x="767747" y="625227"/>
                  <a:pt x="770111" y="626861"/>
                </a:cubicBezTo>
                <a:lnTo>
                  <a:pt x="767351" y="626861"/>
                </a:lnTo>
                <a:cubicBezTo>
                  <a:pt x="754821" y="626861"/>
                  <a:pt x="742292" y="626861"/>
                  <a:pt x="729786" y="626861"/>
                </a:cubicBezTo>
                <a:cubicBezTo>
                  <a:pt x="727122" y="626950"/>
                  <a:pt x="724529" y="625973"/>
                  <a:pt x="722585" y="624149"/>
                </a:cubicBezTo>
                <a:close/>
                <a:moveTo>
                  <a:pt x="811468" y="620669"/>
                </a:moveTo>
                <a:cubicBezTo>
                  <a:pt x="811468" y="622541"/>
                  <a:pt x="811468" y="622589"/>
                  <a:pt x="809644" y="622589"/>
                </a:cubicBezTo>
                <a:lnTo>
                  <a:pt x="767783" y="622589"/>
                </a:lnTo>
                <a:cubicBezTo>
                  <a:pt x="765958" y="622589"/>
                  <a:pt x="765935" y="622589"/>
                  <a:pt x="765935" y="620669"/>
                </a:cubicBezTo>
                <a:cubicBezTo>
                  <a:pt x="765935" y="606795"/>
                  <a:pt x="765935" y="592921"/>
                  <a:pt x="765935" y="579047"/>
                </a:cubicBezTo>
                <a:cubicBezTo>
                  <a:pt x="765935" y="576983"/>
                  <a:pt x="765935" y="576935"/>
                  <a:pt x="767879" y="576935"/>
                </a:cubicBezTo>
                <a:lnTo>
                  <a:pt x="809500" y="576935"/>
                </a:lnTo>
                <a:cubicBezTo>
                  <a:pt x="811444" y="576935"/>
                  <a:pt x="811492" y="576935"/>
                  <a:pt x="811492" y="579047"/>
                </a:cubicBezTo>
                <a:cubicBezTo>
                  <a:pt x="811492" y="586056"/>
                  <a:pt x="811492" y="593089"/>
                  <a:pt x="811492" y="600122"/>
                </a:cubicBezTo>
                <a:cubicBezTo>
                  <a:pt x="811492" y="607155"/>
                  <a:pt x="811516" y="613876"/>
                  <a:pt x="811492" y="620669"/>
                </a:cubicBezTo>
                <a:close/>
                <a:moveTo>
                  <a:pt x="811468" y="572663"/>
                </a:moveTo>
                <a:cubicBezTo>
                  <a:pt x="811468" y="573095"/>
                  <a:pt x="811468" y="573551"/>
                  <a:pt x="811468" y="573983"/>
                </a:cubicBezTo>
                <a:cubicBezTo>
                  <a:pt x="811468" y="574991"/>
                  <a:pt x="811084" y="575447"/>
                  <a:pt x="810076" y="575375"/>
                </a:cubicBezTo>
                <a:lnTo>
                  <a:pt x="768239" y="575375"/>
                </a:lnTo>
                <a:cubicBezTo>
                  <a:pt x="767430" y="575493"/>
                  <a:pt x="766604" y="575401"/>
                  <a:pt x="765839" y="575111"/>
                </a:cubicBezTo>
                <a:cubicBezTo>
                  <a:pt x="765118" y="574391"/>
                  <a:pt x="765334" y="573479"/>
                  <a:pt x="765310" y="572711"/>
                </a:cubicBezTo>
                <a:cubicBezTo>
                  <a:pt x="765310" y="559238"/>
                  <a:pt x="765310" y="545779"/>
                  <a:pt x="765310" y="532338"/>
                </a:cubicBezTo>
                <a:cubicBezTo>
                  <a:pt x="765310" y="531498"/>
                  <a:pt x="765070" y="530561"/>
                  <a:pt x="765886" y="529937"/>
                </a:cubicBezTo>
                <a:cubicBezTo>
                  <a:pt x="766703" y="529313"/>
                  <a:pt x="767447" y="529337"/>
                  <a:pt x="768287" y="529337"/>
                </a:cubicBezTo>
                <a:lnTo>
                  <a:pt x="808660" y="529337"/>
                </a:lnTo>
                <a:cubicBezTo>
                  <a:pt x="809524" y="529337"/>
                  <a:pt x="810436" y="529145"/>
                  <a:pt x="811060" y="529865"/>
                </a:cubicBezTo>
                <a:cubicBezTo>
                  <a:pt x="811351" y="530696"/>
                  <a:pt x="811442" y="531584"/>
                  <a:pt x="811324" y="532458"/>
                </a:cubicBezTo>
                <a:close/>
                <a:moveTo>
                  <a:pt x="982873" y="630486"/>
                </a:moveTo>
                <a:cubicBezTo>
                  <a:pt x="983483" y="630320"/>
                  <a:pt x="984133" y="630493"/>
                  <a:pt x="984578" y="630942"/>
                </a:cubicBezTo>
                <a:cubicBezTo>
                  <a:pt x="984666" y="631040"/>
                  <a:pt x="984818" y="631050"/>
                  <a:pt x="984916" y="630963"/>
                </a:cubicBezTo>
                <a:cubicBezTo>
                  <a:pt x="984923" y="630956"/>
                  <a:pt x="984930" y="630949"/>
                  <a:pt x="984938" y="630942"/>
                </a:cubicBezTo>
                <a:cubicBezTo>
                  <a:pt x="985192" y="630971"/>
                  <a:pt x="985437" y="631052"/>
                  <a:pt x="985658" y="631182"/>
                </a:cubicBezTo>
                <a:cubicBezTo>
                  <a:pt x="985794" y="631309"/>
                  <a:pt x="985802" y="631520"/>
                  <a:pt x="985674" y="631657"/>
                </a:cubicBezTo>
                <a:cubicBezTo>
                  <a:pt x="985624" y="631710"/>
                  <a:pt x="985559" y="631746"/>
                  <a:pt x="985490" y="631758"/>
                </a:cubicBezTo>
                <a:cubicBezTo>
                  <a:pt x="984988" y="631892"/>
                  <a:pt x="984472" y="631957"/>
                  <a:pt x="983953" y="631950"/>
                </a:cubicBezTo>
                <a:lnTo>
                  <a:pt x="943869" y="631950"/>
                </a:lnTo>
                <a:cubicBezTo>
                  <a:pt x="943175" y="632063"/>
                  <a:pt x="942464" y="631890"/>
                  <a:pt x="941900" y="631470"/>
                </a:cubicBezTo>
                <a:lnTo>
                  <a:pt x="941684" y="631350"/>
                </a:lnTo>
                <a:lnTo>
                  <a:pt x="941444" y="631350"/>
                </a:lnTo>
                <a:cubicBezTo>
                  <a:pt x="940854" y="631518"/>
                  <a:pt x="940220" y="631352"/>
                  <a:pt x="939788" y="630918"/>
                </a:cubicBezTo>
                <a:lnTo>
                  <a:pt x="939572" y="630798"/>
                </a:lnTo>
                <a:lnTo>
                  <a:pt x="939332" y="630798"/>
                </a:lnTo>
                <a:cubicBezTo>
                  <a:pt x="938741" y="630961"/>
                  <a:pt x="938110" y="630795"/>
                  <a:pt x="937676" y="630366"/>
                </a:cubicBezTo>
                <a:lnTo>
                  <a:pt x="931915" y="628926"/>
                </a:lnTo>
                <a:cubicBezTo>
                  <a:pt x="931915" y="628062"/>
                  <a:pt x="932539" y="628302"/>
                  <a:pt x="932875" y="628302"/>
                </a:cubicBezTo>
                <a:cubicBezTo>
                  <a:pt x="945837" y="628302"/>
                  <a:pt x="958822" y="628302"/>
                  <a:pt x="971784" y="628302"/>
                </a:cubicBezTo>
                <a:cubicBezTo>
                  <a:pt x="974748" y="628599"/>
                  <a:pt x="977681" y="629161"/>
                  <a:pt x="980545" y="629982"/>
                </a:cubicBezTo>
                <a:cubicBezTo>
                  <a:pt x="981325" y="630205"/>
                  <a:pt x="982134" y="630325"/>
                  <a:pt x="982945" y="630342"/>
                </a:cubicBezTo>
                <a:close/>
                <a:moveTo>
                  <a:pt x="828342" y="829902"/>
                </a:moveTo>
                <a:cubicBezTo>
                  <a:pt x="827584" y="830219"/>
                  <a:pt x="826751" y="830310"/>
                  <a:pt x="825942" y="830166"/>
                </a:cubicBezTo>
                <a:cubicBezTo>
                  <a:pt x="778207" y="830166"/>
                  <a:pt x="730451" y="830166"/>
                  <a:pt x="682668" y="830166"/>
                </a:cubicBezTo>
                <a:cubicBezTo>
                  <a:pt x="681108" y="830308"/>
                  <a:pt x="679651" y="829367"/>
                  <a:pt x="679140" y="827886"/>
                </a:cubicBezTo>
                <a:cubicBezTo>
                  <a:pt x="674123" y="817661"/>
                  <a:pt x="669011" y="807460"/>
                  <a:pt x="663946" y="797258"/>
                </a:cubicBezTo>
                <a:cubicBezTo>
                  <a:pt x="663634" y="796634"/>
                  <a:pt x="663418" y="795962"/>
                  <a:pt x="663154" y="795338"/>
                </a:cubicBezTo>
                <a:cubicBezTo>
                  <a:pt x="664066" y="794306"/>
                  <a:pt x="665290" y="794738"/>
                  <a:pt x="666370" y="794738"/>
                </a:cubicBezTo>
                <a:lnTo>
                  <a:pt x="790514" y="794738"/>
                </a:lnTo>
                <a:cubicBezTo>
                  <a:pt x="791618" y="794738"/>
                  <a:pt x="792794" y="794402"/>
                  <a:pt x="793802" y="795242"/>
                </a:cubicBezTo>
                <a:lnTo>
                  <a:pt x="793802" y="795242"/>
                </a:lnTo>
                <a:close/>
                <a:moveTo>
                  <a:pt x="529769" y="798267"/>
                </a:moveTo>
                <a:cubicBezTo>
                  <a:pt x="529769" y="797306"/>
                  <a:pt x="529769" y="796346"/>
                  <a:pt x="529769" y="795386"/>
                </a:cubicBezTo>
                <a:cubicBezTo>
                  <a:pt x="530730" y="794426"/>
                  <a:pt x="531930" y="794834"/>
                  <a:pt x="533034" y="794834"/>
                </a:cubicBezTo>
                <a:lnTo>
                  <a:pt x="657849" y="794834"/>
                </a:lnTo>
                <a:cubicBezTo>
                  <a:pt x="658857" y="794834"/>
                  <a:pt x="659961" y="794522"/>
                  <a:pt x="660850" y="795386"/>
                </a:cubicBezTo>
                <a:lnTo>
                  <a:pt x="677772" y="829230"/>
                </a:lnTo>
                <a:cubicBezTo>
                  <a:pt x="677848" y="829490"/>
                  <a:pt x="677906" y="829754"/>
                  <a:pt x="677940" y="830022"/>
                </a:cubicBezTo>
                <a:cubicBezTo>
                  <a:pt x="677011" y="830277"/>
                  <a:pt x="676039" y="830342"/>
                  <a:pt x="675083" y="830214"/>
                </a:cubicBezTo>
                <a:lnTo>
                  <a:pt x="532650" y="830214"/>
                </a:lnTo>
                <a:cubicBezTo>
                  <a:pt x="529337" y="830214"/>
                  <a:pt x="529793" y="830671"/>
                  <a:pt x="529769" y="827238"/>
                </a:cubicBezTo>
                <a:close/>
                <a:moveTo>
                  <a:pt x="791402" y="794186"/>
                </a:moveTo>
                <a:cubicBezTo>
                  <a:pt x="790602" y="794248"/>
                  <a:pt x="789801" y="794248"/>
                  <a:pt x="789001" y="794186"/>
                </a:cubicBezTo>
                <a:lnTo>
                  <a:pt x="665386" y="794186"/>
                </a:lnTo>
                <a:cubicBezTo>
                  <a:pt x="664282" y="794186"/>
                  <a:pt x="662986" y="794570"/>
                  <a:pt x="662146" y="793610"/>
                </a:cubicBezTo>
                <a:lnTo>
                  <a:pt x="648872" y="767015"/>
                </a:lnTo>
                <a:cubicBezTo>
                  <a:pt x="649753" y="766686"/>
                  <a:pt x="650701" y="766578"/>
                  <a:pt x="651632" y="766703"/>
                </a:cubicBezTo>
                <a:cubicBezTo>
                  <a:pt x="688772" y="766703"/>
                  <a:pt x="725914" y="766703"/>
                  <a:pt x="763054" y="766703"/>
                </a:cubicBezTo>
                <a:cubicBezTo>
                  <a:pt x="764701" y="766650"/>
                  <a:pt x="766287" y="767336"/>
                  <a:pt x="767375" y="768575"/>
                </a:cubicBezTo>
                <a:cubicBezTo>
                  <a:pt x="775488" y="776832"/>
                  <a:pt x="783697" y="784993"/>
                  <a:pt x="791906" y="793202"/>
                </a:cubicBezTo>
                <a:cubicBezTo>
                  <a:pt x="792194" y="793754"/>
                  <a:pt x="792026" y="794138"/>
                  <a:pt x="791570" y="794186"/>
                </a:cubicBezTo>
                <a:close/>
                <a:moveTo>
                  <a:pt x="763990" y="763582"/>
                </a:moveTo>
                <a:cubicBezTo>
                  <a:pt x="762699" y="762526"/>
                  <a:pt x="761523" y="761336"/>
                  <a:pt x="760486" y="760030"/>
                </a:cubicBezTo>
                <a:cubicBezTo>
                  <a:pt x="758004" y="756972"/>
                  <a:pt x="755299" y="754099"/>
                  <a:pt x="752397" y="751437"/>
                </a:cubicBezTo>
                <a:cubicBezTo>
                  <a:pt x="749997" y="749036"/>
                  <a:pt x="747596" y="746636"/>
                  <a:pt x="745196" y="744236"/>
                </a:cubicBezTo>
                <a:lnTo>
                  <a:pt x="745196" y="744236"/>
                </a:lnTo>
                <a:cubicBezTo>
                  <a:pt x="744884" y="743732"/>
                  <a:pt x="745052" y="743348"/>
                  <a:pt x="745580" y="743300"/>
                </a:cubicBezTo>
                <a:cubicBezTo>
                  <a:pt x="746379" y="743240"/>
                  <a:pt x="747181" y="743240"/>
                  <a:pt x="747980" y="743300"/>
                </a:cubicBezTo>
                <a:lnTo>
                  <a:pt x="846392" y="743300"/>
                </a:lnTo>
                <a:cubicBezTo>
                  <a:pt x="847497" y="743300"/>
                  <a:pt x="848793" y="742940"/>
                  <a:pt x="849681" y="743852"/>
                </a:cubicBezTo>
                <a:cubicBezTo>
                  <a:pt x="854745" y="747596"/>
                  <a:pt x="860098" y="750933"/>
                  <a:pt x="865331" y="754461"/>
                </a:cubicBezTo>
                <a:cubicBezTo>
                  <a:pt x="869771" y="757461"/>
                  <a:pt x="874236" y="760390"/>
                  <a:pt x="878676" y="763390"/>
                </a:cubicBezTo>
                <a:cubicBezTo>
                  <a:pt x="879526" y="763781"/>
                  <a:pt x="880268" y="764374"/>
                  <a:pt x="880837" y="765118"/>
                </a:cubicBezTo>
                <a:cubicBezTo>
                  <a:pt x="880105" y="765373"/>
                  <a:pt x="879322" y="765447"/>
                  <a:pt x="878556" y="765334"/>
                </a:cubicBezTo>
                <a:cubicBezTo>
                  <a:pt x="841880" y="765334"/>
                  <a:pt x="805196" y="765334"/>
                  <a:pt x="768503" y="765334"/>
                </a:cubicBezTo>
                <a:cubicBezTo>
                  <a:pt x="766854" y="765373"/>
                  <a:pt x="765260" y="764739"/>
                  <a:pt x="764086" y="763582"/>
                </a:cubicBezTo>
                <a:close/>
                <a:moveTo>
                  <a:pt x="846440" y="742460"/>
                </a:moveTo>
                <a:cubicBezTo>
                  <a:pt x="845668" y="742714"/>
                  <a:pt x="844844" y="742781"/>
                  <a:pt x="844040" y="742652"/>
                </a:cubicBezTo>
                <a:lnTo>
                  <a:pt x="745964" y="742652"/>
                </a:lnTo>
                <a:cubicBezTo>
                  <a:pt x="745028" y="742652"/>
                  <a:pt x="744020" y="742892"/>
                  <a:pt x="743204" y="742148"/>
                </a:cubicBezTo>
                <a:lnTo>
                  <a:pt x="726186" y="725346"/>
                </a:lnTo>
                <a:cubicBezTo>
                  <a:pt x="725874" y="724841"/>
                  <a:pt x="726042" y="724457"/>
                  <a:pt x="726570" y="724385"/>
                </a:cubicBezTo>
                <a:cubicBezTo>
                  <a:pt x="727369" y="724335"/>
                  <a:pt x="728171" y="724335"/>
                  <a:pt x="728970" y="724385"/>
                </a:cubicBezTo>
                <a:lnTo>
                  <a:pt x="817973" y="724385"/>
                </a:lnTo>
                <a:cubicBezTo>
                  <a:pt x="819077" y="724385"/>
                  <a:pt x="820373" y="724001"/>
                  <a:pt x="821237" y="724937"/>
                </a:cubicBezTo>
                <a:cubicBezTo>
                  <a:pt x="825870" y="728058"/>
                  <a:pt x="830455" y="731202"/>
                  <a:pt x="835087" y="734299"/>
                </a:cubicBezTo>
                <a:cubicBezTo>
                  <a:pt x="838856" y="736699"/>
                  <a:pt x="842672" y="739291"/>
                  <a:pt x="846440" y="741788"/>
                </a:cubicBezTo>
                <a:cubicBezTo>
                  <a:pt x="846776" y="741884"/>
                  <a:pt x="846896" y="742244"/>
                  <a:pt x="846536" y="742460"/>
                </a:cubicBezTo>
                <a:close/>
                <a:moveTo>
                  <a:pt x="529937" y="652425"/>
                </a:moveTo>
                <a:cubicBezTo>
                  <a:pt x="529937" y="651992"/>
                  <a:pt x="529937" y="651560"/>
                  <a:pt x="529937" y="651128"/>
                </a:cubicBezTo>
                <a:cubicBezTo>
                  <a:pt x="529937" y="650696"/>
                  <a:pt x="530249" y="649976"/>
                  <a:pt x="531018" y="650000"/>
                </a:cubicBezTo>
                <a:lnTo>
                  <a:pt x="532866" y="650000"/>
                </a:lnTo>
                <a:cubicBezTo>
                  <a:pt x="550580" y="650000"/>
                  <a:pt x="568294" y="650000"/>
                  <a:pt x="586008" y="650000"/>
                </a:cubicBezTo>
                <a:cubicBezTo>
                  <a:pt x="588073" y="650000"/>
                  <a:pt x="589321" y="650504"/>
                  <a:pt x="589969" y="652400"/>
                </a:cubicBezTo>
                <a:cubicBezTo>
                  <a:pt x="590329" y="653337"/>
                  <a:pt x="590744" y="654251"/>
                  <a:pt x="591217" y="655137"/>
                </a:cubicBezTo>
                <a:cubicBezTo>
                  <a:pt x="590391" y="655480"/>
                  <a:pt x="589486" y="655595"/>
                  <a:pt x="588601" y="655473"/>
                </a:cubicBezTo>
                <a:lnTo>
                  <a:pt x="532746" y="655473"/>
                </a:lnTo>
                <a:cubicBezTo>
                  <a:pt x="529385" y="655449"/>
                  <a:pt x="529937" y="655641"/>
                  <a:pt x="529937" y="652425"/>
                </a:cubicBezTo>
                <a:close/>
                <a:moveTo>
                  <a:pt x="698966" y="695318"/>
                </a:moveTo>
                <a:lnTo>
                  <a:pt x="775032" y="695318"/>
                </a:lnTo>
                <a:cubicBezTo>
                  <a:pt x="776167" y="695224"/>
                  <a:pt x="777300" y="695493"/>
                  <a:pt x="778272" y="696086"/>
                </a:cubicBezTo>
                <a:cubicBezTo>
                  <a:pt x="783337" y="699566"/>
                  <a:pt x="788449" y="702927"/>
                  <a:pt x="793538" y="706359"/>
                </a:cubicBezTo>
                <a:cubicBezTo>
                  <a:pt x="793821" y="706630"/>
                  <a:pt x="794078" y="706928"/>
                  <a:pt x="794306" y="707247"/>
                </a:cubicBezTo>
                <a:lnTo>
                  <a:pt x="789673" y="707247"/>
                </a:lnTo>
                <a:cubicBezTo>
                  <a:pt x="763431" y="707247"/>
                  <a:pt x="737196" y="707247"/>
                  <a:pt x="710968" y="707247"/>
                </a:cubicBezTo>
                <a:cubicBezTo>
                  <a:pt x="709316" y="707362"/>
                  <a:pt x="707701" y="706707"/>
                  <a:pt x="706599" y="705471"/>
                </a:cubicBezTo>
                <a:cubicBezTo>
                  <a:pt x="703815" y="702447"/>
                  <a:pt x="700839" y="699566"/>
                  <a:pt x="697958" y="696614"/>
                </a:cubicBezTo>
                <a:cubicBezTo>
                  <a:pt x="697670" y="696326"/>
                  <a:pt x="697262" y="696086"/>
                  <a:pt x="697262" y="695534"/>
                </a:cubicBezTo>
                <a:cubicBezTo>
                  <a:pt x="697670" y="695054"/>
                  <a:pt x="698318" y="695318"/>
                  <a:pt x="698894" y="695318"/>
                </a:cubicBezTo>
                <a:close/>
                <a:moveTo>
                  <a:pt x="693158" y="692053"/>
                </a:moveTo>
                <a:cubicBezTo>
                  <a:pt x="690757" y="689389"/>
                  <a:pt x="687949" y="686845"/>
                  <a:pt x="685309" y="684228"/>
                </a:cubicBezTo>
                <a:cubicBezTo>
                  <a:pt x="686101" y="683412"/>
                  <a:pt x="686917" y="683748"/>
                  <a:pt x="687709" y="683748"/>
                </a:cubicBezTo>
                <a:lnTo>
                  <a:pt x="757462" y="683748"/>
                </a:lnTo>
                <a:cubicBezTo>
                  <a:pt x="758858" y="683712"/>
                  <a:pt x="760229" y="684123"/>
                  <a:pt x="761374" y="684925"/>
                </a:cubicBezTo>
                <a:cubicBezTo>
                  <a:pt x="765478" y="687733"/>
                  <a:pt x="769631" y="690469"/>
                  <a:pt x="774072" y="693422"/>
                </a:cubicBezTo>
                <a:cubicBezTo>
                  <a:pt x="773186" y="693762"/>
                  <a:pt x="772230" y="693887"/>
                  <a:pt x="771287" y="693782"/>
                </a:cubicBezTo>
                <a:cubicBezTo>
                  <a:pt x="746629" y="693782"/>
                  <a:pt x="721978" y="693782"/>
                  <a:pt x="697334" y="693782"/>
                </a:cubicBezTo>
                <a:cubicBezTo>
                  <a:pt x="695747" y="693897"/>
                  <a:pt x="694199" y="693256"/>
                  <a:pt x="693158" y="692053"/>
                </a:cubicBezTo>
                <a:close/>
                <a:moveTo>
                  <a:pt x="775680" y="692581"/>
                </a:moveTo>
                <a:cubicBezTo>
                  <a:pt x="772007" y="690037"/>
                  <a:pt x="768263" y="687589"/>
                  <a:pt x="764566" y="685093"/>
                </a:cubicBezTo>
                <a:cubicBezTo>
                  <a:pt x="764158" y="684804"/>
                  <a:pt x="763582" y="684660"/>
                  <a:pt x="763414" y="683724"/>
                </a:cubicBezTo>
                <a:lnTo>
                  <a:pt x="834103" y="683724"/>
                </a:lnTo>
                <a:cubicBezTo>
                  <a:pt x="835670" y="683703"/>
                  <a:pt x="837221" y="684065"/>
                  <a:pt x="838616" y="684781"/>
                </a:cubicBezTo>
                <a:cubicBezTo>
                  <a:pt x="844208" y="687637"/>
                  <a:pt x="849849" y="690421"/>
                  <a:pt x="855418" y="693614"/>
                </a:cubicBezTo>
                <a:cubicBezTo>
                  <a:pt x="854697" y="693614"/>
                  <a:pt x="853977" y="693758"/>
                  <a:pt x="853257" y="693758"/>
                </a:cubicBezTo>
                <a:lnTo>
                  <a:pt x="779568" y="693758"/>
                </a:lnTo>
                <a:cubicBezTo>
                  <a:pt x="778205" y="693774"/>
                  <a:pt x="776870" y="693362"/>
                  <a:pt x="775752" y="692581"/>
                </a:cubicBezTo>
                <a:close/>
                <a:moveTo>
                  <a:pt x="829758" y="682140"/>
                </a:moveTo>
                <a:cubicBezTo>
                  <a:pt x="807356" y="682140"/>
                  <a:pt x="784952" y="682140"/>
                  <a:pt x="762550" y="682140"/>
                </a:cubicBezTo>
                <a:cubicBezTo>
                  <a:pt x="760896" y="682193"/>
                  <a:pt x="759269" y="681706"/>
                  <a:pt x="757918" y="680748"/>
                </a:cubicBezTo>
                <a:cubicBezTo>
                  <a:pt x="754701" y="678468"/>
                  <a:pt x="751389" y="676331"/>
                  <a:pt x="748124" y="674147"/>
                </a:cubicBezTo>
                <a:cubicBezTo>
                  <a:pt x="748508" y="673235"/>
                  <a:pt x="749228" y="673619"/>
                  <a:pt x="749756" y="673619"/>
                </a:cubicBezTo>
                <a:lnTo>
                  <a:pt x="814564" y="673619"/>
                </a:lnTo>
                <a:cubicBezTo>
                  <a:pt x="815522" y="673557"/>
                  <a:pt x="816480" y="673739"/>
                  <a:pt x="817349" y="674147"/>
                </a:cubicBezTo>
                <a:cubicBezTo>
                  <a:pt x="822149" y="676547"/>
                  <a:pt x="826950" y="678948"/>
                  <a:pt x="831751" y="681348"/>
                </a:cubicBezTo>
                <a:cubicBezTo>
                  <a:pt x="831943" y="681348"/>
                  <a:pt x="832255" y="681492"/>
                  <a:pt x="832231" y="682020"/>
                </a:cubicBezTo>
                <a:cubicBezTo>
                  <a:pt x="831487" y="682068"/>
                  <a:pt x="830647" y="682140"/>
                  <a:pt x="829830" y="682140"/>
                </a:cubicBezTo>
                <a:close/>
                <a:moveTo>
                  <a:pt x="822437" y="648416"/>
                </a:moveTo>
                <a:lnTo>
                  <a:pt x="771479" y="648416"/>
                </a:lnTo>
                <a:cubicBezTo>
                  <a:pt x="770341" y="648433"/>
                  <a:pt x="769218" y="648162"/>
                  <a:pt x="768215" y="647624"/>
                </a:cubicBezTo>
                <a:cubicBezTo>
                  <a:pt x="765983" y="646472"/>
                  <a:pt x="763702" y="645344"/>
                  <a:pt x="761446" y="644216"/>
                </a:cubicBezTo>
                <a:lnTo>
                  <a:pt x="761614" y="643639"/>
                </a:lnTo>
                <a:lnTo>
                  <a:pt x="811252" y="643639"/>
                </a:lnTo>
                <a:cubicBezTo>
                  <a:pt x="812827" y="643608"/>
                  <a:pt x="814389" y="643911"/>
                  <a:pt x="815837" y="644528"/>
                </a:cubicBezTo>
                <a:cubicBezTo>
                  <a:pt x="818549" y="645704"/>
                  <a:pt x="821333" y="646736"/>
                  <a:pt x="824310" y="647936"/>
                </a:cubicBezTo>
                <a:cubicBezTo>
                  <a:pt x="823818" y="648370"/>
                  <a:pt x="823153" y="648548"/>
                  <a:pt x="822510" y="648416"/>
                </a:cubicBezTo>
                <a:close/>
                <a:moveTo>
                  <a:pt x="827046" y="649976"/>
                </a:moveTo>
                <a:cubicBezTo>
                  <a:pt x="828527" y="649962"/>
                  <a:pt x="829998" y="650247"/>
                  <a:pt x="831367" y="650816"/>
                </a:cubicBezTo>
                <a:cubicBezTo>
                  <a:pt x="834679" y="652208"/>
                  <a:pt x="838015" y="653481"/>
                  <a:pt x="841520" y="654897"/>
                </a:cubicBezTo>
                <a:cubicBezTo>
                  <a:pt x="841112" y="655372"/>
                  <a:pt x="840476" y="655583"/>
                  <a:pt x="839864" y="655449"/>
                </a:cubicBezTo>
                <a:lnTo>
                  <a:pt x="785137" y="655449"/>
                </a:lnTo>
                <a:cubicBezTo>
                  <a:pt x="784527" y="655502"/>
                  <a:pt x="783915" y="655427"/>
                  <a:pt x="783337" y="655233"/>
                </a:cubicBezTo>
                <a:cubicBezTo>
                  <a:pt x="780216" y="653697"/>
                  <a:pt x="777120" y="652112"/>
                  <a:pt x="774024" y="650432"/>
                </a:cubicBezTo>
                <a:lnTo>
                  <a:pt x="774216" y="649880"/>
                </a:lnTo>
                <a:lnTo>
                  <a:pt x="827022" y="649880"/>
                </a:lnTo>
                <a:close/>
                <a:moveTo>
                  <a:pt x="810772" y="640807"/>
                </a:moveTo>
                <a:cubicBezTo>
                  <a:pt x="809140" y="640039"/>
                  <a:pt x="807460" y="639415"/>
                  <a:pt x="805803" y="638719"/>
                </a:cubicBezTo>
                <a:lnTo>
                  <a:pt x="805803" y="638239"/>
                </a:lnTo>
                <a:lnTo>
                  <a:pt x="808540" y="638239"/>
                </a:lnTo>
                <a:cubicBezTo>
                  <a:pt x="822654" y="638239"/>
                  <a:pt x="836767" y="638239"/>
                  <a:pt x="850881" y="638239"/>
                </a:cubicBezTo>
                <a:cubicBezTo>
                  <a:pt x="853154" y="638186"/>
                  <a:pt x="855418" y="638560"/>
                  <a:pt x="857554" y="639343"/>
                </a:cubicBezTo>
                <a:cubicBezTo>
                  <a:pt x="859786" y="640183"/>
                  <a:pt x="862090" y="640903"/>
                  <a:pt x="864755" y="641743"/>
                </a:cubicBezTo>
                <a:cubicBezTo>
                  <a:pt x="863730" y="642094"/>
                  <a:pt x="862638" y="642209"/>
                  <a:pt x="861562" y="642079"/>
                </a:cubicBezTo>
                <a:cubicBezTo>
                  <a:pt x="846945" y="642079"/>
                  <a:pt x="832303" y="642079"/>
                  <a:pt x="817661" y="642079"/>
                </a:cubicBezTo>
                <a:cubicBezTo>
                  <a:pt x="815299" y="642170"/>
                  <a:pt x="812947" y="641736"/>
                  <a:pt x="810772" y="640807"/>
                </a:cubicBezTo>
                <a:close/>
                <a:moveTo>
                  <a:pt x="808372" y="641551"/>
                </a:moveTo>
                <a:lnTo>
                  <a:pt x="808372" y="642103"/>
                </a:lnTo>
                <a:lnTo>
                  <a:pt x="805539" y="642103"/>
                </a:lnTo>
                <a:cubicBezTo>
                  <a:pt x="790634" y="642103"/>
                  <a:pt x="775728" y="642103"/>
                  <a:pt x="760822" y="642103"/>
                </a:cubicBezTo>
                <a:cubicBezTo>
                  <a:pt x="758462" y="642235"/>
                  <a:pt x="756115" y="641666"/>
                  <a:pt x="754077" y="640471"/>
                </a:cubicBezTo>
                <a:cubicBezTo>
                  <a:pt x="752997" y="639799"/>
                  <a:pt x="751797" y="639295"/>
                  <a:pt x="750453" y="638599"/>
                </a:cubicBezTo>
                <a:cubicBezTo>
                  <a:pt x="751005" y="638236"/>
                  <a:pt x="751674" y="638100"/>
                  <a:pt x="752325" y="638215"/>
                </a:cubicBezTo>
                <a:lnTo>
                  <a:pt x="798362" y="638215"/>
                </a:lnTo>
                <a:cubicBezTo>
                  <a:pt x="799582" y="638205"/>
                  <a:pt x="800789" y="638440"/>
                  <a:pt x="801915" y="638911"/>
                </a:cubicBezTo>
                <a:cubicBezTo>
                  <a:pt x="803907" y="639823"/>
                  <a:pt x="806091" y="640687"/>
                  <a:pt x="808372" y="641551"/>
                </a:cubicBezTo>
                <a:close/>
                <a:moveTo>
                  <a:pt x="752493" y="641551"/>
                </a:moveTo>
                <a:lnTo>
                  <a:pt x="752493" y="642055"/>
                </a:lnTo>
                <a:lnTo>
                  <a:pt x="749612" y="642055"/>
                </a:lnTo>
                <a:cubicBezTo>
                  <a:pt x="734419" y="642055"/>
                  <a:pt x="719249" y="642055"/>
                  <a:pt x="704007" y="642055"/>
                </a:cubicBezTo>
                <a:cubicBezTo>
                  <a:pt x="701568" y="642228"/>
                  <a:pt x="699156" y="641465"/>
                  <a:pt x="697262" y="639919"/>
                </a:cubicBezTo>
                <a:cubicBezTo>
                  <a:pt x="696554" y="639432"/>
                  <a:pt x="695930" y="638832"/>
                  <a:pt x="695414" y="638143"/>
                </a:cubicBezTo>
                <a:lnTo>
                  <a:pt x="697958" y="638143"/>
                </a:lnTo>
                <a:cubicBezTo>
                  <a:pt x="712864" y="638143"/>
                  <a:pt x="727770" y="638143"/>
                  <a:pt x="742676" y="638143"/>
                </a:cubicBezTo>
                <a:cubicBezTo>
                  <a:pt x="744685" y="638090"/>
                  <a:pt x="746672" y="638570"/>
                  <a:pt x="748436" y="639535"/>
                </a:cubicBezTo>
                <a:cubicBezTo>
                  <a:pt x="749733" y="640279"/>
                  <a:pt x="751077" y="640927"/>
                  <a:pt x="752373" y="641599"/>
                </a:cubicBezTo>
                <a:close/>
                <a:moveTo>
                  <a:pt x="696878" y="641695"/>
                </a:moveTo>
                <a:cubicBezTo>
                  <a:pt x="695961" y="642048"/>
                  <a:pt x="694970" y="642163"/>
                  <a:pt x="693998" y="642031"/>
                </a:cubicBezTo>
                <a:cubicBezTo>
                  <a:pt x="678468" y="642031"/>
                  <a:pt x="662938" y="642031"/>
                  <a:pt x="647432" y="642031"/>
                </a:cubicBezTo>
                <a:cubicBezTo>
                  <a:pt x="644542" y="642338"/>
                  <a:pt x="641734" y="640944"/>
                  <a:pt x="640231" y="638455"/>
                </a:cubicBezTo>
                <a:cubicBezTo>
                  <a:pt x="640567" y="637783"/>
                  <a:pt x="641263" y="638119"/>
                  <a:pt x="641815" y="638119"/>
                </a:cubicBezTo>
                <a:lnTo>
                  <a:pt x="689941" y="638119"/>
                </a:lnTo>
                <a:cubicBezTo>
                  <a:pt x="691079" y="638073"/>
                  <a:pt x="692197" y="638421"/>
                  <a:pt x="693110" y="639103"/>
                </a:cubicBezTo>
                <a:cubicBezTo>
                  <a:pt x="694094" y="640039"/>
                  <a:pt x="695294" y="640759"/>
                  <a:pt x="696758" y="641743"/>
                </a:cubicBezTo>
                <a:close/>
                <a:moveTo>
                  <a:pt x="646976" y="643639"/>
                </a:moveTo>
                <a:lnTo>
                  <a:pt x="697958" y="643639"/>
                </a:lnTo>
                <a:cubicBezTo>
                  <a:pt x="699089" y="643599"/>
                  <a:pt x="700200" y="643927"/>
                  <a:pt x="701127" y="644576"/>
                </a:cubicBezTo>
                <a:cubicBezTo>
                  <a:pt x="702735" y="645728"/>
                  <a:pt x="704415" y="646784"/>
                  <a:pt x="706047" y="647888"/>
                </a:cubicBezTo>
                <a:lnTo>
                  <a:pt x="705831" y="648392"/>
                </a:lnTo>
                <a:lnTo>
                  <a:pt x="703431" y="648392"/>
                </a:lnTo>
                <a:cubicBezTo>
                  <a:pt x="686413" y="648392"/>
                  <a:pt x="669395" y="648392"/>
                  <a:pt x="652400" y="648392"/>
                </a:cubicBezTo>
                <a:cubicBezTo>
                  <a:pt x="650567" y="648543"/>
                  <a:pt x="648776" y="647790"/>
                  <a:pt x="647600" y="646376"/>
                </a:cubicBezTo>
                <a:cubicBezTo>
                  <a:pt x="646913" y="645682"/>
                  <a:pt x="646148" y="645070"/>
                  <a:pt x="645320" y="644552"/>
                </a:cubicBezTo>
                <a:cubicBezTo>
                  <a:pt x="645776" y="643399"/>
                  <a:pt x="646400" y="643687"/>
                  <a:pt x="646856" y="643687"/>
                </a:cubicBezTo>
                <a:close/>
                <a:moveTo>
                  <a:pt x="703551" y="644192"/>
                </a:moveTo>
                <a:cubicBezTo>
                  <a:pt x="703959" y="643255"/>
                  <a:pt x="704679" y="643639"/>
                  <a:pt x="705183" y="643639"/>
                </a:cubicBezTo>
                <a:lnTo>
                  <a:pt x="754845" y="643639"/>
                </a:lnTo>
                <a:cubicBezTo>
                  <a:pt x="755985" y="643608"/>
                  <a:pt x="757118" y="643865"/>
                  <a:pt x="758134" y="644384"/>
                </a:cubicBezTo>
                <a:cubicBezTo>
                  <a:pt x="760414" y="645608"/>
                  <a:pt x="762742" y="646784"/>
                  <a:pt x="765046" y="647888"/>
                </a:cubicBezTo>
                <a:lnTo>
                  <a:pt x="765046" y="648392"/>
                </a:lnTo>
                <a:lnTo>
                  <a:pt x="762286" y="648392"/>
                </a:lnTo>
                <a:cubicBezTo>
                  <a:pt x="745700" y="648392"/>
                  <a:pt x="729090" y="648392"/>
                  <a:pt x="712504" y="648392"/>
                </a:cubicBezTo>
                <a:cubicBezTo>
                  <a:pt x="710668" y="648476"/>
                  <a:pt x="708860" y="647914"/>
                  <a:pt x="707391" y="646808"/>
                </a:cubicBezTo>
                <a:cubicBezTo>
                  <a:pt x="706095" y="645920"/>
                  <a:pt x="704727" y="645080"/>
                  <a:pt x="703431" y="644239"/>
                </a:cubicBezTo>
                <a:close/>
                <a:moveTo>
                  <a:pt x="714688" y="649976"/>
                </a:moveTo>
                <a:lnTo>
                  <a:pt x="767567" y="649880"/>
                </a:lnTo>
                <a:cubicBezTo>
                  <a:pt x="768702" y="649854"/>
                  <a:pt x="769825" y="650118"/>
                  <a:pt x="770831" y="650648"/>
                </a:cubicBezTo>
                <a:cubicBezTo>
                  <a:pt x="773543" y="652064"/>
                  <a:pt x="776280" y="653385"/>
                  <a:pt x="779400" y="654945"/>
                </a:cubicBezTo>
                <a:cubicBezTo>
                  <a:pt x="778406" y="655322"/>
                  <a:pt x="777338" y="655461"/>
                  <a:pt x="776280" y="655353"/>
                </a:cubicBezTo>
                <a:cubicBezTo>
                  <a:pt x="758446" y="655353"/>
                  <a:pt x="740635" y="655353"/>
                  <a:pt x="722801" y="655353"/>
                </a:cubicBezTo>
                <a:cubicBezTo>
                  <a:pt x="721145" y="655418"/>
                  <a:pt x="719515" y="654928"/>
                  <a:pt x="718169" y="653961"/>
                </a:cubicBezTo>
                <a:cubicBezTo>
                  <a:pt x="716488" y="652713"/>
                  <a:pt x="714712" y="651560"/>
                  <a:pt x="712960" y="650432"/>
                </a:cubicBezTo>
                <a:cubicBezTo>
                  <a:pt x="713344" y="649640"/>
                  <a:pt x="714040" y="650024"/>
                  <a:pt x="714568" y="650024"/>
                </a:cubicBezTo>
                <a:close/>
                <a:moveTo>
                  <a:pt x="726690" y="656985"/>
                </a:moveTo>
                <a:cubicBezTo>
                  <a:pt x="744164" y="656985"/>
                  <a:pt x="761614" y="656985"/>
                  <a:pt x="779088" y="656985"/>
                </a:cubicBezTo>
                <a:cubicBezTo>
                  <a:pt x="782055" y="656884"/>
                  <a:pt x="784995" y="657600"/>
                  <a:pt x="787585" y="659049"/>
                </a:cubicBezTo>
                <a:cubicBezTo>
                  <a:pt x="789985" y="660369"/>
                  <a:pt x="792386" y="661450"/>
                  <a:pt x="794666" y="663106"/>
                </a:cubicBezTo>
                <a:cubicBezTo>
                  <a:pt x="794018" y="663106"/>
                  <a:pt x="793370" y="663106"/>
                  <a:pt x="792722" y="663106"/>
                </a:cubicBezTo>
                <a:cubicBezTo>
                  <a:pt x="773135" y="663106"/>
                  <a:pt x="753566" y="663106"/>
                  <a:pt x="734011" y="663106"/>
                </a:cubicBezTo>
                <a:cubicBezTo>
                  <a:pt x="732698" y="663154"/>
                  <a:pt x="731406" y="662767"/>
                  <a:pt x="730338" y="662002"/>
                </a:cubicBezTo>
                <a:cubicBezTo>
                  <a:pt x="728130" y="660418"/>
                  <a:pt x="725850" y="658977"/>
                  <a:pt x="723305" y="657201"/>
                </a:cubicBezTo>
                <a:cubicBezTo>
                  <a:pt x="724352" y="656961"/>
                  <a:pt x="725434" y="656920"/>
                  <a:pt x="726498" y="657081"/>
                </a:cubicBezTo>
                <a:close/>
                <a:moveTo>
                  <a:pt x="737587" y="664714"/>
                </a:moveTo>
                <a:lnTo>
                  <a:pt x="796778" y="664714"/>
                </a:lnTo>
                <a:cubicBezTo>
                  <a:pt x="798178" y="664678"/>
                  <a:pt x="799563" y="664992"/>
                  <a:pt x="800811" y="665626"/>
                </a:cubicBezTo>
                <a:cubicBezTo>
                  <a:pt x="804603" y="667618"/>
                  <a:pt x="808444" y="669491"/>
                  <a:pt x="812284" y="671411"/>
                </a:cubicBezTo>
                <a:cubicBezTo>
                  <a:pt x="811852" y="672371"/>
                  <a:pt x="811132" y="672011"/>
                  <a:pt x="810628" y="672011"/>
                </a:cubicBezTo>
                <a:lnTo>
                  <a:pt x="746996" y="672011"/>
                </a:lnTo>
                <a:cubicBezTo>
                  <a:pt x="745693" y="672037"/>
                  <a:pt x="744416" y="671651"/>
                  <a:pt x="743348" y="670907"/>
                </a:cubicBezTo>
                <a:cubicBezTo>
                  <a:pt x="741139" y="669323"/>
                  <a:pt x="738835" y="667858"/>
                  <a:pt x="736603" y="666346"/>
                </a:cubicBezTo>
                <a:cubicBezTo>
                  <a:pt x="736051" y="665962"/>
                  <a:pt x="735355" y="665746"/>
                  <a:pt x="735043" y="664714"/>
                </a:cubicBezTo>
                <a:close/>
                <a:moveTo>
                  <a:pt x="817229" y="672059"/>
                </a:moveTo>
                <a:lnTo>
                  <a:pt x="803499" y="665170"/>
                </a:lnTo>
                <a:cubicBezTo>
                  <a:pt x="804051" y="664474"/>
                  <a:pt x="804675" y="664714"/>
                  <a:pt x="805203" y="664714"/>
                </a:cubicBezTo>
                <a:lnTo>
                  <a:pt x="864371" y="664714"/>
                </a:lnTo>
                <a:cubicBezTo>
                  <a:pt x="865679" y="664697"/>
                  <a:pt x="866975" y="664942"/>
                  <a:pt x="868187" y="665434"/>
                </a:cubicBezTo>
                <a:cubicBezTo>
                  <a:pt x="873300" y="667498"/>
                  <a:pt x="878412" y="669515"/>
                  <a:pt x="883525" y="671531"/>
                </a:cubicBezTo>
                <a:cubicBezTo>
                  <a:pt x="883741" y="671531"/>
                  <a:pt x="884053" y="671651"/>
                  <a:pt x="884197" y="671819"/>
                </a:cubicBezTo>
                <a:cubicBezTo>
                  <a:pt x="884341" y="671987"/>
                  <a:pt x="884197" y="672347"/>
                  <a:pt x="883957" y="672395"/>
                </a:cubicBezTo>
                <a:cubicBezTo>
                  <a:pt x="883355" y="672491"/>
                  <a:pt x="882745" y="672539"/>
                  <a:pt x="882133" y="672539"/>
                </a:cubicBezTo>
                <a:lnTo>
                  <a:pt x="819725" y="672539"/>
                </a:lnTo>
                <a:cubicBezTo>
                  <a:pt x="818693" y="672563"/>
                  <a:pt x="817781" y="672755"/>
                  <a:pt x="817037" y="672107"/>
                </a:cubicBezTo>
                <a:close/>
                <a:moveTo>
                  <a:pt x="858586" y="663130"/>
                </a:moveTo>
                <a:cubicBezTo>
                  <a:pt x="839624" y="663130"/>
                  <a:pt x="820661" y="663130"/>
                  <a:pt x="801699" y="663130"/>
                </a:cubicBezTo>
                <a:cubicBezTo>
                  <a:pt x="800124" y="663151"/>
                  <a:pt x="798571" y="662772"/>
                  <a:pt x="797186" y="662026"/>
                </a:cubicBezTo>
                <a:cubicBezTo>
                  <a:pt x="794258" y="660490"/>
                  <a:pt x="791282" y="659049"/>
                  <a:pt x="787993" y="657417"/>
                </a:cubicBezTo>
                <a:cubicBezTo>
                  <a:pt x="788855" y="656990"/>
                  <a:pt x="789825" y="656831"/>
                  <a:pt x="790778" y="656961"/>
                </a:cubicBezTo>
                <a:lnTo>
                  <a:pt x="844760" y="656961"/>
                </a:lnTo>
                <a:cubicBezTo>
                  <a:pt x="846342" y="656940"/>
                  <a:pt x="847909" y="657242"/>
                  <a:pt x="849369" y="657849"/>
                </a:cubicBezTo>
                <a:lnTo>
                  <a:pt x="859618" y="661978"/>
                </a:lnTo>
                <a:cubicBezTo>
                  <a:pt x="860319" y="662131"/>
                  <a:pt x="860936" y="662542"/>
                  <a:pt x="861346" y="663130"/>
                </a:cubicBezTo>
                <a:close/>
                <a:moveTo>
                  <a:pt x="845168" y="654489"/>
                </a:moveTo>
                <a:cubicBezTo>
                  <a:pt x="842360" y="653289"/>
                  <a:pt x="839504" y="652089"/>
                  <a:pt x="836647" y="651032"/>
                </a:cubicBezTo>
                <a:cubicBezTo>
                  <a:pt x="836167" y="650840"/>
                  <a:pt x="835615" y="650792"/>
                  <a:pt x="835231" y="649952"/>
                </a:cubicBezTo>
                <a:lnTo>
                  <a:pt x="887582" y="649952"/>
                </a:lnTo>
                <a:cubicBezTo>
                  <a:pt x="888635" y="649911"/>
                  <a:pt x="889689" y="650043"/>
                  <a:pt x="890702" y="650336"/>
                </a:cubicBezTo>
                <a:cubicBezTo>
                  <a:pt x="894926" y="651776"/>
                  <a:pt x="899168" y="653193"/>
                  <a:pt x="903424" y="654585"/>
                </a:cubicBezTo>
                <a:cubicBezTo>
                  <a:pt x="903736" y="654585"/>
                  <a:pt x="904120" y="654729"/>
                  <a:pt x="904192" y="655401"/>
                </a:cubicBezTo>
                <a:lnTo>
                  <a:pt x="902223" y="655401"/>
                </a:lnTo>
                <a:cubicBezTo>
                  <a:pt x="884725" y="655401"/>
                  <a:pt x="867251" y="655401"/>
                  <a:pt x="849777" y="655401"/>
                </a:cubicBezTo>
                <a:cubicBezTo>
                  <a:pt x="848135" y="655444"/>
                  <a:pt x="846500" y="655151"/>
                  <a:pt x="844976" y="654537"/>
                </a:cubicBezTo>
                <a:close/>
                <a:moveTo>
                  <a:pt x="880933" y="648368"/>
                </a:moveTo>
                <a:lnTo>
                  <a:pt x="832063" y="648368"/>
                </a:lnTo>
                <a:cubicBezTo>
                  <a:pt x="830572" y="648394"/>
                  <a:pt x="829091" y="648106"/>
                  <a:pt x="827718" y="647528"/>
                </a:cubicBezTo>
                <a:cubicBezTo>
                  <a:pt x="824840" y="646409"/>
                  <a:pt x="822039" y="645094"/>
                  <a:pt x="819341" y="643591"/>
                </a:cubicBezTo>
                <a:lnTo>
                  <a:pt x="868379" y="643591"/>
                </a:lnTo>
                <a:cubicBezTo>
                  <a:pt x="869865" y="643587"/>
                  <a:pt x="871341" y="643829"/>
                  <a:pt x="872748" y="644312"/>
                </a:cubicBezTo>
                <a:cubicBezTo>
                  <a:pt x="876276" y="645560"/>
                  <a:pt x="879805" y="646712"/>
                  <a:pt x="883621" y="647960"/>
                </a:cubicBezTo>
                <a:cubicBezTo>
                  <a:pt x="882721" y="648375"/>
                  <a:pt x="881725" y="648531"/>
                  <a:pt x="880741" y="648416"/>
                </a:cubicBezTo>
                <a:close/>
                <a:moveTo>
                  <a:pt x="868403" y="641167"/>
                </a:moveTo>
                <a:cubicBezTo>
                  <a:pt x="865940" y="640344"/>
                  <a:pt x="863535" y="639357"/>
                  <a:pt x="861202" y="638215"/>
                </a:cubicBezTo>
                <a:lnTo>
                  <a:pt x="863963" y="638215"/>
                </a:lnTo>
                <a:cubicBezTo>
                  <a:pt x="877908" y="638215"/>
                  <a:pt x="891854" y="638215"/>
                  <a:pt x="905800" y="638215"/>
                </a:cubicBezTo>
                <a:cubicBezTo>
                  <a:pt x="907816" y="638181"/>
                  <a:pt x="909825" y="638464"/>
                  <a:pt x="911753" y="639055"/>
                </a:cubicBezTo>
                <a:cubicBezTo>
                  <a:pt x="914657" y="639943"/>
                  <a:pt x="917585" y="640759"/>
                  <a:pt x="920490" y="641623"/>
                </a:cubicBezTo>
                <a:lnTo>
                  <a:pt x="920490" y="642103"/>
                </a:lnTo>
                <a:lnTo>
                  <a:pt x="873876" y="642103"/>
                </a:lnTo>
                <a:cubicBezTo>
                  <a:pt x="871948" y="642151"/>
                  <a:pt x="870028" y="641842"/>
                  <a:pt x="868211" y="641191"/>
                </a:cubicBezTo>
                <a:close/>
                <a:moveTo>
                  <a:pt x="899583" y="636655"/>
                </a:moveTo>
                <a:cubicBezTo>
                  <a:pt x="885181" y="636655"/>
                  <a:pt x="870779" y="636655"/>
                  <a:pt x="856378" y="636655"/>
                </a:cubicBezTo>
                <a:cubicBezTo>
                  <a:pt x="853867" y="636331"/>
                  <a:pt x="851402" y="635718"/>
                  <a:pt x="849033" y="634830"/>
                </a:cubicBezTo>
                <a:cubicBezTo>
                  <a:pt x="847681" y="634463"/>
                  <a:pt x="846352" y="634021"/>
                  <a:pt x="845048" y="633510"/>
                </a:cubicBezTo>
                <a:cubicBezTo>
                  <a:pt x="844808" y="633467"/>
                  <a:pt x="844580" y="633376"/>
                  <a:pt x="844376" y="633246"/>
                </a:cubicBezTo>
                <a:cubicBezTo>
                  <a:pt x="844242" y="633100"/>
                  <a:pt x="844251" y="632872"/>
                  <a:pt x="844398" y="632737"/>
                </a:cubicBezTo>
                <a:cubicBezTo>
                  <a:pt x="844453" y="632687"/>
                  <a:pt x="844520" y="632656"/>
                  <a:pt x="844592" y="632646"/>
                </a:cubicBezTo>
                <a:cubicBezTo>
                  <a:pt x="845195" y="632550"/>
                  <a:pt x="845804" y="632502"/>
                  <a:pt x="846416" y="632502"/>
                </a:cubicBezTo>
                <a:lnTo>
                  <a:pt x="888302" y="632502"/>
                </a:lnTo>
                <a:cubicBezTo>
                  <a:pt x="889142" y="632502"/>
                  <a:pt x="890054" y="632310"/>
                  <a:pt x="890702" y="632982"/>
                </a:cubicBezTo>
                <a:cubicBezTo>
                  <a:pt x="891256" y="633496"/>
                  <a:pt x="892022" y="633719"/>
                  <a:pt x="892766" y="633582"/>
                </a:cubicBezTo>
                <a:cubicBezTo>
                  <a:pt x="893352" y="633424"/>
                  <a:pt x="893978" y="633599"/>
                  <a:pt x="894398" y="634038"/>
                </a:cubicBezTo>
                <a:cubicBezTo>
                  <a:pt x="894946" y="634566"/>
                  <a:pt x="895721" y="634782"/>
                  <a:pt x="896463" y="634614"/>
                </a:cubicBezTo>
                <a:cubicBezTo>
                  <a:pt x="897046" y="634475"/>
                  <a:pt x="897658" y="634660"/>
                  <a:pt x="898071" y="635094"/>
                </a:cubicBezTo>
                <a:cubicBezTo>
                  <a:pt x="898630" y="635601"/>
                  <a:pt x="899396" y="635815"/>
                  <a:pt x="900135" y="635670"/>
                </a:cubicBezTo>
                <a:cubicBezTo>
                  <a:pt x="900702" y="635522"/>
                  <a:pt x="901304" y="635718"/>
                  <a:pt x="901671" y="636175"/>
                </a:cubicBezTo>
                <a:lnTo>
                  <a:pt x="901671" y="636175"/>
                </a:lnTo>
                <a:cubicBezTo>
                  <a:pt x="901143" y="636871"/>
                  <a:pt x="900327" y="636655"/>
                  <a:pt x="899583" y="636655"/>
                </a:cubicBezTo>
                <a:close/>
                <a:moveTo>
                  <a:pt x="847857" y="636655"/>
                </a:moveTo>
                <a:lnTo>
                  <a:pt x="845456" y="636655"/>
                </a:lnTo>
                <a:cubicBezTo>
                  <a:pt x="831415" y="636655"/>
                  <a:pt x="817397" y="636655"/>
                  <a:pt x="803355" y="636655"/>
                </a:cubicBezTo>
                <a:cubicBezTo>
                  <a:pt x="801437" y="636705"/>
                  <a:pt x="799531" y="636345"/>
                  <a:pt x="797762" y="635598"/>
                </a:cubicBezTo>
                <a:cubicBezTo>
                  <a:pt x="796034" y="634806"/>
                  <a:pt x="794234" y="634182"/>
                  <a:pt x="792482" y="633486"/>
                </a:cubicBezTo>
                <a:cubicBezTo>
                  <a:pt x="792098" y="633294"/>
                  <a:pt x="791930" y="632934"/>
                  <a:pt x="792290" y="632718"/>
                </a:cubicBezTo>
                <a:cubicBezTo>
                  <a:pt x="793055" y="632428"/>
                  <a:pt x="793886" y="632353"/>
                  <a:pt x="794690" y="632502"/>
                </a:cubicBezTo>
                <a:lnTo>
                  <a:pt x="836503" y="632502"/>
                </a:lnTo>
                <a:cubicBezTo>
                  <a:pt x="837439" y="632502"/>
                  <a:pt x="838447" y="632262"/>
                  <a:pt x="839264" y="633030"/>
                </a:cubicBezTo>
                <a:cubicBezTo>
                  <a:pt x="841976" y="634470"/>
                  <a:pt x="845048" y="634974"/>
                  <a:pt x="847833" y="636655"/>
                </a:cubicBezTo>
                <a:close/>
                <a:moveTo>
                  <a:pt x="794786" y="636247"/>
                </a:moveTo>
                <a:lnTo>
                  <a:pt x="794786" y="636655"/>
                </a:lnTo>
                <a:lnTo>
                  <a:pt x="792386" y="636655"/>
                </a:lnTo>
                <a:cubicBezTo>
                  <a:pt x="778248" y="636655"/>
                  <a:pt x="764110" y="636655"/>
                  <a:pt x="749997" y="636655"/>
                </a:cubicBezTo>
                <a:cubicBezTo>
                  <a:pt x="747632" y="636772"/>
                  <a:pt x="745285" y="636215"/>
                  <a:pt x="743228" y="635046"/>
                </a:cubicBezTo>
                <a:cubicBezTo>
                  <a:pt x="742172" y="634422"/>
                  <a:pt x="741043" y="633990"/>
                  <a:pt x="739939" y="633462"/>
                </a:cubicBezTo>
                <a:cubicBezTo>
                  <a:pt x="739555" y="633270"/>
                  <a:pt x="739363" y="632886"/>
                  <a:pt x="739747" y="632670"/>
                </a:cubicBezTo>
                <a:cubicBezTo>
                  <a:pt x="740518" y="632404"/>
                  <a:pt x="741344" y="632336"/>
                  <a:pt x="742148" y="632478"/>
                </a:cubicBezTo>
                <a:lnTo>
                  <a:pt x="784753" y="632478"/>
                </a:lnTo>
                <a:cubicBezTo>
                  <a:pt x="785761" y="632478"/>
                  <a:pt x="786889" y="632118"/>
                  <a:pt x="787681" y="633126"/>
                </a:cubicBezTo>
                <a:close/>
                <a:moveTo>
                  <a:pt x="741451" y="636079"/>
                </a:moveTo>
                <a:lnTo>
                  <a:pt x="741307" y="636655"/>
                </a:lnTo>
                <a:lnTo>
                  <a:pt x="738523" y="636655"/>
                </a:lnTo>
                <a:cubicBezTo>
                  <a:pt x="724481" y="636655"/>
                  <a:pt x="710440" y="636535"/>
                  <a:pt x="696398" y="636655"/>
                </a:cubicBezTo>
                <a:cubicBezTo>
                  <a:pt x="693062" y="636787"/>
                  <a:pt x="689816" y="635548"/>
                  <a:pt x="687421" y="633222"/>
                </a:cubicBezTo>
                <a:cubicBezTo>
                  <a:pt x="688247" y="632944"/>
                  <a:pt x="689125" y="632855"/>
                  <a:pt x="689989" y="632958"/>
                </a:cubicBezTo>
                <a:cubicBezTo>
                  <a:pt x="704391" y="632958"/>
                  <a:pt x="718793" y="632958"/>
                  <a:pt x="733194" y="632958"/>
                </a:cubicBezTo>
                <a:cubicBezTo>
                  <a:pt x="736363" y="633078"/>
                  <a:pt x="738763" y="634974"/>
                  <a:pt x="741427" y="636079"/>
                </a:cubicBezTo>
                <a:close/>
                <a:moveTo>
                  <a:pt x="688261" y="636079"/>
                </a:moveTo>
                <a:cubicBezTo>
                  <a:pt x="687973" y="636895"/>
                  <a:pt x="687349" y="636559"/>
                  <a:pt x="686893" y="636559"/>
                </a:cubicBezTo>
                <a:lnTo>
                  <a:pt x="639775" y="636559"/>
                </a:lnTo>
                <a:cubicBezTo>
                  <a:pt x="638644" y="636640"/>
                  <a:pt x="637538" y="636198"/>
                  <a:pt x="636775" y="635358"/>
                </a:cubicBezTo>
                <a:cubicBezTo>
                  <a:pt x="636028" y="634641"/>
                  <a:pt x="635224" y="633983"/>
                  <a:pt x="634374" y="633390"/>
                </a:cubicBezTo>
                <a:cubicBezTo>
                  <a:pt x="635428" y="632980"/>
                  <a:pt x="636561" y="632824"/>
                  <a:pt x="637687" y="632934"/>
                </a:cubicBezTo>
                <a:cubicBezTo>
                  <a:pt x="651728" y="632934"/>
                  <a:pt x="665770" y="633054"/>
                  <a:pt x="679812" y="632934"/>
                </a:cubicBezTo>
                <a:cubicBezTo>
                  <a:pt x="682961" y="632905"/>
                  <a:pt x="686009" y="634053"/>
                  <a:pt x="688357" y="636151"/>
                </a:cubicBezTo>
                <a:close/>
                <a:moveTo>
                  <a:pt x="640879" y="642031"/>
                </a:moveTo>
                <a:lnTo>
                  <a:pt x="589753" y="642031"/>
                </a:lnTo>
                <a:cubicBezTo>
                  <a:pt x="586152" y="642031"/>
                  <a:pt x="586152" y="642031"/>
                  <a:pt x="584952" y="638335"/>
                </a:cubicBezTo>
                <a:cubicBezTo>
                  <a:pt x="585886" y="638112"/>
                  <a:pt x="586853" y="638054"/>
                  <a:pt x="587809" y="638167"/>
                </a:cubicBezTo>
                <a:cubicBezTo>
                  <a:pt x="603146" y="638167"/>
                  <a:pt x="618484" y="638287"/>
                  <a:pt x="633822" y="638167"/>
                </a:cubicBezTo>
                <a:cubicBezTo>
                  <a:pt x="636695" y="638150"/>
                  <a:pt x="639367" y="639645"/>
                  <a:pt x="640855" y="642103"/>
                </a:cubicBezTo>
                <a:close/>
                <a:moveTo>
                  <a:pt x="590233" y="643615"/>
                </a:moveTo>
                <a:cubicBezTo>
                  <a:pt x="606819" y="643615"/>
                  <a:pt x="623405" y="643615"/>
                  <a:pt x="640015" y="643615"/>
                </a:cubicBezTo>
                <a:cubicBezTo>
                  <a:pt x="641765" y="643419"/>
                  <a:pt x="643493" y="644146"/>
                  <a:pt x="644576" y="645536"/>
                </a:cubicBezTo>
                <a:cubicBezTo>
                  <a:pt x="645437" y="646534"/>
                  <a:pt x="646352" y="647487"/>
                  <a:pt x="647312" y="648392"/>
                </a:cubicBezTo>
                <a:lnTo>
                  <a:pt x="593689" y="648392"/>
                </a:lnTo>
                <a:cubicBezTo>
                  <a:pt x="589273" y="648392"/>
                  <a:pt x="589273" y="648392"/>
                  <a:pt x="587689" y="643807"/>
                </a:cubicBezTo>
                <a:cubicBezTo>
                  <a:pt x="588517" y="643625"/>
                  <a:pt x="589369" y="643584"/>
                  <a:pt x="590209" y="643687"/>
                </a:cubicBezTo>
                <a:close/>
                <a:moveTo>
                  <a:pt x="590929" y="650120"/>
                </a:moveTo>
                <a:cubicBezTo>
                  <a:pt x="591548" y="649890"/>
                  <a:pt x="592220" y="649823"/>
                  <a:pt x="592873" y="649928"/>
                </a:cubicBezTo>
                <a:lnTo>
                  <a:pt x="646808" y="649928"/>
                </a:lnTo>
                <a:cubicBezTo>
                  <a:pt x="648205" y="649775"/>
                  <a:pt x="649585" y="650334"/>
                  <a:pt x="650480" y="651416"/>
                </a:cubicBezTo>
                <a:cubicBezTo>
                  <a:pt x="651512" y="652665"/>
                  <a:pt x="652881" y="653625"/>
                  <a:pt x="653865" y="655017"/>
                </a:cubicBezTo>
                <a:cubicBezTo>
                  <a:pt x="653025" y="655434"/>
                  <a:pt x="652072" y="655562"/>
                  <a:pt x="651152" y="655377"/>
                </a:cubicBezTo>
                <a:cubicBezTo>
                  <a:pt x="632742" y="655377"/>
                  <a:pt x="614332" y="655377"/>
                  <a:pt x="595946" y="655377"/>
                </a:cubicBezTo>
                <a:cubicBezTo>
                  <a:pt x="593833" y="655377"/>
                  <a:pt x="592633" y="654825"/>
                  <a:pt x="592033" y="652977"/>
                </a:cubicBezTo>
                <a:cubicBezTo>
                  <a:pt x="591697" y="652089"/>
                  <a:pt x="590953" y="651368"/>
                  <a:pt x="590905" y="650192"/>
                </a:cubicBezTo>
                <a:close/>
                <a:moveTo>
                  <a:pt x="651704" y="650408"/>
                </a:moveTo>
                <a:lnTo>
                  <a:pt x="652040" y="649928"/>
                </a:lnTo>
                <a:lnTo>
                  <a:pt x="675731" y="649928"/>
                </a:lnTo>
                <a:cubicBezTo>
                  <a:pt x="686197" y="649928"/>
                  <a:pt x="696638" y="649928"/>
                  <a:pt x="707079" y="649928"/>
                </a:cubicBezTo>
                <a:cubicBezTo>
                  <a:pt x="708476" y="649854"/>
                  <a:pt x="709854" y="650281"/>
                  <a:pt x="710968" y="651128"/>
                </a:cubicBezTo>
                <a:cubicBezTo>
                  <a:pt x="712720" y="652425"/>
                  <a:pt x="714568" y="653529"/>
                  <a:pt x="716368" y="654825"/>
                </a:cubicBezTo>
                <a:cubicBezTo>
                  <a:pt x="715912" y="655689"/>
                  <a:pt x="715216" y="655377"/>
                  <a:pt x="714688" y="655377"/>
                </a:cubicBezTo>
                <a:cubicBezTo>
                  <a:pt x="695990" y="655377"/>
                  <a:pt x="677292" y="655377"/>
                  <a:pt x="658593" y="655377"/>
                </a:cubicBezTo>
                <a:cubicBezTo>
                  <a:pt x="657364" y="655475"/>
                  <a:pt x="656162" y="654986"/>
                  <a:pt x="655353" y="654057"/>
                </a:cubicBezTo>
                <a:cubicBezTo>
                  <a:pt x="654177" y="652857"/>
                  <a:pt x="652905" y="651680"/>
                  <a:pt x="651680" y="650480"/>
                </a:cubicBezTo>
                <a:close/>
                <a:moveTo>
                  <a:pt x="660898" y="656961"/>
                </a:moveTo>
                <a:lnTo>
                  <a:pt x="717809" y="656961"/>
                </a:lnTo>
                <a:cubicBezTo>
                  <a:pt x="719038" y="656930"/>
                  <a:pt x="720242" y="657300"/>
                  <a:pt x="721241" y="658017"/>
                </a:cubicBezTo>
                <a:cubicBezTo>
                  <a:pt x="723497" y="659601"/>
                  <a:pt x="725826" y="661114"/>
                  <a:pt x="728226" y="662818"/>
                </a:cubicBezTo>
                <a:cubicBezTo>
                  <a:pt x="727587" y="663231"/>
                  <a:pt x="726807" y="663370"/>
                  <a:pt x="726066" y="663202"/>
                </a:cubicBezTo>
                <a:cubicBezTo>
                  <a:pt x="706215" y="663202"/>
                  <a:pt x="686365" y="663202"/>
                  <a:pt x="666514" y="663202"/>
                </a:cubicBezTo>
                <a:cubicBezTo>
                  <a:pt x="665122" y="663298"/>
                  <a:pt x="663768" y="662727"/>
                  <a:pt x="662866" y="661666"/>
                </a:cubicBezTo>
                <a:cubicBezTo>
                  <a:pt x="661594" y="660225"/>
                  <a:pt x="660178" y="658953"/>
                  <a:pt x="658833" y="657585"/>
                </a:cubicBezTo>
                <a:cubicBezTo>
                  <a:pt x="659553" y="656793"/>
                  <a:pt x="660250" y="657081"/>
                  <a:pt x="660874" y="657081"/>
                </a:cubicBezTo>
                <a:close/>
                <a:moveTo>
                  <a:pt x="668915" y="664690"/>
                </a:moveTo>
                <a:cubicBezTo>
                  <a:pt x="688933" y="664690"/>
                  <a:pt x="708935" y="664690"/>
                  <a:pt x="728922" y="664690"/>
                </a:cubicBezTo>
                <a:cubicBezTo>
                  <a:pt x="730405" y="664640"/>
                  <a:pt x="731865" y="665079"/>
                  <a:pt x="733074" y="665938"/>
                </a:cubicBezTo>
                <a:cubicBezTo>
                  <a:pt x="735763" y="667858"/>
                  <a:pt x="738571" y="669635"/>
                  <a:pt x="741379" y="671531"/>
                </a:cubicBezTo>
                <a:cubicBezTo>
                  <a:pt x="740755" y="672299"/>
                  <a:pt x="740011" y="672011"/>
                  <a:pt x="739387" y="672011"/>
                </a:cubicBezTo>
                <a:lnTo>
                  <a:pt x="675419" y="672011"/>
                </a:lnTo>
                <a:cubicBezTo>
                  <a:pt x="674022" y="672126"/>
                  <a:pt x="672652" y="671574"/>
                  <a:pt x="671723" y="670523"/>
                </a:cubicBezTo>
                <a:cubicBezTo>
                  <a:pt x="670043" y="668674"/>
                  <a:pt x="668218" y="666946"/>
                  <a:pt x="665962" y="664714"/>
                </a:cubicBezTo>
                <a:close/>
                <a:moveTo>
                  <a:pt x="677388" y="673571"/>
                </a:moveTo>
                <a:cubicBezTo>
                  <a:pt x="698990" y="673571"/>
                  <a:pt x="720761" y="673571"/>
                  <a:pt x="742460" y="673571"/>
                </a:cubicBezTo>
                <a:cubicBezTo>
                  <a:pt x="743852" y="673540"/>
                  <a:pt x="745215" y="673960"/>
                  <a:pt x="746348" y="674771"/>
                </a:cubicBezTo>
                <a:cubicBezTo>
                  <a:pt x="749661" y="677172"/>
                  <a:pt x="753021" y="679308"/>
                  <a:pt x="756381" y="681564"/>
                </a:cubicBezTo>
                <a:lnTo>
                  <a:pt x="756381" y="682116"/>
                </a:lnTo>
                <a:lnTo>
                  <a:pt x="753861" y="682116"/>
                </a:lnTo>
                <a:cubicBezTo>
                  <a:pt x="731202" y="682116"/>
                  <a:pt x="708543" y="682116"/>
                  <a:pt x="685885" y="682116"/>
                </a:cubicBezTo>
                <a:cubicBezTo>
                  <a:pt x="684322" y="682224"/>
                  <a:pt x="682798" y="681605"/>
                  <a:pt x="681756" y="680436"/>
                </a:cubicBezTo>
                <a:cubicBezTo>
                  <a:pt x="679692" y="678276"/>
                  <a:pt x="677460" y="676307"/>
                  <a:pt x="675323" y="674267"/>
                </a:cubicBezTo>
                <a:cubicBezTo>
                  <a:pt x="675971" y="673331"/>
                  <a:pt x="676716" y="673643"/>
                  <a:pt x="677364" y="673643"/>
                </a:cubicBezTo>
                <a:close/>
                <a:moveTo>
                  <a:pt x="684180" y="685189"/>
                </a:moveTo>
                <a:cubicBezTo>
                  <a:pt x="686749" y="687925"/>
                  <a:pt x="689485" y="690493"/>
                  <a:pt x="692149" y="693110"/>
                </a:cubicBezTo>
                <a:lnTo>
                  <a:pt x="691861" y="693662"/>
                </a:lnTo>
                <a:lnTo>
                  <a:pt x="689269" y="693662"/>
                </a:lnTo>
                <a:cubicBezTo>
                  <a:pt x="664546" y="693662"/>
                  <a:pt x="639816" y="693662"/>
                  <a:pt x="615076" y="693662"/>
                </a:cubicBezTo>
                <a:cubicBezTo>
                  <a:pt x="613336" y="693964"/>
                  <a:pt x="611639" y="692942"/>
                  <a:pt x="611091" y="691261"/>
                </a:cubicBezTo>
                <a:cubicBezTo>
                  <a:pt x="610083" y="688861"/>
                  <a:pt x="608691" y="686461"/>
                  <a:pt x="607563" y="684060"/>
                </a:cubicBezTo>
                <a:cubicBezTo>
                  <a:pt x="608213" y="683655"/>
                  <a:pt x="608996" y="683518"/>
                  <a:pt x="609747" y="683676"/>
                </a:cubicBezTo>
                <a:lnTo>
                  <a:pt x="680268" y="683676"/>
                </a:lnTo>
                <a:cubicBezTo>
                  <a:pt x="681739" y="683580"/>
                  <a:pt x="683172" y="684164"/>
                  <a:pt x="684156" y="685261"/>
                </a:cubicBezTo>
                <a:close/>
                <a:moveTo>
                  <a:pt x="613564" y="695486"/>
                </a:moveTo>
                <a:cubicBezTo>
                  <a:pt x="614164" y="695054"/>
                  <a:pt x="614884" y="695270"/>
                  <a:pt x="615556" y="695270"/>
                </a:cubicBezTo>
                <a:cubicBezTo>
                  <a:pt x="640982" y="695270"/>
                  <a:pt x="666411" y="695270"/>
                  <a:pt x="691837" y="695270"/>
                </a:cubicBezTo>
                <a:cubicBezTo>
                  <a:pt x="693316" y="695167"/>
                  <a:pt x="694761" y="695750"/>
                  <a:pt x="695750" y="696854"/>
                </a:cubicBezTo>
                <a:cubicBezTo>
                  <a:pt x="698942" y="700214"/>
                  <a:pt x="702303" y="703431"/>
                  <a:pt x="705783" y="706935"/>
                </a:cubicBezTo>
                <a:cubicBezTo>
                  <a:pt x="704900" y="707255"/>
                  <a:pt x="703954" y="707362"/>
                  <a:pt x="703023" y="707247"/>
                </a:cubicBezTo>
                <a:cubicBezTo>
                  <a:pt x="675923" y="707247"/>
                  <a:pt x="648824" y="707247"/>
                  <a:pt x="621725" y="707247"/>
                </a:cubicBezTo>
                <a:cubicBezTo>
                  <a:pt x="620006" y="707492"/>
                  <a:pt x="618357" y="706486"/>
                  <a:pt x="617788" y="704847"/>
                </a:cubicBezTo>
                <a:cubicBezTo>
                  <a:pt x="616756" y="702447"/>
                  <a:pt x="615388" y="700046"/>
                  <a:pt x="614212" y="697526"/>
                </a:cubicBezTo>
                <a:cubicBezTo>
                  <a:pt x="613948" y="696902"/>
                  <a:pt x="613372" y="696350"/>
                  <a:pt x="613564" y="695486"/>
                </a:cubicBezTo>
                <a:close/>
                <a:moveTo>
                  <a:pt x="622757" y="708807"/>
                </a:moveTo>
                <a:cubicBezTo>
                  <a:pt x="650216" y="708807"/>
                  <a:pt x="677676" y="708807"/>
                  <a:pt x="705135" y="708807"/>
                </a:cubicBezTo>
                <a:cubicBezTo>
                  <a:pt x="706784" y="708704"/>
                  <a:pt x="708387" y="709369"/>
                  <a:pt x="709480" y="710608"/>
                </a:cubicBezTo>
                <a:cubicBezTo>
                  <a:pt x="713440" y="714832"/>
                  <a:pt x="717785" y="718673"/>
                  <a:pt x="721601" y="723017"/>
                </a:cubicBezTo>
                <a:cubicBezTo>
                  <a:pt x="721001" y="723929"/>
                  <a:pt x="720041" y="723689"/>
                  <a:pt x="719201" y="723689"/>
                </a:cubicBezTo>
                <a:lnTo>
                  <a:pt x="629286" y="723689"/>
                </a:lnTo>
                <a:cubicBezTo>
                  <a:pt x="628422" y="723689"/>
                  <a:pt x="627485" y="723905"/>
                  <a:pt x="626885" y="723065"/>
                </a:cubicBezTo>
                <a:cubicBezTo>
                  <a:pt x="624629" y="718433"/>
                  <a:pt x="622373" y="713800"/>
                  <a:pt x="620069" y="709119"/>
                </a:cubicBezTo>
                <a:cubicBezTo>
                  <a:pt x="620930" y="708817"/>
                  <a:pt x="621852" y="708728"/>
                  <a:pt x="622757" y="708856"/>
                </a:cubicBezTo>
                <a:close/>
                <a:moveTo>
                  <a:pt x="710416" y="709144"/>
                </a:moveTo>
                <a:cubicBezTo>
                  <a:pt x="711112" y="708567"/>
                  <a:pt x="711832" y="708807"/>
                  <a:pt x="712480" y="708807"/>
                </a:cubicBezTo>
                <a:cubicBezTo>
                  <a:pt x="740004" y="708807"/>
                  <a:pt x="767536" y="708807"/>
                  <a:pt x="795074" y="708807"/>
                </a:cubicBezTo>
                <a:cubicBezTo>
                  <a:pt x="796469" y="708783"/>
                  <a:pt x="797837" y="709194"/>
                  <a:pt x="798987" y="709984"/>
                </a:cubicBezTo>
                <a:cubicBezTo>
                  <a:pt x="805299" y="714256"/>
                  <a:pt x="811660" y="718433"/>
                  <a:pt x="817997" y="722657"/>
                </a:cubicBezTo>
                <a:cubicBezTo>
                  <a:pt x="818333" y="722897"/>
                  <a:pt x="818453" y="723281"/>
                  <a:pt x="817997" y="723473"/>
                </a:cubicBezTo>
                <a:cubicBezTo>
                  <a:pt x="817229" y="723749"/>
                  <a:pt x="816403" y="723824"/>
                  <a:pt x="815597" y="723689"/>
                </a:cubicBezTo>
                <a:lnTo>
                  <a:pt x="727074" y="723689"/>
                </a:lnTo>
                <a:cubicBezTo>
                  <a:pt x="726114" y="723689"/>
                  <a:pt x="725105" y="723929"/>
                  <a:pt x="724289" y="723185"/>
                </a:cubicBezTo>
                <a:close/>
                <a:moveTo>
                  <a:pt x="819461" y="721889"/>
                </a:moveTo>
                <a:cubicBezTo>
                  <a:pt x="813820" y="718001"/>
                  <a:pt x="808108" y="714256"/>
                  <a:pt x="802443" y="710440"/>
                </a:cubicBezTo>
                <a:lnTo>
                  <a:pt x="800763" y="709288"/>
                </a:lnTo>
                <a:cubicBezTo>
                  <a:pt x="801437" y="708944"/>
                  <a:pt x="802201" y="708827"/>
                  <a:pt x="802947" y="708951"/>
                </a:cubicBezTo>
                <a:lnTo>
                  <a:pt x="884821" y="708951"/>
                </a:lnTo>
                <a:cubicBezTo>
                  <a:pt x="886125" y="708942"/>
                  <a:pt x="887411" y="709256"/>
                  <a:pt x="888566" y="709864"/>
                </a:cubicBezTo>
                <a:cubicBezTo>
                  <a:pt x="896295" y="713824"/>
                  <a:pt x="904072" y="717665"/>
                  <a:pt x="911825" y="721553"/>
                </a:cubicBezTo>
                <a:lnTo>
                  <a:pt x="914513" y="722921"/>
                </a:lnTo>
                <a:cubicBezTo>
                  <a:pt x="913642" y="723257"/>
                  <a:pt x="912703" y="723373"/>
                  <a:pt x="911776" y="723257"/>
                </a:cubicBezTo>
                <a:cubicBezTo>
                  <a:pt x="882541" y="723257"/>
                  <a:pt x="853312" y="723257"/>
                  <a:pt x="824094" y="723257"/>
                </a:cubicBezTo>
                <a:cubicBezTo>
                  <a:pt x="822445" y="723303"/>
                  <a:pt x="820822" y="722823"/>
                  <a:pt x="819461" y="721889"/>
                </a:cubicBezTo>
                <a:close/>
                <a:moveTo>
                  <a:pt x="880765" y="707343"/>
                </a:moveTo>
                <a:cubicBezTo>
                  <a:pt x="853802" y="707343"/>
                  <a:pt x="826854" y="707343"/>
                  <a:pt x="799923" y="707343"/>
                </a:cubicBezTo>
                <a:cubicBezTo>
                  <a:pt x="798523" y="707377"/>
                  <a:pt x="797150" y="706957"/>
                  <a:pt x="796010" y="706143"/>
                </a:cubicBezTo>
                <a:cubicBezTo>
                  <a:pt x="790946" y="702687"/>
                  <a:pt x="785833" y="699326"/>
                  <a:pt x="780720" y="695918"/>
                </a:cubicBezTo>
                <a:lnTo>
                  <a:pt x="780720" y="695366"/>
                </a:lnTo>
                <a:lnTo>
                  <a:pt x="857266" y="695366"/>
                </a:lnTo>
                <a:cubicBezTo>
                  <a:pt x="858833" y="695349"/>
                  <a:pt x="860381" y="695711"/>
                  <a:pt x="861778" y="696422"/>
                </a:cubicBezTo>
                <a:cubicBezTo>
                  <a:pt x="867947" y="699566"/>
                  <a:pt x="874164" y="702639"/>
                  <a:pt x="880357" y="705759"/>
                </a:cubicBezTo>
                <a:cubicBezTo>
                  <a:pt x="881029" y="706095"/>
                  <a:pt x="881845" y="706239"/>
                  <a:pt x="882325" y="707007"/>
                </a:cubicBezTo>
                <a:cubicBezTo>
                  <a:pt x="881965" y="707487"/>
                  <a:pt x="881317" y="707247"/>
                  <a:pt x="880765" y="707247"/>
                </a:cubicBezTo>
                <a:close/>
                <a:moveTo>
                  <a:pt x="859042" y="693302"/>
                </a:moveTo>
                <a:cubicBezTo>
                  <a:pt x="853521" y="690445"/>
                  <a:pt x="847953" y="687661"/>
                  <a:pt x="842384" y="684853"/>
                </a:cubicBezTo>
                <a:cubicBezTo>
                  <a:pt x="842024" y="684660"/>
                  <a:pt x="841568" y="684565"/>
                  <a:pt x="841376" y="683820"/>
                </a:cubicBezTo>
                <a:lnTo>
                  <a:pt x="912113" y="683820"/>
                </a:lnTo>
                <a:cubicBezTo>
                  <a:pt x="912981" y="683794"/>
                  <a:pt x="913846" y="683940"/>
                  <a:pt x="914657" y="684252"/>
                </a:cubicBezTo>
                <a:lnTo>
                  <a:pt x="936620" y="693062"/>
                </a:lnTo>
                <a:cubicBezTo>
                  <a:pt x="936836" y="693062"/>
                  <a:pt x="937028" y="693302"/>
                  <a:pt x="937676" y="693686"/>
                </a:cubicBezTo>
                <a:cubicBezTo>
                  <a:pt x="936596" y="693686"/>
                  <a:pt x="935947" y="693830"/>
                  <a:pt x="935275" y="693830"/>
                </a:cubicBezTo>
                <a:lnTo>
                  <a:pt x="862066" y="693830"/>
                </a:lnTo>
                <a:cubicBezTo>
                  <a:pt x="861022" y="693868"/>
                  <a:pt x="859985" y="693654"/>
                  <a:pt x="859042" y="693206"/>
                </a:cubicBezTo>
                <a:close/>
                <a:moveTo>
                  <a:pt x="906616" y="682236"/>
                </a:moveTo>
                <a:lnTo>
                  <a:pt x="838976" y="682236"/>
                </a:lnTo>
                <a:cubicBezTo>
                  <a:pt x="837751" y="682246"/>
                  <a:pt x="836542" y="681965"/>
                  <a:pt x="835447" y="681420"/>
                </a:cubicBezTo>
                <a:cubicBezTo>
                  <a:pt x="830647" y="679020"/>
                  <a:pt x="825846" y="676620"/>
                  <a:pt x="820853" y="674219"/>
                </a:cubicBezTo>
                <a:cubicBezTo>
                  <a:pt x="820493" y="674003"/>
                  <a:pt x="820349" y="673643"/>
                  <a:pt x="820733" y="673427"/>
                </a:cubicBezTo>
                <a:cubicBezTo>
                  <a:pt x="821497" y="673132"/>
                  <a:pt x="822329" y="673057"/>
                  <a:pt x="823134" y="673211"/>
                </a:cubicBezTo>
                <a:lnTo>
                  <a:pt x="885805" y="673211"/>
                </a:lnTo>
                <a:cubicBezTo>
                  <a:pt x="886789" y="673211"/>
                  <a:pt x="887942" y="672851"/>
                  <a:pt x="888758" y="673835"/>
                </a:cubicBezTo>
                <a:cubicBezTo>
                  <a:pt x="894614" y="676596"/>
                  <a:pt x="900759" y="678492"/>
                  <a:pt x="906760" y="681036"/>
                </a:cubicBezTo>
                <a:lnTo>
                  <a:pt x="908680" y="681828"/>
                </a:lnTo>
                <a:cubicBezTo>
                  <a:pt x="908046" y="682159"/>
                  <a:pt x="907319" y="682270"/>
                  <a:pt x="906616" y="682140"/>
                </a:cubicBezTo>
                <a:close/>
                <a:moveTo>
                  <a:pt x="888686" y="672179"/>
                </a:moveTo>
                <a:cubicBezTo>
                  <a:pt x="887162" y="672023"/>
                  <a:pt x="885697" y="671504"/>
                  <a:pt x="884413" y="670667"/>
                </a:cubicBezTo>
                <a:cubicBezTo>
                  <a:pt x="880765" y="668747"/>
                  <a:pt x="876852" y="667522"/>
                  <a:pt x="873108" y="665866"/>
                </a:cubicBezTo>
                <a:cubicBezTo>
                  <a:pt x="872577" y="665684"/>
                  <a:pt x="872121" y="665329"/>
                  <a:pt x="871812" y="664858"/>
                </a:cubicBezTo>
                <a:lnTo>
                  <a:pt x="931819" y="664858"/>
                </a:lnTo>
                <a:cubicBezTo>
                  <a:pt x="933127" y="664863"/>
                  <a:pt x="934426" y="665091"/>
                  <a:pt x="935659" y="665530"/>
                </a:cubicBezTo>
                <a:lnTo>
                  <a:pt x="954382" y="671699"/>
                </a:lnTo>
                <a:cubicBezTo>
                  <a:pt x="954631" y="671733"/>
                  <a:pt x="954874" y="671805"/>
                  <a:pt x="955102" y="671915"/>
                </a:cubicBezTo>
                <a:cubicBezTo>
                  <a:pt x="955248" y="672030"/>
                  <a:pt x="955272" y="672241"/>
                  <a:pt x="955159" y="672388"/>
                </a:cubicBezTo>
                <a:cubicBezTo>
                  <a:pt x="955099" y="672465"/>
                  <a:pt x="955008" y="672510"/>
                  <a:pt x="954910" y="672515"/>
                </a:cubicBezTo>
                <a:cubicBezTo>
                  <a:pt x="954228" y="672633"/>
                  <a:pt x="953537" y="672688"/>
                  <a:pt x="952846" y="672683"/>
                </a:cubicBezTo>
                <a:lnTo>
                  <a:pt x="891206" y="672683"/>
                </a:lnTo>
                <a:cubicBezTo>
                  <a:pt x="890342" y="672563"/>
                  <a:pt x="889430" y="672755"/>
                  <a:pt x="888686" y="672083"/>
                </a:cubicBezTo>
                <a:close/>
                <a:moveTo>
                  <a:pt x="927282" y="663274"/>
                </a:moveTo>
                <a:lnTo>
                  <a:pt x="924882" y="663274"/>
                </a:lnTo>
                <a:cubicBezTo>
                  <a:pt x="906287" y="663274"/>
                  <a:pt x="887670" y="663274"/>
                  <a:pt x="869027" y="663274"/>
                </a:cubicBezTo>
                <a:cubicBezTo>
                  <a:pt x="867539" y="663312"/>
                  <a:pt x="866060" y="663041"/>
                  <a:pt x="864683" y="662482"/>
                </a:cubicBezTo>
                <a:cubicBezTo>
                  <a:pt x="861370" y="661090"/>
                  <a:pt x="858034" y="659793"/>
                  <a:pt x="854697" y="658449"/>
                </a:cubicBezTo>
                <a:cubicBezTo>
                  <a:pt x="854097" y="658185"/>
                  <a:pt x="853521" y="657873"/>
                  <a:pt x="852825" y="657537"/>
                </a:cubicBezTo>
                <a:cubicBezTo>
                  <a:pt x="853653" y="657084"/>
                  <a:pt x="854614" y="656940"/>
                  <a:pt x="855538" y="657129"/>
                </a:cubicBezTo>
                <a:lnTo>
                  <a:pt x="908224" y="657129"/>
                </a:lnTo>
                <a:cubicBezTo>
                  <a:pt x="909856" y="657124"/>
                  <a:pt x="911479" y="657393"/>
                  <a:pt x="913025" y="657921"/>
                </a:cubicBezTo>
                <a:cubicBezTo>
                  <a:pt x="917153" y="659385"/>
                  <a:pt x="921330" y="660730"/>
                  <a:pt x="925482" y="662146"/>
                </a:cubicBezTo>
                <a:lnTo>
                  <a:pt x="927354" y="662794"/>
                </a:lnTo>
                <a:close/>
                <a:moveTo>
                  <a:pt x="908776" y="654681"/>
                </a:moveTo>
                <a:cubicBezTo>
                  <a:pt x="905080" y="653385"/>
                  <a:pt x="901311" y="652281"/>
                  <a:pt x="897567" y="650936"/>
                </a:cubicBezTo>
                <a:cubicBezTo>
                  <a:pt x="896960" y="650850"/>
                  <a:pt x="896431" y="650473"/>
                  <a:pt x="896151" y="649928"/>
                </a:cubicBezTo>
                <a:lnTo>
                  <a:pt x="947589" y="649928"/>
                </a:lnTo>
                <a:cubicBezTo>
                  <a:pt x="948556" y="649873"/>
                  <a:pt x="949528" y="649962"/>
                  <a:pt x="950469" y="650192"/>
                </a:cubicBezTo>
                <a:lnTo>
                  <a:pt x="966791" y="654921"/>
                </a:lnTo>
                <a:cubicBezTo>
                  <a:pt x="965944" y="655437"/>
                  <a:pt x="964934" y="655615"/>
                  <a:pt x="963959" y="655425"/>
                </a:cubicBezTo>
                <a:lnTo>
                  <a:pt x="913169" y="655425"/>
                </a:lnTo>
                <a:cubicBezTo>
                  <a:pt x="911671" y="655442"/>
                  <a:pt x="910183" y="655190"/>
                  <a:pt x="908776" y="654681"/>
                </a:cubicBezTo>
                <a:close/>
                <a:moveTo>
                  <a:pt x="940532" y="648320"/>
                </a:moveTo>
                <a:lnTo>
                  <a:pt x="891614" y="648320"/>
                </a:lnTo>
                <a:cubicBezTo>
                  <a:pt x="890913" y="648373"/>
                  <a:pt x="890210" y="648318"/>
                  <a:pt x="889526" y="648152"/>
                </a:cubicBezTo>
                <a:cubicBezTo>
                  <a:pt x="885541" y="646856"/>
                  <a:pt x="881557" y="645464"/>
                  <a:pt x="877524" y="644120"/>
                </a:cubicBezTo>
                <a:cubicBezTo>
                  <a:pt x="877308" y="644120"/>
                  <a:pt x="877212" y="643927"/>
                  <a:pt x="877308" y="643567"/>
                </a:cubicBezTo>
                <a:lnTo>
                  <a:pt x="925314" y="643567"/>
                </a:lnTo>
                <a:cubicBezTo>
                  <a:pt x="926188" y="643493"/>
                  <a:pt x="927069" y="643541"/>
                  <a:pt x="927931" y="643711"/>
                </a:cubicBezTo>
                <a:cubicBezTo>
                  <a:pt x="932731" y="645032"/>
                  <a:pt x="937532" y="646424"/>
                  <a:pt x="942332" y="647816"/>
                </a:cubicBezTo>
                <a:cubicBezTo>
                  <a:pt x="941852" y="648704"/>
                  <a:pt x="941132" y="648392"/>
                  <a:pt x="940532" y="648392"/>
                </a:cubicBezTo>
                <a:close/>
                <a:moveTo>
                  <a:pt x="925074" y="641263"/>
                </a:moveTo>
                <a:cubicBezTo>
                  <a:pt x="922040" y="640433"/>
                  <a:pt x="919064" y="639398"/>
                  <a:pt x="916169" y="638167"/>
                </a:cubicBezTo>
                <a:lnTo>
                  <a:pt x="959710" y="638167"/>
                </a:lnTo>
                <a:cubicBezTo>
                  <a:pt x="961724" y="638133"/>
                  <a:pt x="963733" y="638368"/>
                  <a:pt x="965687" y="638863"/>
                </a:cubicBezTo>
                <a:cubicBezTo>
                  <a:pt x="969192" y="639823"/>
                  <a:pt x="972720" y="640687"/>
                  <a:pt x="976609" y="641671"/>
                </a:cubicBezTo>
                <a:cubicBezTo>
                  <a:pt x="975588" y="642041"/>
                  <a:pt x="974494" y="642166"/>
                  <a:pt x="973416" y="642031"/>
                </a:cubicBezTo>
                <a:lnTo>
                  <a:pt x="930787" y="642031"/>
                </a:lnTo>
                <a:cubicBezTo>
                  <a:pt x="928857" y="642103"/>
                  <a:pt x="926930" y="641868"/>
                  <a:pt x="925074" y="641335"/>
                </a:cubicBezTo>
                <a:close/>
                <a:moveTo>
                  <a:pt x="952534" y="636463"/>
                </a:moveTo>
                <a:lnTo>
                  <a:pt x="910672" y="636463"/>
                </a:lnTo>
                <a:cubicBezTo>
                  <a:pt x="909535" y="636511"/>
                  <a:pt x="908399" y="636364"/>
                  <a:pt x="907312" y="636031"/>
                </a:cubicBezTo>
                <a:cubicBezTo>
                  <a:pt x="904168" y="634950"/>
                  <a:pt x="900807" y="634686"/>
                  <a:pt x="897711" y="633366"/>
                </a:cubicBezTo>
                <a:cubicBezTo>
                  <a:pt x="897471" y="633366"/>
                  <a:pt x="897183" y="633246"/>
                  <a:pt x="897015" y="633078"/>
                </a:cubicBezTo>
                <a:cubicBezTo>
                  <a:pt x="896883" y="632929"/>
                  <a:pt x="896892" y="632704"/>
                  <a:pt x="897041" y="632569"/>
                </a:cubicBezTo>
                <a:cubicBezTo>
                  <a:pt x="897101" y="632516"/>
                  <a:pt x="897176" y="632485"/>
                  <a:pt x="897255" y="632478"/>
                </a:cubicBezTo>
                <a:cubicBezTo>
                  <a:pt x="897857" y="632382"/>
                  <a:pt x="898467" y="632334"/>
                  <a:pt x="899079" y="632334"/>
                </a:cubicBezTo>
                <a:lnTo>
                  <a:pt x="939884" y="632334"/>
                </a:lnTo>
                <a:cubicBezTo>
                  <a:pt x="940724" y="632334"/>
                  <a:pt x="941636" y="632142"/>
                  <a:pt x="942284" y="632814"/>
                </a:cubicBezTo>
                <a:cubicBezTo>
                  <a:pt x="942421" y="632908"/>
                  <a:pt x="942604" y="632908"/>
                  <a:pt x="942740" y="632814"/>
                </a:cubicBezTo>
                <a:cubicBezTo>
                  <a:pt x="943333" y="632656"/>
                  <a:pt x="943967" y="632831"/>
                  <a:pt x="944397" y="633270"/>
                </a:cubicBezTo>
                <a:cubicBezTo>
                  <a:pt x="944526" y="633359"/>
                  <a:pt x="944699" y="633359"/>
                  <a:pt x="944829" y="633270"/>
                </a:cubicBezTo>
                <a:cubicBezTo>
                  <a:pt x="945431" y="633109"/>
                  <a:pt x="946072" y="633282"/>
                  <a:pt x="946509" y="633726"/>
                </a:cubicBezTo>
                <a:cubicBezTo>
                  <a:pt x="946636" y="633822"/>
                  <a:pt x="946814" y="633822"/>
                  <a:pt x="946941" y="633726"/>
                </a:cubicBezTo>
                <a:cubicBezTo>
                  <a:pt x="947543" y="633565"/>
                  <a:pt x="948184" y="633738"/>
                  <a:pt x="948621" y="634182"/>
                </a:cubicBezTo>
                <a:cubicBezTo>
                  <a:pt x="948748" y="634278"/>
                  <a:pt x="948926" y="634278"/>
                  <a:pt x="949053" y="634182"/>
                </a:cubicBezTo>
                <a:cubicBezTo>
                  <a:pt x="949656" y="634026"/>
                  <a:pt x="950294" y="634199"/>
                  <a:pt x="950733" y="634638"/>
                </a:cubicBezTo>
                <a:cubicBezTo>
                  <a:pt x="950861" y="634734"/>
                  <a:pt x="951038" y="634734"/>
                  <a:pt x="951165" y="634638"/>
                </a:cubicBezTo>
                <a:cubicBezTo>
                  <a:pt x="951758" y="634480"/>
                  <a:pt x="952392" y="634655"/>
                  <a:pt x="952822" y="635094"/>
                </a:cubicBezTo>
                <a:cubicBezTo>
                  <a:pt x="952958" y="635188"/>
                  <a:pt x="953141" y="635188"/>
                  <a:pt x="953278" y="635094"/>
                </a:cubicBezTo>
                <a:cubicBezTo>
                  <a:pt x="953883" y="634919"/>
                  <a:pt x="954533" y="635140"/>
                  <a:pt x="954910" y="635646"/>
                </a:cubicBezTo>
                <a:cubicBezTo>
                  <a:pt x="954286" y="636919"/>
                  <a:pt x="953374" y="636631"/>
                  <a:pt x="952534" y="636631"/>
                </a:cubicBezTo>
                <a:close/>
                <a:moveTo>
                  <a:pt x="932347" y="630294"/>
                </a:moveTo>
                <a:cubicBezTo>
                  <a:pt x="932945" y="630114"/>
                  <a:pt x="933595" y="630301"/>
                  <a:pt x="934003" y="630774"/>
                </a:cubicBezTo>
                <a:cubicBezTo>
                  <a:pt x="934066" y="630860"/>
                  <a:pt x="934186" y="630879"/>
                  <a:pt x="934272" y="630817"/>
                </a:cubicBezTo>
                <a:cubicBezTo>
                  <a:pt x="934289" y="630805"/>
                  <a:pt x="934303" y="630791"/>
                  <a:pt x="934315" y="630774"/>
                </a:cubicBezTo>
                <a:lnTo>
                  <a:pt x="934315" y="630774"/>
                </a:lnTo>
                <a:cubicBezTo>
                  <a:pt x="934555" y="630774"/>
                  <a:pt x="934843" y="630774"/>
                  <a:pt x="935035" y="630966"/>
                </a:cubicBezTo>
                <a:cubicBezTo>
                  <a:pt x="935201" y="631050"/>
                  <a:pt x="935268" y="631252"/>
                  <a:pt x="935184" y="631417"/>
                </a:cubicBezTo>
                <a:cubicBezTo>
                  <a:pt x="935151" y="631482"/>
                  <a:pt x="935100" y="631535"/>
                  <a:pt x="935035" y="631566"/>
                </a:cubicBezTo>
                <a:cubicBezTo>
                  <a:pt x="934443" y="631688"/>
                  <a:pt x="933840" y="631753"/>
                  <a:pt x="933235" y="631758"/>
                </a:cubicBezTo>
                <a:lnTo>
                  <a:pt x="892766" y="631758"/>
                </a:lnTo>
                <a:cubicBezTo>
                  <a:pt x="891902" y="631758"/>
                  <a:pt x="890990" y="631926"/>
                  <a:pt x="890366" y="631254"/>
                </a:cubicBezTo>
                <a:cubicBezTo>
                  <a:pt x="887430" y="630663"/>
                  <a:pt x="884569" y="629737"/>
                  <a:pt x="881845" y="628494"/>
                </a:cubicBezTo>
                <a:cubicBezTo>
                  <a:pt x="882440" y="628124"/>
                  <a:pt x="883155" y="628004"/>
                  <a:pt x="883837" y="628158"/>
                </a:cubicBezTo>
                <a:cubicBezTo>
                  <a:pt x="895839" y="628158"/>
                  <a:pt x="907840" y="628158"/>
                  <a:pt x="919842" y="628158"/>
                </a:cubicBezTo>
                <a:cubicBezTo>
                  <a:pt x="922271" y="628102"/>
                  <a:pt x="924695" y="628393"/>
                  <a:pt x="927042" y="629022"/>
                </a:cubicBezTo>
                <a:cubicBezTo>
                  <a:pt x="928096" y="629449"/>
                  <a:pt x="929217" y="629684"/>
                  <a:pt x="930355" y="629718"/>
                </a:cubicBezTo>
                <a:cubicBezTo>
                  <a:pt x="930945" y="629550"/>
                  <a:pt x="931579" y="629715"/>
                  <a:pt x="932011" y="630150"/>
                </a:cubicBezTo>
                <a:cubicBezTo>
                  <a:pt x="932049" y="630313"/>
                  <a:pt x="932181" y="630435"/>
                  <a:pt x="932347" y="630462"/>
                </a:cubicBezTo>
                <a:close/>
                <a:moveTo>
                  <a:pt x="881797" y="630294"/>
                </a:moveTo>
                <a:cubicBezTo>
                  <a:pt x="882397" y="630135"/>
                  <a:pt x="883035" y="630342"/>
                  <a:pt x="883429" y="630822"/>
                </a:cubicBezTo>
                <a:lnTo>
                  <a:pt x="883429" y="630822"/>
                </a:lnTo>
                <a:cubicBezTo>
                  <a:pt x="883669" y="630822"/>
                  <a:pt x="883957" y="630966"/>
                  <a:pt x="884077" y="631134"/>
                </a:cubicBezTo>
                <a:cubicBezTo>
                  <a:pt x="884197" y="631302"/>
                  <a:pt x="884077" y="631662"/>
                  <a:pt x="883813" y="631710"/>
                </a:cubicBezTo>
                <a:cubicBezTo>
                  <a:pt x="883211" y="631806"/>
                  <a:pt x="882599" y="631854"/>
                  <a:pt x="881989" y="631854"/>
                </a:cubicBezTo>
                <a:lnTo>
                  <a:pt x="841184" y="631854"/>
                </a:lnTo>
                <a:cubicBezTo>
                  <a:pt x="840320" y="631854"/>
                  <a:pt x="839408" y="632022"/>
                  <a:pt x="838784" y="631326"/>
                </a:cubicBezTo>
                <a:lnTo>
                  <a:pt x="831583" y="628686"/>
                </a:lnTo>
                <a:lnTo>
                  <a:pt x="831583" y="628230"/>
                </a:lnTo>
                <a:lnTo>
                  <a:pt x="833983" y="628230"/>
                </a:lnTo>
                <a:cubicBezTo>
                  <a:pt x="845984" y="628230"/>
                  <a:pt x="857818" y="628230"/>
                  <a:pt x="869747" y="628230"/>
                </a:cubicBezTo>
                <a:cubicBezTo>
                  <a:pt x="872726" y="628155"/>
                  <a:pt x="875698" y="628585"/>
                  <a:pt x="878532" y="629502"/>
                </a:cubicBezTo>
                <a:cubicBezTo>
                  <a:pt x="879562" y="629991"/>
                  <a:pt x="880664" y="630308"/>
                  <a:pt x="881797" y="630438"/>
                </a:cubicBezTo>
                <a:close/>
                <a:moveTo>
                  <a:pt x="832735" y="630822"/>
                </a:moveTo>
                <a:cubicBezTo>
                  <a:pt x="832975" y="630822"/>
                  <a:pt x="833263" y="630942"/>
                  <a:pt x="833431" y="631110"/>
                </a:cubicBezTo>
                <a:cubicBezTo>
                  <a:pt x="833563" y="631259"/>
                  <a:pt x="833553" y="631484"/>
                  <a:pt x="833404" y="631619"/>
                </a:cubicBezTo>
                <a:cubicBezTo>
                  <a:pt x="833344" y="631672"/>
                  <a:pt x="833270" y="631703"/>
                  <a:pt x="833191" y="631710"/>
                </a:cubicBezTo>
                <a:cubicBezTo>
                  <a:pt x="832588" y="631806"/>
                  <a:pt x="831979" y="631854"/>
                  <a:pt x="831367" y="631854"/>
                </a:cubicBezTo>
                <a:lnTo>
                  <a:pt x="790057" y="631854"/>
                </a:lnTo>
                <a:cubicBezTo>
                  <a:pt x="789193" y="631854"/>
                  <a:pt x="788281" y="632046"/>
                  <a:pt x="787537" y="631398"/>
                </a:cubicBezTo>
                <a:cubicBezTo>
                  <a:pt x="785137" y="630918"/>
                  <a:pt x="783193" y="629526"/>
                  <a:pt x="780936" y="628998"/>
                </a:cubicBezTo>
                <a:cubicBezTo>
                  <a:pt x="780936" y="627941"/>
                  <a:pt x="781705" y="628350"/>
                  <a:pt x="782088" y="628350"/>
                </a:cubicBezTo>
                <a:cubicBezTo>
                  <a:pt x="795962" y="628350"/>
                  <a:pt x="809836" y="628350"/>
                  <a:pt x="823710" y="628350"/>
                </a:cubicBezTo>
                <a:cubicBezTo>
                  <a:pt x="824670" y="628388"/>
                  <a:pt x="825615" y="628573"/>
                  <a:pt x="826518" y="628902"/>
                </a:cubicBezTo>
                <a:close/>
                <a:moveTo>
                  <a:pt x="782160" y="630822"/>
                </a:moveTo>
                <a:lnTo>
                  <a:pt x="782160" y="630822"/>
                </a:lnTo>
                <a:cubicBezTo>
                  <a:pt x="782405" y="630863"/>
                  <a:pt x="782633" y="630961"/>
                  <a:pt x="782833" y="631110"/>
                </a:cubicBezTo>
                <a:cubicBezTo>
                  <a:pt x="782953" y="631268"/>
                  <a:pt x="782924" y="631494"/>
                  <a:pt x="782765" y="631614"/>
                </a:cubicBezTo>
                <a:cubicBezTo>
                  <a:pt x="782715" y="631652"/>
                  <a:pt x="782655" y="631679"/>
                  <a:pt x="782593" y="631686"/>
                </a:cubicBezTo>
                <a:cubicBezTo>
                  <a:pt x="781990" y="631782"/>
                  <a:pt x="781378" y="631830"/>
                  <a:pt x="780768" y="631830"/>
                </a:cubicBezTo>
                <a:lnTo>
                  <a:pt x="738403" y="631830"/>
                </a:lnTo>
                <a:cubicBezTo>
                  <a:pt x="737539" y="631830"/>
                  <a:pt x="736627" y="632022"/>
                  <a:pt x="735883" y="631374"/>
                </a:cubicBezTo>
                <a:lnTo>
                  <a:pt x="730890" y="628734"/>
                </a:lnTo>
                <a:lnTo>
                  <a:pt x="730890" y="628230"/>
                </a:lnTo>
                <a:lnTo>
                  <a:pt x="733099" y="628230"/>
                </a:lnTo>
                <a:cubicBezTo>
                  <a:pt x="746204" y="628230"/>
                  <a:pt x="759334" y="628230"/>
                  <a:pt x="772463" y="628230"/>
                </a:cubicBezTo>
                <a:cubicBezTo>
                  <a:pt x="774729" y="628182"/>
                  <a:pt x="776971" y="628693"/>
                  <a:pt x="778992" y="629718"/>
                </a:cubicBezTo>
                <a:cubicBezTo>
                  <a:pt x="779983" y="630289"/>
                  <a:pt x="781049" y="630716"/>
                  <a:pt x="782160" y="630990"/>
                </a:cubicBezTo>
                <a:close/>
                <a:moveTo>
                  <a:pt x="722705" y="628278"/>
                </a:moveTo>
                <a:cubicBezTo>
                  <a:pt x="725965" y="628412"/>
                  <a:pt x="729119" y="629468"/>
                  <a:pt x="731802" y="631326"/>
                </a:cubicBezTo>
                <a:cubicBezTo>
                  <a:pt x="730482" y="631326"/>
                  <a:pt x="729762" y="631446"/>
                  <a:pt x="729042" y="631446"/>
                </a:cubicBezTo>
                <a:cubicBezTo>
                  <a:pt x="715336" y="631446"/>
                  <a:pt x="701631" y="631446"/>
                  <a:pt x="687949" y="631446"/>
                </a:cubicBezTo>
                <a:cubicBezTo>
                  <a:pt x="685018" y="631604"/>
                  <a:pt x="682169" y="630452"/>
                  <a:pt x="680172" y="628302"/>
                </a:cubicBezTo>
                <a:lnTo>
                  <a:pt x="683172" y="628302"/>
                </a:lnTo>
                <a:cubicBezTo>
                  <a:pt x="696350" y="628398"/>
                  <a:pt x="709528" y="628494"/>
                  <a:pt x="722705" y="628278"/>
                </a:cubicBezTo>
                <a:close/>
                <a:moveTo>
                  <a:pt x="680916" y="631446"/>
                </a:moveTo>
                <a:lnTo>
                  <a:pt x="677868" y="631446"/>
                </a:lnTo>
                <a:cubicBezTo>
                  <a:pt x="663730" y="631446"/>
                  <a:pt x="649592" y="631446"/>
                  <a:pt x="635454" y="631446"/>
                </a:cubicBezTo>
                <a:cubicBezTo>
                  <a:pt x="633201" y="631489"/>
                  <a:pt x="631112" y="630279"/>
                  <a:pt x="630030" y="628302"/>
                </a:cubicBezTo>
                <a:lnTo>
                  <a:pt x="632622" y="628302"/>
                </a:lnTo>
                <a:cubicBezTo>
                  <a:pt x="646136" y="628302"/>
                  <a:pt x="659649" y="628302"/>
                  <a:pt x="673187" y="628302"/>
                </a:cubicBezTo>
                <a:cubicBezTo>
                  <a:pt x="676101" y="628182"/>
                  <a:pt x="678924" y="629338"/>
                  <a:pt x="680916" y="631470"/>
                </a:cubicBezTo>
                <a:close/>
                <a:moveTo>
                  <a:pt x="635022" y="636247"/>
                </a:moveTo>
                <a:cubicBezTo>
                  <a:pt x="634374" y="636919"/>
                  <a:pt x="633558" y="636583"/>
                  <a:pt x="632838" y="636583"/>
                </a:cubicBezTo>
                <a:lnTo>
                  <a:pt x="586536" y="636583"/>
                </a:lnTo>
                <a:cubicBezTo>
                  <a:pt x="583392" y="636583"/>
                  <a:pt x="583392" y="636583"/>
                  <a:pt x="582480" y="633150"/>
                </a:cubicBezTo>
                <a:cubicBezTo>
                  <a:pt x="583404" y="632915"/>
                  <a:pt x="584367" y="632857"/>
                  <a:pt x="585312" y="632982"/>
                </a:cubicBezTo>
                <a:cubicBezTo>
                  <a:pt x="599714" y="632982"/>
                  <a:pt x="614116" y="632982"/>
                  <a:pt x="628518" y="632982"/>
                </a:cubicBezTo>
                <a:cubicBezTo>
                  <a:pt x="631136" y="632769"/>
                  <a:pt x="633654" y="634050"/>
                  <a:pt x="635022" y="636295"/>
                </a:cubicBezTo>
                <a:close/>
                <a:moveTo>
                  <a:pt x="627821" y="631446"/>
                </a:moveTo>
                <a:lnTo>
                  <a:pt x="583536" y="631446"/>
                </a:lnTo>
                <a:cubicBezTo>
                  <a:pt x="580944" y="631446"/>
                  <a:pt x="580944" y="631446"/>
                  <a:pt x="580152" y="628566"/>
                </a:cubicBezTo>
                <a:cubicBezTo>
                  <a:pt x="580922" y="628299"/>
                  <a:pt x="581748" y="628232"/>
                  <a:pt x="582552" y="628374"/>
                </a:cubicBezTo>
                <a:cubicBezTo>
                  <a:pt x="596762" y="628374"/>
                  <a:pt x="610971" y="628374"/>
                  <a:pt x="625205" y="628374"/>
                </a:cubicBezTo>
                <a:cubicBezTo>
                  <a:pt x="627188" y="628424"/>
                  <a:pt x="629002" y="629494"/>
                  <a:pt x="630006" y="631206"/>
                </a:cubicBezTo>
                <a:cubicBezTo>
                  <a:pt x="629302" y="631540"/>
                  <a:pt x="628510" y="631631"/>
                  <a:pt x="627749" y="631470"/>
                </a:cubicBezTo>
                <a:close/>
                <a:moveTo>
                  <a:pt x="581760" y="636631"/>
                </a:moveTo>
                <a:lnTo>
                  <a:pt x="533082" y="636631"/>
                </a:lnTo>
                <a:cubicBezTo>
                  <a:pt x="532643" y="636655"/>
                  <a:pt x="532201" y="636655"/>
                  <a:pt x="531762" y="636631"/>
                </a:cubicBezTo>
                <a:cubicBezTo>
                  <a:pt x="531114" y="636631"/>
                  <a:pt x="530177" y="636967"/>
                  <a:pt x="529961" y="636031"/>
                </a:cubicBezTo>
                <a:cubicBezTo>
                  <a:pt x="529829" y="635171"/>
                  <a:pt x="529829" y="634297"/>
                  <a:pt x="529961" y="633438"/>
                </a:cubicBezTo>
                <a:cubicBezTo>
                  <a:pt x="529961" y="633102"/>
                  <a:pt x="530489" y="633030"/>
                  <a:pt x="530850" y="633030"/>
                </a:cubicBezTo>
                <a:lnTo>
                  <a:pt x="577415" y="633030"/>
                </a:lnTo>
                <a:cubicBezTo>
                  <a:pt x="580584" y="633078"/>
                  <a:pt x="580584" y="633078"/>
                  <a:pt x="581688" y="636655"/>
                </a:cubicBezTo>
                <a:close/>
                <a:moveTo>
                  <a:pt x="576959" y="631446"/>
                </a:moveTo>
                <a:lnTo>
                  <a:pt x="531354" y="631446"/>
                </a:lnTo>
                <a:cubicBezTo>
                  <a:pt x="530273" y="631566"/>
                  <a:pt x="529769" y="631206"/>
                  <a:pt x="529769" y="630006"/>
                </a:cubicBezTo>
                <a:cubicBezTo>
                  <a:pt x="529769" y="628806"/>
                  <a:pt x="530153" y="628326"/>
                  <a:pt x="531426" y="628350"/>
                </a:cubicBezTo>
                <a:cubicBezTo>
                  <a:pt x="539155" y="628350"/>
                  <a:pt x="546883" y="628350"/>
                  <a:pt x="554588" y="628350"/>
                </a:cubicBezTo>
                <a:lnTo>
                  <a:pt x="575543" y="628350"/>
                </a:lnTo>
                <a:cubicBezTo>
                  <a:pt x="578351" y="628350"/>
                  <a:pt x="578351" y="628350"/>
                  <a:pt x="579143" y="631422"/>
                </a:cubicBezTo>
                <a:close/>
                <a:moveTo>
                  <a:pt x="530033" y="638647"/>
                </a:moveTo>
                <a:cubicBezTo>
                  <a:pt x="530033" y="638287"/>
                  <a:pt x="530586" y="638263"/>
                  <a:pt x="530922" y="638263"/>
                </a:cubicBezTo>
                <a:lnTo>
                  <a:pt x="579576" y="638263"/>
                </a:lnTo>
                <a:cubicBezTo>
                  <a:pt x="583104" y="638263"/>
                  <a:pt x="583104" y="638263"/>
                  <a:pt x="584520" y="642127"/>
                </a:cubicBezTo>
                <a:lnTo>
                  <a:pt x="532746" y="642127"/>
                </a:lnTo>
                <a:cubicBezTo>
                  <a:pt x="532393" y="642151"/>
                  <a:pt x="532040" y="642151"/>
                  <a:pt x="531690" y="642127"/>
                </a:cubicBezTo>
                <a:cubicBezTo>
                  <a:pt x="531090" y="642127"/>
                  <a:pt x="530249" y="642391"/>
                  <a:pt x="530009" y="641743"/>
                </a:cubicBezTo>
                <a:cubicBezTo>
                  <a:pt x="529676" y="640733"/>
                  <a:pt x="529652" y="639648"/>
                  <a:pt x="529937" y="638623"/>
                </a:cubicBezTo>
                <a:close/>
                <a:moveTo>
                  <a:pt x="529937" y="645080"/>
                </a:moveTo>
                <a:cubicBezTo>
                  <a:pt x="529937" y="644120"/>
                  <a:pt x="530225" y="643567"/>
                  <a:pt x="531306" y="643663"/>
                </a:cubicBezTo>
                <a:cubicBezTo>
                  <a:pt x="531906" y="643663"/>
                  <a:pt x="532530" y="643663"/>
                  <a:pt x="533130" y="643663"/>
                </a:cubicBezTo>
                <a:lnTo>
                  <a:pt x="582312" y="643663"/>
                </a:lnTo>
                <a:cubicBezTo>
                  <a:pt x="585792" y="643663"/>
                  <a:pt x="585792" y="643663"/>
                  <a:pt x="587280" y="646904"/>
                </a:cubicBezTo>
                <a:cubicBezTo>
                  <a:pt x="587559" y="647302"/>
                  <a:pt x="587655" y="647799"/>
                  <a:pt x="587545" y="648272"/>
                </a:cubicBezTo>
                <a:cubicBezTo>
                  <a:pt x="586647" y="648466"/>
                  <a:pt x="585723" y="648514"/>
                  <a:pt x="584808" y="648416"/>
                </a:cubicBezTo>
                <a:lnTo>
                  <a:pt x="532914" y="648416"/>
                </a:lnTo>
                <a:cubicBezTo>
                  <a:pt x="529625" y="648416"/>
                  <a:pt x="529649" y="648416"/>
                  <a:pt x="529937" y="645080"/>
                </a:cubicBezTo>
                <a:close/>
                <a:moveTo>
                  <a:pt x="534474" y="657081"/>
                </a:moveTo>
                <a:cubicBezTo>
                  <a:pt x="552812" y="657081"/>
                  <a:pt x="571150" y="657081"/>
                  <a:pt x="589489" y="657081"/>
                </a:cubicBezTo>
                <a:cubicBezTo>
                  <a:pt x="591330" y="656781"/>
                  <a:pt x="593101" y="657921"/>
                  <a:pt x="593593" y="659721"/>
                </a:cubicBezTo>
                <a:cubicBezTo>
                  <a:pt x="594143" y="660794"/>
                  <a:pt x="594623" y="661901"/>
                  <a:pt x="595033" y="663034"/>
                </a:cubicBezTo>
                <a:cubicBezTo>
                  <a:pt x="594268" y="663324"/>
                  <a:pt x="593440" y="663406"/>
                  <a:pt x="592633" y="663274"/>
                </a:cubicBezTo>
                <a:lnTo>
                  <a:pt x="532626" y="663274"/>
                </a:lnTo>
                <a:cubicBezTo>
                  <a:pt x="532194" y="663250"/>
                  <a:pt x="531762" y="663250"/>
                  <a:pt x="531330" y="663274"/>
                </a:cubicBezTo>
                <a:cubicBezTo>
                  <a:pt x="530321" y="663274"/>
                  <a:pt x="529985" y="662938"/>
                  <a:pt x="529937" y="661930"/>
                </a:cubicBezTo>
                <a:cubicBezTo>
                  <a:pt x="529553" y="657081"/>
                  <a:pt x="529505" y="657081"/>
                  <a:pt x="534378" y="657081"/>
                </a:cubicBezTo>
                <a:close/>
                <a:moveTo>
                  <a:pt x="594481" y="657393"/>
                </a:moveTo>
                <a:cubicBezTo>
                  <a:pt x="595283" y="657019"/>
                  <a:pt x="596183" y="656908"/>
                  <a:pt x="597050" y="657081"/>
                </a:cubicBezTo>
                <a:cubicBezTo>
                  <a:pt x="616012" y="657081"/>
                  <a:pt x="634974" y="657081"/>
                  <a:pt x="653913" y="657081"/>
                </a:cubicBezTo>
                <a:cubicBezTo>
                  <a:pt x="655314" y="656975"/>
                  <a:pt x="656683" y="657535"/>
                  <a:pt x="657609" y="658593"/>
                </a:cubicBezTo>
                <a:cubicBezTo>
                  <a:pt x="658929" y="660057"/>
                  <a:pt x="660369" y="661402"/>
                  <a:pt x="662218" y="663394"/>
                </a:cubicBezTo>
                <a:lnTo>
                  <a:pt x="659073" y="663394"/>
                </a:lnTo>
                <a:cubicBezTo>
                  <a:pt x="639319" y="663394"/>
                  <a:pt x="619564" y="663394"/>
                  <a:pt x="599834" y="663394"/>
                </a:cubicBezTo>
                <a:cubicBezTo>
                  <a:pt x="597914" y="663394"/>
                  <a:pt x="596666" y="663034"/>
                  <a:pt x="596066" y="660994"/>
                </a:cubicBezTo>
                <a:cubicBezTo>
                  <a:pt x="595427" y="659813"/>
                  <a:pt x="594858" y="658593"/>
                  <a:pt x="594361" y="657345"/>
                </a:cubicBezTo>
                <a:close/>
                <a:moveTo>
                  <a:pt x="600818" y="664810"/>
                </a:moveTo>
                <a:cubicBezTo>
                  <a:pt x="621005" y="664810"/>
                  <a:pt x="641215" y="664810"/>
                  <a:pt x="661402" y="664810"/>
                </a:cubicBezTo>
                <a:cubicBezTo>
                  <a:pt x="662880" y="664707"/>
                  <a:pt x="664325" y="665290"/>
                  <a:pt x="665314" y="666394"/>
                </a:cubicBezTo>
                <a:cubicBezTo>
                  <a:pt x="666970" y="668194"/>
                  <a:pt x="668843" y="669803"/>
                  <a:pt x="670571" y="671435"/>
                </a:cubicBezTo>
                <a:cubicBezTo>
                  <a:pt x="669995" y="672443"/>
                  <a:pt x="669299" y="672131"/>
                  <a:pt x="668747" y="672131"/>
                </a:cubicBezTo>
                <a:cubicBezTo>
                  <a:pt x="647079" y="672131"/>
                  <a:pt x="625397" y="672131"/>
                  <a:pt x="603699" y="672131"/>
                </a:cubicBezTo>
                <a:cubicBezTo>
                  <a:pt x="602381" y="672337"/>
                  <a:pt x="601106" y="671552"/>
                  <a:pt x="600698" y="670283"/>
                </a:cubicBezTo>
                <a:cubicBezTo>
                  <a:pt x="599800" y="668593"/>
                  <a:pt x="598999" y="666855"/>
                  <a:pt x="598298" y="665074"/>
                </a:cubicBezTo>
                <a:cubicBezTo>
                  <a:pt x="599059" y="664772"/>
                  <a:pt x="599884" y="664666"/>
                  <a:pt x="600698" y="664762"/>
                </a:cubicBezTo>
                <a:close/>
                <a:moveTo>
                  <a:pt x="605475" y="673667"/>
                </a:moveTo>
                <a:cubicBezTo>
                  <a:pt x="626981" y="673667"/>
                  <a:pt x="648488" y="673667"/>
                  <a:pt x="669995" y="673667"/>
                </a:cubicBezTo>
                <a:cubicBezTo>
                  <a:pt x="671646" y="673535"/>
                  <a:pt x="673261" y="674183"/>
                  <a:pt x="674363" y="675419"/>
                </a:cubicBezTo>
                <a:cubicBezTo>
                  <a:pt x="676380" y="677580"/>
                  <a:pt x="678588" y="679548"/>
                  <a:pt x="680916" y="681804"/>
                </a:cubicBezTo>
                <a:cubicBezTo>
                  <a:pt x="680100" y="682183"/>
                  <a:pt x="679193" y="682325"/>
                  <a:pt x="678300" y="682212"/>
                </a:cubicBezTo>
                <a:cubicBezTo>
                  <a:pt x="655209" y="682212"/>
                  <a:pt x="632118" y="682212"/>
                  <a:pt x="609027" y="682212"/>
                </a:cubicBezTo>
                <a:cubicBezTo>
                  <a:pt x="607465" y="682426"/>
                  <a:pt x="605974" y="681482"/>
                  <a:pt x="605499" y="679980"/>
                </a:cubicBezTo>
                <a:cubicBezTo>
                  <a:pt x="604659" y="677964"/>
                  <a:pt x="603603" y="676067"/>
                  <a:pt x="602402" y="673643"/>
                </a:cubicBezTo>
                <a:close/>
                <a:moveTo>
                  <a:pt x="606891" y="686173"/>
                </a:moveTo>
                <a:cubicBezTo>
                  <a:pt x="607875" y="688573"/>
                  <a:pt x="609411" y="690973"/>
                  <a:pt x="610275" y="693542"/>
                </a:cubicBezTo>
                <a:cubicBezTo>
                  <a:pt x="609406" y="693806"/>
                  <a:pt x="608489" y="693887"/>
                  <a:pt x="607587" y="693782"/>
                </a:cubicBezTo>
                <a:lnTo>
                  <a:pt x="532146" y="693782"/>
                </a:lnTo>
                <a:cubicBezTo>
                  <a:pt x="529745" y="693782"/>
                  <a:pt x="529865" y="693782"/>
                  <a:pt x="529865" y="691501"/>
                </a:cubicBezTo>
                <a:cubicBezTo>
                  <a:pt x="529865" y="689221"/>
                  <a:pt x="529865" y="687277"/>
                  <a:pt x="529865" y="685189"/>
                </a:cubicBezTo>
                <a:cubicBezTo>
                  <a:pt x="529865" y="684204"/>
                  <a:pt x="530177" y="683676"/>
                  <a:pt x="531234" y="683772"/>
                </a:cubicBezTo>
                <a:lnTo>
                  <a:pt x="532818" y="683772"/>
                </a:lnTo>
                <a:cubicBezTo>
                  <a:pt x="556149" y="683772"/>
                  <a:pt x="579504" y="683772"/>
                  <a:pt x="602858" y="683772"/>
                </a:cubicBezTo>
                <a:cubicBezTo>
                  <a:pt x="604553" y="683516"/>
                  <a:pt x="606188" y="684504"/>
                  <a:pt x="606747" y="686125"/>
                </a:cubicBezTo>
                <a:close/>
                <a:moveTo>
                  <a:pt x="531642" y="695366"/>
                </a:moveTo>
                <a:cubicBezTo>
                  <a:pt x="532081" y="695390"/>
                  <a:pt x="532523" y="695390"/>
                  <a:pt x="532962" y="695366"/>
                </a:cubicBezTo>
                <a:cubicBezTo>
                  <a:pt x="558213" y="695366"/>
                  <a:pt x="583481" y="695366"/>
                  <a:pt x="608763" y="695366"/>
                </a:cubicBezTo>
                <a:cubicBezTo>
                  <a:pt x="610415" y="695102"/>
                  <a:pt x="612016" y="696064"/>
                  <a:pt x="612556" y="697646"/>
                </a:cubicBezTo>
                <a:cubicBezTo>
                  <a:pt x="613636" y="700238"/>
                  <a:pt x="614956" y="702687"/>
                  <a:pt x="616252" y="705207"/>
                </a:cubicBezTo>
                <a:cubicBezTo>
                  <a:pt x="616564" y="705807"/>
                  <a:pt x="617068" y="706359"/>
                  <a:pt x="616876" y="707151"/>
                </a:cubicBezTo>
                <a:cubicBezTo>
                  <a:pt x="616029" y="707403"/>
                  <a:pt x="615136" y="707468"/>
                  <a:pt x="614260" y="707343"/>
                </a:cubicBezTo>
                <a:cubicBezTo>
                  <a:pt x="587153" y="707343"/>
                  <a:pt x="560044" y="707343"/>
                  <a:pt x="532938" y="707343"/>
                </a:cubicBezTo>
                <a:cubicBezTo>
                  <a:pt x="529649" y="707343"/>
                  <a:pt x="530009" y="707703"/>
                  <a:pt x="529985" y="704391"/>
                </a:cubicBezTo>
                <a:cubicBezTo>
                  <a:pt x="529985" y="701991"/>
                  <a:pt x="529985" y="699470"/>
                  <a:pt x="529985" y="697022"/>
                </a:cubicBezTo>
                <a:cubicBezTo>
                  <a:pt x="529793" y="695654"/>
                  <a:pt x="530273" y="695174"/>
                  <a:pt x="531522" y="695318"/>
                </a:cubicBezTo>
                <a:close/>
                <a:moveTo>
                  <a:pt x="530033" y="709000"/>
                </a:moveTo>
                <a:cubicBezTo>
                  <a:pt x="531066" y="709000"/>
                  <a:pt x="532122" y="709000"/>
                  <a:pt x="533178" y="709000"/>
                </a:cubicBezTo>
                <a:cubicBezTo>
                  <a:pt x="560541" y="709000"/>
                  <a:pt x="587905" y="709000"/>
                  <a:pt x="615268" y="709000"/>
                </a:cubicBezTo>
                <a:cubicBezTo>
                  <a:pt x="617090" y="708738"/>
                  <a:pt x="618842" y="709804"/>
                  <a:pt x="619444" y="711544"/>
                </a:cubicBezTo>
                <a:cubicBezTo>
                  <a:pt x="621101" y="715192"/>
                  <a:pt x="623045" y="718745"/>
                  <a:pt x="624869" y="722321"/>
                </a:cubicBezTo>
                <a:cubicBezTo>
                  <a:pt x="625421" y="722873"/>
                  <a:pt x="625493" y="723473"/>
                  <a:pt x="624677" y="723737"/>
                </a:cubicBezTo>
                <a:cubicBezTo>
                  <a:pt x="624000" y="723891"/>
                  <a:pt x="623306" y="723946"/>
                  <a:pt x="622613" y="723905"/>
                </a:cubicBezTo>
                <a:lnTo>
                  <a:pt x="532578" y="723905"/>
                </a:lnTo>
                <a:cubicBezTo>
                  <a:pt x="531690" y="723905"/>
                  <a:pt x="530658" y="724217"/>
                  <a:pt x="529937" y="723329"/>
                </a:cubicBezTo>
                <a:cubicBezTo>
                  <a:pt x="529474" y="722943"/>
                  <a:pt x="529246" y="722343"/>
                  <a:pt x="529337" y="721745"/>
                </a:cubicBezTo>
                <a:lnTo>
                  <a:pt x="529337" y="710824"/>
                </a:lnTo>
                <a:cubicBezTo>
                  <a:pt x="529174" y="710137"/>
                  <a:pt x="529405" y="709415"/>
                  <a:pt x="529937" y="708951"/>
                </a:cubicBezTo>
                <a:close/>
                <a:moveTo>
                  <a:pt x="634422" y="737803"/>
                </a:moveTo>
                <a:cubicBezTo>
                  <a:pt x="632190" y="733554"/>
                  <a:pt x="630150" y="729210"/>
                  <a:pt x="628038" y="724889"/>
                </a:cubicBezTo>
                <a:lnTo>
                  <a:pt x="628038" y="724889"/>
                </a:lnTo>
                <a:cubicBezTo>
                  <a:pt x="628662" y="724025"/>
                  <a:pt x="629598" y="724265"/>
                  <a:pt x="630438" y="724265"/>
                </a:cubicBezTo>
                <a:lnTo>
                  <a:pt x="721433" y="724265"/>
                </a:lnTo>
                <a:cubicBezTo>
                  <a:pt x="722273" y="724265"/>
                  <a:pt x="723209" y="724049"/>
                  <a:pt x="723833" y="724913"/>
                </a:cubicBezTo>
                <a:cubicBezTo>
                  <a:pt x="727818" y="729402"/>
                  <a:pt x="732258" y="733435"/>
                  <a:pt x="736435" y="737755"/>
                </a:cubicBezTo>
                <a:lnTo>
                  <a:pt x="740659" y="742004"/>
                </a:lnTo>
                <a:cubicBezTo>
                  <a:pt x="740395" y="742476"/>
                  <a:pt x="739879" y="742750"/>
                  <a:pt x="739339" y="742700"/>
                </a:cubicBezTo>
                <a:lnTo>
                  <a:pt x="639607" y="742700"/>
                </a:lnTo>
                <a:cubicBezTo>
                  <a:pt x="638503" y="742700"/>
                  <a:pt x="637207" y="743036"/>
                  <a:pt x="636295" y="742220"/>
                </a:cubicBezTo>
                <a:cubicBezTo>
                  <a:pt x="635070" y="741091"/>
                  <a:pt x="635046" y="739195"/>
                  <a:pt x="634302" y="737755"/>
                </a:cubicBezTo>
                <a:close/>
                <a:moveTo>
                  <a:pt x="640711" y="743228"/>
                </a:moveTo>
                <a:lnTo>
                  <a:pt x="740131" y="743228"/>
                </a:lnTo>
                <a:cubicBezTo>
                  <a:pt x="741067" y="743228"/>
                  <a:pt x="742100" y="742916"/>
                  <a:pt x="742796" y="743900"/>
                </a:cubicBezTo>
                <a:cubicBezTo>
                  <a:pt x="749036" y="750189"/>
                  <a:pt x="755270" y="756485"/>
                  <a:pt x="761494" y="762790"/>
                </a:cubicBezTo>
                <a:cubicBezTo>
                  <a:pt x="762142" y="763438"/>
                  <a:pt x="763006" y="763942"/>
                  <a:pt x="763318" y="764902"/>
                </a:cubicBezTo>
                <a:cubicBezTo>
                  <a:pt x="762742" y="765526"/>
                  <a:pt x="762094" y="765262"/>
                  <a:pt x="761542" y="765262"/>
                </a:cubicBezTo>
                <a:cubicBezTo>
                  <a:pt x="724481" y="765262"/>
                  <a:pt x="687421" y="765262"/>
                  <a:pt x="650360" y="765262"/>
                </a:cubicBezTo>
                <a:cubicBezTo>
                  <a:pt x="648879" y="765464"/>
                  <a:pt x="647458" y="764605"/>
                  <a:pt x="646952" y="763198"/>
                </a:cubicBezTo>
                <a:cubicBezTo>
                  <a:pt x="643903" y="756693"/>
                  <a:pt x="640687" y="750261"/>
                  <a:pt x="637519" y="743804"/>
                </a:cubicBezTo>
                <a:cubicBezTo>
                  <a:pt x="638287" y="742748"/>
                  <a:pt x="639511" y="743180"/>
                  <a:pt x="640591" y="743180"/>
                </a:cubicBezTo>
                <a:close/>
                <a:moveTo>
                  <a:pt x="647912" y="768527"/>
                </a:moveTo>
                <a:cubicBezTo>
                  <a:pt x="649112" y="771143"/>
                  <a:pt x="650480" y="773711"/>
                  <a:pt x="651752" y="776304"/>
                </a:cubicBezTo>
                <a:cubicBezTo>
                  <a:pt x="654345" y="781472"/>
                  <a:pt x="656913" y="786649"/>
                  <a:pt x="659457" y="791834"/>
                </a:cubicBezTo>
                <a:cubicBezTo>
                  <a:pt x="659769" y="792434"/>
                  <a:pt x="660273" y="793010"/>
                  <a:pt x="660129" y="793778"/>
                </a:cubicBezTo>
                <a:cubicBezTo>
                  <a:pt x="659169" y="794714"/>
                  <a:pt x="657969" y="794330"/>
                  <a:pt x="656865" y="794330"/>
                </a:cubicBezTo>
                <a:lnTo>
                  <a:pt x="532602" y="794330"/>
                </a:lnTo>
                <a:cubicBezTo>
                  <a:pt x="531666" y="794330"/>
                  <a:pt x="530658" y="794618"/>
                  <a:pt x="529865" y="793778"/>
                </a:cubicBezTo>
                <a:cubicBezTo>
                  <a:pt x="529865" y="785257"/>
                  <a:pt x="529865" y="776760"/>
                  <a:pt x="529745" y="768263"/>
                </a:cubicBezTo>
                <a:cubicBezTo>
                  <a:pt x="529745" y="767039"/>
                  <a:pt x="530273" y="766751"/>
                  <a:pt x="531330" y="766847"/>
                </a:cubicBezTo>
                <a:cubicBezTo>
                  <a:pt x="531858" y="766847"/>
                  <a:pt x="532386" y="766847"/>
                  <a:pt x="532914" y="766847"/>
                </a:cubicBezTo>
                <a:lnTo>
                  <a:pt x="643927" y="766847"/>
                </a:lnTo>
                <a:cubicBezTo>
                  <a:pt x="644278" y="766871"/>
                  <a:pt x="644633" y="766871"/>
                  <a:pt x="644984" y="766847"/>
                </a:cubicBezTo>
                <a:cubicBezTo>
                  <a:pt x="646201" y="766578"/>
                  <a:pt x="647422" y="767288"/>
                  <a:pt x="647792" y="768479"/>
                </a:cubicBezTo>
                <a:close/>
                <a:moveTo>
                  <a:pt x="529865" y="833647"/>
                </a:moveTo>
                <a:cubicBezTo>
                  <a:pt x="529865" y="832351"/>
                  <a:pt x="530153" y="831607"/>
                  <a:pt x="531618" y="831823"/>
                </a:cubicBezTo>
                <a:cubicBezTo>
                  <a:pt x="532146" y="831859"/>
                  <a:pt x="532674" y="831859"/>
                  <a:pt x="533202" y="831823"/>
                </a:cubicBezTo>
                <a:lnTo>
                  <a:pt x="676355" y="831823"/>
                </a:lnTo>
                <a:cubicBezTo>
                  <a:pt x="676874" y="831859"/>
                  <a:pt x="677397" y="831859"/>
                  <a:pt x="677916" y="831823"/>
                </a:cubicBezTo>
                <a:cubicBezTo>
                  <a:pt x="678813" y="831662"/>
                  <a:pt x="679690" y="832197"/>
                  <a:pt x="679956" y="833071"/>
                </a:cubicBezTo>
                <a:lnTo>
                  <a:pt x="701991" y="877332"/>
                </a:lnTo>
                <a:cubicBezTo>
                  <a:pt x="702027" y="877580"/>
                  <a:pt x="702027" y="877829"/>
                  <a:pt x="701991" y="878076"/>
                </a:cubicBezTo>
                <a:cubicBezTo>
                  <a:pt x="701172" y="878420"/>
                  <a:pt x="700272" y="878520"/>
                  <a:pt x="699398" y="878364"/>
                </a:cubicBezTo>
                <a:lnTo>
                  <a:pt x="532530" y="878364"/>
                </a:lnTo>
                <a:cubicBezTo>
                  <a:pt x="532179" y="878340"/>
                  <a:pt x="531824" y="878340"/>
                  <a:pt x="531474" y="878364"/>
                </a:cubicBezTo>
                <a:cubicBezTo>
                  <a:pt x="530009" y="878556"/>
                  <a:pt x="529745" y="877836"/>
                  <a:pt x="529745" y="876540"/>
                </a:cubicBezTo>
                <a:cubicBezTo>
                  <a:pt x="529873" y="862218"/>
                  <a:pt x="529873" y="847905"/>
                  <a:pt x="529745" y="833599"/>
                </a:cubicBezTo>
                <a:close/>
                <a:moveTo>
                  <a:pt x="689197" y="847833"/>
                </a:moveTo>
                <a:cubicBezTo>
                  <a:pt x="687013" y="843440"/>
                  <a:pt x="684853" y="839048"/>
                  <a:pt x="682668" y="834631"/>
                </a:cubicBezTo>
                <a:cubicBezTo>
                  <a:pt x="682284" y="833863"/>
                  <a:pt x="681924" y="833095"/>
                  <a:pt x="681468" y="832111"/>
                </a:cubicBezTo>
                <a:cubicBezTo>
                  <a:pt x="682416" y="831823"/>
                  <a:pt x="683412" y="831731"/>
                  <a:pt x="684396" y="831847"/>
                </a:cubicBezTo>
                <a:cubicBezTo>
                  <a:pt x="732242" y="831847"/>
                  <a:pt x="780089" y="831847"/>
                  <a:pt x="827934" y="831847"/>
                </a:cubicBezTo>
                <a:cubicBezTo>
                  <a:pt x="829574" y="831763"/>
                  <a:pt x="831167" y="832413"/>
                  <a:pt x="832279" y="833623"/>
                </a:cubicBezTo>
                <a:cubicBezTo>
                  <a:pt x="846368" y="847857"/>
                  <a:pt x="860506" y="861994"/>
                  <a:pt x="874644" y="876180"/>
                </a:cubicBezTo>
                <a:lnTo>
                  <a:pt x="876204" y="877836"/>
                </a:lnTo>
                <a:cubicBezTo>
                  <a:pt x="875796" y="878700"/>
                  <a:pt x="875100" y="878364"/>
                  <a:pt x="874548" y="878412"/>
                </a:cubicBezTo>
                <a:cubicBezTo>
                  <a:pt x="873996" y="878460"/>
                  <a:pt x="873324" y="878412"/>
                  <a:pt x="872700" y="878412"/>
                </a:cubicBezTo>
                <a:lnTo>
                  <a:pt x="707991" y="878412"/>
                </a:lnTo>
                <a:cubicBezTo>
                  <a:pt x="707384" y="878376"/>
                  <a:pt x="706774" y="878376"/>
                  <a:pt x="706167" y="878412"/>
                </a:cubicBezTo>
                <a:cubicBezTo>
                  <a:pt x="705020" y="878592"/>
                  <a:pt x="703908" y="877925"/>
                  <a:pt x="703527" y="876828"/>
                </a:cubicBezTo>
                <a:cubicBezTo>
                  <a:pt x="698750" y="867083"/>
                  <a:pt x="693902" y="857434"/>
                  <a:pt x="689077" y="847785"/>
                </a:cubicBezTo>
                <a:close/>
                <a:moveTo>
                  <a:pt x="926826" y="795338"/>
                </a:moveTo>
                <a:lnTo>
                  <a:pt x="978337" y="829734"/>
                </a:lnTo>
                <a:lnTo>
                  <a:pt x="978217" y="830262"/>
                </a:lnTo>
                <a:lnTo>
                  <a:pt x="833383" y="830262"/>
                </a:lnTo>
                <a:cubicBezTo>
                  <a:pt x="832000" y="830378"/>
                  <a:pt x="830634" y="829886"/>
                  <a:pt x="829638" y="828918"/>
                </a:cubicBezTo>
                <a:cubicBezTo>
                  <a:pt x="819029" y="818693"/>
                  <a:pt x="808684" y="808228"/>
                  <a:pt x="798267" y="797714"/>
                </a:cubicBezTo>
                <a:cubicBezTo>
                  <a:pt x="797594" y="797066"/>
                  <a:pt x="796730" y="796538"/>
                  <a:pt x="796562" y="795482"/>
                </a:cubicBezTo>
                <a:cubicBezTo>
                  <a:pt x="796812" y="795009"/>
                  <a:pt x="797326" y="794733"/>
                  <a:pt x="797858" y="794786"/>
                </a:cubicBezTo>
                <a:lnTo>
                  <a:pt x="923322" y="794786"/>
                </a:lnTo>
                <a:cubicBezTo>
                  <a:pt x="924450" y="794810"/>
                  <a:pt x="925626" y="794474"/>
                  <a:pt x="926634" y="795290"/>
                </a:cubicBezTo>
                <a:close/>
                <a:moveTo>
                  <a:pt x="922890" y="792698"/>
                </a:moveTo>
                <a:cubicBezTo>
                  <a:pt x="923250" y="792938"/>
                  <a:pt x="923634" y="793130"/>
                  <a:pt x="924018" y="793346"/>
                </a:cubicBezTo>
                <a:cubicBezTo>
                  <a:pt x="924402" y="793562"/>
                  <a:pt x="924522" y="793946"/>
                  <a:pt x="924018" y="794138"/>
                </a:cubicBezTo>
                <a:cubicBezTo>
                  <a:pt x="923248" y="794404"/>
                  <a:pt x="922422" y="794472"/>
                  <a:pt x="921618" y="794330"/>
                </a:cubicBezTo>
                <a:lnTo>
                  <a:pt x="797138" y="794330"/>
                </a:lnTo>
                <a:cubicBezTo>
                  <a:pt x="796202" y="794330"/>
                  <a:pt x="795194" y="794570"/>
                  <a:pt x="794378" y="793826"/>
                </a:cubicBezTo>
                <a:lnTo>
                  <a:pt x="769391" y="768959"/>
                </a:lnTo>
                <a:cubicBezTo>
                  <a:pt x="768738" y="768462"/>
                  <a:pt x="768385" y="767665"/>
                  <a:pt x="768455" y="766847"/>
                </a:cubicBezTo>
                <a:lnTo>
                  <a:pt x="771071" y="766847"/>
                </a:lnTo>
                <a:cubicBezTo>
                  <a:pt x="807875" y="766847"/>
                  <a:pt x="844623" y="766847"/>
                  <a:pt x="881317" y="766847"/>
                </a:cubicBezTo>
                <a:cubicBezTo>
                  <a:pt x="883028" y="766818"/>
                  <a:pt x="884706" y="767322"/>
                  <a:pt x="886117" y="768287"/>
                </a:cubicBezTo>
                <a:cubicBezTo>
                  <a:pt x="898294" y="776417"/>
                  <a:pt x="910488" y="784537"/>
                  <a:pt x="922698" y="792650"/>
                </a:cubicBezTo>
                <a:close/>
                <a:moveTo>
                  <a:pt x="958894" y="744908"/>
                </a:moveTo>
                <a:cubicBezTo>
                  <a:pt x="971249" y="751149"/>
                  <a:pt x="983625" y="757373"/>
                  <a:pt x="996027" y="763582"/>
                </a:cubicBezTo>
                <a:cubicBezTo>
                  <a:pt x="996915" y="763885"/>
                  <a:pt x="997734" y="764367"/>
                  <a:pt x="998427" y="764998"/>
                </a:cubicBezTo>
                <a:cubicBezTo>
                  <a:pt x="997899" y="765503"/>
                  <a:pt x="997275" y="765262"/>
                  <a:pt x="996747" y="765262"/>
                </a:cubicBezTo>
                <a:lnTo>
                  <a:pt x="886717" y="765262"/>
                </a:lnTo>
                <a:cubicBezTo>
                  <a:pt x="885409" y="765325"/>
                  <a:pt x="884116" y="764972"/>
                  <a:pt x="883021" y="764254"/>
                </a:cubicBezTo>
                <a:cubicBezTo>
                  <a:pt x="873564" y="757870"/>
                  <a:pt x="864059" y="751557"/>
                  <a:pt x="854577" y="745196"/>
                </a:cubicBezTo>
                <a:cubicBezTo>
                  <a:pt x="854073" y="744860"/>
                  <a:pt x="853305" y="744692"/>
                  <a:pt x="853281" y="743732"/>
                </a:cubicBezTo>
                <a:lnTo>
                  <a:pt x="953758" y="743732"/>
                </a:lnTo>
                <a:cubicBezTo>
                  <a:pt x="955498" y="743696"/>
                  <a:pt x="957219" y="744082"/>
                  <a:pt x="958774" y="744860"/>
                </a:cubicBezTo>
                <a:close/>
                <a:moveTo>
                  <a:pt x="949989" y="740491"/>
                </a:moveTo>
                <a:cubicBezTo>
                  <a:pt x="950913" y="740827"/>
                  <a:pt x="951737" y="741389"/>
                  <a:pt x="952390" y="742124"/>
                </a:cubicBezTo>
                <a:lnTo>
                  <a:pt x="949509" y="742124"/>
                </a:lnTo>
                <a:cubicBezTo>
                  <a:pt x="917218" y="742124"/>
                  <a:pt x="884924" y="742124"/>
                  <a:pt x="852633" y="742124"/>
                </a:cubicBezTo>
                <a:cubicBezTo>
                  <a:pt x="850922" y="742155"/>
                  <a:pt x="849244" y="741651"/>
                  <a:pt x="847833" y="740683"/>
                </a:cubicBezTo>
                <a:cubicBezTo>
                  <a:pt x="840896" y="735883"/>
                  <a:pt x="833863" y="731298"/>
                  <a:pt x="826878" y="726618"/>
                </a:cubicBezTo>
                <a:cubicBezTo>
                  <a:pt x="826093" y="726133"/>
                  <a:pt x="825431" y="725475"/>
                  <a:pt x="824934" y="724697"/>
                </a:cubicBezTo>
                <a:lnTo>
                  <a:pt x="827454" y="724697"/>
                </a:lnTo>
                <a:cubicBezTo>
                  <a:pt x="856930" y="724697"/>
                  <a:pt x="886405" y="724697"/>
                  <a:pt x="915881" y="724697"/>
                </a:cubicBezTo>
                <a:cubicBezTo>
                  <a:pt x="917624" y="724673"/>
                  <a:pt x="919347" y="725077"/>
                  <a:pt x="920898" y="725874"/>
                </a:cubicBezTo>
                <a:cubicBezTo>
                  <a:pt x="930523" y="730794"/>
                  <a:pt x="940388" y="735619"/>
                  <a:pt x="949989" y="740491"/>
                </a:cubicBezTo>
                <a:close/>
                <a:moveTo>
                  <a:pt x="977665" y="709288"/>
                </a:moveTo>
                <a:cubicBezTo>
                  <a:pt x="988257" y="713560"/>
                  <a:pt x="998835" y="717801"/>
                  <a:pt x="1009397" y="722009"/>
                </a:cubicBezTo>
                <a:cubicBezTo>
                  <a:pt x="1009805" y="722177"/>
                  <a:pt x="1010165" y="722393"/>
                  <a:pt x="1010549" y="722585"/>
                </a:cubicBezTo>
                <a:lnTo>
                  <a:pt x="1010549" y="723065"/>
                </a:lnTo>
                <a:lnTo>
                  <a:pt x="1008268" y="723065"/>
                </a:lnTo>
                <a:cubicBezTo>
                  <a:pt x="979465" y="723065"/>
                  <a:pt x="950582" y="723065"/>
                  <a:pt x="921618" y="723065"/>
                </a:cubicBezTo>
                <a:cubicBezTo>
                  <a:pt x="919952" y="723094"/>
                  <a:pt x="918303" y="722715"/>
                  <a:pt x="916817" y="721961"/>
                </a:cubicBezTo>
                <a:cubicBezTo>
                  <a:pt x="909160" y="718049"/>
                  <a:pt x="901455" y="714256"/>
                  <a:pt x="893774" y="710392"/>
                </a:cubicBezTo>
                <a:cubicBezTo>
                  <a:pt x="892807" y="710022"/>
                  <a:pt x="891931" y="709451"/>
                  <a:pt x="891206" y="708711"/>
                </a:cubicBezTo>
                <a:lnTo>
                  <a:pt x="974352" y="708711"/>
                </a:lnTo>
                <a:cubicBezTo>
                  <a:pt x="975483" y="708714"/>
                  <a:pt x="976601" y="708942"/>
                  <a:pt x="977641" y="709384"/>
                </a:cubicBezTo>
                <a:close/>
                <a:moveTo>
                  <a:pt x="968640" y="705687"/>
                </a:moveTo>
                <a:cubicBezTo>
                  <a:pt x="969614" y="705932"/>
                  <a:pt x="970502" y="706438"/>
                  <a:pt x="971208" y="707151"/>
                </a:cubicBezTo>
                <a:lnTo>
                  <a:pt x="889598" y="707151"/>
                </a:lnTo>
                <a:cubicBezTo>
                  <a:pt x="888030" y="707180"/>
                  <a:pt x="886477" y="706815"/>
                  <a:pt x="885085" y="706095"/>
                </a:cubicBezTo>
                <a:cubicBezTo>
                  <a:pt x="878892" y="702951"/>
                  <a:pt x="872700" y="699878"/>
                  <a:pt x="866507" y="696782"/>
                </a:cubicBezTo>
                <a:cubicBezTo>
                  <a:pt x="865578" y="696482"/>
                  <a:pt x="864748" y="695935"/>
                  <a:pt x="864107" y="695198"/>
                </a:cubicBezTo>
                <a:lnTo>
                  <a:pt x="940028" y="695198"/>
                </a:lnTo>
                <a:cubicBezTo>
                  <a:pt x="941600" y="695181"/>
                  <a:pt x="943160" y="695483"/>
                  <a:pt x="944613" y="696086"/>
                </a:cubicBezTo>
                <a:cubicBezTo>
                  <a:pt x="952654" y="699422"/>
                  <a:pt x="960647" y="702687"/>
                  <a:pt x="968616" y="705783"/>
                </a:cubicBezTo>
                <a:close/>
                <a:moveTo>
                  <a:pt x="992883" y="684372"/>
                </a:moveTo>
                <a:cubicBezTo>
                  <a:pt x="1001020" y="687133"/>
                  <a:pt x="1009157" y="689821"/>
                  <a:pt x="1017294" y="692557"/>
                </a:cubicBezTo>
                <a:cubicBezTo>
                  <a:pt x="1018030" y="692709"/>
                  <a:pt x="1018703" y="693086"/>
                  <a:pt x="1019214" y="693638"/>
                </a:cubicBezTo>
                <a:lnTo>
                  <a:pt x="945381" y="693638"/>
                </a:lnTo>
                <a:cubicBezTo>
                  <a:pt x="943732" y="693640"/>
                  <a:pt x="942099" y="693314"/>
                  <a:pt x="940580" y="692677"/>
                </a:cubicBezTo>
                <a:cubicBezTo>
                  <a:pt x="934243" y="690085"/>
                  <a:pt x="927883" y="687589"/>
                  <a:pt x="921546" y="685045"/>
                </a:cubicBezTo>
                <a:cubicBezTo>
                  <a:pt x="920619" y="684814"/>
                  <a:pt x="919784" y="684312"/>
                  <a:pt x="919145" y="683604"/>
                </a:cubicBezTo>
                <a:lnTo>
                  <a:pt x="988322" y="683604"/>
                </a:lnTo>
                <a:cubicBezTo>
                  <a:pt x="989870" y="683648"/>
                  <a:pt x="991402" y="683938"/>
                  <a:pt x="992858" y="684468"/>
                </a:cubicBezTo>
                <a:close/>
                <a:moveTo>
                  <a:pt x="984217" y="681540"/>
                </a:moveTo>
                <a:lnTo>
                  <a:pt x="984217" y="681924"/>
                </a:lnTo>
                <a:cubicBezTo>
                  <a:pt x="983689" y="681924"/>
                  <a:pt x="983161" y="682044"/>
                  <a:pt x="982633" y="682044"/>
                </a:cubicBezTo>
                <a:lnTo>
                  <a:pt x="915761" y="682044"/>
                </a:lnTo>
                <a:cubicBezTo>
                  <a:pt x="914534" y="682035"/>
                  <a:pt x="913320" y="681790"/>
                  <a:pt x="912185" y="681324"/>
                </a:cubicBezTo>
                <a:cubicBezTo>
                  <a:pt x="908776" y="679932"/>
                  <a:pt x="905344" y="678636"/>
                  <a:pt x="901959" y="677172"/>
                </a:cubicBezTo>
                <a:cubicBezTo>
                  <a:pt x="899991" y="676331"/>
                  <a:pt x="897855" y="675995"/>
                  <a:pt x="895887" y="675107"/>
                </a:cubicBezTo>
                <a:cubicBezTo>
                  <a:pt x="895111" y="674786"/>
                  <a:pt x="894365" y="674402"/>
                  <a:pt x="893654" y="673955"/>
                </a:cubicBezTo>
                <a:cubicBezTo>
                  <a:pt x="893270" y="673787"/>
                  <a:pt x="893078" y="673427"/>
                  <a:pt x="893438" y="673187"/>
                </a:cubicBezTo>
                <a:cubicBezTo>
                  <a:pt x="894204" y="672897"/>
                  <a:pt x="895034" y="672822"/>
                  <a:pt x="895839" y="672971"/>
                </a:cubicBezTo>
                <a:lnTo>
                  <a:pt x="957646" y="672971"/>
                </a:lnTo>
                <a:cubicBezTo>
                  <a:pt x="958582" y="672971"/>
                  <a:pt x="959590" y="672731"/>
                  <a:pt x="960431" y="673451"/>
                </a:cubicBezTo>
                <a:close/>
                <a:moveTo>
                  <a:pt x="1001692" y="664738"/>
                </a:moveTo>
                <a:cubicBezTo>
                  <a:pt x="1009445" y="666898"/>
                  <a:pt x="1017198" y="669131"/>
                  <a:pt x="1024926" y="671339"/>
                </a:cubicBezTo>
                <a:lnTo>
                  <a:pt x="1024926" y="671843"/>
                </a:lnTo>
                <a:lnTo>
                  <a:pt x="963887" y="671843"/>
                </a:lnTo>
                <a:cubicBezTo>
                  <a:pt x="961789" y="671867"/>
                  <a:pt x="959703" y="671533"/>
                  <a:pt x="957718" y="670859"/>
                </a:cubicBezTo>
                <a:cubicBezTo>
                  <a:pt x="952510" y="669035"/>
                  <a:pt x="947253" y="667330"/>
                  <a:pt x="942020" y="665578"/>
                </a:cubicBezTo>
                <a:cubicBezTo>
                  <a:pt x="941343" y="665513"/>
                  <a:pt x="940736" y="665129"/>
                  <a:pt x="940388" y="664546"/>
                </a:cubicBezTo>
                <a:lnTo>
                  <a:pt x="999075" y="664546"/>
                </a:lnTo>
                <a:cubicBezTo>
                  <a:pt x="999954" y="664551"/>
                  <a:pt x="1000825" y="664680"/>
                  <a:pt x="1001668" y="664930"/>
                </a:cubicBezTo>
                <a:close/>
                <a:moveTo>
                  <a:pt x="991922" y="661882"/>
                </a:moveTo>
                <a:lnTo>
                  <a:pt x="994323" y="662650"/>
                </a:lnTo>
                <a:cubicBezTo>
                  <a:pt x="993382" y="662974"/>
                  <a:pt x="992381" y="663079"/>
                  <a:pt x="991394" y="662962"/>
                </a:cubicBezTo>
                <a:lnTo>
                  <a:pt x="936380" y="662962"/>
                </a:lnTo>
                <a:cubicBezTo>
                  <a:pt x="934896" y="662993"/>
                  <a:pt x="933418" y="662765"/>
                  <a:pt x="932011" y="662290"/>
                </a:cubicBezTo>
                <a:lnTo>
                  <a:pt x="919553" y="658113"/>
                </a:lnTo>
                <a:cubicBezTo>
                  <a:pt x="918833" y="657873"/>
                  <a:pt x="918113" y="657561"/>
                  <a:pt x="917297" y="657273"/>
                </a:cubicBezTo>
                <a:cubicBezTo>
                  <a:pt x="918099" y="656771"/>
                  <a:pt x="919064" y="656608"/>
                  <a:pt x="919986" y="656817"/>
                </a:cubicBezTo>
                <a:lnTo>
                  <a:pt x="972096" y="656817"/>
                </a:lnTo>
                <a:cubicBezTo>
                  <a:pt x="973503" y="656812"/>
                  <a:pt x="974902" y="657016"/>
                  <a:pt x="976248" y="657417"/>
                </a:cubicBezTo>
                <a:cubicBezTo>
                  <a:pt x="981457" y="659145"/>
                  <a:pt x="986690" y="660586"/>
                  <a:pt x="991898" y="662074"/>
                </a:cubicBezTo>
                <a:close/>
                <a:moveTo>
                  <a:pt x="1011437" y="650216"/>
                </a:moveTo>
                <a:cubicBezTo>
                  <a:pt x="1017029" y="651656"/>
                  <a:pt x="1022646" y="653049"/>
                  <a:pt x="1028239" y="654441"/>
                </a:cubicBezTo>
                <a:cubicBezTo>
                  <a:pt x="1028623" y="654441"/>
                  <a:pt x="1029103" y="654441"/>
                  <a:pt x="1029463" y="655257"/>
                </a:cubicBezTo>
                <a:lnTo>
                  <a:pt x="976993" y="655257"/>
                </a:lnTo>
                <a:cubicBezTo>
                  <a:pt x="975368" y="655269"/>
                  <a:pt x="973747" y="655034"/>
                  <a:pt x="972192" y="654561"/>
                </a:cubicBezTo>
                <a:cubicBezTo>
                  <a:pt x="967895" y="653265"/>
                  <a:pt x="963599" y="652161"/>
                  <a:pt x="959302" y="650864"/>
                </a:cubicBezTo>
                <a:cubicBezTo>
                  <a:pt x="958530" y="650771"/>
                  <a:pt x="957821" y="650394"/>
                  <a:pt x="957310" y="649808"/>
                </a:cubicBezTo>
                <a:lnTo>
                  <a:pt x="1007596" y="649808"/>
                </a:lnTo>
                <a:cubicBezTo>
                  <a:pt x="1008888" y="649847"/>
                  <a:pt x="1010172" y="650048"/>
                  <a:pt x="1011413" y="650408"/>
                </a:cubicBezTo>
                <a:close/>
                <a:moveTo>
                  <a:pt x="1001380" y="647816"/>
                </a:moveTo>
                <a:cubicBezTo>
                  <a:pt x="1000924" y="648656"/>
                  <a:pt x="1000203" y="648296"/>
                  <a:pt x="999627" y="648296"/>
                </a:cubicBezTo>
                <a:lnTo>
                  <a:pt x="951405" y="648296"/>
                </a:lnTo>
                <a:cubicBezTo>
                  <a:pt x="950969" y="648356"/>
                  <a:pt x="950522" y="648356"/>
                  <a:pt x="950085" y="648296"/>
                </a:cubicBezTo>
                <a:lnTo>
                  <a:pt x="935227" y="644143"/>
                </a:lnTo>
                <a:lnTo>
                  <a:pt x="935227" y="643591"/>
                </a:lnTo>
                <a:lnTo>
                  <a:pt x="983593" y="643591"/>
                </a:lnTo>
                <a:cubicBezTo>
                  <a:pt x="984208" y="643582"/>
                  <a:pt x="984820" y="643647"/>
                  <a:pt x="985418" y="643783"/>
                </a:cubicBezTo>
                <a:close/>
                <a:moveTo>
                  <a:pt x="1015421" y="638215"/>
                </a:moveTo>
                <a:cubicBezTo>
                  <a:pt x="1016813" y="638263"/>
                  <a:pt x="1018198" y="638455"/>
                  <a:pt x="1019550" y="638791"/>
                </a:cubicBezTo>
                <a:cubicBezTo>
                  <a:pt x="1023726" y="639751"/>
                  <a:pt x="1027903" y="640663"/>
                  <a:pt x="1032079" y="641575"/>
                </a:cubicBezTo>
                <a:lnTo>
                  <a:pt x="1032079" y="642103"/>
                </a:lnTo>
                <a:lnTo>
                  <a:pt x="987674" y="642103"/>
                </a:lnTo>
                <a:cubicBezTo>
                  <a:pt x="985746" y="642134"/>
                  <a:pt x="983824" y="641902"/>
                  <a:pt x="981961" y="641407"/>
                </a:cubicBezTo>
                <a:cubicBezTo>
                  <a:pt x="978457" y="640495"/>
                  <a:pt x="974904" y="639607"/>
                  <a:pt x="971400" y="638359"/>
                </a:cubicBezTo>
                <a:cubicBezTo>
                  <a:pt x="972024" y="638359"/>
                  <a:pt x="972672" y="638239"/>
                  <a:pt x="973296" y="638239"/>
                </a:cubicBezTo>
                <a:close/>
                <a:moveTo>
                  <a:pt x="1003588" y="635118"/>
                </a:moveTo>
                <a:cubicBezTo>
                  <a:pt x="1003725" y="635212"/>
                  <a:pt x="1003907" y="635212"/>
                  <a:pt x="1004044" y="635118"/>
                </a:cubicBezTo>
                <a:cubicBezTo>
                  <a:pt x="1004630" y="634953"/>
                  <a:pt x="1005258" y="635109"/>
                  <a:pt x="1005700" y="635526"/>
                </a:cubicBezTo>
                <a:lnTo>
                  <a:pt x="1006612" y="635670"/>
                </a:lnTo>
                <a:cubicBezTo>
                  <a:pt x="1007234" y="635471"/>
                  <a:pt x="1007916" y="635682"/>
                  <a:pt x="1008316" y="636198"/>
                </a:cubicBezTo>
                <a:cubicBezTo>
                  <a:pt x="1007548" y="636871"/>
                  <a:pt x="1006636" y="636583"/>
                  <a:pt x="1005796" y="636583"/>
                </a:cubicBezTo>
                <a:lnTo>
                  <a:pt x="964751" y="636583"/>
                </a:lnTo>
                <a:cubicBezTo>
                  <a:pt x="963347" y="636532"/>
                  <a:pt x="961955" y="636323"/>
                  <a:pt x="960599" y="635959"/>
                </a:cubicBezTo>
                <a:cubicBezTo>
                  <a:pt x="959185" y="635502"/>
                  <a:pt x="957730" y="635188"/>
                  <a:pt x="956254" y="635022"/>
                </a:cubicBezTo>
                <a:cubicBezTo>
                  <a:pt x="955652" y="635178"/>
                  <a:pt x="955013" y="635006"/>
                  <a:pt x="954574" y="634566"/>
                </a:cubicBezTo>
                <a:lnTo>
                  <a:pt x="954382" y="634566"/>
                </a:lnTo>
                <a:lnTo>
                  <a:pt x="954142" y="634566"/>
                </a:lnTo>
                <a:cubicBezTo>
                  <a:pt x="953551" y="634720"/>
                  <a:pt x="952925" y="634557"/>
                  <a:pt x="952486" y="634134"/>
                </a:cubicBezTo>
                <a:lnTo>
                  <a:pt x="952270" y="634014"/>
                </a:lnTo>
                <a:lnTo>
                  <a:pt x="952029" y="634014"/>
                </a:lnTo>
                <a:cubicBezTo>
                  <a:pt x="951432" y="634182"/>
                  <a:pt x="950789" y="633997"/>
                  <a:pt x="950373" y="633534"/>
                </a:cubicBezTo>
                <a:lnTo>
                  <a:pt x="950229" y="633390"/>
                </a:lnTo>
                <a:lnTo>
                  <a:pt x="950061" y="633390"/>
                </a:lnTo>
                <a:cubicBezTo>
                  <a:pt x="949821" y="633390"/>
                  <a:pt x="949485" y="633390"/>
                  <a:pt x="949341" y="633198"/>
                </a:cubicBezTo>
                <a:cubicBezTo>
                  <a:pt x="949197" y="633006"/>
                  <a:pt x="949341" y="632526"/>
                  <a:pt x="949677" y="632478"/>
                </a:cubicBezTo>
                <a:cubicBezTo>
                  <a:pt x="950373" y="632442"/>
                  <a:pt x="951069" y="632442"/>
                  <a:pt x="951765" y="632478"/>
                </a:cubicBezTo>
                <a:lnTo>
                  <a:pt x="991322" y="632478"/>
                </a:lnTo>
                <a:cubicBezTo>
                  <a:pt x="992282" y="632478"/>
                  <a:pt x="993267" y="632238"/>
                  <a:pt x="994107" y="632958"/>
                </a:cubicBezTo>
                <a:cubicBezTo>
                  <a:pt x="994244" y="633052"/>
                  <a:pt x="994426" y="633052"/>
                  <a:pt x="994563" y="632958"/>
                </a:cubicBezTo>
                <a:cubicBezTo>
                  <a:pt x="995141" y="632797"/>
                  <a:pt x="995760" y="632953"/>
                  <a:pt x="996195" y="633366"/>
                </a:cubicBezTo>
                <a:lnTo>
                  <a:pt x="997131" y="633510"/>
                </a:lnTo>
                <a:lnTo>
                  <a:pt x="997131" y="633510"/>
                </a:lnTo>
                <a:cubicBezTo>
                  <a:pt x="997736" y="633342"/>
                  <a:pt x="998384" y="633508"/>
                  <a:pt x="998835" y="633942"/>
                </a:cubicBezTo>
                <a:cubicBezTo>
                  <a:pt x="998982" y="634038"/>
                  <a:pt x="999169" y="634038"/>
                  <a:pt x="999315" y="633942"/>
                </a:cubicBezTo>
                <a:cubicBezTo>
                  <a:pt x="999894" y="633781"/>
                  <a:pt x="1000513" y="633937"/>
                  <a:pt x="1000948" y="634350"/>
                </a:cubicBezTo>
                <a:lnTo>
                  <a:pt x="1001860" y="634494"/>
                </a:lnTo>
                <a:lnTo>
                  <a:pt x="1001860" y="634494"/>
                </a:lnTo>
                <a:cubicBezTo>
                  <a:pt x="1002501" y="634369"/>
                  <a:pt x="1003156" y="634610"/>
                  <a:pt x="1003564" y="635118"/>
                </a:cubicBezTo>
                <a:close/>
                <a:moveTo>
                  <a:pt x="1014173" y="628350"/>
                </a:moveTo>
                <a:cubicBezTo>
                  <a:pt x="1019778" y="628208"/>
                  <a:pt x="1025378" y="628798"/>
                  <a:pt x="1030831" y="630102"/>
                </a:cubicBezTo>
                <a:cubicBezTo>
                  <a:pt x="1031688" y="630277"/>
                  <a:pt x="1032552" y="630404"/>
                  <a:pt x="1033424" y="630486"/>
                </a:cubicBezTo>
                <a:lnTo>
                  <a:pt x="1033424" y="630486"/>
                </a:lnTo>
                <a:cubicBezTo>
                  <a:pt x="1034050" y="630279"/>
                  <a:pt x="1034739" y="630447"/>
                  <a:pt x="1035200" y="630918"/>
                </a:cubicBezTo>
                <a:cubicBezTo>
                  <a:pt x="1035317" y="631019"/>
                  <a:pt x="1035490" y="631019"/>
                  <a:pt x="1035608" y="630918"/>
                </a:cubicBezTo>
                <a:cubicBezTo>
                  <a:pt x="1036040" y="630918"/>
                  <a:pt x="1036640" y="630726"/>
                  <a:pt x="1036784" y="631182"/>
                </a:cubicBezTo>
                <a:cubicBezTo>
                  <a:pt x="1037072" y="632046"/>
                  <a:pt x="1036256" y="631854"/>
                  <a:pt x="1035824" y="631902"/>
                </a:cubicBezTo>
                <a:cubicBezTo>
                  <a:pt x="1035296" y="631938"/>
                  <a:pt x="1034768" y="631938"/>
                  <a:pt x="1034240" y="631902"/>
                </a:cubicBezTo>
                <a:lnTo>
                  <a:pt x="996339" y="631902"/>
                </a:lnTo>
                <a:cubicBezTo>
                  <a:pt x="995379" y="631902"/>
                  <a:pt x="994371" y="632142"/>
                  <a:pt x="993555" y="631422"/>
                </a:cubicBezTo>
                <a:lnTo>
                  <a:pt x="993339" y="631302"/>
                </a:lnTo>
                <a:lnTo>
                  <a:pt x="993099" y="631302"/>
                </a:lnTo>
                <a:cubicBezTo>
                  <a:pt x="992508" y="631441"/>
                  <a:pt x="991889" y="631280"/>
                  <a:pt x="991442" y="630870"/>
                </a:cubicBezTo>
                <a:lnTo>
                  <a:pt x="990578" y="630726"/>
                </a:lnTo>
                <a:lnTo>
                  <a:pt x="990578" y="630726"/>
                </a:lnTo>
                <a:cubicBezTo>
                  <a:pt x="989957" y="630911"/>
                  <a:pt x="989282" y="630757"/>
                  <a:pt x="988802" y="630318"/>
                </a:cubicBezTo>
                <a:lnTo>
                  <a:pt x="988610" y="630198"/>
                </a:lnTo>
                <a:lnTo>
                  <a:pt x="988370" y="630198"/>
                </a:lnTo>
                <a:cubicBezTo>
                  <a:pt x="987779" y="630366"/>
                  <a:pt x="987146" y="630200"/>
                  <a:pt x="986714" y="629766"/>
                </a:cubicBezTo>
                <a:lnTo>
                  <a:pt x="985826" y="629622"/>
                </a:lnTo>
                <a:lnTo>
                  <a:pt x="985826" y="629622"/>
                </a:lnTo>
                <a:cubicBezTo>
                  <a:pt x="985211" y="629819"/>
                  <a:pt x="984537" y="629663"/>
                  <a:pt x="984073" y="629214"/>
                </a:cubicBezTo>
                <a:lnTo>
                  <a:pt x="981673" y="628206"/>
                </a:lnTo>
                <a:lnTo>
                  <a:pt x="992475" y="628206"/>
                </a:lnTo>
                <a:cubicBezTo>
                  <a:pt x="999747" y="628398"/>
                  <a:pt x="1006948" y="628518"/>
                  <a:pt x="1014149" y="628278"/>
                </a:cubicBezTo>
                <a:close/>
                <a:moveTo>
                  <a:pt x="1012301" y="626477"/>
                </a:moveTo>
                <a:cubicBezTo>
                  <a:pt x="1011180" y="626811"/>
                  <a:pt x="1010009" y="626924"/>
                  <a:pt x="1008844" y="626813"/>
                </a:cubicBezTo>
                <a:cubicBezTo>
                  <a:pt x="997971" y="626813"/>
                  <a:pt x="987098" y="626813"/>
                  <a:pt x="976224" y="626813"/>
                </a:cubicBezTo>
                <a:cubicBezTo>
                  <a:pt x="971832" y="626576"/>
                  <a:pt x="967502" y="625671"/>
                  <a:pt x="963383" y="624125"/>
                </a:cubicBezTo>
                <a:cubicBezTo>
                  <a:pt x="975744" y="624125"/>
                  <a:pt x="988106" y="624005"/>
                  <a:pt x="1000467" y="624125"/>
                </a:cubicBezTo>
                <a:cubicBezTo>
                  <a:pt x="1004510" y="624531"/>
                  <a:pt x="1008504" y="625318"/>
                  <a:pt x="1012397" y="626477"/>
                </a:cubicBezTo>
                <a:close/>
                <a:moveTo>
                  <a:pt x="954790" y="579312"/>
                </a:moveTo>
                <a:cubicBezTo>
                  <a:pt x="954790" y="576911"/>
                  <a:pt x="954790" y="576911"/>
                  <a:pt x="957046" y="576911"/>
                </a:cubicBezTo>
                <a:lnTo>
                  <a:pt x="998139" y="576911"/>
                </a:lnTo>
                <a:cubicBezTo>
                  <a:pt x="1000323" y="576911"/>
                  <a:pt x="1000347" y="576911"/>
                  <a:pt x="1000347" y="579312"/>
                </a:cubicBezTo>
                <a:lnTo>
                  <a:pt x="1000347" y="620405"/>
                </a:lnTo>
                <a:cubicBezTo>
                  <a:pt x="1000347" y="622565"/>
                  <a:pt x="1000347" y="622589"/>
                  <a:pt x="998235" y="622589"/>
                </a:cubicBezTo>
                <a:lnTo>
                  <a:pt x="957190" y="622589"/>
                </a:lnTo>
                <a:cubicBezTo>
                  <a:pt x="954790" y="622589"/>
                  <a:pt x="954790" y="622805"/>
                  <a:pt x="954790" y="620405"/>
                </a:cubicBezTo>
                <a:cubicBezTo>
                  <a:pt x="954790" y="606692"/>
                  <a:pt x="954790" y="592993"/>
                  <a:pt x="954790" y="579312"/>
                </a:cubicBezTo>
                <a:close/>
                <a:moveTo>
                  <a:pt x="1045137" y="622517"/>
                </a:moveTo>
                <a:lnTo>
                  <a:pt x="1004092" y="622517"/>
                </a:lnTo>
                <a:cubicBezTo>
                  <a:pt x="1002004" y="622517"/>
                  <a:pt x="1001980" y="622517"/>
                  <a:pt x="1001980" y="620333"/>
                </a:cubicBezTo>
                <a:lnTo>
                  <a:pt x="1001980" y="579047"/>
                </a:lnTo>
                <a:cubicBezTo>
                  <a:pt x="1001980" y="576983"/>
                  <a:pt x="1001980" y="576935"/>
                  <a:pt x="1004188" y="576935"/>
                </a:cubicBezTo>
                <a:lnTo>
                  <a:pt x="1045305" y="576935"/>
                </a:lnTo>
                <a:cubicBezTo>
                  <a:pt x="1047537" y="576935"/>
                  <a:pt x="1047561" y="576935"/>
                  <a:pt x="1047561" y="579336"/>
                </a:cubicBezTo>
                <a:lnTo>
                  <a:pt x="1047561" y="620429"/>
                </a:lnTo>
                <a:cubicBezTo>
                  <a:pt x="1047561" y="622805"/>
                  <a:pt x="1047657" y="622589"/>
                  <a:pt x="1045185" y="622589"/>
                </a:cubicBezTo>
                <a:close/>
                <a:moveTo>
                  <a:pt x="1047537" y="532290"/>
                </a:moveTo>
                <a:lnTo>
                  <a:pt x="1047537" y="572567"/>
                </a:lnTo>
                <a:cubicBezTo>
                  <a:pt x="1047537" y="572999"/>
                  <a:pt x="1047537" y="573455"/>
                  <a:pt x="1047537" y="573887"/>
                </a:cubicBezTo>
                <a:cubicBezTo>
                  <a:pt x="1047537" y="574895"/>
                  <a:pt x="1047129" y="575351"/>
                  <a:pt x="1046145" y="575279"/>
                </a:cubicBezTo>
                <a:lnTo>
                  <a:pt x="1004308" y="575279"/>
                </a:lnTo>
                <a:cubicBezTo>
                  <a:pt x="1003499" y="575397"/>
                  <a:pt x="1002673" y="575305"/>
                  <a:pt x="1001908" y="575015"/>
                </a:cubicBezTo>
                <a:lnTo>
                  <a:pt x="1001908" y="575015"/>
                </a:lnTo>
                <a:cubicBezTo>
                  <a:pt x="1001188" y="574295"/>
                  <a:pt x="1001380" y="573383"/>
                  <a:pt x="1001380" y="572615"/>
                </a:cubicBezTo>
                <a:lnTo>
                  <a:pt x="1001380" y="532266"/>
                </a:lnTo>
                <a:cubicBezTo>
                  <a:pt x="1001380" y="531426"/>
                  <a:pt x="1001164" y="530489"/>
                  <a:pt x="1001980" y="529865"/>
                </a:cubicBezTo>
                <a:cubicBezTo>
                  <a:pt x="1002796" y="529241"/>
                  <a:pt x="1003540" y="529265"/>
                  <a:pt x="1004380" y="529265"/>
                </a:cubicBezTo>
                <a:lnTo>
                  <a:pt x="1044753" y="529265"/>
                </a:lnTo>
                <a:cubicBezTo>
                  <a:pt x="1045593" y="529265"/>
                  <a:pt x="1046505" y="529073"/>
                  <a:pt x="1047153" y="529793"/>
                </a:cubicBezTo>
                <a:cubicBezTo>
                  <a:pt x="1047463" y="530578"/>
                  <a:pt x="1047602" y="531421"/>
                  <a:pt x="1047561" y="532266"/>
                </a:cubicBezTo>
                <a:close/>
                <a:moveTo>
                  <a:pt x="1047321" y="528209"/>
                </a:moveTo>
                <a:cubicBezTo>
                  <a:pt x="1046472" y="528675"/>
                  <a:pt x="1045487" y="528828"/>
                  <a:pt x="1044537" y="528641"/>
                </a:cubicBezTo>
                <a:lnTo>
                  <a:pt x="1004716" y="528641"/>
                </a:lnTo>
                <a:cubicBezTo>
                  <a:pt x="1003758" y="528814"/>
                  <a:pt x="1002769" y="528663"/>
                  <a:pt x="1001908" y="528209"/>
                </a:cubicBezTo>
                <a:lnTo>
                  <a:pt x="1001908" y="528209"/>
                </a:lnTo>
                <a:cubicBezTo>
                  <a:pt x="1001437" y="527362"/>
                  <a:pt x="1001276" y="526378"/>
                  <a:pt x="1001452" y="525425"/>
                </a:cubicBezTo>
                <a:lnTo>
                  <a:pt x="1001452" y="485604"/>
                </a:lnTo>
                <a:cubicBezTo>
                  <a:pt x="1001276" y="484651"/>
                  <a:pt x="1001437" y="483667"/>
                  <a:pt x="1001908" y="482820"/>
                </a:cubicBezTo>
                <a:lnTo>
                  <a:pt x="1001908" y="482820"/>
                </a:lnTo>
                <a:cubicBezTo>
                  <a:pt x="1002604" y="482075"/>
                  <a:pt x="1003540" y="482291"/>
                  <a:pt x="1004308" y="482291"/>
                </a:cubicBezTo>
                <a:cubicBezTo>
                  <a:pt x="1017910" y="482291"/>
                  <a:pt x="1031511" y="482291"/>
                  <a:pt x="1045113" y="482291"/>
                </a:cubicBezTo>
                <a:cubicBezTo>
                  <a:pt x="1047705" y="482291"/>
                  <a:pt x="1047801" y="482291"/>
                  <a:pt x="1047801" y="484956"/>
                </a:cubicBezTo>
                <a:lnTo>
                  <a:pt x="1047801" y="525761"/>
                </a:lnTo>
                <a:cubicBezTo>
                  <a:pt x="1047897" y="526649"/>
                  <a:pt x="1048089" y="527465"/>
                  <a:pt x="1047345" y="528281"/>
                </a:cubicBezTo>
                <a:close/>
                <a:moveTo>
                  <a:pt x="1047537" y="478595"/>
                </a:moveTo>
                <a:cubicBezTo>
                  <a:pt x="1047537" y="480995"/>
                  <a:pt x="1047537" y="480995"/>
                  <a:pt x="1045281" y="480995"/>
                </a:cubicBezTo>
                <a:lnTo>
                  <a:pt x="1004212" y="480995"/>
                </a:lnTo>
                <a:cubicBezTo>
                  <a:pt x="1002004" y="480995"/>
                  <a:pt x="1001980" y="480995"/>
                  <a:pt x="1001980" y="478595"/>
                </a:cubicBezTo>
                <a:lnTo>
                  <a:pt x="1001980" y="437550"/>
                </a:lnTo>
                <a:cubicBezTo>
                  <a:pt x="1001980" y="435414"/>
                  <a:pt x="1001980" y="435390"/>
                  <a:pt x="1004092" y="435366"/>
                </a:cubicBezTo>
                <a:lnTo>
                  <a:pt x="1045185" y="435366"/>
                </a:lnTo>
                <a:cubicBezTo>
                  <a:pt x="1047585" y="435366"/>
                  <a:pt x="1047585" y="435150"/>
                  <a:pt x="1047585" y="437550"/>
                </a:cubicBezTo>
                <a:close/>
                <a:moveTo>
                  <a:pt x="1047537" y="431453"/>
                </a:moveTo>
                <a:cubicBezTo>
                  <a:pt x="1047537" y="433686"/>
                  <a:pt x="1047537" y="433710"/>
                  <a:pt x="1045137" y="433710"/>
                </a:cubicBezTo>
                <a:lnTo>
                  <a:pt x="1004332" y="433710"/>
                </a:lnTo>
                <a:cubicBezTo>
                  <a:pt x="1001932" y="433710"/>
                  <a:pt x="1001932" y="433710"/>
                  <a:pt x="1001932" y="431501"/>
                </a:cubicBezTo>
                <a:lnTo>
                  <a:pt x="1001932" y="390240"/>
                </a:lnTo>
                <a:cubicBezTo>
                  <a:pt x="1001932" y="388152"/>
                  <a:pt x="1001932" y="388128"/>
                  <a:pt x="1004140" y="388128"/>
                </a:cubicBezTo>
                <a:lnTo>
                  <a:pt x="1045209" y="388128"/>
                </a:lnTo>
                <a:cubicBezTo>
                  <a:pt x="1047465" y="388128"/>
                  <a:pt x="1047609" y="388128"/>
                  <a:pt x="1047609" y="390528"/>
                </a:cubicBezTo>
                <a:close/>
                <a:moveTo>
                  <a:pt x="1047537" y="384263"/>
                </a:moveTo>
                <a:cubicBezTo>
                  <a:pt x="1047537" y="386544"/>
                  <a:pt x="1047657" y="386472"/>
                  <a:pt x="1045449" y="386472"/>
                </a:cubicBezTo>
                <a:lnTo>
                  <a:pt x="1004164" y="386472"/>
                </a:lnTo>
                <a:cubicBezTo>
                  <a:pt x="1002004" y="386472"/>
                  <a:pt x="1001980" y="386472"/>
                  <a:pt x="1001980" y="384359"/>
                </a:cubicBezTo>
                <a:lnTo>
                  <a:pt x="1001980" y="343122"/>
                </a:lnTo>
                <a:cubicBezTo>
                  <a:pt x="1001980" y="341082"/>
                  <a:pt x="1001980" y="341058"/>
                  <a:pt x="1003924" y="341058"/>
                </a:cubicBezTo>
                <a:lnTo>
                  <a:pt x="1045497" y="341058"/>
                </a:lnTo>
                <a:cubicBezTo>
                  <a:pt x="1047681" y="341058"/>
                  <a:pt x="1047561" y="341058"/>
                  <a:pt x="1047561" y="343290"/>
                </a:cubicBezTo>
                <a:lnTo>
                  <a:pt x="1047561" y="384335"/>
                </a:lnTo>
                <a:close/>
                <a:moveTo>
                  <a:pt x="1047537" y="336762"/>
                </a:moveTo>
                <a:cubicBezTo>
                  <a:pt x="1047537" y="337266"/>
                  <a:pt x="1047537" y="337794"/>
                  <a:pt x="1047537" y="338322"/>
                </a:cubicBezTo>
                <a:cubicBezTo>
                  <a:pt x="1047537" y="338850"/>
                  <a:pt x="1047105" y="339402"/>
                  <a:pt x="1046361" y="339402"/>
                </a:cubicBezTo>
                <a:cubicBezTo>
                  <a:pt x="1045617" y="339402"/>
                  <a:pt x="1045137" y="339402"/>
                  <a:pt x="1044513" y="339402"/>
                </a:cubicBezTo>
                <a:lnTo>
                  <a:pt x="1002172" y="339402"/>
                </a:lnTo>
                <a:cubicBezTo>
                  <a:pt x="1001284" y="338922"/>
                  <a:pt x="1001452" y="338082"/>
                  <a:pt x="1001452" y="337314"/>
                </a:cubicBezTo>
                <a:lnTo>
                  <a:pt x="1001452" y="295909"/>
                </a:lnTo>
                <a:cubicBezTo>
                  <a:pt x="1001452" y="295164"/>
                  <a:pt x="1001308" y="294324"/>
                  <a:pt x="1002052" y="293772"/>
                </a:cubicBezTo>
                <a:cubicBezTo>
                  <a:pt x="1002796" y="293220"/>
                  <a:pt x="1003612" y="293196"/>
                  <a:pt x="1004452" y="293196"/>
                </a:cubicBezTo>
                <a:cubicBezTo>
                  <a:pt x="1017894" y="293196"/>
                  <a:pt x="1031352" y="293196"/>
                  <a:pt x="1044825" y="293196"/>
                </a:cubicBezTo>
                <a:cubicBezTo>
                  <a:pt x="1045665" y="293196"/>
                  <a:pt x="1046577" y="292980"/>
                  <a:pt x="1047225" y="293700"/>
                </a:cubicBezTo>
                <a:cubicBezTo>
                  <a:pt x="1047504" y="294533"/>
                  <a:pt x="1047595" y="295419"/>
                  <a:pt x="1047489" y="296293"/>
                </a:cubicBezTo>
                <a:close/>
                <a:moveTo>
                  <a:pt x="1047345" y="292236"/>
                </a:moveTo>
                <a:cubicBezTo>
                  <a:pt x="1046498" y="292709"/>
                  <a:pt x="1045514" y="292870"/>
                  <a:pt x="1044561" y="292692"/>
                </a:cubicBezTo>
                <a:lnTo>
                  <a:pt x="1004668" y="292692"/>
                </a:lnTo>
                <a:cubicBezTo>
                  <a:pt x="1003713" y="292858"/>
                  <a:pt x="1002729" y="292690"/>
                  <a:pt x="1001884" y="292212"/>
                </a:cubicBezTo>
                <a:cubicBezTo>
                  <a:pt x="1001442" y="291355"/>
                  <a:pt x="1001288" y="290378"/>
                  <a:pt x="1001452" y="289428"/>
                </a:cubicBezTo>
                <a:lnTo>
                  <a:pt x="1001452" y="249535"/>
                </a:lnTo>
                <a:cubicBezTo>
                  <a:pt x="1001279" y="248582"/>
                  <a:pt x="1001440" y="247598"/>
                  <a:pt x="1001908" y="246750"/>
                </a:cubicBezTo>
                <a:lnTo>
                  <a:pt x="1001908" y="246750"/>
                </a:lnTo>
                <a:cubicBezTo>
                  <a:pt x="1002604" y="246006"/>
                  <a:pt x="1003540" y="246222"/>
                  <a:pt x="1004308" y="246222"/>
                </a:cubicBezTo>
                <a:cubicBezTo>
                  <a:pt x="1017918" y="246222"/>
                  <a:pt x="1031527" y="246222"/>
                  <a:pt x="1045113" y="246222"/>
                </a:cubicBezTo>
                <a:cubicBezTo>
                  <a:pt x="1047705" y="246222"/>
                  <a:pt x="1047801" y="246222"/>
                  <a:pt x="1047801" y="248887"/>
                </a:cubicBezTo>
                <a:lnTo>
                  <a:pt x="1047801" y="289692"/>
                </a:lnTo>
                <a:cubicBezTo>
                  <a:pt x="1047897" y="290580"/>
                  <a:pt x="1048089" y="291516"/>
                  <a:pt x="1047345" y="292236"/>
                </a:cubicBezTo>
                <a:close/>
                <a:moveTo>
                  <a:pt x="1047561" y="195456"/>
                </a:moveTo>
                <a:cubicBezTo>
                  <a:pt x="1047561" y="197712"/>
                  <a:pt x="1047561" y="197856"/>
                  <a:pt x="1045161" y="197856"/>
                </a:cubicBezTo>
                <a:lnTo>
                  <a:pt x="1004164" y="197856"/>
                </a:lnTo>
                <a:cubicBezTo>
                  <a:pt x="1002028" y="197856"/>
                  <a:pt x="1001980" y="197856"/>
                  <a:pt x="1001980" y="195720"/>
                </a:cubicBezTo>
                <a:lnTo>
                  <a:pt x="1001980" y="154219"/>
                </a:lnTo>
                <a:cubicBezTo>
                  <a:pt x="1001980" y="152107"/>
                  <a:pt x="1001980" y="152059"/>
                  <a:pt x="1004140" y="152059"/>
                </a:cubicBezTo>
                <a:lnTo>
                  <a:pt x="1045473" y="152059"/>
                </a:lnTo>
                <a:cubicBezTo>
                  <a:pt x="1047489" y="152059"/>
                  <a:pt x="1047537" y="152059"/>
                  <a:pt x="1047537" y="154099"/>
                </a:cubicBezTo>
                <a:cubicBezTo>
                  <a:pt x="1047537" y="161012"/>
                  <a:pt x="1047537" y="167941"/>
                  <a:pt x="1047537" y="174886"/>
                </a:cubicBezTo>
                <a:close/>
                <a:moveTo>
                  <a:pt x="1047561" y="148290"/>
                </a:moveTo>
                <a:cubicBezTo>
                  <a:pt x="1047561" y="150571"/>
                  <a:pt x="1047681" y="150499"/>
                  <a:pt x="1045473" y="150499"/>
                </a:cubicBezTo>
                <a:lnTo>
                  <a:pt x="1004164" y="150499"/>
                </a:lnTo>
                <a:cubicBezTo>
                  <a:pt x="1002004" y="150499"/>
                  <a:pt x="1001980" y="150499"/>
                  <a:pt x="1001980" y="148410"/>
                </a:cubicBezTo>
                <a:lnTo>
                  <a:pt x="1001980" y="107077"/>
                </a:lnTo>
                <a:cubicBezTo>
                  <a:pt x="1001980" y="105037"/>
                  <a:pt x="1001980" y="104989"/>
                  <a:pt x="1003924" y="104989"/>
                </a:cubicBezTo>
                <a:lnTo>
                  <a:pt x="1045497" y="104989"/>
                </a:lnTo>
                <a:cubicBezTo>
                  <a:pt x="1047681" y="104989"/>
                  <a:pt x="1047561" y="104989"/>
                  <a:pt x="1047561" y="107221"/>
                </a:cubicBezTo>
                <a:lnTo>
                  <a:pt x="1047561" y="148218"/>
                </a:lnTo>
                <a:close/>
                <a:moveTo>
                  <a:pt x="1047561" y="201265"/>
                </a:moveTo>
                <a:lnTo>
                  <a:pt x="1047561" y="242886"/>
                </a:lnTo>
                <a:cubicBezTo>
                  <a:pt x="1047561" y="244926"/>
                  <a:pt x="1047561" y="244974"/>
                  <a:pt x="1045569" y="244974"/>
                </a:cubicBezTo>
                <a:cubicBezTo>
                  <a:pt x="1031695" y="244974"/>
                  <a:pt x="1017822" y="244974"/>
                  <a:pt x="1003948" y="244974"/>
                </a:cubicBezTo>
                <a:cubicBezTo>
                  <a:pt x="1002028" y="244974"/>
                  <a:pt x="1001980" y="244974"/>
                  <a:pt x="1001980" y="242886"/>
                </a:cubicBezTo>
                <a:lnTo>
                  <a:pt x="1001980" y="201505"/>
                </a:lnTo>
                <a:cubicBezTo>
                  <a:pt x="1001980" y="199345"/>
                  <a:pt x="1001980" y="199321"/>
                  <a:pt x="1004092" y="199321"/>
                </a:cubicBezTo>
                <a:cubicBezTo>
                  <a:pt x="1011029" y="199321"/>
                  <a:pt x="1017966" y="199321"/>
                  <a:pt x="1024902" y="199321"/>
                </a:cubicBezTo>
                <a:lnTo>
                  <a:pt x="1045449" y="199321"/>
                </a:lnTo>
                <a:cubicBezTo>
                  <a:pt x="1047537" y="199297"/>
                  <a:pt x="1047561" y="199201"/>
                  <a:pt x="1047561" y="201241"/>
                </a:cubicBezTo>
                <a:close/>
                <a:moveTo>
                  <a:pt x="1047561" y="60271"/>
                </a:moveTo>
                <a:lnTo>
                  <a:pt x="1047561" y="100764"/>
                </a:lnTo>
                <a:cubicBezTo>
                  <a:pt x="1047561" y="101293"/>
                  <a:pt x="1047561" y="101821"/>
                  <a:pt x="1047561" y="102349"/>
                </a:cubicBezTo>
                <a:cubicBezTo>
                  <a:pt x="1047561" y="102877"/>
                  <a:pt x="1047129" y="103429"/>
                  <a:pt x="1046385" y="103405"/>
                </a:cubicBezTo>
                <a:lnTo>
                  <a:pt x="1002172" y="103405"/>
                </a:lnTo>
                <a:cubicBezTo>
                  <a:pt x="1001284" y="102925"/>
                  <a:pt x="1001452" y="102061"/>
                  <a:pt x="1001452" y="101293"/>
                </a:cubicBezTo>
                <a:lnTo>
                  <a:pt x="1001452" y="59863"/>
                </a:lnTo>
                <a:cubicBezTo>
                  <a:pt x="1001452" y="59095"/>
                  <a:pt x="1001308" y="58279"/>
                  <a:pt x="1002052" y="57727"/>
                </a:cubicBezTo>
                <a:cubicBezTo>
                  <a:pt x="1002796" y="57175"/>
                  <a:pt x="1003612" y="57127"/>
                  <a:pt x="1004452" y="57127"/>
                </a:cubicBezTo>
                <a:lnTo>
                  <a:pt x="1044825" y="57127"/>
                </a:lnTo>
                <a:cubicBezTo>
                  <a:pt x="1045665" y="57127"/>
                  <a:pt x="1046577" y="56935"/>
                  <a:pt x="1047225" y="57655"/>
                </a:cubicBezTo>
                <a:cubicBezTo>
                  <a:pt x="1047528" y="58483"/>
                  <a:pt x="1047643" y="59369"/>
                  <a:pt x="1047561" y="60247"/>
                </a:cubicBezTo>
                <a:close/>
                <a:moveTo>
                  <a:pt x="1001956" y="10729"/>
                </a:moveTo>
                <a:lnTo>
                  <a:pt x="1001956" y="10729"/>
                </a:lnTo>
                <a:cubicBezTo>
                  <a:pt x="1002652" y="9985"/>
                  <a:pt x="1003588" y="10177"/>
                  <a:pt x="1004356" y="10177"/>
                </a:cubicBezTo>
                <a:lnTo>
                  <a:pt x="1045161" y="10177"/>
                </a:lnTo>
                <a:cubicBezTo>
                  <a:pt x="1047753" y="10177"/>
                  <a:pt x="1047849" y="10177"/>
                  <a:pt x="1047849" y="12866"/>
                </a:cubicBezTo>
                <a:lnTo>
                  <a:pt x="1047849" y="53671"/>
                </a:lnTo>
                <a:cubicBezTo>
                  <a:pt x="1047849" y="54535"/>
                  <a:pt x="1048041" y="55447"/>
                  <a:pt x="1047297" y="56071"/>
                </a:cubicBezTo>
                <a:cubicBezTo>
                  <a:pt x="1046450" y="56543"/>
                  <a:pt x="1045466" y="56705"/>
                  <a:pt x="1044513" y="56527"/>
                </a:cubicBezTo>
                <a:lnTo>
                  <a:pt x="1004716" y="56527"/>
                </a:lnTo>
                <a:cubicBezTo>
                  <a:pt x="1003758" y="56700"/>
                  <a:pt x="1002769" y="56548"/>
                  <a:pt x="1001908" y="56095"/>
                </a:cubicBezTo>
                <a:lnTo>
                  <a:pt x="1001908" y="56095"/>
                </a:lnTo>
                <a:cubicBezTo>
                  <a:pt x="1001437" y="55248"/>
                  <a:pt x="1001276" y="54263"/>
                  <a:pt x="1001452" y="53311"/>
                </a:cubicBezTo>
                <a:lnTo>
                  <a:pt x="1001452" y="13490"/>
                </a:lnTo>
                <a:cubicBezTo>
                  <a:pt x="1001276" y="12537"/>
                  <a:pt x="1001437" y="11552"/>
                  <a:pt x="1001908" y="10705"/>
                </a:cubicBezTo>
                <a:close/>
                <a:moveTo>
                  <a:pt x="1000395" y="575135"/>
                </a:moveTo>
                <a:lnTo>
                  <a:pt x="1000395" y="575135"/>
                </a:lnTo>
                <a:cubicBezTo>
                  <a:pt x="999675" y="575879"/>
                  <a:pt x="998763" y="575687"/>
                  <a:pt x="997995" y="575687"/>
                </a:cubicBezTo>
                <a:lnTo>
                  <a:pt x="957190" y="575687"/>
                </a:lnTo>
                <a:cubicBezTo>
                  <a:pt x="954622" y="575687"/>
                  <a:pt x="954526" y="575687"/>
                  <a:pt x="954502" y="572999"/>
                </a:cubicBezTo>
                <a:lnTo>
                  <a:pt x="954502" y="532266"/>
                </a:lnTo>
                <a:cubicBezTo>
                  <a:pt x="954502" y="531426"/>
                  <a:pt x="954310" y="530489"/>
                  <a:pt x="955054" y="529865"/>
                </a:cubicBezTo>
                <a:cubicBezTo>
                  <a:pt x="955901" y="529395"/>
                  <a:pt x="956885" y="529234"/>
                  <a:pt x="957838" y="529409"/>
                </a:cubicBezTo>
                <a:lnTo>
                  <a:pt x="997683" y="529409"/>
                </a:lnTo>
                <a:cubicBezTo>
                  <a:pt x="998641" y="529249"/>
                  <a:pt x="999625" y="529400"/>
                  <a:pt x="1000491" y="529841"/>
                </a:cubicBezTo>
                <a:lnTo>
                  <a:pt x="1000491" y="529841"/>
                </a:lnTo>
                <a:cubicBezTo>
                  <a:pt x="1000959" y="530689"/>
                  <a:pt x="1001120" y="531673"/>
                  <a:pt x="1000948" y="532626"/>
                </a:cubicBezTo>
                <a:cubicBezTo>
                  <a:pt x="1000948" y="545923"/>
                  <a:pt x="1000948" y="559221"/>
                  <a:pt x="1000948" y="572519"/>
                </a:cubicBezTo>
                <a:cubicBezTo>
                  <a:pt x="1001058" y="573428"/>
                  <a:pt x="1000864" y="574348"/>
                  <a:pt x="1000395" y="575135"/>
                </a:cubicBezTo>
                <a:close/>
                <a:moveTo>
                  <a:pt x="954478" y="12842"/>
                </a:moveTo>
                <a:cubicBezTo>
                  <a:pt x="954478" y="10273"/>
                  <a:pt x="954598" y="10153"/>
                  <a:pt x="957166" y="10153"/>
                </a:cubicBezTo>
                <a:lnTo>
                  <a:pt x="997971" y="10153"/>
                </a:lnTo>
                <a:cubicBezTo>
                  <a:pt x="998835" y="10153"/>
                  <a:pt x="999747" y="9961"/>
                  <a:pt x="1000371" y="10705"/>
                </a:cubicBezTo>
                <a:cubicBezTo>
                  <a:pt x="1000835" y="11555"/>
                  <a:pt x="1000988" y="12540"/>
                  <a:pt x="1000804" y="13490"/>
                </a:cubicBezTo>
                <a:cubicBezTo>
                  <a:pt x="1000804" y="26787"/>
                  <a:pt x="1000804" y="40085"/>
                  <a:pt x="1000804" y="53383"/>
                </a:cubicBezTo>
                <a:cubicBezTo>
                  <a:pt x="1000979" y="54336"/>
                  <a:pt x="1000818" y="55320"/>
                  <a:pt x="1000347" y="56167"/>
                </a:cubicBezTo>
                <a:cubicBezTo>
                  <a:pt x="999493" y="56616"/>
                  <a:pt x="998514" y="56768"/>
                  <a:pt x="997563" y="56599"/>
                </a:cubicBezTo>
                <a:lnTo>
                  <a:pt x="957814" y="56599"/>
                </a:lnTo>
                <a:cubicBezTo>
                  <a:pt x="956861" y="56787"/>
                  <a:pt x="955872" y="56625"/>
                  <a:pt x="955030" y="56143"/>
                </a:cubicBezTo>
                <a:lnTo>
                  <a:pt x="955030" y="56143"/>
                </a:lnTo>
                <a:cubicBezTo>
                  <a:pt x="954286" y="55447"/>
                  <a:pt x="954502" y="54535"/>
                  <a:pt x="954478" y="53743"/>
                </a:cubicBezTo>
                <a:close/>
                <a:moveTo>
                  <a:pt x="1000395" y="195264"/>
                </a:moveTo>
                <a:cubicBezTo>
                  <a:pt x="1000395" y="197664"/>
                  <a:pt x="1000395" y="197664"/>
                  <a:pt x="998187" y="197664"/>
                </a:cubicBezTo>
                <a:lnTo>
                  <a:pt x="957190" y="197664"/>
                </a:lnTo>
                <a:cubicBezTo>
                  <a:pt x="954934" y="197664"/>
                  <a:pt x="954790" y="197664"/>
                  <a:pt x="954790" y="195264"/>
                </a:cubicBezTo>
                <a:cubicBezTo>
                  <a:pt x="954790" y="181662"/>
                  <a:pt x="954790" y="168061"/>
                  <a:pt x="954790" y="154459"/>
                </a:cubicBezTo>
                <a:cubicBezTo>
                  <a:pt x="954790" y="152059"/>
                  <a:pt x="954790" y="152059"/>
                  <a:pt x="957190" y="152059"/>
                </a:cubicBezTo>
                <a:lnTo>
                  <a:pt x="997995" y="152059"/>
                </a:lnTo>
                <a:cubicBezTo>
                  <a:pt x="1000539" y="152059"/>
                  <a:pt x="1000395" y="151939"/>
                  <a:pt x="1000395" y="154459"/>
                </a:cubicBezTo>
                <a:lnTo>
                  <a:pt x="1000395" y="195264"/>
                </a:lnTo>
                <a:close/>
                <a:moveTo>
                  <a:pt x="957190" y="199225"/>
                </a:moveTo>
                <a:cubicBezTo>
                  <a:pt x="964031" y="199225"/>
                  <a:pt x="970872" y="199225"/>
                  <a:pt x="977737" y="199225"/>
                </a:cubicBezTo>
                <a:cubicBezTo>
                  <a:pt x="984602" y="199225"/>
                  <a:pt x="991418" y="199225"/>
                  <a:pt x="998283" y="199225"/>
                </a:cubicBezTo>
                <a:cubicBezTo>
                  <a:pt x="1000371" y="199225"/>
                  <a:pt x="1000395" y="199225"/>
                  <a:pt x="1000395" y="201385"/>
                </a:cubicBezTo>
                <a:lnTo>
                  <a:pt x="1000395" y="242742"/>
                </a:lnTo>
                <a:cubicBezTo>
                  <a:pt x="1000395" y="244830"/>
                  <a:pt x="1000395" y="244878"/>
                  <a:pt x="998187" y="244878"/>
                </a:cubicBezTo>
                <a:lnTo>
                  <a:pt x="957190" y="244878"/>
                </a:lnTo>
                <a:cubicBezTo>
                  <a:pt x="954958" y="244878"/>
                  <a:pt x="954934" y="244878"/>
                  <a:pt x="954934" y="242478"/>
                </a:cubicBezTo>
                <a:cubicBezTo>
                  <a:pt x="954934" y="228772"/>
                  <a:pt x="954934" y="215067"/>
                  <a:pt x="954934" y="201385"/>
                </a:cubicBezTo>
                <a:cubicBezTo>
                  <a:pt x="954790" y="199105"/>
                  <a:pt x="954790" y="199321"/>
                  <a:pt x="957190" y="199321"/>
                </a:cubicBezTo>
                <a:close/>
                <a:moveTo>
                  <a:pt x="954790" y="106717"/>
                </a:moveTo>
                <a:cubicBezTo>
                  <a:pt x="954790" y="104941"/>
                  <a:pt x="954790" y="104893"/>
                  <a:pt x="956734" y="104893"/>
                </a:cubicBezTo>
                <a:lnTo>
                  <a:pt x="998307" y="104893"/>
                </a:lnTo>
                <a:cubicBezTo>
                  <a:pt x="1000323" y="104893"/>
                  <a:pt x="1000347" y="104893"/>
                  <a:pt x="1000347" y="106861"/>
                </a:cubicBezTo>
                <a:lnTo>
                  <a:pt x="1000347" y="148530"/>
                </a:lnTo>
                <a:cubicBezTo>
                  <a:pt x="1000347" y="150451"/>
                  <a:pt x="1000347" y="150475"/>
                  <a:pt x="998259" y="150475"/>
                </a:cubicBezTo>
                <a:lnTo>
                  <a:pt x="977497" y="150475"/>
                </a:lnTo>
                <a:cubicBezTo>
                  <a:pt x="970560" y="150475"/>
                  <a:pt x="963623" y="150475"/>
                  <a:pt x="956710" y="150475"/>
                </a:cubicBezTo>
                <a:cubicBezTo>
                  <a:pt x="954838" y="150475"/>
                  <a:pt x="954790" y="150475"/>
                  <a:pt x="954790" y="148626"/>
                </a:cubicBezTo>
                <a:cubicBezTo>
                  <a:pt x="954790" y="134689"/>
                  <a:pt x="954790" y="120751"/>
                  <a:pt x="954790" y="106813"/>
                </a:cubicBezTo>
                <a:close/>
                <a:moveTo>
                  <a:pt x="1000179" y="103333"/>
                </a:moveTo>
                <a:lnTo>
                  <a:pt x="957598" y="103333"/>
                </a:lnTo>
                <a:cubicBezTo>
                  <a:pt x="954886" y="103333"/>
                  <a:pt x="954814" y="103765"/>
                  <a:pt x="954814" y="100692"/>
                </a:cubicBezTo>
                <a:cubicBezTo>
                  <a:pt x="954814" y="98292"/>
                  <a:pt x="954814" y="95892"/>
                  <a:pt x="954814" y="93324"/>
                </a:cubicBezTo>
                <a:cubicBezTo>
                  <a:pt x="954814" y="82354"/>
                  <a:pt x="954814" y="71385"/>
                  <a:pt x="954814" y="60439"/>
                </a:cubicBezTo>
                <a:cubicBezTo>
                  <a:pt x="954689" y="59481"/>
                  <a:pt x="954771" y="58507"/>
                  <a:pt x="955054" y="57583"/>
                </a:cubicBezTo>
                <a:cubicBezTo>
                  <a:pt x="955774" y="56863"/>
                  <a:pt x="956686" y="57055"/>
                  <a:pt x="957454" y="57055"/>
                </a:cubicBezTo>
                <a:lnTo>
                  <a:pt x="997995" y="57055"/>
                </a:lnTo>
                <a:cubicBezTo>
                  <a:pt x="998811" y="57055"/>
                  <a:pt x="999747" y="56839"/>
                  <a:pt x="1000395" y="57655"/>
                </a:cubicBezTo>
                <a:cubicBezTo>
                  <a:pt x="1001044" y="58471"/>
                  <a:pt x="1000996" y="59215"/>
                  <a:pt x="1000996" y="60055"/>
                </a:cubicBezTo>
                <a:cubicBezTo>
                  <a:pt x="1000996" y="73689"/>
                  <a:pt x="1000996" y="87331"/>
                  <a:pt x="1000996" y="100980"/>
                </a:cubicBezTo>
                <a:cubicBezTo>
                  <a:pt x="1000924" y="101893"/>
                  <a:pt x="1001188" y="102853"/>
                  <a:pt x="1000227" y="103429"/>
                </a:cubicBezTo>
                <a:close/>
                <a:moveTo>
                  <a:pt x="954478" y="289836"/>
                </a:moveTo>
                <a:lnTo>
                  <a:pt x="954478" y="249031"/>
                </a:lnTo>
                <a:cubicBezTo>
                  <a:pt x="954478" y="246462"/>
                  <a:pt x="954598" y="246366"/>
                  <a:pt x="957166" y="246366"/>
                </a:cubicBezTo>
                <a:cubicBezTo>
                  <a:pt x="970776" y="246366"/>
                  <a:pt x="984385" y="246366"/>
                  <a:pt x="997971" y="246366"/>
                </a:cubicBezTo>
                <a:cubicBezTo>
                  <a:pt x="998835" y="246366"/>
                  <a:pt x="999747" y="246150"/>
                  <a:pt x="1000371" y="246894"/>
                </a:cubicBezTo>
                <a:cubicBezTo>
                  <a:pt x="1000835" y="247744"/>
                  <a:pt x="1000986" y="248728"/>
                  <a:pt x="1000804" y="249679"/>
                </a:cubicBezTo>
                <a:cubicBezTo>
                  <a:pt x="1000804" y="262976"/>
                  <a:pt x="1000804" y="276267"/>
                  <a:pt x="1000804" y="289548"/>
                </a:cubicBezTo>
                <a:cubicBezTo>
                  <a:pt x="1000959" y="290465"/>
                  <a:pt x="1000818" y="291408"/>
                  <a:pt x="1000395" y="292236"/>
                </a:cubicBezTo>
                <a:lnTo>
                  <a:pt x="1000395" y="292236"/>
                </a:lnTo>
                <a:cubicBezTo>
                  <a:pt x="999551" y="292714"/>
                  <a:pt x="998566" y="292884"/>
                  <a:pt x="997611" y="292716"/>
                </a:cubicBezTo>
                <a:lnTo>
                  <a:pt x="957814" y="292716"/>
                </a:lnTo>
                <a:cubicBezTo>
                  <a:pt x="956861" y="292891"/>
                  <a:pt x="955877" y="292731"/>
                  <a:pt x="955030" y="292260"/>
                </a:cubicBezTo>
                <a:lnTo>
                  <a:pt x="955030" y="292260"/>
                </a:lnTo>
                <a:cubicBezTo>
                  <a:pt x="954286" y="291516"/>
                  <a:pt x="954502" y="290580"/>
                  <a:pt x="954478" y="289836"/>
                </a:cubicBezTo>
                <a:close/>
                <a:moveTo>
                  <a:pt x="957190" y="435366"/>
                </a:moveTo>
                <a:lnTo>
                  <a:pt x="998283" y="435366"/>
                </a:lnTo>
                <a:cubicBezTo>
                  <a:pt x="1000371" y="435366"/>
                  <a:pt x="1000395" y="435366"/>
                  <a:pt x="1000395" y="437550"/>
                </a:cubicBezTo>
                <a:lnTo>
                  <a:pt x="1000395" y="478643"/>
                </a:lnTo>
                <a:cubicBezTo>
                  <a:pt x="1000395" y="481043"/>
                  <a:pt x="1000395" y="481043"/>
                  <a:pt x="998187" y="481043"/>
                </a:cubicBezTo>
                <a:lnTo>
                  <a:pt x="957190" y="481043"/>
                </a:lnTo>
                <a:cubicBezTo>
                  <a:pt x="954958" y="481043"/>
                  <a:pt x="954934" y="481043"/>
                  <a:pt x="954934" y="478643"/>
                </a:cubicBezTo>
                <a:cubicBezTo>
                  <a:pt x="954934" y="464945"/>
                  <a:pt x="954934" y="451248"/>
                  <a:pt x="954934" y="437550"/>
                </a:cubicBezTo>
                <a:cubicBezTo>
                  <a:pt x="954790" y="435150"/>
                  <a:pt x="954790" y="435366"/>
                  <a:pt x="957190" y="435366"/>
                </a:cubicBezTo>
                <a:close/>
                <a:moveTo>
                  <a:pt x="1000395" y="431837"/>
                </a:moveTo>
                <a:cubicBezTo>
                  <a:pt x="1000395" y="433734"/>
                  <a:pt x="1000395" y="433782"/>
                  <a:pt x="998547" y="433782"/>
                </a:cubicBezTo>
                <a:lnTo>
                  <a:pt x="956686" y="433782"/>
                </a:lnTo>
                <a:cubicBezTo>
                  <a:pt x="954886" y="433782"/>
                  <a:pt x="954838" y="433782"/>
                  <a:pt x="954838" y="431813"/>
                </a:cubicBezTo>
                <a:cubicBezTo>
                  <a:pt x="954838" y="424876"/>
                  <a:pt x="954838" y="417940"/>
                  <a:pt x="954838" y="411003"/>
                </a:cubicBezTo>
                <a:cubicBezTo>
                  <a:pt x="954838" y="404066"/>
                  <a:pt x="954838" y="397129"/>
                  <a:pt x="954838" y="390192"/>
                </a:cubicBezTo>
                <a:cubicBezTo>
                  <a:pt x="954838" y="388176"/>
                  <a:pt x="954838" y="388128"/>
                  <a:pt x="956854" y="388128"/>
                </a:cubicBezTo>
                <a:lnTo>
                  <a:pt x="998451" y="388128"/>
                </a:lnTo>
                <a:cubicBezTo>
                  <a:pt x="1000347" y="388128"/>
                  <a:pt x="1000395" y="388128"/>
                  <a:pt x="1000395" y="389976"/>
                </a:cubicBezTo>
                <a:close/>
                <a:moveTo>
                  <a:pt x="954790" y="363669"/>
                </a:moveTo>
                <a:cubicBezTo>
                  <a:pt x="954790" y="356900"/>
                  <a:pt x="954790" y="350155"/>
                  <a:pt x="954790" y="343410"/>
                </a:cubicBezTo>
                <a:cubicBezTo>
                  <a:pt x="954790" y="341010"/>
                  <a:pt x="954550" y="341010"/>
                  <a:pt x="956974" y="341010"/>
                </a:cubicBezTo>
                <a:lnTo>
                  <a:pt x="998283" y="341010"/>
                </a:lnTo>
                <a:cubicBezTo>
                  <a:pt x="1000323" y="341010"/>
                  <a:pt x="1000347" y="341010"/>
                  <a:pt x="1000347" y="342954"/>
                </a:cubicBezTo>
                <a:lnTo>
                  <a:pt x="1000347" y="384527"/>
                </a:lnTo>
                <a:cubicBezTo>
                  <a:pt x="1000347" y="386448"/>
                  <a:pt x="1000347" y="386472"/>
                  <a:pt x="998283" y="386496"/>
                </a:cubicBezTo>
                <a:lnTo>
                  <a:pt x="957022" y="386496"/>
                </a:lnTo>
                <a:cubicBezTo>
                  <a:pt x="954622" y="386496"/>
                  <a:pt x="954838" y="386496"/>
                  <a:pt x="954838" y="384095"/>
                </a:cubicBezTo>
                <a:cubicBezTo>
                  <a:pt x="954790" y="377351"/>
                  <a:pt x="954790" y="370510"/>
                  <a:pt x="954790" y="363669"/>
                </a:cubicBezTo>
                <a:close/>
                <a:moveTo>
                  <a:pt x="1000179" y="339474"/>
                </a:moveTo>
                <a:lnTo>
                  <a:pt x="957598" y="339474"/>
                </a:lnTo>
                <a:cubicBezTo>
                  <a:pt x="954886" y="339474"/>
                  <a:pt x="954814" y="339906"/>
                  <a:pt x="954814" y="336834"/>
                </a:cubicBezTo>
                <a:cubicBezTo>
                  <a:pt x="954814" y="334433"/>
                  <a:pt x="954814" y="331913"/>
                  <a:pt x="954814" y="329465"/>
                </a:cubicBezTo>
                <a:cubicBezTo>
                  <a:pt x="954814" y="318495"/>
                  <a:pt x="954814" y="307526"/>
                  <a:pt x="954814" y="296557"/>
                </a:cubicBezTo>
                <a:cubicBezTo>
                  <a:pt x="954691" y="295599"/>
                  <a:pt x="954773" y="294624"/>
                  <a:pt x="955054" y="293700"/>
                </a:cubicBezTo>
                <a:cubicBezTo>
                  <a:pt x="955774" y="292980"/>
                  <a:pt x="956686" y="293196"/>
                  <a:pt x="957454" y="293196"/>
                </a:cubicBezTo>
                <a:cubicBezTo>
                  <a:pt x="970896" y="293196"/>
                  <a:pt x="984354" y="293196"/>
                  <a:pt x="997827" y="293196"/>
                </a:cubicBezTo>
                <a:cubicBezTo>
                  <a:pt x="998643" y="293196"/>
                  <a:pt x="999579" y="292956"/>
                  <a:pt x="1000227" y="293772"/>
                </a:cubicBezTo>
                <a:cubicBezTo>
                  <a:pt x="1000876" y="294588"/>
                  <a:pt x="1000827" y="295332"/>
                  <a:pt x="1000827" y="296173"/>
                </a:cubicBezTo>
                <a:cubicBezTo>
                  <a:pt x="1000827" y="309837"/>
                  <a:pt x="1000827" y="323488"/>
                  <a:pt x="1000827" y="337122"/>
                </a:cubicBezTo>
                <a:cubicBezTo>
                  <a:pt x="1000924" y="337962"/>
                  <a:pt x="1001188" y="338922"/>
                  <a:pt x="1000227" y="339474"/>
                </a:cubicBezTo>
                <a:close/>
                <a:moveTo>
                  <a:pt x="954478" y="525785"/>
                </a:moveTo>
                <a:lnTo>
                  <a:pt x="954478" y="484980"/>
                </a:lnTo>
                <a:cubicBezTo>
                  <a:pt x="954478" y="482412"/>
                  <a:pt x="954598" y="482316"/>
                  <a:pt x="957166" y="482316"/>
                </a:cubicBezTo>
                <a:cubicBezTo>
                  <a:pt x="970769" y="482316"/>
                  <a:pt x="984369" y="482316"/>
                  <a:pt x="997971" y="482316"/>
                </a:cubicBezTo>
                <a:cubicBezTo>
                  <a:pt x="998835" y="482316"/>
                  <a:pt x="999747" y="482100"/>
                  <a:pt x="1000371" y="482844"/>
                </a:cubicBezTo>
                <a:cubicBezTo>
                  <a:pt x="1000835" y="483693"/>
                  <a:pt x="1000988" y="484677"/>
                  <a:pt x="1000804" y="485628"/>
                </a:cubicBezTo>
                <a:cubicBezTo>
                  <a:pt x="1000804" y="498926"/>
                  <a:pt x="1000804" y="512223"/>
                  <a:pt x="1000804" y="525521"/>
                </a:cubicBezTo>
                <a:cubicBezTo>
                  <a:pt x="1000979" y="526474"/>
                  <a:pt x="1000818" y="527458"/>
                  <a:pt x="1000347" y="528305"/>
                </a:cubicBezTo>
                <a:cubicBezTo>
                  <a:pt x="999493" y="528754"/>
                  <a:pt x="998514" y="528908"/>
                  <a:pt x="997563" y="528737"/>
                </a:cubicBezTo>
                <a:lnTo>
                  <a:pt x="957814" y="528737"/>
                </a:lnTo>
                <a:cubicBezTo>
                  <a:pt x="956864" y="528922"/>
                  <a:pt x="955880" y="528768"/>
                  <a:pt x="955030" y="528305"/>
                </a:cubicBezTo>
                <a:lnTo>
                  <a:pt x="955030" y="528305"/>
                </a:lnTo>
                <a:cubicBezTo>
                  <a:pt x="954286" y="527465"/>
                  <a:pt x="954502" y="526649"/>
                  <a:pt x="954478" y="525785"/>
                </a:cubicBezTo>
                <a:close/>
                <a:moveTo>
                  <a:pt x="963527" y="626453"/>
                </a:moveTo>
                <a:cubicBezTo>
                  <a:pt x="962531" y="626818"/>
                  <a:pt x="961460" y="626943"/>
                  <a:pt x="960407" y="626813"/>
                </a:cubicBezTo>
                <a:cubicBezTo>
                  <a:pt x="949101" y="626813"/>
                  <a:pt x="937796" y="626813"/>
                  <a:pt x="926490" y="626813"/>
                </a:cubicBezTo>
                <a:cubicBezTo>
                  <a:pt x="922633" y="626593"/>
                  <a:pt x="918848" y="625690"/>
                  <a:pt x="915305" y="624149"/>
                </a:cubicBezTo>
                <a:lnTo>
                  <a:pt x="951861" y="624149"/>
                </a:lnTo>
                <a:cubicBezTo>
                  <a:pt x="955817" y="624531"/>
                  <a:pt x="959725" y="625304"/>
                  <a:pt x="963527" y="626453"/>
                </a:cubicBezTo>
                <a:close/>
                <a:moveTo>
                  <a:pt x="909784" y="482628"/>
                </a:moveTo>
                <a:lnTo>
                  <a:pt x="950877" y="482628"/>
                </a:lnTo>
                <a:cubicBezTo>
                  <a:pt x="953278" y="482628"/>
                  <a:pt x="953278" y="482628"/>
                  <a:pt x="953278" y="484884"/>
                </a:cubicBezTo>
                <a:cubicBezTo>
                  <a:pt x="953278" y="498582"/>
                  <a:pt x="953278" y="512278"/>
                  <a:pt x="953278" y="525977"/>
                </a:cubicBezTo>
                <a:cubicBezTo>
                  <a:pt x="953278" y="528161"/>
                  <a:pt x="953278" y="528185"/>
                  <a:pt x="951165" y="528185"/>
                </a:cubicBezTo>
                <a:lnTo>
                  <a:pt x="909760" y="528185"/>
                </a:lnTo>
                <a:cubicBezTo>
                  <a:pt x="907600" y="528185"/>
                  <a:pt x="907576" y="528185"/>
                  <a:pt x="907576" y="526073"/>
                </a:cubicBezTo>
                <a:lnTo>
                  <a:pt x="907576" y="484980"/>
                </a:lnTo>
                <a:cubicBezTo>
                  <a:pt x="907576" y="482508"/>
                  <a:pt x="907360" y="482628"/>
                  <a:pt x="909784" y="482628"/>
                </a:cubicBezTo>
                <a:close/>
                <a:moveTo>
                  <a:pt x="907576" y="437166"/>
                </a:moveTo>
                <a:cubicBezTo>
                  <a:pt x="907576" y="435414"/>
                  <a:pt x="907576" y="435366"/>
                  <a:pt x="909520" y="435366"/>
                </a:cubicBezTo>
                <a:lnTo>
                  <a:pt x="951141" y="435366"/>
                </a:lnTo>
                <a:cubicBezTo>
                  <a:pt x="953206" y="435366"/>
                  <a:pt x="953230" y="435366"/>
                  <a:pt x="953230" y="437286"/>
                </a:cubicBezTo>
                <a:cubicBezTo>
                  <a:pt x="953230" y="451160"/>
                  <a:pt x="953230" y="465033"/>
                  <a:pt x="953230" y="478907"/>
                </a:cubicBezTo>
                <a:cubicBezTo>
                  <a:pt x="953230" y="480995"/>
                  <a:pt x="953230" y="481019"/>
                  <a:pt x="950997" y="481019"/>
                </a:cubicBezTo>
                <a:lnTo>
                  <a:pt x="909640" y="481019"/>
                </a:lnTo>
                <a:cubicBezTo>
                  <a:pt x="907624" y="481019"/>
                  <a:pt x="907576" y="481019"/>
                  <a:pt x="907576" y="479051"/>
                </a:cubicBezTo>
                <a:close/>
                <a:moveTo>
                  <a:pt x="953182" y="573359"/>
                </a:moveTo>
                <a:cubicBezTo>
                  <a:pt x="953182" y="575303"/>
                  <a:pt x="953182" y="575327"/>
                  <a:pt x="951069" y="575351"/>
                </a:cubicBezTo>
                <a:lnTo>
                  <a:pt x="909496" y="575351"/>
                </a:lnTo>
                <a:cubicBezTo>
                  <a:pt x="907624" y="575351"/>
                  <a:pt x="907576" y="575351"/>
                  <a:pt x="907576" y="573503"/>
                </a:cubicBezTo>
                <a:lnTo>
                  <a:pt x="907576" y="531618"/>
                </a:lnTo>
                <a:cubicBezTo>
                  <a:pt x="907576" y="529817"/>
                  <a:pt x="907576" y="529793"/>
                  <a:pt x="909496" y="529769"/>
                </a:cubicBezTo>
                <a:lnTo>
                  <a:pt x="951117" y="529769"/>
                </a:lnTo>
                <a:cubicBezTo>
                  <a:pt x="953182" y="529769"/>
                  <a:pt x="953230" y="529769"/>
                  <a:pt x="953230" y="531738"/>
                </a:cubicBezTo>
                <a:cubicBezTo>
                  <a:pt x="953261" y="545611"/>
                  <a:pt x="953261" y="559485"/>
                  <a:pt x="953230" y="573359"/>
                </a:cubicBezTo>
                <a:close/>
                <a:moveTo>
                  <a:pt x="907576" y="578927"/>
                </a:moveTo>
                <a:cubicBezTo>
                  <a:pt x="907576" y="576983"/>
                  <a:pt x="907576" y="576935"/>
                  <a:pt x="909640" y="576935"/>
                </a:cubicBezTo>
                <a:lnTo>
                  <a:pt x="950973" y="576935"/>
                </a:lnTo>
                <a:cubicBezTo>
                  <a:pt x="953206" y="576935"/>
                  <a:pt x="953230" y="576935"/>
                  <a:pt x="953230" y="579336"/>
                </a:cubicBezTo>
                <a:cubicBezTo>
                  <a:pt x="953230" y="586272"/>
                  <a:pt x="953230" y="593209"/>
                  <a:pt x="953230" y="600146"/>
                </a:cubicBezTo>
                <a:cubicBezTo>
                  <a:pt x="953230" y="607083"/>
                  <a:pt x="953230" y="613852"/>
                  <a:pt x="953230" y="620693"/>
                </a:cubicBezTo>
                <a:cubicBezTo>
                  <a:pt x="953230" y="622565"/>
                  <a:pt x="953230" y="622613"/>
                  <a:pt x="951405" y="622613"/>
                </a:cubicBezTo>
                <a:cubicBezTo>
                  <a:pt x="937364" y="622613"/>
                  <a:pt x="923298" y="622613"/>
                  <a:pt x="909256" y="622613"/>
                </a:cubicBezTo>
                <a:cubicBezTo>
                  <a:pt x="907768" y="622613"/>
                  <a:pt x="907552" y="622037"/>
                  <a:pt x="907552" y="620765"/>
                </a:cubicBezTo>
                <a:cubicBezTo>
                  <a:pt x="907583" y="606843"/>
                  <a:pt x="907593" y="592897"/>
                  <a:pt x="907576" y="578927"/>
                </a:cubicBezTo>
                <a:close/>
                <a:moveTo>
                  <a:pt x="950781" y="386544"/>
                </a:moveTo>
                <a:lnTo>
                  <a:pt x="909784" y="386544"/>
                </a:lnTo>
                <a:cubicBezTo>
                  <a:pt x="907576" y="386544"/>
                  <a:pt x="907576" y="386784"/>
                  <a:pt x="907576" y="384455"/>
                </a:cubicBezTo>
                <a:lnTo>
                  <a:pt x="907576" y="343098"/>
                </a:lnTo>
                <a:cubicBezTo>
                  <a:pt x="907576" y="341082"/>
                  <a:pt x="907576" y="341058"/>
                  <a:pt x="909520" y="341058"/>
                </a:cubicBezTo>
                <a:lnTo>
                  <a:pt x="951141" y="341058"/>
                </a:lnTo>
                <a:cubicBezTo>
                  <a:pt x="953350" y="341058"/>
                  <a:pt x="953230" y="341058"/>
                  <a:pt x="953230" y="343266"/>
                </a:cubicBezTo>
                <a:lnTo>
                  <a:pt x="953230" y="384335"/>
                </a:lnTo>
                <a:cubicBezTo>
                  <a:pt x="953230" y="386760"/>
                  <a:pt x="953350" y="386544"/>
                  <a:pt x="950877" y="386544"/>
                </a:cubicBezTo>
                <a:close/>
                <a:moveTo>
                  <a:pt x="907576" y="201313"/>
                </a:moveTo>
                <a:cubicBezTo>
                  <a:pt x="907576" y="199225"/>
                  <a:pt x="907576" y="199297"/>
                  <a:pt x="909592" y="199297"/>
                </a:cubicBezTo>
                <a:lnTo>
                  <a:pt x="951213" y="199297"/>
                </a:lnTo>
                <a:cubicBezTo>
                  <a:pt x="953206" y="199297"/>
                  <a:pt x="953230" y="199297"/>
                  <a:pt x="953230" y="201289"/>
                </a:cubicBezTo>
                <a:cubicBezTo>
                  <a:pt x="953230" y="215163"/>
                  <a:pt x="953230" y="229036"/>
                  <a:pt x="953230" y="242910"/>
                </a:cubicBezTo>
                <a:cubicBezTo>
                  <a:pt x="953230" y="244902"/>
                  <a:pt x="953230" y="244926"/>
                  <a:pt x="951165" y="244950"/>
                </a:cubicBezTo>
                <a:lnTo>
                  <a:pt x="909568" y="244950"/>
                </a:lnTo>
                <a:cubicBezTo>
                  <a:pt x="907624" y="244950"/>
                  <a:pt x="907576" y="244950"/>
                  <a:pt x="907576" y="242886"/>
                </a:cubicBezTo>
                <a:lnTo>
                  <a:pt x="907576" y="201313"/>
                </a:lnTo>
                <a:close/>
                <a:moveTo>
                  <a:pt x="909760" y="246558"/>
                </a:moveTo>
                <a:lnTo>
                  <a:pt x="950877" y="246558"/>
                </a:lnTo>
                <a:cubicBezTo>
                  <a:pt x="953278" y="246558"/>
                  <a:pt x="953278" y="246558"/>
                  <a:pt x="953278" y="248815"/>
                </a:cubicBezTo>
                <a:cubicBezTo>
                  <a:pt x="953278" y="262528"/>
                  <a:pt x="953278" y="276226"/>
                  <a:pt x="953278" y="289908"/>
                </a:cubicBezTo>
                <a:cubicBezTo>
                  <a:pt x="953278" y="292092"/>
                  <a:pt x="953278" y="292116"/>
                  <a:pt x="951165" y="292116"/>
                </a:cubicBezTo>
                <a:lnTo>
                  <a:pt x="909760" y="292116"/>
                </a:lnTo>
                <a:cubicBezTo>
                  <a:pt x="907600" y="292116"/>
                  <a:pt x="907576" y="292116"/>
                  <a:pt x="907576" y="290028"/>
                </a:cubicBezTo>
                <a:lnTo>
                  <a:pt x="907576" y="249031"/>
                </a:lnTo>
                <a:cubicBezTo>
                  <a:pt x="907576" y="246438"/>
                  <a:pt x="907360" y="246630"/>
                  <a:pt x="909760" y="246630"/>
                </a:cubicBezTo>
                <a:close/>
                <a:moveTo>
                  <a:pt x="953230" y="337194"/>
                </a:moveTo>
                <a:cubicBezTo>
                  <a:pt x="953230" y="339450"/>
                  <a:pt x="953230" y="339594"/>
                  <a:pt x="950829" y="339594"/>
                </a:cubicBezTo>
                <a:lnTo>
                  <a:pt x="909832" y="339594"/>
                </a:lnTo>
                <a:cubicBezTo>
                  <a:pt x="907600" y="339594"/>
                  <a:pt x="907576" y="339594"/>
                  <a:pt x="907576" y="337194"/>
                </a:cubicBezTo>
                <a:lnTo>
                  <a:pt x="907576" y="295837"/>
                </a:lnTo>
                <a:cubicBezTo>
                  <a:pt x="907576" y="293748"/>
                  <a:pt x="907576" y="293724"/>
                  <a:pt x="909736" y="293724"/>
                </a:cubicBezTo>
                <a:cubicBezTo>
                  <a:pt x="923514" y="293724"/>
                  <a:pt x="937292" y="293724"/>
                  <a:pt x="951069" y="293724"/>
                </a:cubicBezTo>
                <a:cubicBezTo>
                  <a:pt x="953206" y="293724"/>
                  <a:pt x="953230" y="293724"/>
                  <a:pt x="953230" y="295861"/>
                </a:cubicBezTo>
                <a:cubicBezTo>
                  <a:pt x="953261" y="309638"/>
                  <a:pt x="953261" y="323416"/>
                  <a:pt x="953230" y="337194"/>
                </a:cubicBezTo>
                <a:close/>
                <a:moveTo>
                  <a:pt x="953230" y="195360"/>
                </a:moveTo>
                <a:cubicBezTo>
                  <a:pt x="953230" y="197760"/>
                  <a:pt x="953230" y="197760"/>
                  <a:pt x="950709" y="197760"/>
                </a:cubicBezTo>
                <a:lnTo>
                  <a:pt x="909640" y="197760"/>
                </a:lnTo>
                <a:cubicBezTo>
                  <a:pt x="907624" y="197760"/>
                  <a:pt x="907576" y="197760"/>
                  <a:pt x="907576" y="195792"/>
                </a:cubicBezTo>
                <a:lnTo>
                  <a:pt x="907576" y="154171"/>
                </a:lnTo>
                <a:cubicBezTo>
                  <a:pt x="907576" y="152107"/>
                  <a:pt x="907576" y="152059"/>
                  <a:pt x="909520" y="152059"/>
                </a:cubicBezTo>
                <a:lnTo>
                  <a:pt x="951117" y="152059"/>
                </a:lnTo>
                <a:cubicBezTo>
                  <a:pt x="953206" y="152059"/>
                  <a:pt x="953230" y="152059"/>
                  <a:pt x="953230" y="154291"/>
                </a:cubicBezTo>
                <a:cubicBezTo>
                  <a:pt x="953261" y="168005"/>
                  <a:pt x="953261" y="181695"/>
                  <a:pt x="953230" y="195360"/>
                </a:cubicBezTo>
                <a:close/>
                <a:moveTo>
                  <a:pt x="907624" y="12314"/>
                </a:moveTo>
                <a:cubicBezTo>
                  <a:pt x="907624" y="10537"/>
                  <a:pt x="907624" y="10513"/>
                  <a:pt x="909568" y="10513"/>
                </a:cubicBezTo>
                <a:lnTo>
                  <a:pt x="951189" y="10513"/>
                </a:lnTo>
                <a:cubicBezTo>
                  <a:pt x="953230" y="10513"/>
                  <a:pt x="953278" y="10513"/>
                  <a:pt x="953278" y="12506"/>
                </a:cubicBezTo>
                <a:cubicBezTo>
                  <a:pt x="953278" y="26379"/>
                  <a:pt x="953278" y="40253"/>
                  <a:pt x="953278" y="54127"/>
                </a:cubicBezTo>
                <a:cubicBezTo>
                  <a:pt x="953278" y="56047"/>
                  <a:pt x="953278" y="56071"/>
                  <a:pt x="951141" y="56071"/>
                </a:cubicBezTo>
                <a:lnTo>
                  <a:pt x="909472" y="56071"/>
                </a:lnTo>
                <a:cubicBezTo>
                  <a:pt x="907624" y="56071"/>
                  <a:pt x="907576" y="56071"/>
                  <a:pt x="907576" y="54199"/>
                </a:cubicBezTo>
                <a:close/>
                <a:moveTo>
                  <a:pt x="907624" y="59527"/>
                </a:moveTo>
                <a:cubicBezTo>
                  <a:pt x="907624" y="57703"/>
                  <a:pt x="907624" y="57655"/>
                  <a:pt x="909520" y="57655"/>
                </a:cubicBezTo>
                <a:lnTo>
                  <a:pt x="951357" y="57655"/>
                </a:lnTo>
                <a:cubicBezTo>
                  <a:pt x="953230" y="57655"/>
                  <a:pt x="953278" y="57655"/>
                  <a:pt x="953278" y="59527"/>
                </a:cubicBezTo>
                <a:cubicBezTo>
                  <a:pt x="953278" y="73481"/>
                  <a:pt x="953278" y="87427"/>
                  <a:pt x="953278" y="101365"/>
                </a:cubicBezTo>
                <a:cubicBezTo>
                  <a:pt x="953278" y="103357"/>
                  <a:pt x="953278" y="103405"/>
                  <a:pt x="951213" y="103405"/>
                </a:cubicBezTo>
                <a:lnTo>
                  <a:pt x="909592" y="103405"/>
                </a:lnTo>
                <a:cubicBezTo>
                  <a:pt x="907624" y="103405"/>
                  <a:pt x="907576" y="103405"/>
                  <a:pt x="907576" y="101389"/>
                </a:cubicBezTo>
                <a:lnTo>
                  <a:pt x="907576" y="59527"/>
                </a:lnTo>
                <a:close/>
                <a:moveTo>
                  <a:pt x="909184" y="105013"/>
                </a:moveTo>
                <a:cubicBezTo>
                  <a:pt x="923226" y="105013"/>
                  <a:pt x="937292" y="105013"/>
                  <a:pt x="951333" y="105013"/>
                </a:cubicBezTo>
                <a:cubicBezTo>
                  <a:pt x="953110" y="105013"/>
                  <a:pt x="953158" y="105013"/>
                  <a:pt x="953158" y="106957"/>
                </a:cubicBezTo>
                <a:cubicBezTo>
                  <a:pt x="953158" y="113966"/>
                  <a:pt x="953158" y="120999"/>
                  <a:pt x="953158" y="128032"/>
                </a:cubicBezTo>
                <a:cubicBezTo>
                  <a:pt x="953158" y="135065"/>
                  <a:pt x="953158" y="141713"/>
                  <a:pt x="953158" y="148578"/>
                </a:cubicBezTo>
                <a:cubicBezTo>
                  <a:pt x="953158" y="150451"/>
                  <a:pt x="953158" y="150499"/>
                  <a:pt x="951333" y="150499"/>
                </a:cubicBezTo>
                <a:cubicBezTo>
                  <a:pt x="937268" y="150499"/>
                  <a:pt x="923226" y="150499"/>
                  <a:pt x="909184" y="150499"/>
                </a:cubicBezTo>
                <a:cubicBezTo>
                  <a:pt x="907696" y="150499"/>
                  <a:pt x="907480" y="149923"/>
                  <a:pt x="907480" y="148650"/>
                </a:cubicBezTo>
                <a:cubicBezTo>
                  <a:pt x="907480" y="134681"/>
                  <a:pt x="907480" y="120719"/>
                  <a:pt x="907480" y="106765"/>
                </a:cubicBezTo>
                <a:cubicBezTo>
                  <a:pt x="907552" y="105517"/>
                  <a:pt x="907768" y="105013"/>
                  <a:pt x="909184" y="105013"/>
                </a:cubicBezTo>
                <a:close/>
                <a:moveTo>
                  <a:pt x="909328" y="388248"/>
                </a:moveTo>
                <a:cubicBezTo>
                  <a:pt x="916337" y="388248"/>
                  <a:pt x="923370" y="388248"/>
                  <a:pt x="930379" y="388248"/>
                </a:cubicBezTo>
                <a:lnTo>
                  <a:pt x="950901" y="388248"/>
                </a:lnTo>
                <a:cubicBezTo>
                  <a:pt x="953110" y="388248"/>
                  <a:pt x="953158" y="388248"/>
                  <a:pt x="953158" y="390336"/>
                </a:cubicBezTo>
                <a:cubicBezTo>
                  <a:pt x="953158" y="404114"/>
                  <a:pt x="953158" y="417892"/>
                  <a:pt x="953158" y="431669"/>
                </a:cubicBezTo>
                <a:cubicBezTo>
                  <a:pt x="953158" y="433878"/>
                  <a:pt x="953158" y="433902"/>
                  <a:pt x="951045" y="433902"/>
                </a:cubicBezTo>
                <a:lnTo>
                  <a:pt x="909520" y="433902"/>
                </a:lnTo>
                <a:cubicBezTo>
                  <a:pt x="907624" y="433902"/>
                  <a:pt x="907576" y="433902"/>
                  <a:pt x="907576" y="432053"/>
                </a:cubicBezTo>
                <a:cubicBezTo>
                  <a:pt x="907576" y="418012"/>
                  <a:pt x="907576" y="403994"/>
                  <a:pt x="907576" y="389952"/>
                </a:cubicBezTo>
                <a:cubicBezTo>
                  <a:pt x="907552" y="388392"/>
                  <a:pt x="908080" y="388080"/>
                  <a:pt x="909400" y="388104"/>
                </a:cubicBezTo>
                <a:close/>
                <a:moveTo>
                  <a:pt x="915017" y="626957"/>
                </a:moveTo>
                <a:lnTo>
                  <a:pt x="876348" y="626957"/>
                </a:lnTo>
                <a:cubicBezTo>
                  <a:pt x="873149" y="626765"/>
                  <a:pt x="870033" y="625863"/>
                  <a:pt x="867227" y="624317"/>
                </a:cubicBezTo>
                <a:lnTo>
                  <a:pt x="870299" y="624317"/>
                </a:lnTo>
                <a:cubicBezTo>
                  <a:pt x="881245" y="624317"/>
                  <a:pt x="892190" y="624317"/>
                  <a:pt x="903159" y="624317"/>
                </a:cubicBezTo>
                <a:cubicBezTo>
                  <a:pt x="907250" y="624454"/>
                  <a:pt x="911287" y="625299"/>
                  <a:pt x="915089" y="626813"/>
                </a:cubicBezTo>
                <a:close/>
                <a:moveTo>
                  <a:pt x="905920" y="337458"/>
                </a:moveTo>
                <a:cubicBezTo>
                  <a:pt x="905920" y="339570"/>
                  <a:pt x="905920" y="339594"/>
                  <a:pt x="903736" y="339618"/>
                </a:cubicBezTo>
                <a:lnTo>
                  <a:pt x="862498" y="339618"/>
                </a:lnTo>
                <a:cubicBezTo>
                  <a:pt x="860362" y="339618"/>
                  <a:pt x="860338" y="339618"/>
                  <a:pt x="860338" y="337458"/>
                </a:cubicBezTo>
                <a:cubicBezTo>
                  <a:pt x="860338" y="323584"/>
                  <a:pt x="860338" y="309727"/>
                  <a:pt x="860338" y="295885"/>
                </a:cubicBezTo>
                <a:cubicBezTo>
                  <a:pt x="860338" y="293892"/>
                  <a:pt x="860338" y="293868"/>
                  <a:pt x="862378" y="293868"/>
                </a:cubicBezTo>
                <a:cubicBezTo>
                  <a:pt x="876221" y="293868"/>
                  <a:pt x="890078" y="293868"/>
                  <a:pt x="903952" y="293868"/>
                </a:cubicBezTo>
                <a:cubicBezTo>
                  <a:pt x="905944" y="293868"/>
                  <a:pt x="905992" y="293868"/>
                  <a:pt x="905992" y="295885"/>
                </a:cubicBezTo>
                <a:lnTo>
                  <a:pt x="905992" y="337458"/>
                </a:lnTo>
                <a:close/>
                <a:moveTo>
                  <a:pt x="905920" y="526433"/>
                </a:moveTo>
                <a:cubicBezTo>
                  <a:pt x="905920" y="528281"/>
                  <a:pt x="905920" y="528329"/>
                  <a:pt x="904024" y="528329"/>
                </a:cubicBezTo>
                <a:lnTo>
                  <a:pt x="862498" y="528329"/>
                </a:lnTo>
                <a:cubicBezTo>
                  <a:pt x="860362" y="528329"/>
                  <a:pt x="860338" y="528329"/>
                  <a:pt x="860338" y="526169"/>
                </a:cubicBezTo>
                <a:cubicBezTo>
                  <a:pt x="860338" y="512391"/>
                  <a:pt x="860338" y="498614"/>
                  <a:pt x="860338" y="484836"/>
                </a:cubicBezTo>
                <a:cubicBezTo>
                  <a:pt x="860338" y="482820"/>
                  <a:pt x="860338" y="482772"/>
                  <a:pt x="862354" y="482772"/>
                </a:cubicBezTo>
                <a:lnTo>
                  <a:pt x="903976" y="482772"/>
                </a:lnTo>
                <a:cubicBezTo>
                  <a:pt x="905944" y="482772"/>
                  <a:pt x="905992" y="482772"/>
                  <a:pt x="905992" y="484836"/>
                </a:cubicBezTo>
                <a:close/>
                <a:moveTo>
                  <a:pt x="905920" y="573215"/>
                </a:moveTo>
                <a:cubicBezTo>
                  <a:pt x="905920" y="575471"/>
                  <a:pt x="905920" y="575495"/>
                  <a:pt x="903520" y="575495"/>
                </a:cubicBezTo>
                <a:lnTo>
                  <a:pt x="862715" y="575495"/>
                </a:lnTo>
                <a:cubicBezTo>
                  <a:pt x="860314" y="575495"/>
                  <a:pt x="860314" y="575495"/>
                  <a:pt x="860314" y="572855"/>
                </a:cubicBezTo>
                <a:cubicBezTo>
                  <a:pt x="860314" y="566086"/>
                  <a:pt x="860314" y="559317"/>
                  <a:pt x="860314" y="552572"/>
                </a:cubicBezTo>
                <a:cubicBezTo>
                  <a:pt x="860314" y="545827"/>
                  <a:pt x="860314" y="539059"/>
                  <a:pt x="860314" y="532290"/>
                </a:cubicBezTo>
                <a:cubicBezTo>
                  <a:pt x="860314" y="529889"/>
                  <a:pt x="860314" y="529889"/>
                  <a:pt x="862522" y="529889"/>
                </a:cubicBezTo>
                <a:lnTo>
                  <a:pt x="903856" y="529889"/>
                </a:lnTo>
                <a:cubicBezTo>
                  <a:pt x="905944" y="529889"/>
                  <a:pt x="905968" y="529889"/>
                  <a:pt x="905968" y="532122"/>
                </a:cubicBezTo>
                <a:close/>
                <a:moveTo>
                  <a:pt x="860314" y="390288"/>
                </a:moveTo>
                <a:cubicBezTo>
                  <a:pt x="860314" y="388296"/>
                  <a:pt x="860314" y="388272"/>
                  <a:pt x="862354" y="388272"/>
                </a:cubicBezTo>
                <a:lnTo>
                  <a:pt x="903952" y="388272"/>
                </a:lnTo>
                <a:cubicBezTo>
                  <a:pt x="905920" y="388272"/>
                  <a:pt x="905968" y="388272"/>
                  <a:pt x="905968" y="390312"/>
                </a:cubicBezTo>
                <a:lnTo>
                  <a:pt x="905968" y="431909"/>
                </a:lnTo>
                <a:cubicBezTo>
                  <a:pt x="905968" y="433878"/>
                  <a:pt x="905968" y="433926"/>
                  <a:pt x="903928" y="433926"/>
                </a:cubicBezTo>
                <a:lnTo>
                  <a:pt x="862354" y="433926"/>
                </a:lnTo>
                <a:cubicBezTo>
                  <a:pt x="860362" y="433926"/>
                  <a:pt x="860338" y="433926"/>
                  <a:pt x="860338" y="431885"/>
                </a:cubicBezTo>
                <a:cubicBezTo>
                  <a:pt x="860321" y="417916"/>
                  <a:pt x="860321" y="404001"/>
                  <a:pt x="860338" y="390144"/>
                </a:cubicBezTo>
                <a:close/>
                <a:moveTo>
                  <a:pt x="860314" y="343074"/>
                </a:moveTo>
                <a:cubicBezTo>
                  <a:pt x="860314" y="341250"/>
                  <a:pt x="860314" y="341202"/>
                  <a:pt x="862210" y="341202"/>
                </a:cubicBezTo>
                <a:lnTo>
                  <a:pt x="904072" y="341202"/>
                </a:lnTo>
                <a:cubicBezTo>
                  <a:pt x="905920" y="341202"/>
                  <a:pt x="905968" y="341202"/>
                  <a:pt x="905968" y="343074"/>
                </a:cubicBezTo>
                <a:lnTo>
                  <a:pt x="905968" y="384671"/>
                </a:lnTo>
                <a:cubicBezTo>
                  <a:pt x="905968" y="386640"/>
                  <a:pt x="905968" y="386664"/>
                  <a:pt x="903928" y="386664"/>
                </a:cubicBezTo>
                <a:lnTo>
                  <a:pt x="862354" y="386664"/>
                </a:lnTo>
                <a:cubicBezTo>
                  <a:pt x="860362" y="386664"/>
                  <a:pt x="860338" y="386664"/>
                  <a:pt x="860338" y="384671"/>
                </a:cubicBezTo>
                <a:cubicBezTo>
                  <a:pt x="860321" y="370702"/>
                  <a:pt x="860321" y="356787"/>
                  <a:pt x="860338" y="342930"/>
                </a:cubicBezTo>
                <a:close/>
                <a:moveTo>
                  <a:pt x="860314" y="437406"/>
                </a:moveTo>
                <a:cubicBezTo>
                  <a:pt x="860314" y="435558"/>
                  <a:pt x="860314" y="435534"/>
                  <a:pt x="862186" y="435510"/>
                </a:cubicBezTo>
                <a:lnTo>
                  <a:pt x="904048" y="435510"/>
                </a:lnTo>
                <a:cubicBezTo>
                  <a:pt x="905920" y="435510"/>
                  <a:pt x="905968" y="435510"/>
                  <a:pt x="905968" y="437382"/>
                </a:cubicBezTo>
                <a:lnTo>
                  <a:pt x="905968" y="479219"/>
                </a:lnTo>
                <a:cubicBezTo>
                  <a:pt x="905968" y="481115"/>
                  <a:pt x="905968" y="481163"/>
                  <a:pt x="904072" y="481163"/>
                </a:cubicBezTo>
                <a:lnTo>
                  <a:pt x="862258" y="481163"/>
                </a:lnTo>
                <a:cubicBezTo>
                  <a:pt x="860386" y="481163"/>
                  <a:pt x="860338" y="481163"/>
                  <a:pt x="860338" y="479267"/>
                </a:cubicBezTo>
                <a:cubicBezTo>
                  <a:pt x="860321" y="465233"/>
                  <a:pt x="860321" y="451232"/>
                  <a:pt x="860338" y="437262"/>
                </a:cubicBezTo>
                <a:close/>
                <a:moveTo>
                  <a:pt x="860314" y="579167"/>
                </a:moveTo>
                <a:cubicBezTo>
                  <a:pt x="860314" y="577127"/>
                  <a:pt x="860314" y="577079"/>
                  <a:pt x="862570" y="577079"/>
                </a:cubicBezTo>
                <a:lnTo>
                  <a:pt x="903904" y="577079"/>
                </a:lnTo>
                <a:cubicBezTo>
                  <a:pt x="905920" y="577079"/>
                  <a:pt x="905968" y="577079"/>
                  <a:pt x="905968" y="579119"/>
                </a:cubicBezTo>
                <a:lnTo>
                  <a:pt x="905968" y="620693"/>
                </a:lnTo>
                <a:cubicBezTo>
                  <a:pt x="905968" y="622685"/>
                  <a:pt x="905968" y="622733"/>
                  <a:pt x="903952" y="622733"/>
                </a:cubicBezTo>
                <a:lnTo>
                  <a:pt x="862402" y="622733"/>
                </a:lnTo>
                <a:cubicBezTo>
                  <a:pt x="860362" y="622733"/>
                  <a:pt x="860338" y="622733"/>
                  <a:pt x="860338" y="620765"/>
                </a:cubicBezTo>
                <a:cubicBezTo>
                  <a:pt x="860321" y="606795"/>
                  <a:pt x="860321" y="592880"/>
                  <a:pt x="860338" y="579023"/>
                </a:cubicBezTo>
                <a:close/>
                <a:moveTo>
                  <a:pt x="904216" y="292236"/>
                </a:moveTo>
                <a:cubicBezTo>
                  <a:pt x="897015" y="292236"/>
                  <a:pt x="890006" y="292236"/>
                  <a:pt x="882901" y="292236"/>
                </a:cubicBezTo>
                <a:lnTo>
                  <a:pt x="862354" y="292236"/>
                </a:lnTo>
                <a:cubicBezTo>
                  <a:pt x="860362" y="292236"/>
                  <a:pt x="860338" y="292236"/>
                  <a:pt x="860338" y="290220"/>
                </a:cubicBezTo>
                <a:cubicBezTo>
                  <a:pt x="860338" y="276346"/>
                  <a:pt x="860338" y="262480"/>
                  <a:pt x="860338" y="248623"/>
                </a:cubicBezTo>
                <a:cubicBezTo>
                  <a:pt x="860338" y="246750"/>
                  <a:pt x="860338" y="246678"/>
                  <a:pt x="862234" y="246678"/>
                </a:cubicBezTo>
                <a:lnTo>
                  <a:pt x="904096" y="246678"/>
                </a:lnTo>
                <a:cubicBezTo>
                  <a:pt x="905944" y="246678"/>
                  <a:pt x="905992" y="246678"/>
                  <a:pt x="905992" y="248623"/>
                </a:cubicBezTo>
                <a:cubicBezTo>
                  <a:pt x="905992" y="262568"/>
                  <a:pt x="905992" y="276514"/>
                  <a:pt x="905992" y="290484"/>
                </a:cubicBezTo>
                <a:cubicBezTo>
                  <a:pt x="906016" y="291732"/>
                  <a:pt x="905584" y="292236"/>
                  <a:pt x="904216" y="292236"/>
                </a:cubicBezTo>
                <a:close/>
                <a:moveTo>
                  <a:pt x="860338" y="12434"/>
                </a:moveTo>
                <a:cubicBezTo>
                  <a:pt x="860338" y="10561"/>
                  <a:pt x="860338" y="10513"/>
                  <a:pt x="862234" y="10513"/>
                </a:cubicBezTo>
                <a:lnTo>
                  <a:pt x="904096" y="10513"/>
                </a:lnTo>
                <a:cubicBezTo>
                  <a:pt x="905944" y="10513"/>
                  <a:pt x="905992" y="10513"/>
                  <a:pt x="905992" y="12434"/>
                </a:cubicBezTo>
                <a:cubicBezTo>
                  <a:pt x="905992" y="26379"/>
                  <a:pt x="905992" y="40349"/>
                  <a:pt x="905992" y="54295"/>
                </a:cubicBezTo>
                <a:cubicBezTo>
                  <a:pt x="905992" y="55663"/>
                  <a:pt x="905584" y="56095"/>
                  <a:pt x="904216" y="56095"/>
                </a:cubicBezTo>
                <a:cubicBezTo>
                  <a:pt x="897015" y="56095"/>
                  <a:pt x="889982" y="56095"/>
                  <a:pt x="882877" y="56095"/>
                </a:cubicBezTo>
                <a:lnTo>
                  <a:pt x="862330" y="56095"/>
                </a:lnTo>
                <a:cubicBezTo>
                  <a:pt x="860338" y="56095"/>
                  <a:pt x="860314" y="56095"/>
                  <a:pt x="860314" y="54055"/>
                </a:cubicBezTo>
                <a:cubicBezTo>
                  <a:pt x="860314" y="40197"/>
                  <a:pt x="860321" y="26323"/>
                  <a:pt x="860338" y="12434"/>
                </a:cubicBezTo>
                <a:close/>
                <a:moveTo>
                  <a:pt x="905944" y="195672"/>
                </a:moveTo>
                <a:cubicBezTo>
                  <a:pt x="905944" y="197688"/>
                  <a:pt x="905944" y="197712"/>
                  <a:pt x="903904" y="197712"/>
                </a:cubicBezTo>
                <a:lnTo>
                  <a:pt x="862378" y="197712"/>
                </a:lnTo>
                <a:cubicBezTo>
                  <a:pt x="860362" y="197712"/>
                  <a:pt x="860338" y="197712"/>
                  <a:pt x="860338" y="195696"/>
                </a:cubicBezTo>
                <a:cubicBezTo>
                  <a:pt x="860338" y="181822"/>
                  <a:pt x="860338" y="167957"/>
                  <a:pt x="860338" y="154099"/>
                </a:cubicBezTo>
                <a:cubicBezTo>
                  <a:pt x="860338" y="152107"/>
                  <a:pt x="860338" y="152059"/>
                  <a:pt x="862354" y="152059"/>
                </a:cubicBezTo>
                <a:lnTo>
                  <a:pt x="903952" y="152059"/>
                </a:lnTo>
                <a:cubicBezTo>
                  <a:pt x="905944" y="152059"/>
                  <a:pt x="905992" y="152059"/>
                  <a:pt x="905992" y="154099"/>
                </a:cubicBezTo>
                <a:lnTo>
                  <a:pt x="905992" y="195672"/>
                </a:lnTo>
                <a:close/>
                <a:moveTo>
                  <a:pt x="905944" y="101365"/>
                </a:moveTo>
                <a:cubicBezTo>
                  <a:pt x="905944" y="103357"/>
                  <a:pt x="905944" y="103405"/>
                  <a:pt x="903928" y="103405"/>
                </a:cubicBezTo>
                <a:cubicBezTo>
                  <a:pt x="896991" y="103405"/>
                  <a:pt x="890054" y="103405"/>
                  <a:pt x="883117" y="103405"/>
                </a:cubicBezTo>
                <a:lnTo>
                  <a:pt x="862378" y="103405"/>
                </a:lnTo>
                <a:cubicBezTo>
                  <a:pt x="860362" y="103405"/>
                  <a:pt x="860338" y="103405"/>
                  <a:pt x="860338" y="101389"/>
                </a:cubicBezTo>
                <a:cubicBezTo>
                  <a:pt x="860338" y="87435"/>
                  <a:pt x="860338" y="73489"/>
                  <a:pt x="860338" y="59551"/>
                </a:cubicBezTo>
                <a:cubicBezTo>
                  <a:pt x="860338" y="57703"/>
                  <a:pt x="860338" y="57655"/>
                  <a:pt x="862234" y="57655"/>
                </a:cubicBezTo>
                <a:lnTo>
                  <a:pt x="904072" y="57655"/>
                </a:lnTo>
                <a:cubicBezTo>
                  <a:pt x="905944" y="57655"/>
                  <a:pt x="905992" y="57655"/>
                  <a:pt x="905992" y="59527"/>
                </a:cubicBezTo>
                <a:close/>
                <a:moveTo>
                  <a:pt x="905944" y="148386"/>
                </a:moveTo>
                <a:cubicBezTo>
                  <a:pt x="905944" y="150451"/>
                  <a:pt x="905944" y="150475"/>
                  <a:pt x="903712" y="150475"/>
                </a:cubicBezTo>
                <a:lnTo>
                  <a:pt x="862666" y="150475"/>
                </a:lnTo>
                <a:cubicBezTo>
                  <a:pt x="860266" y="150475"/>
                  <a:pt x="860266" y="150475"/>
                  <a:pt x="860266" y="148266"/>
                </a:cubicBezTo>
                <a:cubicBezTo>
                  <a:pt x="860266" y="134585"/>
                  <a:pt x="860266" y="120903"/>
                  <a:pt x="860266" y="107221"/>
                </a:cubicBezTo>
                <a:cubicBezTo>
                  <a:pt x="860266" y="105037"/>
                  <a:pt x="860266" y="104989"/>
                  <a:pt x="862354" y="104989"/>
                </a:cubicBezTo>
                <a:lnTo>
                  <a:pt x="903952" y="104989"/>
                </a:lnTo>
                <a:cubicBezTo>
                  <a:pt x="905896" y="104989"/>
                  <a:pt x="905920" y="104989"/>
                  <a:pt x="905920" y="107053"/>
                </a:cubicBezTo>
                <a:close/>
                <a:moveTo>
                  <a:pt x="860338" y="201193"/>
                </a:moveTo>
                <a:cubicBezTo>
                  <a:pt x="860338" y="199297"/>
                  <a:pt x="860338" y="199249"/>
                  <a:pt x="862162" y="199249"/>
                </a:cubicBezTo>
                <a:cubicBezTo>
                  <a:pt x="876204" y="199249"/>
                  <a:pt x="890246" y="199249"/>
                  <a:pt x="904288" y="199249"/>
                </a:cubicBezTo>
                <a:cubicBezTo>
                  <a:pt x="905704" y="199249"/>
                  <a:pt x="906016" y="199777"/>
                  <a:pt x="906016" y="201097"/>
                </a:cubicBezTo>
                <a:cubicBezTo>
                  <a:pt x="906016" y="215043"/>
                  <a:pt x="906016" y="229012"/>
                  <a:pt x="906016" y="242958"/>
                </a:cubicBezTo>
                <a:cubicBezTo>
                  <a:pt x="906016" y="244902"/>
                  <a:pt x="906016" y="244926"/>
                  <a:pt x="903904" y="244950"/>
                </a:cubicBezTo>
                <a:lnTo>
                  <a:pt x="862570" y="244950"/>
                </a:lnTo>
                <a:cubicBezTo>
                  <a:pt x="860362" y="244950"/>
                  <a:pt x="860338" y="244950"/>
                  <a:pt x="860338" y="242550"/>
                </a:cubicBezTo>
                <a:cubicBezTo>
                  <a:pt x="860338" y="235613"/>
                  <a:pt x="860338" y="228700"/>
                  <a:pt x="860338" y="221763"/>
                </a:cubicBezTo>
                <a:cubicBezTo>
                  <a:pt x="860338" y="214827"/>
                  <a:pt x="860314" y="208226"/>
                  <a:pt x="860338" y="201265"/>
                </a:cubicBezTo>
                <a:close/>
                <a:moveTo>
                  <a:pt x="859642" y="624221"/>
                </a:moveTo>
                <a:cubicBezTo>
                  <a:pt x="862042" y="624677"/>
                  <a:pt x="864443" y="625565"/>
                  <a:pt x="866843" y="626261"/>
                </a:cubicBezTo>
                <a:lnTo>
                  <a:pt x="866843" y="626741"/>
                </a:lnTo>
                <a:lnTo>
                  <a:pt x="863963" y="626741"/>
                </a:lnTo>
                <a:cubicBezTo>
                  <a:pt x="851961" y="626741"/>
                  <a:pt x="839768" y="626741"/>
                  <a:pt x="827670" y="626741"/>
                </a:cubicBezTo>
                <a:cubicBezTo>
                  <a:pt x="824514" y="626569"/>
                  <a:pt x="821446" y="625647"/>
                  <a:pt x="818717" y="624053"/>
                </a:cubicBezTo>
                <a:lnTo>
                  <a:pt x="854025" y="624053"/>
                </a:lnTo>
                <a:cubicBezTo>
                  <a:pt x="855900" y="623957"/>
                  <a:pt x="857782" y="624039"/>
                  <a:pt x="859642" y="624293"/>
                </a:cubicBezTo>
                <a:close/>
                <a:moveTo>
                  <a:pt x="858778" y="195888"/>
                </a:moveTo>
                <a:cubicBezTo>
                  <a:pt x="858778" y="197688"/>
                  <a:pt x="858778" y="197712"/>
                  <a:pt x="856810" y="197712"/>
                </a:cubicBezTo>
                <a:lnTo>
                  <a:pt x="816005" y="197712"/>
                </a:lnTo>
                <a:cubicBezTo>
                  <a:pt x="813148" y="197712"/>
                  <a:pt x="813076" y="198216"/>
                  <a:pt x="813076" y="194952"/>
                </a:cubicBezTo>
                <a:cubicBezTo>
                  <a:pt x="813076" y="181534"/>
                  <a:pt x="813076" y="168117"/>
                  <a:pt x="813076" y="154675"/>
                </a:cubicBezTo>
                <a:cubicBezTo>
                  <a:pt x="813076" y="152083"/>
                  <a:pt x="813076" y="152059"/>
                  <a:pt x="815621" y="152059"/>
                </a:cubicBezTo>
                <a:lnTo>
                  <a:pt x="856162" y="152059"/>
                </a:lnTo>
                <a:cubicBezTo>
                  <a:pt x="858802" y="152059"/>
                  <a:pt x="858754" y="151675"/>
                  <a:pt x="858754" y="154459"/>
                </a:cubicBezTo>
                <a:lnTo>
                  <a:pt x="858754" y="195888"/>
                </a:lnTo>
                <a:close/>
                <a:moveTo>
                  <a:pt x="858778" y="458121"/>
                </a:moveTo>
                <a:lnTo>
                  <a:pt x="858778" y="478667"/>
                </a:lnTo>
                <a:cubicBezTo>
                  <a:pt x="858778" y="481067"/>
                  <a:pt x="858994" y="481067"/>
                  <a:pt x="856594" y="481067"/>
                </a:cubicBezTo>
                <a:lnTo>
                  <a:pt x="815573" y="481067"/>
                </a:lnTo>
                <a:cubicBezTo>
                  <a:pt x="813172" y="481067"/>
                  <a:pt x="813172" y="481067"/>
                  <a:pt x="813172" y="478667"/>
                </a:cubicBezTo>
                <a:lnTo>
                  <a:pt x="813172" y="437862"/>
                </a:lnTo>
                <a:cubicBezTo>
                  <a:pt x="813172" y="435462"/>
                  <a:pt x="813172" y="435462"/>
                  <a:pt x="815405" y="435462"/>
                </a:cubicBezTo>
                <a:lnTo>
                  <a:pt x="856762" y="435462"/>
                </a:lnTo>
                <a:cubicBezTo>
                  <a:pt x="859162" y="435462"/>
                  <a:pt x="858850" y="435462"/>
                  <a:pt x="858850" y="437670"/>
                </a:cubicBezTo>
                <a:close/>
                <a:moveTo>
                  <a:pt x="858778" y="269217"/>
                </a:moveTo>
                <a:lnTo>
                  <a:pt x="858778" y="289836"/>
                </a:lnTo>
                <a:cubicBezTo>
                  <a:pt x="858778" y="292524"/>
                  <a:pt x="858778" y="292236"/>
                  <a:pt x="856378" y="292236"/>
                </a:cubicBezTo>
                <a:lnTo>
                  <a:pt x="815573" y="292236"/>
                </a:lnTo>
                <a:cubicBezTo>
                  <a:pt x="813172" y="292236"/>
                  <a:pt x="813172" y="292236"/>
                  <a:pt x="813172" y="290004"/>
                </a:cubicBezTo>
                <a:cubicBezTo>
                  <a:pt x="813172" y="276291"/>
                  <a:pt x="813172" y="262592"/>
                  <a:pt x="813172" y="248911"/>
                </a:cubicBezTo>
                <a:cubicBezTo>
                  <a:pt x="813172" y="246678"/>
                  <a:pt x="813172" y="246654"/>
                  <a:pt x="815573" y="246654"/>
                </a:cubicBezTo>
                <a:lnTo>
                  <a:pt x="856666" y="246654"/>
                </a:lnTo>
                <a:cubicBezTo>
                  <a:pt x="859066" y="246654"/>
                  <a:pt x="858874" y="246654"/>
                  <a:pt x="858874" y="249055"/>
                </a:cubicBezTo>
                <a:close/>
                <a:moveTo>
                  <a:pt x="813172" y="295620"/>
                </a:moveTo>
                <a:cubicBezTo>
                  <a:pt x="813172" y="293796"/>
                  <a:pt x="813172" y="293748"/>
                  <a:pt x="815093" y="293748"/>
                </a:cubicBezTo>
                <a:cubicBezTo>
                  <a:pt x="829046" y="293748"/>
                  <a:pt x="842991" y="293748"/>
                  <a:pt x="856930" y="293748"/>
                </a:cubicBezTo>
                <a:cubicBezTo>
                  <a:pt x="858778" y="293748"/>
                  <a:pt x="858802" y="293748"/>
                  <a:pt x="858802" y="295620"/>
                </a:cubicBezTo>
                <a:cubicBezTo>
                  <a:pt x="858802" y="302629"/>
                  <a:pt x="858802" y="309662"/>
                  <a:pt x="858802" y="316671"/>
                </a:cubicBezTo>
                <a:cubicBezTo>
                  <a:pt x="858802" y="323680"/>
                  <a:pt x="858802" y="330521"/>
                  <a:pt x="858802" y="337458"/>
                </a:cubicBezTo>
                <a:cubicBezTo>
                  <a:pt x="858802" y="339450"/>
                  <a:pt x="858802" y="339474"/>
                  <a:pt x="856810" y="339474"/>
                </a:cubicBezTo>
                <a:cubicBezTo>
                  <a:pt x="842936" y="339474"/>
                  <a:pt x="829069" y="339474"/>
                  <a:pt x="815213" y="339474"/>
                </a:cubicBezTo>
                <a:cubicBezTo>
                  <a:pt x="813220" y="339474"/>
                  <a:pt x="813172" y="339474"/>
                  <a:pt x="813172" y="337458"/>
                </a:cubicBezTo>
                <a:cubicBezTo>
                  <a:pt x="813172" y="323505"/>
                  <a:pt x="813172" y="309549"/>
                  <a:pt x="813172" y="295596"/>
                </a:cubicBezTo>
                <a:close/>
                <a:moveTo>
                  <a:pt x="815261" y="341082"/>
                </a:moveTo>
                <a:lnTo>
                  <a:pt x="856618" y="341082"/>
                </a:lnTo>
                <a:cubicBezTo>
                  <a:pt x="858826" y="341082"/>
                  <a:pt x="858826" y="340842"/>
                  <a:pt x="858826" y="343146"/>
                </a:cubicBezTo>
                <a:lnTo>
                  <a:pt x="858826" y="384503"/>
                </a:lnTo>
                <a:cubicBezTo>
                  <a:pt x="858826" y="386520"/>
                  <a:pt x="858826" y="386544"/>
                  <a:pt x="856882" y="386568"/>
                </a:cubicBezTo>
                <a:lnTo>
                  <a:pt x="815189" y="386568"/>
                </a:lnTo>
                <a:cubicBezTo>
                  <a:pt x="813124" y="386568"/>
                  <a:pt x="813076" y="386688"/>
                  <a:pt x="813076" y="384623"/>
                </a:cubicBezTo>
                <a:lnTo>
                  <a:pt x="813076" y="342978"/>
                </a:lnTo>
                <a:cubicBezTo>
                  <a:pt x="813172" y="340938"/>
                  <a:pt x="813172" y="341034"/>
                  <a:pt x="815189" y="341058"/>
                </a:cubicBezTo>
                <a:close/>
                <a:moveTo>
                  <a:pt x="813172" y="390432"/>
                </a:moveTo>
                <a:cubicBezTo>
                  <a:pt x="813172" y="388152"/>
                  <a:pt x="813172" y="388032"/>
                  <a:pt x="815573" y="388032"/>
                </a:cubicBezTo>
                <a:lnTo>
                  <a:pt x="856378" y="388032"/>
                </a:lnTo>
                <a:cubicBezTo>
                  <a:pt x="858634" y="388032"/>
                  <a:pt x="858658" y="388032"/>
                  <a:pt x="858658" y="390432"/>
                </a:cubicBezTo>
                <a:lnTo>
                  <a:pt x="858658" y="431453"/>
                </a:lnTo>
                <a:cubicBezTo>
                  <a:pt x="858658" y="433854"/>
                  <a:pt x="858658" y="433854"/>
                  <a:pt x="856378" y="433854"/>
                </a:cubicBezTo>
                <a:lnTo>
                  <a:pt x="815405" y="433854"/>
                </a:lnTo>
                <a:cubicBezTo>
                  <a:pt x="813124" y="433854"/>
                  <a:pt x="813004" y="433854"/>
                  <a:pt x="813004" y="431453"/>
                </a:cubicBezTo>
                <a:cubicBezTo>
                  <a:pt x="813004" y="424516"/>
                  <a:pt x="813004" y="417604"/>
                  <a:pt x="813004" y="410667"/>
                </a:cubicBezTo>
                <a:cubicBezTo>
                  <a:pt x="813004" y="403730"/>
                  <a:pt x="813172" y="397177"/>
                  <a:pt x="813172" y="390432"/>
                </a:cubicBezTo>
                <a:close/>
                <a:moveTo>
                  <a:pt x="813172" y="579047"/>
                </a:moveTo>
                <a:cubicBezTo>
                  <a:pt x="813172" y="576983"/>
                  <a:pt x="813172" y="576935"/>
                  <a:pt x="815405" y="576935"/>
                </a:cubicBezTo>
                <a:lnTo>
                  <a:pt x="856762" y="576935"/>
                </a:lnTo>
                <a:cubicBezTo>
                  <a:pt x="858778" y="576935"/>
                  <a:pt x="858802" y="576935"/>
                  <a:pt x="858802" y="578903"/>
                </a:cubicBezTo>
                <a:cubicBezTo>
                  <a:pt x="858802" y="592873"/>
                  <a:pt x="858802" y="606836"/>
                  <a:pt x="858802" y="620789"/>
                </a:cubicBezTo>
                <a:cubicBezTo>
                  <a:pt x="858802" y="622565"/>
                  <a:pt x="858802" y="622589"/>
                  <a:pt x="856882" y="622589"/>
                </a:cubicBezTo>
                <a:lnTo>
                  <a:pt x="815189" y="622589"/>
                </a:lnTo>
                <a:cubicBezTo>
                  <a:pt x="813124" y="622589"/>
                  <a:pt x="813076" y="622733"/>
                  <a:pt x="813076" y="620669"/>
                </a:cubicBezTo>
                <a:cubicBezTo>
                  <a:pt x="813141" y="606795"/>
                  <a:pt x="813172" y="592921"/>
                  <a:pt x="813172" y="579047"/>
                </a:cubicBezTo>
                <a:close/>
                <a:moveTo>
                  <a:pt x="813172" y="531714"/>
                </a:moveTo>
                <a:cubicBezTo>
                  <a:pt x="813172" y="529817"/>
                  <a:pt x="813172" y="529793"/>
                  <a:pt x="815285" y="529769"/>
                </a:cubicBezTo>
                <a:lnTo>
                  <a:pt x="856906" y="529769"/>
                </a:lnTo>
                <a:cubicBezTo>
                  <a:pt x="858778" y="529769"/>
                  <a:pt x="858802" y="529769"/>
                  <a:pt x="858802" y="531642"/>
                </a:cubicBezTo>
                <a:cubicBezTo>
                  <a:pt x="858802" y="545611"/>
                  <a:pt x="858802" y="559574"/>
                  <a:pt x="858802" y="573527"/>
                </a:cubicBezTo>
                <a:cubicBezTo>
                  <a:pt x="858802" y="575303"/>
                  <a:pt x="858802" y="575351"/>
                  <a:pt x="856882" y="575351"/>
                </a:cubicBezTo>
                <a:lnTo>
                  <a:pt x="815165" y="575351"/>
                </a:lnTo>
                <a:cubicBezTo>
                  <a:pt x="813148" y="575351"/>
                  <a:pt x="813100" y="575351"/>
                  <a:pt x="813100" y="573335"/>
                </a:cubicBezTo>
                <a:cubicBezTo>
                  <a:pt x="813148" y="559461"/>
                  <a:pt x="813172" y="545587"/>
                  <a:pt x="813172" y="531714"/>
                </a:cubicBezTo>
                <a:close/>
                <a:moveTo>
                  <a:pt x="858778" y="499670"/>
                </a:moveTo>
                <a:lnTo>
                  <a:pt x="858778" y="526073"/>
                </a:lnTo>
                <a:cubicBezTo>
                  <a:pt x="858778" y="528233"/>
                  <a:pt x="858778" y="528257"/>
                  <a:pt x="856642" y="528257"/>
                </a:cubicBezTo>
                <a:lnTo>
                  <a:pt x="814997" y="528257"/>
                </a:lnTo>
                <a:cubicBezTo>
                  <a:pt x="813148" y="528257"/>
                  <a:pt x="813100" y="528257"/>
                  <a:pt x="813100" y="526385"/>
                </a:cubicBezTo>
                <a:cubicBezTo>
                  <a:pt x="813100" y="512511"/>
                  <a:pt x="813100" y="498638"/>
                  <a:pt x="813100" y="484764"/>
                </a:cubicBezTo>
                <a:cubicBezTo>
                  <a:pt x="813100" y="482724"/>
                  <a:pt x="813100" y="482700"/>
                  <a:pt x="815381" y="482700"/>
                </a:cubicBezTo>
                <a:lnTo>
                  <a:pt x="849177" y="482700"/>
                </a:lnTo>
                <a:cubicBezTo>
                  <a:pt x="851817" y="482700"/>
                  <a:pt x="854457" y="482700"/>
                  <a:pt x="857074" y="482700"/>
                </a:cubicBezTo>
                <a:cubicBezTo>
                  <a:pt x="858466" y="482700"/>
                  <a:pt x="858874" y="483132"/>
                  <a:pt x="858850" y="484476"/>
                </a:cubicBezTo>
                <a:cubicBezTo>
                  <a:pt x="858778" y="489492"/>
                  <a:pt x="858778" y="494581"/>
                  <a:pt x="858778" y="499670"/>
                </a:cubicBezTo>
                <a:close/>
                <a:moveTo>
                  <a:pt x="858778" y="148674"/>
                </a:moveTo>
                <a:cubicBezTo>
                  <a:pt x="858778" y="150427"/>
                  <a:pt x="858778" y="150475"/>
                  <a:pt x="856858" y="150475"/>
                </a:cubicBezTo>
                <a:lnTo>
                  <a:pt x="815189" y="150475"/>
                </a:lnTo>
                <a:cubicBezTo>
                  <a:pt x="813124" y="150475"/>
                  <a:pt x="813076" y="150619"/>
                  <a:pt x="813076" y="148554"/>
                </a:cubicBezTo>
                <a:cubicBezTo>
                  <a:pt x="813076" y="134681"/>
                  <a:pt x="813076" y="120807"/>
                  <a:pt x="813076" y="106933"/>
                </a:cubicBezTo>
                <a:cubicBezTo>
                  <a:pt x="813076" y="105037"/>
                  <a:pt x="813076" y="104989"/>
                  <a:pt x="814877" y="104989"/>
                </a:cubicBezTo>
                <a:cubicBezTo>
                  <a:pt x="828942" y="104989"/>
                  <a:pt x="842984" y="104989"/>
                  <a:pt x="857026" y="104989"/>
                </a:cubicBezTo>
                <a:cubicBezTo>
                  <a:pt x="858490" y="104989"/>
                  <a:pt x="858754" y="105517"/>
                  <a:pt x="858754" y="106813"/>
                </a:cubicBezTo>
                <a:cubicBezTo>
                  <a:pt x="858778" y="120735"/>
                  <a:pt x="858778" y="134705"/>
                  <a:pt x="858778" y="148674"/>
                </a:cubicBezTo>
                <a:close/>
                <a:moveTo>
                  <a:pt x="813172" y="59527"/>
                </a:moveTo>
                <a:cubicBezTo>
                  <a:pt x="813172" y="57703"/>
                  <a:pt x="813172" y="57655"/>
                  <a:pt x="815093" y="57655"/>
                </a:cubicBezTo>
                <a:lnTo>
                  <a:pt x="856954" y="57655"/>
                </a:lnTo>
                <a:cubicBezTo>
                  <a:pt x="858778" y="57655"/>
                  <a:pt x="858802" y="57655"/>
                  <a:pt x="858802" y="59551"/>
                </a:cubicBezTo>
                <a:cubicBezTo>
                  <a:pt x="858802" y="73505"/>
                  <a:pt x="858802" y="87451"/>
                  <a:pt x="858802" y="101389"/>
                </a:cubicBezTo>
                <a:cubicBezTo>
                  <a:pt x="858802" y="103381"/>
                  <a:pt x="858802" y="103405"/>
                  <a:pt x="856786" y="103405"/>
                </a:cubicBezTo>
                <a:lnTo>
                  <a:pt x="815141" y="103405"/>
                </a:lnTo>
                <a:cubicBezTo>
                  <a:pt x="813148" y="103405"/>
                  <a:pt x="813100" y="103405"/>
                  <a:pt x="813100" y="101365"/>
                </a:cubicBezTo>
                <a:cubicBezTo>
                  <a:pt x="813148" y="87427"/>
                  <a:pt x="813172" y="73481"/>
                  <a:pt x="813172" y="59527"/>
                </a:cubicBezTo>
                <a:close/>
                <a:moveTo>
                  <a:pt x="814757" y="10489"/>
                </a:moveTo>
                <a:lnTo>
                  <a:pt x="856642" y="10489"/>
                </a:lnTo>
                <a:cubicBezTo>
                  <a:pt x="859042" y="10489"/>
                  <a:pt x="858826" y="10489"/>
                  <a:pt x="858826" y="12602"/>
                </a:cubicBezTo>
                <a:lnTo>
                  <a:pt x="858826" y="53719"/>
                </a:lnTo>
                <a:cubicBezTo>
                  <a:pt x="858826" y="56407"/>
                  <a:pt x="858826" y="56119"/>
                  <a:pt x="856426" y="56119"/>
                </a:cubicBezTo>
                <a:lnTo>
                  <a:pt x="815861" y="56119"/>
                </a:lnTo>
                <a:cubicBezTo>
                  <a:pt x="813244" y="56119"/>
                  <a:pt x="813220" y="56503"/>
                  <a:pt x="813220" y="53719"/>
                </a:cubicBezTo>
                <a:lnTo>
                  <a:pt x="813220" y="13010"/>
                </a:lnTo>
                <a:cubicBezTo>
                  <a:pt x="813244" y="12658"/>
                  <a:pt x="813244" y="12305"/>
                  <a:pt x="813220" y="11953"/>
                </a:cubicBezTo>
                <a:cubicBezTo>
                  <a:pt x="812980" y="10753"/>
                  <a:pt x="813604" y="10417"/>
                  <a:pt x="814685" y="10489"/>
                </a:cubicBezTo>
                <a:close/>
                <a:moveTo>
                  <a:pt x="813148" y="243318"/>
                </a:moveTo>
                <a:cubicBezTo>
                  <a:pt x="813148" y="242958"/>
                  <a:pt x="813148" y="242598"/>
                  <a:pt x="813148" y="242262"/>
                </a:cubicBezTo>
                <a:lnTo>
                  <a:pt x="813148" y="201769"/>
                </a:lnTo>
                <a:cubicBezTo>
                  <a:pt x="813148" y="199081"/>
                  <a:pt x="812956" y="199369"/>
                  <a:pt x="815549" y="199369"/>
                </a:cubicBezTo>
                <a:cubicBezTo>
                  <a:pt x="822317" y="199369"/>
                  <a:pt x="829062" y="199369"/>
                  <a:pt x="835831" y="199369"/>
                </a:cubicBezTo>
                <a:lnTo>
                  <a:pt x="856642" y="199369"/>
                </a:lnTo>
                <a:cubicBezTo>
                  <a:pt x="858850" y="199369"/>
                  <a:pt x="858850" y="199129"/>
                  <a:pt x="858850" y="201433"/>
                </a:cubicBezTo>
                <a:lnTo>
                  <a:pt x="858850" y="242790"/>
                </a:lnTo>
                <a:cubicBezTo>
                  <a:pt x="858850" y="244998"/>
                  <a:pt x="858850" y="245022"/>
                  <a:pt x="856450" y="245022"/>
                </a:cubicBezTo>
                <a:lnTo>
                  <a:pt x="815573" y="245022"/>
                </a:lnTo>
                <a:cubicBezTo>
                  <a:pt x="815213" y="245022"/>
                  <a:pt x="814877" y="245022"/>
                  <a:pt x="814517" y="245022"/>
                </a:cubicBezTo>
                <a:cubicBezTo>
                  <a:pt x="813340" y="245070"/>
                  <a:pt x="813004" y="244446"/>
                  <a:pt x="813172" y="243390"/>
                </a:cubicBezTo>
                <a:close/>
                <a:moveTo>
                  <a:pt x="819101" y="626357"/>
                </a:moveTo>
                <a:cubicBezTo>
                  <a:pt x="818067" y="626744"/>
                  <a:pt x="816955" y="626876"/>
                  <a:pt x="815861" y="626741"/>
                </a:cubicBezTo>
                <a:cubicBezTo>
                  <a:pt x="803571" y="626741"/>
                  <a:pt x="791282" y="626741"/>
                  <a:pt x="778992" y="626741"/>
                </a:cubicBezTo>
                <a:cubicBezTo>
                  <a:pt x="776064" y="626729"/>
                  <a:pt x="773215" y="625788"/>
                  <a:pt x="770855" y="624053"/>
                </a:cubicBezTo>
                <a:lnTo>
                  <a:pt x="783457" y="624053"/>
                </a:lnTo>
                <a:cubicBezTo>
                  <a:pt x="792218" y="624053"/>
                  <a:pt x="801003" y="624053"/>
                  <a:pt x="809860" y="624053"/>
                </a:cubicBezTo>
                <a:cubicBezTo>
                  <a:pt x="813014" y="624401"/>
                  <a:pt x="816103" y="625200"/>
                  <a:pt x="819029" y="626429"/>
                </a:cubicBezTo>
                <a:close/>
                <a:moveTo>
                  <a:pt x="811492" y="431453"/>
                </a:moveTo>
                <a:cubicBezTo>
                  <a:pt x="811492" y="433710"/>
                  <a:pt x="811492" y="433734"/>
                  <a:pt x="809092" y="433734"/>
                </a:cubicBezTo>
                <a:lnTo>
                  <a:pt x="768071" y="433734"/>
                </a:lnTo>
                <a:cubicBezTo>
                  <a:pt x="765958" y="433734"/>
                  <a:pt x="765935" y="433734"/>
                  <a:pt x="765935" y="431573"/>
                </a:cubicBezTo>
                <a:cubicBezTo>
                  <a:pt x="765935" y="417796"/>
                  <a:pt x="765935" y="404018"/>
                  <a:pt x="765935" y="390240"/>
                </a:cubicBezTo>
                <a:cubicBezTo>
                  <a:pt x="765935" y="388104"/>
                  <a:pt x="765935" y="388080"/>
                  <a:pt x="768095" y="388080"/>
                </a:cubicBezTo>
                <a:lnTo>
                  <a:pt x="809428" y="388080"/>
                </a:lnTo>
                <a:cubicBezTo>
                  <a:pt x="811444" y="388080"/>
                  <a:pt x="811492" y="388080"/>
                  <a:pt x="811492" y="390120"/>
                </a:cubicBezTo>
                <a:cubicBezTo>
                  <a:pt x="811492" y="397129"/>
                  <a:pt x="811492" y="404162"/>
                  <a:pt x="811492" y="411171"/>
                </a:cubicBezTo>
                <a:cubicBezTo>
                  <a:pt x="811492" y="418180"/>
                  <a:pt x="811516" y="424732"/>
                  <a:pt x="811492" y="431453"/>
                </a:cubicBezTo>
                <a:close/>
                <a:moveTo>
                  <a:pt x="811492" y="437262"/>
                </a:moveTo>
                <a:lnTo>
                  <a:pt x="811492" y="478883"/>
                </a:lnTo>
                <a:cubicBezTo>
                  <a:pt x="811492" y="480923"/>
                  <a:pt x="811492" y="480971"/>
                  <a:pt x="809500" y="480971"/>
                </a:cubicBezTo>
                <a:lnTo>
                  <a:pt x="767879" y="480971"/>
                </a:lnTo>
                <a:cubicBezTo>
                  <a:pt x="765958" y="480971"/>
                  <a:pt x="765935" y="480971"/>
                  <a:pt x="765935" y="478859"/>
                </a:cubicBezTo>
                <a:cubicBezTo>
                  <a:pt x="765935" y="465081"/>
                  <a:pt x="765935" y="451296"/>
                  <a:pt x="765935" y="437502"/>
                </a:cubicBezTo>
                <a:cubicBezTo>
                  <a:pt x="765935" y="435366"/>
                  <a:pt x="765935" y="435342"/>
                  <a:pt x="768023" y="435318"/>
                </a:cubicBezTo>
                <a:lnTo>
                  <a:pt x="809380" y="435318"/>
                </a:lnTo>
                <a:cubicBezTo>
                  <a:pt x="811492" y="435366"/>
                  <a:pt x="811492" y="435270"/>
                  <a:pt x="811492" y="437310"/>
                </a:cubicBezTo>
                <a:close/>
                <a:moveTo>
                  <a:pt x="811492" y="384599"/>
                </a:moveTo>
                <a:cubicBezTo>
                  <a:pt x="811492" y="386448"/>
                  <a:pt x="811492" y="386472"/>
                  <a:pt x="809620" y="386472"/>
                </a:cubicBezTo>
                <a:lnTo>
                  <a:pt x="767807" y="386472"/>
                </a:lnTo>
                <a:cubicBezTo>
                  <a:pt x="765958" y="386472"/>
                  <a:pt x="765935" y="386472"/>
                  <a:pt x="765935" y="384599"/>
                </a:cubicBezTo>
                <a:cubicBezTo>
                  <a:pt x="765935" y="370654"/>
                  <a:pt x="765935" y="356708"/>
                  <a:pt x="765935" y="342762"/>
                </a:cubicBezTo>
                <a:cubicBezTo>
                  <a:pt x="765935" y="341394"/>
                  <a:pt x="766319" y="340962"/>
                  <a:pt x="767711" y="340986"/>
                </a:cubicBezTo>
                <a:cubicBezTo>
                  <a:pt x="781728" y="340986"/>
                  <a:pt x="795753" y="340986"/>
                  <a:pt x="809788" y="340986"/>
                </a:cubicBezTo>
                <a:cubicBezTo>
                  <a:pt x="811204" y="340986"/>
                  <a:pt x="811564" y="341442"/>
                  <a:pt x="811564" y="342786"/>
                </a:cubicBezTo>
                <a:cubicBezTo>
                  <a:pt x="811516" y="356756"/>
                  <a:pt x="811492" y="370709"/>
                  <a:pt x="811492" y="384647"/>
                </a:cubicBezTo>
                <a:close/>
                <a:moveTo>
                  <a:pt x="765382" y="295789"/>
                </a:moveTo>
                <a:cubicBezTo>
                  <a:pt x="765382" y="295044"/>
                  <a:pt x="765238" y="294204"/>
                  <a:pt x="765983" y="293652"/>
                </a:cubicBezTo>
                <a:cubicBezTo>
                  <a:pt x="766727" y="293100"/>
                  <a:pt x="767543" y="293076"/>
                  <a:pt x="768383" y="293076"/>
                </a:cubicBezTo>
                <a:cubicBezTo>
                  <a:pt x="781856" y="293076"/>
                  <a:pt x="795314" y="293076"/>
                  <a:pt x="808756" y="293076"/>
                </a:cubicBezTo>
                <a:cubicBezTo>
                  <a:pt x="809620" y="293076"/>
                  <a:pt x="810532" y="292860"/>
                  <a:pt x="811156" y="293580"/>
                </a:cubicBezTo>
                <a:cubicBezTo>
                  <a:pt x="811447" y="294411"/>
                  <a:pt x="811538" y="295299"/>
                  <a:pt x="811420" y="296173"/>
                </a:cubicBezTo>
                <a:lnTo>
                  <a:pt x="811420" y="336714"/>
                </a:lnTo>
                <a:cubicBezTo>
                  <a:pt x="811420" y="337218"/>
                  <a:pt x="811420" y="337746"/>
                  <a:pt x="811420" y="338274"/>
                </a:cubicBezTo>
                <a:cubicBezTo>
                  <a:pt x="811420" y="338802"/>
                  <a:pt x="810988" y="339354"/>
                  <a:pt x="810268" y="339354"/>
                </a:cubicBezTo>
                <a:cubicBezTo>
                  <a:pt x="809548" y="339354"/>
                  <a:pt x="809020" y="339354"/>
                  <a:pt x="808420" y="339354"/>
                </a:cubicBezTo>
                <a:lnTo>
                  <a:pt x="766103" y="339354"/>
                </a:lnTo>
                <a:cubicBezTo>
                  <a:pt x="765238" y="338874"/>
                  <a:pt x="765406" y="338034"/>
                  <a:pt x="765382" y="337266"/>
                </a:cubicBezTo>
                <a:close/>
                <a:moveTo>
                  <a:pt x="811300" y="292236"/>
                </a:moveTo>
                <a:cubicBezTo>
                  <a:pt x="810453" y="292704"/>
                  <a:pt x="809469" y="292865"/>
                  <a:pt x="808516" y="292692"/>
                </a:cubicBezTo>
                <a:lnTo>
                  <a:pt x="768623" y="292692"/>
                </a:lnTo>
                <a:cubicBezTo>
                  <a:pt x="767668" y="292863"/>
                  <a:pt x="766681" y="292692"/>
                  <a:pt x="765839" y="292212"/>
                </a:cubicBezTo>
                <a:cubicBezTo>
                  <a:pt x="765378" y="291362"/>
                  <a:pt x="765217" y="290381"/>
                  <a:pt x="765382" y="289428"/>
                </a:cubicBezTo>
                <a:cubicBezTo>
                  <a:pt x="765382" y="276161"/>
                  <a:pt x="765382" y="262873"/>
                  <a:pt x="765382" y="249559"/>
                </a:cubicBezTo>
                <a:cubicBezTo>
                  <a:pt x="765200" y="248608"/>
                  <a:pt x="765351" y="247624"/>
                  <a:pt x="765814" y="246774"/>
                </a:cubicBezTo>
                <a:lnTo>
                  <a:pt x="765814" y="246774"/>
                </a:lnTo>
                <a:cubicBezTo>
                  <a:pt x="766511" y="246030"/>
                  <a:pt x="767447" y="246246"/>
                  <a:pt x="768215" y="246246"/>
                </a:cubicBezTo>
                <a:cubicBezTo>
                  <a:pt x="781824" y="246246"/>
                  <a:pt x="795434" y="246246"/>
                  <a:pt x="809020" y="246246"/>
                </a:cubicBezTo>
                <a:cubicBezTo>
                  <a:pt x="811588" y="246246"/>
                  <a:pt x="811684" y="246246"/>
                  <a:pt x="811684" y="248911"/>
                </a:cubicBezTo>
                <a:cubicBezTo>
                  <a:pt x="811684" y="262513"/>
                  <a:pt x="811684" y="276113"/>
                  <a:pt x="811684" y="289716"/>
                </a:cubicBezTo>
                <a:cubicBezTo>
                  <a:pt x="811828" y="290580"/>
                  <a:pt x="812044" y="291516"/>
                  <a:pt x="811300" y="292236"/>
                </a:cubicBezTo>
                <a:close/>
                <a:moveTo>
                  <a:pt x="811492" y="195840"/>
                </a:moveTo>
                <a:cubicBezTo>
                  <a:pt x="811492" y="197688"/>
                  <a:pt x="811492" y="197736"/>
                  <a:pt x="809572" y="197736"/>
                </a:cubicBezTo>
                <a:cubicBezTo>
                  <a:pt x="795602" y="197736"/>
                  <a:pt x="781656" y="197736"/>
                  <a:pt x="767711" y="197736"/>
                </a:cubicBezTo>
                <a:cubicBezTo>
                  <a:pt x="766343" y="197736"/>
                  <a:pt x="765886" y="197328"/>
                  <a:pt x="765886" y="195936"/>
                </a:cubicBezTo>
                <a:cubicBezTo>
                  <a:pt x="765886" y="188927"/>
                  <a:pt x="765886" y="181894"/>
                  <a:pt x="765886" y="174886"/>
                </a:cubicBezTo>
                <a:cubicBezTo>
                  <a:pt x="765886" y="167877"/>
                  <a:pt x="765886" y="161012"/>
                  <a:pt x="765886" y="154075"/>
                </a:cubicBezTo>
                <a:cubicBezTo>
                  <a:pt x="765886" y="152083"/>
                  <a:pt x="765886" y="152035"/>
                  <a:pt x="767903" y="152035"/>
                </a:cubicBezTo>
                <a:lnTo>
                  <a:pt x="809500" y="152035"/>
                </a:lnTo>
                <a:cubicBezTo>
                  <a:pt x="811372" y="152035"/>
                  <a:pt x="811444" y="152035"/>
                  <a:pt x="811444" y="153931"/>
                </a:cubicBezTo>
                <a:close/>
                <a:moveTo>
                  <a:pt x="811492" y="201265"/>
                </a:moveTo>
                <a:lnTo>
                  <a:pt x="811492" y="242886"/>
                </a:lnTo>
                <a:cubicBezTo>
                  <a:pt x="811492" y="244926"/>
                  <a:pt x="811492" y="244974"/>
                  <a:pt x="809500" y="244974"/>
                </a:cubicBezTo>
                <a:cubicBezTo>
                  <a:pt x="795626" y="244974"/>
                  <a:pt x="781752" y="244974"/>
                  <a:pt x="767879" y="244974"/>
                </a:cubicBezTo>
                <a:cubicBezTo>
                  <a:pt x="765958" y="244974"/>
                  <a:pt x="765935" y="244974"/>
                  <a:pt x="765935" y="242886"/>
                </a:cubicBezTo>
                <a:cubicBezTo>
                  <a:pt x="765935" y="229092"/>
                  <a:pt x="765935" y="215307"/>
                  <a:pt x="765935" y="201529"/>
                </a:cubicBezTo>
                <a:cubicBezTo>
                  <a:pt x="765935" y="199369"/>
                  <a:pt x="765935" y="199345"/>
                  <a:pt x="768023" y="199345"/>
                </a:cubicBezTo>
                <a:cubicBezTo>
                  <a:pt x="774960" y="199345"/>
                  <a:pt x="781896" y="199345"/>
                  <a:pt x="788833" y="199345"/>
                </a:cubicBezTo>
                <a:lnTo>
                  <a:pt x="809380" y="199345"/>
                </a:lnTo>
                <a:cubicBezTo>
                  <a:pt x="811492" y="199297"/>
                  <a:pt x="811492" y="199201"/>
                  <a:pt x="811492" y="201241"/>
                </a:cubicBezTo>
                <a:close/>
                <a:moveTo>
                  <a:pt x="811492" y="148458"/>
                </a:moveTo>
                <a:cubicBezTo>
                  <a:pt x="811492" y="150355"/>
                  <a:pt x="811492" y="150403"/>
                  <a:pt x="809668" y="150403"/>
                </a:cubicBezTo>
                <a:lnTo>
                  <a:pt x="767855" y="150403"/>
                </a:lnTo>
                <a:cubicBezTo>
                  <a:pt x="765958" y="150403"/>
                  <a:pt x="765935" y="150403"/>
                  <a:pt x="765935" y="148554"/>
                </a:cubicBezTo>
                <a:cubicBezTo>
                  <a:pt x="765935" y="134609"/>
                  <a:pt x="765935" y="120687"/>
                  <a:pt x="765935" y="106741"/>
                </a:cubicBezTo>
                <a:cubicBezTo>
                  <a:pt x="765935" y="105445"/>
                  <a:pt x="766175" y="104893"/>
                  <a:pt x="767639" y="104893"/>
                </a:cubicBezTo>
                <a:cubicBezTo>
                  <a:pt x="781656" y="104893"/>
                  <a:pt x="795698" y="104893"/>
                  <a:pt x="809716" y="104893"/>
                </a:cubicBezTo>
                <a:cubicBezTo>
                  <a:pt x="811468" y="104893"/>
                  <a:pt x="811516" y="104893"/>
                  <a:pt x="811516" y="106861"/>
                </a:cubicBezTo>
                <a:cubicBezTo>
                  <a:pt x="811516" y="113894"/>
                  <a:pt x="811516" y="120903"/>
                  <a:pt x="811516" y="127912"/>
                </a:cubicBezTo>
                <a:cubicBezTo>
                  <a:pt x="811516" y="134921"/>
                  <a:pt x="811516" y="141689"/>
                  <a:pt x="811492" y="148530"/>
                </a:cubicBezTo>
                <a:close/>
                <a:moveTo>
                  <a:pt x="811492" y="60175"/>
                </a:moveTo>
                <a:lnTo>
                  <a:pt x="811492" y="100764"/>
                </a:lnTo>
                <a:cubicBezTo>
                  <a:pt x="811492" y="101293"/>
                  <a:pt x="811492" y="101821"/>
                  <a:pt x="811492" y="102349"/>
                </a:cubicBezTo>
                <a:cubicBezTo>
                  <a:pt x="811492" y="102877"/>
                  <a:pt x="811060" y="103429"/>
                  <a:pt x="810340" y="103405"/>
                </a:cubicBezTo>
                <a:lnTo>
                  <a:pt x="766103" y="103405"/>
                </a:lnTo>
                <a:cubicBezTo>
                  <a:pt x="765238" y="102925"/>
                  <a:pt x="765406" y="102061"/>
                  <a:pt x="765382" y="101293"/>
                </a:cubicBezTo>
                <a:lnTo>
                  <a:pt x="765382" y="59863"/>
                </a:lnTo>
                <a:cubicBezTo>
                  <a:pt x="765382" y="59095"/>
                  <a:pt x="765238" y="58279"/>
                  <a:pt x="765983" y="57727"/>
                </a:cubicBezTo>
                <a:cubicBezTo>
                  <a:pt x="766727" y="57175"/>
                  <a:pt x="767543" y="57127"/>
                  <a:pt x="768383" y="57127"/>
                </a:cubicBezTo>
                <a:lnTo>
                  <a:pt x="808756" y="57127"/>
                </a:lnTo>
                <a:cubicBezTo>
                  <a:pt x="809620" y="57127"/>
                  <a:pt x="810532" y="56935"/>
                  <a:pt x="811156" y="57655"/>
                </a:cubicBezTo>
                <a:cubicBezTo>
                  <a:pt x="811471" y="58481"/>
                  <a:pt x="811586" y="59369"/>
                  <a:pt x="811492" y="60247"/>
                </a:cubicBezTo>
                <a:close/>
                <a:moveTo>
                  <a:pt x="765886" y="10633"/>
                </a:moveTo>
                <a:lnTo>
                  <a:pt x="765886" y="10633"/>
                </a:lnTo>
                <a:cubicBezTo>
                  <a:pt x="766583" y="9889"/>
                  <a:pt x="767519" y="10081"/>
                  <a:pt x="768287" y="10081"/>
                </a:cubicBezTo>
                <a:lnTo>
                  <a:pt x="809092" y="10081"/>
                </a:lnTo>
                <a:cubicBezTo>
                  <a:pt x="811660" y="10081"/>
                  <a:pt x="811756" y="10081"/>
                  <a:pt x="811756" y="12770"/>
                </a:cubicBezTo>
                <a:cubicBezTo>
                  <a:pt x="811756" y="26371"/>
                  <a:pt x="811756" y="39973"/>
                  <a:pt x="811756" y="53575"/>
                </a:cubicBezTo>
                <a:cubicBezTo>
                  <a:pt x="811756" y="54439"/>
                  <a:pt x="811972" y="55351"/>
                  <a:pt x="811228" y="55975"/>
                </a:cubicBezTo>
                <a:cubicBezTo>
                  <a:pt x="810381" y="56445"/>
                  <a:pt x="809397" y="56606"/>
                  <a:pt x="808444" y="56431"/>
                </a:cubicBezTo>
                <a:lnTo>
                  <a:pt x="768647" y="56431"/>
                </a:lnTo>
                <a:cubicBezTo>
                  <a:pt x="767696" y="56602"/>
                  <a:pt x="766717" y="56450"/>
                  <a:pt x="765863" y="55999"/>
                </a:cubicBezTo>
                <a:lnTo>
                  <a:pt x="765863" y="55999"/>
                </a:lnTo>
                <a:cubicBezTo>
                  <a:pt x="765385" y="55155"/>
                  <a:pt x="765214" y="54170"/>
                  <a:pt x="765382" y="53215"/>
                </a:cubicBezTo>
                <a:cubicBezTo>
                  <a:pt x="765382" y="39917"/>
                  <a:pt x="765382" y="26619"/>
                  <a:pt x="765382" y="13322"/>
                </a:cubicBezTo>
                <a:cubicBezTo>
                  <a:pt x="765243" y="12423"/>
                  <a:pt x="765404" y="11504"/>
                  <a:pt x="765839" y="10705"/>
                </a:cubicBezTo>
                <a:close/>
                <a:moveTo>
                  <a:pt x="765886" y="482748"/>
                </a:moveTo>
                <a:lnTo>
                  <a:pt x="765886" y="482748"/>
                </a:lnTo>
                <a:cubicBezTo>
                  <a:pt x="766583" y="482003"/>
                  <a:pt x="767519" y="482219"/>
                  <a:pt x="768287" y="482219"/>
                </a:cubicBezTo>
                <a:cubicBezTo>
                  <a:pt x="781904" y="482219"/>
                  <a:pt x="795506" y="482219"/>
                  <a:pt x="809092" y="482219"/>
                </a:cubicBezTo>
                <a:cubicBezTo>
                  <a:pt x="811660" y="482219"/>
                  <a:pt x="811756" y="482219"/>
                  <a:pt x="811756" y="484884"/>
                </a:cubicBezTo>
                <a:cubicBezTo>
                  <a:pt x="811756" y="498501"/>
                  <a:pt x="811756" y="512103"/>
                  <a:pt x="811756" y="525689"/>
                </a:cubicBezTo>
                <a:cubicBezTo>
                  <a:pt x="811756" y="526553"/>
                  <a:pt x="811972" y="527465"/>
                  <a:pt x="811228" y="528089"/>
                </a:cubicBezTo>
                <a:cubicBezTo>
                  <a:pt x="810378" y="528552"/>
                  <a:pt x="809394" y="528706"/>
                  <a:pt x="808444" y="528521"/>
                </a:cubicBezTo>
                <a:lnTo>
                  <a:pt x="768647" y="528521"/>
                </a:lnTo>
                <a:cubicBezTo>
                  <a:pt x="767696" y="528692"/>
                  <a:pt x="766717" y="528540"/>
                  <a:pt x="765863" y="528089"/>
                </a:cubicBezTo>
                <a:lnTo>
                  <a:pt x="765863" y="528089"/>
                </a:lnTo>
                <a:cubicBezTo>
                  <a:pt x="765385" y="527244"/>
                  <a:pt x="765214" y="526260"/>
                  <a:pt x="765382" y="525305"/>
                </a:cubicBezTo>
                <a:cubicBezTo>
                  <a:pt x="765382" y="512007"/>
                  <a:pt x="765382" y="498710"/>
                  <a:pt x="765382" y="485412"/>
                </a:cubicBezTo>
                <a:cubicBezTo>
                  <a:pt x="765250" y="484521"/>
                  <a:pt x="765409" y="483612"/>
                  <a:pt x="765839" y="482820"/>
                </a:cubicBezTo>
                <a:close/>
                <a:moveTo>
                  <a:pt x="764470" y="575063"/>
                </a:moveTo>
                <a:lnTo>
                  <a:pt x="764470" y="575063"/>
                </a:lnTo>
                <a:cubicBezTo>
                  <a:pt x="763774" y="575807"/>
                  <a:pt x="762838" y="575615"/>
                  <a:pt x="762070" y="575615"/>
                </a:cubicBezTo>
                <a:lnTo>
                  <a:pt x="721265" y="575615"/>
                </a:lnTo>
                <a:cubicBezTo>
                  <a:pt x="718697" y="575615"/>
                  <a:pt x="718601" y="575615"/>
                  <a:pt x="718601" y="572927"/>
                </a:cubicBezTo>
                <a:cubicBezTo>
                  <a:pt x="718601" y="559324"/>
                  <a:pt x="718601" y="545724"/>
                  <a:pt x="718601" y="532122"/>
                </a:cubicBezTo>
                <a:cubicBezTo>
                  <a:pt x="718601" y="531282"/>
                  <a:pt x="718385" y="530345"/>
                  <a:pt x="719129" y="529721"/>
                </a:cubicBezTo>
                <a:cubicBezTo>
                  <a:pt x="719976" y="529253"/>
                  <a:pt x="720960" y="529092"/>
                  <a:pt x="721913" y="529265"/>
                </a:cubicBezTo>
                <a:lnTo>
                  <a:pt x="761806" y="529265"/>
                </a:lnTo>
                <a:cubicBezTo>
                  <a:pt x="762759" y="529100"/>
                  <a:pt x="763741" y="529261"/>
                  <a:pt x="764590" y="529721"/>
                </a:cubicBezTo>
                <a:cubicBezTo>
                  <a:pt x="765049" y="530581"/>
                  <a:pt x="765210" y="531570"/>
                  <a:pt x="765046" y="532530"/>
                </a:cubicBezTo>
                <a:lnTo>
                  <a:pt x="765046" y="572375"/>
                </a:lnTo>
                <a:cubicBezTo>
                  <a:pt x="765169" y="573340"/>
                  <a:pt x="764948" y="574316"/>
                  <a:pt x="764422" y="575135"/>
                </a:cubicBezTo>
                <a:close/>
                <a:moveTo>
                  <a:pt x="718433" y="12842"/>
                </a:moveTo>
                <a:cubicBezTo>
                  <a:pt x="718433" y="10273"/>
                  <a:pt x="718433" y="10153"/>
                  <a:pt x="721097" y="10153"/>
                </a:cubicBezTo>
                <a:lnTo>
                  <a:pt x="761902" y="10153"/>
                </a:lnTo>
                <a:cubicBezTo>
                  <a:pt x="762742" y="10153"/>
                  <a:pt x="763678" y="9961"/>
                  <a:pt x="764302" y="10705"/>
                </a:cubicBezTo>
                <a:cubicBezTo>
                  <a:pt x="764773" y="11552"/>
                  <a:pt x="764934" y="12537"/>
                  <a:pt x="764758" y="13490"/>
                </a:cubicBezTo>
                <a:lnTo>
                  <a:pt x="764758" y="53383"/>
                </a:lnTo>
                <a:cubicBezTo>
                  <a:pt x="764926" y="54338"/>
                  <a:pt x="764756" y="55323"/>
                  <a:pt x="764278" y="56167"/>
                </a:cubicBezTo>
                <a:cubicBezTo>
                  <a:pt x="763424" y="56618"/>
                  <a:pt x="762444" y="56770"/>
                  <a:pt x="761494" y="56599"/>
                </a:cubicBezTo>
                <a:lnTo>
                  <a:pt x="721745" y="56599"/>
                </a:lnTo>
                <a:cubicBezTo>
                  <a:pt x="720792" y="56785"/>
                  <a:pt x="719803" y="56623"/>
                  <a:pt x="718961" y="56143"/>
                </a:cubicBezTo>
                <a:lnTo>
                  <a:pt x="718961" y="56143"/>
                </a:lnTo>
                <a:cubicBezTo>
                  <a:pt x="718217" y="55447"/>
                  <a:pt x="718433" y="54535"/>
                  <a:pt x="718433" y="53743"/>
                </a:cubicBezTo>
                <a:cubicBezTo>
                  <a:pt x="718416" y="40093"/>
                  <a:pt x="718416" y="26459"/>
                  <a:pt x="718433" y="12842"/>
                </a:cubicBezTo>
                <a:close/>
                <a:moveTo>
                  <a:pt x="764326" y="195552"/>
                </a:moveTo>
                <a:cubicBezTo>
                  <a:pt x="764326" y="197688"/>
                  <a:pt x="764326" y="197712"/>
                  <a:pt x="762190" y="197712"/>
                </a:cubicBezTo>
                <a:lnTo>
                  <a:pt x="720833" y="197712"/>
                </a:lnTo>
                <a:cubicBezTo>
                  <a:pt x="718817" y="197712"/>
                  <a:pt x="718769" y="197712"/>
                  <a:pt x="718769" y="195696"/>
                </a:cubicBezTo>
                <a:lnTo>
                  <a:pt x="718769" y="154099"/>
                </a:lnTo>
                <a:cubicBezTo>
                  <a:pt x="718769" y="152107"/>
                  <a:pt x="718769" y="152059"/>
                  <a:pt x="720833" y="152059"/>
                </a:cubicBezTo>
                <a:lnTo>
                  <a:pt x="762430" y="152059"/>
                </a:lnTo>
                <a:cubicBezTo>
                  <a:pt x="764278" y="152059"/>
                  <a:pt x="764326" y="152059"/>
                  <a:pt x="764326" y="153955"/>
                </a:cubicBezTo>
                <a:cubicBezTo>
                  <a:pt x="764326" y="160964"/>
                  <a:pt x="764326" y="167989"/>
                  <a:pt x="764326" y="175030"/>
                </a:cubicBezTo>
                <a:cubicBezTo>
                  <a:pt x="764326" y="182070"/>
                  <a:pt x="764326" y="188911"/>
                  <a:pt x="764326" y="195552"/>
                </a:cubicBezTo>
                <a:close/>
                <a:moveTo>
                  <a:pt x="721121" y="199321"/>
                </a:moveTo>
                <a:cubicBezTo>
                  <a:pt x="727962" y="199321"/>
                  <a:pt x="734803" y="199321"/>
                  <a:pt x="741668" y="199321"/>
                </a:cubicBezTo>
                <a:cubicBezTo>
                  <a:pt x="748532" y="199321"/>
                  <a:pt x="755349" y="199321"/>
                  <a:pt x="762214" y="199321"/>
                </a:cubicBezTo>
                <a:cubicBezTo>
                  <a:pt x="764278" y="199321"/>
                  <a:pt x="764302" y="199321"/>
                  <a:pt x="764302" y="201505"/>
                </a:cubicBezTo>
                <a:cubicBezTo>
                  <a:pt x="764302" y="215187"/>
                  <a:pt x="764302" y="228884"/>
                  <a:pt x="764302" y="242598"/>
                </a:cubicBezTo>
                <a:cubicBezTo>
                  <a:pt x="764302" y="244998"/>
                  <a:pt x="764302" y="244998"/>
                  <a:pt x="762094" y="244998"/>
                </a:cubicBezTo>
                <a:lnTo>
                  <a:pt x="721025" y="244998"/>
                </a:lnTo>
                <a:cubicBezTo>
                  <a:pt x="718793" y="244998"/>
                  <a:pt x="718769" y="244998"/>
                  <a:pt x="718769" y="242598"/>
                </a:cubicBezTo>
                <a:lnTo>
                  <a:pt x="718769" y="201505"/>
                </a:lnTo>
                <a:cubicBezTo>
                  <a:pt x="718769" y="199081"/>
                  <a:pt x="718673" y="199321"/>
                  <a:pt x="721145" y="199321"/>
                </a:cubicBezTo>
                <a:close/>
                <a:moveTo>
                  <a:pt x="764326" y="127720"/>
                </a:moveTo>
                <a:cubicBezTo>
                  <a:pt x="764326" y="134553"/>
                  <a:pt x="764326" y="141394"/>
                  <a:pt x="764326" y="148242"/>
                </a:cubicBezTo>
                <a:cubicBezTo>
                  <a:pt x="764326" y="150427"/>
                  <a:pt x="764326" y="150475"/>
                  <a:pt x="762286" y="150475"/>
                </a:cubicBezTo>
                <a:lnTo>
                  <a:pt x="720713" y="150475"/>
                </a:lnTo>
                <a:cubicBezTo>
                  <a:pt x="718793" y="150475"/>
                  <a:pt x="718769" y="150475"/>
                  <a:pt x="718769" y="148386"/>
                </a:cubicBezTo>
                <a:lnTo>
                  <a:pt x="718769" y="107101"/>
                </a:lnTo>
                <a:cubicBezTo>
                  <a:pt x="718769" y="105013"/>
                  <a:pt x="718769" y="104989"/>
                  <a:pt x="720953" y="104989"/>
                </a:cubicBezTo>
                <a:lnTo>
                  <a:pt x="761998" y="104989"/>
                </a:lnTo>
                <a:cubicBezTo>
                  <a:pt x="764686" y="104989"/>
                  <a:pt x="764398" y="104989"/>
                  <a:pt x="764398" y="107389"/>
                </a:cubicBezTo>
                <a:cubicBezTo>
                  <a:pt x="764382" y="114206"/>
                  <a:pt x="764367" y="120983"/>
                  <a:pt x="764350" y="127720"/>
                </a:cubicBezTo>
                <a:close/>
                <a:moveTo>
                  <a:pt x="723113" y="103405"/>
                </a:moveTo>
                <a:lnTo>
                  <a:pt x="721529" y="103405"/>
                </a:lnTo>
                <a:cubicBezTo>
                  <a:pt x="718841" y="103405"/>
                  <a:pt x="718745" y="103837"/>
                  <a:pt x="718769" y="100764"/>
                </a:cubicBezTo>
                <a:lnTo>
                  <a:pt x="718769" y="60511"/>
                </a:lnTo>
                <a:cubicBezTo>
                  <a:pt x="718639" y="59552"/>
                  <a:pt x="718730" y="58575"/>
                  <a:pt x="719033" y="57655"/>
                </a:cubicBezTo>
                <a:cubicBezTo>
                  <a:pt x="719729" y="56935"/>
                  <a:pt x="720641" y="57127"/>
                  <a:pt x="721433" y="57127"/>
                </a:cubicBezTo>
                <a:lnTo>
                  <a:pt x="761806" y="57127"/>
                </a:lnTo>
                <a:cubicBezTo>
                  <a:pt x="762646" y="57127"/>
                  <a:pt x="763558" y="56911"/>
                  <a:pt x="764206" y="57727"/>
                </a:cubicBezTo>
                <a:cubicBezTo>
                  <a:pt x="764854" y="58543"/>
                  <a:pt x="764782" y="59287"/>
                  <a:pt x="764806" y="60127"/>
                </a:cubicBezTo>
                <a:cubicBezTo>
                  <a:pt x="764806" y="73761"/>
                  <a:pt x="764806" y="87403"/>
                  <a:pt x="764806" y="101052"/>
                </a:cubicBezTo>
                <a:cubicBezTo>
                  <a:pt x="764806" y="101893"/>
                  <a:pt x="765070" y="102853"/>
                  <a:pt x="764110" y="103453"/>
                </a:cubicBezTo>
                <a:close/>
                <a:moveTo>
                  <a:pt x="718313" y="289740"/>
                </a:moveTo>
                <a:cubicBezTo>
                  <a:pt x="718313" y="276137"/>
                  <a:pt x="718313" y="262537"/>
                  <a:pt x="718313" y="248935"/>
                </a:cubicBezTo>
                <a:cubicBezTo>
                  <a:pt x="718313" y="246366"/>
                  <a:pt x="718313" y="246270"/>
                  <a:pt x="720977" y="246270"/>
                </a:cubicBezTo>
                <a:cubicBezTo>
                  <a:pt x="734587" y="246270"/>
                  <a:pt x="748196" y="246270"/>
                  <a:pt x="761782" y="246270"/>
                </a:cubicBezTo>
                <a:cubicBezTo>
                  <a:pt x="762622" y="246270"/>
                  <a:pt x="763558" y="246054"/>
                  <a:pt x="764182" y="246798"/>
                </a:cubicBezTo>
                <a:cubicBezTo>
                  <a:pt x="764650" y="247646"/>
                  <a:pt x="764811" y="248630"/>
                  <a:pt x="764638" y="249583"/>
                </a:cubicBezTo>
                <a:lnTo>
                  <a:pt x="764638" y="289452"/>
                </a:lnTo>
                <a:cubicBezTo>
                  <a:pt x="764802" y="290405"/>
                  <a:pt x="764641" y="291384"/>
                  <a:pt x="764182" y="292236"/>
                </a:cubicBezTo>
                <a:lnTo>
                  <a:pt x="764182" y="292236"/>
                </a:lnTo>
                <a:cubicBezTo>
                  <a:pt x="763340" y="292716"/>
                  <a:pt x="762353" y="292887"/>
                  <a:pt x="761398" y="292716"/>
                </a:cubicBezTo>
                <a:lnTo>
                  <a:pt x="721745" y="292716"/>
                </a:lnTo>
                <a:cubicBezTo>
                  <a:pt x="720792" y="292889"/>
                  <a:pt x="719808" y="292728"/>
                  <a:pt x="718961" y="292260"/>
                </a:cubicBezTo>
                <a:lnTo>
                  <a:pt x="718961" y="292260"/>
                </a:lnTo>
                <a:cubicBezTo>
                  <a:pt x="718217" y="291516"/>
                  <a:pt x="718433" y="290580"/>
                  <a:pt x="718433" y="289836"/>
                </a:cubicBezTo>
                <a:close/>
                <a:moveTo>
                  <a:pt x="718649" y="478379"/>
                </a:moveTo>
                <a:lnTo>
                  <a:pt x="718649" y="437574"/>
                </a:lnTo>
                <a:cubicBezTo>
                  <a:pt x="718649" y="435174"/>
                  <a:pt x="718649" y="435390"/>
                  <a:pt x="720761" y="435390"/>
                </a:cubicBezTo>
                <a:lnTo>
                  <a:pt x="761854" y="435390"/>
                </a:lnTo>
                <a:cubicBezTo>
                  <a:pt x="764542" y="435390"/>
                  <a:pt x="764254" y="435390"/>
                  <a:pt x="764254" y="437790"/>
                </a:cubicBezTo>
                <a:cubicBezTo>
                  <a:pt x="764254" y="451296"/>
                  <a:pt x="764254" y="464817"/>
                  <a:pt x="764254" y="478355"/>
                </a:cubicBezTo>
                <a:cubicBezTo>
                  <a:pt x="764254" y="480971"/>
                  <a:pt x="764662" y="480971"/>
                  <a:pt x="761854" y="480971"/>
                </a:cubicBezTo>
                <a:lnTo>
                  <a:pt x="721289" y="480971"/>
                </a:lnTo>
                <a:cubicBezTo>
                  <a:pt x="720929" y="480971"/>
                  <a:pt x="720569" y="480971"/>
                  <a:pt x="720233" y="480971"/>
                </a:cubicBezTo>
                <a:cubicBezTo>
                  <a:pt x="719033" y="480971"/>
                  <a:pt x="718673" y="480443"/>
                  <a:pt x="718769" y="479387"/>
                </a:cubicBezTo>
                <a:cubicBezTo>
                  <a:pt x="718793" y="479099"/>
                  <a:pt x="718769" y="478739"/>
                  <a:pt x="718769" y="478379"/>
                </a:cubicBezTo>
                <a:close/>
                <a:moveTo>
                  <a:pt x="764254" y="411171"/>
                </a:moveTo>
                <a:cubicBezTo>
                  <a:pt x="764254" y="418004"/>
                  <a:pt x="764254" y="424852"/>
                  <a:pt x="764254" y="431717"/>
                </a:cubicBezTo>
                <a:cubicBezTo>
                  <a:pt x="764254" y="433686"/>
                  <a:pt x="764254" y="433734"/>
                  <a:pt x="762238" y="433734"/>
                </a:cubicBezTo>
                <a:lnTo>
                  <a:pt x="720713" y="433734"/>
                </a:lnTo>
                <a:cubicBezTo>
                  <a:pt x="718841" y="433734"/>
                  <a:pt x="718769" y="433734"/>
                  <a:pt x="718769" y="431837"/>
                </a:cubicBezTo>
                <a:lnTo>
                  <a:pt x="718769" y="390024"/>
                </a:lnTo>
                <a:cubicBezTo>
                  <a:pt x="718769" y="388176"/>
                  <a:pt x="718769" y="388128"/>
                  <a:pt x="720713" y="388128"/>
                </a:cubicBezTo>
                <a:lnTo>
                  <a:pt x="762574" y="388128"/>
                </a:lnTo>
                <a:cubicBezTo>
                  <a:pt x="763966" y="388128"/>
                  <a:pt x="764374" y="388560"/>
                  <a:pt x="764374" y="389904"/>
                </a:cubicBezTo>
                <a:cubicBezTo>
                  <a:pt x="764302" y="397009"/>
                  <a:pt x="764350" y="404114"/>
                  <a:pt x="764350" y="411219"/>
                </a:cubicBezTo>
                <a:close/>
                <a:moveTo>
                  <a:pt x="762526" y="386520"/>
                </a:moveTo>
                <a:cubicBezTo>
                  <a:pt x="748477" y="386520"/>
                  <a:pt x="734443" y="386520"/>
                  <a:pt x="720425" y="386520"/>
                </a:cubicBezTo>
                <a:cubicBezTo>
                  <a:pt x="719057" y="386520"/>
                  <a:pt x="718649" y="386112"/>
                  <a:pt x="718649" y="384743"/>
                </a:cubicBezTo>
                <a:cubicBezTo>
                  <a:pt x="718649" y="370726"/>
                  <a:pt x="718649" y="356691"/>
                  <a:pt x="718649" y="342642"/>
                </a:cubicBezTo>
                <a:cubicBezTo>
                  <a:pt x="718649" y="341130"/>
                  <a:pt x="719297" y="340986"/>
                  <a:pt x="720521" y="340986"/>
                </a:cubicBezTo>
                <a:lnTo>
                  <a:pt x="762358" y="340986"/>
                </a:lnTo>
                <a:cubicBezTo>
                  <a:pt x="764206" y="340986"/>
                  <a:pt x="764230" y="340986"/>
                  <a:pt x="764230" y="342858"/>
                </a:cubicBezTo>
                <a:cubicBezTo>
                  <a:pt x="764230" y="356804"/>
                  <a:pt x="764230" y="370750"/>
                  <a:pt x="764230" y="384695"/>
                </a:cubicBezTo>
                <a:cubicBezTo>
                  <a:pt x="764374" y="386088"/>
                  <a:pt x="764014" y="386568"/>
                  <a:pt x="762622" y="386568"/>
                </a:cubicBezTo>
                <a:close/>
                <a:moveTo>
                  <a:pt x="764062" y="339426"/>
                </a:moveTo>
                <a:lnTo>
                  <a:pt x="721529" y="339426"/>
                </a:lnTo>
                <a:cubicBezTo>
                  <a:pt x="718817" y="339426"/>
                  <a:pt x="718745" y="339858"/>
                  <a:pt x="718769" y="336786"/>
                </a:cubicBezTo>
                <a:lnTo>
                  <a:pt x="718769" y="296557"/>
                </a:lnTo>
                <a:cubicBezTo>
                  <a:pt x="718642" y="295596"/>
                  <a:pt x="718733" y="294620"/>
                  <a:pt x="719033" y="293700"/>
                </a:cubicBezTo>
                <a:cubicBezTo>
                  <a:pt x="719729" y="292980"/>
                  <a:pt x="720641" y="293196"/>
                  <a:pt x="721433" y="293196"/>
                </a:cubicBezTo>
                <a:cubicBezTo>
                  <a:pt x="734906" y="293196"/>
                  <a:pt x="748364" y="293196"/>
                  <a:pt x="761806" y="293196"/>
                </a:cubicBezTo>
                <a:cubicBezTo>
                  <a:pt x="762646" y="293196"/>
                  <a:pt x="763558" y="292956"/>
                  <a:pt x="764206" y="293772"/>
                </a:cubicBezTo>
                <a:cubicBezTo>
                  <a:pt x="764854" y="294588"/>
                  <a:pt x="764782" y="295332"/>
                  <a:pt x="764806" y="296173"/>
                </a:cubicBezTo>
                <a:cubicBezTo>
                  <a:pt x="764806" y="309837"/>
                  <a:pt x="764806" y="323488"/>
                  <a:pt x="764806" y="337122"/>
                </a:cubicBezTo>
                <a:cubicBezTo>
                  <a:pt x="764854" y="337962"/>
                  <a:pt x="765166" y="338922"/>
                  <a:pt x="764158" y="339474"/>
                </a:cubicBezTo>
                <a:close/>
                <a:moveTo>
                  <a:pt x="718433" y="525785"/>
                </a:moveTo>
                <a:cubicBezTo>
                  <a:pt x="718433" y="512168"/>
                  <a:pt x="718433" y="498566"/>
                  <a:pt x="718433" y="484980"/>
                </a:cubicBezTo>
                <a:cubicBezTo>
                  <a:pt x="718433" y="482412"/>
                  <a:pt x="718433" y="482316"/>
                  <a:pt x="721097" y="482316"/>
                </a:cubicBezTo>
                <a:cubicBezTo>
                  <a:pt x="734699" y="482316"/>
                  <a:pt x="748300" y="482316"/>
                  <a:pt x="761902" y="482316"/>
                </a:cubicBezTo>
                <a:cubicBezTo>
                  <a:pt x="762742" y="482316"/>
                  <a:pt x="763678" y="482100"/>
                  <a:pt x="764302" y="482844"/>
                </a:cubicBezTo>
                <a:cubicBezTo>
                  <a:pt x="764773" y="483691"/>
                  <a:pt x="764934" y="484675"/>
                  <a:pt x="764758" y="485628"/>
                </a:cubicBezTo>
                <a:lnTo>
                  <a:pt x="764758" y="525521"/>
                </a:lnTo>
                <a:cubicBezTo>
                  <a:pt x="764926" y="526476"/>
                  <a:pt x="764756" y="527460"/>
                  <a:pt x="764278" y="528305"/>
                </a:cubicBezTo>
                <a:cubicBezTo>
                  <a:pt x="763424" y="528756"/>
                  <a:pt x="762444" y="528908"/>
                  <a:pt x="761494" y="528737"/>
                </a:cubicBezTo>
                <a:lnTo>
                  <a:pt x="721745" y="528737"/>
                </a:lnTo>
                <a:cubicBezTo>
                  <a:pt x="720795" y="528920"/>
                  <a:pt x="719810" y="528768"/>
                  <a:pt x="718961" y="528305"/>
                </a:cubicBezTo>
                <a:lnTo>
                  <a:pt x="718961" y="528305"/>
                </a:lnTo>
                <a:cubicBezTo>
                  <a:pt x="718217" y="527465"/>
                  <a:pt x="718433" y="526649"/>
                  <a:pt x="718433" y="525785"/>
                </a:cubicBezTo>
                <a:close/>
                <a:moveTo>
                  <a:pt x="722081" y="626597"/>
                </a:moveTo>
                <a:cubicBezTo>
                  <a:pt x="721253" y="626905"/>
                  <a:pt x="720360" y="626993"/>
                  <a:pt x="719489" y="626861"/>
                </a:cubicBezTo>
                <a:cubicBezTo>
                  <a:pt x="706263" y="626861"/>
                  <a:pt x="693086" y="626861"/>
                  <a:pt x="679788" y="626861"/>
                </a:cubicBezTo>
                <a:cubicBezTo>
                  <a:pt x="677642" y="626917"/>
                  <a:pt x="675609" y="625899"/>
                  <a:pt x="674363" y="624149"/>
                </a:cubicBezTo>
                <a:lnTo>
                  <a:pt x="714328" y="624149"/>
                </a:lnTo>
                <a:cubicBezTo>
                  <a:pt x="718241" y="624173"/>
                  <a:pt x="718241" y="624173"/>
                  <a:pt x="722081" y="626549"/>
                </a:cubicBezTo>
                <a:close/>
                <a:moveTo>
                  <a:pt x="671555" y="579047"/>
                </a:moveTo>
                <a:cubicBezTo>
                  <a:pt x="671555" y="577007"/>
                  <a:pt x="671411" y="576935"/>
                  <a:pt x="673475" y="576935"/>
                </a:cubicBezTo>
                <a:lnTo>
                  <a:pt x="715096" y="576935"/>
                </a:lnTo>
                <a:cubicBezTo>
                  <a:pt x="717185" y="576935"/>
                  <a:pt x="717208" y="576935"/>
                  <a:pt x="717208" y="579167"/>
                </a:cubicBezTo>
                <a:cubicBezTo>
                  <a:pt x="717208" y="592976"/>
                  <a:pt x="717208" y="606764"/>
                  <a:pt x="717208" y="620525"/>
                </a:cubicBezTo>
                <a:cubicBezTo>
                  <a:pt x="717208" y="622565"/>
                  <a:pt x="717208" y="622589"/>
                  <a:pt x="715264" y="622589"/>
                </a:cubicBezTo>
                <a:lnTo>
                  <a:pt x="673331" y="622589"/>
                </a:lnTo>
                <a:cubicBezTo>
                  <a:pt x="671555" y="622589"/>
                  <a:pt x="671531" y="622589"/>
                  <a:pt x="671531" y="620669"/>
                </a:cubicBezTo>
                <a:cubicBezTo>
                  <a:pt x="671531" y="613739"/>
                  <a:pt x="671531" y="606802"/>
                  <a:pt x="671531" y="599858"/>
                </a:cubicBezTo>
                <a:close/>
                <a:moveTo>
                  <a:pt x="715576" y="575471"/>
                </a:moveTo>
                <a:cubicBezTo>
                  <a:pt x="715226" y="575447"/>
                  <a:pt x="714871" y="575447"/>
                  <a:pt x="714520" y="575471"/>
                </a:cubicBezTo>
                <a:lnTo>
                  <a:pt x="673715" y="575471"/>
                </a:lnTo>
                <a:cubicBezTo>
                  <a:pt x="671315" y="575471"/>
                  <a:pt x="671531" y="575471"/>
                  <a:pt x="671531" y="573359"/>
                </a:cubicBezTo>
                <a:lnTo>
                  <a:pt x="671531" y="532266"/>
                </a:lnTo>
                <a:cubicBezTo>
                  <a:pt x="671531" y="529553"/>
                  <a:pt x="671531" y="529865"/>
                  <a:pt x="673931" y="529865"/>
                </a:cubicBezTo>
                <a:lnTo>
                  <a:pt x="714496" y="529865"/>
                </a:lnTo>
                <a:cubicBezTo>
                  <a:pt x="717113" y="529865"/>
                  <a:pt x="717136" y="529481"/>
                  <a:pt x="717136" y="532266"/>
                </a:cubicBezTo>
                <a:lnTo>
                  <a:pt x="717136" y="572831"/>
                </a:lnTo>
                <a:cubicBezTo>
                  <a:pt x="717136" y="573095"/>
                  <a:pt x="717136" y="573359"/>
                  <a:pt x="717136" y="573623"/>
                </a:cubicBezTo>
                <a:cubicBezTo>
                  <a:pt x="717305" y="574799"/>
                  <a:pt x="716920" y="575471"/>
                  <a:pt x="715576" y="575471"/>
                </a:cubicBezTo>
                <a:close/>
                <a:moveTo>
                  <a:pt x="671555" y="484476"/>
                </a:moveTo>
                <a:cubicBezTo>
                  <a:pt x="671555" y="482652"/>
                  <a:pt x="671555" y="482628"/>
                  <a:pt x="673451" y="482628"/>
                </a:cubicBezTo>
                <a:lnTo>
                  <a:pt x="715072" y="482628"/>
                </a:lnTo>
                <a:cubicBezTo>
                  <a:pt x="717161" y="482628"/>
                  <a:pt x="717185" y="482628"/>
                  <a:pt x="717185" y="484860"/>
                </a:cubicBezTo>
                <a:cubicBezTo>
                  <a:pt x="717185" y="498558"/>
                  <a:pt x="717185" y="512254"/>
                  <a:pt x="717185" y="525953"/>
                </a:cubicBezTo>
                <a:cubicBezTo>
                  <a:pt x="717185" y="528161"/>
                  <a:pt x="717185" y="528185"/>
                  <a:pt x="714784" y="528185"/>
                </a:cubicBezTo>
                <a:lnTo>
                  <a:pt x="673451" y="528185"/>
                </a:lnTo>
                <a:cubicBezTo>
                  <a:pt x="671579" y="528185"/>
                  <a:pt x="671531" y="528185"/>
                  <a:pt x="671531" y="526361"/>
                </a:cubicBezTo>
                <a:cubicBezTo>
                  <a:pt x="671548" y="512391"/>
                  <a:pt x="671555" y="498429"/>
                  <a:pt x="671555" y="484476"/>
                </a:cubicBezTo>
                <a:close/>
                <a:moveTo>
                  <a:pt x="671555" y="430997"/>
                </a:moveTo>
                <a:lnTo>
                  <a:pt x="671555" y="391008"/>
                </a:lnTo>
                <a:cubicBezTo>
                  <a:pt x="671555" y="390480"/>
                  <a:pt x="671555" y="389952"/>
                  <a:pt x="671555" y="389424"/>
                </a:cubicBezTo>
                <a:cubicBezTo>
                  <a:pt x="671555" y="388344"/>
                  <a:pt x="672035" y="388104"/>
                  <a:pt x="672995" y="388104"/>
                </a:cubicBezTo>
                <a:cubicBezTo>
                  <a:pt x="675395" y="388104"/>
                  <a:pt x="677916" y="388104"/>
                  <a:pt x="680364" y="388104"/>
                </a:cubicBezTo>
                <a:lnTo>
                  <a:pt x="715120" y="388104"/>
                </a:lnTo>
                <a:cubicBezTo>
                  <a:pt x="717161" y="388104"/>
                  <a:pt x="717208" y="388104"/>
                  <a:pt x="717208" y="390096"/>
                </a:cubicBezTo>
                <a:cubicBezTo>
                  <a:pt x="717208" y="403953"/>
                  <a:pt x="717208" y="417812"/>
                  <a:pt x="717208" y="431669"/>
                </a:cubicBezTo>
                <a:cubicBezTo>
                  <a:pt x="717208" y="433734"/>
                  <a:pt x="717208" y="433758"/>
                  <a:pt x="714952" y="433758"/>
                </a:cubicBezTo>
                <a:lnTo>
                  <a:pt x="679116" y="433758"/>
                </a:lnTo>
                <a:cubicBezTo>
                  <a:pt x="677004" y="433758"/>
                  <a:pt x="674891" y="433758"/>
                  <a:pt x="672779" y="433758"/>
                </a:cubicBezTo>
                <a:cubicBezTo>
                  <a:pt x="671915" y="433758"/>
                  <a:pt x="671483" y="433445"/>
                  <a:pt x="671507" y="432533"/>
                </a:cubicBezTo>
                <a:cubicBezTo>
                  <a:pt x="671555" y="432053"/>
                  <a:pt x="671555" y="431453"/>
                  <a:pt x="671555" y="430997"/>
                </a:cubicBezTo>
                <a:close/>
                <a:moveTo>
                  <a:pt x="717161" y="337170"/>
                </a:moveTo>
                <a:cubicBezTo>
                  <a:pt x="717161" y="339450"/>
                  <a:pt x="717161" y="339570"/>
                  <a:pt x="714760" y="339570"/>
                </a:cubicBezTo>
                <a:lnTo>
                  <a:pt x="673787" y="339570"/>
                </a:lnTo>
                <a:cubicBezTo>
                  <a:pt x="671531" y="339570"/>
                  <a:pt x="671531" y="339570"/>
                  <a:pt x="671507" y="337170"/>
                </a:cubicBezTo>
                <a:cubicBezTo>
                  <a:pt x="671507" y="323392"/>
                  <a:pt x="671507" y="309621"/>
                  <a:pt x="671507" y="295861"/>
                </a:cubicBezTo>
                <a:cubicBezTo>
                  <a:pt x="671507" y="293748"/>
                  <a:pt x="671507" y="293724"/>
                  <a:pt x="673643" y="293724"/>
                </a:cubicBezTo>
                <a:cubicBezTo>
                  <a:pt x="687421" y="293724"/>
                  <a:pt x="701191" y="293724"/>
                  <a:pt x="714952" y="293724"/>
                </a:cubicBezTo>
                <a:cubicBezTo>
                  <a:pt x="717113" y="293724"/>
                  <a:pt x="717136" y="293724"/>
                  <a:pt x="717136" y="295861"/>
                </a:cubicBezTo>
                <a:cubicBezTo>
                  <a:pt x="717136" y="302773"/>
                  <a:pt x="717136" y="309703"/>
                  <a:pt x="717136" y="316647"/>
                </a:cubicBezTo>
                <a:close/>
                <a:moveTo>
                  <a:pt x="717161" y="343242"/>
                </a:moveTo>
                <a:lnTo>
                  <a:pt x="717161" y="384335"/>
                </a:lnTo>
                <a:cubicBezTo>
                  <a:pt x="717161" y="386736"/>
                  <a:pt x="717161" y="386544"/>
                  <a:pt x="714760" y="386544"/>
                </a:cubicBezTo>
                <a:lnTo>
                  <a:pt x="673715" y="386544"/>
                </a:lnTo>
                <a:cubicBezTo>
                  <a:pt x="671507" y="386544"/>
                  <a:pt x="671507" y="386784"/>
                  <a:pt x="671507" y="384455"/>
                </a:cubicBezTo>
                <a:cubicBezTo>
                  <a:pt x="671507" y="370678"/>
                  <a:pt x="671507" y="356900"/>
                  <a:pt x="671507" y="343122"/>
                </a:cubicBezTo>
                <a:cubicBezTo>
                  <a:pt x="671507" y="341082"/>
                  <a:pt x="671507" y="341058"/>
                  <a:pt x="673451" y="341058"/>
                </a:cubicBezTo>
                <a:lnTo>
                  <a:pt x="715048" y="341058"/>
                </a:lnTo>
                <a:cubicBezTo>
                  <a:pt x="717305" y="341058"/>
                  <a:pt x="717161" y="340962"/>
                  <a:pt x="717161" y="343242"/>
                </a:cubicBezTo>
                <a:close/>
                <a:moveTo>
                  <a:pt x="717161" y="289836"/>
                </a:moveTo>
                <a:cubicBezTo>
                  <a:pt x="717161" y="292020"/>
                  <a:pt x="717161" y="292044"/>
                  <a:pt x="715048" y="292044"/>
                </a:cubicBezTo>
                <a:lnTo>
                  <a:pt x="673691" y="292044"/>
                </a:lnTo>
                <a:cubicBezTo>
                  <a:pt x="671555" y="292044"/>
                  <a:pt x="671531" y="292044"/>
                  <a:pt x="671531" y="289956"/>
                </a:cubicBezTo>
                <a:cubicBezTo>
                  <a:pt x="671531" y="283026"/>
                  <a:pt x="671531" y="276089"/>
                  <a:pt x="671531" y="269145"/>
                </a:cubicBezTo>
                <a:lnTo>
                  <a:pt x="671531" y="249031"/>
                </a:lnTo>
                <a:cubicBezTo>
                  <a:pt x="671531" y="246630"/>
                  <a:pt x="671339" y="246630"/>
                  <a:pt x="673739" y="246630"/>
                </a:cubicBezTo>
                <a:lnTo>
                  <a:pt x="714760" y="246630"/>
                </a:lnTo>
                <a:cubicBezTo>
                  <a:pt x="717161" y="246630"/>
                  <a:pt x="717161" y="246630"/>
                  <a:pt x="717161" y="248887"/>
                </a:cubicBezTo>
                <a:cubicBezTo>
                  <a:pt x="717161" y="262552"/>
                  <a:pt x="717161" y="276202"/>
                  <a:pt x="717161" y="289836"/>
                </a:cubicBezTo>
                <a:close/>
                <a:moveTo>
                  <a:pt x="717161" y="222243"/>
                </a:moveTo>
                <a:cubicBezTo>
                  <a:pt x="717161" y="229084"/>
                  <a:pt x="717161" y="235949"/>
                  <a:pt x="717161" y="242790"/>
                </a:cubicBezTo>
                <a:cubicBezTo>
                  <a:pt x="717161" y="244830"/>
                  <a:pt x="717161" y="244878"/>
                  <a:pt x="715192" y="244878"/>
                </a:cubicBezTo>
                <a:cubicBezTo>
                  <a:pt x="701223" y="244878"/>
                  <a:pt x="687260" y="244878"/>
                  <a:pt x="673307" y="244878"/>
                </a:cubicBezTo>
                <a:cubicBezTo>
                  <a:pt x="671555" y="244878"/>
                  <a:pt x="671531" y="244878"/>
                  <a:pt x="671531" y="242910"/>
                </a:cubicBezTo>
                <a:cubicBezTo>
                  <a:pt x="671531" y="229036"/>
                  <a:pt x="671531" y="215163"/>
                  <a:pt x="671531" y="201289"/>
                </a:cubicBezTo>
                <a:cubicBezTo>
                  <a:pt x="671531" y="198889"/>
                  <a:pt x="671531" y="199249"/>
                  <a:pt x="673763" y="199249"/>
                </a:cubicBezTo>
                <a:cubicBezTo>
                  <a:pt x="678132" y="199249"/>
                  <a:pt x="682524" y="199249"/>
                  <a:pt x="686917" y="199249"/>
                </a:cubicBezTo>
                <a:cubicBezTo>
                  <a:pt x="696134" y="199249"/>
                  <a:pt x="705351" y="199249"/>
                  <a:pt x="714568" y="199249"/>
                </a:cubicBezTo>
                <a:cubicBezTo>
                  <a:pt x="717497" y="199249"/>
                  <a:pt x="717185" y="198913"/>
                  <a:pt x="717208" y="201961"/>
                </a:cubicBezTo>
                <a:close/>
                <a:moveTo>
                  <a:pt x="673427" y="10489"/>
                </a:moveTo>
                <a:lnTo>
                  <a:pt x="715048" y="10489"/>
                </a:lnTo>
                <a:cubicBezTo>
                  <a:pt x="717136" y="10489"/>
                  <a:pt x="717161" y="10489"/>
                  <a:pt x="717161" y="12722"/>
                </a:cubicBezTo>
                <a:cubicBezTo>
                  <a:pt x="717161" y="26435"/>
                  <a:pt x="717161" y="40133"/>
                  <a:pt x="717161" y="53815"/>
                </a:cubicBezTo>
                <a:cubicBezTo>
                  <a:pt x="717161" y="56023"/>
                  <a:pt x="717161" y="56047"/>
                  <a:pt x="714760" y="56047"/>
                </a:cubicBezTo>
                <a:lnTo>
                  <a:pt x="673955" y="56047"/>
                </a:lnTo>
                <a:cubicBezTo>
                  <a:pt x="671435" y="56047"/>
                  <a:pt x="671555" y="56383"/>
                  <a:pt x="671555" y="53647"/>
                </a:cubicBezTo>
                <a:lnTo>
                  <a:pt x="671555" y="12602"/>
                </a:lnTo>
                <a:cubicBezTo>
                  <a:pt x="671555" y="10561"/>
                  <a:pt x="671363" y="10489"/>
                  <a:pt x="673427" y="10489"/>
                </a:cubicBezTo>
                <a:close/>
                <a:moveTo>
                  <a:pt x="672923" y="57631"/>
                </a:moveTo>
                <a:cubicBezTo>
                  <a:pt x="675659" y="57631"/>
                  <a:pt x="678372" y="57631"/>
                  <a:pt x="681084" y="57631"/>
                </a:cubicBezTo>
                <a:lnTo>
                  <a:pt x="715024" y="57631"/>
                </a:lnTo>
                <a:cubicBezTo>
                  <a:pt x="717136" y="57631"/>
                  <a:pt x="717161" y="57631"/>
                  <a:pt x="717161" y="59815"/>
                </a:cubicBezTo>
                <a:cubicBezTo>
                  <a:pt x="717161" y="73593"/>
                  <a:pt x="717161" y="87363"/>
                  <a:pt x="717161" y="101124"/>
                </a:cubicBezTo>
                <a:cubicBezTo>
                  <a:pt x="717161" y="103357"/>
                  <a:pt x="717161" y="103381"/>
                  <a:pt x="714760" y="103381"/>
                </a:cubicBezTo>
                <a:lnTo>
                  <a:pt x="673739" y="103381"/>
                </a:lnTo>
                <a:cubicBezTo>
                  <a:pt x="671531" y="103381"/>
                  <a:pt x="671531" y="103381"/>
                  <a:pt x="671507" y="100980"/>
                </a:cubicBezTo>
                <a:lnTo>
                  <a:pt x="671507" y="60007"/>
                </a:lnTo>
                <a:cubicBezTo>
                  <a:pt x="671531" y="59656"/>
                  <a:pt x="671531" y="59303"/>
                  <a:pt x="671507" y="58951"/>
                </a:cubicBezTo>
                <a:cubicBezTo>
                  <a:pt x="671411" y="57895"/>
                  <a:pt x="671963" y="57631"/>
                  <a:pt x="672923" y="57631"/>
                </a:cubicBezTo>
                <a:close/>
                <a:moveTo>
                  <a:pt x="714760" y="150475"/>
                </a:moveTo>
                <a:lnTo>
                  <a:pt x="673715" y="150475"/>
                </a:lnTo>
                <a:cubicBezTo>
                  <a:pt x="671507" y="150475"/>
                  <a:pt x="671507" y="150715"/>
                  <a:pt x="671507" y="148410"/>
                </a:cubicBezTo>
                <a:cubicBezTo>
                  <a:pt x="671507" y="134617"/>
                  <a:pt x="671507" y="120831"/>
                  <a:pt x="671507" y="107053"/>
                </a:cubicBezTo>
                <a:cubicBezTo>
                  <a:pt x="671507" y="105037"/>
                  <a:pt x="671507" y="104989"/>
                  <a:pt x="673451" y="104989"/>
                </a:cubicBezTo>
                <a:lnTo>
                  <a:pt x="715048" y="104989"/>
                </a:lnTo>
                <a:cubicBezTo>
                  <a:pt x="717280" y="104989"/>
                  <a:pt x="717161" y="104989"/>
                  <a:pt x="717161" y="107197"/>
                </a:cubicBezTo>
                <a:lnTo>
                  <a:pt x="717161" y="148218"/>
                </a:lnTo>
                <a:cubicBezTo>
                  <a:pt x="717161" y="150619"/>
                  <a:pt x="717280" y="150475"/>
                  <a:pt x="714760" y="150475"/>
                </a:cubicBezTo>
                <a:close/>
                <a:moveTo>
                  <a:pt x="673283" y="152035"/>
                </a:moveTo>
                <a:cubicBezTo>
                  <a:pt x="687229" y="152035"/>
                  <a:pt x="701175" y="152035"/>
                  <a:pt x="715120" y="152035"/>
                </a:cubicBezTo>
                <a:cubicBezTo>
                  <a:pt x="717089" y="152035"/>
                  <a:pt x="717113" y="152035"/>
                  <a:pt x="717113" y="154147"/>
                </a:cubicBezTo>
                <a:cubicBezTo>
                  <a:pt x="717113" y="167925"/>
                  <a:pt x="717113" y="181695"/>
                  <a:pt x="717113" y="195456"/>
                </a:cubicBezTo>
                <a:cubicBezTo>
                  <a:pt x="717113" y="197688"/>
                  <a:pt x="717113" y="197688"/>
                  <a:pt x="714712" y="197688"/>
                </a:cubicBezTo>
                <a:lnTo>
                  <a:pt x="673475" y="197688"/>
                </a:lnTo>
                <a:cubicBezTo>
                  <a:pt x="671579" y="197688"/>
                  <a:pt x="671531" y="197688"/>
                  <a:pt x="671531" y="195864"/>
                </a:cubicBezTo>
                <a:cubicBezTo>
                  <a:pt x="671531" y="181822"/>
                  <a:pt x="671531" y="167781"/>
                  <a:pt x="671531" y="153739"/>
                </a:cubicBezTo>
                <a:cubicBezTo>
                  <a:pt x="671555" y="152347"/>
                  <a:pt x="672011" y="152035"/>
                  <a:pt x="673331" y="152035"/>
                </a:cubicBezTo>
                <a:close/>
                <a:moveTo>
                  <a:pt x="673283" y="435270"/>
                </a:moveTo>
                <a:cubicBezTo>
                  <a:pt x="687253" y="435270"/>
                  <a:pt x="701199" y="435270"/>
                  <a:pt x="715168" y="435270"/>
                </a:cubicBezTo>
                <a:cubicBezTo>
                  <a:pt x="717113" y="435270"/>
                  <a:pt x="717136" y="435270"/>
                  <a:pt x="717136" y="437310"/>
                </a:cubicBezTo>
                <a:cubicBezTo>
                  <a:pt x="717136" y="451119"/>
                  <a:pt x="717136" y="464906"/>
                  <a:pt x="717136" y="478667"/>
                </a:cubicBezTo>
                <a:cubicBezTo>
                  <a:pt x="717136" y="480899"/>
                  <a:pt x="717136" y="480923"/>
                  <a:pt x="714736" y="480923"/>
                </a:cubicBezTo>
                <a:lnTo>
                  <a:pt x="673451" y="480923"/>
                </a:lnTo>
                <a:cubicBezTo>
                  <a:pt x="671555" y="480923"/>
                  <a:pt x="671531" y="480923"/>
                  <a:pt x="671531" y="479099"/>
                </a:cubicBezTo>
                <a:cubicBezTo>
                  <a:pt x="671531" y="465057"/>
                  <a:pt x="671531" y="451016"/>
                  <a:pt x="671531" y="436950"/>
                </a:cubicBezTo>
                <a:cubicBezTo>
                  <a:pt x="671555" y="435582"/>
                  <a:pt x="672035" y="435342"/>
                  <a:pt x="673307" y="435342"/>
                </a:cubicBezTo>
                <a:close/>
                <a:moveTo>
                  <a:pt x="674051" y="626741"/>
                </a:moveTo>
                <a:lnTo>
                  <a:pt x="671315" y="626741"/>
                </a:lnTo>
                <a:cubicBezTo>
                  <a:pt x="657705" y="626741"/>
                  <a:pt x="644095" y="626741"/>
                  <a:pt x="630510" y="626741"/>
                </a:cubicBezTo>
                <a:cubicBezTo>
                  <a:pt x="628566" y="626912"/>
                  <a:pt x="626725" y="625834"/>
                  <a:pt x="625925" y="624053"/>
                </a:cubicBezTo>
                <a:lnTo>
                  <a:pt x="628806" y="624053"/>
                </a:lnTo>
                <a:cubicBezTo>
                  <a:pt x="641791" y="624053"/>
                  <a:pt x="654777" y="624053"/>
                  <a:pt x="667786" y="624053"/>
                </a:cubicBezTo>
                <a:cubicBezTo>
                  <a:pt x="670177" y="624051"/>
                  <a:pt x="672460" y="625052"/>
                  <a:pt x="674075" y="626813"/>
                </a:cubicBezTo>
                <a:close/>
                <a:moveTo>
                  <a:pt x="669899" y="242502"/>
                </a:moveTo>
                <a:cubicBezTo>
                  <a:pt x="669899" y="244902"/>
                  <a:pt x="669899" y="244902"/>
                  <a:pt x="667690" y="244902"/>
                </a:cubicBezTo>
                <a:lnTo>
                  <a:pt x="626381" y="244902"/>
                </a:lnTo>
                <a:cubicBezTo>
                  <a:pt x="624293" y="244902"/>
                  <a:pt x="624269" y="244902"/>
                  <a:pt x="624269" y="242646"/>
                </a:cubicBezTo>
                <a:lnTo>
                  <a:pt x="624269" y="201385"/>
                </a:lnTo>
                <a:cubicBezTo>
                  <a:pt x="624269" y="199369"/>
                  <a:pt x="624269" y="199321"/>
                  <a:pt x="626237" y="199321"/>
                </a:cubicBezTo>
                <a:cubicBezTo>
                  <a:pt x="640190" y="199321"/>
                  <a:pt x="654136" y="199321"/>
                  <a:pt x="668074" y="199321"/>
                </a:cubicBezTo>
                <a:cubicBezTo>
                  <a:pt x="669899" y="199321"/>
                  <a:pt x="669923" y="199321"/>
                  <a:pt x="669923" y="201241"/>
                </a:cubicBezTo>
                <a:cubicBezTo>
                  <a:pt x="669923" y="208178"/>
                  <a:pt x="669923" y="215115"/>
                  <a:pt x="669923" y="222051"/>
                </a:cubicBezTo>
                <a:cubicBezTo>
                  <a:pt x="669923" y="228988"/>
                  <a:pt x="669947" y="235733"/>
                  <a:pt x="669923" y="242574"/>
                </a:cubicBezTo>
                <a:close/>
                <a:moveTo>
                  <a:pt x="669899" y="195600"/>
                </a:moveTo>
                <a:cubicBezTo>
                  <a:pt x="669899" y="197616"/>
                  <a:pt x="669899" y="197640"/>
                  <a:pt x="667882" y="197640"/>
                </a:cubicBezTo>
                <a:lnTo>
                  <a:pt x="626309" y="197640"/>
                </a:lnTo>
                <a:cubicBezTo>
                  <a:pt x="624317" y="197640"/>
                  <a:pt x="624269" y="197640"/>
                  <a:pt x="624269" y="195624"/>
                </a:cubicBezTo>
                <a:lnTo>
                  <a:pt x="624269" y="154099"/>
                </a:lnTo>
                <a:cubicBezTo>
                  <a:pt x="624269" y="152107"/>
                  <a:pt x="624269" y="152059"/>
                  <a:pt x="626285" y="152059"/>
                </a:cubicBezTo>
                <a:lnTo>
                  <a:pt x="667882" y="152059"/>
                </a:lnTo>
                <a:cubicBezTo>
                  <a:pt x="669899" y="152059"/>
                  <a:pt x="669923" y="152059"/>
                  <a:pt x="669923" y="154099"/>
                </a:cubicBezTo>
                <a:cubicBezTo>
                  <a:pt x="669923" y="161012"/>
                  <a:pt x="669923" y="167949"/>
                  <a:pt x="669923" y="174886"/>
                </a:cubicBezTo>
                <a:cubicBezTo>
                  <a:pt x="669923" y="181822"/>
                  <a:pt x="669947" y="188735"/>
                  <a:pt x="669923" y="195672"/>
                </a:cubicBezTo>
                <a:close/>
                <a:moveTo>
                  <a:pt x="624293" y="248551"/>
                </a:moveTo>
                <a:cubicBezTo>
                  <a:pt x="624293" y="246534"/>
                  <a:pt x="624293" y="246486"/>
                  <a:pt x="626309" y="246486"/>
                </a:cubicBezTo>
                <a:lnTo>
                  <a:pt x="667930" y="246486"/>
                </a:lnTo>
                <a:cubicBezTo>
                  <a:pt x="669923" y="246486"/>
                  <a:pt x="669947" y="246486"/>
                  <a:pt x="669947" y="248551"/>
                </a:cubicBezTo>
                <a:cubicBezTo>
                  <a:pt x="669947" y="262424"/>
                  <a:pt x="669947" y="276291"/>
                  <a:pt x="669947" y="290148"/>
                </a:cubicBezTo>
                <a:cubicBezTo>
                  <a:pt x="669947" y="291996"/>
                  <a:pt x="669947" y="292044"/>
                  <a:pt x="668074" y="292044"/>
                </a:cubicBezTo>
                <a:lnTo>
                  <a:pt x="626429" y="292044"/>
                </a:lnTo>
                <a:cubicBezTo>
                  <a:pt x="624293" y="292044"/>
                  <a:pt x="624269" y="292044"/>
                  <a:pt x="624269" y="289908"/>
                </a:cubicBezTo>
                <a:close/>
                <a:moveTo>
                  <a:pt x="624293" y="295452"/>
                </a:moveTo>
                <a:cubicBezTo>
                  <a:pt x="624293" y="293676"/>
                  <a:pt x="624293" y="293652"/>
                  <a:pt x="626549" y="293652"/>
                </a:cubicBezTo>
                <a:cubicBezTo>
                  <a:pt x="639439" y="293652"/>
                  <a:pt x="652328" y="293652"/>
                  <a:pt x="665218" y="293652"/>
                </a:cubicBezTo>
                <a:cubicBezTo>
                  <a:pt x="666178" y="293652"/>
                  <a:pt x="667138" y="293652"/>
                  <a:pt x="668122" y="293652"/>
                </a:cubicBezTo>
                <a:cubicBezTo>
                  <a:pt x="669899" y="293652"/>
                  <a:pt x="669947" y="293652"/>
                  <a:pt x="669947" y="295596"/>
                </a:cubicBezTo>
                <a:cubicBezTo>
                  <a:pt x="669947" y="302605"/>
                  <a:pt x="669947" y="309638"/>
                  <a:pt x="669947" y="316647"/>
                </a:cubicBezTo>
                <a:cubicBezTo>
                  <a:pt x="669947" y="323656"/>
                  <a:pt x="669947" y="330329"/>
                  <a:pt x="669947" y="337170"/>
                </a:cubicBezTo>
                <a:cubicBezTo>
                  <a:pt x="669947" y="339354"/>
                  <a:pt x="669947" y="339378"/>
                  <a:pt x="667834" y="339378"/>
                </a:cubicBezTo>
                <a:cubicBezTo>
                  <a:pt x="653992" y="339378"/>
                  <a:pt x="640135" y="339378"/>
                  <a:pt x="626261" y="339378"/>
                </a:cubicBezTo>
                <a:cubicBezTo>
                  <a:pt x="624365" y="339378"/>
                  <a:pt x="624293" y="339378"/>
                  <a:pt x="624293" y="337554"/>
                </a:cubicBezTo>
                <a:close/>
                <a:moveTo>
                  <a:pt x="624293" y="532098"/>
                </a:moveTo>
                <a:cubicBezTo>
                  <a:pt x="624293" y="529697"/>
                  <a:pt x="624293" y="529697"/>
                  <a:pt x="626501" y="529697"/>
                </a:cubicBezTo>
                <a:lnTo>
                  <a:pt x="667834" y="529697"/>
                </a:lnTo>
                <a:cubicBezTo>
                  <a:pt x="669923" y="529697"/>
                  <a:pt x="669947" y="529697"/>
                  <a:pt x="669947" y="531906"/>
                </a:cubicBezTo>
                <a:cubicBezTo>
                  <a:pt x="669947" y="545604"/>
                  <a:pt x="669947" y="559300"/>
                  <a:pt x="669947" y="572999"/>
                </a:cubicBezTo>
                <a:cubicBezTo>
                  <a:pt x="669947" y="575255"/>
                  <a:pt x="669947" y="575279"/>
                  <a:pt x="667546" y="575279"/>
                </a:cubicBezTo>
                <a:lnTo>
                  <a:pt x="626525" y="575279"/>
                </a:lnTo>
                <a:cubicBezTo>
                  <a:pt x="624293" y="575279"/>
                  <a:pt x="624269" y="575279"/>
                  <a:pt x="624269" y="572879"/>
                </a:cubicBezTo>
                <a:lnTo>
                  <a:pt x="624269" y="532266"/>
                </a:lnTo>
                <a:close/>
                <a:moveTo>
                  <a:pt x="669899" y="526217"/>
                </a:moveTo>
                <a:cubicBezTo>
                  <a:pt x="669899" y="528065"/>
                  <a:pt x="669899" y="528113"/>
                  <a:pt x="668002" y="528113"/>
                </a:cubicBezTo>
                <a:lnTo>
                  <a:pt x="626429" y="528113"/>
                </a:lnTo>
                <a:cubicBezTo>
                  <a:pt x="624293" y="528113"/>
                  <a:pt x="624269" y="528113"/>
                  <a:pt x="624269" y="525953"/>
                </a:cubicBezTo>
                <a:lnTo>
                  <a:pt x="624269" y="484668"/>
                </a:lnTo>
                <a:cubicBezTo>
                  <a:pt x="624269" y="482676"/>
                  <a:pt x="624269" y="482628"/>
                  <a:pt x="626309" y="482628"/>
                </a:cubicBezTo>
                <a:lnTo>
                  <a:pt x="667906" y="482628"/>
                </a:lnTo>
                <a:cubicBezTo>
                  <a:pt x="669899" y="482628"/>
                  <a:pt x="669923" y="482628"/>
                  <a:pt x="669923" y="484692"/>
                </a:cubicBezTo>
                <a:cubicBezTo>
                  <a:pt x="669939" y="498566"/>
                  <a:pt x="669939" y="512432"/>
                  <a:pt x="669923" y="526289"/>
                </a:cubicBezTo>
                <a:close/>
                <a:moveTo>
                  <a:pt x="624293" y="390096"/>
                </a:moveTo>
                <a:cubicBezTo>
                  <a:pt x="624293" y="388104"/>
                  <a:pt x="624293" y="388056"/>
                  <a:pt x="626333" y="388056"/>
                </a:cubicBezTo>
                <a:lnTo>
                  <a:pt x="667930" y="388056"/>
                </a:lnTo>
                <a:cubicBezTo>
                  <a:pt x="669923" y="388056"/>
                  <a:pt x="669947" y="388056"/>
                  <a:pt x="669947" y="390072"/>
                </a:cubicBezTo>
                <a:cubicBezTo>
                  <a:pt x="669947" y="397009"/>
                  <a:pt x="669947" y="403946"/>
                  <a:pt x="669947" y="410883"/>
                </a:cubicBezTo>
                <a:cubicBezTo>
                  <a:pt x="669947" y="417820"/>
                  <a:pt x="669947" y="424732"/>
                  <a:pt x="669947" y="431669"/>
                </a:cubicBezTo>
                <a:cubicBezTo>
                  <a:pt x="669947" y="433662"/>
                  <a:pt x="669947" y="433710"/>
                  <a:pt x="667930" y="433710"/>
                </a:cubicBezTo>
                <a:lnTo>
                  <a:pt x="626309" y="433710"/>
                </a:lnTo>
                <a:cubicBezTo>
                  <a:pt x="624317" y="433710"/>
                  <a:pt x="624269" y="433710"/>
                  <a:pt x="624269" y="431669"/>
                </a:cubicBezTo>
                <a:close/>
                <a:moveTo>
                  <a:pt x="624293" y="342978"/>
                </a:moveTo>
                <a:cubicBezTo>
                  <a:pt x="624293" y="341010"/>
                  <a:pt x="624293" y="340986"/>
                  <a:pt x="626333" y="340986"/>
                </a:cubicBezTo>
                <a:lnTo>
                  <a:pt x="667930" y="340986"/>
                </a:lnTo>
                <a:cubicBezTo>
                  <a:pt x="669923" y="340986"/>
                  <a:pt x="669947" y="340986"/>
                  <a:pt x="669947" y="343002"/>
                </a:cubicBezTo>
                <a:cubicBezTo>
                  <a:pt x="669947" y="356845"/>
                  <a:pt x="669947" y="370709"/>
                  <a:pt x="669947" y="384599"/>
                </a:cubicBezTo>
                <a:cubicBezTo>
                  <a:pt x="669947" y="386424"/>
                  <a:pt x="669947" y="386448"/>
                  <a:pt x="668050" y="386448"/>
                </a:cubicBezTo>
                <a:lnTo>
                  <a:pt x="626165" y="386448"/>
                </a:lnTo>
                <a:cubicBezTo>
                  <a:pt x="624317" y="386448"/>
                  <a:pt x="624269" y="386448"/>
                  <a:pt x="624269" y="384575"/>
                </a:cubicBezTo>
                <a:close/>
                <a:moveTo>
                  <a:pt x="669899" y="478571"/>
                </a:moveTo>
                <a:cubicBezTo>
                  <a:pt x="669899" y="480971"/>
                  <a:pt x="669899" y="480971"/>
                  <a:pt x="667690" y="480971"/>
                </a:cubicBezTo>
                <a:lnTo>
                  <a:pt x="626381" y="480971"/>
                </a:lnTo>
                <a:cubicBezTo>
                  <a:pt x="624293" y="480971"/>
                  <a:pt x="624269" y="480971"/>
                  <a:pt x="624269" y="478739"/>
                </a:cubicBezTo>
                <a:lnTo>
                  <a:pt x="624269" y="437454"/>
                </a:lnTo>
                <a:cubicBezTo>
                  <a:pt x="624269" y="435414"/>
                  <a:pt x="624269" y="435366"/>
                  <a:pt x="626237" y="435366"/>
                </a:cubicBezTo>
                <a:lnTo>
                  <a:pt x="668098" y="435366"/>
                </a:lnTo>
                <a:cubicBezTo>
                  <a:pt x="669899" y="435366"/>
                  <a:pt x="669923" y="435366"/>
                  <a:pt x="669923" y="437310"/>
                </a:cubicBezTo>
                <a:cubicBezTo>
                  <a:pt x="669923" y="444247"/>
                  <a:pt x="669923" y="451160"/>
                  <a:pt x="669923" y="458097"/>
                </a:cubicBezTo>
                <a:cubicBezTo>
                  <a:pt x="669923" y="465033"/>
                  <a:pt x="669947" y="471802"/>
                  <a:pt x="669923" y="478643"/>
                </a:cubicBezTo>
                <a:close/>
                <a:moveTo>
                  <a:pt x="624293" y="578927"/>
                </a:moveTo>
                <a:cubicBezTo>
                  <a:pt x="624293" y="576911"/>
                  <a:pt x="624293" y="576863"/>
                  <a:pt x="626333" y="576863"/>
                </a:cubicBezTo>
                <a:lnTo>
                  <a:pt x="667930" y="576863"/>
                </a:lnTo>
                <a:cubicBezTo>
                  <a:pt x="669923" y="576863"/>
                  <a:pt x="669947" y="576863"/>
                  <a:pt x="669947" y="578927"/>
                </a:cubicBezTo>
                <a:cubicBezTo>
                  <a:pt x="669947" y="592801"/>
                  <a:pt x="669947" y="606668"/>
                  <a:pt x="669947" y="620525"/>
                </a:cubicBezTo>
                <a:cubicBezTo>
                  <a:pt x="669947" y="622493"/>
                  <a:pt x="669947" y="622517"/>
                  <a:pt x="667906" y="622517"/>
                </a:cubicBezTo>
                <a:lnTo>
                  <a:pt x="626309" y="622517"/>
                </a:lnTo>
                <a:cubicBezTo>
                  <a:pt x="624317" y="622517"/>
                  <a:pt x="624269" y="622517"/>
                  <a:pt x="624269" y="620501"/>
                </a:cubicBezTo>
                <a:close/>
                <a:moveTo>
                  <a:pt x="624293" y="12458"/>
                </a:moveTo>
                <a:cubicBezTo>
                  <a:pt x="624293" y="10441"/>
                  <a:pt x="624293" y="10393"/>
                  <a:pt x="626309" y="10393"/>
                </a:cubicBezTo>
                <a:lnTo>
                  <a:pt x="667906" y="10393"/>
                </a:lnTo>
                <a:cubicBezTo>
                  <a:pt x="669923" y="10393"/>
                  <a:pt x="669947" y="10393"/>
                  <a:pt x="669947" y="12434"/>
                </a:cubicBezTo>
                <a:cubicBezTo>
                  <a:pt x="669947" y="26211"/>
                  <a:pt x="669947" y="39989"/>
                  <a:pt x="669947" y="53767"/>
                </a:cubicBezTo>
                <a:cubicBezTo>
                  <a:pt x="669947" y="55903"/>
                  <a:pt x="669947" y="55951"/>
                  <a:pt x="667810" y="55951"/>
                </a:cubicBezTo>
                <a:lnTo>
                  <a:pt x="626453" y="55951"/>
                </a:lnTo>
                <a:cubicBezTo>
                  <a:pt x="624293" y="55951"/>
                  <a:pt x="624269" y="55951"/>
                  <a:pt x="624269" y="53815"/>
                </a:cubicBezTo>
                <a:close/>
                <a:moveTo>
                  <a:pt x="624293" y="59575"/>
                </a:moveTo>
                <a:cubicBezTo>
                  <a:pt x="624293" y="57583"/>
                  <a:pt x="624293" y="57535"/>
                  <a:pt x="626309" y="57535"/>
                </a:cubicBezTo>
                <a:lnTo>
                  <a:pt x="667906" y="57535"/>
                </a:lnTo>
                <a:cubicBezTo>
                  <a:pt x="669923" y="57535"/>
                  <a:pt x="669947" y="57535"/>
                  <a:pt x="669947" y="59791"/>
                </a:cubicBezTo>
                <a:cubicBezTo>
                  <a:pt x="669947" y="66728"/>
                  <a:pt x="669947" y="73665"/>
                  <a:pt x="669947" y="80578"/>
                </a:cubicBezTo>
                <a:cubicBezTo>
                  <a:pt x="669947" y="87491"/>
                  <a:pt x="669947" y="94260"/>
                  <a:pt x="669947" y="101100"/>
                </a:cubicBezTo>
                <a:cubicBezTo>
                  <a:pt x="669947" y="103261"/>
                  <a:pt x="669947" y="103285"/>
                  <a:pt x="667810" y="103285"/>
                </a:cubicBezTo>
                <a:lnTo>
                  <a:pt x="626453" y="103285"/>
                </a:lnTo>
                <a:cubicBezTo>
                  <a:pt x="624317" y="103285"/>
                  <a:pt x="624269" y="103285"/>
                  <a:pt x="624269" y="101148"/>
                </a:cubicBezTo>
                <a:close/>
                <a:moveTo>
                  <a:pt x="624293" y="106813"/>
                </a:moveTo>
                <a:cubicBezTo>
                  <a:pt x="624293" y="104941"/>
                  <a:pt x="624293" y="104869"/>
                  <a:pt x="626117" y="104869"/>
                </a:cubicBezTo>
                <a:cubicBezTo>
                  <a:pt x="640159" y="104869"/>
                  <a:pt x="654201" y="104869"/>
                  <a:pt x="668242" y="104869"/>
                </a:cubicBezTo>
                <a:cubicBezTo>
                  <a:pt x="669659" y="104869"/>
                  <a:pt x="669995" y="105373"/>
                  <a:pt x="669995" y="106693"/>
                </a:cubicBezTo>
                <a:cubicBezTo>
                  <a:pt x="669995" y="120663"/>
                  <a:pt x="669995" y="134609"/>
                  <a:pt x="669995" y="148554"/>
                </a:cubicBezTo>
                <a:cubicBezTo>
                  <a:pt x="669995" y="150355"/>
                  <a:pt x="669995" y="150379"/>
                  <a:pt x="667786" y="150379"/>
                </a:cubicBezTo>
                <a:lnTo>
                  <a:pt x="630582" y="150379"/>
                </a:lnTo>
                <a:cubicBezTo>
                  <a:pt x="629094" y="150379"/>
                  <a:pt x="627605" y="150379"/>
                  <a:pt x="626117" y="150379"/>
                </a:cubicBezTo>
                <a:cubicBezTo>
                  <a:pt x="624629" y="150379"/>
                  <a:pt x="624269" y="150379"/>
                  <a:pt x="624269" y="148434"/>
                </a:cubicBezTo>
                <a:lnTo>
                  <a:pt x="624269" y="106933"/>
                </a:lnTo>
                <a:close/>
                <a:moveTo>
                  <a:pt x="625157" y="626285"/>
                </a:moveTo>
                <a:cubicBezTo>
                  <a:pt x="624869" y="627029"/>
                  <a:pt x="624149" y="626669"/>
                  <a:pt x="623621" y="626669"/>
                </a:cubicBezTo>
                <a:lnTo>
                  <a:pt x="580992" y="626669"/>
                </a:lnTo>
                <a:cubicBezTo>
                  <a:pt x="578855" y="626669"/>
                  <a:pt x="578855" y="626669"/>
                  <a:pt x="577967" y="624029"/>
                </a:cubicBezTo>
                <a:lnTo>
                  <a:pt x="594481" y="624029"/>
                </a:lnTo>
                <a:cubicBezTo>
                  <a:pt x="603170" y="624029"/>
                  <a:pt x="611836" y="624029"/>
                  <a:pt x="620525" y="624029"/>
                </a:cubicBezTo>
                <a:cubicBezTo>
                  <a:pt x="622409" y="623772"/>
                  <a:pt x="624250" y="624723"/>
                  <a:pt x="625133" y="626405"/>
                </a:cubicBezTo>
                <a:close/>
                <a:moveTo>
                  <a:pt x="620909" y="622493"/>
                </a:moveTo>
                <a:lnTo>
                  <a:pt x="578999" y="622493"/>
                </a:lnTo>
                <a:cubicBezTo>
                  <a:pt x="577247" y="622493"/>
                  <a:pt x="577199" y="622493"/>
                  <a:pt x="577199" y="620573"/>
                </a:cubicBezTo>
                <a:lnTo>
                  <a:pt x="577199" y="579047"/>
                </a:lnTo>
                <a:cubicBezTo>
                  <a:pt x="577199" y="576959"/>
                  <a:pt x="577079" y="576935"/>
                  <a:pt x="579119" y="576935"/>
                </a:cubicBezTo>
                <a:lnTo>
                  <a:pt x="620741" y="576935"/>
                </a:lnTo>
                <a:cubicBezTo>
                  <a:pt x="622637" y="576935"/>
                  <a:pt x="622685" y="576935"/>
                  <a:pt x="622685" y="578759"/>
                </a:cubicBezTo>
                <a:cubicBezTo>
                  <a:pt x="622685" y="592825"/>
                  <a:pt x="622685" y="606867"/>
                  <a:pt x="622685" y="620909"/>
                </a:cubicBezTo>
                <a:cubicBezTo>
                  <a:pt x="622733" y="622373"/>
                  <a:pt x="622181" y="622613"/>
                  <a:pt x="620885" y="622613"/>
                </a:cubicBezTo>
                <a:close/>
                <a:moveTo>
                  <a:pt x="577223" y="531786"/>
                </a:moveTo>
                <a:cubicBezTo>
                  <a:pt x="577223" y="529673"/>
                  <a:pt x="577223" y="529649"/>
                  <a:pt x="579384" y="529649"/>
                </a:cubicBezTo>
                <a:lnTo>
                  <a:pt x="620669" y="529649"/>
                </a:lnTo>
                <a:cubicBezTo>
                  <a:pt x="622637" y="529649"/>
                  <a:pt x="622685" y="529649"/>
                  <a:pt x="622685" y="531666"/>
                </a:cubicBezTo>
                <a:lnTo>
                  <a:pt x="622685" y="573215"/>
                </a:lnTo>
                <a:cubicBezTo>
                  <a:pt x="622685" y="575183"/>
                  <a:pt x="622685" y="575231"/>
                  <a:pt x="620669" y="575231"/>
                </a:cubicBezTo>
                <a:lnTo>
                  <a:pt x="579095" y="575231"/>
                </a:lnTo>
                <a:cubicBezTo>
                  <a:pt x="577247" y="575231"/>
                  <a:pt x="577199" y="575231"/>
                  <a:pt x="577199" y="573359"/>
                </a:cubicBezTo>
                <a:cubicBezTo>
                  <a:pt x="577199" y="566422"/>
                  <a:pt x="577199" y="559509"/>
                  <a:pt x="577199" y="552572"/>
                </a:cubicBezTo>
                <a:close/>
                <a:moveTo>
                  <a:pt x="622829" y="484356"/>
                </a:moveTo>
                <a:cubicBezTo>
                  <a:pt x="622829" y="491269"/>
                  <a:pt x="622829" y="498205"/>
                  <a:pt x="622829" y="505142"/>
                </a:cubicBezTo>
                <a:cubicBezTo>
                  <a:pt x="622829" y="512079"/>
                  <a:pt x="622829" y="519160"/>
                  <a:pt x="622829" y="526169"/>
                </a:cubicBezTo>
                <a:cubicBezTo>
                  <a:pt x="622829" y="528017"/>
                  <a:pt x="622829" y="528065"/>
                  <a:pt x="620957" y="528065"/>
                </a:cubicBezTo>
                <a:lnTo>
                  <a:pt x="578975" y="528065"/>
                </a:lnTo>
                <a:cubicBezTo>
                  <a:pt x="577655" y="528065"/>
                  <a:pt x="577175" y="527729"/>
                  <a:pt x="577175" y="526337"/>
                </a:cubicBezTo>
                <a:cubicBezTo>
                  <a:pt x="577175" y="512288"/>
                  <a:pt x="577175" y="498253"/>
                  <a:pt x="577175" y="484236"/>
                </a:cubicBezTo>
                <a:cubicBezTo>
                  <a:pt x="577175" y="482868"/>
                  <a:pt x="577583" y="482436"/>
                  <a:pt x="578951" y="482460"/>
                </a:cubicBezTo>
                <a:cubicBezTo>
                  <a:pt x="592969" y="482460"/>
                  <a:pt x="607011" y="482460"/>
                  <a:pt x="621029" y="482460"/>
                </a:cubicBezTo>
                <a:cubicBezTo>
                  <a:pt x="622541" y="482580"/>
                  <a:pt x="622709" y="483228"/>
                  <a:pt x="622709" y="484476"/>
                </a:cubicBezTo>
                <a:close/>
                <a:moveTo>
                  <a:pt x="620621" y="244854"/>
                </a:moveTo>
                <a:lnTo>
                  <a:pt x="579408" y="244854"/>
                </a:lnTo>
                <a:cubicBezTo>
                  <a:pt x="577007" y="244854"/>
                  <a:pt x="577199" y="244854"/>
                  <a:pt x="577199" y="242766"/>
                </a:cubicBezTo>
                <a:lnTo>
                  <a:pt x="577199" y="201265"/>
                </a:lnTo>
                <a:cubicBezTo>
                  <a:pt x="577199" y="199345"/>
                  <a:pt x="577199" y="199321"/>
                  <a:pt x="579264" y="199321"/>
                </a:cubicBezTo>
                <a:lnTo>
                  <a:pt x="620621" y="199321"/>
                </a:lnTo>
                <a:cubicBezTo>
                  <a:pt x="623021" y="199321"/>
                  <a:pt x="622685" y="199321"/>
                  <a:pt x="622685" y="201529"/>
                </a:cubicBezTo>
                <a:lnTo>
                  <a:pt x="622685" y="242622"/>
                </a:lnTo>
                <a:cubicBezTo>
                  <a:pt x="622685" y="245070"/>
                  <a:pt x="622901" y="244974"/>
                  <a:pt x="620501" y="244974"/>
                </a:cubicBezTo>
                <a:close/>
                <a:moveTo>
                  <a:pt x="577415" y="343122"/>
                </a:moveTo>
                <a:cubicBezTo>
                  <a:pt x="577415" y="340722"/>
                  <a:pt x="577271" y="340938"/>
                  <a:pt x="579816" y="340938"/>
                </a:cubicBezTo>
                <a:lnTo>
                  <a:pt x="620909" y="340938"/>
                </a:lnTo>
                <a:cubicBezTo>
                  <a:pt x="622925" y="340938"/>
                  <a:pt x="622973" y="340938"/>
                  <a:pt x="622973" y="342858"/>
                </a:cubicBezTo>
                <a:lnTo>
                  <a:pt x="622973" y="384479"/>
                </a:lnTo>
                <a:cubicBezTo>
                  <a:pt x="622973" y="386376"/>
                  <a:pt x="622973" y="386424"/>
                  <a:pt x="620909" y="386424"/>
                </a:cubicBezTo>
                <a:lnTo>
                  <a:pt x="579264" y="386424"/>
                </a:lnTo>
                <a:cubicBezTo>
                  <a:pt x="576863" y="386424"/>
                  <a:pt x="577199" y="386424"/>
                  <a:pt x="577199" y="384215"/>
                </a:cubicBezTo>
                <a:close/>
                <a:moveTo>
                  <a:pt x="622901" y="337458"/>
                </a:moveTo>
                <a:cubicBezTo>
                  <a:pt x="622901" y="339306"/>
                  <a:pt x="622901" y="339330"/>
                  <a:pt x="621005" y="339330"/>
                </a:cubicBezTo>
                <a:cubicBezTo>
                  <a:pt x="607148" y="339330"/>
                  <a:pt x="593288" y="339330"/>
                  <a:pt x="579432" y="339330"/>
                </a:cubicBezTo>
                <a:cubicBezTo>
                  <a:pt x="577463" y="339330"/>
                  <a:pt x="577415" y="339330"/>
                  <a:pt x="577415" y="337314"/>
                </a:cubicBezTo>
                <a:lnTo>
                  <a:pt x="577415" y="295861"/>
                </a:lnTo>
                <a:cubicBezTo>
                  <a:pt x="577415" y="293748"/>
                  <a:pt x="577415" y="293724"/>
                  <a:pt x="579576" y="293724"/>
                </a:cubicBezTo>
                <a:cubicBezTo>
                  <a:pt x="593353" y="293724"/>
                  <a:pt x="607124" y="293724"/>
                  <a:pt x="620885" y="293724"/>
                </a:cubicBezTo>
                <a:cubicBezTo>
                  <a:pt x="622853" y="293724"/>
                  <a:pt x="622901" y="293724"/>
                  <a:pt x="622901" y="295740"/>
                </a:cubicBezTo>
                <a:close/>
                <a:moveTo>
                  <a:pt x="577199" y="154027"/>
                </a:moveTo>
                <a:cubicBezTo>
                  <a:pt x="577199" y="152107"/>
                  <a:pt x="577199" y="152059"/>
                  <a:pt x="579023" y="152059"/>
                </a:cubicBezTo>
                <a:lnTo>
                  <a:pt x="620885" y="152059"/>
                </a:lnTo>
                <a:cubicBezTo>
                  <a:pt x="622661" y="152059"/>
                  <a:pt x="622685" y="152059"/>
                  <a:pt x="622685" y="154291"/>
                </a:cubicBezTo>
                <a:lnTo>
                  <a:pt x="622685" y="192216"/>
                </a:lnTo>
                <a:cubicBezTo>
                  <a:pt x="622685" y="193440"/>
                  <a:pt x="622685" y="194616"/>
                  <a:pt x="622685" y="195888"/>
                </a:cubicBezTo>
                <a:cubicBezTo>
                  <a:pt x="622685" y="197688"/>
                  <a:pt x="622685" y="197712"/>
                  <a:pt x="620741" y="197712"/>
                </a:cubicBezTo>
                <a:lnTo>
                  <a:pt x="579143" y="197712"/>
                </a:lnTo>
                <a:cubicBezTo>
                  <a:pt x="577247" y="197712"/>
                  <a:pt x="577199" y="197712"/>
                  <a:pt x="577199" y="195888"/>
                </a:cubicBezTo>
                <a:close/>
                <a:moveTo>
                  <a:pt x="577199" y="106933"/>
                </a:moveTo>
                <a:cubicBezTo>
                  <a:pt x="577199" y="105013"/>
                  <a:pt x="577199" y="104989"/>
                  <a:pt x="579264" y="104989"/>
                </a:cubicBezTo>
                <a:lnTo>
                  <a:pt x="620597" y="104989"/>
                </a:lnTo>
                <a:cubicBezTo>
                  <a:pt x="622661" y="104989"/>
                  <a:pt x="622685" y="104989"/>
                  <a:pt x="622685" y="107173"/>
                </a:cubicBezTo>
                <a:lnTo>
                  <a:pt x="622685" y="148218"/>
                </a:lnTo>
                <a:cubicBezTo>
                  <a:pt x="622685" y="150619"/>
                  <a:pt x="622853" y="150427"/>
                  <a:pt x="620285" y="150427"/>
                </a:cubicBezTo>
                <a:lnTo>
                  <a:pt x="579287" y="150427"/>
                </a:lnTo>
                <a:cubicBezTo>
                  <a:pt x="577247" y="150427"/>
                  <a:pt x="577199" y="150427"/>
                  <a:pt x="577199" y="148506"/>
                </a:cubicBezTo>
                <a:close/>
                <a:moveTo>
                  <a:pt x="577199" y="248383"/>
                </a:moveTo>
                <a:cubicBezTo>
                  <a:pt x="577199" y="246606"/>
                  <a:pt x="577199" y="246558"/>
                  <a:pt x="579143" y="246558"/>
                </a:cubicBezTo>
                <a:lnTo>
                  <a:pt x="620717" y="246558"/>
                </a:lnTo>
                <a:cubicBezTo>
                  <a:pt x="622661" y="246558"/>
                  <a:pt x="622685" y="246558"/>
                  <a:pt x="622685" y="248623"/>
                </a:cubicBezTo>
                <a:lnTo>
                  <a:pt x="622685" y="290172"/>
                </a:lnTo>
                <a:cubicBezTo>
                  <a:pt x="622685" y="292092"/>
                  <a:pt x="622685" y="292116"/>
                  <a:pt x="620597" y="292116"/>
                </a:cubicBezTo>
                <a:lnTo>
                  <a:pt x="579312" y="292116"/>
                </a:lnTo>
                <a:cubicBezTo>
                  <a:pt x="577247" y="292116"/>
                  <a:pt x="577199" y="292116"/>
                  <a:pt x="577199" y="290220"/>
                </a:cubicBezTo>
                <a:close/>
                <a:moveTo>
                  <a:pt x="577199" y="12410"/>
                </a:moveTo>
                <a:cubicBezTo>
                  <a:pt x="577199" y="10561"/>
                  <a:pt x="577199" y="10513"/>
                  <a:pt x="579047" y="10513"/>
                </a:cubicBezTo>
                <a:lnTo>
                  <a:pt x="620885" y="10513"/>
                </a:lnTo>
                <a:cubicBezTo>
                  <a:pt x="622637" y="10513"/>
                  <a:pt x="622685" y="10513"/>
                  <a:pt x="622685" y="12458"/>
                </a:cubicBezTo>
                <a:lnTo>
                  <a:pt x="622685" y="54031"/>
                </a:lnTo>
                <a:cubicBezTo>
                  <a:pt x="622685" y="56047"/>
                  <a:pt x="622685" y="56071"/>
                  <a:pt x="620453" y="56071"/>
                </a:cubicBezTo>
                <a:lnTo>
                  <a:pt x="579143" y="56071"/>
                </a:lnTo>
                <a:cubicBezTo>
                  <a:pt x="577247" y="56071"/>
                  <a:pt x="577199" y="56071"/>
                  <a:pt x="577199" y="54247"/>
                </a:cubicBezTo>
                <a:close/>
                <a:moveTo>
                  <a:pt x="578903" y="57631"/>
                </a:moveTo>
                <a:cubicBezTo>
                  <a:pt x="592952" y="57631"/>
                  <a:pt x="606987" y="57631"/>
                  <a:pt x="621005" y="57631"/>
                </a:cubicBezTo>
                <a:cubicBezTo>
                  <a:pt x="622517" y="57631"/>
                  <a:pt x="622709" y="58231"/>
                  <a:pt x="622709" y="59479"/>
                </a:cubicBezTo>
                <a:cubicBezTo>
                  <a:pt x="622709" y="66488"/>
                  <a:pt x="622709" y="73521"/>
                  <a:pt x="622709" y="80530"/>
                </a:cubicBezTo>
                <a:lnTo>
                  <a:pt x="622709" y="101317"/>
                </a:lnTo>
                <a:cubicBezTo>
                  <a:pt x="622709" y="103357"/>
                  <a:pt x="622709" y="103405"/>
                  <a:pt x="620741" y="103405"/>
                </a:cubicBezTo>
                <a:lnTo>
                  <a:pt x="579143" y="103405"/>
                </a:lnTo>
                <a:cubicBezTo>
                  <a:pt x="577247" y="103405"/>
                  <a:pt x="577199" y="103405"/>
                  <a:pt x="577199" y="101557"/>
                </a:cubicBezTo>
                <a:cubicBezTo>
                  <a:pt x="577199" y="87507"/>
                  <a:pt x="577199" y="73473"/>
                  <a:pt x="577199" y="59455"/>
                </a:cubicBezTo>
                <a:cubicBezTo>
                  <a:pt x="577175" y="58183"/>
                  <a:pt x="577439" y="57607"/>
                  <a:pt x="578903" y="57631"/>
                </a:cubicBezTo>
                <a:close/>
                <a:moveTo>
                  <a:pt x="578903" y="388080"/>
                </a:moveTo>
                <a:cubicBezTo>
                  <a:pt x="592849" y="388080"/>
                  <a:pt x="606795" y="388080"/>
                  <a:pt x="620765" y="388080"/>
                </a:cubicBezTo>
                <a:cubicBezTo>
                  <a:pt x="622589" y="388080"/>
                  <a:pt x="622637" y="388080"/>
                  <a:pt x="622637" y="389976"/>
                </a:cubicBezTo>
                <a:cubicBezTo>
                  <a:pt x="622637" y="396985"/>
                  <a:pt x="622637" y="404018"/>
                  <a:pt x="622637" y="411027"/>
                </a:cubicBezTo>
                <a:cubicBezTo>
                  <a:pt x="622637" y="418036"/>
                  <a:pt x="622637" y="424900"/>
                  <a:pt x="622637" y="431837"/>
                </a:cubicBezTo>
                <a:cubicBezTo>
                  <a:pt x="622637" y="433686"/>
                  <a:pt x="622637" y="433734"/>
                  <a:pt x="620765" y="433734"/>
                </a:cubicBezTo>
                <a:cubicBezTo>
                  <a:pt x="606795" y="433734"/>
                  <a:pt x="592849" y="433734"/>
                  <a:pt x="578903" y="433734"/>
                </a:cubicBezTo>
                <a:cubicBezTo>
                  <a:pt x="577487" y="433734"/>
                  <a:pt x="577127" y="433277"/>
                  <a:pt x="577127" y="431933"/>
                </a:cubicBezTo>
                <a:cubicBezTo>
                  <a:pt x="577127" y="417884"/>
                  <a:pt x="577127" y="403850"/>
                  <a:pt x="577127" y="389832"/>
                </a:cubicBezTo>
                <a:cubicBezTo>
                  <a:pt x="577175" y="388560"/>
                  <a:pt x="577535" y="388080"/>
                  <a:pt x="578951" y="388080"/>
                </a:cubicBezTo>
                <a:close/>
                <a:moveTo>
                  <a:pt x="578903" y="435342"/>
                </a:moveTo>
                <a:cubicBezTo>
                  <a:pt x="592849" y="435342"/>
                  <a:pt x="606819" y="435342"/>
                  <a:pt x="620789" y="435342"/>
                </a:cubicBezTo>
                <a:cubicBezTo>
                  <a:pt x="622541" y="435342"/>
                  <a:pt x="622589" y="435342"/>
                  <a:pt x="622589" y="437286"/>
                </a:cubicBezTo>
                <a:lnTo>
                  <a:pt x="622589" y="478907"/>
                </a:lnTo>
                <a:cubicBezTo>
                  <a:pt x="622589" y="480995"/>
                  <a:pt x="622709" y="481019"/>
                  <a:pt x="620669" y="481019"/>
                </a:cubicBezTo>
                <a:lnTo>
                  <a:pt x="579143" y="481019"/>
                </a:lnTo>
                <a:cubicBezTo>
                  <a:pt x="577247" y="481019"/>
                  <a:pt x="577199" y="481019"/>
                  <a:pt x="577199" y="479195"/>
                </a:cubicBezTo>
                <a:cubicBezTo>
                  <a:pt x="577199" y="465153"/>
                  <a:pt x="577199" y="451112"/>
                  <a:pt x="577199" y="437046"/>
                </a:cubicBezTo>
                <a:cubicBezTo>
                  <a:pt x="577151" y="435582"/>
                  <a:pt x="577703" y="435342"/>
                  <a:pt x="578999" y="435342"/>
                </a:cubicBezTo>
                <a:close/>
                <a:moveTo>
                  <a:pt x="576503" y="626621"/>
                </a:moveTo>
                <a:cubicBezTo>
                  <a:pt x="575730" y="626876"/>
                  <a:pt x="574907" y="626943"/>
                  <a:pt x="574103" y="626813"/>
                </a:cubicBezTo>
                <a:lnTo>
                  <a:pt x="530970" y="626813"/>
                </a:lnTo>
                <a:cubicBezTo>
                  <a:pt x="530009" y="626813"/>
                  <a:pt x="529817" y="626333"/>
                  <a:pt x="529841" y="625517"/>
                </a:cubicBezTo>
                <a:cubicBezTo>
                  <a:pt x="529865" y="624701"/>
                  <a:pt x="530033" y="624125"/>
                  <a:pt x="530994" y="624173"/>
                </a:cubicBezTo>
                <a:lnTo>
                  <a:pt x="573599" y="624173"/>
                </a:lnTo>
                <a:cubicBezTo>
                  <a:pt x="576023" y="624173"/>
                  <a:pt x="576023" y="624197"/>
                  <a:pt x="576671" y="626621"/>
                </a:cubicBezTo>
                <a:close/>
                <a:moveTo>
                  <a:pt x="573623" y="150475"/>
                </a:moveTo>
                <a:cubicBezTo>
                  <a:pt x="573095" y="150475"/>
                  <a:pt x="572567" y="150475"/>
                  <a:pt x="572039" y="150475"/>
                </a:cubicBezTo>
                <a:lnTo>
                  <a:pt x="532338" y="150475"/>
                </a:lnTo>
                <a:cubicBezTo>
                  <a:pt x="529937" y="150475"/>
                  <a:pt x="529937" y="150475"/>
                  <a:pt x="529937" y="148266"/>
                </a:cubicBezTo>
                <a:lnTo>
                  <a:pt x="529937" y="107221"/>
                </a:lnTo>
                <a:cubicBezTo>
                  <a:pt x="529937" y="105013"/>
                  <a:pt x="529937" y="104989"/>
                  <a:pt x="532338" y="104989"/>
                </a:cubicBezTo>
                <a:lnTo>
                  <a:pt x="574703" y="104989"/>
                </a:lnTo>
                <a:cubicBezTo>
                  <a:pt x="575495" y="104989"/>
                  <a:pt x="575783" y="105397"/>
                  <a:pt x="575759" y="106141"/>
                </a:cubicBezTo>
                <a:cubicBezTo>
                  <a:pt x="575735" y="106885"/>
                  <a:pt x="575759" y="107197"/>
                  <a:pt x="575759" y="107725"/>
                </a:cubicBezTo>
                <a:lnTo>
                  <a:pt x="575759" y="147714"/>
                </a:lnTo>
                <a:cubicBezTo>
                  <a:pt x="575735" y="148066"/>
                  <a:pt x="575735" y="148419"/>
                  <a:pt x="575759" y="148770"/>
                </a:cubicBezTo>
                <a:cubicBezTo>
                  <a:pt x="575855" y="150259"/>
                  <a:pt x="575063" y="150619"/>
                  <a:pt x="573791" y="150475"/>
                </a:cubicBezTo>
                <a:close/>
                <a:moveTo>
                  <a:pt x="575543" y="195672"/>
                </a:moveTo>
                <a:cubicBezTo>
                  <a:pt x="575543" y="197688"/>
                  <a:pt x="575543" y="197712"/>
                  <a:pt x="573527" y="197712"/>
                </a:cubicBezTo>
                <a:lnTo>
                  <a:pt x="532002" y="197712"/>
                </a:lnTo>
                <a:cubicBezTo>
                  <a:pt x="529889" y="197712"/>
                  <a:pt x="529865" y="197712"/>
                  <a:pt x="529865" y="195552"/>
                </a:cubicBezTo>
                <a:lnTo>
                  <a:pt x="529865" y="154243"/>
                </a:lnTo>
                <a:cubicBezTo>
                  <a:pt x="529865" y="152107"/>
                  <a:pt x="529865" y="152059"/>
                  <a:pt x="532002" y="152059"/>
                </a:cubicBezTo>
                <a:lnTo>
                  <a:pt x="573599" y="152059"/>
                </a:lnTo>
                <a:cubicBezTo>
                  <a:pt x="575567" y="152059"/>
                  <a:pt x="575615" y="152059"/>
                  <a:pt x="575615" y="154099"/>
                </a:cubicBezTo>
                <a:close/>
                <a:moveTo>
                  <a:pt x="575543" y="201601"/>
                </a:moveTo>
                <a:lnTo>
                  <a:pt x="575543" y="242670"/>
                </a:lnTo>
                <a:cubicBezTo>
                  <a:pt x="575543" y="244926"/>
                  <a:pt x="575543" y="245070"/>
                  <a:pt x="573143" y="245070"/>
                </a:cubicBezTo>
                <a:lnTo>
                  <a:pt x="532338" y="245070"/>
                </a:lnTo>
                <a:cubicBezTo>
                  <a:pt x="529937" y="245070"/>
                  <a:pt x="529937" y="245070"/>
                  <a:pt x="529937" y="242862"/>
                </a:cubicBezTo>
                <a:lnTo>
                  <a:pt x="529937" y="201433"/>
                </a:lnTo>
                <a:cubicBezTo>
                  <a:pt x="529937" y="199345"/>
                  <a:pt x="529937" y="199321"/>
                  <a:pt x="532098" y="199321"/>
                </a:cubicBezTo>
                <a:cubicBezTo>
                  <a:pt x="545875" y="199321"/>
                  <a:pt x="559646" y="199321"/>
                  <a:pt x="573407" y="199321"/>
                </a:cubicBezTo>
                <a:cubicBezTo>
                  <a:pt x="575543" y="199321"/>
                  <a:pt x="575543" y="199345"/>
                  <a:pt x="575543" y="201601"/>
                </a:cubicBezTo>
                <a:close/>
                <a:moveTo>
                  <a:pt x="529265" y="59983"/>
                </a:moveTo>
                <a:cubicBezTo>
                  <a:pt x="529265" y="59215"/>
                  <a:pt x="529121" y="58399"/>
                  <a:pt x="529865" y="57847"/>
                </a:cubicBezTo>
                <a:cubicBezTo>
                  <a:pt x="530609" y="57295"/>
                  <a:pt x="531426" y="57247"/>
                  <a:pt x="532266" y="57247"/>
                </a:cubicBezTo>
                <a:lnTo>
                  <a:pt x="573215" y="57247"/>
                </a:lnTo>
                <a:cubicBezTo>
                  <a:pt x="574055" y="57247"/>
                  <a:pt x="575015" y="56983"/>
                  <a:pt x="575615" y="57943"/>
                </a:cubicBezTo>
                <a:cubicBezTo>
                  <a:pt x="575615" y="72073"/>
                  <a:pt x="575615" y="86195"/>
                  <a:pt x="575615" y="100308"/>
                </a:cubicBezTo>
                <a:cubicBezTo>
                  <a:pt x="575615" y="100932"/>
                  <a:pt x="575615" y="101533"/>
                  <a:pt x="575615" y="102157"/>
                </a:cubicBezTo>
                <a:cubicBezTo>
                  <a:pt x="575615" y="103165"/>
                  <a:pt x="575255" y="103597"/>
                  <a:pt x="574247" y="103525"/>
                </a:cubicBezTo>
                <a:lnTo>
                  <a:pt x="529937" y="103525"/>
                </a:lnTo>
                <a:cubicBezTo>
                  <a:pt x="529073" y="103045"/>
                  <a:pt x="529241" y="102181"/>
                  <a:pt x="529241" y="101413"/>
                </a:cubicBezTo>
                <a:close/>
                <a:moveTo>
                  <a:pt x="529265" y="13346"/>
                </a:moveTo>
                <a:cubicBezTo>
                  <a:pt x="529265" y="12506"/>
                  <a:pt x="529073" y="11593"/>
                  <a:pt x="529793" y="10945"/>
                </a:cubicBezTo>
                <a:cubicBezTo>
                  <a:pt x="530626" y="10662"/>
                  <a:pt x="531514" y="10579"/>
                  <a:pt x="532386" y="10705"/>
                </a:cubicBezTo>
                <a:lnTo>
                  <a:pt x="574487" y="10705"/>
                </a:lnTo>
                <a:cubicBezTo>
                  <a:pt x="575255" y="10705"/>
                  <a:pt x="575567" y="11137"/>
                  <a:pt x="575543" y="11881"/>
                </a:cubicBezTo>
                <a:cubicBezTo>
                  <a:pt x="575519" y="12626"/>
                  <a:pt x="575543" y="13106"/>
                  <a:pt x="575543" y="13730"/>
                </a:cubicBezTo>
                <a:cubicBezTo>
                  <a:pt x="575543" y="27843"/>
                  <a:pt x="575543" y="41965"/>
                  <a:pt x="575543" y="56095"/>
                </a:cubicBezTo>
                <a:cubicBezTo>
                  <a:pt x="575063" y="56959"/>
                  <a:pt x="574199" y="56791"/>
                  <a:pt x="573431" y="56791"/>
                </a:cubicBezTo>
                <a:lnTo>
                  <a:pt x="532074" y="56791"/>
                </a:lnTo>
                <a:cubicBezTo>
                  <a:pt x="531306" y="56791"/>
                  <a:pt x="530489" y="56935"/>
                  <a:pt x="529937" y="56191"/>
                </a:cubicBezTo>
                <a:cubicBezTo>
                  <a:pt x="529385" y="55447"/>
                  <a:pt x="529337" y="54631"/>
                  <a:pt x="529337" y="53791"/>
                </a:cubicBezTo>
                <a:cubicBezTo>
                  <a:pt x="529321" y="40221"/>
                  <a:pt x="529321" y="26699"/>
                  <a:pt x="529337" y="13226"/>
                </a:cubicBezTo>
                <a:close/>
                <a:moveTo>
                  <a:pt x="529265" y="289788"/>
                </a:moveTo>
                <a:cubicBezTo>
                  <a:pt x="529265" y="276346"/>
                  <a:pt x="529265" y="262888"/>
                  <a:pt x="529265" y="249415"/>
                </a:cubicBezTo>
                <a:cubicBezTo>
                  <a:pt x="529265" y="248575"/>
                  <a:pt x="529073" y="247639"/>
                  <a:pt x="529793" y="247014"/>
                </a:cubicBezTo>
                <a:cubicBezTo>
                  <a:pt x="530624" y="246724"/>
                  <a:pt x="531512" y="246633"/>
                  <a:pt x="532386" y="246750"/>
                </a:cubicBezTo>
                <a:lnTo>
                  <a:pt x="574487" y="246750"/>
                </a:lnTo>
                <a:cubicBezTo>
                  <a:pt x="575255" y="246750"/>
                  <a:pt x="575567" y="247183"/>
                  <a:pt x="575543" y="247927"/>
                </a:cubicBezTo>
                <a:cubicBezTo>
                  <a:pt x="575519" y="248671"/>
                  <a:pt x="575543" y="249151"/>
                  <a:pt x="575543" y="249751"/>
                </a:cubicBezTo>
                <a:cubicBezTo>
                  <a:pt x="575543" y="263881"/>
                  <a:pt x="575543" y="278002"/>
                  <a:pt x="575543" y="292116"/>
                </a:cubicBezTo>
                <a:lnTo>
                  <a:pt x="575543" y="292116"/>
                </a:lnTo>
                <a:cubicBezTo>
                  <a:pt x="575063" y="292980"/>
                  <a:pt x="574199" y="292836"/>
                  <a:pt x="573431" y="292836"/>
                </a:cubicBezTo>
                <a:lnTo>
                  <a:pt x="532074" y="292836"/>
                </a:lnTo>
                <a:cubicBezTo>
                  <a:pt x="531306" y="292836"/>
                  <a:pt x="530489" y="292980"/>
                  <a:pt x="529937" y="292236"/>
                </a:cubicBezTo>
                <a:cubicBezTo>
                  <a:pt x="529385" y="291492"/>
                  <a:pt x="529337" y="290508"/>
                  <a:pt x="529337" y="289668"/>
                </a:cubicBezTo>
                <a:close/>
                <a:moveTo>
                  <a:pt x="575543" y="293892"/>
                </a:moveTo>
                <a:lnTo>
                  <a:pt x="575543" y="293892"/>
                </a:lnTo>
                <a:cubicBezTo>
                  <a:pt x="575543" y="308006"/>
                  <a:pt x="575543" y="322127"/>
                  <a:pt x="575543" y="336257"/>
                </a:cubicBezTo>
                <a:cubicBezTo>
                  <a:pt x="575543" y="336858"/>
                  <a:pt x="575543" y="337482"/>
                  <a:pt x="575543" y="338082"/>
                </a:cubicBezTo>
                <a:cubicBezTo>
                  <a:pt x="575543" y="339090"/>
                  <a:pt x="575183" y="339546"/>
                  <a:pt x="574175" y="339474"/>
                </a:cubicBezTo>
                <a:cubicBezTo>
                  <a:pt x="573551" y="339474"/>
                  <a:pt x="572927" y="339474"/>
                  <a:pt x="572327" y="339474"/>
                </a:cubicBezTo>
                <a:lnTo>
                  <a:pt x="529937" y="339474"/>
                </a:lnTo>
                <a:cubicBezTo>
                  <a:pt x="529073" y="338994"/>
                  <a:pt x="529241" y="338154"/>
                  <a:pt x="529241" y="337386"/>
                </a:cubicBezTo>
                <a:lnTo>
                  <a:pt x="529241" y="295909"/>
                </a:lnTo>
                <a:cubicBezTo>
                  <a:pt x="529241" y="295164"/>
                  <a:pt x="529097" y="294324"/>
                  <a:pt x="529841" y="293772"/>
                </a:cubicBezTo>
                <a:cubicBezTo>
                  <a:pt x="530586" y="293220"/>
                  <a:pt x="531402" y="293196"/>
                  <a:pt x="532242" y="293196"/>
                </a:cubicBezTo>
                <a:cubicBezTo>
                  <a:pt x="545892" y="293196"/>
                  <a:pt x="559540" y="293196"/>
                  <a:pt x="573191" y="293196"/>
                </a:cubicBezTo>
                <a:cubicBezTo>
                  <a:pt x="574031" y="293196"/>
                  <a:pt x="574991" y="292932"/>
                  <a:pt x="575591" y="293892"/>
                </a:cubicBezTo>
                <a:close/>
                <a:moveTo>
                  <a:pt x="575543" y="431741"/>
                </a:moveTo>
                <a:cubicBezTo>
                  <a:pt x="575543" y="433734"/>
                  <a:pt x="575543" y="433782"/>
                  <a:pt x="573503" y="433782"/>
                </a:cubicBezTo>
                <a:lnTo>
                  <a:pt x="532002" y="433782"/>
                </a:lnTo>
                <a:cubicBezTo>
                  <a:pt x="529889" y="433782"/>
                  <a:pt x="529865" y="433782"/>
                  <a:pt x="529865" y="431597"/>
                </a:cubicBezTo>
                <a:lnTo>
                  <a:pt x="529865" y="390288"/>
                </a:lnTo>
                <a:cubicBezTo>
                  <a:pt x="529865" y="388152"/>
                  <a:pt x="529865" y="388128"/>
                  <a:pt x="532026" y="388128"/>
                </a:cubicBezTo>
                <a:lnTo>
                  <a:pt x="573599" y="388128"/>
                </a:lnTo>
                <a:cubicBezTo>
                  <a:pt x="575567" y="388128"/>
                  <a:pt x="575615" y="388128"/>
                  <a:pt x="575615" y="390168"/>
                </a:cubicBezTo>
                <a:close/>
                <a:moveTo>
                  <a:pt x="575543" y="478955"/>
                </a:moveTo>
                <a:cubicBezTo>
                  <a:pt x="575543" y="480971"/>
                  <a:pt x="575543" y="481019"/>
                  <a:pt x="573527" y="481019"/>
                </a:cubicBezTo>
                <a:lnTo>
                  <a:pt x="531762" y="481019"/>
                </a:lnTo>
                <a:cubicBezTo>
                  <a:pt x="529913" y="481019"/>
                  <a:pt x="529865" y="481019"/>
                  <a:pt x="529865" y="479123"/>
                </a:cubicBezTo>
                <a:lnTo>
                  <a:pt x="529865" y="437262"/>
                </a:lnTo>
                <a:cubicBezTo>
                  <a:pt x="529865" y="435414"/>
                  <a:pt x="529865" y="435390"/>
                  <a:pt x="531714" y="435366"/>
                </a:cubicBezTo>
                <a:lnTo>
                  <a:pt x="573575" y="435366"/>
                </a:lnTo>
                <a:cubicBezTo>
                  <a:pt x="575567" y="435366"/>
                  <a:pt x="575615" y="435366"/>
                  <a:pt x="575615" y="437358"/>
                </a:cubicBezTo>
                <a:close/>
                <a:moveTo>
                  <a:pt x="529937" y="384791"/>
                </a:moveTo>
                <a:cubicBezTo>
                  <a:pt x="529937" y="370846"/>
                  <a:pt x="529937" y="356900"/>
                  <a:pt x="529937" y="342954"/>
                </a:cubicBezTo>
                <a:cubicBezTo>
                  <a:pt x="529937" y="341106"/>
                  <a:pt x="529937" y="341058"/>
                  <a:pt x="531810" y="341058"/>
                </a:cubicBezTo>
                <a:lnTo>
                  <a:pt x="573647" y="341058"/>
                </a:lnTo>
                <a:cubicBezTo>
                  <a:pt x="575639" y="341058"/>
                  <a:pt x="575687" y="341058"/>
                  <a:pt x="575687" y="343050"/>
                </a:cubicBezTo>
                <a:lnTo>
                  <a:pt x="575687" y="384647"/>
                </a:lnTo>
                <a:cubicBezTo>
                  <a:pt x="575687" y="386496"/>
                  <a:pt x="575687" y="386520"/>
                  <a:pt x="573791" y="386520"/>
                </a:cubicBezTo>
                <a:cubicBezTo>
                  <a:pt x="559773" y="386520"/>
                  <a:pt x="545731" y="386520"/>
                  <a:pt x="531690" y="386520"/>
                </a:cubicBezTo>
                <a:cubicBezTo>
                  <a:pt x="530273" y="386568"/>
                  <a:pt x="529937" y="386208"/>
                  <a:pt x="529937" y="384791"/>
                </a:cubicBezTo>
                <a:close/>
                <a:moveTo>
                  <a:pt x="529433" y="525737"/>
                </a:moveTo>
                <a:cubicBezTo>
                  <a:pt x="529433" y="512264"/>
                  <a:pt x="529433" y="498806"/>
                  <a:pt x="529433" y="485364"/>
                </a:cubicBezTo>
                <a:cubicBezTo>
                  <a:pt x="529433" y="484500"/>
                  <a:pt x="529241" y="483588"/>
                  <a:pt x="529961" y="482964"/>
                </a:cubicBezTo>
                <a:cubicBezTo>
                  <a:pt x="530797" y="482692"/>
                  <a:pt x="531682" y="482611"/>
                  <a:pt x="532554" y="482724"/>
                </a:cubicBezTo>
                <a:lnTo>
                  <a:pt x="574655" y="482724"/>
                </a:lnTo>
                <a:cubicBezTo>
                  <a:pt x="575423" y="482724"/>
                  <a:pt x="575735" y="483156"/>
                  <a:pt x="575711" y="483900"/>
                </a:cubicBezTo>
                <a:cubicBezTo>
                  <a:pt x="575687" y="484644"/>
                  <a:pt x="575711" y="485124"/>
                  <a:pt x="575711" y="485748"/>
                </a:cubicBezTo>
                <a:cubicBezTo>
                  <a:pt x="575711" y="499862"/>
                  <a:pt x="575711" y="513983"/>
                  <a:pt x="575711" y="528113"/>
                </a:cubicBezTo>
                <a:lnTo>
                  <a:pt x="575711" y="528113"/>
                </a:lnTo>
                <a:cubicBezTo>
                  <a:pt x="575231" y="528977"/>
                  <a:pt x="574367" y="528809"/>
                  <a:pt x="573599" y="528809"/>
                </a:cubicBezTo>
                <a:lnTo>
                  <a:pt x="532074" y="528809"/>
                </a:lnTo>
                <a:cubicBezTo>
                  <a:pt x="531306" y="528809"/>
                  <a:pt x="530489" y="528953"/>
                  <a:pt x="529937" y="528209"/>
                </a:cubicBezTo>
                <a:cubicBezTo>
                  <a:pt x="529385" y="527465"/>
                  <a:pt x="529337" y="526553"/>
                  <a:pt x="529337" y="525737"/>
                </a:cubicBezTo>
                <a:close/>
                <a:moveTo>
                  <a:pt x="529937" y="529865"/>
                </a:moveTo>
                <a:cubicBezTo>
                  <a:pt x="530561" y="529049"/>
                  <a:pt x="531498" y="529265"/>
                  <a:pt x="532338" y="529265"/>
                </a:cubicBezTo>
                <a:lnTo>
                  <a:pt x="573287" y="529265"/>
                </a:lnTo>
                <a:cubicBezTo>
                  <a:pt x="574127" y="529265"/>
                  <a:pt x="575087" y="529001"/>
                  <a:pt x="575687" y="529985"/>
                </a:cubicBezTo>
                <a:cubicBezTo>
                  <a:pt x="575687" y="543667"/>
                  <a:pt x="575687" y="557349"/>
                  <a:pt x="575687" y="571030"/>
                </a:cubicBezTo>
                <a:lnTo>
                  <a:pt x="575687" y="572615"/>
                </a:lnTo>
                <a:cubicBezTo>
                  <a:pt x="575687" y="575327"/>
                  <a:pt x="576119" y="575375"/>
                  <a:pt x="573047" y="575375"/>
                </a:cubicBezTo>
                <a:lnTo>
                  <a:pt x="532722" y="575375"/>
                </a:lnTo>
                <a:cubicBezTo>
                  <a:pt x="531762" y="575493"/>
                  <a:pt x="530787" y="575404"/>
                  <a:pt x="529865" y="575111"/>
                </a:cubicBezTo>
                <a:cubicBezTo>
                  <a:pt x="529145" y="574391"/>
                  <a:pt x="529337" y="573479"/>
                  <a:pt x="529337" y="572711"/>
                </a:cubicBezTo>
                <a:cubicBezTo>
                  <a:pt x="529337" y="559238"/>
                  <a:pt x="529337" y="545779"/>
                  <a:pt x="529337" y="532338"/>
                </a:cubicBezTo>
                <a:cubicBezTo>
                  <a:pt x="529337" y="531402"/>
                  <a:pt x="529097" y="530465"/>
                  <a:pt x="529937" y="529865"/>
                </a:cubicBezTo>
                <a:close/>
                <a:moveTo>
                  <a:pt x="529937" y="664762"/>
                </a:moveTo>
                <a:cubicBezTo>
                  <a:pt x="551060" y="664762"/>
                  <a:pt x="572190" y="664762"/>
                  <a:pt x="593329" y="664762"/>
                </a:cubicBezTo>
                <a:cubicBezTo>
                  <a:pt x="595225" y="664762"/>
                  <a:pt x="596450" y="665146"/>
                  <a:pt x="597098" y="667042"/>
                </a:cubicBezTo>
                <a:cubicBezTo>
                  <a:pt x="597931" y="668663"/>
                  <a:pt x="598667" y="670328"/>
                  <a:pt x="599306" y="672035"/>
                </a:cubicBezTo>
                <a:cubicBezTo>
                  <a:pt x="598634" y="672827"/>
                  <a:pt x="597698" y="672611"/>
                  <a:pt x="596906" y="672611"/>
                </a:cubicBezTo>
                <a:lnTo>
                  <a:pt x="532338" y="672611"/>
                </a:lnTo>
                <a:cubicBezTo>
                  <a:pt x="531498" y="672611"/>
                  <a:pt x="530561" y="672851"/>
                  <a:pt x="529937" y="671987"/>
                </a:cubicBezTo>
                <a:lnTo>
                  <a:pt x="529937" y="671987"/>
                </a:lnTo>
                <a:cubicBezTo>
                  <a:pt x="528989" y="669663"/>
                  <a:pt x="528989" y="667062"/>
                  <a:pt x="529937" y="664738"/>
                </a:cubicBezTo>
                <a:close/>
                <a:moveTo>
                  <a:pt x="528137" y="671963"/>
                </a:moveTo>
                <a:lnTo>
                  <a:pt x="528137" y="671963"/>
                </a:lnTo>
                <a:cubicBezTo>
                  <a:pt x="527513" y="672827"/>
                  <a:pt x="526577" y="672587"/>
                  <a:pt x="525737" y="672587"/>
                </a:cubicBezTo>
                <a:lnTo>
                  <a:pt x="460929" y="672587"/>
                </a:lnTo>
                <a:cubicBezTo>
                  <a:pt x="460146" y="672726"/>
                  <a:pt x="459340" y="672563"/>
                  <a:pt x="458673" y="672131"/>
                </a:cubicBezTo>
                <a:cubicBezTo>
                  <a:pt x="458673" y="670451"/>
                  <a:pt x="460065" y="669395"/>
                  <a:pt x="460497" y="667906"/>
                </a:cubicBezTo>
                <a:cubicBezTo>
                  <a:pt x="461217" y="665314"/>
                  <a:pt x="462897" y="664690"/>
                  <a:pt x="465537" y="664714"/>
                </a:cubicBezTo>
                <a:cubicBezTo>
                  <a:pt x="486372" y="664834"/>
                  <a:pt x="507207" y="664714"/>
                  <a:pt x="528065" y="664714"/>
                </a:cubicBezTo>
                <a:lnTo>
                  <a:pt x="528065" y="664714"/>
                </a:lnTo>
                <a:cubicBezTo>
                  <a:pt x="528233" y="664882"/>
                  <a:pt x="528569" y="665050"/>
                  <a:pt x="528569" y="665242"/>
                </a:cubicBezTo>
                <a:cubicBezTo>
                  <a:pt x="529069" y="667460"/>
                  <a:pt x="528927" y="669774"/>
                  <a:pt x="528161" y="671915"/>
                </a:cubicBezTo>
                <a:close/>
                <a:moveTo>
                  <a:pt x="528137" y="686749"/>
                </a:moveTo>
                <a:cubicBezTo>
                  <a:pt x="528137" y="688669"/>
                  <a:pt x="528137" y="690613"/>
                  <a:pt x="528137" y="692533"/>
                </a:cubicBezTo>
                <a:cubicBezTo>
                  <a:pt x="528137" y="693446"/>
                  <a:pt x="527801" y="693806"/>
                  <a:pt x="526913" y="693758"/>
                </a:cubicBezTo>
                <a:lnTo>
                  <a:pt x="447631" y="693758"/>
                </a:lnTo>
                <a:cubicBezTo>
                  <a:pt x="449287" y="690469"/>
                  <a:pt x="450728" y="687589"/>
                  <a:pt x="452144" y="684709"/>
                </a:cubicBezTo>
                <a:cubicBezTo>
                  <a:pt x="452389" y="684029"/>
                  <a:pt x="453087" y="683624"/>
                  <a:pt x="453800" y="683748"/>
                </a:cubicBezTo>
                <a:lnTo>
                  <a:pt x="525377" y="683748"/>
                </a:lnTo>
                <a:cubicBezTo>
                  <a:pt x="528641" y="683724"/>
                  <a:pt x="528257" y="683484"/>
                  <a:pt x="528281" y="686725"/>
                </a:cubicBezTo>
                <a:close/>
                <a:moveTo>
                  <a:pt x="525257" y="830214"/>
                </a:moveTo>
                <a:lnTo>
                  <a:pt x="381239" y="830214"/>
                </a:lnTo>
                <a:cubicBezTo>
                  <a:pt x="380711" y="830214"/>
                  <a:pt x="380207" y="830214"/>
                  <a:pt x="379751" y="830214"/>
                </a:cubicBezTo>
                <a:cubicBezTo>
                  <a:pt x="379559" y="829881"/>
                  <a:pt x="379559" y="829468"/>
                  <a:pt x="379751" y="829134"/>
                </a:cubicBezTo>
                <a:cubicBezTo>
                  <a:pt x="385159" y="818316"/>
                  <a:pt x="390569" y="807500"/>
                  <a:pt x="395977" y="796682"/>
                </a:cubicBezTo>
                <a:cubicBezTo>
                  <a:pt x="396251" y="796236"/>
                  <a:pt x="396548" y="795804"/>
                  <a:pt x="396865" y="795386"/>
                </a:cubicBezTo>
                <a:lnTo>
                  <a:pt x="396865" y="795386"/>
                </a:lnTo>
                <a:cubicBezTo>
                  <a:pt x="397609" y="794714"/>
                  <a:pt x="398521" y="794906"/>
                  <a:pt x="399265" y="794906"/>
                </a:cubicBezTo>
                <a:lnTo>
                  <a:pt x="525281" y="794906"/>
                </a:lnTo>
                <a:cubicBezTo>
                  <a:pt x="526169" y="794906"/>
                  <a:pt x="527249" y="794570"/>
                  <a:pt x="527897" y="795626"/>
                </a:cubicBezTo>
                <a:cubicBezTo>
                  <a:pt x="527897" y="806236"/>
                  <a:pt x="527897" y="816852"/>
                  <a:pt x="527897" y="827478"/>
                </a:cubicBezTo>
                <a:cubicBezTo>
                  <a:pt x="528185" y="830406"/>
                  <a:pt x="528617" y="830190"/>
                  <a:pt x="525401" y="830190"/>
                </a:cubicBezTo>
                <a:close/>
                <a:moveTo>
                  <a:pt x="293892" y="484740"/>
                </a:moveTo>
                <a:cubicBezTo>
                  <a:pt x="293892" y="482676"/>
                  <a:pt x="293892" y="482628"/>
                  <a:pt x="295885" y="482628"/>
                </a:cubicBezTo>
                <a:lnTo>
                  <a:pt x="337482" y="482628"/>
                </a:lnTo>
                <a:cubicBezTo>
                  <a:pt x="339498" y="482628"/>
                  <a:pt x="339546" y="482628"/>
                  <a:pt x="339546" y="484644"/>
                </a:cubicBezTo>
                <a:cubicBezTo>
                  <a:pt x="339546" y="498518"/>
                  <a:pt x="339546" y="512384"/>
                  <a:pt x="339546" y="526241"/>
                </a:cubicBezTo>
                <a:cubicBezTo>
                  <a:pt x="339546" y="528137"/>
                  <a:pt x="339546" y="528185"/>
                  <a:pt x="337698" y="528185"/>
                </a:cubicBezTo>
                <a:lnTo>
                  <a:pt x="295837" y="528185"/>
                </a:lnTo>
                <a:cubicBezTo>
                  <a:pt x="293916" y="528185"/>
                  <a:pt x="293892" y="528185"/>
                  <a:pt x="293892" y="526073"/>
                </a:cubicBezTo>
                <a:lnTo>
                  <a:pt x="293892" y="484740"/>
                </a:lnTo>
                <a:close/>
                <a:moveTo>
                  <a:pt x="339498" y="337290"/>
                </a:moveTo>
                <a:cubicBezTo>
                  <a:pt x="339498" y="339426"/>
                  <a:pt x="339498" y="339450"/>
                  <a:pt x="337338" y="339474"/>
                </a:cubicBezTo>
                <a:lnTo>
                  <a:pt x="296077" y="339474"/>
                </a:lnTo>
                <a:cubicBezTo>
                  <a:pt x="293916" y="339474"/>
                  <a:pt x="293892" y="339474"/>
                  <a:pt x="293892" y="337314"/>
                </a:cubicBezTo>
                <a:lnTo>
                  <a:pt x="293892" y="295740"/>
                </a:lnTo>
                <a:cubicBezTo>
                  <a:pt x="293892" y="293772"/>
                  <a:pt x="293892" y="293724"/>
                  <a:pt x="295933" y="293724"/>
                </a:cubicBezTo>
                <a:cubicBezTo>
                  <a:pt x="309775" y="293724"/>
                  <a:pt x="323632" y="293724"/>
                  <a:pt x="337506" y="293724"/>
                </a:cubicBezTo>
                <a:cubicBezTo>
                  <a:pt x="339522" y="293724"/>
                  <a:pt x="339546" y="293724"/>
                  <a:pt x="339546" y="295716"/>
                </a:cubicBezTo>
                <a:cubicBezTo>
                  <a:pt x="339546" y="302749"/>
                  <a:pt x="339546" y="309758"/>
                  <a:pt x="339546" y="316767"/>
                </a:cubicBezTo>
                <a:cubicBezTo>
                  <a:pt x="339546" y="323776"/>
                  <a:pt x="339570" y="330449"/>
                  <a:pt x="339546" y="337290"/>
                </a:cubicBezTo>
                <a:close/>
                <a:moveTo>
                  <a:pt x="339498" y="384455"/>
                </a:moveTo>
                <a:cubicBezTo>
                  <a:pt x="339498" y="386496"/>
                  <a:pt x="339498" y="386520"/>
                  <a:pt x="337290" y="386544"/>
                </a:cubicBezTo>
                <a:lnTo>
                  <a:pt x="296269" y="386544"/>
                </a:lnTo>
                <a:cubicBezTo>
                  <a:pt x="293868" y="386544"/>
                  <a:pt x="293868" y="386544"/>
                  <a:pt x="293868" y="384335"/>
                </a:cubicBezTo>
                <a:lnTo>
                  <a:pt x="293868" y="343266"/>
                </a:lnTo>
                <a:cubicBezTo>
                  <a:pt x="293868" y="341082"/>
                  <a:pt x="293868" y="341058"/>
                  <a:pt x="296269" y="341058"/>
                </a:cubicBezTo>
                <a:lnTo>
                  <a:pt x="337338" y="341058"/>
                </a:lnTo>
                <a:cubicBezTo>
                  <a:pt x="339546" y="341058"/>
                  <a:pt x="339570" y="341058"/>
                  <a:pt x="339570" y="343122"/>
                </a:cubicBezTo>
                <a:cubicBezTo>
                  <a:pt x="339587" y="356900"/>
                  <a:pt x="339577" y="370678"/>
                  <a:pt x="339546" y="384455"/>
                </a:cubicBezTo>
                <a:close/>
                <a:moveTo>
                  <a:pt x="293892" y="248623"/>
                </a:moveTo>
                <a:cubicBezTo>
                  <a:pt x="293892" y="246606"/>
                  <a:pt x="293892" y="246558"/>
                  <a:pt x="295933" y="246558"/>
                </a:cubicBezTo>
                <a:lnTo>
                  <a:pt x="337530" y="246558"/>
                </a:lnTo>
                <a:cubicBezTo>
                  <a:pt x="339522" y="246558"/>
                  <a:pt x="339546" y="246558"/>
                  <a:pt x="339546" y="248623"/>
                </a:cubicBezTo>
                <a:cubicBezTo>
                  <a:pt x="339546" y="262496"/>
                  <a:pt x="339546" y="276370"/>
                  <a:pt x="339546" y="290244"/>
                </a:cubicBezTo>
                <a:cubicBezTo>
                  <a:pt x="339546" y="292068"/>
                  <a:pt x="339546" y="292116"/>
                  <a:pt x="337650" y="292116"/>
                </a:cubicBezTo>
                <a:lnTo>
                  <a:pt x="296053" y="292116"/>
                </a:lnTo>
                <a:cubicBezTo>
                  <a:pt x="293916" y="292116"/>
                  <a:pt x="293892" y="292116"/>
                  <a:pt x="293892" y="289956"/>
                </a:cubicBezTo>
                <a:close/>
                <a:moveTo>
                  <a:pt x="339498" y="242982"/>
                </a:moveTo>
                <a:cubicBezTo>
                  <a:pt x="339498" y="244926"/>
                  <a:pt x="339498" y="244950"/>
                  <a:pt x="337410" y="244974"/>
                </a:cubicBezTo>
                <a:lnTo>
                  <a:pt x="296125" y="244974"/>
                </a:lnTo>
                <a:cubicBezTo>
                  <a:pt x="293916" y="244974"/>
                  <a:pt x="293892" y="244974"/>
                  <a:pt x="293892" y="242574"/>
                </a:cubicBezTo>
                <a:lnTo>
                  <a:pt x="293892" y="201241"/>
                </a:lnTo>
                <a:cubicBezTo>
                  <a:pt x="293892" y="199369"/>
                  <a:pt x="293892" y="199321"/>
                  <a:pt x="295741" y="199321"/>
                </a:cubicBezTo>
                <a:cubicBezTo>
                  <a:pt x="309782" y="199321"/>
                  <a:pt x="323824" y="199321"/>
                  <a:pt x="337842" y="199321"/>
                </a:cubicBezTo>
                <a:cubicBezTo>
                  <a:pt x="339282" y="199321"/>
                  <a:pt x="339594" y="199873"/>
                  <a:pt x="339570" y="201169"/>
                </a:cubicBezTo>
                <a:cubicBezTo>
                  <a:pt x="339546" y="215067"/>
                  <a:pt x="339570" y="229036"/>
                  <a:pt x="339546" y="242982"/>
                </a:cubicBezTo>
                <a:close/>
                <a:moveTo>
                  <a:pt x="293892" y="390144"/>
                </a:moveTo>
                <a:cubicBezTo>
                  <a:pt x="293892" y="388152"/>
                  <a:pt x="293892" y="388128"/>
                  <a:pt x="295933" y="388128"/>
                </a:cubicBezTo>
                <a:lnTo>
                  <a:pt x="337530" y="388128"/>
                </a:lnTo>
                <a:cubicBezTo>
                  <a:pt x="339522" y="388128"/>
                  <a:pt x="339546" y="388128"/>
                  <a:pt x="339546" y="390168"/>
                </a:cubicBezTo>
                <a:cubicBezTo>
                  <a:pt x="339546" y="404011"/>
                  <a:pt x="339546" y="417875"/>
                  <a:pt x="339546" y="431765"/>
                </a:cubicBezTo>
                <a:cubicBezTo>
                  <a:pt x="339546" y="433734"/>
                  <a:pt x="339546" y="433782"/>
                  <a:pt x="337506" y="433782"/>
                </a:cubicBezTo>
                <a:lnTo>
                  <a:pt x="295933" y="433782"/>
                </a:lnTo>
                <a:cubicBezTo>
                  <a:pt x="293940" y="433782"/>
                  <a:pt x="293892" y="433782"/>
                  <a:pt x="293892" y="431741"/>
                </a:cubicBezTo>
                <a:lnTo>
                  <a:pt x="293892" y="390144"/>
                </a:lnTo>
                <a:close/>
                <a:moveTo>
                  <a:pt x="339498" y="478955"/>
                </a:moveTo>
                <a:cubicBezTo>
                  <a:pt x="339498" y="480947"/>
                  <a:pt x="339498" y="480995"/>
                  <a:pt x="337458" y="480995"/>
                </a:cubicBezTo>
                <a:lnTo>
                  <a:pt x="295909" y="480995"/>
                </a:lnTo>
                <a:cubicBezTo>
                  <a:pt x="293940" y="480995"/>
                  <a:pt x="293892" y="480995"/>
                  <a:pt x="293892" y="478931"/>
                </a:cubicBezTo>
                <a:lnTo>
                  <a:pt x="293892" y="437358"/>
                </a:lnTo>
                <a:cubicBezTo>
                  <a:pt x="293892" y="435414"/>
                  <a:pt x="293892" y="435390"/>
                  <a:pt x="295933" y="435366"/>
                </a:cubicBezTo>
                <a:lnTo>
                  <a:pt x="337530" y="435366"/>
                </a:lnTo>
                <a:cubicBezTo>
                  <a:pt x="339522" y="435366"/>
                  <a:pt x="339546" y="435366"/>
                  <a:pt x="339546" y="437382"/>
                </a:cubicBezTo>
                <a:cubicBezTo>
                  <a:pt x="339577" y="451256"/>
                  <a:pt x="339577" y="465122"/>
                  <a:pt x="339546" y="478979"/>
                </a:cubicBezTo>
                <a:close/>
                <a:moveTo>
                  <a:pt x="293892" y="532122"/>
                </a:moveTo>
                <a:cubicBezTo>
                  <a:pt x="293892" y="529721"/>
                  <a:pt x="293892" y="529721"/>
                  <a:pt x="296101" y="529721"/>
                </a:cubicBezTo>
                <a:lnTo>
                  <a:pt x="337434" y="529721"/>
                </a:lnTo>
                <a:cubicBezTo>
                  <a:pt x="339522" y="529721"/>
                  <a:pt x="339546" y="529721"/>
                  <a:pt x="339546" y="531930"/>
                </a:cubicBezTo>
                <a:cubicBezTo>
                  <a:pt x="339546" y="545628"/>
                  <a:pt x="339546" y="559324"/>
                  <a:pt x="339546" y="573023"/>
                </a:cubicBezTo>
                <a:cubicBezTo>
                  <a:pt x="339546" y="575279"/>
                  <a:pt x="339546" y="575303"/>
                  <a:pt x="337146" y="575303"/>
                </a:cubicBezTo>
                <a:lnTo>
                  <a:pt x="296149" y="575303"/>
                </a:lnTo>
                <a:cubicBezTo>
                  <a:pt x="293916" y="575303"/>
                  <a:pt x="293892" y="575303"/>
                  <a:pt x="293892" y="572903"/>
                </a:cubicBezTo>
                <a:lnTo>
                  <a:pt x="293892" y="532266"/>
                </a:lnTo>
                <a:close/>
                <a:moveTo>
                  <a:pt x="293892" y="578975"/>
                </a:moveTo>
                <a:cubicBezTo>
                  <a:pt x="293892" y="576959"/>
                  <a:pt x="293892" y="576911"/>
                  <a:pt x="295933" y="576911"/>
                </a:cubicBezTo>
                <a:lnTo>
                  <a:pt x="337530" y="576911"/>
                </a:lnTo>
                <a:cubicBezTo>
                  <a:pt x="339522" y="576911"/>
                  <a:pt x="339546" y="576911"/>
                  <a:pt x="339546" y="578975"/>
                </a:cubicBezTo>
                <a:cubicBezTo>
                  <a:pt x="339546" y="592849"/>
                  <a:pt x="339546" y="606716"/>
                  <a:pt x="339546" y="620573"/>
                </a:cubicBezTo>
                <a:cubicBezTo>
                  <a:pt x="339546" y="622541"/>
                  <a:pt x="339546" y="622565"/>
                  <a:pt x="337506" y="622565"/>
                </a:cubicBezTo>
                <a:lnTo>
                  <a:pt x="295933" y="622565"/>
                </a:lnTo>
                <a:cubicBezTo>
                  <a:pt x="293940" y="622565"/>
                  <a:pt x="293892" y="622565"/>
                  <a:pt x="293892" y="620549"/>
                </a:cubicBezTo>
                <a:close/>
                <a:moveTo>
                  <a:pt x="343290" y="624077"/>
                </a:moveTo>
                <a:cubicBezTo>
                  <a:pt x="355940" y="624221"/>
                  <a:pt x="368589" y="624077"/>
                  <a:pt x="381215" y="624077"/>
                </a:cubicBezTo>
                <a:lnTo>
                  <a:pt x="384263" y="624077"/>
                </a:lnTo>
                <a:cubicBezTo>
                  <a:pt x="383116" y="625608"/>
                  <a:pt x="381369" y="626578"/>
                  <a:pt x="379463" y="626741"/>
                </a:cubicBezTo>
                <a:lnTo>
                  <a:pt x="337266" y="626741"/>
                </a:lnTo>
                <a:cubicBezTo>
                  <a:pt x="336954" y="626741"/>
                  <a:pt x="336594" y="626741"/>
                  <a:pt x="336282" y="626285"/>
                </a:cubicBezTo>
                <a:cubicBezTo>
                  <a:pt x="338382" y="624944"/>
                  <a:pt x="340801" y="624190"/>
                  <a:pt x="343290" y="624101"/>
                </a:cubicBezTo>
                <a:close/>
                <a:moveTo>
                  <a:pt x="341130" y="127576"/>
                </a:moveTo>
                <a:lnTo>
                  <a:pt x="341130" y="107413"/>
                </a:lnTo>
                <a:cubicBezTo>
                  <a:pt x="341130" y="105013"/>
                  <a:pt x="340938" y="105013"/>
                  <a:pt x="343338" y="105013"/>
                </a:cubicBezTo>
                <a:lnTo>
                  <a:pt x="384431" y="105013"/>
                </a:lnTo>
                <a:cubicBezTo>
                  <a:pt x="386832" y="105013"/>
                  <a:pt x="386616" y="104869"/>
                  <a:pt x="386616" y="107413"/>
                </a:cubicBezTo>
                <a:cubicBezTo>
                  <a:pt x="386616" y="121031"/>
                  <a:pt x="386616" y="134633"/>
                  <a:pt x="386616" y="148218"/>
                </a:cubicBezTo>
                <a:cubicBezTo>
                  <a:pt x="386592" y="148570"/>
                  <a:pt x="386592" y="148923"/>
                  <a:pt x="386616" y="149274"/>
                </a:cubicBezTo>
                <a:cubicBezTo>
                  <a:pt x="386616" y="150355"/>
                  <a:pt x="386136" y="150643"/>
                  <a:pt x="385200" y="150547"/>
                </a:cubicBezTo>
                <a:lnTo>
                  <a:pt x="343866" y="150547"/>
                </a:lnTo>
                <a:cubicBezTo>
                  <a:pt x="343514" y="150523"/>
                  <a:pt x="343161" y="150523"/>
                  <a:pt x="342810" y="150547"/>
                </a:cubicBezTo>
                <a:cubicBezTo>
                  <a:pt x="341322" y="150787"/>
                  <a:pt x="341106" y="150019"/>
                  <a:pt x="341106" y="148746"/>
                </a:cubicBezTo>
                <a:cubicBezTo>
                  <a:pt x="341154" y="141641"/>
                  <a:pt x="341130" y="134633"/>
                  <a:pt x="341130" y="127600"/>
                </a:cubicBezTo>
                <a:close/>
                <a:moveTo>
                  <a:pt x="386736" y="478883"/>
                </a:moveTo>
                <a:cubicBezTo>
                  <a:pt x="386736" y="480947"/>
                  <a:pt x="386736" y="481019"/>
                  <a:pt x="384791" y="481019"/>
                </a:cubicBezTo>
                <a:lnTo>
                  <a:pt x="343098" y="481019"/>
                </a:lnTo>
                <a:cubicBezTo>
                  <a:pt x="341178" y="481019"/>
                  <a:pt x="341154" y="481019"/>
                  <a:pt x="341130" y="478955"/>
                </a:cubicBezTo>
                <a:lnTo>
                  <a:pt x="341130" y="437334"/>
                </a:lnTo>
                <a:cubicBezTo>
                  <a:pt x="341130" y="435390"/>
                  <a:pt x="341130" y="435366"/>
                  <a:pt x="343194" y="435366"/>
                </a:cubicBezTo>
                <a:lnTo>
                  <a:pt x="384551" y="435366"/>
                </a:lnTo>
                <a:cubicBezTo>
                  <a:pt x="386952" y="435366"/>
                  <a:pt x="386640" y="435366"/>
                  <a:pt x="386640" y="437550"/>
                </a:cubicBezTo>
                <a:lnTo>
                  <a:pt x="386640" y="458361"/>
                </a:lnTo>
                <a:cubicBezTo>
                  <a:pt x="386640" y="465225"/>
                  <a:pt x="386616" y="472066"/>
                  <a:pt x="386640" y="478907"/>
                </a:cubicBezTo>
                <a:close/>
                <a:moveTo>
                  <a:pt x="384671" y="528185"/>
                </a:moveTo>
                <a:lnTo>
                  <a:pt x="343266" y="528185"/>
                </a:lnTo>
                <a:cubicBezTo>
                  <a:pt x="341178" y="528185"/>
                  <a:pt x="341154" y="528185"/>
                  <a:pt x="341130" y="526025"/>
                </a:cubicBezTo>
                <a:lnTo>
                  <a:pt x="341130" y="484740"/>
                </a:lnTo>
                <a:cubicBezTo>
                  <a:pt x="341130" y="482676"/>
                  <a:pt x="340986" y="482604"/>
                  <a:pt x="343050" y="482604"/>
                </a:cubicBezTo>
                <a:lnTo>
                  <a:pt x="384623" y="482604"/>
                </a:lnTo>
                <a:cubicBezTo>
                  <a:pt x="386592" y="482604"/>
                  <a:pt x="386616" y="482604"/>
                  <a:pt x="386616" y="484620"/>
                </a:cubicBezTo>
                <a:cubicBezTo>
                  <a:pt x="386616" y="498470"/>
                  <a:pt x="386616" y="512319"/>
                  <a:pt x="386616" y="526193"/>
                </a:cubicBezTo>
                <a:cubicBezTo>
                  <a:pt x="386640" y="528137"/>
                  <a:pt x="386760" y="528209"/>
                  <a:pt x="384575" y="528209"/>
                </a:cubicBezTo>
                <a:close/>
                <a:moveTo>
                  <a:pt x="386712" y="532074"/>
                </a:moveTo>
                <a:cubicBezTo>
                  <a:pt x="386712" y="545755"/>
                  <a:pt x="386712" y="559437"/>
                  <a:pt x="386712" y="573119"/>
                </a:cubicBezTo>
                <a:cubicBezTo>
                  <a:pt x="386712" y="575303"/>
                  <a:pt x="386712" y="575327"/>
                  <a:pt x="384311" y="575327"/>
                </a:cubicBezTo>
                <a:lnTo>
                  <a:pt x="343506" y="575327"/>
                </a:lnTo>
                <a:cubicBezTo>
                  <a:pt x="340914" y="575327"/>
                  <a:pt x="341106" y="575495"/>
                  <a:pt x="341106" y="572927"/>
                </a:cubicBezTo>
                <a:lnTo>
                  <a:pt x="341106" y="532122"/>
                </a:lnTo>
                <a:cubicBezTo>
                  <a:pt x="341106" y="529721"/>
                  <a:pt x="341106" y="529721"/>
                  <a:pt x="343338" y="529721"/>
                </a:cubicBezTo>
                <a:lnTo>
                  <a:pt x="384359" y="529721"/>
                </a:lnTo>
                <a:cubicBezTo>
                  <a:pt x="386616" y="529865"/>
                  <a:pt x="386616" y="529865"/>
                  <a:pt x="386616" y="532098"/>
                </a:cubicBezTo>
                <a:close/>
                <a:moveTo>
                  <a:pt x="384503" y="244950"/>
                </a:moveTo>
                <a:lnTo>
                  <a:pt x="343314" y="244950"/>
                </a:lnTo>
                <a:cubicBezTo>
                  <a:pt x="340914" y="244950"/>
                  <a:pt x="341130" y="244950"/>
                  <a:pt x="341130" y="242838"/>
                </a:cubicBezTo>
                <a:cubicBezTo>
                  <a:pt x="341130" y="228964"/>
                  <a:pt x="341130" y="215091"/>
                  <a:pt x="341130" y="201217"/>
                </a:cubicBezTo>
                <a:cubicBezTo>
                  <a:pt x="341130" y="199321"/>
                  <a:pt x="341130" y="199297"/>
                  <a:pt x="342930" y="199297"/>
                </a:cubicBezTo>
                <a:cubicBezTo>
                  <a:pt x="356900" y="199297"/>
                  <a:pt x="370863" y="199297"/>
                  <a:pt x="384815" y="199297"/>
                </a:cubicBezTo>
                <a:cubicBezTo>
                  <a:pt x="386568" y="199297"/>
                  <a:pt x="386592" y="199297"/>
                  <a:pt x="386592" y="201241"/>
                </a:cubicBezTo>
                <a:cubicBezTo>
                  <a:pt x="386592" y="208186"/>
                  <a:pt x="386592" y="215122"/>
                  <a:pt x="386592" y="222051"/>
                </a:cubicBezTo>
                <a:cubicBezTo>
                  <a:pt x="386592" y="228892"/>
                  <a:pt x="386592" y="235757"/>
                  <a:pt x="386592" y="242598"/>
                </a:cubicBezTo>
                <a:cubicBezTo>
                  <a:pt x="386616" y="245070"/>
                  <a:pt x="386832" y="244974"/>
                  <a:pt x="384407" y="244974"/>
                </a:cubicBezTo>
                <a:close/>
                <a:moveTo>
                  <a:pt x="386712" y="195744"/>
                </a:moveTo>
                <a:cubicBezTo>
                  <a:pt x="386712" y="197664"/>
                  <a:pt x="386712" y="197688"/>
                  <a:pt x="384647" y="197688"/>
                </a:cubicBezTo>
                <a:lnTo>
                  <a:pt x="343218" y="197688"/>
                </a:lnTo>
                <a:cubicBezTo>
                  <a:pt x="341178" y="197688"/>
                  <a:pt x="341154" y="197688"/>
                  <a:pt x="341154" y="195720"/>
                </a:cubicBezTo>
                <a:cubicBezTo>
                  <a:pt x="341154" y="181878"/>
                  <a:pt x="341154" y="168013"/>
                  <a:pt x="341154" y="154123"/>
                </a:cubicBezTo>
                <a:cubicBezTo>
                  <a:pt x="341154" y="152083"/>
                  <a:pt x="341154" y="152035"/>
                  <a:pt x="343122" y="152035"/>
                </a:cubicBezTo>
                <a:lnTo>
                  <a:pt x="384719" y="152035"/>
                </a:lnTo>
                <a:cubicBezTo>
                  <a:pt x="386592" y="152035"/>
                  <a:pt x="386640" y="152035"/>
                  <a:pt x="386640" y="153883"/>
                </a:cubicBezTo>
                <a:cubicBezTo>
                  <a:pt x="386657" y="167853"/>
                  <a:pt x="386647" y="181815"/>
                  <a:pt x="386616" y="195768"/>
                </a:cubicBezTo>
                <a:close/>
                <a:moveTo>
                  <a:pt x="341250" y="248551"/>
                </a:moveTo>
                <a:cubicBezTo>
                  <a:pt x="341250" y="246678"/>
                  <a:pt x="341250" y="246630"/>
                  <a:pt x="343074" y="246630"/>
                </a:cubicBezTo>
                <a:lnTo>
                  <a:pt x="384912" y="246630"/>
                </a:lnTo>
                <a:cubicBezTo>
                  <a:pt x="386688" y="246630"/>
                  <a:pt x="386712" y="246630"/>
                  <a:pt x="386712" y="248575"/>
                </a:cubicBezTo>
                <a:cubicBezTo>
                  <a:pt x="386712" y="262448"/>
                  <a:pt x="386712" y="276305"/>
                  <a:pt x="386712" y="290148"/>
                </a:cubicBezTo>
                <a:cubicBezTo>
                  <a:pt x="386712" y="292164"/>
                  <a:pt x="386712" y="292188"/>
                  <a:pt x="384743" y="292188"/>
                </a:cubicBezTo>
                <a:lnTo>
                  <a:pt x="343074" y="292188"/>
                </a:lnTo>
                <a:cubicBezTo>
                  <a:pt x="341178" y="292188"/>
                  <a:pt x="341154" y="292188"/>
                  <a:pt x="341154" y="290124"/>
                </a:cubicBezTo>
                <a:cubicBezTo>
                  <a:pt x="341154" y="283180"/>
                  <a:pt x="341154" y="276250"/>
                  <a:pt x="341154" y="269337"/>
                </a:cubicBezTo>
                <a:cubicBezTo>
                  <a:pt x="341130" y="262328"/>
                  <a:pt x="341130" y="255416"/>
                  <a:pt x="341154" y="248479"/>
                </a:cubicBezTo>
                <a:close/>
                <a:moveTo>
                  <a:pt x="342666" y="293772"/>
                </a:moveTo>
                <a:cubicBezTo>
                  <a:pt x="345547" y="293772"/>
                  <a:pt x="348451" y="293772"/>
                  <a:pt x="351331" y="293772"/>
                </a:cubicBezTo>
                <a:lnTo>
                  <a:pt x="363981" y="293772"/>
                </a:lnTo>
                <a:cubicBezTo>
                  <a:pt x="370822" y="293772"/>
                  <a:pt x="377663" y="293772"/>
                  <a:pt x="384503" y="293772"/>
                </a:cubicBezTo>
                <a:cubicBezTo>
                  <a:pt x="386688" y="293772"/>
                  <a:pt x="386712" y="293772"/>
                  <a:pt x="386712" y="295837"/>
                </a:cubicBezTo>
                <a:cubicBezTo>
                  <a:pt x="386712" y="309679"/>
                  <a:pt x="386712" y="323536"/>
                  <a:pt x="386712" y="337410"/>
                </a:cubicBezTo>
                <a:cubicBezTo>
                  <a:pt x="386712" y="339498"/>
                  <a:pt x="386712" y="339522"/>
                  <a:pt x="384503" y="339522"/>
                </a:cubicBezTo>
                <a:lnTo>
                  <a:pt x="343458" y="339522"/>
                </a:lnTo>
                <a:cubicBezTo>
                  <a:pt x="341250" y="339522"/>
                  <a:pt x="341226" y="339522"/>
                  <a:pt x="341226" y="337122"/>
                </a:cubicBezTo>
                <a:lnTo>
                  <a:pt x="341226" y="296053"/>
                </a:lnTo>
                <a:cubicBezTo>
                  <a:pt x="341250" y="295709"/>
                  <a:pt x="341250" y="295364"/>
                  <a:pt x="341226" y="295020"/>
                </a:cubicBezTo>
                <a:cubicBezTo>
                  <a:pt x="341034" y="293940"/>
                  <a:pt x="341610" y="293700"/>
                  <a:pt x="342570" y="293700"/>
                </a:cubicBezTo>
                <a:close/>
                <a:moveTo>
                  <a:pt x="341226" y="343338"/>
                </a:moveTo>
                <a:cubicBezTo>
                  <a:pt x="341226" y="340938"/>
                  <a:pt x="341106" y="341130"/>
                  <a:pt x="343626" y="341130"/>
                </a:cubicBezTo>
                <a:lnTo>
                  <a:pt x="385512" y="341130"/>
                </a:lnTo>
                <a:cubicBezTo>
                  <a:pt x="386616" y="340986"/>
                  <a:pt x="386880" y="341586"/>
                  <a:pt x="386808" y="342522"/>
                </a:cubicBezTo>
                <a:cubicBezTo>
                  <a:pt x="386808" y="343050"/>
                  <a:pt x="386808" y="343578"/>
                  <a:pt x="386808" y="344106"/>
                </a:cubicBezTo>
                <a:lnTo>
                  <a:pt x="386808" y="384407"/>
                </a:lnTo>
                <a:cubicBezTo>
                  <a:pt x="386808" y="386616"/>
                  <a:pt x="387024" y="386616"/>
                  <a:pt x="384719" y="386616"/>
                </a:cubicBezTo>
                <a:lnTo>
                  <a:pt x="343218" y="386616"/>
                </a:lnTo>
                <a:cubicBezTo>
                  <a:pt x="340818" y="386616"/>
                  <a:pt x="341130" y="386616"/>
                  <a:pt x="341130" y="384407"/>
                </a:cubicBezTo>
                <a:close/>
                <a:moveTo>
                  <a:pt x="386712" y="432149"/>
                </a:moveTo>
                <a:cubicBezTo>
                  <a:pt x="386712" y="433902"/>
                  <a:pt x="386712" y="433926"/>
                  <a:pt x="384719" y="433926"/>
                </a:cubicBezTo>
                <a:lnTo>
                  <a:pt x="343026" y="433926"/>
                </a:lnTo>
                <a:cubicBezTo>
                  <a:pt x="341178" y="433926"/>
                  <a:pt x="341154" y="433926"/>
                  <a:pt x="341154" y="432029"/>
                </a:cubicBezTo>
                <a:cubicBezTo>
                  <a:pt x="341154" y="425020"/>
                  <a:pt x="341154" y="417988"/>
                  <a:pt x="341154" y="410979"/>
                </a:cubicBezTo>
                <a:cubicBezTo>
                  <a:pt x="341154" y="403970"/>
                  <a:pt x="341154" y="397105"/>
                  <a:pt x="341154" y="390168"/>
                </a:cubicBezTo>
                <a:cubicBezTo>
                  <a:pt x="341154" y="388320"/>
                  <a:pt x="341154" y="388272"/>
                  <a:pt x="343002" y="388272"/>
                </a:cubicBezTo>
                <a:cubicBezTo>
                  <a:pt x="356972" y="388272"/>
                  <a:pt x="370918" y="388272"/>
                  <a:pt x="384863" y="388272"/>
                </a:cubicBezTo>
                <a:cubicBezTo>
                  <a:pt x="386280" y="388272"/>
                  <a:pt x="386664" y="388728"/>
                  <a:pt x="386640" y="390072"/>
                </a:cubicBezTo>
                <a:cubicBezTo>
                  <a:pt x="386616" y="403922"/>
                  <a:pt x="386640" y="417964"/>
                  <a:pt x="386616" y="432005"/>
                </a:cubicBezTo>
                <a:close/>
                <a:moveTo>
                  <a:pt x="525137" y="663154"/>
                </a:moveTo>
                <a:lnTo>
                  <a:pt x="462969" y="663154"/>
                </a:lnTo>
                <a:lnTo>
                  <a:pt x="465657" y="657729"/>
                </a:lnTo>
                <a:cubicBezTo>
                  <a:pt x="465890" y="657237"/>
                  <a:pt x="466411" y="656947"/>
                  <a:pt x="466954" y="657009"/>
                </a:cubicBezTo>
                <a:lnTo>
                  <a:pt x="525377" y="657009"/>
                </a:lnTo>
                <a:cubicBezTo>
                  <a:pt x="528833" y="657009"/>
                  <a:pt x="528329" y="656793"/>
                  <a:pt x="528305" y="659937"/>
                </a:cubicBezTo>
                <a:cubicBezTo>
                  <a:pt x="528257" y="663634"/>
                  <a:pt x="528833" y="663154"/>
                  <a:pt x="525137" y="663154"/>
                </a:cubicBezTo>
                <a:close/>
                <a:moveTo>
                  <a:pt x="347275" y="707295"/>
                </a:moveTo>
                <a:cubicBezTo>
                  <a:pt x="323128" y="707295"/>
                  <a:pt x="298998" y="707295"/>
                  <a:pt x="274882" y="707295"/>
                </a:cubicBezTo>
                <a:lnTo>
                  <a:pt x="264369" y="707295"/>
                </a:lnTo>
                <a:cubicBezTo>
                  <a:pt x="264057" y="706335"/>
                  <a:pt x="264921" y="706239"/>
                  <a:pt x="265329" y="705951"/>
                </a:cubicBezTo>
                <a:cubicBezTo>
                  <a:pt x="270129" y="702711"/>
                  <a:pt x="274930" y="699542"/>
                  <a:pt x="279731" y="696350"/>
                </a:cubicBezTo>
                <a:cubicBezTo>
                  <a:pt x="280573" y="695731"/>
                  <a:pt x="281591" y="695395"/>
                  <a:pt x="282635" y="695390"/>
                </a:cubicBezTo>
                <a:lnTo>
                  <a:pt x="360548" y="695390"/>
                </a:lnTo>
                <a:lnTo>
                  <a:pt x="361413" y="695558"/>
                </a:lnTo>
                <a:lnTo>
                  <a:pt x="357284" y="699686"/>
                </a:lnTo>
                <a:cubicBezTo>
                  <a:pt x="355316" y="701679"/>
                  <a:pt x="353252" y="703575"/>
                  <a:pt x="351379" y="705663"/>
                </a:cubicBezTo>
                <a:cubicBezTo>
                  <a:pt x="350323" y="706820"/>
                  <a:pt x="348789" y="707422"/>
                  <a:pt x="347227" y="707295"/>
                </a:cubicBezTo>
                <a:close/>
                <a:moveTo>
                  <a:pt x="348043" y="708831"/>
                </a:moveTo>
                <a:cubicBezTo>
                  <a:pt x="347179" y="709744"/>
                  <a:pt x="346747" y="710224"/>
                  <a:pt x="346267" y="710704"/>
                </a:cubicBezTo>
                <a:cubicBezTo>
                  <a:pt x="342618" y="714352"/>
                  <a:pt x="338922" y="717905"/>
                  <a:pt x="335321" y="721697"/>
                </a:cubicBezTo>
                <a:cubicBezTo>
                  <a:pt x="334457" y="722679"/>
                  <a:pt x="333197" y="723226"/>
                  <a:pt x="331889" y="723185"/>
                </a:cubicBezTo>
                <a:cubicBezTo>
                  <a:pt x="301981" y="723185"/>
                  <a:pt x="272066" y="723185"/>
                  <a:pt x="242142" y="723185"/>
                </a:cubicBezTo>
                <a:cubicBezTo>
                  <a:pt x="241566" y="723185"/>
                  <a:pt x="240942" y="723425"/>
                  <a:pt x="240414" y="722945"/>
                </a:cubicBezTo>
                <a:cubicBezTo>
                  <a:pt x="240414" y="722177"/>
                  <a:pt x="241206" y="722033"/>
                  <a:pt x="241686" y="721721"/>
                </a:cubicBezTo>
                <a:cubicBezTo>
                  <a:pt x="247591" y="717761"/>
                  <a:pt x="253519" y="713872"/>
                  <a:pt x="259400" y="709888"/>
                </a:cubicBezTo>
                <a:cubicBezTo>
                  <a:pt x="260396" y="709192"/>
                  <a:pt x="261594" y="708839"/>
                  <a:pt x="262808" y="708879"/>
                </a:cubicBezTo>
                <a:lnTo>
                  <a:pt x="347995" y="708879"/>
                </a:lnTo>
                <a:close/>
                <a:moveTo>
                  <a:pt x="264489" y="663226"/>
                </a:moveTo>
                <a:cubicBezTo>
                  <a:pt x="264179" y="663295"/>
                  <a:pt x="263869" y="663101"/>
                  <a:pt x="263800" y="662789"/>
                </a:cubicBezTo>
                <a:cubicBezTo>
                  <a:pt x="263797" y="662775"/>
                  <a:pt x="263795" y="662760"/>
                  <a:pt x="263793" y="662746"/>
                </a:cubicBezTo>
                <a:lnTo>
                  <a:pt x="274402" y="657345"/>
                </a:lnTo>
                <a:cubicBezTo>
                  <a:pt x="275062" y="657110"/>
                  <a:pt x="275768" y="657028"/>
                  <a:pt x="276466" y="657105"/>
                </a:cubicBezTo>
                <a:lnTo>
                  <a:pt x="333113" y="657105"/>
                </a:lnTo>
                <a:cubicBezTo>
                  <a:pt x="333689" y="657105"/>
                  <a:pt x="334337" y="656913"/>
                  <a:pt x="334985" y="657585"/>
                </a:cubicBezTo>
                <a:cubicBezTo>
                  <a:pt x="332321" y="659361"/>
                  <a:pt x="329705" y="661090"/>
                  <a:pt x="327112" y="662866"/>
                </a:cubicBezTo>
                <a:cubicBezTo>
                  <a:pt x="326572" y="663168"/>
                  <a:pt x="325953" y="663303"/>
                  <a:pt x="325336" y="663250"/>
                </a:cubicBezTo>
                <a:close/>
                <a:moveTo>
                  <a:pt x="323248" y="665386"/>
                </a:moveTo>
                <a:cubicBezTo>
                  <a:pt x="320055" y="667498"/>
                  <a:pt x="316839" y="669611"/>
                  <a:pt x="313647" y="671771"/>
                </a:cubicBezTo>
                <a:cubicBezTo>
                  <a:pt x="313102" y="672059"/>
                  <a:pt x="312483" y="672177"/>
                  <a:pt x="311870" y="672107"/>
                </a:cubicBezTo>
                <a:lnTo>
                  <a:pt x="246822" y="672107"/>
                </a:lnTo>
                <a:cubicBezTo>
                  <a:pt x="246606" y="672107"/>
                  <a:pt x="246294" y="672107"/>
                  <a:pt x="246126" y="671603"/>
                </a:cubicBezTo>
                <a:cubicBezTo>
                  <a:pt x="247279" y="671003"/>
                  <a:pt x="248527" y="670355"/>
                  <a:pt x="249679" y="669755"/>
                </a:cubicBezTo>
                <a:cubicBezTo>
                  <a:pt x="252415" y="668363"/>
                  <a:pt x="255175" y="667042"/>
                  <a:pt x="257888" y="665626"/>
                </a:cubicBezTo>
                <a:cubicBezTo>
                  <a:pt x="258889" y="665081"/>
                  <a:pt x="260012" y="664800"/>
                  <a:pt x="261152" y="664810"/>
                </a:cubicBezTo>
                <a:lnTo>
                  <a:pt x="321952" y="664810"/>
                </a:lnTo>
                <a:lnTo>
                  <a:pt x="322960" y="664810"/>
                </a:lnTo>
                <a:close/>
                <a:moveTo>
                  <a:pt x="280883" y="655521"/>
                </a:moveTo>
                <a:cubicBezTo>
                  <a:pt x="280302" y="655646"/>
                  <a:pt x="279695" y="655506"/>
                  <a:pt x="279226" y="655137"/>
                </a:cubicBezTo>
                <a:cubicBezTo>
                  <a:pt x="281147" y="653721"/>
                  <a:pt x="283403" y="653025"/>
                  <a:pt x="285347" y="651848"/>
                </a:cubicBezTo>
                <a:cubicBezTo>
                  <a:pt x="287615" y="650528"/>
                  <a:pt x="290215" y="649895"/>
                  <a:pt x="292836" y="650024"/>
                </a:cubicBezTo>
                <a:cubicBezTo>
                  <a:pt x="309422" y="650024"/>
                  <a:pt x="325984" y="650024"/>
                  <a:pt x="342546" y="650024"/>
                </a:cubicBezTo>
                <a:lnTo>
                  <a:pt x="345115" y="650024"/>
                </a:lnTo>
                <a:lnTo>
                  <a:pt x="345355" y="650552"/>
                </a:lnTo>
                <a:lnTo>
                  <a:pt x="338634" y="655065"/>
                </a:lnTo>
                <a:cubicBezTo>
                  <a:pt x="337935" y="655439"/>
                  <a:pt x="337138" y="655581"/>
                  <a:pt x="336354" y="655473"/>
                </a:cubicBezTo>
                <a:close/>
                <a:moveTo>
                  <a:pt x="358004" y="644143"/>
                </a:moveTo>
                <a:cubicBezTo>
                  <a:pt x="358527" y="643819"/>
                  <a:pt x="359144" y="643678"/>
                  <a:pt x="359756" y="643735"/>
                </a:cubicBezTo>
                <a:lnTo>
                  <a:pt x="412347" y="643735"/>
                </a:lnTo>
                <a:cubicBezTo>
                  <a:pt x="412347" y="643735"/>
                  <a:pt x="412347" y="643735"/>
                  <a:pt x="413187" y="644264"/>
                </a:cubicBezTo>
                <a:cubicBezTo>
                  <a:pt x="411771" y="645512"/>
                  <a:pt x="410451" y="646664"/>
                  <a:pt x="409299" y="647744"/>
                </a:cubicBezTo>
                <a:cubicBezTo>
                  <a:pt x="408146" y="648824"/>
                  <a:pt x="407378" y="648440"/>
                  <a:pt x="406370" y="648440"/>
                </a:cubicBezTo>
                <a:lnTo>
                  <a:pt x="354524" y="648440"/>
                </a:lnTo>
                <a:cubicBezTo>
                  <a:pt x="353705" y="648548"/>
                  <a:pt x="352872" y="648423"/>
                  <a:pt x="352123" y="648080"/>
                </a:cubicBezTo>
                <a:cubicBezTo>
                  <a:pt x="354092" y="646664"/>
                  <a:pt x="356036" y="645392"/>
                  <a:pt x="357956" y="644071"/>
                </a:cubicBezTo>
                <a:close/>
                <a:moveTo>
                  <a:pt x="348859" y="648248"/>
                </a:moveTo>
                <a:cubicBezTo>
                  <a:pt x="348297" y="648478"/>
                  <a:pt x="347685" y="648560"/>
                  <a:pt x="347083" y="648488"/>
                </a:cubicBezTo>
                <a:lnTo>
                  <a:pt x="294276" y="648488"/>
                </a:lnTo>
                <a:cubicBezTo>
                  <a:pt x="293837" y="648577"/>
                  <a:pt x="293388" y="648387"/>
                  <a:pt x="293148" y="648008"/>
                </a:cubicBezTo>
                <a:cubicBezTo>
                  <a:pt x="295693" y="646736"/>
                  <a:pt x="298117" y="645608"/>
                  <a:pt x="300541" y="644288"/>
                </a:cubicBezTo>
                <a:cubicBezTo>
                  <a:pt x="301324" y="643901"/>
                  <a:pt x="302190" y="643711"/>
                  <a:pt x="303061" y="643735"/>
                </a:cubicBezTo>
                <a:lnTo>
                  <a:pt x="353828" y="643735"/>
                </a:lnTo>
                <a:cubicBezTo>
                  <a:pt x="354140" y="643735"/>
                  <a:pt x="354548" y="643543"/>
                  <a:pt x="354884" y="644264"/>
                </a:cubicBezTo>
                <a:cubicBezTo>
                  <a:pt x="352820" y="645536"/>
                  <a:pt x="350851" y="646904"/>
                  <a:pt x="348811" y="648176"/>
                </a:cubicBezTo>
                <a:close/>
                <a:moveTo>
                  <a:pt x="361917" y="642151"/>
                </a:moveTo>
                <a:lnTo>
                  <a:pt x="361725" y="641695"/>
                </a:lnTo>
                <a:lnTo>
                  <a:pt x="366213" y="638647"/>
                </a:lnTo>
                <a:cubicBezTo>
                  <a:pt x="366746" y="638347"/>
                  <a:pt x="367361" y="638229"/>
                  <a:pt x="367965" y="638311"/>
                </a:cubicBezTo>
                <a:lnTo>
                  <a:pt x="417412" y="638311"/>
                </a:lnTo>
                <a:cubicBezTo>
                  <a:pt x="417628" y="638311"/>
                  <a:pt x="417940" y="638311"/>
                  <a:pt x="418156" y="638815"/>
                </a:cubicBezTo>
                <a:cubicBezTo>
                  <a:pt x="417292" y="639679"/>
                  <a:pt x="416331" y="640639"/>
                  <a:pt x="415395" y="641623"/>
                </a:cubicBezTo>
                <a:cubicBezTo>
                  <a:pt x="414939" y="642050"/>
                  <a:pt x="414310" y="642247"/>
                  <a:pt x="413691" y="642151"/>
                </a:cubicBezTo>
                <a:close/>
                <a:moveTo>
                  <a:pt x="358556" y="641839"/>
                </a:moveTo>
                <a:cubicBezTo>
                  <a:pt x="358014" y="642132"/>
                  <a:pt x="357390" y="642242"/>
                  <a:pt x="356780" y="642151"/>
                </a:cubicBezTo>
                <a:lnTo>
                  <a:pt x="306710" y="642151"/>
                </a:lnTo>
                <a:cubicBezTo>
                  <a:pt x="306398" y="642151"/>
                  <a:pt x="306038" y="642151"/>
                  <a:pt x="305750" y="641719"/>
                </a:cubicBezTo>
                <a:cubicBezTo>
                  <a:pt x="309091" y="639557"/>
                  <a:pt x="312958" y="638337"/>
                  <a:pt x="316935" y="638191"/>
                </a:cubicBezTo>
                <a:cubicBezTo>
                  <a:pt x="331337" y="638479"/>
                  <a:pt x="345907" y="638191"/>
                  <a:pt x="360380" y="638191"/>
                </a:cubicBezTo>
                <a:lnTo>
                  <a:pt x="362781" y="638191"/>
                </a:lnTo>
                <a:lnTo>
                  <a:pt x="362781" y="638647"/>
                </a:lnTo>
                <a:close/>
                <a:moveTo>
                  <a:pt x="297781" y="642247"/>
                </a:moveTo>
                <a:cubicBezTo>
                  <a:pt x="282707" y="642055"/>
                  <a:pt x="267609" y="642247"/>
                  <a:pt x="252511" y="642247"/>
                </a:cubicBezTo>
                <a:lnTo>
                  <a:pt x="250111" y="642247"/>
                </a:lnTo>
                <a:lnTo>
                  <a:pt x="250111" y="641671"/>
                </a:lnTo>
                <a:cubicBezTo>
                  <a:pt x="252511" y="640735"/>
                  <a:pt x="254911" y="639823"/>
                  <a:pt x="257312" y="638839"/>
                </a:cubicBezTo>
                <a:cubicBezTo>
                  <a:pt x="258118" y="638510"/>
                  <a:pt x="258985" y="638354"/>
                  <a:pt x="259856" y="638383"/>
                </a:cubicBezTo>
                <a:lnTo>
                  <a:pt x="306710" y="638383"/>
                </a:lnTo>
                <a:cubicBezTo>
                  <a:pt x="307149" y="638368"/>
                  <a:pt x="307586" y="638460"/>
                  <a:pt x="307982" y="638647"/>
                </a:cubicBezTo>
                <a:cubicBezTo>
                  <a:pt x="304574" y="640279"/>
                  <a:pt x="301717" y="642223"/>
                  <a:pt x="297733" y="642175"/>
                </a:cubicBezTo>
                <a:close/>
                <a:moveTo>
                  <a:pt x="244974" y="641887"/>
                </a:moveTo>
                <a:cubicBezTo>
                  <a:pt x="244302" y="642113"/>
                  <a:pt x="243594" y="642211"/>
                  <a:pt x="242886" y="642175"/>
                </a:cubicBezTo>
                <a:lnTo>
                  <a:pt x="194664" y="642175"/>
                </a:lnTo>
                <a:cubicBezTo>
                  <a:pt x="194424" y="642175"/>
                  <a:pt x="194160" y="642175"/>
                  <a:pt x="193560" y="642031"/>
                </a:cubicBezTo>
                <a:cubicBezTo>
                  <a:pt x="195095" y="641263"/>
                  <a:pt x="196703" y="640653"/>
                  <a:pt x="198360" y="640207"/>
                </a:cubicBezTo>
                <a:cubicBezTo>
                  <a:pt x="202035" y="638776"/>
                  <a:pt x="205966" y="638121"/>
                  <a:pt x="209906" y="638287"/>
                </a:cubicBezTo>
                <a:cubicBezTo>
                  <a:pt x="223156" y="638407"/>
                  <a:pt x="236309" y="638287"/>
                  <a:pt x="249655" y="638287"/>
                </a:cubicBezTo>
                <a:lnTo>
                  <a:pt x="252487" y="638287"/>
                </a:lnTo>
                <a:lnTo>
                  <a:pt x="252487" y="638839"/>
                </a:lnTo>
                <a:cubicBezTo>
                  <a:pt x="249919" y="639799"/>
                  <a:pt x="247399" y="640783"/>
                  <a:pt x="244926" y="641815"/>
                </a:cubicBezTo>
                <a:close/>
                <a:moveTo>
                  <a:pt x="250927" y="643687"/>
                </a:moveTo>
                <a:cubicBezTo>
                  <a:pt x="265329" y="643831"/>
                  <a:pt x="279875" y="643687"/>
                  <a:pt x="294348" y="643687"/>
                </a:cubicBezTo>
                <a:lnTo>
                  <a:pt x="296749" y="643687"/>
                </a:lnTo>
                <a:cubicBezTo>
                  <a:pt x="292788" y="645968"/>
                  <a:pt x="289284" y="648632"/>
                  <a:pt x="284315" y="648488"/>
                </a:cubicBezTo>
                <a:cubicBezTo>
                  <a:pt x="268545" y="648224"/>
                  <a:pt x="252751" y="648488"/>
                  <a:pt x="236957" y="648488"/>
                </a:cubicBezTo>
                <a:lnTo>
                  <a:pt x="234173" y="648488"/>
                </a:lnTo>
                <a:lnTo>
                  <a:pt x="234005" y="647984"/>
                </a:lnTo>
                <a:cubicBezTo>
                  <a:pt x="235565" y="647360"/>
                  <a:pt x="237197" y="646856"/>
                  <a:pt x="238805" y="646088"/>
                </a:cubicBezTo>
                <a:cubicBezTo>
                  <a:pt x="242569" y="644295"/>
                  <a:pt x="246714" y="643445"/>
                  <a:pt x="250879" y="643615"/>
                </a:cubicBezTo>
                <a:close/>
                <a:moveTo>
                  <a:pt x="348715" y="650360"/>
                </a:moveTo>
                <a:cubicBezTo>
                  <a:pt x="349260" y="650075"/>
                  <a:pt x="349884" y="649974"/>
                  <a:pt x="350491" y="650072"/>
                </a:cubicBezTo>
                <a:lnTo>
                  <a:pt x="405554" y="650072"/>
                </a:lnTo>
                <a:cubicBezTo>
                  <a:pt x="405770" y="650072"/>
                  <a:pt x="406010" y="650072"/>
                  <a:pt x="406730" y="650288"/>
                </a:cubicBezTo>
                <a:cubicBezTo>
                  <a:pt x="404930" y="652064"/>
                  <a:pt x="403418" y="653697"/>
                  <a:pt x="401762" y="655089"/>
                </a:cubicBezTo>
                <a:cubicBezTo>
                  <a:pt x="401090" y="655737"/>
                  <a:pt x="400081" y="655425"/>
                  <a:pt x="399217" y="655425"/>
                </a:cubicBezTo>
                <a:lnTo>
                  <a:pt x="344394" y="655425"/>
                </a:lnTo>
                <a:cubicBezTo>
                  <a:pt x="343468" y="655545"/>
                  <a:pt x="342527" y="655427"/>
                  <a:pt x="341658" y="655089"/>
                </a:cubicBezTo>
                <a:cubicBezTo>
                  <a:pt x="343938" y="653241"/>
                  <a:pt x="346363" y="651848"/>
                  <a:pt x="348667" y="650288"/>
                </a:cubicBezTo>
                <a:close/>
                <a:moveTo>
                  <a:pt x="409323" y="650360"/>
                </a:moveTo>
                <a:cubicBezTo>
                  <a:pt x="409707" y="650159"/>
                  <a:pt x="410143" y="650084"/>
                  <a:pt x="410571" y="650144"/>
                </a:cubicBezTo>
                <a:lnTo>
                  <a:pt x="467698" y="650144"/>
                </a:lnTo>
                <a:cubicBezTo>
                  <a:pt x="466834" y="651944"/>
                  <a:pt x="466138" y="653337"/>
                  <a:pt x="465465" y="654753"/>
                </a:cubicBezTo>
                <a:cubicBezTo>
                  <a:pt x="465221" y="655341"/>
                  <a:pt x="464606" y="655687"/>
                  <a:pt x="463977" y="655593"/>
                </a:cubicBezTo>
                <a:lnTo>
                  <a:pt x="404282" y="655593"/>
                </a:lnTo>
                <a:cubicBezTo>
                  <a:pt x="405691" y="653579"/>
                  <a:pt x="407371" y="651772"/>
                  <a:pt x="409274" y="650216"/>
                </a:cubicBezTo>
                <a:close/>
                <a:moveTo>
                  <a:pt x="466402" y="648560"/>
                </a:moveTo>
                <a:lnTo>
                  <a:pt x="410931" y="648560"/>
                </a:lnTo>
                <a:cubicBezTo>
                  <a:pt x="412611" y="646880"/>
                  <a:pt x="413835" y="645656"/>
                  <a:pt x="415011" y="644408"/>
                </a:cubicBezTo>
                <a:cubicBezTo>
                  <a:pt x="415731" y="643663"/>
                  <a:pt x="416619" y="643831"/>
                  <a:pt x="417412" y="643831"/>
                </a:cubicBezTo>
                <a:lnTo>
                  <a:pt x="470410" y="643831"/>
                </a:lnTo>
                <a:cubicBezTo>
                  <a:pt x="470122" y="645240"/>
                  <a:pt x="469577" y="646582"/>
                  <a:pt x="468802" y="647792"/>
                </a:cubicBezTo>
                <a:cubicBezTo>
                  <a:pt x="468629" y="648298"/>
                  <a:pt x="468135" y="648625"/>
                  <a:pt x="467602" y="648584"/>
                </a:cubicBezTo>
                <a:close/>
                <a:moveTo>
                  <a:pt x="468466" y="642247"/>
                </a:moveTo>
                <a:lnTo>
                  <a:pt x="417316" y="642247"/>
                </a:lnTo>
                <a:cubicBezTo>
                  <a:pt x="418612" y="640879"/>
                  <a:pt x="419548" y="639991"/>
                  <a:pt x="420388" y="639031"/>
                </a:cubicBezTo>
                <a:cubicBezTo>
                  <a:pt x="420981" y="638496"/>
                  <a:pt x="421782" y="638258"/>
                  <a:pt x="422572" y="638383"/>
                </a:cubicBezTo>
                <a:lnTo>
                  <a:pt x="470410" y="638383"/>
                </a:lnTo>
                <a:cubicBezTo>
                  <a:pt x="471349" y="638241"/>
                  <a:pt x="472306" y="638308"/>
                  <a:pt x="473218" y="638575"/>
                </a:cubicBezTo>
                <a:cubicBezTo>
                  <a:pt x="471970" y="642103"/>
                  <a:pt x="471970" y="642103"/>
                  <a:pt x="468418" y="642103"/>
                </a:cubicBezTo>
                <a:close/>
                <a:moveTo>
                  <a:pt x="417123" y="636751"/>
                </a:moveTo>
                <a:cubicBezTo>
                  <a:pt x="402314" y="636559"/>
                  <a:pt x="387504" y="636751"/>
                  <a:pt x="372694" y="636751"/>
                </a:cubicBezTo>
                <a:lnTo>
                  <a:pt x="369526" y="636751"/>
                </a:lnTo>
                <a:cubicBezTo>
                  <a:pt x="372142" y="634710"/>
                  <a:pt x="374038" y="633054"/>
                  <a:pt x="377159" y="633078"/>
                </a:cubicBezTo>
                <a:cubicBezTo>
                  <a:pt x="391560" y="633222"/>
                  <a:pt x="405962" y="633078"/>
                  <a:pt x="420556" y="633078"/>
                </a:cubicBezTo>
                <a:lnTo>
                  <a:pt x="423604" y="633078"/>
                </a:lnTo>
                <a:cubicBezTo>
                  <a:pt x="422294" y="635411"/>
                  <a:pt x="419797" y="636825"/>
                  <a:pt x="417123" y="636751"/>
                </a:cubicBezTo>
                <a:close/>
                <a:moveTo>
                  <a:pt x="363237" y="636751"/>
                </a:moveTo>
                <a:cubicBezTo>
                  <a:pt x="348835" y="636583"/>
                  <a:pt x="334265" y="636751"/>
                  <a:pt x="319767" y="636751"/>
                </a:cubicBezTo>
                <a:lnTo>
                  <a:pt x="316815" y="636751"/>
                </a:lnTo>
                <a:cubicBezTo>
                  <a:pt x="318853" y="634850"/>
                  <a:pt x="321409" y="633597"/>
                  <a:pt x="324160" y="633150"/>
                </a:cubicBezTo>
                <a:lnTo>
                  <a:pt x="369982" y="633150"/>
                </a:lnTo>
                <a:cubicBezTo>
                  <a:pt x="370346" y="633201"/>
                  <a:pt x="370707" y="633273"/>
                  <a:pt x="371062" y="633366"/>
                </a:cubicBezTo>
                <a:cubicBezTo>
                  <a:pt x="368445" y="635046"/>
                  <a:pt x="366453" y="636775"/>
                  <a:pt x="363189" y="636727"/>
                </a:cubicBezTo>
                <a:close/>
                <a:moveTo>
                  <a:pt x="308510" y="636751"/>
                </a:moveTo>
                <a:cubicBezTo>
                  <a:pt x="293532" y="636559"/>
                  <a:pt x="278530" y="636751"/>
                  <a:pt x="263481" y="636751"/>
                </a:cubicBezTo>
                <a:cubicBezTo>
                  <a:pt x="266123" y="634946"/>
                  <a:pt x="269116" y="633719"/>
                  <a:pt x="272266" y="633150"/>
                </a:cubicBezTo>
                <a:lnTo>
                  <a:pt x="318015" y="633150"/>
                </a:lnTo>
                <a:cubicBezTo>
                  <a:pt x="315332" y="635397"/>
                  <a:pt x="311962" y="636659"/>
                  <a:pt x="308462" y="636727"/>
                </a:cubicBezTo>
                <a:close/>
                <a:moveTo>
                  <a:pt x="253831" y="636751"/>
                </a:moveTo>
                <a:cubicBezTo>
                  <a:pt x="240150" y="636535"/>
                  <a:pt x="226444" y="636751"/>
                  <a:pt x="212762" y="636751"/>
                </a:cubicBezTo>
                <a:lnTo>
                  <a:pt x="210362" y="636751"/>
                </a:lnTo>
                <a:cubicBezTo>
                  <a:pt x="214346" y="635118"/>
                  <a:pt x="218091" y="633078"/>
                  <a:pt x="222531" y="633102"/>
                </a:cubicBezTo>
                <a:cubicBezTo>
                  <a:pt x="236045" y="633102"/>
                  <a:pt x="249559" y="633102"/>
                  <a:pt x="263072" y="633102"/>
                </a:cubicBezTo>
                <a:lnTo>
                  <a:pt x="265473" y="633102"/>
                </a:lnTo>
                <a:cubicBezTo>
                  <a:pt x="262014" y="635334"/>
                  <a:pt x="258017" y="636585"/>
                  <a:pt x="253903" y="636727"/>
                </a:cubicBezTo>
                <a:close/>
                <a:moveTo>
                  <a:pt x="208850" y="634950"/>
                </a:moveTo>
                <a:cubicBezTo>
                  <a:pt x="205512" y="636285"/>
                  <a:pt x="201928" y="636890"/>
                  <a:pt x="198336" y="636727"/>
                </a:cubicBezTo>
                <a:cubicBezTo>
                  <a:pt x="185447" y="636607"/>
                  <a:pt x="172557" y="636727"/>
                  <a:pt x="159668" y="636727"/>
                </a:cubicBezTo>
                <a:lnTo>
                  <a:pt x="157075" y="636727"/>
                </a:lnTo>
                <a:cubicBezTo>
                  <a:pt x="162226" y="634453"/>
                  <a:pt x="167769" y="633198"/>
                  <a:pt x="173397" y="633030"/>
                </a:cubicBezTo>
                <a:cubicBezTo>
                  <a:pt x="185591" y="633318"/>
                  <a:pt x="197784" y="633030"/>
                  <a:pt x="209978" y="633030"/>
                </a:cubicBezTo>
                <a:lnTo>
                  <a:pt x="213266" y="633030"/>
                </a:lnTo>
                <a:cubicBezTo>
                  <a:pt x="211883" y="633885"/>
                  <a:pt x="210378" y="634526"/>
                  <a:pt x="208802" y="634926"/>
                </a:cubicBezTo>
                <a:close/>
                <a:moveTo>
                  <a:pt x="196296" y="638239"/>
                </a:moveTo>
                <a:lnTo>
                  <a:pt x="197616" y="638239"/>
                </a:lnTo>
                <a:cubicBezTo>
                  <a:pt x="196789" y="638875"/>
                  <a:pt x="195829" y="639317"/>
                  <a:pt x="194808" y="639535"/>
                </a:cubicBezTo>
                <a:cubicBezTo>
                  <a:pt x="190012" y="641470"/>
                  <a:pt x="184852" y="642338"/>
                  <a:pt x="179686" y="642079"/>
                </a:cubicBezTo>
                <a:cubicBezTo>
                  <a:pt x="166773" y="641887"/>
                  <a:pt x="153859" y="642079"/>
                  <a:pt x="140945" y="642079"/>
                </a:cubicBezTo>
                <a:lnTo>
                  <a:pt x="137969" y="642079"/>
                </a:lnTo>
                <a:lnTo>
                  <a:pt x="137969" y="641575"/>
                </a:lnTo>
                <a:cubicBezTo>
                  <a:pt x="141641" y="640519"/>
                  <a:pt x="145338" y="639439"/>
                  <a:pt x="149034" y="638407"/>
                </a:cubicBezTo>
                <a:cubicBezTo>
                  <a:pt x="149718" y="638246"/>
                  <a:pt x="150421" y="638181"/>
                  <a:pt x="151123" y="638215"/>
                </a:cubicBezTo>
                <a:close/>
                <a:moveTo>
                  <a:pt x="189095" y="643687"/>
                </a:moveTo>
                <a:lnTo>
                  <a:pt x="238301" y="643687"/>
                </a:lnTo>
                <a:cubicBezTo>
                  <a:pt x="238461" y="643666"/>
                  <a:pt x="238622" y="643666"/>
                  <a:pt x="238781" y="643687"/>
                </a:cubicBezTo>
                <a:cubicBezTo>
                  <a:pt x="238781" y="644480"/>
                  <a:pt x="237965" y="644432"/>
                  <a:pt x="237461" y="644672"/>
                </a:cubicBezTo>
                <a:cubicBezTo>
                  <a:pt x="231718" y="647468"/>
                  <a:pt x="225358" y="648757"/>
                  <a:pt x="218979" y="648416"/>
                </a:cubicBezTo>
                <a:cubicBezTo>
                  <a:pt x="205297" y="648080"/>
                  <a:pt x="191616" y="648416"/>
                  <a:pt x="177958" y="648416"/>
                </a:cubicBezTo>
                <a:cubicBezTo>
                  <a:pt x="176825" y="648534"/>
                  <a:pt x="175680" y="648411"/>
                  <a:pt x="174598" y="648056"/>
                </a:cubicBezTo>
                <a:cubicBezTo>
                  <a:pt x="179110" y="646544"/>
                  <a:pt x="183071" y="645176"/>
                  <a:pt x="187055" y="643879"/>
                </a:cubicBezTo>
                <a:cubicBezTo>
                  <a:pt x="187649" y="643719"/>
                  <a:pt x="188265" y="643654"/>
                  <a:pt x="188879" y="643687"/>
                </a:cubicBezTo>
                <a:close/>
                <a:moveTo>
                  <a:pt x="181534" y="650000"/>
                </a:moveTo>
                <a:lnTo>
                  <a:pt x="223300" y="650000"/>
                </a:lnTo>
                <a:cubicBezTo>
                  <a:pt x="222435" y="651080"/>
                  <a:pt x="221403" y="651104"/>
                  <a:pt x="220587" y="651536"/>
                </a:cubicBezTo>
                <a:cubicBezTo>
                  <a:pt x="214290" y="654614"/>
                  <a:pt x="207299" y="655996"/>
                  <a:pt x="200305" y="655545"/>
                </a:cubicBezTo>
                <a:cubicBezTo>
                  <a:pt x="185903" y="655233"/>
                  <a:pt x="171501" y="655545"/>
                  <a:pt x="157099" y="655545"/>
                </a:cubicBezTo>
                <a:lnTo>
                  <a:pt x="154363" y="655545"/>
                </a:lnTo>
                <a:cubicBezTo>
                  <a:pt x="154945" y="654770"/>
                  <a:pt x="155806" y="654254"/>
                  <a:pt x="156763" y="654105"/>
                </a:cubicBezTo>
                <a:cubicBezTo>
                  <a:pt x="160656" y="652516"/>
                  <a:pt x="164669" y="651239"/>
                  <a:pt x="168765" y="650288"/>
                </a:cubicBezTo>
                <a:cubicBezTo>
                  <a:pt x="172935" y="649859"/>
                  <a:pt x="177133" y="649763"/>
                  <a:pt x="181318" y="650000"/>
                </a:cubicBezTo>
                <a:close/>
                <a:moveTo>
                  <a:pt x="228580" y="650192"/>
                </a:moveTo>
                <a:cubicBezTo>
                  <a:pt x="229164" y="650019"/>
                  <a:pt x="229774" y="649955"/>
                  <a:pt x="230380" y="650000"/>
                </a:cubicBezTo>
                <a:lnTo>
                  <a:pt x="283835" y="650000"/>
                </a:lnTo>
                <a:lnTo>
                  <a:pt x="284363" y="650000"/>
                </a:lnTo>
                <a:cubicBezTo>
                  <a:pt x="284363" y="650840"/>
                  <a:pt x="283595" y="650816"/>
                  <a:pt x="283115" y="651128"/>
                </a:cubicBezTo>
                <a:cubicBezTo>
                  <a:pt x="277978" y="654314"/>
                  <a:pt x="271987" y="655840"/>
                  <a:pt x="265953" y="655497"/>
                </a:cubicBezTo>
                <a:cubicBezTo>
                  <a:pt x="250519" y="655137"/>
                  <a:pt x="235061" y="655377"/>
                  <a:pt x="219603" y="655377"/>
                </a:cubicBezTo>
                <a:lnTo>
                  <a:pt x="216843" y="655377"/>
                </a:lnTo>
                <a:lnTo>
                  <a:pt x="216699" y="654801"/>
                </a:lnTo>
                <a:cubicBezTo>
                  <a:pt x="220587" y="653313"/>
                  <a:pt x="224452" y="651728"/>
                  <a:pt x="228364" y="650192"/>
                </a:cubicBezTo>
                <a:close/>
                <a:moveTo>
                  <a:pt x="217563" y="657081"/>
                </a:moveTo>
                <a:cubicBezTo>
                  <a:pt x="234053" y="657225"/>
                  <a:pt x="250543" y="657081"/>
                  <a:pt x="267033" y="657081"/>
                </a:cubicBezTo>
                <a:cubicBezTo>
                  <a:pt x="268041" y="656947"/>
                  <a:pt x="269064" y="657038"/>
                  <a:pt x="270033" y="657345"/>
                </a:cubicBezTo>
                <a:cubicBezTo>
                  <a:pt x="269601" y="658137"/>
                  <a:pt x="268833" y="658281"/>
                  <a:pt x="268185" y="658593"/>
                </a:cubicBezTo>
                <a:cubicBezTo>
                  <a:pt x="265286" y="660394"/>
                  <a:pt x="262194" y="661867"/>
                  <a:pt x="258968" y="662986"/>
                </a:cubicBezTo>
                <a:cubicBezTo>
                  <a:pt x="255668" y="663451"/>
                  <a:pt x="252326" y="663533"/>
                  <a:pt x="249007" y="663226"/>
                </a:cubicBezTo>
                <a:lnTo>
                  <a:pt x="197304" y="663226"/>
                </a:lnTo>
                <a:lnTo>
                  <a:pt x="197304" y="662722"/>
                </a:lnTo>
                <a:cubicBezTo>
                  <a:pt x="200017" y="661618"/>
                  <a:pt x="202801" y="660658"/>
                  <a:pt x="205417" y="659409"/>
                </a:cubicBezTo>
                <a:cubicBezTo>
                  <a:pt x="209228" y="657693"/>
                  <a:pt x="213388" y="656896"/>
                  <a:pt x="217563" y="657081"/>
                </a:cubicBezTo>
                <a:close/>
                <a:moveTo>
                  <a:pt x="253903" y="664762"/>
                </a:moveTo>
                <a:cubicBezTo>
                  <a:pt x="254199" y="664745"/>
                  <a:pt x="254496" y="664745"/>
                  <a:pt x="254791" y="664762"/>
                </a:cubicBezTo>
                <a:cubicBezTo>
                  <a:pt x="254455" y="665554"/>
                  <a:pt x="253663" y="665626"/>
                  <a:pt x="253159" y="666010"/>
                </a:cubicBezTo>
                <a:cubicBezTo>
                  <a:pt x="253003" y="666092"/>
                  <a:pt x="252842" y="666164"/>
                  <a:pt x="252679" y="666226"/>
                </a:cubicBezTo>
                <a:cubicBezTo>
                  <a:pt x="249103" y="668442"/>
                  <a:pt x="245296" y="670261"/>
                  <a:pt x="241326" y="671651"/>
                </a:cubicBezTo>
                <a:cubicBezTo>
                  <a:pt x="237158" y="672229"/>
                  <a:pt x="232938" y="672325"/>
                  <a:pt x="228748" y="671939"/>
                </a:cubicBezTo>
                <a:lnTo>
                  <a:pt x="174982" y="671939"/>
                </a:lnTo>
                <a:cubicBezTo>
                  <a:pt x="175503" y="671231"/>
                  <a:pt x="176276" y="670748"/>
                  <a:pt x="177142" y="670595"/>
                </a:cubicBezTo>
                <a:cubicBezTo>
                  <a:pt x="181534" y="668795"/>
                  <a:pt x="185927" y="667066"/>
                  <a:pt x="190319" y="665290"/>
                </a:cubicBezTo>
                <a:cubicBezTo>
                  <a:pt x="191285" y="664880"/>
                  <a:pt x="192320" y="664661"/>
                  <a:pt x="193368" y="664642"/>
                </a:cubicBezTo>
                <a:close/>
                <a:moveTo>
                  <a:pt x="243102" y="673619"/>
                </a:moveTo>
                <a:lnTo>
                  <a:pt x="309446" y="673619"/>
                </a:lnTo>
                <a:lnTo>
                  <a:pt x="309734" y="673619"/>
                </a:lnTo>
                <a:cubicBezTo>
                  <a:pt x="309974" y="674507"/>
                  <a:pt x="309158" y="674603"/>
                  <a:pt x="308726" y="674867"/>
                </a:cubicBezTo>
                <a:cubicBezTo>
                  <a:pt x="305606" y="677004"/>
                  <a:pt x="302437" y="679044"/>
                  <a:pt x="299317" y="681180"/>
                </a:cubicBezTo>
                <a:cubicBezTo>
                  <a:pt x="298556" y="681756"/>
                  <a:pt x="297632" y="682075"/>
                  <a:pt x="296677" y="682092"/>
                </a:cubicBezTo>
                <a:lnTo>
                  <a:pt x="226612" y="682092"/>
                </a:lnTo>
                <a:cubicBezTo>
                  <a:pt x="226152" y="682027"/>
                  <a:pt x="225695" y="681941"/>
                  <a:pt x="225244" y="681828"/>
                </a:cubicBezTo>
                <a:cubicBezTo>
                  <a:pt x="230812" y="679068"/>
                  <a:pt x="235829" y="676571"/>
                  <a:pt x="240822" y="674051"/>
                </a:cubicBezTo>
                <a:cubicBezTo>
                  <a:pt x="241525" y="673720"/>
                  <a:pt x="242300" y="673571"/>
                  <a:pt x="243078" y="673619"/>
                </a:cubicBezTo>
                <a:close/>
                <a:moveTo>
                  <a:pt x="300709" y="683724"/>
                </a:moveTo>
                <a:lnTo>
                  <a:pt x="373198" y="683724"/>
                </a:lnTo>
                <a:cubicBezTo>
                  <a:pt x="371398" y="685525"/>
                  <a:pt x="370078" y="686869"/>
                  <a:pt x="368733" y="688189"/>
                </a:cubicBezTo>
                <a:cubicBezTo>
                  <a:pt x="366861" y="690013"/>
                  <a:pt x="365253" y="692509"/>
                  <a:pt x="362997" y="693470"/>
                </a:cubicBezTo>
                <a:cubicBezTo>
                  <a:pt x="360741" y="694430"/>
                  <a:pt x="357980" y="693734"/>
                  <a:pt x="355460" y="693734"/>
                </a:cubicBezTo>
                <a:lnTo>
                  <a:pt x="284507" y="693734"/>
                </a:lnTo>
                <a:lnTo>
                  <a:pt x="284507" y="693158"/>
                </a:lnTo>
                <a:cubicBezTo>
                  <a:pt x="288876" y="690253"/>
                  <a:pt x="293268" y="687349"/>
                  <a:pt x="297589" y="684372"/>
                </a:cubicBezTo>
                <a:cubicBezTo>
                  <a:pt x="298563" y="683837"/>
                  <a:pt x="299677" y="683612"/>
                  <a:pt x="300781" y="683724"/>
                </a:cubicBezTo>
                <a:close/>
                <a:moveTo>
                  <a:pt x="293964" y="683724"/>
                </a:moveTo>
                <a:cubicBezTo>
                  <a:pt x="294322" y="683806"/>
                  <a:pt x="294675" y="683912"/>
                  <a:pt x="295020" y="684036"/>
                </a:cubicBezTo>
                <a:cubicBezTo>
                  <a:pt x="291684" y="686245"/>
                  <a:pt x="288588" y="688045"/>
                  <a:pt x="285779" y="690277"/>
                </a:cubicBezTo>
                <a:cubicBezTo>
                  <a:pt x="282464" y="692826"/>
                  <a:pt x="278336" y="694089"/>
                  <a:pt x="274162" y="693830"/>
                </a:cubicBezTo>
                <a:cubicBezTo>
                  <a:pt x="251263" y="693638"/>
                  <a:pt x="228364" y="693830"/>
                  <a:pt x="205465" y="693830"/>
                </a:cubicBezTo>
                <a:cubicBezTo>
                  <a:pt x="204460" y="693930"/>
                  <a:pt x="203445" y="693858"/>
                  <a:pt x="202465" y="693614"/>
                </a:cubicBezTo>
                <a:cubicBezTo>
                  <a:pt x="202923" y="693098"/>
                  <a:pt x="203512" y="692716"/>
                  <a:pt x="204169" y="692509"/>
                </a:cubicBezTo>
                <a:lnTo>
                  <a:pt x="219915" y="684612"/>
                </a:lnTo>
                <a:cubicBezTo>
                  <a:pt x="220825" y="684101"/>
                  <a:pt x="221847" y="683820"/>
                  <a:pt x="222892" y="683796"/>
                </a:cubicBezTo>
                <a:close/>
                <a:moveTo>
                  <a:pt x="353972" y="705327"/>
                </a:moveTo>
                <a:cubicBezTo>
                  <a:pt x="356732" y="702519"/>
                  <a:pt x="359612" y="699806"/>
                  <a:pt x="362301" y="696926"/>
                </a:cubicBezTo>
                <a:cubicBezTo>
                  <a:pt x="363338" y="695747"/>
                  <a:pt x="364867" y="695126"/>
                  <a:pt x="366429" y="695246"/>
                </a:cubicBezTo>
                <a:lnTo>
                  <a:pt x="444487" y="695246"/>
                </a:lnTo>
                <a:cubicBezTo>
                  <a:pt x="444847" y="696158"/>
                  <a:pt x="444295" y="696710"/>
                  <a:pt x="444007" y="697310"/>
                </a:cubicBezTo>
                <a:cubicBezTo>
                  <a:pt x="442687" y="699974"/>
                  <a:pt x="441246" y="702591"/>
                  <a:pt x="440070" y="705327"/>
                </a:cubicBezTo>
                <a:cubicBezTo>
                  <a:pt x="439674" y="706722"/>
                  <a:pt x="438234" y="707545"/>
                  <a:pt x="436830" y="707175"/>
                </a:cubicBezTo>
                <a:lnTo>
                  <a:pt x="352820" y="707175"/>
                </a:lnTo>
                <a:cubicBezTo>
                  <a:pt x="352772" y="706167"/>
                  <a:pt x="353492" y="705855"/>
                  <a:pt x="353948" y="705375"/>
                </a:cubicBezTo>
                <a:close/>
                <a:moveTo>
                  <a:pt x="443695" y="693686"/>
                </a:moveTo>
                <a:lnTo>
                  <a:pt x="366333" y="693686"/>
                </a:lnTo>
                <a:cubicBezTo>
                  <a:pt x="365997" y="692798"/>
                  <a:pt x="366741" y="692557"/>
                  <a:pt x="367125" y="692173"/>
                </a:cubicBezTo>
                <a:cubicBezTo>
                  <a:pt x="369526" y="689773"/>
                  <a:pt x="371926" y="687493"/>
                  <a:pt x="374158" y="684973"/>
                </a:cubicBezTo>
                <a:cubicBezTo>
                  <a:pt x="375025" y="683998"/>
                  <a:pt x="376290" y="683477"/>
                  <a:pt x="377591" y="683556"/>
                </a:cubicBezTo>
                <a:cubicBezTo>
                  <a:pt x="390744" y="683556"/>
                  <a:pt x="403994" y="683556"/>
                  <a:pt x="417075" y="683556"/>
                </a:cubicBezTo>
                <a:lnTo>
                  <a:pt x="450680" y="683556"/>
                </a:lnTo>
                <a:cubicBezTo>
                  <a:pt x="449359" y="686965"/>
                  <a:pt x="447655" y="689821"/>
                  <a:pt x="446239" y="692798"/>
                </a:cubicBezTo>
                <a:cubicBezTo>
                  <a:pt x="446042" y="693292"/>
                  <a:pt x="445548" y="693604"/>
                  <a:pt x="445015" y="693566"/>
                </a:cubicBezTo>
                <a:close/>
                <a:moveTo>
                  <a:pt x="372862" y="682068"/>
                </a:moveTo>
                <a:lnTo>
                  <a:pt x="301909" y="682068"/>
                </a:lnTo>
                <a:lnTo>
                  <a:pt x="301909" y="681564"/>
                </a:lnTo>
                <a:cubicBezTo>
                  <a:pt x="304502" y="679812"/>
                  <a:pt x="307190" y="678204"/>
                  <a:pt x="309638" y="676307"/>
                </a:cubicBezTo>
                <a:cubicBezTo>
                  <a:pt x="312274" y="674291"/>
                  <a:pt x="315543" y="673288"/>
                  <a:pt x="318855" y="673475"/>
                </a:cubicBezTo>
                <a:cubicBezTo>
                  <a:pt x="339234" y="673619"/>
                  <a:pt x="359660" y="673475"/>
                  <a:pt x="379967" y="673475"/>
                </a:cubicBezTo>
                <a:lnTo>
                  <a:pt x="383471" y="673475"/>
                </a:lnTo>
                <a:cubicBezTo>
                  <a:pt x="380423" y="676524"/>
                  <a:pt x="377879" y="679092"/>
                  <a:pt x="375286" y="681636"/>
                </a:cubicBezTo>
                <a:cubicBezTo>
                  <a:pt x="374470" y="682404"/>
                  <a:pt x="373606" y="682116"/>
                  <a:pt x="372838" y="682116"/>
                </a:cubicBezTo>
                <a:close/>
                <a:moveTo>
                  <a:pt x="382847" y="671987"/>
                </a:moveTo>
                <a:lnTo>
                  <a:pt x="317079" y="671987"/>
                </a:lnTo>
                <a:cubicBezTo>
                  <a:pt x="316839" y="671051"/>
                  <a:pt x="317655" y="670955"/>
                  <a:pt x="318087" y="670667"/>
                </a:cubicBezTo>
                <a:cubicBezTo>
                  <a:pt x="320488" y="668939"/>
                  <a:pt x="323200" y="667282"/>
                  <a:pt x="325720" y="665554"/>
                </a:cubicBezTo>
                <a:cubicBezTo>
                  <a:pt x="326500" y="664985"/>
                  <a:pt x="327444" y="664680"/>
                  <a:pt x="328409" y="664690"/>
                </a:cubicBezTo>
                <a:lnTo>
                  <a:pt x="390816" y="664690"/>
                </a:lnTo>
                <a:cubicBezTo>
                  <a:pt x="391056" y="664690"/>
                  <a:pt x="391344" y="664690"/>
                  <a:pt x="391752" y="665338"/>
                </a:cubicBezTo>
                <a:cubicBezTo>
                  <a:pt x="389784" y="667234"/>
                  <a:pt x="387768" y="669179"/>
                  <a:pt x="385800" y="671147"/>
                </a:cubicBezTo>
                <a:cubicBezTo>
                  <a:pt x="385276" y="671754"/>
                  <a:pt x="384484" y="672061"/>
                  <a:pt x="383687" y="671963"/>
                </a:cubicBezTo>
                <a:close/>
                <a:moveTo>
                  <a:pt x="362613" y="663130"/>
                </a:moveTo>
                <a:lnTo>
                  <a:pt x="329897" y="663130"/>
                </a:lnTo>
                <a:cubicBezTo>
                  <a:pt x="330497" y="662122"/>
                  <a:pt x="331361" y="661882"/>
                  <a:pt x="331985" y="661330"/>
                </a:cubicBezTo>
                <a:cubicBezTo>
                  <a:pt x="335955" y="658008"/>
                  <a:pt x="341087" y="656399"/>
                  <a:pt x="346243" y="656865"/>
                </a:cubicBezTo>
                <a:cubicBezTo>
                  <a:pt x="362925" y="657177"/>
                  <a:pt x="379607" y="656985"/>
                  <a:pt x="396289" y="656985"/>
                </a:cubicBezTo>
                <a:lnTo>
                  <a:pt x="399145" y="656985"/>
                </a:lnTo>
                <a:lnTo>
                  <a:pt x="399361" y="657681"/>
                </a:lnTo>
                <a:cubicBezTo>
                  <a:pt x="397753" y="659241"/>
                  <a:pt x="396073" y="660778"/>
                  <a:pt x="394561" y="662482"/>
                </a:cubicBezTo>
                <a:cubicBezTo>
                  <a:pt x="393821" y="663118"/>
                  <a:pt x="392832" y="663382"/>
                  <a:pt x="391872" y="663202"/>
                </a:cubicBezTo>
                <a:close/>
                <a:moveTo>
                  <a:pt x="402194" y="657201"/>
                </a:moveTo>
                <a:cubicBezTo>
                  <a:pt x="402676" y="656987"/>
                  <a:pt x="403207" y="656913"/>
                  <a:pt x="403730" y="656985"/>
                </a:cubicBezTo>
                <a:lnTo>
                  <a:pt x="462945" y="656985"/>
                </a:lnTo>
                <a:cubicBezTo>
                  <a:pt x="463245" y="657021"/>
                  <a:pt x="463540" y="657076"/>
                  <a:pt x="463833" y="657153"/>
                </a:cubicBezTo>
                <a:cubicBezTo>
                  <a:pt x="463848" y="657304"/>
                  <a:pt x="463848" y="657458"/>
                  <a:pt x="463833" y="657609"/>
                </a:cubicBezTo>
                <a:cubicBezTo>
                  <a:pt x="462969" y="659433"/>
                  <a:pt x="462513" y="661738"/>
                  <a:pt x="460977" y="662818"/>
                </a:cubicBezTo>
                <a:cubicBezTo>
                  <a:pt x="459441" y="663898"/>
                  <a:pt x="457400" y="663106"/>
                  <a:pt x="455576" y="663106"/>
                </a:cubicBezTo>
                <a:lnTo>
                  <a:pt x="396841" y="663106"/>
                </a:lnTo>
                <a:cubicBezTo>
                  <a:pt x="398360" y="660936"/>
                  <a:pt x="400151" y="658968"/>
                  <a:pt x="402170" y="657249"/>
                </a:cubicBezTo>
                <a:close/>
                <a:moveTo>
                  <a:pt x="524609" y="655377"/>
                </a:moveTo>
                <a:cubicBezTo>
                  <a:pt x="506463" y="655377"/>
                  <a:pt x="488316" y="655377"/>
                  <a:pt x="470146" y="655377"/>
                </a:cubicBezTo>
                <a:cubicBezTo>
                  <a:pt x="469140" y="655478"/>
                  <a:pt x="468125" y="655406"/>
                  <a:pt x="467146" y="655161"/>
                </a:cubicBezTo>
                <a:cubicBezTo>
                  <a:pt x="467131" y="655024"/>
                  <a:pt x="467131" y="654890"/>
                  <a:pt x="467146" y="654753"/>
                </a:cubicBezTo>
                <a:cubicBezTo>
                  <a:pt x="469114" y="649952"/>
                  <a:pt x="469114" y="649952"/>
                  <a:pt x="474347" y="649952"/>
                </a:cubicBezTo>
                <a:lnTo>
                  <a:pt x="524753" y="649952"/>
                </a:lnTo>
                <a:cubicBezTo>
                  <a:pt x="525367" y="649988"/>
                  <a:pt x="525987" y="649988"/>
                  <a:pt x="526601" y="649952"/>
                </a:cubicBezTo>
                <a:cubicBezTo>
                  <a:pt x="527825" y="649832"/>
                  <a:pt x="528305" y="650288"/>
                  <a:pt x="528281" y="651584"/>
                </a:cubicBezTo>
                <a:cubicBezTo>
                  <a:pt x="528185" y="656193"/>
                  <a:pt x="528833" y="655425"/>
                  <a:pt x="524633" y="655425"/>
                </a:cubicBezTo>
                <a:close/>
                <a:moveTo>
                  <a:pt x="527201" y="648368"/>
                </a:moveTo>
                <a:lnTo>
                  <a:pt x="472690" y="648368"/>
                </a:lnTo>
                <a:cubicBezTo>
                  <a:pt x="472018" y="648368"/>
                  <a:pt x="471346" y="648368"/>
                  <a:pt x="470722" y="648368"/>
                </a:cubicBezTo>
                <a:cubicBezTo>
                  <a:pt x="470722" y="648128"/>
                  <a:pt x="470602" y="648032"/>
                  <a:pt x="470722" y="647960"/>
                </a:cubicBezTo>
                <a:cubicBezTo>
                  <a:pt x="472354" y="643711"/>
                  <a:pt x="472354" y="643711"/>
                  <a:pt x="476843" y="643711"/>
                </a:cubicBezTo>
                <a:lnTo>
                  <a:pt x="525041" y="643711"/>
                </a:lnTo>
                <a:cubicBezTo>
                  <a:pt x="528617" y="643711"/>
                  <a:pt x="528737" y="643879"/>
                  <a:pt x="528401" y="647360"/>
                </a:cubicBezTo>
                <a:cubicBezTo>
                  <a:pt x="528209" y="648056"/>
                  <a:pt x="527993" y="648440"/>
                  <a:pt x="527225" y="648416"/>
                </a:cubicBezTo>
                <a:close/>
                <a:moveTo>
                  <a:pt x="528137" y="641647"/>
                </a:moveTo>
                <a:cubicBezTo>
                  <a:pt x="528137" y="641791"/>
                  <a:pt x="527729" y="641959"/>
                  <a:pt x="527513" y="641983"/>
                </a:cubicBezTo>
                <a:cubicBezTo>
                  <a:pt x="526985" y="642019"/>
                  <a:pt x="526457" y="642019"/>
                  <a:pt x="525929" y="641983"/>
                </a:cubicBezTo>
                <a:lnTo>
                  <a:pt x="475691" y="641983"/>
                </a:lnTo>
                <a:lnTo>
                  <a:pt x="473674" y="641983"/>
                </a:lnTo>
                <a:cubicBezTo>
                  <a:pt x="475211" y="638215"/>
                  <a:pt x="475211" y="638215"/>
                  <a:pt x="478787" y="638215"/>
                </a:cubicBezTo>
                <a:lnTo>
                  <a:pt x="526433" y="638215"/>
                </a:lnTo>
                <a:cubicBezTo>
                  <a:pt x="527009" y="638215"/>
                  <a:pt x="527849" y="637951"/>
                  <a:pt x="528113" y="638575"/>
                </a:cubicBezTo>
                <a:cubicBezTo>
                  <a:pt x="528411" y="639593"/>
                  <a:pt x="528428" y="640670"/>
                  <a:pt x="528161" y="641695"/>
                </a:cubicBezTo>
                <a:close/>
                <a:moveTo>
                  <a:pt x="528281" y="635142"/>
                </a:moveTo>
                <a:cubicBezTo>
                  <a:pt x="528281" y="636319"/>
                  <a:pt x="527801" y="636631"/>
                  <a:pt x="526721" y="636631"/>
                </a:cubicBezTo>
                <a:lnTo>
                  <a:pt x="476315" y="636631"/>
                </a:lnTo>
                <a:cubicBezTo>
                  <a:pt x="476531" y="635934"/>
                  <a:pt x="476627" y="635622"/>
                  <a:pt x="476747" y="635286"/>
                </a:cubicBezTo>
                <a:cubicBezTo>
                  <a:pt x="477116" y="633709"/>
                  <a:pt x="478621" y="632670"/>
                  <a:pt x="480227" y="632886"/>
                </a:cubicBezTo>
                <a:cubicBezTo>
                  <a:pt x="495325" y="633006"/>
                  <a:pt x="510423" y="632886"/>
                  <a:pt x="525521" y="632886"/>
                </a:cubicBezTo>
                <a:lnTo>
                  <a:pt x="526313" y="632886"/>
                </a:lnTo>
                <a:cubicBezTo>
                  <a:pt x="528329" y="633078"/>
                  <a:pt x="528329" y="633078"/>
                  <a:pt x="528305" y="635190"/>
                </a:cubicBezTo>
                <a:close/>
                <a:moveTo>
                  <a:pt x="475283" y="631422"/>
                </a:moveTo>
                <a:lnTo>
                  <a:pt x="429269" y="631422"/>
                </a:lnTo>
                <a:cubicBezTo>
                  <a:pt x="428938" y="631391"/>
                  <a:pt x="428609" y="631335"/>
                  <a:pt x="428285" y="631254"/>
                </a:cubicBezTo>
                <a:cubicBezTo>
                  <a:pt x="429408" y="629230"/>
                  <a:pt x="431621" y="628064"/>
                  <a:pt x="433926" y="628278"/>
                </a:cubicBezTo>
                <a:cubicBezTo>
                  <a:pt x="447775" y="628398"/>
                  <a:pt x="461625" y="628278"/>
                  <a:pt x="475475" y="628278"/>
                </a:cubicBezTo>
                <a:lnTo>
                  <a:pt x="478091" y="628278"/>
                </a:lnTo>
                <a:cubicBezTo>
                  <a:pt x="477395" y="631350"/>
                  <a:pt x="477323" y="631470"/>
                  <a:pt x="475307" y="631470"/>
                </a:cubicBezTo>
                <a:close/>
                <a:moveTo>
                  <a:pt x="475283" y="633030"/>
                </a:moveTo>
                <a:cubicBezTo>
                  <a:pt x="475427" y="633030"/>
                  <a:pt x="475571" y="633174"/>
                  <a:pt x="475715" y="633270"/>
                </a:cubicBezTo>
                <a:cubicBezTo>
                  <a:pt x="475859" y="633366"/>
                  <a:pt x="475547" y="634086"/>
                  <a:pt x="475403" y="634494"/>
                </a:cubicBezTo>
                <a:cubicBezTo>
                  <a:pt x="475026" y="635963"/>
                  <a:pt x="473588" y="636902"/>
                  <a:pt x="472090" y="636655"/>
                </a:cubicBezTo>
                <a:cubicBezTo>
                  <a:pt x="462681" y="636535"/>
                  <a:pt x="453296" y="636655"/>
                  <a:pt x="443911" y="636655"/>
                </a:cubicBezTo>
                <a:lnTo>
                  <a:pt x="422692" y="636655"/>
                </a:lnTo>
                <a:cubicBezTo>
                  <a:pt x="423988" y="635310"/>
                  <a:pt x="424852" y="634470"/>
                  <a:pt x="425669" y="633582"/>
                </a:cubicBezTo>
                <a:cubicBezTo>
                  <a:pt x="426122" y="633165"/>
                  <a:pt x="426739" y="632970"/>
                  <a:pt x="427349" y="633054"/>
                </a:cubicBezTo>
                <a:close/>
                <a:moveTo>
                  <a:pt x="422932" y="631494"/>
                </a:moveTo>
                <a:cubicBezTo>
                  <a:pt x="408746" y="631374"/>
                  <a:pt x="394561" y="631494"/>
                  <a:pt x="380351" y="631494"/>
                </a:cubicBezTo>
                <a:lnTo>
                  <a:pt x="377279" y="631494"/>
                </a:lnTo>
                <a:cubicBezTo>
                  <a:pt x="379182" y="629396"/>
                  <a:pt x="381914" y="628246"/>
                  <a:pt x="384743" y="628350"/>
                </a:cubicBezTo>
                <a:cubicBezTo>
                  <a:pt x="398233" y="628494"/>
                  <a:pt x="411747" y="628350"/>
                  <a:pt x="425236" y="628350"/>
                </a:cubicBezTo>
                <a:lnTo>
                  <a:pt x="428165" y="628350"/>
                </a:lnTo>
                <a:cubicBezTo>
                  <a:pt x="427181" y="630311"/>
                  <a:pt x="425174" y="631547"/>
                  <a:pt x="422980" y="631542"/>
                </a:cubicBezTo>
                <a:close/>
                <a:moveTo>
                  <a:pt x="336402" y="628278"/>
                </a:moveTo>
                <a:cubicBezTo>
                  <a:pt x="350083" y="628446"/>
                  <a:pt x="363765" y="628278"/>
                  <a:pt x="377495" y="628278"/>
                </a:cubicBezTo>
                <a:cubicBezTo>
                  <a:pt x="376446" y="630049"/>
                  <a:pt x="374602" y="631203"/>
                  <a:pt x="372550" y="631374"/>
                </a:cubicBezTo>
                <a:lnTo>
                  <a:pt x="329633" y="631374"/>
                </a:lnTo>
                <a:cubicBezTo>
                  <a:pt x="328675" y="631487"/>
                  <a:pt x="327703" y="631405"/>
                  <a:pt x="326776" y="631134"/>
                </a:cubicBezTo>
                <a:cubicBezTo>
                  <a:pt x="329587" y="629158"/>
                  <a:pt x="332967" y="628155"/>
                  <a:pt x="336402" y="628278"/>
                </a:cubicBezTo>
                <a:close/>
                <a:moveTo>
                  <a:pt x="320128" y="631470"/>
                </a:moveTo>
                <a:cubicBezTo>
                  <a:pt x="306350" y="631470"/>
                  <a:pt x="292572" y="631470"/>
                  <a:pt x="278794" y="631470"/>
                </a:cubicBezTo>
                <a:lnTo>
                  <a:pt x="276394" y="631470"/>
                </a:lnTo>
                <a:cubicBezTo>
                  <a:pt x="279589" y="629396"/>
                  <a:pt x="283317" y="628297"/>
                  <a:pt x="287123" y="628302"/>
                </a:cubicBezTo>
                <a:cubicBezTo>
                  <a:pt x="299653" y="628518"/>
                  <a:pt x="312207" y="628302"/>
                  <a:pt x="324760" y="628302"/>
                </a:cubicBezTo>
                <a:lnTo>
                  <a:pt x="327280" y="628302"/>
                </a:lnTo>
                <a:cubicBezTo>
                  <a:pt x="325331" y="630157"/>
                  <a:pt x="322809" y="631292"/>
                  <a:pt x="320128" y="631518"/>
                </a:cubicBezTo>
                <a:close/>
                <a:moveTo>
                  <a:pt x="269721" y="631470"/>
                </a:moveTo>
                <a:lnTo>
                  <a:pt x="226276" y="631470"/>
                </a:lnTo>
                <a:cubicBezTo>
                  <a:pt x="225989" y="631386"/>
                  <a:pt x="225708" y="631283"/>
                  <a:pt x="225436" y="631158"/>
                </a:cubicBezTo>
                <a:cubicBezTo>
                  <a:pt x="229572" y="629343"/>
                  <a:pt x="234026" y="628364"/>
                  <a:pt x="238541" y="628278"/>
                </a:cubicBezTo>
                <a:cubicBezTo>
                  <a:pt x="250543" y="628518"/>
                  <a:pt x="262400" y="628278"/>
                  <a:pt x="274306" y="628278"/>
                </a:cubicBezTo>
                <a:lnTo>
                  <a:pt x="277018" y="628278"/>
                </a:lnTo>
                <a:cubicBezTo>
                  <a:pt x="274896" y="629958"/>
                  <a:pt x="272374" y="631059"/>
                  <a:pt x="269697" y="631470"/>
                </a:cubicBezTo>
                <a:close/>
                <a:moveTo>
                  <a:pt x="217683" y="631470"/>
                </a:moveTo>
                <a:cubicBezTo>
                  <a:pt x="203809" y="631470"/>
                  <a:pt x="189935" y="631470"/>
                  <a:pt x="176086" y="631470"/>
                </a:cubicBezTo>
                <a:cubicBezTo>
                  <a:pt x="175726" y="631470"/>
                  <a:pt x="175390" y="631470"/>
                  <a:pt x="175030" y="631470"/>
                </a:cubicBezTo>
                <a:cubicBezTo>
                  <a:pt x="179632" y="629442"/>
                  <a:pt x="184595" y="628357"/>
                  <a:pt x="189623" y="628278"/>
                </a:cubicBezTo>
                <a:cubicBezTo>
                  <a:pt x="201121" y="628542"/>
                  <a:pt x="212618" y="628278"/>
                  <a:pt x="224116" y="628278"/>
                </a:cubicBezTo>
                <a:lnTo>
                  <a:pt x="226660" y="628278"/>
                </a:lnTo>
                <a:cubicBezTo>
                  <a:pt x="223941" y="630008"/>
                  <a:pt x="220862" y="631093"/>
                  <a:pt x="217659" y="631446"/>
                </a:cubicBezTo>
                <a:close/>
                <a:moveTo>
                  <a:pt x="175150" y="629334"/>
                </a:moveTo>
                <a:cubicBezTo>
                  <a:pt x="170510" y="630889"/>
                  <a:pt x="165640" y="631643"/>
                  <a:pt x="160748" y="631566"/>
                </a:cubicBezTo>
                <a:cubicBezTo>
                  <a:pt x="149610" y="631350"/>
                  <a:pt x="138497" y="631566"/>
                  <a:pt x="127360" y="631566"/>
                </a:cubicBezTo>
                <a:lnTo>
                  <a:pt x="124479" y="631566"/>
                </a:lnTo>
                <a:cubicBezTo>
                  <a:pt x="129615" y="629483"/>
                  <a:pt x="135092" y="628369"/>
                  <a:pt x="140633" y="628278"/>
                </a:cubicBezTo>
                <a:cubicBezTo>
                  <a:pt x="152635" y="628542"/>
                  <a:pt x="164468" y="628278"/>
                  <a:pt x="176638" y="628278"/>
                </a:cubicBezTo>
                <a:cubicBezTo>
                  <a:pt x="176270" y="628789"/>
                  <a:pt x="175735" y="629154"/>
                  <a:pt x="175126" y="629310"/>
                </a:cubicBezTo>
                <a:close/>
                <a:moveTo>
                  <a:pt x="121455" y="630102"/>
                </a:moveTo>
                <a:cubicBezTo>
                  <a:pt x="117844" y="631180"/>
                  <a:pt x="114083" y="631667"/>
                  <a:pt x="110318" y="631542"/>
                </a:cubicBezTo>
                <a:cubicBezTo>
                  <a:pt x="99060" y="631542"/>
                  <a:pt x="87827" y="631542"/>
                  <a:pt x="76713" y="631542"/>
                </a:cubicBezTo>
                <a:lnTo>
                  <a:pt x="73737" y="631542"/>
                </a:lnTo>
                <a:cubicBezTo>
                  <a:pt x="78323" y="629857"/>
                  <a:pt x="83122" y="628822"/>
                  <a:pt x="87995" y="628470"/>
                </a:cubicBezTo>
                <a:lnTo>
                  <a:pt x="126064" y="628470"/>
                </a:lnTo>
                <a:cubicBezTo>
                  <a:pt x="124621" y="629264"/>
                  <a:pt x="123055" y="629807"/>
                  <a:pt x="121431" y="630078"/>
                </a:cubicBezTo>
                <a:close/>
                <a:moveTo>
                  <a:pt x="124023" y="633078"/>
                </a:moveTo>
                <a:cubicBezTo>
                  <a:pt x="135161" y="633222"/>
                  <a:pt x="146298" y="633078"/>
                  <a:pt x="157459" y="633078"/>
                </a:cubicBezTo>
                <a:lnTo>
                  <a:pt x="160292" y="633078"/>
                </a:lnTo>
                <a:cubicBezTo>
                  <a:pt x="155491" y="634686"/>
                  <a:pt x="150883" y="636799"/>
                  <a:pt x="145650" y="636727"/>
                </a:cubicBezTo>
                <a:cubicBezTo>
                  <a:pt x="132592" y="636583"/>
                  <a:pt x="119511" y="636727"/>
                  <a:pt x="106453" y="636727"/>
                </a:cubicBezTo>
                <a:lnTo>
                  <a:pt x="104053" y="636727"/>
                </a:lnTo>
                <a:cubicBezTo>
                  <a:pt x="105488" y="635925"/>
                  <a:pt x="107045" y="635366"/>
                  <a:pt x="108661" y="635070"/>
                </a:cubicBezTo>
                <a:cubicBezTo>
                  <a:pt x="113638" y="633568"/>
                  <a:pt x="118828" y="632893"/>
                  <a:pt x="124023" y="633078"/>
                </a:cubicBezTo>
                <a:close/>
                <a:moveTo>
                  <a:pt x="140561" y="638311"/>
                </a:moveTo>
                <a:cubicBezTo>
                  <a:pt x="141188" y="638227"/>
                  <a:pt x="141824" y="638364"/>
                  <a:pt x="142362" y="638695"/>
                </a:cubicBezTo>
                <a:cubicBezTo>
                  <a:pt x="139073" y="639655"/>
                  <a:pt x="136001" y="640519"/>
                  <a:pt x="132952" y="641455"/>
                </a:cubicBezTo>
                <a:cubicBezTo>
                  <a:pt x="131280" y="641959"/>
                  <a:pt x="129539" y="642202"/>
                  <a:pt x="127792" y="642175"/>
                </a:cubicBezTo>
                <a:lnTo>
                  <a:pt x="82018" y="642175"/>
                </a:lnTo>
                <a:lnTo>
                  <a:pt x="82018" y="641671"/>
                </a:lnTo>
                <a:cubicBezTo>
                  <a:pt x="86243" y="640591"/>
                  <a:pt x="90467" y="639511"/>
                  <a:pt x="94716" y="638479"/>
                </a:cubicBezTo>
                <a:cubicBezTo>
                  <a:pt x="95402" y="638340"/>
                  <a:pt x="96104" y="638282"/>
                  <a:pt x="96804" y="638311"/>
                </a:cubicBezTo>
                <a:close/>
                <a:moveTo>
                  <a:pt x="129088" y="644120"/>
                </a:moveTo>
                <a:cubicBezTo>
                  <a:pt x="130006" y="643834"/>
                  <a:pt x="130959" y="643680"/>
                  <a:pt x="131920" y="643663"/>
                </a:cubicBezTo>
                <a:lnTo>
                  <a:pt x="180382" y="643663"/>
                </a:lnTo>
                <a:cubicBezTo>
                  <a:pt x="180542" y="643651"/>
                  <a:pt x="180702" y="643651"/>
                  <a:pt x="180862" y="643663"/>
                </a:cubicBezTo>
                <a:lnTo>
                  <a:pt x="180862" y="644120"/>
                </a:lnTo>
                <a:cubicBezTo>
                  <a:pt x="176710" y="645488"/>
                  <a:pt x="172581" y="646880"/>
                  <a:pt x="168429" y="648224"/>
                </a:cubicBezTo>
                <a:cubicBezTo>
                  <a:pt x="167904" y="648308"/>
                  <a:pt x="167369" y="648308"/>
                  <a:pt x="166845" y="648224"/>
                </a:cubicBezTo>
                <a:lnTo>
                  <a:pt x="117086" y="648224"/>
                </a:lnTo>
                <a:lnTo>
                  <a:pt x="115718" y="648224"/>
                </a:lnTo>
                <a:cubicBezTo>
                  <a:pt x="115982" y="647432"/>
                  <a:pt x="116702" y="647552"/>
                  <a:pt x="117158" y="647408"/>
                </a:cubicBezTo>
                <a:cubicBezTo>
                  <a:pt x="121191" y="646352"/>
                  <a:pt x="125175" y="645248"/>
                  <a:pt x="129088" y="644120"/>
                </a:cubicBezTo>
                <a:close/>
                <a:moveTo>
                  <a:pt x="161876" y="650000"/>
                </a:moveTo>
                <a:cubicBezTo>
                  <a:pt x="161732" y="650840"/>
                  <a:pt x="161036" y="650816"/>
                  <a:pt x="160508" y="651008"/>
                </a:cubicBezTo>
                <a:lnTo>
                  <a:pt x="148770" y="654921"/>
                </a:lnTo>
                <a:cubicBezTo>
                  <a:pt x="147697" y="655288"/>
                  <a:pt x="146568" y="655468"/>
                  <a:pt x="145434" y="655449"/>
                </a:cubicBezTo>
                <a:lnTo>
                  <a:pt x="93828" y="655449"/>
                </a:lnTo>
                <a:cubicBezTo>
                  <a:pt x="93107" y="655449"/>
                  <a:pt x="92267" y="655761"/>
                  <a:pt x="91427" y="654921"/>
                </a:cubicBezTo>
                <a:lnTo>
                  <a:pt x="108397" y="650120"/>
                </a:lnTo>
                <a:cubicBezTo>
                  <a:pt x="108836" y="650072"/>
                  <a:pt x="109279" y="650072"/>
                  <a:pt x="109718" y="650120"/>
                </a:cubicBezTo>
                <a:close/>
                <a:moveTo>
                  <a:pt x="155035" y="657081"/>
                </a:moveTo>
                <a:cubicBezTo>
                  <a:pt x="170997" y="657249"/>
                  <a:pt x="186959" y="657081"/>
                  <a:pt x="203041" y="657081"/>
                </a:cubicBezTo>
                <a:cubicBezTo>
                  <a:pt x="204058" y="656949"/>
                  <a:pt x="205091" y="657081"/>
                  <a:pt x="206041" y="657465"/>
                </a:cubicBezTo>
                <a:cubicBezTo>
                  <a:pt x="203113" y="658641"/>
                  <a:pt x="200569" y="659481"/>
                  <a:pt x="198168" y="660658"/>
                </a:cubicBezTo>
                <a:cubicBezTo>
                  <a:pt x="193956" y="662602"/>
                  <a:pt x="189337" y="663500"/>
                  <a:pt x="184703" y="663274"/>
                </a:cubicBezTo>
                <a:cubicBezTo>
                  <a:pt x="167781" y="663130"/>
                  <a:pt x="150859" y="663274"/>
                  <a:pt x="133937" y="663274"/>
                </a:cubicBezTo>
                <a:lnTo>
                  <a:pt x="131056" y="663274"/>
                </a:lnTo>
                <a:lnTo>
                  <a:pt x="130936" y="662746"/>
                </a:lnTo>
                <a:cubicBezTo>
                  <a:pt x="134225" y="661642"/>
                  <a:pt x="137561" y="660682"/>
                  <a:pt x="140801" y="659409"/>
                </a:cubicBezTo>
                <a:cubicBezTo>
                  <a:pt x="145350" y="657715"/>
                  <a:pt x="150184" y="656925"/>
                  <a:pt x="155035" y="657081"/>
                </a:cubicBezTo>
                <a:close/>
                <a:moveTo>
                  <a:pt x="185231" y="664882"/>
                </a:moveTo>
                <a:cubicBezTo>
                  <a:pt x="185543" y="664882"/>
                  <a:pt x="185903" y="664762"/>
                  <a:pt x="186167" y="665074"/>
                </a:cubicBezTo>
                <a:cubicBezTo>
                  <a:pt x="185855" y="665866"/>
                  <a:pt x="185063" y="665866"/>
                  <a:pt x="184463" y="666106"/>
                </a:cubicBezTo>
                <a:lnTo>
                  <a:pt x="170829" y="671483"/>
                </a:lnTo>
                <a:cubicBezTo>
                  <a:pt x="169853" y="671877"/>
                  <a:pt x="168809" y="672073"/>
                  <a:pt x="167757" y="672059"/>
                </a:cubicBezTo>
                <a:lnTo>
                  <a:pt x="105661" y="672059"/>
                </a:lnTo>
                <a:lnTo>
                  <a:pt x="104077" y="672059"/>
                </a:lnTo>
                <a:cubicBezTo>
                  <a:pt x="104497" y="671540"/>
                  <a:pt x="105096" y="671197"/>
                  <a:pt x="105757" y="671099"/>
                </a:cubicBezTo>
                <a:lnTo>
                  <a:pt x="122943" y="665338"/>
                </a:lnTo>
                <a:cubicBezTo>
                  <a:pt x="123853" y="665014"/>
                  <a:pt x="124810" y="664844"/>
                  <a:pt x="125776" y="664834"/>
                </a:cubicBezTo>
                <a:close/>
                <a:moveTo>
                  <a:pt x="178966" y="673643"/>
                </a:moveTo>
                <a:cubicBezTo>
                  <a:pt x="197304" y="673907"/>
                  <a:pt x="215643" y="673643"/>
                  <a:pt x="233981" y="673643"/>
                </a:cubicBezTo>
                <a:lnTo>
                  <a:pt x="237101" y="673643"/>
                </a:lnTo>
                <a:cubicBezTo>
                  <a:pt x="236837" y="674603"/>
                  <a:pt x="236069" y="674699"/>
                  <a:pt x="235517" y="674987"/>
                </a:cubicBezTo>
                <a:lnTo>
                  <a:pt x="222699" y="681324"/>
                </a:lnTo>
                <a:cubicBezTo>
                  <a:pt x="221704" y="681864"/>
                  <a:pt x="220592" y="682152"/>
                  <a:pt x="219459" y="682164"/>
                </a:cubicBezTo>
                <a:lnTo>
                  <a:pt x="151027" y="682164"/>
                </a:lnTo>
                <a:cubicBezTo>
                  <a:pt x="150667" y="682164"/>
                  <a:pt x="150331" y="682164"/>
                  <a:pt x="149971" y="682164"/>
                </a:cubicBezTo>
                <a:lnTo>
                  <a:pt x="149850" y="681732"/>
                </a:lnTo>
                <a:cubicBezTo>
                  <a:pt x="153643" y="680196"/>
                  <a:pt x="157531" y="678876"/>
                  <a:pt x="161204" y="677100"/>
                </a:cubicBezTo>
                <a:cubicBezTo>
                  <a:pt x="166755" y="674507"/>
                  <a:pt x="172845" y="673281"/>
                  <a:pt x="178966" y="673523"/>
                </a:cubicBezTo>
                <a:close/>
                <a:moveTo>
                  <a:pt x="215787" y="683844"/>
                </a:moveTo>
                <a:cubicBezTo>
                  <a:pt x="216099" y="683844"/>
                  <a:pt x="216483" y="683676"/>
                  <a:pt x="216723" y="684108"/>
                </a:cubicBezTo>
                <a:cubicBezTo>
                  <a:pt x="216339" y="684876"/>
                  <a:pt x="215499" y="684997"/>
                  <a:pt x="214827" y="685333"/>
                </a:cubicBezTo>
                <a:cubicBezTo>
                  <a:pt x="209762" y="687925"/>
                  <a:pt x="204649" y="690445"/>
                  <a:pt x="199561" y="693014"/>
                </a:cubicBezTo>
                <a:cubicBezTo>
                  <a:pt x="198560" y="693566"/>
                  <a:pt x="197439" y="693861"/>
                  <a:pt x="196296" y="693878"/>
                </a:cubicBezTo>
                <a:lnTo>
                  <a:pt x="122055" y="693878"/>
                </a:lnTo>
                <a:lnTo>
                  <a:pt x="120951" y="693878"/>
                </a:lnTo>
                <a:cubicBezTo>
                  <a:pt x="120951" y="693062"/>
                  <a:pt x="121767" y="693086"/>
                  <a:pt x="122247" y="692894"/>
                </a:cubicBezTo>
                <a:lnTo>
                  <a:pt x="142962" y="684588"/>
                </a:lnTo>
                <a:cubicBezTo>
                  <a:pt x="143922" y="684161"/>
                  <a:pt x="144959" y="683933"/>
                  <a:pt x="146010" y="683916"/>
                </a:cubicBezTo>
                <a:close/>
                <a:moveTo>
                  <a:pt x="196968" y="696134"/>
                </a:moveTo>
                <a:cubicBezTo>
                  <a:pt x="197819" y="695680"/>
                  <a:pt x="198765" y="695433"/>
                  <a:pt x="199729" y="695414"/>
                </a:cubicBezTo>
                <a:lnTo>
                  <a:pt x="276538" y="695414"/>
                </a:lnTo>
                <a:cubicBezTo>
                  <a:pt x="276704" y="695440"/>
                  <a:pt x="276865" y="695488"/>
                  <a:pt x="277018" y="695558"/>
                </a:cubicBezTo>
                <a:cubicBezTo>
                  <a:pt x="277282" y="696134"/>
                  <a:pt x="276754" y="696278"/>
                  <a:pt x="276442" y="696494"/>
                </a:cubicBezTo>
                <a:cubicBezTo>
                  <a:pt x="271474" y="699830"/>
                  <a:pt x="266505" y="703143"/>
                  <a:pt x="261584" y="706479"/>
                </a:cubicBezTo>
                <a:cubicBezTo>
                  <a:pt x="260732" y="707086"/>
                  <a:pt x="259702" y="707399"/>
                  <a:pt x="258656" y="707367"/>
                </a:cubicBezTo>
                <a:lnTo>
                  <a:pt x="176566" y="707367"/>
                </a:lnTo>
                <a:cubicBezTo>
                  <a:pt x="176262" y="707382"/>
                  <a:pt x="175958" y="707382"/>
                  <a:pt x="175654" y="707367"/>
                </a:cubicBezTo>
                <a:cubicBezTo>
                  <a:pt x="175894" y="706623"/>
                  <a:pt x="176374" y="706551"/>
                  <a:pt x="176758" y="706359"/>
                </a:cubicBezTo>
                <a:close/>
                <a:moveTo>
                  <a:pt x="255055" y="708975"/>
                </a:moveTo>
                <a:cubicBezTo>
                  <a:pt x="255828" y="708822"/>
                  <a:pt x="256632" y="708959"/>
                  <a:pt x="257312" y="709360"/>
                </a:cubicBezTo>
                <a:lnTo>
                  <a:pt x="255608" y="710536"/>
                </a:lnTo>
                <a:cubicBezTo>
                  <a:pt x="249775" y="714424"/>
                  <a:pt x="243918" y="718313"/>
                  <a:pt x="238109" y="722225"/>
                </a:cubicBezTo>
                <a:cubicBezTo>
                  <a:pt x="237113" y="722931"/>
                  <a:pt x="235922" y="723308"/>
                  <a:pt x="234701" y="723305"/>
                </a:cubicBezTo>
                <a:cubicBezTo>
                  <a:pt x="204889" y="723305"/>
                  <a:pt x="175062" y="723305"/>
                  <a:pt x="145218" y="723305"/>
                </a:cubicBezTo>
                <a:cubicBezTo>
                  <a:pt x="144674" y="723408"/>
                  <a:pt x="144113" y="723248"/>
                  <a:pt x="143706" y="722873"/>
                </a:cubicBezTo>
                <a:lnTo>
                  <a:pt x="146418" y="721457"/>
                </a:lnTo>
                <a:cubicBezTo>
                  <a:pt x="154099" y="717617"/>
                  <a:pt x="161804" y="713800"/>
                  <a:pt x="169461" y="709936"/>
                </a:cubicBezTo>
                <a:cubicBezTo>
                  <a:pt x="170608" y="709307"/>
                  <a:pt x="171897" y="708985"/>
                  <a:pt x="173205" y="709000"/>
                </a:cubicBezTo>
                <a:close/>
                <a:moveTo>
                  <a:pt x="235493" y="725922"/>
                </a:moveTo>
                <a:cubicBezTo>
                  <a:pt x="236470" y="725194"/>
                  <a:pt x="237661" y="724815"/>
                  <a:pt x="238877" y="724841"/>
                </a:cubicBezTo>
                <a:lnTo>
                  <a:pt x="330089" y="724841"/>
                </a:lnTo>
                <a:cubicBezTo>
                  <a:pt x="330569" y="724841"/>
                  <a:pt x="331097" y="724673"/>
                  <a:pt x="331601" y="725081"/>
                </a:cubicBezTo>
                <a:cubicBezTo>
                  <a:pt x="331601" y="725778"/>
                  <a:pt x="331001" y="726066"/>
                  <a:pt x="330617" y="726474"/>
                </a:cubicBezTo>
                <a:cubicBezTo>
                  <a:pt x="325816" y="731274"/>
                  <a:pt x="321016" y="736075"/>
                  <a:pt x="316215" y="740875"/>
                </a:cubicBezTo>
                <a:cubicBezTo>
                  <a:pt x="315418" y="741804"/>
                  <a:pt x="314247" y="742325"/>
                  <a:pt x="313023" y="742292"/>
                </a:cubicBezTo>
                <a:cubicBezTo>
                  <a:pt x="279755" y="742292"/>
                  <a:pt x="246486" y="742292"/>
                  <a:pt x="213218" y="742292"/>
                </a:cubicBezTo>
                <a:cubicBezTo>
                  <a:pt x="212670" y="742388"/>
                  <a:pt x="212109" y="742220"/>
                  <a:pt x="211706" y="741836"/>
                </a:cubicBezTo>
                <a:lnTo>
                  <a:pt x="216003" y="738979"/>
                </a:lnTo>
                <a:close/>
                <a:moveTo>
                  <a:pt x="310478" y="743828"/>
                </a:moveTo>
                <a:cubicBezTo>
                  <a:pt x="311225" y="743708"/>
                  <a:pt x="311990" y="743799"/>
                  <a:pt x="312687" y="744092"/>
                </a:cubicBezTo>
                <a:cubicBezTo>
                  <a:pt x="312312" y="744754"/>
                  <a:pt x="311815" y="745342"/>
                  <a:pt x="311222" y="745820"/>
                </a:cubicBezTo>
                <a:cubicBezTo>
                  <a:pt x="305078" y="751989"/>
                  <a:pt x="298933" y="758110"/>
                  <a:pt x="292836" y="764302"/>
                </a:cubicBezTo>
                <a:cubicBezTo>
                  <a:pt x="292250" y="765013"/>
                  <a:pt x="291355" y="765397"/>
                  <a:pt x="290436" y="765334"/>
                </a:cubicBezTo>
                <a:lnTo>
                  <a:pt x="177094" y="765334"/>
                </a:lnTo>
                <a:cubicBezTo>
                  <a:pt x="177574" y="764206"/>
                  <a:pt x="178390" y="763990"/>
                  <a:pt x="179014" y="763558"/>
                </a:cubicBezTo>
                <a:cubicBezTo>
                  <a:pt x="188255" y="757365"/>
                  <a:pt x="197544" y="751197"/>
                  <a:pt x="206786" y="744980"/>
                </a:cubicBezTo>
                <a:cubicBezTo>
                  <a:pt x="207927" y="744190"/>
                  <a:pt x="209287" y="743780"/>
                  <a:pt x="210674" y="743804"/>
                </a:cubicBezTo>
                <a:close/>
                <a:moveTo>
                  <a:pt x="290988" y="768383"/>
                </a:moveTo>
                <a:cubicBezTo>
                  <a:pt x="291941" y="767382"/>
                  <a:pt x="293280" y="766839"/>
                  <a:pt x="294660" y="766895"/>
                </a:cubicBezTo>
                <a:lnTo>
                  <a:pt x="406562" y="766895"/>
                </a:lnTo>
                <a:cubicBezTo>
                  <a:pt x="407330" y="766895"/>
                  <a:pt x="408098" y="766895"/>
                  <a:pt x="408818" y="766895"/>
                </a:cubicBezTo>
                <a:cubicBezTo>
                  <a:pt x="408893" y="767466"/>
                  <a:pt x="408737" y="768044"/>
                  <a:pt x="408386" y="768503"/>
                </a:cubicBezTo>
                <a:cubicBezTo>
                  <a:pt x="404474" y="776352"/>
                  <a:pt x="400513" y="784177"/>
                  <a:pt x="396649" y="792050"/>
                </a:cubicBezTo>
                <a:cubicBezTo>
                  <a:pt x="396236" y="793207"/>
                  <a:pt x="395086" y="793929"/>
                  <a:pt x="393865" y="793802"/>
                </a:cubicBezTo>
                <a:cubicBezTo>
                  <a:pt x="351732" y="793802"/>
                  <a:pt x="309607" y="793802"/>
                  <a:pt x="267489" y="793802"/>
                </a:cubicBezTo>
                <a:cubicBezTo>
                  <a:pt x="266971" y="793898"/>
                  <a:pt x="266438" y="793749"/>
                  <a:pt x="266049" y="793394"/>
                </a:cubicBezTo>
                <a:cubicBezTo>
                  <a:pt x="266529" y="792866"/>
                  <a:pt x="266937" y="792410"/>
                  <a:pt x="267369" y="791978"/>
                </a:cubicBezTo>
                <a:cubicBezTo>
                  <a:pt x="275242" y="784057"/>
                  <a:pt x="283163" y="776208"/>
                  <a:pt x="290988" y="768263"/>
                </a:cubicBezTo>
                <a:close/>
                <a:moveTo>
                  <a:pt x="393121" y="795338"/>
                </a:moveTo>
                <a:lnTo>
                  <a:pt x="394369" y="795338"/>
                </a:lnTo>
                <a:cubicBezTo>
                  <a:pt x="394825" y="796130"/>
                  <a:pt x="394369" y="796610"/>
                  <a:pt x="394057" y="797114"/>
                </a:cubicBezTo>
                <a:cubicBezTo>
                  <a:pt x="388848" y="807556"/>
                  <a:pt x="383615" y="817973"/>
                  <a:pt x="378455" y="828438"/>
                </a:cubicBezTo>
                <a:cubicBezTo>
                  <a:pt x="377979" y="829662"/>
                  <a:pt x="376731" y="830404"/>
                  <a:pt x="375430" y="830238"/>
                </a:cubicBezTo>
                <a:cubicBezTo>
                  <a:pt x="327424" y="830238"/>
                  <a:pt x="279418" y="830238"/>
                  <a:pt x="231413" y="830238"/>
                </a:cubicBezTo>
                <a:lnTo>
                  <a:pt x="229180" y="830238"/>
                </a:lnTo>
                <a:cubicBezTo>
                  <a:pt x="230044" y="829326"/>
                  <a:pt x="230428" y="828894"/>
                  <a:pt x="230860" y="828486"/>
                </a:cubicBezTo>
                <a:cubicBezTo>
                  <a:pt x="241398" y="817925"/>
                  <a:pt x="251983" y="807388"/>
                  <a:pt x="262496" y="796802"/>
                </a:cubicBezTo>
                <a:cubicBezTo>
                  <a:pt x="263365" y="795840"/>
                  <a:pt x="264609" y="795305"/>
                  <a:pt x="265905" y="795338"/>
                </a:cubicBezTo>
                <a:cubicBezTo>
                  <a:pt x="308325" y="795369"/>
                  <a:pt x="350731" y="795369"/>
                  <a:pt x="393121" y="795338"/>
                </a:cubicBezTo>
                <a:close/>
                <a:moveTo>
                  <a:pt x="229900" y="831751"/>
                </a:moveTo>
                <a:cubicBezTo>
                  <a:pt x="277906" y="831751"/>
                  <a:pt x="325912" y="831751"/>
                  <a:pt x="373918" y="831751"/>
                </a:cubicBezTo>
                <a:lnTo>
                  <a:pt x="376606" y="831751"/>
                </a:lnTo>
                <a:cubicBezTo>
                  <a:pt x="376078" y="832903"/>
                  <a:pt x="375766" y="833623"/>
                  <a:pt x="375430" y="834295"/>
                </a:cubicBezTo>
                <a:cubicBezTo>
                  <a:pt x="368493" y="848193"/>
                  <a:pt x="361509" y="862066"/>
                  <a:pt x="354644" y="875988"/>
                </a:cubicBezTo>
                <a:cubicBezTo>
                  <a:pt x="354097" y="877565"/>
                  <a:pt x="352536" y="878559"/>
                  <a:pt x="350875" y="878388"/>
                </a:cubicBezTo>
                <a:cubicBezTo>
                  <a:pt x="295284" y="878388"/>
                  <a:pt x="239701" y="878388"/>
                  <a:pt x="184127" y="878388"/>
                </a:cubicBezTo>
                <a:cubicBezTo>
                  <a:pt x="183179" y="878496"/>
                  <a:pt x="182219" y="878388"/>
                  <a:pt x="181318" y="878076"/>
                </a:cubicBezTo>
                <a:lnTo>
                  <a:pt x="183095" y="876252"/>
                </a:lnTo>
                <a:cubicBezTo>
                  <a:pt x="197304" y="862026"/>
                  <a:pt x="211514" y="847801"/>
                  <a:pt x="225724" y="833575"/>
                </a:cubicBezTo>
                <a:cubicBezTo>
                  <a:pt x="226771" y="832370"/>
                  <a:pt x="228305" y="831700"/>
                  <a:pt x="229900" y="831751"/>
                </a:cubicBezTo>
                <a:close/>
                <a:moveTo>
                  <a:pt x="356612" y="875796"/>
                </a:moveTo>
                <a:cubicBezTo>
                  <a:pt x="363573" y="861850"/>
                  <a:pt x="370606" y="847905"/>
                  <a:pt x="377495" y="833911"/>
                </a:cubicBezTo>
                <a:cubicBezTo>
                  <a:pt x="378059" y="832440"/>
                  <a:pt x="379556" y="831547"/>
                  <a:pt x="381119" y="831751"/>
                </a:cubicBezTo>
                <a:cubicBezTo>
                  <a:pt x="429125" y="831751"/>
                  <a:pt x="477220" y="831751"/>
                  <a:pt x="525401" y="831751"/>
                </a:cubicBezTo>
                <a:lnTo>
                  <a:pt x="525929" y="831751"/>
                </a:lnTo>
                <a:cubicBezTo>
                  <a:pt x="528185" y="831751"/>
                  <a:pt x="528329" y="831751"/>
                  <a:pt x="528329" y="834151"/>
                </a:cubicBezTo>
                <a:lnTo>
                  <a:pt x="528329" y="876012"/>
                </a:lnTo>
                <a:cubicBezTo>
                  <a:pt x="528329" y="878412"/>
                  <a:pt x="528329" y="878412"/>
                  <a:pt x="525809" y="878412"/>
                </a:cubicBezTo>
                <a:lnTo>
                  <a:pt x="355700" y="878412"/>
                </a:lnTo>
                <a:cubicBezTo>
                  <a:pt x="355758" y="877476"/>
                  <a:pt x="356065" y="876574"/>
                  <a:pt x="356588" y="875796"/>
                </a:cubicBezTo>
                <a:close/>
                <a:moveTo>
                  <a:pt x="526913" y="794186"/>
                </a:moveTo>
                <a:lnTo>
                  <a:pt x="524825" y="794186"/>
                </a:lnTo>
                <a:cubicBezTo>
                  <a:pt x="483588" y="794186"/>
                  <a:pt x="442351" y="794186"/>
                  <a:pt x="401114" y="794186"/>
                </a:cubicBezTo>
                <a:cubicBezTo>
                  <a:pt x="399961" y="794186"/>
                  <a:pt x="398713" y="794762"/>
                  <a:pt x="397705" y="793490"/>
                </a:cubicBezTo>
                <a:lnTo>
                  <a:pt x="397705" y="793490"/>
                </a:lnTo>
                <a:cubicBezTo>
                  <a:pt x="401858" y="785185"/>
                  <a:pt x="406058" y="776904"/>
                  <a:pt x="410163" y="768575"/>
                </a:cubicBezTo>
                <a:cubicBezTo>
                  <a:pt x="410583" y="767344"/>
                  <a:pt x="411797" y="766566"/>
                  <a:pt x="413091" y="766703"/>
                </a:cubicBezTo>
                <a:cubicBezTo>
                  <a:pt x="450728" y="766703"/>
                  <a:pt x="488333" y="766703"/>
                  <a:pt x="525905" y="766703"/>
                </a:cubicBezTo>
                <a:cubicBezTo>
                  <a:pt x="528137" y="766703"/>
                  <a:pt x="528161" y="766703"/>
                  <a:pt x="528161" y="769103"/>
                </a:cubicBezTo>
                <a:cubicBezTo>
                  <a:pt x="528161" y="777264"/>
                  <a:pt x="528161" y="785425"/>
                  <a:pt x="528161" y="793586"/>
                </a:cubicBezTo>
                <a:cubicBezTo>
                  <a:pt x="527897" y="794035"/>
                  <a:pt x="527410" y="794301"/>
                  <a:pt x="526889" y="794282"/>
                </a:cubicBezTo>
                <a:close/>
                <a:moveTo>
                  <a:pt x="410883" y="763534"/>
                </a:moveTo>
                <a:cubicBezTo>
                  <a:pt x="410556" y="764631"/>
                  <a:pt x="409500" y="765344"/>
                  <a:pt x="408362" y="765238"/>
                </a:cubicBezTo>
                <a:lnTo>
                  <a:pt x="295380" y="765238"/>
                </a:lnTo>
                <a:cubicBezTo>
                  <a:pt x="295236" y="765238"/>
                  <a:pt x="295068" y="765238"/>
                  <a:pt x="294732" y="765118"/>
                </a:cubicBezTo>
                <a:cubicBezTo>
                  <a:pt x="294900" y="764134"/>
                  <a:pt x="295572" y="763774"/>
                  <a:pt x="296029" y="763318"/>
                </a:cubicBezTo>
                <a:cubicBezTo>
                  <a:pt x="302053" y="757269"/>
                  <a:pt x="308030" y="751317"/>
                  <a:pt x="314079" y="745220"/>
                </a:cubicBezTo>
                <a:cubicBezTo>
                  <a:pt x="315005" y="744190"/>
                  <a:pt x="316345" y="743636"/>
                  <a:pt x="317727" y="743708"/>
                </a:cubicBezTo>
                <a:lnTo>
                  <a:pt x="418324" y="743708"/>
                </a:lnTo>
                <a:cubicBezTo>
                  <a:pt x="418996" y="743708"/>
                  <a:pt x="419668" y="743708"/>
                  <a:pt x="420292" y="743708"/>
                </a:cubicBezTo>
                <a:cubicBezTo>
                  <a:pt x="420412" y="744272"/>
                  <a:pt x="420282" y="744858"/>
                  <a:pt x="419932" y="745316"/>
                </a:cubicBezTo>
                <a:cubicBezTo>
                  <a:pt x="416907" y="751437"/>
                  <a:pt x="413859" y="757461"/>
                  <a:pt x="410883" y="763534"/>
                </a:cubicBezTo>
                <a:close/>
                <a:moveTo>
                  <a:pt x="419260" y="742172"/>
                </a:moveTo>
                <a:cubicBezTo>
                  <a:pt x="405146" y="742172"/>
                  <a:pt x="391008" y="742172"/>
                  <a:pt x="376871" y="742172"/>
                </a:cubicBezTo>
                <a:lnTo>
                  <a:pt x="317943" y="742172"/>
                </a:lnTo>
                <a:cubicBezTo>
                  <a:pt x="317703" y="741235"/>
                  <a:pt x="318399" y="740971"/>
                  <a:pt x="318783" y="740587"/>
                </a:cubicBezTo>
                <a:cubicBezTo>
                  <a:pt x="323584" y="735787"/>
                  <a:pt x="328385" y="730986"/>
                  <a:pt x="333185" y="726042"/>
                </a:cubicBezTo>
                <a:cubicBezTo>
                  <a:pt x="334018" y="725149"/>
                  <a:pt x="335209" y="724681"/>
                  <a:pt x="336426" y="724769"/>
                </a:cubicBezTo>
                <a:lnTo>
                  <a:pt x="428165" y="724769"/>
                </a:lnTo>
                <a:cubicBezTo>
                  <a:pt x="428741" y="724769"/>
                  <a:pt x="429317" y="724769"/>
                  <a:pt x="429845" y="724769"/>
                </a:cubicBezTo>
                <a:cubicBezTo>
                  <a:pt x="430003" y="725245"/>
                  <a:pt x="429915" y="725768"/>
                  <a:pt x="429605" y="726162"/>
                </a:cubicBezTo>
                <a:cubicBezTo>
                  <a:pt x="427205" y="730794"/>
                  <a:pt x="424924" y="735379"/>
                  <a:pt x="422692" y="740059"/>
                </a:cubicBezTo>
                <a:cubicBezTo>
                  <a:pt x="422186" y="741483"/>
                  <a:pt x="420758" y="742361"/>
                  <a:pt x="419260" y="742172"/>
                </a:cubicBezTo>
                <a:close/>
                <a:moveTo>
                  <a:pt x="428645" y="723161"/>
                </a:moveTo>
                <a:lnTo>
                  <a:pt x="339162" y="723161"/>
                </a:lnTo>
                <a:cubicBezTo>
                  <a:pt x="338360" y="723284"/>
                  <a:pt x="337539" y="723226"/>
                  <a:pt x="336762" y="722993"/>
                </a:cubicBezTo>
                <a:cubicBezTo>
                  <a:pt x="336762" y="722225"/>
                  <a:pt x="337338" y="721937"/>
                  <a:pt x="337722" y="721553"/>
                </a:cubicBezTo>
                <a:cubicBezTo>
                  <a:pt x="341490" y="717761"/>
                  <a:pt x="345307" y="713992"/>
                  <a:pt x="349051" y="710176"/>
                </a:cubicBezTo>
                <a:cubicBezTo>
                  <a:pt x="349786" y="709312"/>
                  <a:pt x="350868" y="708817"/>
                  <a:pt x="352003" y="708831"/>
                </a:cubicBezTo>
                <a:cubicBezTo>
                  <a:pt x="380248" y="708831"/>
                  <a:pt x="408499" y="708831"/>
                  <a:pt x="436758" y="708831"/>
                </a:cubicBezTo>
                <a:cubicBezTo>
                  <a:pt x="437094" y="708831"/>
                  <a:pt x="437454" y="708831"/>
                  <a:pt x="438150" y="708951"/>
                </a:cubicBezTo>
                <a:cubicBezTo>
                  <a:pt x="435750" y="713560"/>
                  <a:pt x="433662" y="717857"/>
                  <a:pt x="431549" y="722177"/>
                </a:cubicBezTo>
                <a:cubicBezTo>
                  <a:pt x="431288" y="722844"/>
                  <a:pt x="430601" y="723243"/>
                  <a:pt x="429893" y="723137"/>
                </a:cubicBezTo>
                <a:cubicBezTo>
                  <a:pt x="429478" y="723123"/>
                  <a:pt x="429060" y="723132"/>
                  <a:pt x="428645" y="723161"/>
                </a:cubicBezTo>
                <a:close/>
                <a:moveTo>
                  <a:pt x="439182" y="710512"/>
                </a:moveTo>
                <a:cubicBezTo>
                  <a:pt x="439593" y="709348"/>
                  <a:pt x="440769" y="708635"/>
                  <a:pt x="441991" y="708807"/>
                </a:cubicBezTo>
                <a:cubicBezTo>
                  <a:pt x="448567" y="708807"/>
                  <a:pt x="455144" y="708807"/>
                  <a:pt x="461721" y="708807"/>
                </a:cubicBezTo>
                <a:lnTo>
                  <a:pt x="525137" y="708807"/>
                </a:lnTo>
                <a:cubicBezTo>
                  <a:pt x="526193" y="708807"/>
                  <a:pt x="527249" y="708807"/>
                  <a:pt x="528281" y="708807"/>
                </a:cubicBezTo>
                <a:lnTo>
                  <a:pt x="528281" y="708807"/>
                </a:lnTo>
                <a:cubicBezTo>
                  <a:pt x="528725" y="709228"/>
                  <a:pt x="528939" y="709835"/>
                  <a:pt x="528857" y="710440"/>
                </a:cubicBezTo>
                <a:lnTo>
                  <a:pt x="528857" y="721361"/>
                </a:lnTo>
                <a:cubicBezTo>
                  <a:pt x="528944" y="721956"/>
                  <a:pt x="528716" y="722556"/>
                  <a:pt x="528257" y="722945"/>
                </a:cubicBezTo>
                <a:cubicBezTo>
                  <a:pt x="527633" y="723761"/>
                  <a:pt x="526697" y="723545"/>
                  <a:pt x="525857" y="723545"/>
                </a:cubicBezTo>
                <a:lnTo>
                  <a:pt x="435342" y="723545"/>
                </a:lnTo>
                <a:cubicBezTo>
                  <a:pt x="434502" y="723545"/>
                  <a:pt x="433541" y="723833"/>
                  <a:pt x="432941" y="722825"/>
                </a:cubicBezTo>
                <a:cubicBezTo>
                  <a:pt x="435078" y="718817"/>
                  <a:pt x="437214" y="714688"/>
                  <a:pt x="439182" y="710512"/>
                </a:cubicBezTo>
                <a:close/>
                <a:moveTo>
                  <a:pt x="526577" y="707271"/>
                </a:moveTo>
                <a:cubicBezTo>
                  <a:pt x="526313" y="707247"/>
                  <a:pt x="526049" y="707247"/>
                  <a:pt x="525785" y="707271"/>
                </a:cubicBezTo>
                <a:lnTo>
                  <a:pt x="440934" y="707271"/>
                </a:lnTo>
                <a:cubicBezTo>
                  <a:pt x="441895" y="705327"/>
                  <a:pt x="442639" y="703791"/>
                  <a:pt x="443335" y="702231"/>
                </a:cubicBezTo>
                <a:cubicBezTo>
                  <a:pt x="444031" y="700670"/>
                  <a:pt x="445231" y="698462"/>
                  <a:pt x="446143" y="696566"/>
                </a:cubicBezTo>
                <a:cubicBezTo>
                  <a:pt x="446397" y="695697"/>
                  <a:pt x="447266" y="695159"/>
                  <a:pt x="448159" y="695318"/>
                </a:cubicBezTo>
                <a:cubicBezTo>
                  <a:pt x="448599" y="695354"/>
                  <a:pt x="449040" y="695354"/>
                  <a:pt x="449479" y="695318"/>
                </a:cubicBezTo>
                <a:lnTo>
                  <a:pt x="525329" y="695318"/>
                </a:lnTo>
                <a:cubicBezTo>
                  <a:pt x="528593" y="695318"/>
                  <a:pt x="528209" y="694958"/>
                  <a:pt x="528233" y="698318"/>
                </a:cubicBezTo>
                <a:cubicBezTo>
                  <a:pt x="528233" y="700718"/>
                  <a:pt x="528233" y="703119"/>
                  <a:pt x="528233" y="705519"/>
                </a:cubicBezTo>
                <a:cubicBezTo>
                  <a:pt x="528329" y="706719"/>
                  <a:pt x="528041" y="707487"/>
                  <a:pt x="526577" y="707271"/>
                </a:cubicBezTo>
                <a:close/>
                <a:moveTo>
                  <a:pt x="451952" y="681468"/>
                </a:moveTo>
                <a:cubicBezTo>
                  <a:pt x="451786" y="681886"/>
                  <a:pt x="451368" y="682147"/>
                  <a:pt x="450920" y="682116"/>
                </a:cubicBezTo>
                <a:lnTo>
                  <a:pt x="380087" y="682116"/>
                </a:lnTo>
                <a:cubicBezTo>
                  <a:pt x="379216" y="682241"/>
                  <a:pt x="378328" y="682126"/>
                  <a:pt x="377519" y="681780"/>
                </a:cubicBezTo>
                <a:cubicBezTo>
                  <a:pt x="380135" y="679164"/>
                  <a:pt x="382655" y="676668"/>
                  <a:pt x="385152" y="674123"/>
                </a:cubicBezTo>
                <a:cubicBezTo>
                  <a:pt x="385872" y="673379"/>
                  <a:pt x="386784" y="673619"/>
                  <a:pt x="387552" y="673619"/>
                </a:cubicBezTo>
                <a:lnTo>
                  <a:pt x="455792" y="673619"/>
                </a:lnTo>
                <a:cubicBezTo>
                  <a:pt x="454424" y="676499"/>
                  <a:pt x="453128" y="678972"/>
                  <a:pt x="451952" y="681468"/>
                </a:cubicBezTo>
                <a:close/>
                <a:moveTo>
                  <a:pt x="455816" y="672035"/>
                </a:moveTo>
                <a:lnTo>
                  <a:pt x="389736" y="672035"/>
                </a:lnTo>
                <a:cubicBezTo>
                  <a:pt x="388980" y="672174"/>
                  <a:pt x="388200" y="672001"/>
                  <a:pt x="387576" y="671555"/>
                </a:cubicBezTo>
                <a:cubicBezTo>
                  <a:pt x="389736" y="669467"/>
                  <a:pt x="391776" y="667546"/>
                  <a:pt x="393745" y="665554"/>
                </a:cubicBezTo>
                <a:cubicBezTo>
                  <a:pt x="394285" y="664968"/>
                  <a:pt x="395065" y="664668"/>
                  <a:pt x="395857" y="664738"/>
                </a:cubicBezTo>
                <a:cubicBezTo>
                  <a:pt x="396361" y="664738"/>
                  <a:pt x="396913" y="664738"/>
                  <a:pt x="397417" y="664738"/>
                </a:cubicBezTo>
                <a:lnTo>
                  <a:pt x="460089" y="664738"/>
                </a:lnTo>
                <a:cubicBezTo>
                  <a:pt x="459193" y="667057"/>
                  <a:pt x="458133" y="669311"/>
                  <a:pt x="456920" y="671483"/>
                </a:cubicBezTo>
                <a:cubicBezTo>
                  <a:pt x="456700" y="671874"/>
                  <a:pt x="456263" y="672093"/>
                  <a:pt x="455816" y="672035"/>
                </a:cubicBezTo>
                <a:close/>
                <a:moveTo>
                  <a:pt x="528353" y="575135"/>
                </a:moveTo>
                <a:lnTo>
                  <a:pt x="528353" y="575135"/>
                </a:lnTo>
                <a:cubicBezTo>
                  <a:pt x="527657" y="575879"/>
                  <a:pt x="526745" y="575687"/>
                  <a:pt x="525953" y="575687"/>
                </a:cubicBezTo>
                <a:lnTo>
                  <a:pt x="485148" y="575687"/>
                </a:lnTo>
                <a:cubicBezTo>
                  <a:pt x="482556" y="575687"/>
                  <a:pt x="482460" y="575687"/>
                  <a:pt x="482460" y="572999"/>
                </a:cubicBezTo>
                <a:lnTo>
                  <a:pt x="482460" y="532266"/>
                </a:lnTo>
                <a:cubicBezTo>
                  <a:pt x="482460" y="531426"/>
                  <a:pt x="482268" y="530489"/>
                  <a:pt x="483012" y="529865"/>
                </a:cubicBezTo>
                <a:cubicBezTo>
                  <a:pt x="483859" y="529393"/>
                  <a:pt x="484843" y="529232"/>
                  <a:pt x="485796" y="529409"/>
                </a:cubicBezTo>
                <a:lnTo>
                  <a:pt x="525689" y="529409"/>
                </a:lnTo>
                <a:cubicBezTo>
                  <a:pt x="526642" y="529249"/>
                  <a:pt x="527621" y="529407"/>
                  <a:pt x="528473" y="529865"/>
                </a:cubicBezTo>
                <a:cubicBezTo>
                  <a:pt x="528915" y="530732"/>
                  <a:pt x="529066" y="531716"/>
                  <a:pt x="528905" y="532674"/>
                </a:cubicBezTo>
                <a:lnTo>
                  <a:pt x="528905" y="572519"/>
                </a:lnTo>
                <a:cubicBezTo>
                  <a:pt x="529016" y="573428"/>
                  <a:pt x="528821" y="574348"/>
                  <a:pt x="528353" y="575135"/>
                </a:cubicBezTo>
                <a:close/>
                <a:moveTo>
                  <a:pt x="525953" y="622589"/>
                </a:moveTo>
                <a:lnTo>
                  <a:pt x="484812" y="622589"/>
                </a:lnTo>
                <a:cubicBezTo>
                  <a:pt x="482772" y="622589"/>
                  <a:pt x="482700" y="622757"/>
                  <a:pt x="482700" y="620669"/>
                </a:cubicBezTo>
                <a:cubicBezTo>
                  <a:pt x="482700" y="606795"/>
                  <a:pt x="482700" y="592921"/>
                  <a:pt x="482700" y="579047"/>
                </a:cubicBezTo>
                <a:cubicBezTo>
                  <a:pt x="482700" y="576983"/>
                  <a:pt x="482700" y="576935"/>
                  <a:pt x="484932" y="576935"/>
                </a:cubicBezTo>
                <a:lnTo>
                  <a:pt x="526025" y="576935"/>
                </a:lnTo>
                <a:cubicBezTo>
                  <a:pt x="528233" y="576935"/>
                  <a:pt x="528257" y="576935"/>
                  <a:pt x="528257" y="579336"/>
                </a:cubicBezTo>
                <a:lnTo>
                  <a:pt x="528257" y="620141"/>
                </a:lnTo>
                <a:cubicBezTo>
                  <a:pt x="528281" y="622661"/>
                  <a:pt x="528617" y="622589"/>
                  <a:pt x="525929" y="622589"/>
                </a:cubicBezTo>
                <a:close/>
                <a:moveTo>
                  <a:pt x="482364" y="12842"/>
                </a:moveTo>
                <a:cubicBezTo>
                  <a:pt x="482364" y="10273"/>
                  <a:pt x="482364" y="10153"/>
                  <a:pt x="485052" y="10153"/>
                </a:cubicBezTo>
                <a:lnTo>
                  <a:pt x="525857" y="10153"/>
                </a:lnTo>
                <a:cubicBezTo>
                  <a:pt x="526721" y="10153"/>
                  <a:pt x="527633" y="9961"/>
                  <a:pt x="528257" y="10705"/>
                </a:cubicBezTo>
                <a:cubicBezTo>
                  <a:pt x="528730" y="11552"/>
                  <a:pt x="528891" y="12537"/>
                  <a:pt x="528713" y="13490"/>
                </a:cubicBezTo>
                <a:lnTo>
                  <a:pt x="528713" y="53335"/>
                </a:lnTo>
                <a:cubicBezTo>
                  <a:pt x="528886" y="54293"/>
                  <a:pt x="528735" y="55281"/>
                  <a:pt x="528281" y="56143"/>
                </a:cubicBezTo>
                <a:lnTo>
                  <a:pt x="528281" y="56143"/>
                </a:lnTo>
                <a:cubicBezTo>
                  <a:pt x="527434" y="56613"/>
                  <a:pt x="526450" y="56774"/>
                  <a:pt x="525497" y="56599"/>
                </a:cubicBezTo>
                <a:lnTo>
                  <a:pt x="485700" y="56599"/>
                </a:lnTo>
                <a:cubicBezTo>
                  <a:pt x="484747" y="56787"/>
                  <a:pt x="483758" y="56625"/>
                  <a:pt x="482916" y="56143"/>
                </a:cubicBezTo>
                <a:lnTo>
                  <a:pt x="482916" y="56143"/>
                </a:lnTo>
                <a:cubicBezTo>
                  <a:pt x="482172" y="55447"/>
                  <a:pt x="482364" y="54535"/>
                  <a:pt x="482364" y="53743"/>
                </a:cubicBezTo>
                <a:close/>
                <a:moveTo>
                  <a:pt x="485076" y="435294"/>
                </a:moveTo>
                <a:lnTo>
                  <a:pt x="526169" y="435294"/>
                </a:lnTo>
                <a:cubicBezTo>
                  <a:pt x="528257" y="435294"/>
                  <a:pt x="528281" y="435294"/>
                  <a:pt x="528281" y="437478"/>
                </a:cubicBezTo>
                <a:lnTo>
                  <a:pt x="528281" y="478571"/>
                </a:lnTo>
                <a:cubicBezTo>
                  <a:pt x="528281" y="480971"/>
                  <a:pt x="528281" y="480971"/>
                  <a:pt x="526073" y="480971"/>
                </a:cubicBezTo>
                <a:lnTo>
                  <a:pt x="484956" y="480971"/>
                </a:lnTo>
                <a:cubicBezTo>
                  <a:pt x="482748" y="480971"/>
                  <a:pt x="482724" y="480971"/>
                  <a:pt x="482700" y="478571"/>
                </a:cubicBezTo>
                <a:lnTo>
                  <a:pt x="482700" y="437574"/>
                </a:lnTo>
                <a:cubicBezTo>
                  <a:pt x="482700" y="435150"/>
                  <a:pt x="482604" y="435366"/>
                  <a:pt x="485076" y="435366"/>
                </a:cubicBezTo>
                <a:close/>
                <a:moveTo>
                  <a:pt x="528281" y="431765"/>
                </a:moveTo>
                <a:cubicBezTo>
                  <a:pt x="528281" y="433686"/>
                  <a:pt x="528281" y="433710"/>
                  <a:pt x="526145" y="433710"/>
                </a:cubicBezTo>
                <a:lnTo>
                  <a:pt x="484812" y="433710"/>
                </a:lnTo>
                <a:cubicBezTo>
                  <a:pt x="482772" y="433710"/>
                  <a:pt x="482724" y="433710"/>
                  <a:pt x="482724" y="431717"/>
                </a:cubicBezTo>
                <a:cubicBezTo>
                  <a:pt x="482724" y="417875"/>
                  <a:pt x="482724" y="404011"/>
                  <a:pt x="482724" y="390120"/>
                </a:cubicBezTo>
                <a:cubicBezTo>
                  <a:pt x="482724" y="388104"/>
                  <a:pt x="482724" y="388056"/>
                  <a:pt x="484740" y="388056"/>
                </a:cubicBezTo>
                <a:lnTo>
                  <a:pt x="526337" y="388056"/>
                </a:lnTo>
                <a:cubicBezTo>
                  <a:pt x="528233" y="388056"/>
                  <a:pt x="528281" y="388056"/>
                  <a:pt x="528281" y="389904"/>
                </a:cubicBezTo>
                <a:close/>
                <a:moveTo>
                  <a:pt x="528281" y="384575"/>
                </a:moveTo>
                <a:cubicBezTo>
                  <a:pt x="528281" y="386424"/>
                  <a:pt x="528281" y="386448"/>
                  <a:pt x="526409" y="386448"/>
                </a:cubicBezTo>
                <a:lnTo>
                  <a:pt x="484596" y="386448"/>
                </a:lnTo>
                <a:cubicBezTo>
                  <a:pt x="482748" y="386448"/>
                  <a:pt x="482724" y="386448"/>
                  <a:pt x="482724" y="384575"/>
                </a:cubicBezTo>
                <a:cubicBezTo>
                  <a:pt x="482724" y="370630"/>
                  <a:pt x="482724" y="356684"/>
                  <a:pt x="482724" y="342738"/>
                </a:cubicBezTo>
                <a:cubicBezTo>
                  <a:pt x="482724" y="341418"/>
                  <a:pt x="483084" y="340938"/>
                  <a:pt x="484500" y="340938"/>
                </a:cubicBezTo>
                <a:cubicBezTo>
                  <a:pt x="498518" y="340938"/>
                  <a:pt x="512559" y="340938"/>
                  <a:pt x="526577" y="340938"/>
                </a:cubicBezTo>
                <a:cubicBezTo>
                  <a:pt x="527945" y="340938"/>
                  <a:pt x="528353" y="341322"/>
                  <a:pt x="528353" y="342714"/>
                </a:cubicBezTo>
                <a:cubicBezTo>
                  <a:pt x="528257" y="356756"/>
                  <a:pt x="528281" y="370702"/>
                  <a:pt x="528281" y="384647"/>
                </a:cubicBezTo>
                <a:close/>
                <a:moveTo>
                  <a:pt x="528113" y="339402"/>
                </a:moveTo>
                <a:lnTo>
                  <a:pt x="485484" y="339402"/>
                </a:lnTo>
                <a:cubicBezTo>
                  <a:pt x="482772" y="339402"/>
                  <a:pt x="482700" y="339834"/>
                  <a:pt x="482700" y="336762"/>
                </a:cubicBezTo>
                <a:cubicBezTo>
                  <a:pt x="482700" y="334361"/>
                  <a:pt x="482700" y="331841"/>
                  <a:pt x="482700" y="329393"/>
                </a:cubicBezTo>
                <a:cubicBezTo>
                  <a:pt x="482700" y="318430"/>
                  <a:pt x="482700" y="307461"/>
                  <a:pt x="482700" y="296485"/>
                </a:cubicBezTo>
                <a:cubicBezTo>
                  <a:pt x="482563" y="295527"/>
                  <a:pt x="482647" y="294550"/>
                  <a:pt x="482940" y="293628"/>
                </a:cubicBezTo>
                <a:cubicBezTo>
                  <a:pt x="483660" y="292908"/>
                  <a:pt x="484572" y="293124"/>
                  <a:pt x="485340" y="293124"/>
                </a:cubicBezTo>
                <a:cubicBezTo>
                  <a:pt x="498798" y="293124"/>
                  <a:pt x="512264" y="293124"/>
                  <a:pt x="525737" y="293124"/>
                </a:cubicBezTo>
                <a:cubicBezTo>
                  <a:pt x="526553" y="293124"/>
                  <a:pt x="527489" y="292884"/>
                  <a:pt x="528137" y="293700"/>
                </a:cubicBezTo>
                <a:cubicBezTo>
                  <a:pt x="528785" y="294516"/>
                  <a:pt x="528737" y="295260"/>
                  <a:pt x="528737" y="296101"/>
                </a:cubicBezTo>
                <a:lnTo>
                  <a:pt x="528737" y="337122"/>
                </a:lnTo>
                <a:cubicBezTo>
                  <a:pt x="528809" y="337962"/>
                  <a:pt x="529073" y="338922"/>
                  <a:pt x="528113" y="339474"/>
                </a:cubicBezTo>
                <a:close/>
                <a:moveTo>
                  <a:pt x="528809" y="249463"/>
                </a:moveTo>
                <a:lnTo>
                  <a:pt x="528809" y="289332"/>
                </a:lnTo>
                <a:cubicBezTo>
                  <a:pt x="528980" y="290282"/>
                  <a:pt x="528828" y="291262"/>
                  <a:pt x="528377" y="292116"/>
                </a:cubicBezTo>
                <a:lnTo>
                  <a:pt x="528377" y="292116"/>
                </a:lnTo>
                <a:cubicBezTo>
                  <a:pt x="527532" y="292594"/>
                  <a:pt x="526548" y="292764"/>
                  <a:pt x="525593" y="292596"/>
                </a:cubicBezTo>
                <a:lnTo>
                  <a:pt x="485700" y="292596"/>
                </a:lnTo>
                <a:cubicBezTo>
                  <a:pt x="484747" y="292771"/>
                  <a:pt x="483763" y="292611"/>
                  <a:pt x="482916" y="292140"/>
                </a:cubicBezTo>
                <a:lnTo>
                  <a:pt x="482916" y="292140"/>
                </a:lnTo>
                <a:cubicBezTo>
                  <a:pt x="482172" y="291444"/>
                  <a:pt x="482364" y="290508"/>
                  <a:pt x="482364" y="289740"/>
                </a:cubicBezTo>
                <a:lnTo>
                  <a:pt x="482364" y="248935"/>
                </a:lnTo>
                <a:cubicBezTo>
                  <a:pt x="482364" y="246366"/>
                  <a:pt x="482364" y="246270"/>
                  <a:pt x="485052" y="246270"/>
                </a:cubicBezTo>
                <a:cubicBezTo>
                  <a:pt x="498654" y="246270"/>
                  <a:pt x="512254" y="246270"/>
                  <a:pt x="525857" y="246270"/>
                </a:cubicBezTo>
                <a:cubicBezTo>
                  <a:pt x="526721" y="246270"/>
                  <a:pt x="527633" y="246054"/>
                  <a:pt x="528257" y="246798"/>
                </a:cubicBezTo>
                <a:cubicBezTo>
                  <a:pt x="528747" y="247622"/>
                  <a:pt x="528944" y="248587"/>
                  <a:pt x="528809" y="249535"/>
                </a:cubicBezTo>
                <a:close/>
                <a:moveTo>
                  <a:pt x="528809" y="100980"/>
                </a:moveTo>
                <a:cubicBezTo>
                  <a:pt x="528809" y="101821"/>
                  <a:pt x="529073" y="102781"/>
                  <a:pt x="528089" y="103381"/>
                </a:cubicBezTo>
                <a:lnTo>
                  <a:pt x="485484" y="103381"/>
                </a:lnTo>
                <a:cubicBezTo>
                  <a:pt x="482772" y="103381"/>
                  <a:pt x="482700" y="103813"/>
                  <a:pt x="482700" y="100740"/>
                </a:cubicBezTo>
                <a:cubicBezTo>
                  <a:pt x="482700" y="98340"/>
                  <a:pt x="482700" y="95940"/>
                  <a:pt x="482700" y="93372"/>
                </a:cubicBezTo>
                <a:cubicBezTo>
                  <a:pt x="482700" y="82410"/>
                  <a:pt x="482700" y="71449"/>
                  <a:pt x="482700" y="60487"/>
                </a:cubicBezTo>
                <a:cubicBezTo>
                  <a:pt x="482563" y="59530"/>
                  <a:pt x="482644" y="58553"/>
                  <a:pt x="482940" y="57631"/>
                </a:cubicBezTo>
                <a:cubicBezTo>
                  <a:pt x="483660" y="56911"/>
                  <a:pt x="484572" y="57103"/>
                  <a:pt x="485340" y="57103"/>
                </a:cubicBezTo>
                <a:lnTo>
                  <a:pt x="525737" y="57103"/>
                </a:lnTo>
                <a:cubicBezTo>
                  <a:pt x="526553" y="57103"/>
                  <a:pt x="527489" y="56887"/>
                  <a:pt x="528137" y="57703"/>
                </a:cubicBezTo>
                <a:cubicBezTo>
                  <a:pt x="528785" y="58519"/>
                  <a:pt x="528737" y="59263"/>
                  <a:pt x="528737" y="60103"/>
                </a:cubicBezTo>
                <a:close/>
                <a:moveTo>
                  <a:pt x="528281" y="222123"/>
                </a:moveTo>
                <a:lnTo>
                  <a:pt x="528281" y="242934"/>
                </a:lnTo>
                <a:cubicBezTo>
                  <a:pt x="528281" y="244830"/>
                  <a:pt x="528281" y="244878"/>
                  <a:pt x="526433" y="244878"/>
                </a:cubicBezTo>
                <a:cubicBezTo>
                  <a:pt x="512463" y="244878"/>
                  <a:pt x="498501" y="244878"/>
                  <a:pt x="484548" y="244878"/>
                </a:cubicBezTo>
                <a:cubicBezTo>
                  <a:pt x="482772" y="244878"/>
                  <a:pt x="482724" y="244878"/>
                  <a:pt x="482724" y="242910"/>
                </a:cubicBezTo>
                <a:cubicBezTo>
                  <a:pt x="482724" y="228940"/>
                  <a:pt x="482724" y="214971"/>
                  <a:pt x="482724" y="201025"/>
                </a:cubicBezTo>
                <a:cubicBezTo>
                  <a:pt x="482724" y="199705"/>
                  <a:pt x="483060" y="199201"/>
                  <a:pt x="484476" y="199201"/>
                </a:cubicBezTo>
                <a:cubicBezTo>
                  <a:pt x="498542" y="199201"/>
                  <a:pt x="512590" y="199201"/>
                  <a:pt x="526625" y="199201"/>
                </a:cubicBezTo>
                <a:cubicBezTo>
                  <a:pt x="528089" y="199201"/>
                  <a:pt x="528353" y="199753"/>
                  <a:pt x="528353" y="201049"/>
                </a:cubicBezTo>
                <a:cubicBezTo>
                  <a:pt x="528257" y="208226"/>
                  <a:pt x="528281" y="215163"/>
                  <a:pt x="528281" y="222195"/>
                </a:cubicBezTo>
                <a:close/>
                <a:moveTo>
                  <a:pt x="528281" y="148290"/>
                </a:moveTo>
                <a:cubicBezTo>
                  <a:pt x="528281" y="150355"/>
                  <a:pt x="528281" y="150403"/>
                  <a:pt x="526361" y="150403"/>
                </a:cubicBezTo>
                <a:lnTo>
                  <a:pt x="484524" y="150403"/>
                </a:lnTo>
                <a:cubicBezTo>
                  <a:pt x="482748" y="150403"/>
                  <a:pt x="482724" y="150403"/>
                  <a:pt x="482724" y="148458"/>
                </a:cubicBezTo>
                <a:cubicBezTo>
                  <a:pt x="482724" y="134601"/>
                  <a:pt x="482724" y="120751"/>
                  <a:pt x="482724" y="106909"/>
                </a:cubicBezTo>
                <a:cubicBezTo>
                  <a:pt x="482724" y="104965"/>
                  <a:pt x="482724" y="104917"/>
                  <a:pt x="484764" y="104917"/>
                </a:cubicBezTo>
                <a:lnTo>
                  <a:pt x="526313" y="104917"/>
                </a:lnTo>
                <a:cubicBezTo>
                  <a:pt x="528257" y="104917"/>
                  <a:pt x="528281" y="104917"/>
                  <a:pt x="528281" y="106981"/>
                </a:cubicBezTo>
                <a:lnTo>
                  <a:pt x="528281" y="148362"/>
                </a:lnTo>
                <a:close/>
                <a:moveTo>
                  <a:pt x="482676" y="154243"/>
                </a:moveTo>
                <a:cubicBezTo>
                  <a:pt x="482676" y="152011"/>
                  <a:pt x="482676" y="151987"/>
                  <a:pt x="485076" y="151987"/>
                </a:cubicBezTo>
                <a:lnTo>
                  <a:pt x="525881" y="151987"/>
                </a:lnTo>
                <a:cubicBezTo>
                  <a:pt x="528425" y="151987"/>
                  <a:pt x="528281" y="151867"/>
                  <a:pt x="528281" y="154387"/>
                </a:cubicBezTo>
                <a:lnTo>
                  <a:pt x="528281" y="195192"/>
                </a:lnTo>
                <a:cubicBezTo>
                  <a:pt x="528281" y="197592"/>
                  <a:pt x="528281" y="197592"/>
                  <a:pt x="526073" y="197592"/>
                </a:cubicBezTo>
                <a:lnTo>
                  <a:pt x="484980" y="197592"/>
                </a:lnTo>
                <a:cubicBezTo>
                  <a:pt x="482748" y="197592"/>
                  <a:pt x="482724" y="197592"/>
                  <a:pt x="482580" y="195192"/>
                </a:cubicBezTo>
                <a:cubicBezTo>
                  <a:pt x="482659" y="181606"/>
                  <a:pt x="482707" y="167981"/>
                  <a:pt x="482724" y="154315"/>
                </a:cubicBezTo>
                <a:close/>
                <a:moveTo>
                  <a:pt x="482316" y="525713"/>
                </a:moveTo>
                <a:lnTo>
                  <a:pt x="482316" y="484908"/>
                </a:lnTo>
                <a:cubicBezTo>
                  <a:pt x="482316" y="482340"/>
                  <a:pt x="482316" y="482244"/>
                  <a:pt x="485004" y="482244"/>
                </a:cubicBezTo>
                <a:cubicBezTo>
                  <a:pt x="498606" y="482244"/>
                  <a:pt x="512206" y="482244"/>
                  <a:pt x="525809" y="482244"/>
                </a:cubicBezTo>
                <a:cubicBezTo>
                  <a:pt x="526673" y="482244"/>
                  <a:pt x="527585" y="482028"/>
                  <a:pt x="528209" y="482772"/>
                </a:cubicBezTo>
                <a:cubicBezTo>
                  <a:pt x="528680" y="483619"/>
                  <a:pt x="528840" y="484603"/>
                  <a:pt x="528665" y="485556"/>
                </a:cubicBezTo>
                <a:lnTo>
                  <a:pt x="528665" y="525449"/>
                </a:lnTo>
                <a:cubicBezTo>
                  <a:pt x="528840" y="526402"/>
                  <a:pt x="528680" y="527386"/>
                  <a:pt x="528209" y="528233"/>
                </a:cubicBezTo>
                <a:cubicBezTo>
                  <a:pt x="527348" y="528687"/>
                  <a:pt x="526359" y="528838"/>
                  <a:pt x="525401" y="528665"/>
                </a:cubicBezTo>
                <a:lnTo>
                  <a:pt x="485556" y="528665"/>
                </a:lnTo>
                <a:cubicBezTo>
                  <a:pt x="484605" y="528852"/>
                  <a:pt x="483621" y="528699"/>
                  <a:pt x="482772" y="528233"/>
                </a:cubicBezTo>
                <a:lnTo>
                  <a:pt x="482772" y="528233"/>
                </a:lnTo>
                <a:cubicBezTo>
                  <a:pt x="482172" y="527465"/>
                  <a:pt x="482364" y="526649"/>
                  <a:pt x="482364" y="525785"/>
                </a:cubicBezTo>
                <a:close/>
                <a:moveTo>
                  <a:pt x="484380" y="624125"/>
                </a:moveTo>
                <a:lnTo>
                  <a:pt x="525977" y="624125"/>
                </a:lnTo>
                <a:cubicBezTo>
                  <a:pt x="526503" y="624065"/>
                  <a:pt x="527035" y="624065"/>
                  <a:pt x="527561" y="624125"/>
                </a:cubicBezTo>
                <a:cubicBezTo>
                  <a:pt x="528425" y="624293"/>
                  <a:pt x="528185" y="625013"/>
                  <a:pt x="528233" y="625589"/>
                </a:cubicBezTo>
                <a:cubicBezTo>
                  <a:pt x="528281" y="626165"/>
                  <a:pt x="528233" y="626645"/>
                  <a:pt x="527441" y="626669"/>
                </a:cubicBezTo>
                <a:lnTo>
                  <a:pt x="483492" y="626669"/>
                </a:lnTo>
                <a:cubicBezTo>
                  <a:pt x="482820" y="626669"/>
                  <a:pt x="482124" y="626885"/>
                  <a:pt x="481499" y="626429"/>
                </a:cubicBezTo>
                <a:cubicBezTo>
                  <a:pt x="482244" y="624197"/>
                  <a:pt x="482244" y="624173"/>
                  <a:pt x="484332" y="624173"/>
                </a:cubicBezTo>
                <a:close/>
                <a:moveTo>
                  <a:pt x="482460" y="628350"/>
                </a:moveTo>
                <a:lnTo>
                  <a:pt x="527153" y="628350"/>
                </a:lnTo>
                <a:cubicBezTo>
                  <a:pt x="528401" y="628350"/>
                  <a:pt x="528209" y="629214"/>
                  <a:pt x="528233" y="630006"/>
                </a:cubicBezTo>
                <a:cubicBezTo>
                  <a:pt x="528257" y="630798"/>
                  <a:pt x="528233" y="631446"/>
                  <a:pt x="527201" y="631422"/>
                </a:cubicBezTo>
                <a:lnTo>
                  <a:pt x="480467" y="631422"/>
                </a:lnTo>
                <a:cubicBezTo>
                  <a:pt x="480035" y="631446"/>
                  <a:pt x="479603" y="631446"/>
                  <a:pt x="479171" y="631422"/>
                </a:cubicBezTo>
                <a:cubicBezTo>
                  <a:pt x="479939" y="628398"/>
                  <a:pt x="479939" y="628398"/>
                  <a:pt x="482508" y="628398"/>
                </a:cubicBezTo>
                <a:close/>
                <a:moveTo>
                  <a:pt x="437982" y="576887"/>
                </a:moveTo>
                <a:lnTo>
                  <a:pt x="479603" y="576887"/>
                </a:lnTo>
                <a:cubicBezTo>
                  <a:pt x="480803" y="576887"/>
                  <a:pt x="481163" y="577415"/>
                  <a:pt x="481067" y="578471"/>
                </a:cubicBezTo>
                <a:cubicBezTo>
                  <a:pt x="481067" y="578831"/>
                  <a:pt x="481067" y="579191"/>
                  <a:pt x="481067" y="579528"/>
                </a:cubicBezTo>
                <a:lnTo>
                  <a:pt x="481067" y="620333"/>
                </a:lnTo>
                <a:cubicBezTo>
                  <a:pt x="481067" y="622733"/>
                  <a:pt x="481067" y="622517"/>
                  <a:pt x="478955" y="622517"/>
                </a:cubicBezTo>
                <a:lnTo>
                  <a:pt x="437910" y="622517"/>
                </a:lnTo>
                <a:cubicBezTo>
                  <a:pt x="435222" y="622517"/>
                  <a:pt x="435510" y="622517"/>
                  <a:pt x="435510" y="620117"/>
                </a:cubicBezTo>
                <a:cubicBezTo>
                  <a:pt x="435510" y="606596"/>
                  <a:pt x="435510" y="593072"/>
                  <a:pt x="435510" y="579552"/>
                </a:cubicBezTo>
                <a:cubicBezTo>
                  <a:pt x="435558" y="576959"/>
                  <a:pt x="435150" y="576935"/>
                  <a:pt x="438030" y="576935"/>
                </a:cubicBezTo>
                <a:close/>
                <a:moveTo>
                  <a:pt x="481115" y="573071"/>
                </a:moveTo>
                <a:cubicBezTo>
                  <a:pt x="481115" y="575471"/>
                  <a:pt x="481115" y="575471"/>
                  <a:pt x="478859" y="575471"/>
                </a:cubicBezTo>
                <a:lnTo>
                  <a:pt x="437838" y="575471"/>
                </a:lnTo>
                <a:cubicBezTo>
                  <a:pt x="435558" y="575471"/>
                  <a:pt x="435558" y="575471"/>
                  <a:pt x="435558" y="573071"/>
                </a:cubicBezTo>
                <a:cubicBezTo>
                  <a:pt x="435558" y="559389"/>
                  <a:pt x="435558" y="545707"/>
                  <a:pt x="435558" y="532026"/>
                </a:cubicBezTo>
                <a:cubicBezTo>
                  <a:pt x="435558" y="529841"/>
                  <a:pt x="435558" y="529817"/>
                  <a:pt x="437646" y="529793"/>
                </a:cubicBezTo>
                <a:lnTo>
                  <a:pt x="478931" y="529793"/>
                </a:lnTo>
                <a:cubicBezTo>
                  <a:pt x="481067" y="529793"/>
                  <a:pt x="481115" y="529793"/>
                  <a:pt x="481115" y="531954"/>
                </a:cubicBezTo>
                <a:lnTo>
                  <a:pt x="481115" y="573071"/>
                </a:lnTo>
                <a:close/>
                <a:moveTo>
                  <a:pt x="481115" y="526001"/>
                </a:moveTo>
                <a:cubicBezTo>
                  <a:pt x="481115" y="528257"/>
                  <a:pt x="481115" y="528401"/>
                  <a:pt x="478715" y="528401"/>
                </a:cubicBezTo>
                <a:lnTo>
                  <a:pt x="437766" y="528401"/>
                </a:lnTo>
                <a:cubicBezTo>
                  <a:pt x="435558" y="528401"/>
                  <a:pt x="435558" y="528401"/>
                  <a:pt x="435558" y="526001"/>
                </a:cubicBezTo>
                <a:cubicBezTo>
                  <a:pt x="435558" y="512319"/>
                  <a:pt x="435558" y="498638"/>
                  <a:pt x="435558" y="484956"/>
                </a:cubicBezTo>
                <a:cubicBezTo>
                  <a:pt x="435558" y="482796"/>
                  <a:pt x="435558" y="482772"/>
                  <a:pt x="437694" y="482772"/>
                </a:cubicBezTo>
                <a:lnTo>
                  <a:pt x="478739" y="482772"/>
                </a:lnTo>
                <a:cubicBezTo>
                  <a:pt x="481139" y="482772"/>
                  <a:pt x="481139" y="482772"/>
                  <a:pt x="481139" y="485004"/>
                </a:cubicBezTo>
                <a:close/>
                <a:moveTo>
                  <a:pt x="435510" y="390600"/>
                </a:moveTo>
                <a:cubicBezTo>
                  <a:pt x="435510" y="388200"/>
                  <a:pt x="435510" y="388200"/>
                  <a:pt x="437718" y="388200"/>
                </a:cubicBezTo>
                <a:lnTo>
                  <a:pt x="478787" y="388200"/>
                </a:lnTo>
                <a:cubicBezTo>
                  <a:pt x="481043" y="388200"/>
                  <a:pt x="481067" y="388200"/>
                  <a:pt x="481067" y="390600"/>
                </a:cubicBezTo>
                <a:lnTo>
                  <a:pt x="481067" y="431453"/>
                </a:lnTo>
                <a:cubicBezTo>
                  <a:pt x="481067" y="433662"/>
                  <a:pt x="481067" y="433686"/>
                  <a:pt x="478667" y="433686"/>
                </a:cubicBezTo>
                <a:lnTo>
                  <a:pt x="437862" y="433686"/>
                </a:lnTo>
                <a:cubicBezTo>
                  <a:pt x="435318" y="433686"/>
                  <a:pt x="435462" y="433806"/>
                  <a:pt x="435462" y="431285"/>
                </a:cubicBezTo>
                <a:lnTo>
                  <a:pt x="435462" y="411003"/>
                </a:lnTo>
                <a:cubicBezTo>
                  <a:pt x="435510" y="404169"/>
                  <a:pt x="435541" y="397338"/>
                  <a:pt x="435558" y="390504"/>
                </a:cubicBezTo>
                <a:close/>
                <a:moveTo>
                  <a:pt x="435510" y="295813"/>
                </a:moveTo>
                <a:cubicBezTo>
                  <a:pt x="435510" y="293844"/>
                  <a:pt x="435510" y="293820"/>
                  <a:pt x="437550" y="293820"/>
                </a:cubicBezTo>
                <a:cubicBezTo>
                  <a:pt x="451328" y="293820"/>
                  <a:pt x="465098" y="293820"/>
                  <a:pt x="478859" y="293820"/>
                </a:cubicBezTo>
                <a:cubicBezTo>
                  <a:pt x="481019" y="293820"/>
                  <a:pt x="481067" y="293820"/>
                  <a:pt x="481067" y="295933"/>
                </a:cubicBezTo>
                <a:lnTo>
                  <a:pt x="481067" y="337266"/>
                </a:lnTo>
                <a:cubicBezTo>
                  <a:pt x="481067" y="339546"/>
                  <a:pt x="481067" y="339666"/>
                  <a:pt x="478667" y="339666"/>
                </a:cubicBezTo>
                <a:lnTo>
                  <a:pt x="437718" y="339666"/>
                </a:lnTo>
                <a:cubicBezTo>
                  <a:pt x="435582" y="339666"/>
                  <a:pt x="435558" y="339666"/>
                  <a:pt x="435558" y="337506"/>
                </a:cubicBezTo>
                <a:cubicBezTo>
                  <a:pt x="435527" y="323505"/>
                  <a:pt x="435527" y="309573"/>
                  <a:pt x="435558" y="295716"/>
                </a:cubicBezTo>
                <a:close/>
                <a:moveTo>
                  <a:pt x="435510" y="248767"/>
                </a:moveTo>
                <a:cubicBezTo>
                  <a:pt x="435510" y="246702"/>
                  <a:pt x="435510" y="246654"/>
                  <a:pt x="437718" y="246654"/>
                </a:cubicBezTo>
                <a:lnTo>
                  <a:pt x="478763" y="246654"/>
                </a:lnTo>
                <a:cubicBezTo>
                  <a:pt x="481163" y="246654"/>
                  <a:pt x="481163" y="246654"/>
                  <a:pt x="481163" y="249055"/>
                </a:cubicBezTo>
                <a:lnTo>
                  <a:pt x="481163" y="289836"/>
                </a:lnTo>
                <a:cubicBezTo>
                  <a:pt x="481163" y="292044"/>
                  <a:pt x="481163" y="292044"/>
                  <a:pt x="478763" y="292044"/>
                </a:cubicBezTo>
                <a:lnTo>
                  <a:pt x="437718" y="292044"/>
                </a:lnTo>
                <a:cubicBezTo>
                  <a:pt x="435606" y="292044"/>
                  <a:pt x="435582" y="292044"/>
                  <a:pt x="435582" y="289908"/>
                </a:cubicBezTo>
                <a:cubicBezTo>
                  <a:pt x="435534" y="276178"/>
                  <a:pt x="435527" y="262432"/>
                  <a:pt x="435558" y="248671"/>
                </a:cubicBezTo>
                <a:close/>
                <a:moveTo>
                  <a:pt x="481115" y="195600"/>
                </a:moveTo>
                <a:cubicBezTo>
                  <a:pt x="481115" y="197808"/>
                  <a:pt x="481115" y="197808"/>
                  <a:pt x="478715" y="197808"/>
                </a:cubicBezTo>
                <a:lnTo>
                  <a:pt x="437622" y="197808"/>
                </a:lnTo>
                <a:cubicBezTo>
                  <a:pt x="435582" y="197808"/>
                  <a:pt x="435558" y="197808"/>
                  <a:pt x="435558" y="195840"/>
                </a:cubicBezTo>
                <a:cubicBezTo>
                  <a:pt x="435558" y="181966"/>
                  <a:pt x="435558" y="168101"/>
                  <a:pt x="435558" y="154243"/>
                </a:cubicBezTo>
                <a:cubicBezTo>
                  <a:pt x="435558" y="152203"/>
                  <a:pt x="435558" y="152155"/>
                  <a:pt x="437526" y="152155"/>
                </a:cubicBezTo>
                <a:lnTo>
                  <a:pt x="479123" y="152155"/>
                </a:lnTo>
                <a:cubicBezTo>
                  <a:pt x="481067" y="152155"/>
                  <a:pt x="481115" y="152155"/>
                  <a:pt x="481115" y="154267"/>
                </a:cubicBezTo>
                <a:close/>
                <a:moveTo>
                  <a:pt x="435510" y="201337"/>
                </a:moveTo>
                <a:cubicBezTo>
                  <a:pt x="435510" y="199465"/>
                  <a:pt x="435510" y="199417"/>
                  <a:pt x="437334" y="199417"/>
                </a:cubicBezTo>
                <a:cubicBezTo>
                  <a:pt x="451304" y="199417"/>
                  <a:pt x="465266" y="199417"/>
                  <a:pt x="479219" y="199417"/>
                </a:cubicBezTo>
                <a:cubicBezTo>
                  <a:pt x="481019" y="199417"/>
                  <a:pt x="481067" y="199417"/>
                  <a:pt x="481067" y="201337"/>
                </a:cubicBezTo>
                <a:lnTo>
                  <a:pt x="481067" y="242958"/>
                </a:lnTo>
                <a:cubicBezTo>
                  <a:pt x="481067" y="245022"/>
                  <a:pt x="481067" y="245070"/>
                  <a:pt x="478811" y="245070"/>
                </a:cubicBezTo>
                <a:lnTo>
                  <a:pt x="437766" y="245070"/>
                </a:lnTo>
                <a:cubicBezTo>
                  <a:pt x="435558" y="245070"/>
                  <a:pt x="435558" y="245070"/>
                  <a:pt x="435558" y="242670"/>
                </a:cubicBezTo>
                <a:cubicBezTo>
                  <a:pt x="435558" y="235741"/>
                  <a:pt x="435558" y="228804"/>
                  <a:pt x="435558" y="221859"/>
                </a:cubicBezTo>
                <a:cubicBezTo>
                  <a:pt x="435534" y="214947"/>
                  <a:pt x="435534" y="208082"/>
                  <a:pt x="435558" y="201241"/>
                </a:cubicBezTo>
                <a:close/>
                <a:moveTo>
                  <a:pt x="435510" y="343290"/>
                </a:moveTo>
                <a:cubicBezTo>
                  <a:pt x="435510" y="341178"/>
                  <a:pt x="435510" y="341154"/>
                  <a:pt x="437646" y="341154"/>
                </a:cubicBezTo>
                <a:lnTo>
                  <a:pt x="478955" y="341154"/>
                </a:lnTo>
                <a:cubicBezTo>
                  <a:pt x="481163" y="341154"/>
                  <a:pt x="481067" y="341034"/>
                  <a:pt x="481067" y="343314"/>
                </a:cubicBezTo>
                <a:lnTo>
                  <a:pt x="481067" y="384623"/>
                </a:lnTo>
                <a:cubicBezTo>
                  <a:pt x="481067" y="386592"/>
                  <a:pt x="481067" y="386616"/>
                  <a:pt x="479051" y="386640"/>
                </a:cubicBezTo>
                <a:lnTo>
                  <a:pt x="437526" y="386640"/>
                </a:lnTo>
                <a:cubicBezTo>
                  <a:pt x="435606" y="386640"/>
                  <a:pt x="435534" y="386760"/>
                  <a:pt x="435534" y="384599"/>
                </a:cubicBezTo>
                <a:cubicBezTo>
                  <a:pt x="435558" y="370726"/>
                  <a:pt x="435534" y="357044"/>
                  <a:pt x="435558" y="343194"/>
                </a:cubicBezTo>
                <a:close/>
                <a:moveTo>
                  <a:pt x="435510" y="478643"/>
                </a:moveTo>
                <a:lnTo>
                  <a:pt x="435510" y="458097"/>
                </a:lnTo>
                <a:cubicBezTo>
                  <a:pt x="435510" y="451232"/>
                  <a:pt x="435510" y="444384"/>
                  <a:pt x="435510" y="437550"/>
                </a:cubicBezTo>
                <a:cubicBezTo>
                  <a:pt x="435510" y="435510"/>
                  <a:pt x="435510" y="435462"/>
                  <a:pt x="437454" y="435462"/>
                </a:cubicBezTo>
                <a:lnTo>
                  <a:pt x="479075" y="435462"/>
                </a:lnTo>
                <a:cubicBezTo>
                  <a:pt x="481019" y="435462"/>
                  <a:pt x="481067" y="435462"/>
                  <a:pt x="481067" y="437502"/>
                </a:cubicBezTo>
                <a:lnTo>
                  <a:pt x="481067" y="478859"/>
                </a:lnTo>
                <a:cubicBezTo>
                  <a:pt x="481067" y="481091"/>
                  <a:pt x="481067" y="481115"/>
                  <a:pt x="478667" y="481115"/>
                </a:cubicBezTo>
                <a:lnTo>
                  <a:pt x="437862" y="481115"/>
                </a:lnTo>
                <a:cubicBezTo>
                  <a:pt x="435198" y="481043"/>
                  <a:pt x="435558" y="480947"/>
                  <a:pt x="435534" y="478547"/>
                </a:cubicBezTo>
                <a:close/>
                <a:moveTo>
                  <a:pt x="435510" y="12530"/>
                </a:moveTo>
                <a:cubicBezTo>
                  <a:pt x="435510" y="10657"/>
                  <a:pt x="435510" y="10609"/>
                  <a:pt x="437358" y="10609"/>
                </a:cubicBezTo>
                <a:lnTo>
                  <a:pt x="479195" y="10609"/>
                </a:lnTo>
                <a:cubicBezTo>
                  <a:pt x="481019" y="10609"/>
                  <a:pt x="481043" y="10609"/>
                  <a:pt x="481067" y="12554"/>
                </a:cubicBezTo>
                <a:cubicBezTo>
                  <a:pt x="481067" y="19490"/>
                  <a:pt x="481067" y="26403"/>
                  <a:pt x="481067" y="33340"/>
                </a:cubicBezTo>
                <a:cubicBezTo>
                  <a:pt x="481067" y="40277"/>
                  <a:pt x="481067" y="47190"/>
                  <a:pt x="481067" y="54127"/>
                </a:cubicBezTo>
                <a:cubicBezTo>
                  <a:pt x="481067" y="56119"/>
                  <a:pt x="481067" y="56167"/>
                  <a:pt x="479051" y="56167"/>
                </a:cubicBezTo>
                <a:lnTo>
                  <a:pt x="437526" y="56167"/>
                </a:lnTo>
                <a:cubicBezTo>
                  <a:pt x="435582" y="56167"/>
                  <a:pt x="435558" y="56167"/>
                  <a:pt x="435558" y="54103"/>
                </a:cubicBezTo>
                <a:cubicBezTo>
                  <a:pt x="435527" y="40197"/>
                  <a:pt x="435527" y="26307"/>
                  <a:pt x="435558" y="12434"/>
                </a:cubicBezTo>
                <a:close/>
                <a:moveTo>
                  <a:pt x="435510" y="59887"/>
                </a:moveTo>
                <a:cubicBezTo>
                  <a:pt x="435510" y="57775"/>
                  <a:pt x="435510" y="57751"/>
                  <a:pt x="437670" y="57751"/>
                </a:cubicBezTo>
                <a:lnTo>
                  <a:pt x="479051" y="57751"/>
                </a:lnTo>
                <a:cubicBezTo>
                  <a:pt x="481067" y="57751"/>
                  <a:pt x="481115" y="57751"/>
                  <a:pt x="481115" y="59767"/>
                </a:cubicBezTo>
                <a:lnTo>
                  <a:pt x="481115" y="101244"/>
                </a:lnTo>
                <a:cubicBezTo>
                  <a:pt x="481115" y="103381"/>
                  <a:pt x="481115" y="103405"/>
                  <a:pt x="478907" y="103405"/>
                </a:cubicBezTo>
                <a:lnTo>
                  <a:pt x="437574" y="103405"/>
                </a:lnTo>
                <a:cubicBezTo>
                  <a:pt x="435582" y="103405"/>
                  <a:pt x="435558" y="103405"/>
                  <a:pt x="435558" y="101389"/>
                </a:cubicBezTo>
                <a:cubicBezTo>
                  <a:pt x="435558" y="94444"/>
                  <a:pt x="435558" y="87507"/>
                  <a:pt x="435558" y="80578"/>
                </a:cubicBezTo>
                <a:cubicBezTo>
                  <a:pt x="435534" y="73641"/>
                  <a:pt x="435534" y="66728"/>
                  <a:pt x="435558" y="59791"/>
                </a:cubicBezTo>
                <a:close/>
                <a:moveTo>
                  <a:pt x="437262" y="105013"/>
                </a:moveTo>
                <a:cubicBezTo>
                  <a:pt x="451311" y="105013"/>
                  <a:pt x="465345" y="105013"/>
                  <a:pt x="479363" y="105013"/>
                </a:cubicBezTo>
                <a:cubicBezTo>
                  <a:pt x="480731" y="105013"/>
                  <a:pt x="481139" y="105421"/>
                  <a:pt x="481139" y="106789"/>
                </a:cubicBezTo>
                <a:cubicBezTo>
                  <a:pt x="481139" y="120807"/>
                  <a:pt x="481139" y="134833"/>
                  <a:pt x="481139" y="148866"/>
                </a:cubicBezTo>
                <a:cubicBezTo>
                  <a:pt x="481139" y="150403"/>
                  <a:pt x="480491" y="150547"/>
                  <a:pt x="479267" y="150547"/>
                </a:cubicBezTo>
                <a:cubicBezTo>
                  <a:pt x="472330" y="150547"/>
                  <a:pt x="465417" y="150547"/>
                  <a:pt x="458481" y="150547"/>
                </a:cubicBezTo>
                <a:cubicBezTo>
                  <a:pt x="451544" y="150547"/>
                  <a:pt x="444439" y="150547"/>
                  <a:pt x="437430" y="150547"/>
                </a:cubicBezTo>
                <a:cubicBezTo>
                  <a:pt x="435582" y="150547"/>
                  <a:pt x="435558" y="150547"/>
                  <a:pt x="435558" y="148674"/>
                </a:cubicBezTo>
                <a:cubicBezTo>
                  <a:pt x="435558" y="134729"/>
                  <a:pt x="435558" y="120783"/>
                  <a:pt x="435558" y="106837"/>
                </a:cubicBezTo>
                <a:cubicBezTo>
                  <a:pt x="435510" y="105421"/>
                  <a:pt x="435870" y="105013"/>
                  <a:pt x="437262" y="105013"/>
                </a:cubicBezTo>
                <a:close/>
                <a:moveTo>
                  <a:pt x="436782" y="624173"/>
                </a:moveTo>
                <a:cubicBezTo>
                  <a:pt x="450896" y="624173"/>
                  <a:pt x="465009" y="624173"/>
                  <a:pt x="479123" y="624173"/>
                </a:cubicBezTo>
                <a:cubicBezTo>
                  <a:pt x="479466" y="624151"/>
                  <a:pt x="479812" y="624151"/>
                  <a:pt x="480155" y="624173"/>
                </a:cubicBezTo>
                <a:cubicBezTo>
                  <a:pt x="479579" y="626573"/>
                  <a:pt x="479579" y="626717"/>
                  <a:pt x="477755" y="626717"/>
                </a:cubicBezTo>
                <a:lnTo>
                  <a:pt x="433830" y="626717"/>
                </a:lnTo>
                <a:cubicBezTo>
                  <a:pt x="433662" y="626717"/>
                  <a:pt x="433494" y="626717"/>
                  <a:pt x="432893" y="626549"/>
                </a:cubicBezTo>
                <a:cubicBezTo>
                  <a:pt x="433926" y="625205"/>
                  <a:pt x="434886" y="624125"/>
                  <a:pt x="436782" y="624125"/>
                </a:cubicBezTo>
                <a:close/>
                <a:moveTo>
                  <a:pt x="388320" y="343266"/>
                </a:moveTo>
                <a:cubicBezTo>
                  <a:pt x="388320" y="341082"/>
                  <a:pt x="388320" y="341058"/>
                  <a:pt x="390408" y="341058"/>
                </a:cubicBezTo>
                <a:lnTo>
                  <a:pt x="431981" y="341058"/>
                </a:lnTo>
                <a:cubicBezTo>
                  <a:pt x="434022" y="341058"/>
                  <a:pt x="434046" y="341058"/>
                  <a:pt x="434046" y="343002"/>
                </a:cubicBezTo>
                <a:cubicBezTo>
                  <a:pt x="434046" y="356876"/>
                  <a:pt x="434046" y="370743"/>
                  <a:pt x="434046" y="384599"/>
                </a:cubicBezTo>
                <a:cubicBezTo>
                  <a:pt x="434046" y="386496"/>
                  <a:pt x="434046" y="386520"/>
                  <a:pt x="431981" y="386544"/>
                </a:cubicBezTo>
                <a:lnTo>
                  <a:pt x="390552" y="386544"/>
                </a:lnTo>
                <a:cubicBezTo>
                  <a:pt x="388152" y="386544"/>
                  <a:pt x="388152" y="386544"/>
                  <a:pt x="388152" y="384311"/>
                </a:cubicBezTo>
                <a:cubicBezTo>
                  <a:pt x="388183" y="370630"/>
                  <a:pt x="388241" y="356948"/>
                  <a:pt x="388320" y="343266"/>
                </a:cubicBezTo>
                <a:close/>
                <a:moveTo>
                  <a:pt x="388320" y="337122"/>
                </a:moveTo>
                <a:cubicBezTo>
                  <a:pt x="388320" y="323423"/>
                  <a:pt x="388320" y="309727"/>
                  <a:pt x="388320" y="296029"/>
                </a:cubicBezTo>
                <a:cubicBezTo>
                  <a:pt x="388320" y="293628"/>
                  <a:pt x="388320" y="293628"/>
                  <a:pt x="390600" y="293628"/>
                </a:cubicBezTo>
                <a:cubicBezTo>
                  <a:pt x="397537" y="293628"/>
                  <a:pt x="404474" y="293628"/>
                  <a:pt x="411411" y="293628"/>
                </a:cubicBezTo>
                <a:cubicBezTo>
                  <a:pt x="418348" y="293628"/>
                  <a:pt x="424924" y="293628"/>
                  <a:pt x="431693" y="293628"/>
                </a:cubicBezTo>
                <a:cubicBezTo>
                  <a:pt x="434094" y="293628"/>
                  <a:pt x="434094" y="293628"/>
                  <a:pt x="434094" y="295837"/>
                </a:cubicBezTo>
                <a:cubicBezTo>
                  <a:pt x="434094" y="309614"/>
                  <a:pt x="434094" y="323399"/>
                  <a:pt x="434094" y="337194"/>
                </a:cubicBezTo>
                <a:cubicBezTo>
                  <a:pt x="434094" y="339330"/>
                  <a:pt x="434094" y="339354"/>
                  <a:pt x="431957" y="339378"/>
                </a:cubicBezTo>
                <a:lnTo>
                  <a:pt x="390456" y="339378"/>
                </a:lnTo>
                <a:cubicBezTo>
                  <a:pt x="388320" y="339450"/>
                  <a:pt x="388320" y="339450"/>
                  <a:pt x="388320" y="337122"/>
                </a:cubicBezTo>
                <a:close/>
                <a:moveTo>
                  <a:pt x="433926" y="290196"/>
                </a:moveTo>
                <a:cubicBezTo>
                  <a:pt x="433926" y="292092"/>
                  <a:pt x="433926" y="292116"/>
                  <a:pt x="431813" y="292116"/>
                </a:cubicBezTo>
                <a:lnTo>
                  <a:pt x="390240" y="292116"/>
                </a:lnTo>
                <a:cubicBezTo>
                  <a:pt x="388248" y="292116"/>
                  <a:pt x="388224" y="292116"/>
                  <a:pt x="388224" y="290100"/>
                </a:cubicBezTo>
                <a:cubicBezTo>
                  <a:pt x="388224" y="276257"/>
                  <a:pt x="388224" y="262393"/>
                  <a:pt x="388224" y="248503"/>
                </a:cubicBezTo>
                <a:cubicBezTo>
                  <a:pt x="388224" y="246630"/>
                  <a:pt x="388224" y="246558"/>
                  <a:pt x="390096" y="246558"/>
                </a:cubicBezTo>
                <a:cubicBezTo>
                  <a:pt x="404138" y="246558"/>
                  <a:pt x="418180" y="246558"/>
                  <a:pt x="432197" y="246558"/>
                </a:cubicBezTo>
                <a:cubicBezTo>
                  <a:pt x="433566" y="246558"/>
                  <a:pt x="433998" y="246990"/>
                  <a:pt x="433998" y="248359"/>
                </a:cubicBezTo>
                <a:cubicBezTo>
                  <a:pt x="433926" y="262304"/>
                  <a:pt x="433926" y="276250"/>
                  <a:pt x="433926" y="290196"/>
                </a:cubicBezTo>
                <a:close/>
                <a:moveTo>
                  <a:pt x="388320" y="390168"/>
                </a:moveTo>
                <a:cubicBezTo>
                  <a:pt x="388320" y="388176"/>
                  <a:pt x="388320" y="388128"/>
                  <a:pt x="390336" y="388128"/>
                </a:cubicBezTo>
                <a:lnTo>
                  <a:pt x="432173" y="388128"/>
                </a:lnTo>
                <a:cubicBezTo>
                  <a:pt x="433998" y="388128"/>
                  <a:pt x="434046" y="388128"/>
                  <a:pt x="434046" y="390024"/>
                </a:cubicBezTo>
                <a:cubicBezTo>
                  <a:pt x="434046" y="403977"/>
                  <a:pt x="434046" y="417923"/>
                  <a:pt x="434046" y="431861"/>
                </a:cubicBezTo>
                <a:cubicBezTo>
                  <a:pt x="434046" y="433734"/>
                  <a:pt x="434046" y="433782"/>
                  <a:pt x="432173" y="433782"/>
                </a:cubicBezTo>
                <a:lnTo>
                  <a:pt x="390240" y="433782"/>
                </a:lnTo>
                <a:cubicBezTo>
                  <a:pt x="388248" y="433782"/>
                  <a:pt x="388224" y="433782"/>
                  <a:pt x="388224" y="431741"/>
                </a:cubicBezTo>
                <a:cubicBezTo>
                  <a:pt x="388207" y="417884"/>
                  <a:pt x="388241" y="404025"/>
                  <a:pt x="388320" y="390168"/>
                </a:cubicBezTo>
                <a:close/>
                <a:moveTo>
                  <a:pt x="433926" y="437526"/>
                </a:moveTo>
                <a:cubicBezTo>
                  <a:pt x="433926" y="451304"/>
                  <a:pt x="433926" y="465074"/>
                  <a:pt x="433926" y="478835"/>
                </a:cubicBezTo>
                <a:cubicBezTo>
                  <a:pt x="433926" y="480995"/>
                  <a:pt x="433926" y="481019"/>
                  <a:pt x="431789" y="481019"/>
                </a:cubicBezTo>
                <a:lnTo>
                  <a:pt x="390504" y="481019"/>
                </a:lnTo>
                <a:cubicBezTo>
                  <a:pt x="388224" y="481019"/>
                  <a:pt x="388224" y="481019"/>
                  <a:pt x="388224" y="478619"/>
                </a:cubicBezTo>
                <a:cubicBezTo>
                  <a:pt x="388224" y="464937"/>
                  <a:pt x="388224" y="451256"/>
                  <a:pt x="388224" y="437574"/>
                </a:cubicBezTo>
                <a:cubicBezTo>
                  <a:pt x="388224" y="435318"/>
                  <a:pt x="388224" y="435174"/>
                  <a:pt x="390504" y="435174"/>
                </a:cubicBezTo>
                <a:lnTo>
                  <a:pt x="431813" y="435174"/>
                </a:lnTo>
                <a:cubicBezTo>
                  <a:pt x="433926" y="435366"/>
                  <a:pt x="433926" y="435414"/>
                  <a:pt x="433926" y="437526"/>
                </a:cubicBezTo>
                <a:close/>
                <a:moveTo>
                  <a:pt x="388320" y="484740"/>
                </a:moveTo>
                <a:cubicBezTo>
                  <a:pt x="388320" y="482652"/>
                  <a:pt x="388320" y="482628"/>
                  <a:pt x="390552" y="482628"/>
                </a:cubicBezTo>
                <a:lnTo>
                  <a:pt x="431765" y="482628"/>
                </a:lnTo>
                <a:cubicBezTo>
                  <a:pt x="433926" y="482628"/>
                  <a:pt x="433950" y="482628"/>
                  <a:pt x="433950" y="484764"/>
                </a:cubicBezTo>
                <a:cubicBezTo>
                  <a:pt x="433950" y="498542"/>
                  <a:pt x="433950" y="512319"/>
                  <a:pt x="433950" y="526097"/>
                </a:cubicBezTo>
                <a:cubicBezTo>
                  <a:pt x="433950" y="528161"/>
                  <a:pt x="433950" y="528185"/>
                  <a:pt x="431741" y="528185"/>
                </a:cubicBezTo>
                <a:lnTo>
                  <a:pt x="390408" y="528185"/>
                </a:lnTo>
                <a:cubicBezTo>
                  <a:pt x="388248" y="528185"/>
                  <a:pt x="388224" y="528185"/>
                  <a:pt x="388224" y="526073"/>
                </a:cubicBezTo>
                <a:cubicBezTo>
                  <a:pt x="388207" y="512295"/>
                  <a:pt x="388241" y="498518"/>
                  <a:pt x="388320" y="484740"/>
                </a:cubicBezTo>
                <a:close/>
                <a:moveTo>
                  <a:pt x="433926" y="573383"/>
                </a:moveTo>
                <a:cubicBezTo>
                  <a:pt x="433926" y="575303"/>
                  <a:pt x="433926" y="575327"/>
                  <a:pt x="431813" y="575351"/>
                </a:cubicBezTo>
                <a:lnTo>
                  <a:pt x="390528" y="575351"/>
                </a:lnTo>
                <a:cubicBezTo>
                  <a:pt x="388248" y="575351"/>
                  <a:pt x="388128" y="575351"/>
                  <a:pt x="388128" y="572951"/>
                </a:cubicBezTo>
                <a:cubicBezTo>
                  <a:pt x="388128" y="559269"/>
                  <a:pt x="388128" y="545587"/>
                  <a:pt x="388128" y="531906"/>
                </a:cubicBezTo>
                <a:cubicBezTo>
                  <a:pt x="388128" y="529745"/>
                  <a:pt x="388128" y="529721"/>
                  <a:pt x="390240" y="529697"/>
                </a:cubicBezTo>
                <a:lnTo>
                  <a:pt x="431837" y="529697"/>
                </a:lnTo>
                <a:cubicBezTo>
                  <a:pt x="433830" y="529697"/>
                  <a:pt x="433854" y="529697"/>
                  <a:pt x="433854" y="531738"/>
                </a:cubicBezTo>
                <a:cubicBezTo>
                  <a:pt x="433902" y="545643"/>
                  <a:pt x="433926" y="559526"/>
                  <a:pt x="433926" y="573383"/>
                </a:cubicBezTo>
                <a:close/>
                <a:moveTo>
                  <a:pt x="390720" y="576935"/>
                </a:moveTo>
                <a:lnTo>
                  <a:pt x="432557" y="576935"/>
                </a:lnTo>
                <a:cubicBezTo>
                  <a:pt x="433518" y="576935"/>
                  <a:pt x="434070" y="577199"/>
                  <a:pt x="433998" y="578255"/>
                </a:cubicBezTo>
                <a:cubicBezTo>
                  <a:pt x="433998" y="578783"/>
                  <a:pt x="433998" y="579312"/>
                  <a:pt x="433998" y="579840"/>
                </a:cubicBezTo>
                <a:lnTo>
                  <a:pt x="433998" y="599834"/>
                </a:lnTo>
                <a:cubicBezTo>
                  <a:pt x="433998" y="606675"/>
                  <a:pt x="433998" y="613540"/>
                  <a:pt x="433998" y="620381"/>
                </a:cubicBezTo>
                <a:cubicBezTo>
                  <a:pt x="433998" y="622565"/>
                  <a:pt x="433998" y="622589"/>
                  <a:pt x="431933" y="622589"/>
                </a:cubicBezTo>
                <a:lnTo>
                  <a:pt x="390312" y="622589"/>
                </a:lnTo>
                <a:cubicBezTo>
                  <a:pt x="388248" y="622589"/>
                  <a:pt x="388224" y="622589"/>
                  <a:pt x="388224" y="620381"/>
                </a:cubicBezTo>
                <a:cubicBezTo>
                  <a:pt x="388224" y="606699"/>
                  <a:pt x="388224" y="593017"/>
                  <a:pt x="388224" y="579336"/>
                </a:cubicBezTo>
                <a:cubicBezTo>
                  <a:pt x="388320" y="576959"/>
                  <a:pt x="388320" y="576935"/>
                  <a:pt x="390720" y="576935"/>
                </a:cubicBezTo>
                <a:close/>
                <a:moveTo>
                  <a:pt x="388320" y="12458"/>
                </a:moveTo>
                <a:cubicBezTo>
                  <a:pt x="388320" y="10561"/>
                  <a:pt x="388320" y="10513"/>
                  <a:pt x="390168" y="10513"/>
                </a:cubicBezTo>
                <a:lnTo>
                  <a:pt x="432293" y="10513"/>
                </a:lnTo>
                <a:cubicBezTo>
                  <a:pt x="433638" y="10513"/>
                  <a:pt x="434094" y="10897"/>
                  <a:pt x="434094" y="12290"/>
                </a:cubicBezTo>
                <a:cubicBezTo>
                  <a:pt x="434094" y="26339"/>
                  <a:pt x="434094" y="40381"/>
                  <a:pt x="434094" y="54415"/>
                </a:cubicBezTo>
                <a:cubicBezTo>
                  <a:pt x="434094" y="55927"/>
                  <a:pt x="433445" y="56119"/>
                  <a:pt x="432197" y="56119"/>
                </a:cubicBezTo>
                <a:cubicBezTo>
                  <a:pt x="425284" y="56119"/>
                  <a:pt x="418348" y="56119"/>
                  <a:pt x="411411" y="56119"/>
                </a:cubicBezTo>
                <a:lnTo>
                  <a:pt x="390360" y="56119"/>
                </a:lnTo>
                <a:cubicBezTo>
                  <a:pt x="388344" y="56119"/>
                  <a:pt x="388320" y="56119"/>
                  <a:pt x="388320" y="54103"/>
                </a:cubicBezTo>
                <a:cubicBezTo>
                  <a:pt x="388241" y="40197"/>
                  <a:pt x="388241" y="26315"/>
                  <a:pt x="388320" y="12458"/>
                </a:cubicBezTo>
                <a:close/>
                <a:moveTo>
                  <a:pt x="433926" y="101413"/>
                </a:moveTo>
                <a:cubicBezTo>
                  <a:pt x="433926" y="103381"/>
                  <a:pt x="433926" y="103405"/>
                  <a:pt x="431861" y="103405"/>
                </a:cubicBezTo>
                <a:lnTo>
                  <a:pt x="390264" y="103405"/>
                </a:lnTo>
                <a:cubicBezTo>
                  <a:pt x="388248" y="103405"/>
                  <a:pt x="388224" y="103405"/>
                  <a:pt x="388224" y="101389"/>
                </a:cubicBezTo>
                <a:cubicBezTo>
                  <a:pt x="388224" y="87515"/>
                  <a:pt x="388224" y="73641"/>
                  <a:pt x="388224" y="59767"/>
                </a:cubicBezTo>
                <a:cubicBezTo>
                  <a:pt x="388224" y="57679"/>
                  <a:pt x="388224" y="57655"/>
                  <a:pt x="390432" y="57655"/>
                </a:cubicBezTo>
                <a:lnTo>
                  <a:pt x="432053" y="57655"/>
                </a:lnTo>
                <a:cubicBezTo>
                  <a:pt x="433902" y="57655"/>
                  <a:pt x="433950" y="57655"/>
                  <a:pt x="433950" y="59527"/>
                </a:cubicBezTo>
                <a:cubicBezTo>
                  <a:pt x="433933" y="73497"/>
                  <a:pt x="433926" y="87459"/>
                  <a:pt x="433926" y="101413"/>
                </a:cubicBezTo>
                <a:close/>
                <a:moveTo>
                  <a:pt x="389520" y="105013"/>
                </a:moveTo>
                <a:cubicBezTo>
                  <a:pt x="390120" y="105013"/>
                  <a:pt x="390744" y="105013"/>
                  <a:pt x="391344" y="105013"/>
                </a:cubicBezTo>
                <a:lnTo>
                  <a:pt x="431525" y="105013"/>
                </a:lnTo>
                <a:cubicBezTo>
                  <a:pt x="433926" y="105013"/>
                  <a:pt x="433926" y="105013"/>
                  <a:pt x="433926" y="107221"/>
                </a:cubicBezTo>
                <a:cubicBezTo>
                  <a:pt x="433926" y="120903"/>
                  <a:pt x="433926" y="134593"/>
                  <a:pt x="433926" y="148290"/>
                </a:cubicBezTo>
                <a:cubicBezTo>
                  <a:pt x="433926" y="150475"/>
                  <a:pt x="433926" y="150499"/>
                  <a:pt x="431525" y="150499"/>
                </a:cubicBezTo>
                <a:lnTo>
                  <a:pt x="390480" y="150499"/>
                </a:lnTo>
                <a:cubicBezTo>
                  <a:pt x="388080" y="150499"/>
                  <a:pt x="388080" y="150499"/>
                  <a:pt x="388080" y="148098"/>
                </a:cubicBezTo>
                <a:lnTo>
                  <a:pt x="388080" y="107413"/>
                </a:lnTo>
                <a:cubicBezTo>
                  <a:pt x="388104" y="107062"/>
                  <a:pt x="388104" y="106709"/>
                  <a:pt x="388080" y="106357"/>
                </a:cubicBezTo>
                <a:cubicBezTo>
                  <a:pt x="388128" y="105469"/>
                  <a:pt x="388440" y="105013"/>
                  <a:pt x="389520" y="105013"/>
                </a:cubicBezTo>
                <a:close/>
                <a:moveTo>
                  <a:pt x="433926" y="195528"/>
                </a:moveTo>
                <a:cubicBezTo>
                  <a:pt x="433926" y="197688"/>
                  <a:pt x="433926" y="197712"/>
                  <a:pt x="431789" y="197712"/>
                </a:cubicBezTo>
                <a:lnTo>
                  <a:pt x="390240" y="197712"/>
                </a:lnTo>
                <a:cubicBezTo>
                  <a:pt x="388248" y="197712"/>
                  <a:pt x="388224" y="197712"/>
                  <a:pt x="388224" y="195696"/>
                </a:cubicBezTo>
                <a:cubicBezTo>
                  <a:pt x="388224" y="181839"/>
                  <a:pt x="388224" y="167981"/>
                  <a:pt x="388224" y="154123"/>
                </a:cubicBezTo>
                <a:cubicBezTo>
                  <a:pt x="388224" y="152107"/>
                  <a:pt x="388224" y="152083"/>
                  <a:pt x="390216" y="152059"/>
                </a:cubicBezTo>
                <a:lnTo>
                  <a:pt x="431789" y="152059"/>
                </a:lnTo>
                <a:cubicBezTo>
                  <a:pt x="433926" y="152059"/>
                  <a:pt x="433950" y="152059"/>
                  <a:pt x="433950" y="154219"/>
                </a:cubicBezTo>
                <a:cubicBezTo>
                  <a:pt x="433933" y="167997"/>
                  <a:pt x="433926" y="181767"/>
                  <a:pt x="433926" y="195528"/>
                </a:cubicBezTo>
                <a:close/>
                <a:moveTo>
                  <a:pt x="389664" y="199297"/>
                </a:moveTo>
                <a:cubicBezTo>
                  <a:pt x="392544" y="199297"/>
                  <a:pt x="395449" y="199297"/>
                  <a:pt x="398353" y="199297"/>
                </a:cubicBezTo>
                <a:cubicBezTo>
                  <a:pt x="402650" y="199297"/>
                  <a:pt x="406946" y="199297"/>
                  <a:pt x="411243" y="199297"/>
                </a:cubicBezTo>
                <a:cubicBezTo>
                  <a:pt x="418180" y="199297"/>
                  <a:pt x="425092" y="199297"/>
                  <a:pt x="432029" y="199297"/>
                </a:cubicBezTo>
                <a:cubicBezTo>
                  <a:pt x="433902" y="199297"/>
                  <a:pt x="433926" y="199297"/>
                  <a:pt x="433926" y="201145"/>
                </a:cubicBezTo>
                <a:cubicBezTo>
                  <a:pt x="433926" y="215098"/>
                  <a:pt x="433926" y="229044"/>
                  <a:pt x="433926" y="242982"/>
                </a:cubicBezTo>
                <a:cubicBezTo>
                  <a:pt x="433926" y="244902"/>
                  <a:pt x="433926" y="244926"/>
                  <a:pt x="431837" y="244950"/>
                </a:cubicBezTo>
                <a:lnTo>
                  <a:pt x="390528" y="244950"/>
                </a:lnTo>
                <a:cubicBezTo>
                  <a:pt x="388248" y="244950"/>
                  <a:pt x="388128" y="244950"/>
                  <a:pt x="388128" y="242550"/>
                </a:cubicBezTo>
                <a:cubicBezTo>
                  <a:pt x="388128" y="229492"/>
                  <a:pt x="388128" y="216419"/>
                  <a:pt x="388128" y="203329"/>
                </a:cubicBezTo>
                <a:cubicBezTo>
                  <a:pt x="388128" y="202465"/>
                  <a:pt x="388128" y="201577"/>
                  <a:pt x="388128" y="200713"/>
                </a:cubicBezTo>
                <a:cubicBezTo>
                  <a:pt x="388128" y="199849"/>
                  <a:pt x="388536" y="199273"/>
                  <a:pt x="389688" y="199297"/>
                </a:cubicBezTo>
                <a:close/>
                <a:moveTo>
                  <a:pt x="388872" y="624149"/>
                </a:moveTo>
                <a:lnTo>
                  <a:pt x="432317" y="624149"/>
                </a:lnTo>
                <a:cubicBezTo>
                  <a:pt x="431559" y="625896"/>
                  <a:pt x="429778" y="626974"/>
                  <a:pt x="427877" y="626837"/>
                </a:cubicBezTo>
                <a:cubicBezTo>
                  <a:pt x="414219" y="626837"/>
                  <a:pt x="400537" y="626837"/>
                  <a:pt x="386880" y="626837"/>
                </a:cubicBezTo>
                <a:lnTo>
                  <a:pt x="384335" y="626837"/>
                </a:lnTo>
                <a:cubicBezTo>
                  <a:pt x="385920" y="625373"/>
                  <a:pt x="387024" y="624173"/>
                  <a:pt x="388896" y="624173"/>
                </a:cubicBezTo>
                <a:close/>
                <a:moveTo>
                  <a:pt x="384815" y="622589"/>
                </a:moveTo>
                <a:lnTo>
                  <a:pt x="342954" y="622589"/>
                </a:lnTo>
                <a:cubicBezTo>
                  <a:pt x="341178" y="622589"/>
                  <a:pt x="341154" y="622589"/>
                  <a:pt x="341154" y="620669"/>
                </a:cubicBezTo>
                <a:cubicBezTo>
                  <a:pt x="341154" y="613643"/>
                  <a:pt x="341154" y="606620"/>
                  <a:pt x="341154" y="599594"/>
                </a:cubicBezTo>
                <a:lnTo>
                  <a:pt x="341154" y="579047"/>
                </a:lnTo>
                <a:cubicBezTo>
                  <a:pt x="341154" y="576959"/>
                  <a:pt x="341154" y="576935"/>
                  <a:pt x="343098" y="576935"/>
                </a:cubicBezTo>
                <a:lnTo>
                  <a:pt x="384719" y="576935"/>
                </a:lnTo>
                <a:cubicBezTo>
                  <a:pt x="386592" y="576935"/>
                  <a:pt x="386640" y="576935"/>
                  <a:pt x="386640" y="578759"/>
                </a:cubicBezTo>
                <a:cubicBezTo>
                  <a:pt x="386640" y="592825"/>
                  <a:pt x="386640" y="606867"/>
                  <a:pt x="386640" y="620909"/>
                </a:cubicBezTo>
                <a:cubicBezTo>
                  <a:pt x="386664" y="622373"/>
                  <a:pt x="386112" y="622613"/>
                  <a:pt x="384840" y="622613"/>
                </a:cubicBezTo>
                <a:close/>
                <a:moveTo>
                  <a:pt x="341154" y="12386"/>
                </a:moveTo>
                <a:cubicBezTo>
                  <a:pt x="341154" y="10537"/>
                  <a:pt x="341154" y="10513"/>
                  <a:pt x="343026" y="10513"/>
                </a:cubicBezTo>
                <a:cubicBezTo>
                  <a:pt x="356972" y="10513"/>
                  <a:pt x="370918" y="10513"/>
                  <a:pt x="384863" y="10513"/>
                </a:cubicBezTo>
                <a:cubicBezTo>
                  <a:pt x="386184" y="10513"/>
                  <a:pt x="386664" y="10849"/>
                  <a:pt x="386664" y="12266"/>
                </a:cubicBezTo>
                <a:cubicBezTo>
                  <a:pt x="386664" y="26299"/>
                  <a:pt x="386664" y="40333"/>
                  <a:pt x="386664" y="54367"/>
                </a:cubicBezTo>
                <a:cubicBezTo>
                  <a:pt x="386664" y="55735"/>
                  <a:pt x="386280" y="56143"/>
                  <a:pt x="384888" y="56143"/>
                </a:cubicBezTo>
                <a:cubicBezTo>
                  <a:pt x="370942" y="56143"/>
                  <a:pt x="357020" y="56143"/>
                  <a:pt x="343074" y="56143"/>
                </a:cubicBezTo>
                <a:cubicBezTo>
                  <a:pt x="341226" y="56143"/>
                  <a:pt x="341178" y="56143"/>
                  <a:pt x="341178" y="54271"/>
                </a:cubicBezTo>
                <a:cubicBezTo>
                  <a:pt x="341178" y="47358"/>
                  <a:pt x="341178" y="40421"/>
                  <a:pt x="341178" y="33508"/>
                </a:cubicBezTo>
                <a:cubicBezTo>
                  <a:pt x="341178" y="26595"/>
                  <a:pt x="341130" y="19394"/>
                  <a:pt x="341154" y="12386"/>
                </a:cubicBezTo>
                <a:close/>
                <a:moveTo>
                  <a:pt x="342906" y="57631"/>
                </a:moveTo>
                <a:cubicBezTo>
                  <a:pt x="356852" y="57631"/>
                  <a:pt x="370798" y="57631"/>
                  <a:pt x="384743" y="57631"/>
                </a:cubicBezTo>
                <a:cubicBezTo>
                  <a:pt x="386568" y="57631"/>
                  <a:pt x="386616" y="57631"/>
                  <a:pt x="386616" y="59503"/>
                </a:cubicBezTo>
                <a:cubicBezTo>
                  <a:pt x="386616" y="66536"/>
                  <a:pt x="386616" y="73545"/>
                  <a:pt x="386616" y="80554"/>
                </a:cubicBezTo>
                <a:cubicBezTo>
                  <a:pt x="386616" y="87563"/>
                  <a:pt x="386616" y="94428"/>
                  <a:pt x="386616" y="101365"/>
                </a:cubicBezTo>
                <a:cubicBezTo>
                  <a:pt x="386616" y="103333"/>
                  <a:pt x="386616" y="103381"/>
                  <a:pt x="384599" y="103381"/>
                </a:cubicBezTo>
                <a:lnTo>
                  <a:pt x="343026" y="103381"/>
                </a:lnTo>
                <a:cubicBezTo>
                  <a:pt x="341178" y="103381"/>
                  <a:pt x="341154" y="103381"/>
                  <a:pt x="341154" y="101485"/>
                </a:cubicBezTo>
                <a:cubicBezTo>
                  <a:pt x="341154" y="87443"/>
                  <a:pt x="341154" y="73401"/>
                  <a:pt x="341154" y="59383"/>
                </a:cubicBezTo>
                <a:cubicBezTo>
                  <a:pt x="341106" y="58039"/>
                  <a:pt x="341514" y="57631"/>
                  <a:pt x="342906" y="57631"/>
                </a:cubicBezTo>
                <a:close/>
                <a:moveTo>
                  <a:pt x="339546" y="101244"/>
                </a:moveTo>
                <a:cubicBezTo>
                  <a:pt x="339546" y="103381"/>
                  <a:pt x="339546" y="103405"/>
                  <a:pt x="337386" y="103405"/>
                </a:cubicBezTo>
                <a:lnTo>
                  <a:pt x="296077" y="103405"/>
                </a:lnTo>
                <a:cubicBezTo>
                  <a:pt x="293916" y="103405"/>
                  <a:pt x="293892" y="103405"/>
                  <a:pt x="293892" y="101244"/>
                </a:cubicBezTo>
                <a:lnTo>
                  <a:pt x="293892" y="59671"/>
                </a:lnTo>
                <a:cubicBezTo>
                  <a:pt x="293892" y="57703"/>
                  <a:pt x="293892" y="57655"/>
                  <a:pt x="295933" y="57655"/>
                </a:cubicBezTo>
                <a:lnTo>
                  <a:pt x="337506" y="57655"/>
                </a:lnTo>
                <a:cubicBezTo>
                  <a:pt x="339522" y="57655"/>
                  <a:pt x="339546" y="57655"/>
                  <a:pt x="339546" y="59671"/>
                </a:cubicBezTo>
                <a:cubicBezTo>
                  <a:pt x="339546" y="66704"/>
                  <a:pt x="339546" y="73713"/>
                  <a:pt x="339546" y="80722"/>
                </a:cubicBezTo>
                <a:cubicBezTo>
                  <a:pt x="339546" y="87731"/>
                  <a:pt x="339570" y="94404"/>
                  <a:pt x="339546" y="101244"/>
                </a:cubicBezTo>
                <a:close/>
                <a:moveTo>
                  <a:pt x="293940" y="12554"/>
                </a:moveTo>
                <a:cubicBezTo>
                  <a:pt x="293940" y="10561"/>
                  <a:pt x="293940" y="10513"/>
                  <a:pt x="295981" y="10513"/>
                </a:cubicBezTo>
                <a:lnTo>
                  <a:pt x="337578" y="10513"/>
                </a:lnTo>
                <a:cubicBezTo>
                  <a:pt x="339570" y="10513"/>
                  <a:pt x="339594" y="10513"/>
                  <a:pt x="339594" y="12578"/>
                </a:cubicBezTo>
                <a:cubicBezTo>
                  <a:pt x="339594" y="26419"/>
                  <a:pt x="339594" y="40285"/>
                  <a:pt x="339594" y="54175"/>
                </a:cubicBezTo>
                <a:cubicBezTo>
                  <a:pt x="339594" y="56023"/>
                  <a:pt x="339594" y="56047"/>
                  <a:pt x="337698" y="56071"/>
                </a:cubicBezTo>
                <a:lnTo>
                  <a:pt x="296053" y="56071"/>
                </a:lnTo>
                <a:cubicBezTo>
                  <a:pt x="293916" y="56071"/>
                  <a:pt x="293892" y="56071"/>
                  <a:pt x="293892" y="53911"/>
                </a:cubicBezTo>
                <a:close/>
                <a:moveTo>
                  <a:pt x="293940" y="106933"/>
                </a:moveTo>
                <a:cubicBezTo>
                  <a:pt x="293940" y="105061"/>
                  <a:pt x="293940" y="104989"/>
                  <a:pt x="295765" y="104989"/>
                </a:cubicBezTo>
                <a:cubicBezTo>
                  <a:pt x="309806" y="104989"/>
                  <a:pt x="323848" y="104989"/>
                  <a:pt x="337890" y="104989"/>
                </a:cubicBezTo>
                <a:cubicBezTo>
                  <a:pt x="339306" y="104989"/>
                  <a:pt x="339642" y="105493"/>
                  <a:pt x="339618" y="106813"/>
                </a:cubicBezTo>
                <a:cubicBezTo>
                  <a:pt x="339618" y="120783"/>
                  <a:pt x="339618" y="134729"/>
                  <a:pt x="339618" y="148674"/>
                </a:cubicBezTo>
                <a:cubicBezTo>
                  <a:pt x="339618" y="150475"/>
                  <a:pt x="339618" y="150499"/>
                  <a:pt x="337410" y="150499"/>
                </a:cubicBezTo>
                <a:lnTo>
                  <a:pt x="300205" y="150499"/>
                </a:lnTo>
                <a:cubicBezTo>
                  <a:pt x="298717" y="150499"/>
                  <a:pt x="297229" y="150499"/>
                  <a:pt x="295741" y="150499"/>
                </a:cubicBezTo>
                <a:cubicBezTo>
                  <a:pt x="294252" y="150499"/>
                  <a:pt x="293892" y="150499"/>
                  <a:pt x="293892" y="148554"/>
                </a:cubicBezTo>
                <a:lnTo>
                  <a:pt x="293892" y="106933"/>
                </a:lnTo>
                <a:close/>
                <a:moveTo>
                  <a:pt x="293940" y="154219"/>
                </a:moveTo>
                <a:cubicBezTo>
                  <a:pt x="293940" y="152011"/>
                  <a:pt x="293940" y="151987"/>
                  <a:pt x="296077" y="151987"/>
                </a:cubicBezTo>
                <a:lnTo>
                  <a:pt x="337674" y="151987"/>
                </a:lnTo>
                <a:cubicBezTo>
                  <a:pt x="339738" y="151987"/>
                  <a:pt x="339786" y="151987"/>
                  <a:pt x="339786" y="153979"/>
                </a:cubicBezTo>
                <a:lnTo>
                  <a:pt x="339786" y="195840"/>
                </a:lnTo>
                <a:cubicBezTo>
                  <a:pt x="339786" y="197736"/>
                  <a:pt x="339786" y="197808"/>
                  <a:pt x="337914" y="197808"/>
                </a:cubicBezTo>
                <a:cubicBezTo>
                  <a:pt x="323879" y="197808"/>
                  <a:pt x="309837" y="197808"/>
                  <a:pt x="295789" y="197808"/>
                </a:cubicBezTo>
                <a:cubicBezTo>
                  <a:pt x="294012" y="197808"/>
                  <a:pt x="293964" y="197808"/>
                  <a:pt x="293964" y="195816"/>
                </a:cubicBezTo>
                <a:cubicBezTo>
                  <a:pt x="293964" y="188807"/>
                  <a:pt x="293964" y="181774"/>
                  <a:pt x="293964" y="174766"/>
                </a:cubicBezTo>
                <a:close/>
                <a:moveTo>
                  <a:pt x="294468" y="624197"/>
                </a:moveTo>
                <a:cubicBezTo>
                  <a:pt x="308150" y="624197"/>
                  <a:pt x="321825" y="624197"/>
                  <a:pt x="335489" y="624197"/>
                </a:cubicBezTo>
                <a:cubicBezTo>
                  <a:pt x="335674" y="624286"/>
                  <a:pt x="335849" y="624391"/>
                  <a:pt x="336017" y="624509"/>
                </a:cubicBezTo>
                <a:cubicBezTo>
                  <a:pt x="333905" y="626000"/>
                  <a:pt x="331402" y="626835"/>
                  <a:pt x="328817" y="626909"/>
                </a:cubicBezTo>
                <a:cubicBezTo>
                  <a:pt x="316287" y="626765"/>
                  <a:pt x="303757" y="626909"/>
                  <a:pt x="291228" y="626909"/>
                </a:cubicBezTo>
                <a:lnTo>
                  <a:pt x="288348" y="626909"/>
                </a:lnTo>
                <a:lnTo>
                  <a:pt x="288204" y="626429"/>
                </a:lnTo>
                <a:cubicBezTo>
                  <a:pt x="290107" y="625356"/>
                  <a:pt x="292176" y="624600"/>
                  <a:pt x="294324" y="624197"/>
                </a:cubicBezTo>
                <a:close/>
                <a:moveTo>
                  <a:pt x="292308" y="431645"/>
                </a:moveTo>
                <a:cubicBezTo>
                  <a:pt x="292308" y="433758"/>
                  <a:pt x="292308" y="433782"/>
                  <a:pt x="290148" y="433782"/>
                </a:cubicBezTo>
                <a:lnTo>
                  <a:pt x="248815" y="433782"/>
                </a:lnTo>
                <a:cubicBezTo>
                  <a:pt x="246678" y="433782"/>
                  <a:pt x="246654" y="433782"/>
                  <a:pt x="246654" y="431597"/>
                </a:cubicBezTo>
                <a:cubicBezTo>
                  <a:pt x="246654" y="417820"/>
                  <a:pt x="246654" y="404042"/>
                  <a:pt x="246654" y="390264"/>
                </a:cubicBezTo>
                <a:cubicBezTo>
                  <a:pt x="246654" y="388152"/>
                  <a:pt x="246654" y="388128"/>
                  <a:pt x="248863" y="388128"/>
                </a:cubicBezTo>
                <a:lnTo>
                  <a:pt x="290196" y="388128"/>
                </a:lnTo>
                <a:cubicBezTo>
                  <a:pt x="292284" y="388128"/>
                  <a:pt x="292308" y="388128"/>
                  <a:pt x="292308" y="390312"/>
                </a:cubicBezTo>
                <a:lnTo>
                  <a:pt x="292308" y="431645"/>
                </a:lnTo>
                <a:close/>
                <a:moveTo>
                  <a:pt x="292308" y="384479"/>
                </a:moveTo>
                <a:cubicBezTo>
                  <a:pt x="292308" y="386496"/>
                  <a:pt x="292308" y="386520"/>
                  <a:pt x="290364" y="386544"/>
                </a:cubicBezTo>
                <a:lnTo>
                  <a:pt x="248743" y="386544"/>
                </a:lnTo>
                <a:cubicBezTo>
                  <a:pt x="246534" y="386544"/>
                  <a:pt x="246654" y="386544"/>
                  <a:pt x="246654" y="384335"/>
                </a:cubicBezTo>
                <a:lnTo>
                  <a:pt x="246654" y="343242"/>
                </a:lnTo>
                <a:cubicBezTo>
                  <a:pt x="246654" y="340842"/>
                  <a:pt x="246654" y="341058"/>
                  <a:pt x="248767" y="341058"/>
                </a:cubicBezTo>
                <a:lnTo>
                  <a:pt x="290100" y="341058"/>
                </a:lnTo>
                <a:cubicBezTo>
                  <a:pt x="292308" y="341058"/>
                  <a:pt x="292308" y="340818"/>
                  <a:pt x="292308" y="343122"/>
                </a:cubicBezTo>
                <a:close/>
                <a:moveTo>
                  <a:pt x="246702" y="295933"/>
                </a:moveTo>
                <a:cubicBezTo>
                  <a:pt x="246702" y="293748"/>
                  <a:pt x="246702" y="293724"/>
                  <a:pt x="248815" y="293724"/>
                </a:cubicBezTo>
                <a:cubicBezTo>
                  <a:pt x="262657" y="293724"/>
                  <a:pt x="276514" y="293724"/>
                  <a:pt x="290388" y="293724"/>
                </a:cubicBezTo>
                <a:cubicBezTo>
                  <a:pt x="292308" y="293724"/>
                  <a:pt x="292356" y="293724"/>
                  <a:pt x="292356" y="295789"/>
                </a:cubicBezTo>
                <a:lnTo>
                  <a:pt x="292356" y="337362"/>
                </a:lnTo>
                <a:cubicBezTo>
                  <a:pt x="292356" y="339450"/>
                  <a:pt x="292356" y="339450"/>
                  <a:pt x="290148" y="339474"/>
                </a:cubicBezTo>
                <a:lnTo>
                  <a:pt x="249103" y="339474"/>
                </a:lnTo>
                <a:cubicBezTo>
                  <a:pt x="246702" y="339474"/>
                  <a:pt x="246702" y="339474"/>
                  <a:pt x="246702" y="337242"/>
                </a:cubicBezTo>
                <a:cubicBezTo>
                  <a:pt x="246702" y="323464"/>
                  <a:pt x="246702" y="309693"/>
                  <a:pt x="246702" y="295933"/>
                </a:cubicBezTo>
                <a:close/>
                <a:moveTo>
                  <a:pt x="292308" y="505526"/>
                </a:moveTo>
                <a:lnTo>
                  <a:pt x="292308" y="526073"/>
                </a:lnTo>
                <a:cubicBezTo>
                  <a:pt x="292308" y="528161"/>
                  <a:pt x="292308" y="528185"/>
                  <a:pt x="290124" y="528185"/>
                </a:cubicBezTo>
                <a:lnTo>
                  <a:pt x="248767" y="528185"/>
                </a:lnTo>
                <a:cubicBezTo>
                  <a:pt x="246678" y="528185"/>
                  <a:pt x="246654" y="528185"/>
                  <a:pt x="246654" y="525977"/>
                </a:cubicBezTo>
                <a:cubicBezTo>
                  <a:pt x="246654" y="512278"/>
                  <a:pt x="246654" y="498582"/>
                  <a:pt x="246654" y="484884"/>
                </a:cubicBezTo>
                <a:cubicBezTo>
                  <a:pt x="246654" y="482652"/>
                  <a:pt x="246654" y="482628"/>
                  <a:pt x="249055" y="482628"/>
                </a:cubicBezTo>
                <a:lnTo>
                  <a:pt x="290148" y="482628"/>
                </a:lnTo>
                <a:cubicBezTo>
                  <a:pt x="292548" y="482628"/>
                  <a:pt x="292356" y="482628"/>
                  <a:pt x="292356" y="485028"/>
                </a:cubicBezTo>
                <a:close/>
                <a:moveTo>
                  <a:pt x="292308" y="573359"/>
                </a:moveTo>
                <a:cubicBezTo>
                  <a:pt x="292308" y="575303"/>
                  <a:pt x="292308" y="575351"/>
                  <a:pt x="290268" y="575351"/>
                </a:cubicBezTo>
                <a:lnTo>
                  <a:pt x="248911" y="575351"/>
                </a:lnTo>
                <a:cubicBezTo>
                  <a:pt x="246678" y="575351"/>
                  <a:pt x="246654" y="575351"/>
                  <a:pt x="246654" y="572951"/>
                </a:cubicBezTo>
                <a:lnTo>
                  <a:pt x="246654" y="532266"/>
                </a:lnTo>
                <a:cubicBezTo>
                  <a:pt x="246654" y="529553"/>
                  <a:pt x="246654" y="529865"/>
                  <a:pt x="249055" y="529865"/>
                </a:cubicBezTo>
                <a:lnTo>
                  <a:pt x="290148" y="529865"/>
                </a:lnTo>
                <a:cubicBezTo>
                  <a:pt x="292164" y="529865"/>
                  <a:pt x="292212" y="529865"/>
                  <a:pt x="292212" y="531834"/>
                </a:cubicBezTo>
                <a:close/>
                <a:moveTo>
                  <a:pt x="246702" y="579047"/>
                </a:moveTo>
                <a:cubicBezTo>
                  <a:pt x="246702" y="576983"/>
                  <a:pt x="246702" y="576935"/>
                  <a:pt x="248935" y="576935"/>
                </a:cubicBezTo>
                <a:lnTo>
                  <a:pt x="290292" y="576935"/>
                </a:lnTo>
                <a:cubicBezTo>
                  <a:pt x="292308" y="576935"/>
                  <a:pt x="292356" y="576935"/>
                  <a:pt x="292356" y="578903"/>
                </a:cubicBezTo>
                <a:lnTo>
                  <a:pt x="292356" y="620789"/>
                </a:lnTo>
                <a:cubicBezTo>
                  <a:pt x="292356" y="622565"/>
                  <a:pt x="292356" y="622589"/>
                  <a:pt x="290412" y="622589"/>
                </a:cubicBezTo>
                <a:lnTo>
                  <a:pt x="248767" y="622589"/>
                </a:lnTo>
                <a:cubicBezTo>
                  <a:pt x="246702" y="622589"/>
                  <a:pt x="246654" y="622733"/>
                  <a:pt x="246654" y="620669"/>
                </a:cubicBezTo>
                <a:cubicBezTo>
                  <a:pt x="246702" y="606795"/>
                  <a:pt x="246702" y="592921"/>
                  <a:pt x="246702" y="579047"/>
                </a:cubicBezTo>
                <a:close/>
                <a:moveTo>
                  <a:pt x="290388" y="244974"/>
                </a:moveTo>
                <a:lnTo>
                  <a:pt x="248767" y="244974"/>
                </a:lnTo>
                <a:cubicBezTo>
                  <a:pt x="246678" y="244974"/>
                  <a:pt x="246654" y="244974"/>
                  <a:pt x="246654" y="242718"/>
                </a:cubicBezTo>
                <a:cubicBezTo>
                  <a:pt x="246654" y="228940"/>
                  <a:pt x="246654" y="215155"/>
                  <a:pt x="246654" y="201361"/>
                </a:cubicBezTo>
                <a:cubicBezTo>
                  <a:pt x="246654" y="199345"/>
                  <a:pt x="246654" y="199321"/>
                  <a:pt x="248623" y="199321"/>
                </a:cubicBezTo>
                <a:cubicBezTo>
                  <a:pt x="262576" y="199321"/>
                  <a:pt x="276538" y="199321"/>
                  <a:pt x="290508" y="199321"/>
                </a:cubicBezTo>
                <a:cubicBezTo>
                  <a:pt x="292260" y="199321"/>
                  <a:pt x="292308" y="199321"/>
                  <a:pt x="292308" y="201241"/>
                </a:cubicBezTo>
                <a:lnTo>
                  <a:pt x="292308" y="242862"/>
                </a:lnTo>
                <a:cubicBezTo>
                  <a:pt x="292308" y="244926"/>
                  <a:pt x="292428" y="244974"/>
                  <a:pt x="290388" y="244974"/>
                </a:cubicBezTo>
                <a:close/>
                <a:moveTo>
                  <a:pt x="249103" y="105013"/>
                </a:moveTo>
                <a:lnTo>
                  <a:pt x="290196" y="105013"/>
                </a:lnTo>
                <a:cubicBezTo>
                  <a:pt x="292404" y="105013"/>
                  <a:pt x="292404" y="104773"/>
                  <a:pt x="292404" y="107077"/>
                </a:cubicBezTo>
                <a:lnTo>
                  <a:pt x="292404" y="148410"/>
                </a:lnTo>
                <a:cubicBezTo>
                  <a:pt x="292404" y="150451"/>
                  <a:pt x="292404" y="150475"/>
                  <a:pt x="290460" y="150475"/>
                </a:cubicBezTo>
                <a:lnTo>
                  <a:pt x="248743" y="150475"/>
                </a:lnTo>
                <a:cubicBezTo>
                  <a:pt x="246510" y="150475"/>
                  <a:pt x="246654" y="150475"/>
                  <a:pt x="246654" y="148290"/>
                </a:cubicBezTo>
                <a:lnTo>
                  <a:pt x="246654" y="107197"/>
                </a:lnTo>
                <a:cubicBezTo>
                  <a:pt x="246702" y="104773"/>
                  <a:pt x="246534" y="105013"/>
                  <a:pt x="249103" y="105013"/>
                </a:cubicBezTo>
                <a:close/>
                <a:moveTo>
                  <a:pt x="246702" y="12746"/>
                </a:moveTo>
                <a:cubicBezTo>
                  <a:pt x="246702" y="10537"/>
                  <a:pt x="246702" y="10513"/>
                  <a:pt x="249103" y="10513"/>
                </a:cubicBezTo>
                <a:lnTo>
                  <a:pt x="290220" y="10513"/>
                </a:lnTo>
                <a:cubicBezTo>
                  <a:pt x="292620" y="10513"/>
                  <a:pt x="292404" y="10513"/>
                  <a:pt x="292404" y="12914"/>
                </a:cubicBezTo>
                <a:lnTo>
                  <a:pt x="292404" y="53959"/>
                </a:lnTo>
                <a:cubicBezTo>
                  <a:pt x="292404" y="56047"/>
                  <a:pt x="292404" y="56071"/>
                  <a:pt x="290220" y="56071"/>
                </a:cubicBezTo>
                <a:lnTo>
                  <a:pt x="249103" y="56071"/>
                </a:lnTo>
                <a:cubicBezTo>
                  <a:pt x="246702" y="56071"/>
                  <a:pt x="246702" y="56071"/>
                  <a:pt x="246702" y="53863"/>
                </a:cubicBezTo>
                <a:cubicBezTo>
                  <a:pt x="246702" y="40165"/>
                  <a:pt x="246702" y="26459"/>
                  <a:pt x="246702" y="12746"/>
                </a:cubicBezTo>
                <a:close/>
                <a:moveTo>
                  <a:pt x="246702" y="59839"/>
                </a:moveTo>
                <a:cubicBezTo>
                  <a:pt x="246702" y="57679"/>
                  <a:pt x="246702" y="57655"/>
                  <a:pt x="248839" y="57655"/>
                </a:cubicBezTo>
                <a:lnTo>
                  <a:pt x="290412" y="57655"/>
                </a:lnTo>
                <a:cubicBezTo>
                  <a:pt x="292308" y="57655"/>
                  <a:pt x="292356" y="57655"/>
                  <a:pt x="292356" y="59479"/>
                </a:cubicBezTo>
                <a:lnTo>
                  <a:pt x="292356" y="101581"/>
                </a:lnTo>
                <a:cubicBezTo>
                  <a:pt x="292356" y="103357"/>
                  <a:pt x="292356" y="103405"/>
                  <a:pt x="290388" y="103405"/>
                </a:cubicBezTo>
                <a:lnTo>
                  <a:pt x="248767" y="103405"/>
                </a:lnTo>
                <a:cubicBezTo>
                  <a:pt x="246678" y="103405"/>
                  <a:pt x="246654" y="103405"/>
                  <a:pt x="246654" y="101172"/>
                </a:cubicBezTo>
                <a:cubicBezTo>
                  <a:pt x="246654" y="94236"/>
                  <a:pt x="246654" y="87299"/>
                  <a:pt x="246654" y="80362"/>
                </a:cubicBezTo>
                <a:cubicBezTo>
                  <a:pt x="246654" y="73425"/>
                  <a:pt x="246702" y="66608"/>
                  <a:pt x="246702" y="59839"/>
                </a:cubicBezTo>
                <a:close/>
                <a:moveTo>
                  <a:pt x="246702" y="154051"/>
                </a:moveTo>
                <a:cubicBezTo>
                  <a:pt x="246702" y="152107"/>
                  <a:pt x="246702" y="152059"/>
                  <a:pt x="248815" y="152059"/>
                </a:cubicBezTo>
                <a:lnTo>
                  <a:pt x="290124" y="152059"/>
                </a:lnTo>
                <a:cubicBezTo>
                  <a:pt x="292308" y="152059"/>
                  <a:pt x="292356" y="152059"/>
                  <a:pt x="292356" y="154147"/>
                </a:cubicBezTo>
                <a:lnTo>
                  <a:pt x="292356" y="195744"/>
                </a:lnTo>
                <a:cubicBezTo>
                  <a:pt x="292356" y="197688"/>
                  <a:pt x="292356" y="197712"/>
                  <a:pt x="290292" y="197712"/>
                </a:cubicBezTo>
                <a:lnTo>
                  <a:pt x="248671" y="197712"/>
                </a:lnTo>
                <a:cubicBezTo>
                  <a:pt x="246702" y="197712"/>
                  <a:pt x="246654" y="197712"/>
                  <a:pt x="246654" y="195648"/>
                </a:cubicBezTo>
                <a:cubicBezTo>
                  <a:pt x="246686" y="181774"/>
                  <a:pt x="246702" y="167909"/>
                  <a:pt x="246702" y="154051"/>
                </a:cubicBezTo>
                <a:close/>
                <a:moveTo>
                  <a:pt x="248287" y="246558"/>
                </a:moveTo>
                <a:cubicBezTo>
                  <a:pt x="248623" y="246558"/>
                  <a:pt x="248983" y="246558"/>
                  <a:pt x="249343" y="246558"/>
                </a:cubicBezTo>
                <a:lnTo>
                  <a:pt x="290148" y="246558"/>
                </a:lnTo>
                <a:cubicBezTo>
                  <a:pt x="292548" y="246558"/>
                  <a:pt x="292332" y="246558"/>
                  <a:pt x="292332" y="248671"/>
                </a:cubicBezTo>
                <a:lnTo>
                  <a:pt x="292332" y="289836"/>
                </a:lnTo>
                <a:cubicBezTo>
                  <a:pt x="292332" y="292524"/>
                  <a:pt x="292332" y="292236"/>
                  <a:pt x="289932" y="292236"/>
                </a:cubicBezTo>
                <a:lnTo>
                  <a:pt x="249271" y="292236"/>
                </a:lnTo>
                <a:cubicBezTo>
                  <a:pt x="246678" y="292236"/>
                  <a:pt x="246654" y="292644"/>
                  <a:pt x="246654" y="289836"/>
                </a:cubicBezTo>
                <a:lnTo>
                  <a:pt x="246654" y="249031"/>
                </a:lnTo>
                <a:cubicBezTo>
                  <a:pt x="246654" y="248671"/>
                  <a:pt x="246654" y="248311"/>
                  <a:pt x="246654" y="247975"/>
                </a:cubicBezTo>
                <a:cubicBezTo>
                  <a:pt x="246534" y="246822"/>
                  <a:pt x="247182" y="246462"/>
                  <a:pt x="248239" y="246630"/>
                </a:cubicBezTo>
                <a:close/>
                <a:moveTo>
                  <a:pt x="246702" y="479171"/>
                </a:moveTo>
                <a:cubicBezTo>
                  <a:pt x="246702" y="478907"/>
                  <a:pt x="246702" y="478643"/>
                  <a:pt x="246702" y="478379"/>
                </a:cubicBezTo>
                <a:lnTo>
                  <a:pt x="246702" y="437814"/>
                </a:lnTo>
                <a:cubicBezTo>
                  <a:pt x="246702" y="435126"/>
                  <a:pt x="246486" y="435414"/>
                  <a:pt x="249103" y="435414"/>
                </a:cubicBezTo>
                <a:lnTo>
                  <a:pt x="290172" y="435414"/>
                </a:lnTo>
                <a:cubicBezTo>
                  <a:pt x="292380" y="435414"/>
                  <a:pt x="292380" y="435174"/>
                  <a:pt x="292380" y="437478"/>
                </a:cubicBezTo>
                <a:lnTo>
                  <a:pt x="292380" y="478835"/>
                </a:lnTo>
                <a:cubicBezTo>
                  <a:pt x="292380" y="481043"/>
                  <a:pt x="292380" y="481067"/>
                  <a:pt x="289980" y="481067"/>
                </a:cubicBezTo>
                <a:lnTo>
                  <a:pt x="249103" y="481067"/>
                </a:lnTo>
                <a:cubicBezTo>
                  <a:pt x="248839" y="481043"/>
                  <a:pt x="248575" y="481043"/>
                  <a:pt x="248311" y="481067"/>
                </a:cubicBezTo>
                <a:cubicBezTo>
                  <a:pt x="246894" y="481235"/>
                  <a:pt x="246510" y="480443"/>
                  <a:pt x="246702" y="479171"/>
                </a:cubicBezTo>
                <a:close/>
                <a:moveTo>
                  <a:pt x="248863" y="624125"/>
                </a:moveTo>
                <a:cubicBezTo>
                  <a:pt x="260864" y="624245"/>
                  <a:pt x="273034" y="624125"/>
                  <a:pt x="285131" y="624125"/>
                </a:cubicBezTo>
                <a:lnTo>
                  <a:pt x="287531" y="624125"/>
                </a:lnTo>
                <a:cubicBezTo>
                  <a:pt x="285090" y="625882"/>
                  <a:pt x="282162" y="626830"/>
                  <a:pt x="279154" y="626837"/>
                </a:cubicBezTo>
                <a:cubicBezTo>
                  <a:pt x="266985" y="626693"/>
                  <a:pt x="254791" y="626837"/>
                  <a:pt x="242622" y="626837"/>
                </a:cubicBezTo>
                <a:cubicBezTo>
                  <a:pt x="241546" y="626967"/>
                  <a:pt x="240455" y="626852"/>
                  <a:pt x="239430" y="626501"/>
                </a:cubicBezTo>
                <a:cubicBezTo>
                  <a:pt x="242413" y="625217"/>
                  <a:pt x="245579" y="624415"/>
                  <a:pt x="248815" y="624125"/>
                </a:cubicBezTo>
                <a:close/>
                <a:moveTo>
                  <a:pt x="199489" y="410955"/>
                </a:moveTo>
                <a:cubicBezTo>
                  <a:pt x="199489" y="404018"/>
                  <a:pt x="199489" y="397105"/>
                  <a:pt x="199489" y="390168"/>
                </a:cubicBezTo>
                <a:cubicBezTo>
                  <a:pt x="199489" y="388152"/>
                  <a:pt x="199489" y="388128"/>
                  <a:pt x="201505" y="388128"/>
                </a:cubicBezTo>
                <a:lnTo>
                  <a:pt x="243102" y="388128"/>
                </a:lnTo>
                <a:cubicBezTo>
                  <a:pt x="244998" y="388128"/>
                  <a:pt x="245046" y="388128"/>
                  <a:pt x="245046" y="390024"/>
                </a:cubicBezTo>
                <a:cubicBezTo>
                  <a:pt x="245046" y="403977"/>
                  <a:pt x="245046" y="417932"/>
                  <a:pt x="245046" y="431885"/>
                </a:cubicBezTo>
                <a:cubicBezTo>
                  <a:pt x="245046" y="433734"/>
                  <a:pt x="245046" y="433782"/>
                  <a:pt x="243126" y="433782"/>
                </a:cubicBezTo>
                <a:cubicBezTo>
                  <a:pt x="229180" y="433782"/>
                  <a:pt x="215211" y="433782"/>
                  <a:pt x="201265" y="433782"/>
                </a:cubicBezTo>
                <a:cubicBezTo>
                  <a:pt x="199897" y="433782"/>
                  <a:pt x="199441" y="433373"/>
                  <a:pt x="199465" y="432005"/>
                </a:cubicBezTo>
                <a:cubicBezTo>
                  <a:pt x="199513" y="424996"/>
                  <a:pt x="199489" y="417988"/>
                  <a:pt x="199489" y="410955"/>
                </a:cubicBezTo>
                <a:close/>
                <a:moveTo>
                  <a:pt x="245094" y="289860"/>
                </a:moveTo>
                <a:cubicBezTo>
                  <a:pt x="245094" y="292116"/>
                  <a:pt x="245094" y="292116"/>
                  <a:pt x="242694" y="292116"/>
                </a:cubicBezTo>
                <a:lnTo>
                  <a:pt x="201697" y="292116"/>
                </a:lnTo>
                <a:cubicBezTo>
                  <a:pt x="199513" y="292116"/>
                  <a:pt x="199489" y="292116"/>
                  <a:pt x="199489" y="290028"/>
                </a:cubicBezTo>
                <a:lnTo>
                  <a:pt x="199489" y="248743"/>
                </a:lnTo>
                <a:cubicBezTo>
                  <a:pt x="199489" y="246606"/>
                  <a:pt x="199489" y="246558"/>
                  <a:pt x="201649" y="246558"/>
                </a:cubicBezTo>
                <a:lnTo>
                  <a:pt x="242694" y="246558"/>
                </a:lnTo>
                <a:cubicBezTo>
                  <a:pt x="245094" y="246558"/>
                  <a:pt x="245094" y="246558"/>
                  <a:pt x="245094" y="248815"/>
                </a:cubicBezTo>
                <a:cubicBezTo>
                  <a:pt x="245077" y="262496"/>
                  <a:pt x="245063" y="276171"/>
                  <a:pt x="245046" y="289836"/>
                </a:cubicBezTo>
                <a:close/>
                <a:moveTo>
                  <a:pt x="245094" y="337218"/>
                </a:moveTo>
                <a:cubicBezTo>
                  <a:pt x="245094" y="339450"/>
                  <a:pt x="245094" y="339450"/>
                  <a:pt x="242694" y="339474"/>
                </a:cubicBezTo>
                <a:lnTo>
                  <a:pt x="201889" y="339474"/>
                </a:lnTo>
                <a:cubicBezTo>
                  <a:pt x="199489" y="339474"/>
                  <a:pt x="199489" y="339474"/>
                  <a:pt x="199489" y="337266"/>
                </a:cubicBezTo>
                <a:lnTo>
                  <a:pt x="199489" y="295933"/>
                </a:lnTo>
                <a:cubicBezTo>
                  <a:pt x="199489" y="293748"/>
                  <a:pt x="199489" y="293724"/>
                  <a:pt x="201577" y="293724"/>
                </a:cubicBezTo>
                <a:cubicBezTo>
                  <a:pt x="215355" y="293724"/>
                  <a:pt x="229132" y="293724"/>
                  <a:pt x="242910" y="293724"/>
                </a:cubicBezTo>
                <a:cubicBezTo>
                  <a:pt x="245022" y="293724"/>
                  <a:pt x="245046" y="293724"/>
                  <a:pt x="245046" y="295885"/>
                </a:cubicBezTo>
                <a:cubicBezTo>
                  <a:pt x="245063" y="309662"/>
                  <a:pt x="245063" y="323440"/>
                  <a:pt x="245046" y="337218"/>
                </a:cubicBezTo>
                <a:close/>
                <a:moveTo>
                  <a:pt x="201721" y="341058"/>
                </a:moveTo>
                <a:lnTo>
                  <a:pt x="243030" y="341058"/>
                </a:lnTo>
                <a:cubicBezTo>
                  <a:pt x="245214" y="341058"/>
                  <a:pt x="245118" y="341058"/>
                  <a:pt x="245118" y="343266"/>
                </a:cubicBezTo>
                <a:cubicBezTo>
                  <a:pt x="245118" y="350114"/>
                  <a:pt x="245118" y="356955"/>
                  <a:pt x="245118" y="363789"/>
                </a:cubicBezTo>
                <a:cubicBezTo>
                  <a:pt x="245118" y="370623"/>
                  <a:pt x="245118" y="377454"/>
                  <a:pt x="245118" y="384287"/>
                </a:cubicBezTo>
                <a:cubicBezTo>
                  <a:pt x="245118" y="386688"/>
                  <a:pt x="245238" y="386544"/>
                  <a:pt x="243054" y="386544"/>
                </a:cubicBezTo>
                <a:lnTo>
                  <a:pt x="201433" y="386544"/>
                </a:lnTo>
                <a:cubicBezTo>
                  <a:pt x="199513" y="386544"/>
                  <a:pt x="199489" y="386544"/>
                  <a:pt x="199489" y="384479"/>
                </a:cubicBezTo>
                <a:lnTo>
                  <a:pt x="199489" y="343146"/>
                </a:lnTo>
                <a:cubicBezTo>
                  <a:pt x="199489" y="341082"/>
                  <a:pt x="199513" y="341058"/>
                  <a:pt x="201673" y="341058"/>
                </a:cubicBezTo>
                <a:close/>
                <a:moveTo>
                  <a:pt x="245094" y="242862"/>
                </a:moveTo>
                <a:cubicBezTo>
                  <a:pt x="245094" y="244902"/>
                  <a:pt x="245094" y="244950"/>
                  <a:pt x="243102" y="244950"/>
                </a:cubicBezTo>
                <a:cubicBezTo>
                  <a:pt x="229228" y="244950"/>
                  <a:pt x="215355" y="244950"/>
                  <a:pt x="201481" y="244950"/>
                </a:cubicBezTo>
                <a:cubicBezTo>
                  <a:pt x="199561" y="244950"/>
                  <a:pt x="199537" y="244950"/>
                  <a:pt x="199537" y="242862"/>
                </a:cubicBezTo>
                <a:lnTo>
                  <a:pt x="199537" y="201505"/>
                </a:lnTo>
                <a:cubicBezTo>
                  <a:pt x="199537" y="199345"/>
                  <a:pt x="199537" y="199321"/>
                  <a:pt x="201649" y="199321"/>
                </a:cubicBezTo>
                <a:cubicBezTo>
                  <a:pt x="209378" y="199321"/>
                  <a:pt x="217107" y="199321"/>
                  <a:pt x="224836" y="199321"/>
                </a:cubicBezTo>
                <a:cubicBezTo>
                  <a:pt x="230788" y="199321"/>
                  <a:pt x="236837" y="199321"/>
                  <a:pt x="242742" y="199321"/>
                </a:cubicBezTo>
                <a:cubicBezTo>
                  <a:pt x="245310" y="199321"/>
                  <a:pt x="245142" y="199081"/>
                  <a:pt x="245142" y="201721"/>
                </a:cubicBezTo>
                <a:cubicBezTo>
                  <a:pt x="245142" y="208490"/>
                  <a:pt x="245142" y="215235"/>
                  <a:pt x="245142" y="222003"/>
                </a:cubicBezTo>
                <a:cubicBezTo>
                  <a:pt x="245142" y="228772"/>
                  <a:pt x="245070" y="235925"/>
                  <a:pt x="245046" y="242862"/>
                </a:cubicBezTo>
                <a:close/>
                <a:moveTo>
                  <a:pt x="245094" y="195600"/>
                </a:moveTo>
                <a:cubicBezTo>
                  <a:pt x="245094" y="197688"/>
                  <a:pt x="245094" y="197712"/>
                  <a:pt x="242862" y="197712"/>
                </a:cubicBezTo>
                <a:lnTo>
                  <a:pt x="201745" y="197712"/>
                </a:lnTo>
                <a:cubicBezTo>
                  <a:pt x="199537" y="197712"/>
                  <a:pt x="199489" y="197712"/>
                  <a:pt x="199489" y="195648"/>
                </a:cubicBezTo>
                <a:lnTo>
                  <a:pt x="199489" y="154051"/>
                </a:lnTo>
                <a:cubicBezTo>
                  <a:pt x="199489" y="152107"/>
                  <a:pt x="199489" y="152059"/>
                  <a:pt x="201553" y="152059"/>
                </a:cubicBezTo>
                <a:lnTo>
                  <a:pt x="242886" y="152059"/>
                </a:lnTo>
                <a:cubicBezTo>
                  <a:pt x="245022" y="152059"/>
                  <a:pt x="245046" y="152059"/>
                  <a:pt x="245046" y="154267"/>
                </a:cubicBezTo>
                <a:cubicBezTo>
                  <a:pt x="245063" y="168045"/>
                  <a:pt x="245063" y="181822"/>
                  <a:pt x="245046" y="195600"/>
                </a:cubicBezTo>
                <a:close/>
                <a:moveTo>
                  <a:pt x="245094" y="478667"/>
                </a:moveTo>
                <a:cubicBezTo>
                  <a:pt x="245094" y="481067"/>
                  <a:pt x="245094" y="481067"/>
                  <a:pt x="242838" y="481067"/>
                </a:cubicBezTo>
                <a:lnTo>
                  <a:pt x="201697" y="481067"/>
                </a:lnTo>
                <a:cubicBezTo>
                  <a:pt x="199513" y="481067"/>
                  <a:pt x="199489" y="481067"/>
                  <a:pt x="199489" y="478667"/>
                </a:cubicBezTo>
                <a:lnTo>
                  <a:pt x="199489" y="437550"/>
                </a:lnTo>
                <a:cubicBezTo>
                  <a:pt x="199489" y="435414"/>
                  <a:pt x="199489" y="435390"/>
                  <a:pt x="201601" y="435366"/>
                </a:cubicBezTo>
                <a:lnTo>
                  <a:pt x="242694" y="435366"/>
                </a:lnTo>
                <a:cubicBezTo>
                  <a:pt x="245094" y="435366"/>
                  <a:pt x="245094" y="435150"/>
                  <a:pt x="245094" y="437550"/>
                </a:cubicBezTo>
                <a:cubicBezTo>
                  <a:pt x="245077" y="451263"/>
                  <a:pt x="245063" y="464969"/>
                  <a:pt x="245046" y="478667"/>
                </a:cubicBezTo>
                <a:close/>
                <a:moveTo>
                  <a:pt x="199489" y="484716"/>
                </a:moveTo>
                <a:cubicBezTo>
                  <a:pt x="199489" y="482676"/>
                  <a:pt x="199489" y="482628"/>
                  <a:pt x="201457" y="482628"/>
                </a:cubicBezTo>
                <a:lnTo>
                  <a:pt x="243030" y="482628"/>
                </a:lnTo>
                <a:cubicBezTo>
                  <a:pt x="244998" y="482628"/>
                  <a:pt x="245046" y="482628"/>
                  <a:pt x="245046" y="484668"/>
                </a:cubicBezTo>
                <a:cubicBezTo>
                  <a:pt x="245046" y="498542"/>
                  <a:pt x="245046" y="512398"/>
                  <a:pt x="245046" y="526241"/>
                </a:cubicBezTo>
                <a:cubicBezTo>
                  <a:pt x="245046" y="528161"/>
                  <a:pt x="245046" y="528185"/>
                  <a:pt x="242934" y="528185"/>
                </a:cubicBezTo>
                <a:lnTo>
                  <a:pt x="201625" y="528185"/>
                </a:lnTo>
                <a:cubicBezTo>
                  <a:pt x="199513" y="528185"/>
                  <a:pt x="199489" y="528185"/>
                  <a:pt x="199489" y="526025"/>
                </a:cubicBezTo>
                <a:close/>
                <a:moveTo>
                  <a:pt x="199489" y="531858"/>
                </a:moveTo>
                <a:cubicBezTo>
                  <a:pt x="199489" y="529817"/>
                  <a:pt x="199489" y="529793"/>
                  <a:pt x="201457" y="529769"/>
                </a:cubicBezTo>
                <a:lnTo>
                  <a:pt x="243030" y="529769"/>
                </a:lnTo>
                <a:cubicBezTo>
                  <a:pt x="244998" y="529769"/>
                  <a:pt x="245046" y="529769"/>
                  <a:pt x="245046" y="531810"/>
                </a:cubicBezTo>
                <a:cubicBezTo>
                  <a:pt x="245046" y="545587"/>
                  <a:pt x="245046" y="559358"/>
                  <a:pt x="245046" y="573119"/>
                </a:cubicBezTo>
                <a:cubicBezTo>
                  <a:pt x="245046" y="575327"/>
                  <a:pt x="245046" y="575351"/>
                  <a:pt x="242646" y="575351"/>
                </a:cubicBezTo>
                <a:lnTo>
                  <a:pt x="201625" y="575351"/>
                </a:lnTo>
                <a:cubicBezTo>
                  <a:pt x="199513" y="575351"/>
                  <a:pt x="199489" y="575351"/>
                  <a:pt x="199489" y="573143"/>
                </a:cubicBezTo>
                <a:close/>
                <a:moveTo>
                  <a:pt x="199489" y="599714"/>
                </a:moveTo>
                <a:cubicBezTo>
                  <a:pt x="199489" y="592777"/>
                  <a:pt x="199489" y="585840"/>
                  <a:pt x="199489" y="578903"/>
                </a:cubicBezTo>
                <a:cubicBezTo>
                  <a:pt x="199489" y="577007"/>
                  <a:pt x="199489" y="576959"/>
                  <a:pt x="201337" y="576935"/>
                </a:cubicBezTo>
                <a:lnTo>
                  <a:pt x="243222" y="576935"/>
                </a:lnTo>
                <a:cubicBezTo>
                  <a:pt x="244998" y="576935"/>
                  <a:pt x="245046" y="576935"/>
                  <a:pt x="245046" y="578927"/>
                </a:cubicBezTo>
                <a:cubicBezTo>
                  <a:pt x="245046" y="592897"/>
                  <a:pt x="245046" y="606867"/>
                  <a:pt x="245046" y="620813"/>
                </a:cubicBezTo>
                <a:cubicBezTo>
                  <a:pt x="245046" y="622133"/>
                  <a:pt x="244734" y="622637"/>
                  <a:pt x="243294" y="622637"/>
                </a:cubicBezTo>
                <a:cubicBezTo>
                  <a:pt x="229244" y="622637"/>
                  <a:pt x="215194" y="622637"/>
                  <a:pt x="201145" y="622637"/>
                </a:cubicBezTo>
                <a:cubicBezTo>
                  <a:pt x="199705" y="622637"/>
                  <a:pt x="199417" y="622109"/>
                  <a:pt x="199441" y="620813"/>
                </a:cubicBezTo>
                <a:cubicBezTo>
                  <a:pt x="199513" y="613876"/>
                  <a:pt x="199489" y="606675"/>
                  <a:pt x="199489" y="599714"/>
                </a:cubicBezTo>
                <a:close/>
                <a:moveTo>
                  <a:pt x="199489" y="12434"/>
                </a:moveTo>
                <a:cubicBezTo>
                  <a:pt x="199489" y="10561"/>
                  <a:pt x="199489" y="10513"/>
                  <a:pt x="201337" y="10513"/>
                </a:cubicBezTo>
                <a:lnTo>
                  <a:pt x="243174" y="10513"/>
                </a:lnTo>
                <a:cubicBezTo>
                  <a:pt x="244998" y="10513"/>
                  <a:pt x="245046" y="10513"/>
                  <a:pt x="245046" y="12458"/>
                </a:cubicBezTo>
                <a:cubicBezTo>
                  <a:pt x="245046" y="19370"/>
                  <a:pt x="245046" y="26307"/>
                  <a:pt x="245046" y="33244"/>
                </a:cubicBezTo>
                <a:cubicBezTo>
                  <a:pt x="245046" y="40181"/>
                  <a:pt x="245046" y="47094"/>
                  <a:pt x="245046" y="54031"/>
                </a:cubicBezTo>
                <a:cubicBezTo>
                  <a:pt x="245046" y="56023"/>
                  <a:pt x="245046" y="56071"/>
                  <a:pt x="243030" y="56071"/>
                </a:cubicBezTo>
                <a:lnTo>
                  <a:pt x="201481" y="56071"/>
                </a:lnTo>
                <a:cubicBezTo>
                  <a:pt x="199513" y="56071"/>
                  <a:pt x="199489" y="56071"/>
                  <a:pt x="199489" y="54007"/>
                </a:cubicBezTo>
                <a:close/>
                <a:moveTo>
                  <a:pt x="199489" y="59599"/>
                </a:moveTo>
                <a:cubicBezTo>
                  <a:pt x="199489" y="57703"/>
                  <a:pt x="199489" y="57655"/>
                  <a:pt x="201337" y="57655"/>
                </a:cubicBezTo>
                <a:lnTo>
                  <a:pt x="243174" y="57655"/>
                </a:lnTo>
                <a:cubicBezTo>
                  <a:pt x="244998" y="57655"/>
                  <a:pt x="245046" y="57655"/>
                  <a:pt x="245046" y="59575"/>
                </a:cubicBezTo>
                <a:cubicBezTo>
                  <a:pt x="245046" y="73545"/>
                  <a:pt x="245046" y="87499"/>
                  <a:pt x="245046" y="101437"/>
                </a:cubicBezTo>
                <a:cubicBezTo>
                  <a:pt x="245046" y="103357"/>
                  <a:pt x="245046" y="103405"/>
                  <a:pt x="243198" y="103405"/>
                </a:cubicBezTo>
                <a:lnTo>
                  <a:pt x="201337" y="103405"/>
                </a:lnTo>
                <a:cubicBezTo>
                  <a:pt x="199537" y="103405"/>
                  <a:pt x="199489" y="103405"/>
                  <a:pt x="199489" y="101461"/>
                </a:cubicBezTo>
                <a:cubicBezTo>
                  <a:pt x="199489" y="94428"/>
                  <a:pt x="199489" y="87419"/>
                  <a:pt x="199489" y="80386"/>
                </a:cubicBezTo>
                <a:cubicBezTo>
                  <a:pt x="199489" y="73353"/>
                  <a:pt x="199465" y="66608"/>
                  <a:pt x="199489" y="59599"/>
                </a:cubicBezTo>
                <a:close/>
                <a:moveTo>
                  <a:pt x="201217" y="105013"/>
                </a:moveTo>
                <a:cubicBezTo>
                  <a:pt x="215266" y="105013"/>
                  <a:pt x="229300" y="105013"/>
                  <a:pt x="243318" y="105013"/>
                </a:cubicBezTo>
                <a:cubicBezTo>
                  <a:pt x="244710" y="105013"/>
                  <a:pt x="245094" y="105445"/>
                  <a:pt x="245070" y="106789"/>
                </a:cubicBezTo>
                <a:cubicBezTo>
                  <a:pt x="245070" y="120735"/>
                  <a:pt x="245070" y="134681"/>
                  <a:pt x="245070" y="148626"/>
                </a:cubicBezTo>
                <a:cubicBezTo>
                  <a:pt x="245070" y="150475"/>
                  <a:pt x="245070" y="150523"/>
                  <a:pt x="243222" y="150523"/>
                </a:cubicBezTo>
                <a:cubicBezTo>
                  <a:pt x="236189" y="150523"/>
                  <a:pt x="229180" y="150523"/>
                  <a:pt x="222171" y="150523"/>
                </a:cubicBezTo>
                <a:cubicBezTo>
                  <a:pt x="215163" y="150523"/>
                  <a:pt x="208298" y="150523"/>
                  <a:pt x="201385" y="150523"/>
                </a:cubicBezTo>
                <a:cubicBezTo>
                  <a:pt x="199561" y="150523"/>
                  <a:pt x="199513" y="150523"/>
                  <a:pt x="199513" y="148626"/>
                </a:cubicBezTo>
                <a:cubicBezTo>
                  <a:pt x="199513" y="134681"/>
                  <a:pt x="199513" y="120735"/>
                  <a:pt x="199513" y="106813"/>
                </a:cubicBezTo>
                <a:cubicBezTo>
                  <a:pt x="199441" y="105397"/>
                  <a:pt x="199849" y="105013"/>
                  <a:pt x="201217" y="105013"/>
                </a:cubicBezTo>
                <a:close/>
                <a:moveTo>
                  <a:pt x="200929" y="624197"/>
                </a:moveTo>
                <a:cubicBezTo>
                  <a:pt x="212930" y="624197"/>
                  <a:pt x="225124" y="624197"/>
                  <a:pt x="237221" y="624197"/>
                </a:cubicBezTo>
                <a:lnTo>
                  <a:pt x="239310" y="624197"/>
                </a:lnTo>
                <a:cubicBezTo>
                  <a:pt x="236316" y="625908"/>
                  <a:pt x="232940" y="626842"/>
                  <a:pt x="229492" y="626909"/>
                </a:cubicBezTo>
                <a:cubicBezTo>
                  <a:pt x="217755" y="626741"/>
                  <a:pt x="205993" y="626909"/>
                  <a:pt x="194256" y="626909"/>
                </a:cubicBezTo>
                <a:cubicBezTo>
                  <a:pt x="193186" y="627044"/>
                  <a:pt x="192100" y="626921"/>
                  <a:pt x="191088" y="626549"/>
                </a:cubicBezTo>
                <a:cubicBezTo>
                  <a:pt x="194251" y="625330"/>
                  <a:pt x="197559" y="624523"/>
                  <a:pt x="200929" y="624149"/>
                </a:cubicBezTo>
                <a:close/>
                <a:moveTo>
                  <a:pt x="154699" y="435366"/>
                </a:moveTo>
                <a:lnTo>
                  <a:pt x="195792" y="435366"/>
                </a:lnTo>
                <a:cubicBezTo>
                  <a:pt x="197880" y="435366"/>
                  <a:pt x="197904" y="435366"/>
                  <a:pt x="197904" y="437550"/>
                </a:cubicBezTo>
                <a:lnTo>
                  <a:pt x="197904" y="478643"/>
                </a:lnTo>
                <a:cubicBezTo>
                  <a:pt x="197904" y="481043"/>
                  <a:pt x="197904" y="481043"/>
                  <a:pt x="195696" y="481043"/>
                </a:cubicBezTo>
                <a:lnTo>
                  <a:pt x="154579" y="481043"/>
                </a:lnTo>
                <a:cubicBezTo>
                  <a:pt x="152347" y="481043"/>
                  <a:pt x="152323" y="481043"/>
                  <a:pt x="152323" y="478643"/>
                </a:cubicBezTo>
                <a:lnTo>
                  <a:pt x="152323" y="437574"/>
                </a:lnTo>
                <a:cubicBezTo>
                  <a:pt x="152323" y="435150"/>
                  <a:pt x="152227" y="435366"/>
                  <a:pt x="154699" y="435366"/>
                </a:cubicBezTo>
                <a:close/>
                <a:moveTo>
                  <a:pt x="152299" y="484500"/>
                </a:moveTo>
                <a:cubicBezTo>
                  <a:pt x="152299" y="482676"/>
                  <a:pt x="152299" y="482628"/>
                  <a:pt x="154243" y="482628"/>
                </a:cubicBezTo>
                <a:lnTo>
                  <a:pt x="195840" y="482628"/>
                </a:lnTo>
                <a:cubicBezTo>
                  <a:pt x="197856" y="482628"/>
                  <a:pt x="197904" y="482628"/>
                  <a:pt x="197904" y="484644"/>
                </a:cubicBezTo>
                <a:lnTo>
                  <a:pt x="197904" y="526193"/>
                </a:lnTo>
                <a:cubicBezTo>
                  <a:pt x="197904" y="528161"/>
                  <a:pt x="197904" y="528185"/>
                  <a:pt x="195840" y="528185"/>
                </a:cubicBezTo>
                <a:lnTo>
                  <a:pt x="154267" y="528185"/>
                </a:lnTo>
                <a:cubicBezTo>
                  <a:pt x="152395" y="528185"/>
                  <a:pt x="152347" y="528185"/>
                  <a:pt x="152347" y="526337"/>
                </a:cubicBezTo>
                <a:cubicBezTo>
                  <a:pt x="152331" y="512398"/>
                  <a:pt x="152331" y="498453"/>
                  <a:pt x="152347" y="484500"/>
                </a:cubicBezTo>
                <a:close/>
                <a:moveTo>
                  <a:pt x="152299" y="531882"/>
                </a:moveTo>
                <a:cubicBezTo>
                  <a:pt x="152299" y="529793"/>
                  <a:pt x="152299" y="529793"/>
                  <a:pt x="154531" y="529769"/>
                </a:cubicBezTo>
                <a:lnTo>
                  <a:pt x="195816" y="529769"/>
                </a:lnTo>
                <a:cubicBezTo>
                  <a:pt x="197832" y="529769"/>
                  <a:pt x="197880" y="529769"/>
                  <a:pt x="197880" y="531762"/>
                </a:cubicBezTo>
                <a:lnTo>
                  <a:pt x="197880" y="573335"/>
                </a:lnTo>
                <a:cubicBezTo>
                  <a:pt x="197880" y="575303"/>
                  <a:pt x="197880" y="575327"/>
                  <a:pt x="195816" y="575351"/>
                </a:cubicBezTo>
                <a:lnTo>
                  <a:pt x="154531" y="575351"/>
                </a:lnTo>
                <a:cubicBezTo>
                  <a:pt x="152371" y="575351"/>
                  <a:pt x="152347" y="575351"/>
                  <a:pt x="152323" y="573191"/>
                </a:cubicBezTo>
                <a:close/>
                <a:moveTo>
                  <a:pt x="152299" y="579047"/>
                </a:moveTo>
                <a:cubicBezTo>
                  <a:pt x="152299" y="576983"/>
                  <a:pt x="152299" y="576935"/>
                  <a:pt x="154555" y="576935"/>
                </a:cubicBezTo>
                <a:lnTo>
                  <a:pt x="195672" y="576935"/>
                </a:lnTo>
                <a:cubicBezTo>
                  <a:pt x="197880" y="576935"/>
                  <a:pt x="197904" y="576935"/>
                  <a:pt x="197904" y="579336"/>
                </a:cubicBezTo>
                <a:lnTo>
                  <a:pt x="197904" y="620141"/>
                </a:lnTo>
                <a:cubicBezTo>
                  <a:pt x="197904" y="622661"/>
                  <a:pt x="198216" y="622541"/>
                  <a:pt x="195504" y="622541"/>
                </a:cubicBezTo>
                <a:lnTo>
                  <a:pt x="154435" y="622541"/>
                </a:lnTo>
                <a:cubicBezTo>
                  <a:pt x="152371" y="622541"/>
                  <a:pt x="152323" y="622685"/>
                  <a:pt x="152323" y="620621"/>
                </a:cubicBezTo>
                <a:close/>
                <a:moveTo>
                  <a:pt x="197904" y="106717"/>
                </a:moveTo>
                <a:cubicBezTo>
                  <a:pt x="197904" y="120735"/>
                  <a:pt x="197904" y="134761"/>
                  <a:pt x="197904" y="148794"/>
                </a:cubicBezTo>
                <a:cubicBezTo>
                  <a:pt x="197904" y="150307"/>
                  <a:pt x="197304" y="150499"/>
                  <a:pt x="196056" y="150499"/>
                </a:cubicBezTo>
                <a:cubicBezTo>
                  <a:pt x="189047" y="150499"/>
                  <a:pt x="182014" y="150499"/>
                  <a:pt x="175006" y="150499"/>
                </a:cubicBezTo>
                <a:cubicBezTo>
                  <a:pt x="167997" y="150499"/>
                  <a:pt x="161156" y="150499"/>
                  <a:pt x="154219" y="150499"/>
                </a:cubicBezTo>
                <a:cubicBezTo>
                  <a:pt x="152347" y="150499"/>
                  <a:pt x="152323" y="150499"/>
                  <a:pt x="152323" y="148650"/>
                </a:cubicBezTo>
                <a:cubicBezTo>
                  <a:pt x="152323" y="134705"/>
                  <a:pt x="152323" y="120759"/>
                  <a:pt x="152323" y="106813"/>
                </a:cubicBezTo>
                <a:cubicBezTo>
                  <a:pt x="152323" y="105565"/>
                  <a:pt x="152563" y="104965"/>
                  <a:pt x="154051" y="104989"/>
                </a:cubicBezTo>
                <a:cubicBezTo>
                  <a:pt x="168069" y="104989"/>
                  <a:pt x="182103" y="104989"/>
                  <a:pt x="196152" y="104989"/>
                </a:cubicBezTo>
                <a:cubicBezTo>
                  <a:pt x="197424" y="105013"/>
                  <a:pt x="197928" y="105253"/>
                  <a:pt x="197928" y="106717"/>
                </a:cubicBezTo>
                <a:close/>
                <a:moveTo>
                  <a:pt x="154699" y="199321"/>
                </a:moveTo>
                <a:cubicBezTo>
                  <a:pt x="161540" y="199321"/>
                  <a:pt x="168381" y="199321"/>
                  <a:pt x="175246" y="199321"/>
                </a:cubicBezTo>
                <a:cubicBezTo>
                  <a:pt x="182110" y="199321"/>
                  <a:pt x="188951" y="199321"/>
                  <a:pt x="195792" y="199321"/>
                </a:cubicBezTo>
                <a:cubicBezTo>
                  <a:pt x="197880" y="199321"/>
                  <a:pt x="197904" y="199321"/>
                  <a:pt x="197904" y="201481"/>
                </a:cubicBezTo>
                <a:lnTo>
                  <a:pt x="197904" y="242862"/>
                </a:lnTo>
                <a:cubicBezTo>
                  <a:pt x="197904" y="244926"/>
                  <a:pt x="197904" y="244974"/>
                  <a:pt x="195696" y="244974"/>
                </a:cubicBezTo>
                <a:lnTo>
                  <a:pt x="154579" y="244974"/>
                </a:lnTo>
                <a:cubicBezTo>
                  <a:pt x="152347" y="244974"/>
                  <a:pt x="152323" y="244974"/>
                  <a:pt x="152323" y="242574"/>
                </a:cubicBezTo>
                <a:lnTo>
                  <a:pt x="152323" y="201505"/>
                </a:lnTo>
                <a:cubicBezTo>
                  <a:pt x="152323" y="199105"/>
                  <a:pt x="152227" y="199321"/>
                  <a:pt x="154699" y="199321"/>
                </a:cubicBezTo>
                <a:close/>
                <a:moveTo>
                  <a:pt x="197904" y="195600"/>
                </a:moveTo>
                <a:cubicBezTo>
                  <a:pt x="197904" y="197688"/>
                  <a:pt x="197904" y="197712"/>
                  <a:pt x="195696" y="197712"/>
                </a:cubicBezTo>
                <a:lnTo>
                  <a:pt x="154627" y="197712"/>
                </a:lnTo>
                <a:cubicBezTo>
                  <a:pt x="152371" y="197712"/>
                  <a:pt x="152227" y="197712"/>
                  <a:pt x="152227" y="195312"/>
                </a:cubicBezTo>
                <a:lnTo>
                  <a:pt x="152227" y="154315"/>
                </a:lnTo>
                <a:cubicBezTo>
                  <a:pt x="152227" y="152083"/>
                  <a:pt x="152227" y="152059"/>
                  <a:pt x="154627" y="152059"/>
                </a:cubicBezTo>
                <a:lnTo>
                  <a:pt x="195432" y="152059"/>
                </a:lnTo>
                <a:cubicBezTo>
                  <a:pt x="197832" y="152059"/>
                  <a:pt x="197832" y="152059"/>
                  <a:pt x="197832" y="154267"/>
                </a:cubicBezTo>
                <a:close/>
                <a:moveTo>
                  <a:pt x="197904" y="337218"/>
                </a:moveTo>
                <a:cubicBezTo>
                  <a:pt x="197904" y="339330"/>
                  <a:pt x="197904" y="339354"/>
                  <a:pt x="195720" y="339378"/>
                </a:cubicBezTo>
                <a:lnTo>
                  <a:pt x="154651" y="339378"/>
                </a:lnTo>
                <a:cubicBezTo>
                  <a:pt x="152371" y="339378"/>
                  <a:pt x="152251" y="339378"/>
                  <a:pt x="152251" y="336978"/>
                </a:cubicBezTo>
                <a:lnTo>
                  <a:pt x="152251" y="295837"/>
                </a:lnTo>
                <a:cubicBezTo>
                  <a:pt x="152251" y="293748"/>
                  <a:pt x="152251" y="293724"/>
                  <a:pt x="154459" y="293724"/>
                </a:cubicBezTo>
                <a:cubicBezTo>
                  <a:pt x="168165" y="293724"/>
                  <a:pt x="181846" y="293724"/>
                  <a:pt x="195528" y="293724"/>
                </a:cubicBezTo>
                <a:cubicBezTo>
                  <a:pt x="197928" y="293724"/>
                  <a:pt x="197928" y="293580"/>
                  <a:pt x="197928" y="296005"/>
                </a:cubicBezTo>
                <a:lnTo>
                  <a:pt x="197928" y="337314"/>
                </a:lnTo>
                <a:close/>
                <a:moveTo>
                  <a:pt x="152299" y="342762"/>
                </a:moveTo>
                <a:cubicBezTo>
                  <a:pt x="152299" y="340986"/>
                  <a:pt x="152299" y="340962"/>
                  <a:pt x="154243" y="340962"/>
                </a:cubicBezTo>
                <a:lnTo>
                  <a:pt x="195840" y="340962"/>
                </a:lnTo>
                <a:cubicBezTo>
                  <a:pt x="197880" y="340962"/>
                  <a:pt x="197904" y="340962"/>
                  <a:pt x="197904" y="343194"/>
                </a:cubicBezTo>
                <a:lnTo>
                  <a:pt x="197904" y="384503"/>
                </a:lnTo>
                <a:cubicBezTo>
                  <a:pt x="197904" y="386376"/>
                  <a:pt x="197904" y="386424"/>
                  <a:pt x="196080" y="386424"/>
                </a:cubicBezTo>
                <a:lnTo>
                  <a:pt x="154243" y="386424"/>
                </a:lnTo>
                <a:cubicBezTo>
                  <a:pt x="152371" y="386424"/>
                  <a:pt x="152347" y="386424"/>
                  <a:pt x="152347" y="384599"/>
                </a:cubicBezTo>
                <a:cubicBezTo>
                  <a:pt x="152331" y="370726"/>
                  <a:pt x="152331" y="356811"/>
                  <a:pt x="152347" y="342858"/>
                </a:cubicBezTo>
                <a:close/>
                <a:moveTo>
                  <a:pt x="197904" y="269193"/>
                </a:moveTo>
                <a:lnTo>
                  <a:pt x="197904" y="289956"/>
                </a:lnTo>
                <a:cubicBezTo>
                  <a:pt x="197904" y="291996"/>
                  <a:pt x="197904" y="292020"/>
                  <a:pt x="195912" y="292020"/>
                </a:cubicBezTo>
                <a:lnTo>
                  <a:pt x="154363" y="292020"/>
                </a:lnTo>
                <a:cubicBezTo>
                  <a:pt x="152371" y="292020"/>
                  <a:pt x="152347" y="292020"/>
                  <a:pt x="152347" y="289980"/>
                </a:cubicBezTo>
                <a:cubicBezTo>
                  <a:pt x="152347" y="276123"/>
                  <a:pt x="152347" y="262273"/>
                  <a:pt x="152347" y="248431"/>
                </a:cubicBezTo>
                <a:cubicBezTo>
                  <a:pt x="152347" y="246534"/>
                  <a:pt x="152347" y="246486"/>
                  <a:pt x="154195" y="246462"/>
                </a:cubicBezTo>
                <a:lnTo>
                  <a:pt x="196032" y="246462"/>
                </a:lnTo>
                <a:cubicBezTo>
                  <a:pt x="197856" y="246462"/>
                  <a:pt x="197880" y="246462"/>
                  <a:pt x="197904" y="248407"/>
                </a:cubicBezTo>
                <a:close/>
                <a:moveTo>
                  <a:pt x="152299" y="12362"/>
                </a:moveTo>
                <a:cubicBezTo>
                  <a:pt x="152299" y="10537"/>
                  <a:pt x="152299" y="10489"/>
                  <a:pt x="154219" y="10489"/>
                </a:cubicBezTo>
                <a:lnTo>
                  <a:pt x="195840" y="10489"/>
                </a:lnTo>
                <a:cubicBezTo>
                  <a:pt x="197856" y="10489"/>
                  <a:pt x="197904" y="10489"/>
                  <a:pt x="197904" y="12482"/>
                </a:cubicBezTo>
                <a:lnTo>
                  <a:pt x="197904" y="54079"/>
                </a:lnTo>
                <a:cubicBezTo>
                  <a:pt x="197904" y="56023"/>
                  <a:pt x="197904" y="56071"/>
                  <a:pt x="195840" y="56071"/>
                </a:cubicBezTo>
                <a:lnTo>
                  <a:pt x="154267" y="56071"/>
                </a:lnTo>
                <a:cubicBezTo>
                  <a:pt x="152395" y="56071"/>
                  <a:pt x="152347" y="56071"/>
                  <a:pt x="152347" y="54223"/>
                </a:cubicBezTo>
                <a:cubicBezTo>
                  <a:pt x="152331" y="40285"/>
                  <a:pt x="152331" y="26339"/>
                  <a:pt x="152347" y="12386"/>
                </a:cubicBezTo>
                <a:close/>
                <a:moveTo>
                  <a:pt x="154075" y="57607"/>
                </a:moveTo>
                <a:cubicBezTo>
                  <a:pt x="168045" y="57607"/>
                  <a:pt x="181990" y="57607"/>
                  <a:pt x="195936" y="57607"/>
                </a:cubicBezTo>
                <a:cubicBezTo>
                  <a:pt x="197808" y="57607"/>
                  <a:pt x="197856" y="57607"/>
                  <a:pt x="197856" y="59743"/>
                </a:cubicBezTo>
                <a:lnTo>
                  <a:pt x="197856" y="101389"/>
                </a:lnTo>
                <a:cubicBezTo>
                  <a:pt x="197856" y="103357"/>
                  <a:pt x="197856" y="103405"/>
                  <a:pt x="195816" y="103405"/>
                </a:cubicBezTo>
                <a:lnTo>
                  <a:pt x="154267" y="103405"/>
                </a:lnTo>
                <a:cubicBezTo>
                  <a:pt x="152395" y="103405"/>
                  <a:pt x="152347" y="103405"/>
                  <a:pt x="152347" y="101509"/>
                </a:cubicBezTo>
                <a:cubicBezTo>
                  <a:pt x="152347" y="87467"/>
                  <a:pt x="152347" y="73425"/>
                  <a:pt x="152347" y="59407"/>
                </a:cubicBezTo>
                <a:cubicBezTo>
                  <a:pt x="152299" y="58015"/>
                  <a:pt x="152779" y="57631"/>
                  <a:pt x="154123" y="57631"/>
                </a:cubicBezTo>
                <a:close/>
                <a:moveTo>
                  <a:pt x="152251" y="432053"/>
                </a:moveTo>
                <a:cubicBezTo>
                  <a:pt x="152251" y="430565"/>
                  <a:pt x="152251" y="429077"/>
                  <a:pt x="152251" y="427565"/>
                </a:cubicBezTo>
                <a:lnTo>
                  <a:pt x="152251" y="390456"/>
                </a:lnTo>
                <a:cubicBezTo>
                  <a:pt x="152251" y="388176"/>
                  <a:pt x="152251" y="388056"/>
                  <a:pt x="154291" y="388056"/>
                </a:cubicBezTo>
                <a:lnTo>
                  <a:pt x="195960" y="388056"/>
                </a:lnTo>
                <a:cubicBezTo>
                  <a:pt x="197856" y="388056"/>
                  <a:pt x="197904" y="388056"/>
                  <a:pt x="197904" y="390168"/>
                </a:cubicBezTo>
                <a:lnTo>
                  <a:pt x="197904" y="431789"/>
                </a:lnTo>
                <a:cubicBezTo>
                  <a:pt x="197904" y="433662"/>
                  <a:pt x="197904" y="433710"/>
                  <a:pt x="196032" y="433710"/>
                </a:cubicBezTo>
                <a:lnTo>
                  <a:pt x="154171" y="433710"/>
                </a:lnTo>
                <a:cubicBezTo>
                  <a:pt x="152827" y="433854"/>
                  <a:pt x="152227" y="433469"/>
                  <a:pt x="152299" y="432053"/>
                </a:cubicBezTo>
                <a:close/>
                <a:moveTo>
                  <a:pt x="152635" y="624221"/>
                </a:moveTo>
                <a:cubicBezTo>
                  <a:pt x="165260" y="624221"/>
                  <a:pt x="177886" y="624221"/>
                  <a:pt x="190512" y="624221"/>
                </a:cubicBezTo>
                <a:cubicBezTo>
                  <a:pt x="190939" y="624271"/>
                  <a:pt x="191364" y="624343"/>
                  <a:pt x="191784" y="624437"/>
                </a:cubicBezTo>
                <a:cubicBezTo>
                  <a:pt x="188812" y="625685"/>
                  <a:pt x="185675" y="626494"/>
                  <a:pt x="182471" y="626837"/>
                </a:cubicBezTo>
                <a:cubicBezTo>
                  <a:pt x="169677" y="626837"/>
                  <a:pt x="156883" y="626837"/>
                  <a:pt x="144066" y="626837"/>
                </a:cubicBezTo>
                <a:cubicBezTo>
                  <a:pt x="143687" y="626837"/>
                  <a:pt x="143314" y="626739"/>
                  <a:pt x="142986" y="626549"/>
                </a:cubicBezTo>
                <a:cubicBezTo>
                  <a:pt x="146092" y="625320"/>
                  <a:pt x="149357" y="624536"/>
                  <a:pt x="152683" y="624221"/>
                </a:cubicBezTo>
                <a:close/>
                <a:moveTo>
                  <a:pt x="105085" y="484740"/>
                </a:moveTo>
                <a:cubicBezTo>
                  <a:pt x="105085" y="482700"/>
                  <a:pt x="104917" y="482604"/>
                  <a:pt x="107005" y="482604"/>
                </a:cubicBezTo>
                <a:lnTo>
                  <a:pt x="148626" y="482604"/>
                </a:lnTo>
                <a:cubicBezTo>
                  <a:pt x="150691" y="482604"/>
                  <a:pt x="150739" y="482604"/>
                  <a:pt x="150739" y="484836"/>
                </a:cubicBezTo>
                <a:lnTo>
                  <a:pt x="150739" y="525929"/>
                </a:lnTo>
                <a:cubicBezTo>
                  <a:pt x="150739" y="528137"/>
                  <a:pt x="150739" y="528161"/>
                  <a:pt x="148338" y="528161"/>
                </a:cubicBezTo>
                <a:lnTo>
                  <a:pt x="107485" y="528161"/>
                </a:lnTo>
                <a:cubicBezTo>
                  <a:pt x="105085" y="528161"/>
                  <a:pt x="105085" y="528497"/>
                  <a:pt x="105085" y="525761"/>
                </a:cubicBezTo>
                <a:lnTo>
                  <a:pt x="105085" y="484740"/>
                </a:lnTo>
                <a:close/>
                <a:moveTo>
                  <a:pt x="105085" y="573071"/>
                </a:moveTo>
                <a:lnTo>
                  <a:pt x="105085" y="552788"/>
                </a:lnTo>
                <a:cubicBezTo>
                  <a:pt x="105085" y="545851"/>
                  <a:pt x="105085" y="538915"/>
                  <a:pt x="105085" y="531978"/>
                </a:cubicBezTo>
                <a:cubicBezTo>
                  <a:pt x="105085" y="529889"/>
                  <a:pt x="105085" y="529865"/>
                  <a:pt x="107269" y="529865"/>
                </a:cubicBezTo>
                <a:lnTo>
                  <a:pt x="148290" y="529865"/>
                </a:lnTo>
                <a:cubicBezTo>
                  <a:pt x="150691" y="529865"/>
                  <a:pt x="150691" y="529865"/>
                  <a:pt x="150691" y="532098"/>
                </a:cubicBezTo>
                <a:lnTo>
                  <a:pt x="150691" y="573071"/>
                </a:lnTo>
                <a:cubicBezTo>
                  <a:pt x="150691" y="575303"/>
                  <a:pt x="150691" y="575327"/>
                  <a:pt x="148290" y="575327"/>
                </a:cubicBezTo>
                <a:lnTo>
                  <a:pt x="107269" y="575327"/>
                </a:lnTo>
                <a:cubicBezTo>
                  <a:pt x="104869" y="575471"/>
                  <a:pt x="105085" y="575471"/>
                  <a:pt x="105085" y="573071"/>
                </a:cubicBezTo>
                <a:close/>
                <a:moveTo>
                  <a:pt x="107269" y="577031"/>
                </a:moveTo>
                <a:lnTo>
                  <a:pt x="148290" y="577031"/>
                </a:lnTo>
                <a:cubicBezTo>
                  <a:pt x="150691" y="577031"/>
                  <a:pt x="150691" y="577031"/>
                  <a:pt x="150691" y="579432"/>
                </a:cubicBezTo>
                <a:lnTo>
                  <a:pt x="150691" y="620237"/>
                </a:lnTo>
                <a:cubicBezTo>
                  <a:pt x="150691" y="622517"/>
                  <a:pt x="150691" y="622637"/>
                  <a:pt x="148434" y="622637"/>
                </a:cubicBezTo>
                <a:lnTo>
                  <a:pt x="107125" y="622637"/>
                </a:lnTo>
                <a:cubicBezTo>
                  <a:pt x="105109" y="622637"/>
                  <a:pt x="105085" y="622637"/>
                  <a:pt x="105085" y="620693"/>
                </a:cubicBezTo>
                <a:cubicBezTo>
                  <a:pt x="105085" y="606819"/>
                  <a:pt x="105085" y="592945"/>
                  <a:pt x="105085" y="579071"/>
                </a:cubicBezTo>
                <a:cubicBezTo>
                  <a:pt x="105085" y="576815"/>
                  <a:pt x="105085" y="576935"/>
                  <a:pt x="107269" y="576935"/>
                </a:cubicBezTo>
                <a:close/>
                <a:moveTo>
                  <a:pt x="149154" y="481019"/>
                </a:moveTo>
                <a:cubicBezTo>
                  <a:pt x="148794" y="481019"/>
                  <a:pt x="148434" y="481019"/>
                  <a:pt x="148098" y="481019"/>
                </a:cubicBezTo>
                <a:lnTo>
                  <a:pt x="107485" y="481019"/>
                </a:lnTo>
                <a:cubicBezTo>
                  <a:pt x="104797" y="481019"/>
                  <a:pt x="105085" y="481235"/>
                  <a:pt x="105085" y="478619"/>
                </a:cubicBezTo>
                <a:cubicBezTo>
                  <a:pt x="105085" y="471850"/>
                  <a:pt x="105085" y="465081"/>
                  <a:pt x="105085" y="458337"/>
                </a:cubicBezTo>
                <a:lnTo>
                  <a:pt x="105085" y="437526"/>
                </a:lnTo>
                <a:cubicBezTo>
                  <a:pt x="105085" y="435318"/>
                  <a:pt x="104845" y="435318"/>
                  <a:pt x="107149" y="435318"/>
                </a:cubicBezTo>
                <a:lnTo>
                  <a:pt x="148506" y="435318"/>
                </a:lnTo>
                <a:cubicBezTo>
                  <a:pt x="150715" y="435318"/>
                  <a:pt x="150739" y="435318"/>
                  <a:pt x="150739" y="437718"/>
                </a:cubicBezTo>
                <a:lnTo>
                  <a:pt x="150739" y="478523"/>
                </a:lnTo>
                <a:cubicBezTo>
                  <a:pt x="150739" y="478859"/>
                  <a:pt x="150739" y="479219"/>
                  <a:pt x="150739" y="479579"/>
                </a:cubicBezTo>
                <a:cubicBezTo>
                  <a:pt x="150835" y="480755"/>
                  <a:pt x="150211" y="481115"/>
                  <a:pt x="149154" y="481019"/>
                </a:cubicBezTo>
                <a:close/>
                <a:moveTo>
                  <a:pt x="150691" y="431261"/>
                </a:moveTo>
                <a:cubicBezTo>
                  <a:pt x="150691" y="433662"/>
                  <a:pt x="150691" y="433782"/>
                  <a:pt x="148290" y="433782"/>
                </a:cubicBezTo>
                <a:lnTo>
                  <a:pt x="107293" y="433782"/>
                </a:lnTo>
                <a:cubicBezTo>
                  <a:pt x="105109" y="433782"/>
                  <a:pt x="105085" y="433782"/>
                  <a:pt x="105085" y="431381"/>
                </a:cubicBezTo>
                <a:cubicBezTo>
                  <a:pt x="105085" y="417700"/>
                  <a:pt x="105085" y="404018"/>
                  <a:pt x="105085" y="390336"/>
                </a:cubicBezTo>
                <a:cubicBezTo>
                  <a:pt x="105085" y="388104"/>
                  <a:pt x="105085" y="388080"/>
                  <a:pt x="107485" y="388080"/>
                </a:cubicBezTo>
                <a:lnTo>
                  <a:pt x="148530" y="388080"/>
                </a:lnTo>
                <a:cubicBezTo>
                  <a:pt x="150787" y="388080"/>
                  <a:pt x="150931" y="388080"/>
                  <a:pt x="150931" y="390480"/>
                </a:cubicBezTo>
                <a:lnTo>
                  <a:pt x="150931" y="431285"/>
                </a:lnTo>
                <a:close/>
                <a:moveTo>
                  <a:pt x="150691" y="290220"/>
                </a:moveTo>
                <a:cubicBezTo>
                  <a:pt x="150691" y="292092"/>
                  <a:pt x="150691" y="292116"/>
                  <a:pt x="148794" y="292116"/>
                </a:cubicBezTo>
                <a:lnTo>
                  <a:pt x="106957" y="292116"/>
                </a:lnTo>
                <a:cubicBezTo>
                  <a:pt x="105133" y="292116"/>
                  <a:pt x="105085" y="292116"/>
                  <a:pt x="105085" y="290220"/>
                </a:cubicBezTo>
                <a:cubicBezTo>
                  <a:pt x="105085" y="276346"/>
                  <a:pt x="105085" y="262472"/>
                  <a:pt x="105085" y="248599"/>
                </a:cubicBezTo>
                <a:cubicBezTo>
                  <a:pt x="105085" y="246414"/>
                  <a:pt x="105085" y="246558"/>
                  <a:pt x="107317" y="246558"/>
                </a:cubicBezTo>
                <a:lnTo>
                  <a:pt x="148434" y="246558"/>
                </a:lnTo>
                <a:cubicBezTo>
                  <a:pt x="150715" y="246558"/>
                  <a:pt x="150835" y="246558"/>
                  <a:pt x="150835" y="248959"/>
                </a:cubicBezTo>
                <a:lnTo>
                  <a:pt x="150835" y="285323"/>
                </a:lnTo>
                <a:cubicBezTo>
                  <a:pt x="150691" y="286883"/>
                  <a:pt x="150691" y="288564"/>
                  <a:pt x="150691" y="290220"/>
                </a:cubicBezTo>
                <a:close/>
                <a:moveTo>
                  <a:pt x="150691" y="242598"/>
                </a:moveTo>
                <a:cubicBezTo>
                  <a:pt x="150691" y="244998"/>
                  <a:pt x="150691" y="244998"/>
                  <a:pt x="148170" y="244998"/>
                </a:cubicBezTo>
                <a:lnTo>
                  <a:pt x="107485" y="244998"/>
                </a:lnTo>
                <a:cubicBezTo>
                  <a:pt x="105085" y="244998"/>
                  <a:pt x="105085" y="244998"/>
                  <a:pt x="105085" y="242766"/>
                </a:cubicBezTo>
                <a:lnTo>
                  <a:pt x="105085" y="201385"/>
                </a:lnTo>
                <a:cubicBezTo>
                  <a:pt x="105085" y="198985"/>
                  <a:pt x="105085" y="199321"/>
                  <a:pt x="107269" y="199321"/>
                </a:cubicBezTo>
                <a:lnTo>
                  <a:pt x="127816" y="199321"/>
                </a:lnTo>
                <a:cubicBezTo>
                  <a:pt x="134681" y="199321"/>
                  <a:pt x="141521" y="199321"/>
                  <a:pt x="148362" y="199321"/>
                </a:cubicBezTo>
                <a:cubicBezTo>
                  <a:pt x="150763" y="199321"/>
                  <a:pt x="150763" y="199105"/>
                  <a:pt x="150763" y="201505"/>
                </a:cubicBezTo>
                <a:close/>
                <a:moveTo>
                  <a:pt x="150691" y="195672"/>
                </a:moveTo>
                <a:cubicBezTo>
                  <a:pt x="150691" y="197688"/>
                  <a:pt x="150691" y="197712"/>
                  <a:pt x="148650" y="197712"/>
                </a:cubicBezTo>
                <a:lnTo>
                  <a:pt x="107101" y="197712"/>
                </a:lnTo>
                <a:cubicBezTo>
                  <a:pt x="105133" y="197712"/>
                  <a:pt x="105085" y="197712"/>
                  <a:pt x="105085" y="195696"/>
                </a:cubicBezTo>
                <a:cubicBezTo>
                  <a:pt x="105085" y="188759"/>
                  <a:pt x="105085" y="181846"/>
                  <a:pt x="105085" y="174910"/>
                </a:cubicBezTo>
                <a:cubicBezTo>
                  <a:pt x="105085" y="167973"/>
                  <a:pt x="105085" y="161036"/>
                  <a:pt x="105085" y="154099"/>
                </a:cubicBezTo>
                <a:cubicBezTo>
                  <a:pt x="105085" y="152107"/>
                  <a:pt x="105085" y="152059"/>
                  <a:pt x="107077" y="152059"/>
                </a:cubicBezTo>
                <a:lnTo>
                  <a:pt x="148674" y="152059"/>
                </a:lnTo>
                <a:cubicBezTo>
                  <a:pt x="150691" y="152059"/>
                  <a:pt x="150739" y="152059"/>
                  <a:pt x="150739" y="154099"/>
                </a:cubicBezTo>
                <a:close/>
                <a:moveTo>
                  <a:pt x="150691" y="101100"/>
                </a:moveTo>
                <a:cubicBezTo>
                  <a:pt x="150691" y="103501"/>
                  <a:pt x="150691" y="103501"/>
                  <a:pt x="148290" y="103501"/>
                </a:cubicBezTo>
                <a:lnTo>
                  <a:pt x="107485" y="103501"/>
                </a:lnTo>
                <a:cubicBezTo>
                  <a:pt x="105085" y="103501"/>
                  <a:pt x="105085" y="103501"/>
                  <a:pt x="105085" y="101220"/>
                </a:cubicBezTo>
                <a:cubicBezTo>
                  <a:pt x="105085" y="87467"/>
                  <a:pt x="105085" y="73689"/>
                  <a:pt x="105085" y="59911"/>
                </a:cubicBezTo>
                <a:cubicBezTo>
                  <a:pt x="105085" y="57775"/>
                  <a:pt x="105085" y="57751"/>
                  <a:pt x="107221" y="57751"/>
                </a:cubicBezTo>
                <a:lnTo>
                  <a:pt x="148530" y="57751"/>
                </a:lnTo>
                <a:cubicBezTo>
                  <a:pt x="150715" y="57751"/>
                  <a:pt x="150739" y="57751"/>
                  <a:pt x="150739" y="60151"/>
                </a:cubicBezTo>
                <a:lnTo>
                  <a:pt x="150739" y="101100"/>
                </a:lnTo>
                <a:close/>
                <a:moveTo>
                  <a:pt x="105085" y="12482"/>
                </a:moveTo>
                <a:cubicBezTo>
                  <a:pt x="105085" y="10537"/>
                  <a:pt x="105085" y="10513"/>
                  <a:pt x="107125" y="10513"/>
                </a:cubicBezTo>
                <a:lnTo>
                  <a:pt x="148482" y="10513"/>
                </a:lnTo>
                <a:cubicBezTo>
                  <a:pt x="150715" y="10513"/>
                  <a:pt x="150739" y="10513"/>
                  <a:pt x="150739" y="12914"/>
                </a:cubicBezTo>
                <a:lnTo>
                  <a:pt x="150739" y="53719"/>
                </a:lnTo>
                <a:cubicBezTo>
                  <a:pt x="150739" y="56431"/>
                  <a:pt x="150739" y="56119"/>
                  <a:pt x="148338" y="56119"/>
                </a:cubicBezTo>
                <a:lnTo>
                  <a:pt x="107149" y="56119"/>
                </a:lnTo>
                <a:cubicBezTo>
                  <a:pt x="105109" y="56119"/>
                  <a:pt x="105085" y="56119"/>
                  <a:pt x="105085" y="54151"/>
                </a:cubicBezTo>
                <a:cubicBezTo>
                  <a:pt x="105085" y="40245"/>
                  <a:pt x="105085" y="26355"/>
                  <a:pt x="105085" y="12482"/>
                </a:cubicBezTo>
                <a:close/>
                <a:moveTo>
                  <a:pt x="107149" y="105013"/>
                </a:moveTo>
                <a:lnTo>
                  <a:pt x="148506" y="105013"/>
                </a:lnTo>
                <a:cubicBezTo>
                  <a:pt x="150691" y="105013"/>
                  <a:pt x="150691" y="105013"/>
                  <a:pt x="150691" y="107413"/>
                </a:cubicBezTo>
                <a:lnTo>
                  <a:pt x="150691" y="148218"/>
                </a:lnTo>
                <a:cubicBezTo>
                  <a:pt x="150691" y="150619"/>
                  <a:pt x="150691" y="150619"/>
                  <a:pt x="148458" y="150619"/>
                </a:cubicBezTo>
                <a:lnTo>
                  <a:pt x="107149" y="150619"/>
                </a:lnTo>
                <a:cubicBezTo>
                  <a:pt x="104749" y="150619"/>
                  <a:pt x="105085" y="150619"/>
                  <a:pt x="105085" y="148434"/>
                </a:cubicBezTo>
                <a:lnTo>
                  <a:pt x="105085" y="107197"/>
                </a:lnTo>
                <a:cubicBezTo>
                  <a:pt x="105085" y="105013"/>
                  <a:pt x="104845" y="105013"/>
                  <a:pt x="107149" y="105013"/>
                </a:cubicBezTo>
                <a:close/>
                <a:moveTo>
                  <a:pt x="106501" y="293724"/>
                </a:moveTo>
                <a:cubicBezTo>
                  <a:pt x="109213" y="293724"/>
                  <a:pt x="111926" y="293724"/>
                  <a:pt x="114638" y="293724"/>
                </a:cubicBezTo>
                <a:lnTo>
                  <a:pt x="127816" y="293724"/>
                </a:lnTo>
                <a:cubicBezTo>
                  <a:pt x="134729" y="293724"/>
                  <a:pt x="141665" y="293724"/>
                  <a:pt x="148602" y="293724"/>
                </a:cubicBezTo>
                <a:cubicBezTo>
                  <a:pt x="150691" y="293724"/>
                  <a:pt x="150739" y="293724"/>
                  <a:pt x="150739" y="295909"/>
                </a:cubicBezTo>
                <a:lnTo>
                  <a:pt x="150739" y="337218"/>
                </a:lnTo>
                <a:cubicBezTo>
                  <a:pt x="150739" y="339450"/>
                  <a:pt x="150739" y="339474"/>
                  <a:pt x="148338" y="339474"/>
                </a:cubicBezTo>
                <a:lnTo>
                  <a:pt x="107317" y="339474"/>
                </a:lnTo>
                <a:cubicBezTo>
                  <a:pt x="105109" y="339474"/>
                  <a:pt x="105085" y="339474"/>
                  <a:pt x="105085" y="337074"/>
                </a:cubicBezTo>
                <a:lnTo>
                  <a:pt x="105085" y="296077"/>
                </a:lnTo>
                <a:cubicBezTo>
                  <a:pt x="105085" y="295716"/>
                  <a:pt x="105085" y="295356"/>
                  <a:pt x="105085" y="295020"/>
                </a:cubicBezTo>
                <a:cubicBezTo>
                  <a:pt x="105085" y="293940"/>
                  <a:pt x="105517" y="293676"/>
                  <a:pt x="106501" y="293700"/>
                </a:cubicBezTo>
                <a:close/>
                <a:moveTo>
                  <a:pt x="105085" y="342858"/>
                </a:moveTo>
                <a:cubicBezTo>
                  <a:pt x="105085" y="341082"/>
                  <a:pt x="105085" y="341058"/>
                  <a:pt x="107005" y="341058"/>
                </a:cubicBezTo>
                <a:lnTo>
                  <a:pt x="148626" y="341058"/>
                </a:lnTo>
                <a:cubicBezTo>
                  <a:pt x="150715" y="341058"/>
                  <a:pt x="150739" y="340938"/>
                  <a:pt x="150739" y="342978"/>
                </a:cubicBezTo>
                <a:lnTo>
                  <a:pt x="150739" y="384599"/>
                </a:lnTo>
                <a:cubicBezTo>
                  <a:pt x="150739" y="386496"/>
                  <a:pt x="150739" y="386520"/>
                  <a:pt x="148914" y="386520"/>
                </a:cubicBezTo>
                <a:cubicBezTo>
                  <a:pt x="134849" y="386520"/>
                  <a:pt x="120807" y="386520"/>
                  <a:pt x="106765" y="386520"/>
                </a:cubicBezTo>
                <a:cubicBezTo>
                  <a:pt x="105301" y="386520"/>
                  <a:pt x="105061" y="385968"/>
                  <a:pt x="105061" y="384695"/>
                </a:cubicBezTo>
                <a:cubicBezTo>
                  <a:pt x="105085" y="370774"/>
                  <a:pt x="105085" y="356828"/>
                  <a:pt x="105085" y="342858"/>
                </a:cubicBezTo>
                <a:close/>
                <a:moveTo>
                  <a:pt x="107965" y="624125"/>
                </a:moveTo>
                <a:cubicBezTo>
                  <a:pt x="119631" y="624269"/>
                  <a:pt x="131272" y="624125"/>
                  <a:pt x="143058" y="624125"/>
                </a:cubicBezTo>
                <a:cubicBezTo>
                  <a:pt x="142530" y="624893"/>
                  <a:pt x="141834" y="624917"/>
                  <a:pt x="141185" y="625109"/>
                </a:cubicBezTo>
                <a:cubicBezTo>
                  <a:pt x="136902" y="626372"/>
                  <a:pt x="132447" y="626945"/>
                  <a:pt x="127984" y="626813"/>
                </a:cubicBezTo>
                <a:cubicBezTo>
                  <a:pt x="117807" y="626669"/>
                  <a:pt x="107629" y="626813"/>
                  <a:pt x="97452" y="626813"/>
                </a:cubicBezTo>
                <a:lnTo>
                  <a:pt x="94692" y="626813"/>
                </a:lnTo>
                <a:cubicBezTo>
                  <a:pt x="98956" y="625256"/>
                  <a:pt x="103431" y="624348"/>
                  <a:pt x="107965" y="624125"/>
                </a:cubicBezTo>
                <a:close/>
                <a:moveTo>
                  <a:pt x="103501" y="242046"/>
                </a:moveTo>
                <a:cubicBezTo>
                  <a:pt x="103501" y="245094"/>
                  <a:pt x="103909" y="244974"/>
                  <a:pt x="100476" y="244974"/>
                </a:cubicBezTo>
                <a:lnTo>
                  <a:pt x="60727" y="244974"/>
                </a:lnTo>
                <a:cubicBezTo>
                  <a:pt x="57463" y="244974"/>
                  <a:pt x="57823" y="244974"/>
                  <a:pt x="57823" y="242190"/>
                </a:cubicBezTo>
                <a:cubicBezTo>
                  <a:pt x="57823" y="228844"/>
                  <a:pt x="57823" y="215507"/>
                  <a:pt x="57823" y="202177"/>
                </a:cubicBezTo>
                <a:cubicBezTo>
                  <a:pt x="57823" y="199105"/>
                  <a:pt x="57367" y="199321"/>
                  <a:pt x="60583" y="199321"/>
                </a:cubicBezTo>
                <a:cubicBezTo>
                  <a:pt x="73569" y="199321"/>
                  <a:pt x="86555" y="199321"/>
                  <a:pt x="99516" y="199321"/>
                </a:cubicBezTo>
                <a:cubicBezTo>
                  <a:pt x="100236" y="199321"/>
                  <a:pt x="100932" y="199321"/>
                  <a:pt x="101629" y="199321"/>
                </a:cubicBezTo>
                <a:cubicBezTo>
                  <a:pt x="103429" y="199321"/>
                  <a:pt x="103453" y="199321"/>
                  <a:pt x="103477" y="201265"/>
                </a:cubicBezTo>
                <a:lnTo>
                  <a:pt x="103477" y="242070"/>
                </a:lnTo>
                <a:close/>
                <a:moveTo>
                  <a:pt x="57895" y="390168"/>
                </a:moveTo>
                <a:cubicBezTo>
                  <a:pt x="57895" y="388176"/>
                  <a:pt x="57895" y="388128"/>
                  <a:pt x="59911" y="388128"/>
                </a:cubicBezTo>
                <a:lnTo>
                  <a:pt x="101461" y="388128"/>
                </a:lnTo>
                <a:cubicBezTo>
                  <a:pt x="103453" y="388128"/>
                  <a:pt x="103477" y="388128"/>
                  <a:pt x="103501" y="390144"/>
                </a:cubicBezTo>
                <a:lnTo>
                  <a:pt x="103501" y="431741"/>
                </a:lnTo>
                <a:cubicBezTo>
                  <a:pt x="103501" y="433734"/>
                  <a:pt x="103501" y="433782"/>
                  <a:pt x="101461" y="433782"/>
                </a:cubicBezTo>
                <a:lnTo>
                  <a:pt x="59863" y="433782"/>
                </a:lnTo>
                <a:cubicBezTo>
                  <a:pt x="57871" y="433782"/>
                  <a:pt x="57847" y="433782"/>
                  <a:pt x="57847" y="431765"/>
                </a:cubicBezTo>
                <a:cubicBezTo>
                  <a:pt x="57847" y="424836"/>
                  <a:pt x="57847" y="417899"/>
                  <a:pt x="57847" y="410955"/>
                </a:cubicBezTo>
                <a:cubicBezTo>
                  <a:pt x="57823" y="404018"/>
                  <a:pt x="57823" y="397105"/>
                  <a:pt x="57847" y="390168"/>
                </a:cubicBezTo>
                <a:close/>
                <a:moveTo>
                  <a:pt x="101100" y="339474"/>
                </a:moveTo>
                <a:lnTo>
                  <a:pt x="59863" y="339474"/>
                </a:lnTo>
                <a:cubicBezTo>
                  <a:pt x="57871" y="339474"/>
                  <a:pt x="57847" y="339474"/>
                  <a:pt x="57847" y="337458"/>
                </a:cubicBezTo>
                <a:cubicBezTo>
                  <a:pt x="57847" y="323584"/>
                  <a:pt x="57847" y="309727"/>
                  <a:pt x="57847" y="295885"/>
                </a:cubicBezTo>
                <a:cubicBezTo>
                  <a:pt x="57847" y="293772"/>
                  <a:pt x="57847" y="293748"/>
                  <a:pt x="60031" y="293748"/>
                </a:cubicBezTo>
                <a:cubicBezTo>
                  <a:pt x="73793" y="293748"/>
                  <a:pt x="87563" y="293748"/>
                  <a:pt x="101341" y="293748"/>
                </a:cubicBezTo>
                <a:cubicBezTo>
                  <a:pt x="103453" y="293748"/>
                  <a:pt x="103501" y="293748"/>
                  <a:pt x="103501" y="295909"/>
                </a:cubicBezTo>
                <a:lnTo>
                  <a:pt x="103501" y="337218"/>
                </a:lnTo>
                <a:cubicBezTo>
                  <a:pt x="103501" y="339450"/>
                  <a:pt x="103477" y="339450"/>
                  <a:pt x="101172" y="339474"/>
                </a:cubicBezTo>
                <a:close/>
                <a:moveTo>
                  <a:pt x="103501" y="384671"/>
                </a:moveTo>
                <a:cubicBezTo>
                  <a:pt x="103501" y="386496"/>
                  <a:pt x="103501" y="386520"/>
                  <a:pt x="101581" y="386520"/>
                </a:cubicBezTo>
                <a:lnTo>
                  <a:pt x="59719" y="386520"/>
                </a:lnTo>
                <a:cubicBezTo>
                  <a:pt x="57871" y="386520"/>
                  <a:pt x="57847" y="386520"/>
                  <a:pt x="57847" y="384647"/>
                </a:cubicBezTo>
                <a:cubicBezTo>
                  <a:pt x="57847" y="370774"/>
                  <a:pt x="57847" y="356907"/>
                  <a:pt x="57847" y="343050"/>
                </a:cubicBezTo>
                <a:cubicBezTo>
                  <a:pt x="57847" y="341082"/>
                  <a:pt x="57847" y="341058"/>
                  <a:pt x="59887" y="341058"/>
                </a:cubicBezTo>
                <a:lnTo>
                  <a:pt x="101461" y="341058"/>
                </a:lnTo>
                <a:cubicBezTo>
                  <a:pt x="103453" y="341058"/>
                  <a:pt x="103501" y="341058"/>
                  <a:pt x="103501" y="343074"/>
                </a:cubicBezTo>
                <a:close/>
                <a:moveTo>
                  <a:pt x="101725" y="292236"/>
                </a:moveTo>
                <a:cubicBezTo>
                  <a:pt x="94716" y="292236"/>
                  <a:pt x="87683" y="292236"/>
                  <a:pt x="80674" y="292236"/>
                </a:cubicBezTo>
                <a:lnTo>
                  <a:pt x="59863" y="292236"/>
                </a:lnTo>
                <a:cubicBezTo>
                  <a:pt x="57871" y="292236"/>
                  <a:pt x="57847" y="292236"/>
                  <a:pt x="57847" y="290220"/>
                </a:cubicBezTo>
                <a:cubicBezTo>
                  <a:pt x="57847" y="276346"/>
                  <a:pt x="57847" y="262480"/>
                  <a:pt x="57847" y="248623"/>
                </a:cubicBezTo>
                <a:cubicBezTo>
                  <a:pt x="57847" y="246750"/>
                  <a:pt x="57847" y="246678"/>
                  <a:pt x="59719" y="246678"/>
                </a:cubicBezTo>
                <a:lnTo>
                  <a:pt x="101581" y="246678"/>
                </a:lnTo>
                <a:cubicBezTo>
                  <a:pt x="103453" y="246678"/>
                  <a:pt x="103477" y="246678"/>
                  <a:pt x="103477" y="248599"/>
                </a:cubicBezTo>
                <a:cubicBezTo>
                  <a:pt x="103477" y="262568"/>
                  <a:pt x="103477" y="276514"/>
                  <a:pt x="103477" y="290484"/>
                </a:cubicBezTo>
                <a:cubicBezTo>
                  <a:pt x="103525" y="291732"/>
                  <a:pt x="103117" y="292236"/>
                  <a:pt x="101725" y="292236"/>
                </a:cubicBezTo>
                <a:close/>
                <a:moveTo>
                  <a:pt x="57823" y="478235"/>
                </a:moveTo>
                <a:lnTo>
                  <a:pt x="57823" y="437958"/>
                </a:lnTo>
                <a:cubicBezTo>
                  <a:pt x="57847" y="437519"/>
                  <a:pt x="57847" y="437077"/>
                  <a:pt x="57823" y="436638"/>
                </a:cubicBezTo>
                <a:cubicBezTo>
                  <a:pt x="57823" y="435774"/>
                  <a:pt x="58111" y="435318"/>
                  <a:pt x="59023" y="435366"/>
                </a:cubicBezTo>
                <a:lnTo>
                  <a:pt x="100620" y="435366"/>
                </a:lnTo>
                <a:cubicBezTo>
                  <a:pt x="101148" y="435366"/>
                  <a:pt x="101677" y="435366"/>
                  <a:pt x="102181" y="435366"/>
                </a:cubicBezTo>
                <a:cubicBezTo>
                  <a:pt x="103261" y="435366"/>
                  <a:pt x="103573" y="435822"/>
                  <a:pt x="103501" y="436806"/>
                </a:cubicBezTo>
                <a:cubicBezTo>
                  <a:pt x="103501" y="437310"/>
                  <a:pt x="103501" y="437862"/>
                  <a:pt x="103501" y="438366"/>
                </a:cubicBezTo>
                <a:lnTo>
                  <a:pt x="103501" y="477851"/>
                </a:lnTo>
                <a:cubicBezTo>
                  <a:pt x="103501" y="481163"/>
                  <a:pt x="104029" y="481019"/>
                  <a:pt x="100452" y="481019"/>
                </a:cubicBezTo>
                <a:lnTo>
                  <a:pt x="60703" y="481019"/>
                </a:lnTo>
                <a:cubicBezTo>
                  <a:pt x="57439" y="481043"/>
                  <a:pt x="57823" y="481115"/>
                  <a:pt x="57823" y="478235"/>
                </a:cubicBezTo>
                <a:close/>
                <a:moveTo>
                  <a:pt x="103429" y="525809"/>
                </a:moveTo>
                <a:cubicBezTo>
                  <a:pt x="103429" y="528209"/>
                  <a:pt x="103429" y="528209"/>
                  <a:pt x="101220" y="528209"/>
                </a:cubicBezTo>
                <a:lnTo>
                  <a:pt x="59959" y="528209"/>
                </a:lnTo>
                <a:cubicBezTo>
                  <a:pt x="57871" y="528209"/>
                  <a:pt x="57847" y="528209"/>
                  <a:pt x="57823" y="526001"/>
                </a:cubicBezTo>
                <a:lnTo>
                  <a:pt x="57823" y="484908"/>
                </a:lnTo>
                <a:cubicBezTo>
                  <a:pt x="57823" y="482652"/>
                  <a:pt x="57823" y="482508"/>
                  <a:pt x="60223" y="482508"/>
                </a:cubicBezTo>
                <a:lnTo>
                  <a:pt x="101244" y="482508"/>
                </a:lnTo>
                <a:cubicBezTo>
                  <a:pt x="103477" y="482508"/>
                  <a:pt x="103501" y="482508"/>
                  <a:pt x="103501" y="484908"/>
                </a:cubicBezTo>
                <a:lnTo>
                  <a:pt x="103501" y="525713"/>
                </a:lnTo>
                <a:close/>
                <a:moveTo>
                  <a:pt x="57823" y="531930"/>
                </a:moveTo>
                <a:cubicBezTo>
                  <a:pt x="57823" y="529817"/>
                  <a:pt x="57823" y="529769"/>
                  <a:pt x="59983" y="529769"/>
                </a:cubicBezTo>
                <a:lnTo>
                  <a:pt x="101341" y="529769"/>
                </a:lnTo>
                <a:cubicBezTo>
                  <a:pt x="103453" y="529769"/>
                  <a:pt x="103501" y="529769"/>
                  <a:pt x="103501" y="531954"/>
                </a:cubicBezTo>
                <a:lnTo>
                  <a:pt x="103501" y="573287"/>
                </a:lnTo>
                <a:cubicBezTo>
                  <a:pt x="103501" y="575303"/>
                  <a:pt x="103501" y="575327"/>
                  <a:pt x="101461" y="575351"/>
                </a:cubicBezTo>
                <a:lnTo>
                  <a:pt x="60127" y="575351"/>
                </a:lnTo>
                <a:cubicBezTo>
                  <a:pt x="57847" y="575351"/>
                  <a:pt x="57847" y="575351"/>
                  <a:pt x="57727" y="572951"/>
                </a:cubicBezTo>
                <a:cubicBezTo>
                  <a:pt x="57791" y="559300"/>
                  <a:pt x="57831" y="545628"/>
                  <a:pt x="57847" y="531930"/>
                </a:cubicBezTo>
                <a:close/>
                <a:moveTo>
                  <a:pt x="57823" y="578999"/>
                </a:moveTo>
                <a:cubicBezTo>
                  <a:pt x="57823" y="576983"/>
                  <a:pt x="57823" y="576935"/>
                  <a:pt x="59863" y="576935"/>
                </a:cubicBezTo>
                <a:lnTo>
                  <a:pt x="101461" y="576935"/>
                </a:lnTo>
                <a:cubicBezTo>
                  <a:pt x="103453" y="576935"/>
                  <a:pt x="103477" y="576935"/>
                  <a:pt x="103501" y="578999"/>
                </a:cubicBezTo>
                <a:lnTo>
                  <a:pt x="103501" y="620597"/>
                </a:lnTo>
                <a:cubicBezTo>
                  <a:pt x="103501" y="622565"/>
                  <a:pt x="103501" y="622589"/>
                  <a:pt x="101461" y="622589"/>
                </a:cubicBezTo>
                <a:lnTo>
                  <a:pt x="59863" y="622589"/>
                </a:lnTo>
                <a:cubicBezTo>
                  <a:pt x="57871" y="622589"/>
                  <a:pt x="57847" y="622589"/>
                  <a:pt x="57847" y="620573"/>
                </a:cubicBezTo>
                <a:cubicBezTo>
                  <a:pt x="57831" y="606730"/>
                  <a:pt x="57831" y="592873"/>
                  <a:pt x="57847" y="578999"/>
                </a:cubicBezTo>
                <a:close/>
                <a:moveTo>
                  <a:pt x="60223" y="10513"/>
                </a:moveTo>
                <a:lnTo>
                  <a:pt x="101028" y="10513"/>
                </a:lnTo>
                <a:cubicBezTo>
                  <a:pt x="103429" y="10513"/>
                  <a:pt x="103429" y="10513"/>
                  <a:pt x="103429" y="12914"/>
                </a:cubicBezTo>
                <a:lnTo>
                  <a:pt x="103429" y="53719"/>
                </a:lnTo>
                <a:cubicBezTo>
                  <a:pt x="103429" y="56263"/>
                  <a:pt x="103429" y="56119"/>
                  <a:pt x="101028" y="56119"/>
                </a:cubicBezTo>
                <a:lnTo>
                  <a:pt x="60223" y="56119"/>
                </a:lnTo>
                <a:cubicBezTo>
                  <a:pt x="57823" y="56119"/>
                  <a:pt x="57823" y="56119"/>
                  <a:pt x="57823" y="53887"/>
                </a:cubicBezTo>
                <a:lnTo>
                  <a:pt x="57823" y="12770"/>
                </a:lnTo>
                <a:cubicBezTo>
                  <a:pt x="57847" y="10537"/>
                  <a:pt x="57871" y="10513"/>
                  <a:pt x="60175" y="10513"/>
                </a:cubicBezTo>
                <a:close/>
                <a:moveTo>
                  <a:pt x="57823" y="59671"/>
                </a:moveTo>
                <a:cubicBezTo>
                  <a:pt x="57823" y="57703"/>
                  <a:pt x="57823" y="57655"/>
                  <a:pt x="59839" y="57655"/>
                </a:cubicBezTo>
                <a:lnTo>
                  <a:pt x="101437" y="57655"/>
                </a:lnTo>
                <a:cubicBezTo>
                  <a:pt x="103453" y="57655"/>
                  <a:pt x="103477" y="57655"/>
                  <a:pt x="103501" y="59671"/>
                </a:cubicBezTo>
                <a:lnTo>
                  <a:pt x="103501" y="101244"/>
                </a:lnTo>
                <a:cubicBezTo>
                  <a:pt x="103501" y="103381"/>
                  <a:pt x="103501" y="103405"/>
                  <a:pt x="101317" y="103405"/>
                </a:cubicBezTo>
                <a:lnTo>
                  <a:pt x="60007" y="103405"/>
                </a:lnTo>
                <a:cubicBezTo>
                  <a:pt x="57871" y="103405"/>
                  <a:pt x="57847" y="103405"/>
                  <a:pt x="57847" y="101244"/>
                </a:cubicBezTo>
                <a:cubicBezTo>
                  <a:pt x="57831" y="87387"/>
                  <a:pt x="57831" y="73529"/>
                  <a:pt x="57847" y="59671"/>
                </a:cubicBezTo>
                <a:close/>
                <a:moveTo>
                  <a:pt x="59599" y="105013"/>
                </a:moveTo>
                <a:cubicBezTo>
                  <a:pt x="73633" y="105013"/>
                  <a:pt x="87675" y="105013"/>
                  <a:pt x="101725" y="105013"/>
                </a:cubicBezTo>
                <a:cubicBezTo>
                  <a:pt x="103045" y="105013"/>
                  <a:pt x="103525" y="105349"/>
                  <a:pt x="103525" y="106789"/>
                </a:cubicBezTo>
                <a:cubicBezTo>
                  <a:pt x="103525" y="120735"/>
                  <a:pt x="103525" y="134681"/>
                  <a:pt x="103525" y="148626"/>
                </a:cubicBezTo>
                <a:cubicBezTo>
                  <a:pt x="103525" y="150475"/>
                  <a:pt x="103525" y="150523"/>
                  <a:pt x="101629" y="150523"/>
                </a:cubicBezTo>
                <a:cubicBezTo>
                  <a:pt x="94596" y="150523"/>
                  <a:pt x="87587" y="150523"/>
                  <a:pt x="80554" y="150523"/>
                </a:cubicBezTo>
                <a:cubicBezTo>
                  <a:pt x="73521" y="150523"/>
                  <a:pt x="66704" y="150523"/>
                  <a:pt x="59767" y="150523"/>
                </a:cubicBezTo>
                <a:cubicBezTo>
                  <a:pt x="57895" y="150523"/>
                  <a:pt x="57871" y="150523"/>
                  <a:pt x="57871" y="148650"/>
                </a:cubicBezTo>
                <a:cubicBezTo>
                  <a:pt x="57871" y="134705"/>
                  <a:pt x="57871" y="120759"/>
                  <a:pt x="57871" y="106789"/>
                </a:cubicBezTo>
                <a:cubicBezTo>
                  <a:pt x="57799" y="105349"/>
                  <a:pt x="58255" y="105013"/>
                  <a:pt x="59599" y="105013"/>
                </a:cubicBezTo>
                <a:close/>
                <a:moveTo>
                  <a:pt x="60223" y="152035"/>
                </a:moveTo>
                <a:lnTo>
                  <a:pt x="101292" y="152035"/>
                </a:lnTo>
                <a:cubicBezTo>
                  <a:pt x="103525" y="152035"/>
                  <a:pt x="103573" y="152035"/>
                  <a:pt x="103573" y="154099"/>
                </a:cubicBezTo>
                <a:cubicBezTo>
                  <a:pt x="103573" y="167973"/>
                  <a:pt x="103573" y="181846"/>
                  <a:pt x="103573" y="195720"/>
                </a:cubicBezTo>
                <a:cubicBezTo>
                  <a:pt x="103573" y="197832"/>
                  <a:pt x="103573" y="197856"/>
                  <a:pt x="101365" y="197856"/>
                </a:cubicBezTo>
                <a:lnTo>
                  <a:pt x="60031" y="197856"/>
                </a:lnTo>
                <a:cubicBezTo>
                  <a:pt x="57775" y="197856"/>
                  <a:pt x="57751" y="197856"/>
                  <a:pt x="57751" y="195456"/>
                </a:cubicBezTo>
                <a:cubicBezTo>
                  <a:pt x="57751" y="181774"/>
                  <a:pt x="57751" y="168085"/>
                  <a:pt x="57751" y="154387"/>
                </a:cubicBezTo>
                <a:cubicBezTo>
                  <a:pt x="57751" y="151987"/>
                  <a:pt x="57775" y="151987"/>
                  <a:pt x="60223" y="151987"/>
                </a:cubicBezTo>
                <a:close/>
                <a:moveTo>
                  <a:pt x="56239" y="337362"/>
                </a:moveTo>
                <a:cubicBezTo>
                  <a:pt x="56239" y="339474"/>
                  <a:pt x="56239" y="339522"/>
                  <a:pt x="54079" y="339522"/>
                </a:cubicBezTo>
                <a:lnTo>
                  <a:pt x="13034" y="339522"/>
                </a:lnTo>
                <a:cubicBezTo>
                  <a:pt x="10777" y="339522"/>
                  <a:pt x="10633" y="339522"/>
                  <a:pt x="10633" y="337122"/>
                </a:cubicBezTo>
                <a:lnTo>
                  <a:pt x="10633" y="295837"/>
                </a:lnTo>
                <a:cubicBezTo>
                  <a:pt x="10633" y="293748"/>
                  <a:pt x="10633" y="293724"/>
                  <a:pt x="12794" y="293724"/>
                </a:cubicBezTo>
                <a:cubicBezTo>
                  <a:pt x="26571" y="293724"/>
                  <a:pt x="40349" y="293724"/>
                  <a:pt x="54127" y="293724"/>
                </a:cubicBezTo>
                <a:cubicBezTo>
                  <a:pt x="56095" y="293724"/>
                  <a:pt x="56119" y="293724"/>
                  <a:pt x="56119" y="295740"/>
                </a:cubicBezTo>
                <a:cubicBezTo>
                  <a:pt x="56119" y="302749"/>
                  <a:pt x="56119" y="309782"/>
                  <a:pt x="56119" y="316791"/>
                </a:cubicBezTo>
                <a:cubicBezTo>
                  <a:pt x="56119" y="323800"/>
                  <a:pt x="56263" y="330473"/>
                  <a:pt x="56239" y="337314"/>
                </a:cubicBezTo>
                <a:close/>
                <a:moveTo>
                  <a:pt x="56239" y="249055"/>
                </a:moveTo>
                <a:cubicBezTo>
                  <a:pt x="56239" y="262672"/>
                  <a:pt x="56239" y="276274"/>
                  <a:pt x="56239" y="289860"/>
                </a:cubicBezTo>
                <a:cubicBezTo>
                  <a:pt x="56239" y="292260"/>
                  <a:pt x="56239" y="292260"/>
                  <a:pt x="54031" y="292260"/>
                </a:cubicBezTo>
                <a:lnTo>
                  <a:pt x="12986" y="292260"/>
                </a:lnTo>
                <a:cubicBezTo>
                  <a:pt x="10777" y="292260"/>
                  <a:pt x="10753" y="292260"/>
                  <a:pt x="10753" y="289860"/>
                </a:cubicBezTo>
                <a:lnTo>
                  <a:pt x="10753" y="249031"/>
                </a:lnTo>
                <a:cubicBezTo>
                  <a:pt x="10753" y="246294"/>
                  <a:pt x="10537" y="246630"/>
                  <a:pt x="13370" y="246630"/>
                </a:cubicBezTo>
                <a:lnTo>
                  <a:pt x="53887" y="246630"/>
                </a:lnTo>
                <a:cubicBezTo>
                  <a:pt x="56479" y="246630"/>
                  <a:pt x="56239" y="246414"/>
                  <a:pt x="56239" y="249031"/>
                </a:cubicBezTo>
                <a:close/>
                <a:moveTo>
                  <a:pt x="56239" y="243198"/>
                </a:moveTo>
                <a:cubicBezTo>
                  <a:pt x="56239" y="244974"/>
                  <a:pt x="56239" y="244998"/>
                  <a:pt x="54295" y="245022"/>
                </a:cubicBezTo>
                <a:lnTo>
                  <a:pt x="12674" y="245022"/>
                </a:lnTo>
                <a:cubicBezTo>
                  <a:pt x="10609" y="245022"/>
                  <a:pt x="10753" y="245022"/>
                  <a:pt x="10753" y="242910"/>
                </a:cubicBezTo>
                <a:lnTo>
                  <a:pt x="10753" y="201241"/>
                </a:lnTo>
                <a:cubicBezTo>
                  <a:pt x="10753" y="199345"/>
                  <a:pt x="10753" y="199321"/>
                  <a:pt x="12578" y="199321"/>
                </a:cubicBezTo>
                <a:lnTo>
                  <a:pt x="54463" y="199321"/>
                </a:lnTo>
                <a:cubicBezTo>
                  <a:pt x="55735" y="199321"/>
                  <a:pt x="56287" y="199561"/>
                  <a:pt x="56287" y="201025"/>
                </a:cubicBezTo>
                <a:cubicBezTo>
                  <a:pt x="56239" y="215043"/>
                  <a:pt x="56263" y="229084"/>
                  <a:pt x="56239" y="243150"/>
                </a:cubicBezTo>
                <a:close/>
                <a:moveTo>
                  <a:pt x="10753" y="154195"/>
                </a:moveTo>
                <a:cubicBezTo>
                  <a:pt x="10753" y="152083"/>
                  <a:pt x="10753" y="152059"/>
                  <a:pt x="12938" y="152059"/>
                </a:cubicBezTo>
                <a:lnTo>
                  <a:pt x="53983" y="152059"/>
                </a:lnTo>
                <a:cubicBezTo>
                  <a:pt x="56215" y="152059"/>
                  <a:pt x="56239" y="152059"/>
                  <a:pt x="56239" y="154459"/>
                </a:cubicBezTo>
                <a:cubicBezTo>
                  <a:pt x="56239" y="168141"/>
                  <a:pt x="56239" y="181830"/>
                  <a:pt x="56239" y="195528"/>
                </a:cubicBezTo>
                <a:cubicBezTo>
                  <a:pt x="56239" y="197784"/>
                  <a:pt x="56239" y="197784"/>
                  <a:pt x="53959" y="197784"/>
                </a:cubicBezTo>
                <a:lnTo>
                  <a:pt x="12890" y="197784"/>
                </a:lnTo>
                <a:cubicBezTo>
                  <a:pt x="10801" y="197784"/>
                  <a:pt x="10777" y="197784"/>
                  <a:pt x="10753" y="195600"/>
                </a:cubicBezTo>
                <a:lnTo>
                  <a:pt x="10753" y="154195"/>
                </a:lnTo>
                <a:close/>
                <a:moveTo>
                  <a:pt x="10753" y="12362"/>
                </a:moveTo>
                <a:cubicBezTo>
                  <a:pt x="10753" y="10537"/>
                  <a:pt x="10753" y="10513"/>
                  <a:pt x="12650" y="10513"/>
                </a:cubicBezTo>
                <a:cubicBezTo>
                  <a:pt x="26595" y="10513"/>
                  <a:pt x="40541" y="10513"/>
                  <a:pt x="54487" y="10513"/>
                </a:cubicBezTo>
                <a:cubicBezTo>
                  <a:pt x="55831" y="10513"/>
                  <a:pt x="56287" y="10897"/>
                  <a:pt x="56287" y="12290"/>
                </a:cubicBezTo>
                <a:cubicBezTo>
                  <a:pt x="56287" y="26323"/>
                  <a:pt x="56287" y="40357"/>
                  <a:pt x="56287" y="54391"/>
                </a:cubicBezTo>
                <a:cubicBezTo>
                  <a:pt x="56287" y="55759"/>
                  <a:pt x="55879" y="56143"/>
                  <a:pt x="54511" y="56143"/>
                </a:cubicBezTo>
                <a:cubicBezTo>
                  <a:pt x="40565" y="56143"/>
                  <a:pt x="26619" y="56143"/>
                  <a:pt x="12674" y="56143"/>
                </a:cubicBezTo>
                <a:cubicBezTo>
                  <a:pt x="10825" y="56143"/>
                  <a:pt x="10801" y="56143"/>
                  <a:pt x="10801" y="54271"/>
                </a:cubicBezTo>
                <a:cubicBezTo>
                  <a:pt x="10801" y="47262"/>
                  <a:pt x="10801" y="40229"/>
                  <a:pt x="10801" y="33220"/>
                </a:cubicBezTo>
                <a:close/>
                <a:moveTo>
                  <a:pt x="56359" y="101317"/>
                </a:moveTo>
                <a:cubicBezTo>
                  <a:pt x="56359" y="103381"/>
                  <a:pt x="56359" y="103405"/>
                  <a:pt x="54151" y="103405"/>
                </a:cubicBezTo>
                <a:lnTo>
                  <a:pt x="12722" y="103405"/>
                </a:lnTo>
                <a:cubicBezTo>
                  <a:pt x="10825" y="103405"/>
                  <a:pt x="10777" y="103405"/>
                  <a:pt x="10777" y="101581"/>
                </a:cubicBezTo>
                <a:cubicBezTo>
                  <a:pt x="10777" y="87547"/>
                  <a:pt x="10777" y="73513"/>
                  <a:pt x="10777" y="59479"/>
                </a:cubicBezTo>
                <a:cubicBezTo>
                  <a:pt x="10777" y="57703"/>
                  <a:pt x="10777" y="57655"/>
                  <a:pt x="12722" y="57655"/>
                </a:cubicBezTo>
                <a:lnTo>
                  <a:pt x="54295" y="57655"/>
                </a:lnTo>
                <a:cubicBezTo>
                  <a:pt x="56215" y="57655"/>
                  <a:pt x="56239" y="57655"/>
                  <a:pt x="56239" y="59719"/>
                </a:cubicBezTo>
                <a:cubicBezTo>
                  <a:pt x="56271" y="73593"/>
                  <a:pt x="56271" y="87459"/>
                  <a:pt x="56239" y="101317"/>
                </a:cubicBezTo>
                <a:close/>
                <a:moveTo>
                  <a:pt x="12170" y="105013"/>
                </a:moveTo>
                <a:cubicBezTo>
                  <a:pt x="12609" y="105037"/>
                  <a:pt x="13050" y="105037"/>
                  <a:pt x="13490" y="105013"/>
                </a:cubicBezTo>
                <a:lnTo>
                  <a:pt x="53527" y="105013"/>
                </a:lnTo>
                <a:cubicBezTo>
                  <a:pt x="53910" y="105042"/>
                  <a:pt x="54295" y="105042"/>
                  <a:pt x="54679" y="105013"/>
                </a:cubicBezTo>
                <a:cubicBezTo>
                  <a:pt x="56167" y="104773"/>
                  <a:pt x="56383" y="105565"/>
                  <a:pt x="56359" y="106813"/>
                </a:cubicBezTo>
                <a:cubicBezTo>
                  <a:pt x="56359" y="113846"/>
                  <a:pt x="56359" y="120879"/>
                  <a:pt x="56359" y="127888"/>
                </a:cubicBezTo>
                <a:cubicBezTo>
                  <a:pt x="56359" y="134897"/>
                  <a:pt x="56359" y="141401"/>
                  <a:pt x="56359" y="148170"/>
                </a:cubicBezTo>
                <a:cubicBezTo>
                  <a:pt x="56359" y="150571"/>
                  <a:pt x="56575" y="150571"/>
                  <a:pt x="54175" y="150571"/>
                </a:cubicBezTo>
                <a:lnTo>
                  <a:pt x="12962" y="150571"/>
                </a:lnTo>
                <a:cubicBezTo>
                  <a:pt x="10561" y="150571"/>
                  <a:pt x="10753" y="150715"/>
                  <a:pt x="10753" y="148170"/>
                </a:cubicBezTo>
                <a:lnTo>
                  <a:pt x="10753" y="107413"/>
                </a:lnTo>
                <a:cubicBezTo>
                  <a:pt x="10753" y="107149"/>
                  <a:pt x="10753" y="106885"/>
                  <a:pt x="10753" y="106621"/>
                </a:cubicBezTo>
                <a:cubicBezTo>
                  <a:pt x="10657" y="105469"/>
                  <a:pt x="10945" y="104845"/>
                  <a:pt x="12170" y="105013"/>
                </a:cubicBezTo>
                <a:close/>
                <a:moveTo>
                  <a:pt x="10753" y="342906"/>
                </a:moveTo>
                <a:cubicBezTo>
                  <a:pt x="10753" y="341082"/>
                  <a:pt x="10753" y="341058"/>
                  <a:pt x="12650" y="341058"/>
                </a:cubicBezTo>
                <a:cubicBezTo>
                  <a:pt x="26595" y="341058"/>
                  <a:pt x="40565" y="341058"/>
                  <a:pt x="54511" y="341058"/>
                </a:cubicBezTo>
                <a:cubicBezTo>
                  <a:pt x="55903" y="341058"/>
                  <a:pt x="56287" y="341490"/>
                  <a:pt x="56287" y="342858"/>
                </a:cubicBezTo>
                <a:cubicBezTo>
                  <a:pt x="56287" y="349867"/>
                  <a:pt x="56287" y="356900"/>
                  <a:pt x="56287" y="363909"/>
                </a:cubicBezTo>
                <a:cubicBezTo>
                  <a:pt x="56287" y="370918"/>
                  <a:pt x="56287" y="377783"/>
                  <a:pt x="56287" y="384719"/>
                </a:cubicBezTo>
                <a:cubicBezTo>
                  <a:pt x="56287" y="386544"/>
                  <a:pt x="56287" y="386568"/>
                  <a:pt x="54415" y="386568"/>
                </a:cubicBezTo>
                <a:cubicBezTo>
                  <a:pt x="40445" y="386568"/>
                  <a:pt x="26499" y="386568"/>
                  <a:pt x="12530" y="386568"/>
                </a:cubicBezTo>
                <a:cubicBezTo>
                  <a:pt x="11137" y="386568"/>
                  <a:pt x="10777" y="386136"/>
                  <a:pt x="10777" y="384791"/>
                </a:cubicBezTo>
                <a:cubicBezTo>
                  <a:pt x="10777" y="370822"/>
                  <a:pt x="10753" y="356876"/>
                  <a:pt x="10753" y="342906"/>
                </a:cubicBezTo>
                <a:close/>
                <a:moveTo>
                  <a:pt x="56359" y="458121"/>
                </a:moveTo>
                <a:cubicBezTo>
                  <a:pt x="56359" y="464961"/>
                  <a:pt x="56359" y="471802"/>
                  <a:pt x="56359" y="478667"/>
                </a:cubicBezTo>
                <a:cubicBezTo>
                  <a:pt x="56359" y="481067"/>
                  <a:pt x="56599" y="481067"/>
                  <a:pt x="54175" y="481067"/>
                </a:cubicBezTo>
                <a:lnTo>
                  <a:pt x="12962" y="481067"/>
                </a:lnTo>
                <a:cubicBezTo>
                  <a:pt x="10561" y="481067"/>
                  <a:pt x="10753" y="481067"/>
                  <a:pt x="10753" y="478979"/>
                </a:cubicBezTo>
                <a:lnTo>
                  <a:pt x="10753" y="437310"/>
                </a:lnTo>
                <a:cubicBezTo>
                  <a:pt x="10753" y="435390"/>
                  <a:pt x="10753" y="435366"/>
                  <a:pt x="12818" y="435366"/>
                </a:cubicBezTo>
                <a:lnTo>
                  <a:pt x="54175" y="435366"/>
                </a:lnTo>
                <a:cubicBezTo>
                  <a:pt x="56575" y="435366"/>
                  <a:pt x="56239" y="435366"/>
                  <a:pt x="56239" y="437574"/>
                </a:cubicBezTo>
                <a:close/>
                <a:moveTo>
                  <a:pt x="56359" y="431717"/>
                </a:moveTo>
                <a:cubicBezTo>
                  <a:pt x="56359" y="433710"/>
                  <a:pt x="56359" y="433734"/>
                  <a:pt x="54343" y="433734"/>
                </a:cubicBezTo>
                <a:lnTo>
                  <a:pt x="12626" y="433734"/>
                </a:lnTo>
                <a:cubicBezTo>
                  <a:pt x="10801" y="433734"/>
                  <a:pt x="10777" y="433734"/>
                  <a:pt x="10753" y="431837"/>
                </a:cubicBezTo>
                <a:cubicBezTo>
                  <a:pt x="10753" y="417868"/>
                  <a:pt x="10753" y="403915"/>
                  <a:pt x="10753" y="389976"/>
                </a:cubicBezTo>
                <a:cubicBezTo>
                  <a:pt x="10753" y="388128"/>
                  <a:pt x="10753" y="388080"/>
                  <a:pt x="12626" y="388080"/>
                </a:cubicBezTo>
                <a:lnTo>
                  <a:pt x="54247" y="388080"/>
                </a:lnTo>
                <a:cubicBezTo>
                  <a:pt x="56215" y="388080"/>
                  <a:pt x="56239" y="388080"/>
                  <a:pt x="56239" y="390120"/>
                </a:cubicBezTo>
                <a:cubicBezTo>
                  <a:pt x="56239" y="397129"/>
                  <a:pt x="56239" y="404162"/>
                  <a:pt x="56239" y="411171"/>
                </a:cubicBezTo>
                <a:cubicBezTo>
                  <a:pt x="56239" y="418180"/>
                  <a:pt x="56263" y="424900"/>
                  <a:pt x="56239" y="431765"/>
                </a:cubicBezTo>
                <a:close/>
                <a:moveTo>
                  <a:pt x="10753" y="531714"/>
                </a:moveTo>
                <a:cubicBezTo>
                  <a:pt x="10753" y="529817"/>
                  <a:pt x="10753" y="529769"/>
                  <a:pt x="12842" y="529769"/>
                </a:cubicBezTo>
                <a:lnTo>
                  <a:pt x="54151" y="529769"/>
                </a:lnTo>
                <a:cubicBezTo>
                  <a:pt x="56215" y="529769"/>
                  <a:pt x="56239" y="529769"/>
                  <a:pt x="56239" y="531954"/>
                </a:cubicBezTo>
                <a:cubicBezTo>
                  <a:pt x="56239" y="545731"/>
                  <a:pt x="56239" y="559509"/>
                  <a:pt x="56239" y="573263"/>
                </a:cubicBezTo>
                <a:cubicBezTo>
                  <a:pt x="56239" y="575471"/>
                  <a:pt x="56239" y="575351"/>
                  <a:pt x="54007" y="575351"/>
                </a:cubicBezTo>
                <a:lnTo>
                  <a:pt x="12986" y="575351"/>
                </a:lnTo>
                <a:cubicBezTo>
                  <a:pt x="10729" y="575351"/>
                  <a:pt x="10753" y="575471"/>
                  <a:pt x="10753" y="573287"/>
                </a:cubicBezTo>
                <a:close/>
                <a:moveTo>
                  <a:pt x="10753" y="484452"/>
                </a:moveTo>
                <a:cubicBezTo>
                  <a:pt x="10753" y="482652"/>
                  <a:pt x="10753" y="482628"/>
                  <a:pt x="12674" y="482628"/>
                </a:cubicBezTo>
                <a:lnTo>
                  <a:pt x="54247" y="482628"/>
                </a:lnTo>
                <a:cubicBezTo>
                  <a:pt x="56215" y="482628"/>
                  <a:pt x="56239" y="482628"/>
                  <a:pt x="56239" y="484644"/>
                </a:cubicBezTo>
                <a:cubicBezTo>
                  <a:pt x="56239" y="498518"/>
                  <a:pt x="56239" y="512374"/>
                  <a:pt x="56239" y="526217"/>
                </a:cubicBezTo>
                <a:cubicBezTo>
                  <a:pt x="56239" y="528161"/>
                  <a:pt x="56239" y="528185"/>
                  <a:pt x="54199" y="528185"/>
                </a:cubicBezTo>
                <a:lnTo>
                  <a:pt x="12626" y="528185"/>
                </a:lnTo>
                <a:cubicBezTo>
                  <a:pt x="10801" y="528185"/>
                  <a:pt x="10777" y="528185"/>
                  <a:pt x="10777" y="526289"/>
                </a:cubicBezTo>
                <a:cubicBezTo>
                  <a:pt x="10761" y="512350"/>
                  <a:pt x="10753" y="498405"/>
                  <a:pt x="10753" y="484452"/>
                </a:cubicBezTo>
                <a:close/>
                <a:moveTo>
                  <a:pt x="12842" y="622589"/>
                </a:moveTo>
                <a:cubicBezTo>
                  <a:pt x="10441" y="622589"/>
                  <a:pt x="10753" y="622589"/>
                  <a:pt x="10753" y="620405"/>
                </a:cubicBezTo>
                <a:lnTo>
                  <a:pt x="10753" y="579312"/>
                </a:lnTo>
                <a:cubicBezTo>
                  <a:pt x="10753" y="576911"/>
                  <a:pt x="10537" y="576911"/>
                  <a:pt x="12938" y="576911"/>
                </a:cubicBezTo>
                <a:lnTo>
                  <a:pt x="54031" y="576911"/>
                </a:lnTo>
                <a:cubicBezTo>
                  <a:pt x="56431" y="576911"/>
                  <a:pt x="56263" y="576791"/>
                  <a:pt x="56263" y="578999"/>
                </a:cubicBezTo>
                <a:cubicBezTo>
                  <a:pt x="56263" y="592873"/>
                  <a:pt x="56263" y="606747"/>
                  <a:pt x="56263" y="620621"/>
                </a:cubicBezTo>
                <a:cubicBezTo>
                  <a:pt x="56263" y="622541"/>
                  <a:pt x="56263" y="622565"/>
                  <a:pt x="54223" y="622565"/>
                </a:cubicBezTo>
                <a:close/>
                <a:moveTo>
                  <a:pt x="62024" y="624125"/>
                </a:moveTo>
                <a:cubicBezTo>
                  <a:pt x="72969" y="624293"/>
                  <a:pt x="83914" y="624125"/>
                  <a:pt x="94884" y="624125"/>
                </a:cubicBezTo>
                <a:cubicBezTo>
                  <a:pt x="90733" y="625673"/>
                  <a:pt x="86370" y="626578"/>
                  <a:pt x="81946" y="626813"/>
                </a:cubicBezTo>
                <a:cubicBezTo>
                  <a:pt x="71073" y="626813"/>
                  <a:pt x="60343" y="626813"/>
                  <a:pt x="49350" y="626813"/>
                </a:cubicBezTo>
                <a:lnTo>
                  <a:pt x="46326" y="626813"/>
                </a:lnTo>
                <a:cubicBezTo>
                  <a:pt x="51408" y="625191"/>
                  <a:pt x="56691" y="624286"/>
                  <a:pt x="62024" y="624125"/>
                </a:cubicBezTo>
                <a:close/>
                <a:moveTo>
                  <a:pt x="25875" y="631470"/>
                </a:moveTo>
                <a:lnTo>
                  <a:pt x="23139" y="631470"/>
                </a:lnTo>
                <a:cubicBezTo>
                  <a:pt x="28630" y="629706"/>
                  <a:pt x="34325" y="628657"/>
                  <a:pt x="40085" y="628350"/>
                </a:cubicBezTo>
                <a:cubicBezTo>
                  <a:pt x="52086" y="628470"/>
                  <a:pt x="63944" y="628350"/>
                  <a:pt x="76089" y="628350"/>
                </a:cubicBezTo>
                <a:cubicBezTo>
                  <a:pt x="75057" y="629406"/>
                  <a:pt x="73689" y="629262"/>
                  <a:pt x="72633" y="629598"/>
                </a:cubicBezTo>
                <a:cubicBezTo>
                  <a:pt x="67300" y="631033"/>
                  <a:pt x="61783" y="631672"/>
                  <a:pt x="56263" y="631494"/>
                </a:cubicBezTo>
                <a:cubicBezTo>
                  <a:pt x="46062" y="631350"/>
                  <a:pt x="35980" y="631470"/>
                  <a:pt x="25875" y="631470"/>
                </a:cubicBezTo>
                <a:close/>
                <a:moveTo>
                  <a:pt x="52518" y="635694"/>
                </a:moveTo>
                <a:cubicBezTo>
                  <a:pt x="55615" y="635022"/>
                  <a:pt x="58687" y="634374"/>
                  <a:pt x="61760" y="633630"/>
                </a:cubicBezTo>
                <a:cubicBezTo>
                  <a:pt x="63641" y="633203"/>
                  <a:pt x="65567" y="633001"/>
                  <a:pt x="67496" y="633030"/>
                </a:cubicBezTo>
                <a:lnTo>
                  <a:pt x="107485" y="633030"/>
                </a:lnTo>
                <a:cubicBezTo>
                  <a:pt x="101797" y="634710"/>
                  <a:pt x="96252" y="636799"/>
                  <a:pt x="90155" y="636703"/>
                </a:cubicBezTo>
                <a:cubicBezTo>
                  <a:pt x="76978" y="636487"/>
                  <a:pt x="63752" y="636703"/>
                  <a:pt x="50334" y="636703"/>
                </a:cubicBezTo>
                <a:cubicBezTo>
                  <a:pt x="50953" y="636170"/>
                  <a:pt x="51710" y="635819"/>
                  <a:pt x="52518" y="635694"/>
                </a:cubicBezTo>
                <a:close/>
                <a:moveTo>
                  <a:pt x="27483" y="642079"/>
                </a:moveTo>
                <a:cubicBezTo>
                  <a:pt x="27051" y="642079"/>
                  <a:pt x="26595" y="642079"/>
                  <a:pt x="25971" y="642079"/>
                </a:cubicBezTo>
                <a:cubicBezTo>
                  <a:pt x="26482" y="641604"/>
                  <a:pt x="27147" y="641333"/>
                  <a:pt x="27843" y="641311"/>
                </a:cubicBezTo>
                <a:cubicBezTo>
                  <a:pt x="31948" y="640375"/>
                  <a:pt x="36052" y="639439"/>
                  <a:pt x="40157" y="638551"/>
                </a:cubicBezTo>
                <a:cubicBezTo>
                  <a:pt x="40947" y="638390"/>
                  <a:pt x="41752" y="638318"/>
                  <a:pt x="42557" y="638335"/>
                </a:cubicBezTo>
                <a:lnTo>
                  <a:pt x="85163" y="638335"/>
                </a:lnTo>
                <a:cubicBezTo>
                  <a:pt x="85691" y="638335"/>
                  <a:pt x="86195" y="638335"/>
                  <a:pt x="86723" y="638335"/>
                </a:cubicBezTo>
                <a:lnTo>
                  <a:pt x="86723" y="638767"/>
                </a:lnTo>
                <a:cubicBezTo>
                  <a:pt x="82402" y="639871"/>
                  <a:pt x="78106" y="640951"/>
                  <a:pt x="73785" y="642007"/>
                </a:cubicBezTo>
                <a:cubicBezTo>
                  <a:pt x="73259" y="642067"/>
                  <a:pt x="72727" y="642067"/>
                  <a:pt x="72201" y="642007"/>
                </a:cubicBezTo>
                <a:close/>
                <a:moveTo>
                  <a:pt x="73281" y="643807"/>
                </a:moveTo>
                <a:cubicBezTo>
                  <a:pt x="73882" y="643695"/>
                  <a:pt x="74495" y="643654"/>
                  <a:pt x="75105" y="643687"/>
                </a:cubicBezTo>
                <a:lnTo>
                  <a:pt x="123111" y="643687"/>
                </a:lnTo>
                <a:cubicBezTo>
                  <a:pt x="122640" y="644280"/>
                  <a:pt x="121946" y="644655"/>
                  <a:pt x="121191" y="644720"/>
                </a:cubicBezTo>
                <a:cubicBezTo>
                  <a:pt x="119415" y="645224"/>
                  <a:pt x="117615" y="645632"/>
                  <a:pt x="115886" y="646280"/>
                </a:cubicBezTo>
                <a:cubicBezTo>
                  <a:pt x="110739" y="647994"/>
                  <a:pt x="105319" y="648742"/>
                  <a:pt x="99900" y="648488"/>
                </a:cubicBezTo>
                <a:cubicBezTo>
                  <a:pt x="86579" y="648344"/>
                  <a:pt x="73233" y="648488"/>
                  <a:pt x="59911" y="648488"/>
                </a:cubicBezTo>
                <a:lnTo>
                  <a:pt x="56767" y="648488"/>
                </a:lnTo>
                <a:lnTo>
                  <a:pt x="56767" y="648008"/>
                </a:lnTo>
                <a:cubicBezTo>
                  <a:pt x="62264" y="646544"/>
                  <a:pt x="67760" y="645080"/>
                  <a:pt x="73281" y="643807"/>
                </a:cubicBezTo>
                <a:close/>
                <a:moveTo>
                  <a:pt x="29836" y="655449"/>
                </a:moveTo>
                <a:cubicBezTo>
                  <a:pt x="29390" y="655543"/>
                  <a:pt x="28936" y="655338"/>
                  <a:pt x="28708" y="654945"/>
                </a:cubicBezTo>
                <a:lnTo>
                  <a:pt x="47766" y="650144"/>
                </a:lnTo>
                <a:cubicBezTo>
                  <a:pt x="48453" y="650005"/>
                  <a:pt x="49154" y="649947"/>
                  <a:pt x="49854" y="649976"/>
                </a:cubicBezTo>
                <a:lnTo>
                  <a:pt x="99612" y="649976"/>
                </a:lnTo>
                <a:cubicBezTo>
                  <a:pt x="99996" y="649976"/>
                  <a:pt x="100428" y="649808"/>
                  <a:pt x="100788" y="650168"/>
                </a:cubicBezTo>
                <a:cubicBezTo>
                  <a:pt x="100404" y="650744"/>
                  <a:pt x="99804" y="650792"/>
                  <a:pt x="99228" y="650960"/>
                </a:cubicBezTo>
                <a:lnTo>
                  <a:pt x="85090" y="655017"/>
                </a:lnTo>
                <a:cubicBezTo>
                  <a:pt x="84162" y="655286"/>
                  <a:pt x="83201" y="655422"/>
                  <a:pt x="82234" y="655425"/>
                </a:cubicBezTo>
                <a:close/>
                <a:moveTo>
                  <a:pt x="83602" y="657201"/>
                </a:moveTo>
                <a:cubicBezTo>
                  <a:pt x="84390" y="657028"/>
                  <a:pt x="85199" y="656973"/>
                  <a:pt x="86003" y="657033"/>
                </a:cubicBezTo>
                <a:lnTo>
                  <a:pt x="138689" y="657033"/>
                </a:lnTo>
                <a:cubicBezTo>
                  <a:pt x="139424" y="656894"/>
                  <a:pt x="140184" y="657004"/>
                  <a:pt x="140849" y="657345"/>
                </a:cubicBezTo>
                <a:cubicBezTo>
                  <a:pt x="140393" y="657969"/>
                  <a:pt x="139673" y="658017"/>
                  <a:pt x="139097" y="658209"/>
                </a:cubicBezTo>
                <a:cubicBezTo>
                  <a:pt x="134705" y="659697"/>
                  <a:pt x="130288" y="661114"/>
                  <a:pt x="125896" y="662602"/>
                </a:cubicBezTo>
                <a:cubicBezTo>
                  <a:pt x="124825" y="662983"/>
                  <a:pt x="123696" y="663178"/>
                  <a:pt x="122559" y="663178"/>
                </a:cubicBezTo>
                <a:lnTo>
                  <a:pt x="64280" y="663178"/>
                </a:lnTo>
                <a:lnTo>
                  <a:pt x="64280" y="662674"/>
                </a:lnTo>
                <a:cubicBezTo>
                  <a:pt x="70665" y="660850"/>
                  <a:pt x="77122" y="659001"/>
                  <a:pt x="83602" y="657201"/>
                </a:cubicBezTo>
                <a:close/>
                <a:moveTo>
                  <a:pt x="34228" y="672035"/>
                </a:moveTo>
                <a:lnTo>
                  <a:pt x="33052" y="672035"/>
                </a:lnTo>
                <a:cubicBezTo>
                  <a:pt x="34063" y="671298"/>
                  <a:pt x="35244" y="670828"/>
                  <a:pt x="36485" y="670667"/>
                </a:cubicBezTo>
                <a:cubicBezTo>
                  <a:pt x="42629" y="668867"/>
                  <a:pt x="48774" y="667138"/>
                  <a:pt x="54919" y="665386"/>
                </a:cubicBezTo>
                <a:cubicBezTo>
                  <a:pt x="56094" y="665026"/>
                  <a:pt x="57314" y="664832"/>
                  <a:pt x="58543" y="664810"/>
                </a:cubicBezTo>
                <a:lnTo>
                  <a:pt x="116150" y="664810"/>
                </a:lnTo>
                <a:cubicBezTo>
                  <a:pt x="116630" y="664810"/>
                  <a:pt x="117158" y="664618"/>
                  <a:pt x="117591" y="665002"/>
                </a:cubicBezTo>
                <a:cubicBezTo>
                  <a:pt x="117278" y="665626"/>
                  <a:pt x="116630" y="665674"/>
                  <a:pt x="116078" y="665842"/>
                </a:cubicBezTo>
                <a:cubicBezTo>
                  <a:pt x="110342" y="667762"/>
                  <a:pt x="104605" y="669659"/>
                  <a:pt x="98892" y="671603"/>
                </a:cubicBezTo>
                <a:cubicBezTo>
                  <a:pt x="97982" y="671925"/>
                  <a:pt x="97025" y="672095"/>
                  <a:pt x="96060" y="672107"/>
                </a:cubicBezTo>
                <a:close/>
                <a:moveTo>
                  <a:pt x="75729" y="681084"/>
                </a:moveTo>
                <a:lnTo>
                  <a:pt x="95940" y="674339"/>
                </a:lnTo>
                <a:cubicBezTo>
                  <a:pt x="97009" y="673943"/>
                  <a:pt x="98136" y="673722"/>
                  <a:pt x="99276" y="673691"/>
                </a:cubicBezTo>
                <a:cubicBezTo>
                  <a:pt x="120591" y="673691"/>
                  <a:pt x="141913" y="673691"/>
                  <a:pt x="163244" y="673691"/>
                </a:cubicBezTo>
                <a:cubicBezTo>
                  <a:pt x="163548" y="673674"/>
                  <a:pt x="163852" y="673674"/>
                  <a:pt x="164156" y="673691"/>
                </a:cubicBezTo>
                <a:cubicBezTo>
                  <a:pt x="163733" y="674241"/>
                  <a:pt x="163129" y="674622"/>
                  <a:pt x="162452" y="674771"/>
                </a:cubicBezTo>
                <a:lnTo>
                  <a:pt x="145650" y="681540"/>
                </a:lnTo>
                <a:cubicBezTo>
                  <a:pt x="144769" y="681915"/>
                  <a:pt x="143823" y="682111"/>
                  <a:pt x="142866" y="682116"/>
                </a:cubicBezTo>
                <a:lnTo>
                  <a:pt x="75153" y="682116"/>
                </a:lnTo>
                <a:cubicBezTo>
                  <a:pt x="74648" y="682219"/>
                  <a:pt x="74127" y="682047"/>
                  <a:pt x="73785" y="681660"/>
                </a:cubicBezTo>
                <a:close/>
                <a:moveTo>
                  <a:pt x="40565" y="693830"/>
                </a:moveTo>
                <a:cubicBezTo>
                  <a:pt x="40133" y="693830"/>
                  <a:pt x="39701" y="693830"/>
                  <a:pt x="39173" y="693830"/>
                </a:cubicBezTo>
                <a:cubicBezTo>
                  <a:pt x="39581" y="693038"/>
                  <a:pt x="40349" y="693038"/>
                  <a:pt x="40949" y="692822"/>
                </a:cubicBezTo>
                <a:lnTo>
                  <a:pt x="65600" y="684565"/>
                </a:lnTo>
                <a:cubicBezTo>
                  <a:pt x="66660" y="684159"/>
                  <a:pt x="67779" y="683933"/>
                  <a:pt x="68913" y="683892"/>
                </a:cubicBezTo>
                <a:lnTo>
                  <a:pt x="138905" y="683892"/>
                </a:lnTo>
                <a:cubicBezTo>
                  <a:pt x="138305" y="684925"/>
                  <a:pt x="137441" y="684997"/>
                  <a:pt x="136769" y="685285"/>
                </a:cubicBezTo>
                <a:lnTo>
                  <a:pt x="116750" y="693086"/>
                </a:lnTo>
                <a:cubicBezTo>
                  <a:pt x="115785" y="693489"/>
                  <a:pt x="114748" y="693693"/>
                  <a:pt x="113702" y="693686"/>
                </a:cubicBezTo>
                <a:close/>
                <a:moveTo>
                  <a:pt x="88571" y="706239"/>
                </a:moveTo>
                <a:lnTo>
                  <a:pt x="114158" y="695942"/>
                </a:lnTo>
                <a:cubicBezTo>
                  <a:pt x="115050" y="695579"/>
                  <a:pt x="116004" y="695392"/>
                  <a:pt x="116966" y="695390"/>
                </a:cubicBezTo>
                <a:lnTo>
                  <a:pt x="192600" y="695390"/>
                </a:lnTo>
                <a:cubicBezTo>
                  <a:pt x="192912" y="695390"/>
                  <a:pt x="193272" y="695270"/>
                  <a:pt x="193560" y="695606"/>
                </a:cubicBezTo>
                <a:cubicBezTo>
                  <a:pt x="193248" y="696374"/>
                  <a:pt x="192480" y="696470"/>
                  <a:pt x="191904" y="696782"/>
                </a:cubicBezTo>
                <a:lnTo>
                  <a:pt x="172701" y="706383"/>
                </a:lnTo>
                <a:cubicBezTo>
                  <a:pt x="171623" y="706959"/>
                  <a:pt x="170419" y="707255"/>
                  <a:pt x="169197" y="707247"/>
                </a:cubicBezTo>
                <a:lnTo>
                  <a:pt x="87251" y="707247"/>
                </a:lnTo>
                <a:cubicBezTo>
                  <a:pt x="87395" y="706311"/>
                  <a:pt x="88115" y="706359"/>
                  <a:pt x="88643" y="706143"/>
                </a:cubicBezTo>
                <a:close/>
                <a:moveTo>
                  <a:pt x="48630" y="723785"/>
                </a:moveTo>
                <a:cubicBezTo>
                  <a:pt x="47934" y="723785"/>
                  <a:pt x="47118" y="724025"/>
                  <a:pt x="46614" y="723497"/>
                </a:cubicBezTo>
                <a:cubicBezTo>
                  <a:pt x="46110" y="722969"/>
                  <a:pt x="46614" y="722825"/>
                  <a:pt x="47142" y="722729"/>
                </a:cubicBezTo>
                <a:lnTo>
                  <a:pt x="79618" y="709792"/>
                </a:lnTo>
                <a:cubicBezTo>
                  <a:pt x="80896" y="709228"/>
                  <a:pt x="82277" y="708935"/>
                  <a:pt x="83674" y="708928"/>
                </a:cubicBezTo>
                <a:lnTo>
                  <a:pt x="164564" y="708928"/>
                </a:lnTo>
                <a:cubicBezTo>
                  <a:pt x="165287" y="708793"/>
                  <a:pt x="166033" y="708887"/>
                  <a:pt x="166701" y="709192"/>
                </a:cubicBezTo>
                <a:cubicBezTo>
                  <a:pt x="166161" y="709763"/>
                  <a:pt x="165483" y="710185"/>
                  <a:pt x="164732" y="710416"/>
                </a:cubicBezTo>
                <a:cubicBezTo>
                  <a:pt x="157075" y="714280"/>
                  <a:pt x="149370" y="718121"/>
                  <a:pt x="141713" y="721961"/>
                </a:cubicBezTo>
                <a:cubicBezTo>
                  <a:pt x="140921" y="722345"/>
                  <a:pt x="140177" y="722801"/>
                  <a:pt x="139313" y="723233"/>
                </a:cubicBezTo>
                <a:lnTo>
                  <a:pt x="139313" y="723233"/>
                </a:lnTo>
                <a:cubicBezTo>
                  <a:pt x="138593" y="723953"/>
                  <a:pt x="137681" y="723761"/>
                  <a:pt x="136913" y="723761"/>
                </a:cubicBezTo>
                <a:close/>
                <a:moveTo>
                  <a:pt x="107605" y="740851"/>
                </a:moveTo>
                <a:cubicBezTo>
                  <a:pt x="117622" y="735780"/>
                  <a:pt x="127648" y="730739"/>
                  <a:pt x="137681" y="725730"/>
                </a:cubicBezTo>
                <a:cubicBezTo>
                  <a:pt x="138745" y="725137"/>
                  <a:pt x="139943" y="724822"/>
                  <a:pt x="141161" y="724817"/>
                </a:cubicBezTo>
                <a:lnTo>
                  <a:pt x="232085" y="724817"/>
                </a:lnTo>
                <a:lnTo>
                  <a:pt x="233405" y="724817"/>
                </a:lnTo>
                <a:cubicBezTo>
                  <a:pt x="232918" y="725557"/>
                  <a:pt x="232237" y="726145"/>
                  <a:pt x="231437" y="726522"/>
                </a:cubicBezTo>
                <a:cubicBezTo>
                  <a:pt x="224236" y="731322"/>
                  <a:pt x="217035" y="736123"/>
                  <a:pt x="209834" y="740923"/>
                </a:cubicBezTo>
                <a:cubicBezTo>
                  <a:pt x="208766" y="741675"/>
                  <a:pt x="207491" y="742076"/>
                  <a:pt x="206185" y="742076"/>
                </a:cubicBezTo>
                <a:lnTo>
                  <a:pt x="107773" y="742076"/>
                </a:lnTo>
                <a:cubicBezTo>
                  <a:pt x="107236" y="742186"/>
                  <a:pt x="106677" y="742112"/>
                  <a:pt x="106189" y="741860"/>
                </a:cubicBezTo>
                <a:cubicBezTo>
                  <a:pt x="106333" y="741091"/>
                  <a:pt x="107101" y="741091"/>
                  <a:pt x="107677" y="740755"/>
                </a:cubicBezTo>
                <a:close/>
                <a:moveTo>
                  <a:pt x="61400" y="765214"/>
                </a:moveTo>
                <a:cubicBezTo>
                  <a:pt x="60920" y="765214"/>
                  <a:pt x="60391" y="765406"/>
                  <a:pt x="59935" y="764998"/>
                </a:cubicBezTo>
                <a:cubicBezTo>
                  <a:pt x="59935" y="764230"/>
                  <a:pt x="60776" y="764206"/>
                  <a:pt x="61280" y="763942"/>
                </a:cubicBezTo>
                <a:lnTo>
                  <a:pt x="100284" y="744404"/>
                </a:lnTo>
                <a:cubicBezTo>
                  <a:pt x="101121" y="743936"/>
                  <a:pt x="102062" y="743689"/>
                  <a:pt x="103021" y="743684"/>
                </a:cubicBezTo>
                <a:lnTo>
                  <a:pt x="203833" y="743684"/>
                </a:lnTo>
                <a:cubicBezTo>
                  <a:pt x="204097" y="743684"/>
                  <a:pt x="204337" y="743684"/>
                  <a:pt x="205129" y="743852"/>
                </a:cubicBezTo>
                <a:cubicBezTo>
                  <a:pt x="204001" y="744644"/>
                  <a:pt x="203329" y="745172"/>
                  <a:pt x="202729" y="745652"/>
                </a:cubicBezTo>
                <a:cubicBezTo>
                  <a:pt x="193608" y="751749"/>
                  <a:pt x="184495" y="757846"/>
                  <a:pt x="175390" y="763942"/>
                </a:cubicBezTo>
                <a:cubicBezTo>
                  <a:pt x="174262" y="764770"/>
                  <a:pt x="172900" y="765217"/>
                  <a:pt x="171501" y="765214"/>
                </a:cubicBezTo>
                <a:close/>
                <a:moveTo>
                  <a:pt x="136073" y="792146"/>
                </a:moveTo>
                <a:cubicBezTo>
                  <a:pt x="148170" y="784050"/>
                  <a:pt x="160268" y="775951"/>
                  <a:pt x="172365" y="767855"/>
                </a:cubicBezTo>
                <a:cubicBezTo>
                  <a:pt x="173448" y="767123"/>
                  <a:pt x="174731" y="766746"/>
                  <a:pt x="176038" y="766775"/>
                </a:cubicBezTo>
                <a:lnTo>
                  <a:pt x="287411" y="766775"/>
                </a:lnTo>
                <a:cubicBezTo>
                  <a:pt x="288218" y="766597"/>
                  <a:pt x="289063" y="766691"/>
                  <a:pt x="289812" y="767039"/>
                </a:cubicBezTo>
                <a:cubicBezTo>
                  <a:pt x="289457" y="767742"/>
                  <a:pt x="288938" y="768352"/>
                  <a:pt x="288300" y="768815"/>
                </a:cubicBezTo>
                <a:cubicBezTo>
                  <a:pt x="280547" y="776592"/>
                  <a:pt x="272770" y="784321"/>
                  <a:pt x="265065" y="792122"/>
                </a:cubicBezTo>
                <a:cubicBezTo>
                  <a:pt x="264088" y="793293"/>
                  <a:pt x="262628" y="793948"/>
                  <a:pt x="261104" y="793898"/>
                </a:cubicBezTo>
                <a:cubicBezTo>
                  <a:pt x="219675" y="793898"/>
                  <a:pt x="178254" y="793898"/>
                  <a:pt x="136841" y="793898"/>
                </a:cubicBezTo>
                <a:lnTo>
                  <a:pt x="134441" y="793898"/>
                </a:lnTo>
                <a:cubicBezTo>
                  <a:pt x="134825" y="792722"/>
                  <a:pt x="135521" y="792506"/>
                  <a:pt x="136073" y="792146"/>
                </a:cubicBezTo>
                <a:close/>
                <a:moveTo>
                  <a:pt x="81634" y="828438"/>
                </a:moveTo>
                <a:cubicBezTo>
                  <a:pt x="97556" y="817812"/>
                  <a:pt x="113470" y="807179"/>
                  <a:pt x="129376" y="796538"/>
                </a:cubicBezTo>
                <a:cubicBezTo>
                  <a:pt x="130516" y="795741"/>
                  <a:pt x="131873" y="795314"/>
                  <a:pt x="133264" y="795314"/>
                </a:cubicBezTo>
                <a:lnTo>
                  <a:pt x="258920" y="795314"/>
                </a:lnTo>
                <a:cubicBezTo>
                  <a:pt x="259611" y="795192"/>
                  <a:pt x="260322" y="795249"/>
                  <a:pt x="260984" y="795482"/>
                </a:cubicBezTo>
                <a:cubicBezTo>
                  <a:pt x="261128" y="796274"/>
                  <a:pt x="260456" y="796538"/>
                  <a:pt x="260072" y="796922"/>
                </a:cubicBezTo>
                <a:cubicBezTo>
                  <a:pt x="249463" y="807548"/>
                  <a:pt x="238853" y="818182"/>
                  <a:pt x="228244" y="828822"/>
                </a:cubicBezTo>
                <a:cubicBezTo>
                  <a:pt x="227249" y="829790"/>
                  <a:pt x="225883" y="830282"/>
                  <a:pt x="224500" y="830166"/>
                </a:cubicBezTo>
                <a:lnTo>
                  <a:pt x="79546" y="830166"/>
                </a:lnTo>
                <a:cubicBezTo>
                  <a:pt x="80088" y="829427"/>
                  <a:pt x="80806" y="828832"/>
                  <a:pt x="81634" y="828438"/>
                </a:cubicBezTo>
                <a:close/>
                <a:moveTo>
                  <a:pt x="176158" y="878364"/>
                </a:moveTo>
                <a:cubicBezTo>
                  <a:pt x="120935" y="878364"/>
                  <a:pt x="65728" y="878364"/>
                  <a:pt x="10537" y="878364"/>
                </a:cubicBezTo>
                <a:lnTo>
                  <a:pt x="7921" y="878364"/>
                </a:lnTo>
                <a:cubicBezTo>
                  <a:pt x="7921" y="877332"/>
                  <a:pt x="8593" y="877236"/>
                  <a:pt x="9025" y="876924"/>
                </a:cubicBezTo>
                <a:lnTo>
                  <a:pt x="74913" y="832927"/>
                </a:lnTo>
                <a:cubicBezTo>
                  <a:pt x="75905" y="832207"/>
                  <a:pt x="77096" y="831813"/>
                  <a:pt x="78322" y="831799"/>
                </a:cubicBezTo>
                <a:cubicBezTo>
                  <a:pt x="126696" y="831799"/>
                  <a:pt x="175070" y="831799"/>
                  <a:pt x="223444" y="831799"/>
                </a:cubicBezTo>
                <a:lnTo>
                  <a:pt x="224692" y="831799"/>
                </a:lnTo>
                <a:cubicBezTo>
                  <a:pt x="224357" y="832708"/>
                  <a:pt x="223754" y="833496"/>
                  <a:pt x="222964" y="834055"/>
                </a:cubicBezTo>
                <a:cubicBezTo>
                  <a:pt x="208834" y="848217"/>
                  <a:pt x="194688" y="862378"/>
                  <a:pt x="180526" y="876540"/>
                </a:cubicBezTo>
                <a:cubicBezTo>
                  <a:pt x="179414" y="877767"/>
                  <a:pt x="177813" y="878436"/>
                  <a:pt x="176158" y="878364"/>
                </a:cubicBezTo>
                <a:close/>
                <a:moveTo>
                  <a:pt x="317487" y="944757"/>
                </a:moveTo>
                <a:cubicBezTo>
                  <a:pt x="262009" y="944757"/>
                  <a:pt x="206521" y="944757"/>
                  <a:pt x="151027" y="944757"/>
                </a:cubicBezTo>
                <a:lnTo>
                  <a:pt x="115502" y="944757"/>
                </a:lnTo>
                <a:lnTo>
                  <a:pt x="115286" y="944229"/>
                </a:lnTo>
                <a:lnTo>
                  <a:pt x="117062" y="942404"/>
                </a:lnTo>
                <a:lnTo>
                  <a:pt x="154123" y="905344"/>
                </a:lnTo>
                <a:cubicBezTo>
                  <a:pt x="161996" y="897471"/>
                  <a:pt x="169893" y="889574"/>
                  <a:pt x="177694" y="881629"/>
                </a:cubicBezTo>
                <a:cubicBezTo>
                  <a:pt x="178752" y="880465"/>
                  <a:pt x="180277" y="879841"/>
                  <a:pt x="181846" y="879925"/>
                </a:cubicBezTo>
                <a:cubicBezTo>
                  <a:pt x="237853" y="879925"/>
                  <a:pt x="293772" y="879925"/>
                  <a:pt x="349603" y="879925"/>
                </a:cubicBezTo>
                <a:cubicBezTo>
                  <a:pt x="350482" y="879790"/>
                  <a:pt x="351379" y="879872"/>
                  <a:pt x="352219" y="880165"/>
                </a:cubicBezTo>
                <a:cubicBezTo>
                  <a:pt x="352363" y="881125"/>
                  <a:pt x="351715" y="881797"/>
                  <a:pt x="351331" y="882565"/>
                </a:cubicBezTo>
                <a:cubicBezTo>
                  <a:pt x="341377" y="902487"/>
                  <a:pt x="331440" y="922427"/>
                  <a:pt x="321520" y="942380"/>
                </a:cubicBezTo>
                <a:cubicBezTo>
                  <a:pt x="320891" y="944013"/>
                  <a:pt x="319220" y="944997"/>
                  <a:pt x="317487" y="944757"/>
                </a:cubicBezTo>
                <a:close/>
                <a:moveTo>
                  <a:pt x="528185" y="895046"/>
                </a:moveTo>
                <a:cubicBezTo>
                  <a:pt x="528185" y="910776"/>
                  <a:pt x="528130" y="926490"/>
                  <a:pt x="528017" y="942188"/>
                </a:cubicBezTo>
                <a:cubicBezTo>
                  <a:pt x="528017" y="942644"/>
                  <a:pt x="528017" y="943076"/>
                  <a:pt x="528017" y="943508"/>
                </a:cubicBezTo>
                <a:cubicBezTo>
                  <a:pt x="528017" y="944445"/>
                  <a:pt x="527561" y="944733"/>
                  <a:pt x="526721" y="944709"/>
                </a:cubicBezTo>
                <a:lnTo>
                  <a:pt x="322120" y="944709"/>
                </a:lnTo>
                <a:cubicBezTo>
                  <a:pt x="322720" y="943484"/>
                  <a:pt x="323080" y="942692"/>
                  <a:pt x="323464" y="941924"/>
                </a:cubicBezTo>
                <a:cubicBezTo>
                  <a:pt x="333418" y="922002"/>
                  <a:pt x="343386" y="902072"/>
                  <a:pt x="353372" y="882133"/>
                </a:cubicBezTo>
                <a:cubicBezTo>
                  <a:pt x="353895" y="880652"/>
                  <a:pt x="355361" y="879721"/>
                  <a:pt x="356924" y="879877"/>
                </a:cubicBezTo>
                <a:cubicBezTo>
                  <a:pt x="413139" y="879877"/>
                  <a:pt x="469337" y="879877"/>
                  <a:pt x="525521" y="879877"/>
                </a:cubicBezTo>
                <a:cubicBezTo>
                  <a:pt x="525881" y="879877"/>
                  <a:pt x="526241" y="879877"/>
                  <a:pt x="526577" y="879877"/>
                </a:cubicBezTo>
                <a:cubicBezTo>
                  <a:pt x="527849" y="879733"/>
                  <a:pt x="528233" y="880333"/>
                  <a:pt x="528209" y="881581"/>
                </a:cubicBezTo>
                <a:cubicBezTo>
                  <a:pt x="528161" y="886093"/>
                  <a:pt x="528209" y="890582"/>
                  <a:pt x="528185" y="895046"/>
                </a:cubicBezTo>
                <a:close/>
                <a:moveTo>
                  <a:pt x="528809" y="755445"/>
                </a:moveTo>
                <a:cubicBezTo>
                  <a:pt x="528845" y="755971"/>
                  <a:pt x="528672" y="756487"/>
                  <a:pt x="528329" y="756885"/>
                </a:cubicBezTo>
                <a:cubicBezTo>
                  <a:pt x="528132" y="759151"/>
                  <a:pt x="528094" y="761429"/>
                  <a:pt x="528209" y="763702"/>
                </a:cubicBezTo>
                <a:cubicBezTo>
                  <a:pt x="528209" y="764854"/>
                  <a:pt x="527825" y="765334"/>
                  <a:pt x="526673" y="765214"/>
                </a:cubicBezTo>
                <a:cubicBezTo>
                  <a:pt x="526145" y="765214"/>
                  <a:pt x="525617" y="765214"/>
                  <a:pt x="525089" y="765214"/>
                </a:cubicBezTo>
                <a:lnTo>
                  <a:pt x="414987" y="765214"/>
                </a:lnTo>
                <a:cubicBezTo>
                  <a:pt x="414145" y="765313"/>
                  <a:pt x="413293" y="765262"/>
                  <a:pt x="412467" y="765070"/>
                </a:cubicBezTo>
                <a:cubicBezTo>
                  <a:pt x="412131" y="764422"/>
                  <a:pt x="412467" y="764014"/>
                  <a:pt x="412731" y="763534"/>
                </a:cubicBezTo>
                <a:lnTo>
                  <a:pt x="422140" y="744716"/>
                </a:lnTo>
                <a:cubicBezTo>
                  <a:pt x="422366" y="744344"/>
                  <a:pt x="422623" y="743991"/>
                  <a:pt x="422908" y="743660"/>
                </a:cubicBezTo>
                <a:cubicBezTo>
                  <a:pt x="423628" y="742988"/>
                  <a:pt x="424540" y="743180"/>
                  <a:pt x="425308" y="743180"/>
                </a:cubicBezTo>
                <a:lnTo>
                  <a:pt x="525449" y="743180"/>
                </a:lnTo>
                <a:cubicBezTo>
                  <a:pt x="526361" y="743180"/>
                  <a:pt x="527393" y="742892"/>
                  <a:pt x="528113" y="743756"/>
                </a:cubicBezTo>
                <a:cubicBezTo>
                  <a:pt x="528572" y="744145"/>
                  <a:pt x="528800" y="744745"/>
                  <a:pt x="528713" y="745340"/>
                </a:cubicBezTo>
                <a:close/>
                <a:moveTo>
                  <a:pt x="528209" y="742052"/>
                </a:moveTo>
                <a:cubicBezTo>
                  <a:pt x="527561" y="742868"/>
                  <a:pt x="526649" y="742652"/>
                  <a:pt x="525809" y="742652"/>
                </a:cubicBezTo>
                <a:lnTo>
                  <a:pt x="425837" y="742652"/>
                </a:lnTo>
                <a:cubicBezTo>
                  <a:pt x="425020" y="742652"/>
                  <a:pt x="424036" y="742916"/>
                  <a:pt x="423436" y="741908"/>
                </a:cubicBezTo>
                <a:cubicBezTo>
                  <a:pt x="425981" y="736843"/>
                  <a:pt x="428525" y="731754"/>
                  <a:pt x="431093" y="726690"/>
                </a:cubicBezTo>
                <a:cubicBezTo>
                  <a:pt x="431340" y="725938"/>
                  <a:pt x="431758" y="725257"/>
                  <a:pt x="432317" y="724697"/>
                </a:cubicBezTo>
                <a:cubicBezTo>
                  <a:pt x="433037" y="724025"/>
                  <a:pt x="433950" y="724193"/>
                  <a:pt x="434718" y="724193"/>
                </a:cubicBezTo>
                <a:lnTo>
                  <a:pt x="525377" y="724193"/>
                </a:lnTo>
                <a:cubicBezTo>
                  <a:pt x="526289" y="724193"/>
                  <a:pt x="527321" y="723881"/>
                  <a:pt x="528041" y="724769"/>
                </a:cubicBezTo>
                <a:cubicBezTo>
                  <a:pt x="528689" y="725249"/>
                  <a:pt x="528641" y="725946"/>
                  <a:pt x="528641" y="726642"/>
                </a:cubicBezTo>
                <a:lnTo>
                  <a:pt x="528641" y="740179"/>
                </a:lnTo>
                <a:cubicBezTo>
                  <a:pt x="528809" y="740875"/>
                  <a:pt x="528857" y="741596"/>
                  <a:pt x="528209" y="742052"/>
                </a:cubicBezTo>
                <a:close/>
                <a:moveTo>
                  <a:pt x="528209" y="682044"/>
                </a:moveTo>
                <a:cubicBezTo>
                  <a:pt x="527417" y="682044"/>
                  <a:pt x="526649" y="682044"/>
                  <a:pt x="525809" y="682044"/>
                </a:cubicBezTo>
                <a:lnTo>
                  <a:pt x="453416" y="682044"/>
                </a:lnTo>
                <a:lnTo>
                  <a:pt x="457688" y="673571"/>
                </a:lnTo>
                <a:cubicBezTo>
                  <a:pt x="458361" y="672779"/>
                  <a:pt x="459297" y="672995"/>
                  <a:pt x="460089" y="672995"/>
                </a:cubicBezTo>
                <a:lnTo>
                  <a:pt x="525737" y="672995"/>
                </a:lnTo>
                <a:cubicBezTo>
                  <a:pt x="526577" y="672995"/>
                  <a:pt x="527489" y="672779"/>
                  <a:pt x="528137" y="673595"/>
                </a:cubicBezTo>
                <a:cubicBezTo>
                  <a:pt x="528202" y="673631"/>
                  <a:pt x="528260" y="673679"/>
                  <a:pt x="528305" y="673739"/>
                </a:cubicBezTo>
                <a:cubicBezTo>
                  <a:pt x="529117" y="676452"/>
                  <a:pt x="529092" y="679346"/>
                  <a:pt x="528233" y="682044"/>
                </a:cubicBezTo>
                <a:close/>
                <a:moveTo>
                  <a:pt x="529913" y="673715"/>
                </a:moveTo>
                <a:lnTo>
                  <a:pt x="529913" y="673715"/>
                </a:lnTo>
                <a:cubicBezTo>
                  <a:pt x="530537" y="672851"/>
                  <a:pt x="531474" y="673091"/>
                  <a:pt x="532314" y="673091"/>
                </a:cubicBezTo>
                <a:lnTo>
                  <a:pt x="597986" y="673091"/>
                </a:lnTo>
                <a:cubicBezTo>
                  <a:pt x="598850" y="673091"/>
                  <a:pt x="599762" y="672875"/>
                  <a:pt x="600386" y="673667"/>
                </a:cubicBezTo>
                <a:lnTo>
                  <a:pt x="604491" y="681804"/>
                </a:lnTo>
                <a:cubicBezTo>
                  <a:pt x="603749" y="682171"/>
                  <a:pt x="602906" y="682289"/>
                  <a:pt x="602090" y="682140"/>
                </a:cubicBezTo>
                <a:lnTo>
                  <a:pt x="532002" y="682140"/>
                </a:lnTo>
                <a:cubicBezTo>
                  <a:pt x="531306" y="682140"/>
                  <a:pt x="530609" y="682140"/>
                  <a:pt x="529913" y="682140"/>
                </a:cubicBezTo>
                <a:lnTo>
                  <a:pt x="529913" y="682140"/>
                </a:lnTo>
                <a:cubicBezTo>
                  <a:pt x="528927" y="679418"/>
                  <a:pt x="528934" y="676432"/>
                  <a:pt x="529937" y="673715"/>
                </a:cubicBezTo>
                <a:close/>
                <a:moveTo>
                  <a:pt x="529289" y="763414"/>
                </a:moveTo>
                <a:cubicBezTo>
                  <a:pt x="529289" y="757478"/>
                  <a:pt x="529289" y="751550"/>
                  <a:pt x="529289" y="745628"/>
                </a:cubicBezTo>
                <a:cubicBezTo>
                  <a:pt x="529289" y="744932"/>
                  <a:pt x="529289" y="744212"/>
                  <a:pt x="529913" y="743756"/>
                </a:cubicBezTo>
                <a:cubicBezTo>
                  <a:pt x="530802" y="742772"/>
                  <a:pt x="532002" y="743180"/>
                  <a:pt x="533058" y="743180"/>
                </a:cubicBezTo>
                <a:lnTo>
                  <a:pt x="634038" y="743180"/>
                </a:lnTo>
                <a:cubicBezTo>
                  <a:pt x="634487" y="743192"/>
                  <a:pt x="634905" y="743415"/>
                  <a:pt x="635166" y="743780"/>
                </a:cubicBezTo>
                <a:cubicBezTo>
                  <a:pt x="635918" y="744850"/>
                  <a:pt x="636561" y="745990"/>
                  <a:pt x="637087" y="747188"/>
                </a:cubicBezTo>
                <a:lnTo>
                  <a:pt x="644720" y="762478"/>
                </a:lnTo>
                <a:cubicBezTo>
                  <a:pt x="645104" y="763246"/>
                  <a:pt x="645440" y="764038"/>
                  <a:pt x="645968" y="765190"/>
                </a:cubicBezTo>
                <a:lnTo>
                  <a:pt x="533154" y="765190"/>
                </a:lnTo>
                <a:lnTo>
                  <a:pt x="529985" y="765190"/>
                </a:lnTo>
                <a:lnTo>
                  <a:pt x="529985" y="765190"/>
                </a:lnTo>
                <a:cubicBezTo>
                  <a:pt x="529265" y="764830"/>
                  <a:pt x="529313" y="764110"/>
                  <a:pt x="529313" y="763414"/>
                </a:cubicBezTo>
                <a:close/>
                <a:moveTo>
                  <a:pt x="732138" y="944709"/>
                </a:moveTo>
                <a:lnTo>
                  <a:pt x="532914" y="944709"/>
                </a:lnTo>
                <a:cubicBezTo>
                  <a:pt x="529001" y="944709"/>
                  <a:pt x="529505" y="945189"/>
                  <a:pt x="529481" y="941156"/>
                </a:cubicBezTo>
                <a:cubicBezTo>
                  <a:pt x="529481" y="932299"/>
                  <a:pt x="529361" y="923418"/>
                  <a:pt x="529481" y="914561"/>
                </a:cubicBezTo>
                <a:cubicBezTo>
                  <a:pt x="529697" y="903856"/>
                  <a:pt x="529481" y="893150"/>
                  <a:pt x="529625" y="882445"/>
                </a:cubicBezTo>
                <a:cubicBezTo>
                  <a:pt x="529625" y="879685"/>
                  <a:pt x="529385" y="879925"/>
                  <a:pt x="532194" y="879925"/>
                </a:cubicBezTo>
                <a:lnTo>
                  <a:pt x="659145" y="879925"/>
                </a:lnTo>
                <a:cubicBezTo>
                  <a:pt x="672947" y="879925"/>
                  <a:pt x="686725" y="879925"/>
                  <a:pt x="700502" y="879925"/>
                </a:cubicBezTo>
                <a:cubicBezTo>
                  <a:pt x="702185" y="879711"/>
                  <a:pt x="703784" y="880717"/>
                  <a:pt x="704319" y="882325"/>
                </a:cubicBezTo>
                <a:cubicBezTo>
                  <a:pt x="714225" y="902375"/>
                  <a:pt x="724193" y="922379"/>
                  <a:pt x="734227" y="942332"/>
                </a:cubicBezTo>
                <a:lnTo>
                  <a:pt x="735403" y="944733"/>
                </a:lnTo>
                <a:close/>
                <a:moveTo>
                  <a:pt x="939716" y="944709"/>
                </a:moveTo>
                <a:cubicBezTo>
                  <a:pt x="873180" y="944709"/>
                  <a:pt x="806636" y="944709"/>
                  <a:pt x="740083" y="944709"/>
                </a:cubicBezTo>
                <a:cubicBezTo>
                  <a:pt x="738362" y="944937"/>
                  <a:pt x="736716" y="943938"/>
                  <a:pt x="736123" y="942308"/>
                </a:cubicBezTo>
                <a:cubicBezTo>
                  <a:pt x="726234" y="922242"/>
                  <a:pt x="716289" y="902240"/>
                  <a:pt x="706287" y="882301"/>
                </a:cubicBezTo>
                <a:cubicBezTo>
                  <a:pt x="705975" y="881701"/>
                  <a:pt x="705663" y="881077"/>
                  <a:pt x="705303" y="880309"/>
                </a:cubicBezTo>
                <a:cubicBezTo>
                  <a:pt x="706321" y="879963"/>
                  <a:pt x="707406" y="879855"/>
                  <a:pt x="708471" y="879997"/>
                </a:cubicBezTo>
                <a:lnTo>
                  <a:pt x="875988" y="879997"/>
                </a:lnTo>
                <a:cubicBezTo>
                  <a:pt x="877375" y="879889"/>
                  <a:pt x="878741" y="880388"/>
                  <a:pt x="879733" y="881365"/>
                </a:cubicBezTo>
                <a:cubicBezTo>
                  <a:pt x="900344" y="902072"/>
                  <a:pt x="920986" y="922770"/>
                  <a:pt x="941660" y="943460"/>
                </a:cubicBezTo>
                <a:cubicBezTo>
                  <a:pt x="941900" y="943700"/>
                  <a:pt x="942116" y="943988"/>
                  <a:pt x="942500" y="944421"/>
                </a:cubicBezTo>
                <a:cubicBezTo>
                  <a:pt x="941627" y="944778"/>
                  <a:pt x="940669" y="944879"/>
                  <a:pt x="939740" y="944709"/>
                </a:cubicBezTo>
                <a:close/>
              </a:path>
            </a:pathLst>
          </a:custGeom>
          <a:solidFill>
            <a:schemeClr val="accent1">
              <a:alpha val="22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255" name="图形 24">
            <a:extLst>
              <a:ext uri="{FF2B5EF4-FFF2-40B4-BE49-F238E27FC236}">
                <a16:creationId xmlns:a16="http://schemas.microsoft.com/office/drawing/2014/main" id="{1EB22EB8-6E6A-BA3E-32B6-2EDC76FB09B2}"/>
              </a:ext>
            </a:extLst>
          </p:cNvPr>
          <p:cNvSpPr/>
          <p:nvPr/>
        </p:nvSpPr>
        <p:spPr>
          <a:xfrm>
            <a:off x="6468799" y="1506169"/>
            <a:ext cx="2216747" cy="2729784"/>
          </a:xfrm>
          <a:custGeom>
            <a:avLst/>
            <a:gdLst>
              <a:gd name="connsiteX0" fmla="*/ 1055722 w 1056130"/>
              <a:gd name="connsiteY0" fmla="*/ 1055122 h 1056130"/>
              <a:gd name="connsiteX1" fmla="*/ 1053322 w 1056130"/>
              <a:gd name="connsiteY1" fmla="*/ 1052842 h 1056130"/>
              <a:gd name="connsiteX2" fmla="*/ 1006948 w 1056130"/>
              <a:gd name="connsiteY2" fmla="*/ 1006492 h 1056130"/>
              <a:gd name="connsiteX3" fmla="*/ 949101 w 1056130"/>
              <a:gd name="connsiteY3" fmla="*/ 948549 h 1056130"/>
              <a:gd name="connsiteX4" fmla="*/ 946917 w 1056130"/>
              <a:gd name="connsiteY4" fmla="*/ 947013 h 1056130"/>
              <a:gd name="connsiteX5" fmla="*/ 949989 w 1056130"/>
              <a:gd name="connsiteY5" fmla="*/ 946317 h 1056130"/>
              <a:gd name="connsiteX6" fmla="*/ 1053202 w 1056130"/>
              <a:gd name="connsiteY6" fmla="*/ 946317 h 1056130"/>
              <a:gd name="connsiteX7" fmla="*/ 1055770 w 1056130"/>
              <a:gd name="connsiteY7" fmla="*/ 946557 h 1056130"/>
              <a:gd name="connsiteX8" fmla="*/ 1055770 w 1056130"/>
              <a:gd name="connsiteY8" fmla="*/ 944469 h 1056130"/>
              <a:gd name="connsiteX9" fmla="*/ 1053202 w 1056130"/>
              <a:gd name="connsiteY9" fmla="*/ 944709 h 1056130"/>
              <a:gd name="connsiteX10" fmla="*/ 947877 w 1056130"/>
              <a:gd name="connsiteY10" fmla="*/ 944709 h 1056130"/>
              <a:gd name="connsiteX11" fmla="*/ 943340 w 1056130"/>
              <a:gd name="connsiteY11" fmla="*/ 942668 h 1056130"/>
              <a:gd name="connsiteX12" fmla="*/ 941180 w 1056130"/>
              <a:gd name="connsiteY12" fmla="*/ 940388 h 1056130"/>
              <a:gd name="connsiteX13" fmla="*/ 884005 w 1056130"/>
              <a:gd name="connsiteY13" fmla="*/ 883237 h 1056130"/>
              <a:gd name="connsiteX14" fmla="*/ 881341 w 1056130"/>
              <a:gd name="connsiteY14" fmla="*/ 880117 h 1056130"/>
              <a:gd name="connsiteX15" fmla="*/ 884461 w 1056130"/>
              <a:gd name="connsiteY15" fmla="*/ 879877 h 1056130"/>
              <a:gd name="connsiteX16" fmla="*/ 1032175 w 1056130"/>
              <a:gd name="connsiteY16" fmla="*/ 879877 h 1056130"/>
              <a:gd name="connsiteX17" fmla="*/ 1049554 w 1056130"/>
              <a:gd name="connsiteY17" fmla="*/ 879877 h 1056130"/>
              <a:gd name="connsiteX18" fmla="*/ 1055770 w 1056130"/>
              <a:gd name="connsiteY18" fmla="*/ 881221 h 1056130"/>
              <a:gd name="connsiteX19" fmla="*/ 1055770 w 1056130"/>
              <a:gd name="connsiteY19" fmla="*/ 878076 h 1056130"/>
              <a:gd name="connsiteX20" fmla="*/ 1052410 w 1056130"/>
              <a:gd name="connsiteY20" fmla="*/ 877284 h 1056130"/>
              <a:gd name="connsiteX21" fmla="*/ 1020462 w 1056130"/>
              <a:gd name="connsiteY21" fmla="*/ 855970 h 1056130"/>
              <a:gd name="connsiteX22" fmla="*/ 987434 w 1056130"/>
              <a:gd name="connsiteY22" fmla="*/ 833887 h 1056130"/>
              <a:gd name="connsiteX23" fmla="*/ 985034 w 1056130"/>
              <a:gd name="connsiteY23" fmla="*/ 831991 h 1056130"/>
              <a:gd name="connsiteX24" fmla="*/ 987866 w 1056130"/>
              <a:gd name="connsiteY24" fmla="*/ 831799 h 1056130"/>
              <a:gd name="connsiteX25" fmla="*/ 1052890 w 1056130"/>
              <a:gd name="connsiteY25" fmla="*/ 831799 h 1056130"/>
              <a:gd name="connsiteX26" fmla="*/ 1055770 w 1056130"/>
              <a:gd name="connsiteY26" fmla="*/ 831799 h 1056130"/>
              <a:gd name="connsiteX27" fmla="*/ 1055770 w 1056130"/>
              <a:gd name="connsiteY27" fmla="*/ 830214 h 1056130"/>
              <a:gd name="connsiteX28" fmla="*/ 1053154 w 1056130"/>
              <a:gd name="connsiteY28" fmla="*/ 830214 h 1056130"/>
              <a:gd name="connsiteX29" fmla="*/ 984457 w 1056130"/>
              <a:gd name="connsiteY29" fmla="*/ 830214 h 1056130"/>
              <a:gd name="connsiteX30" fmla="*/ 979825 w 1056130"/>
              <a:gd name="connsiteY30" fmla="*/ 828822 h 1056130"/>
              <a:gd name="connsiteX31" fmla="*/ 932587 w 1056130"/>
              <a:gd name="connsiteY31" fmla="*/ 797234 h 1056130"/>
              <a:gd name="connsiteX32" fmla="*/ 930379 w 1056130"/>
              <a:gd name="connsiteY32" fmla="*/ 795842 h 1056130"/>
              <a:gd name="connsiteX33" fmla="*/ 930595 w 1056130"/>
              <a:gd name="connsiteY33" fmla="*/ 794906 h 1056130"/>
              <a:gd name="connsiteX34" fmla="*/ 932683 w 1056130"/>
              <a:gd name="connsiteY34" fmla="*/ 794786 h 1056130"/>
              <a:gd name="connsiteX35" fmla="*/ 1055770 w 1056130"/>
              <a:gd name="connsiteY35" fmla="*/ 794786 h 1056130"/>
              <a:gd name="connsiteX36" fmla="*/ 1055770 w 1056130"/>
              <a:gd name="connsiteY36" fmla="*/ 794258 h 1056130"/>
              <a:gd name="connsiteX37" fmla="*/ 929923 w 1056130"/>
              <a:gd name="connsiteY37" fmla="*/ 794258 h 1056130"/>
              <a:gd name="connsiteX38" fmla="*/ 927162 w 1056130"/>
              <a:gd name="connsiteY38" fmla="*/ 793754 h 1056130"/>
              <a:gd name="connsiteX39" fmla="*/ 898095 w 1056130"/>
              <a:gd name="connsiteY39" fmla="*/ 774240 h 1056130"/>
              <a:gd name="connsiteX40" fmla="*/ 889334 w 1056130"/>
              <a:gd name="connsiteY40" fmla="*/ 768383 h 1056130"/>
              <a:gd name="connsiteX41" fmla="*/ 887630 w 1056130"/>
              <a:gd name="connsiteY41" fmla="*/ 766775 h 1056130"/>
              <a:gd name="connsiteX42" fmla="*/ 1000155 w 1056130"/>
              <a:gd name="connsiteY42" fmla="*/ 766775 h 1056130"/>
              <a:gd name="connsiteX43" fmla="*/ 1004668 w 1056130"/>
              <a:gd name="connsiteY43" fmla="*/ 767879 h 1056130"/>
              <a:gd name="connsiteX44" fmla="*/ 1055242 w 1056130"/>
              <a:gd name="connsiteY44" fmla="*/ 793226 h 1056130"/>
              <a:gd name="connsiteX45" fmla="*/ 1055722 w 1056130"/>
              <a:gd name="connsiteY45" fmla="*/ 793226 h 1056130"/>
              <a:gd name="connsiteX46" fmla="*/ 1055722 w 1056130"/>
              <a:gd name="connsiteY46" fmla="*/ 791642 h 1056130"/>
              <a:gd name="connsiteX47" fmla="*/ 1007188 w 1056130"/>
              <a:gd name="connsiteY47" fmla="*/ 767351 h 1056130"/>
              <a:gd name="connsiteX48" fmla="*/ 1007188 w 1056130"/>
              <a:gd name="connsiteY48" fmla="*/ 766919 h 1056130"/>
              <a:gd name="connsiteX49" fmla="*/ 1009133 w 1056130"/>
              <a:gd name="connsiteY49" fmla="*/ 766799 h 1056130"/>
              <a:gd name="connsiteX50" fmla="*/ 1053850 w 1056130"/>
              <a:gd name="connsiteY50" fmla="*/ 766799 h 1056130"/>
              <a:gd name="connsiteX51" fmla="*/ 1055674 w 1056130"/>
              <a:gd name="connsiteY51" fmla="*/ 766799 h 1056130"/>
              <a:gd name="connsiteX52" fmla="*/ 1055674 w 1056130"/>
              <a:gd name="connsiteY52" fmla="*/ 765214 h 1056130"/>
              <a:gd name="connsiteX53" fmla="*/ 1045161 w 1056130"/>
              <a:gd name="connsiteY53" fmla="*/ 765214 h 1056130"/>
              <a:gd name="connsiteX54" fmla="*/ 1005196 w 1056130"/>
              <a:gd name="connsiteY54" fmla="*/ 765214 h 1056130"/>
              <a:gd name="connsiteX55" fmla="*/ 1001404 w 1056130"/>
              <a:gd name="connsiteY55" fmla="*/ 764446 h 1056130"/>
              <a:gd name="connsiteX56" fmla="*/ 962855 w 1056130"/>
              <a:gd name="connsiteY56" fmla="*/ 745244 h 1056130"/>
              <a:gd name="connsiteX57" fmla="*/ 960983 w 1056130"/>
              <a:gd name="connsiteY57" fmla="*/ 743804 h 1056130"/>
              <a:gd name="connsiteX58" fmla="*/ 1055698 w 1056130"/>
              <a:gd name="connsiteY58" fmla="*/ 743804 h 1056130"/>
              <a:gd name="connsiteX59" fmla="*/ 1055698 w 1056130"/>
              <a:gd name="connsiteY59" fmla="*/ 742220 h 1056130"/>
              <a:gd name="connsiteX60" fmla="*/ 959374 w 1056130"/>
              <a:gd name="connsiteY60" fmla="*/ 742220 h 1056130"/>
              <a:gd name="connsiteX61" fmla="*/ 954574 w 1056130"/>
              <a:gd name="connsiteY61" fmla="*/ 741115 h 1056130"/>
              <a:gd name="connsiteX62" fmla="*/ 925194 w 1056130"/>
              <a:gd name="connsiteY62" fmla="*/ 726330 h 1056130"/>
              <a:gd name="connsiteX63" fmla="*/ 923346 w 1056130"/>
              <a:gd name="connsiteY63" fmla="*/ 724817 h 1056130"/>
              <a:gd name="connsiteX64" fmla="*/ 1013261 w 1056130"/>
              <a:gd name="connsiteY64" fmla="*/ 724817 h 1056130"/>
              <a:gd name="connsiteX65" fmla="*/ 1018350 w 1056130"/>
              <a:gd name="connsiteY65" fmla="*/ 725778 h 1056130"/>
              <a:gd name="connsiteX66" fmla="*/ 1054714 w 1056130"/>
              <a:gd name="connsiteY66" fmla="*/ 740371 h 1056130"/>
              <a:gd name="connsiteX67" fmla="*/ 1055698 w 1056130"/>
              <a:gd name="connsiteY67" fmla="*/ 740635 h 1056130"/>
              <a:gd name="connsiteX68" fmla="*/ 1055698 w 1056130"/>
              <a:gd name="connsiteY68" fmla="*/ 739051 h 1056130"/>
              <a:gd name="connsiteX69" fmla="*/ 1021518 w 1056130"/>
              <a:gd name="connsiteY69" fmla="*/ 725298 h 1056130"/>
              <a:gd name="connsiteX70" fmla="*/ 1021638 w 1056130"/>
              <a:gd name="connsiteY70" fmla="*/ 724817 h 1056130"/>
              <a:gd name="connsiteX71" fmla="*/ 1055698 w 1056130"/>
              <a:gd name="connsiteY71" fmla="*/ 724817 h 1056130"/>
              <a:gd name="connsiteX72" fmla="*/ 1055698 w 1056130"/>
              <a:gd name="connsiteY72" fmla="*/ 723257 h 1056130"/>
              <a:gd name="connsiteX73" fmla="*/ 1018614 w 1056130"/>
              <a:gd name="connsiteY73" fmla="*/ 723257 h 1056130"/>
              <a:gd name="connsiteX74" fmla="*/ 1014293 w 1056130"/>
              <a:gd name="connsiteY74" fmla="*/ 722441 h 1056130"/>
              <a:gd name="connsiteX75" fmla="*/ 983809 w 1056130"/>
              <a:gd name="connsiteY75" fmla="*/ 710200 h 1056130"/>
              <a:gd name="connsiteX76" fmla="*/ 981961 w 1056130"/>
              <a:gd name="connsiteY76" fmla="*/ 709288 h 1056130"/>
              <a:gd name="connsiteX77" fmla="*/ 983353 w 1056130"/>
              <a:gd name="connsiteY77" fmla="*/ 708951 h 1056130"/>
              <a:gd name="connsiteX78" fmla="*/ 1054690 w 1056130"/>
              <a:gd name="connsiteY78" fmla="*/ 708951 h 1056130"/>
              <a:gd name="connsiteX79" fmla="*/ 1055722 w 1056130"/>
              <a:gd name="connsiteY79" fmla="*/ 708951 h 1056130"/>
              <a:gd name="connsiteX80" fmla="*/ 1055722 w 1056130"/>
              <a:gd name="connsiteY80" fmla="*/ 707367 h 1056130"/>
              <a:gd name="connsiteX81" fmla="*/ 1052842 w 1056130"/>
              <a:gd name="connsiteY81" fmla="*/ 707367 h 1056130"/>
              <a:gd name="connsiteX82" fmla="*/ 979105 w 1056130"/>
              <a:gd name="connsiteY82" fmla="*/ 707367 h 1056130"/>
              <a:gd name="connsiteX83" fmla="*/ 974520 w 1056130"/>
              <a:gd name="connsiteY83" fmla="*/ 706503 h 1056130"/>
              <a:gd name="connsiteX84" fmla="*/ 950349 w 1056130"/>
              <a:gd name="connsiteY84" fmla="*/ 696902 h 1056130"/>
              <a:gd name="connsiteX85" fmla="*/ 949293 w 1056130"/>
              <a:gd name="connsiteY85" fmla="*/ 696494 h 1056130"/>
              <a:gd name="connsiteX86" fmla="*/ 949293 w 1056130"/>
              <a:gd name="connsiteY86" fmla="*/ 696494 h 1056130"/>
              <a:gd name="connsiteX87" fmla="*/ 948213 w 1056130"/>
              <a:gd name="connsiteY87" fmla="*/ 695534 h 1056130"/>
              <a:gd name="connsiteX88" fmla="*/ 1022982 w 1056130"/>
              <a:gd name="connsiteY88" fmla="*/ 695534 h 1056130"/>
              <a:gd name="connsiteX89" fmla="*/ 1027615 w 1056130"/>
              <a:gd name="connsiteY89" fmla="*/ 696326 h 1056130"/>
              <a:gd name="connsiteX90" fmla="*/ 1054018 w 1056130"/>
              <a:gd name="connsiteY90" fmla="*/ 705111 h 1056130"/>
              <a:gd name="connsiteX91" fmla="*/ 1055770 w 1056130"/>
              <a:gd name="connsiteY91" fmla="*/ 705471 h 1056130"/>
              <a:gd name="connsiteX92" fmla="*/ 1055770 w 1056130"/>
              <a:gd name="connsiteY92" fmla="*/ 703887 h 1056130"/>
              <a:gd name="connsiteX93" fmla="*/ 1032103 w 1056130"/>
              <a:gd name="connsiteY93" fmla="*/ 696158 h 1056130"/>
              <a:gd name="connsiteX94" fmla="*/ 1032103 w 1056130"/>
              <a:gd name="connsiteY94" fmla="*/ 695606 h 1056130"/>
              <a:gd name="connsiteX95" fmla="*/ 1055698 w 1056130"/>
              <a:gd name="connsiteY95" fmla="*/ 695462 h 1056130"/>
              <a:gd name="connsiteX96" fmla="*/ 1055698 w 1056130"/>
              <a:gd name="connsiteY96" fmla="*/ 693878 h 1056130"/>
              <a:gd name="connsiteX97" fmla="*/ 1026487 w 1056130"/>
              <a:gd name="connsiteY97" fmla="*/ 693878 h 1056130"/>
              <a:gd name="connsiteX98" fmla="*/ 1024422 w 1056130"/>
              <a:gd name="connsiteY98" fmla="*/ 693494 h 1056130"/>
              <a:gd name="connsiteX99" fmla="*/ 998019 w 1056130"/>
              <a:gd name="connsiteY99" fmla="*/ 684709 h 1056130"/>
              <a:gd name="connsiteX100" fmla="*/ 997107 w 1056130"/>
              <a:gd name="connsiteY100" fmla="*/ 684132 h 1056130"/>
              <a:gd name="connsiteX101" fmla="*/ 999651 w 1056130"/>
              <a:gd name="connsiteY101" fmla="*/ 683868 h 1056130"/>
              <a:gd name="connsiteX102" fmla="*/ 1052842 w 1056130"/>
              <a:gd name="connsiteY102" fmla="*/ 683868 h 1056130"/>
              <a:gd name="connsiteX103" fmla="*/ 1055722 w 1056130"/>
              <a:gd name="connsiteY103" fmla="*/ 683868 h 1056130"/>
              <a:gd name="connsiteX104" fmla="*/ 1055722 w 1056130"/>
              <a:gd name="connsiteY104" fmla="*/ 682284 h 1056130"/>
              <a:gd name="connsiteX105" fmla="*/ 1053106 w 1056130"/>
              <a:gd name="connsiteY105" fmla="*/ 682284 h 1056130"/>
              <a:gd name="connsiteX106" fmla="*/ 993315 w 1056130"/>
              <a:gd name="connsiteY106" fmla="*/ 682284 h 1056130"/>
              <a:gd name="connsiteX107" fmla="*/ 988682 w 1056130"/>
              <a:gd name="connsiteY107" fmla="*/ 681564 h 1056130"/>
              <a:gd name="connsiteX108" fmla="*/ 969000 w 1056130"/>
              <a:gd name="connsiteY108" fmla="*/ 674915 h 1056130"/>
              <a:gd name="connsiteX109" fmla="*/ 967127 w 1056130"/>
              <a:gd name="connsiteY109" fmla="*/ 673739 h 1056130"/>
              <a:gd name="connsiteX110" fmla="*/ 1030399 w 1056130"/>
              <a:gd name="connsiteY110" fmla="*/ 673739 h 1056130"/>
              <a:gd name="connsiteX111" fmla="*/ 1032799 w 1056130"/>
              <a:gd name="connsiteY111" fmla="*/ 673907 h 1056130"/>
              <a:gd name="connsiteX112" fmla="*/ 1055770 w 1056130"/>
              <a:gd name="connsiteY112" fmla="*/ 680604 h 1056130"/>
              <a:gd name="connsiteX113" fmla="*/ 1055770 w 1056130"/>
              <a:gd name="connsiteY113" fmla="*/ 679020 h 1056130"/>
              <a:gd name="connsiteX114" fmla="*/ 1042065 w 1056130"/>
              <a:gd name="connsiteY114" fmla="*/ 674867 h 1056130"/>
              <a:gd name="connsiteX115" fmla="*/ 1039664 w 1056130"/>
              <a:gd name="connsiteY115" fmla="*/ 673739 h 1056130"/>
              <a:gd name="connsiteX116" fmla="*/ 1055866 w 1056130"/>
              <a:gd name="connsiteY116" fmla="*/ 673739 h 1056130"/>
              <a:gd name="connsiteX117" fmla="*/ 1055866 w 1056130"/>
              <a:gd name="connsiteY117" fmla="*/ 672155 h 1056130"/>
              <a:gd name="connsiteX118" fmla="*/ 1034720 w 1056130"/>
              <a:gd name="connsiteY118" fmla="*/ 672155 h 1056130"/>
              <a:gd name="connsiteX119" fmla="*/ 1030567 w 1056130"/>
              <a:gd name="connsiteY119" fmla="*/ 671603 h 1056130"/>
              <a:gd name="connsiteX120" fmla="*/ 1010669 w 1056130"/>
              <a:gd name="connsiteY120" fmla="*/ 665866 h 1056130"/>
              <a:gd name="connsiteX121" fmla="*/ 1008652 w 1056130"/>
              <a:gd name="connsiteY121" fmla="*/ 664858 h 1056130"/>
              <a:gd name="connsiteX122" fmla="*/ 1052842 w 1056130"/>
              <a:gd name="connsiteY122" fmla="*/ 664858 h 1056130"/>
              <a:gd name="connsiteX123" fmla="*/ 1055722 w 1056130"/>
              <a:gd name="connsiteY123" fmla="*/ 664858 h 1056130"/>
              <a:gd name="connsiteX124" fmla="*/ 1055722 w 1056130"/>
              <a:gd name="connsiteY124" fmla="*/ 663274 h 1056130"/>
              <a:gd name="connsiteX125" fmla="*/ 1047825 w 1056130"/>
              <a:gd name="connsiteY125" fmla="*/ 663274 h 1056130"/>
              <a:gd name="connsiteX126" fmla="*/ 1004116 w 1056130"/>
              <a:gd name="connsiteY126" fmla="*/ 663274 h 1056130"/>
              <a:gd name="connsiteX127" fmla="*/ 999195 w 1056130"/>
              <a:gd name="connsiteY127" fmla="*/ 662626 h 1056130"/>
              <a:gd name="connsiteX128" fmla="*/ 984553 w 1056130"/>
              <a:gd name="connsiteY128" fmla="*/ 658401 h 1056130"/>
              <a:gd name="connsiteX129" fmla="*/ 982153 w 1056130"/>
              <a:gd name="connsiteY129" fmla="*/ 657609 h 1056130"/>
              <a:gd name="connsiteX130" fmla="*/ 984553 w 1056130"/>
              <a:gd name="connsiteY130" fmla="*/ 657129 h 1056130"/>
              <a:gd name="connsiteX131" fmla="*/ 1036160 w 1056130"/>
              <a:gd name="connsiteY131" fmla="*/ 657129 h 1056130"/>
              <a:gd name="connsiteX132" fmla="*/ 1039808 w 1056130"/>
              <a:gd name="connsiteY132" fmla="*/ 657585 h 1056130"/>
              <a:gd name="connsiteX133" fmla="*/ 1055866 w 1056130"/>
              <a:gd name="connsiteY133" fmla="*/ 661618 h 1056130"/>
              <a:gd name="connsiteX134" fmla="*/ 1055866 w 1056130"/>
              <a:gd name="connsiteY134" fmla="*/ 660033 h 1056130"/>
              <a:gd name="connsiteX135" fmla="*/ 1046409 w 1056130"/>
              <a:gd name="connsiteY135" fmla="*/ 657633 h 1056130"/>
              <a:gd name="connsiteX136" fmla="*/ 1055866 w 1056130"/>
              <a:gd name="connsiteY136" fmla="*/ 656889 h 1056130"/>
              <a:gd name="connsiteX137" fmla="*/ 1055866 w 1056130"/>
              <a:gd name="connsiteY137" fmla="*/ 655833 h 1056130"/>
              <a:gd name="connsiteX138" fmla="*/ 1050658 w 1056130"/>
              <a:gd name="connsiteY138" fmla="*/ 655617 h 1056130"/>
              <a:gd name="connsiteX139" fmla="*/ 1025407 w 1056130"/>
              <a:gd name="connsiteY139" fmla="*/ 652281 h 1056130"/>
              <a:gd name="connsiteX140" fmla="*/ 1018830 w 1056130"/>
              <a:gd name="connsiteY140" fmla="*/ 650504 h 1056130"/>
              <a:gd name="connsiteX141" fmla="*/ 1018518 w 1056130"/>
              <a:gd name="connsiteY141" fmla="*/ 650000 h 1056130"/>
              <a:gd name="connsiteX142" fmla="*/ 1052842 w 1056130"/>
              <a:gd name="connsiteY142" fmla="*/ 650000 h 1056130"/>
              <a:gd name="connsiteX143" fmla="*/ 1055722 w 1056130"/>
              <a:gd name="connsiteY143" fmla="*/ 650000 h 1056130"/>
              <a:gd name="connsiteX144" fmla="*/ 1055722 w 1056130"/>
              <a:gd name="connsiteY144" fmla="*/ 648416 h 1056130"/>
              <a:gd name="connsiteX145" fmla="*/ 1038920 w 1056130"/>
              <a:gd name="connsiteY145" fmla="*/ 648416 h 1056130"/>
              <a:gd name="connsiteX146" fmla="*/ 1012397 w 1056130"/>
              <a:gd name="connsiteY146" fmla="*/ 648416 h 1056130"/>
              <a:gd name="connsiteX147" fmla="*/ 1008004 w 1056130"/>
              <a:gd name="connsiteY147" fmla="*/ 647888 h 1056130"/>
              <a:gd name="connsiteX148" fmla="*/ 994995 w 1056130"/>
              <a:gd name="connsiteY148" fmla="*/ 644648 h 1056130"/>
              <a:gd name="connsiteX149" fmla="*/ 994203 w 1056130"/>
              <a:gd name="connsiteY149" fmla="*/ 644408 h 1056130"/>
              <a:gd name="connsiteX150" fmla="*/ 994011 w 1056130"/>
              <a:gd name="connsiteY150" fmla="*/ 644408 h 1056130"/>
              <a:gd name="connsiteX151" fmla="*/ 993315 w 1056130"/>
              <a:gd name="connsiteY151" fmla="*/ 644048 h 1056130"/>
              <a:gd name="connsiteX152" fmla="*/ 995403 w 1056130"/>
              <a:gd name="connsiteY152" fmla="*/ 643759 h 1056130"/>
              <a:gd name="connsiteX153" fmla="*/ 1039520 w 1056130"/>
              <a:gd name="connsiteY153" fmla="*/ 643759 h 1056130"/>
              <a:gd name="connsiteX154" fmla="*/ 1049121 w 1056130"/>
              <a:gd name="connsiteY154" fmla="*/ 645464 h 1056130"/>
              <a:gd name="connsiteX155" fmla="*/ 1055794 w 1056130"/>
              <a:gd name="connsiteY155" fmla="*/ 646856 h 1056130"/>
              <a:gd name="connsiteX156" fmla="*/ 1055794 w 1056130"/>
              <a:gd name="connsiteY156" fmla="*/ 645080 h 1056130"/>
              <a:gd name="connsiteX157" fmla="*/ 1050706 w 1056130"/>
              <a:gd name="connsiteY157" fmla="*/ 643495 h 1056130"/>
              <a:gd name="connsiteX158" fmla="*/ 1055794 w 1056130"/>
              <a:gd name="connsiteY158" fmla="*/ 643495 h 1056130"/>
              <a:gd name="connsiteX159" fmla="*/ 1055794 w 1056130"/>
              <a:gd name="connsiteY159" fmla="*/ 641911 h 1056130"/>
              <a:gd name="connsiteX160" fmla="*/ 1026199 w 1056130"/>
              <a:gd name="connsiteY160" fmla="*/ 638215 h 1056130"/>
              <a:gd name="connsiteX161" fmla="*/ 1055794 w 1056130"/>
              <a:gd name="connsiteY161" fmla="*/ 638215 h 1056130"/>
              <a:gd name="connsiteX162" fmla="*/ 1055794 w 1056130"/>
              <a:gd name="connsiteY162" fmla="*/ 636631 h 1056130"/>
              <a:gd name="connsiteX163" fmla="*/ 1030111 w 1056130"/>
              <a:gd name="connsiteY163" fmla="*/ 636631 h 1056130"/>
              <a:gd name="connsiteX164" fmla="*/ 1009565 w 1056130"/>
              <a:gd name="connsiteY164" fmla="*/ 635046 h 1056130"/>
              <a:gd name="connsiteX165" fmla="*/ 1007860 w 1056130"/>
              <a:gd name="connsiteY165" fmla="*/ 634638 h 1056130"/>
              <a:gd name="connsiteX166" fmla="*/ 1007620 w 1056130"/>
              <a:gd name="connsiteY166" fmla="*/ 634518 h 1056130"/>
              <a:gd name="connsiteX167" fmla="*/ 1007380 w 1056130"/>
              <a:gd name="connsiteY167" fmla="*/ 634518 h 1056130"/>
              <a:gd name="connsiteX168" fmla="*/ 1005748 w 1056130"/>
              <a:gd name="connsiteY168" fmla="*/ 634086 h 1056130"/>
              <a:gd name="connsiteX169" fmla="*/ 1004884 w 1056130"/>
              <a:gd name="connsiteY169" fmla="*/ 633918 h 1056130"/>
              <a:gd name="connsiteX170" fmla="*/ 1004884 w 1056130"/>
              <a:gd name="connsiteY170" fmla="*/ 633918 h 1056130"/>
              <a:gd name="connsiteX171" fmla="*/ 1003108 w 1056130"/>
              <a:gd name="connsiteY171" fmla="*/ 633462 h 1056130"/>
              <a:gd name="connsiteX172" fmla="*/ 1002964 w 1056130"/>
              <a:gd name="connsiteY172" fmla="*/ 633342 h 1056130"/>
              <a:gd name="connsiteX173" fmla="*/ 1002796 w 1056130"/>
              <a:gd name="connsiteY173" fmla="*/ 633342 h 1056130"/>
              <a:gd name="connsiteX174" fmla="*/ 1002076 w 1056130"/>
              <a:gd name="connsiteY174" fmla="*/ 633150 h 1056130"/>
              <a:gd name="connsiteX175" fmla="*/ 1002388 w 1056130"/>
              <a:gd name="connsiteY175" fmla="*/ 632430 h 1056130"/>
              <a:gd name="connsiteX176" fmla="*/ 1004500 w 1056130"/>
              <a:gd name="connsiteY176" fmla="*/ 632430 h 1056130"/>
              <a:gd name="connsiteX177" fmla="*/ 1043025 w 1056130"/>
              <a:gd name="connsiteY177" fmla="*/ 632430 h 1056130"/>
              <a:gd name="connsiteX178" fmla="*/ 1045785 w 1056130"/>
              <a:gd name="connsiteY178" fmla="*/ 632886 h 1056130"/>
              <a:gd name="connsiteX179" fmla="*/ 1046649 w 1056130"/>
              <a:gd name="connsiteY179" fmla="*/ 633030 h 1056130"/>
              <a:gd name="connsiteX180" fmla="*/ 1046649 w 1056130"/>
              <a:gd name="connsiteY180" fmla="*/ 633030 h 1056130"/>
              <a:gd name="connsiteX181" fmla="*/ 1048425 w 1056130"/>
              <a:gd name="connsiteY181" fmla="*/ 633414 h 1056130"/>
              <a:gd name="connsiteX182" fmla="*/ 1049290 w 1056130"/>
              <a:gd name="connsiteY182" fmla="*/ 633558 h 1056130"/>
              <a:gd name="connsiteX183" fmla="*/ 1049290 w 1056130"/>
              <a:gd name="connsiteY183" fmla="*/ 633558 h 1056130"/>
              <a:gd name="connsiteX184" fmla="*/ 1051066 w 1056130"/>
              <a:gd name="connsiteY184" fmla="*/ 633942 h 1056130"/>
              <a:gd name="connsiteX185" fmla="*/ 1051906 w 1056130"/>
              <a:gd name="connsiteY185" fmla="*/ 634086 h 1056130"/>
              <a:gd name="connsiteX186" fmla="*/ 1051906 w 1056130"/>
              <a:gd name="connsiteY186" fmla="*/ 634086 h 1056130"/>
              <a:gd name="connsiteX187" fmla="*/ 1053682 w 1056130"/>
              <a:gd name="connsiteY187" fmla="*/ 634470 h 1056130"/>
              <a:gd name="connsiteX188" fmla="*/ 1055794 w 1056130"/>
              <a:gd name="connsiteY188" fmla="*/ 635070 h 1056130"/>
              <a:gd name="connsiteX189" fmla="*/ 1055794 w 1056130"/>
              <a:gd name="connsiteY189" fmla="*/ 633486 h 1056130"/>
              <a:gd name="connsiteX190" fmla="*/ 1055002 w 1056130"/>
              <a:gd name="connsiteY190" fmla="*/ 633486 h 1056130"/>
              <a:gd name="connsiteX191" fmla="*/ 1054138 w 1056130"/>
              <a:gd name="connsiteY191" fmla="*/ 632838 h 1056130"/>
              <a:gd name="connsiteX192" fmla="*/ 1055002 w 1056130"/>
              <a:gd name="connsiteY192" fmla="*/ 632430 h 1056130"/>
              <a:gd name="connsiteX193" fmla="*/ 1055794 w 1056130"/>
              <a:gd name="connsiteY193" fmla="*/ 632430 h 1056130"/>
              <a:gd name="connsiteX194" fmla="*/ 1055794 w 1056130"/>
              <a:gd name="connsiteY194" fmla="*/ 631902 h 1056130"/>
              <a:gd name="connsiteX195" fmla="*/ 1047681 w 1056130"/>
              <a:gd name="connsiteY195" fmla="*/ 631902 h 1056130"/>
              <a:gd name="connsiteX196" fmla="*/ 1045281 w 1056130"/>
              <a:gd name="connsiteY196" fmla="*/ 631446 h 1056130"/>
              <a:gd name="connsiteX197" fmla="*/ 1044441 w 1056130"/>
              <a:gd name="connsiteY197" fmla="*/ 631278 h 1056130"/>
              <a:gd name="connsiteX198" fmla="*/ 1044441 w 1056130"/>
              <a:gd name="connsiteY198" fmla="*/ 631278 h 1056130"/>
              <a:gd name="connsiteX199" fmla="*/ 1042641 w 1056130"/>
              <a:gd name="connsiteY199" fmla="*/ 630894 h 1056130"/>
              <a:gd name="connsiteX200" fmla="*/ 1041825 w 1056130"/>
              <a:gd name="connsiteY200" fmla="*/ 630774 h 1056130"/>
              <a:gd name="connsiteX201" fmla="*/ 1041825 w 1056130"/>
              <a:gd name="connsiteY201" fmla="*/ 630774 h 1056130"/>
              <a:gd name="connsiteX202" fmla="*/ 1040024 w 1056130"/>
              <a:gd name="connsiteY202" fmla="*/ 630366 h 1056130"/>
              <a:gd name="connsiteX203" fmla="*/ 1039184 w 1056130"/>
              <a:gd name="connsiteY203" fmla="*/ 630246 h 1056130"/>
              <a:gd name="connsiteX204" fmla="*/ 1039184 w 1056130"/>
              <a:gd name="connsiteY204" fmla="*/ 630246 h 1056130"/>
              <a:gd name="connsiteX205" fmla="*/ 1037384 w 1056130"/>
              <a:gd name="connsiteY205" fmla="*/ 629838 h 1056130"/>
              <a:gd name="connsiteX206" fmla="*/ 1036544 w 1056130"/>
              <a:gd name="connsiteY206" fmla="*/ 629718 h 1056130"/>
              <a:gd name="connsiteX207" fmla="*/ 1036544 w 1056130"/>
              <a:gd name="connsiteY207" fmla="*/ 629718 h 1056130"/>
              <a:gd name="connsiteX208" fmla="*/ 1034744 w 1056130"/>
              <a:gd name="connsiteY208" fmla="*/ 629334 h 1056130"/>
              <a:gd name="connsiteX209" fmla="*/ 1032823 w 1056130"/>
              <a:gd name="connsiteY209" fmla="*/ 628614 h 1056130"/>
              <a:gd name="connsiteX210" fmla="*/ 1032823 w 1056130"/>
              <a:gd name="connsiteY210" fmla="*/ 628278 h 1056130"/>
              <a:gd name="connsiteX211" fmla="*/ 1055818 w 1056130"/>
              <a:gd name="connsiteY211" fmla="*/ 628278 h 1056130"/>
              <a:gd name="connsiteX212" fmla="*/ 1055818 w 1056130"/>
              <a:gd name="connsiteY212" fmla="*/ 626693 h 1056130"/>
              <a:gd name="connsiteX213" fmla="*/ 1028767 w 1056130"/>
              <a:gd name="connsiteY213" fmla="*/ 626861 h 1056130"/>
              <a:gd name="connsiteX214" fmla="*/ 1013189 w 1056130"/>
              <a:gd name="connsiteY214" fmla="*/ 624965 h 1056130"/>
              <a:gd name="connsiteX215" fmla="*/ 1011797 w 1056130"/>
              <a:gd name="connsiteY215" fmla="*/ 624149 h 1056130"/>
              <a:gd name="connsiteX216" fmla="*/ 1014485 w 1056130"/>
              <a:gd name="connsiteY216" fmla="*/ 624149 h 1056130"/>
              <a:gd name="connsiteX217" fmla="*/ 1045689 w 1056130"/>
              <a:gd name="connsiteY217" fmla="*/ 624149 h 1056130"/>
              <a:gd name="connsiteX218" fmla="*/ 1055770 w 1056130"/>
              <a:gd name="connsiteY218" fmla="*/ 625661 h 1056130"/>
              <a:gd name="connsiteX219" fmla="*/ 1055770 w 1056130"/>
              <a:gd name="connsiteY219" fmla="*/ 622517 h 1056130"/>
              <a:gd name="connsiteX220" fmla="*/ 1050778 w 1056130"/>
              <a:gd name="connsiteY220" fmla="*/ 622517 h 1056130"/>
              <a:gd name="connsiteX221" fmla="*/ 1049170 w 1056130"/>
              <a:gd name="connsiteY221" fmla="*/ 620837 h 1056130"/>
              <a:gd name="connsiteX222" fmla="*/ 1049170 w 1056130"/>
              <a:gd name="connsiteY222" fmla="*/ 619252 h 1056130"/>
              <a:gd name="connsiteX223" fmla="*/ 1049170 w 1056130"/>
              <a:gd name="connsiteY223" fmla="*/ 580272 h 1056130"/>
              <a:gd name="connsiteX224" fmla="*/ 1049170 w 1056130"/>
              <a:gd name="connsiteY224" fmla="*/ 578447 h 1056130"/>
              <a:gd name="connsiteX225" fmla="*/ 1050538 w 1056130"/>
              <a:gd name="connsiteY225" fmla="*/ 577031 h 1056130"/>
              <a:gd name="connsiteX226" fmla="*/ 1055746 w 1056130"/>
              <a:gd name="connsiteY226" fmla="*/ 576791 h 1056130"/>
              <a:gd name="connsiteX227" fmla="*/ 1055746 w 1056130"/>
              <a:gd name="connsiteY227" fmla="*/ 575735 h 1056130"/>
              <a:gd name="connsiteX228" fmla="*/ 1050562 w 1056130"/>
              <a:gd name="connsiteY228" fmla="*/ 575495 h 1056130"/>
              <a:gd name="connsiteX229" fmla="*/ 1049170 w 1056130"/>
              <a:gd name="connsiteY229" fmla="*/ 574103 h 1056130"/>
              <a:gd name="connsiteX230" fmla="*/ 1049170 w 1056130"/>
              <a:gd name="connsiteY230" fmla="*/ 572519 h 1056130"/>
              <a:gd name="connsiteX231" fmla="*/ 1049170 w 1056130"/>
              <a:gd name="connsiteY231" fmla="*/ 533010 h 1056130"/>
              <a:gd name="connsiteX232" fmla="*/ 1049170 w 1056130"/>
              <a:gd name="connsiteY232" fmla="*/ 531450 h 1056130"/>
              <a:gd name="connsiteX233" fmla="*/ 1050754 w 1056130"/>
              <a:gd name="connsiteY233" fmla="*/ 529745 h 1056130"/>
              <a:gd name="connsiteX234" fmla="*/ 1055746 w 1056130"/>
              <a:gd name="connsiteY234" fmla="*/ 529745 h 1056130"/>
              <a:gd name="connsiteX235" fmla="*/ 1055746 w 1056130"/>
              <a:gd name="connsiteY235" fmla="*/ 528161 h 1056130"/>
              <a:gd name="connsiteX236" fmla="*/ 1050754 w 1056130"/>
              <a:gd name="connsiteY236" fmla="*/ 528161 h 1056130"/>
              <a:gd name="connsiteX237" fmla="*/ 1049170 w 1056130"/>
              <a:gd name="connsiteY237" fmla="*/ 526481 h 1056130"/>
              <a:gd name="connsiteX238" fmla="*/ 1049170 w 1056130"/>
              <a:gd name="connsiteY238" fmla="*/ 524897 h 1056130"/>
              <a:gd name="connsiteX239" fmla="*/ 1049170 w 1056130"/>
              <a:gd name="connsiteY239" fmla="*/ 485556 h 1056130"/>
              <a:gd name="connsiteX240" fmla="*/ 1049170 w 1056130"/>
              <a:gd name="connsiteY240" fmla="*/ 483996 h 1056130"/>
              <a:gd name="connsiteX241" fmla="*/ 1050562 w 1056130"/>
              <a:gd name="connsiteY241" fmla="*/ 482604 h 1056130"/>
              <a:gd name="connsiteX242" fmla="*/ 1055746 w 1056130"/>
              <a:gd name="connsiteY242" fmla="*/ 482340 h 1056130"/>
              <a:gd name="connsiteX243" fmla="*/ 1055746 w 1056130"/>
              <a:gd name="connsiteY243" fmla="*/ 481307 h 1056130"/>
              <a:gd name="connsiteX244" fmla="*/ 1050538 w 1056130"/>
              <a:gd name="connsiteY244" fmla="*/ 481043 h 1056130"/>
              <a:gd name="connsiteX245" fmla="*/ 1049170 w 1056130"/>
              <a:gd name="connsiteY245" fmla="*/ 479651 h 1056130"/>
              <a:gd name="connsiteX246" fmla="*/ 1049170 w 1056130"/>
              <a:gd name="connsiteY246" fmla="*/ 478067 h 1056130"/>
              <a:gd name="connsiteX247" fmla="*/ 1049170 w 1056130"/>
              <a:gd name="connsiteY247" fmla="*/ 438342 h 1056130"/>
              <a:gd name="connsiteX248" fmla="*/ 1049170 w 1056130"/>
              <a:gd name="connsiteY248" fmla="*/ 437046 h 1056130"/>
              <a:gd name="connsiteX249" fmla="*/ 1050778 w 1056130"/>
              <a:gd name="connsiteY249" fmla="*/ 435342 h 1056130"/>
              <a:gd name="connsiteX250" fmla="*/ 1055770 w 1056130"/>
              <a:gd name="connsiteY250" fmla="*/ 435342 h 1056130"/>
              <a:gd name="connsiteX251" fmla="*/ 1055770 w 1056130"/>
              <a:gd name="connsiteY251" fmla="*/ 433854 h 1056130"/>
              <a:gd name="connsiteX252" fmla="*/ 1050970 w 1056130"/>
              <a:gd name="connsiteY252" fmla="*/ 433854 h 1056130"/>
              <a:gd name="connsiteX253" fmla="*/ 1049121 w 1056130"/>
              <a:gd name="connsiteY253" fmla="*/ 431909 h 1056130"/>
              <a:gd name="connsiteX254" fmla="*/ 1049121 w 1056130"/>
              <a:gd name="connsiteY254" fmla="*/ 430853 h 1056130"/>
              <a:gd name="connsiteX255" fmla="*/ 1049121 w 1056130"/>
              <a:gd name="connsiteY255" fmla="*/ 391104 h 1056130"/>
              <a:gd name="connsiteX256" fmla="*/ 1049121 w 1056130"/>
              <a:gd name="connsiteY256" fmla="*/ 390072 h 1056130"/>
              <a:gd name="connsiteX257" fmla="*/ 1050970 w 1056130"/>
              <a:gd name="connsiteY257" fmla="*/ 388128 h 1056130"/>
              <a:gd name="connsiteX258" fmla="*/ 1055770 w 1056130"/>
              <a:gd name="connsiteY258" fmla="*/ 388128 h 1056130"/>
              <a:gd name="connsiteX259" fmla="*/ 1055770 w 1056130"/>
              <a:gd name="connsiteY259" fmla="*/ 386544 h 1056130"/>
              <a:gd name="connsiteX260" fmla="*/ 1050778 w 1056130"/>
              <a:gd name="connsiteY260" fmla="*/ 386664 h 1056130"/>
              <a:gd name="connsiteX261" fmla="*/ 1049170 w 1056130"/>
              <a:gd name="connsiteY261" fmla="*/ 384960 h 1056130"/>
              <a:gd name="connsiteX262" fmla="*/ 1049170 w 1056130"/>
              <a:gd name="connsiteY262" fmla="*/ 382055 h 1056130"/>
              <a:gd name="connsiteX263" fmla="*/ 1049170 w 1056130"/>
              <a:gd name="connsiteY263" fmla="*/ 344298 h 1056130"/>
              <a:gd name="connsiteX264" fmla="*/ 1049170 w 1056130"/>
              <a:gd name="connsiteY264" fmla="*/ 342738 h 1056130"/>
              <a:gd name="connsiteX265" fmla="*/ 1050778 w 1056130"/>
              <a:gd name="connsiteY265" fmla="*/ 341034 h 1056130"/>
              <a:gd name="connsiteX266" fmla="*/ 1055770 w 1056130"/>
              <a:gd name="connsiteY266" fmla="*/ 341034 h 1056130"/>
              <a:gd name="connsiteX267" fmla="*/ 1055770 w 1056130"/>
              <a:gd name="connsiteY267" fmla="*/ 339450 h 1056130"/>
              <a:gd name="connsiteX268" fmla="*/ 1051306 w 1056130"/>
              <a:gd name="connsiteY268" fmla="*/ 339450 h 1056130"/>
              <a:gd name="connsiteX269" fmla="*/ 1049193 w 1056130"/>
              <a:gd name="connsiteY269" fmla="*/ 337218 h 1056130"/>
              <a:gd name="connsiteX270" fmla="*/ 1049193 w 1056130"/>
              <a:gd name="connsiteY270" fmla="*/ 336450 h 1056130"/>
              <a:gd name="connsiteX271" fmla="*/ 1049193 w 1056130"/>
              <a:gd name="connsiteY271" fmla="*/ 296725 h 1056130"/>
              <a:gd name="connsiteX272" fmla="*/ 1049193 w 1056130"/>
              <a:gd name="connsiteY272" fmla="*/ 295933 h 1056130"/>
              <a:gd name="connsiteX273" fmla="*/ 1051306 w 1056130"/>
              <a:gd name="connsiteY273" fmla="*/ 293724 h 1056130"/>
              <a:gd name="connsiteX274" fmla="*/ 1055770 w 1056130"/>
              <a:gd name="connsiteY274" fmla="*/ 293724 h 1056130"/>
              <a:gd name="connsiteX275" fmla="*/ 1055770 w 1056130"/>
              <a:gd name="connsiteY275" fmla="*/ 292236 h 1056130"/>
              <a:gd name="connsiteX276" fmla="*/ 1050778 w 1056130"/>
              <a:gd name="connsiteY276" fmla="*/ 292236 h 1056130"/>
              <a:gd name="connsiteX277" fmla="*/ 1049193 w 1056130"/>
              <a:gd name="connsiteY277" fmla="*/ 290532 h 1056130"/>
              <a:gd name="connsiteX278" fmla="*/ 1049193 w 1056130"/>
              <a:gd name="connsiteY278" fmla="*/ 288972 h 1056130"/>
              <a:gd name="connsiteX279" fmla="*/ 1049193 w 1056130"/>
              <a:gd name="connsiteY279" fmla="*/ 249511 h 1056130"/>
              <a:gd name="connsiteX280" fmla="*/ 1049193 w 1056130"/>
              <a:gd name="connsiteY280" fmla="*/ 247927 h 1056130"/>
              <a:gd name="connsiteX281" fmla="*/ 1050586 w 1056130"/>
              <a:gd name="connsiteY281" fmla="*/ 246534 h 1056130"/>
              <a:gd name="connsiteX282" fmla="*/ 1055770 w 1056130"/>
              <a:gd name="connsiteY282" fmla="*/ 246294 h 1056130"/>
              <a:gd name="connsiteX283" fmla="*/ 1055770 w 1056130"/>
              <a:gd name="connsiteY283" fmla="*/ 245238 h 1056130"/>
              <a:gd name="connsiteX284" fmla="*/ 1050562 w 1056130"/>
              <a:gd name="connsiteY284" fmla="*/ 244998 h 1056130"/>
              <a:gd name="connsiteX285" fmla="*/ 1049193 w 1056130"/>
              <a:gd name="connsiteY285" fmla="*/ 243582 h 1056130"/>
              <a:gd name="connsiteX286" fmla="*/ 1049193 w 1056130"/>
              <a:gd name="connsiteY286" fmla="*/ 241998 h 1056130"/>
              <a:gd name="connsiteX287" fmla="*/ 1049193 w 1056130"/>
              <a:gd name="connsiteY287" fmla="*/ 202297 h 1056130"/>
              <a:gd name="connsiteX288" fmla="*/ 1049193 w 1056130"/>
              <a:gd name="connsiteY288" fmla="*/ 200977 h 1056130"/>
              <a:gd name="connsiteX289" fmla="*/ 1050802 w 1056130"/>
              <a:gd name="connsiteY289" fmla="*/ 199297 h 1056130"/>
              <a:gd name="connsiteX290" fmla="*/ 1055794 w 1056130"/>
              <a:gd name="connsiteY290" fmla="*/ 199297 h 1056130"/>
              <a:gd name="connsiteX291" fmla="*/ 1055794 w 1056130"/>
              <a:gd name="connsiteY291" fmla="*/ 197712 h 1056130"/>
              <a:gd name="connsiteX292" fmla="*/ 1050994 w 1056130"/>
              <a:gd name="connsiteY292" fmla="*/ 197712 h 1056130"/>
              <a:gd name="connsiteX293" fmla="*/ 1049145 w 1056130"/>
              <a:gd name="connsiteY293" fmla="*/ 195768 h 1056130"/>
              <a:gd name="connsiteX294" fmla="*/ 1049145 w 1056130"/>
              <a:gd name="connsiteY294" fmla="*/ 194712 h 1056130"/>
              <a:gd name="connsiteX295" fmla="*/ 1049145 w 1056130"/>
              <a:gd name="connsiteY295" fmla="*/ 155059 h 1056130"/>
              <a:gd name="connsiteX296" fmla="*/ 1049145 w 1056130"/>
              <a:gd name="connsiteY296" fmla="*/ 154003 h 1056130"/>
              <a:gd name="connsiteX297" fmla="*/ 1050994 w 1056130"/>
              <a:gd name="connsiteY297" fmla="*/ 152059 h 1056130"/>
              <a:gd name="connsiteX298" fmla="*/ 1055794 w 1056130"/>
              <a:gd name="connsiteY298" fmla="*/ 152059 h 1056130"/>
              <a:gd name="connsiteX299" fmla="*/ 1055794 w 1056130"/>
              <a:gd name="connsiteY299" fmla="*/ 150499 h 1056130"/>
              <a:gd name="connsiteX300" fmla="*/ 1050802 w 1056130"/>
              <a:gd name="connsiteY300" fmla="*/ 150499 h 1056130"/>
              <a:gd name="connsiteX301" fmla="*/ 1049193 w 1056130"/>
              <a:gd name="connsiteY301" fmla="*/ 148794 h 1056130"/>
              <a:gd name="connsiteX302" fmla="*/ 1049193 w 1056130"/>
              <a:gd name="connsiteY302" fmla="*/ 145914 h 1056130"/>
              <a:gd name="connsiteX303" fmla="*/ 1049193 w 1056130"/>
              <a:gd name="connsiteY303" fmla="*/ 108253 h 1056130"/>
              <a:gd name="connsiteX304" fmla="*/ 1049193 w 1056130"/>
              <a:gd name="connsiteY304" fmla="*/ 106669 h 1056130"/>
              <a:gd name="connsiteX305" fmla="*/ 1050802 w 1056130"/>
              <a:gd name="connsiteY305" fmla="*/ 104965 h 1056130"/>
              <a:gd name="connsiteX306" fmla="*/ 1055794 w 1056130"/>
              <a:gd name="connsiteY306" fmla="*/ 105085 h 1056130"/>
              <a:gd name="connsiteX307" fmla="*/ 1055794 w 1056130"/>
              <a:gd name="connsiteY307" fmla="*/ 103501 h 1056130"/>
              <a:gd name="connsiteX308" fmla="*/ 1051594 w 1056130"/>
              <a:gd name="connsiteY308" fmla="*/ 103501 h 1056130"/>
              <a:gd name="connsiteX309" fmla="*/ 1049193 w 1056130"/>
              <a:gd name="connsiteY309" fmla="*/ 101100 h 1056130"/>
              <a:gd name="connsiteX310" fmla="*/ 1049193 w 1056130"/>
              <a:gd name="connsiteY310" fmla="*/ 59863 h 1056130"/>
              <a:gd name="connsiteX311" fmla="*/ 1051306 w 1056130"/>
              <a:gd name="connsiteY311" fmla="*/ 57655 h 1056130"/>
              <a:gd name="connsiteX312" fmla="*/ 1055770 w 1056130"/>
              <a:gd name="connsiteY312" fmla="*/ 57655 h 1056130"/>
              <a:gd name="connsiteX313" fmla="*/ 1055770 w 1056130"/>
              <a:gd name="connsiteY313" fmla="*/ 56071 h 1056130"/>
              <a:gd name="connsiteX314" fmla="*/ 1050778 w 1056130"/>
              <a:gd name="connsiteY314" fmla="*/ 56071 h 1056130"/>
              <a:gd name="connsiteX315" fmla="*/ 1049193 w 1056130"/>
              <a:gd name="connsiteY315" fmla="*/ 54391 h 1056130"/>
              <a:gd name="connsiteX316" fmla="*/ 1049193 w 1056130"/>
              <a:gd name="connsiteY316" fmla="*/ 52807 h 1056130"/>
              <a:gd name="connsiteX317" fmla="*/ 1049193 w 1056130"/>
              <a:gd name="connsiteY317" fmla="*/ 13442 h 1056130"/>
              <a:gd name="connsiteX318" fmla="*/ 1049193 w 1056130"/>
              <a:gd name="connsiteY318" fmla="*/ 11857 h 1056130"/>
              <a:gd name="connsiteX319" fmla="*/ 1050586 w 1056130"/>
              <a:gd name="connsiteY319" fmla="*/ 10465 h 1056130"/>
              <a:gd name="connsiteX320" fmla="*/ 1055770 w 1056130"/>
              <a:gd name="connsiteY320" fmla="*/ 10225 h 1056130"/>
              <a:gd name="connsiteX321" fmla="*/ 1055770 w 1056130"/>
              <a:gd name="connsiteY321" fmla="*/ 9169 h 1056130"/>
              <a:gd name="connsiteX322" fmla="*/ 1050514 w 1056130"/>
              <a:gd name="connsiteY322" fmla="*/ 9001 h 1056130"/>
              <a:gd name="connsiteX323" fmla="*/ 1049098 w 1056130"/>
              <a:gd name="connsiteY323" fmla="*/ 7585 h 1056130"/>
              <a:gd name="connsiteX324" fmla="*/ 1048881 w 1056130"/>
              <a:gd name="connsiteY324" fmla="*/ 1800 h 1056130"/>
              <a:gd name="connsiteX325" fmla="*/ 1047825 w 1056130"/>
              <a:gd name="connsiteY325" fmla="*/ 1800 h 1056130"/>
              <a:gd name="connsiteX326" fmla="*/ 1047585 w 1056130"/>
              <a:gd name="connsiteY326" fmla="*/ 7537 h 1056130"/>
              <a:gd name="connsiteX327" fmla="*/ 1046193 w 1056130"/>
              <a:gd name="connsiteY327" fmla="*/ 8929 h 1056130"/>
              <a:gd name="connsiteX328" fmla="*/ 1044873 w 1056130"/>
              <a:gd name="connsiteY328" fmla="*/ 8929 h 1056130"/>
              <a:gd name="connsiteX329" fmla="*/ 1003636 w 1056130"/>
              <a:gd name="connsiteY329" fmla="*/ 8929 h 1056130"/>
              <a:gd name="connsiteX330" fmla="*/ 1001956 w 1056130"/>
              <a:gd name="connsiteY330" fmla="*/ 7345 h 1056130"/>
              <a:gd name="connsiteX331" fmla="*/ 1001956 w 1056130"/>
              <a:gd name="connsiteY331" fmla="*/ 1824 h 1056130"/>
              <a:gd name="connsiteX332" fmla="*/ 1000395 w 1056130"/>
              <a:gd name="connsiteY332" fmla="*/ 1824 h 1056130"/>
              <a:gd name="connsiteX333" fmla="*/ 1000395 w 1056130"/>
              <a:gd name="connsiteY333" fmla="*/ 7345 h 1056130"/>
              <a:gd name="connsiteX334" fmla="*/ 998715 w 1056130"/>
              <a:gd name="connsiteY334" fmla="*/ 8953 h 1056130"/>
              <a:gd name="connsiteX335" fmla="*/ 997131 w 1056130"/>
              <a:gd name="connsiteY335" fmla="*/ 8953 h 1056130"/>
              <a:gd name="connsiteX336" fmla="*/ 957766 w 1056130"/>
              <a:gd name="connsiteY336" fmla="*/ 8953 h 1056130"/>
              <a:gd name="connsiteX337" fmla="*/ 956206 w 1056130"/>
              <a:gd name="connsiteY337" fmla="*/ 8953 h 1056130"/>
              <a:gd name="connsiteX338" fmla="*/ 954814 w 1056130"/>
              <a:gd name="connsiteY338" fmla="*/ 7561 h 1056130"/>
              <a:gd name="connsiteX339" fmla="*/ 954550 w 1056130"/>
              <a:gd name="connsiteY339" fmla="*/ 1800 h 1056130"/>
              <a:gd name="connsiteX340" fmla="*/ 953494 w 1056130"/>
              <a:gd name="connsiteY340" fmla="*/ 1800 h 1056130"/>
              <a:gd name="connsiteX341" fmla="*/ 953254 w 1056130"/>
              <a:gd name="connsiteY341" fmla="*/ 7537 h 1056130"/>
              <a:gd name="connsiteX342" fmla="*/ 951861 w 1056130"/>
              <a:gd name="connsiteY342" fmla="*/ 8929 h 1056130"/>
              <a:gd name="connsiteX343" fmla="*/ 950277 w 1056130"/>
              <a:gd name="connsiteY343" fmla="*/ 8929 h 1056130"/>
              <a:gd name="connsiteX344" fmla="*/ 910552 w 1056130"/>
              <a:gd name="connsiteY344" fmla="*/ 8929 h 1056130"/>
              <a:gd name="connsiteX345" fmla="*/ 909184 w 1056130"/>
              <a:gd name="connsiteY345" fmla="*/ 9001 h 1056130"/>
              <a:gd name="connsiteX346" fmla="*/ 907504 w 1056130"/>
              <a:gd name="connsiteY346" fmla="*/ 7393 h 1056130"/>
              <a:gd name="connsiteX347" fmla="*/ 907624 w 1056130"/>
              <a:gd name="connsiteY347" fmla="*/ 1872 h 1056130"/>
              <a:gd name="connsiteX348" fmla="*/ 906040 w 1056130"/>
              <a:gd name="connsiteY348" fmla="*/ 1872 h 1056130"/>
              <a:gd name="connsiteX349" fmla="*/ 906040 w 1056130"/>
              <a:gd name="connsiteY349" fmla="*/ 6865 h 1056130"/>
              <a:gd name="connsiteX350" fmla="*/ 903832 w 1056130"/>
              <a:gd name="connsiteY350" fmla="*/ 8977 h 1056130"/>
              <a:gd name="connsiteX351" fmla="*/ 862546 w 1056130"/>
              <a:gd name="connsiteY351" fmla="*/ 8977 h 1056130"/>
              <a:gd name="connsiteX352" fmla="*/ 860338 w 1056130"/>
              <a:gd name="connsiteY352" fmla="*/ 6865 h 1056130"/>
              <a:gd name="connsiteX353" fmla="*/ 860338 w 1056130"/>
              <a:gd name="connsiteY353" fmla="*/ 1872 h 1056130"/>
              <a:gd name="connsiteX354" fmla="*/ 858778 w 1056130"/>
              <a:gd name="connsiteY354" fmla="*/ 1872 h 1056130"/>
              <a:gd name="connsiteX355" fmla="*/ 858898 w 1056130"/>
              <a:gd name="connsiteY355" fmla="*/ 7393 h 1056130"/>
              <a:gd name="connsiteX356" fmla="*/ 857194 w 1056130"/>
              <a:gd name="connsiteY356" fmla="*/ 9001 h 1056130"/>
              <a:gd name="connsiteX357" fmla="*/ 855634 w 1056130"/>
              <a:gd name="connsiteY357" fmla="*/ 9001 h 1056130"/>
              <a:gd name="connsiteX358" fmla="*/ 816317 w 1056130"/>
              <a:gd name="connsiteY358" fmla="*/ 9001 h 1056130"/>
              <a:gd name="connsiteX359" fmla="*/ 814469 w 1056130"/>
              <a:gd name="connsiteY359" fmla="*/ 9001 h 1056130"/>
              <a:gd name="connsiteX360" fmla="*/ 813052 w 1056130"/>
              <a:gd name="connsiteY360" fmla="*/ 7609 h 1056130"/>
              <a:gd name="connsiteX361" fmla="*/ 812812 w 1056130"/>
              <a:gd name="connsiteY361" fmla="*/ 1872 h 1056130"/>
              <a:gd name="connsiteX362" fmla="*/ 811756 w 1056130"/>
              <a:gd name="connsiteY362" fmla="*/ 1872 h 1056130"/>
              <a:gd name="connsiteX363" fmla="*/ 811516 w 1056130"/>
              <a:gd name="connsiteY363" fmla="*/ 7609 h 1056130"/>
              <a:gd name="connsiteX364" fmla="*/ 810124 w 1056130"/>
              <a:gd name="connsiteY364" fmla="*/ 9001 h 1056130"/>
              <a:gd name="connsiteX365" fmla="*/ 808804 w 1056130"/>
              <a:gd name="connsiteY365" fmla="*/ 9001 h 1056130"/>
              <a:gd name="connsiteX366" fmla="*/ 767567 w 1056130"/>
              <a:gd name="connsiteY366" fmla="*/ 9001 h 1056130"/>
              <a:gd name="connsiteX367" fmla="*/ 765863 w 1056130"/>
              <a:gd name="connsiteY367" fmla="*/ 7417 h 1056130"/>
              <a:gd name="connsiteX368" fmla="*/ 765863 w 1056130"/>
              <a:gd name="connsiteY368" fmla="*/ 1896 h 1056130"/>
              <a:gd name="connsiteX369" fmla="*/ 764302 w 1056130"/>
              <a:gd name="connsiteY369" fmla="*/ 1896 h 1056130"/>
              <a:gd name="connsiteX370" fmla="*/ 764302 w 1056130"/>
              <a:gd name="connsiteY370" fmla="*/ 7417 h 1056130"/>
              <a:gd name="connsiteX371" fmla="*/ 762598 w 1056130"/>
              <a:gd name="connsiteY371" fmla="*/ 9025 h 1056130"/>
              <a:gd name="connsiteX372" fmla="*/ 761038 w 1056130"/>
              <a:gd name="connsiteY372" fmla="*/ 9025 h 1056130"/>
              <a:gd name="connsiteX373" fmla="*/ 721721 w 1056130"/>
              <a:gd name="connsiteY373" fmla="*/ 9025 h 1056130"/>
              <a:gd name="connsiteX374" fmla="*/ 720137 w 1056130"/>
              <a:gd name="connsiteY374" fmla="*/ 9025 h 1056130"/>
              <a:gd name="connsiteX375" fmla="*/ 718745 w 1056130"/>
              <a:gd name="connsiteY375" fmla="*/ 7633 h 1056130"/>
              <a:gd name="connsiteX376" fmla="*/ 718505 w 1056130"/>
              <a:gd name="connsiteY376" fmla="*/ 1896 h 1056130"/>
              <a:gd name="connsiteX377" fmla="*/ 717449 w 1056130"/>
              <a:gd name="connsiteY377" fmla="*/ 1896 h 1056130"/>
              <a:gd name="connsiteX378" fmla="*/ 717208 w 1056130"/>
              <a:gd name="connsiteY378" fmla="*/ 7633 h 1056130"/>
              <a:gd name="connsiteX379" fmla="*/ 715792 w 1056130"/>
              <a:gd name="connsiteY379" fmla="*/ 9025 h 1056130"/>
              <a:gd name="connsiteX380" fmla="*/ 714208 w 1056130"/>
              <a:gd name="connsiteY380" fmla="*/ 9025 h 1056130"/>
              <a:gd name="connsiteX381" fmla="*/ 674507 w 1056130"/>
              <a:gd name="connsiteY381" fmla="*/ 9025 h 1056130"/>
              <a:gd name="connsiteX382" fmla="*/ 673187 w 1056130"/>
              <a:gd name="connsiteY382" fmla="*/ 9025 h 1056130"/>
              <a:gd name="connsiteX383" fmla="*/ 671483 w 1056130"/>
              <a:gd name="connsiteY383" fmla="*/ 7417 h 1056130"/>
              <a:gd name="connsiteX384" fmla="*/ 671483 w 1056130"/>
              <a:gd name="connsiteY384" fmla="*/ 1896 h 1056130"/>
              <a:gd name="connsiteX385" fmla="*/ 669899 w 1056130"/>
              <a:gd name="connsiteY385" fmla="*/ 1896 h 1056130"/>
              <a:gd name="connsiteX386" fmla="*/ 669899 w 1056130"/>
              <a:gd name="connsiteY386" fmla="*/ 6889 h 1056130"/>
              <a:gd name="connsiteX387" fmla="*/ 667666 w 1056130"/>
              <a:gd name="connsiteY387" fmla="*/ 9001 h 1056130"/>
              <a:gd name="connsiteX388" fmla="*/ 626501 w 1056130"/>
              <a:gd name="connsiteY388" fmla="*/ 9001 h 1056130"/>
              <a:gd name="connsiteX389" fmla="*/ 624269 w 1056130"/>
              <a:gd name="connsiteY389" fmla="*/ 6889 h 1056130"/>
              <a:gd name="connsiteX390" fmla="*/ 624269 w 1056130"/>
              <a:gd name="connsiteY390" fmla="*/ 1896 h 1056130"/>
              <a:gd name="connsiteX391" fmla="*/ 622685 w 1056130"/>
              <a:gd name="connsiteY391" fmla="*/ 1896 h 1056130"/>
              <a:gd name="connsiteX392" fmla="*/ 622685 w 1056130"/>
              <a:gd name="connsiteY392" fmla="*/ 7657 h 1056130"/>
              <a:gd name="connsiteX393" fmla="*/ 621293 w 1056130"/>
              <a:gd name="connsiteY393" fmla="*/ 9001 h 1056130"/>
              <a:gd name="connsiteX394" fmla="*/ 578567 w 1056130"/>
              <a:gd name="connsiteY394" fmla="*/ 9001 h 1056130"/>
              <a:gd name="connsiteX395" fmla="*/ 577175 w 1056130"/>
              <a:gd name="connsiteY395" fmla="*/ 7657 h 1056130"/>
              <a:gd name="connsiteX396" fmla="*/ 577175 w 1056130"/>
              <a:gd name="connsiteY396" fmla="*/ 1896 h 1056130"/>
              <a:gd name="connsiteX397" fmla="*/ 575591 w 1056130"/>
              <a:gd name="connsiteY397" fmla="*/ 1896 h 1056130"/>
              <a:gd name="connsiteX398" fmla="*/ 575591 w 1056130"/>
              <a:gd name="connsiteY398" fmla="*/ 7417 h 1056130"/>
              <a:gd name="connsiteX399" fmla="*/ 574127 w 1056130"/>
              <a:gd name="connsiteY399" fmla="*/ 9001 h 1056130"/>
              <a:gd name="connsiteX400" fmla="*/ 532074 w 1056130"/>
              <a:gd name="connsiteY400" fmla="*/ 9001 h 1056130"/>
              <a:gd name="connsiteX401" fmla="*/ 529937 w 1056130"/>
              <a:gd name="connsiteY401" fmla="*/ 6793 h 1056130"/>
              <a:gd name="connsiteX402" fmla="*/ 529937 w 1056130"/>
              <a:gd name="connsiteY402" fmla="*/ 1800 h 1056130"/>
              <a:gd name="connsiteX403" fmla="*/ 528353 w 1056130"/>
              <a:gd name="connsiteY403" fmla="*/ 1800 h 1056130"/>
              <a:gd name="connsiteX404" fmla="*/ 528353 w 1056130"/>
              <a:gd name="connsiteY404" fmla="*/ 7321 h 1056130"/>
              <a:gd name="connsiteX405" fmla="*/ 526673 w 1056130"/>
              <a:gd name="connsiteY405" fmla="*/ 8929 h 1056130"/>
              <a:gd name="connsiteX406" fmla="*/ 525089 w 1056130"/>
              <a:gd name="connsiteY406" fmla="*/ 8929 h 1056130"/>
              <a:gd name="connsiteX407" fmla="*/ 485652 w 1056130"/>
              <a:gd name="connsiteY407" fmla="*/ 8929 h 1056130"/>
              <a:gd name="connsiteX408" fmla="*/ 484068 w 1056130"/>
              <a:gd name="connsiteY408" fmla="*/ 8929 h 1056130"/>
              <a:gd name="connsiteX409" fmla="*/ 482676 w 1056130"/>
              <a:gd name="connsiteY409" fmla="*/ 7537 h 1056130"/>
              <a:gd name="connsiteX410" fmla="*/ 482436 w 1056130"/>
              <a:gd name="connsiteY410" fmla="*/ 1800 h 1056130"/>
              <a:gd name="connsiteX411" fmla="*/ 481379 w 1056130"/>
              <a:gd name="connsiteY411" fmla="*/ 1800 h 1056130"/>
              <a:gd name="connsiteX412" fmla="*/ 481139 w 1056130"/>
              <a:gd name="connsiteY412" fmla="*/ 7537 h 1056130"/>
              <a:gd name="connsiteX413" fmla="*/ 479747 w 1056130"/>
              <a:gd name="connsiteY413" fmla="*/ 8929 h 1056130"/>
              <a:gd name="connsiteX414" fmla="*/ 478427 w 1056130"/>
              <a:gd name="connsiteY414" fmla="*/ 8929 h 1056130"/>
              <a:gd name="connsiteX415" fmla="*/ 437214 w 1056130"/>
              <a:gd name="connsiteY415" fmla="*/ 8929 h 1056130"/>
              <a:gd name="connsiteX416" fmla="*/ 435510 w 1056130"/>
              <a:gd name="connsiteY416" fmla="*/ 7345 h 1056130"/>
              <a:gd name="connsiteX417" fmla="*/ 435510 w 1056130"/>
              <a:gd name="connsiteY417" fmla="*/ 1824 h 1056130"/>
              <a:gd name="connsiteX418" fmla="*/ 433926 w 1056130"/>
              <a:gd name="connsiteY418" fmla="*/ 1824 h 1056130"/>
              <a:gd name="connsiteX419" fmla="*/ 433926 w 1056130"/>
              <a:gd name="connsiteY419" fmla="*/ 6817 h 1056130"/>
              <a:gd name="connsiteX420" fmla="*/ 431717 w 1056130"/>
              <a:gd name="connsiteY420" fmla="*/ 8929 h 1056130"/>
              <a:gd name="connsiteX421" fmla="*/ 389928 w 1056130"/>
              <a:gd name="connsiteY421" fmla="*/ 8929 h 1056130"/>
              <a:gd name="connsiteX422" fmla="*/ 388176 w 1056130"/>
              <a:gd name="connsiteY422" fmla="*/ 7081 h 1056130"/>
              <a:gd name="connsiteX423" fmla="*/ 388176 w 1056130"/>
              <a:gd name="connsiteY423" fmla="*/ 1824 h 1056130"/>
              <a:gd name="connsiteX424" fmla="*/ 386592 w 1056130"/>
              <a:gd name="connsiteY424" fmla="*/ 1824 h 1056130"/>
              <a:gd name="connsiteX425" fmla="*/ 386592 w 1056130"/>
              <a:gd name="connsiteY425" fmla="*/ 7585 h 1056130"/>
              <a:gd name="connsiteX426" fmla="*/ 385224 w 1056130"/>
              <a:gd name="connsiteY426" fmla="*/ 8929 h 1056130"/>
              <a:gd name="connsiteX427" fmla="*/ 342498 w 1056130"/>
              <a:gd name="connsiteY427" fmla="*/ 8929 h 1056130"/>
              <a:gd name="connsiteX428" fmla="*/ 341130 w 1056130"/>
              <a:gd name="connsiteY428" fmla="*/ 7585 h 1056130"/>
              <a:gd name="connsiteX429" fmla="*/ 341130 w 1056130"/>
              <a:gd name="connsiteY429" fmla="*/ 1824 h 1056130"/>
              <a:gd name="connsiteX430" fmla="*/ 339546 w 1056130"/>
              <a:gd name="connsiteY430" fmla="*/ 1824 h 1056130"/>
              <a:gd name="connsiteX431" fmla="*/ 339546 w 1056130"/>
              <a:gd name="connsiteY431" fmla="*/ 6817 h 1056130"/>
              <a:gd name="connsiteX432" fmla="*/ 337338 w 1056130"/>
              <a:gd name="connsiteY432" fmla="*/ 8929 h 1056130"/>
              <a:gd name="connsiteX433" fmla="*/ 296101 w 1056130"/>
              <a:gd name="connsiteY433" fmla="*/ 8929 h 1056130"/>
              <a:gd name="connsiteX434" fmla="*/ 293892 w 1056130"/>
              <a:gd name="connsiteY434" fmla="*/ 6817 h 1056130"/>
              <a:gd name="connsiteX435" fmla="*/ 293892 w 1056130"/>
              <a:gd name="connsiteY435" fmla="*/ 1824 h 1056130"/>
              <a:gd name="connsiteX436" fmla="*/ 292308 w 1056130"/>
              <a:gd name="connsiteY436" fmla="*/ 1824 h 1056130"/>
              <a:gd name="connsiteX437" fmla="*/ 292428 w 1056130"/>
              <a:gd name="connsiteY437" fmla="*/ 7345 h 1056130"/>
              <a:gd name="connsiteX438" fmla="*/ 290748 w 1056130"/>
              <a:gd name="connsiteY438" fmla="*/ 8953 h 1056130"/>
              <a:gd name="connsiteX439" fmla="*/ 289164 w 1056130"/>
              <a:gd name="connsiteY439" fmla="*/ 8953 h 1056130"/>
              <a:gd name="connsiteX440" fmla="*/ 249871 w 1056130"/>
              <a:gd name="connsiteY440" fmla="*/ 8953 h 1056130"/>
              <a:gd name="connsiteX441" fmla="*/ 248023 w 1056130"/>
              <a:gd name="connsiteY441" fmla="*/ 8953 h 1056130"/>
              <a:gd name="connsiteX442" fmla="*/ 246630 w 1056130"/>
              <a:gd name="connsiteY442" fmla="*/ 7561 h 1056130"/>
              <a:gd name="connsiteX443" fmla="*/ 246390 w 1056130"/>
              <a:gd name="connsiteY443" fmla="*/ 1824 h 1056130"/>
              <a:gd name="connsiteX444" fmla="*/ 245334 w 1056130"/>
              <a:gd name="connsiteY444" fmla="*/ 1824 h 1056130"/>
              <a:gd name="connsiteX445" fmla="*/ 245070 w 1056130"/>
              <a:gd name="connsiteY445" fmla="*/ 7561 h 1056130"/>
              <a:gd name="connsiteX446" fmla="*/ 243678 w 1056130"/>
              <a:gd name="connsiteY446" fmla="*/ 8953 h 1056130"/>
              <a:gd name="connsiteX447" fmla="*/ 242382 w 1056130"/>
              <a:gd name="connsiteY447" fmla="*/ 8953 h 1056130"/>
              <a:gd name="connsiteX448" fmla="*/ 201097 w 1056130"/>
              <a:gd name="connsiteY448" fmla="*/ 8953 h 1056130"/>
              <a:gd name="connsiteX449" fmla="*/ 199417 w 1056130"/>
              <a:gd name="connsiteY449" fmla="*/ 7369 h 1056130"/>
              <a:gd name="connsiteX450" fmla="*/ 199417 w 1056130"/>
              <a:gd name="connsiteY450" fmla="*/ 1848 h 1056130"/>
              <a:gd name="connsiteX451" fmla="*/ 197832 w 1056130"/>
              <a:gd name="connsiteY451" fmla="*/ 1848 h 1056130"/>
              <a:gd name="connsiteX452" fmla="*/ 197832 w 1056130"/>
              <a:gd name="connsiteY452" fmla="*/ 7369 h 1056130"/>
              <a:gd name="connsiteX453" fmla="*/ 196152 w 1056130"/>
              <a:gd name="connsiteY453" fmla="*/ 8977 h 1056130"/>
              <a:gd name="connsiteX454" fmla="*/ 194568 w 1056130"/>
              <a:gd name="connsiteY454" fmla="*/ 8977 h 1056130"/>
              <a:gd name="connsiteX455" fmla="*/ 155275 w 1056130"/>
              <a:gd name="connsiteY455" fmla="*/ 8977 h 1056130"/>
              <a:gd name="connsiteX456" fmla="*/ 153691 w 1056130"/>
              <a:gd name="connsiteY456" fmla="*/ 8977 h 1056130"/>
              <a:gd name="connsiteX457" fmla="*/ 152299 w 1056130"/>
              <a:gd name="connsiteY457" fmla="*/ 7585 h 1056130"/>
              <a:gd name="connsiteX458" fmla="*/ 152059 w 1056130"/>
              <a:gd name="connsiteY458" fmla="*/ 1800 h 1056130"/>
              <a:gd name="connsiteX459" fmla="*/ 151003 w 1056130"/>
              <a:gd name="connsiteY459" fmla="*/ 1800 h 1056130"/>
              <a:gd name="connsiteX460" fmla="*/ 150691 w 1056130"/>
              <a:gd name="connsiteY460" fmla="*/ 7537 h 1056130"/>
              <a:gd name="connsiteX461" fmla="*/ 149274 w 1056130"/>
              <a:gd name="connsiteY461" fmla="*/ 8929 h 1056130"/>
              <a:gd name="connsiteX462" fmla="*/ 147714 w 1056130"/>
              <a:gd name="connsiteY462" fmla="*/ 8929 h 1056130"/>
              <a:gd name="connsiteX463" fmla="*/ 108061 w 1056130"/>
              <a:gd name="connsiteY463" fmla="*/ 8929 h 1056130"/>
              <a:gd name="connsiteX464" fmla="*/ 106741 w 1056130"/>
              <a:gd name="connsiteY464" fmla="*/ 8929 h 1056130"/>
              <a:gd name="connsiteX465" fmla="*/ 105085 w 1056130"/>
              <a:gd name="connsiteY465" fmla="*/ 7321 h 1056130"/>
              <a:gd name="connsiteX466" fmla="*/ 105085 w 1056130"/>
              <a:gd name="connsiteY466" fmla="*/ 1800 h 1056130"/>
              <a:gd name="connsiteX467" fmla="*/ 103501 w 1056130"/>
              <a:gd name="connsiteY467" fmla="*/ 1800 h 1056130"/>
              <a:gd name="connsiteX468" fmla="*/ 103501 w 1056130"/>
              <a:gd name="connsiteY468" fmla="*/ 6793 h 1056130"/>
              <a:gd name="connsiteX469" fmla="*/ 101268 w 1056130"/>
              <a:gd name="connsiteY469" fmla="*/ 8905 h 1056130"/>
              <a:gd name="connsiteX470" fmla="*/ 60055 w 1056130"/>
              <a:gd name="connsiteY470" fmla="*/ 8905 h 1056130"/>
              <a:gd name="connsiteX471" fmla="*/ 57823 w 1056130"/>
              <a:gd name="connsiteY471" fmla="*/ 6793 h 1056130"/>
              <a:gd name="connsiteX472" fmla="*/ 57823 w 1056130"/>
              <a:gd name="connsiteY472" fmla="*/ 1800 h 1056130"/>
              <a:gd name="connsiteX473" fmla="*/ 56239 w 1056130"/>
              <a:gd name="connsiteY473" fmla="*/ 1800 h 1056130"/>
              <a:gd name="connsiteX474" fmla="*/ 56239 w 1056130"/>
              <a:gd name="connsiteY474" fmla="*/ 7561 h 1056130"/>
              <a:gd name="connsiteX475" fmla="*/ 54871 w 1056130"/>
              <a:gd name="connsiteY475" fmla="*/ 8905 h 1056130"/>
              <a:gd name="connsiteX476" fmla="*/ 12121 w 1056130"/>
              <a:gd name="connsiteY476" fmla="*/ 8905 h 1056130"/>
              <a:gd name="connsiteX477" fmla="*/ 10753 w 1056130"/>
              <a:gd name="connsiteY477" fmla="*/ 7561 h 1056130"/>
              <a:gd name="connsiteX478" fmla="*/ 10753 w 1056130"/>
              <a:gd name="connsiteY478" fmla="*/ 1800 h 1056130"/>
              <a:gd name="connsiteX479" fmla="*/ 9265 w 1056130"/>
              <a:gd name="connsiteY479" fmla="*/ 1800 h 1056130"/>
              <a:gd name="connsiteX480" fmla="*/ 9265 w 1056130"/>
              <a:gd name="connsiteY480" fmla="*/ 7537 h 1056130"/>
              <a:gd name="connsiteX481" fmla="*/ 7921 w 1056130"/>
              <a:gd name="connsiteY481" fmla="*/ 8929 h 1056130"/>
              <a:gd name="connsiteX482" fmla="*/ 1872 w 1056130"/>
              <a:gd name="connsiteY482" fmla="*/ 9169 h 1056130"/>
              <a:gd name="connsiteX483" fmla="*/ 1872 w 1056130"/>
              <a:gd name="connsiteY483" fmla="*/ 10753 h 1056130"/>
              <a:gd name="connsiteX484" fmla="*/ 8113 w 1056130"/>
              <a:gd name="connsiteY484" fmla="*/ 10513 h 1056130"/>
              <a:gd name="connsiteX485" fmla="*/ 9145 w 1056130"/>
              <a:gd name="connsiteY485" fmla="*/ 11713 h 1056130"/>
              <a:gd name="connsiteX486" fmla="*/ 9145 w 1056130"/>
              <a:gd name="connsiteY486" fmla="*/ 53263 h 1056130"/>
              <a:gd name="connsiteX487" fmla="*/ 9145 w 1056130"/>
              <a:gd name="connsiteY487" fmla="*/ 54823 h 1056130"/>
              <a:gd name="connsiteX488" fmla="*/ 7921 w 1056130"/>
              <a:gd name="connsiteY488" fmla="*/ 56071 h 1056130"/>
              <a:gd name="connsiteX489" fmla="*/ 1872 w 1056130"/>
              <a:gd name="connsiteY489" fmla="*/ 56071 h 1056130"/>
              <a:gd name="connsiteX490" fmla="*/ 1872 w 1056130"/>
              <a:gd name="connsiteY490" fmla="*/ 57655 h 1056130"/>
              <a:gd name="connsiteX491" fmla="*/ 7897 w 1056130"/>
              <a:gd name="connsiteY491" fmla="*/ 57655 h 1056130"/>
              <a:gd name="connsiteX492" fmla="*/ 9145 w 1056130"/>
              <a:gd name="connsiteY492" fmla="*/ 58879 h 1056130"/>
              <a:gd name="connsiteX493" fmla="*/ 9145 w 1056130"/>
              <a:gd name="connsiteY493" fmla="*/ 60463 h 1056130"/>
              <a:gd name="connsiteX494" fmla="*/ 9145 w 1056130"/>
              <a:gd name="connsiteY494" fmla="*/ 100596 h 1056130"/>
              <a:gd name="connsiteX495" fmla="*/ 9145 w 1056130"/>
              <a:gd name="connsiteY495" fmla="*/ 102181 h 1056130"/>
              <a:gd name="connsiteX496" fmla="*/ 7897 w 1056130"/>
              <a:gd name="connsiteY496" fmla="*/ 103405 h 1056130"/>
              <a:gd name="connsiteX497" fmla="*/ 1872 w 1056130"/>
              <a:gd name="connsiteY497" fmla="*/ 103405 h 1056130"/>
              <a:gd name="connsiteX498" fmla="*/ 1872 w 1056130"/>
              <a:gd name="connsiteY498" fmla="*/ 105013 h 1056130"/>
              <a:gd name="connsiteX499" fmla="*/ 7897 w 1056130"/>
              <a:gd name="connsiteY499" fmla="*/ 105013 h 1056130"/>
              <a:gd name="connsiteX500" fmla="*/ 9145 w 1056130"/>
              <a:gd name="connsiteY500" fmla="*/ 106213 h 1056130"/>
              <a:gd name="connsiteX501" fmla="*/ 9145 w 1056130"/>
              <a:gd name="connsiteY501" fmla="*/ 107797 h 1056130"/>
              <a:gd name="connsiteX502" fmla="*/ 9145 w 1056130"/>
              <a:gd name="connsiteY502" fmla="*/ 147690 h 1056130"/>
              <a:gd name="connsiteX503" fmla="*/ 9145 w 1056130"/>
              <a:gd name="connsiteY503" fmla="*/ 149274 h 1056130"/>
              <a:gd name="connsiteX504" fmla="*/ 7897 w 1056130"/>
              <a:gd name="connsiteY504" fmla="*/ 150475 h 1056130"/>
              <a:gd name="connsiteX505" fmla="*/ 1872 w 1056130"/>
              <a:gd name="connsiteY505" fmla="*/ 150403 h 1056130"/>
              <a:gd name="connsiteX506" fmla="*/ 1872 w 1056130"/>
              <a:gd name="connsiteY506" fmla="*/ 151963 h 1056130"/>
              <a:gd name="connsiteX507" fmla="*/ 7657 w 1056130"/>
              <a:gd name="connsiteY507" fmla="*/ 151963 h 1056130"/>
              <a:gd name="connsiteX508" fmla="*/ 9169 w 1056130"/>
              <a:gd name="connsiteY508" fmla="*/ 153499 h 1056130"/>
              <a:gd name="connsiteX509" fmla="*/ 9169 w 1056130"/>
              <a:gd name="connsiteY509" fmla="*/ 159284 h 1056130"/>
              <a:gd name="connsiteX510" fmla="*/ 9169 w 1056130"/>
              <a:gd name="connsiteY510" fmla="*/ 195288 h 1056130"/>
              <a:gd name="connsiteX511" fmla="*/ 6769 w 1056130"/>
              <a:gd name="connsiteY511" fmla="*/ 197688 h 1056130"/>
              <a:gd name="connsiteX512" fmla="*/ 1872 w 1056130"/>
              <a:gd name="connsiteY512" fmla="*/ 197808 h 1056130"/>
              <a:gd name="connsiteX513" fmla="*/ 1872 w 1056130"/>
              <a:gd name="connsiteY513" fmla="*/ 199393 h 1056130"/>
              <a:gd name="connsiteX514" fmla="*/ 7921 w 1056130"/>
              <a:gd name="connsiteY514" fmla="*/ 199393 h 1056130"/>
              <a:gd name="connsiteX515" fmla="*/ 9169 w 1056130"/>
              <a:gd name="connsiteY515" fmla="*/ 200641 h 1056130"/>
              <a:gd name="connsiteX516" fmla="*/ 9169 w 1056130"/>
              <a:gd name="connsiteY516" fmla="*/ 202225 h 1056130"/>
              <a:gd name="connsiteX517" fmla="*/ 9169 w 1056130"/>
              <a:gd name="connsiteY517" fmla="*/ 242238 h 1056130"/>
              <a:gd name="connsiteX518" fmla="*/ 9169 w 1056130"/>
              <a:gd name="connsiteY518" fmla="*/ 243030 h 1056130"/>
              <a:gd name="connsiteX519" fmla="*/ 7105 w 1056130"/>
              <a:gd name="connsiteY519" fmla="*/ 245046 h 1056130"/>
              <a:gd name="connsiteX520" fmla="*/ 1872 w 1056130"/>
              <a:gd name="connsiteY520" fmla="*/ 244710 h 1056130"/>
              <a:gd name="connsiteX521" fmla="*/ 1872 w 1056130"/>
              <a:gd name="connsiteY521" fmla="*/ 246822 h 1056130"/>
              <a:gd name="connsiteX522" fmla="*/ 8113 w 1056130"/>
              <a:gd name="connsiteY522" fmla="*/ 246582 h 1056130"/>
              <a:gd name="connsiteX523" fmla="*/ 9145 w 1056130"/>
              <a:gd name="connsiteY523" fmla="*/ 247783 h 1056130"/>
              <a:gd name="connsiteX524" fmla="*/ 9145 w 1056130"/>
              <a:gd name="connsiteY524" fmla="*/ 289308 h 1056130"/>
              <a:gd name="connsiteX525" fmla="*/ 9145 w 1056130"/>
              <a:gd name="connsiteY525" fmla="*/ 290892 h 1056130"/>
              <a:gd name="connsiteX526" fmla="*/ 7921 w 1056130"/>
              <a:gd name="connsiteY526" fmla="*/ 292140 h 1056130"/>
              <a:gd name="connsiteX527" fmla="*/ 1872 w 1056130"/>
              <a:gd name="connsiteY527" fmla="*/ 292140 h 1056130"/>
              <a:gd name="connsiteX528" fmla="*/ 1872 w 1056130"/>
              <a:gd name="connsiteY528" fmla="*/ 293724 h 1056130"/>
              <a:gd name="connsiteX529" fmla="*/ 7921 w 1056130"/>
              <a:gd name="connsiteY529" fmla="*/ 293724 h 1056130"/>
              <a:gd name="connsiteX530" fmla="*/ 9169 w 1056130"/>
              <a:gd name="connsiteY530" fmla="*/ 294948 h 1056130"/>
              <a:gd name="connsiteX531" fmla="*/ 9169 w 1056130"/>
              <a:gd name="connsiteY531" fmla="*/ 296509 h 1056130"/>
              <a:gd name="connsiteX532" fmla="*/ 9169 w 1056130"/>
              <a:gd name="connsiteY532" fmla="*/ 336666 h 1056130"/>
              <a:gd name="connsiteX533" fmla="*/ 9169 w 1056130"/>
              <a:gd name="connsiteY533" fmla="*/ 338250 h 1056130"/>
              <a:gd name="connsiteX534" fmla="*/ 7921 w 1056130"/>
              <a:gd name="connsiteY534" fmla="*/ 339474 h 1056130"/>
              <a:gd name="connsiteX535" fmla="*/ 1896 w 1056130"/>
              <a:gd name="connsiteY535" fmla="*/ 339474 h 1056130"/>
              <a:gd name="connsiteX536" fmla="*/ 1896 w 1056130"/>
              <a:gd name="connsiteY536" fmla="*/ 341058 h 1056130"/>
              <a:gd name="connsiteX537" fmla="*/ 7921 w 1056130"/>
              <a:gd name="connsiteY537" fmla="*/ 341058 h 1056130"/>
              <a:gd name="connsiteX538" fmla="*/ 9169 w 1056130"/>
              <a:gd name="connsiteY538" fmla="*/ 342258 h 1056130"/>
              <a:gd name="connsiteX539" fmla="*/ 9169 w 1056130"/>
              <a:gd name="connsiteY539" fmla="*/ 343842 h 1056130"/>
              <a:gd name="connsiteX540" fmla="*/ 9169 w 1056130"/>
              <a:gd name="connsiteY540" fmla="*/ 383759 h 1056130"/>
              <a:gd name="connsiteX541" fmla="*/ 9169 w 1056130"/>
              <a:gd name="connsiteY541" fmla="*/ 385320 h 1056130"/>
              <a:gd name="connsiteX542" fmla="*/ 7921 w 1056130"/>
              <a:gd name="connsiteY542" fmla="*/ 386544 h 1056130"/>
              <a:gd name="connsiteX543" fmla="*/ 1896 w 1056130"/>
              <a:gd name="connsiteY543" fmla="*/ 386544 h 1056130"/>
              <a:gd name="connsiteX544" fmla="*/ 1896 w 1056130"/>
              <a:gd name="connsiteY544" fmla="*/ 388128 h 1056130"/>
              <a:gd name="connsiteX545" fmla="*/ 7681 w 1056130"/>
              <a:gd name="connsiteY545" fmla="*/ 388128 h 1056130"/>
              <a:gd name="connsiteX546" fmla="*/ 9193 w 1056130"/>
              <a:gd name="connsiteY546" fmla="*/ 389664 h 1056130"/>
              <a:gd name="connsiteX547" fmla="*/ 9193 w 1056130"/>
              <a:gd name="connsiteY547" fmla="*/ 395449 h 1056130"/>
              <a:gd name="connsiteX548" fmla="*/ 9193 w 1056130"/>
              <a:gd name="connsiteY548" fmla="*/ 431453 h 1056130"/>
              <a:gd name="connsiteX549" fmla="*/ 6793 w 1056130"/>
              <a:gd name="connsiteY549" fmla="*/ 433854 h 1056130"/>
              <a:gd name="connsiteX550" fmla="*/ 1872 w 1056130"/>
              <a:gd name="connsiteY550" fmla="*/ 433854 h 1056130"/>
              <a:gd name="connsiteX551" fmla="*/ 1872 w 1056130"/>
              <a:gd name="connsiteY551" fmla="*/ 435438 h 1056130"/>
              <a:gd name="connsiteX552" fmla="*/ 7921 w 1056130"/>
              <a:gd name="connsiteY552" fmla="*/ 435438 h 1056130"/>
              <a:gd name="connsiteX553" fmla="*/ 9169 w 1056130"/>
              <a:gd name="connsiteY553" fmla="*/ 436662 h 1056130"/>
              <a:gd name="connsiteX554" fmla="*/ 9169 w 1056130"/>
              <a:gd name="connsiteY554" fmla="*/ 438246 h 1056130"/>
              <a:gd name="connsiteX555" fmla="*/ 9169 w 1056130"/>
              <a:gd name="connsiteY555" fmla="*/ 478283 h 1056130"/>
              <a:gd name="connsiteX556" fmla="*/ 9169 w 1056130"/>
              <a:gd name="connsiteY556" fmla="*/ 479075 h 1056130"/>
              <a:gd name="connsiteX557" fmla="*/ 7105 w 1056130"/>
              <a:gd name="connsiteY557" fmla="*/ 481091 h 1056130"/>
              <a:gd name="connsiteX558" fmla="*/ 1896 w 1056130"/>
              <a:gd name="connsiteY558" fmla="*/ 480851 h 1056130"/>
              <a:gd name="connsiteX559" fmla="*/ 1896 w 1056130"/>
              <a:gd name="connsiteY559" fmla="*/ 482940 h 1056130"/>
              <a:gd name="connsiteX560" fmla="*/ 8137 w 1056130"/>
              <a:gd name="connsiteY560" fmla="*/ 482724 h 1056130"/>
              <a:gd name="connsiteX561" fmla="*/ 9169 w 1056130"/>
              <a:gd name="connsiteY561" fmla="*/ 483900 h 1056130"/>
              <a:gd name="connsiteX562" fmla="*/ 9169 w 1056130"/>
              <a:gd name="connsiteY562" fmla="*/ 525449 h 1056130"/>
              <a:gd name="connsiteX563" fmla="*/ 9169 w 1056130"/>
              <a:gd name="connsiteY563" fmla="*/ 527033 h 1056130"/>
              <a:gd name="connsiteX564" fmla="*/ 7945 w 1056130"/>
              <a:gd name="connsiteY564" fmla="*/ 528257 h 1056130"/>
              <a:gd name="connsiteX565" fmla="*/ 1896 w 1056130"/>
              <a:gd name="connsiteY565" fmla="*/ 528257 h 1056130"/>
              <a:gd name="connsiteX566" fmla="*/ 1896 w 1056130"/>
              <a:gd name="connsiteY566" fmla="*/ 529865 h 1056130"/>
              <a:gd name="connsiteX567" fmla="*/ 7945 w 1056130"/>
              <a:gd name="connsiteY567" fmla="*/ 529865 h 1056130"/>
              <a:gd name="connsiteX568" fmla="*/ 9169 w 1056130"/>
              <a:gd name="connsiteY568" fmla="*/ 531114 h 1056130"/>
              <a:gd name="connsiteX569" fmla="*/ 9169 w 1056130"/>
              <a:gd name="connsiteY569" fmla="*/ 532698 h 1056130"/>
              <a:gd name="connsiteX570" fmla="*/ 9169 w 1056130"/>
              <a:gd name="connsiteY570" fmla="*/ 572639 h 1056130"/>
              <a:gd name="connsiteX571" fmla="*/ 9169 w 1056130"/>
              <a:gd name="connsiteY571" fmla="*/ 573431 h 1056130"/>
              <a:gd name="connsiteX572" fmla="*/ 7105 w 1056130"/>
              <a:gd name="connsiteY572" fmla="*/ 575423 h 1056130"/>
              <a:gd name="connsiteX573" fmla="*/ 1896 w 1056130"/>
              <a:gd name="connsiteY573" fmla="*/ 575183 h 1056130"/>
              <a:gd name="connsiteX574" fmla="*/ 1896 w 1056130"/>
              <a:gd name="connsiteY574" fmla="*/ 577295 h 1056130"/>
              <a:gd name="connsiteX575" fmla="*/ 7897 w 1056130"/>
              <a:gd name="connsiteY575" fmla="*/ 577031 h 1056130"/>
              <a:gd name="connsiteX576" fmla="*/ 9169 w 1056130"/>
              <a:gd name="connsiteY576" fmla="*/ 578279 h 1056130"/>
              <a:gd name="connsiteX577" fmla="*/ 9169 w 1056130"/>
              <a:gd name="connsiteY577" fmla="*/ 579840 h 1056130"/>
              <a:gd name="connsiteX578" fmla="*/ 9169 w 1056130"/>
              <a:gd name="connsiteY578" fmla="*/ 619877 h 1056130"/>
              <a:gd name="connsiteX579" fmla="*/ 9169 w 1056130"/>
              <a:gd name="connsiteY579" fmla="*/ 621461 h 1056130"/>
              <a:gd name="connsiteX580" fmla="*/ 7921 w 1056130"/>
              <a:gd name="connsiteY580" fmla="*/ 622685 h 1056130"/>
              <a:gd name="connsiteX581" fmla="*/ 1872 w 1056130"/>
              <a:gd name="connsiteY581" fmla="*/ 622517 h 1056130"/>
              <a:gd name="connsiteX582" fmla="*/ 1872 w 1056130"/>
              <a:gd name="connsiteY582" fmla="*/ 625661 h 1056130"/>
              <a:gd name="connsiteX583" fmla="*/ 16706 w 1056130"/>
              <a:gd name="connsiteY583" fmla="*/ 624125 h 1056130"/>
              <a:gd name="connsiteX584" fmla="*/ 46830 w 1056130"/>
              <a:gd name="connsiteY584" fmla="*/ 624125 h 1056130"/>
              <a:gd name="connsiteX585" fmla="*/ 43253 w 1056130"/>
              <a:gd name="connsiteY585" fmla="*/ 625277 h 1056130"/>
              <a:gd name="connsiteX586" fmla="*/ 28684 w 1056130"/>
              <a:gd name="connsiteY586" fmla="*/ 626813 h 1056130"/>
              <a:gd name="connsiteX587" fmla="*/ 1872 w 1056130"/>
              <a:gd name="connsiteY587" fmla="*/ 626669 h 1056130"/>
              <a:gd name="connsiteX588" fmla="*/ 1872 w 1056130"/>
              <a:gd name="connsiteY588" fmla="*/ 628278 h 1056130"/>
              <a:gd name="connsiteX589" fmla="*/ 25875 w 1056130"/>
              <a:gd name="connsiteY589" fmla="*/ 628278 h 1056130"/>
              <a:gd name="connsiteX590" fmla="*/ 1872 w 1056130"/>
              <a:gd name="connsiteY590" fmla="*/ 631470 h 1056130"/>
              <a:gd name="connsiteX591" fmla="*/ 1872 w 1056130"/>
              <a:gd name="connsiteY591" fmla="*/ 635166 h 1056130"/>
              <a:gd name="connsiteX592" fmla="*/ 8041 w 1056130"/>
              <a:gd name="connsiteY592" fmla="*/ 633990 h 1056130"/>
              <a:gd name="connsiteX593" fmla="*/ 18194 w 1056130"/>
              <a:gd name="connsiteY593" fmla="*/ 633030 h 1056130"/>
              <a:gd name="connsiteX594" fmla="*/ 52134 w 1056130"/>
              <a:gd name="connsiteY594" fmla="*/ 633030 h 1056130"/>
              <a:gd name="connsiteX595" fmla="*/ 54943 w 1056130"/>
              <a:gd name="connsiteY595" fmla="*/ 633030 h 1056130"/>
              <a:gd name="connsiteX596" fmla="*/ 48990 w 1056130"/>
              <a:gd name="connsiteY596" fmla="*/ 634830 h 1056130"/>
              <a:gd name="connsiteX597" fmla="*/ 33148 w 1056130"/>
              <a:gd name="connsiteY597" fmla="*/ 636679 h 1056130"/>
              <a:gd name="connsiteX598" fmla="*/ 1944 w 1056130"/>
              <a:gd name="connsiteY598" fmla="*/ 636679 h 1056130"/>
              <a:gd name="connsiteX599" fmla="*/ 1944 w 1056130"/>
              <a:gd name="connsiteY599" fmla="*/ 638263 h 1056130"/>
              <a:gd name="connsiteX600" fmla="*/ 31060 w 1056130"/>
              <a:gd name="connsiteY600" fmla="*/ 638263 h 1056130"/>
              <a:gd name="connsiteX601" fmla="*/ 31900 w 1056130"/>
              <a:gd name="connsiteY601" fmla="*/ 638431 h 1056130"/>
              <a:gd name="connsiteX602" fmla="*/ 1872 w 1056130"/>
              <a:gd name="connsiteY602" fmla="*/ 642007 h 1056130"/>
              <a:gd name="connsiteX603" fmla="*/ 1872 w 1056130"/>
              <a:gd name="connsiteY603" fmla="*/ 643591 h 1056130"/>
              <a:gd name="connsiteX604" fmla="*/ 7537 w 1056130"/>
              <a:gd name="connsiteY604" fmla="*/ 643591 h 1056130"/>
              <a:gd name="connsiteX605" fmla="*/ 6697 w 1056130"/>
              <a:gd name="connsiteY605" fmla="*/ 644023 h 1056130"/>
              <a:gd name="connsiteX606" fmla="*/ 6673 w 1056130"/>
              <a:gd name="connsiteY606" fmla="*/ 644023 h 1056130"/>
              <a:gd name="connsiteX607" fmla="*/ 1872 w 1056130"/>
              <a:gd name="connsiteY607" fmla="*/ 645080 h 1056130"/>
              <a:gd name="connsiteX608" fmla="*/ 1872 w 1056130"/>
              <a:gd name="connsiteY608" fmla="*/ 646664 h 1056130"/>
              <a:gd name="connsiteX609" fmla="*/ 13418 w 1056130"/>
              <a:gd name="connsiteY609" fmla="*/ 644264 h 1056130"/>
              <a:gd name="connsiteX610" fmla="*/ 19922 w 1056130"/>
              <a:gd name="connsiteY610" fmla="*/ 643519 h 1056130"/>
              <a:gd name="connsiteX611" fmla="*/ 65144 w 1056130"/>
              <a:gd name="connsiteY611" fmla="*/ 643519 h 1056130"/>
              <a:gd name="connsiteX612" fmla="*/ 63272 w 1056130"/>
              <a:gd name="connsiteY612" fmla="*/ 644504 h 1056130"/>
              <a:gd name="connsiteX613" fmla="*/ 50766 w 1056130"/>
              <a:gd name="connsiteY613" fmla="*/ 647648 h 1056130"/>
              <a:gd name="connsiteX614" fmla="*/ 45318 w 1056130"/>
              <a:gd name="connsiteY614" fmla="*/ 648296 h 1056130"/>
              <a:gd name="connsiteX615" fmla="*/ 4513 w 1056130"/>
              <a:gd name="connsiteY615" fmla="*/ 648296 h 1056130"/>
              <a:gd name="connsiteX616" fmla="*/ 1896 w 1056130"/>
              <a:gd name="connsiteY616" fmla="*/ 648296 h 1056130"/>
              <a:gd name="connsiteX617" fmla="*/ 1896 w 1056130"/>
              <a:gd name="connsiteY617" fmla="*/ 649880 h 1056130"/>
              <a:gd name="connsiteX618" fmla="*/ 34804 w 1056130"/>
              <a:gd name="connsiteY618" fmla="*/ 649880 h 1056130"/>
              <a:gd name="connsiteX619" fmla="*/ 39845 w 1056130"/>
              <a:gd name="connsiteY619" fmla="*/ 649880 h 1056130"/>
              <a:gd name="connsiteX620" fmla="*/ 37877 w 1056130"/>
              <a:gd name="connsiteY620" fmla="*/ 650864 h 1056130"/>
              <a:gd name="connsiteX621" fmla="*/ 21819 w 1056130"/>
              <a:gd name="connsiteY621" fmla="*/ 654921 h 1056130"/>
              <a:gd name="connsiteX622" fmla="*/ 18170 w 1056130"/>
              <a:gd name="connsiteY622" fmla="*/ 655329 h 1056130"/>
              <a:gd name="connsiteX623" fmla="*/ 4465 w 1056130"/>
              <a:gd name="connsiteY623" fmla="*/ 655329 h 1056130"/>
              <a:gd name="connsiteX624" fmla="*/ 1896 w 1056130"/>
              <a:gd name="connsiteY624" fmla="*/ 655593 h 1056130"/>
              <a:gd name="connsiteX625" fmla="*/ 1896 w 1056130"/>
              <a:gd name="connsiteY625" fmla="*/ 656649 h 1056130"/>
              <a:gd name="connsiteX626" fmla="*/ 12097 w 1056130"/>
              <a:gd name="connsiteY626" fmla="*/ 656889 h 1056130"/>
              <a:gd name="connsiteX627" fmla="*/ 6961 w 1056130"/>
              <a:gd name="connsiteY627" fmla="*/ 658641 h 1056130"/>
              <a:gd name="connsiteX628" fmla="*/ 1896 w 1056130"/>
              <a:gd name="connsiteY628" fmla="*/ 659793 h 1056130"/>
              <a:gd name="connsiteX629" fmla="*/ 1872 w 1056130"/>
              <a:gd name="connsiteY629" fmla="*/ 659793 h 1056130"/>
              <a:gd name="connsiteX630" fmla="*/ 1872 w 1056130"/>
              <a:gd name="connsiteY630" fmla="*/ 661378 h 1056130"/>
              <a:gd name="connsiteX631" fmla="*/ 15914 w 1056130"/>
              <a:gd name="connsiteY631" fmla="*/ 657969 h 1056130"/>
              <a:gd name="connsiteX632" fmla="*/ 24771 w 1056130"/>
              <a:gd name="connsiteY632" fmla="*/ 657081 h 1056130"/>
              <a:gd name="connsiteX633" fmla="*/ 73233 w 1056130"/>
              <a:gd name="connsiteY633" fmla="*/ 657081 h 1056130"/>
              <a:gd name="connsiteX634" fmla="*/ 76281 w 1056130"/>
              <a:gd name="connsiteY634" fmla="*/ 657585 h 1056130"/>
              <a:gd name="connsiteX635" fmla="*/ 65288 w 1056130"/>
              <a:gd name="connsiteY635" fmla="*/ 660778 h 1056130"/>
              <a:gd name="connsiteX636" fmla="*/ 47982 w 1056130"/>
              <a:gd name="connsiteY636" fmla="*/ 663298 h 1056130"/>
              <a:gd name="connsiteX637" fmla="*/ 4777 w 1056130"/>
              <a:gd name="connsiteY637" fmla="*/ 663298 h 1056130"/>
              <a:gd name="connsiteX638" fmla="*/ 1896 w 1056130"/>
              <a:gd name="connsiteY638" fmla="*/ 663298 h 1056130"/>
              <a:gd name="connsiteX639" fmla="*/ 1896 w 1056130"/>
              <a:gd name="connsiteY639" fmla="*/ 664882 h 1056130"/>
              <a:gd name="connsiteX640" fmla="*/ 14234 w 1056130"/>
              <a:gd name="connsiteY640" fmla="*/ 664882 h 1056130"/>
              <a:gd name="connsiteX641" fmla="*/ 49326 w 1056130"/>
              <a:gd name="connsiteY641" fmla="*/ 664882 h 1056130"/>
              <a:gd name="connsiteX642" fmla="*/ 47478 w 1056130"/>
              <a:gd name="connsiteY642" fmla="*/ 665890 h 1056130"/>
              <a:gd name="connsiteX643" fmla="*/ 27315 w 1056130"/>
              <a:gd name="connsiteY643" fmla="*/ 671483 h 1056130"/>
              <a:gd name="connsiteX644" fmla="*/ 23691 w 1056130"/>
              <a:gd name="connsiteY644" fmla="*/ 671987 h 1056130"/>
              <a:gd name="connsiteX645" fmla="*/ 1872 w 1056130"/>
              <a:gd name="connsiteY645" fmla="*/ 671987 h 1056130"/>
              <a:gd name="connsiteX646" fmla="*/ 1872 w 1056130"/>
              <a:gd name="connsiteY646" fmla="*/ 673571 h 1056130"/>
              <a:gd name="connsiteX647" fmla="*/ 18194 w 1056130"/>
              <a:gd name="connsiteY647" fmla="*/ 673571 h 1056130"/>
              <a:gd name="connsiteX648" fmla="*/ 1872 w 1056130"/>
              <a:gd name="connsiteY648" fmla="*/ 678852 h 1056130"/>
              <a:gd name="connsiteX649" fmla="*/ 1872 w 1056130"/>
              <a:gd name="connsiteY649" fmla="*/ 680436 h 1056130"/>
              <a:gd name="connsiteX650" fmla="*/ 23115 w 1056130"/>
              <a:gd name="connsiteY650" fmla="*/ 674363 h 1056130"/>
              <a:gd name="connsiteX651" fmla="*/ 28516 w 1056130"/>
              <a:gd name="connsiteY651" fmla="*/ 673547 h 1056130"/>
              <a:gd name="connsiteX652" fmla="*/ 88307 w 1056130"/>
              <a:gd name="connsiteY652" fmla="*/ 673547 h 1056130"/>
              <a:gd name="connsiteX653" fmla="*/ 90971 w 1056130"/>
              <a:gd name="connsiteY653" fmla="*/ 673547 h 1056130"/>
              <a:gd name="connsiteX654" fmla="*/ 89603 w 1056130"/>
              <a:gd name="connsiteY654" fmla="*/ 674579 h 1056130"/>
              <a:gd name="connsiteX655" fmla="*/ 68913 w 1056130"/>
              <a:gd name="connsiteY655" fmla="*/ 681516 h 1056130"/>
              <a:gd name="connsiteX656" fmla="*/ 65840 w 1056130"/>
              <a:gd name="connsiteY656" fmla="*/ 682068 h 1056130"/>
              <a:gd name="connsiteX657" fmla="*/ 2664 w 1056130"/>
              <a:gd name="connsiteY657" fmla="*/ 682068 h 1056130"/>
              <a:gd name="connsiteX658" fmla="*/ 1896 w 1056130"/>
              <a:gd name="connsiteY658" fmla="*/ 682068 h 1056130"/>
              <a:gd name="connsiteX659" fmla="*/ 1896 w 1056130"/>
              <a:gd name="connsiteY659" fmla="*/ 683652 h 1056130"/>
              <a:gd name="connsiteX660" fmla="*/ 4777 w 1056130"/>
              <a:gd name="connsiteY660" fmla="*/ 683652 h 1056130"/>
              <a:gd name="connsiteX661" fmla="*/ 60824 w 1056130"/>
              <a:gd name="connsiteY661" fmla="*/ 683652 h 1056130"/>
              <a:gd name="connsiteX662" fmla="*/ 59359 w 1056130"/>
              <a:gd name="connsiteY662" fmla="*/ 684685 h 1056130"/>
              <a:gd name="connsiteX663" fmla="*/ 34444 w 1056130"/>
              <a:gd name="connsiteY663" fmla="*/ 693086 h 1056130"/>
              <a:gd name="connsiteX664" fmla="*/ 31636 w 1056130"/>
              <a:gd name="connsiteY664" fmla="*/ 693734 h 1056130"/>
              <a:gd name="connsiteX665" fmla="*/ 1872 w 1056130"/>
              <a:gd name="connsiteY665" fmla="*/ 693638 h 1056130"/>
              <a:gd name="connsiteX666" fmla="*/ 1872 w 1056130"/>
              <a:gd name="connsiteY666" fmla="*/ 695222 h 1056130"/>
              <a:gd name="connsiteX667" fmla="*/ 23187 w 1056130"/>
              <a:gd name="connsiteY667" fmla="*/ 695222 h 1056130"/>
              <a:gd name="connsiteX668" fmla="*/ 26043 w 1056130"/>
              <a:gd name="connsiteY668" fmla="*/ 695222 h 1056130"/>
              <a:gd name="connsiteX669" fmla="*/ 24579 w 1056130"/>
              <a:gd name="connsiteY669" fmla="*/ 696254 h 1056130"/>
              <a:gd name="connsiteX670" fmla="*/ 4393 w 1056130"/>
              <a:gd name="connsiteY670" fmla="*/ 702999 h 1056130"/>
              <a:gd name="connsiteX671" fmla="*/ 1992 w 1056130"/>
              <a:gd name="connsiteY671" fmla="*/ 703551 h 1056130"/>
              <a:gd name="connsiteX672" fmla="*/ 1992 w 1056130"/>
              <a:gd name="connsiteY672" fmla="*/ 705135 h 1056130"/>
              <a:gd name="connsiteX673" fmla="*/ 4513 w 1056130"/>
              <a:gd name="connsiteY673" fmla="*/ 704703 h 1056130"/>
              <a:gd name="connsiteX674" fmla="*/ 30916 w 1056130"/>
              <a:gd name="connsiteY674" fmla="*/ 695894 h 1056130"/>
              <a:gd name="connsiteX675" fmla="*/ 34492 w 1056130"/>
              <a:gd name="connsiteY675" fmla="*/ 695198 h 1056130"/>
              <a:gd name="connsiteX676" fmla="*/ 109213 w 1056130"/>
              <a:gd name="connsiteY676" fmla="*/ 695198 h 1056130"/>
              <a:gd name="connsiteX677" fmla="*/ 109742 w 1056130"/>
              <a:gd name="connsiteY677" fmla="*/ 695198 h 1056130"/>
              <a:gd name="connsiteX678" fmla="*/ 109502 w 1056130"/>
              <a:gd name="connsiteY678" fmla="*/ 695846 h 1056130"/>
              <a:gd name="connsiteX679" fmla="*/ 109502 w 1056130"/>
              <a:gd name="connsiteY679" fmla="*/ 695846 h 1056130"/>
              <a:gd name="connsiteX680" fmla="*/ 108805 w 1056130"/>
              <a:gd name="connsiteY680" fmla="*/ 696086 h 1056130"/>
              <a:gd name="connsiteX681" fmla="*/ 82690 w 1056130"/>
              <a:gd name="connsiteY681" fmla="*/ 706575 h 1056130"/>
              <a:gd name="connsiteX682" fmla="*/ 79090 w 1056130"/>
              <a:gd name="connsiteY682" fmla="*/ 707031 h 1056130"/>
              <a:gd name="connsiteX683" fmla="*/ 4777 w 1056130"/>
              <a:gd name="connsiteY683" fmla="*/ 707031 h 1056130"/>
              <a:gd name="connsiteX684" fmla="*/ 1896 w 1056130"/>
              <a:gd name="connsiteY684" fmla="*/ 707031 h 1056130"/>
              <a:gd name="connsiteX685" fmla="*/ 1896 w 1056130"/>
              <a:gd name="connsiteY685" fmla="*/ 708615 h 1056130"/>
              <a:gd name="connsiteX686" fmla="*/ 3720 w 1056130"/>
              <a:gd name="connsiteY686" fmla="*/ 708615 h 1056130"/>
              <a:gd name="connsiteX687" fmla="*/ 76113 w 1056130"/>
              <a:gd name="connsiteY687" fmla="*/ 708615 h 1056130"/>
              <a:gd name="connsiteX688" fmla="*/ 74985 w 1056130"/>
              <a:gd name="connsiteY688" fmla="*/ 709600 h 1056130"/>
              <a:gd name="connsiteX689" fmla="*/ 43997 w 1056130"/>
              <a:gd name="connsiteY689" fmla="*/ 721889 h 1056130"/>
              <a:gd name="connsiteX690" fmla="*/ 41933 w 1056130"/>
              <a:gd name="connsiteY690" fmla="*/ 722969 h 1056130"/>
              <a:gd name="connsiteX691" fmla="*/ 41933 w 1056130"/>
              <a:gd name="connsiteY691" fmla="*/ 722969 h 1056130"/>
              <a:gd name="connsiteX692" fmla="*/ 39173 w 1056130"/>
              <a:gd name="connsiteY692" fmla="*/ 723473 h 1056130"/>
              <a:gd name="connsiteX693" fmla="*/ 1872 w 1056130"/>
              <a:gd name="connsiteY693" fmla="*/ 723473 h 1056130"/>
              <a:gd name="connsiteX694" fmla="*/ 1872 w 1056130"/>
              <a:gd name="connsiteY694" fmla="*/ 724289 h 1056130"/>
              <a:gd name="connsiteX695" fmla="*/ 34948 w 1056130"/>
              <a:gd name="connsiteY695" fmla="*/ 724289 h 1056130"/>
              <a:gd name="connsiteX696" fmla="*/ 37037 w 1056130"/>
              <a:gd name="connsiteY696" fmla="*/ 724457 h 1056130"/>
              <a:gd name="connsiteX697" fmla="*/ 37348 w 1056130"/>
              <a:gd name="connsiteY697" fmla="*/ 724861 h 1056130"/>
              <a:gd name="connsiteX698" fmla="*/ 37277 w 1056130"/>
              <a:gd name="connsiteY698" fmla="*/ 725033 h 1056130"/>
              <a:gd name="connsiteX699" fmla="*/ 36605 w 1056130"/>
              <a:gd name="connsiteY699" fmla="*/ 725346 h 1056130"/>
              <a:gd name="connsiteX700" fmla="*/ 1872 w 1056130"/>
              <a:gd name="connsiteY700" fmla="*/ 738955 h 1056130"/>
              <a:gd name="connsiteX701" fmla="*/ 1872 w 1056130"/>
              <a:gd name="connsiteY701" fmla="*/ 740539 h 1056130"/>
              <a:gd name="connsiteX702" fmla="*/ 13514 w 1056130"/>
              <a:gd name="connsiteY702" fmla="*/ 736027 h 1056130"/>
              <a:gd name="connsiteX703" fmla="*/ 28420 w 1056130"/>
              <a:gd name="connsiteY703" fmla="*/ 730098 h 1056130"/>
              <a:gd name="connsiteX704" fmla="*/ 40733 w 1056130"/>
              <a:gd name="connsiteY704" fmla="*/ 725081 h 1056130"/>
              <a:gd name="connsiteX705" fmla="*/ 41909 w 1056130"/>
              <a:gd name="connsiteY705" fmla="*/ 724697 h 1056130"/>
              <a:gd name="connsiteX706" fmla="*/ 41909 w 1056130"/>
              <a:gd name="connsiteY706" fmla="*/ 724697 h 1056130"/>
              <a:gd name="connsiteX707" fmla="*/ 44309 w 1056130"/>
              <a:gd name="connsiteY707" fmla="*/ 724193 h 1056130"/>
              <a:gd name="connsiteX708" fmla="*/ 133120 w 1056130"/>
              <a:gd name="connsiteY708" fmla="*/ 724193 h 1056130"/>
              <a:gd name="connsiteX709" fmla="*/ 135185 w 1056130"/>
              <a:gd name="connsiteY709" fmla="*/ 724409 h 1056130"/>
              <a:gd name="connsiteX710" fmla="*/ 135185 w 1056130"/>
              <a:gd name="connsiteY710" fmla="*/ 725249 h 1056130"/>
              <a:gd name="connsiteX711" fmla="*/ 135185 w 1056130"/>
              <a:gd name="connsiteY711" fmla="*/ 725249 h 1056130"/>
              <a:gd name="connsiteX712" fmla="*/ 103981 w 1056130"/>
              <a:gd name="connsiteY712" fmla="*/ 740803 h 1056130"/>
              <a:gd name="connsiteX713" fmla="*/ 98220 w 1056130"/>
              <a:gd name="connsiteY713" fmla="*/ 742148 h 1056130"/>
              <a:gd name="connsiteX714" fmla="*/ 1992 w 1056130"/>
              <a:gd name="connsiteY714" fmla="*/ 742148 h 1056130"/>
              <a:gd name="connsiteX715" fmla="*/ 1992 w 1056130"/>
              <a:gd name="connsiteY715" fmla="*/ 743732 h 1056130"/>
              <a:gd name="connsiteX716" fmla="*/ 97068 w 1056130"/>
              <a:gd name="connsiteY716" fmla="*/ 743732 h 1056130"/>
              <a:gd name="connsiteX717" fmla="*/ 95028 w 1056130"/>
              <a:gd name="connsiteY717" fmla="*/ 745220 h 1056130"/>
              <a:gd name="connsiteX718" fmla="*/ 56959 w 1056130"/>
              <a:gd name="connsiteY718" fmla="*/ 764422 h 1056130"/>
              <a:gd name="connsiteX719" fmla="*/ 52687 w 1056130"/>
              <a:gd name="connsiteY719" fmla="*/ 765382 h 1056130"/>
              <a:gd name="connsiteX720" fmla="*/ 4681 w 1056130"/>
              <a:gd name="connsiteY720" fmla="*/ 765382 h 1056130"/>
              <a:gd name="connsiteX721" fmla="*/ 1800 w 1056130"/>
              <a:gd name="connsiteY721" fmla="*/ 765382 h 1056130"/>
              <a:gd name="connsiteX722" fmla="*/ 1800 w 1056130"/>
              <a:gd name="connsiteY722" fmla="*/ 766967 h 1056130"/>
              <a:gd name="connsiteX723" fmla="*/ 13106 w 1056130"/>
              <a:gd name="connsiteY723" fmla="*/ 766967 h 1056130"/>
              <a:gd name="connsiteX724" fmla="*/ 50550 w 1056130"/>
              <a:gd name="connsiteY724" fmla="*/ 766967 h 1056130"/>
              <a:gd name="connsiteX725" fmla="*/ 49902 w 1056130"/>
              <a:gd name="connsiteY725" fmla="*/ 767951 h 1056130"/>
              <a:gd name="connsiteX726" fmla="*/ 3360 w 1056130"/>
              <a:gd name="connsiteY726" fmla="*/ 791114 h 1056130"/>
              <a:gd name="connsiteX727" fmla="*/ 1896 w 1056130"/>
              <a:gd name="connsiteY727" fmla="*/ 791642 h 1056130"/>
              <a:gd name="connsiteX728" fmla="*/ 1896 w 1056130"/>
              <a:gd name="connsiteY728" fmla="*/ 793226 h 1056130"/>
              <a:gd name="connsiteX729" fmla="*/ 4297 w 1056130"/>
              <a:gd name="connsiteY729" fmla="*/ 792410 h 1056130"/>
              <a:gd name="connsiteX730" fmla="*/ 53455 w 1056130"/>
              <a:gd name="connsiteY730" fmla="*/ 767831 h 1056130"/>
              <a:gd name="connsiteX731" fmla="*/ 57727 w 1056130"/>
              <a:gd name="connsiteY731" fmla="*/ 766775 h 1056130"/>
              <a:gd name="connsiteX732" fmla="*/ 167829 w 1056130"/>
              <a:gd name="connsiteY732" fmla="*/ 766775 h 1056130"/>
              <a:gd name="connsiteX733" fmla="*/ 170229 w 1056130"/>
              <a:gd name="connsiteY733" fmla="*/ 766919 h 1056130"/>
              <a:gd name="connsiteX734" fmla="*/ 170013 w 1056130"/>
              <a:gd name="connsiteY734" fmla="*/ 767543 h 1056130"/>
              <a:gd name="connsiteX735" fmla="*/ 130456 w 1056130"/>
              <a:gd name="connsiteY735" fmla="*/ 793898 h 1056130"/>
              <a:gd name="connsiteX736" fmla="*/ 130456 w 1056130"/>
              <a:gd name="connsiteY736" fmla="*/ 793898 h 1056130"/>
              <a:gd name="connsiteX737" fmla="*/ 127672 w 1056130"/>
              <a:gd name="connsiteY737" fmla="*/ 794354 h 1056130"/>
              <a:gd name="connsiteX738" fmla="*/ 1872 w 1056130"/>
              <a:gd name="connsiteY738" fmla="*/ 794354 h 1056130"/>
              <a:gd name="connsiteX739" fmla="*/ 1872 w 1056130"/>
              <a:gd name="connsiteY739" fmla="*/ 794882 h 1056130"/>
              <a:gd name="connsiteX740" fmla="*/ 125487 w 1056130"/>
              <a:gd name="connsiteY740" fmla="*/ 794882 h 1056130"/>
              <a:gd name="connsiteX741" fmla="*/ 127888 w 1056130"/>
              <a:gd name="connsiteY741" fmla="*/ 795074 h 1056130"/>
              <a:gd name="connsiteX742" fmla="*/ 127888 w 1056130"/>
              <a:gd name="connsiteY742" fmla="*/ 795890 h 1056130"/>
              <a:gd name="connsiteX743" fmla="*/ 127888 w 1056130"/>
              <a:gd name="connsiteY743" fmla="*/ 795890 h 1056130"/>
              <a:gd name="connsiteX744" fmla="*/ 86123 w 1056130"/>
              <a:gd name="connsiteY744" fmla="*/ 823446 h 1056130"/>
              <a:gd name="connsiteX745" fmla="*/ 77386 w 1056130"/>
              <a:gd name="connsiteY745" fmla="*/ 829326 h 1056130"/>
              <a:gd name="connsiteX746" fmla="*/ 74721 w 1056130"/>
              <a:gd name="connsiteY746" fmla="*/ 830214 h 1056130"/>
              <a:gd name="connsiteX747" fmla="*/ 2160 w 1056130"/>
              <a:gd name="connsiteY747" fmla="*/ 830214 h 1056130"/>
              <a:gd name="connsiteX748" fmla="*/ 1896 w 1056130"/>
              <a:gd name="connsiteY748" fmla="*/ 830214 h 1056130"/>
              <a:gd name="connsiteX749" fmla="*/ 1896 w 1056130"/>
              <a:gd name="connsiteY749" fmla="*/ 831799 h 1056130"/>
              <a:gd name="connsiteX750" fmla="*/ 4777 w 1056130"/>
              <a:gd name="connsiteY750" fmla="*/ 831799 h 1056130"/>
              <a:gd name="connsiteX751" fmla="*/ 69777 w 1056130"/>
              <a:gd name="connsiteY751" fmla="*/ 831799 h 1056130"/>
              <a:gd name="connsiteX752" fmla="*/ 72609 w 1056130"/>
              <a:gd name="connsiteY752" fmla="*/ 831799 h 1056130"/>
              <a:gd name="connsiteX753" fmla="*/ 71817 w 1056130"/>
              <a:gd name="connsiteY753" fmla="*/ 833047 h 1056130"/>
              <a:gd name="connsiteX754" fmla="*/ 5281 w 1056130"/>
              <a:gd name="connsiteY754" fmla="*/ 877404 h 1056130"/>
              <a:gd name="connsiteX755" fmla="*/ 1896 w 1056130"/>
              <a:gd name="connsiteY755" fmla="*/ 878076 h 1056130"/>
              <a:gd name="connsiteX756" fmla="*/ 1896 w 1056130"/>
              <a:gd name="connsiteY756" fmla="*/ 881221 h 1056130"/>
              <a:gd name="connsiteX757" fmla="*/ 9721 w 1056130"/>
              <a:gd name="connsiteY757" fmla="*/ 879925 h 1056130"/>
              <a:gd name="connsiteX758" fmla="*/ 173325 w 1056130"/>
              <a:gd name="connsiteY758" fmla="*/ 879925 h 1056130"/>
              <a:gd name="connsiteX759" fmla="*/ 176470 w 1056130"/>
              <a:gd name="connsiteY759" fmla="*/ 880117 h 1056130"/>
              <a:gd name="connsiteX760" fmla="*/ 175078 w 1056130"/>
              <a:gd name="connsiteY760" fmla="*/ 881965 h 1056130"/>
              <a:gd name="connsiteX761" fmla="*/ 114014 w 1056130"/>
              <a:gd name="connsiteY761" fmla="*/ 943100 h 1056130"/>
              <a:gd name="connsiteX762" fmla="*/ 110102 w 1056130"/>
              <a:gd name="connsiteY762" fmla="*/ 944757 h 1056130"/>
              <a:gd name="connsiteX763" fmla="*/ 4201 w 1056130"/>
              <a:gd name="connsiteY763" fmla="*/ 944757 h 1056130"/>
              <a:gd name="connsiteX764" fmla="*/ 1800 w 1056130"/>
              <a:gd name="connsiteY764" fmla="*/ 944517 h 1056130"/>
              <a:gd name="connsiteX765" fmla="*/ 1800 w 1056130"/>
              <a:gd name="connsiteY765" fmla="*/ 946605 h 1056130"/>
              <a:gd name="connsiteX766" fmla="*/ 4369 w 1056130"/>
              <a:gd name="connsiteY766" fmla="*/ 946365 h 1056130"/>
              <a:gd name="connsiteX767" fmla="*/ 109982 w 1056130"/>
              <a:gd name="connsiteY767" fmla="*/ 946365 h 1056130"/>
              <a:gd name="connsiteX768" fmla="*/ 108685 w 1056130"/>
              <a:gd name="connsiteY768" fmla="*/ 948357 h 1056130"/>
              <a:gd name="connsiteX769" fmla="*/ 3960 w 1056130"/>
              <a:gd name="connsiteY769" fmla="*/ 1053130 h 1056130"/>
              <a:gd name="connsiteX770" fmla="*/ 1896 w 1056130"/>
              <a:gd name="connsiteY770" fmla="*/ 1054642 h 1056130"/>
              <a:gd name="connsiteX771" fmla="*/ 2688 w 1056130"/>
              <a:gd name="connsiteY771" fmla="*/ 1055698 h 1056130"/>
              <a:gd name="connsiteX772" fmla="*/ 4008 w 1056130"/>
              <a:gd name="connsiteY772" fmla="*/ 1055698 h 1056130"/>
              <a:gd name="connsiteX773" fmla="*/ 6121 w 1056130"/>
              <a:gd name="connsiteY773" fmla="*/ 1053298 h 1056130"/>
              <a:gd name="connsiteX774" fmla="*/ 111158 w 1056130"/>
              <a:gd name="connsiteY774" fmla="*/ 948189 h 1056130"/>
              <a:gd name="connsiteX775" fmla="*/ 115958 w 1056130"/>
              <a:gd name="connsiteY775" fmla="*/ 946245 h 1056130"/>
              <a:gd name="connsiteX776" fmla="*/ 316191 w 1056130"/>
              <a:gd name="connsiteY776" fmla="*/ 946245 h 1056130"/>
              <a:gd name="connsiteX777" fmla="*/ 318999 w 1056130"/>
              <a:gd name="connsiteY777" fmla="*/ 946485 h 1056130"/>
              <a:gd name="connsiteX778" fmla="*/ 318207 w 1056130"/>
              <a:gd name="connsiteY778" fmla="*/ 948693 h 1056130"/>
              <a:gd name="connsiteX779" fmla="*/ 269025 w 1056130"/>
              <a:gd name="connsiteY779" fmla="*/ 1047105 h 1056130"/>
              <a:gd name="connsiteX780" fmla="*/ 264801 w 1056130"/>
              <a:gd name="connsiteY780" fmla="*/ 1055578 h 1056130"/>
              <a:gd name="connsiteX781" fmla="*/ 266913 w 1056130"/>
              <a:gd name="connsiteY781" fmla="*/ 1055578 h 1056130"/>
              <a:gd name="connsiteX782" fmla="*/ 267801 w 1056130"/>
              <a:gd name="connsiteY782" fmla="*/ 1053178 h 1056130"/>
              <a:gd name="connsiteX783" fmla="*/ 319983 w 1056130"/>
              <a:gd name="connsiteY783" fmla="*/ 948645 h 1056130"/>
              <a:gd name="connsiteX784" fmla="*/ 323992 w 1056130"/>
              <a:gd name="connsiteY784" fmla="*/ 946245 h 1056130"/>
              <a:gd name="connsiteX785" fmla="*/ 524993 w 1056130"/>
              <a:gd name="connsiteY785" fmla="*/ 946245 h 1056130"/>
              <a:gd name="connsiteX786" fmla="*/ 526577 w 1056130"/>
              <a:gd name="connsiteY786" fmla="*/ 946245 h 1056130"/>
              <a:gd name="connsiteX787" fmla="*/ 527993 w 1056130"/>
              <a:gd name="connsiteY787" fmla="*/ 947589 h 1056130"/>
              <a:gd name="connsiteX788" fmla="*/ 527993 w 1056130"/>
              <a:gd name="connsiteY788" fmla="*/ 949437 h 1056130"/>
              <a:gd name="connsiteX789" fmla="*/ 527993 w 1056130"/>
              <a:gd name="connsiteY789" fmla="*/ 1052434 h 1056130"/>
              <a:gd name="connsiteX790" fmla="*/ 527753 w 1056130"/>
              <a:gd name="connsiteY790" fmla="*/ 1055578 h 1056130"/>
              <a:gd name="connsiteX791" fmla="*/ 529937 w 1056130"/>
              <a:gd name="connsiteY791" fmla="*/ 1055578 h 1056130"/>
              <a:gd name="connsiteX792" fmla="*/ 529673 w 1056130"/>
              <a:gd name="connsiteY792" fmla="*/ 1052698 h 1056130"/>
              <a:gd name="connsiteX793" fmla="*/ 529673 w 1056130"/>
              <a:gd name="connsiteY793" fmla="*/ 949245 h 1056130"/>
              <a:gd name="connsiteX794" fmla="*/ 532674 w 1056130"/>
              <a:gd name="connsiteY794" fmla="*/ 946317 h 1056130"/>
              <a:gd name="connsiteX795" fmla="*/ 733675 w 1056130"/>
              <a:gd name="connsiteY795" fmla="*/ 946317 h 1056130"/>
              <a:gd name="connsiteX796" fmla="*/ 737827 w 1056130"/>
              <a:gd name="connsiteY796" fmla="*/ 948933 h 1056130"/>
              <a:gd name="connsiteX797" fmla="*/ 782497 w 1056130"/>
              <a:gd name="connsiteY797" fmla="*/ 1038680 h 1056130"/>
              <a:gd name="connsiteX798" fmla="*/ 789865 w 1056130"/>
              <a:gd name="connsiteY798" fmla="*/ 1053538 h 1056130"/>
              <a:gd name="connsiteX799" fmla="*/ 790754 w 1056130"/>
              <a:gd name="connsiteY799" fmla="*/ 1055722 h 1056130"/>
              <a:gd name="connsiteX800" fmla="*/ 792866 w 1056130"/>
              <a:gd name="connsiteY800" fmla="*/ 1055722 h 1056130"/>
              <a:gd name="connsiteX801" fmla="*/ 776688 w 1056130"/>
              <a:gd name="connsiteY801" fmla="*/ 1023510 h 1056130"/>
              <a:gd name="connsiteX802" fmla="*/ 755685 w 1056130"/>
              <a:gd name="connsiteY802" fmla="*/ 981337 h 1056130"/>
              <a:gd name="connsiteX803" fmla="*/ 739507 w 1056130"/>
              <a:gd name="connsiteY803" fmla="*/ 948813 h 1056130"/>
              <a:gd name="connsiteX804" fmla="*/ 738715 w 1056130"/>
              <a:gd name="connsiteY804" fmla="*/ 946653 h 1056130"/>
              <a:gd name="connsiteX805" fmla="*/ 741548 w 1056130"/>
              <a:gd name="connsiteY805" fmla="*/ 946389 h 1056130"/>
              <a:gd name="connsiteX806" fmla="*/ 942044 w 1056130"/>
              <a:gd name="connsiteY806" fmla="*/ 946389 h 1056130"/>
              <a:gd name="connsiteX807" fmla="*/ 946629 w 1056130"/>
              <a:gd name="connsiteY807" fmla="*/ 948309 h 1056130"/>
              <a:gd name="connsiteX808" fmla="*/ 1029055 w 1056130"/>
              <a:gd name="connsiteY808" fmla="*/ 1030927 h 1056130"/>
              <a:gd name="connsiteX809" fmla="*/ 1051690 w 1056130"/>
              <a:gd name="connsiteY809" fmla="*/ 1053730 h 1056130"/>
              <a:gd name="connsiteX810" fmla="*/ 1053154 w 1056130"/>
              <a:gd name="connsiteY810" fmla="*/ 1055770 h 1056130"/>
              <a:gd name="connsiteX811" fmla="*/ 1055554 w 1056130"/>
              <a:gd name="connsiteY811" fmla="*/ 1055770 h 1056130"/>
              <a:gd name="connsiteX812" fmla="*/ 1055722 w 1056130"/>
              <a:gd name="connsiteY812" fmla="*/ 1055122 h 1056130"/>
              <a:gd name="connsiteX813" fmla="*/ 983593 w 1056130"/>
              <a:gd name="connsiteY813" fmla="*/ 833239 h 1056130"/>
              <a:gd name="connsiteX814" fmla="*/ 1048161 w 1056130"/>
              <a:gd name="connsiteY814" fmla="*/ 876444 h 1056130"/>
              <a:gd name="connsiteX815" fmla="*/ 1049986 w 1056130"/>
              <a:gd name="connsiteY815" fmla="*/ 877884 h 1056130"/>
              <a:gd name="connsiteX816" fmla="*/ 1048377 w 1056130"/>
              <a:gd name="connsiteY816" fmla="*/ 878364 h 1056130"/>
              <a:gd name="connsiteX817" fmla="*/ 1046817 w 1056130"/>
              <a:gd name="connsiteY817" fmla="*/ 878364 h 1056130"/>
              <a:gd name="connsiteX818" fmla="*/ 882181 w 1056130"/>
              <a:gd name="connsiteY818" fmla="*/ 878364 h 1056130"/>
              <a:gd name="connsiteX819" fmla="*/ 877116 w 1056130"/>
              <a:gd name="connsiteY819" fmla="*/ 876300 h 1056130"/>
              <a:gd name="connsiteX820" fmla="*/ 834871 w 1056130"/>
              <a:gd name="connsiteY820" fmla="*/ 834007 h 1056130"/>
              <a:gd name="connsiteX821" fmla="*/ 833071 w 1056130"/>
              <a:gd name="connsiteY821" fmla="*/ 832495 h 1056130"/>
              <a:gd name="connsiteX822" fmla="*/ 833431 w 1056130"/>
              <a:gd name="connsiteY822" fmla="*/ 831775 h 1056130"/>
              <a:gd name="connsiteX823" fmla="*/ 835975 w 1056130"/>
              <a:gd name="connsiteY823" fmla="*/ 831775 h 1056130"/>
              <a:gd name="connsiteX824" fmla="*/ 978721 w 1056130"/>
              <a:gd name="connsiteY824" fmla="*/ 831775 h 1056130"/>
              <a:gd name="connsiteX825" fmla="*/ 983593 w 1056130"/>
              <a:gd name="connsiteY825" fmla="*/ 833239 h 1056130"/>
              <a:gd name="connsiteX826" fmla="*/ 529937 w 1056130"/>
              <a:gd name="connsiteY826" fmla="*/ 724793 h 1056130"/>
              <a:gd name="connsiteX827" fmla="*/ 532338 w 1056130"/>
              <a:gd name="connsiteY827" fmla="*/ 724217 h 1056130"/>
              <a:gd name="connsiteX828" fmla="*/ 623261 w 1056130"/>
              <a:gd name="connsiteY828" fmla="*/ 724217 h 1056130"/>
              <a:gd name="connsiteX829" fmla="*/ 625661 w 1056130"/>
              <a:gd name="connsiteY829" fmla="*/ 724721 h 1056130"/>
              <a:gd name="connsiteX830" fmla="*/ 632502 w 1056130"/>
              <a:gd name="connsiteY830" fmla="*/ 738139 h 1056130"/>
              <a:gd name="connsiteX831" fmla="*/ 634110 w 1056130"/>
              <a:gd name="connsiteY831" fmla="*/ 741091 h 1056130"/>
              <a:gd name="connsiteX832" fmla="*/ 633942 w 1056130"/>
              <a:gd name="connsiteY832" fmla="*/ 742508 h 1056130"/>
              <a:gd name="connsiteX833" fmla="*/ 631878 w 1056130"/>
              <a:gd name="connsiteY833" fmla="*/ 742676 h 1056130"/>
              <a:gd name="connsiteX834" fmla="*/ 532506 w 1056130"/>
              <a:gd name="connsiteY834" fmla="*/ 742676 h 1056130"/>
              <a:gd name="connsiteX835" fmla="*/ 529841 w 1056130"/>
              <a:gd name="connsiteY835" fmla="*/ 742076 h 1056130"/>
              <a:gd name="connsiteX836" fmla="*/ 529241 w 1056130"/>
              <a:gd name="connsiteY836" fmla="*/ 740227 h 1056130"/>
              <a:gd name="connsiteX837" fmla="*/ 529241 w 1056130"/>
              <a:gd name="connsiteY837" fmla="*/ 726690 h 1056130"/>
              <a:gd name="connsiteX838" fmla="*/ 529937 w 1056130"/>
              <a:gd name="connsiteY838" fmla="*/ 724793 h 1056130"/>
              <a:gd name="connsiteX839" fmla="*/ 575543 w 1056130"/>
              <a:gd name="connsiteY839" fmla="*/ 620717 h 1056130"/>
              <a:gd name="connsiteX840" fmla="*/ 573647 w 1056130"/>
              <a:gd name="connsiteY840" fmla="*/ 622589 h 1056130"/>
              <a:gd name="connsiteX841" fmla="*/ 531618 w 1056130"/>
              <a:gd name="connsiteY841" fmla="*/ 622589 h 1056130"/>
              <a:gd name="connsiteX842" fmla="*/ 529841 w 1056130"/>
              <a:gd name="connsiteY842" fmla="*/ 620813 h 1056130"/>
              <a:gd name="connsiteX843" fmla="*/ 529841 w 1056130"/>
              <a:gd name="connsiteY843" fmla="*/ 578975 h 1056130"/>
              <a:gd name="connsiteX844" fmla="*/ 532122 w 1056130"/>
              <a:gd name="connsiteY844" fmla="*/ 576911 h 1056130"/>
              <a:gd name="connsiteX845" fmla="*/ 564742 w 1056130"/>
              <a:gd name="connsiteY845" fmla="*/ 576911 h 1056130"/>
              <a:gd name="connsiteX846" fmla="*/ 573695 w 1056130"/>
              <a:gd name="connsiteY846" fmla="*/ 576911 h 1056130"/>
              <a:gd name="connsiteX847" fmla="*/ 575591 w 1056130"/>
              <a:gd name="connsiteY847" fmla="*/ 578855 h 1056130"/>
              <a:gd name="connsiteX848" fmla="*/ 575591 w 1056130"/>
              <a:gd name="connsiteY848" fmla="*/ 620693 h 1056130"/>
              <a:gd name="connsiteX849" fmla="*/ 764278 w 1056130"/>
              <a:gd name="connsiteY849" fmla="*/ 599978 h 1056130"/>
              <a:gd name="connsiteX850" fmla="*/ 764278 w 1056130"/>
              <a:gd name="connsiteY850" fmla="*/ 620525 h 1056130"/>
              <a:gd name="connsiteX851" fmla="*/ 762334 w 1056130"/>
              <a:gd name="connsiteY851" fmla="*/ 622589 h 1056130"/>
              <a:gd name="connsiteX852" fmla="*/ 720761 w 1056130"/>
              <a:gd name="connsiteY852" fmla="*/ 622589 h 1056130"/>
              <a:gd name="connsiteX853" fmla="*/ 718769 w 1056130"/>
              <a:gd name="connsiteY853" fmla="*/ 620549 h 1056130"/>
              <a:gd name="connsiteX854" fmla="*/ 718769 w 1056130"/>
              <a:gd name="connsiteY854" fmla="*/ 579191 h 1056130"/>
              <a:gd name="connsiteX855" fmla="*/ 721169 w 1056130"/>
              <a:gd name="connsiteY855" fmla="*/ 576935 h 1056130"/>
              <a:gd name="connsiteX856" fmla="*/ 761974 w 1056130"/>
              <a:gd name="connsiteY856" fmla="*/ 576935 h 1056130"/>
              <a:gd name="connsiteX857" fmla="*/ 764374 w 1056130"/>
              <a:gd name="connsiteY857" fmla="*/ 579336 h 1056130"/>
              <a:gd name="connsiteX858" fmla="*/ 725058 w 1056130"/>
              <a:gd name="connsiteY858" fmla="*/ 624173 h 1056130"/>
              <a:gd name="connsiteX859" fmla="*/ 762094 w 1056130"/>
              <a:gd name="connsiteY859" fmla="*/ 624173 h 1056130"/>
              <a:gd name="connsiteX860" fmla="*/ 770111 w 1056130"/>
              <a:gd name="connsiteY860" fmla="*/ 626861 h 1056130"/>
              <a:gd name="connsiteX861" fmla="*/ 767351 w 1056130"/>
              <a:gd name="connsiteY861" fmla="*/ 626861 h 1056130"/>
              <a:gd name="connsiteX862" fmla="*/ 729786 w 1056130"/>
              <a:gd name="connsiteY862" fmla="*/ 626861 h 1056130"/>
              <a:gd name="connsiteX863" fmla="*/ 722585 w 1056130"/>
              <a:gd name="connsiteY863" fmla="*/ 624149 h 1056130"/>
              <a:gd name="connsiteX864" fmla="*/ 811468 w 1056130"/>
              <a:gd name="connsiteY864" fmla="*/ 620669 h 1056130"/>
              <a:gd name="connsiteX865" fmla="*/ 809644 w 1056130"/>
              <a:gd name="connsiteY865" fmla="*/ 622589 h 1056130"/>
              <a:gd name="connsiteX866" fmla="*/ 767783 w 1056130"/>
              <a:gd name="connsiteY866" fmla="*/ 622589 h 1056130"/>
              <a:gd name="connsiteX867" fmla="*/ 765935 w 1056130"/>
              <a:gd name="connsiteY867" fmla="*/ 620669 h 1056130"/>
              <a:gd name="connsiteX868" fmla="*/ 765935 w 1056130"/>
              <a:gd name="connsiteY868" fmla="*/ 579047 h 1056130"/>
              <a:gd name="connsiteX869" fmla="*/ 767879 w 1056130"/>
              <a:gd name="connsiteY869" fmla="*/ 576935 h 1056130"/>
              <a:gd name="connsiteX870" fmla="*/ 809500 w 1056130"/>
              <a:gd name="connsiteY870" fmla="*/ 576935 h 1056130"/>
              <a:gd name="connsiteX871" fmla="*/ 811492 w 1056130"/>
              <a:gd name="connsiteY871" fmla="*/ 579047 h 1056130"/>
              <a:gd name="connsiteX872" fmla="*/ 811492 w 1056130"/>
              <a:gd name="connsiteY872" fmla="*/ 600122 h 1056130"/>
              <a:gd name="connsiteX873" fmla="*/ 811492 w 1056130"/>
              <a:gd name="connsiteY873" fmla="*/ 620669 h 1056130"/>
              <a:gd name="connsiteX874" fmla="*/ 811468 w 1056130"/>
              <a:gd name="connsiteY874" fmla="*/ 572663 h 1056130"/>
              <a:gd name="connsiteX875" fmla="*/ 811468 w 1056130"/>
              <a:gd name="connsiteY875" fmla="*/ 573983 h 1056130"/>
              <a:gd name="connsiteX876" fmla="*/ 810076 w 1056130"/>
              <a:gd name="connsiteY876" fmla="*/ 575375 h 1056130"/>
              <a:gd name="connsiteX877" fmla="*/ 768239 w 1056130"/>
              <a:gd name="connsiteY877" fmla="*/ 575375 h 1056130"/>
              <a:gd name="connsiteX878" fmla="*/ 765839 w 1056130"/>
              <a:gd name="connsiteY878" fmla="*/ 575111 h 1056130"/>
              <a:gd name="connsiteX879" fmla="*/ 765310 w 1056130"/>
              <a:gd name="connsiteY879" fmla="*/ 572711 h 1056130"/>
              <a:gd name="connsiteX880" fmla="*/ 765310 w 1056130"/>
              <a:gd name="connsiteY880" fmla="*/ 532338 h 1056130"/>
              <a:gd name="connsiteX881" fmla="*/ 765886 w 1056130"/>
              <a:gd name="connsiteY881" fmla="*/ 529937 h 1056130"/>
              <a:gd name="connsiteX882" fmla="*/ 768287 w 1056130"/>
              <a:gd name="connsiteY882" fmla="*/ 529337 h 1056130"/>
              <a:gd name="connsiteX883" fmla="*/ 808660 w 1056130"/>
              <a:gd name="connsiteY883" fmla="*/ 529337 h 1056130"/>
              <a:gd name="connsiteX884" fmla="*/ 811060 w 1056130"/>
              <a:gd name="connsiteY884" fmla="*/ 529865 h 1056130"/>
              <a:gd name="connsiteX885" fmla="*/ 811324 w 1056130"/>
              <a:gd name="connsiteY885" fmla="*/ 532458 h 1056130"/>
              <a:gd name="connsiteX886" fmla="*/ 982873 w 1056130"/>
              <a:gd name="connsiteY886" fmla="*/ 630486 h 1056130"/>
              <a:gd name="connsiteX887" fmla="*/ 984578 w 1056130"/>
              <a:gd name="connsiteY887" fmla="*/ 630942 h 1056130"/>
              <a:gd name="connsiteX888" fmla="*/ 984916 w 1056130"/>
              <a:gd name="connsiteY888" fmla="*/ 630963 h 1056130"/>
              <a:gd name="connsiteX889" fmla="*/ 984938 w 1056130"/>
              <a:gd name="connsiteY889" fmla="*/ 630942 h 1056130"/>
              <a:gd name="connsiteX890" fmla="*/ 985658 w 1056130"/>
              <a:gd name="connsiteY890" fmla="*/ 631182 h 1056130"/>
              <a:gd name="connsiteX891" fmla="*/ 985674 w 1056130"/>
              <a:gd name="connsiteY891" fmla="*/ 631657 h 1056130"/>
              <a:gd name="connsiteX892" fmla="*/ 985490 w 1056130"/>
              <a:gd name="connsiteY892" fmla="*/ 631758 h 1056130"/>
              <a:gd name="connsiteX893" fmla="*/ 983953 w 1056130"/>
              <a:gd name="connsiteY893" fmla="*/ 631950 h 1056130"/>
              <a:gd name="connsiteX894" fmla="*/ 943869 w 1056130"/>
              <a:gd name="connsiteY894" fmla="*/ 631950 h 1056130"/>
              <a:gd name="connsiteX895" fmla="*/ 941900 w 1056130"/>
              <a:gd name="connsiteY895" fmla="*/ 631470 h 1056130"/>
              <a:gd name="connsiteX896" fmla="*/ 941684 w 1056130"/>
              <a:gd name="connsiteY896" fmla="*/ 631350 h 1056130"/>
              <a:gd name="connsiteX897" fmla="*/ 941444 w 1056130"/>
              <a:gd name="connsiteY897" fmla="*/ 631350 h 1056130"/>
              <a:gd name="connsiteX898" fmla="*/ 939788 w 1056130"/>
              <a:gd name="connsiteY898" fmla="*/ 630918 h 1056130"/>
              <a:gd name="connsiteX899" fmla="*/ 939572 w 1056130"/>
              <a:gd name="connsiteY899" fmla="*/ 630798 h 1056130"/>
              <a:gd name="connsiteX900" fmla="*/ 939332 w 1056130"/>
              <a:gd name="connsiteY900" fmla="*/ 630798 h 1056130"/>
              <a:gd name="connsiteX901" fmla="*/ 937676 w 1056130"/>
              <a:gd name="connsiteY901" fmla="*/ 630366 h 1056130"/>
              <a:gd name="connsiteX902" fmla="*/ 931915 w 1056130"/>
              <a:gd name="connsiteY902" fmla="*/ 628926 h 1056130"/>
              <a:gd name="connsiteX903" fmla="*/ 932875 w 1056130"/>
              <a:gd name="connsiteY903" fmla="*/ 628302 h 1056130"/>
              <a:gd name="connsiteX904" fmla="*/ 971784 w 1056130"/>
              <a:gd name="connsiteY904" fmla="*/ 628302 h 1056130"/>
              <a:gd name="connsiteX905" fmla="*/ 980545 w 1056130"/>
              <a:gd name="connsiteY905" fmla="*/ 629982 h 1056130"/>
              <a:gd name="connsiteX906" fmla="*/ 982945 w 1056130"/>
              <a:gd name="connsiteY906" fmla="*/ 630342 h 1056130"/>
              <a:gd name="connsiteX907" fmla="*/ 828342 w 1056130"/>
              <a:gd name="connsiteY907" fmla="*/ 829902 h 1056130"/>
              <a:gd name="connsiteX908" fmla="*/ 825942 w 1056130"/>
              <a:gd name="connsiteY908" fmla="*/ 830166 h 1056130"/>
              <a:gd name="connsiteX909" fmla="*/ 682668 w 1056130"/>
              <a:gd name="connsiteY909" fmla="*/ 830166 h 1056130"/>
              <a:gd name="connsiteX910" fmla="*/ 679140 w 1056130"/>
              <a:gd name="connsiteY910" fmla="*/ 827886 h 1056130"/>
              <a:gd name="connsiteX911" fmla="*/ 663946 w 1056130"/>
              <a:gd name="connsiteY911" fmla="*/ 797258 h 1056130"/>
              <a:gd name="connsiteX912" fmla="*/ 663154 w 1056130"/>
              <a:gd name="connsiteY912" fmla="*/ 795338 h 1056130"/>
              <a:gd name="connsiteX913" fmla="*/ 666370 w 1056130"/>
              <a:gd name="connsiteY913" fmla="*/ 794738 h 1056130"/>
              <a:gd name="connsiteX914" fmla="*/ 790514 w 1056130"/>
              <a:gd name="connsiteY914" fmla="*/ 794738 h 1056130"/>
              <a:gd name="connsiteX915" fmla="*/ 793802 w 1056130"/>
              <a:gd name="connsiteY915" fmla="*/ 795242 h 1056130"/>
              <a:gd name="connsiteX916" fmla="*/ 793802 w 1056130"/>
              <a:gd name="connsiteY916" fmla="*/ 795242 h 1056130"/>
              <a:gd name="connsiteX917" fmla="*/ 529769 w 1056130"/>
              <a:gd name="connsiteY917" fmla="*/ 798267 h 1056130"/>
              <a:gd name="connsiteX918" fmla="*/ 529769 w 1056130"/>
              <a:gd name="connsiteY918" fmla="*/ 795386 h 1056130"/>
              <a:gd name="connsiteX919" fmla="*/ 533034 w 1056130"/>
              <a:gd name="connsiteY919" fmla="*/ 794834 h 1056130"/>
              <a:gd name="connsiteX920" fmla="*/ 657849 w 1056130"/>
              <a:gd name="connsiteY920" fmla="*/ 794834 h 1056130"/>
              <a:gd name="connsiteX921" fmla="*/ 660850 w 1056130"/>
              <a:gd name="connsiteY921" fmla="*/ 795386 h 1056130"/>
              <a:gd name="connsiteX922" fmla="*/ 677772 w 1056130"/>
              <a:gd name="connsiteY922" fmla="*/ 829230 h 1056130"/>
              <a:gd name="connsiteX923" fmla="*/ 677940 w 1056130"/>
              <a:gd name="connsiteY923" fmla="*/ 830022 h 1056130"/>
              <a:gd name="connsiteX924" fmla="*/ 675083 w 1056130"/>
              <a:gd name="connsiteY924" fmla="*/ 830214 h 1056130"/>
              <a:gd name="connsiteX925" fmla="*/ 532650 w 1056130"/>
              <a:gd name="connsiteY925" fmla="*/ 830214 h 1056130"/>
              <a:gd name="connsiteX926" fmla="*/ 529769 w 1056130"/>
              <a:gd name="connsiteY926" fmla="*/ 827238 h 1056130"/>
              <a:gd name="connsiteX927" fmla="*/ 791402 w 1056130"/>
              <a:gd name="connsiteY927" fmla="*/ 794186 h 1056130"/>
              <a:gd name="connsiteX928" fmla="*/ 789001 w 1056130"/>
              <a:gd name="connsiteY928" fmla="*/ 794186 h 1056130"/>
              <a:gd name="connsiteX929" fmla="*/ 665386 w 1056130"/>
              <a:gd name="connsiteY929" fmla="*/ 794186 h 1056130"/>
              <a:gd name="connsiteX930" fmla="*/ 662146 w 1056130"/>
              <a:gd name="connsiteY930" fmla="*/ 793610 h 1056130"/>
              <a:gd name="connsiteX931" fmla="*/ 648872 w 1056130"/>
              <a:gd name="connsiteY931" fmla="*/ 767015 h 1056130"/>
              <a:gd name="connsiteX932" fmla="*/ 651632 w 1056130"/>
              <a:gd name="connsiteY932" fmla="*/ 766703 h 1056130"/>
              <a:gd name="connsiteX933" fmla="*/ 763054 w 1056130"/>
              <a:gd name="connsiteY933" fmla="*/ 766703 h 1056130"/>
              <a:gd name="connsiteX934" fmla="*/ 767375 w 1056130"/>
              <a:gd name="connsiteY934" fmla="*/ 768575 h 1056130"/>
              <a:gd name="connsiteX935" fmla="*/ 791906 w 1056130"/>
              <a:gd name="connsiteY935" fmla="*/ 793202 h 1056130"/>
              <a:gd name="connsiteX936" fmla="*/ 791570 w 1056130"/>
              <a:gd name="connsiteY936" fmla="*/ 794186 h 1056130"/>
              <a:gd name="connsiteX937" fmla="*/ 763990 w 1056130"/>
              <a:gd name="connsiteY937" fmla="*/ 763582 h 1056130"/>
              <a:gd name="connsiteX938" fmla="*/ 760486 w 1056130"/>
              <a:gd name="connsiteY938" fmla="*/ 760030 h 1056130"/>
              <a:gd name="connsiteX939" fmla="*/ 752397 w 1056130"/>
              <a:gd name="connsiteY939" fmla="*/ 751437 h 1056130"/>
              <a:gd name="connsiteX940" fmla="*/ 745196 w 1056130"/>
              <a:gd name="connsiteY940" fmla="*/ 744236 h 1056130"/>
              <a:gd name="connsiteX941" fmla="*/ 745196 w 1056130"/>
              <a:gd name="connsiteY941" fmla="*/ 744236 h 1056130"/>
              <a:gd name="connsiteX942" fmla="*/ 745580 w 1056130"/>
              <a:gd name="connsiteY942" fmla="*/ 743300 h 1056130"/>
              <a:gd name="connsiteX943" fmla="*/ 747980 w 1056130"/>
              <a:gd name="connsiteY943" fmla="*/ 743300 h 1056130"/>
              <a:gd name="connsiteX944" fmla="*/ 846392 w 1056130"/>
              <a:gd name="connsiteY944" fmla="*/ 743300 h 1056130"/>
              <a:gd name="connsiteX945" fmla="*/ 849681 w 1056130"/>
              <a:gd name="connsiteY945" fmla="*/ 743852 h 1056130"/>
              <a:gd name="connsiteX946" fmla="*/ 865331 w 1056130"/>
              <a:gd name="connsiteY946" fmla="*/ 754461 h 1056130"/>
              <a:gd name="connsiteX947" fmla="*/ 878676 w 1056130"/>
              <a:gd name="connsiteY947" fmla="*/ 763390 h 1056130"/>
              <a:gd name="connsiteX948" fmla="*/ 880837 w 1056130"/>
              <a:gd name="connsiteY948" fmla="*/ 765118 h 1056130"/>
              <a:gd name="connsiteX949" fmla="*/ 878556 w 1056130"/>
              <a:gd name="connsiteY949" fmla="*/ 765334 h 1056130"/>
              <a:gd name="connsiteX950" fmla="*/ 768503 w 1056130"/>
              <a:gd name="connsiteY950" fmla="*/ 765334 h 1056130"/>
              <a:gd name="connsiteX951" fmla="*/ 764086 w 1056130"/>
              <a:gd name="connsiteY951" fmla="*/ 763582 h 1056130"/>
              <a:gd name="connsiteX952" fmla="*/ 846440 w 1056130"/>
              <a:gd name="connsiteY952" fmla="*/ 742460 h 1056130"/>
              <a:gd name="connsiteX953" fmla="*/ 844040 w 1056130"/>
              <a:gd name="connsiteY953" fmla="*/ 742652 h 1056130"/>
              <a:gd name="connsiteX954" fmla="*/ 745964 w 1056130"/>
              <a:gd name="connsiteY954" fmla="*/ 742652 h 1056130"/>
              <a:gd name="connsiteX955" fmla="*/ 743204 w 1056130"/>
              <a:gd name="connsiteY955" fmla="*/ 742148 h 1056130"/>
              <a:gd name="connsiteX956" fmla="*/ 726186 w 1056130"/>
              <a:gd name="connsiteY956" fmla="*/ 725346 h 1056130"/>
              <a:gd name="connsiteX957" fmla="*/ 726570 w 1056130"/>
              <a:gd name="connsiteY957" fmla="*/ 724385 h 1056130"/>
              <a:gd name="connsiteX958" fmla="*/ 728970 w 1056130"/>
              <a:gd name="connsiteY958" fmla="*/ 724385 h 1056130"/>
              <a:gd name="connsiteX959" fmla="*/ 817973 w 1056130"/>
              <a:gd name="connsiteY959" fmla="*/ 724385 h 1056130"/>
              <a:gd name="connsiteX960" fmla="*/ 821237 w 1056130"/>
              <a:gd name="connsiteY960" fmla="*/ 724937 h 1056130"/>
              <a:gd name="connsiteX961" fmla="*/ 835087 w 1056130"/>
              <a:gd name="connsiteY961" fmla="*/ 734299 h 1056130"/>
              <a:gd name="connsiteX962" fmla="*/ 846440 w 1056130"/>
              <a:gd name="connsiteY962" fmla="*/ 741788 h 1056130"/>
              <a:gd name="connsiteX963" fmla="*/ 846536 w 1056130"/>
              <a:gd name="connsiteY963" fmla="*/ 742460 h 1056130"/>
              <a:gd name="connsiteX964" fmla="*/ 529937 w 1056130"/>
              <a:gd name="connsiteY964" fmla="*/ 652425 h 1056130"/>
              <a:gd name="connsiteX965" fmla="*/ 529937 w 1056130"/>
              <a:gd name="connsiteY965" fmla="*/ 651128 h 1056130"/>
              <a:gd name="connsiteX966" fmla="*/ 531018 w 1056130"/>
              <a:gd name="connsiteY966" fmla="*/ 650000 h 1056130"/>
              <a:gd name="connsiteX967" fmla="*/ 532866 w 1056130"/>
              <a:gd name="connsiteY967" fmla="*/ 650000 h 1056130"/>
              <a:gd name="connsiteX968" fmla="*/ 586008 w 1056130"/>
              <a:gd name="connsiteY968" fmla="*/ 650000 h 1056130"/>
              <a:gd name="connsiteX969" fmla="*/ 589969 w 1056130"/>
              <a:gd name="connsiteY969" fmla="*/ 652400 h 1056130"/>
              <a:gd name="connsiteX970" fmla="*/ 591217 w 1056130"/>
              <a:gd name="connsiteY970" fmla="*/ 655137 h 1056130"/>
              <a:gd name="connsiteX971" fmla="*/ 588601 w 1056130"/>
              <a:gd name="connsiteY971" fmla="*/ 655473 h 1056130"/>
              <a:gd name="connsiteX972" fmla="*/ 532746 w 1056130"/>
              <a:gd name="connsiteY972" fmla="*/ 655473 h 1056130"/>
              <a:gd name="connsiteX973" fmla="*/ 529937 w 1056130"/>
              <a:gd name="connsiteY973" fmla="*/ 652425 h 1056130"/>
              <a:gd name="connsiteX974" fmla="*/ 698966 w 1056130"/>
              <a:gd name="connsiteY974" fmla="*/ 695318 h 1056130"/>
              <a:gd name="connsiteX975" fmla="*/ 775032 w 1056130"/>
              <a:gd name="connsiteY975" fmla="*/ 695318 h 1056130"/>
              <a:gd name="connsiteX976" fmla="*/ 778272 w 1056130"/>
              <a:gd name="connsiteY976" fmla="*/ 696086 h 1056130"/>
              <a:gd name="connsiteX977" fmla="*/ 793538 w 1056130"/>
              <a:gd name="connsiteY977" fmla="*/ 706359 h 1056130"/>
              <a:gd name="connsiteX978" fmla="*/ 794306 w 1056130"/>
              <a:gd name="connsiteY978" fmla="*/ 707247 h 1056130"/>
              <a:gd name="connsiteX979" fmla="*/ 789673 w 1056130"/>
              <a:gd name="connsiteY979" fmla="*/ 707247 h 1056130"/>
              <a:gd name="connsiteX980" fmla="*/ 710968 w 1056130"/>
              <a:gd name="connsiteY980" fmla="*/ 707247 h 1056130"/>
              <a:gd name="connsiteX981" fmla="*/ 706599 w 1056130"/>
              <a:gd name="connsiteY981" fmla="*/ 705471 h 1056130"/>
              <a:gd name="connsiteX982" fmla="*/ 697958 w 1056130"/>
              <a:gd name="connsiteY982" fmla="*/ 696614 h 1056130"/>
              <a:gd name="connsiteX983" fmla="*/ 697262 w 1056130"/>
              <a:gd name="connsiteY983" fmla="*/ 695534 h 1056130"/>
              <a:gd name="connsiteX984" fmla="*/ 698894 w 1056130"/>
              <a:gd name="connsiteY984" fmla="*/ 695318 h 1056130"/>
              <a:gd name="connsiteX985" fmla="*/ 693158 w 1056130"/>
              <a:gd name="connsiteY985" fmla="*/ 692053 h 1056130"/>
              <a:gd name="connsiteX986" fmla="*/ 685309 w 1056130"/>
              <a:gd name="connsiteY986" fmla="*/ 684228 h 1056130"/>
              <a:gd name="connsiteX987" fmla="*/ 687709 w 1056130"/>
              <a:gd name="connsiteY987" fmla="*/ 683748 h 1056130"/>
              <a:gd name="connsiteX988" fmla="*/ 757462 w 1056130"/>
              <a:gd name="connsiteY988" fmla="*/ 683748 h 1056130"/>
              <a:gd name="connsiteX989" fmla="*/ 761374 w 1056130"/>
              <a:gd name="connsiteY989" fmla="*/ 684925 h 1056130"/>
              <a:gd name="connsiteX990" fmla="*/ 774072 w 1056130"/>
              <a:gd name="connsiteY990" fmla="*/ 693422 h 1056130"/>
              <a:gd name="connsiteX991" fmla="*/ 771287 w 1056130"/>
              <a:gd name="connsiteY991" fmla="*/ 693782 h 1056130"/>
              <a:gd name="connsiteX992" fmla="*/ 697334 w 1056130"/>
              <a:gd name="connsiteY992" fmla="*/ 693782 h 1056130"/>
              <a:gd name="connsiteX993" fmla="*/ 693158 w 1056130"/>
              <a:gd name="connsiteY993" fmla="*/ 692053 h 1056130"/>
              <a:gd name="connsiteX994" fmla="*/ 775680 w 1056130"/>
              <a:gd name="connsiteY994" fmla="*/ 692581 h 1056130"/>
              <a:gd name="connsiteX995" fmla="*/ 764566 w 1056130"/>
              <a:gd name="connsiteY995" fmla="*/ 685093 h 1056130"/>
              <a:gd name="connsiteX996" fmla="*/ 763414 w 1056130"/>
              <a:gd name="connsiteY996" fmla="*/ 683724 h 1056130"/>
              <a:gd name="connsiteX997" fmla="*/ 834103 w 1056130"/>
              <a:gd name="connsiteY997" fmla="*/ 683724 h 1056130"/>
              <a:gd name="connsiteX998" fmla="*/ 838616 w 1056130"/>
              <a:gd name="connsiteY998" fmla="*/ 684781 h 1056130"/>
              <a:gd name="connsiteX999" fmla="*/ 855418 w 1056130"/>
              <a:gd name="connsiteY999" fmla="*/ 693614 h 1056130"/>
              <a:gd name="connsiteX1000" fmla="*/ 853257 w 1056130"/>
              <a:gd name="connsiteY1000" fmla="*/ 693758 h 1056130"/>
              <a:gd name="connsiteX1001" fmla="*/ 779568 w 1056130"/>
              <a:gd name="connsiteY1001" fmla="*/ 693758 h 1056130"/>
              <a:gd name="connsiteX1002" fmla="*/ 775752 w 1056130"/>
              <a:gd name="connsiteY1002" fmla="*/ 692581 h 1056130"/>
              <a:gd name="connsiteX1003" fmla="*/ 829758 w 1056130"/>
              <a:gd name="connsiteY1003" fmla="*/ 682140 h 1056130"/>
              <a:gd name="connsiteX1004" fmla="*/ 762550 w 1056130"/>
              <a:gd name="connsiteY1004" fmla="*/ 682140 h 1056130"/>
              <a:gd name="connsiteX1005" fmla="*/ 757918 w 1056130"/>
              <a:gd name="connsiteY1005" fmla="*/ 680748 h 1056130"/>
              <a:gd name="connsiteX1006" fmla="*/ 748124 w 1056130"/>
              <a:gd name="connsiteY1006" fmla="*/ 674147 h 1056130"/>
              <a:gd name="connsiteX1007" fmla="*/ 749756 w 1056130"/>
              <a:gd name="connsiteY1007" fmla="*/ 673619 h 1056130"/>
              <a:gd name="connsiteX1008" fmla="*/ 814564 w 1056130"/>
              <a:gd name="connsiteY1008" fmla="*/ 673619 h 1056130"/>
              <a:gd name="connsiteX1009" fmla="*/ 817349 w 1056130"/>
              <a:gd name="connsiteY1009" fmla="*/ 674147 h 1056130"/>
              <a:gd name="connsiteX1010" fmla="*/ 831751 w 1056130"/>
              <a:gd name="connsiteY1010" fmla="*/ 681348 h 1056130"/>
              <a:gd name="connsiteX1011" fmla="*/ 832231 w 1056130"/>
              <a:gd name="connsiteY1011" fmla="*/ 682020 h 1056130"/>
              <a:gd name="connsiteX1012" fmla="*/ 829830 w 1056130"/>
              <a:gd name="connsiteY1012" fmla="*/ 682140 h 1056130"/>
              <a:gd name="connsiteX1013" fmla="*/ 822437 w 1056130"/>
              <a:gd name="connsiteY1013" fmla="*/ 648416 h 1056130"/>
              <a:gd name="connsiteX1014" fmla="*/ 771479 w 1056130"/>
              <a:gd name="connsiteY1014" fmla="*/ 648416 h 1056130"/>
              <a:gd name="connsiteX1015" fmla="*/ 768215 w 1056130"/>
              <a:gd name="connsiteY1015" fmla="*/ 647624 h 1056130"/>
              <a:gd name="connsiteX1016" fmla="*/ 761446 w 1056130"/>
              <a:gd name="connsiteY1016" fmla="*/ 644216 h 1056130"/>
              <a:gd name="connsiteX1017" fmla="*/ 761614 w 1056130"/>
              <a:gd name="connsiteY1017" fmla="*/ 643639 h 1056130"/>
              <a:gd name="connsiteX1018" fmla="*/ 811252 w 1056130"/>
              <a:gd name="connsiteY1018" fmla="*/ 643639 h 1056130"/>
              <a:gd name="connsiteX1019" fmla="*/ 815837 w 1056130"/>
              <a:gd name="connsiteY1019" fmla="*/ 644528 h 1056130"/>
              <a:gd name="connsiteX1020" fmla="*/ 824310 w 1056130"/>
              <a:gd name="connsiteY1020" fmla="*/ 647936 h 1056130"/>
              <a:gd name="connsiteX1021" fmla="*/ 822510 w 1056130"/>
              <a:gd name="connsiteY1021" fmla="*/ 648416 h 1056130"/>
              <a:gd name="connsiteX1022" fmla="*/ 827046 w 1056130"/>
              <a:gd name="connsiteY1022" fmla="*/ 649976 h 1056130"/>
              <a:gd name="connsiteX1023" fmla="*/ 831367 w 1056130"/>
              <a:gd name="connsiteY1023" fmla="*/ 650816 h 1056130"/>
              <a:gd name="connsiteX1024" fmla="*/ 841520 w 1056130"/>
              <a:gd name="connsiteY1024" fmla="*/ 654897 h 1056130"/>
              <a:gd name="connsiteX1025" fmla="*/ 839864 w 1056130"/>
              <a:gd name="connsiteY1025" fmla="*/ 655449 h 1056130"/>
              <a:gd name="connsiteX1026" fmla="*/ 785137 w 1056130"/>
              <a:gd name="connsiteY1026" fmla="*/ 655449 h 1056130"/>
              <a:gd name="connsiteX1027" fmla="*/ 783337 w 1056130"/>
              <a:gd name="connsiteY1027" fmla="*/ 655233 h 1056130"/>
              <a:gd name="connsiteX1028" fmla="*/ 774024 w 1056130"/>
              <a:gd name="connsiteY1028" fmla="*/ 650432 h 1056130"/>
              <a:gd name="connsiteX1029" fmla="*/ 774216 w 1056130"/>
              <a:gd name="connsiteY1029" fmla="*/ 649880 h 1056130"/>
              <a:gd name="connsiteX1030" fmla="*/ 827022 w 1056130"/>
              <a:gd name="connsiteY1030" fmla="*/ 649880 h 1056130"/>
              <a:gd name="connsiteX1031" fmla="*/ 810772 w 1056130"/>
              <a:gd name="connsiteY1031" fmla="*/ 640807 h 1056130"/>
              <a:gd name="connsiteX1032" fmla="*/ 805803 w 1056130"/>
              <a:gd name="connsiteY1032" fmla="*/ 638719 h 1056130"/>
              <a:gd name="connsiteX1033" fmla="*/ 805803 w 1056130"/>
              <a:gd name="connsiteY1033" fmla="*/ 638239 h 1056130"/>
              <a:gd name="connsiteX1034" fmla="*/ 808540 w 1056130"/>
              <a:gd name="connsiteY1034" fmla="*/ 638239 h 1056130"/>
              <a:gd name="connsiteX1035" fmla="*/ 850881 w 1056130"/>
              <a:gd name="connsiteY1035" fmla="*/ 638239 h 1056130"/>
              <a:gd name="connsiteX1036" fmla="*/ 857554 w 1056130"/>
              <a:gd name="connsiteY1036" fmla="*/ 639343 h 1056130"/>
              <a:gd name="connsiteX1037" fmla="*/ 864755 w 1056130"/>
              <a:gd name="connsiteY1037" fmla="*/ 641743 h 1056130"/>
              <a:gd name="connsiteX1038" fmla="*/ 861562 w 1056130"/>
              <a:gd name="connsiteY1038" fmla="*/ 642079 h 1056130"/>
              <a:gd name="connsiteX1039" fmla="*/ 817661 w 1056130"/>
              <a:gd name="connsiteY1039" fmla="*/ 642079 h 1056130"/>
              <a:gd name="connsiteX1040" fmla="*/ 810772 w 1056130"/>
              <a:gd name="connsiteY1040" fmla="*/ 640807 h 1056130"/>
              <a:gd name="connsiteX1041" fmla="*/ 808372 w 1056130"/>
              <a:gd name="connsiteY1041" fmla="*/ 641551 h 1056130"/>
              <a:gd name="connsiteX1042" fmla="*/ 808372 w 1056130"/>
              <a:gd name="connsiteY1042" fmla="*/ 642103 h 1056130"/>
              <a:gd name="connsiteX1043" fmla="*/ 805539 w 1056130"/>
              <a:gd name="connsiteY1043" fmla="*/ 642103 h 1056130"/>
              <a:gd name="connsiteX1044" fmla="*/ 760822 w 1056130"/>
              <a:gd name="connsiteY1044" fmla="*/ 642103 h 1056130"/>
              <a:gd name="connsiteX1045" fmla="*/ 754077 w 1056130"/>
              <a:gd name="connsiteY1045" fmla="*/ 640471 h 1056130"/>
              <a:gd name="connsiteX1046" fmla="*/ 750453 w 1056130"/>
              <a:gd name="connsiteY1046" fmla="*/ 638599 h 1056130"/>
              <a:gd name="connsiteX1047" fmla="*/ 752325 w 1056130"/>
              <a:gd name="connsiteY1047" fmla="*/ 638215 h 1056130"/>
              <a:gd name="connsiteX1048" fmla="*/ 798362 w 1056130"/>
              <a:gd name="connsiteY1048" fmla="*/ 638215 h 1056130"/>
              <a:gd name="connsiteX1049" fmla="*/ 801915 w 1056130"/>
              <a:gd name="connsiteY1049" fmla="*/ 638911 h 1056130"/>
              <a:gd name="connsiteX1050" fmla="*/ 808372 w 1056130"/>
              <a:gd name="connsiteY1050" fmla="*/ 641551 h 1056130"/>
              <a:gd name="connsiteX1051" fmla="*/ 752493 w 1056130"/>
              <a:gd name="connsiteY1051" fmla="*/ 641551 h 1056130"/>
              <a:gd name="connsiteX1052" fmla="*/ 752493 w 1056130"/>
              <a:gd name="connsiteY1052" fmla="*/ 642055 h 1056130"/>
              <a:gd name="connsiteX1053" fmla="*/ 749612 w 1056130"/>
              <a:gd name="connsiteY1053" fmla="*/ 642055 h 1056130"/>
              <a:gd name="connsiteX1054" fmla="*/ 704007 w 1056130"/>
              <a:gd name="connsiteY1054" fmla="*/ 642055 h 1056130"/>
              <a:gd name="connsiteX1055" fmla="*/ 697262 w 1056130"/>
              <a:gd name="connsiteY1055" fmla="*/ 639919 h 1056130"/>
              <a:gd name="connsiteX1056" fmla="*/ 695414 w 1056130"/>
              <a:gd name="connsiteY1056" fmla="*/ 638143 h 1056130"/>
              <a:gd name="connsiteX1057" fmla="*/ 697958 w 1056130"/>
              <a:gd name="connsiteY1057" fmla="*/ 638143 h 1056130"/>
              <a:gd name="connsiteX1058" fmla="*/ 742676 w 1056130"/>
              <a:gd name="connsiteY1058" fmla="*/ 638143 h 1056130"/>
              <a:gd name="connsiteX1059" fmla="*/ 748436 w 1056130"/>
              <a:gd name="connsiteY1059" fmla="*/ 639535 h 1056130"/>
              <a:gd name="connsiteX1060" fmla="*/ 752373 w 1056130"/>
              <a:gd name="connsiteY1060" fmla="*/ 641599 h 1056130"/>
              <a:gd name="connsiteX1061" fmla="*/ 696878 w 1056130"/>
              <a:gd name="connsiteY1061" fmla="*/ 641695 h 1056130"/>
              <a:gd name="connsiteX1062" fmla="*/ 693998 w 1056130"/>
              <a:gd name="connsiteY1062" fmla="*/ 642031 h 1056130"/>
              <a:gd name="connsiteX1063" fmla="*/ 647432 w 1056130"/>
              <a:gd name="connsiteY1063" fmla="*/ 642031 h 1056130"/>
              <a:gd name="connsiteX1064" fmla="*/ 640231 w 1056130"/>
              <a:gd name="connsiteY1064" fmla="*/ 638455 h 1056130"/>
              <a:gd name="connsiteX1065" fmla="*/ 641815 w 1056130"/>
              <a:gd name="connsiteY1065" fmla="*/ 638119 h 1056130"/>
              <a:gd name="connsiteX1066" fmla="*/ 689941 w 1056130"/>
              <a:gd name="connsiteY1066" fmla="*/ 638119 h 1056130"/>
              <a:gd name="connsiteX1067" fmla="*/ 693110 w 1056130"/>
              <a:gd name="connsiteY1067" fmla="*/ 639103 h 1056130"/>
              <a:gd name="connsiteX1068" fmla="*/ 696758 w 1056130"/>
              <a:gd name="connsiteY1068" fmla="*/ 641743 h 1056130"/>
              <a:gd name="connsiteX1069" fmla="*/ 646976 w 1056130"/>
              <a:gd name="connsiteY1069" fmla="*/ 643639 h 1056130"/>
              <a:gd name="connsiteX1070" fmla="*/ 697958 w 1056130"/>
              <a:gd name="connsiteY1070" fmla="*/ 643639 h 1056130"/>
              <a:gd name="connsiteX1071" fmla="*/ 701127 w 1056130"/>
              <a:gd name="connsiteY1071" fmla="*/ 644576 h 1056130"/>
              <a:gd name="connsiteX1072" fmla="*/ 706047 w 1056130"/>
              <a:gd name="connsiteY1072" fmla="*/ 647888 h 1056130"/>
              <a:gd name="connsiteX1073" fmla="*/ 705831 w 1056130"/>
              <a:gd name="connsiteY1073" fmla="*/ 648392 h 1056130"/>
              <a:gd name="connsiteX1074" fmla="*/ 703431 w 1056130"/>
              <a:gd name="connsiteY1074" fmla="*/ 648392 h 1056130"/>
              <a:gd name="connsiteX1075" fmla="*/ 652400 w 1056130"/>
              <a:gd name="connsiteY1075" fmla="*/ 648392 h 1056130"/>
              <a:gd name="connsiteX1076" fmla="*/ 647600 w 1056130"/>
              <a:gd name="connsiteY1076" fmla="*/ 646376 h 1056130"/>
              <a:gd name="connsiteX1077" fmla="*/ 645320 w 1056130"/>
              <a:gd name="connsiteY1077" fmla="*/ 644552 h 1056130"/>
              <a:gd name="connsiteX1078" fmla="*/ 646856 w 1056130"/>
              <a:gd name="connsiteY1078" fmla="*/ 643687 h 1056130"/>
              <a:gd name="connsiteX1079" fmla="*/ 703551 w 1056130"/>
              <a:gd name="connsiteY1079" fmla="*/ 644192 h 1056130"/>
              <a:gd name="connsiteX1080" fmla="*/ 705183 w 1056130"/>
              <a:gd name="connsiteY1080" fmla="*/ 643639 h 1056130"/>
              <a:gd name="connsiteX1081" fmla="*/ 754845 w 1056130"/>
              <a:gd name="connsiteY1081" fmla="*/ 643639 h 1056130"/>
              <a:gd name="connsiteX1082" fmla="*/ 758134 w 1056130"/>
              <a:gd name="connsiteY1082" fmla="*/ 644384 h 1056130"/>
              <a:gd name="connsiteX1083" fmla="*/ 765046 w 1056130"/>
              <a:gd name="connsiteY1083" fmla="*/ 647888 h 1056130"/>
              <a:gd name="connsiteX1084" fmla="*/ 765046 w 1056130"/>
              <a:gd name="connsiteY1084" fmla="*/ 648392 h 1056130"/>
              <a:gd name="connsiteX1085" fmla="*/ 762286 w 1056130"/>
              <a:gd name="connsiteY1085" fmla="*/ 648392 h 1056130"/>
              <a:gd name="connsiteX1086" fmla="*/ 712504 w 1056130"/>
              <a:gd name="connsiteY1086" fmla="*/ 648392 h 1056130"/>
              <a:gd name="connsiteX1087" fmla="*/ 707391 w 1056130"/>
              <a:gd name="connsiteY1087" fmla="*/ 646808 h 1056130"/>
              <a:gd name="connsiteX1088" fmla="*/ 703431 w 1056130"/>
              <a:gd name="connsiteY1088" fmla="*/ 644239 h 1056130"/>
              <a:gd name="connsiteX1089" fmla="*/ 714688 w 1056130"/>
              <a:gd name="connsiteY1089" fmla="*/ 649976 h 1056130"/>
              <a:gd name="connsiteX1090" fmla="*/ 767567 w 1056130"/>
              <a:gd name="connsiteY1090" fmla="*/ 649880 h 1056130"/>
              <a:gd name="connsiteX1091" fmla="*/ 770831 w 1056130"/>
              <a:gd name="connsiteY1091" fmla="*/ 650648 h 1056130"/>
              <a:gd name="connsiteX1092" fmla="*/ 779400 w 1056130"/>
              <a:gd name="connsiteY1092" fmla="*/ 654945 h 1056130"/>
              <a:gd name="connsiteX1093" fmla="*/ 776280 w 1056130"/>
              <a:gd name="connsiteY1093" fmla="*/ 655353 h 1056130"/>
              <a:gd name="connsiteX1094" fmla="*/ 722801 w 1056130"/>
              <a:gd name="connsiteY1094" fmla="*/ 655353 h 1056130"/>
              <a:gd name="connsiteX1095" fmla="*/ 718169 w 1056130"/>
              <a:gd name="connsiteY1095" fmla="*/ 653961 h 1056130"/>
              <a:gd name="connsiteX1096" fmla="*/ 712960 w 1056130"/>
              <a:gd name="connsiteY1096" fmla="*/ 650432 h 1056130"/>
              <a:gd name="connsiteX1097" fmla="*/ 714568 w 1056130"/>
              <a:gd name="connsiteY1097" fmla="*/ 650024 h 1056130"/>
              <a:gd name="connsiteX1098" fmla="*/ 726690 w 1056130"/>
              <a:gd name="connsiteY1098" fmla="*/ 656985 h 1056130"/>
              <a:gd name="connsiteX1099" fmla="*/ 779088 w 1056130"/>
              <a:gd name="connsiteY1099" fmla="*/ 656985 h 1056130"/>
              <a:gd name="connsiteX1100" fmla="*/ 787585 w 1056130"/>
              <a:gd name="connsiteY1100" fmla="*/ 659049 h 1056130"/>
              <a:gd name="connsiteX1101" fmla="*/ 794666 w 1056130"/>
              <a:gd name="connsiteY1101" fmla="*/ 663106 h 1056130"/>
              <a:gd name="connsiteX1102" fmla="*/ 792722 w 1056130"/>
              <a:gd name="connsiteY1102" fmla="*/ 663106 h 1056130"/>
              <a:gd name="connsiteX1103" fmla="*/ 734011 w 1056130"/>
              <a:gd name="connsiteY1103" fmla="*/ 663106 h 1056130"/>
              <a:gd name="connsiteX1104" fmla="*/ 730338 w 1056130"/>
              <a:gd name="connsiteY1104" fmla="*/ 662002 h 1056130"/>
              <a:gd name="connsiteX1105" fmla="*/ 723305 w 1056130"/>
              <a:gd name="connsiteY1105" fmla="*/ 657201 h 1056130"/>
              <a:gd name="connsiteX1106" fmla="*/ 726498 w 1056130"/>
              <a:gd name="connsiteY1106" fmla="*/ 657081 h 1056130"/>
              <a:gd name="connsiteX1107" fmla="*/ 737587 w 1056130"/>
              <a:gd name="connsiteY1107" fmla="*/ 664714 h 1056130"/>
              <a:gd name="connsiteX1108" fmla="*/ 796778 w 1056130"/>
              <a:gd name="connsiteY1108" fmla="*/ 664714 h 1056130"/>
              <a:gd name="connsiteX1109" fmla="*/ 800811 w 1056130"/>
              <a:gd name="connsiteY1109" fmla="*/ 665626 h 1056130"/>
              <a:gd name="connsiteX1110" fmla="*/ 812284 w 1056130"/>
              <a:gd name="connsiteY1110" fmla="*/ 671411 h 1056130"/>
              <a:gd name="connsiteX1111" fmla="*/ 810628 w 1056130"/>
              <a:gd name="connsiteY1111" fmla="*/ 672011 h 1056130"/>
              <a:gd name="connsiteX1112" fmla="*/ 746996 w 1056130"/>
              <a:gd name="connsiteY1112" fmla="*/ 672011 h 1056130"/>
              <a:gd name="connsiteX1113" fmla="*/ 743348 w 1056130"/>
              <a:gd name="connsiteY1113" fmla="*/ 670907 h 1056130"/>
              <a:gd name="connsiteX1114" fmla="*/ 736603 w 1056130"/>
              <a:gd name="connsiteY1114" fmla="*/ 666346 h 1056130"/>
              <a:gd name="connsiteX1115" fmla="*/ 735043 w 1056130"/>
              <a:gd name="connsiteY1115" fmla="*/ 664714 h 1056130"/>
              <a:gd name="connsiteX1116" fmla="*/ 817229 w 1056130"/>
              <a:gd name="connsiteY1116" fmla="*/ 672059 h 1056130"/>
              <a:gd name="connsiteX1117" fmla="*/ 803499 w 1056130"/>
              <a:gd name="connsiteY1117" fmla="*/ 665170 h 1056130"/>
              <a:gd name="connsiteX1118" fmla="*/ 805203 w 1056130"/>
              <a:gd name="connsiteY1118" fmla="*/ 664714 h 1056130"/>
              <a:gd name="connsiteX1119" fmla="*/ 864371 w 1056130"/>
              <a:gd name="connsiteY1119" fmla="*/ 664714 h 1056130"/>
              <a:gd name="connsiteX1120" fmla="*/ 868187 w 1056130"/>
              <a:gd name="connsiteY1120" fmla="*/ 665434 h 1056130"/>
              <a:gd name="connsiteX1121" fmla="*/ 883525 w 1056130"/>
              <a:gd name="connsiteY1121" fmla="*/ 671531 h 1056130"/>
              <a:gd name="connsiteX1122" fmla="*/ 884197 w 1056130"/>
              <a:gd name="connsiteY1122" fmla="*/ 671819 h 1056130"/>
              <a:gd name="connsiteX1123" fmla="*/ 883957 w 1056130"/>
              <a:gd name="connsiteY1123" fmla="*/ 672395 h 1056130"/>
              <a:gd name="connsiteX1124" fmla="*/ 882133 w 1056130"/>
              <a:gd name="connsiteY1124" fmla="*/ 672539 h 1056130"/>
              <a:gd name="connsiteX1125" fmla="*/ 819725 w 1056130"/>
              <a:gd name="connsiteY1125" fmla="*/ 672539 h 1056130"/>
              <a:gd name="connsiteX1126" fmla="*/ 817037 w 1056130"/>
              <a:gd name="connsiteY1126" fmla="*/ 672107 h 1056130"/>
              <a:gd name="connsiteX1127" fmla="*/ 858586 w 1056130"/>
              <a:gd name="connsiteY1127" fmla="*/ 663130 h 1056130"/>
              <a:gd name="connsiteX1128" fmla="*/ 801699 w 1056130"/>
              <a:gd name="connsiteY1128" fmla="*/ 663130 h 1056130"/>
              <a:gd name="connsiteX1129" fmla="*/ 797186 w 1056130"/>
              <a:gd name="connsiteY1129" fmla="*/ 662026 h 1056130"/>
              <a:gd name="connsiteX1130" fmla="*/ 787993 w 1056130"/>
              <a:gd name="connsiteY1130" fmla="*/ 657417 h 1056130"/>
              <a:gd name="connsiteX1131" fmla="*/ 790778 w 1056130"/>
              <a:gd name="connsiteY1131" fmla="*/ 656961 h 1056130"/>
              <a:gd name="connsiteX1132" fmla="*/ 844760 w 1056130"/>
              <a:gd name="connsiteY1132" fmla="*/ 656961 h 1056130"/>
              <a:gd name="connsiteX1133" fmla="*/ 849369 w 1056130"/>
              <a:gd name="connsiteY1133" fmla="*/ 657849 h 1056130"/>
              <a:gd name="connsiteX1134" fmla="*/ 859618 w 1056130"/>
              <a:gd name="connsiteY1134" fmla="*/ 661978 h 1056130"/>
              <a:gd name="connsiteX1135" fmla="*/ 861346 w 1056130"/>
              <a:gd name="connsiteY1135" fmla="*/ 663130 h 1056130"/>
              <a:gd name="connsiteX1136" fmla="*/ 845168 w 1056130"/>
              <a:gd name="connsiteY1136" fmla="*/ 654489 h 1056130"/>
              <a:gd name="connsiteX1137" fmla="*/ 836647 w 1056130"/>
              <a:gd name="connsiteY1137" fmla="*/ 651032 h 1056130"/>
              <a:gd name="connsiteX1138" fmla="*/ 835231 w 1056130"/>
              <a:gd name="connsiteY1138" fmla="*/ 649952 h 1056130"/>
              <a:gd name="connsiteX1139" fmla="*/ 887582 w 1056130"/>
              <a:gd name="connsiteY1139" fmla="*/ 649952 h 1056130"/>
              <a:gd name="connsiteX1140" fmla="*/ 890702 w 1056130"/>
              <a:gd name="connsiteY1140" fmla="*/ 650336 h 1056130"/>
              <a:gd name="connsiteX1141" fmla="*/ 903424 w 1056130"/>
              <a:gd name="connsiteY1141" fmla="*/ 654585 h 1056130"/>
              <a:gd name="connsiteX1142" fmla="*/ 904192 w 1056130"/>
              <a:gd name="connsiteY1142" fmla="*/ 655401 h 1056130"/>
              <a:gd name="connsiteX1143" fmla="*/ 902223 w 1056130"/>
              <a:gd name="connsiteY1143" fmla="*/ 655401 h 1056130"/>
              <a:gd name="connsiteX1144" fmla="*/ 849777 w 1056130"/>
              <a:gd name="connsiteY1144" fmla="*/ 655401 h 1056130"/>
              <a:gd name="connsiteX1145" fmla="*/ 844976 w 1056130"/>
              <a:gd name="connsiteY1145" fmla="*/ 654537 h 1056130"/>
              <a:gd name="connsiteX1146" fmla="*/ 880933 w 1056130"/>
              <a:gd name="connsiteY1146" fmla="*/ 648368 h 1056130"/>
              <a:gd name="connsiteX1147" fmla="*/ 832063 w 1056130"/>
              <a:gd name="connsiteY1147" fmla="*/ 648368 h 1056130"/>
              <a:gd name="connsiteX1148" fmla="*/ 827718 w 1056130"/>
              <a:gd name="connsiteY1148" fmla="*/ 647528 h 1056130"/>
              <a:gd name="connsiteX1149" fmla="*/ 819341 w 1056130"/>
              <a:gd name="connsiteY1149" fmla="*/ 643591 h 1056130"/>
              <a:gd name="connsiteX1150" fmla="*/ 868379 w 1056130"/>
              <a:gd name="connsiteY1150" fmla="*/ 643591 h 1056130"/>
              <a:gd name="connsiteX1151" fmla="*/ 872748 w 1056130"/>
              <a:gd name="connsiteY1151" fmla="*/ 644312 h 1056130"/>
              <a:gd name="connsiteX1152" fmla="*/ 883621 w 1056130"/>
              <a:gd name="connsiteY1152" fmla="*/ 647960 h 1056130"/>
              <a:gd name="connsiteX1153" fmla="*/ 880741 w 1056130"/>
              <a:gd name="connsiteY1153" fmla="*/ 648416 h 1056130"/>
              <a:gd name="connsiteX1154" fmla="*/ 868403 w 1056130"/>
              <a:gd name="connsiteY1154" fmla="*/ 641167 h 1056130"/>
              <a:gd name="connsiteX1155" fmla="*/ 861202 w 1056130"/>
              <a:gd name="connsiteY1155" fmla="*/ 638215 h 1056130"/>
              <a:gd name="connsiteX1156" fmla="*/ 863963 w 1056130"/>
              <a:gd name="connsiteY1156" fmla="*/ 638215 h 1056130"/>
              <a:gd name="connsiteX1157" fmla="*/ 905800 w 1056130"/>
              <a:gd name="connsiteY1157" fmla="*/ 638215 h 1056130"/>
              <a:gd name="connsiteX1158" fmla="*/ 911753 w 1056130"/>
              <a:gd name="connsiteY1158" fmla="*/ 639055 h 1056130"/>
              <a:gd name="connsiteX1159" fmla="*/ 920490 w 1056130"/>
              <a:gd name="connsiteY1159" fmla="*/ 641623 h 1056130"/>
              <a:gd name="connsiteX1160" fmla="*/ 920490 w 1056130"/>
              <a:gd name="connsiteY1160" fmla="*/ 642103 h 1056130"/>
              <a:gd name="connsiteX1161" fmla="*/ 873876 w 1056130"/>
              <a:gd name="connsiteY1161" fmla="*/ 642103 h 1056130"/>
              <a:gd name="connsiteX1162" fmla="*/ 868211 w 1056130"/>
              <a:gd name="connsiteY1162" fmla="*/ 641191 h 1056130"/>
              <a:gd name="connsiteX1163" fmla="*/ 899583 w 1056130"/>
              <a:gd name="connsiteY1163" fmla="*/ 636655 h 1056130"/>
              <a:gd name="connsiteX1164" fmla="*/ 856378 w 1056130"/>
              <a:gd name="connsiteY1164" fmla="*/ 636655 h 1056130"/>
              <a:gd name="connsiteX1165" fmla="*/ 849033 w 1056130"/>
              <a:gd name="connsiteY1165" fmla="*/ 634830 h 1056130"/>
              <a:gd name="connsiteX1166" fmla="*/ 845048 w 1056130"/>
              <a:gd name="connsiteY1166" fmla="*/ 633510 h 1056130"/>
              <a:gd name="connsiteX1167" fmla="*/ 844376 w 1056130"/>
              <a:gd name="connsiteY1167" fmla="*/ 633246 h 1056130"/>
              <a:gd name="connsiteX1168" fmla="*/ 844398 w 1056130"/>
              <a:gd name="connsiteY1168" fmla="*/ 632737 h 1056130"/>
              <a:gd name="connsiteX1169" fmla="*/ 844592 w 1056130"/>
              <a:gd name="connsiteY1169" fmla="*/ 632646 h 1056130"/>
              <a:gd name="connsiteX1170" fmla="*/ 846416 w 1056130"/>
              <a:gd name="connsiteY1170" fmla="*/ 632502 h 1056130"/>
              <a:gd name="connsiteX1171" fmla="*/ 888302 w 1056130"/>
              <a:gd name="connsiteY1171" fmla="*/ 632502 h 1056130"/>
              <a:gd name="connsiteX1172" fmla="*/ 890702 w 1056130"/>
              <a:gd name="connsiteY1172" fmla="*/ 632982 h 1056130"/>
              <a:gd name="connsiteX1173" fmla="*/ 892766 w 1056130"/>
              <a:gd name="connsiteY1173" fmla="*/ 633582 h 1056130"/>
              <a:gd name="connsiteX1174" fmla="*/ 894398 w 1056130"/>
              <a:gd name="connsiteY1174" fmla="*/ 634038 h 1056130"/>
              <a:gd name="connsiteX1175" fmla="*/ 896463 w 1056130"/>
              <a:gd name="connsiteY1175" fmla="*/ 634614 h 1056130"/>
              <a:gd name="connsiteX1176" fmla="*/ 898071 w 1056130"/>
              <a:gd name="connsiteY1176" fmla="*/ 635094 h 1056130"/>
              <a:gd name="connsiteX1177" fmla="*/ 900135 w 1056130"/>
              <a:gd name="connsiteY1177" fmla="*/ 635670 h 1056130"/>
              <a:gd name="connsiteX1178" fmla="*/ 901671 w 1056130"/>
              <a:gd name="connsiteY1178" fmla="*/ 636175 h 1056130"/>
              <a:gd name="connsiteX1179" fmla="*/ 901671 w 1056130"/>
              <a:gd name="connsiteY1179" fmla="*/ 636175 h 1056130"/>
              <a:gd name="connsiteX1180" fmla="*/ 899583 w 1056130"/>
              <a:gd name="connsiteY1180" fmla="*/ 636655 h 1056130"/>
              <a:gd name="connsiteX1181" fmla="*/ 847857 w 1056130"/>
              <a:gd name="connsiteY1181" fmla="*/ 636655 h 1056130"/>
              <a:gd name="connsiteX1182" fmla="*/ 845456 w 1056130"/>
              <a:gd name="connsiteY1182" fmla="*/ 636655 h 1056130"/>
              <a:gd name="connsiteX1183" fmla="*/ 803355 w 1056130"/>
              <a:gd name="connsiteY1183" fmla="*/ 636655 h 1056130"/>
              <a:gd name="connsiteX1184" fmla="*/ 797762 w 1056130"/>
              <a:gd name="connsiteY1184" fmla="*/ 635598 h 1056130"/>
              <a:gd name="connsiteX1185" fmla="*/ 792482 w 1056130"/>
              <a:gd name="connsiteY1185" fmla="*/ 633486 h 1056130"/>
              <a:gd name="connsiteX1186" fmla="*/ 792290 w 1056130"/>
              <a:gd name="connsiteY1186" fmla="*/ 632718 h 1056130"/>
              <a:gd name="connsiteX1187" fmla="*/ 794690 w 1056130"/>
              <a:gd name="connsiteY1187" fmla="*/ 632502 h 1056130"/>
              <a:gd name="connsiteX1188" fmla="*/ 836503 w 1056130"/>
              <a:gd name="connsiteY1188" fmla="*/ 632502 h 1056130"/>
              <a:gd name="connsiteX1189" fmla="*/ 839264 w 1056130"/>
              <a:gd name="connsiteY1189" fmla="*/ 633030 h 1056130"/>
              <a:gd name="connsiteX1190" fmla="*/ 847833 w 1056130"/>
              <a:gd name="connsiteY1190" fmla="*/ 636655 h 1056130"/>
              <a:gd name="connsiteX1191" fmla="*/ 794786 w 1056130"/>
              <a:gd name="connsiteY1191" fmla="*/ 636247 h 1056130"/>
              <a:gd name="connsiteX1192" fmla="*/ 794786 w 1056130"/>
              <a:gd name="connsiteY1192" fmla="*/ 636655 h 1056130"/>
              <a:gd name="connsiteX1193" fmla="*/ 792386 w 1056130"/>
              <a:gd name="connsiteY1193" fmla="*/ 636655 h 1056130"/>
              <a:gd name="connsiteX1194" fmla="*/ 749997 w 1056130"/>
              <a:gd name="connsiteY1194" fmla="*/ 636655 h 1056130"/>
              <a:gd name="connsiteX1195" fmla="*/ 743228 w 1056130"/>
              <a:gd name="connsiteY1195" fmla="*/ 635046 h 1056130"/>
              <a:gd name="connsiteX1196" fmla="*/ 739939 w 1056130"/>
              <a:gd name="connsiteY1196" fmla="*/ 633462 h 1056130"/>
              <a:gd name="connsiteX1197" fmla="*/ 739747 w 1056130"/>
              <a:gd name="connsiteY1197" fmla="*/ 632670 h 1056130"/>
              <a:gd name="connsiteX1198" fmla="*/ 742148 w 1056130"/>
              <a:gd name="connsiteY1198" fmla="*/ 632478 h 1056130"/>
              <a:gd name="connsiteX1199" fmla="*/ 784753 w 1056130"/>
              <a:gd name="connsiteY1199" fmla="*/ 632478 h 1056130"/>
              <a:gd name="connsiteX1200" fmla="*/ 787681 w 1056130"/>
              <a:gd name="connsiteY1200" fmla="*/ 633126 h 1056130"/>
              <a:gd name="connsiteX1201" fmla="*/ 741451 w 1056130"/>
              <a:gd name="connsiteY1201" fmla="*/ 636079 h 1056130"/>
              <a:gd name="connsiteX1202" fmla="*/ 741307 w 1056130"/>
              <a:gd name="connsiteY1202" fmla="*/ 636655 h 1056130"/>
              <a:gd name="connsiteX1203" fmla="*/ 738523 w 1056130"/>
              <a:gd name="connsiteY1203" fmla="*/ 636655 h 1056130"/>
              <a:gd name="connsiteX1204" fmla="*/ 696398 w 1056130"/>
              <a:gd name="connsiteY1204" fmla="*/ 636655 h 1056130"/>
              <a:gd name="connsiteX1205" fmla="*/ 687421 w 1056130"/>
              <a:gd name="connsiteY1205" fmla="*/ 633222 h 1056130"/>
              <a:gd name="connsiteX1206" fmla="*/ 689989 w 1056130"/>
              <a:gd name="connsiteY1206" fmla="*/ 632958 h 1056130"/>
              <a:gd name="connsiteX1207" fmla="*/ 733194 w 1056130"/>
              <a:gd name="connsiteY1207" fmla="*/ 632958 h 1056130"/>
              <a:gd name="connsiteX1208" fmla="*/ 741427 w 1056130"/>
              <a:gd name="connsiteY1208" fmla="*/ 636079 h 1056130"/>
              <a:gd name="connsiteX1209" fmla="*/ 688261 w 1056130"/>
              <a:gd name="connsiteY1209" fmla="*/ 636079 h 1056130"/>
              <a:gd name="connsiteX1210" fmla="*/ 686893 w 1056130"/>
              <a:gd name="connsiteY1210" fmla="*/ 636559 h 1056130"/>
              <a:gd name="connsiteX1211" fmla="*/ 639775 w 1056130"/>
              <a:gd name="connsiteY1211" fmla="*/ 636559 h 1056130"/>
              <a:gd name="connsiteX1212" fmla="*/ 636775 w 1056130"/>
              <a:gd name="connsiteY1212" fmla="*/ 635358 h 1056130"/>
              <a:gd name="connsiteX1213" fmla="*/ 634374 w 1056130"/>
              <a:gd name="connsiteY1213" fmla="*/ 633390 h 1056130"/>
              <a:gd name="connsiteX1214" fmla="*/ 637687 w 1056130"/>
              <a:gd name="connsiteY1214" fmla="*/ 632934 h 1056130"/>
              <a:gd name="connsiteX1215" fmla="*/ 679812 w 1056130"/>
              <a:gd name="connsiteY1215" fmla="*/ 632934 h 1056130"/>
              <a:gd name="connsiteX1216" fmla="*/ 688357 w 1056130"/>
              <a:gd name="connsiteY1216" fmla="*/ 636151 h 1056130"/>
              <a:gd name="connsiteX1217" fmla="*/ 640879 w 1056130"/>
              <a:gd name="connsiteY1217" fmla="*/ 642031 h 1056130"/>
              <a:gd name="connsiteX1218" fmla="*/ 589753 w 1056130"/>
              <a:gd name="connsiteY1218" fmla="*/ 642031 h 1056130"/>
              <a:gd name="connsiteX1219" fmla="*/ 584952 w 1056130"/>
              <a:gd name="connsiteY1219" fmla="*/ 638335 h 1056130"/>
              <a:gd name="connsiteX1220" fmla="*/ 587809 w 1056130"/>
              <a:gd name="connsiteY1220" fmla="*/ 638167 h 1056130"/>
              <a:gd name="connsiteX1221" fmla="*/ 633822 w 1056130"/>
              <a:gd name="connsiteY1221" fmla="*/ 638167 h 1056130"/>
              <a:gd name="connsiteX1222" fmla="*/ 640855 w 1056130"/>
              <a:gd name="connsiteY1222" fmla="*/ 642103 h 1056130"/>
              <a:gd name="connsiteX1223" fmla="*/ 590233 w 1056130"/>
              <a:gd name="connsiteY1223" fmla="*/ 643615 h 1056130"/>
              <a:gd name="connsiteX1224" fmla="*/ 640015 w 1056130"/>
              <a:gd name="connsiteY1224" fmla="*/ 643615 h 1056130"/>
              <a:gd name="connsiteX1225" fmla="*/ 644576 w 1056130"/>
              <a:gd name="connsiteY1225" fmla="*/ 645536 h 1056130"/>
              <a:gd name="connsiteX1226" fmla="*/ 647312 w 1056130"/>
              <a:gd name="connsiteY1226" fmla="*/ 648392 h 1056130"/>
              <a:gd name="connsiteX1227" fmla="*/ 593689 w 1056130"/>
              <a:gd name="connsiteY1227" fmla="*/ 648392 h 1056130"/>
              <a:gd name="connsiteX1228" fmla="*/ 587689 w 1056130"/>
              <a:gd name="connsiteY1228" fmla="*/ 643807 h 1056130"/>
              <a:gd name="connsiteX1229" fmla="*/ 590209 w 1056130"/>
              <a:gd name="connsiteY1229" fmla="*/ 643687 h 1056130"/>
              <a:gd name="connsiteX1230" fmla="*/ 590929 w 1056130"/>
              <a:gd name="connsiteY1230" fmla="*/ 650120 h 1056130"/>
              <a:gd name="connsiteX1231" fmla="*/ 592873 w 1056130"/>
              <a:gd name="connsiteY1231" fmla="*/ 649928 h 1056130"/>
              <a:gd name="connsiteX1232" fmla="*/ 646808 w 1056130"/>
              <a:gd name="connsiteY1232" fmla="*/ 649928 h 1056130"/>
              <a:gd name="connsiteX1233" fmla="*/ 650480 w 1056130"/>
              <a:gd name="connsiteY1233" fmla="*/ 651416 h 1056130"/>
              <a:gd name="connsiteX1234" fmla="*/ 653865 w 1056130"/>
              <a:gd name="connsiteY1234" fmla="*/ 655017 h 1056130"/>
              <a:gd name="connsiteX1235" fmla="*/ 651152 w 1056130"/>
              <a:gd name="connsiteY1235" fmla="*/ 655377 h 1056130"/>
              <a:gd name="connsiteX1236" fmla="*/ 595946 w 1056130"/>
              <a:gd name="connsiteY1236" fmla="*/ 655377 h 1056130"/>
              <a:gd name="connsiteX1237" fmla="*/ 592033 w 1056130"/>
              <a:gd name="connsiteY1237" fmla="*/ 652977 h 1056130"/>
              <a:gd name="connsiteX1238" fmla="*/ 590905 w 1056130"/>
              <a:gd name="connsiteY1238" fmla="*/ 650192 h 1056130"/>
              <a:gd name="connsiteX1239" fmla="*/ 651704 w 1056130"/>
              <a:gd name="connsiteY1239" fmla="*/ 650408 h 1056130"/>
              <a:gd name="connsiteX1240" fmla="*/ 652040 w 1056130"/>
              <a:gd name="connsiteY1240" fmla="*/ 649928 h 1056130"/>
              <a:gd name="connsiteX1241" fmla="*/ 675731 w 1056130"/>
              <a:gd name="connsiteY1241" fmla="*/ 649928 h 1056130"/>
              <a:gd name="connsiteX1242" fmla="*/ 707079 w 1056130"/>
              <a:gd name="connsiteY1242" fmla="*/ 649928 h 1056130"/>
              <a:gd name="connsiteX1243" fmla="*/ 710968 w 1056130"/>
              <a:gd name="connsiteY1243" fmla="*/ 651128 h 1056130"/>
              <a:gd name="connsiteX1244" fmla="*/ 716368 w 1056130"/>
              <a:gd name="connsiteY1244" fmla="*/ 654825 h 1056130"/>
              <a:gd name="connsiteX1245" fmla="*/ 714688 w 1056130"/>
              <a:gd name="connsiteY1245" fmla="*/ 655377 h 1056130"/>
              <a:gd name="connsiteX1246" fmla="*/ 658593 w 1056130"/>
              <a:gd name="connsiteY1246" fmla="*/ 655377 h 1056130"/>
              <a:gd name="connsiteX1247" fmla="*/ 655353 w 1056130"/>
              <a:gd name="connsiteY1247" fmla="*/ 654057 h 1056130"/>
              <a:gd name="connsiteX1248" fmla="*/ 651680 w 1056130"/>
              <a:gd name="connsiteY1248" fmla="*/ 650480 h 1056130"/>
              <a:gd name="connsiteX1249" fmla="*/ 660898 w 1056130"/>
              <a:gd name="connsiteY1249" fmla="*/ 656961 h 1056130"/>
              <a:gd name="connsiteX1250" fmla="*/ 717809 w 1056130"/>
              <a:gd name="connsiteY1250" fmla="*/ 656961 h 1056130"/>
              <a:gd name="connsiteX1251" fmla="*/ 721241 w 1056130"/>
              <a:gd name="connsiteY1251" fmla="*/ 658017 h 1056130"/>
              <a:gd name="connsiteX1252" fmla="*/ 728226 w 1056130"/>
              <a:gd name="connsiteY1252" fmla="*/ 662818 h 1056130"/>
              <a:gd name="connsiteX1253" fmla="*/ 726066 w 1056130"/>
              <a:gd name="connsiteY1253" fmla="*/ 663202 h 1056130"/>
              <a:gd name="connsiteX1254" fmla="*/ 666514 w 1056130"/>
              <a:gd name="connsiteY1254" fmla="*/ 663202 h 1056130"/>
              <a:gd name="connsiteX1255" fmla="*/ 662866 w 1056130"/>
              <a:gd name="connsiteY1255" fmla="*/ 661666 h 1056130"/>
              <a:gd name="connsiteX1256" fmla="*/ 658833 w 1056130"/>
              <a:gd name="connsiteY1256" fmla="*/ 657585 h 1056130"/>
              <a:gd name="connsiteX1257" fmla="*/ 660874 w 1056130"/>
              <a:gd name="connsiteY1257" fmla="*/ 657081 h 1056130"/>
              <a:gd name="connsiteX1258" fmla="*/ 668915 w 1056130"/>
              <a:gd name="connsiteY1258" fmla="*/ 664690 h 1056130"/>
              <a:gd name="connsiteX1259" fmla="*/ 728922 w 1056130"/>
              <a:gd name="connsiteY1259" fmla="*/ 664690 h 1056130"/>
              <a:gd name="connsiteX1260" fmla="*/ 733074 w 1056130"/>
              <a:gd name="connsiteY1260" fmla="*/ 665938 h 1056130"/>
              <a:gd name="connsiteX1261" fmla="*/ 741379 w 1056130"/>
              <a:gd name="connsiteY1261" fmla="*/ 671531 h 1056130"/>
              <a:gd name="connsiteX1262" fmla="*/ 739387 w 1056130"/>
              <a:gd name="connsiteY1262" fmla="*/ 672011 h 1056130"/>
              <a:gd name="connsiteX1263" fmla="*/ 675419 w 1056130"/>
              <a:gd name="connsiteY1263" fmla="*/ 672011 h 1056130"/>
              <a:gd name="connsiteX1264" fmla="*/ 671723 w 1056130"/>
              <a:gd name="connsiteY1264" fmla="*/ 670523 h 1056130"/>
              <a:gd name="connsiteX1265" fmla="*/ 665962 w 1056130"/>
              <a:gd name="connsiteY1265" fmla="*/ 664714 h 1056130"/>
              <a:gd name="connsiteX1266" fmla="*/ 677388 w 1056130"/>
              <a:gd name="connsiteY1266" fmla="*/ 673571 h 1056130"/>
              <a:gd name="connsiteX1267" fmla="*/ 742460 w 1056130"/>
              <a:gd name="connsiteY1267" fmla="*/ 673571 h 1056130"/>
              <a:gd name="connsiteX1268" fmla="*/ 746348 w 1056130"/>
              <a:gd name="connsiteY1268" fmla="*/ 674771 h 1056130"/>
              <a:gd name="connsiteX1269" fmla="*/ 756381 w 1056130"/>
              <a:gd name="connsiteY1269" fmla="*/ 681564 h 1056130"/>
              <a:gd name="connsiteX1270" fmla="*/ 756381 w 1056130"/>
              <a:gd name="connsiteY1270" fmla="*/ 682116 h 1056130"/>
              <a:gd name="connsiteX1271" fmla="*/ 753861 w 1056130"/>
              <a:gd name="connsiteY1271" fmla="*/ 682116 h 1056130"/>
              <a:gd name="connsiteX1272" fmla="*/ 685885 w 1056130"/>
              <a:gd name="connsiteY1272" fmla="*/ 682116 h 1056130"/>
              <a:gd name="connsiteX1273" fmla="*/ 681756 w 1056130"/>
              <a:gd name="connsiteY1273" fmla="*/ 680436 h 1056130"/>
              <a:gd name="connsiteX1274" fmla="*/ 675323 w 1056130"/>
              <a:gd name="connsiteY1274" fmla="*/ 674267 h 1056130"/>
              <a:gd name="connsiteX1275" fmla="*/ 677364 w 1056130"/>
              <a:gd name="connsiteY1275" fmla="*/ 673643 h 1056130"/>
              <a:gd name="connsiteX1276" fmla="*/ 684180 w 1056130"/>
              <a:gd name="connsiteY1276" fmla="*/ 685189 h 1056130"/>
              <a:gd name="connsiteX1277" fmla="*/ 692149 w 1056130"/>
              <a:gd name="connsiteY1277" fmla="*/ 693110 h 1056130"/>
              <a:gd name="connsiteX1278" fmla="*/ 691861 w 1056130"/>
              <a:gd name="connsiteY1278" fmla="*/ 693662 h 1056130"/>
              <a:gd name="connsiteX1279" fmla="*/ 689269 w 1056130"/>
              <a:gd name="connsiteY1279" fmla="*/ 693662 h 1056130"/>
              <a:gd name="connsiteX1280" fmla="*/ 615076 w 1056130"/>
              <a:gd name="connsiteY1280" fmla="*/ 693662 h 1056130"/>
              <a:gd name="connsiteX1281" fmla="*/ 611091 w 1056130"/>
              <a:gd name="connsiteY1281" fmla="*/ 691261 h 1056130"/>
              <a:gd name="connsiteX1282" fmla="*/ 607563 w 1056130"/>
              <a:gd name="connsiteY1282" fmla="*/ 684060 h 1056130"/>
              <a:gd name="connsiteX1283" fmla="*/ 609747 w 1056130"/>
              <a:gd name="connsiteY1283" fmla="*/ 683676 h 1056130"/>
              <a:gd name="connsiteX1284" fmla="*/ 680268 w 1056130"/>
              <a:gd name="connsiteY1284" fmla="*/ 683676 h 1056130"/>
              <a:gd name="connsiteX1285" fmla="*/ 684156 w 1056130"/>
              <a:gd name="connsiteY1285" fmla="*/ 685261 h 1056130"/>
              <a:gd name="connsiteX1286" fmla="*/ 613564 w 1056130"/>
              <a:gd name="connsiteY1286" fmla="*/ 695486 h 1056130"/>
              <a:gd name="connsiteX1287" fmla="*/ 615556 w 1056130"/>
              <a:gd name="connsiteY1287" fmla="*/ 695270 h 1056130"/>
              <a:gd name="connsiteX1288" fmla="*/ 691837 w 1056130"/>
              <a:gd name="connsiteY1288" fmla="*/ 695270 h 1056130"/>
              <a:gd name="connsiteX1289" fmla="*/ 695750 w 1056130"/>
              <a:gd name="connsiteY1289" fmla="*/ 696854 h 1056130"/>
              <a:gd name="connsiteX1290" fmla="*/ 705783 w 1056130"/>
              <a:gd name="connsiteY1290" fmla="*/ 706935 h 1056130"/>
              <a:gd name="connsiteX1291" fmla="*/ 703023 w 1056130"/>
              <a:gd name="connsiteY1291" fmla="*/ 707247 h 1056130"/>
              <a:gd name="connsiteX1292" fmla="*/ 621725 w 1056130"/>
              <a:gd name="connsiteY1292" fmla="*/ 707247 h 1056130"/>
              <a:gd name="connsiteX1293" fmla="*/ 617788 w 1056130"/>
              <a:gd name="connsiteY1293" fmla="*/ 704847 h 1056130"/>
              <a:gd name="connsiteX1294" fmla="*/ 614212 w 1056130"/>
              <a:gd name="connsiteY1294" fmla="*/ 697526 h 1056130"/>
              <a:gd name="connsiteX1295" fmla="*/ 613564 w 1056130"/>
              <a:gd name="connsiteY1295" fmla="*/ 695486 h 1056130"/>
              <a:gd name="connsiteX1296" fmla="*/ 622757 w 1056130"/>
              <a:gd name="connsiteY1296" fmla="*/ 708807 h 1056130"/>
              <a:gd name="connsiteX1297" fmla="*/ 705135 w 1056130"/>
              <a:gd name="connsiteY1297" fmla="*/ 708807 h 1056130"/>
              <a:gd name="connsiteX1298" fmla="*/ 709480 w 1056130"/>
              <a:gd name="connsiteY1298" fmla="*/ 710608 h 1056130"/>
              <a:gd name="connsiteX1299" fmla="*/ 721601 w 1056130"/>
              <a:gd name="connsiteY1299" fmla="*/ 723017 h 1056130"/>
              <a:gd name="connsiteX1300" fmla="*/ 719201 w 1056130"/>
              <a:gd name="connsiteY1300" fmla="*/ 723689 h 1056130"/>
              <a:gd name="connsiteX1301" fmla="*/ 629286 w 1056130"/>
              <a:gd name="connsiteY1301" fmla="*/ 723689 h 1056130"/>
              <a:gd name="connsiteX1302" fmla="*/ 626885 w 1056130"/>
              <a:gd name="connsiteY1302" fmla="*/ 723065 h 1056130"/>
              <a:gd name="connsiteX1303" fmla="*/ 620069 w 1056130"/>
              <a:gd name="connsiteY1303" fmla="*/ 709119 h 1056130"/>
              <a:gd name="connsiteX1304" fmla="*/ 622757 w 1056130"/>
              <a:gd name="connsiteY1304" fmla="*/ 708856 h 1056130"/>
              <a:gd name="connsiteX1305" fmla="*/ 710416 w 1056130"/>
              <a:gd name="connsiteY1305" fmla="*/ 709144 h 1056130"/>
              <a:gd name="connsiteX1306" fmla="*/ 712480 w 1056130"/>
              <a:gd name="connsiteY1306" fmla="*/ 708807 h 1056130"/>
              <a:gd name="connsiteX1307" fmla="*/ 795074 w 1056130"/>
              <a:gd name="connsiteY1307" fmla="*/ 708807 h 1056130"/>
              <a:gd name="connsiteX1308" fmla="*/ 798987 w 1056130"/>
              <a:gd name="connsiteY1308" fmla="*/ 709984 h 1056130"/>
              <a:gd name="connsiteX1309" fmla="*/ 817997 w 1056130"/>
              <a:gd name="connsiteY1309" fmla="*/ 722657 h 1056130"/>
              <a:gd name="connsiteX1310" fmla="*/ 817997 w 1056130"/>
              <a:gd name="connsiteY1310" fmla="*/ 723473 h 1056130"/>
              <a:gd name="connsiteX1311" fmla="*/ 815597 w 1056130"/>
              <a:gd name="connsiteY1311" fmla="*/ 723689 h 1056130"/>
              <a:gd name="connsiteX1312" fmla="*/ 727074 w 1056130"/>
              <a:gd name="connsiteY1312" fmla="*/ 723689 h 1056130"/>
              <a:gd name="connsiteX1313" fmla="*/ 724289 w 1056130"/>
              <a:gd name="connsiteY1313" fmla="*/ 723185 h 1056130"/>
              <a:gd name="connsiteX1314" fmla="*/ 819461 w 1056130"/>
              <a:gd name="connsiteY1314" fmla="*/ 721889 h 1056130"/>
              <a:gd name="connsiteX1315" fmla="*/ 802443 w 1056130"/>
              <a:gd name="connsiteY1315" fmla="*/ 710440 h 1056130"/>
              <a:gd name="connsiteX1316" fmla="*/ 800763 w 1056130"/>
              <a:gd name="connsiteY1316" fmla="*/ 709288 h 1056130"/>
              <a:gd name="connsiteX1317" fmla="*/ 802947 w 1056130"/>
              <a:gd name="connsiteY1317" fmla="*/ 708951 h 1056130"/>
              <a:gd name="connsiteX1318" fmla="*/ 884821 w 1056130"/>
              <a:gd name="connsiteY1318" fmla="*/ 708951 h 1056130"/>
              <a:gd name="connsiteX1319" fmla="*/ 888566 w 1056130"/>
              <a:gd name="connsiteY1319" fmla="*/ 709864 h 1056130"/>
              <a:gd name="connsiteX1320" fmla="*/ 911825 w 1056130"/>
              <a:gd name="connsiteY1320" fmla="*/ 721553 h 1056130"/>
              <a:gd name="connsiteX1321" fmla="*/ 914513 w 1056130"/>
              <a:gd name="connsiteY1321" fmla="*/ 722921 h 1056130"/>
              <a:gd name="connsiteX1322" fmla="*/ 911776 w 1056130"/>
              <a:gd name="connsiteY1322" fmla="*/ 723257 h 1056130"/>
              <a:gd name="connsiteX1323" fmla="*/ 824094 w 1056130"/>
              <a:gd name="connsiteY1323" fmla="*/ 723257 h 1056130"/>
              <a:gd name="connsiteX1324" fmla="*/ 819461 w 1056130"/>
              <a:gd name="connsiteY1324" fmla="*/ 721889 h 1056130"/>
              <a:gd name="connsiteX1325" fmla="*/ 880765 w 1056130"/>
              <a:gd name="connsiteY1325" fmla="*/ 707343 h 1056130"/>
              <a:gd name="connsiteX1326" fmla="*/ 799923 w 1056130"/>
              <a:gd name="connsiteY1326" fmla="*/ 707343 h 1056130"/>
              <a:gd name="connsiteX1327" fmla="*/ 796010 w 1056130"/>
              <a:gd name="connsiteY1327" fmla="*/ 706143 h 1056130"/>
              <a:gd name="connsiteX1328" fmla="*/ 780720 w 1056130"/>
              <a:gd name="connsiteY1328" fmla="*/ 695918 h 1056130"/>
              <a:gd name="connsiteX1329" fmla="*/ 780720 w 1056130"/>
              <a:gd name="connsiteY1329" fmla="*/ 695366 h 1056130"/>
              <a:gd name="connsiteX1330" fmla="*/ 857266 w 1056130"/>
              <a:gd name="connsiteY1330" fmla="*/ 695366 h 1056130"/>
              <a:gd name="connsiteX1331" fmla="*/ 861778 w 1056130"/>
              <a:gd name="connsiteY1331" fmla="*/ 696422 h 1056130"/>
              <a:gd name="connsiteX1332" fmla="*/ 880357 w 1056130"/>
              <a:gd name="connsiteY1332" fmla="*/ 705759 h 1056130"/>
              <a:gd name="connsiteX1333" fmla="*/ 882325 w 1056130"/>
              <a:gd name="connsiteY1333" fmla="*/ 707007 h 1056130"/>
              <a:gd name="connsiteX1334" fmla="*/ 880765 w 1056130"/>
              <a:gd name="connsiteY1334" fmla="*/ 707247 h 1056130"/>
              <a:gd name="connsiteX1335" fmla="*/ 859042 w 1056130"/>
              <a:gd name="connsiteY1335" fmla="*/ 693302 h 1056130"/>
              <a:gd name="connsiteX1336" fmla="*/ 842384 w 1056130"/>
              <a:gd name="connsiteY1336" fmla="*/ 684853 h 1056130"/>
              <a:gd name="connsiteX1337" fmla="*/ 841376 w 1056130"/>
              <a:gd name="connsiteY1337" fmla="*/ 683820 h 1056130"/>
              <a:gd name="connsiteX1338" fmla="*/ 912113 w 1056130"/>
              <a:gd name="connsiteY1338" fmla="*/ 683820 h 1056130"/>
              <a:gd name="connsiteX1339" fmla="*/ 914657 w 1056130"/>
              <a:gd name="connsiteY1339" fmla="*/ 684252 h 1056130"/>
              <a:gd name="connsiteX1340" fmla="*/ 936620 w 1056130"/>
              <a:gd name="connsiteY1340" fmla="*/ 693062 h 1056130"/>
              <a:gd name="connsiteX1341" fmla="*/ 937676 w 1056130"/>
              <a:gd name="connsiteY1341" fmla="*/ 693686 h 1056130"/>
              <a:gd name="connsiteX1342" fmla="*/ 935275 w 1056130"/>
              <a:gd name="connsiteY1342" fmla="*/ 693830 h 1056130"/>
              <a:gd name="connsiteX1343" fmla="*/ 862066 w 1056130"/>
              <a:gd name="connsiteY1343" fmla="*/ 693830 h 1056130"/>
              <a:gd name="connsiteX1344" fmla="*/ 859042 w 1056130"/>
              <a:gd name="connsiteY1344" fmla="*/ 693206 h 1056130"/>
              <a:gd name="connsiteX1345" fmla="*/ 906616 w 1056130"/>
              <a:gd name="connsiteY1345" fmla="*/ 682236 h 1056130"/>
              <a:gd name="connsiteX1346" fmla="*/ 838976 w 1056130"/>
              <a:gd name="connsiteY1346" fmla="*/ 682236 h 1056130"/>
              <a:gd name="connsiteX1347" fmla="*/ 835447 w 1056130"/>
              <a:gd name="connsiteY1347" fmla="*/ 681420 h 1056130"/>
              <a:gd name="connsiteX1348" fmla="*/ 820853 w 1056130"/>
              <a:gd name="connsiteY1348" fmla="*/ 674219 h 1056130"/>
              <a:gd name="connsiteX1349" fmla="*/ 820733 w 1056130"/>
              <a:gd name="connsiteY1349" fmla="*/ 673427 h 1056130"/>
              <a:gd name="connsiteX1350" fmla="*/ 823134 w 1056130"/>
              <a:gd name="connsiteY1350" fmla="*/ 673211 h 1056130"/>
              <a:gd name="connsiteX1351" fmla="*/ 885805 w 1056130"/>
              <a:gd name="connsiteY1351" fmla="*/ 673211 h 1056130"/>
              <a:gd name="connsiteX1352" fmla="*/ 888758 w 1056130"/>
              <a:gd name="connsiteY1352" fmla="*/ 673835 h 1056130"/>
              <a:gd name="connsiteX1353" fmla="*/ 906760 w 1056130"/>
              <a:gd name="connsiteY1353" fmla="*/ 681036 h 1056130"/>
              <a:gd name="connsiteX1354" fmla="*/ 908680 w 1056130"/>
              <a:gd name="connsiteY1354" fmla="*/ 681828 h 1056130"/>
              <a:gd name="connsiteX1355" fmla="*/ 906616 w 1056130"/>
              <a:gd name="connsiteY1355" fmla="*/ 682140 h 1056130"/>
              <a:gd name="connsiteX1356" fmla="*/ 888686 w 1056130"/>
              <a:gd name="connsiteY1356" fmla="*/ 672179 h 1056130"/>
              <a:gd name="connsiteX1357" fmla="*/ 884413 w 1056130"/>
              <a:gd name="connsiteY1357" fmla="*/ 670667 h 1056130"/>
              <a:gd name="connsiteX1358" fmla="*/ 873108 w 1056130"/>
              <a:gd name="connsiteY1358" fmla="*/ 665866 h 1056130"/>
              <a:gd name="connsiteX1359" fmla="*/ 871812 w 1056130"/>
              <a:gd name="connsiteY1359" fmla="*/ 664858 h 1056130"/>
              <a:gd name="connsiteX1360" fmla="*/ 931819 w 1056130"/>
              <a:gd name="connsiteY1360" fmla="*/ 664858 h 1056130"/>
              <a:gd name="connsiteX1361" fmla="*/ 935659 w 1056130"/>
              <a:gd name="connsiteY1361" fmla="*/ 665530 h 1056130"/>
              <a:gd name="connsiteX1362" fmla="*/ 954382 w 1056130"/>
              <a:gd name="connsiteY1362" fmla="*/ 671699 h 1056130"/>
              <a:gd name="connsiteX1363" fmla="*/ 955102 w 1056130"/>
              <a:gd name="connsiteY1363" fmla="*/ 671915 h 1056130"/>
              <a:gd name="connsiteX1364" fmla="*/ 955159 w 1056130"/>
              <a:gd name="connsiteY1364" fmla="*/ 672388 h 1056130"/>
              <a:gd name="connsiteX1365" fmla="*/ 954910 w 1056130"/>
              <a:gd name="connsiteY1365" fmla="*/ 672515 h 1056130"/>
              <a:gd name="connsiteX1366" fmla="*/ 952846 w 1056130"/>
              <a:gd name="connsiteY1366" fmla="*/ 672683 h 1056130"/>
              <a:gd name="connsiteX1367" fmla="*/ 891206 w 1056130"/>
              <a:gd name="connsiteY1367" fmla="*/ 672683 h 1056130"/>
              <a:gd name="connsiteX1368" fmla="*/ 888686 w 1056130"/>
              <a:gd name="connsiteY1368" fmla="*/ 672083 h 1056130"/>
              <a:gd name="connsiteX1369" fmla="*/ 927282 w 1056130"/>
              <a:gd name="connsiteY1369" fmla="*/ 663274 h 1056130"/>
              <a:gd name="connsiteX1370" fmla="*/ 924882 w 1056130"/>
              <a:gd name="connsiteY1370" fmla="*/ 663274 h 1056130"/>
              <a:gd name="connsiteX1371" fmla="*/ 869027 w 1056130"/>
              <a:gd name="connsiteY1371" fmla="*/ 663274 h 1056130"/>
              <a:gd name="connsiteX1372" fmla="*/ 864683 w 1056130"/>
              <a:gd name="connsiteY1372" fmla="*/ 662482 h 1056130"/>
              <a:gd name="connsiteX1373" fmla="*/ 854697 w 1056130"/>
              <a:gd name="connsiteY1373" fmla="*/ 658449 h 1056130"/>
              <a:gd name="connsiteX1374" fmla="*/ 852825 w 1056130"/>
              <a:gd name="connsiteY1374" fmla="*/ 657537 h 1056130"/>
              <a:gd name="connsiteX1375" fmla="*/ 855538 w 1056130"/>
              <a:gd name="connsiteY1375" fmla="*/ 657129 h 1056130"/>
              <a:gd name="connsiteX1376" fmla="*/ 908224 w 1056130"/>
              <a:gd name="connsiteY1376" fmla="*/ 657129 h 1056130"/>
              <a:gd name="connsiteX1377" fmla="*/ 913025 w 1056130"/>
              <a:gd name="connsiteY1377" fmla="*/ 657921 h 1056130"/>
              <a:gd name="connsiteX1378" fmla="*/ 925482 w 1056130"/>
              <a:gd name="connsiteY1378" fmla="*/ 662146 h 1056130"/>
              <a:gd name="connsiteX1379" fmla="*/ 927354 w 1056130"/>
              <a:gd name="connsiteY1379" fmla="*/ 662794 h 1056130"/>
              <a:gd name="connsiteX1380" fmla="*/ 908776 w 1056130"/>
              <a:gd name="connsiteY1380" fmla="*/ 654681 h 1056130"/>
              <a:gd name="connsiteX1381" fmla="*/ 897567 w 1056130"/>
              <a:gd name="connsiteY1381" fmla="*/ 650936 h 1056130"/>
              <a:gd name="connsiteX1382" fmla="*/ 896151 w 1056130"/>
              <a:gd name="connsiteY1382" fmla="*/ 649928 h 1056130"/>
              <a:gd name="connsiteX1383" fmla="*/ 947589 w 1056130"/>
              <a:gd name="connsiteY1383" fmla="*/ 649928 h 1056130"/>
              <a:gd name="connsiteX1384" fmla="*/ 950469 w 1056130"/>
              <a:gd name="connsiteY1384" fmla="*/ 650192 h 1056130"/>
              <a:gd name="connsiteX1385" fmla="*/ 966791 w 1056130"/>
              <a:gd name="connsiteY1385" fmla="*/ 654921 h 1056130"/>
              <a:gd name="connsiteX1386" fmla="*/ 963959 w 1056130"/>
              <a:gd name="connsiteY1386" fmla="*/ 655425 h 1056130"/>
              <a:gd name="connsiteX1387" fmla="*/ 913169 w 1056130"/>
              <a:gd name="connsiteY1387" fmla="*/ 655425 h 1056130"/>
              <a:gd name="connsiteX1388" fmla="*/ 908776 w 1056130"/>
              <a:gd name="connsiteY1388" fmla="*/ 654681 h 1056130"/>
              <a:gd name="connsiteX1389" fmla="*/ 940532 w 1056130"/>
              <a:gd name="connsiteY1389" fmla="*/ 648320 h 1056130"/>
              <a:gd name="connsiteX1390" fmla="*/ 891614 w 1056130"/>
              <a:gd name="connsiteY1390" fmla="*/ 648320 h 1056130"/>
              <a:gd name="connsiteX1391" fmla="*/ 889526 w 1056130"/>
              <a:gd name="connsiteY1391" fmla="*/ 648152 h 1056130"/>
              <a:gd name="connsiteX1392" fmla="*/ 877524 w 1056130"/>
              <a:gd name="connsiteY1392" fmla="*/ 644120 h 1056130"/>
              <a:gd name="connsiteX1393" fmla="*/ 877308 w 1056130"/>
              <a:gd name="connsiteY1393" fmla="*/ 643567 h 1056130"/>
              <a:gd name="connsiteX1394" fmla="*/ 925314 w 1056130"/>
              <a:gd name="connsiteY1394" fmla="*/ 643567 h 1056130"/>
              <a:gd name="connsiteX1395" fmla="*/ 927931 w 1056130"/>
              <a:gd name="connsiteY1395" fmla="*/ 643711 h 1056130"/>
              <a:gd name="connsiteX1396" fmla="*/ 942332 w 1056130"/>
              <a:gd name="connsiteY1396" fmla="*/ 647816 h 1056130"/>
              <a:gd name="connsiteX1397" fmla="*/ 940532 w 1056130"/>
              <a:gd name="connsiteY1397" fmla="*/ 648392 h 1056130"/>
              <a:gd name="connsiteX1398" fmla="*/ 925074 w 1056130"/>
              <a:gd name="connsiteY1398" fmla="*/ 641263 h 1056130"/>
              <a:gd name="connsiteX1399" fmla="*/ 916169 w 1056130"/>
              <a:gd name="connsiteY1399" fmla="*/ 638167 h 1056130"/>
              <a:gd name="connsiteX1400" fmla="*/ 959710 w 1056130"/>
              <a:gd name="connsiteY1400" fmla="*/ 638167 h 1056130"/>
              <a:gd name="connsiteX1401" fmla="*/ 965687 w 1056130"/>
              <a:gd name="connsiteY1401" fmla="*/ 638863 h 1056130"/>
              <a:gd name="connsiteX1402" fmla="*/ 976609 w 1056130"/>
              <a:gd name="connsiteY1402" fmla="*/ 641671 h 1056130"/>
              <a:gd name="connsiteX1403" fmla="*/ 973416 w 1056130"/>
              <a:gd name="connsiteY1403" fmla="*/ 642031 h 1056130"/>
              <a:gd name="connsiteX1404" fmla="*/ 930787 w 1056130"/>
              <a:gd name="connsiteY1404" fmla="*/ 642031 h 1056130"/>
              <a:gd name="connsiteX1405" fmla="*/ 925074 w 1056130"/>
              <a:gd name="connsiteY1405" fmla="*/ 641335 h 1056130"/>
              <a:gd name="connsiteX1406" fmla="*/ 952534 w 1056130"/>
              <a:gd name="connsiteY1406" fmla="*/ 636463 h 1056130"/>
              <a:gd name="connsiteX1407" fmla="*/ 910672 w 1056130"/>
              <a:gd name="connsiteY1407" fmla="*/ 636463 h 1056130"/>
              <a:gd name="connsiteX1408" fmla="*/ 907312 w 1056130"/>
              <a:gd name="connsiteY1408" fmla="*/ 636031 h 1056130"/>
              <a:gd name="connsiteX1409" fmla="*/ 897711 w 1056130"/>
              <a:gd name="connsiteY1409" fmla="*/ 633366 h 1056130"/>
              <a:gd name="connsiteX1410" fmla="*/ 897015 w 1056130"/>
              <a:gd name="connsiteY1410" fmla="*/ 633078 h 1056130"/>
              <a:gd name="connsiteX1411" fmla="*/ 897041 w 1056130"/>
              <a:gd name="connsiteY1411" fmla="*/ 632569 h 1056130"/>
              <a:gd name="connsiteX1412" fmla="*/ 897255 w 1056130"/>
              <a:gd name="connsiteY1412" fmla="*/ 632478 h 1056130"/>
              <a:gd name="connsiteX1413" fmla="*/ 899079 w 1056130"/>
              <a:gd name="connsiteY1413" fmla="*/ 632334 h 1056130"/>
              <a:gd name="connsiteX1414" fmla="*/ 939884 w 1056130"/>
              <a:gd name="connsiteY1414" fmla="*/ 632334 h 1056130"/>
              <a:gd name="connsiteX1415" fmla="*/ 942284 w 1056130"/>
              <a:gd name="connsiteY1415" fmla="*/ 632814 h 1056130"/>
              <a:gd name="connsiteX1416" fmla="*/ 942740 w 1056130"/>
              <a:gd name="connsiteY1416" fmla="*/ 632814 h 1056130"/>
              <a:gd name="connsiteX1417" fmla="*/ 944397 w 1056130"/>
              <a:gd name="connsiteY1417" fmla="*/ 633270 h 1056130"/>
              <a:gd name="connsiteX1418" fmla="*/ 944829 w 1056130"/>
              <a:gd name="connsiteY1418" fmla="*/ 633270 h 1056130"/>
              <a:gd name="connsiteX1419" fmla="*/ 946509 w 1056130"/>
              <a:gd name="connsiteY1419" fmla="*/ 633726 h 1056130"/>
              <a:gd name="connsiteX1420" fmla="*/ 946941 w 1056130"/>
              <a:gd name="connsiteY1420" fmla="*/ 633726 h 1056130"/>
              <a:gd name="connsiteX1421" fmla="*/ 948621 w 1056130"/>
              <a:gd name="connsiteY1421" fmla="*/ 634182 h 1056130"/>
              <a:gd name="connsiteX1422" fmla="*/ 949053 w 1056130"/>
              <a:gd name="connsiteY1422" fmla="*/ 634182 h 1056130"/>
              <a:gd name="connsiteX1423" fmla="*/ 950733 w 1056130"/>
              <a:gd name="connsiteY1423" fmla="*/ 634638 h 1056130"/>
              <a:gd name="connsiteX1424" fmla="*/ 951165 w 1056130"/>
              <a:gd name="connsiteY1424" fmla="*/ 634638 h 1056130"/>
              <a:gd name="connsiteX1425" fmla="*/ 952822 w 1056130"/>
              <a:gd name="connsiteY1425" fmla="*/ 635094 h 1056130"/>
              <a:gd name="connsiteX1426" fmla="*/ 953278 w 1056130"/>
              <a:gd name="connsiteY1426" fmla="*/ 635094 h 1056130"/>
              <a:gd name="connsiteX1427" fmla="*/ 954910 w 1056130"/>
              <a:gd name="connsiteY1427" fmla="*/ 635646 h 1056130"/>
              <a:gd name="connsiteX1428" fmla="*/ 952534 w 1056130"/>
              <a:gd name="connsiteY1428" fmla="*/ 636631 h 1056130"/>
              <a:gd name="connsiteX1429" fmla="*/ 932347 w 1056130"/>
              <a:gd name="connsiteY1429" fmla="*/ 630294 h 1056130"/>
              <a:gd name="connsiteX1430" fmla="*/ 934003 w 1056130"/>
              <a:gd name="connsiteY1430" fmla="*/ 630774 h 1056130"/>
              <a:gd name="connsiteX1431" fmla="*/ 934272 w 1056130"/>
              <a:gd name="connsiteY1431" fmla="*/ 630817 h 1056130"/>
              <a:gd name="connsiteX1432" fmla="*/ 934315 w 1056130"/>
              <a:gd name="connsiteY1432" fmla="*/ 630774 h 1056130"/>
              <a:gd name="connsiteX1433" fmla="*/ 934315 w 1056130"/>
              <a:gd name="connsiteY1433" fmla="*/ 630774 h 1056130"/>
              <a:gd name="connsiteX1434" fmla="*/ 935035 w 1056130"/>
              <a:gd name="connsiteY1434" fmla="*/ 630966 h 1056130"/>
              <a:gd name="connsiteX1435" fmla="*/ 935184 w 1056130"/>
              <a:gd name="connsiteY1435" fmla="*/ 631417 h 1056130"/>
              <a:gd name="connsiteX1436" fmla="*/ 935035 w 1056130"/>
              <a:gd name="connsiteY1436" fmla="*/ 631566 h 1056130"/>
              <a:gd name="connsiteX1437" fmla="*/ 933235 w 1056130"/>
              <a:gd name="connsiteY1437" fmla="*/ 631758 h 1056130"/>
              <a:gd name="connsiteX1438" fmla="*/ 892766 w 1056130"/>
              <a:gd name="connsiteY1438" fmla="*/ 631758 h 1056130"/>
              <a:gd name="connsiteX1439" fmla="*/ 890366 w 1056130"/>
              <a:gd name="connsiteY1439" fmla="*/ 631254 h 1056130"/>
              <a:gd name="connsiteX1440" fmla="*/ 881845 w 1056130"/>
              <a:gd name="connsiteY1440" fmla="*/ 628494 h 1056130"/>
              <a:gd name="connsiteX1441" fmla="*/ 883837 w 1056130"/>
              <a:gd name="connsiteY1441" fmla="*/ 628158 h 1056130"/>
              <a:gd name="connsiteX1442" fmla="*/ 919842 w 1056130"/>
              <a:gd name="connsiteY1442" fmla="*/ 628158 h 1056130"/>
              <a:gd name="connsiteX1443" fmla="*/ 927042 w 1056130"/>
              <a:gd name="connsiteY1443" fmla="*/ 629022 h 1056130"/>
              <a:gd name="connsiteX1444" fmla="*/ 930355 w 1056130"/>
              <a:gd name="connsiteY1444" fmla="*/ 629718 h 1056130"/>
              <a:gd name="connsiteX1445" fmla="*/ 932011 w 1056130"/>
              <a:gd name="connsiteY1445" fmla="*/ 630150 h 1056130"/>
              <a:gd name="connsiteX1446" fmla="*/ 932347 w 1056130"/>
              <a:gd name="connsiteY1446" fmla="*/ 630462 h 1056130"/>
              <a:gd name="connsiteX1447" fmla="*/ 881797 w 1056130"/>
              <a:gd name="connsiteY1447" fmla="*/ 630294 h 1056130"/>
              <a:gd name="connsiteX1448" fmla="*/ 883429 w 1056130"/>
              <a:gd name="connsiteY1448" fmla="*/ 630822 h 1056130"/>
              <a:gd name="connsiteX1449" fmla="*/ 883429 w 1056130"/>
              <a:gd name="connsiteY1449" fmla="*/ 630822 h 1056130"/>
              <a:gd name="connsiteX1450" fmla="*/ 884077 w 1056130"/>
              <a:gd name="connsiteY1450" fmla="*/ 631134 h 1056130"/>
              <a:gd name="connsiteX1451" fmla="*/ 883813 w 1056130"/>
              <a:gd name="connsiteY1451" fmla="*/ 631710 h 1056130"/>
              <a:gd name="connsiteX1452" fmla="*/ 881989 w 1056130"/>
              <a:gd name="connsiteY1452" fmla="*/ 631854 h 1056130"/>
              <a:gd name="connsiteX1453" fmla="*/ 841184 w 1056130"/>
              <a:gd name="connsiteY1453" fmla="*/ 631854 h 1056130"/>
              <a:gd name="connsiteX1454" fmla="*/ 838784 w 1056130"/>
              <a:gd name="connsiteY1454" fmla="*/ 631326 h 1056130"/>
              <a:gd name="connsiteX1455" fmla="*/ 831583 w 1056130"/>
              <a:gd name="connsiteY1455" fmla="*/ 628686 h 1056130"/>
              <a:gd name="connsiteX1456" fmla="*/ 831583 w 1056130"/>
              <a:gd name="connsiteY1456" fmla="*/ 628230 h 1056130"/>
              <a:gd name="connsiteX1457" fmla="*/ 833983 w 1056130"/>
              <a:gd name="connsiteY1457" fmla="*/ 628230 h 1056130"/>
              <a:gd name="connsiteX1458" fmla="*/ 869747 w 1056130"/>
              <a:gd name="connsiteY1458" fmla="*/ 628230 h 1056130"/>
              <a:gd name="connsiteX1459" fmla="*/ 878532 w 1056130"/>
              <a:gd name="connsiteY1459" fmla="*/ 629502 h 1056130"/>
              <a:gd name="connsiteX1460" fmla="*/ 881797 w 1056130"/>
              <a:gd name="connsiteY1460" fmla="*/ 630438 h 1056130"/>
              <a:gd name="connsiteX1461" fmla="*/ 832735 w 1056130"/>
              <a:gd name="connsiteY1461" fmla="*/ 630822 h 1056130"/>
              <a:gd name="connsiteX1462" fmla="*/ 833431 w 1056130"/>
              <a:gd name="connsiteY1462" fmla="*/ 631110 h 1056130"/>
              <a:gd name="connsiteX1463" fmla="*/ 833404 w 1056130"/>
              <a:gd name="connsiteY1463" fmla="*/ 631619 h 1056130"/>
              <a:gd name="connsiteX1464" fmla="*/ 833191 w 1056130"/>
              <a:gd name="connsiteY1464" fmla="*/ 631710 h 1056130"/>
              <a:gd name="connsiteX1465" fmla="*/ 831367 w 1056130"/>
              <a:gd name="connsiteY1465" fmla="*/ 631854 h 1056130"/>
              <a:gd name="connsiteX1466" fmla="*/ 790057 w 1056130"/>
              <a:gd name="connsiteY1466" fmla="*/ 631854 h 1056130"/>
              <a:gd name="connsiteX1467" fmla="*/ 787537 w 1056130"/>
              <a:gd name="connsiteY1467" fmla="*/ 631398 h 1056130"/>
              <a:gd name="connsiteX1468" fmla="*/ 780936 w 1056130"/>
              <a:gd name="connsiteY1468" fmla="*/ 628998 h 1056130"/>
              <a:gd name="connsiteX1469" fmla="*/ 782088 w 1056130"/>
              <a:gd name="connsiteY1469" fmla="*/ 628350 h 1056130"/>
              <a:gd name="connsiteX1470" fmla="*/ 823710 w 1056130"/>
              <a:gd name="connsiteY1470" fmla="*/ 628350 h 1056130"/>
              <a:gd name="connsiteX1471" fmla="*/ 826518 w 1056130"/>
              <a:gd name="connsiteY1471" fmla="*/ 628902 h 1056130"/>
              <a:gd name="connsiteX1472" fmla="*/ 782160 w 1056130"/>
              <a:gd name="connsiteY1472" fmla="*/ 630822 h 1056130"/>
              <a:gd name="connsiteX1473" fmla="*/ 782160 w 1056130"/>
              <a:gd name="connsiteY1473" fmla="*/ 630822 h 1056130"/>
              <a:gd name="connsiteX1474" fmla="*/ 782833 w 1056130"/>
              <a:gd name="connsiteY1474" fmla="*/ 631110 h 1056130"/>
              <a:gd name="connsiteX1475" fmla="*/ 782765 w 1056130"/>
              <a:gd name="connsiteY1475" fmla="*/ 631614 h 1056130"/>
              <a:gd name="connsiteX1476" fmla="*/ 782593 w 1056130"/>
              <a:gd name="connsiteY1476" fmla="*/ 631686 h 1056130"/>
              <a:gd name="connsiteX1477" fmla="*/ 780768 w 1056130"/>
              <a:gd name="connsiteY1477" fmla="*/ 631830 h 1056130"/>
              <a:gd name="connsiteX1478" fmla="*/ 738403 w 1056130"/>
              <a:gd name="connsiteY1478" fmla="*/ 631830 h 1056130"/>
              <a:gd name="connsiteX1479" fmla="*/ 735883 w 1056130"/>
              <a:gd name="connsiteY1479" fmla="*/ 631374 h 1056130"/>
              <a:gd name="connsiteX1480" fmla="*/ 730890 w 1056130"/>
              <a:gd name="connsiteY1480" fmla="*/ 628734 h 1056130"/>
              <a:gd name="connsiteX1481" fmla="*/ 730890 w 1056130"/>
              <a:gd name="connsiteY1481" fmla="*/ 628230 h 1056130"/>
              <a:gd name="connsiteX1482" fmla="*/ 733099 w 1056130"/>
              <a:gd name="connsiteY1482" fmla="*/ 628230 h 1056130"/>
              <a:gd name="connsiteX1483" fmla="*/ 772463 w 1056130"/>
              <a:gd name="connsiteY1483" fmla="*/ 628230 h 1056130"/>
              <a:gd name="connsiteX1484" fmla="*/ 778992 w 1056130"/>
              <a:gd name="connsiteY1484" fmla="*/ 629718 h 1056130"/>
              <a:gd name="connsiteX1485" fmla="*/ 782160 w 1056130"/>
              <a:gd name="connsiteY1485" fmla="*/ 630990 h 1056130"/>
              <a:gd name="connsiteX1486" fmla="*/ 722705 w 1056130"/>
              <a:gd name="connsiteY1486" fmla="*/ 628278 h 1056130"/>
              <a:gd name="connsiteX1487" fmla="*/ 731802 w 1056130"/>
              <a:gd name="connsiteY1487" fmla="*/ 631326 h 1056130"/>
              <a:gd name="connsiteX1488" fmla="*/ 729042 w 1056130"/>
              <a:gd name="connsiteY1488" fmla="*/ 631446 h 1056130"/>
              <a:gd name="connsiteX1489" fmla="*/ 687949 w 1056130"/>
              <a:gd name="connsiteY1489" fmla="*/ 631446 h 1056130"/>
              <a:gd name="connsiteX1490" fmla="*/ 680172 w 1056130"/>
              <a:gd name="connsiteY1490" fmla="*/ 628302 h 1056130"/>
              <a:gd name="connsiteX1491" fmla="*/ 683172 w 1056130"/>
              <a:gd name="connsiteY1491" fmla="*/ 628302 h 1056130"/>
              <a:gd name="connsiteX1492" fmla="*/ 722705 w 1056130"/>
              <a:gd name="connsiteY1492" fmla="*/ 628278 h 1056130"/>
              <a:gd name="connsiteX1493" fmla="*/ 680916 w 1056130"/>
              <a:gd name="connsiteY1493" fmla="*/ 631446 h 1056130"/>
              <a:gd name="connsiteX1494" fmla="*/ 677868 w 1056130"/>
              <a:gd name="connsiteY1494" fmla="*/ 631446 h 1056130"/>
              <a:gd name="connsiteX1495" fmla="*/ 635454 w 1056130"/>
              <a:gd name="connsiteY1495" fmla="*/ 631446 h 1056130"/>
              <a:gd name="connsiteX1496" fmla="*/ 630030 w 1056130"/>
              <a:gd name="connsiteY1496" fmla="*/ 628302 h 1056130"/>
              <a:gd name="connsiteX1497" fmla="*/ 632622 w 1056130"/>
              <a:gd name="connsiteY1497" fmla="*/ 628302 h 1056130"/>
              <a:gd name="connsiteX1498" fmla="*/ 673187 w 1056130"/>
              <a:gd name="connsiteY1498" fmla="*/ 628302 h 1056130"/>
              <a:gd name="connsiteX1499" fmla="*/ 680916 w 1056130"/>
              <a:gd name="connsiteY1499" fmla="*/ 631470 h 1056130"/>
              <a:gd name="connsiteX1500" fmla="*/ 635022 w 1056130"/>
              <a:gd name="connsiteY1500" fmla="*/ 636247 h 1056130"/>
              <a:gd name="connsiteX1501" fmla="*/ 632838 w 1056130"/>
              <a:gd name="connsiteY1501" fmla="*/ 636583 h 1056130"/>
              <a:gd name="connsiteX1502" fmla="*/ 586536 w 1056130"/>
              <a:gd name="connsiteY1502" fmla="*/ 636583 h 1056130"/>
              <a:gd name="connsiteX1503" fmla="*/ 582480 w 1056130"/>
              <a:gd name="connsiteY1503" fmla="*/ 633150 h 1056130"/>
              <a:gd name="connsiteX1504" fmla="*/ 585312 w 1056130"/>
              <a:gd name="connsiteY1504" fmla="*/ 632982 h 1056130"/>
              <a:gd name="connsiteX1505" fmla="*/ 628518 w 1056130"/>
              <a:gd name="connsiteY1505" fmla="*/ 632982 h 1056130"/>
              <a:gd name="connsiteX1506" fmla="*/ 635022 w 1056130"/>
              <a:gd name="connsiteY1506" fmla="*/ 636295 h 1056130"/>
              <a:gd name="connsiteX1507" fmla="*/ 627821 w 1056130"/>
              <a:gd name="connsiteY1507" fmla="*/ 631446 h 1056130"/>
              <a:gd name="connsiteX1508" fmla="*/ 583536 w 1056130"/>
              <a:gd name="connsiteY1508" fmla="*/ 631446 h 1056130"/>
              <a:gd name="connsiteX1509" fmla="*/ 580152 w 1056130"/>
              <a:gd name="connsiteY1509" fmla="*/ 628566 h 1056130"/>
              <a:gd name="connsiteX1510" fmla="*/ 582552 w 1056130"/>
              <a:gd name="connsiteY1510" fmla="*/ 628374 h 1056130"/>
              <a:gd name="connsiteX1511" fmla="*/ 625205 w 1056130"/>
              <a:gd name="connsiteY1511" fmla="*/ 628374 h 1056130"/>
              <a:gd name="connsiteX1512" fmla="*/ 630006 w 1056130"/>
              <a:gd name="connsiteY1512" fmla="*/ 631206 h 1056130"/>
              <a:gd name="connsiteX1513" fmla="*/ 627749 w 1056130"/>
              <a:gd name="connsiteY1513" fmla="*/ 631470 h 1056130"/>
              <a:gd name="connsiteX1514" fmla="*/ 581760 w 1056130"/>
              <a:gd name="connsiteY1514" fmla="*/ 636631 h 1056130"/>
              <a:gd name="connsiteX1515" fmla="*/ 533082 w 1056130"/>
              <a:gd name="connsiteY1515" fmla="*/ 636631 h 1056130"/>
              <a:gd name="connsiteX1516" fmla="*/ 531762 w 1056130"/>
              <a:gd name="connsiteY1516" fmla="*/ 636631 h 1056130"/>
              <a:gd name="connsiteX1517" fmla="*/ 529961 w 1056130"/>
              <a:gd name="connsiteY1517" fmla="*/ 636031 h 1056130"/>
              <a:gd name="connsiteX1518" fmla="*/ 529961 w 1056130"/>
              <a:gd name="connsiteY1518" fmla="*/ 633438 h 1056130"/>
              <a:gd name="connsiteX1519" fmla="*/ 530850 w 1056130"/>
              <a:gd name="connsiteY1519" fmla="*/ 633030 h 1056130"/>
              <a:gd name="connsiteX1520" fmla="*/ 577415 w 1056130"/>
              <a:gd name="connsiteY1520" fmla="*/ 633030 h 1056130"/>
              <a:gd name="connsiteX1521" fmla="*/ 581688 w 1056130"/>
              <a:gd name="connsiteY1521" fmla="*/ 636655 h 1056130"/>
              <a:gd name="connsiteX1522" fmla="*/ 576959 w 1056130"/>
              <a:gd name="connsiteY1522" fmla="*/ 631446 h 1056130"/>
              <a:gd name="connsiteX1523" fmla="*/ 531354 w 1056130"/>
              <a:gd name="connsiteY1523" fmla="*/ 631446 h 1056130"/>
              <a:gd name="connsiteX1524" fmla="*/ 529769 w 1056130"/>
              <a:gd name="connsiteY1524" fmla="*/ 630006 h 1056130"/>
              <a:gd name="connsiteX1525" fmla="*/ 531426 w 1056130"/>
              <a:gd name="connsiteY1525" fmla="*/ 628350 h 1056130"/>
              <a:gd name="connsiteX1526" fmla="*/ 554588 w 1056130"/>
              <a:gd name="connsiteY1526" fmla="*/ 628350 h 1056130"/>
              <a:gd name="connsiteX1527" fmla="*/ 575543 w 1056130"/>
              <a:gd name="connsiteY1527" fmla="*/ 628350 h 1056130"/>
              <a:gd name="connsiteX1528" fmla="*/ 579143 w 1056130"/>
              <a:gd name="connsiteY1528" fmla="*/ 631422 h 1056130"/>
              <a:gd name="connsiteX1529" fmla="*/ 530033 w 1056130"/>
              <a:gd name="connsiteY1529" fmla="*/ 638647 h 1056130"/>
              <a:gd name="connsiteX1530" fmla="*/ 530922 w 1056130"/>
              <a:gd name="connsiteY1530" fmla="*/ 638263 h 1056130"/>
              <a:gd name="connsiteX1531" fmla="*/ 579576 w 1056130"/>
              <a:gd name="connsiteY1531" fmla="*/ 638263 h 1056130"/>
              <a:gd name="connsiteX1532" fmla="*/ 584520 w 1056130"/>
              <a:gd name="connsiteY1532" fmla="*/ 642127 h 1056130"/>
              <a:gd name="connsiteX1533" fmla="*/ 532746 w 1056130"/>
              <a:gd name="connsiteY1533" fmla="*/ 642127 h 1056130"/>
              <a:gd name="connsiteX1534" fmla="*/ 531690 w 1056130"/>
              <a:gd name="connsiteY1534" fmla="*/ 642127 h 1056130"/>
              <a:gd name="connsiteX1535" fmla="*/ 530009 w 1056130"/>
              <a:gd name="connsiteY1535" fmla="*/ 641743 h 1056130"/>
              <a:gd name="connsiteX1536" fmla="*/ 529937 w 1056130"/>
              <a:gd name="connsiteY1536" fmla="*/ 638623 h 1056130"/>
              <a:gd name="connsiteX1537" fmla="*/ 529937 w 1056130"/>
              <a:gd name="connsiteY1537" fmla="*/ 645080 h 1056130"/>
              <a:gd name="connsiteX1538" fmla="*/ 531306 w 1056130"/>
              <a:gd name="connsiteY1538" fmla="*/ 643663 h 1056130"/>
              <a:gd name="connsiteX1539" fmla="*/ 533130 w 1056130"/>
              <a:gd name="connsiteY1539" fmla="*/ 643663 h 1056130"/>
              <a:gd name="connsiteX1540" fmla="*/ 582312 w 1056130"/>
              <a:gd name="connsiteY1540" fmla="*/ 643663 h 1056130"/>
              <a:gd name="connsiteX1541" fmla="*/ 587280 w 1056130"/>
              <a:gd name="connsiteY1541" fmla="*/ 646904 h 1056130"/>
              <a:gd name="connsiteX1542" fmla="*/ 587545 w 1056130"/>
              <a:gd name="connsiteY1542" fmla="*/ 648272 h 1056130"/>
              <a:gd name="connsiteX1543" fmla="*/ 584808 w 1056130"/>
              <a:gd name="connsiteY1543" fmla="*/ 648416 h 1056130"/>
              <a:gd name="connsiteX1544" fmla="*/ 532914 w 1056130"/>
              <a:gd name="connsiteY1544" fmla="*/ 648416 h 1056130"/>
              <a:gd name="connsiteX1545" fmla="*/ 529937 w 1056130"/>
              <a:gd name="connsiteY1545" fmla="*/ 645080 h 1056130"/>
              <a:gd name="connsiteX1546" fmla="*/ 534474 w 1056130"/>
              <a:gd name="connsiteY1546" fmla="*/ 657081 h 1056130"/>
              <a:gd name="connsiteX1547" fmla="*/ 589489 w 1056130"/>
              <a:gd name="connsiteY1547" fmla="*/ 657081 h 1056130"/>
              <a:gd name="connsiteX1548" fmla="*/ 593593 w 1056130"/>
              <a:gd name="connsiteY1548" fmla="*/ 659721 h 1056130"/>
              <a:gd name="connsiteX1549" fmla="*/ 595033 w 1056130"/>
              <a:gd name="connsiteY1549" fmla="*/ 663034 h 1056130"/>
              <a:gd name="connsiteX1550" fmla="*/ 592633 w 1056130"/>
              <a:gd name="connsiteY1550" fmla="*/ 663274 h 1056130"/>
              <a:gd name="connsiteX1551" fmla="*/ 532626 w 1056130"/>
              <a:gd name="connsiteY1551" fmla="*/ 663274 h 1056130"/>
              <a:gd name="connsiteX1552" fmla="*/ 531330 w 1056130"/>
              <a:gd name="connsiteY1552" fmla="*/ 663274 h 1056130"/>
              <a:gd name="connsiteX1553" fmla="*/ 529937 w 1056130"/>
              <a:gd name="connsiteY1553" fmla="*/ 661930 h 1056130"/>
              <a:gd name="connsiteX1554" fmla="*/ 534378 w 1056130"/>
              <a:gd name="connsiteY1554" fmla="*/ 657081 h 1056130"/>
              <a:gd name="connsiteX1555" fmla="*/ 594481 w 1056130"/>
              <a:gd name="connsiteY1555" fmla="*/ 657393 h 1056130"/>
              <a:gd name="connsiteX1556" fmla="*/ 597050 w 1056130"/>
              <a:gd name="connsiteY1556" fmla="*/ 657081 h 1056130"/>
              <a:gd name="connsiteX1557" fmla="*/ 653913 w 1056130"/>
              <a:gd name="connsiteY1557" fmla="*/ 657081 h 1056130"/>
              <a:gd name="connsiteX1558" fmla="*/ 657609 w 1056130"/>
              <a:gd name="connsiteY1558" fmla="*/ 658593 h 1056130"/>
              <a:gd name="connsiteX1559" fmla="*/ 662218 w 1056130"/>
              <a:gd name="connsiteY1559" fmla="*/ 663394 h 1056130"/>
              <a:gd name="connsiteX1560" fmla="*/ 659073 w 1056130"/>
              <a:gd name="connsiteY1560" fmla="*/ 663394 h 1056130"/>
              <a:gd name="connsiteX1561" fmla="*/ 599834 w 1056130"/>
              <a:gd name="connsiteY1561" fmla="*/ 663394 h 1056130"/>
              <a:gd name="connsiteX1562" fmla="*/ 596066 w 1056130"/>
              <a:gd name="connsiteY1562" fmla="*/ 660994 h 1056130"/>
              <a:gd name="connsiteX1563" fmla="*/ 594361 w 1056130"/>
              <a:gd name="connsiteY1563" fmla="*/ 657345 h 1056130"/>
              <a:gd name="connsiteX1564" fmla="*/ 600818 w 1056130"/>
              <a:gd name="connsiteY1564" fmla="*/ 664810 h 1056130"/>
              <a:gd name="connsiteX1565" fmla="*/ 661402 w 1056130"/>
              <a:gd name="connsiteY1565" fmla="*/ 664810 h 1056130"/>
              <a:gd name="connsiteX1566" fmla="*/ 665314 w 1056130"/>
              <a:gd name="connsiteY1566" fmla="*/ 666394 h 1056130"/>
              <a:gd name="connsiteX1567" fmla="*/ 670571 w 1056130"/>
              <a:gd name="connsiteY1567" fmla="*/ 671435 h 1056130"/>
              <a:gd name="connsiteX1568" fmla="*/ 668747 w 1056130"/>
              <a:gd name="connsiteY1568" fmla="*/ 672131 h 1056130"/>
              <a:gd name="connsiteX1569" fmla="*/ 603699 w 1056130"/>
              <a:gd name="connsiteY1569" fmla="*/ 672131 h 1056130"/>
              <a:gd name="connsiteX1570" fmla="*/ 600698 w 1056130"/>
              <a:gd name="connsiteY1570" fmla="*/ 670283 h 1056130"/>
              <a:gd name="connsiteX1571" fmla="*/ 598298 w 1056130"/>
              <a:gd name="connsiteY1571" fmla="*/ 665074 h 1056130"/>
              <a:gd name="connsiteX1572" fmla="*/ 600698 w 1056130"/>
              <a:gd name="connsiteY1572" fmla="*/ 664762 h 1056130"/>
              <a:gd name="connsiteX1573" fmla="*/ 605475 w 1056130"/>
              <a:gd name="connsiteY1573" fmla="*/ 673667 h 1056130"/>
              <a:gd name="connsiteX1574" fmla="*/ 669995 w 1056130"/>
              <a:gd name="connsiteY1574" fmla="*/ 673667 h 1056130"/>
              <a:gd name="connsiteX1575" fmla="*/ 674363 w 1056130"/>
              <a:gd name="connsiteY1575" fmla="*/ 675419 h 1056130"/>
              <a:gd name="connsiteX1576" fmla="*/ 680916 w 1056130"/>
              <a:gd name="connsiteY1576" fmla="*/ 681804 h 1056130"/>
              <a:gd name="connsiteX1577" fmla="*/ 678300 w 1056130"/>
              <a:gd name="connsiteY1577" fmla="*/ 682212 h 1056130"/>
              <a:gd name="connsiteX1578" fmla="*/ 609027 w 1056130"/>
              <a:gd name="connsiteY1578" fmla="*/ 682212 h 1056130"/>
              <a:gd name="connsiteX1579" fmla="*/ 605499 w 1056130"/>
              <a:gd name="connsiteY1579" fmla="*/ 679980 h 1056130"/>
              <a:gd name="connsiteX1580" fmla="*/ 602402 w 1056130"/>
              <a:gd name="connsiteY1580" fmla="*/ 673643 h 1056130"/>
              <a:gd name="connsiteX1581" fmla="*/ 606891 w 1056130"/>
              <a:gd name="connsiteY1581" fmla="*/ 686173 h 1056130"/>
              <a:gd name="connsiteX1582" fmla="*/ 610275 w 1056130"/>
              <a:gd name="connsiteY1582" fmla="*/ 693542 h 1056130"/>
              <a:gd name="connsiteX1583" fmla="*/ 607587 w 1056130"/>
              <a:gd name="connsiteY1583" fmla="*/ 693782 h 1056130"/>
              <a:gd name="connsiteX1584" fmla="*/ 532146 w 1056130"/>
              <a:gd name="connsiteY1584" fmla="*/ 693782 h 1056130"/>
              <a:gd name="connsiteX1585" fmla="*/ 529865 w 1056130"/>
              <a:gd name="connsiteY1585" fmla="*/ 691501 h 1056130"/>
              <a:gd name="connsiteX1586" fmla="*/ 529865 w 1056130"/>
              <a:gd name="connsiteY1586" fmla="*/ 685189 h 1056130"/>
              <a:gd name="connsiteX1587" fmla="*/ 531234 w 1056130"/>
              <a:gd name="connsiteY1587" fmla="*/ 683772 h 1056130"/>
              <a:gd name="connsiteX1588" fmla="*/ 532818 w 1056130"/>
              <a:gd name="connsiteY1588" fmla="*/ 683772 h 1056130"/>
              <a:gd name="connsiteX1589" fmla="*/ 602858 w 1056130"/>
              <a:gd name="connsiteY1589" fmla="*/ 683772 h 1056130"/>
              <a:gd name="connsiteX1590" fmla="*/ 606747 w 1056130"/>
              <a:gd name="connsiteY1590" fmla="*/ 686125 h 1056130"/>
              <a:gd name="connsiteX1591" fmla="*/ 531642 w 1056130"/>
              <a:gd name="connsiteY1591" fmla="*/ 695366 h 1056130"/>
              <a:gd name="connsiteX1592" fmla="*/ 532962 w 1056130"/>
              <a:gd name="connsiteY1592" fmla="*/ 695366 h 1056130"/>
              <a:gd name="connsiteX1593" fmla="*/ 608763 w 1056130"/>
              <a:gd name="connsiteY1593" fmla="*/ 695366 h 1056130"/>
              <a:gd name="connsiteX1594" fmla="*/ 612556 w 1056130"/>
              <a:gd name="connsiteY1594" fmla="*/ 697646 h 1056130"/>
              <a:gd name="connsiteX1595" fmla="*/ 616252 w 1056130"/>
              <a:gd name="connsiteY1595" fmla="*/ 705207 h 1056130"/>
              <a:gd name="connsiteX1596" fmla="*/ 616876 w 1056130"/>
              <a:gd name="connsiteY1596" fmla="*/ 707151 h 1056130"/>
              <a:gd name="connsiteX1597" fmla="*/ 614260 w 1056130"/>
              <a:gd name="connsiteY1597" fmla="*/ 707343 h 1056130"/>
              <a:gd name="connsiteX1598" fmla="*/ 532938 w 1056130"/>
              <a:gd name="connsiteY1598" fmla="*/ 707343 h 1056130"/>
              <a:gd name="connsiteX1599" fmla="*/ 529985 w 1056130"/>
              <a:gd name="connsiteY1599" fmla="*/ 704391 h 1056130"/>
              <a:gd name="connsiteX1600" fmla="*/ 529985 w 1056130"/>
              <a:gd name="connsiteY1600" fmla="*/ 697022 h 1056130"/>
              <a:gd name="connsiteX1601" fmla="*/ 531522 w 1056130"/>
              <a:gd name="connsiteY1601" fmla="*/ 695318 h 1056130"/>
              <a:gd name="connsiteX1602" fmla="*/ 530033 w 1056130"/>
              <a:gd name="connsiteY1602" fmla="*/ 709000 h 1056130"/>
              <a:gd name="connsiteX1603" fmla="*/ 533178 w 1056130"/>
              <a:gd name="connsiteY1603" fmla="*/ 709000 h 1056130"/>
              <a:gd name="connsiteX1604" fmla="*/ 615268 w 1056130"/>
              <a:gd name="connsiteY1604" fmla="*/ 709000 h 1056130"/>
              <a:gd name="connsiteX1605" fmla="*/ 619444 w 1056130"/>
              <a:gd name="connsiteY1605" fmla="*/ 711544 h 1056130"/>
              <a:gd name="connsiteX1606" fmla="*/ 624869 w 1056130"/>
              <a:gd name="connsiteY1606" fmla="*/ 722321 h 1056130"/>
              <a:gd name="connsiteX1607" fmla="*/ 624677 w 1056130"/>
              <a:gd name="connsiteY1607" fmla="*/ 723737 h 1056130"/>
              <a:gd name="connsiteX1608" fmla="*/ 622613 w 1056130"/>
              <a:gd name="connsiteY1608" fmla="*/ 723905 h 1056130"/>
              <a:gd name="connsiteX1609" fmla="*/ 532578 w 1056130"/>
              <a:gd name="connsiteY1609" fmla="*/ 723905 h 1056130"/>
              <a:gd name="connsiteX1610" fmla="*/ 529937 w 1056130"/>
              <a:gd name="connsiteY1610" fmla="*/ 723329 h 1056130"/>
              <a:gd name="connsiteX1611" fmla="*/ 529337 w 1056130"/>
              <a:gd name="connsiteY1611" fmla="*/ 721745 h 1056130"/>
              <a:gd name="connsiteX1612" fmla="*/ 529337 w 1056130"/>
              <a:gd name="connsiteY1612" fmla="*/ 710824 h 1056130"/>
              <a:gd name="connsiteX1613" fmla="*/ 529937 w 1056130"/>
              <a:gd name="connsiteY1613" fmla="*/ 708951 h 1056130"/>
              <a:gd name="connsiteX1614" fmla="*/ 634422 w 1056130"/>
              <a:gd name="connsiteY1614" fmla="*/ 737803 h 1056130"/>
              <a:gd name="connsiteX1615" fmla="*/ 628038 w 1056130"/>
              <a:gd name="connsiteY1615" fmla="*/ 724889 h 1056130"/>
              <a:gd name="connsiteX1616" fmla="*/ 628038 w 1056130"/>
              <a:gd name="connsiteY1616" fmla="*/ 724889 h 1056130"/>
              <a:gd name="connsiteX1617" fmla="*/ 630438 w 1056130"/>
              <a:gd name="connsiteY1617" fmla="*/ 724265 h 1056130"/>
              <a:gd name="connsiteX1618" fmla="*/ 721433 w 1056130"/>
              <a:gd name="connsiteY1618" fmla="*/ 724265 h 1056130"/>
              <a:gd name="connsiteX1619" fmla="*/ 723833 w 1056130"/>
              <a:gd name="connsiteY1619" fmla="*/ 724913 h 1056130"/>
              <a:gd name="connsiteX1620" fmla="*/ 736435 w 1056130"/>
              <a:gd name="connsiteY1620" fmla="*/ 737755 h 1056130"/>
              <a:gd name="connsiteX1621" fmla="*/ 740659 w 1056130"/>
              <a:gd name="connsiteY1621" fmla="*/ 742004 h 1056130"/>
              <a:gd name="connsiteX1622" fmla="*/ 739339 w 1056130"/>
              <a:gd name="connsiteY1622" fmla="*/ 742700 h 1056130"/>
              <a:gd name="connsiteX1623" fmla="*/ 639607 w 1056130"/>
              <a:gd name="connsiteY1623" fmla="*/ 742700 h 1056130"/>
              <a:gd name="connsiteX1624" fmla="*/ 636295 w 1056130"/>
              <a:gd name="connsiteY1624" fmla="*/ 742220 h 1056130"/>
              <a:gd name="connsiteX1625" fmla="*/ 634302 w 1056130"/>
              <a:gd name="connsiteY1625" fmla="*/ 737755 h 1056130"/>
              <a:gd name="connsiteX1626" fmla="*/ 640711 w 1056130"/>
              <a:gd name="connsiteY1626" fmla="*/ 743228 h 1056130"/>
              <a:gd name="connsiteX1627" fmla="*/ 740131 w 1056130"/>
              <a:gd name="connsiteY1627" fmla="*/ 743228 h 1056130"/>
              <a:gd name="connsiteX1628" fmla="*/ 742796 w 1056130"/>
              <a:gd name="connsiteY1628" fmla="*/ 743900 h 1056130"/>
              <a:gd name="connsiteX1629" fmla="*/ 761494 w 1056130"/>
              <a:gd name="connsiteY1629" fmla="*/ 762790 h 1056130"/>
              <a:gd name="connsiteX1630" fmla="*/ 763318 w 1056130"/>
              <a:gd name="connsiteY1630" fmla="*/ 764902 h 1056130"/>
              <a:gd name="connsiteX1631" fmla="*/ 761542 w 1056130"/>
              <a:gd name="connsiteY1631" fmla="*/ 765262 h 1056130"/>
              <a:gd name="connsiteX1632" fmla="*/ 650360 w 1056130"/>
              <a:gd name="connsiteY1632" fmla="*/ 765262 h 1056130"/>
              <a:gd name="connsiteX1633" fmla="*/ 646952 w 1056130"/>
              <a:gd name="connsiteY1633" fmla="*/ 763198 h 1056130"/>
              <a:gd name="connsiteX1634" fmla="*/ 637519 w 1056130"/>
              <a:gd name="connsiteY1634" fmla="*/ 743804 h 1056130"/>
              <a:gd name="connsiteX1635" fmla="*/ 640591 w 1056130"/>
              <a:gd name="connsiteY1635" fmla="*/ 743180 h 1056130"/>
              <a:gd name="connsiteX1636" fmla="*/ 647912 w 1056130"/>
              <a:gd name="connsiteY1636" fmla="*/ 768527 h 1056130"/>
              <a:gd name="connsiteX1637" fmla="*/ 651752 w 1056130"/>
              <a:gd name="connsiteY1637" fmla="*/ 776304 h 1056130"/>
              <a:gd name="connsiteX1638" fmla="*/ 659457 w 1056130"/>
              <a:gd name="connsiteY1638" fmla="*/ 791834 h 1056130"/>
              <a:gd name="connsiteX1639" fmla="*/ 660129 w 1056130"/>
              <a:gd name="connsiteY1639" fmla="*/ 793778 h 1056130"/>
              <a:gd name="connsiteX1640" fmla="*/ 656865 w 1056130"/>
              <a:gd name="connsiteY1640" fmla="*/ 794330 h 1056130"/>
              <a:gd name="connsiteX1641" fmla="*/ 532602 w 1056130"/>
              <a:gd name="connsiteY1641" fmla="*/ 794330 h 1056130"/>
              <a:gd name="connsiteX1642" fmla="*/ 529865 w 1056130"/>
              <a:gd name="connsiteY1642" fmla="*/ 793778 h 1056130"/>
              <a:gd name="connsiteX1643" fmla="*/ 529745 w 1056130"/>
              <a:gd name="connsiteY1643" fmla="*/ 768263 h 1056130"/>
              <a:gd name="connsiteX1644" fmla="*/ 531330 w 1056130"/>
              <a:gd name="connsiteY1644" fmla="*/ 766847 h 1056130"/>
              <a:gd name="connsiteX1645" fmla="*/ 532914 w 1056130"/>
              <a:gd name="connsiteY1645" fmla="*/ 766847 h 1056130"/>
              <a:gd name="connsiteX1646" fmla="*/ 643927 w 1056130"/>
              <a:gd name="connsiteY1646" fmla="*/ 766847 h 1056130"/>
              <a:gd name="connsiteX1647" fmla="*/ 644984 w 1056130"/>
              <a:gd name="connsiteY1647" fmla="*/ 766847 h 1056130"/>
              <a:gd name="connsiteX1648" fmla="*/ 647792 w 1056130"/>
              <a:gd name="connsiteY1648" fmla="*/ 768479 h 1056130"/>
              <a:gd name="connsiteX1649" fmla="*/ 529865 w 1056130"/>
              <a:gd name="connsiteY1649" fmla="*/ 833647 h 1056130"/>
              <a:gd name="connsiteX1650" fmla="*/ 531618 w 1056130"/>
              <a:gd name="connsiteY1650" fmla="*/ 831823 h 1056130"/>
              <a:gd name="connsiteX1651" fmla="*/ 533202 w 1056130"/>
              <a:gd name="connsiteY1651" fmla="*/ 831823 h 1056130"/>
              <a:gd name="connsiteX1652" fmla="*/ 676355 w 1056130"/>
              <a:gd name="connsiteY1652" fmla="*/ 831823 h 1056130"/>
              <a:gd name="connsiteX1653" fmla="*/ 677916 w 1056130"/>
              <a:gd name="connsiteY1653" fmla="*/ 831823 h 1056130"/>
              <a:gd name="connsiteX1654" fmla="*/ 679956 w 1056130"/>
              <a:gd name="connsiteY1654" fmla="*/ 833071 h 1056130"/>
              <a:gd name="connsiteX1655" fmla="*/ 701991 w 1056130"/>
              <a:gd name="connsiteY1655" fmla="*/ 877332 h 1056130"/>
              <a:gd name="connsiteX1656" fmla="*/ 701991 w 1056130"/>
              <a:gd name="connsiteY1656" fmla="*/ 878076 h 1056130"/>
              <a:gd name="connsiteX1657" fmla="*/ 699398 w 1056130"/>
              <a:gd name="connsiteY1657" fmla="*/ 878364 h 1056130"/>
              <a:gd name="connsiteX1658" fmla="*/ 532530 w 1056130"/>
              <a:gd name="connsiteY1658" fmla="*/ 878364 h 1056130"/>
              <a:gd name="connsiteX1659" fmla="*/ 531474 w 1056130"/>
              <a:gd name="connsiteY1659" fmla="*/ 878364 h 1056130"/>
              <a:gd name="connsiteX1660" fmla="*/ 529745 w 1056130"/>
              <a:gd name="connsiteY1660" fmla="*/ 876540 h 1056130"/>
              <a:gd name="connsiteX1661" fmla="*/ 529745 w 1056130"/>
              <a:gd name="connsiteY1661" fmla="*/ 833599 h 1056130"/>
              <a:gd name="connsiteX1662" fmla="*/ 689197 w 1056130"/>
              <a:gd name="connsiteY1662" fmla="*/ 847833 h 1056130"/>
              <a:gd name="connsiteX1663" fmla="*/ 682668 w 1056130"/>
              <a:gd name="connsiteY1663" fmla="*/ 834631 h 1056130"/>
              <a:gd name="connsiteX1664" fmla="*/ 681468 w 1056130"/>
              <a:gd name="connsiteY1664" fmla="*/ 832111 h 1056130"/>
              <a:gd name="connsiteX1665" fmla="*/ 684396 w 1056130"/>
              <a:gd name="connsiteY1665" fmla="*/ 831847 h 1056130"/>
              <a:gd name="connsiteX1666" fmla="*/ 827934 w 1056130"/>
              <a:gd name="connsiteY1666" fmla="*/ 831847 h 1056130"/>
              <a:gd name="connsiteX1667" fmla="*/ 832279 w 1056130"/>
              <a:gd name="connsiteY1667" fmla="*/ 833623 h 1056130"/>
              <a:gd name="connsiteX1668" fmla="*/ 874644 w 1056130"/>
              <a:gd name="connsiteY1668" fmla="*/ 876180 h 1056130"/>
              <a:gd name="connsiteX1669" fmla="*/ 876204 w 1056130"/>
              <a:gd name="connsiteY1669" fmla="*/ 877836 h 1056130"/>
              <a:gd name="connsiteX1670" fmla="*/ 874548 w 1056130"/>
              <a:gd name="connsiteY1670" fmla="*/ 878412 h 1056130"/>
              <a:gd name="connsiteX1671" fmla="*/ 872700 w 1056130"/>
              <a:gd name="connsiteY1671" fmla="*/ 878412 h 1056130"/>
              <a:gd name="connsiteX1672" fmla="*/ 707991 w 1056130"/>
              <a:gd name="connsiteY1672" fmla="*/ 878412 h 1056130"/>
              <a:gd name="connsiteX1673" fmla="*/ 706167 w 1056130"/>
              <a:gd name="connsiteY1673" fmla="*/ 878412 h 1056130"/>
              <a:gd name="connsiteX1674" fmla="*/ 703527 w 1056130"/>
              <a:gd name="connsiteY1674" fmla="*/ 876828 h 1056130"/>
              <a:gd name="connsiteX1675" fmla="*/ 689077 w 1056130"/>
              <a:gd name="connsiteY1675" fmla="*/ 847785 h 1056130"/>
              <a:gd name="connsiteX1676" fmla="*/ 926826 w 1056130"/>
              <a:gd name="connsiteY1676" fmla="*/ 795338 h 1056130"/>
              <a:gd name="connsiteX1677" fmla="*/ 978337 w 1056130"/>
              <a:gd name="connsiteY1677" fmla="*/ 829734 h 1056130"/>
              <a:gd name="connsiteX1678" fmla="*/ 978217 w 1056130"/>
              <a:gd name="connsiteY1678" fmla="*/ 830262 h 1056130"/>
              <a:gd name="connsiteX1679" fmla="*/ 833383 w 1056130"/>
              <a:gd name="connsiteY1679" fmla="*/ 830262 h 1056130"/>
              <a:gd name="connsiteX1680" fmla="*/ 829638 w 1056130"/>
              <a:gd name="connsiteY1680" fmla="*/ 828918 h 1056130"/>
              <a:gd name="connsiteX1681" fmla="*/ 798267 w 1056130"/>
              <a:gd name="connsiteY1681" fmla="*/ 797714 h 1056130"/>
              <a:gd name="connsiteX1682" fmla="*/ 796562 w 1056130"/>
              <a:gd name="connsiteY1682" fmla="*/ 795482 h 1056130"/>
              <a:gd name="connsiteX1683" fmla="*/ 797858 w 1056130"/>
              <a:gd name="connsiteY1683" fmla="*/ 794786 h 1056130"/>
              <a:gd name="connsiteX1684" fmla="*/ 923322 w 1056130"/>
              <a:gd name="connsiteY1684" fmla="*/ 794786 h 1056130"/>
              <a:gd name="connsiteX1685" fmla="*/ 926634 w 1056130"/>
              <a:gd name="connsiteY1685" fmla="*/ 795290 h 1056130"/>
              <a:gd name="connsiteX1686" fmla="*/ 922890 w 1056130"/>
              <a:gd name="connsiteY1686" fmla="*/ 792698 h 1056130"/>
              <a:gd name="connsiteX1687" fmla="*/ 924018 w 1056130"/>
              <a:gd name="connsiteY1687" fmla="*/ 793346 h 1056130"/>
              <a:gd name="connsiteX1688" fmla="*/ 924018 w 1056130"/>
              <a:gd name="connsiteY1688" fmla="*/ 794138 h 1056130"/>
              <a:gd name="connsiteX1689" fmla="*/ 921618 w 1056130"/>
              <a:gd name="connsiteY1689" fmla="*/ 794330 h 1056130"/>
              <a:gd name="connsiteX1690" fmla="*/ 797138 w 1056130"/>
              <a:gd name="connsiteY1690" fmla="*/ 794330 h 1056130"/>
              <a:gd name="connsiteX1691" fmla="*/ 794378 w 1056130"/>
              <a:gd name="connsiteY1691" fmla="*/ 793826 h 1056130"/>
              <a:gd name="connsiteX1692" fmla="*/ 769391 w 1056130"/>
              <a:gd name="connsiteY1692" fmla="*/ 768959 h 1056130"/>
              <a:gd name="connsiteX1693" fmla="*/ 768455 w 1056130"/>
              <a:gd name="connsiteY1693" fmla="*/ 766847 h 1056130"/>
              <a:gd name="connsiteX1694" fmla="*/ 771071 w 1056130"/>
              <a:gd name="connsiteY1694" fmla="*/ 766847 h 1056130"/>
              <a:gd name="connsiteX1695" fmla="*/ 881317 w 1056130"/>
              <a:gd name="connsiteY1695" fmla="*/ 766847 h 1056130"/>
              <a:gd name="connsiteX1696" fmla="*/ 886117 w 1056130"/>
              <a:gd name="connsiteY1696" fmla="*/ 768287 h 1056130"/>
              <a:gd name="connsiteX1697" fmla="*/ 922698 w 1056130"/>
              <a:gd name="connsiteY1697" fmla="*/ 792650 h 1056130"/>
              <a:gd name="connsiteX1698" fmla="*/ 958894 w 1056130"/>
              <a:gd name="connsiteY1698" fmla="*/ 744908 h 1056130"/>
              <a:gd name="connsiteX1699" fmla="*/ 996027 w 1056130"/>
              <a:gd name="connsiteY1699" fmla="*/ 763582 h 1056130"/>
              <a:gd name="connsiteX1700" fmla="*/ 998427 w 1056130"/>
              <a:gd name="connsiteY1700" fmla="*/ 764998 h 1056130"/>
              <a:gd name="connsiteX1701" fmla="*/ 996747 w 1056130"/>
              <a:gd name="connsiteY1701" fmla="*/ 765262 h 1056130"/>
              <a:gd name="connsiteX1702" fmla="*/ 886717 w 1056130"/>
              <a:gd name="connsiteY1702" fmla="*/ 765262 h 1056130"/>
              <a:gd name="connsiteX1703" fmla="*/ 883021 w 1056130"/>
              <a:gd name="connsiteY1703" fmla="*/ 764254 h 1056130"/>
              <a:gd name="connsiteX1704" fmla="*/ 854577 w 1056130"/>
              <a:gd name="connsiteY1704" fmla="*/ 745196 h 1056130"/>
              <a:gd name="connsiteX1705" fmla="*/ 853281 w 1056130"/>
              <a:gd name="connsiteY1705" fmla="*/ 743732 h 1056130"/>
              <a:gd name="connsiteX1706" fmla="*/ 953758 w 1056130"/>
              <a:gd name="connsiteY1706" fmla="*/ 743732 h 1056130"/>
              <a:gd name="connsiteX1707" fmla="*/ 958774 w 1056130"/>
              <a:gd name="connsiteY1707" fmla="*/ 744860 h 1056130"/>
              <a:gd name="connsiteX1708" fmla="*/ 949989 w 1056130"/>
              <a:gd name="connsiteY1708" fmla="*/ 740491 h 1056130"/>
              <a:gd name="connsiteX1709" fmla="*/ 952390 w 1056130"/>
              <a:gd name="connsiteY1709" fmla="*/ 742124 h 1056130"/>
              <a:gd name="connsiteX1710" fmla="*/ 949509 w 1056130"/>
              <a:gd name="connsiteY1710" fmla="*/ 742124 h 1056130"/>
              <a:gd name="connsiteX1711" fmla="*/ 852633 w 1056130"/>
              <a:gd name="connsiteY1711" fmla="*/ 742124 h 1056130"/>
              <a:gd name="connsiteX1712" fmla="*/ 847833 w 1056130"/>
              <a:gd name="connsiteY1712" fmla="*/ 740683 h 1056130"/>
              <a:gd name="connsiteX1713" fmla="*/ 826878 w 1056130"/>
              <a:gd name="connsiteY1713" fmla="*/ 726618 h 1056130"/>
              <a:gd name="connsiteX1714" fmla="*/ 824934 w 1056130"/>
              <a:gd name="connsiteY1714" fmla="*/ 724697 h 1056130"/>
              <a:gd name="connsiteX1715" fmla="*/ 827454 w 1056130"/>
              <a:gd name="connsiteY1715" fmla="*/ 724697 h 1056130"/>
              <a:gd name="connsiteX1716" fmla="*/ 915881 w 1056130"/>
              <a:gd name="connsiteY1716" fmla="*/ 724697 h 1056130"/>
              <a:gd name="connsiteX1717" fmla="*/ 920898 w 1056130"/>
              <a:gd name="connsiteY1717" fmla="*/ 725874 h 1056130"/>
              <a:gd name="connsiteX1718" fmla="*/ 949989 w 1056130"/>
              <a:gd name="connsiteY1718" fmla="*/ 740491 h 1056130"/>
              <a:gd name="connsiteX1719" fmla="*/ 977665 w 1056130"/>
              <a:gd name="connsiteY1719" fmla="*/ 709288 h 1056130"/>
              <a:gd name="connsiteX1720" fmla="*/ 1009397 w 1056130"/>
              <a:gd name="connsiteY1720" fmla="*/ 722009 h 1056130"/>
              <a:gd name="connsiteX1721" fmla="*/ 1010549 w 1056130"/>
              <a:gd name="connsiteY1721" fmla="*/ 722585 h 1056130"/>
              <a:gd name="connsiteX1722" fmla="*/ 1010549 w 1056130"/>
              <a:gd name="connsiteY1722" fmla="*/ 723065 h 1056130"/>
              <a:gd name="connsiteX1723" fmla="*/ 1008268 w 1056130"/>
              <a:gd name="connsiteY1723" fmla="*/ 723065 h 1056130"/>
              <a:gd name="connsiteX1724" fmla="*/ 921618 w 1056130"/>
              <a:gd name="connsiteY1724" fmla="*/ 723065 h 1056130"/>
              <a:gd name="connsiteX1725" fmla="*/ 916817 w 1056130"/>
              <a:gd name="connsiteY1725" fmla="*/ 721961 h 1056130"/>
              <a:gd name="connsiteX1726" fmla="*/ 893774 w 1056130"/>
              <a:gd name="connsiteY1726" fmla="*/ 710392 h 1056130"/>
              <a:gd name="connsiteX1727" fmla="*/ 891206 w 1056130"/>
              <a:gd name="connsiteY1727" fmla="*/ 708711 h 1056130"/>
              <a:gd name="connsiteX1728" fmla="*/ 974352 w 1056130"/>
              <a:gd name="connsiteY1728" fmla="*/ 708711 h 1056130"/>
              <a:gd name="connsiteX1729" fmla="*/ 977641 w 1056130"/>
              <a:gd name="connsiteY1729" fmla="*/ 709384 h 1056130"/>
              <a:gd name="connsiteX1730" fmla="*/ 968640 w 1056130"/>
              <a:gd name="connsiteY1730" fmla="*/ 705687 h 1056130"/>
              <a:gd name="connsiteX1731" fmla="*/ 971208 w 1056130"/>
              <a:gd name="connsiteY1731" fmla="*/ 707151 h 1056130"/>
              <a:gd name="connsiteX1732" fmla="*/ 889598 w 1056130"/>
              <a:gd name="connsiteY1732" fmla="*/ 707151 h 1056130"/>
              <a:gd name="connsiteX1733" fmla="*/ 885085 w 1056130"/>
              <a:gd name="connsiteY1733" fmla="*/ 706095 h 1056130"/>
              <a:gd name="connsiteX1734" fmla="*/ 866507 w 1056130"/>
              <a:gd name="connsiteY1734" fmla="*/ 696782 h 1056130"/>
              <a:gd name="connsiteX1735" fmla="*/ 864107 w 1056130"/>
              <a:gd name="connsiteY1735" fmla="*/ 695198 h 1056130"/>
              <a:gd name="connsiteX1736" fmla="*/ 940028 w 1056130"/>
              <a:gd name="connsiteY1736" fmla="*/ 695198 h 1056130"/>
              <a:gd name="connsiteX1737" fmla="*/ 944613 w 1056130"/>
              <a:gd name="connsiteY1737" fmla="*/ 696086 h 1056130"/>
              <a:gd name="connsiteX1738" fmla="*/ 968616 w 1056130"/>
              <a:gd name="connsiteY1738" fmla="*/ 705783 h 1056130"/>
              <a:gd name="connsiteX1739" fmla="*/ 992883 w 1056130"/>
              <a:gd name="connsiteY1739" fmla="*/ 684372 h 1056130"/>
              <a:gd name="connsiteX1740" fmla="*/ 1017294 w 1056130"/>
              <a:gd name="connsiteY1740" fmla="*/ 692557 h 1056130"/>
              <a:gd name="connsiteX1741" fmla="*/ 1019214 w 1056130"/>
              <a:gd name="connsiteY1741" fmla="*/ 693638 h 1056130"/>
              <a:gd name="connsiteX1742" fmla="*/ 945381 w 1056130"/>
              <a:gd name="connsiteY1742" fmla="*/ 693638 h 1056130"/>
              <a:gd name="connsiteX1743" fmla="*/ 940580 w 1056130"/>
              <a:gd name="connsiteY1743" fmla="*/ 692677 h 1056130"/>
              <a:gd name="connsiteX1744" fmla="*/ 921546 w 1056130"/>
              <a:gd name="connsiteY1744" fmla="*/ 685045 h 1056130"/>
              <a:gd name="connsiteX1745" fmla="*/ 919145 w 1056130"/>
              <a:gd name="connsiteY1745" fmla="*/ 683604 h 1056130"/>
              <a:gd name="connsiteX1746" fmla="*/ 988322 w 1056130"/>
              <a:gd name="connsiteY1746" fmla="*/ 683604 h 1056130"/>
              <a:gd name="connsiteX1747" fmla="*/ 992858 w 1056130"/>
              <a:gd name="connsiteY1747" fmla="*/ 684468 h 1056130"/>
              <a:gd name="connsiteX1748" fmla="*/ 984217 w 1056130"/>
              <a:gd name="connsiteY1748" fmla="*/ 681540 h 1056130"/>
              <a:gd name="connsiteX1749" fmla="*/ 984217 w 1056130"/>
              <a:gd name="connsiteY1749" fmla="*/ 681924 h 1056130"/>
              <a:gd name="connsiteX1750" fmla="*/ 982633 w 1056130"/>
              <a:gd name="connsiteY1750" fmla="*/ 682044 h 1056130"/>
              <a:gd name="connsiteX1751" fmla="*/ 915761 w 1056130"/>
              <a:gd name="connsiteY1751" fmla="*/ 682044 h 1056130"/>
              <a:gd name="connsiteX1752" fmla="*/ 912185 w 1056130"/>
              <a:gd name="connsiteY1752" fmla="*/ 681324 h 1056130"/>
              <a:gd name="connsiteX1753" fmla="*/ 901959 w 1056130"/>
              <a:gd name="connsiteY1753" fmla="*/ 677172 h 1056130"/>
              <a:gd name="connsiteX1754" fmla="*/ 895887 w 1056130"/>
              <a:gd name="connsiteY1754" fmla="*/ 675107 h 1056130"/>
              <a:gd name="connsiteX1755" fmla="*/ 893654 w 1056130"/>
              <a:gd name="connsiteY1755" fmla="*/ 673955 h 1056130"/>
              <a:gd name="connsiteX1756" fmla="*/ 893438 w 1056130"/>
              <a:gd name="connsiteY1756" fmla="*/ 673187 h 1056130"/>
              <a:gd name="connsiteX1757" fmla="*/ 895839 w 1056130"/>
              <a:gd name="connsiteY1757" fmla="*/ 672971 h 1056130"/>
              <a:gd name="connsiteX1758" fmla="*/ 957646 w 1056130"/>
              <a:gd name="connsiteY1758" fmla="*/ 672971 h 1056130"/>
              <a:gd name="connsiteX1759" fmla="*/ 960431 w 1056130"/>
              <a:gd name="connsiteY1759" fmla="*/ 673451 h 1056130"/>
              <a:gd name="connsiteX1760" fmla="*/ 1001692 w 1056130"/>
              <a:gd name="connsiteY1760" fmla="*/ 664738 h 1056130"/>
              <a:gd name="connsiteX1761" fmla="*/ 1024926 w 1056130"/>
              <a:gd name="connsiteY1761" fmla="*/ 671339 h 1056130"/>
              <a:gd name="connsiteX1762" fmla="*/ 1024926 w 1056130"/>
              <a:gd name="connsiteY1762" fmla="*/ 671843 h 1056130"/>
              <a:gd name="connsiteX1763" fmla="*/ 963887 w 1056130"/>
              <a:gd name="connsiteY1763" fmla="*/ 671843 h 1056130"/>
              <a:gd name="connsiteX1764" fmla="*/ 957718 w 1056130"/>
              <a:gd name="connsiteY1764" fmla="*/ 670859 h 1056130"/>
              <a:gd name="connsiteX1765" fmla="*/ 942020 w 1056130"/>
              <a:gd name="connsiteY1765" fmla="*/ 665578 h 1056130"/>
              <a:gd name="connsiteX1766" fmla="*/ 940388 w 1056130"/>
              <a:gd name="connsiteY1766" fmla="*/ 664546 h 1056130"/>
              <a:gd name="connsiteX1767" fmla="*/ 999075 w 1056130"/>
              <a:gd name="connsiteY1767" fmla="*/ 664546 h 1056130"/>
              <a:gd name="connsiteX1768" fmla="*/ 1001668 w 1056130"/>
              <a:gd name="connsiteY1768" fmla="*/ 664930 h 1056130"/>
              <a:gd name="connsiteX1769" fmla="*/ 991922 w 1056130"/>
              <a:gd name="connsiteY1769" fmla="*/ 661882 h 1056130"/>
              <a:gd name="connsiteX1770" fmla="*/ 994323 w 1056130"/>
              <a:gd name="connsiteY1770" fmla="*/ 662650 h 1056130"/>
              <a:gd name="connsiteX1771" fmla="*/ 991394 w 1056130"/>
              <a:gd name="connsiteY1771" fmla="*/ 662962 h 1056130"/>
              <a:gd name="connsiteX1772" fmla="*/ 936380 w 1056130"/>
              <a:gd name="connsiteY1772" fmla="*/ 662962 h 1056130"/>
              <a:gd name="connsiteX1773" fmla="*/ 932011 w 1056130"/>
              <a:gd name="connsiteY1773" fmla="*/ 662290 h 1056130"/>
              <a:gd name="connsiteX1774" fmla="*/ 919553 w 1056130"/>
              <a:gd name="connsiteY1774" fmla="*/ 658113 h 1056130"/>
              <a:gd name="connsiteX1775" fmla="*/ 917297 w 1056130"/>
              <a:gd name="connsiteY1775" fmla="*/ 657273 h 1056130"/>
              <a:gd name="connsiteX1776" fmla="*/ 919986 w 1056130"/>
              <a:gd name="connsiteY1776" fmla="*/ 656817 h 1056130"/>
              <a:gd name="connsiteX1777" fmla="*/ 972096 w 1056130"/>
              <a:gd name="connsiteY1777" fmla="*/ 656817 h 1056130"/>
              <a:gd name="connsiteX1778" fmla="*/ 976248 w 1056130"/>
              <a:gd name="connsiteY1778" fmla="*/ 657417 h 1056130"/>
              <a:gd name="connsiteX1779" fmla="*/ 991898 w 1056130"/>
              <a:gd name="connsiteY1779" fmla="*/ 662074 h 1056130"/>
              <a:gd name="connsiteX1780" fmla="*/ 1011437 w 1056130"/>
              <a:gd name="connsiteY1780" fmla="*/ 650216 h 1056130"/>
              <a:gd name="connsiteX1781" fmla="*/ 1028239 w 1056130"/>
              <a:gd name="connsiteY1781" fmla="*/ 654441 h 1056130"/>
              <a:gd name="connsiteX1782" fmla="*/ 1029463 w 1056130"/>
              <a:gd name="connsiteY1782" fmla="*/ 655257 h 1056130"/>
              <a:gd name="connsiteX1783" fmla="*/ 976993 w 1056130"/>
              <a:gd name="connsiteY1783" fmla="*/ 655257 h 1056130"/>
              <a:gd name="connsiteX1784" fmla="*/ 972192 w 1056130"/>
              <a:gd name="connsiteY1784" fmla="*/ 654561 h 1056130"/>
              <a:gd name="connsiteX1785" fmla="*/ 959302 w 1056130"/>
              <a:gd name="connsiteY1785" fmla="*/ 650864 h 1056130"/>
              <a:gd name="connsiteX1786" fmla="*/ 957310 w 1056130"/>
              <a:gd name="connsiteY1786" fmla="*/ 649808 h 1056130"/>
              <a:gd name="connsiteX1787" fmla="*/ 1007596 w 1056130"/>
              <a:gd name="connsiteY1787" fmla="*/ 649808 h 1056130"/>
              <a:gd name="connsiteX1788" fmla="*/ 1011413 w 1056130"/>
              <a:gd name="connsiteY1788" fmla="*/ 650408 h 1056130"/>
              <a:gd name="connsiteX1789" fmla="*/ 1001380 w 1056130"/>
              <a:gd name="connsiteY1789" fmla="*/ 647816 h 1056130"/>
              <a:gd name="connsiteX1790" fmla="*/ 999627 w 1056130"/>
              <a:gd name="connsiteY1790" fmla="*/ 648296 h 1056130"/>
              <a:gd name="connsiteX1791" fmla="*/ 951405 w 1056130"/>
              <a:gd name="connsiteY1791" fmla="*/ 648296 h 1056130"/>
              <a:gd name="connsiteX1792" fmla="*/ 950085 w 1056130"/>
              <a:gd name="connsiteY1792" fmla="*/ 648296 h 1056130"/>
              <a:gd name="connsiteX1793" fmla="*/ 935227 w 1056130"/>
              <a:gd name="connsiteY1793" fmla="*/ 644143 h 1056130"/>
              <a:gd name="connsiteX1794" fmla="*/ 935227 w 1056130"/>
              <a:gd name="connsiteY1794" fmla="*/ 643591 h 1056130"/>
              <a:gd name="connsiteX1795" fmla="*/ 983593 w 1056130"/>
              <a:gd name="connsiteY1795" fmla="*/ 643591 h 1056130"/>
              <a:gd name="connsiteX1796" fmla="*/ 985418 w 1056130"/>
              <a:gd name="connsiteY1796" fmla="*/ 643783 h 1056130"/>
              <a:gd name="connsiteX1797" fmla="*/ 1015421 w 1056130"/>
              <a:gd name="connsiteY1797" fmla="*/ 638215 h 1056130"/>
              <a:gd name="connsiteX1798" fmla="*/ 1019550 w 1056130"/>
              <a:gd name="connsiteY1798" fmla="*/ 638791 h 1056130"/>
              <a:gd name="connsiteX1799" fmla="*/ 1032079 w 1056130"/>
              <a:gd name="connsiteY1799" fmla="*/ 641575 h 1056130"/>
              <a:gd name="connsiteX1800" fmla="*/ 1032079 w 1056130"/>
              <a:gd name="connsiteY1800" fmla="*/ 642103 h 1056130"/>
              <a:gd name="connsiteX1801" fmla="*/ 987674 w 1056130"/>
              <a:gd name="connsiteY1801" fmla="*/ 642103 h 1056130"/>
              <a:gd name="connsiteX1802" fmla="*/ 981961 w 1056130"/>
              <a:gd name="connsiteY1802" fmla="*/ 641407 h 1056130"/>
              <a:gd name="connsiteX1803" fmla="*/ 971400 w 1056130"/>
              <a:gd name="connsiteY1803" fmla="*/ 638359 h 1056130"/>
              <a:gd name="connsiteX1804" fmla="*/ 973296 w 1056130"/>
              <a:gd name="connsiteY1804" fmla="*/ 638239 h 1056130"/>
              <a:gd name="connsiteX1805" fmla="*/ 1003588 w 1056130"/>
              <a:gd name="connsiteY1805" fmla="*/ 635118 h 1056130"/>
              <a:gd name="connsiteX1806" fmla="*/ 1004044 w 1056130"/>
              <a:gd name="connsiteY1806" fmla="*/ 635118 h 1056130"/>
              <a:gd name="connsiteX1807" fmla="*/ 1005700 w 1056130"/>
              <a:gd name="connsiteY1807" fmla="*/ 635526 h 1056130"/>
              <a:gd name="connsiteX1808" fmla="*/ 1006612 w 1056130"/>
              <a:gd name="connsiteY1808" fmla="*/ 635670 h 1056130"/>
              <a:gd name="connsiteX1809" fmla="*/ 1008316 w 1056130"/>
              <a:gd name="connsiteY1809" fmla="*/ 636198 h 1056130"/>
              <a:gd name="connsiteX1810" fmla="*/ 1005796 w 1056130"/>
              <a:gd name="connsiteY1810" fmla="*/ 636583 h 1056130"/>
              <a:gd name="connsiteX1811" fmla="*/ 964751 w 1056130"/>
              <a:gd name="connsiteY1811" fmla="*/ 636583 h 1056130"/>
              <a:gd name="connsiteX1812" fmla="*/ 960599 w 1056130"/>
              <a:gd name="connsiteY1812" fmla="*/ 635959 h 1056130"/>
              <a:gd name="connsiteX1813" fmla="*/ 956254 w 1056130"/>
              <a:gd name="connsiteY1813" fmla="*/ 635022 h 1056130"/>
              <a:gd name="connsiteX1814" fmla="*/ 954574 w 1056130"/>
              <a:gd name="connsiteY1814" fmla="*/ 634566 h 1056130"/>
              <a:gd name="connsiteX1815" fmla="*/ 954382 w 1056130"/>
              <a:gd name="connsiteY1815" fmla="*/ 634566 h 1056130"/>
              <a:gd name="connsiteX1816" fmla="*/ 954142 w 1056130"/>
              <a:gd name="connsiteY1816" fmla="*/ 634566 h 1056130"/>
              <a:gd name="connsiteX1817" fmla="*/ 952486 w 1056130"/>
              <a:gd name="connsiteY1817" fmla="*/ 634134 h 1056130"/>
              <a:gd name="connsiteX1818" fmla="*/ 952270 w 1056130"/>
              <a:gd name="connsiteY1818" fmla="*/ 634014 h 1056130"/>
              <a:gd name="connsiteX1819" fmla="*/ 952029 w 1056130"/>
              <a:gd name="connsiteY1819" fmla="*/ 634014 h 1056130"/>
              <a:gd name="connsiteX1820" fmla="*/ 950373 w 1056130"/>
              <a:gd name="connsiteY1820" fmla="*/ 633534 h 1056130"/>
              <a:gd name="connsiteX1821" fmla="*/ 950229 w 1056130"/>
              <a:gd name="connsiteY1821" fmla="*/ 633390 h 1056130"/>
              <a:gd name="connsiteX1822" fmla="*/ 950061 w 1056130"/>
              <a:gd name="connsiteY1822" fmla="*/ 633390 h 1056130"/>
              <a:gd name="connsiteX1823" fmla="*/ 949341 w 1056130"/>
              <a:gd name="connsiteY1823" fmla="*/ 633198 h 1056130"/>
              <a:gd name="connsiteX1824" fmla="*/ 949677 w 1056130"/>
              <a:gd name="connsiteY1824" fmla="*/ 632478 h 1056130"/>
              <a:gd name="connsiteX1825" fmla="*/ 951765 w 1056130"/>
              <a:gd name="connsiteY1825" fmla="*/ 632478 h 1056130"/>
              <a:gd name="connsiteX1826" fmla="*/ 991322 w 1056130"/>
              <a:gd name="connsiteY1826" fmla="*/ 632478 h 1056130"/>
              <a:gd name="connsiteX1827" fmla="*/ 994107 w 1056130"/>
              <a:gd name="connsiteY1827" fmla="*/ 632958 h 1056130"/>
              <a:gd name="connsiteX1828" fmla="*/ 994563 w 1056130"/>
              <a:gd name="connsiteY1828" fmla="*/ 632958 h 1056130"/>
              <a:gd name="connsiteX1829" fmla="*/ 996195 w 1056130"/>
              <a:gd name="connsiteY1829" fmla="*/ 633366 h 1056130"/>
              <a:gd name="connsiteX1830" fmla="*/ 997131 w 1056130"/>
              <a:gd name="connsiteY1830" fmla="*/ 633510 h 1056130"/>
              <a:gd name="connsiteX1831" fmla="*/ 997131 w 1056130"/>
              <a:gd name="connsiteY1831" fmla="*/ 633510 h 1056130"/>
              <a:gd name="connsiteX1832" fmla="*/ 998835 w 1056130"/>
              <a:gd name="connsiteY1832" fmla="*/ 633942 h 1056130"/>
              <a:gd name="connsiteX1833" fmla="*/ 999315 w 1056130"/>
              <a:gd name="connsiteY1833" fmla="*/ 633942 h 1056130"/>
              <a:gd name="connsiteX1834" fmla="*/ 1000948 w 1056130"/>
              <a:gd name="connsiteY1834" fmla="*/ 634350 h 1056130"/>
              <a:gd name="connsiteX1835" fmla="*/ 1001860 w 1056130"/>
              <a:gd name="connsiteY1835" fmla="*/ 634494 h 1056130"/>
              <a:gd name="connsiteX1836" fmla="*/ 1001860 w 1056130"/>
              <a:gd name="connsiteY1836" fmla="*/ 634494 h 1056130"/>
              <a:gd name="connsiteX1837" fmla="*/ 1003564 w 1056130"/>
              <a:gd name="connsiteY1837" fmla="*/ 635118 h 1056130"/>
              <a:gd name="connsiteX1838" fmla="*/ 1014173 w 1056130"/>
              <a:gd name="connsiteY1838" fmla="*/ 628350 h 1056130"/>
              <a:gd name="connsiteX1839" fmla="*/ 1030831 w 1056130"/>
              <a:gd name="connsiteY1839" fmla="*/ 630102 h 1056130"/>
              <a:gd name="connsiteX1840" fmla="*/ 1033424 w 1056130"/>
              <a:gd name="connsiteY1840" fmla="*/ 630486 h 1056130"/>
              <a:gd name="connsiteX1841" fmla="*/ 1033424 w 1056130"/>
              <a:gd name="connsiteY1841" fmla="*/ 630486 h 1056130"/>
              <a:gd name="connsiteX1842" fmla="*/ 1035200 w 1056130"/>
              <a:gd name="connsiteY1842" fmla="*/ 630918 h 1056130"/>
              <a:gd name="connsiteX1843" fmla="*/ 1035608 w 1056130"/>
              <a:gd name="connsiteY1843" fmla="*/ 630918 h 1056130"/>
              <a:gd name="connsiteX1844" fmla="*/ 1036784 w 1056130"/>
              <a:gd name="connsiteY1844" fmla="*/ 631182 h 1056130"/>
              <a:gd name="connsiteX1845" fmla="*/ 1035824 w 1056130"/>
              <a:gd name="connsiteY1845" fmla="*/ 631902 h 1056130"/>
              <a:gd name="connsiteX1846" fmla="*/ 1034240 w 1056130"/>
              <a:gd name="connsiteY1846" fmla="*/ 631902 h 1056130"/>
              <a:gd name="connsiteX1847" fmla="*/ 996339 w 1056130"/>
              <a:gd name="connsiteY1847" fmla="*/ 631902 h 1056130"/>
              <a:gd name="connsiteX1848" fmla="*/ 993555 w 1056130"/>
              <a:gd name="connsiteY1848" fmla="*/ 631422 h 1056130"/>
              <a:gd name="connsiteX1849" fmla="*/ 993339 w 1056130"/>
              <a:gd name="connsiteY1849" fmla="*/ 631302 h 1056130"/>
              <a:gd name="connsiteX1850" fmla="*/ 993099 w 1056130"/>
              <a:gd name="connsiteY1850" fmla="*/ 631302 h 1056130"/>
              <a:gd name="connsiteX1851" fmla="*/ 991442 w 1056130"/>
              <a:gd name="connsiteY1851" fmla="*/ 630870 h 1056130"/>
              <a:gd name="connsiteX1852" fmla="*/ 990578 w 1056130"/>
              <a:gd name="connsiteY1852" fmla="*/ 630726 h 1056130"/>
              <a:gd name="connsiteX1853" fmla="*/ 990578 w 1056130"/>
              <a:gd name="connsiteY1853" fmla="*/ 630726 h 1056130"/>
              <a:gd name="connsiteX1854" fmla="*/ 988802 w 1056130"/>
              <a:gd name="connsiteY1854" fmla="*/ 630318 h 1056130"/>
              <a:gd name="connsiteX1855" fmla="*/ 988610 w 1056130"/>
              <a:gd name="connsiteY1855" fmla="*/ 630198 h 1056130"/>
              <a:gd name="connsiteX1856" fmla="*/ 988370 w 1056130"/>
              <a:gd name="connsiteY1856" fmla="*/ 630198 h 1056130"/>
              <a:gd name="connsiteX1857" fmla="*/ 986714 w 1056130"/>
              <a:gd name="connsiteY1857" fmla="*/ 629766 h 1056130"/>
              <a:gd name="connsiteX1858" fmla="*/ 985826 w 1056130"/>
              <a:gd name="connsiteY1858" fmla="*/ 629622 h 1056130"/>
              <a:gd name="connsiteX1859" fmla="*/ 985826 w 1056130"/>
              <a:gd name="connsiteY1859" fmla="*/ 629622 h 1056130"/>
              <a:gd name="connsiteX1860" fmla="*/ 984073 w 1056130"/>
              <a:gd name="connsiteY1860" fmla="*/ 629214 h 1056130"/>
              <a:gd name="connsiteX1861" fmla="*/ 981673 w 1056130"/>
              <a:gd name="connsiteY1861" fmla="*/ 628206 h 1056130"/>
              <a:gd name="connsiteX1862" fmla="*/ 992475 w 1056130"/>
              <a:gd name="connsiteY1862" fmla="*/ 628206 h 1056130"/>
              <a:gd name="connsiteX1863" fmla="*/ 1014149 w 1056130"/>
              <a:gd name="connsiteY1863" fmla="*/ 628278 h 1056130"/>
              <a:gd name="connsiteX1864" fmla="*/ 1012301 w 1056130"/>
              <a:gd name="connsiteY1864" fmla="*/ 626477 h 1056130"/>
              <a:gd name="connsiteX1865" fmla="*/ 1008844 w 1056130"/>
              <a:gd name="connsiteY1865" fmla="*/ 626813 h 1056130"/>
              <a:gd name="connsiteX1866" fmla="*/ 976224 w 1056130"/>
              <a:gd name="connsiteY1866" fmla="*/ 626813 h 1056130"/>
              <a:gd name="connsiteX1867" fmla="*/ 963383 w 1056130"/>
              <a:gd name="connsiteY1867" fmla="*/ 624125 h 1056130"/>
              <a:gd name="connsiteX1868" fmla="*/ 1000467 w 1056130"/>
              <a:gd name="connsiteY1868" fmla="*/ 624125 h 1056130"/>
              <a:gd name="connsiteX1869" fmla="*/ 1012397 w 1056130"/>
              <a:gd name="connsiteY1869" fmla="*/ 626477 h 1056130"/>
              <a:gd name="connsiteX1870" fmla="*/ 954790 w 1056130"/>
              <a:gd name="connsiteY1870" fmla="*/ 579312 h 1056130"/>
              <a:gd name="connsiteX1871" fmla="*/ 957046 w 1056130"/>
              <a:gd name="connsiteY1871" fmla="*/ 576911 h 1056130"/>
              <a:gd name="connsiteX1872" fmla="*/ 998139 w 1056130"/>
              <a:gd name="connsiteY1872" fmla="*/ 576911 h 1056130"/>
              <a:gd name="connsiteX1873" fmla="*/ 1000347 w 1056130"/>
              <a:gd name="connsiteY1873" fmla="*/ 579312 h 1056130"/>
              <a:gd name="connsiteX1874" fmla="*/ 1000347 w 1056130"/>
              <a:gd name="connsiteY1874" fmla="*/ 620405 h 1056130"/>
              <a:gd name="connsiteX1875" fmla="*/ 998235 w 1056130"/>
              <a:gd name="connsiteY1875" fmla="*/ 622589 h 1056130"/>
              <a:gd name="connsiteX1876" fmla="*/ 957190 w 1056130"/>
              <a:gd name="connsiteY1876" fmla="*/ 622589 h 1056130"/>
              <a:gd name="connsiteX1877" fmla="*/ 954790 w 1056130"/>
              <a:gd name="connsiteY1877" fmla="*/ 620405 h 1056130"/>
              <a:gd name="connsiteX1878" fmla="*/ 954790 w 1056130"/>
              <a:gd name="connsiteY1878" fmla="*/ 579312 h 1056130"/>
              <a:gd name="connsiteX1879" fmla="*/ 1045137 w 1056130"/>
              <a:gd name="connsiteY1879" fmla="*/ 622517 h 1056130"/>
              <a:gd name="connsiteX1880" fmla="*/ 1004092 w 1056130"/>
              <a:gd name="connsiteY1880" fmla="*/ 622517 h 1056130"/>
              <a:gd name="connsiteX1881" fmla="*/ 1001980 w 1056130"/>
              <a:gd name="connsiteY1881" fmla="*/ 620333 h 1056130"/>
              <a:gd name="connsiteX1882" fmla="*/ 1001980 w 1056130"/>
              <a:gd name="connsiteY1882" fmla="*/ 579047 h 1056130"/>
              <a:gd name="connsiteX1883" fmla="*/ 1004188 w 1056130"/>
              <a:gd name="connsiteY1883" fmla="*/ 576935 h 1056130"/>
              <a:gd name="connsiteX1884" fmla="*/ 1045305 w 1056130"/>
              <a:gd name="connsiteY1884" fmla="*/ 576935 h 1056130"/>
              <a:gd name="connsiteX1885" fmla="*/ 1047561 w 1056130"/>
              <a:gd name="connsiteY1885" fmla="*/ 579336 h 1056130"/>
              <a:gd name="connsiteX1886" fmla="*/ 1047561 w 1056130"/>
              <a:gd name="connsiteY1886" fmla="*/ 620429 h 1056130"/>
              <a:gd name="connsiteX1887" fmla="*/ 1045185 w 1056130"/>
              <a:gd name="connsiteY1887" fmla="*/ 622589 h 1056130"/>
              <a:gd name="connsiteX1888" fmla="*/ 1047537 w 1056130"/>
              <a:gd name="connsiteY1888" fmla="*/ 532290 h 1056130"/>
              <a:gd name="connsiteX1889" fmla="*/ 1047537 w 1056130"/>
              <a:gd name="connsiteY1889" fmla="*/ 572567 h 1056130"/>
              <a:gd name="connsiteX1890" fmla="*/ 1047537 w 1056130"/>
              <a:gd name="connsiteY1890" fmla="*/ 573887 h 1056130"/>
              <a:gd name="connsiteX1891" fmla="*/ 1046145 w 1056130"/>
              <a:gd name="connsiteY1891" fmla="*/ 575279 h 1056130"/>
              <a:gd name="connsiteX1892" fmla="*/ 1004308 w 1056130"/>
              <a:gd name="connsiteY1892" fmla="*/ 575279 h 1056130"/>
              <a:gd name="connsiteX1893" fmla="*/ 1001908 w 1056130"/>
              <a:gd name="connsiteY1893" fmla="*/ 575015 h 1056130"/>
              <a:gd name="connsiteX1894" fmla="*/ 1001908 w 1056130"/>
              <a:gd name="connsiteY1894" fmla="*/ 575015 h 1056130"/>
              <a:gd name="connsiteX1895" fmla="*/ 1001380 w 1056130"/>
              <a:gd name="connsiteY1895" fmla="*/ 572615 h 1056130"/>
              <a:gd name="connsiteX1896" fmla="*/ 1001380 w 1056130"/>
              <a:gd name="connsiteY1896" fmla="*/ 532266 h 1056130"/>
              <a:gd name="connsiteX1897" fmla="*/ 1001980 w 1056130"/>
              <a:gd name="connsiteY1897" fmla="*/ 529865 h 1056130"/>
              <a:gd name="connsiteX1898" fmla="*/ 1004380 w 1056130"/>
              <a:gd name="connsiteY1898" fmla="*/ 529265 h 1056130"/>
              <a:gd name="connsiteX1899" fmla="*/ 1044753 w 1056130"/>
              <a:gd name="connsiteY1899" fmla="*/ 529265 h 1056130"/>
              <a:gd name="connsiteX1900" fmla="*/ 1047153 w 1056130"/>
              <a:gd name="connsiteY1900" fmla="*/ 529793 h 1056130"/>
              <a:gd name="connsiteX1901" fmla="*/ 1047561 w 1056130"/>
              <a:gd name="connsiteY1901" fmla="*/ 532266 h 1056130"/>
              <a:gd name="connsiteX1902" fmla="*/ 1047321 w 1056130"/>
              <a:gd name="connsiteY1902" fmla="*/ 528209 h 1056130"/>
              <a:gd name="connsiteX1903" fmla="*/ 1044537 w 1056130"/>
              <a:gd name="connsiteY1903" fmla="*/ 528641 h 1056130"/>
              <a:gd name="connsiteX1904" fmla="*/ 1004716 w 1056130"/>
              <a:gd name="connsiteY1904" fmla="*/ 528641 h 1056130"/>
              <a:gd name="connsiteX1905" fmla="*/ 1001908 w 1056130"/>
              <a:gd name="connsiteY1905" fmla="*/ 528209 h 1056130"/>
              <a:gd name="connsiteX1906" fmla="*/ 1001908 w 1056130"/>
              <a:gd name="connsiteY1906" fmla="*/ 528209 h 1056130"/>
              <a:gd name="connsiteX1907" fmla="*/ 1001452 w 1056130"/>
              <a:gd name="connsiteY1907" fmla="*/ 525425 h 1056130"/>
              <a:gd name="connsiteX1908" fmla="*/ 1001452 w 1056130"/>
              <a:gd name="connsiteY1908" fmla="*/ 485604 h 1056130"/>
              <a:gd name="connsiteX1909" fmla="*/ 1001908 w 1056130"/>
              <a:gd name="connsiteY1909" fmla="*/ 482820 h 1056130"/>
              <a:gd name="connsiteX1910" fmla="*/ 1001908 w 1056130"/>
              <a:gd name="connsiteY1910" fmla="*/ 482820 h 1056130"/>
              <a:gd name="connsiteX1911" fmla="*/ 1004308 w 1056130"/>
              <a:gd name="connsiteY1911" fmla="*/ 482291 h 1056130"/>
              <a:gd name="connsiteX1912" fmla="*/ 1045113 w 1056130"/>
              <a:gd name="connsiteY1912" fmla="*/ 482291 h 1056130"/>
              <a:gd name="connsiteX1913" fmla="*/ 1047801 w 1056130"/>
              <a:gd name="connsiteY1913" fmla="*/ 484956 h 1056130"/>
              <a:gd name="connsiteX1914" fmla="*/ 1047801 w 1056130"/>
              <a:gd name="connsiteY1914" fmla="*/ 525761 h 1056130"/>
              <a:gd name="connsiteX1915" fmla="*/ 1047345 w 1056130"/>
              <a:gd name="connsiteY1915" fmla="*/ 528281 h 1056130"/>
              <a:gd name="connsiteX1916" fmla="*/ 1047537 w 1056130"/>
              <a:gd name="connsiteY1916" fmla="*/ 478595 h 1056130"/>
              <a:gd name="connsiteX1917" fmla="*/ 1045281 w 1056130"/>
              <a:gd name="connsiteY1917" fmla="*/ 480995 h 1056130"/>
              <a:gd name="connsiteX1918" fmla="*/ 1004212 w 1056130"/>
              <a:gd name="connsiteY1918" fmla="*/ 480995 h 1056130"/>
              <a:gd name="connsiteX1919" fmla="*/ 1001980 w 1056130"/>
              <a:gd name="connsiteY1919" fmla="*/ 478595 h 1056130"/>
              <a:gd name="connsiteX1920" fmla="*/ 1001980 w 1056130"/>
              <a:gd name="connsiteY1920" fmla="*/ 437550 h 1056130"/>
              <a:gd name="connsiteX1921" fmla="*/ 1004092 w 1056130"/>
              <a:gd name="connsiteY1921" fmla="*/ 435366 h 1056130"/>
              <a:gd name="connsiteX1922" fmla="*/ 1045185 w 1056130"/>
              <a:gd name="connsiteY1922" fmla="*/ 435366 h 1056130"/>
              <a:gd name="connsiteX1923" fmla="*/ 1047585 w 1056130"/>
              <a:gd name="connsiteY1923" fmla="*/ 437550 h 1056130"/>
              <a:gd name="connsiteX1924" fmla="*/ 1047537 w 1056130"/>
              <a:gd name="connsiteY1924" fmla="*/ 431453 h 1056130"/>
              <a:gd name="connsiteX1925" fmla="*/ 1045137 w 1056130"/>
              <a:gd name="connsiteY1925" fmla="*/ 433710 h 1056130"/>
              <a:gd name="connsiteX1926" fmla="*/ 1004332 w 1056130"/>
              <a:gd name="connsiteY1926" fmla="*/ 433710 h 1056130"/>
              <a:gd name="connsiteX1927" fmla="*/ 1001932 w 1056130"/>
              <a:gd name="connsiteY1927" fmla="*/ 431501 h 1056130"/>
              <a:gd name="connsiteX1928" fmla="*/ 1001932 w 1056130"/>
              <a:gd name="connsiteY1928" fmla="*/ 390240 h 1056130"/>
              <a:gd name="connsiteX1929" fmla="*/ 1004140 w 1056130"/>
              <a:gd name="connsiteY1929" fmla="*/ 388128 h 1056130"/>
              <a:gd name="connsiteX1930" fmla="*/ 1045209 w 1056130"/>
              <a:gd name="connsiteY1930" fmla="*/ 388128 h 1056130"/>
              <a:gd name="connsiteX1931" fmla="*/ 1047609 w 1056130"/>
              <a:gd name="connsiteY1931" fmla="*/ 390528 h 1056130"/>
              <a:gd name="connsiteX1932" fmla="*/ 1047537 w 1056130"/>
              <a:gd name="connsiteY1932" fmla="*/ 384263 h 1056130"/>
              <a:gd name="connsiteX1933" fmla="*/ 1045449 w 1056130"/>
              <a:gd name="connsiteY1933" fmla="*/ 386472 h 1056130"/>
              <a:gd name="connsiteX1934" fmla="*/ 1004164 w 1056130"/>
              <a:gd name="connsiteY1934" fmla="*/ 386472 h 1056130"/>
              <a:gd name="connsiteX1935" fmla="*/ 1001980 w 1056130"/>
              <a:gd name="connsiteY1935" fmla="*/ 384359 h 1056130"/>
              <a:gd name="connsiteX1936" fmla="*/ 1001980 w 1056130"/>
              <a:gd name="connsiteY1936" fmla="*/ 343122 h 1056130"/>
              <a:gd name="connsiteX1937" fmla="*/ 1003924 w 1056130"/>
              <a:gd name="connsiteY1937" fmla="*/ 341058 h 1056130"/>
              <a:gd name="connsiteX1938" fmla="*/ 1045497 w 1056130"/>
              <a:gd name="connsiteY1938" fmla="*/ 341058 h 1056130"/>
              <a:gd name="connsiteX1939" fmla="*/ 1047561 w 1056130"/>
              <a:gd name="connsiteY1939" fmla="*/ 343290 h 1056130"/>
              <a:gd name="connsiteX1940" fmla="*/ 1047561 w 1056130"/>
              <a:gd name="connsiteY1940" fmla="*/ 384335 h 1056130"/>
              <a:gd name="connsiteX1941" fmla="*/ 1047537 w 1056130"/>
              <a:gd name="connsiteY1941" fmla="*/ 336762 h 1056130"/>
              <a:gd name="connsiteX1942" fmla="*/ 1047537 w 1056130"/>
              <a:gd name="connsiteY1942" fmla="*/ 338322 h 1056130"/>
              <a:gd name="connsiteX1943" fmla="*/ 1046361 w 1056130"/>
              <a:gd name="connsiteY1943" fmla="*/ 339402 h 1056130"/>
              <a:gd name="connsiteX1944" fmla="*/ 1044513 w 1056130"/>
              <a:gd name="connsiteY1944" fmla="*/ 339402 h 1056130"/>
              <a:gd name="connsiteX1945" fmla="*/ 1002172 w 1056130"/>
              <a:gd name="connsiteY1945" fmla="*/ 339402 h 1056130"/>
              <a:gd name="connsiteX1946" fmla="*/ 1001452 w 1056130"/>
              <a:gd name="connsiteY1946" fmla="*/ 337314 h 1056130"/>
              <a:gd name="connsiteX1947" fmla="*/ 1001452 w 1056130"/>
              <a:gd name="connsiteY1947" fmla="*/ 295909 h 1056130"/>
              <a:gd name="connsiteX1948" fmla="*/ 1002052 w 1056130"/>
              <a:gd name="connsiteY1948" fmla="*/ 293772 h 1056130"/>
              <a:gd name="connsiteX1949" fmla="*/ 1004452 w 1056130"/>
              <a:gd name="connsiteY1949" fmla="*/ 293196 h 1056130"/>
              <a:gd name="connsiteX1950" fmla="*/ 1044825 w 1056130"/>
              <a:gd name="connsiteY1950" fmla="*/ 293196 h 1056130"/>
              <a:gd name="connsiteX1951" fmla="*/ 1047225 w 1056130"/>
              <a:gd name="connsiteY1951" fmla="*/ 293700 h 1056130"/>
              <a:gd name="connsiteX1952" fmla="*/ 1047489 w 1056130"/>
              <a:gd name="connsiteY1952" fmla="*/ 296293 h 1056130"/>
              <a:gd name="connsiteX1953" fmla="*/ 1047345 w 1056130"/>
              <a:gd name="connsiteY1953" fmla="*/ 292236 h 1056130"/>
              <a:gd name="connsiteX1954" fmla="*/ 1044561 w 1056130"/>
              <a:gd name="connsiteY1954" fmla="*/ 292692 h 1056130"/>
              <a:gd name="connsiteX1955" fmla="*/ 1004668 w 1056130"/>
              <a:gd name="connsiteY1955" fmla="*/ 292692 h 1056130"/>
              <a:gd name="connsiteX1956" fmla="*/ 1001884 w 1056130"/>
              <a:gd name="connsiteY1956" fmla="*/ 292212 h 1056130"/>
              <a:gd name="connsiteX1957" fmla="*/ 1001452 w 1056130"/>
              <a:gd name="connsiteY1957" fmla="*/ 289428 h 1056130"/>
              <a:gd name="connsiteX1958" fmla="*/ 1001452 w 1056130"/>
              <a:gd name="connsiteY1958" fmla="*/ 249535 h 1056130"/>
              <a:gd name="connsiteX1959" fmla="*/ 1001908 w 1056130"/>
              <a:gd name="connsiteY1959" fmla="*/ 246750 h 1056130"/>
              <a:gd name="connsiteX1960" fmla="*/ 1001908 w 1056130"/>
              <a:gd name="connsiteY1960" fmla="*/ 246750 h 1056130"/>
              <a:gd name="connsiteX1961" fmla="*/ 1004308 w 1056130"/>
              <a:gd name="connsiteY1961" fmla="*/ 246222 h 1056130"/>
              <a:gd name="connsiteX1962" fmla="*/ 1045113 w 1056130"/>
              <a:gd name="connsiteY1962" fmla="*/ 246222 h 1056130"/>
              <a:gd name="connsiteX1963" fmla="*/ 1047801 w 1056130"/>
              <a:gd name="connsiteY1963" fmla="*/ 248887 h 1056130"/>
              <a:gd name="connsiteX1964" fmla="*/ 1047801 w 1056130"/>
              <a:gd name="connsiteY1964" fmla="*/ 289692 h 1056130"/>
              <a:gd name="connsiteX1965" fmla="*/ 1047345 w 1056130"/>
              <a:gd name="connsiteY1965" fmla="*/ 292236 h 1056130"/>
              <a:gd name="connsiteX1966" fmla="*/ 1047561 w 1056130"/>
              <a:gd name="connsiteY1966" fmla="*/ 195456 h 1056130"/>
              <a:gd name="connsiteX1967" fmla="*/ 1045161 w 1056130"/>
              <a:gd name="connsiteY1967" fmla="*/ 197856 h 1056130"/>
              <a:gd name="connsiteX1968" fmla="*/ 1004164 w 1056130"/>
              <a:gd name="connsiteY1968" fmla="*/ 197856 h 1056130"/>
              <a:gd name="connsiteX1969" fmla="*/ 1001980 w 1056130"/>
              <a:gd name="connsiteY1969" fmla="*/ 195720 h 1056130"/>
              <a:gd name="connsiteX1970" fmla="*/ 1001980 w 1056130"/>
              <a:gd name="connsiteY1970" fmla="*/ 154219 h 1056130"/>
              <a:gd name="connsiteX1971" fmla="*/ 1004140 w 1056130"/>
              <a:gd name="connsiteY1971" fmla="*/ 152059 h 1056130"/>
              <a:gd name="connsiteX1972" fmla="*/ 1045473 w 1056130"/>
              <a:gd name="connsiteY1972" fmla="*/ 152059 h 1056130"/>
              <a:gd name="connsiteX1973" fmla="*/ 1047537 w 1056130"/>
              <a:gd name="connsiteY1973" fmla="*/ 154099 h 1056130"/>
              <a:gd name="connsiteX1974" fmla="*/ 1047537 w 1056130"/>
              <a:gd name="connsiteY1974" fmla="*/ 174886 h 1056130"/>
              <a:gd name="connsiteX1975" fmla="*/ 1047561 w 1056130"/>
              <a:gd name="connsiteY1975" fmla="*/ 148290 h 1056130"/>
              <a:gd name="connsiteX1976" fmla="*/ 1045473 w 1056130"/>
              <a:gd name="connsiteY1976" fmla="*/ 150499 h 1056130"/>
              <a:gd name="connsiteX1977" fmla="*/ 1004164 w 1056130"/>
              <a:gd name="connsiteY1977" fmla="*/ 150499 h 1056130"/>
              <a:gd name="connsiteX1978" fmla="*/ 1001980 w 1056130"/>
              <a:gd name="connsiteY1978" fmla="*/ 148410 h 1056130"/>
              <a:gd name="connsiteX1979" fmla="*/ 1001980 w 1056130"/>
              <a:gd name="connsiteY1979" fmla="*/ 107077 h 1056130"/>
              <a:gd name="connsiteX1980" fmla="*/ 1003924 w 1056130"/>
              <a:gd name="connsiteY1980" fmla="*/ 104989 h 1056130"/>
              <a:gd name="connsiteX1981" fmla="*/ 1045497 w 1056130"/>
              <a:gd name="connsiteY1981" fmla="*/ 104989 h 1056130"/>
              <a:gd name="connsiteX1982" fmla="*/ 1047561 w 1056130"/>
              <a:gd name="connsiteY1982" fmla="*/ 107221 h 1056130"/>
              <a:gd name="connsiteX1983" fmla="*/ 1047561 w 1056130"/>
              <a:gd name="connsiteY1983" fmla="*/ 148218 h 1056130"/>
              <a:gd name="connsiteX1984" fmla="*/ 1047561 w 1056130"/>
              <a:gd name="connsiteY1984" fmla="*/ 201265 h 1056130"/>
              <a:gd name="connsiteX1985" fmla="*/ 1047561 w 1056130"/>
              <a:gd name="connsiteY1985" fmla="*/ 242886 h 1056130"/>
              <a:gd name="connsiteX1986" fmla="*/ 1045569 w 1056130"/>
              <a:gd name="connsiteY1986" fmla="*/ 244974 h 1056130"/>
              <a:gd name="connsiteX1987" fmla="*/ 1003948 w 1056130"/>
              <a:gd name="connsiteY1987" fmla="*/ 244974 h 1056130"/>
              <a:gd name="connsiteX1988" fmla="*/ 1001980 w 1056130"/>
              <a:gd name="connsiteY1988" fmla="*/ 242886 h 1056130"/>
              <a:gd name="connsiteX1989" fmla="*/ 1001980 w 1056130"/>
              <a:gd name="connsiteY1989" fmla="*/ 201505 h 1056130"/>
              <a:gd name="connsiteX1990" fmla="*/ 1004092 w 1056130"/>
              <a:gd name="connsiteY1990" fmla="*/ 199321 h 1056130"/>
              <a:gd name="connsiteX1991" fmla="*/ 1024902 w 1056130"/>
              <a:gd name="connsiteY1991" fmla="*/ 199321 h 1056130"/>
              <a:gd name="connsiteX1992" fmla="*/ 1045449 w 1056130"/>
              <a:gd name="connsiteY1992" fmla="*/ 199321 h 1056130"/>
              <a:gd name="connsiteX1993" fmla="*/ 1047561 w 1056130"/>
              <a:gd name="connsiteY1993" fmla="*/ 201241 h 1056130"/>
              <a:gd name="connsiteX1994" fmla="*/ 1047561 w 1056130"/>
              <a:gd name="connsiteY1994" fmla="*/ 60271 h 1056130"/>
              <a:gd name="connsiteX1995" fmla="*/ 1047561 w 1056130"/>
              <a:gd name="connsiteY1995" fmla="*/ 100764 h 1056130"/>
              <a:gd name="connsiteX1996" fmla="*/ 1047561 w 1056130"/>
              <a:gd name="connsiteY1996" fmla="*/ 102349 h 1056130"/>
              <a:gd name="connsiteX1997" fmla="*/ 1046385 w 1056130"/>
              <a:gd name="connsiteY1997" fmla="*/ 103405 h 1056130"/>
              <a:gd name="connsiteX1998" fmla="*/ 1002172 w 1056130"/>
              <a:gd name="connsiteY1998" fmla="*/ 103405 h 1056130"/>
              <a:gd name="connsiteX1999" fmla="*/ 1001452 w 1056130"/>
              <a:gd name="connsiteY1999" fmla="*/ 101293 h 1056130"/>
              <a:gd name="connsiteX2000" fmla="*/ 1001452 w 1056130"/>
              <a:gd name="connsiteY2000" fmla="*/ 59863 h 1056130"/>
              <a:gd name="connsiteX2001" fmla="*/ 1002052 w 1056130"/>
              <a:gd name="connsiteY2001" fmla="*/ 57727 h 1056130"/>
              <a:gd name="connsiteX2002" fmla="*/ 1004452 w 1056130"/>
              <a:gd name="connsiteY2002" fmla="*/ 57127 h 1056130"/>
              <a:gd name="connsiteX2003" fmla="*/ 1044825 w 1056130"/>
              <a:gd name="connsiteY2003" fmla="*/ 57127 h 1056130"/>
              <a:gd name="connsiteX2004" fmla="*/ 1047225 w 1056130"/>
              <a:gd name="connsiteY2004" fmla="*/ 57655 h 1056130"/>
              <a:gd name="connsiteX2005" fmla="*/ 1047561 w 1056130"/>
              <a:gd name="connsiteY2005" fmla="*/ 60247 h 1056130"/>
              <a:gd name="connsiteX2006" fmla="*/ 1001956 w 1056130"/>
              <a:gd name="connsiteY2006" fmla="*/ 10729 h 1056130"/>
              <a:gd name="connsiteX2007" fmla="*/ 1001956 w 1056130"/>
              <a:gd name="connsiteY2007" fmla="*/ 10729 h 1056130"/>
              <a:gd name="connsiteX2008" fmla="*/ 1004356 w 1056130"/>
              <a:gd name="connsiteY2008" fmla="*/ 10177 h 1056130"/>
              <a:gd name="connsiteX2009" fmla="*/ 1045161 w 1056130"/>
              <a:gd name="connsiteY2009" fmla="*/ 10177 h 1056130"/>
              <a:gd name="connsiteX2010" fmla="*/ 1047849 w 1056130"/>
              <a:gd name="connsiteY2010" fmla="*/ 12866 h 1056130"/>
              <a:gd name="connsiteX2011" fmla="*/ 1047849 w 1056130"/>
              <a:gd name="connsiteY2011" fmla="*/ 53671 h 1056130"/>
              <a:gd name="connsiteX2012" fmla="*/ 1047297 w 1056130"/>
              <a:gd name="connsiteY2012" fmla="*/ 56071 h 1056130"/>
              <a:gd name="connsiteX2013" fmla="*/ 1044513 w 1056130"/>
              <a:gd name="connsiteY2013" fmla="*/ 56527 h 1056130"/>
              <a:gd name="connsiteX2014" fmla="*/ 1004716 w 1056130"/>
              <a:gd name="connsiteY2014" fmla="*/ 56527 h 1056130"/>
              <a:gd name="connsiteX2015" fmla="*/ 1001908 w 1056130"/>
              <a:gd name="connsiteY2015" fmla="*/ 56095 h 1056130"/>
              <a:gd name="connsiteX2016" fmla="*/ 1001908 w 1056130"/>
              <a:gd name="connsiteY2016" fmla="*/ 56095 h 1056130"/>
              <a:gd name="connsiteX2017" fmla="*/ 1001452 w 1056130"/>
              <a:gd name="connsiteY2017" fmla="*/ 53311 h 1056130"/>
              <a:gd name="connsiteX2018" fmla="*/ 1001452 w 1056130"/>
              <a:gd name="connsiteY2018" fmla="*/ 13490 h 1056130"/>
              <a:gd name="connsiteX2019" fmla="*/ 1001908 w 1056130"/>
              <a:gd name="connsiteY2019" fmla="*/ 10705 h 1056130"/>
              <a:gd name="connsiteX2020" fmla="*/ 1000395 w 1056130"/>
              <a:gd name="connsiteY2020" fmla="*/ 575135 h 1056130"/>
              <a:gd name="connsiteX2021" fmla="*/ 1000395 w 1056130"/>
              <a:gd name="connsiteY2021" fmla="*/ 575135 h 1056130"/>
              <a:gd name="connsiteX2022" fmla="*/ 997995 w 1056130"/>
              <a:gd name="connsiteY2022" fmla="*/ 575687 h 1056130"/>
              <a:gd name="connsiteX2023" fmla="*/ 957190 w 1056130"/>
              <a:gd name="connsiteY2023" fmla="*/ 575687 h 1056130"/>
              <a:gd name="connsiteX2024" fmla="*/ 954502 w 1056130"/>
              <a:gd name="connsiteY2024" fmla="*/ 572999 h 1056130"/>
              <a:gd name="connsiteX2025" fmla="*/ 954502 w 1056130"/>
              <a:gd name="connsiteY2025" fmla="*/ 532266 h 1056130"/>
              <a:gd name="connsiteX2026" fmla="*/ 955054 w 1056130"/>
              <a:gd name="connsiteY2026" fmla="*/ 529865 h 1056130"/>
              <a:gd name="connsiteX2027" fmla="*/ 957838 w 1056130"/>
              <a:gd name="connsiteY2027" fmla="*/ 529409 h 1056130"/>
              <a:gd name="connsiteX2028" fmla="*/ 997683 w 1056130"/>
              <a:gd name="connsiteY2028" fmla="*/ 529409 h 1056130"/>
              <a:gd name="connsiteX2029" fmla="*/ 1000491 w 1056130"/>
              <a:gd name="connsiteY2029" fmla="*/ 529841 h 1056130"/>
              <a:gd name="connsiteX2030" fmla="*/ 1000491 w 1056130"/>
              <a:gd name="connsiteY2030" fmla="*/ 529841 h 1056130"/>
              <a:gd name="connsiteX2031" fmla="*/ 1000948 w 1056130"/>
              <a:gd name="connsiteY2031" fmla="*/ 532626 h 1056130"/>
              <a:gd name="connsiteX2032" fmla="*/ 1000948 w 1056130"/>
              <a:gd name="connsiteY2032" fmla="*/ 572519 h 1056130"/>
              <a:gd name="connsiteX2033" fmla="*/ 1000395 w 1056130"/>
              <a:gd name="connsiteY2033" fmla="*/ 575135 h 1056130"/>
              <a:gd name="connsiteX2034" fmla="*/ 954478 w 1056130"/>
              <a:gd name="connsiteY2034" fmla="*/ 12842 h 1056130"/>
              <a:gd name="connsiteX2035" fmla="*/ 957166 w 1056130"/>
              <a:gd name="connsiteY2035" fmla="*/ 10153 h 1056130"/>
              <a:gd name="connsiteX2036" fmla="*/ 997971 w 1056130"/>
              <a:gd name="connsiteY2036" fmla="*/ 10153 h 1056130"/>
              <a:gd name="connsiteX2037" fmla="*/ 1000371 w 1056130"/>
              <a:gd name="connsiteY2037" fmla="*/ 10705 h 1056130"/>
              <a:gd name="connsiteX2038" fmla="*/ 1000804 w 1056130"/>
              <a:gd name="connsiteY2038" fmla="*/ 13490 h 1056130"/>
              <a:gd name="connsiteX2039" fmla="*/ 1000804 w 1056130"/>
              <a:gd name="connsiteY2039" fmla="*/ 53383 h 1056130"/>
              <a:gd name="connsiteX2040" fmla="*/ 1000347 w 1056130"/>
              <a:gd name="connsiteY2040" fmla="*/ 56167 h 1056130"/>
              <a:gd name="connsiteX2041" fmla="*/ 997563 w 1056130"/>
              <a:gd name="connsiteY2041" fmla="*/ 56599 h 1056130"/>
              <a:gd name="connsiteX2042" fmla="*/ 957814 w 1056130"/>
              <a:gd name="connsiteY2042" fmla="*/ 56599 h 1056130"/>
              <a:gd name="connsiteX2043" fmla="*/ 955030 w 1056130"/>
              <a:gd name="connsiteY2043" fmla="*/ 56143 h 1056130"/>
              <a:gd name="connsiteX2044" fmla="*/ 955030 w 1056130"/>
              <a:gd name="connsiteY2044" fmla="*/ 56143 h 1056130"/>
              <a:gd name="connsiteX2045" fmla="*/ 954478 w 1056130"/>
              <a:gd name="connsiteY2045" fmla="*/ 53743 h 1056130"/>
              <a:gd name="connsiteX2046" fmla="*/ 1000395 w 1056130"/>
              <a:gd name="connsiteY2046" fmla="*/ 195264 h 1056130"/>
              <a:gd name="connsiteX2047" fmla="*/ 998187 w 1056130"/>
              <a:gd name="connsiteY2047" fmla="*/ 197664 h 1056130"/>
              <a:gd name="connsiteX2048" fmla="*/ 957190 w 1056130"/>
              <a:gd name="connsiteY2048" fmla="*/ 197664 h 1056130"/>
              <a:gd name="connsiteX2049" fmla="*/ 954790 w 1056130"/>
              <a:gd name="connsiteY2049" fmla="*/ 195264 h 1056130"/>
              <a:gd name="connsiteX2050" fmla="*/ 954790 w 1056130"/>
              <a:gd name="connsiteY2050" fmla="*/ 154459 h 1056130"/>
              <a:gd name="connsiteX2051" fmla="*/ 957190 w 1056130"/>
              <a:gd name="connsiteY2051" fmla="*/ 152059 h 1056130"/>
              <a:gd name="connsiteX2052" fmla="*/ 997995 w 1056130"/>
              <a:gd name="connsiteY2052" fmla="*/ 152059 h 1056130"/>
              <a:gd name="connsiteX2053" fmla="*/ 1000395 w 1056130"/>
              <a:gd name="connsiteY2053" fmla="*/ 154459 h 1056130"/>
              <a:gd name="connsiteX2054" fmla="*/ 1000395 w 1056130"/>
              <a:gd name="connsiteY2054" fmla="*/ 195264 h 1056130"/>
              <a:gd name="connsiteX2055" fmla="*/ 957190 w 1056130"/>
              <a:gd name="connsiteY2055" fmla="*/ 199225 h 1056130"/>
              <a:gd name="connsiteX2056" fmla="*/ 977737 w 1056130"/>
              <a:gd name="connsiteY2056" fmla="*/ 199225 h 1056130"/>
              <a:gd name="connsiteX2057" fmla="*/ 998283 w 1056130"/>
              <a:gd name="connsiteY2057" fmla="*/ 199225 h 1056130"/>
              <a:gd name="connsiteX2058" fmla="*/ 1000395 w 1056130"/>
              <a:gd name="connsiteY2058" fmla="*/ 201385 h 1056130"/>
              <a:gd name="connsiteX2059" fmla="*/ 1000395 w 1056130"/>
              <a:gd name="connsiteY2059" fmla="*/ 242742 h 1056130"/>
              <a:gd name="connsiteX2060" fmla="*/ 998187 w 1056130"/>
              <a:gd name="connsiteY2060" fmla="*/ 244878 h 1056130"/>
              <a:gd name="connsiteX2061" fmla="*/ 957190 w 1056130"/>
              <a:gd name="connsiteY2061" fmla="*/ 244878 h 1056130"/>
              <a:gd name="connsiteX2062" fmla="*/ 954934 w 1056130"/>
              <a:gd name="connsiteY2062" fmla="*/ 242478 h 1056130"/>
              <a:gd name="connsiteX2063" fmla="*/ 954934 w 1056130"/>
              <a:gd name="connsiteY2063" fmla="*/ 201385 h 1056130"/>
              <a:gd name="connsiteX2064" fmla="*/ 957190 w 1056130"/>
              <a:gd name="connsiteY2064" fmla="*/ 199321 h 1056130"/>
              <a:gd name="connsiteX2065" fmla="*/ 954790 w 1056130"/>
              <a:gd name="connsiteY2065" fmla="*/ 106717 h 1056130"/>
              <a:gd name="connsiteX2066" fmla="*/ 956734 w 1056130"/>
              <a:gd name="connsiteY2066" fmla="*/ 104893 h 1056130"/>
              <a:gd name="connsiteX2067" fmla="*/ 998307 w 1056130"/>
              <a:gd name="connsiteY2067" fmla="*/ 104893 h 1056130"/>
              <a:gd name="connsiteX2068" fmla="*/ 1000347 w 1056130"/>
              <a:gd name="connsiteY2068" fmla="*/ 106861 h 1056130"/>
              <a:gd name="connsiteX2069" fmla="*/ 1000347 w 1056130"/>
              <a:gd name="connsiteY2069" fmla="*/ 148530 h 1056130"/>
              <a:gd name="connsiteX2070" fmla="*/ 998259 w 1056130"/>
              <a:gd name="connsiteY2070" fmla="*/ 150475 h 1056130"/>
              <a:gd name="connsiteX2071" fmla="*/ 977497 w 1056130"/>
              <a:gd name="connsiteY2071" fmla="*/ 150475 h 1056130"/>
              <a:gd name="connsiteX2072" fmla="*/ 956710 w 1056130"/>
              <a:gd name="connsiteY2072" fmla="*/ 150475 h 1056130"/>
              <a:gd name="connsiteX2073" fmla="*/ 954790 w 1056130"/>
              <a:gd name="connsiteY2073" fmla="*/ 148626 h 1056130"/>
              <a:gd name="connsiteX2074" fmla="*/ 954790 w 1056130"/>
              <a:gd name="connsiteY2074" fmla="*/ 106813 h 1056130"/>
              <a:gd name="connsiteX2075" fmla="*/ 1000179 w 1056130"/>
              <a:gd name="connsiteY2075" fmla="*/ 103333 h 1056130"/>
              <a:gd name="connsiteX2076" fmla="*/ 957598 w 1056130"/>
              <a:gd name="connsiteY2076" fmla="*/ 103333 h 1056130"/>
              <a:gd name="connsiteX2077" fmla="*/ 954814 w 1056130"/>
              <a:gd name="connsiteY2077" fmla="*/ 100692 h 1056130"/>
              <a:gd name="connsiteX2078" fmla="*/ 954814 w 1056130"/>
              <a:gd name="connsiteY2078" fmla="*/ 93324 h 1056130"/>
              <a:gd name="connsiteX2079" fmla="*/ 954814 w 1056130"/>
              <a:gd name="connsiteY2079" fmla="*/ 60439 h 1056130"/>
              <a:gd name="connsiteX2080" fmla="*/ 955054 w 1056130"/>
              <a:gd name="connsiteY2080" fmla="*/ 57583 h 1056130"/>
              <a:gd name="connsiteX2081" fmla="*/ 957454 w 1056130"/>
              <a:gd name="connsiteY2081" fmla="*/ 57055 h 1056130"/>
              <a:gd name="connsiteX2082" fmla="*/ 997995 w 1056130"/>
              <a:gd name="connsiteY2082" fmla="*/ 57055 h 1056130"/>
              <a:gd name="connsiteX2083" fmla="*/ 1000395 w 1056130"/>
              <a:gd name="connsiteY2083" fmla="*/ 57655 h 1056130"/>
              <a:gd name="connsiteX2084" fmla="*/ 1000996 w 1056130"/>
              <a:gd name="connsiteY2084" fmla="*/ 60055 h 1056130"/>
              <a:gd name="connsiteX2085" fmla="*/ 1000996 w 1056130"/>
              <a:gd name="connsiteY2085" fmla="*/ 100980 h 1056130"/>
              <a:gd name="connsiteX2086" fmla="*/ 1000227 w 1056130"/>
              <a:gd name="connsiteY2086" fmla="*/ 103429 h 1056130"/>
              <a:gd name="connsiteX2087" fmla="*/ 954478 w 1056130"/>
              <a:gd name="connsiteY2087" fmla="*/ 289836 h 1056130"/>
              <a:gd name="connsiteX2088" fmla="*/ 954478 w 1056130"/>
              <a:gd name="connsiteY2088" fmla="*/ 249031 h 1056130"/>
              <a:gd name="connsiteX2089" fmla="*/ 957166 w 1056130"/>
              <a:gd name="connsiteY2089" fmla="*/ 246366 h 1056130"/>
              <a:gd name="connsiteX2090" fmla="*/ 997971 w 1056130"/>
              <a:gd name="connsiteY2090" fmla="*/ 246366 h 1056130"/>
              <a:gd name="connsiteX2091" fmla="*/ 1000371 w 1056130"/>
              <a:gd name="connsiteY2091" fmla="*/ 246894 h 1056130"/>
              <a:gd name="connsiteX2092" fmla="*/ 1000804 w 1056130"/>
              <a:gd name="connsiteY2092" fmla="*/ 249679 h 1056130"/>
              <a:gd name="connsiteX2093" fmla="*/ 1000804 w 1056130"/>
              <a:gd name="connsiteY2093" fmla="*/ 289548 h 1056130"/>
              <a:gd name="connsiteX2094" fmla="*/ 1000395 w 1056130"/>
              <a:gd name="connsiteY2094" fmla="*/ 292236 h 1056130"/>
              <a:gd name="connsiteX2095" fmla="*/ 1000395 w 1056130"/>
              <a:gd name="connsiteY2095" fmla="*/ 292236 h 1056130"/>
              <a:gd name="connsiteX2096" fmla="*/ 997611 w 1056130"/>
              <a:gd name="connsiteY2096" fmla="*/ 292716 h 1056130"/>
              <a:gd name="connsiteX2097" fmla="*/ 957814 w 1056130"/>
              <a:gd name="connsiteY2097" fmla="*/ 292716 h 1056130"/>
              <a:gd name="connsiteX2098" fmla="*/ 955030 w 1056130"/>
              <a:gd name="connsiteY2098" fmla="*/ 292260 h 1056130"/>
              <a:gd name="connsiteX2099" fmla="*/ 955030 w 1056130"/>
              <a:gd name="connsiteY2099" fmla="*/ 292260 h 1056130"/>
              <a:gd name="connsiteX2100" fmla="*/ 954478 w 1056130"/>
              <a:gd name="connsiteY2100" fmla="*/ 289836 h 1056130"/>
              <a:gd name="connsiteX2101" fmla="*/ 957190 w 1056130"/>
              <a:gd name="connsiteY2101" fmla="*/ 435366 h 1056130"/>
              <a:gd name="connsiteX2102" fmla="*/ 998283 w 1056130"/>
              <a:gd name="connsiteY2102" fmla="*/ 435366 h 1056130"/>
              <a:gd name="connsiteX2103" fmla="*/ 1000395 w 1056130"/>
              <a:gd name="connsiteY2103" fmla="*/ 437550 h 1056130"/>
              <a:gd name="connsiteX2104" fmla="*/ 1000395 w 1056130"/>
              <a:gd name="connsiteY2104" fmla="*/ 478643 h 1056130"/>
              <a:gd name="connsiteX2105" fmla="*/ 998187 w 1056130"/>
              <a:gd name="connsiteY2105" fmla="*/ 481043 h 1056130"/>
              <a:gd name="connsiteX2106" fmla="*/ 957190 w 1056130"/>
              <a:gd name="connsiteY2106" fmla="*/ 481043 h 1056130"/>
              <a:gd name="connsiteX2107" fmla="*/ 954934 w 1056130"/>
              <a:gd name="connsiteY2107" fmla="*/ 478643 h 1056130"/>
              <a:gd name="connsiteX2108" fmla="*/ 954934 w 1056130"/>
              <a:gd name="connsiteY2108" fmla="*/ 437550 h 1056130"/>
              <a:gd name="connsiteX2109" fmla="*/ 957190 w 1056130"/>
              <a:gd name="connsiteY2109" fmla="*/ 435366 h 1056130"/>
              <a:gd name="connsiteX2110" fmla="*/ 1000395 w 1056130"/>
              <a:gd name="connsiteY2110" fmla="*/ 431837 h 1056130"/>
              <a:gd name="connsiteX2111" fmla="*/ 998547 w 1056130"/>
              <a:gd name="connsiteY2111" fmla="*/ 433782 h 1056130"/>
              <a:gd name="connsiteX2112" fmla="*/ 956686 w 1056130"/>
              <a:gd name="connsiteY2112" fmla="*/ 433782 h 1056130"/>
              <a:gd name="connsiteX2113" fmla="*/ 954838 w 1056130"/>
              <a:gd name="connsiteY2113" fmla="*/ 431813 h 1056130"/>
              <a:gd name="connsiteX2114" fmla="*/ 954838 w 1056130"/>
              <a:gd name="connsiteY2114" fmla="*/ 411003 h 1056130"/>
              <a:gd name="connsiteX2115" fmla="*/ 954838 w 1056130"/>
              <a:gd name="connsiteY2115" fmla="*/ 390192 h 1056130"/>
              <a:gd name="connsiteX2116" fmla="*/ 956854 w 1056130"/>
              <a:gd name="connsiteY2116" fmla="*/ 388128 h 1056130"/>
              <a:gd name="connsiteX2117" fmla="*/ 998451 w 1056130"/>
              <a:gd name="connsiteY2117" fmla="*/ 388128 h 1056130"/>
              <a:gd name="connsiteX2118" fmla="*/ 1000395 w 1056130"/>
              <a:gd name="connsiteY2118" fmla="*/ 389976 h 1056130"/>
              <a:gd name="connsiteX2119" fmla="*/ 954790 w 1056130"/>
              <a:gd name="connsiteY2119" fmla="*/ 363669 h 1056130"/>
              <a:gd name="connsiteX2120" fmla="*/ 954790 w 1056130"/>
              <a:gd name="connsiteY2120" fmla="*/ 343410 h 1056130"/>
              <a:gd name="connsiteX2121" fmla="*/ 956974 w 1056130"/>
              <a:gd name="connsiteY2121" fmla="*/ 341010 h 1056130"/>
              <a:gd name="connsiteX2122" fmla="*/ 998283 w 1056130"/>
              <a:gd name="connsiteY2122" fmla="*/ 341010 h 1056130"/>
              <a:gd name="connsiteX2123" fmla="*/ 1000347 w 1056130"/>
              <a:gd name="connsiteY2123" fmla="*/ 342954 h 1056130"/>
              <a:gd name="connsiteX2124" fmla="*/ 1000347 w 1056130"/>
              <a:gd name="connsiteY2124" fmla="*/ 384527 h 1056130"/>
              <a:gd name="connsiteX2125" fmla="*/ 998283 w 1056130"/>
              <a:gd name="connsiteY2125" fmla="*/ 386496 h 1056130"/>
              <a:gd name="connsiteX2126" fmla="*/ 957022 w 1056130"/>
              <a:gd name="connsiteY2126" fmla="*/ 386496 h 1056130"/>
              <a:gd name="connsiteX2127" fmla="*/ 954838 w 1056130"/>
              <a:gd name="connsiteY2127" fmla="*/ 384095 h 1056130"/>
              <a:gd name="connsiteX2128" fmla="*/ 954790 w 1056130"/>
              <a:gd name="connsiteY2128" fmla="*/ 363669 h 1056130"/>
              <a:gd name="connsiteX2129" fmla="*/ 1000179 w 1056130"/>
              <a:gd name="connsiteY2129" fmla="*/ 339474 h 1056130"/>
              <a:gd name="connsiteX2130" fmla="*/ 957598 w 1056130"/>
              <a:gd name="connsiteY2130" fmla="*/ 339474 h 1056130"/>
              <a:gd name="connsiteX2131" fmla="*/ 954814 w 1056130"/>
              <a:gd name="connsiteY2131" fmla="*/ 336834 h 1056130"/>
              <a:gd name="connsiteX2132" fmla="*/ 954814 w 1056130"/>
              <a:gd name="connsiteY2132" fmla="*/ 329465 h 1056130"/>
              <a:gd name="connsiteX2133" fmla="*/ 954814 w 1056130"/>
              <a:gd name="connsiteY2133" fmla="*/ 296557 h 1056130"/>
              <a:gd name="connsiteX2134" fmla="*/ 955054 w 1056130"/>
              <a:gd name="connsiteY2134" fmla="*/ 293700 h 1056130"/>
              <a:gd name="connsiteX2135" fmla="*/ 957454 w 1056130"/>
              <a:gd name="connsiteY2135" fmla="*/ 293196 h 1056130"/>
              <a:gd name="connsiteX2136" fmla="*/ 997827 w 1056130"/>
              <a:gd name="connsiteY2136" fmla="*/ 293196 h 1056130"/>
              <a:gd name="connsiteX2137" fmla="*/ 1000227 w 1056130"/>
              <a:gd name="connsiteY2137" fmla="*/ 293772 h 1056130"/>
              <a:gd name="connsiteX2138" fmla="*/ 1000827 w 1056130"/>
              <a:gd name="connsiteY2138" fmla="*/ 296173 h 1056130"/>
              <a:gd name="connsiteX2139" fmla="*/ 1000827 w 1056130"/>
              <a:gd name="connsiteY2139" fmla="*/ 337122 h 1056130"/>
              <a:gd name="connsiteX2140" fmla="*/ 1000227 w 1056130"/>
              <a:gd name="connsiteY2140" fmla="*/ 339474 h 1056130"/>
              <a:gd name="connsiteX2141" fmla="*/ 954478 w 1056130"/>
              <a:gd name="connsiteY2141" fmla="*/ 525785 h 1056130"/>
              <a:gd name="connsiteX2142" fmla="*/ 954478 w 1056130"/>
              <a:gd name="connsiteY2142" fmla="*/ 484980 h 1056130"/>
              <a:gd name="connsiteX2143" fmla="*/ 957166 w 1056130"/>
              <a:gd name="connsiteY2143" fmla="*/ 482316 h 1056130"/>
              <a:gd name="connsiteX2144" fmla="*/ 997971 w 1056130"/>
              <a:gd name="connsiteY2144" fmla="*/ 482316 h 1056130"/>
              <a:gd name="connsiteX2145" fmla="*/ 1000371 w 1056130"/>
              <a:gd name="connsiteY2145" fmla="*/ 482844 h 1056130"/>
              <a:gd name="connsiteX2146" fmla="*/ 1000804 w 1056130"/>
              <a:gd name="connsiteY2146" fmla="*/ 485628 h 1056130"/>
              <a:gd name="connsiteX2147" fmla="*/ 1000804 w 1056130"/>
              <a:gd name="connsiteY2147" fmla="*/ 525521 h 1056130"/>
              <a:gd name="connsiteX2148" fmla="*/ 1000347 w 1056130"/>
              <a:gd name="connsiteY2148" fmla="*/ 528305 h 1056130"/>
              <a:gd name="connsiteX2149" fmla="*/ 997563 w 1056130"/>
              <a:gd name="connsiteY2149" fmla="*/ 528737 h 1056130"/>
              <a:gd name="connsiteX2150" fmla="*/ 957814 w 1056130"/>
              <a:gd name="connsiteY2150" fmla="*/ 528737 h 1056130"/>
              <a:gd name="connsiteX2151" fmla="*/ 955030 w 1056130"/>
              <a:gd name="connsiteY2151" fmla="*/ 528305 h 1056130"/>
              <a:gd name="connsiteX2152" fmla="*/ 955030 w 1056130"/>
              <a:gd name="connsiteY2152" fmla="*/ 528305 h 1056130"/>
              <a:gd name="connsiteX2153" fmla="*/ 954478 w 1056130"/>
              <a:gd name="connsiteY2153" fmla="*/ 525785 h 1056130"/>
              <a:gd name="connsiteX2154" fmla="*/ 963527 w 1056130"/>
              <a:gd name="connsiteY2154" fmla="*/ 626453 h 1056130"/>
              <a:gd name="connsiteX2155" fmla="*/ 960407 w 1056130"/>
              <a:gd name="connsiteY2155" fmla="*/ 626813 h 1056130"/>
              <a:gd name="connsiteX2156" fmla="*/ 926490 w 1056130"/>
              <a:gd name="connsiteY2156" fmla="*/ 626813 h 1056130"/>
              <a:gd name="connsiteX2157" fmla="*/ 915305 w 1056130"/>
              <a:gd name="connsiteY2157" fmla="*/ 624149 h 1056130"/>
              <a:gd name="connsiteX2158" fmla="*/ 951861 w 1056130"/>
              <a:gd name="connsiteY2158" fmla="*/ 624149 h 1056130"/>
              <a:gd name="connsiteX2159" fmla="*/ 963527 w 1056130"/>
              <a:gd name="connsiteY2159" fmla="*/ 626453 h 1056130"/>
              <a:gd name="connsiteX2160" fmla="*/ 909784 w 1056130"/>
              <a:gd name="connsiteY2160" fmla="*/ 482628 h 1056130"/>
              <a:gd name="connsiteX2161" fmla="*/ 950877 w 1056130"/>
              <a:gd name="connsiteY2161" fmla="*/ 482628 h 1056130"/>
              <a:gd name="connsiteX2162" fmla="*/ 953278 w 1056130"/>
              <a:gd name="connsiteY2162" fmla="*/ 484884 h 1056130"/>
              <a:gd name="connsiteX2163" fmla="*/ 953278 w 1056130"/>
              <a:gd name="connsiteY2163" fmla="*/ 525977 h 1056130"/>
              <a:gd name="connsiteX2164" fmla="*/ 951165 w 1056130"/>
              <a:gd name="connsiteY2164" fmla="*/ 528185 h 1056130"/>
              <a:gd name="connsiteX2165" fmla="*/ 909760 w 1056130"/>
              <a:gd name="connsiteY2165" fmla="*/ 528185 h 1056130"/>
              <a:gd name="connsiteX2166" fmla="*/ 907576 w 1056130"/>
              <a:gd name="connsiteY2166" fmla="*/ 526073 h 1056130"/>
              <a:gd name="connsiteX2167" fmla="*/ 907576 w 1056130"/>
              <a:gd name="connsiteY2167" fmla="*/ 484980 h 1056130"/>
              <a:gd name="connsiteX2168" fmla="*/ 909784 w 1056130"/>
              <a:gd name="connsiteY2168" fmla="*/ 482628 h 1056130"/>
              <a:gd name="connsiteX2169" fmla="*/ 907576 w 1056130"/>
              <a:gd name="connsiteY2169" fmla="*/ 437166 h 1056130"/>
              <a:gd name="connsiteX2170" fmla="*/ 909520 w 1056130"/>
              <a:gd name="connsiteY2170" fmla="*/ 435366 h 1056130"/>
              <a:gd name="connsiteX2171" fmla="*/ 951141 w 1056130"/>
              <a:gd name="connsiteY2171" fmla="*/ 435366 h 1056130"/>
              <a:gd name="connsiteX2172" fmla="*/ 953230 w 1056130"/>
              <a:gd name="connsiteY2172" fmla="*/ 437286 h 1056130"/>
              <a:gd name="connsiteX2173" fmla="*/ 953230 w 1056130"/>
              <a:gd name="connsiteY2173" fmla="*/ 478907 h 1056130"/>
              <a:gd name="connsiteX2174" fmla="*/ 950997 w 1056130"/>
              <a:gd name="connsiteY2174" fmla="*/ 481019 h 1056130"/>
              <a:gd name="connsiteX2175" fmla="*/ 909640 w 1056130"/>
              <a:gd name="connsiteY2175" fmla="*/ 481019 h 1056130"/>
              <a:gd name="connsiteX2176" fmla="*/ 907576 w 1056130"/>
              <a:gd name="connsiteY2176" fmla="*/ 479051 h 1056130"/>
              <a:gd name="connsiteX2177" fmla="*/ 953182 w 1056130"/>
              <a:gd name="connsiteY2177" fmla="*/ 573359 h 1056130"/>
              <a:gd name="connsiteX2178" fmla="*/ 951069 w 1056130"/>
              <a:gd name="connsiteY2178" fmla="*/ 575351 h 1056130"/>
              <a:gd name="connsiteX2179" fmla="*/ 909496 w 1056130"/>
              <a:gd name="connsiteY2179" fmla="*/ 575351 h 1056130"/>
              <a:gd name="connsiteX2180" fmla="*/ 907576 w 1056130"/>
              <a:gd name="connsiteY2180" fmla="*/ 573503 h 1056130"/>
              <a:gd name="connsiteX2181" fmla="*/ 907576 w 1056130"/>
              <a:gd name="connsiteY2181" fmla="*/ 531618 h 1056130"/>
              <a:gd name="connsiteX2182" fmla="*/ 909496 w 1056130"/>
              <a:gd name="connsiteY2182" fmla="*/ 529769 h 1056130"/>
              <a:gd name="connsiteX2183" fmla="*/ 951117 w 1056130"/>
              <a:gd name="connsiteY2183" fmla="*/ 529769 h 1056130"/>
              <a:gd name="connsiteX2184" fmla="*/ 953230 w 1056130"/>
              <a:gd name="connsiteY2184" fmla="*/ 531738 h 1056130"/>
              <a:gd name="connsiteX2185" fmla="*/ 953230 w 1056130"/>
              <a:gd name="connsiteY2185" fmla="*/ 573359 h 1056130"/>
              <a:gd name="connsiteX2186" fmla="*/ 907576 w 1056130"/>
              <a:gd name="connsiteY2186" fmla="*/ 578927 h 1056130"/>
              <a:gd name="connsiteX2187" fmla="*/ 909640 w 1056130"/>
              <a:gd name="connsiteY2187" fmla="*/ 576935 h 1056130"/>
              <a:gd name="connsiteX2188" fmla="*/ 950973 w 1056130"/>
              <a:gd name="connsiteY2188" fmla="*/ 576935 h 1056130"/>
              <a:gd name="connsiteX2189" fmla="*/ 953230 w 1056130"/>
              <a:gd name="connsiteY2189" fmla="*/ 579336 h 1056130"/>
              <a:gd name="connsiteX2190" fmla="*/ 953230 w 1056130"/>
              <a:gd name="connsiteY2190" fmla="*/ 600146 h 1056130"/>
              <a:gd name="connsiteX2191" fmla="*/ 953230 w 1056130"/>
              <a:gd name="connsiteY2191" fmla="*/ 620693 h 1056130"/>
              <a:gd name="connsiteX2192" fmla="*/ 951405 w 1056130"/>
              <a:gd name="connsiteY2192" fmla="*/ 622613 h 1056130"/>
              <a:gd name="connsiteX2193" fmla="*/ 909256 w 1056130"/>
              <a:gd name="connsiteY2193" fmla="*/ 622613 h 1056130"/>
              <a:gd name="connsiteX2194" fmla="*/ 907552 w 1056130"/>
              <a:gd name="connsiteY2194" fmla="*/ 620765 h 1056130"/>
              <a:gd name="connsiteX2195" fmla="*/ 907576 w 1056130"/>
              <a:gd name="connsiteY2195" fmla="*/ 578927 h 1056130"/>
              <a:gd name="connsiteX2196" fmla="*/ 950781 w 1056130"/>
              <a:gd name="connsiteY2196" fmla="*/ 386544 h 1056130"/>
              <a:gd name="connsiteX2197" fmla="*/ 909784 w 1056130"/>
              <a:gd name="connsiteY2197" fmla="*/ 386544 h 1056130"/>
              <a:gd name="connsiteX2198" fmla="*/ 907576 w 1056130"/>
              <a:gd name="connsiteY2198" fmla="*/ 384455 h 1056130"/>
              <a:gd name="connsiteX2199" fmla="*/ 907576 w 1056130"/>
              <a:gd name="connsiteY2199" fmla="*/ 343098 h 1056130"/>
              <a:gd name="connsiteX2200" fmla="*/ 909520 w 1056130"/>
              <a:gd name="connsiteY2200" fmla="*/ 341058 h 1056130"/>
              <a:gd name="connsiteX2201" fmla="*/ 951141 w 1056130"/>
              <a:gd name="connsiteY2201" fmla="*/ 341058 h 1056130"/>
              <a:gd name="connsiteX2202" fmla="*/ 953230 w 1056130"/>
              <a:gd name="connsiteY2202" fmla="*/ 343266 h 1056130"/>
              <a:gd name="connsiteX2203" fmla="*/ 953230 w 1056130"/>
              <a:gd name="connsiteY2203" fmla="*/ 384335 h 1056130"/>
              <a:gd name="connsiteX2204" fmla="*/ 950877 w 1056130"/>
              <a:gd name="connsiteY2204" fmla="*/ 386544 h 1056130"/>
              <a:gd name="connsiteX2205" fmla="*/ 907576 w 1056130"/>
              <a:gd name="connsiteY2205" fmla="*/ 201313 h 1056130"/>
              <a:gd name="connsiteX2206" fmla="*/ 909592 w 1056130"/>
              <a:gd name="connsiteY2206" fmla="*/ 199297 h 1056130"/>
              <a:gd name="connsiteX2207" fmla="*/ 951213 w 1056130"/>
              <a:gd name="connsiteY2207" fmla="*/ 199297 h 1056130"/>
              <a:gd name="connsiteX2208" fmla="*/ 953230 w 1056130"/>
              <a:gd name="connsiteY2208" fmla="*/ 201289 h 1056130"/>
              <a:gd name="connsiteX2209" fmla="*/ 953230 w 1056130"/>
              <a:gd name="connsiteY2209" fmla="*/ 242910 h 1056130"/>
              <a:gd name="connsiteX2210" fmla="*/ 951165 w 1056130"/>
              <a:gd name="connsiteY2210" fmla="*/ 244950 h 1056130"/>
              <a:gd name="connsiteX2211" fmla="*/ 909568 w 1056130"/>
              <a:gd name="connsiteY2211" fmla="*/ 244950 h 1056130"/>
              <a:gd name="connsiteX2212" fmla="*/ 907576 w 1056130"/>
              <a:gd name="connsiteY2212" fmla="*/ 242886 h 1056130"/>
              <a:gd name="connsiteX2213" fmla="*/ 907576 w 1056130"/>
              <a:gd name="connsiteY2213" fmla="*/ 201313 h 1056130"/>
              <a:gd name="connsiteX2214" fmla="*/ 909760 w 1056130"/>
              <a:gd name="connsiteY2214" fmla="*/ 246558 h 1056130"/>
              <a:gd name="connsiteX2215" fmla="*/ 950877 w 1056130"/>
              <a:gd name="connsiteY2215" fmla="*/ 246558 h 1056130"/>
              <a:gd name="connsiteX2216" fmla="*/ 953278 w 1056130"/>
              <a:gd name="connsiteY2216" fmla="*/ 248815 h 1056130"/>
              <a:gd name="connsiteX2217" fmla="*/ 953278 w 1056130"/>
              <a:gd name="connsiteY2217" fmla="*/ 289908 h 1056130"/>
              <a:gd name="connsiteX2218" fmla="*/ 951165 w 1056130"/>
              <a:gd name="connsiteY2218" fmla="*/ 292116 h 1056130"/>
              <a:gd name="connsiteX2219" fmla="*/ 909760 w 1056130"/>
              <a:gd name="connsiteY2219" fmla="*/ 292116 h 1056130"/>
              <a:gd name="connsiteX2220" fmla="*/ 907576 w 1056130"/>
              <a:gd name="connsiteY2220" fmla="*/ 290028 h 1056130"/>
              <a:gd name="connsiteX2221" fmla="*/ 907576 w 1056130"/>
              <a:gd name="connsiteY2221" fmla="*/ 249031 h 1056130"/>
              <a:gd name="connsiteX2222" fmla="*/ 909760 w 1056130"/>
              <a:gd name="connsiteY2222" fmla="*/ 246630 h 1056130"/>
              <a:gd name="connsiteX2223" fmla="*/ 953230 w 1056130"/>
              <a:gd name="connsiteY2223" fmla="*/ 337194 h 1056130"/>
              <a:gd name="connsiteX2224" fmla="*/ 950829 w 1056130"/>
              <a:gd name="connsiteY2224" fmla="*/ 339594 h 1056130"/>
              <a:gd name="connsiteX2225" fmla="*/ 909832 w 1056130"/>
              <a:gd name="connsiteY2225" fmla="*/ 339594 h 1056130"/>
              <a:gd name="connsiteX2226" fmla="*/ 907576 w 1056130"/>
              <a:gd name="connsiteY2226" fmla="*/ 337194 h 1056130"/>
              <a:gd name="connsiteX2227" fmla="*/ 907576 w 1056130"/>
              <a:gd name="connsiteY2227" fmla="*/ 295837 h 1056130"/>
              <a:gd name="connsiteX2228" fmla="*/ 909736 w 1056130"/>
              <a:gd name="connsiteY2228" fmla="*/ 293724 h 1056130"/>
              <a:gd name="connsiteX2229" fmla="*/ 951069 w 1056130"/>
              <a:gd name="connsiteY2229" fmla="*/ 293724 h 1056130"/>
              <a:gd name="connsiteX2230" fmla="*/ 953230 w 1056130"/>
              <a:gd name="connsiteY2230" fmla="*/ 295861 h 1056130"/>
              <a:gd name="connsiteX2231" fmla="*/ 953230 w 1056130"/>
              <a:gd name="connsiteY2231" fmla="*/ 337194 h 1056130"/>
              <a:gd name="connsiteX2232" fmla="*/ 953230 w 1056130"/>
              <a:gd name="connsiteY2232" fmla="*/ 195360 h 1056130"/>
              <a:gd name="connsiteX2233" fmla="*/ 950709 w 1056130"/>
              <a:gd name="connsiteY2233" fmla="*/ 197760 h 1056130"/>
              <a:gd name="connsiteX2234" fmla="*/ 909640 w 1056130"/>
              <a:gd name="connsiteY2234" fmla="*/ 197760 h 1056130"/>
              <a:gd name="connsiteX2235" fmla="*/ 907576 w 1056130"/>
              <a:gd name="connsiteY2235" fmla="*/ 195792 h 1056130"/>
              <a:gd name="connsiteX2236" fmla="*/ 907576 w 1056130"/>
              <a:gd name="connsiteY2236" fmla="*/ 154171 h 1056130"/>
              <a:gd name="connsiteX2237" fmla="*/ 909520 w 1056130"/>
              <a:gd name="connsiteY2237" fmla="*/ 152059 h 1056130"/>
              <a:gd name="connsiteX2238" fmla="*/ 951117 w 1056130"/>
              <a:gd name="connsiteY2238" fmla="*/ 152059 h 1056130"/>
              <a:gd name="connsiteX2239" fmla="*/ 953230 w 1056130"/>
              <a:gd name="connsiteY2239" fmla="*/ 154291 h 1056130"/>
              <a:gd name="connsiteX2240" fmla="*/ 953230 w 1056130"/>
              <a:gd name="connsiteY2240" fmla="*/ 195360 h 1056130"/>
              <a:gd name="connsiteX2241" fmla="*/ 907624 w 1056130"/>
              <a:gd name="connsiteY2241" fmla="*/ 12314 h 1056130"/>
              <a:gd name="connsiteX2242" fmla="*/ 909568 w 1056130"/>
              <a:gd name="connsiteY2242" fmla="*/ 10513 h 1056130"/>
              <a:gd name="connsiteX2243" fmla="*/ 951189 w 1056130"/>
              <a:gd name="connsiteY2243" fmla="*/ 10513 h 1056130"/>
              <a:gd name="connsiteX2244" fmla="*/ 953278 w 1056130"/>
              <a:gd name="connsiteY2244" fmla="*/ 12506 h 1056130"/>
              <a:gd name="connsiteX2245" fmla="*/ 953278 w 1056130"/>
              <a:gd name="connsiteY2245" fmla="*/ 54127 h 1056130"/>
              <a:gd name="connsiteX2246" fmla="*/ 951141 w 1056130"/>
              <a:gd name="connsiteY2246" fmla="*/ 56071 h 1056130"/>
              <a:gd name="connsiteX2247" fmla="*/ 909472 w 1056130"/>
              <a:gd name="connsiteY2247" fmla="*/ 56071 h 1056130"/>
              <a:gd name="connsiteX2248" fmla="*/ 907576 w 1056130"/>
              <a:gd name="connsiteY2248" fmla="*/ 54199 h 1056130"/>
              <a:gd name="connsiteX2249" fmla="*/ 907624 w 1056130"/>
              <a:gd name="connsiteY2249" fmla="*/ 59527 h 1056130"/>
              <a:gd name="connsiteX2250" fmla="*/ 909520 w 1056130"/>
              <a:gd name="connsiteY2250" fmla="*/ 57655 h 1056130"/>
              <a:gd name="connsiteX2251" fmla="*/ 951357 w 1056130"/>
              <a:gd name="connsiteY2251" fmla="*/ 57655 h 1056130"/>
              <a:gd name="connsiteX2252" fmla="*/ 953278 w 1056130"/>
              <a:gd name="connsiteY2252" fmla="*/ 59527 h 1056130"/>
              <a:gd name="connsiteX2253" fmla="*/ 953278 w 1056130"/>
              <a:gd name="connsiteY2253" fmla="*/ 101365 h 1056130"/>
              <a:gd name="connsiteX2254" fmla="*/ 951213 w 1056130"/>
              <a:gd name="connsiteY2254" fmla="*/ 103405 h 1056130"/>
              <a:gd name="connsiteX2255" fmla="*/ 909592 w 1056130"/>
              <a:gd name="connsiteY2255" fmla="*/ 103405 h 1056130"/>
              <a:gd name="connsiteX2256" fmla="*/ 907576 w 1056130"/>
              <a:gd name="connsiteY2256" fmla="*/ 101389 h 1056130"/>
              <a:gd name="connsiteX2257" fmla="*/ 907576 w 1056130"/>
              <a:gd name="connsiteY2257" fmla="*/ 59527 h 1056130"/>
              <a:gd name="connsiteX2258" fmla="*/ 909184 w 1056130"/>
              <a:gd name="connsiteY2258" fmla="*/ 105013 h 1056130"/>
              <a:gd name="connsiteX2259" fmla="*/ 951333 w 1056130"/>
              <a:gd name="connsiteY2259" fmla="*/ 105013 h 1056130"/>
              <a:gd name="connsiteX2260" fmla="*/ 953158 w 1056130"/>
              <a:gd name="connsiteY2260" fmla="*/ 106957 h 1056130"/>
              <a:gd name="connsiteX2261" fmla="*/ 953158 w 1056130"/>
              <a:gd name="connsiteY2261" fmla="*/ 128032 h 1056130"/>
              <a:gd name="connsiteX2262" fmla="*/ 953158 w 1056130"/>
              <a:gd name="connsiteY2262" fmla="*/ 148578 h 1056130"/>
              <a:gd name="connsiteX2263" fmla="*/ 951333 w 1056130"/>
              <a:gd name="connsiteY2263" fmla="*/ 150499 h 1056130"/>
              <a:gd name="connsiteX2264" fmla="*/ 909184 w 1056130"/>
              <a:gd name="connsiteY2264" fmla="*/ 150499 h 1056130"/>
              <a:gd name="connsiteX2265" fmla="*/ 907480 w 1056130"/>
              <a:gd name="connsiteY2265" fmla="*/ 148650 h 1056130"/>
              <a:gd name="connsiteX2266" fmla="*/ 907480 w 1056130"/>
              <a:gd name="connsiteY2266" fmla="*/ 106765 h 1056130"/>
              <a:gd name="connsiteX2267" fmla="*/ 909184 w 1056130"/>
              <a:gd name="connsiteY2267" fmla="*/ 105013 h 1056130"/>
              <a:gd name="connsiteX2268" fmla="*/ 909328 w 1056130"/>
              <a:gd name="connsiteY2268" fmla="*/ 388248 h 1056130"/>
              <a:gd name="connsiteX2269" fmla="*/ 930379 w 1056130"/>
              <a:gd name="connsiteY2269" fmla="*/ 388248 h 1056130"/>
              <a:gd name="connsiteX2270" fmla="*/ 950901 w 1056130"/>
              <a:gd name="connsiteY2270" fmla="*/ 388248 h 1056130"/>
              <a:gd name="connsiteX2271" fmla="*/ 953158 w 1056130"/>
              <a:gd name="connsiteY2271" fmla="*/ 390336 h 1056130"/>
              <a:gd name="connsiteX2272" fmla="*/ 953158 w 1056130"/>
              <a:gd name="connsiteY2272" fmla="*/ 431669 h 1056130"/>
              <a:gd name="connsiteX2273" fmla="*/ 951045 w 1056130"/>
              <a:gd name="connsiteY2273" fmla="*/ 433902 h 1056130"/>
              <a:gd name="connsiteX2274" fmla="*/ 909520 w 1056130"/>
              <a:gd name="connsiteY2274" fmla="*/ 433902 h 1056130"/>
              <a:gd name="connsiteX2275" fmla="*/ 907576 w 1056130"/>
              <a:gd name="connsiteY2275" fmla="*/ 432053 h 1056130"/>
              <a:gd name="connsiteX2276" fmla="*/ 907576 w 1056130"/>
              <a:gd name="connsiteY2276" fmla="*/ 389952 h 1056130"/>
              <a:gd name="connsiteX2277" fmla="*/ 909400 w 1056130"/>
              <a:gd name="connsiteY2277" fmla="*/ 388104 h 1056130"/>
              <a:gd name="connsiteX2278" fmla="*/ 915017 w 1056130"/>
              <a:gd name="connsiteY2278" fmla="*/ 626957 h 1056130"/>
              <a:gd name="connsiteX2279" fmla="*/ 876348 w 1056130"/>
              <a:gd name="connsiteY2279" fmla="*/ 626957 h 1056130"/>
              <a:gd name="connsiteX2280" fmla="*/ 867227 w 1056130"/>
              <a:gd name="connsiteY2280" fmla="*/ 624317 h 1056130"/>
              <a:gd name="connsiteX2281" fmla="*/ 870299 w 1056130"/>
              <a:gd name="connsiteY2281" fmla="*/ 624317 h 1056130"/>
              <a:gd name="connsiteX2282" fmla="*/ 903159 w 1056130"/>
              <a:gd name="connsiteY2282" fmla="*/ 624317 h 1056130"/>
              <a:gd name="connsiteX2283" fmla="*/ 915089 w 1056130"/>
              <a:gd name="connsiteY2283" fmla="*/ 626813 h 1056130"/>
              <a:gd name="connsiteX2284" fmla="*/ 905920 w 1056130"/>
              <a:gd name="connsiteY2284" fmla="*/ 337458 h 1056130"/>
              <a:gd name="connsiteX2285" fmla="*/ 903736 w 1056130"/>
              <a:gd name="connsiteY2285" fmla="*/ 339618 h 1056130"/>
              <a:gd name="connsiteX2286" fmla="*/ 862498 w 1056130"/>
              <a:gd name="connsiteY2286" fmla="*/ 339618 h 1056130"/>
              <a:gd name="connsiteX2287" fmla="*/ 860338 w 1056130"/>
              <a:gd name="connsiteY2287" fmla="*/ 337458 h 1056130"/>
              <a:gd name="connsiteX2288" fmla="*/ 860338 w 1056130"/>
              <a:gd name="connsiteY2288" fmla="*/ 295885 h 1056130"/>
              <a:gd name="connsiteX2289" fmla="*/ 862378 w 1056130"/>
              <a:gd name="connsiteY2289" fmla="*/ 293868 h 1056130"/>
              <a:gd name="connsiteX2290" fmla="*/ 903952 w 1056130"/>
              <a:gd name="connsiteY2290" fmla="*/ 293868 h 1056130"/>
              <a:gd name="connsiteX2291" fmla="*/ 905992 w 1056130"/>
              <a:gd name="connsiteY2291" fmla="*/ 295885 h 1056130"/>
              <a:gd name="connsiteX2292" fmla="*/ 905992 w 1056130"/>
              <a:gd name="connsiteY2292" fmla="*/ 337458 h 1056130"/>
              <a:gd name="connsiteX2293" fmla="*/ 905920 w 1056130"/>
              <a:gd name="connsiteY2293" fmla="*/ 526433 h 1056130"/>
              <a:gd name="connsiteX2294" fmla="*/ 904024 w 1056130"/>
              <a:gd name="connsiteY2294" fmla="*/ 528329 h 1056130"/>
              <a:gd name="connsiteX2295" fmla="*/ 862498 w 1056130"/>
              <a:gd name="connsiteY2295" fmla="*/ 528329 h 1056130"/>
              <a:gd name="connsiteX2296" fmla="*/ 860338 w 1056130"/>
              <a:gd name="connsiteY2296" fmla="*/ 526169 h 1056130"/>
              <a:gd name="connsiteX2297" fmla="*/ 860338 w 1056130"/>
              <a:gd name="connsiteY2297" fmla="*/ 484836 h 1056130"/>
              <a:gd name="connsiteX2298" fmla="*/ 862354 w 1056130"/>
              <a:gd name="connsiteY2298" fmla="*/ 482772 h 1056130"/>
              <a:gd name="connsiteX2299" fmla="*/ 903976 w 1056130"/>
              <a:gd name="connsiteY2299" fmla="*/ 482772 h 1056130"/>
              <a:gd name="connsiteX2300" fmla="*/ 905992 w 1056130"/>
              <a:gd name="connsiteY2300" fmla="*/ 484836 h 1056130"/>
              <a:gd name="connsiteX2301" fmla="*/ 905920 w 1056130"/>
              <a:gd name="connsiteY2301" fmla="*/ 573215 h 1056130"/>
              <a:gd name="connsiteX2302" fmla="*/ 903520 w 1056130"/>
              <a:gd name="connsiteY2302" fmla="*/ 575495 h 1056130"/>
              <a:gd name="connsiteX2303" fmla="*/ 862715 w 1056130"/>
              <a:gd name="connsiteY2303" fmla="*/ 575495 h 1056130"/>
              <a:gd name="connsiteX2304" fmla="*/ 860314 w 1056130"/>
              <a:gd name="connsiteY2304" fmla="*/ 572855 h 1056130"/>
              <a:gd name="connsiteX2305" fmla="*/ 860314 w 1056130"/>
              <a:gd name="connsiteY2305" fmla="*/ 552572 h 1056130"/>
              <a:gd name="connsiteX2306" fmla="*/ 860314 w 1056130"/>
              <a:gd name="connsiteY2306" fmla="*/ 532290 h 1056130"/>
              <a:gd name="connsiteX2307" fmla="*/ 862522 w 1056130"/>
              <a:gd name="connsiteY2307" fmla="*/ 529889 h 1056130"/>
              <a:gd name="connsiteX2308" fmla="*/ 903856 w 1056130"/>
              <a:gd name="connsiteY2308" fmla="*/ 529889 h 1056130"/>
              <a:gd name="connsiteX2309" fmla="*/ 905968 w 1056130"/>
              <a:gd name="connsiteY2309" fmla="*/ 532122 h 1056130"/>
              <a:gd name="connsiteX2310" fmla="*/ 860314 w 1056130"/>
              <a:gd name="connsiteY2310" fmla="*/ 390288 h 1056130"/>
              <a:gd name="connsiteX2311" fmla="*/ 862354 w 1056130"/>
              <a:gd name="connsiteY2311" fmla="*/ 388272 h 1056130"/>
              <a:gd name="connsiteX2312" fmla="*/ 903952 w 1056130"/>
              <a:gd name="connsiteY2312" fmla="*/ 388272 h 1056130"/>
              <a:gd name="connsiteX2313" fmla="*/ 905968 w 1056130"/>
              <a:gd name="connsiteY2313" fmla="*/ 390312 h 1056130"/>
              <a:gd name="connsiteX2314" fmla="*/ 905968 w 1056130"/>
              <a:gd name="connsiteY2314" fmla="*/ 431909 h 1056130"/>
              <a:gd name="connsiteX2315" fmla="*/ 903928 w 1056130"/>
              <a:gd name="connsiteY2315" fmla="*/ 433926 h 1056130"/>
              <a:gd name="connsiteX2316" fmla="*/ 862354 w 1056130"/>
              <a:gd name="connsiteY2316" fmla="*/ 433926 h 1056130"/>
              <a:gd name="connsiteX2317" fmla="*/ 860338 w 1056130"/>
              <a:gd name="connsiteY2317" fmla="*/ 431885 h 1056130"/>
              <a:gd name="connsiteX2318" fmla="*/ 860338 w 1056130"/>
              <a:gd name="connsiteY2318" fmla="*/ 390144 h 1056130"/>
              <a:gd name="connsiteX2319" fmla="*/ 860314 w 1056130"/>
              <a:gd name="connsiteY2319" fmla="*/ 343074 h 1056130"/>
              <a:gd name="connsiteX2320" fmla="*/ 862210 w 1056130"/>
              <a:gd name="connsiteY2320" fmla="*/ 341202 h 1056130"/>
              <a:gd name="connsiteX2321" fmla="*/ 904072 w 1056130"/>
              <a:gd name="connsiteY2321" fmla="*/ 341202 h 1056130"/>
              <a:gd name="connsiteX2322" fmla="*/ 905968 w 1056130"/>
              <a:gd name="connsiteY2322" fmla="*/ 343074 h 1056130"/>
              <a:gd name="connsiteX2323" fmla="*/ 905968 w 1056130"/>
              <a:gd name="connsiteY2323" fmla="*/ 384671 h 1056130"/>
              <a:gd name="connsiteX2324" fmla="*/ 903928 w 1056130"/>
              <a:gd name="connsiteY2324" fmla="*/ 386664 h 1056130"/>
              <a:gd name="connsiteX2325" fmla="*/ 862354 w 1056130"/>
              <a:gd name="connsiteY2325" fmla="*/ 386664 h 1056130"/>
              <a:gd name="connsiteX2326" fmla="*/ 860338 w 1056130"/>
              <a:gd name="connsiteY2326" fmla="*/ 384671 h 1056130"/>
              <a:gd name="connsiteX2327" fmla="*/ 860338 w 1056130"/>
              <a:gd name="connsiteY2327" fmla="*/ 342930 h 1056130"/>
              <a:gd name="connsiteX2328" fmla="*/ 860314 w 1056130"/>
              <a:gd name="connsiteY2328" fmla="*/ 437406 h 1056130"/>
              <a:gd name="connsiteX2329" fmla="*/ 862186 w 1056130"/>
              <a:gd name="connsiteY2329" fmla="*/ 435510 h 1056130"/>
              <a:gd name="connsiteX2330" fmla="*/ 904048 w 1056130"/>
              <a:gd name="connsiteY2330" fmla="*/ 435510 h 1056130"/>
              <a:gd name="connsiteX2331" fmla="*/ 905968 w 1056130"/>
              <a:gd name="connsiteY2331" fmla="*/ 437382 h 1056130"/>
              <a:gd name="connsiteX2332" fmla="*/ 905968 w 1056130"/>
              <a:gd name="connsiteY2332" fmla="*/ 479219 h 1056130"/>
              <a:gd name="connsiteX2333" fmla="*/ 904072 w 1056130"/>
              <a:gd name="connsiteY2333" fmla="*/ 481163 h 1056130"/>
              <a:gd name="connsiteX2334" fmla="*/ 862258 w 1056130"/>
              <a:gd name="connsiteY2334" fmla="*/ 481163 h 1056130"/>
              <a:gd name="connsiteX2335" fmla="*/ 860338 w 1056130"/>
              <a:gd name="connsiteY2335" fmla="*/ 479267 h 1056130"/>
              <a:gd name="connsiteX2336" fmla="*/ 860338 w 1056130"/>
              <a:gd name="connsiteY2336" fmla="*/ 437262 h 1056130"/>
              <a:gd name="connsiteX2337" fmla="*/ 860314 w 1056130"/>
              <a:gd name="connsiteY2337" fmla="*/ 579167 h 1056130"/>
              <a:gd name="connsiteX2338" fmla="*/ 862570 w 1056130"/>
              <a:gd name="connsiteY2338" fmla="*/ 577079 h 1056130"/>
              <a:gd name="connsiteX2339" fmla="*/ 903904 w 1056130"/>
              <a:gd name="connsiteY2339" fmla="*/ 577079 h 1056130"/>
              <a:gd name="connsiteX2340" fmla="*/ 905968 w 1056130"/>
              <a:gd name="connsiteY2340" fmla="*/ 579119 h 1056130"/>
              <a:gd name="connsiteX2341" fmla="*/ 905968 w 1056130"/>
              <a:gd name="connsiteY2341" fmla="*/ 620693 h 1056130"/>
              <a:gd name="connsiteX2342" fmla="*/ 903952 w 1056130"/>
              <a:gd name="connsiteY2342" fmla="*/ 622733 h 1056130"/>
              <a:gd name="connsiteX2343" fmla="*/ 862402 w 1056130"/>
              <a:gd name="connsiteY2343" fmla="*/ 622733 h 1056130"/>
              <a:gd name="connsiteX2344" fmla="*/ 860338 w 1056130"/>
              <a:gd name="connsiteY2344" fmla="*/ 620765 h 1056130"/>
              <a:gd name="connsiteX2345" fmla="*/ 860338 w 1056130"/>
              <a:gd name="connsiteY2345" fmla="*/ 579023 h 1056130"/>
              <a:gd name="connsiteX2346" fmla="*/ 904216 w 1056130"/>
              <a:gd name="connsiteY2346" fmla="*/ 292236 h 1056130"/>
              <a:gd name="connsiteX2347" fmla="*/ 882901 w 1056130"/>
              <a:gd name="connsiteY2347" fmla="*/ 292236 h 1056130"/>
              <a:gd name="connsiteX2348" fmla="*/ 862354 w 1056130"/>
              <a:gd name="connsiteY2348" fmla="*/ 292236 h 1056130"/>
              <a:gd name="connsiteX2349" fmla="*/ 860338 w 1056130"/>
              <a:gd name="connsiteY2349" fmla="*/ 290220 h 1056130"/>
              <a:gd name="connsiteX2350" fmla="*/ 860338 w 1056130"/>
              <a:gd name="connsiteY2350" fmla="*/ 248623 h 1056130"/>
              <a:gd name="connsiteX2351" fmla="*/ 862234 w 1056130"/>
              <a:gd name="connsiteY2351" fmla="*/ 246678 h 1056130"/>
              <a:gd name="connsiteX2352" fmla="*/ 904096 w 1056130"/>
              <a:gd name="connsiteY2352" fmla="*/ 246678 h 1056130"/>
              <a:gd name="connsiteX2353" fmla="*/ 905992 w 1056130"/>
              <a:gd name="connsiteY2353" fmla="*/ 248623 h 1056130"/>
              <a:gd name="connsiteX2354" fmla="*/ 905992 w 1056130"/>
              <a:gd name="connsiteY2354" fmla="*/ 290484 h 1056130"/>
              <a:gd name="connsiteX2355" fmla="*/ 904216 w 1056130"/>
              <a:gd name="connsiteY2355" fmla="*/ 292236 h 1056130"/>
              <a:gd name="connsiteX2356" fmla="*/ 860338 w 1056130"/>
              <a:gd name="connsiteY2356" fmla="*/ 12434 h 1056130"/>
              <a:gd name="connsiteX2357" fmla="*/ 862234 w 1056130"/>
              <a:gd name="connsiteY2357" fmla="*/ 10513 h 1056130"/>
              <a:gd name="connsiteX2358" fmla="*/ 904096 w 1056130"/>
              <a:gd name="connsiteY2358" fmla="*/ 10513 h 1056130"/>
              <a:gd name="connsiteX2359" fmla="*/ 905992 w 1056130"/>
              <a:gd name="connsiteY2359" fmla="*/ 12434 h 1056130"/>
              <a:gd name="connsiteX2360" fmla="*/ 905992 w 1056130"/>
              <a:gd name="connsiteY2360" fmla="*/ 54295 h 1056130"/>
              <a:gd name="connsiteX2361" fmla="*/ 904216 w 1056130"/>
              <a:gd name="connsiteY2361" fmla="*/ 56095 h 1056130"/>
              <a:gd name="connsiteX2362" fmla="*/ 882877 w 1056130"/>
              <a:gd name="connsiteY2362" fmla="*/ 56095 h 1056130"/>
              <a:gd name="connsiteX2363" fmla="*/ 862330 w 1056130"/>
              <a:gd name="connsiteY2363" fmla="*/ 56095 h 1056130"/>
              <a:gd name="connsiteX2364" fmla="*/ 860314 w 1056130"/>
              <a:gd name="connsiteY2364" fmla="*/ 54055 h 1056130"/>
              <a:gd name="connsiteX2365" fmla="*/ 860338 w 1056130"/>
              <a:gd name="connsiteY2365" fmla="*/ 12434 h 1056130"/>
              <a:gd name="connsiteX2366" fmla="*/ 905944 w 1056130"/>
              <a:gd name="connsiteY2366" fmla="*/ 195672 h 1056130"/>
              <a:gd name="connsiteX2367" fmla="*/ 903904 w 1056130"/>
              <a:gd name="connsiteY2367" fmla="*/ 197712 h 1056130"/>
              <a:gd name="connsiteX2368" fmla="*/ 862378 w 1056130"/>
              <a:gd name="connsiteY2368" fmla="*/ 197712 h 1056130"/>
              <a:gd name="connsiteX2369" fmla="*/ 860338 w 1056130"/>
              <a:gd name="connsiteY2369" fmla="*/ 195696 h 1056130"/>
              <a:gd name="connsiteX2370" fmla="*/ 860338 w 1056130"/>
              <a:gd name="connsiteY2370" fmla="*/ 154099 h 1056130"/>
              <a:gd name="connsiteX2371" fmla="*/ 862354 w 1056130"/>
              <a:gd name="connsiteY2371" fmla="*/ 152059 h 1056130"/>
              <a:gd name="connsiteX2372" fmla="*/ 903952 w 1056130"/>
              <a:gd name="connsiteY2372" fmla="*/ 152059 h 1056130"/>
              <a:gd name="connsiteX2373" fmla="*/ 905992 w 1056130"/>
              <a:gd name="connsiteY2373" fmla="*/ 154099 h 1056130"/>
              <a:gd name="connsiteX2374" fmla="*/ 905992 w 1056130"/>
              <a:gd name="connsiteY2374" fmla="*/ 195672 h 1056130"/>
              <a:gd name="connsiteX2375" fmla="*/ 905944 w 1056130"/>
              <a:gd name="connsiteY2375" fmla="*/ 101365 h 1056130"/>
              <a:gd name="connsiteX2376" fmla="*/ 903928 w 1056130"/>
              <a:gd name="connsiteY2376" fmla="*/ 103405 h 1056130"/>
              <a:gd name="connsiteX2377" fmla="*/ 883117 w 1056130"/>
              <a:gd name="connsiteY2377" fmla="*/ 103405 h 1056130"/>
              <a:gd name="connsiteX2378" fmla="*/ 862378 w 1056130"/>
              <a:gd name="connsiteY2378" fmla="*/ 103405 h 1056130"/>
              <a:gd name="connsiteX2379" fmla="*/ 860338 w 1056130"/>
              <a:gd name="connsiteY2379" fmla="*/ 101389 h 1056130"/>
              <a:gd name="connsiteX2380" fmla="*/ 860338 w 1056130"/>
              <a:gd name="connsiteY2380" fmla="*/ 59551 h 1056130"/>
              <a:gd name="connsiteX2381" fmla="*/ 862234 w 1056130"/>
              <a:gd name="connsiteY2381" fmla="*/ 57655 h 1056130"/>
              <a:gd name="connsiteX2382" fmla="*/ 904072 w 1056130"/>
              <a:gd name="connsiteY2382" fmla="*/ 57655 h 1056130"/>
              <a:gd name="connsiteX2383" fmla="*/ 905992 w 1056130"/>
              <a:gd name="connsiteY2383" fmla="*/ 59527 h 1056130"/>
              <a:gd name="connsiteX2384" fmla="*/ 905944 w 1056130"/>
              <a:gd name="connsiteY2384" fmla="*/ 148386 h 1056130"/>
              <a:gd name="connsiteX2385" fmla="*/ 903712 w 1056130"/>
              <a:gd name="connsiteY2385" fmla="*/ 150475 h 1056130"/>
              <a:gd name="connsiteX2386" fmla="*/ 862666 w 1056130"/>
              <a:gd name="connsiteY2386" fmla="*/ 150475 h 1056130"/>
              <a:gd name="connsiteX2387" fmla="*/ 860266 w 1056130"/>
              <a:gd name="connsiteY2387" fmla="*/ 148266 h 1056130"/>
              <a:gd name="connsiteX2388" fmla="*/ 860266 w 1056130"/>
              <a:gd name="connsiteY2388" fmla="*/ 107221 h 1056130"/>
              <a:gd name="connsiteX2389" fmla="*/ 862354 w 1056130"/>
              <a:gd name="connsiteY2389" fmla="*/ 104989 h 1056130"/>
              <a:gd name="connsiteX2390" fmla="*/ 903952 w 1056130"/>
              <a:gd name="connsiteY2390" fmla="*/ 104989 h 1056130"/>
              <a:gd name="connsiteX2391" fmla="*/ 905920 w 1056130"/>
              <a:gd name="connsiteY2391" fmla="*/ 107053 h 1056130"/>
              <a:gd name="connsiteX2392" fmla="*/ 860338 w 1056130"/>
              <a:gd name="connsiteY2392" fmla="*/ 201193 h 1056130"/>
              <a:gd name="connsiteX2393" fmla="*/ 862162 w 1056130"/>
              <a:gd name="connsiteY2393" fmla="*/ 199249 h 1056130"/>
              <a:gd name="connsiteX2394" fmla="*/ 904288 w 1056130"/>
              <a:gd name="connsiteY2394" fmla="*/ 199249 h 1056130"/>
              <a:gd name="connsiteX2395" fmla="*/ 906016 w 1056130"/>
              <a:gd name="connsiteY2395" fmla="*/ 201097 h 1056130"/>
              <a:gd name="connsiteX2396" fmla="*/ 906016 w 1056130"/>
              <a:gd name="connsiteY2396" fmla="*/ 242958 h 1056130"/>
              <a:gd name="connsiteX2397" fmla="*/ 903904 w 1056130"/>
              <a:gd name="connsiteY2397" fmla="*/ 244950 h 1056130"/>
              <a:gd name="connsiteX2398" fmla="*/ 862570 w 1056130"/>
              <a:gd name="connsiteY2398" fmla="*/ 244950 h 1056130"/>
              <a:gd name="connsiteX2399" fmla="*/ 860338 w 1056130"/>
              <a:gd name="connsiteY2399" fmla="*/ 242550 h 1056130"/>
              <a:gd name="connsiteX2400" fmla="*/ 860338 w 1056130"/>
              <a:gd name="connsiteY2400" fmla="*/ 221763 h 1056130"/>
              <a:gd name="connsiteX2401" fmla="*/ 860338 w 1056130"/>
              <a:gd name="connsiteY2401" fmla="*/ 201265 h 1056130"/>
              <a:gd name="connsiteX2402" fmla="*/ 859642 w 1056130"/>
              <a:gd name="connsiteY2402" fmla="*/ 624221 h 1056130"/>
              <a:gd name="connsiteX2403" fmla="*/ 866843 w 1056130"/>
              <a:gd name="connsiteY2403" fmla="*/ 626261 h 1056130"/>
              <a:gd name="connsiteX2404" fmla="*/ 866843 w 1056130"/>
              <a:gd name="connsiteY2404" fmla="*/ 626741 h 1056130"/>
              <a:gd name="connsiteX2405" fmla="*/ 863963 w 1056130"/>
              <a:gd name="connsiteY2405" fmla="*/ 626741 h 1056130"/>
              <a:gd name="connsiteX2406" fmla="*/ 827670 w 1056130"/>
              <a:gd name="connsiteY2406" fmla="*/ 626741 h 1056130"/>
              <a:gd name="connsiteX2407" fmla="*/ 818717 w 1056130"/>
              <a:gd name="connsiteY2407" fmla="*/ 624053 h 1056130"/>
              <a:gd name="connsiteX2408" fmla="*/ 854025 w 1056130"/>
              <a:gd name="connsiteY2408" fmla="*/ 624053 h 1056130"/>
              <a:gd name="connsiteX2409" fmla="*/ 859642 w 1056130"/>
              <a:gd name="connsiteY2409" fmla="*/ 624293 h 1056130"/>
              <a:gd name="connsiteX2410" fmla="*/ 858778 w 1056130"/>
              <a:gd name="connsiteY2410" fmla="*/ 195888 h 1056130"/>
              <a:gd name="connsiteX2411" fmla="*/ 856810 w 1056130"/>
              <a:gd name="connsiteY2411" fmla="*/ 197712 h 1056130"/>
              <a:gd name="connsiteX2412" fmla="*/ 816005 w 1056130"/>
              <a:gd name="connsiteY2412" fmla="*/ 197712 h 1056130"/>
              <a:gd name="connsiteX2413" fmla="*/ 813076 w 1056130"/>
              <a:gd name="connsiteY2413" fmla="*/ 194952 h 1056130"/>
              <a:gd name="connsiteX2414" fmla="*/ 813076 w 1056130"/>
              <a:gd name="connsiteY2414" fmla="*/ 154675 h 1056130"/>
              <a:gd name="connsiteX2415" fmla="*/ 815621 w 1056130"/>
              <a:gd name="connsiteY2415" fmla="*/ 152059 h 1056130"/>
              <a:gd name="connsiteX2416" fmla="*/ 856162 w 1056130"/>
              <a:gd name="connsiteY2416" fmla="*/ 152059 h 1056130"/>
              <a:gd name="connsiteX2417" fmla="*/ 858754 w 1056130"/>
              <a:gd name="connsiteY2417" fmla="*/ 154459 h 1056130"/>
              <a:gd name="connsiteX2418" fmla="*/ 858754 w 1056130"/>
              <a:gd name="connsiteY2418" fmla="*/ 195888 h 1056130"/>
              <a:gd name="connsiteX2419" fmla="*/ 858778 w 1056130"/>
              <a:gd name="connsiteY2419" fmla="*/ 458121 h 1056130"/>
              <a:gd name="connsiteX2420" fmla="*/ 858778 w 1056130"/>
              <a:gd name="connsiteY2420" fmla="*/ 478667 h 1056130"/>
              <a:gd name="connsiteX2421" fmla="*/ 856594 w 1056130"/>
              <a:gd name="connsiteY2421" fmla="*/ 481067 h 1056130"/>
              <a:gd name="connsiteX2422" fmla="*/ 815573 w 1056130"/>
              <a:gd name="connsiteY2422" fmla="*/ 481067 h 1056130"/>
              <a:gd name="connsiteX2423" fmla="*/ 813172 w 1056130"/>
              <a:gd name="connsiteY2423" fmla="*/ 478667 h 1056130"/>
              <a:gd name="connsiteX2424" fmla="*/ 813172 w 1056130"/>
              <a:gd name="connsiteY2424" fmla="*/ 437862 h 1056130"/>
              <a:gd name="connsiteX2425" fmla="*/ 815405 w 1056130"/>
              <a:gd name="connsiteY2425" fmla="*/ 435462 h 1056130"/>
              <a:gd name="connsiteX2426" fmla="*/ 856762 w 1056130"/>
              <a:gd name="connsiteY2426" fmla="*/ 435462 h 1056130"/>
              <a:gd name="connsiteX2427" fmla="*/ 858850 w 1056130"/>
              <a:gd name="connsiteY2427" fmla="*/ 437670 h 1056130"/>
              <a:gd name="connsiteX2428" fmla="*/ 858778 w 1056130"/>
              <a:gd name="connsiteY2428" fmla="*/ 269217 h 1056130"/>
              <a:gd name="connsiteX2429" fmla="*/ 858778 w 1056130"/>
              <a:gd name="connsiteY2429" fmla="*/ 289836 h 1056130"/>
              <a:gd name="connsiteX2430" fmla="*/ 856378 w 1056130"/>
              <a:gd name="connsiteY2430" fmla="*/ 292236 h 1056130"/>
              <a:gd name="connsiteX2431" fmla="*/ 815573 w 1056130"/>
              <a:gd name="connsiteY2431" fmla="*/ 292236 h 1056130"/>
              <a:gd name="connsiteX2432" fmla="*/ 813172 w 1056130"/>
              <a:gd name="connsiteY2432" fmla="*/ 290004 h 1056130"/>
              <a:gd name="connsiteX2433" fmla="*/ 813172 w 1056130"/>
              <a:gd name="connsiteY2433" fmla="*/ 248911 h 1056130"/>
              <a:gd name="connsiteX2434" fmla="*/ 815573 w 1056130"/>
              <a:gd name="connsiteY2434" fmla="*/ 246654 h 1056130"/>
              <a:gd name="connsiteX2435" fmla="*/ 856666 w 1056130"/>
              <a:gd name="connsiteY2435" fmla="*/ 246654 h 1056130"/>
              <a:gd name="connsiteX2436" fmla="*/ 858874 w 1056130"/>
              <a:gd name="connsiteY2436" fmla="*/ 249055 h 1056130"/>
              <a:gd name="connsiteX2437" fmla="*/ 813172 w 1056130"/>
              <a:gd name="connsiteY2437" fmla="*/ 295620 h 1056130"/>
              <a:gd name="connsiteX2438" fmla="*/ 815093 w 1056130"/>
              <a:gd name="connsiteY2438" fmla="*/ 293748 h 1056130"/>
              <a:gd name="connsiteX2439" fmla="*/ 856930 w 1056130"/>
              <a:gd name="connsiteY2439" fmla="*/ 293748 h 1056130"/>
              <a:gd name="connsiteX2440" fmla="*/ 858802 w 1056130"/>
              <a:gd name="connsiteY2440" fmla="*/ 295620 h 1056130"/>
              <a:gd name="connsiteX2441" fmla="*/ 858802 w 1056130"/>
              <a:gd name="connsiteY2441" fmla="*/ 316671 h 1056130"/>
              <a:gd name="connsiteX2442" fmla="*/ 858802 w 1056130"/>
              <a:gd name="connsiteY2442" fmla="*/ 337458 h 1056130"/>
              <a:gd name="connsiteX2443" fmla="*/ 856810 w 1056130"/>
              <a:gd name="connsiteY2443" fmla="*/ 339474 h 1056130"/>
              <a:gd name="connsiteX2444" fmla="*/ 815213 w 1056130"/>
              <a:gd name="connsiteY2444" fmla="*/ 339474 h 1056130"/>
              <a:gd name="connsiteX2445" fmla="*/ 813172 w 1056130"/>
              <a:gd name="connsiteY2445" fmla="*/ 337458 h 1056130"/>
              <a:gd name="connsiteX2446" fmla="*/ 813172 w 1056130"/>
              <a:gd name="connsiteY2446" fmla="*/ 295596 h 1056130"/>
              <a:gd name="connsiteX2447" fmla="*/ 815261 w 1056130"/>
              <a:gd name="connsiteY2447" fmla="*/ 341082 h 1056130"/>
              <a:gd name="connsiteX2448" fmla="*/ 856618 w 1056130"/>
              <a:gd name="connsiteY2448" fmla="*/ 341082 h 1056130"/>
              <a:gd name="connsiteX2449" fmla="*/ 858826 w 1056130"/>
              <a:gd name="connsiteY2449" fmla="*/ 343146 h 1056130"/>
              <a:gd name="connsiteX2450" fmla="*/ 858826 w 1056130"/>
              <a:gd name="connsiteY2450" fmla="*/ 384503 h 1056130"/>
              <a:gd name="connsiteX2451" fmla="*/ 856882 w 1056130"/>
              <a:gd name="connsiteY2451" fmla="*/ 386568 h 1056130"/>
              <a:gd name="connsiteX2452" fmla="*/ 815189 w 1056130"/>
              <a:gd name="connsiteY2452" fmla="*/ 386568 h 1056130"/>
              <a:gd name="connsiteX2453" fmla="*/ 813076 w 1056130"/>
              <a:gd name="connsiteY2453" fmla="*/ 384623 h 1056130"/>
              <a:gd name="connsiteX2454" fmla="*/ 813076 w 1056130"/>
              <a:gd name="connsiteY2454" fmla="*/ 342978 h 1056130"/>
              <a:gd name="connsiteX2455" fmla="*/ 815189 w 1056130"/>
              <a:gd name="connsiteY2455" fmla="*/ 341058 h 1056130"/>
              <a:gd name="connsiteX2456" fmla="*/ 813172 w 1056130"/>
              <a:gd name="connsiteY2456" fmla="*/ 390432 h 1056130"/>
              <a:gd name="connsiteX2457" fmla="*/ 815573 w 1056130"/>
              <a:gd name="connsiteY2457" fmla="*/ 388032 h 1056130"/>
              <a:gd name="connsiteX2458" fmla="*/ 856378 w 1056130"/>
              <a:gd name="connsiteY2458" fmla="*/ 388032 h 1056130"/>
              <a:gd name="connsiteX2459" fmla="*/ 858658 w 1056130"/>
              <a:gd name="connsiteY2459" fmla="*/ 390432 h 1056130"/>
              <a:gd name="connsiteX2460" fmla="*/ 858658 w 1056130"/>
              <a:gd name="connsiteY2460" fmla="*/ 431453 h 1056130"/>
              <a:gd name="connsiteX2461" fmla="*/ 856378 w 1056130"/>
              <a:gd name="connsiteY2461" fmla="*/ 433854 h 1056130"/>
              <a:gd name="connsiteX2462" fmla="*/ 815405 w 1056130"/>
              <a:gd name="connsiteY2462" fmla="*/ 433854 h 1056130"/>
              <a:gd name="connsiteX2463" fmla="*/ 813004 w 1056130"/>
              <a:gd name="connsiteY2463" fmla="*/ 431453 h 1056130"/>
              <a:gd name="connsiteX2464" fmla="*/ 813004 w 1056130"/>
              <a:gd name="connsiteY2464" fmla="*/ 410667 h 1056130"/>
              <a:gd name="connsiteX2465" fmla="*/ 813172 w 1056130"/>
              <a:gd name="connsiteY2465" fmla="*/ 390432 h 1056130"/>
              <a:gd name="connsiteX2466" fmla="*/ 813172 w 1056130"/>
              <a:gd name="connsiteY2466" fmla="*/ 579047 h 1056130"/>
              <a:gd name="connsiteX2467" fmla="*/ 815405 w 1056130"/>
              <a:gd name="connsiteY2467" fmla="*/ 576935 h 1056130"/>
              <a:gd name="connsiteX2468" fmla="*/ 856762 w 1056130"/>
              <a:gd name="connsiteY2468" fmla="*/ 576935 h 1056130"/>
              <a:gd name="connsiteX2469" fmla="*/ 858802 w 1056130"/>
              <a:gd name="connsiteY2469" fmla="*/ 578903 h 1056130"/>
              <a:gd name="connsiteX2470" fmla="*/ 858802 w 1056130"/>
              <a:gd name="connsiteY2470" fmla="*/ 620789 h 1056130"/>
              <a:gd name="connsiteX2471" fmla="*/ 856882 w 1056130"/>
              <a:gd name="connsiteY2471" fmla="*/ 622589 h 1056130"/>
              <a:gd name="connsiteX2472" fmla="*/ 815189 w 1056130"/>
              <a:gd name="connsiteY2472" fmla="*/ 622589 h 1056130"/>
              <a:gd name="connsiteX2473" fmla="*/ 813076 w 1056130"/>
              <a:gd name="connsiteY2473" fmla="*/ 620669 h 1056130"/>
              <a:gd name="connsiteX2474" fmla="*/ 813172 w 1056130"/>
              <a:gd name="connsiteY2474" fmla="*/ 579047 h 1056130"/>
              <a:gd name="connsiteX2475" fmla="*/ 813172 w 1056130"/>
              <a:gd name="connsiteY2475" fmla="*/ 531714 h 1056130"/>
              <a:gd name="connsiteX2476" fmla="*/ 815285 w 1056130"/>
              <a:gd name="connsiteY2476" fmla="*/ 529769 h 1056130"/>
              <a:gd name="connsiteX2477" fmla="*/ 856906 w 1056130"/>
              <a:gd name="connsiteY2477" fmla="*/ 529769 h 1056130"/>
              <a:gd name="connsiteX2478" fmla="*/ 858802 w 1056130"/>
              <a:gd name="connsiteY2478" fmla="*/ 531642 h 1056130"/>
              <a:gd name="connsiteX2479" fmla="*/ 858802 w 1056130"/>
              <a:gd name="connsiteY2479" fmla="*/ 573527 h 1056130"/>
              <a:gd name="connsiteX2480" fmla="*/ 856882 w 1056130"/>
              <a:gd name="connsiteY2480" fmla="*/ 575351 h 1056130"/>
              <a:gd name="connsiteX2481" fmla="*/ 815165 w 1056130"/>
              <a:gd name="connsiteY2481" fmla="*/ 575351 h 1056130"/>
              <a:gd name="connsiteX2482" fmla="*/ 813100 w 1056130"/>
              <a:gd name="connsiteY2482" fmla="*/ 573335 h 1056130"/>
              <a:gd name="connsiteX2483" fmla="*/ 813172 w 1056130"/>
              <a:gd name="connsiteY2483" fmla="*/ 531714 h 1056130"/>
              <a:gd name="connsiteX2484" fmla="*/ 858778 w 1056130"/>
              <a:gd name="connsiteY2484" fmla="*/ 499670 h 1056130"/>
              <a:gd name="connsiteX2485" fmla="*/ 858778 w 1056130"/>
              <a:gd name="connsiteY2485" fmla="*/ 526073 h 1056130"/>
              <a:gd name="connsiteX2486" fmla="*/ 856642 w 1056130"/>
              <a:gd name="connsiteY2486" fmla="*/ 528257 h 1056130"/>
              <a:gd name="connsiteX2487" fmla="*/ 814997 w 1056130"/>
              <a:gd name="connsiteY2487" fmla="*/ 528257 h 1056130"/>
              <a:gd name="connsiteX2488" fmla="*/ 813100 w 1056130"/>
              <a:gd name="connsiteY2488" fmla="*/ 526385 h 1056130"/>
              <a:gd name="connsiteX2489" fmla="*/ 813100 w 1056130"/>
              <a:gd name="connsiteY2489" fmla="*/ 484764 h 1056130"/>
              <a:gd name="connsiteX2490" fmla="*/ 815381 w 1056130"/>
              <a:gd name="connsiteY2490" fmla="*/ 482700 h 1056130"/>
              <a:gd name="connsiteX2491" fmla="*/ 849177 w 1056130"/>
              <a:gd name="connsiteY2491" fmla="*/ 482700 h 1056130"/>
              <a:gd name="connsiteX2492" fmla="*/ 857074 w 1056130"/>
              <a:gd name="connsiteY2492" fmla="*/ 482700 h 1056130"/>
              <a:gd name="connsiteX2493" fmla="*/ 858850 w 1056130"/>
              <a:gd name="connsiteY2493" fmla="*/ 484476 h 1056130"/>
              <a:gd name="connsiteX2494" fmla="*/ 858778 w 1056130"/>
              <a:gd name="connsiteY2494" fmla="*/ 499670 h 1056130"/>
              <a:gd name="connsiteX2495" fmla="*/ 858778 w 1056130"/>
              <a:gd name="connsiteY2495" fmla="*/ 148674 h 1056130"/>
              <a:gd name="connsiteX2496" fmla="*/ 856858 w 1056130"/>
              <a:gd name="connsiteY2496" fmla="*/ 150475 h 1056130"/>
              <a:gd name="connsiteX2497" fmla="*/ 815189 w 1056130"/>
              <a:gd name="connsiteY2497" fmla="*/ 150475 h 1056130"/>
              <a:gd name="connsiteX2498" fmla="*/ 813076 w 1056130"/>
              <a:gd name="connsiteY2498" fmla="*/ 148554 h 1056130"/>
              <a:gd name="connsiteX2499" fmla="*/ 813076 w 1056130"/>
              <a:gd name="connsiteY2499" fmla="*/ 106933 h 1056130"/>
              <a:gd name="connsiteX2500" fmla="*/ 814877 w 1056130"/>
              <a:gd name="connsiteY2500" fmla="*/ 104989 h 1056130"/>
              <a:gd name="connsiteX2501" fmla="*/ 857026 w 1056130"/>
              <a:gd name="connsiteY2501" fmla="*/ 104989 h 1056130"/>
              <a:gd name="connsiteX2502" fmla="*/ 858754 w 1056130"/>
              <a:gd name="connsiteY2502" fmla="*/ 106813 h 1056130"/>
              <a:gd name="connsiteX2503" fmla="*/ 858778 w 1056130"/>
              <a:gd name="connsiteY2503" fmla="*/ 148674 h 1056130"/>
              <a:gd name="connsiteX2504" fmla="*/ 813172 w 1056130"/>
              <a:gd name="connsiteY2504" fmla="*/ 59527 h 1056130"/>
              <a:gd name="connsiteX2505" fmla="*/ 815093 w 1056130"/>
              <a:gd name="connsiteY2505" fmla="*/ 57655 h 1056130"/>
              <a:gd name="connsiteX2506" fmla="*/ 856954 w 1056130"/>
              <a:gd name="connsiteY2506" fmla="*/ 57655 h 1056130"/>
              <a:gd name="connsiteX2507" fmla="*/ 858802 w 1056130"/>
              <a:gd name="connsiteY2507" fmla="*/ 59551 h 1056130"/>
              <a:gd name="connsiteX2508" fmla="*/ 858802 w 1056130"/>
              <a:gd name="connsiteY2508" fmla="*/ 101389 h 1056130"/>
              <a:gd name="connsiteX2509" fmla="*/ 856786 w 1056130"/>
              <a:gd name="connsiteY2509" fmla="*/ 103405 h 1056130"/>
              <a:gd name="connsiteX2510" fmla="*/ 815141 w 1056130"/>
              <a:gd name="connsiteY2510" fmla="*/ 103405 h 1056130"/>
              <a:gd name="connsiteX2511" fmla="*/ 813100 w 1056130"/>
              <a:gd name="connsiteY2511" fmla="*/ 101365 h 1056130"/>
              <a:gd name="connsiteX2512" fmla="*/ 813172 w 1056130"/>
              <a:gd name="connsiteY2512" fmla="*/ 59527 h 1056130"/>
              <a:gd name="connsiteX2513" fmla="*/ 814757 w 1056130"/>
              <a:gd name="connsiteY2513" fmla="*/ 10489 h 1056130"/>
              <a:gd name="connsiteX2514" fmla="*/ 856642 w 1056130"/>
              <a:gd name="connsiteY2514" fmla="*/ 10489 h 1056130"/>
              <a:gd name="connsiteX2515" fmla="*/ 858826 w 1056130"/>
              <a:gd name="connsiteY2515" fmla="*/ 12602 h 1056130"/>
              <a:gd name="connsiteX2516" fmla="*/ 858826 w 1056130"/>
              <a:gd name="connsiteY2516" fmla="*/ 53719 h 1056130"/>
              <a:gd name="connsiteX2517" fmla="*/ 856426 w 1056130"/>
              <a:gd name="connsiteY2517" fmla="*/ 56119 h 1056130"/>
              <a:gd name="connsiteX2518" fmla="*/ 815861 w 1056130"/>
              <a:gd name="connsiteY2518" fmla="*/ 56119 h 1056130"/>
              <a:gd name="connsiteX2519" fmla="*/ 813220 w 1056130"/>
              <a:gd name="connsiteY2519" fmla="*/ 53719 h 1056130"/>
              <a:gd name="connsiteX2520" fmla="*/ 813220 w 1056130"/>
              <a:gd name="connsiteY2520" fmla="*/ 13010 h 1056130"/>
              <a:gd name="connsiteX2521" fmla="*/ 813220 w 1056130"/>
              <a:gd name="connsiteY2521" fmla="*/ 11953 h 1056130"/>
              <a:gd name="connsiteX2522" fmla="*/ 814685 w 1056130"/>
              <a:gd name="connsiteY2522" fmla="*/ 10489 h 1056130"/>
              <a:gd name="connsiteX2523" fmla="*/ 813148 w 1056130"/>
              <a:gd name="connsiteY2523" fmla="*/ 243318 h 1056130"/>
              <a:gd name="connsiteX2524" fmla="*/ 813148 w 1056130"/>
              <a:gd name="connsiteY2524" fmla="*/ 242262 h 1056130"/>
              <a:gd name="connsiteX2525" fmla="*/ 813148 w 1056130"/>
              <a:gd name="connsiteY2525" fmla="*/ 201769 h 1056130"/>
              <a:gd name="connsiteX2526" fmla="*/ 815549 w 1056130"/>
              <a:gd name="connsiteY2526" fmla="*/ 199369 h 1056130"/>
              <a:gd name="connsiteX2527" fmla="*/ 835831 w 1056130"/>
              <a:gd name="connsiteY2527" fmla="*/ 199369 h 1056130"/>
              <a:gd name="connsiteX2528" fmla="*/ 856642 w 1056130"/>
              <a:gd name="connsiteY2528" fmla="*/ 199369 h 1056130"/>
              <a:gd name="connsiteX2529" fmla="*/ 858850 w 1056130"/>
              <a:gd name="connsiteY2529" fmla="*/ 201433 h 1056130"/>
              <a:gd name="connsiteX2530" fmla="*/ 858850 w 1056130"/>
              <a:gd name="connsiteY2530" fmla="*/ 242790 h 1056130"/>
              <a:gd name="connsiteX2531" fmla="*/ 856450 w 1056130"/>
              <a:gd name="connsiteY2531" fmla="*/ 245022 h 1056130"/>
              <a:gd name="connsiteX2532" fmla="*/ 815573 w 1056130"/>
              <a:gd name="connsiteY2532" fmla="*/ 245022 h 1056130"/>
              <a:gd name="connsiteX2533" fmla="*/ 814517 w 1056130"/>
              <a:gd name="connsiteY2533" fmla="*/ 245022 h 1056130"/>
              <a:gd name="connsiteX2534" fmla="*/ 813172 w 1056130"/>
              <a:gd name="connsiteY2534" fmla="*/ 243390 h 1056130"/>
              <a:gd name="connsiteX2535" fmla="*/ 819101 w 1056130"/>
              <a:gd name="connsiteY2535" fmla="*/ 626357 h 1056130"/>
              <a:gd name="connsiteX2536" fmla="*/ 815861 w 1056130"/>
              <a:gd name="connsiteY2536" fmla="*/ 626741 h 1056130"/>
              <a:gd name="connsiteX2537" fmla="*/ 778992 w 1056130"/>
              <a:gd name="connsiteY2537" fmla="*/ 626741 h 1056130"/>
              <a:gd name="connsiteX2538" fmla="*/ 770855 w 1056130"/>
              <a:gd name="connsiteY2538" fmla="*/ 624053 h 1056130"/>
              <a:gd name="connsiteX2539" fmla="*/ 783457 w 1056130"/>
              <a:gd name="connsiteY2539" fmla="*/ 624053 h 1056130"/>
              <a:gd name="connsiteX2540" fmla="*/ 809860 w 1056130"/>
              <a:gd name="connsiteY2540" fmla="*/ 624053 h 1056130"/>
              <a:gd name="connsiteX2541" fmla="*/ 819029 w 1056130"/>
              <a:gd name="connsiteY2541" fmla="*/ 626429 h 1056130"/>
              <a:gd name="connsiteX2542" fmla="*/ 811492 w 1056130"/>
              <a:gd name="connsiteY2542" fmla="*/ 431453 h 1056130"/>
              <a:gd name="connsiteX2543" fmla="*/ 809092 w 1056130"/>
              <a:gd name="connsiteY2543" fmla="*/ 433734 h 1056130"/>
              <a:gd name="connsiteX2544" fmla="*/ 768071 w 1056130"/>
              <a:gd name="connsiteY2544" fmla="*/ 433734 h 1056130"/>
              <a:gd name="connsiteX2545" fmla="*/ 765935 w 1056130"/>
              <a:gd name="connsiteY2545" fmla="*/ 431573 h 1056130"/>
              <a:gd name="connsiteX2546" fmla="*/ 765935 w 1056130"/>
              <a:gd name="connsiteY2546" fmla="*/ 390240 h 1056130"/>
              <a:gd name="connsiteX2547" fmla="*/ 768095 w 1056130"/>
              <a:gd name="connsiteY2547" fmla="*/ 388080 h 1056130"/>
              <a:gd name="connsiteX2548" fmla="*/ 809428 w 1056130"/>
              <a:gd name="connsiteY2548" fmla="*/ 388080 h 1056130"/>
              <a:gd name="connsiteX2549" fmla="*/ 811492 w 1056130"/>
              <a:gd name="connsiteY2549" fmla="*/ 390120 h 1056130"/>
              <a:gd name="connsiteX2550" fmla="*/ 811492 w 1056130"/>
              <a:gd name="connsiteY2550" fmla="*/ 411171 h 1056130"/>
              <a:gd name="connsiteX2551" fmla="*/ 811492 w 1056130"/>
              <a:gd name="connsiteY2551" fmla="*/ 431453 h 1056130"/>
              <a:gd name="connsiteX2552" fmla="*/ 811492 w 1056130"/>
              <a:gd name="connsiteY2552" fmla="*/ 437262 h 1056130"/>
              <a:gd name="connsiteX2553" fmla="*/ 811492 w 1056130"/>
              <a:gd name="connsiteY2553" fmla="*/ 478883 h 1056130"/>
              <a:gd name="connsiteX2554" fmla="*/ 809500 w 1056130"/>
              <a:gd name="connsiteY2554" fmla="*/ 480971 h 1056130"/>
              <a:gd name="connsiteX2555" fmla="*/ 767879 w 1056130"/>
              <a:gd name="connsiteY2555" fmla="*/ 480971 h 1056130"/>
              <a:gd name="connsiteX2556" fmla="*/ 765935 w 1056130"/>
              <a:gd name="connsiteY2556" fmla="*/ 478859 h 1056130"/>
              <a:gd name="connsiteX2557" fmla="*/ 765935 w 1056130"/>
              <a:gd name="connsiteY2557" fmla="*/ 437502 h 1056130"/>
              <a:gd name="connsiteX2558" fmla="*/ 768023 w 1056130"/>
              <a:gd name="connsiteY2558" fmla="*/ 435318 h 1056130"/>
              <a:gd name="connsiteX2559" fmla="*/ 809380 w 1056130"/>
              <a:gd name="connsiteY2559" fmla="*/ 435318 h 1056130"/>
              <a:gd name="connsiteX2560" fmla="*/ 811492 w 1056130"/>
              <a:gd name="connsiteY2560" fmla="*/ 437310 h 1056130"/>
              <a:gd name="connsiteX2561" fmla="*/ 811492 w 1056130"/>
              <a:gd name="connsiteY2561" fmla="*/ 384599 h 1056130"/>
              <a:gd name="connsiteX2562" fmla="*/ 809620 w 1056130"/>
              <a:gd name="connsiteY2562" fmla="*/ 386472 h 1056130"/>
              <a:gd name="connsiteX2563" fmla="*/ 767807 w 1056130"/>
              <a:gd name="connsiteY2563" fmla="*/ 386472 h 1056130"/>
              <a:gd name="connsiteX2564" fmla="*/ 765935 w 1056130"/>
              <a:gd name="connsiteY2564" fmla="*/ 384599 h 1056130"/>
              <a:gd name="connsiteX2565" fmla="*/ 765935 w 1056130"/>
              <a:gd name="connsiteY2565" fmla="*/ 342762 h 1056130"/>
              <a:gd name="connsiteX2566" fmla="*/ 767711 w 1056130"/>
              <a:gd name="connsiteY2566" fmla="*/ 340986 h 1056130"/>
              <a:gd name="connsiteX2567" fmla="*/ 809788 w 1056130"/>
              <a:gd name="connsiteY2567" fmla="*/ 340986 h 1056130"/>
              <a:gd name="connsiteX2568" fmla="*/ 811564 w 1056130"/>
              <a:gd name="connsiteY2568" fmla="*/ 342786 h 1056130"/>
              <a:gd name="connsiteX2569" fmla="*/ 811492 w 1056130"/>
              <a:gd name="connsiteY2569" fmla="*/ 384647 h 1056130"/>
              <a:gd name="connsiteX2570" fmla="*/ 765382 w 1056130"/>
              <a:gd name="connsiteY2570" fmla="*/ 295789 h 1056130"/>
              <a:gd name="connsiteX2571" fmla="*/ 765983 w 1056130"/>
              <a:gd name="connsiteY2571" fmla="*/ 293652 h 1056130"/>
              <a:gd name="connsiteX2572" fmla="*/ 768383 w 1056130"/>
              <a:gd name="connsiteY2572" fmla="*/ 293076 h 1056130"/>
              <a:gd name="connsiteX2573" fmla="*/ 808756 w 1056130"/>
              <a:gd name="connsiteY2573" fmla="*/ 293076 h 1056130"/>
              <a:gd name="connsiteX2574" fmla="*/ 811156 w 1056130"/>
              <a:gd name="connsiteY2574" fmla="*/ 293580 h 1056130"/>
              <a:gd name="connsiteX2575" fmla="*/ 811420 w 1056130"/>
              <a:gd name="connsiteY2575" fmla="*/ 296173 h 1056130"/>
              <a:gd name="connsiteX2576" fmla="*/ 811420 w 1056130"/>
              <a:gd name="connsiteY2576" fmla="*/ 336714 h 1056130"/>
              <a:gd name="connsiteX2577" fmla="*/ 811420 w 1056130"/>
              <a:gd name="connsiteY2577" fmla="*/ 338274 h 1056130"/>
              <a:gd name="connsiteX2578" fmla="*/ 810268 w 1056130"/>
              <a:gd name="connsiteY2578" fmla="*/ 339354 h 1056130"/>
              <a:gd name="connsiteX2579" fmla="*/ 808420 w 1056130"/>
              <a:gd name="connsiteY2579" fmla="*/ 339354 h 1056130"/>
              <a:gd name="connsiteX2580" fmla="*/ 766103 w 1056130"/>
              <a:gd name="connsiteY2580" fmla="*/ 339354 h 1056130"/>
              <a:gd name="connsiteX2581" fmla="*/ 765382 w 1056130"/>
              <a:gd name="connsiteY2581" fmla="*/ 337266 h 1056130"/>
              <a:gd name="connsiteX2582" fmla="*/ 811300 w 1056130"/>
              <a:gd name="connsiteY2582" fmla="*/ 292236 h 1056130"/>
              <a:gd name="connsiteX2583" fmla="*/ 808516 w 1056130"/>
              <a:gd name="connsiteY2583" fmla="*/ 292692 h 1056130"/>
              <a:gd name="connsiteX2584" fmla="*/ 768623 w 1056130"/>
              <a:gd name="connsiteY2584" fmla="*/ 292692 h 1056130"/>
              <a:gd name="connsiteX2585" fmla="*/ 765839 w 1056130"/>
              <a:gd name="connsiteY2585" fmla="*/ 292212 h 1056130"/>
              <a:gd name="connsiteX2586" fmla="*/ 765382 w 1056130"/>
              <a:gd name="connsiteY2586" fmla="*/ 289428 h 1056130"/>
              <a:gd name="connsiteX2587" fmla="*/ 765382 w 1056130"/>
              <a:gd name="connsiteY2587" fmla="*/ 249559 h 1056130"/>
              <a:gd name="connsiteX2588" fmla="*/ 765814 w 1056130"/>
              <a:gd name="connsiteY2588" fmla="*/ 246774 h 1056130"/>
              <a:gd name="connsiteX2589" fmla="*/ 765814 w 1056130"/>
              <a:gd name="connsiteY2589" fmla="*/ 246774 h 1056130"/>
              <a:gd name="connsiteX2590" fmla="*/ 768215 w 1056130"/>
              <a:gd name="connsiteY2590" fmla="*/ 246246 h 1056130"/>
              <a:gd name="connsiteX2591" fmla="*/ 809020 w 1056130"/>
              <a:gd name="connsiteY2591" fmla="*/ 246246 h 1056130"/>
              <a:gd name="connsiteX2592" fmla="*/ 811684 w 1056130"/>
              <a:gd name="connsiteY2592" fmla="*/ 248911 h 1056130"/>
              <a:gd name="connsiteX2593" fmla="*/ 811684 w 1056130"/>
              <a:gd name="connsiteY2593" fmla="*/ 289716 h 1056130"/>
              <a:gd name="connsiteX2594" fmla="*/ 811300 w 1056130"/>
              <a:gd name="connsiteY2594" fmla="*/ 292236 h 1056130"/>
              <a:gd name="connsiteX2595" fmla="*/ 811492 w 1056130"/>
              <a:gd name="connsiteY2595" fmla="*/ 195840 h 1056130"/>
              <a:gd name="connsiteX2596" fmla="*/ 809572 w 1056130"/>
              <a:gd name="connsiteY2596" fmla="*/ 197736 h 1056130"/>
              <a:gd name="connsiteX2597" fmla="*/ 767711 w 1056130"/>
              <a:gd name="connsiteY2597" fmla="*/ 197736 h 1056130"/>
              <a:gd name="connsiteX2598" fmla="*/ 765886 w 1056130"/>
              <a:gd name="connsiteY2598" fmla="*/ 195936 h 1056130"/>
              <a:gd name="connsiteX2599" fmla="*/ 765886 w 1056130"/>
              <a:gd name="connsiteY2599" fmla="*/ 174886 h 1056130"/>
              <a:gd name="connsiteX2600" fmla="*/ 765886 w 1056130"/>
              <a:gd name="connsiteY2600" fmla="*/ 154075 h 1056130"/>
              <a:gd name="connsiteX2601" fmla="*/ 767903 w 1056130"/>
              <a:gd name="connsiteY2601" fmla="*/ 152035 h 1056130"/>
              <a:gd name="connsiteX2602" fmla="*/ 809500 w 1056130"/>
              <a:gd name="connsiteY2602" fmla="*/ 152035 h 1056130"/>
              <a:gd name="connsiteX2603" fmla="*/ 811444 w 1056130"/>
              <a:gd name="connsiteY2603" fmla="*/ 153931 h 1056130"/>
              <a:gd name="connsiteX2604" fmla="*/ 811492 w 1056130"/>
              <a:gd name="connsiteY2604" fmla="*/ 201265 h 1056130"/>
              <a:gd name="connsiteX2605" fmla="*/ 811492 w 1056130"/>
              <a:gd name="connsiteY2605" fmla="*/ 242886 h 1056130"/>
              <a:gd name="connsiteX2606" fmla="*/ 809500 w 1056130"/>
              <a:gd name="connsiteY2606" fmla="*/ 244974 h 1056130"/>
              <a:gd name="connsiteX2607" fmla="*/ 767879 w 1056130"/>
              <a:gd name="connsiteY2607" fmla="*/ 244974 h 1056130"/>
              <a:gd name="connsiteX2608" fmla="*/ 765935 w 1056130"/>
              <a:gd name="connsiteY2608" fmla="*/ 242886 h 1056130"/>
              <a:gd name="connsiteX2609" fmla="*/ 765935 w 1056130"/>
              <a:gd name="connsiteY2609" fmla="*/ 201529 h 1056130"/>
              <a:gd name="connsiteX2610" fmla="*/ 768023 w 1056130"/>
              <a:gd name="connsiteY2610" fmla="*/ 199345 h 1056130"/>
              <a:gd name="connsiteX2611" fmla="*/ 788833 w 1056130"/>
              <a:gd name="connsiteY2611" fmla="*/ 199345 h 1056130"/>
              <a:gd name="connsiteX2612" fmla="*/ 809380 w 1056130"/>
              <a:gd name="connsiteY2612" fmla="*/ 199345 h 1056130"/>
              <a:gd name="connsiteX2613" fmla="*/ 811492 w 1056130"/>
              <a:gd name="connsiteY2613" fmla="*/ 201241 h 1056130"/>
              <a:gd name="connsiteX2614" fmla="*/ 811492 w 1056130"/>
              <a:gd name="connsiteY2614" fmla="*/ 148458 h 1056130"/>
              <a:gd name="connsiteX2615" fmla="*/ 809668 w 1056130"/>
              <a:gd name="connsiteY2615" fmla="*/ 150403 h 1056130"/>
              <a:gd name="connsiteX2616" fmla="*/ 767855 w 1056130"/>
              <a:gd name="connsiteY2616" fmla="*/ 150403 h 1056130"/>
              <a:gd name="connsiteX2617" fmla="*/ 765935 w 1056130"/>
              <a:gd name="connsiteY2617" fmla="*/ 148554 h 1056130"/>
              <a:gd name="connsiteX2618" fmla="*/ 765935 w 1056130"/>
              <a:gd name="connsiteY2618" fmla="*/ 106741 h 1056130"/>
              <a:gd name="connsiteX2619" fmla="*/ 767639 w 1056130"/>
              <a:gd name="connsiteY2619" fmla="*/ 104893 h 1056130"/>
              <a:gd name="connsiteX2620" fmla="*/ 809716 w 1056130"/>
              <a:gd name="connsiteY2620" fmla="*/ 104893 h 1056130"/>
              <a:gd name="connsiteX2621" fmla="*/ 811516 w 1056130"/>
              <a:gd name="connsiteY2621" fmla="*/ 106861 h 1056130"/>
              <a:gd name="connsiteX2622" fmla="*/ 811516 w 1056130"/>
              <a:gd name="connsiteY2622" fmla="*/ 127912 h 1056130"/>
              <a:gd name="connsiteX2623" fmla="*/ 811492 w 1056130"/>
              <a:gd name="connsiteY2623" fmla="*/ 148530 h 1056130"/>
              <a:gd name="connsiteX2624" fmla="*/ 811492 w 1056130"/>
              <a:gd name="connsiteY2624" fmla="*/ 60175 h 1056130"/>
              <a:gd name="connsiteX2625" fmla="*/ 811492 w 1056130"/>
              <a:gd name="connsiteY2625" fmla="*/ 100764 h 1056130"/>
              <a:gd name="connsiteX2626" fmla="*/ 811492 w 1056130"/>
              <a:gd name="connsiteY2626" fmla="*/ 102349 h 1056130"/>
              <a:gd name="connsiteX2627" fmla="*/ 810340 w 1056130"/>
              <a:gd name="connsiteY2627" fmla="*/ 103405 h 1056130"/>
              <a:gd name="connsiteX2628" fmla="*/ 766103 w 1056130"/>
              <a:gd name="connsiteY2628" fmla="*/ 103405 h 1056130"/>
              <a:gd name="connsiteX2629" fmla="*/ 765382 w 1056130"/>
              <a:gd name="connsiteY2629" fmla="*/ 101293 h 1056130"/>
              <a:gd name="connsiteX2630" fmla="*/ 765382 w 1056130"/>
              <a:gd name="connsiteY2630" fmla="*/ 59863 h 1056130"/>
              <a:gd name="connsiteX2631" fmla="*/ 765983 w 1056130"/>
              <a:gd name="connsiteY2631" fmla="*/ 57727 h 1056130"/>
              <a:gd name="connsiteX2632" fmla="*/ 768383 w 1056130"/>
              <a:gd name="connsiteY2632" fmla="*/ 57127 h 1056130"/>
              <a:gd name="connsiteX2633" fmla="*/ 808756 w 1056130"/>
              <a:gd name="connsiteY2633" fmla="*/ 57127 h 1056130"/>
              <a:gd name="connsiteX2634" fmla="*/ 811156 w 1056130"/>
              <a:gd name="connsiteY2634" fmla="*/ 57655 h 1056130"/>
              <a:gd name="connsiteX2635" fmla="*/ 811492 w 1056130"/>
              <a:gd name="connsiteY2635" fmla="*/ 60247 h 1056130"/>
              <a:gd name="connsiteX2636" fmla="*/ 765886 w 1056130"/>
              <a:gd name="connsiteY2636" fmla="*/ 10633 h 1056130"/>
              <a:gd name="connsiteX2637" fmla="*/ 765886 w 1056130"/>
              <a:gd name="connsiteY2637" fmla="*/ 10633 h 1056130"/>
              <a:gd name="connsiteX2638" fmla="*/ 768287 w 1056130"/>
              <a:gd name="connsiteY2638" fmla="*/ 10081 h 1056130"/>
              <a:gd name="connsiteX2639" fmla="*/ 809092 w 1056130"/>
              <a:gd name="connsiteY2639" fmla="*/ 10081 h 1056130"/>
              <a:gd name="connsiteX2640" fmla="*/ 811756 w 1056130"/>
              <a:gd name="connsiteY2640" fmla="*/ 12770 h 1056130"/>
              <a:gd name="connsiteX2641" fmla="*/ 811756 w 1056130"/>
              <a:gd name="connsiteY2641" fmla="*/ 53575 h 1056130"/>
              <a:gd name="connsiteX2642" fmla="*/ 811228 w 1056130"/>
              <a:gd name="connsiteY2642" fmla="*/ 55975 h 1056130"/>
              <a:gd name="connsiteX2643" fmla="*/ 808444 w 1056130"/>
              <a:gd name="connsiteY2643" fmla="*/ 56431 h 1056130"/>
              <a:gd name="connsiteX2644" fmla="*/ 768647 w 1056130"/>
              <a:gd name="connsiteY2644" fmla="*/ 56431 h 1056130"/>
              <a:gd name="connsiteX2645" fmla="*/ 765863 w 1056130"/>
              <a:gd name="connsiteY2645" fmla="*/ 55999 h 1056130"/>
              <a:gd name="connsiteX2646" fmla="*/ 765863 w 1056130"/>
              <a:gd name="connsiteY2646" fmla="*/ 55999 h 1056130"/>
              <a:gd name="connsiteX2647" fmla="*/ 765382 w 1056130"/>
              <a:gd name="connsiteY2647" fmla="*/ 53215 h 1056130"/>
              <a:gd name="connsiteX2648" fmla="*/ 765382 w 1056130"/>
              <a:gd name="connsiteY2648" fmla="*/ 13322 h 1056130"/>
              <a:gd name="connsiteX2649" fmla="*/ 765839 w 1056130"/>
              <a:gd name="connsiteY2649" fmla="*/ 10705 h 1056130"/>
              <a:gd name="connsiteX2650" fmla="*/ 765886 w 1056130"/>
              <a:gd name="connsiteY2650" fmla="*/ 482748 h 1056130"/>
              <a:gd name="connsiteX2651" fmla="*/ 765886 w 1056130"/>
              <a:gd name="connsiteY2651" fmla="*/ 482748 h 1056130"/>
              <a:gd name="connsiteX2652" fmla="*/ 768287 w 1056130"/>
              <a:gd name="connsiteY2652" fmla="*/ 482219 h 1056130"/>
              <a:gd name="connsiteX2653" fmla="*/ 809092 w 1056130"/>
              <a:gd name="connsiteY2653" fmla="*/ 482219 h 1056130"/>
              <a:gd name="connsiteX2654" fmla="*/ 811756 w 1056130"/>
              <a:gd name="connsiteY2654" fmla="*/ 484884 h 1056130"/>
              <a:gd name="connsiteX2655" fmla="*/ 811756 w 1056130"/>
              <a:gd name="connsiteY2655" fmla="*/ 525689 h 1056130"/>
              <a:gd name="connsiteX2656" fmla="*/ 811228 w 1056130"/>
              <a:gd name="connsiteY2656" fmla="*/ 528089 h 1056130"/>
              <a:gd name="connsiteX2657" fmla="*/ 808444 w 1056130"/>
              <a:gd name="connsiteY2657" fmla="*/ 528521 h 1056130"/>
              <a:gd name="connsiteX2658" fmla="*/ 768647 w 1056130"/>
              <a:gd name="connsiteY2658" fmla="*/ 528521 h 1056130"/>
              <a:gd name="connsiteX2659" fmla="*/ 765863 w 1056130"/>
              <a:gd name="connsiteY2659" fmla="*/ 528089 h 1056130"/>
              <a:gd name="connsiteX2660" fmla="*/ 765863 w 1056130"/>
              <a:gd name="connsiteY2660" fmla="*/ 528089 h 1056130"/>
              <a:gd name="connsiteX2661" fmla="*/ 765382 w 1056130"/>
              <a:gd name="connsiteY2661" fmla="*/ 525305 h 1056130"/>
              <a:gd name="connsiteX2662" fmla="*/ 765382 w 1056130"/>
              <a:gd name="connsiteY2662" fmla="*/ 485412 h 1056130"/>
              <a:gd name="connsiteX2663" fmla="*/ 765839 w 1056130"/>
              <a:gd name="connsiteY2663" fmla="*/ 482820 h 1056130"/>
              <a:gd name="connsiteX2664" fmla="*/ 764470 w 1056130"/>
              <a:gd name="connsiteY2664" fmla="*/ 575063 h 1056130"/>
              <a:gd name="connsiteX2665" fmla="*/ 764470 w 1056130"/>
              <a:gd name="connsiteY2665" fmla="*/ 575063 h 1056130"/>
              <a:gd name="connsiteX2666" fmla="*/ 762070 w 1056130"/>
              <a:gd name="connsiteY2666" fmla="*/ 575615 h 1056130"/>
              <a:gd name="connsiteX2667" fmla="*/ 721265 w 1056130"/>
              <a:gd name="connsiteY2667" fmla="*/ 575615 h 1056130"/>
              <a:gd name="connsiteX2668" fmla="*/ 718601 w 1056130"/>
              <a:gd name="connsiteY2668" fmla="*/ 572927 h 1056130"/>
              <a:gd name="connsiteX2669" fmla="*/ 718601 w 1056130"/>
              <a:gd name="connsiteY2669" fmla="*/ 532122 h 1056130"/>
              <a:gd name="connsiteX2670" fmla="*/ 719129 w 1056130"/>
              <a:gd name="connsiteY2670" fmla="*/ 529721 h 1056130"/>
              <a:gd name="connsiteX2671" fmla="*/ 721913 w 1056130"/>
              <a:gd name="connsiteY2671" fmla="*/ 529265 h 1056130"/>
              <a:gd name="connsiteX2672" fmla="*/ 761806 w 1056130"/>
              <a:gd name="connsiteY2672" fmla="*/ 529265 h 1056130"/>
              <a:gd name="connsiteX2673" fmla="*/ 764590 w 1056130"/>
              <a:gd name="connsiteY2673" fmla="*/ 529721 h 1056130"/>
              <a:gd name="connsiteX2674" fmla="*/ 765046 w 1056130"/>
              <a:gd name="connsiteY2674" fmla="*/ 532530 h 1056130"/>
              <a:gd name="connsiteX2675" fmla="*/ 765046 w 1056130"/>
              <a:gd name="connsiteY2675" fmla="*/ 572375 h 1056130"/>
              <a:gd name="connsiteX2676" fmla="*/ 764422 w 1056130"/>
              <a:gd name="connsiteY2676" fmla="*/ 575135 h 1056130"/>
              <a:gd name="connsiteX2677" fmla="*/ 718433 w 1056130"/>
              <a:gd name="connsiteY2677" fmla="*/ 12842 h 1056130"/>
              <a:gd name="connsiteX2678" fmla="*/ 721097 w 1056130"/>
              <a:gd name="connsiteY2678" fmla="*/ 10153 h 1056130"/>
              <a:gd name="connsiteX2679" fmla="*/ 761902 w 1056130"/>
              <a:gd name="connsiteY2679" fmla="*/ 10153 h 1056130"/>
              <a:gd name="connsiteX2680" fmla="*/ 764302 w 1056130"/>
              <a:gd name="connsiteY2680" fmla="*/ 10705 h 1056130"/>
              <a:gd name="connsiteX2681" fmla="*/ 764758 w 1056130"/>
              <a:gd name="connsiteY2681" fmla="*/ 13490 h 1056130"/>
              <a:gd name="connsiteX2682" fmla="*/ 764758 w 1056130"/>
              <a:gd name="connsiteY2682" fmla="*/ 53383 h 1056130"/>
              <a:gd name="connsiteX2683" fmla="*/ 764278 w 1056130"/>
              <a:gd name="connsiteY2683" fmla="*/ 56167 h 1056130"/>
              <a:gd name="connsiteX2684" fmla="*/ 761494 w 1056130"/>
              <a:gd name="connsiteY2684" fmla="*/ 56599 h 1056130"/>
              <a:gd name="connsiteX2685" fmla="*/ 721745 w 1056130"/>
              <a:gd name="connsiteY2685" fmla="*/ 56599 h 1056130"/>
              <a:gd name="connsiteX2686" fmla="*/ 718961 w 1056130"/>
              <a:gd name="connsiteY2686" fmla="*/ 56143 h 1056130"/>
              <a:gd name="connsiteX2687" fmla="*/ 718961 w 1056130"/>
              <a:gd name="connsiteY2687" fmla="*/ 56143 h 1056130"/>
              <a:gd name="connsiteX2688" fmla="*/ 718433 w 1056130"/>
              <a:gd name="connsiteY2688" fmla="*/ 53743 h 1056130"/>
              <a:gd name="connsiteX2689" fmla="*/ 718433 w 1056130"/>
              <a:gd name="connsiteY2689" fmla="*/ 12842 h 1056130"/>
              <a:gd name="connsiteX2690" fmla="*/ 764326 w 1056130"/>
              <a:gd name="connsiteY2690" fmla="*/ 195552 h 1056130"/>
              <a:gd name="connsiteX2691" fmla="*/ 762190 w 1056130"/>
              <a:gd name="connsiteY2691" fmla="*/ 197712 h 1056130"/>
              <a:gd name="connsiteX2692" fmla="*/ 720833 w 1056130"/>
              <a:gd name="connsiteY2692" fmla="*/ 197712 h 1056130"/>
              <a:gd name="connsiteX2693" fmla="*/ 718769 w 1056130"/>
              <a:gd name="connsiteY2693" fmla="*/ 195696 h 1056130"/>
              <a:gd name="connsiteX2694" fmla="*/ 718769 w 1056130"/>
              <a:gd name="connsiteY2694" fmla="*/ 154099 h 1056130"/>
              <a:gd name="connsiteX2695" fmla="*/ 720833 w 1056130"/>
              <a:gd name="connsiteY2695" fmla="*/ 152059 h 1056130"/>
              <a:gd name="connsiteX2696" fmla="*/ 762430 w 1056130"/>
              <a:gd name="connsiteY2696" fmla="*/ 152059 h 1056130"/>
              <a:gd name="connsiteX2697" fmla="*/ 764326 w 1056130"/>
              <a:gd name="connsiteY2697" fmla="*/ 153955 h 1056130"/>
              <a:gd name="connsiteX2698" fmla="*/ 764326 w 1056130"/>
              <a:gd name="connsiteY2698" fmla="*/ 175030 h 1056130"/>
              <a:gd name="connsiteX2699" fmla="*/ 764326 w 1056130"/>
              <a:gd name="connsiteY2699" fmla="*/ 195552 h 1056130"/>
              <a:gd name="connsiteX2700" fmla="*/ 721121 w 1056130"/>
              <a:gd name="connsiteY2700" fmla="*/ 199321 h 1056130"/>
              <a:gd name="connsiteX2701" fmla="*/ 741668 w 1056130"/>
              <a:gd name="connsiteY2701" fmla="*/ 199321 h 1056130"/>
              <a:gd name="connsiteX2702" fmla="*/ 762214 w 1056130"/>
              <a:gd name="connsiteY2702" fmla="*/ 199321 h 1056130"/>
              <a:gd name="connsiteX2703" fmla="*/ 764302 w 1056130"/>
              <a:gd name="connsiteY2703" fmla="*/ 201505 h 1056130"/>
              <a:gd name="connsiteX2704" fmla="*/ 764302 w 1056130"/>
              <a:gd name="connsiteY2704" fmla="*/ 242598 h 1056130"/>
              <a:gd name="connsiteX2705" fmla="*/ 762094 w 1056130"/>
              <a:gd name="connsiteY2705" fmla="*/ 244998 h 1056130"/>
              <a:gd name="connsiteX2706" fmla="*/ 721025 w 1056130"/>
              <a:gd name="connsiteY2706" fmla="*/ 244998 h 1056130"/>
              <a:gd name="connsiteX2707" fmla="*/ 718769 w 1056130"/>
              <a:gd name="connsiteY2707" fmla="*/ 242598 h 1056130"/>
              <a:gd name="connsiteX2708" fmla="*/ 718769 w 1056130"/>
              <a:gd name="connsiteY2708" fmla="*/ 201505 h 1056130"/>
              <a:gd name="connsiteX2709" fmla="*/ 721145 w 1056130"/>
              <a:gd name="connsiteY2709" fmla="*/ 199321 h 1056130"/>
              <a:gd name="connsiteX2710" fmla="*/ 764326 w 1056130"/>
              <a:gd name="connsiteY2710" fmla="*/ 127720 h 1056130"/>
              <a:gd name="connsiteX2711" fmla="*/ 764326 w 1056130"/>
              <a:gd name="connsiteY2711" fmla="*/ 148242 h 1056130"/>
              <a:gd name="connsiteX2712" fmla="*/ 762286 w 1056130"/>
              <a:gd name="connsiteY2712" fmla="*/ 150475 h 1056130"/>
              <a:gd name="connsiteX2713" fmla="*/ 720713 w 1056130"/>
              <a:gd name="connsiteY2713" fmla="*/ 150475 h 1056130"/>
              <a:gd name="connsiteX2714" fmla="*/ 718769 w 1056130"/>
              <a:gd name="connsiteY2714" fmla="*/ 148386 h 1056130"/>
              <a:gd name="connsiteX2715" fmla="*/ 718769 w 1056130"/>
              <a:gd name="connsiteY2715" fmla="*/ 107101 h 1056130"/>
              <a:gd name="connsiteX2716" fmla="*/ 720953 w 1056130"/>
              <a:gd name="connsiteY2716" fmla="*/ 104989 h 1056130"/>
              <a:gd name="connsiteX2717" fmla="*/ 761998 w 1056130"/>
              <a:gd name="connsiteY2717" fmla="*/ 104989 h 1056130"/>
              <a:gd name="connsiteX2718" fmla="*/ 764398 w 1056130"/>
              <a:gd name="connsiteY2718" fmla="*/ 107389 h 1056130"/>
              <a:gd name="connsiteX2719" fmla="*/ 764350 w 1056130"/>
              <a:gd name="connsiteY2719" fmla="*/ 127720 h 1056130"/>
              <a:gd name="connsiteX2720" fmla="*/ 723113 w 1056130"/>
              <a:gd name="connsiteY2720" fmla="*/ 103405 h 1056130"/>
              <a:gd name="connsiteX2721" fmla="*/ 721529 w 1056130"/>
              <a:gd name="connsiteY2721" fmla="*/ 103405 h 1056130"/>
              <a:gd name="connsiteX2722" fmla="*/ 718769 w 1056130"/>
              <a:gd name="connsiteY2722" fmla="*/ 100764 h 1056130"/>
              <a:gd name="connsiteX2723" fmla="*/ 718769 w 1056130"/>
              <a:gd name="connsiteY2723" fmla="*/ 60511 h 1056130"/>
              <a:gd name="connsiteX2724" fmla="*/ 719033 w 1056130"/>
              <a:gd name="connsiteY2724" fmla="*/ 57655 h 1056130"/>
              <a:gd name="connsiteX2725" fmla="*/ 721433 w 1056130"/>
              <a:gd name="connsiteY2725" fmla="*/ 57127 h 1056130"/>
              <a:gd name="connsiteX2726" fmla="*/ 761806 w 1056130"/>
              <a:gd name="connsiteY2726" fmla="*/ 57127 h 1056130"/>
              <a:gd name="connsiteX2727" fmla="*/ 764206 w 1056130"/>
              <a:gd name="connsiteY2727" fmla="*/ 57727 h 1056130"/>
              <a:gd name="connsiteX2728" fmla="*/ 764806 w 1056130"/>
              <a:gd name="connsiteY2728" fmla="*/ 60127 h 1056130"/>
              <a:gd name="connsiteX2729" fmla="*/ 764806 w 1056130"/>
              <a:gd name="connsiteY2729" fmla="*/ 101052 h 1056130"/>
              <a:gd name="connsiteX2730" fmla="*/ 764110 w 1056130"/>
              <a:gd name="connsiteY2730" fmla="*/ 103453 h 1056130"/>
              <a:gd name="connsiteX2731" fmla="*/ 718313 w 1056130"/>
              <a:gd name="connsiteY2731" fmla="*/ 289740 h 1056130"/>
              <a:gd name="connsiteX2732" fmla="*/ 718313 w 1056130"/>
              <a:gd name="connsiteY2732" fmla="*/ 248935 h 1056130"/>
              <a:gd name="connsiteX2733" fmla="*/ 720977 w 1056130"/>
              <a:gd name="connsiteY2733" fmla="*/ 246270 h 1056130"/>
              <a:gd name="connsiteX2734" fmla="*/ 761782 w 1056130"/>
              <a:gd name="connsiteY2734" fmla="*/ 246270 h 1056130"/>
              <a:gd name="connsiteX2735" fmla="*/ 764182 w 1056130"/>
              <a:gd name="connsiteY2735" fmla="*/ 246798 h 1056130"/>
              <a:gd name="connsiteX2736" fmla="*/ 764638 w 1056130"/>
              <a:gd name="connsiteY2736" fmla="*/ 249583 h 1056130"/>
              <a:gd name="connsiteX2737" fmla="*/ 764638 w 1056130"/>
              <a:gd name="connsiteY2737" fmla="*/ 289452 h 1056130"/>
              <a:gd name="connsiteX2738" fmla="*/ 764182 w 1056130"/>
              <a:gd name="connsiteY2738" fmla="*/ 292236 h 1056130"/>
              <a:gd name="connsiteX2739" fmla="*/ 764182 w 1056130"/>
              <a:gd name="connsiteY2739" fmla="*/ 292236 h 1056130"/>
              <a:gd name="connsiteX2740" fmla="*/ 761398 w 1056130"/>
              <a:gd name="connsiteY2740" fmla="*/ 292716 h 1056130"/>
              <a:gd name="connsiteX2741" fmla="*/ 721745 w 1056130"/>
              <a:gd name="connsiteY2741" fmla="*/ 292716 h 1056130"/>
              <a:gd name="connsiteX2742" fmla="*/ 718961 w 1056130"/>
              <a:gd name="connsiteY2742" fmla="*/ 292260 h 1056130"/>
              <a:gd name="connsiteX2743" fmla="*/ 718961 w 1056130"/>
              <a:gd name="connsiteY2743" fmla="*/ 292260 h 1056130"/>
              <a:gd name="connsiteX2744" fmla="*/ 718433 w 1056130"/>
              <a:gd name="connsiteY2744" fmla="*/ 289836 h 1056130"/>
              <a:gd name="connsiteX2745" fmla="*/ 718649 w 1056130"/>
              <a:gd name="connsiteY2745" fmla="*/ 478379 h 1056130"/>
              <a:gd name="connsiteX2746" fmla="*/ 718649 w 1056130"/>
              <a:gd name="connsiteY2746" fmla="*/ 437574 h 1056130"/>
              <a:gd name="connsiteX2747" fmla="*/ 720761 w 1056130"/>
              <a:gd name="connsiteY2747" fmla="*/ 435390 h 1056130"/>
              <a:gd name="connsiteX2748" fmla="*/ 761854 w 1056130"/>
              <a:gd name="connsiteY2748" fmla="*/ 435390 h 1056130"/>
              <a:gd name="connsiteX2749" fmla="*/ 764254 w 1056130"/>
              <a:gd name="connsiteY2749" fmla="*/ 437790 h 1056130"/>
              <a:gd name="connsiteX2750" fmla="*/ 764254 w 1056130"/>
              <a:gd name="connsiteY2750" fmla="*/ 478355 h 1056130"/>
              <a:gd name="connsiteX2751" fmla="*/ 761854 w 1056130"/>
              <a:gd name="connsiteY2751" fmla="*/ 480971 h 1056130"/>
              <a:gd name="connsiteX2752" fmla="*/ 721289 w 1056130"/>
              <a:gd name="connsiteY2752" fmla="*/ 480971 h 1056130"/>
              <a:gd name="connsiteX2753" fmla="*/ 720233 w 1056130"/>
              <a:gd name="connsiteY2753" fmla="*/ 480971 h 1056130"/>
              <a:gd name="connsiteX2754" fmla="*/ 718769 w 1056130"/>
              <a:gd name="connsiteY2754" fmla="*/ 479387 h 1056130"/>
              <a:gd name="connsiteX2755" fmla="*/ 718769 w 1056130"/>
              <a:gd name="connsiteY2755" fmla="*/ 478379 h 1056130"/>
              <a:gd name="connsiteX2756" fmla="*/ 764254 w 1056130"/>
              <a:gd name="connsiteY2756" fmla="*/ 411171 h 1056130"/>
              <a:gd name="connsiteX2757" fmla="*/ 764254 w 1056130"/>
              <a:gd name="connsiteY2757" fmla="*/ 431717 h 1056130"/>
              <a:gd name="connsiteX2758" fmla="*/ 762238 w 1056130"/>
              <a:gd name="connsiteY2758" fmla="*/ 433734 h 1056130"/>
              <a:gd name="connsiteX2759" fmla="*/ 720713 w 1056130"/>
              <a:gd name="connsiteY2759" fmla="*/ 433734 h 1056130"/>
              <a:gd name="connsiteX2760" fmla="*/ 718769 w 1056130"/>
              <a:gd name="connsiteY2760" fmla="*/ 431837 h 1056130"/>
              <a:gd name="connsiteX2761" fmla="*/ 718769 w 1056130"/>
              <a:gd name="connsiteY2761" fmla="*/ 390024 h 1056130"/>
              <a:gd name="connsiteX2762" fmla="*/ 720713 w 1056130"/>
              <a:gd name="connsiteY2762" fmla="*/ 388128 h 1056130"/>
              <a:gd name="connsiteX2763" fmla="*/ 762574 w 1056130"/>
              <a:gd name="connsiteY2763" fmla="*/ 388128 h 1056130"/>
              <a:gd name="connsiteX2764" fmla="*/ 764374 w 1056130"/>
              <a:gd name="connsiteY2764" fmla="*/ 389904 h 1056130"/>
              <a:gd name="connsiteX2765" fmla="*/ 764350 w 1056130"/>
              <a:gd name="connsiteY2765" fmla="*/ 411219 h 1056130"/>
              <a:gd name="connsiteX2766" fmla="*/ 762526 w 1056130"/>
              <a:gd name="connsiteY2766" fmla="*/ 386520 h 1056130"/>
              <a:gd name="connsiteX2767" fmla="*/ 720425 w 1056130"/>
              <a:gd name="connsiteY2767" fmla="*/ 386520 h 1056130"/>
              <a:gd name="connsiteX2768" fmla="*/ 718649 w 1056130"/>
              <a:gd name="connsiteY2768" fmla="*/ 384743 h 1056130"/>
              <a:gd name="connsiteX2769" fmla="*/ 718649 w 1056130"/>
              <a:gd name="connsiteY2769" fmla="*/ 342642 h 1056130"/>
              <a:gd name="connsiteX2770" fmla="*/ 720521 w 1056130"/>
              <a:gd name="connsiteY2770" fmla="*/ 340986 h 1056130"/>
              <a:gd name="connsiteX2771" fmla="*/ 762358 w 1056130"/>
              <a:gd name="connsiteY2771" fmla="*/ 340986 h 1056130"/>
              <a:gd name="connsiteX2772" fmla="*/ 764230 w 1056130"/>
              <a:gd name="connsiteY2772" fmla="*/ 342858 h 1056130"/>
              <a:gd name="connsiteX2773" fmla="*/ 764230 w 1056130"/>
              <a:gd name="connsiteY2773" fmla="*/ 384695 h 1056130"/>
              <a:gd name="connsiteX2774" fmla="*/ 762622 w 1056130"/>
              <a:gd name="connsiteY2774" fmla="*/ 386568 h 1056130"/>
              <a:gd name="connsiteX2775" fmla="*/ 764062 w 1056130"/>
              <a:gd name="connsiteY2775" fmla="*/ 339426 h 1056130"/>
              <a:gd name="connsiteX2776" fmla="*/ 721529 w 1056130"/>
              <a:gd name="connsiteY2776" fmla="*/ 339426 h 1056130"/>
              <a:gd name="connsiteX2777" fmla="*/ 718769 w 1056130"/>
              <a:gd name="connsiteY2777" fmla="*/ 336786 h 1056130"/>
              <a:gd name="connsiteX2778" fmla="*/ 718769 w 1056130"/>
              <a:gd name="connsiteY2778" fmla="*/ 296557 h 1056130"/>
              <a:gd name="connsiteX2779" fmla="*/ 719033 w 1056130"/>
              <a:gd name="connsiteY2779" fmla="*/ 293700 h 1056130"/>
              <a:gd name="connsiteX2780" fmla="*/ 721433 w 1056130"/>
              <a:gd name="connsiteY2780" fmla="*/ 293196 h 1056130"/>
              <a:gd name="connsiteX2781" fmla="*/ 761806 w 1056130"/>
              <a:gd name="connsiteY2781" fmla="*/ 293196 h 1056130"/>
              <a:gd name="connsiteX2782" fmla="*/ 764206 w 1056130"/>
              <a:gd name="connsiteY2782" fmla="*/ 293772 h 1056130"/>
              <a:gd name="connsiteX2783" fmla="*/ 764806 w 1056130"/>
              <a:gd name="connsiteY2783" fmla="*/ 296173 h 1056130"/>
              <a:gd name="connsiteX2784" fmla="*/ 764806 w 1056130"/>
              <a:gd name="connsiteY2784" fmla="*/ 337122 h 1056130"/>
              <a:gd name="connsiteX2785" fmla="*/ 764158 w 1056130"/>
              <a:gd name="connsiteY2785" fmla="*/ 339474 h 1056130"/>
              <a:gd name="connsiteX2786" fmla="*/ 718433 w 1056130"/>
              <a:gd name="connsiteY2786" fmla="*/ 525785 h 1056130"/>
              <a:gd name="connsiteX2787" fmla="*/ 718433 w 1056130"/>
              <a:gd name="connsiteY2787" fmla="*/ 484980 h 1056130"/>
              <a:gd name="connsiteX2788" fmla="*/ 721097 w 1056130"/>
              <a:gd name="connsiteY2788" fmla="*/ 482316 h 1056130"/>
              <a:gd name="connsiteX2789" fmla="*/ 761902 w 1056130"/>
              <a:gd name="connsiteY2789" fmla="*/ 482316 h 1056130"/>
              <a:gd name="connsiteX2790" fmla="*/ 764302 w 1056130"/>
              <a:gd name="connsiteY2790" fmla="*/ 482844 h 1056130"/>
              <a:gd name="connsiteX2791" fmla="*/ 764758 w 1056130"/>
              <a:gd name="connsiteY2791" fmla="*/ 485628 h 1056130"/>
              <a:gd name="connsiteX2792" fmla="*/ 764758 w 1056130"/>
              <a:gd name="connsiteY2792" fmla="*/ 525521 h 1056130"/>
              <a:gd name="connsiteX2793" fmla="*/ 764278 w 1056130"/>
              <a:gd name="connsiteY2793" fmla="*/ 528305 h 1056130"/>
              <a:gd name="connsiteX2794" fmla="*/ 761494 w 1056130"/>
              <a:gd name="connsiteY2794" fmla="*/ 528737 h 1056130"/>
              <a:gd name="connsiteX2795" fmla="*/ 721745 w 1056130"/>
              <a:gd name="connsiteY2795" fmla="*/ 528737 h 1056130"/>
              <a:gd name="connsiteX2796" fmla="*/ 718961 w 1056130"/>
              <a:gd name="connsiteY2796" fmla="*/ 528305 h 1056130"/>
              <a:gd name="connsiteX2797" fmla="*/ 718961 w 1056130"/>
              <a:gd name="connsiteY2797" fmla="*/ 528305 h 1056130"/>
              <a:gd name="connsiteX2798" fmla="*/ 718433 w 1056130"/>
              <a:gd name="connsiteY2798" fmla="*/ 525785 h 1056130"/>
              <a:gd name="connsiteX2799" fmla="*/ 722081 w 1056130"/>
              <a:gd name="connsiteY2799" fmla="*/ 626597 h 1056130"/>
              <a:gd name="connsiteX2800" fmla="*/ 719489 w 1056130"/>
              <a:gd name="connsiteY2800" fmla="*/ 626861 h 1056130"/>
              <a:gd name="connsiteX2801" fmla="*/ 679788 w 1056130"/>
              <a:gd name="connsiteY2801" fmla="*/ 626861 h 1056130"/>
              <a:gd name="connsiteX2802" fmla="*/ 674363 w 1056130"/>
              <a:gd name="connsiteY2802" fmla="*/ 624149 h 1056130"/>
              <a:gd name="connsiteX2803" fmla="*/ 714328 w 1056130"/>
              <a:gd name="connsiteY2803" fmla="*/ 624149 h 1056130"/>
              <a:gd name="connsiteX2804" fmla="*/ 722081 w 1056130"/>
              <a:gd name="connsiteY2804" fmla="*/ 626549 h 1056130"/>
              <a:gd name="connsiteX2805" fmla="*/ 671555 w 1056130"/>
              <a:gd name="connsiteY2805" fmla="*/ 579047 h 1056130"/>
              <a:gd name="connsiteX2806" fmla="*/ 673475 w 1056130"/>
              <a:gd name="connsiteY2806" fmla="*/ 576935 h 1056130"/>
              <a:gd name="connsiteX2807" fmla="*/ 715096 w 1056130"/>
              <a:gd name="connsiteY2807" fmla="*/ 576935 h 1056130"/>
              <a:gd name="connsiteX2808" fmla="*/ 717208 w 1056130"/>
              <a:gd name="connsiteY2808" fmla="*/ 579167 h 1056130"/>
              <a:gd name="connsiteX2809" fmla="*/ 717208 w 1056130"/>
              <a:gd name="connsiteY2809" fmla="*/ 620525 h 1056130"/>
              <a:gd name="connsiteX2810" fmla="*/ 715264 w 1056130"/>
              <a:gd name="connsiteY2810" fmla="*/ 622589 h 1056130"/>
              <a:gd name="connsiteX2811" fmla="*/ 673331 w 1056130"/>
              <a:gd name="connsiteY2811" fmla="*/ 622589 h 1056130"/>
              <a:gd name="connsiteX2812" fmla="*/ 671531 w 1056130"/>
              <a:gd name="connsiteY2812" fmla="*/ 620669 h 1056130"/>
              <a:gd name="connsiteX2813" fmla="*/ 671531 w 1056130"/>
              <a:gd name="connsiteY2813" fmla="*/ 599858 h 1056130"/>
              <a:gd name="connsiteX2814" fmla="*/ 715576 w 1056130"/>
              <a:gd name="connsiteY2814" fmla="*/ 575471 h 1056130"/>
              <a:gd name="connsiteX2815" fmla="*/ 714520 w 1056130"/>
              <a:gd name="connsiteY2815" fmla="*/ 575471 h 1056130"/>
              <a:gd name="connsiteX2816" fmla="*/ 673715 w 1056130"/>
              <a:gd name="connsiteY2816" fmla="*/ 575471 h 1056130"/>
              <a:gd name="connsiteX2817" fmla="*/ 671531 w 1056130"/>
              <a:gd name="connsiteY2817" fmla="*/ 573359 h 1056130"/>
              <a:gd name="connsiteX2818" fmla="*/ 671531 w 1056130"/>
              <a:gd name="connsiteY2818" fmla="*/ 532266 h 1056130"/>
              <a:gd name="connsiteX2819" fmla="*/ 673931 w 1056130"/>
              <a:gd name="connsiteY2819" fmla="*/ 529865 h 1056130"/>
              <a:gd name="connsiteX2820" fmla="*/ 714496 w 1056130"/>
              <a:gd name="connsiteY2820" fmla="*/ 529865 h 1056130"/>
              <a:gd name="connsiteX2821" fmla="*/ 717136 w 1056130"/>
              <a:gd name="connsiteY2821" fmla="*/ 532266 h 1056130"/>
              <a:gd name="connsiteX2822" fmla="*/ 717136 w 1056130"/>
              <a:gd name="connsiteY2822" fmla="*/ 572831 h 1056130"/>
              <a:gd name="connsiteX2823" fmla="*/ 717136 w 1056130"/>
              <a:gd name="connsiteY2823" fmla="*/ 573623 h 1056130"/>
              <a:gd name="connsiteX2824" fmla="*/ 715576 w 1056130"/>
              <a:gd name="connsiteY2824" fmla="*/ 575471 h 1056130"/>
              <a:gd name="connsiteX2825" fmla="*/ 671555 w 1056130"/>
              <a:gd name="connsiteY2825" fmla="*/ 484476 h 1056130"/>
              <a:gd name="connsiteX2826" fmla="*/ 673451 w 1056130"/>
              <a:gd name="connsiteY2826" fmla="*/ 482628 h 1056130"/>
              <a:gd name="connsiteX2827" fmla="*/ 715072 w 1056130"/>
              <a:gd name="connsiteY2827" fmla="*/ 482628 h 1056130"/>
              <a:gd name="connsiteX2828" fmla="*/ 717185 w 1056130"/>
              <a:gd name="connsiteY2828" fmla="*/ 484860 h 1056130"/>
              <a:gd name="connsiteX2829" fmla="*/ 717185 w 1056130"/>
              <a:gd name="connsiteY2829" fmla="*/ 525953 h 1056130"/>
              <a:gd name="connsiteX2830" fmla="*/ 714784 w 1056130"/>
              <a:gd name="connsiteY2830" fmla="*/ 528185 h 1056130"/>
              <a:gd name="connsiteX2831" fmla="*/ 673451 w 1056130"/>
              <a:gd name="connsiteY2831" fmla="*/ 528185 h 1056130"/>
              <a:gd name="connsiteX2832" fmla="*/ 671531 w 1056130"/>
              <a:gd name="connsiteY2832" fmla="*/ 526361 h 1056130"/>
              <a:gd name="connsiteX2833" fmla="*/ 671555 w 1056130"/>
              <a:gd name="connsiteY2833" fmla="*/ 484476 h 1056130"/>
              <a:gd name="connsiteX2834" fmla="*/ 671555 w 1056130"/>
              <a:gd name="connsiteY2834" fmla="*/ 430997 h 1056130"/>
              <a:gd name="connsiteX2835" fmla="*/ 671555 w 1056130"/>
              <a:gd name="connsiteY2835" fmla="*/ 391008 h 1056130"/>
              <a:gd name="connsiteX2836" fmla="*/ 671555 w 1056130"/>
              <a:gd name="connsiteY2836" fmla="*/ 389424 h 1056130"/>
              <a:gd name="connsiteX2837" fmla="*/ 672995 w 1056130"/>
              <a:gd name="connsiteY2837" fmla="*/ 388104 h 1056130"/>
              <a:gd name="connsiteX2838" fmla="*/ 680364 w 1056130"/>
              <a:gd name="connsiteY2838" fmla="*/ 388104 h 1056130"/>
              <a:gd name="connsiteX2839" fmla="*/ 715120 w 1056130"/>
              <a:gd name="connsiteY2839" fmla="*/ 388104 h 1056130"/>
              <a:gd name="connsiteX2840" fmla="*/ 717208 w 1056130"/>
              <a:gd name="connsiteY2840" fmla="*/ 390096 h 1056130"/>
              <a:gd name="connsiteX2841" fmla="*/ 717208 w 1056130"/>
              <a:gd name="connsiteY2841" fmla="*/ 431669 h 1056130"/>
              <a:gd name="connsiteX2842" fmla="*/ 714952 w 1056130"/>
              <a:gd name="connsiteY2842" fmla="*/ 433758 h 1056130"/>
              <a:gd name="connsiteX2843" fmla="*/ 679116 w 1056130"/>
              <a:gd name="connsiteY2843" fmla="*/ 433758 h 1056130"/>
              <a:gd name="connsiteX2844" fmla="*/ 672779 w 1056130"/>
              <a:gd name="connsiteY2844" fmla="*/ 433758 h 1056130"/>
              <a:gd name="connsiteX2845" fmla="*/ 671507 w 1056130"/>
              <a:gd name="connsiteY2845" fmla="*/ 432533 h 1056130"/>
              <a:gd name="connsiteX2846" fmla="*/ 671555 w 1056130"/>
              <a:gd name="connsiteY2846" fmla="*/ 430997 h 1056130"/>
              <a:gd name="connsiteX2847" fmla="*/ 717161 w 1056130"/>
              <a:gd name="connsiteY2847" fmla="*/ 337170 h 1056130"/>
              <a:gd name="connsiteX2848" fmla="*/ 714760 w 1056130"/>
              <a:gd name="connsiteY2848" fmla="*/ 339570 h 1056130"/>
              <a:gd name="connsiteX2849" fmla="*/ 673787 w 1056130"/>
              <a:gd name="connsiteY2849" fmla="*/ 339570 h 1056130"/>
              <a:gd name="connsiteX2850" fmla="*/ 671507 w 1056130"/>
              <a:gd name="connsiteY2850" fmla="*/ 337170 h 1056130"/>
              <a:gd name="connsiteX2851" fmla="*/ 671507 w 1056130"/>
              <a:gd name="connsiteY2851" fmla="*/ 295861 h 1056130"/>
              <a:gd name="connsiteX2852" fmla="*/ 673643 w 1056130"/>
              <a:gd name="connsiteY2852" fmla="*/ 293724 h 1056130"/>
              <a:gd name="connsiteX2853" fmla="*/ 714952 w 1056130"/>
              <a:gd name="connsiteY2853" fmla="*/ 293724 h 1056130"/>
              <a:gd name="connsiteX2854" fmla="*/ 717136 w 1056130"/>
              <a:gd name="connsiteY2854" fmla="*/ 295861 h 1056130"/>
              <a:gd name="connsiteX2855" fmla="*/ 717136 w 1056130"/>
              <a:gd name="connsiteY2855" fmla="*/ 316647 h 1056130"/>
              <a:gd name="connsiteX2856" fmla="*/ 717161 w 1056130"/>
              <a:gd name="connsiteY2856" fmla="*/ 343242 h 1056130"/>
              <a:gd name="connsiteX2857" fmla="*/ 717161 w 1056130"/>
              <a:gd name="connsiteY2857" fmla="*/ 384335 h 1056130"/>
              <a:gd name="connsiteX2858" fmla="*/ 714760 w 1056130"/>
              <a:gd name="connsiteY2858" fmla="*/ 386544 h 1056130"/>
              <a:gd name="connsiteX2859" fmla="*/ 673715 w 1056130"/>
              <a:gd name="connsiteY2859" fmla="*/ 386544 h 1056130"/>
              <a:gd name="connsiteX2860" fmla="*/ 671507 w 1056130"/>
              <a:gd name="connsiteY2860" fmla="*/ 384455 h 1056130"/>
              <a:gd name="connsiteX2861" fmla="*/ 671507 w 1056130"/>
              <a:gd name="connsiteY2861" fmla="*/ 343122 h 1056130"/>
              <a:gd name="connsiteX2862" fmla="*/ 673451 w 1056130"/>
              <a:gd name="connsiteY2862" fmla="*/ 341058 h 1056130"/>
              <a:gd name="connsiteX2863" fmla="*/ 715048 w 1056130"/>
              <a:gd name="connsiteY2863" fmla="*/ 341058 h 1056130"/>
              <a:gd name="connsiteX2864" fmla="*/ 717161 w 1056130"/>
              <a:gd name="connsiteY2864" fmla="*/ 343242 h 1056130"/>
              <a:gd name="connsiteX2865" fmla="*/ 717161 w 1056130"/>
              <a:gd name="connsiteY2865" fmla="*/ 289836 h 1056130"/>
              <a:gd name="connsiteX2866" fmla="*/ 715048 w 1056130"/>
              <a:gd name="connsiteY2866" fmla="*/ 292044 h 1056130"/>
              <a:gd name="connsiteX2867" fmla="*/ 673691 w 1056130"/>
              <a:gd name="connsiteY2867" fmla="*/ 292044 h 1056130"/>
              <a:gd name="connsiteX2868" fmla="*/ 671531 w 1056130"/>
              <a:gd name="connsiteY2868" fmla="*/ 289956 h 1056130"/>
              <a:gd name="connsiteX2869" fmla="*/ 671531 w 1056130"/>
              <a:gd name="connsiteY2869" fmla="*/ 269145 h 1056130"/>
              <a:gd name="connsiteX2870" fmla="*/ 671531 w 1056130"/>
              <a:gd name="connsiteY2870" fmla="*/ 249031 h 1056130"/>
              <a:gd name="connsiteX2871" fmla="*/ 673739 w 1056130"/>
              <a:gd name="connsiteY2871" fmla="*/ 246630 h 1056130"/>
              <a:gd name="connsiteX2872" fmla="*/ 714760 w 1056130"/>
              <a:gd name="connsiteY2872" fmla="*/ 246630 h 1056130"/>
              <a:gd name="connsiteX2873" fmla="*/ 717161 w 1056130"/>
              <a:gd name="connsiteY2873" fmla="*/ 248887 h 1056130"/>
              <a:gd name="connsiteX2874" fmla="*/ 717161 w 1056130"/>
              <a:gd name="connsiteY2874" fmla="*/ 289836 h 1056130"/>
              <a:gd name="connsiteX2875" fmla="*/ 717161 w 1056130"/>
              <a:gd name="connsiteY2875" fmla="*/ 222243 h 1056130"/>
              <a:gd name="connsiteX2876" fmla="*/ 717161 w 1056130"/>
              <a:gd name="connsiteY2876" fmla="*/ 242790 h 1056130"/>
              <a:gd name="connsiteX2877" fmla="*/ 715192 w 1056130"/>
              <a:gd name="connsiteY2877" fmla="*/ 244878 h 1056130"/>
              <a:gd name="connsiteX2878" fmla="*/ 673307 w 1056130"/>
              <a:gd name="connsiteY2878" fmla="*/ 244878 h 1056130"/>
              <a:gd name="connsiteX2879" fmla="*/ 671531 w 1056130"/>
              <a:gd name="connsiteY2879" fmla="*/ 242910 h 1056130"/>
              <a:gd name="connsiteX2880" fmla="*/ 671531 w 1056130"/>
              <a:gd name="connsiteY2880" fmla="*/ 201289 h 1056130"/>
              <a:gd name="connsiteX2881" fmla="*/ 673763 w 1056130"/>
              <a:gd name="connsiteY2881" fmla="*/ 199249 h 1056130"/>
              <a:gd name="connsiteX2882" fmla="*/ 686917 w 1056130"/>
              <a:gd name="connsiteY2882" fmla="*/ 199249 h 1056130"/>
              <a:gd name="connsiteX2883" fmla="*/ 714568 w 1056130"/>
              <a:gd name="connsiteY2883" fmla="*/ 199249 h 1056130"/>
              <a:gd name="connsiteX2884" fmla="*/ 717208 w 1056130"/>
              <a:gd name="connsiteY2884" fmla="*/ 201961 h 1056130"/>
              <a:gd name="connsiteX2885" fmla="*/ 673427 w 1056130"/>
              <a:gd name="connsiteY2885" fmla="*/ 10489 h 1056130"/>
              <a:gd name="connsiteX2886" fmla="*/ 715048 w 1056130"/>
              <a:gd name="connsiteY2886" fmla="*/ 10489 h 1056130"/>
              <a:gd name="connsiteX2887" fmla="*/ 717161 w 1056130"/>
              <a:gd name="connsiteY2887" fmla="*/ 12722 h 1056130"/>
              <a:gd name="connsiteX2888" fmla="*/ 717161 w 1056130"/>
              <a:gd name="connsiteY2888" fmla="*/ 53815 h 1056130"/>
              <a:gd name="connsiteX2889" fmla="*/ 714760 w 1056130"/>
              <a:gd name="connsiteY2889" fmla="*/ 56047 h 1056130"/>
              <a:gd name="connsiteX2890" fmla="*/ 673955 w 1056130"/>
              <a:gd name="connsiteY2890" fmla="*/ 56047 h 1056130"/>
              <a:gd name="connsiteX2891" fmla="*/ 671555 w 1056130"/>
              <a:gd name="connsiteY2891" fmla="*/ 53647 h 1056130"/>
              <a:gd name="connsiteX2892" fmla="*/ 671555 w 1056130"/>
              <a:gd name="connsiteY2892" fmla="*/ 12602 h 1056130"/>
              <a:gd name="connsiteX2893" fmla="*/ 673427 w 1056130"/>
              <a:gd name="connsiteY2893" fmla="*/ 10489 h 1056130"/>
              <a:gd name="connsiteX2894" fmla="*/ 672923 w 1056130"/>
              <a:gd name="connsiteY2894" fmla="*/ 57631 h 1056130"/>
              <a:gd name="connsiteX2895" fmla="*/ 681084 w 1056130"/>
              <a:gd name="connsiteY2895" fmla="*/ 57631 h 1056130"/>
              <a:gd name="connsiteX2896" fmla="*/ 715024 w 1056130"/>
              <a:gd name="connsiteY2896" fmla="*/ 57631 h 1056130"/>
              <a:gd name="connsiteX2897" fmla="*/ 717161 w 1056130"/>
              <a:gd name="connsiteY2897" fmla="*/ 59815 h 1056130"/>
              <a:gd name="connsiteX2898" fmla="*/ 717161 w 1056130"/>
              <a:gd name="connsiteY2898" fmla="*/ 101124 h 1056130"/>
              <a:gd name="connsiteX2899" fmla="*/ 714760 w 1056130"/>
              <a:gd name="connsiteY2899" fmla="*/ 103381 h 1056130"/>
              <a:gd name="connsiteX2900" fmla="*/ 673739 w 1056130"/>
              <a:gd name="connsiteY2900" fmla="*/ 103381 h 1056130"/>
              <a:gd name="connsiteX2901" fmla="*/ 671507 w 1056130"/>
              <a:gd name="connsiteY2901" fmla="*/ 100980 h 1056130"/>
              <a:gd name="connsiteX2902" fmla="*/ 671507 w 1056130"/>
              <a:gd name="connsiteY2902" fmla="*/ 60007 h 1056130"/>
              <a:gd name="connsiteX2903" fmla="*/ 671507 w 1056130"/>
              <a:gd name="connsiteY2903" fmla="*/ 58951 h 1056130"/>
              <a:gd name="connsiteX2904" fmla="*/ 672923 w 1056130"/>
              <a:gd name="connsiteY2904" fmla="*/ 57631 h 1056130"/>
              <a:gd name="connsiteX2905" fmla="*/ 714760 w 1056130"/>
              <a:gd name="connsiteY2905" fmla="*/ 150475 h 1056130"/>
              <a:gd name="connsiteX2906" fmla="*/ 673715 w 1056130"/>
              <a:gd name="connsiteY2906" fmla="*/ 150475 h 1056130"/>
              <a:gd name="connsiteX2907" fmla="*/ 671507 w 1056130"/>
              <a:gd name="connsiteY2907" fmla="*/ 148410 h 1056130"/>
              <a:gd name="connsiteX2908" fmla="*/ 671507 w 1056130"/>
              <a:gd name="connsiteY2908" fmla="*/ 107053 h 1056130"/>
              <a:gd name="connsiteX2909" fmla="*/ 673451 w 1056130"/>
              <a:gd name="connsiteY2909" fmla="*/ 104989 h 1056130"/>
              <a:gd name="connsiteX2910" fmla="*/ 715048 w 1056130"/>
              <a:gd name="connsiteY2910" fmla="*/ 104989 h 1056130"/>
              <a:gd name="connsiteX2911" fmla="*/ 717161 w 1056130"/>
              <a:gd name="connsiteY2911" fmla="*/ 107197 h 1056130"/>
              <a:gd name="connsiteX2912" fmla="*/ 717161 w 1056130"/>
              <a:gd name="connsiteY2912" fmla="*/ 148218 h 1056130"/>
              <a:gd name="connsiteX2913" fmla="*/ 714760 w 1056130"/>
              <a:gd name="connsiteY2913" fmla="*/ 150475 h 1056130"/>
              <a:gd name="connsiteX2914" fmla="*/ 673283 w 1056130"/>
              <a:gd name="connsiteY2914" fmla="*/ 152035 h 1056130"/>
              <a:gd name="connsiteX2915" fmla="*/ 715120 w 1056130"/>
              <a:gd name="connsiteY2915" fmla="*/ 152035 h 1056130"/>
              <a:gd name="connsiteX2916" fmla="*/ 717113 w 1056130"/>
              <a:gd name="connsiteY2916" fmla="*/ 154147 h 1056130"/>
              <a:gd name="connsiteX2917" fmla="*/ 717113 w 1056130"/>
              <a:gd name="connsiteY2917" fmla="*/ 195456 h 1056130"/>
              <a:gd name="connsiteX2918" fmla="*/ 714712 w 1056130"/>
              <a:gd name="connsiteY2918" fmla="*/ 197688 h 1056130"/>
              <a:gd name="connsiteX2919" fmla="*/ 673475 w 1056130"/>
              <a:gd name="connsiteY2919" fmla="*/ 197688 h 1056130"/>
              <a:gd name="connsiteX2920" fmla="*/ 671531 w 1056130"/>
              <a:gd name="connsiteY2920" fmla="*/ 195864 h 1056130"/>
              <a:gd name="connsiteX2921" fmla="*/ 671531 w 1056130"/>
              <a:gd name="connsiteY2921" fmla="*/ 153739 h 1056130"/>
              <a:gd name="connsiteX2922" fmla="*/ 673331 w 1056130"/>
              <a:gd name="connsiteY2922" fmla="*/ 152035 h 1056130"/>
              <a:gd name="connsiteX2923" fmla="*/ 673283 w 1056130"/>
              <a:gd name="connsiteY2923" fmla="*/ 435270 h 1056130"/>
              <a:gd name="connsiteX2924" fmla="*/ 715168 w 1056130"/>
              <a:gd name="connsiteY2924" fmla="*/ 435270 h 1056130"/>
              <a:gd name="connsiteX2925" fmla="*/ 717136 w 1056130"/>
              <a:gd name="connsiteY2925" fmla="*/ 437310 h 1056130"/>
              <a:gd name="connsiteX2926" fmla="*/ 717136 w 1056130"/>
              <a:gd name="connsiteY2926" fmla="*/ 478667 h 1056130"/>
              <a:gd name="connsiteX2927" fmla="*/ 714736 w 1056130"/>
              <a:gd name="connsiteY2927" fmla="*/ 480923 h 1056130"/>
              <a:gd name="connsiteX2928" fmla="*/ 673451 w 1056130"/>
              <a:gd name="connsiteY2928" fmla="*/ 480923 h 1056130"/>
              <a:gd name="connsiteX2929" fmla="*/ 671531 w 1056130"/>
              <a:gd name="connsiteY2929" fmla="*/ 479099 h 1056130"/>
              <a:gd name="connsiteX2930" fmla="*/ 671531 w 1056130"/>
              <a:gd name="connsiteY2930" fmla="*/ 436950 h 1056130"/>
              <a:gd name="connsiteX2931" fmla="*/ 673307 w 1056130"/>
              <a:gd name="connsiteY2931" fmla="*/ 435342 h 1056130"/>
              <a:gd name="connsiteX2932" fmla="*/ 674051 w 1056130"/>
              <a:gd name="connsiteY2932" fmla="*/ 626741 h 1056130"/>
              <a:gd name="connsiteX2933" fmla="*/ 671315 w 1056130"/>
              <a:gd name="connsiteY2933" fmla="*/ 626741 h 1056130"/>
              <a:gd name="connsiteX2934" fmla="*/ 630510 w 1056130"/>
              <a:gd name="connsiteY2934" fmla="*/ 626741 h 1056130"/>
              <a:gd name="connsiteX2935" fmla="*/ 625925 w 1056130"/>
              <a:gd name="connsiteY2935" fmla="*/ 624053 h 1056130"/>
              <a:gd name="connsiteX2936" fmla="*/ 628806 w 1056130"/>
              <a:gd name="connsiteY2936" fmla="*/ 624053 h 1056130"/>
              <a:gd name="connsiteX2937" fmla="*/ 667786 w 1056130"/>
              <a:gd name="connsiteY2937" fmla="*/ 624053 h 1056130"/>
              <a:gd name="connsiteX2938" fmla="*/ 674075 w 1056130"/>
              <a:gd name="connsiteY2938" fmla="*/ 626813 h 1056130"/>
              <a:gd name="connsiteX2939" fmla="*/ 669899 w 1056130"/>
              <a:gd name="connsiteY2939" fmla="*/ 242502 h 1056130"/>
              <a:gd name="connsiteX2940" fmla="*/ 667690 w 1056130"/>
              <a:gd name="connsiteY2940" fmla="*/ 244902 h 1056130"/>
              <a:gd name="connsiteX2941" fmla="*/ 626381 w 1056130"/>
              <a:gd name="connsiteY2941" fmla="*/ 244902 h 1056130"/>
              <a:gd name="connsiteX2942" fmla="*/ 624269 w 1056130"/>
              <a:gd name="connsiteY2942" fmla="*/ 242646 h 1056130"/>
              <a:gd name="connsiteX2943" fmla="*/ 624269 w 1056130"/>
              <a:gd name="connsiteY2943" fmla="*/ 201385 h 1056130"/>
              <a:gd name="connsiteX2944" fmla="*/ 626237 w 1056130"/>
              <a:gd name="connsiteY2944" fmla="*/ 199321 h 1056130"/>
              <a:gd name="connsiteX2945" fmla="*/ 668074 w 1056130"/>
              <a:gd name="connsiteY2945" fmla="*/ 199321 h 1056130"/>
              <a:gd name="connsiteX2946" fmla="*/ 669923 w 1056130"/>
              <a:gd name="connsiteY2946" fmla="*/ 201241 h 1056130"/>
              <a:gd name="connsiteX2947" fmla="*/ 669923 w 1056130"/>
              <a:gd name="connsiteY2947" fmla="*/ 222051 h 1056130"/>
              <a:gd name="connsiteX2948" fmla="*/ 669923 w 1056130"/>
              <a:gd name="connsiteY2948" fmla="*/ 242574 h 1056130"/>
              <a:gd name="connsiteX2949" fmla="*/ 669899 w 1056130"/>
              <a:gd name="connsiteY2949" fmla="*/ 195600 h 1056130"/>
              <a:gd name="connsiteX2950" fmla="*/ 667882 w 1056130"/>
              <a:gd name="connsiteY2950" fmla="*/ 197640 h 1056130"/>
              <a:gd name="connsiteX2951" fmla="*/ 626309 w 1056130"/>
              <a:gd name="connsiteY2951" fmla="*/ 197640 h 1056130"/>
              <a:gd name="connsiteX2952" fmla="*/ 624269 w 1056130"/>
              <a:gd name="connsiteY2952" fmla="*/ 195624 h 1056130"/>
              <a:gd name="connsiteX2953" fmla="*/ 624269 w 1056130"/>
              <a:gd name="connsiteY2953" fmla="*/ 154099 h 1056130"/>
              <a:gd name="connsiteX2954" fmla="*/ 626285 w 1056130"/>
              <a:gd name="connsiteY2954" fmla="*/ 152059 h 1056130"/>
              <a:gd name="connsiteX2955" fmla="*/ 667882 w 1056130"/>
              <a:gd name="connsiteY2955" fmla="*/ 152059 h 1056130"/>
              <a:gd name="connsiteX2956" fmla="*/ 669923 w 1056130"/>
              <a:gd name="connsiteY2956" fmla="*/ 154099 h 1056130"/>
              <a:gd name="connsiteX2957" fmla="*/ 669923 w 1056130"/>
              <a:gd name="connsiteY2957" fmla="*/ 174886 h 1056130"/>
              <a:gd name="connsiteX2958" fmla="*/ 669923 w 1056130"/>
              <a:gd name="connsiteY2958" fmla="*/ 195672 h 1056130"/>
              <a:gd name="connsiteX2959" fmla="*/ 624293 w 1056130"/>
              <a:gd name="connsiteY2959" fmla="*/ 248551 h 1056130"/>
              <a:gd name="connsiteX2960" fmla="*/ 626309 w 1056130"/>
              <a:gd name="connsiteY2960" fmla="*/ 246486 h 1056130"/>
              <a:gd name="connsiteX2961" fmla="*/ 667930 w 1056130"/>
              <a:gd name="connsiteY2961" fmla="*/ 246486 h 1056130"/>
              <a:gd name="connsiteX2962" fmla="*/ 669947 w 1056130"/>
              <a:gd name="connsiteY2962" fmla="*/ 248551 h 1056130"/>
              <a:gd name="connsiteX2963" fmla="*/ 669947 w 1056130"/>
              <a:gd name="connsiteY2963" fmla="*/ 290148 h 1056130"/>
              <a:gd name="connsiteX2964" fmla="*/ 668074 w 1056130"/>
              <a:gd name="connsiteY2964" fmla="*/ 292044 h 1056130"/>
              <a:gd name="connsiteX2965" fmla="*/ 626429 w 1056130"/>
              <a:gd name="connsiteY2965" fmla="*/ 292044 h 1056130"/>
              <a:gd name="connsiteX2966" fmla="*/ 624269 w 1056130"/>
              <a:gd name="connsiteY2966" fmla="*/ 289908 h 1056130"/>
              <a:gd name="connsiteX2967" fmla="*/ 624293 w 1056130"/>
              <a:gd name="connsiteY2967" fmla="*/ 295452 h 1056130"/>
              <a:gd name="connsiteX2968" fmla="*/ 626549 w 1056130"/>
              <a:gd name="connsiteY2968" fmla="*/ 293652 h 1056130"/>
              <a:gd name="connsiteX2969" fmla="*/ 665218 w 1056130"/>
              <a:gd name="connsiteY2969" fmla="*/ 293652 h 1056130"/>
              <a:gd name="connsiteX2970" fmla="*/ 668122 w 1056130"/>
              <a:gd name="connsiteY2970" fmla="*/ 293652 h 1056130"/>
              <a:gd name="connsiteX2971" fmla="*/ 669947 w 1056130"/>
              <a:gd name="connsiteY2971" fmla="*/ 295596 h 1056130"/>
              <a:gd name="connsiteX2972" fmla="*/ 669947 w 1056130"/>
              <a:gd name="connsiteY2972" fmla="*/ 316647 h 1056130"/>
              <a:gd name="connsiteX2973" fmla="*/ 669947 w 1056130"/>
              <a:gd name="connsiteY2973" fmla="*/ 337170 h 1056130"/>
              <a:gd name="connsiteX2974" fmla="*/ 667834 w 1056130"/>
              <a:gd name="connsiteY2974" fmla="*/ 339378 h 1056130"/>
              <a:gd name="connsiteX2975" fmla="*/ 626261 w 1056130"/>
              <a:gd name="connsiteY2975" fmla="*/ 339378 h 1056130"/>
              <a:gd name="connsiteX2976" fmla="*/ 624293 w 1056130"/>
              <a:gd name="connsiteY2976" fmla="*/ 337554 h 1056130"/>
              <a:gd name="connsiteX2977" fmla="*/ 624293 w 1056130"/>
              <a:gd name="connsiteY2977" fmla="*/ 532098 h 1056130"/>
              <a:gd name="connsiteX2978" fmla="*/ 626501 w 1056130"/>
              <a:gd name="connsiteY2978" fmla="*/ 529697 h 1056130"/>
              <a:gd name="connsiteX2979" fmla="*/ 667834 w 1056130"/>
              <a:gd name="connsiteY2979" fmla="*/ 529697 h 1056130"/>
              <a:gd name="connsiteX2980" fmla="*/ 669947 w 1056130"/>
              <a:gd name="connsiteY2980" fmla="*/ 531906 h 1056130"/>
              <a:gd name="connsiteX2981" fmla="*/ 669947 w 1056130"/>
              <a:gd name="connsiteY2981" fmla="*/ 572999 h 1056130"/>
              <a:gd name="connsiteX2982" fmla="*/ 667546 w 1056130"/>
              <a:gd name="connsiteY2982" fmla="*/ 575279 h 1056130"/>
              <a:gd name="connsiteX2983" fmla="*/ 626525 w 1056130"/>
              <a:gd name="connsiteY2983" fmla="*/ 575279 h 1056130"/>
              <a:gd name="connsiteX2984" fmla="*/ 624269 w 1056130"/>
              <a:gd name="connsiteY2984" fmla="*/ 572879 h 1056130"/>
              <a:gd name="connsiteX2985" fmla="*/ 624269 w 1056130"/>
              <a:gd name="connsiteY2985" fmla="*/ 532266 h 1056130"/>
              <a:gd name="connsiteX2986" fmla="*/ 669899 w 1056130"/>
              <a:gd name="connsiteY2986" fmla="*/ 526217 h 1056130"/>
              <a:gd name="connsiteX2987" fmla="*/ 668002 w 1056130"/>
              <a:gd name="connsiteY2987" fmla="*/ 528113 h 1056130"/>
              <a:gd name="connsiteX2988" fmla="*/ 626429 w 1056130"/>
              <a:gd name="connsiteY2988" fmla="*/ 528113 h 1056130"/>
              <a:gd name="connsiteX2989" fmla="*/ 624269 w 1056130"/>
              <a:gd name="connsiteY2989" fmla="*/ 525953 h 1056130"/>
              <a:gd name="connsiteX2990" fmla="*/ 624269 w 1056130"/>
              <a:gd name="connsiteY2990" fmla="*/ 484668 h 1056130"/>
              <a:gd name="connsiteX2991" fmla="*/ 626309 w 1056130"/>
              <a:gd name="connsiteY2991" fmla="*/ 482628 h 1056130"/>
              <a:gd name="connsiteX2992" fmla="*/ 667906 w 1056130"/>
              <a:gd name="connsiteY2992" fmla="*/ 482628 h 1056130"/>
              <a:gd name="connsiteX2993" fmla="*/ 669923 w 1056130"/>
              <a:gd name="connsiteY2993" fmla="*/ 484692 h 1056130"/>
              <a:gd name="connsiteX2994" fmla="*/ 669923 w 1056130"/>
              <a:gd name="connsiteY2994" fmla="*/ 526289 h 1056130"/>
              <a:gd name="connsiteX2995" fmla="*/ 624293 w 1056130"/>
              <a:gd name="connsiteY2995" fmla="*/ 390096 h 1056130"/>
              <a:gd name="connsiteX2996" fmla="*/ 626333 w 1056130"/>
              <a:gd name="connsiteY2996" fmla="*/ 388056 h 1056130"/>
              <a:gd name="connsiteX2997" fmla="*/ 667930 w 1056130"/>
              <a:gd name="connsiteY2997" fmla="*/ 388056 h 1056130"/>
              <a:gd name="connsiteX2998" fmla="*/ 669947 w 1056130"/>
              <a:gd name="connsiteY2998" fmla="*/ 390072 h 1056130"/>
              <a:gd name="connsiteX2999" fmla="*/ 669947 w 1056130"/>
              <a:gd name="connsiteY2999" fmla="*/ 410883 h 1056130"/>
              <a:gd name="connsiteX3000" fmla="*/ 669947 w 1056130"/>
              <a:gd name="connsiteY3000" fmla="*/ 431669 h 1056130"/>
              <a:gd name="connsiteX3001" fmla="*/ 667930 w 1056130"/>
              <a:gd name="connsiteY3001" fmla="*/ 433710 h 1056130"/>
              <a:gd name="connsiteX3002" fmla="*/ 626309 w 1056130"/>
              <a:gd name="connsiteY3002" fmla="*/ 433710 h 1056130"/>
              <a:gd name="connsiteX3003" fmla="*/ 624269 w 1056130"/>
              <a:gd name="connsiteY3003" fmla="*/ 431669 h 1056130"/>
              <a:gd name="connsiteX3004" fmla="*/ 624293 w 1056130"/>
              <a:gd name="connsiteY3004" fmla="*/ 342978 h 1056130"/>
              <a:gd name="connsiteX3005" fmla="*/ 626333 w 1056130"/>
              <a:gd name="connsiteY3005" fmla="*/ 340986 h 1056130"/>
              <a:gd name="connsiteX3006" fmla="*/ 667930 w 1056130"/>
              <a:gd name="connsiteY3006" fmla="*/ 340986 h 1056130"/>
              <a:gd name="connsiteX3007" fmla="*/ 669947 w 1056130"/>
              <a:gd name="connsiteY3007" fmla="*/ 343002 h 1056130"/>
              <a:gd name="connsiteX3008" fmla="*/ 669947 w 1056130"/>
              <a:gd name="connsiteY3008" fmla="*/ 384599 h 1056130"/>
              <a:gd name="connsiteX3009" fmla="*/ 668050 w 1056130"/>
              <a:gd name="connsiteY3009" fmla="*/ 386448 h 1056130"/>
              <a:gd name="connsiteX3010" fmla="*/ 626165 w 1056130"/>
              <a:gd name="connsiteY3010" fmla="*/ 386448 h 1056130"/>
              <a:gd name="connsiteX3011" fmla="*/ 624269 w 1056130"/>
              <a:gd name="connsiteY3011" fmla="*/ 384575 h 1056130"/>
              <a:gd name="connsiteX3012" fmla="*/ 669899 w 1056130"/>
              <a:gd name="connsiteY3012" fmla="*/ 478571 h 1056130"/>
              <a:gd name="connsiteX3013" fmla="*/ 667690 w 1056130"/>
              <a:gd name="connsiteY3013" fmla="*/ 480971 h 1056130"/>
              <a:gd name="connsiteX3014" fmla="*/ 626381 w 1056130"/>
              <a:gd name="connsiteY3014" fmla="*/ 480971 h 1056130"/>
              <a:gd name="connsiteX3015" fmla="*/ 624269 w 1056130"/>
              <a:gd name="connsiteY3015" fmla="*/ 478739 h 1056130"/>
              <a:gd name="connsiteX3016" fmla="*/ 624269 w 1056130"/>
              <a:gd name="connsiteY3016" fmla="*/ 437454 h 1056130"/>
              <a:gd name="connsiteX3017" fmla="*/ 626237 w 1056130"/>
              <a:gd name="connsiteY3017" fmla="*/ 435366 h 1056130"/>
              <a:gd name="connsiteX3018" fmla="*/ 668098 w 1056130"/>
              <a:gd name="connsiteY3018" fmla="*/ 435366 h 1056130"/>
              <a:gd name="connsiteX3019" fmla="*/ 669923 w 1056130"/>
              <a:gd name="connsiteY3019" fmla="*/ 437310 h 1056130"/>
              <a:gd name="connsiteX3020" fmla="*/ 669923 w 1056130"/>
              <a:gd name="connsiteY3020" fmla="*/ 458097 h 1056130"/>
              <a:gd name="connsiteX3021" fmla="*/ 669923 w 1056130"/>
              <a:gd name="connsiteY3021" fmla="*/ 478643 h 1056130"/>
              <a:gd name="connsiteX3022" fmla="*/ 624293 w 1056130"/>
              <a:gd name="connsiteY3022" fmla="*/ 578927 h 1056130"/>
              <a:gd name="connsiteX3023" fmla="*/ 626333 w 1056130"/>
              <a:gd name="connsiteY3023" fmla="*/ 576863 h 1056130"/>
              <a:gd name="connsiteX3024" fmla="*/ 667930 w 1056130"/>
              <a:gd name="connsiteY3024" fmla="*/ 576863 h 1056130"/>
              <a:gd name="connsiteX3025" fmla="*/ 669947 w 1056130"/>
              <a:gd name="connsiteY3025" fmla="*/ 578927 h 1056130"/>
              <a:gd name="connsiteX3026" fmla="*/ 669947 w 1056130"/>
              <a:gd name="connsiteY3026" fmla="*/ 620525 h 1056130"/>
              <a:gd name="connsiteX3027" fmla="*/ 667906 w 1056130"/>
              <a:gd name="connsiteY3027" fmla="*/ 622517 h 1056130"/>
              <a:gd name="connsiteX3028" fmla="*/ 626309 w 1056130"/>
              <a:gd name="connsiteY3028" fmla="*/ 622517 h 1056130"/>
              <a:gd name="connsiteX3029" fmla="*/ 624269 w 1056130"/>
              <a:gd name="connsiteY3029" fmla="*/ 620501 h 1056130"/>
              <a:gd name="connsiteX3030" fmla="*/ 624293 w 1056130"/>
              <a:gd name="connsiteY3030" fmla="*/ 12458 h 1056130"/>
              <a:gd name="connsiteX3031" fmla="*/ 626309 w 1056130"/>
              <a:gd name="connsiteY3031" fmla="*/ 10393 h 1056130"/>
              <a:gd name="connsiteX3032" fmla="*/ 667906 w 1056130"/>
              <a:gd name="connsiteY3032" fmla="*/ 10393 h 1056130"/>
              <a:gd name="connsiteX3033" fmla="*/ 669947 w 1056130"/>
              <a:gd name="connsiteY3033" fmla="*/ 12434 h 1056130"/>
              <a:gd name="connsiteX3034" fmla="*/ 669947 w 1056130"/>
              <a:gd name="connsiteY3034" fmla="*/ 53767 h 1056130"/>
              <a:gd name="connsiteX3035" fmla="*/ 667810 w 1056130"/>
              <a:gd name="connsiteY3035" fmla="*/ 55951 h 1056130"/>
              <a:gd name="connsiteX3036" fmla="*/ 626453 w 1056130"/>
              <a:gd name="connsiteY3036" fmla="*/ 55951 h 1056130"/>
              <a:gd name="connsiteX3037" fmla="*/ 624269 w 1056130"/>
              <a:gd name="connsiteY3037" fmla="*/ 53815 h 1056130"/>
              <a:gd name="connsiteX3038" fmla="*/ 624293 w 1056130"/>
              <a:gd name="connsiteY3038" fmla="*/ 59575 h 1056130"/>
              <a:gd name="connsiteX3039" fmla="*/ 626309 w 1056130"/>
              <a:gd name="connsiteY3039" fmla="*/ 57535 h 1056130"/>
              <a:gd name="connsiteX3040" fmla="*/ 667906 w 1056130"/>
              <a:gd name="connsiteY3040" fmla="*/ 57535 h 1056130"/>
              <a:gd name="connsiteX3041" fmla="*/ 669947 w 1056130"/>
              <a:gd name="connsiteY3041" fmla="*/ 59791 h 1056130"/>
              <a:gd name="connsiteX3042" fmla="*/ 669947 w 1056130"/>
              <a:gd name="connsiteY3042" fmla="*/ 80578 h 1056130"/>
              <a:gd name="connsiteX3043" fmla="*/ 669947 w 1056130"/>
              <a:gd name="connsiteY3043" fmla="*/ 101100 h 1056130"/>
              <a:gd name="connsiteX3044" fmla="*/ 667810 w 1056130"/>
              <a:gd name="connsiteY3044" fmla="*/ 103285 h 1056130"/>
              <a:gd name="connsiteX3045" fmla="*/ 626453 w 1056130"/>
              <a:gd name="connsiteY3045" fmla="*/ 103285 h 1056130"/>
              <a:gd name="connsiteX3046" fmla="*/ 624269 w 1056130"/>
              <a:gd name="connsiteY3046" fmla="*/ 101148 h 1056130"/>
              <a:gd name="connsiteX3047" fmla="*/ 624293 w 1056130"/>
              <a:gd name="connsiteY3047" fmla="*/ 106813 h 1056130"/>
              <a:gd name="connsiteX3048" fmla="*/ 626117 w 1056130"/>
              <a:gd name="connsiteY3048" fmla="*/ 104869 h 1056130"/>
              <a:gd name="connsiteX3049" fmla="*/ 668242 w 1056130"/>
              <a:gd name="connsiteY3049" fmla="*/ 104869 h 1056130"/>
              <a:gd name="connsiteX3050" fmla="*/ 669995 w 1056130"/>
              <a:gd name="connsiteY3050" fmla="*/ 106693 h 1056130"/>
              <a:gd name="connsiteX3051" fmla="*/ 669995 w 1056130"/>
              <a:gd name="connsiteY3051" fmla="*/ 148554 h 1056130"/>
              <a:gd name="connsiteX3052" fmla="*/ 667786 w 1056130"/>
              <a:gd name="connsiteY3052" fmla="*/ 150379 h 1056130"/>
              <a:gd name="connsiteX3053" fmla="*/ 630582 w 1056130"/>
              <a:gd name="connsiteY3053" fmla="*/ 150379 h 1056130"/>
              <a:gd name="connsiteX3054" fmla="*/ 626117 w 1056130"/>
              <a:gd name="connsiteY3054" fmla="*/ 150379 h 1056130"/>
              <a:gd name="connsiteX3055" fmla="*/ 624269 w 1056130"/>
              <a:gd name="connsiteY3055" fmla="*/ 148434 h 1056130"/>
              <a:gd name="connsiteX3056" fmla="*/ 624269 w 1056130"/>
              <a:gd name="connsiteY3056" fmla="*/ 106933 h 1056130"/>
              <a:gd name="connsiteX3057" fmla="*/ 625157 w 1056130"/>
              <a:gd name="connsiteY3057" fmla="*/ 626285 h 1056130"/>
              <a:gd name="connsiteX3058" fmla="*/ 623621 w 1056130"/>
              <a:gd name="connsiteY3058" fmla="*/ 626669 h 1056130"/>
              <a:gd name="connsiteX3059" fmla="*/ 580992 w 1056130"/>
              <a:gd name="connsiteY3059" fmla="*/ 626669 h 1056130"/>
              <a:gd name="connsiteX3060" fmla="*/ 577967 w 1056130"/>
              <a:gd name="connsiteY3060" fmla="*/ 624029 h 1056130"/>
              <a:gd name="connsiteX3061" fmla="*/ 594481 w 1056130"/>
              <a:gd name="connsiteY3061" fmla="*/ 624029 h 1056130"/>
              <a:gd name="connsiteX3062" fmla="*/ 620525 w 1056130"/>
              <a:gd name="connsiteY3062" fmla="*/ 624029 h 1056130"/>
              <a:gd name="connsiteX3063" fmla="*/ 625133 w 1056130"/>
              <a:gd name="connsiteY3063" fmla="*/ 626405 h 1056130"/>
              <a:gd name="connsiteX3064" fmla="*/ 620909 w 1056130"/>
              <a:gd name="connsiteY3064" fmla="*/ 622493 h 1056130"/>
              <a:gd name="connsiteX3065" fmla="*/ 578999 w 1056130"/>
              <a:gd name="connsiteY3065" fmla="*/ 622493 h 1056130"/>
              <a:gd name="connsiteX3066" fmla="*/ 577199 w 1056130"/>
              <a:gd name="connsiteY3066" fmla="*/ 620573 h 1056130"/>
              <a:gd name="connsiteX3067" fmla="*/ 577199 w 1056130"/>
              <a:gd name="connsiteY3067" fmla="*/ 579047 h 1056130"/>
              <a:gd name="connsiteX3068" fmla="*/ 579119 w 1056130"/>
              <a:gd name="connsiteY3068" fmla="*/ 576935 h 1056130"/>
              <a:gd name="connsiteX3069" fmla="*/ 620741 w 1056130"/>
              <a:gd name="connsiteY3069" fmla="*/ 576935 h 1056130"/>
              <a:gd name="connsiteX3070" fmla="*/ 622685 w 1056130"/>
              <a:gd name="connsiteY3070" fmla="*/ 578759 h 1056130"/>
              <a:gd name="connsiteX3071" fmla="*/ 622685 w 1056130"/>
              <a:gd name="connsiteY3071" fmla="*/ 620909 h 1056130"/>
              <a:gd name="connsiteX3072" fmla="*/ 620885 w 1056130"/>
              <a:gd name="connsiteY3072" fmla="*/ 622613 h 1056130"/>
              <a:gd name="connsiteX3073" fmla="*/ 577223 w 1056130"/>
              <a:gd name="connsiteY3073" fmla="*/ 531786 h 1056130"/>
              <a:gd name="connsiteX3074" fmla="*/ 579384 w 1056130"/>
              <a:gd name="connsiteY3074" fmla="*/ 529649 h 1056130"/>
              <a:gd name="connsiteX3075" fmla="*/ 620669 w 1056130"/>
              <a:gd name="connsiteY3075" fmla="*/ 529649 h 1056130"/>
              <a:gd name="connsiteX3076" fmla="*/ 622685 w 1056130"/>
              <a:gd name="connsiteY3076" fmla="*/ 531666 h 1056130"/>
              <a:gd name="connsiteX3077" fmla="*/ 622685 w 1056130"/>
              <a:gd name="connsiteY3077" fmla="*/ 573215 h 1056130"/>
              <a:gd name="connsiteX3078" fmla="*/ 620669 w 1056130"/>
              <a:gd name="connsiteY3078" fmla="*/ 575231 h 1056130"/>
              <a:gd name="connsiteX3079" fmla="*/ 579095 w 1056130"/>
              <a:gd name="connsiteY3079" fmla="*/ 575231 h 1056130"/>
              <a:gd name="connsiteX3080" fmla="*/ 577199 w 1056130"/>
              <a:gd name="connsiteY3080" fmla="*/ 573359 h 1056130"/>
              <a:gd name="connsiteX3081" fmla="*/ 577199 w 1056130"/>
              <a:gd name="connsiteY3081" fmla="*/ 552572 h 1056130"/>
              <a:gd name="connsiteX3082" fmla="*/ 622829 w 1056130"/>
              <a:gd name="connsiteY3082" fmla="*/ 484356 h 1056130"/>
              <a:gd name="connsiteX3083" fmla="*/ 622829 w 1056130"/>
              <a:gd name="connsiteY3083" fmla="*/ 505142 h 1056130"/>
              <a:gd name="connsiteX3084" fmla="*/ 622829 w 1056130"/>
              <a:gd name="connsiteY3084" fmla="*/ 526169 h 1056130"/>
              <a:gd name="connsiteX3085" fmla="*/ 620957 w 1056130"/>
              <a:gd name="connsiteY3085" fmla="*/ 528065 h 1056130"/>
              <a:gd name="connsiteX3086" fmla="*/ 578975 w 1056130"/>
              <a:gd name="connsiteY3086" fmla="*/ 528065 h 1056130"/>
              <a:gd name="connsiteX3087" fmla="*/ 577175 w 1056130"/>
              <a:gd name="connsiteY3087" fmla="*/ 526337 h 1056130"/>
              <a:gd name="connsiteX3088" fmla="*/ 577175 w 1056130"/>
              <a:gd name="connsiteY3088" fmla="*/ 484236 h 1056130"/>
              <a:gd name="connsiteX3089" fmla="*/ 578951 w 1056130"/>
              <a:gd name="connsiteY3089" fmla="*/ 482460 h 1056130"/>
              <a:gd name="connsiteX3090" fmla="*/ 621029 w 1056130"/>
              <a:gd name="connsiteY3090" fmla="*/ 482460 h 1056130"/>
              <a:gd name="connsiteX3091" fmla="*/ 622709 w 1056130"/>
              <a:gd name="connsiteY3091" fmla="*/ 484476 h 1056130"/>
              <a:gd name="connsiteX3092" fmla="*/ 620621 w 1056130"/>
              <a:gd name="connsiteY3092" fmla="*/ 244854 h 1056130"/>
              <a:gd name="connsiteX3093" fmla="*/ 579408 w 1056130"/>
              <a:gd name="connsiteY3093" fmla="*/ 244854 h 1056130"/>
              <a:gd name="connsiteX3094" fmla="*/ 577199 w 1056130"/>
              <a:gd name="connsiteY3094" fmla="*/ 242766 h 1056130"/>
              <a:gd name="connsiteX3095" fmla="*/ 577199 w 1056130"/>
              <a:gd name="connsiteY3095" fmla="*/ 201265 h 1056130"/>
              <a:gd name="connsiteX3096" fmla="*/ 579264 w 1056130"/>
              <a:gd name="connsiteY3096" fmla="*/ 199321 h 1056130"/>
              <a:gd name="connsiteX3097" fmla="*/ 620621 w 1056130"/>
              <a:gd name="connsiteY3097" fmla="*/ 199321 h 1056130"/>
              <a:gd name="connsiteX3098" fmla="*/ 622685 w 1056130"/>
              <a:gd name="connsiteY3098" fmla="*/ 201529 h 1056130"/>
              <a:gd name="connsiteX3099" fmla="*/ 622685 w 1056130"/>
              <a:gd name="connsiteY3099" fmla="*/ 242622 h 1056130"/>
              <a:gd name="connsiteX3100" fmla="*/ 620501 w 1056130"/>
              <a:gd name="connsiteY3100" fmla="*/ 244974 h 1056130"/>
              <a:gd name="connsiteX3101" fmla="*/ 577415 w 1056130"/>
              <a:gd name="connsiteY3101" fmla="*/ 343122 h 1056130"/>
              <a:gd name="connsiteX3102" fmla="*/ 579816 w 1056130"/>
              <a:gd name="connsiteY3102" fmla="*/ 340938 h 1056130"/>
              <a:gd name="connsiteX3103" fmla="*/ 620909 w 1056130"/>
              <a:gd name="connsiteY3103" fmla="*/ 340938 h 1056130"/>
              <a:gd name="connsiteX3104" fmla="*/ 622973 w 1056130"/>
              <a:gd name="connsiteY3104" fmla="*/ 342858 h 1056130"/>
              <a:gd name="connsiteX3105" fmla="*/ 622973 w 1056130"/>
              <a:gd name="connsiteY3105" fmla="*/ 384479 h 1056130"/>
              <a:gd name="connsiteX3106" fmla="*/ 620909 w 1056130"/>
              <a:gd name="connsiteY3106" fmla="*/ 386424 h 1056130"/>
              <a:gd name="connsiteX3107" fmla="*/ 579264 w 1056130"/>
              <a:gd name="connsiteY3107" fmla="*/ 386424 h 1056130"/>
              <a:gd name="connsiteX3108" fmla="*/ 577199 w 1056130"/>
              <a:gd name="connsiteY3108" fmla="*/ 384215 h 1056130"/>
              <a:gd name="connsiteX3109" fmla="*/ 622901 w 1056130"/>
              <a:gd name="connsiteY3109" fmla="*/ 337458 h 1056130"/>
              <a:gd name="connsiteX3110" fmla="*/ 621005 w 1056130"/>
              <a:gd name="connsiteY3110" fmla="*/ 339330 h 1056130"/>
              <a:gd name="connsiteX3111" fmla="*/ 579432 w 1056130"/>
              <a:gd name="connsiteY3111" fmla="*/ 339330 h 1056130"/>
              <a:gd name="connsiteX3112" fmla="*/ 577415 w 1056130"/>
              <a:gd name="connsiteY3112" fmla="*/ 337314 h 1056130"/>
              <a:gd name="connsiteX3113" fmla="*/ 577415 w 1056130"/>
              <a:gd name="connsiteY3113" fmla="*/ 295861 h 1056130"/>
              <a:gd name="connsiteX3114" fmla="*/ 579576 w 1056130"/>
              <a:gd name="connsiteY3114" fmla="*/ 293724 h 1056130"/>
              <a:gd name="connsiteX3115" fmla="*/ 620885 w 1056130"/>
              <a:gd name="connsiteY3115" fmla="*/ 293724 h 1056130"/>
              <a:gd name="connsiteX3116" fmla="*/ 622901 w 1056130"/>
              <a:gd name="connsiteY3116" fmla="*/ 295740 h 1056130"/>
              <a:gd name="connsiteX3117" fmla="*/ 577199 w 1056130"/>
              <a:gd name="connsiteY3117" fmla="*/ 154027 h 1056130"/>
              <a:gd name="connsiteX3118" fmla="*/ 579023 w 1056130"/>
              <a:gd name="connsiteY3118" fmla="*/ 152059 h 1056130"/>
              <a:gd name="connsiteX3119" fmla="*/ 620885 w 1056130"/>
              <a:gd name="connsiteY3119" fmla="*/ 152059 h 1056130"/>
              <a:gd name="connsiteX3120" fmla="*/ 622685 w 1056130"/>
              <a:gd name="connsiteY3120" fmla="*/ 154291 h 1056130"/>
              <a:gd name="connsiteX3121" fmla="*/ 622685 w 1056130"/>
              <a:gd name="connsiteY3121" fmla="*/ 192216 h 1056130"/>
              <a:gd name="connsiteX3122" fmla="*/ 622685 w 1056130"/>
              <a:gd name="connsiteY3122" fmla="*/ 195888 h 1056130"/>
              <a:gd name="connsiteX3123" fmla="*/ 620741 w 1056130"/>
              <a:gd name="connsiteY3123" fmla="*/ 197712 h 1056130"/>
              <a:gd name="connsiteX3124" fmla="*/ 579143 w 1056130"/>
              <a:gd name="connsiteY3124" fmla="*/ 197712 h 1056130"/>
              <a:gd name="connsiteX3125" fmla="*/ 577199 w 1056130"/>
              <a:gd name="connsiteY3125" fmla="*/ 195888 h 1056130"/>
              <a:gd name="connsiteX3126" fmla="*/ 577199 w 1056130"/>
              <a:gd name="connsiteY3126" fmla="*/ 106933 h 1056130"/>
              <a:gd name="connsiteX3127" fmla="*/ 579264 w 1056130"/>
              <a:gd name="connsiteY3127" fmla="*/ 104989 h 1056130"/>
              <a:gd name="connsiteX3128" fmla="*/ 620597 w 1056130"/>
              <a:gd name="connsiteY3128" fmla="*/ 104989 h 1056130"/>
              <a:gd name="connsiteX3129" fmla="*/ 622685 w 1056130"/>
              <a:gd name="connsiteY3129" fmla="*/ 107173 h 1056130"/>
              <a:gd name="connsiteX3130" fmla="*/ 622685 w 1056130"/>
              <a:gd name="connsiteY3130" fmla="*/ 148218 h 1056130"/>
              <a:gd name="connsiteX3131" fmla="*/ 620285 w 1056130"/>
              <a:gd name="connsiteY3131" fmla="*/ 150427 h 1056130"/>
              <a:gd name="connsiteX3132" fmla="*/ 579287 w 1056130"/>
              <a:gd name="connsiteY3132" fmla="*/ 150427 h 1056130"/>
              <a:gd name="connsiteX3133" fmla="*/ 577199 w 1056130"/>
              <a:gd name="connsiteY3133" fmla="*/ 148506 h 1056130"/>
              <a:gd name="connsiteX3134" fmla="*/ 577199 w 1056130"/>
              <a:gd name="connsiteY3134" fmla="*/ 248383 h 1056130"/>
              <a:gd name="connsiteX3135" fmla="*/ 579143 w 1056130"/>
              <a:gd name="connsiteY3135" fmla="*/ 246558 h 1056130"/>
              <a:gd name="connsiteX3136" fmla="*/ 620717 w 1056130"/>
              <a:gd name="connsiteY3136" fmla="*/ 246558 h 1056130"/>
              <a:gd name="connsiteX3137" fmla="*/ 622685 w 1056130"/>
              <a:gd name="connsiteY3137" fmla="*/ 248623 h 1056130"/>
              <a:gd name="connsiteX3138" fmla="*/ 622685 w 1056130"/>
              <a:gd name="connsiteY3138" fmla="*/ 290172 h 1056130"/>
              <a:gd name="connsiteX3139" fmla="*/ 620597 w 1056130"/>
              <a:gd name="connsiteY3139" fmla="*/ 292116 h 1056130"/>
              <a:gd name="connsiteX3140" fmla="*/ 579312 w 1056130"/>
              <a:gd name="connsiteY3140" fmla="*/ 292116 h 1056130"/>
              <a:gd name="connsiteX3141" fmla="*/ 577199 w 1056130"/>
              <a:gd name="connsiteY3141" fmla="*/ 290220 h 1056130"/>
              <a:gd name="connsiteX3142" fmla="*/ 577199 w 1056130"/>
              <a:gd name="connsiteY3142" fmla="*/ 12410 h 1056130"/>
              <a:gd name="connsiteX3143" fmla="*/ 579047 w 1056130"/>
              <a:gd name="connsiteY3143" fmla="*/ 10513 h 1056130"/>
              <a:gd name="connsiteX3144" fmla="*/ 620885 w 1056130"/>
              <a:gd name="connsiteY3144" fmla="*/ 10513 h 1056130"/>
              <a:gd name="connsiteX3145" fmla="*/ 622685 w 1056130"/>
              <a:gd name="connsiteY3145" fmla="*/ 12458 h 1056130"/>
              <a:gd name="connsiteX3146" fmla="*/ 622685 w 1056130"/>
              <a:gd name="connsiteY3146" fmla="*/ 54031 h 1056130"/>
              <a:gd name="connsiteX3147" fmla="*/ 620453 w 1056130"/>
              <a:gd name="connsiteY3147" fmla="*/ 56071 h 1056130"/>
              <a:gd name="connsiteX3148" fmla="*/ 579143 w 1056130"/>
              <a:gd name="connsiteY3148" fmla="*/ 56071 h 1056130"/>
              <a:gd name="connsiteX3149" fmla="*/ 577199 w 1056130"/>
              <a:gd name="connsiteY3149" fmla="*/ 54247 h 1056130"/>
              <a:gd name="connsiteX3150" fmla="*/ 578903 w 1056130"/>
              <a:gd name="connsiteY3150" fmla="*/ 57631 h 1056130"/>
              <a:gd name="connsiteX3151" fmla="*/ 621005 w 1056130"/>
              <a:gd name="connsiteY3151" fmla="*/ 57631 h 1056130"/>
              <a:gd name="connsiteX3152" fmla="*/ 622709 w 1056130"/>
              <a:gd name="connsiteY3152" fmla="*/ 59479 h 1056130"/>
              <a:gd name="connsiteX3153" fmla="*/ 622709 w 1056130"/>
              <a:gd name="connsiteY3153" fmla="*/ 80530 h 1056130"/>
              <a:gd name="connsiteX3154" fmla="*/ 622709 w 1056130"/>
              <a:gd name="connsiteY3154" fmla="*/ 101317 h 1056130"/>
              <a:gd name="connsiteX3155" fmla="*/ 620741 w 1056130"/>
              <a:gd name="connsiteY3155" fmla="*/ 103405 h 1056130"/>
              <a:gd name="connsiteX3156" fmla="*/ 579143 w 1056130"/>
              <a:gd name="connsiteY3156" fmla="*/ 103405 h 1056130"/>
              <a:gd name="connsiteX3157" fmla="*/ 577199 w 1056130"/>
              <a:gd name="connsiteY3157" fmla="*/ 101557 h 1056130"/>
              <a:gd name="connsiteX3158" fmla="*/ 577199 w 1056130"/>
              <a:gd name="connsiteY3158" fmla="*/ 59455 h 1056130"/>
              <a:gd name="connsiteX3159" fmla="*/ 578903 w 1056130"/>
              <a:gd name="connsiteY3159" fmla="*/ 57631 h 1056130"/>
              <a:gd name="connsiteX3160" fmla="*/ 578903 w 1056130"/>
              <a:gd name="connsiteY3160" fmla="*/ 388080 h 1056130"/>
              <a:gd name="connsiteX3161" fmla="*/ 620765 w 1056130"/>
              <a:gd name="connsiteY3161" fmla="*/ 388080 h 1056130"/>
              <a:gd name="connsiteX3162" fmla="*/ 622637 w 1056130"/>
              <a:gd name="connsiteY3162" fmla="*/ 389976 h 1056130"/>
              <a:gd name="connsiteX3163" fmla="*/ 622637 w 1056130"/>
              <a:gd name="connsiteY3163" fmla="*/ 411027 h 1056130"/>
              <a:gd name="connsiteX3164" fmla="*/ 622637 w 1056130"/>
              <a:gd name="connsiteY3164" fmla="*/ 431837 h 1056130"/>
              <a:gd name="connsiteX3165" fmla="*/ 620765 w 1056130"/>
              <a:gd name="connsiteY3165" fmla="*/ 433734 h 1056130"/>
              <a:gd name="connsiteX3166" fmla="*/ 578903 w 1056130"/>
              <a:gd name="connsiteY3166" fmla="*/ 433734 h 1056130"/>
              <a:gd name="connsiteX3167" fmla="*/ 577127 w 1056130"/>
              <a:gd name="connsiteY3167" fmla="*/ 431933 h 1056130"/>
              <a:gd name="connsiteX3168" fmla="*/ 577127 w 1056130"/>
              <a:gd name="connsiteY3168" fmla="*/ 389832 h 1056130"/>
              <a:gd name="connsiteX3169" fmla="*/ 578951 w 1056130"/>
              <a:gd name="connsiteY3169" fmla="*/ 388080 h 1056130"/>
              <a:gd name="connsiteX3170" fmla="*/ 578903 w 1056130"/>
              <a:gd name="connsiteY3170" fmla="*/ 435342 h 1056130"/>
              <a:gd name="connsiteX3171" fmla="*/ 620789 w 1056130"/>
              <a:gd name="connsiteY3171" fmla="*/ 435342 h 1056130"/>
              <a:gd name="connsiteX3172" fmla="*/ 622589 w 1056130"/>
              <a:gd name="connsiteY3172" fmla="*/ 437286 h 1056130"/>
              <a:gd name="connsiteX3173" fmla="*/ 622589 w 1056130"/>
              <a:gd name="connsiteY3173" fmla="*/ 478907 h 1056130"/>
              <a:gd name="connsiteX3174" fmla="*/ 620669 w 1056130"/>
              <a:gd name="connsiteY3174" fmla="*/ 481019 h 1056130"/>
              <a:gd name="connsiteX3175" fmla="*/ 579143 w 1056130"/>
              <a:gd name="connsiteY3175" fmla="*/ 481019 h 1056130"/>
              <a:gd name="connsiteX3176" fmla="*/ 577199 w 1056130"/>
              <a:gd name="connsiteY3176" fmla="*/ 479195 h 1056130"/>
              <a:gd name="connsiteX3177" fmla="*/ 577199 w 1056130"/>
              <a:gd name="connsiteY3177" fmla="*/ 437046 h 1056130"/>
              <a:gd name="connsiteX3178" fmla="*/ 578999 w 1056130"/>
              <a:gd name="connsiteY3178" fmla="*/ 435342 h 1056130"/>
              <a:gd name="connsiteX3179" fmla="*/ 576503 w 1056130"/>
              <a:gd name="connsiteY3179" fmla="*/ 626621 h 1056130"/>
              <a:gd name="connsiteX3180" fmla="*/ 574103 w 1056130"/>
              <a:gd name="connsiteY3180" fmla="*/ 626813 h 1056130"/>
              <a:gd name="connsiteX3181" fmla="*/ 530970 w 1056130"/>
              <a:gd name="connsiteY3181" fmla="*/ 626813 h 1056130"/>
              <a:gd name="connsiteX3182" fmla="*/ 529841 w 1056130"/>
              <a:gd name="connsiteY3182" fmla="*/ 625517 h 1056130"/>
              <a:gd name="connsiteX3183" fmla="*/ 530994 w 1056130"/>
              <a:gd name="connsiteY3183" fmla="*/ 624173 h 1056130"/>
              <a:gd name="connsiteX3184" fmla="*/ 573599 w 1056130"/>
              <a:gd name="connsiteY3184" fmla="*/ 624173 h 1056130"/>
              <a:gd name="connsiteX3185" fmla="*/ 576671 w 1056130"/>
              <a:gd name="connsiteY3185" fmla="*/ 626621 h 1056130"/>
              <a:gd name="connsiteX3186" fmla="*/ 573623 w 1056130"/>
              <a:gd name="connsiteY3186" fmla="*/ 150475 h 1056130"/>
              <a:gd name="connsiteX3187" fmla="*/ 572039 w 1056130"/>
              <a:gd name="connsiteY3187" fmla="*/ 150475 h 1056130"/>
              <a:gd name="connsiteX3188" fmla="*/ 532338 w 1056130"/>
              <a:gd name="connsiteY3188" fmla="*/ 150475 h 1056130"/>
              <a:gd name="connsiteX3189" fmla="*/ 529937 w 1056130"/>
              <a:gd name="connsiteY3189" fmla="*/ 148266 h 1056130"/>
              <a:gd name="connsiteX3190" fmla="*/ 529937 w 1056130"/>
              <a:gd name="connsiteY3190" fmla="*/ 107221 h 1056130"/>
              <a:gd name="connsiteX3191" fmla="*/ 532338 w 1056130"/>
              <a:gd name="connsiteY3191" fmla="*/ 104989 h 1056130"/>
              <a:gd name="connsiteX3192" fmla="*/ 574703 w 1056130"/>
              <a:gd name="connsiteY3192" fmla="*/ 104989 h 1056130"/>
              <a:gd name="connsiteX3193" fmla="*/ 575759 w 1056130"/>
              <a:gd name="connsiteY3193" fmla="*/ 106141 h 1056130"/>
              <a:gd name="connsiteX3194" fmla="*/ 575759 w 1056130"/>
              <a:gd name="connsiteY3194" fmla="*/ 107725 h 1056130"/>
              <a:gd name="connsiteX3195" fmla="*/ 575759 w 1056130"/>
              <a:gd name="connsiteY3195" fmla="*/ 147714 h 1056130"/>
              <a:gd name="connsiteX3196" fmla="*/ 575759 w 1056130"/>
              <a:gd name="connsiteY3196" fmla="*/ 148770 h 1056130"/>
              <a:gd name="connsiteX3197" fmla="*/ 573791 w 1056130"/>
              <a:gd name="connsiteY3197" fmla="*/ 150475 h 1056130"/>
              <a:gd name="connsiteX3198" fmla="*/ 575543 w 1056130"/>
              <a:gd name="connsiteY3198" fmla="*/ 195672 h 1056130"/>
              <a:gd name="connsiteX3199" fmla="*/ 573527 w 1056130"/>
              <a:gd name="connsiteY3199" fmla="*/ 197712 h 1056130"/>
              <a:gd name="connsiteX3200" fmla="*/ 532002 w 1056130"/>
              <a:gd name="connsiteY3200" fmla="*/ 197712 h 1056130"/>
              <a:gd name="connsiteX3201" fmla="*/ 529865 w 1056130"/>
              <a:gd name="connsiteY3201" fmla="*/ 195552 h 1056130"/>
              <a:gd name="connsiteX3202" fmla="*/ 529865 w 1056130"/>
              <a:gd name="connsiteY3202" fmla="*/ 154243 h 1056130"/>
              <a:gd name="connsiteX3203" fmla="*/ 532002 w 1056130"/>
              <a:gd name="connsiteY3203" fmla="*/ 152059 h 1056130"/>
              <a:gd name="connsiteX3204" fmla="*/ 573599 w 1056130"/>
              <a:gd name="connsiteY3204" fmla="*/ 152059 h 1056130"/>
              <a:gd name="connsiteX3205" fmla="*/ 575615 w 1056130"/>
              <a:gd name="connsiteY3205" fmla="*/ 154099 h 1056130"/>
              <a:gd name="connsiteX3206" fmla="*/ 575543 w 1056130"/>
              <a:gd name="connsiteY3206" fmla="*/ 201601 h 1056130"/>
              <a:gd name="connsiteX3207" fmla="*/ 575543 w 1056130"/>
              <a:gd name="connsiteY3207" fmla="*/ 242670 h 1056130"/>
              <a:gd name="connsiteX3208" fmla="*/ 573143 w 1056130"/>
              <a:gd name="connsiteY3208" fmla="*/ 245070 h 1056130"/>
              <a:gd name="connsiteX3209" fmla="*/ 532338 w 1056130"/>
              <a:gd name="connsiteY3209" fmla="*/ 245070 h 1056130"/>
              <a:gd name="connsiteX3210" fmla="*/ 529937 w 1056130"/>
              <a:gd name="connsiteY3210" fmla="*/ 242862 h 1056130"/>
              <a:gd name="connsiteX3211" fmla="*/ 529937 w 1056130"/>
              <a:gd name="connsiteY3211" fmla="*/ 201433 h 1056130"/>
              <a:gd name="connsiteX3212" fmla="*/ 532098 w 1056130"/>
              <a:gd name="connsiteY3212" fmla="*/ 199321 h 1056130"/>
              <a:gd name="connsiteX3213" fmla="*/ 573407 w 1056130"/>
              <a:gd name="connsiteY3213" fmla="*/ 199321 h 1056130"/>
              <a:gd name="connsiteX3214" fmla="*/ 575543 w 1056130"/>
              <a:gd name="connsiteY3214" fmla="*/ 201601 h 1056130"/>
              <a:gd name="connsiteX3215" fmla="*/ 529265 w 1056130"/>
              <a:gd name="connsiteY3215" fmla="*/ 59983 h 1056130"/>
              <a:gd name="connsiteX3216" fmla="*/ 529865 w 1056130"/>
              <a:gd name="connsiteY3216" fmla="*/ 57847 h 1056130"/>
              <a:gd name="connsiteX3217" fmla="*/ 532266 w 1056130"/>
              <a:gd name="connsiteY3217" fmla="*/ 57247 h 1056130"/>
              <a:gd name="connsiteX3218" fmla="*/ 573215 w 1056130"/>
              <a:gd name="connsiteY3218" fmla="*/ 57247 h 1056130"/>
              <a:gd name="connsiteX3219" fmla="*/ 575615 w 1056130"/>
              <a:gd name="connsiteY3219" fmla="*/ 57943 h 1056130"/>
              <a:gd name="connsiteX3220" fmla="*/ 575615 w 1056130"/>
              <a:gd name="connsiteY3220" fmla="*/ 100308 h 1056130"/>
              <a:gd name="connsiteX3221" fmla="*/ 575615 w 1056130"/>
              <a:gd name="connsiteY3221" fmla="*/ 102157 h 1056130"/>
              <a:gd name="connsiteX3222" fmla="*/ 574247 w 1056130"/>
              <a:gd name="connsiteY3222" fmla="*/ 103525 h 1056130"/>
              <a:gd name="connsiteX3223" fmla="*/ 529937 w 1056130"/>
              <a:gd name="connsiteY3223" fmla="*/ 103525 h 1056130"/>
              <a:gd name="connsiteX3224" fmla="*/ 529241 w 1056130"/>
              <a:gd name="connsiteY3224" fmla="*/ 101413 h 1056130"/>
              <a:gd name="connsiteX3225" fmla="*/ 529265 w 1056130"/>
              <a:gd name="connsiteY3225" fmla="*/ 13346 h 1056130"/>
              <a:gd name="connsiteX3226" fmla="*/ 529793 w 1056130"/>
              <a:gd name="connsiteY3226" fmla="*/ 10945 h 1056130"/>
              <a:gd name="connsiteX3227" fmla="*/ 532386 w 1056130"/>
              <a:gd name="connsiteY3227" fmla="*/ 10705 h 1056130"/>
              <a:gd name="connsiteX3228" fmla="*/ 574487 w 1056130"/>
              <a:gd name="connsiteY3228" fmla="*/ 10705 h 1056130"/>
              <a:gd name="connsiteX3229" fmla="*/ 575543 w 1056130"/>
              <a:gd name="connsiteY3229" fmla="*/ 11881 h 1056130"/>
              <a:gd name="connsiteX3230" fmla="*/ 575543 w 1056130"/>
              <a:gd name="connsiteY3230" fmla="*/ 13730 h 1056130"/>
              <a:gd name="connsiteX3231" fmla="*/ 575543 w 1056130"/>
              <a:gd name="connsiteY3231" fmla="*/ 56095 h 1056130"/>
              <a:gd name="connsiteX3232" fmla="*/ 573431 w 1056130"/>
              <a:gd name="connsiteY3232" fmla="*/ 56791 h 1056130"/>
              <a:gd name="connsiteX3233" fmla="*/ 532074 w 1056130"/>
              <a:gd name="connsiteY3233" fmla="*/ 56791 h 1056130"/>
              <a:gd name="connsiteX3234" fmla="*/ 529937 w 1056130"/>
              <a:gd name="connsiteY3234" fmla="*/ 56191 h 1056130"/>
              <a:gd name="connsiteX3235" fmla="*/ 529337 w 1056130"/>
              <a:gd name="connsiteY3235" fmla="*/ 53791 h 1056130"/>
              <a:gd name="connsiteX3236" fmla="*/ 529337 w 1056130"/>
              <a:gd name="connsiteY3236" fmla="*/ 13226 h 1056130"/>
              <a:gd name="connsiteX3237" fmla="*/ 529265 w 1056130"/>
              <a:gd name="connsiteY3237" fmla="*/ 289788 h 1056130"/>
              <a:gd name="connsiteX3238" fmla="*/ 529265 w 1056130"/>
              <a:gd name="connsiteY3238" fmla="*/ 249415 h 1056130"/>
              <a:gd name="connsiteX3239" fmla="*/ 529793 w 1056130"/>
              <a:gd name="connsiteY3239" fmla="*/ 247014 h 1056130"/>
              <a:gd name="connsiteX3240" fmla="*/ 532386 w 1056130"/>
              <a:gd name="connsiteY3240" fmla="*/ 246750 h 1056130"/>
              <a:gd name="connsiteX3241" fmla="*/ 574487 w 1056130"/>
              <a:gd name="connsiteY3241" fmla="*/ 246750 h 1056130"/>
              <a:gd name="connsiteX3242" fmla="*/ 575543 w 1056130"/>
              <a:gd name="connsiteY3242" fmla="*/ 247927 h 1056130"/>
              <a:gd name="connsiteX3243" fmla="*/ 575543 w 1056130"/>
              <a:gd name="connsiteY3243" fmla="*/ 249751 h 1056130"/>
              <a:gd name="connsiteX3244" fmla="*/ 575543 w 1056130"/>
              <a:gd name="connsiteY3244" fmla="*/ 292116 h 1056130"/>
              <a:gd name="connsiteX3245" fmla="*/ 575543 w 1056130"/>
              <a:gd name="connsiteY3245" fmla="*/ 292116 h 1056130"/>
              <a:gd name="connsiteX3246" fmla="*/ 573431 w 1056130"/>
              <a:gd name="connsiteY3246" fmla="*/ 292836 h 1056130"/>
              <a:gd name="connsiteX3247" fmla="*/ 532074 w 1056130"/>
              <a:gd name="connsiteY3247" fmla="*/ 292836 h 1056130"/>
              <a:gd name="connsiteX3248" fmla="*/ 529937 w 1056130"/>
              <a:gd name="connsiteY3248" fmla="*/ 292236 h 1056130"/>
              <a:gd name="connsiteX3249" fmla="*/ 529337 w 1056130"/>
              <a:gd name="connsiteY3249" fmla="*/ 289668 h 1056130"/>
              <a:gd name="connsiteX3250" fmla="*/ 575543 w 1056130"/>
              <a:gd name="connsiteY3250" fmla="*/ 293892 h 1056130"/>
              <a:gd name="connsiteX3251" fmla="*/ 575543 w 1056130"/>
              <a:gd name="connsiteY3251" fmla="*/ 293892 h 1056130"/>
              <a:gd name="connsiteX3252" fmla="*/ 575543 w 1056130"/>
              <a:gd name="connsiteY3252" fmla="*/ 336257 h 1056130"/>
              <a:gd name="connsiteX3253" fmla="*/ 575543 w 1056130"/>
              <a:gd name="connsiteY3253" fmla="*/ 338082 h 1056130"/>
              <a:gd name="connsiteX3254" fmla="*/ 574175 w 1056130"/>
              <a:gd name="connsiteY3254" fmla="*/ 339474 h 1056130"/>
              <a:gd name="connsiteX3255" fmla="*/ 572327 w 1056130"/>
              <a:gd name="connsiteY3255" fmla="*/ 339474 h 1056130"/>
              <a:gd name="connsiteX3256" fmla="*/ 529937 w 1056130"/>
              <a:gd name="connsiteY3256" fmla="*/ 339474 h 1056130"/>
              <a:gd name="connsiteX3257" fmla="*/ 529241 w 1056130"/>
              <a:gd name="connsiteY3257" fmla="*/ 337386 h 1056130"/>
              <a:gd name="connsiteX3258" fmla="*/ 529241 w 1056130"/>
              <a:gd name="connsiteY3258" fmla="*/ 295909 h 1056130"/>
              <a:gd name="connsiteX3259" fmla="*/ 529841 w 1056130"/>
              <a:gd name="connsiteY3259" fmla="*/ 293772 h 1056130"/>
              <a:gd name="connsiteX3260" fmla="*/ 532242 w 1056130"/>
              <a:gd name="connsiteY3260" fmla="*/ 293196 h 1056130"/>
              <a:gd name="connsiteX3261" fmla="*/ 573191 w 1056130"/>
              <a:gd name="connsiteY3261" fmla="*/ 293196 h 1056130"/>
              <a:gd name="connsiteX3262" fmla="*/ 575591 w 1056130"/>
              <a:gd name="connsiteY3262" fmla="*/ 293892 h 1056130"/>
              <a:gd name="connsiteX3263" fmla="*/ 575543 w 1056130"/>
              <a:gd name="connsiteY3263" fmla="*/ 431741 h 1056130"/>
              <a:gd name="connsiteX3264" fmla="*/ 573503 w 1056130"/>
              <a:gd name="connsiteY3264" fmla="*/ 433782 h 1056130"/>
              <a:gd name="connsiteX3265" fmla="*/ 532002 w 1056130"/>
              <a:gd name="connsiteY3265" fmla="*/ 433782 h 1056130"/>
              <a:gd name="connsiteX3266" fmla="*/ 529865 w 1056130"/>
              <a:gd name="connsiteY3266" fmla="*/ 431597 h 1056130"/>
              <a:gd name="connsiteX3267" fmla="*/ 529865 w 1056130"/>
              <a:gd name="connsiteY3267" fmla="*/ 390288 h 1056130"/>
              <a:gd name="connsiteX3268" fmla="*/ 532026 w 1056130"/>
              <a:gd name="connsiteY3268" fmla="*/ 388128 h 1056130"/>
              <a:gd name="connsiteX3269" fmla="*/ 573599 w 1056130"/>
              <a:gd name="connsiteY3269" fmla="*/ 388128 h 1056130"/>
              <a:gd name="connsiteX3270" fmla="*/ 575615 w 1056130"/>
              <a:gd name="connsiteY3270" fmla="*/ 390168 h 1056130"/>
              <a:gd name="connsiteX3271" fmla="*/ 575543 w 1056130"/>
              <a:gd name="connsiteY3271" fmla="*/ 478955 h 1056130"/>
              <a:gd name="connsiteX3272" fmla="*/ 573527 w 1056130"/>
              <a:gd name="connsiteY3272" fmla="*/ 481019 h 1056130"/>
              <a:gd name="connsiteX3273" fmla="*/ 531762 w 1056130"/>
              <a:gd name="connsiteY3273" fmla="*/ 481019 h 1056130"/>
              <a:gd name="connsiteX3274" fmla="*/ 529865 w 1056130"/>
              <a:gd name="connsiteY3274" fmla="*/ 479123 h 1056130"/>
              <a:gd name="connsiteX3275" fmla="*/ 529865 w 1056130"/>
              <a:gd name="connsiteY3275" fmla="*/ 437262 h 1056130"/>
              <a:gd name="connsiteX3276" fmla="*/ 531714 w 1056130"/>
              <a:gd name="connsiteY3276" fmla="*/ 435366 h 1056130"/>
              <a:gd name="connsiteX3277" fmla="*/ 573575 w 1056130"/>
              <a:gd name="connsiteY3277" fmla="*/ 435366 h 1056130"/>
              <a:gd name="connsiteX3278" fmla="*/ 575615 w 1056130"/>
              <a:gd name="connsiteY3278" fmla="*/ 437358 h 1056130"/>
              <a:gd name="connsiteX3279" fmla="*/ 529937 w 1056130"/>
              <a:gd name="connsiteY3279" fmla="*/ 384791 h 1056130"/>
              <a:gd name="connsiteX3280" fmla="*/ 529937 w 1056130"/>
              <a:gd name="connsiteY3280" fmla="*/ 342954 h 1056130"/>
              <a:gd name="connsiteX3281" fmla="*/ 531810 w 1056130"/>
              <a:gd name="connsiteY3281" fmla="*/ 341058 h 1056130"/>
              <a:gd name="connsiteX3282" fmla="*/ 573647 w 1056130"/>
              <a:gd name="connsiteY3282" fmla="*/ 341058 h 1056130"/>
              <a:gd name="connsiteX3283" fmla="*/ 575687 w 1056130"/>
              <a:gd name="connsiteY3283" fmla="*/ 343050 h 1056130"/>
              <a:gd name="connsiteX3284" fmla="*/ 575687 w 1056130"/>
              <a:gd name="connsiteY3284" fmla="*/ 384647 h 1056130"/>
              <a:gd name="connsiteX3285" fmla="*/ 573791 w 1056130"/>
              <a:gd name="connsiteY3285" fmla="*/ 386520 h 1056130"/>
              <a:gd name="connsiteX3286" fmla="*/ 531690 w 1056130"/>
              <a:gd name="connsiteY3286" fmla="*/ 386520 h 1056130"/>
              <a:gd name="connsiteX3287" fmla="*/ 529937 w 1056130"/>
              <a:gd name="connsiteY3287" fmla="*/ 384791 h 1056130"/>
              <a:gd name="connsiteX3288" fmla="*/ 529433 w 1056130"/>
              <a:gd name="connsiteY3288" fmla="*/ 525737 h 1056130"/>
              <a:gd name="connsiteX3289" fmla="*/ 529433 w 1056130"/>
              <a:gd name="connsiteY3289" fmla="*/ 485364 h 1056130"/>
              <a:gd name="connsiteX3290" fmla="*/ 529961 w 1056130"/>
              <a:gd name="connsiteY3290" fmla="*/ 482964 h 1056130"/>
              <a:gd name="connsiteX3291" fmla="*/ 532554 w 1056130"/>
              <a:gd name="connsiteY3291" fmla="*/ 482724 h 1056130"/>
              <a:gd name="connsiteX3292" fmla="*/ 574655 w 1056130"/>
              <a:gd name="connsiteY3292" fmla="*/ 482724 h 1056130"/>
              <a:gd name="connsiteX3293" fmla="*/ 575711 w 1056130"/>
              <a:gd name="connsiteY3293" fmla="*/ 483900 h 1056130"/>
              <a:gd name="connsiteX3294" fmla="*/ 575711 w 1056130"/>
              <a:gd name="connsiteY3294" fmla="*/ 485748 h 1056130"/>
              <a:gd name="connsiteX3295" fmla="*/ 575711 w 1056130"/>
              <a:gd name="connsiteY3295" fmla="*/ 528113 h 1056130"/>
              <a:gd name="connsiteX3296" fmla="*/ 575711 w 1056130"/>
              <a:gd name="connsiteY3296" fmla="*/ 528113 h 1056130"/>
              <a:gd name="connsiteX3297" fmla="*/ 573599 w 1056130"/>
              <a:gd name="connsiteY3297" fmla="*/ 528809 h 1056130"/>
              <a:gd name="connsiteX3298" fmla="*/ 532074 w 1056130"/>
              <a:gd name="connsiteY3298" fmla="*/ 528809 h 1056130"/>
              <a:gd name="connsiteX3299" fmla="*/ 529937 w 1056130"/>
              <a:gd name="connsiteY3299" fmla="*/ 528209 h 1056130"/>
              <a:gd name="connsiteX3300" fmla="*/ 529337 w 1056130"/>
              <a:gd name="connsiteY3300" fmla="*/ 525737 h 1056130"/>
              <a:gd name="connsiteX3301" fmla="*/ 529937 w 1056130"/>
              <a:gd name="connsiteY3301" fmla="*/ 529865 h 1056130"/>
              <a:gd name="connsiteX3302" fmla="*/ 532338 w 1056130"/>
              <a:gd name="connsiteY3302" fmla="*/ 529265 h 1056130"/>
              <a:gd name="connsiteX3303" fmla="*/ 573287 w 1056130"/>
              <a:gd name="connsiteY3303" fmla="*/ 529265 h 1056130"/>
              <a:gd name="connsiteX3304" fmla="*/ 575687 w 1056130"/>
              <a:gd name="connsiteY3304" fmla="*/ 529985 h 1056130"/>
              <a:gd name="connsiteX3305" fmla="*/ 575687 w 1056130"/>
              <a:gd name="connsiteY3305" fmla="*/ 571030 h 1056130"/>
              <a:gd name="connsiteX3306" fmla="*/ 575687 w 1056130"/>
              <a:gd name="connsiteY3306" fmla="*/ 572615 h 1056130"/>
              <a:gd name="connsiteX3307" fmla="*/ 573047 w 1056130"/>
              <a:gd name="connsiteY3307" fmla="*/ 575375 h 1056130"/>
              <a:gd name="connsiteX3308" fmla="*/ 532722 w 1056130"/>
              <a:gd name="connsiteY3308" fmla="*/ 575375 h 1056130"/>
              <a:gd name="connsiteX3309" fmla="*/ 529865 w 1056130"/>
              <a:gd name="connsiteY3309" fmla="*/ 575111 h 1056130"/>
              <a:gd name="connsiteX3310" fmla="*/ 529337 w 1056130"/>
              <a:gd name="connsiteY3310" fmla="*/ 572711 h 1056130"/>
              <a:gd name="connsiteX3311" fmla="*/ 529337 w 1056130"/>
              <a:gd name="connsiteY3311" fmla="*/ 532338 h 1056130"/>
              <a:gd name="connsiteX3312" fmla="*/ 529937 w 1056130"/>
              <a:gd name="connsiteY3312" fmla="*/ 529865 h 1056130"/>
              <a:gd name="connsiteX3313" fmla="*/ 529937 w 1056130"/>
              <a:gd name="connsiteY3313" fmla="*/ 664762 h 1056130"/>
              <a:gd name="connsiteX3314" fmla="*/ 593329 w 1056130"/>
              <a:gd name="connsiteY3314" fmla="*/ 664762 h 1056130"/>
              <a:gd name="connsiteX3315" fmla="*/ 597098 w 1056130"/>
              <a:gd name="connsiteY3315" fmla="*/ 667042 h 1056130"/>
              <a:gd name="connsiteX3316" fmla="*/ 599306 w 1056130"/>
              <a:gd name="connsiteY3316" fmla="*/ 672035 h 1056130"/>
              <a:gd name="connsiteX3317" fmla="*/ 596906 w 1056130"/>
              <a:gd name="connsiteY3317" fmla="*/ 672611 h 1056130"/>
              <a:gd name="connsiteX3318" fmla="*/ 532338 w 1056130"/>
              <a:gd name="connsiteY3318" fmla="*/ 672611 h 1056130"/>
              <a:gd name="connsiteX3319" fmla="*/ 529937 w 1056130"/>
              <a:gd name="connsiteY3319" fmla="*/ 671987 h 1056130"/>
              <a:gd name="connsiteX3320" fmla="*/ 529937 w 1056130"/>
              <a:gd name="connsiteY3320" fmla="*/ 671987 h 1056130"/>
              <a:gd name="connsiteX3321" fmla="*/ 529937 w 1056130"/>
              <a:gd name="connsiteY3321" fmla="*/ 664738 h 1056130"/>
              <a:gd name="connsiteX3322" fmla="*/ 528137 w 1056130"/>
              <a:gd name="connsiteY3322" fmla="*/ 671963 h 1056130"/>
              <a:gd name="connsiteX3323" fmla="*/ 528137 w 1056130"/>
              <a:gd name="connsiteY3323" fmla="*/ 671963 h 1056130"/>
              <a:gd name="connsiteX3324" fmla="*/ 525737 w 1056130"/>
              <a:gd name="connsiteY3324" fmla="*/ 672587 h 1056130"/>
              <a:gd name="connsiteX3325" fmla="*/ 460929 w 1056130"/>
              <a:gd name="connsiteY3325" fmla="*/ 672587 h 1056130"/>
              <a:gd name="connsiteX3326" fmla="*/ 458673 w 1056130"/>
              <a:gd name="connsiteY3326" fmla="*/ 672131 h 1056130"/>
              <a:gd name="connsiteX3327" fmla="*/ 460497 w 1056130"/>
              <a:gd name="connsiteY3327" fmla="*/ 667906 h 1056130"/>
              <a:gd name="connsiteX3328" fmla="*/ 465537 w 1056130"/>
              <a:gd name="connsiteY3328" fmla="*/ 664714 h 1056130"/>
              <a:gd name="connsiteX3329" fmla="*/ 528065 w 1056130"/>
              <a:gd name="connsiteY3329" fmla="*/ 664714 h 1056130"/>
              <a:gd name="connsiteX3330" fmla="*/ 528065 w 1056130"/>
              <a:gd name="connsiteY3330" fmla="*/ 664714 h 1056130"/>
              <a:gd name="connsiteX3331" fmla="*/ 528569 w 1056130"/>
              <a:gd name="connsiteY3331" fmla="*/ 665242 h 1056130"/>
              <a:gd name="connsiteX3332" fmla="*/ 528161 w 1056130"/>
              <a:gd name="connsiteY3332" fmla="*/ 671915 h 1056130"/>
              <a:gd name="connsiteX3333" fmla="*/ 528137 w 1056130"/>
              <a:gd name="connsiteY3333" fmla="*/ 686749 h 1056130"/>
              <a:gd name="connsiteX3334" fmla="*/ 528137 w 1056130"/>
              <a:gd name="connsiteY3334" fmla="*/ 692533 h 1056130"/>
              <a:gd name="connsiteX3335" fmla="*/ 526913 w 1056130"/>
              <a:gd name="connsiteY3335" fmla="*/ 693758 h 1056130"/>
              <a:gd name="connsiteX3336" fmla="*/ 447631 w 1056130"/>
              <a:gd name="connsiteY3336" fmla="*/ 693758 h 1056130"/>
              <a:gd name="connsiteX3337" fmla="*/ 452144 w 1056130"/>
              <a:gd name="connsiteY3337" fmla="*/ 684709 h 1056130"/>
              <a:gd name="connsiteX3338" fmla="*/ 453800 w 1056130"/>
              <a:gd name="connsiteY3338" fmla="*/ 683748 h 1056130"/>
              <a:gd name="connsiteX3339" fmla="*/ 525377 w 1056130"/>
              <a:gd name="connsiteY3339" fmla="*/ 683748 h 1056130"/>
              <a:gd name="connsiteX3340" fmla="*/ 528281 w 1056130"/>
              <a:gd name="connsiteY3340" fmla="*/ 686725 h 1056130"/>
              <a:gd name="connsiteX3341" fmla="*/ 525257 w 1056130"/>
              <a:gd name="connsiteY3341" fmla="*/ 830214 h 1056130"/>
              <a:gd name="connsiteX3342" fmla="*/ 381239 w 1056130"/>
              <a:gd name="connsiteY3342" fmla="*/ 830214 h 1056130"/>
              <a:gd name="connsiteX3343" fmla="*/ 379751 w 1056130"/>
              <a:gd name="connsiteY3343" fmla="*/ 830214 h 1056130"/>
              <a:gd name="connsiteX3344" fmla="*/ 379751 w 1056130"/>
              <a:gd name="connsiteY3344" fmla="*/ 829134 h 1056130"/>
              <a:gd name="connsiteX3345" fmla="*/ 395977 w 1056130"/>
              <a:gd name="connsiteY3345" fmla="*/ 796682 h 1056130"/>
              <a:gd name="connsiteX3346" fmla="*/ 396865 w 1056130"/>
              <a:gd name="connsiteY3346" fmla="*/ 795386 h 1056130"/>
              <a:gd name="connsiteX3347" fmla="*/ 396865 w 1056130"/>
              <a:gd name="connsiteY3347" fmla="*/ 795386 h 1056130"/>
              <a:gd name="connsiteX3348" fmla="*/ 399265 w 1056130"/>
              <a:gd name="connsiteY3348" fmla="*/ 794906 h 1056130"/>
              <a:gd name="connsiteX3349" fmla="*/ 525281 w 1056130"/>
              <a:gd name="connsiteY3349" fmla="*/ 794906 h 1056130"/>
              <a:gd name="connsiteX3350" fmla="*/ 527897 w 1056130"/>
              <a:gd name="connsiteY3350" fmla="*/ 795626 h 1056130"/>
              <a:gd name="connsiteX3351" fmla="*/ 527897 w 1056130"/>
              <a:gd name="connsiteY3351" fmla="*/ 827478 h 1056130"/>
              <a:gd name="connsiteX3352" fmla="*/ 525401 w 1056130"/>
              <a:gd name="connsiteY3352" fmla="*/ 830190 h 1056130"/>
              <a:gd name="connsiteX3353" fmla="*/ 293892 w 1056130"/>
              <a:gd name="connsiteY3353" fmla="*/ 484740 h 1056130"/>
              <a:gd name="connsiteX3354" fmla="*/ 295885 w 1056130"/>
              <a:gd name="connsiteY3354" fmla="*/ 482628 h 1056130"/>
              <a:gd name="connsiteX3355" fmla="*/ 337482 w 1056130"/>
              <a:gd name="connsiteY3355" fmla="*/ 482628 h 1056130"/>
              <a:gd name="connsiteX3356" fmla="*/ 339546 w 1056130"/>
              <a:gd name="connsiteY3356" fmla="*/ 484644 h 1056130"/>
              <a:gd name="connsiteX3357" fmla="*/ 339546 w 1056130"/>
              <a:gd name="connsiteY3357" fmla="*/ 526241 h 1056130"/>
              <a:gd name="connsiteX3358" fmla="*/ 337698 w 1056130"/>
              <a:gd name="connsiteY3358" fmla="*/ 528185 h 1056130"/>
              <a:gd name="connsiteX3359" fmla="*/ 295837 w 1056130"/>
              <a:gd name="connsiteY3359" fmla="*/ 528185 h 1056130"/>
              <a:gd name="connsiteX3360" fmla="*/ 293892 w 1056130"/>
              <a:gd name="connsiteY3360" fmla="*/ 526073 h 1056130"/>
              <a:gd name="connsiteX3361" fmla="*/ 293892 w 1056130"/>
              <a:gd name="connsiteY3361" fmla="*/ 484740 h 1056130"/>
              <a:gd name="connsiteX3362" fmla="*/ 339498 w 1056130"/>
              <a:gd name="connsiteY3362" fmla="*/ 337290 h 1056130"/>
              <a:gd name="connsiteX3363" fmla="*/ 337338 w 1056130"/>
              <a:gd name="connsiteY3363" fmla="*/ 339474 h 1056130"/>
              <a:gd name="connsiteX3364" fmla="*/ 296077 w 1056130"/>
              <a:gd name="connsiteY3364" fmla="*/ 339474 h 1056130"/>
              <a:gd name="connsiteX3365" fmla="*/ 293892 w 1056130"/>
              <a:gd name="connsiteY3365" fmla="*/ 337314 h 1056130"/>
              <a:gd name="connsiteX3366" fmla="*/ 293892 w 1056130"/>
              <a:gd name="connsiteY3366" fmla="*/ 295740 h 1056130"/>
              <a:gd name="connsiteX3367" fmla="*/ 295933 w 1056130"/>
              <a:gd name="connsiteY3367" fmla="*/ 293724 h 1056130"/>
              <a:gd name="connsiteX3368" fmla="*/ 337506 w 1056130"/>
              <a:gd name="connsiteY3368" fmla="*/ 293724 h 1056130"/>
              <a:gd name="connsiteX3369" fmla="*/ 339546 w 1056130"/>
              <a:gd name="connsiteY3369" fmla="*/ 295716 h 1056130"/>
              <a:gd name="connsiteX3370" fmla="*/ 339546 w 1056130"/>
              <a:gd name="connsiteY3370" fmla="*/ 316767 h 1056130"/>
              <a:gd name="connsiteX3371" fmla="*/ 339546 w 1056130"/>
              <a:gd name="connsiteY3371" fmla="*/ 337290 h 1056130"/>
              <a:gd name="connsiteX3372" fmla="*/ 339498 w 1056130"/>
              <a:gd name="connsiteY3372" fmla="*/ 384455 h 1056130"/>
              <a:gd name="connsiteX3373" fmla="*/ 337290 w 1056130"/>
              <a:gd name="connsiteY3373" fmla="*/ 386544 h 1056130"/>
              <a:gd name="connsiteX3374" fmla="*/ 296269 w 1056130"/>
              <a:gd name="connsiteY3374" fmla="*/ 386544 h 1056130"/>
              <a:gd name="connsiteX3375" fmla="*/ 293868 w 1056130"/>
              <a:gd name="connsiteY3375" fmla="*/ 384335 h 1056130"/>
              <a:gd name="connsiteX3376" fmla="*/ 293868 w 1056130"/>
              <a:gd name="connsiteY3376" fmla="*/ 343266 h 1056130"/>
              <a:gd name="connsiteX3377" fmla="*/ 296269 w 1056130"/>
              <a:gd name="connsiteY3377" fmla="*/ 341058 h 1056130"/>
              <a:gd name="connsiteX3378" fmla="*/ 337338 w 1056130"/>
              <a:gd name="connsiteY3378" fmla="*/ 341058 h 1056130"/>
              <a:gd name="connsiteX3379" fmla="*/ 339570 w 1056130"/>
              <a:gd name="connsiteY3379" fmla="*/ 343122 h 1056130"/>
              <a:gd name="connsiteX3380" fmla="*/ 339546 w 1056130"/>
              <a:gd name="connsiteY3380" fmla="*/ 384455 h 1056130"/>
              <a:gd name="connsiteX3381" fmla="*/ 293892 w 1056130"/>
              <a:gd name="connsiteY3381" fmla="*/ 248623 h 1056130"/>
              <a:gd name="connsiteX3382" fmla="*/ 295933 w 1056130"/>
              <a:gd name="connsiteY3382" fmla="*/ 246558 h 1056130"/>
              <a:gd name="connsiteX3383" fmla="*/ 337530 w 1056130"/>
              <a:gd name="connsiteY3383" fmla="*/ 246558 h 1056130"/>
              <a:gd name="connsiteX3384" fmla="*/ 339546 w 1056130"/>
              <a:gd name="connsiteY3384" fmla="*/ 248623 h 1056130"/>
              <a:gd name="connsiteX3385" fmla="*/ 339546 w 1056130"/>
              <a:gd name="connsiteY3385" fmla="*/ 290244 h 1056130"/>
              <a:gd name="connsiteX3386" fmla="*/ 337650 w 1056130"/>
              <a:gd name="connsiteY3386" fmla="*/ 292116 h 1056130"/>
              <a:gd name="connsiteX3387" fmla="*/ 296053 w 1056130"/>
              <a:gd name="connsiteY3387" fmla="*/ 292116 h 1056130"/>
              <a:gd name="connsiteX3388" fmla="*/ 293892 w 1056130"/>
              <a:gd name="connsiteY3388" fmla="*/ 289956 h 1056130"/>
              <a:gd name="connsiteX3389" fmla="*/ 339498 w 1056130"/>
              <a:gd name="connsiteY3389" fmla="*/ 242982 h 1056130"/>
              <a:gd name="connsiteX3390" fmla="*/ 337410 w 1056130"/>
              <a:gd name="connsiteY3390" fmla="*/ 244974 h 1056130"/>
              <a:gd name="connsiteX3391" fmla="*/ 296125 w 1056130"/>
              <a:gd name="connsiteY3391" fmla="*/ 244974 h 1056130"/>
              <a:gd name="connsiteX3392" fmla="*/ 293892 w 1056130"/>
              <a:gd name="connsiteY3392" fmla="*/ 242574 h 1056130"/>
              <a:gd name="connsiteX3393" fmla="*/ 293892 w 1056130"/>
              <a:gd name="connsiteY3393" fmla="*/ 201241 h 1056130"/>
              <a:gd name="connsiteX3394" fmla="*/ 295741 w 1056130"/>
              <a:gd name="connsiteY3394" fmla="*/ 199321 h 1056130"/>
              <a:gd name="connsiteX3395" fmla="*/ 337842 w 1056130"/>
              <a:gd name="connsiteY3395" fmla="*/ 199321 h 1056130"/>
              <a:gd name="connsiteX3396" fmla="*/ 339570 w 1056130"/>
              <a:gd name="connsiteY3396" fmla="*/ 201169 h 1056130"/>
              <a:gd name="connsiteX3397" fmla="*/ 339546 w 1056130"/>
              <a:gd name="connsiteY3397" fmla="*/ 242982 h 1056130"/>
              <a:gd name="connsiteX3398" fmla="*/ 293892 w 1056130"/>
              <a:gd name="connsiteY3398" fmla="*/ 390144 h 1056130"/>
              <a:gd name="connsiteX3399" fmla="*/ 295933 w 1056130"/>
              <a:gd name="connsiteY3399" fmla="*/ 388128 h 1056130"/>
              <a:gd name="connsiteX3400" fmla="*/ 337530 w 1056130"/>
              <a:gd name="connsiteY3400" fmla="*/ 388128 h 1056130"/>
              <a:gd name="connsiteX3401" fmla="*/ 339546 w 1056130"/>
              <a:gd name="connsiteY3401" fmla="*/ 390168 h 1056130"/>
              <a:gd name="connsiteX3402" fmla="*/ 339546 w 1056130"/>
              <a:gd name="connsiteY3402" fmla="*/ 431765 h 1056130"/>
              <a:gd name="connsiteX3403" fmla="*/ 337506 w 1056130"/>
              <a:gd name="connsiteY3403" fmla="*/ 433782 h 1056130"/>
              <a:gd name="connsiteX3404" fmla="*/ 295933 w 1056130"/>
              <a:gd name="connsiteY3404" fmla="*/ 433782 h 1056130"/>
              <a:gd name="connsiteX3405" fmla="*/ 293892 w 1056130"/>
              <a:gd name="connsiteY3405" fmla="*/ 431741 h 1056130"/>
              <a:gd name="connsiteX3406" fmla="*/ 293892 w 1056130"/>
              <a:gd name="connsiteY3406" fmla="*/ 390144 h 1056130"/>
              <a:gd name="connsiteX3407" fmla="*/ 339498 w 1056130"/>
              <a:gd name="connsiteY3407" fmla="*/ 478955 h 1056130"/>
              <a:gd name="connsiteX3408" fmla="*/ 337458 w 1056130"/>
              <a:gd name="connsiteY3408" fmla="*/ 480995 h 1056130"/>
              <a:gd name="connsiteX3409" fmla="*/ 295909 w 1056130"/>
              <a:gd name="connsiteY3409" fmla="*/ 480995 h 1056130"/>
              <a:gd name="connsiteX3410" fmla="*/ 293892 w 1056130"/>
              <a:gd name="connsiteY3410" fmla="*/ 478931 h 1056130"/>
              <a:gd name="connsiteX3411" fmla="*/ 293892 w 1056130"/>
              <a:gd name="connsiteY3411" fmla="*/ 437358 h 1056130"/>
              <a:gd name="connsiteX3412" fmla="*/ 295933 w 1056130"/>
              <a:gd name="connsiteY3412" fmla="*/ 435366 h 1056130"/>
              <a:gd name="connsiteX3413" fmla="*/ 337530 w 1056130"/>
              <a:gd name="connsiteY3413" fmla="*/ 435366 h 1056130"/>
              <a:gd name="connsiteX3414" fmla="*/ 339546 w 1056130"/>
              <a:gd name="connsiteY3414" fmla="*/ 437382 h 1056130"/>
              <a:gd name="connsiteX3415" fmla="*/ 339546 w 1056130"/>
              <a:gd name="connsiteY3415" fmla="*/ 478979 h 1056130"/>
              <a:gd name="connsiteX3416" fmla="*/ 293892 w 1056130"/>
              <a:gd name="connsiteY3416" fmla="*/ 532122 h 1056130"/>
              <a:gd name="connsiteX3417" fmla="*/ 296101 w 1056130"/>
              <a:gd name="connsiteY3417" fmla="*/ 529721 h 1056130"/>
              <a:gd name="connsiteX3418" fmla="*/ 337434 w 1056130"/>
              <a:gd name="connsiteY3418" fmla="*/ 529721 h 1056130"/>
              <a:gd name="connsiteX3419" fmla="*/ 339546 w 1056130"/>
              <a:gd name="connsiteY3419" fmla="*/ 531930 h 1056130"/>
              <a:gd name="connsiteX3420" fmla="*/ 339546 w 1056130"/>
              <a:gd name="connsiteY3420" fmla="*/ 573023 h 1056130"/>
              <a:gd name="connsiteX3421" fmla="*/ 337146 w 1056130"/>
              <a:gd name="connsiteY3421" fmla="*/ 575303 h 1056130"/>
              <a:gd name="connsiteX3422" fmla="*/ 296149 w 1056130"/>
              <a:gd name="connsiteY3422" fmla="*/ 575303 h 1056130"/>
              <a:gd name="connsiteX3423" fmla="*/ 293892 w 1056130"/>
              <a:gd name="connsiteY3423" fmla="*/ 572903 h 1056130"/>
              <a:gd name="connsiteX3424" fmla="*/ 293892 w 1056130"/>
              <a:gd name="connsiteY3424" fmla="*/ 532266 h 1056130"/>
              <a:gd name="connsiteX3425" fmla="*/ 293892 w 1056130"/>
              <a:gd name="connsiteY3425" fmla="*/ 578975 h 1056130"/>
              <a:gd name="connsiteX3426" fmla="*/ 295933 w 1056130"/>
              <a:gd name="connsiteY3426" fmla="*/ 576911 h 1056130"/>
              <a:gd name="connsiteX3427" fmla="*/ 337530 w 1056130"/>
              <a:gd name="connsiteY3427" fmla="*/ 576911 h 1056130"/>
              <a:gd name="connsiteX3428" fmla="*/ 339546 w 1056130"/>
              <a:gd name="connsiteY3428" fmla="*/ 578975 h 1056130"/>
              <a:gd name="connsiteX3429" fmla="*/ 339546 w 1056130"/>
              <a:gd name="connsiteY3429" fmla="*/ 620573 h 1056130"/>
              <a:gd name="connsiteX3430" fmla="*/ 337506 w 1056130"/>
              <a:gd name="connsiteY3430" fmla="*/ 622565 h 1056130"/>
              <a:gd name="connsiteX3431" fmla="*/ 295933 w 1056130"/>
              <a:gd name="connsiteY3431" fmla="*/ 622565 h 1056130"/>
              <a:gd name="connsiteX3432" fmla="*/ 293892 w 1056130"/>
              <a:gd name="connsiteY3432" fmla="*/ 620549 h 1056130"/>
              <a:gd name="connsiteX3433" fmla="*/ 343290 w 1056130"/>
              <a:gd name="connsiteY3433" fmla="*/ 624077 h 1056130"/>
              <a:gd name="connsiteX3434" fmla="*/ 381215 w 1056130"/>
              <a:gd name="connsiteY3434" fmla="*/ 624077 h 1056130"/>
              <a:gd name="connsiteX3435" fmla="*/ 384263 w 1056130"/>
              <a:gd name="connsiteY3435" fmla="*/ 624077 h 1056130"/>
              <a:gd name="connsiteX3436" fmla="*/ 379463 w 1056130"/>
              <a:gd name="connsiteY3436" fmla="*/ 626741 h 1056130"/>
              <a:gd name="connsiteX3437" fmla="*/ 337266 w 1056130"/>
              <a:gd name="connsiteY3437" fmla="*/ 626741 h 1056130"/>
              <a:gd name="connsiteX3438" fmla="*/ 336282 w 1056130"/>
              <a:gd name="connsiteY3438" fmla="*/ 626285 h 1056130"/>
              <a:gd name="connsiteX3439" fmla="*/ 343290 w 1056130"/>
              <a:gd name="connsiteY3439" fmla="*/ 624101 h 1056130"/>
              <a:gd name="connsiteX3440" fmla="*/ 341130 w 1056130"/>
              <a:gd name="connsiteY3440" fmla="*/ 127576 h 1056130"/>
              <a:gd name="connsiteX3441" fmla="*/ 341130 w 1056130"/>
              <a:gd name="connsiteY3441" fmla="*/ 107413 h 1056130"/>
              <a:gd name="connsiteX3442" fmla="*/ 343338 w 1056130"/>
              <a:gd name="connsiteY3442" fmla="*/ 105013 h 1056130"/>
              <a:gd name="connsiteX3443" fmla="*/ 384431 w 1056130"/>
              <a:gd name="connsiteY3443" fmla="*/ 105013 h 1056130"/>
              <a:gd name="connsiteX3444" fmla="*/ 386616 w 1056130"/>
              <a:gd name="connsiteY3444" fmla="*/ 107413 h 1056130"/>
              <a:gd name="connsiteX3445" fmla="*/ 386616 w 1056130"/>
              <a:gd name="connsiteY3445" fmla="*/ 148218 h 1056130"/>
              <a:gd name="connsiteX3446" fmla="*/ 386616 w 1056130"/>
              <a:gd name="connsiteY3446" fmla="*/ 149274 h 1056130"/>
              <a:gd name="connsiteX3447" fmla="*/ 385200 w 1056130"/>
              <a:gd name="connsiteY3447" fmla="*/ 150547 h 1056130"/>
              <a:gd name="connsiteX3448" fmla="*/ 343866 w 1056130"/>
              <a:gd name="connsiteY3448" fmla="*/ 150547 h 1056130"/>
              <a:gd name="connsiteX3449" fmla="*/ 342810 w 1056130"/>
              <a:gd name="connsiteY3449" fmla="*/ 150547 h 1056130"/>
              <a:gd name="connsiteX3450" fmla="*/ 341106 w 1056130"/>
              <a:gd name="connsiteY3450" fmla="*/ 148746 h 1056130"/>
              <a:gd name="connsiteX3451" fmla="*/ 341130 w 1056130"/>
              <a:gd name="connsiteY3451" fmla="*/ 127600 h 1056130"/>
              <a:gd name="connsiteX3452" fmla="*/ 386736 w 1056130"/>
              <a:gd name="connsiteY3452" fmla="*/ 478883 h 1056130"/>
              <a:gd name="connsiteX3453" fmla="*/ 384791 w 1056130"/>
              <a:gd name="connsiteY3453" fmla="*/ 481019 h 1056130"/>
              <a:gd name="connsiteX3454" fmla="*/ 343098 w 1056130"/>
              <a:gd name="connsiteY3454" fmla="*/ 481019 h 1056130"/>
              <a:gd name="connsiteX3455" fmla="*/ 341130 w 1056130"/>
              <a:gd name="connsiteY3455" fmla="*/ 478955 h 1056130"/>
              <a:gd name="connsiteX3456" fmla="*/ 341130 w 1056130"/>
              <a:gd name="connsiteY3456" fmla="*/ 437334 h 1056130"/>
              <a:gd name="connsiteX3457" fmla="*/ 343194 w 1056130"/>
              <a:gd name="connsiteY3457" fmla="*/ 435366 h 1056130"/>
              <a:gd name="connsiteX3458" fmla="*/ 384551 w 1056130"/>
              <a:gd name="connsiteY3458" fmla="*/ 435366 h 1056130"/>
              <a:gd name="connsiteX3459" fmla="*/ 386640 w 1056130"/>
              <a:gd name="connsiteY3459" fmla="*/ 437550 h 1056130"/>
              <a:gd name="connsiteX3460" fmla="*/ 386640 w 1056130"/>
              <a:gd name="connsiteY3460" fmla="*/ 458361 h 1056130"/>
              <a:gd name="connsiteX3461" fmla="*/ 386640 w 1056130"/>
              <a:gd name="connsiteY3461" fmla="*/ 478907 h 1056130"/>
              <a:gd name="connsiteX3462" fmla="*/ 384671 w 1056130"/>
              <a:gd name="connsiteY3462" fmla="*/ 528185 h 1056130"/>
              <a:gd name="connsiteX3463" fmla="*/ 343266 w 1056130"/>
              <a:gd name="connsiteY3463" fmla="*/ 528185 h 1056130"/>
              <a:gd name="connsiteX3464" fmla="*/ 341130 w 1056130"/>
              <a:gd name="connsiteY3464" fmla="*/ 526025 h 1056130"/>
              <a:gd name="connsiteX3465" fmla="*/ 341130 w 1056130"/>
              <a:gd name="connsiteY3465" fmla="*/ 484740 h 1056130"/>
              <a:gd name="connsiteX3466" fmla="*/ 343050 w 1056130"/>
              <a:gd name="connsiteY3466" fmla="*/ 482604 h 1056130"/>
              <a:gd name="connsiteX3467" fmla="*/ 384623 w 1056130"/>
              <a:gd name="connsiteY3467" fmla="*/ 482604 h 1056130"/>
              <a:gd name="connsiteX3468" fmla="*/ 386616 w 1056130"/>
              <a:gd name="connsiteY3468" fmla="*/ 484620 h 1056130"/>
              <a:gd name="connsiteX3469" fmla="*/ 386616 w 1056130"/>
              <a:gd name="connsiteY3469" fmla="*/ 526193 h 1056130"/>
              <a:gd name="connsiteX3470" fmla="*/ 384575 w 1056130"/>
              <a:gd name="connsiteY3470" fmla="*/ 528209 h 1056130"/>
              <a:gd name="connsiteX3471" fmla="*/ 386712 w 1056130"/>
              <a:gd name="connsiteY3471" fmla="*/ 532074 h 1056130"/>
              <a:gd name="connsiteX3472" fmla="*/ 386712 w 1056130"/>
              <a:gd name="connsiteY3472" fmla="*/ 573119 h 1056130"/>
              <a:gd name="connsiteX3473" fmla="*/ 384311 w 1056130"/>
              <a:gd name="connsiteY3473" fmla="*/ 575327 h 1056130"/>
              <a:gd name="connsiteX3474" fmla="*/ 343506 w 1056130"/>
              <a:gd name="connsiteY3474" fmla="*/ 575327 h 1056130"/>
              <a:gd name="connsiteX3475" fmla="*/ 341106 w 1056130"/>
              <a:gd name="connsiteY3475" fmla="*/ 572927 h 1056130"/>
              <a:gd name="connsiteX3476" fmla="*/ 341106 w 1056130"/>
              <a:gd name="connsiteY3476" fmla="*/ 532122 h 1056130"/>
              <a:gd name="connsiteX3477" fmla="*/ 343338 w 1056130"/>
              <a:gd name="connsiteY3477" fmla="*/ 529721 h 1056130"/>
              <a:gd name="connsiteX3478" fmla="*/ 384359 w 1056130"/>
              <a:gd name="connsiteY3478" fmla="*/ 529721 h 1056130"/>
              <a:gd name="connsiteX3479" fmla="*/ 386616 w 1056130"/>
              <a:gd name="connsiteY3479" fmla="*/ 532098 h 1056130"/>
              <a:gd name="connsiteX3480" fmla="*/ 384503 w 1056130"/>
              <a:gd name="connsiteY3480" fmla="*/ 244950 h 1056130"/>
              <a:gd name="connsiteX3481" fmla="*/ 343314 w 1056130"/>
              <a:gd name="connsiteY3481" fmla="*/ 244950 h 1056130"/>
              <a:gd name="connsiteX3482" fmla="*/ 341130 w 1056130"/>
              <a:gd name="connsiteY3482" fmla="*/ 242838 h 1056130"/>
              <a:gd name="connsiteX3483" fmla="*/ 341130 w 1056130"/>
              <a:gd name="connsiteY3483" fmla="*/ 201217 h 1056130"/>
              <a:gd name="connsiteX3484" fmla="*/ 342930 w 1056130"/>
              <a:gd name="connsiteY3484" fmla="*/ 199297 h 1056130"/>
              <a:gd name="connsiteX3485" fmla="*/ 384815 w 1056130"/>
              <a:gd name="connsiteY3485" fmla="*/ 199297 h 1056130"/>
              <a:gd name="connsiteX3486" fmla="*/ 386592 w 1056130"/>
              <a:gd name="connsiteY3486" fmla="*/ 201241 h 1056130"/>
              <a:gd name="connsiteX3487" fmla="*/ 386592 w 1056130"/>
              <a:gd name="connsiteY3487" fmla="*/ 222051 h 1056130"/>
              <a:gd name="connsiteX3488" fmla="*/ 386592 w 1056130"/>
              <a:gd name="connsiteY3488" fmla="*/ 242598 h 1056130"/>
              <a:gd name="connsiteX3489" fmla="*/ 384407 w 1056130"/>
              <a:gd name="connsiteY3489" fmla="*/ 244974 h 1056130"/>
              <a:gd name="connsiteX3490" fmla="*/ 386712 w 1056130"/>
              <a:gd name="connsiteY3490" fmla="*/ 195744 h 1056130"/>
              <a:gd name="connsiteX3491" fmla="*/ 384647 w 1056130"/>
              <a:gd name="connsiteY3491" fmla="*/ 197688 h 1056130"/>
              <a:gd name="connsiteX3492" fmla="*/ 343218 w 1056130"/>
              <a:gd name="connsiteY3492" fmla="*/ 197688 h 1056130"/>
              <a:gd name="connsiteX3493" fmla="*/ 341154 w 1056130"/>
              <a:gd name="connsiteY3493" fmla="*/ 195720 h 1056130"/>
              <a:gd name="connsiteX3494" fmla="*/ 341154 w 1056130"/>
              <a:gd name="connsiteY3494" fmla="*/ 154123 h 1056130"/>
              <a:gd name="connsiteX3495" fmla="*/ 343122 w 1056130"/>
              <a:gd name="connsiteY3495" fmla="*/ 152035 h 1056130"/>
              <a:gd name="connsiteX3496" fmla="*/ 384719 w 1056130"/>
              <a:gd name="connsiteY3496" fmla="*/ 152035 h 1056130"/>
              <a:gd name="connsiteX3497" fmla="*/ 386640 w 1056130"/>
              <a:gd name="connsiteY3497" fmla="*/ 153883 h 1056130"/>
              <a:gd name="connsiteX3498" fmla="*/ 386616 w 1056130"/>
              <a:gd name="connsiteY3498" fmla="*/ 195768 h 1056130"/>
              <a:gd name="connsiteX3499" fmla="*/ 341250 w 1056130"/>
              <a:gd name="connsiteY3499" fmla="*/ 248551 h 1056130"/>
              <a:gd name="connsiteX3500" fmla="*/ 343074 w 1056130"/>
              <a:gd name="connsiteY3500" fmla="*/ 246630 h 1056130"/>
              <a:gd name="connsiteX3501" fmla="*/ 384912 w 1056130"/>
              <a:gd name="connsiteY3501" fmla="*/ 246630 h 1056130"/>
              <a:gd name="connsiteX3502" fmla="*/ 386712 w 1056130"/>
              <a:gd name="connsiteY3502" fmla="*/ 248575 h 1056130"/>
              <a:gd name="connsiteX3503" fmla="*/ 386712 w 1056130"/>
              <a:gd name="connsiteY3503" fmla="*/ 290148 h 1056130"/>
              <a:gd name="connsiteX3504" fmla="*/ 384743 w 1056130"/>
              <a:gd name="connsiteY3504" fmla="*/ 292188 h 1056130"/>
              <a:gd name="connsiteX3505" fmla="*/ 343074 w 1056130"/>
              <a:gd name="connsiteY3505" fmla="*/ 292188 h 1056130"/>
              <a:gd name="connsiteX3506" fmla="*/ 341154 w 1056130"/>
              <a:gd name="connsiteY3506" fmla="*/ 290124 h 1056130"/>
              <a:gd name="connsiteX3507" fmla="*/ 341154 w 1056130"/>
              <a:gd name="connsiteY3507" fmla="*/ 269337 h 1056130"/>
              <a:gd name="connsiteX3508" fmla="*/ 341154 w 1056130"/>
              <a:gd name="connsiteY3508" fmla="*/ 248479 h 1056130"/>
              <a:gd name="connsiteX3509" fmla="*/ 342666 w 1056130"/>
              <a:gd name="connsiteY3509" fmla="*/ 293772 h 1056130"/>
              <a:gd name="connsiteX3510" fmla="*/ 351331 w 1056130"/>
              <a:gd name="connsiteY3510" fmla="*/ 293772 h 1056130"/>
              <a:gd name="connsiteX3511" fmla="*/ 363981 w 1056130"/>
              <a:gd name="connsiteY3511" fmla="*/ 293772 h 1056130"/>
              <a:gd name="connsiteX3512" fmla="*/ 384503 w 1056130"/>
              <a:gd name="connsiteY3512" fmla="*/ 293772 h 1056130"/>
              <a:gd name="connsiteX3513" fmla="*/ 386712 w 1056130"/>
              <a:gd name="connsiteY3513" fmla="*/ 295837 h 1056130"/>
              <a:gd name="connsiteX3514" fmla="*/ 386712 w 1056130"/>
              <a:gd name="connsiteY3514" fmla="*/ 337410 h 1056130"/>
              <a:gd name="connsiteX3515" fmla="*/ 384503 w 1056130"/>
              <a:gd name="connsiteY3515" fmla="*/ 339522 h 1056130"/>
              <a:gd name="connsiteX3516" fmla="*/ 343458 w 1056130"/>
              <a:gd name="connsiteY3516" fmla="*/ 339522 h 1056130"/>
              <a:gd name="connsiteX3517" fmla="*/ 341226 w 1056130"/>
              <a:gd name="connsiteY3517" fmla="*/ 337122 h 1056130"/>
              <a:gd name="connsiteX3518" fmla="*/ 341226 w 1056130"/>
              <a:gd name="connsiteY3518" fmla="*/ 296053 h 1056130"/>
              <a:gd name="connsiteX3519" fmla="*/ 341226 w 1056130"/>
              <a:gd name="connsiteY3519" fmla="*/ 295020 h 1056130"/>
              <a:gd name="connsiteX3520" fmla="*/ 342570 w 1056130"/>
              <a:gd name="connsiteY3520" fmla="*/ 293700 h 1056130"/>
              <a:gd name="connsiteX3521" fmla="*/ 341226 w 1056130"/>
              <a:gd name="connsiteY3521" fmla="*/ 343338 h 1056130"/>
              <a:gd name="connsiteX3522" fmla="*/ 343626 w 1056130"/>
              <a:gd name="connsiteY3522" fmla="*/ 341130 h 1056130"/>
              <a:gd name="connsiteX3523" fmla="*/ 385512 w 1056130"/>
              <a:gd name="connsiteY3523" fmla="*/ 341130 h 1056130"/>
              <a:gd name="connsiteX3524" fmla="*/ 386808 w 1056130"/>
              <a:gd name="connsiteY3524" fmla="*/ 342522 h 1056130"/>
              <a:gd name="connsiteX3525" fmla="*/ 386808 w 1056130"/>
              <a:gd name="connsiteY3525" fmla="*/ 344106 h 1056130"/>
              <a:gd name="connsiteX3526" fmla="*/ 386808 w 1056130"/>
              <a:gd name="connsiteY3526" fmla="*/ 384407 h 1056130"/>
              <a:gd name="connsiteX3527" fmla="*/ 384719 w 1056130"/>
              <a:gd name="connsiteY3527" fmla="*/ 386616 h 1056130"/>
              <a:gd name="connsiteX3528" fmla="*/ 343218 w 1056130"/>
              <a:gd name="connsiteY3528" fmla="*/ 386616 h 1056130"/>
              <a:gd name="connsiteX3529" fmla="*/ 341130 w 1056130"/>
              <a:gd name="connsiteY3529" fmla="*/ 384407 h 1056130"/>
              <a:gd name="connsiteX3530" fmla="*/ 386712 w 1056130"/>
              <a:gd name="connsiteY3530" fmla="*/ 432149 h 1056130"/>
              <a:gd name="connsiteX3531" fmla="*/ 384719 w 1056130"/>
              <a:gd name="connsiteY3531" fmla="*/ 433926 h 1056130"/>
              <a:gd name="connsiteX3532" fmla="*/ 343026 w 1056130"/>
              <a:gd name="connsiteY3532" fmla="*/ 433926 h 1056130"/>
              <a:gd name="connsiteX3533" fmla="*/ 341154 w 1056130"/>
              <a:gd name="connsiteY3533" fmla="*/ 432029 h 1056130"/>
              <a:gd name="connsiteX3534" fmla="*/ 341154 w 1056130"/>
              <a:gd name="connsiteY3534" fmla="*/ 410979 h 1056130"/>
              <a:gd name="connsiteX3535" fmla="*/ 341154 w 1056130"/>
              <a:gd name="connsiteY3535" fmla="*/ 390168 h 1056130"/>
              <a:gd name="connsiteX3536" fmla="*/ 343002 w 1056130"/>
              <a:gd name="connsiteY3536" fmla="*/ 388272 h 1056130"/>
              <a:gd name="connsiteX3537" fmla="*/ 384863 w 1056130"/>
              <a:gd name="connsiteY3537" fmla="*/ 388272 h 1056130"/>
              <a:gd name="connsiteX3538" fmla="*/ 386640 w 1056130"/>
              <a:gd name="connsiteY3538" fmla="*/ 390072 h 1056130"/>
              <a:gd name="connsiteX3539" fmla="*/ 386616 w 1056130"/>
              <a:gd name="connsiteY3539" fmla="*/ 432005 h 1056130"/>
              <a:gd name="connsiteX3540" fmla="*/ 525137 w 1056130"/>
              <a:gd name="connsiteY3540" fmla="*/ 663154 h 1056130"/>
              <a:gd name="connsiteX3541" fmla="*/ 462969 w 1056130"/>
              <a:gd name="connsiteY3541" fmla="*/ 663154 h 1056130"/>
              <a:gd name="connsiteX3542" fmla="*/ 465657 w 1056130"/>
              <a:gd name="connsiteY3542" fmla="*/ 657729 h 1056130"/>
              <a:gd name="connsiteX3543" fmla="*/ 466954 w 1056130"/>
              <a:gd name="connsiteY3543" fmla="*/ 657009 h 1056130"/>
              <a:gd name="connsiteX3544" fmla="*/ 525377 w 1056130"/>
              <a:gd name="connsiteY3544" fmla="*/ 657009 h 1056130"/>
              <a:gd name="connsiteX3545" fmla="*/ 528305 w 1056130"/>
              <a:gd name="connsiteY3545" fmla="*/ 659937 h 1056130"/>
              <a:gd name="connsiteX3546" fmla="*/ 525137 w 1056130"/>
              <a:gd name="connsiteY3546" fmla="*/ 663154 h 1056130"/>
              <a:gd name="connsiteX3547" fmla="*/ 347275 w 1056130"/>
              <a:gd name="connsiteY3547" fmla="*/ 707295 h 1056130"/>
              <a:gd name="connsiteX3548" fmla="*/ 274882 w 1056130"/>
              <a:gd name="connsiteY3548" fmla="*/ 707295 h 1056130"/>
              <a:gd name="connsiteX3549" fmla="*/ 264369 w 1056130"/>
              <a:gd name="connsiteY3549" fmla="*/ 707295 h 1056130"/>
              <a:gd name="connsiteX3550" fmla="*/ 265329 w 1056130"/>
              <a:gd name="connsiteY3550" fmla="*/ 705951 h 1056130"/>
              <a:gd name="connsiteX3551" fmla="*/ 279731 w 1056130"/>
              <a:gd name="connsiteY3551" fmla="*/ 696350 h 1056130"/>
              <a:gd name="connsiteX3552" fmla="*/ 282635 w 1056130"/>
              <a:gd name="connsiteY3552" fmla="*/ 695390 h 1056130"/>
              <a:gd name="connsiteX3553" fmla="*/ 360548 w 1056130"/>
              <a:gd name="connsiteY3553" fmla="*/ 695390 h 1056130"/>
              <a:gd name="connsiteX3554" fmla="*/ 361413 w 1056130"/>
              <a:gd name="connsiteY3554" fmla="*/ 695558 h 1056130"/>
              <a:gd name="connsiteX3555" fmla="*/ 357284 w 1056130"/>
              <a:gd name="connsiteY3555" fmla="*/ 699686 h 1056130"/>
              <a:gd name="connsiteX3556" fmla="*/ 351379 w 1056130"/>
              <a:gd name="connsiteY3556" fmla="*/ 705663 h 1056130"/>
              <a:gd name="connsiteX3557" fmla="*/ 347227 w 1056130"/>
              <a:gd name="connsiteY3557" fmla="*/ 707295 h 1056130"/>
              <a:gd name="connsiteX3558" fmla="*/ 348043 w 1056130"/>
              <a:gd name="connsiteY3558" fmla="*/ 708831 h 1056130"/>
              <a:gd name="connsiteX3559" fmla="*/ 346267 w 1056130"/>
              <a:gd name="connsiteY3559" fmla="*/ 710704 h 1056130"/>
              <a:gd name="connsiteX3560" fmla="*/ 335321 w 1056130"/>
              <a:gd name="connsiteY3560" fmla="*/ 721697 h 1056130"/>
              <a:gd name="connsiteX3561" fmla="*/ 331889 w 1056130"/>
              <a:gd name="connsiteY3561" fmla="*/ 723185 h 1056130"/>
              <a:gd name="connsiteX3562" fmla="*/ 242142 w 1056130"/>
              <a:gd name="connsiteY3562" fmla="*/ 723185 h 1056130"/>
              <a:gd name="connsiteX3563" fmla="*/ 240414 w 1056130"/>
              <a:gd name="connsiteY3563" fmla="*/ 722945 h 1056130"/>
              <a:gd name="connsiteX3564" fmla="*/ 241686 w 1056130"/>
              <a:gd name="connsiteY3564" fmla="*/ 721721 h 1056130"/>
              <a:gd name="connsiteX3565" fmla="*/ 259400 w 1056130"/>
              <a:gd name="connsiteY3565" fmla="*/ 709888 h 1056130"/>
              <a:gd name="connsiteX3566" fmla="*/ 262808 w 1056130"/>
              <a:gd name="connsiteY3566" fmla="*/ 708879 h 1056130"/>
              <a:gd name="connsiteX3567" fmla="*/ 347995 w 1056130"/>
              <a:gd name="connsiteY3567" fmla="*/ 708879 h 1056130"/>
              <a:gd name="connsiteX3568" fmla="*/ 264489 w 1056130"/>
              <a:gd name="connsiteY3568" fmla="*/ 663226 h 1056130"/>
              <a:gd name="connsiteX3569" fmla="*/ 263800 w 1056130"/>
              <a:gd name="connsiteY3569" fmla="*/ 662789 h 1056130"/>
              <a:gd name="connsiteX3570" fmla="*/ 263793 w 1056130"/>
              <a:gd name="connsiteY3570" fmla="*/ 662746 h 1056130"/>
              <a:gd name="connsiteX3571" fmla="*/ 274402 w 1056130"/>
              <a:gd name="connsiteY3571" fmla="*/ 657345 h 1056130"/>
              <a:gd name="connsiteX3572" fmla="*/ 276466 w 1056130"/>
              <a:gd name="connsiteY3572" fmla="*/ 657105 h 1056130"/>
              <a:gd name="connsiteX3573" fmla="*/ 333113 w 1056130"/>
              <a:gd name="connsiteY3573" fmla="*/ 657105 h 1056130"/>
              <a:gd name="connsiteX3574" fmla="*/ 334985 w 1056130"/>
              <a:gd name="connsiteY3574" fmla="*/ 657585 h 1056130"/>
              <a:gd name="connsiteX3575" fmla="*/ 327112 w 1056130"/>
              <a:gd name="connsiteY3575" fmla="*/ 662866 h 1056130"/>
              <a:gd name="connsiteX3576" fmla="*/ 325336 w 1056130"/>
              <a:gd name="connsiteY3576" fmla="*/ 663250 h 1056130"/>
              <a:gd name="connsiteX3577" fmla="*/ 323248 w 1056130"/>
              <a:gd name="connsiteY3577" fmla="*/ 665386 h 1056130"/>
              <a:gd name="connsiteX3578" fmla="*/ 313647 w 1056130"/>
              <a:gd name="connsiteY3578" fmla="*/ 671771 h 1056130"/>
              <a:gd name="connsiteX3579" fmla="*/ 311870 w 1056130"/>
              <a:gd name="connsiteY3579" fmla="*/ 672107 h 1056130"/>
              <a:gd name="connsiteX3580" fmla="*/ 246822 w 1056130"/>
              <a:gd name="connsiteY3580" fmla="*/ 672107 h 1056130"/>
              <a:gd name="connsiteX3581" fmla="*/ 246126 w 1056130"/>
              <a:gd name="connsiteY3581" fmla="*/ 671603 h 1056130"/>
              <a:gd name="connsiteX3582" fmla="*/ 249679 w 1056130"/>
              <a:gd name="connsiteY3582" fmla="*/ 669755 h 1056130"/>
              <a:gd name="connsiteX3583" fmla="*/ 257888 w 1056130"/>
              <a:gd name="connsiteY3583" fmla="*/ 665626 h 1056130"/>
              <a:gd name="connsiteX3584" fmla="*/ 261152 w 1056130"/>
              <a:gd name="connsiteY3584" fmla="*/ 664810 h 1056130"/>
              <a:gd name="connsiteX3585" fmla="*/ 321952 w 1056130"/>
              <a:gd name="connsiteY3585" fmla="*/ 664810 h 1056130"/>
              <a:gd name="connsiteX3586" fmla="*/ 322960 w 1056130"/>
              <a:gd name="connsiteY3586" fmla="*/ 664810 h 1056130"/>
              <a:gd name="connsiteX3587" fmla="*/ 280883 w 1056130"/>
              <a:gd name="connsiteY3587" fmla="*/ 655521 h 1056130"/>
              <a:gd name="connsiteX3588" fmla="*/ 279226 w 1056130"/>
              <a:gd name="connsiteY3588" fmla="*/ 655137 h 1056130"/>
              <a:gd name="connsiteX3589" fmla="*/ 285347 w 1056130"/>
              <a:gd name="connsiteY3589" fmla="*/ 651848 h 1056130"/>
              <a:gd name="connsiteX3590" fmla="*/ 292836 w 1056130"/>
              <a:gd name="connsiteY3590" fmla="*/ 650024 h 1056130"/>
              <a:gd name="connsiteX3591" fmla="*/ 342546 w 1056130"/>
              <a:gd name="connsiteY3591" fmla="*/ 650024 h 1056130"/>
              <a:gd name="connsiteX3592" fmla="*/ 345115 w 1056130"/>
              <a:gd name="connsiteY3592" fmla="*/ 650024 h 1056130"/>
              <a:gd name="connsiteX3593" fmla="*/ 345355 w 1056130"/>
              <a:gd name="connsiteY3593" fmla="*/ 650552 h 1056130"/>
              <a:gd name="connsiteX3594" fmla="*/ 338634 w 1056130"/>
              <a:gd name="connsiteY3594" fmla="*/ 655065 h 1056130"/>
              <a:gd name="connsiteX3595" fmla="*/ 336354 w 1056130"/>
              <a:gd name="connsiteY3595" fmla="*/ 655473 h 1056130"/>
              <a:gd name="connsiteX3596" fmla="*/ 358004 w 1056130"/>
              <a:gd name="connsiteY3596" fmla="*/ 644143 h 1056130"/>
              <a:gd name="connsiteX3597" fmla="*/ 359756 w 1056130"/>
              <a:gd name="connsiteY3597" fmla="*/ 643735 h 1056130"/>
              <a:gd name="connsiteX3598" fmla="*/ 412347 w 1056130"/>
              <a:gd name="connsiteY3598" fmla="*/ 643735 h 1056130"/>
              <a:gd name="connsiteX3599" fmla="*/ 413187 w 1056130"/>
              <a:gd name="connsiteY3599" fmla="*/ 644264 h 1056130"/>
              <a:gd name="connsiteX3600" fmla="*/ 409299 w 1056130"/>
              <a:gd name="connsiteY3600" fmla="*/ 647744 h 1056130"/>
              <a:gd name="connsiteX3601" fmla="*/ 406370 w 1056130"/>
              <a:gd name="connsiteY3601" fmla="*/ 648440 h 1056130"/>
              <a:gd name="connsiteX3602" fmla="*/ 354524 w 1056130"/>
              <a:gd name="connsiteY3602" fmla="*/ 648440 h 1056130"/>
              <a:gd name="connsiteX3603" fmla="*/ 352123 w 1056130"/>
              <a:gd name="connsiteY3603" fmla="*/ 648080 h 1056130"/>
              <a:gd name="connsiteX3604" fmla="*/ 357956 w 1056130"/>
              <a:gd name="connsiteY3604" fmla="*/ 644071 h 1056130"/>
              <a:gd name="connsiteX3605" fmla="*/ 348859 w 1056130"/>
              <a:gd name="connsiteY3605" fmla="*/ 648248 h 1056130"/>
              <a:gd name="connsiteX3606" fmla="*/ 347083 w 1056130"/>
              <a:gd name="connsiteY3606" fmla="*/ 648488 h 1056130"/>
              <a:gd name="connsiteX3607" fmla="*/ 294276 w 1056130"/>
              <a:gd name="connsiteY3607" fmla="*/ 648488 h 1056130"/>
              <a:gd name="connsiteX3608" fmla="*/ 293148 w 1056130"/>
              <a:gd name="connsiteY3608" fmla="*/ 648008 h 1056130"/>
              <a:gd name="connsiteX3609" fmla="*/ 300541 w 1056130"/>
              <a:gd name="connsiteY3609" fmla="*/ 644288 h 1056130"/>
              <a:gd name="connsiteX3610" fmla="*/ 303061 w 1056130"/>
              <a:gd name="connsiteY3610" fmla="*/ 643735 h 1056130"/>
              <a:gd name="connsiteX3611" fmla="*/ 353828 w 1056130"/>
              <a:gd name="connsiteY3611" fmla="*/ 643735 h 1056130"/>
              <a:gd name="connsiteX3612" fmla="*/ 354884 w 1056130"/>
              <a:gd name="connsiteY3612" fmla="*/ 644264 h 1056130"/>
              <a:gd name="connsiteX3613" fmla="*/ 348811 w 1056130"/>
              <a:gd name="connsiteY3613" fmla="*/ 648176 h 1056130"/>
              <a:gd name="connsiteX3614" fmla="*/ 361917 w 1056130"/>
              <a:gd name="connsiteY3614" fmla="*/ 642151 h 1056130"/>
              <a:gd name="connsiteX3615" fmla="*/ 361725 w 1056130"/>
              <a:gd name="connsiteY3615" fmla="*/ 641695 h 1056130"/>
              <a:gd name="connsiteX3616" fmla="*/ 366213 w 1056130"/>
              <a:gd name="connsiteY3616" fmla="*/ 638647 h 1056130"/>
              <a:gd name="connsiteX3617" fmla="*/ 367965 w 1056130"/>
              <a:gd name="connsiteY3617" fmla="*/ 638311 h 1056130"/>
              <a:gd name="connsiteX3618" fmla="*/ 417412 w 1056130"/>
              <a:gd name="connsiteY3618" fmla="*/ 638311 h 1056130"/>
              <a:gd name="connsiteX3619" fmla="*/ 418156 w 1056130"/>
              <a:gd name="connsiteY3619" fmla="*/ 638815 h 1056130"/>
              <a:gd name="connsiteX3620" fmla="*/ 415395 w 1056130"/>
              <a:gd name="connsiteY3620" fmla="*/ 641623 h 1056130"/>
              <a:gd name="connsiteX3621" fmla="*/ 413691 w 1056130"/>
              <a:gd name="connsiteY3621" fmla="*/ 642151 h 1056130"/>
              <a:gd name="connsiteX3622" fmla="*/ 358556 w 1056130"/>
              <a:gd name="connsiteY3622" fmla="*/ 641839 h 1056130"/>
              <a:gd name="connsiteX3623" fmla="*/ 356780 w 1056130"/>
              <a:gd name="connsiteY3623" fmla="*/ 642151 h 1056130"/>
              <a:gd name="connsiteX3624" fmla="*/ 306710 w 1056130"/>
              <a:gd name="connsiteY3624" fmla="*/ 642151 h 1056130"/>
              <a:gd name="connsiteX3625" fmla="*/ 305750 w 1056130"/>
              <a:gd name="connsiteY3625" fmla="*/ 641719 h 1056130"/>
              <a:gd name="connsiteX3626" fmla="*/ 316935 w 1056130"/>
              <a:gd name="connsiteY3626" fmla="*/ 638191 h 1056130"/>
              <a:gd name="connsiteX3627" fmla="*/ 360380 w 1056130"/>
              <a:gd name="connsiteY3627" fmla="*/ 638191 h 1056130"/>
              <a:gd name="connsiteX3628" fmla="*/ 362781 w 1056130"/>
              <a:gd name="connsiteY3628" fmla="*/ 638191 h 1056130"/>
              <a:gd name="connsiteX3629" fmla="*/ 362781 w 1056130"/>
              <a:gd name="connsiteY3629" fmla="*/ 638647 h 1056130"/>
              <a:gd name="connsiteX3630" fmla="*/ 297781 w 1056130"/>
              <a:gd name="connsiteY3630" fmla="*/ 642247 h 1056130"/>
              <a:gd name="connsiteX3631" fmla="*/ 252511 w 1056130"/>
              <a:gd name="connsiteY3631" fmla="*/ 642247 h 1056130"/>
              <a:gd name="connsiteX3632" fmla="*/ 250111 w 1056130"/>
              <a:gd name="connsiteY3632" fmla="*/ 642247 h 1056130"/>
              <a:gd name="connsiteX3633" fmla="*/ 250111 w 1056130"/>
              <a:gd name="connsiteY3633" fmla="*/ 641671 h 1056130"/>
              <a:gd name="connsiteX3634" fmla="*/ 257312 w 1056130"/>
              <a:gd name="connsiteY3634" fmla="*/ 638839 h 1056130"/>
              <a:gd name="connsiteX3635" fmla="*/ 259856 w 1056130"/>
              <a:gd name="connsiteY3635" fmla="*/ 638383 h 1056130"/>
              <a:gd name="connsiteX3636" fmla="*/ 306710 w 1056130"/>
              <a:gd name="connsiteY3636" fmla="*/ 638383 h 1056130"/>
              <a:gd name="connsiteX3637" fmla="*/ 307982 w 1056130"/>
              <a:gd name="connsiteY3637" fmla="*/ 638647 h 1056130"/>
              <a:gd name="connsiteX3638" fmla="*/ 297733 w 1056130"/>
              <a:gd name="connsiteY3638" fmla="*/ 642175 h 1056130"/>
              <a:gd name="connsiteX3639" fmla="*/ 244974 w 1056130"/>
              <a:gd name="connsiteY3639" fmla="*/ 641887 h 1056130"/>
              <a:gd name="connsiteX3640" fmla="*/ 242886 w 1056130"/>
              <a:gd name="connsiteY3640" fmla="*/ 642175 h 1056130"/>
              <a:gd name="connsiteX3641" fmla="*/ 194664 w 1056130"/>
              <a:gd name="connsiteY3641" fmla="*/ 642175 h 1056130"/>
              <a:gd name="connsiteX3642" fmla="*/ 193560 w 1056130"/>
              <a:gd name="connsiteY3642" fmla="*/ 642031 h 1056130"/>
              <a:gd name="connsiteX3643" fmla="*/ 198360 w 1056130"/>
              <a:gd name="connsiteY3643" fmla="*/ 640207 h 1056130"/>
              <a:gd name="connsiteX3644" fmla="*/ 209906 w 1056130"/>
              <a:gd name="connsiteY3644" fmla="*/ 638287 h 1056130"/>
              <a:gd name="connsiteX3645" fmla="*/ 249655 w 1056130"/>
              <a:gd name="connsiteY3645" fmla="*/ 638287 h 1056130"/>
              <a:gd name="connsiteX3646" fmla="*/ 252487 w 1056130"/>
              <a:gd name="connsiteY3646" fmla="*/ 638287 h 1056130"/>
              <a:gd name="connsiteX3647" fmla="*/ 252487 w 1056130"/>
              <a:gd name="connsiteY3647" fmla="*/ 638839 h 1056130"/>
              <a:gd name="connsiteX3648" fmla="*/ 244926 w 1056130"/>
              <a:gd name="connsiteY3648" fmla="*/ 641815 h 1056130"/>
              <a:gd name="connsiteX3649" fmla="*/ 250927 w 1056130"/>
              <a:gd name="connsiteY3649" fmla="*/ 643687 h 1056130"/>
              <a:gd name="connsiteX3650" fmla="*/ 294348 w 1056130"/>
              <a:gd name="connsiteY3650" fmla="*/ 643687 h 1056130"/>
              <a:gd name="connsiteX3651" fmla="*/ 296749 w 1056130"/>
              <a:gd name="connsiteY3651" fmla="*/ 643687 h 1056130"/>
              <a:gd name="connsiteX3652" fmla="*/ 284315 w 1056130"/>
              <a:gd name="connsiteY3652" fmla="*/ 648488 h 1056130"/>
              <a:gd name="connsiteX3653" fmla="*/ 236957 w 1056130"/>
              <a:gd name="connsiteY3653" fmla="*/ 648488 h 1056130"/>
              <a:gd name="connsiteX3654" fmla="*/ 234173 w 1056130"/>
              <a:gd name="connsiteY3654" fmla="*/ 648488 h 1056130"/>
              <a:gd name="connsiteX3655" fmla="*/ 234005 w 1056130"/>
              <a:gd name="connsiteY3655" fmla="*/ 647984 h 1056130"/>
              <a:gd name="connsiteX3656" fmla="*/ 238805 w 1056130"/>
              <a:gd name="connsiteY3656" fmla="*/ 646088 h 1056130"/>
              <a:gd name="connsiteX3657" fmla="*/ 250879 w 1056130"/>
              <a:gd name="connsiteY3657" fmla="*/ 643615 h 1056130"/>
              <a:gd name="connsiteX3658" fmla="*/ 348715 w 1056130"/>
              <a:gd name="connsiteY3658" fmla="*/ 650360 h 1056130"/>
              <a:gd name="connsiteX3659" fmla="*/ 350491 w 1056130"/>
              <a:gd name="connsiteY3659" fmla="*/ 650072 h 1056130"/>
              <a:gd name="connsiteX3660" fmla="*/ 405554 w 1056130"/>
              <a:gd name="connsiteY3660" fmla="*/ 650072 h 1056130"/>
              <a:gd name="connsiteX3661" fmla="*/ 406730 w 1056130"/>
              <a:gd name="connsiteY3661" fmla="*/ 650288 h 1056130"/>
              <a:gd name="connsiteX3662" fmla="*/ 401762 w 1056130"/>
              <a:gd name="connsiteY3662" fmla="*/ 655089 h 1056130"/>
              <a:gd name="connsiteX3663" fmla="*/ 399217 w 1056130"/>
              <a:gd name="connsiteY3663" fmla="*/ 655425 h 1056130"/>
              <a:gd name="connsiteX3664" fmla="*/ 344394 w 1056130"/>
              <a:gd name="connsiteY3664" fmla="*/ 655425 h 1056130"/>
              <a:gd name="connsiteX3665" fmla="*/ 341658 w 1056130"/>
              <a:gd name="connsiteY3665" fmla="*/ 655089 h 1056130"/>
              <a:gd name="connsiteX3666" fmla="*/ 348667 w 1056130"/>
              <a:gd name="connsiteY3666" fmla="*/ 650288 h 1056130"/>
              <a:gd name="connsiteX3667" fmla="*/ 409323 w 1056130"/>
              <a:gd name="connsiteY3667" fmla="*/ 650360 h 1056130"/>
              <a:gd name="connsiteX3668" fmla="*/ 410571 w 1056130"/>
              <a:gd name="connsiteY3668" fmla="*/ 650144 h 1056130"/>
              <a:gd name="connsiteX3669" fmla="*/ 467698 w 1056130"/>
              <a:gd name="connsiteY3669" fmla="*/ 650144 h 1056130"/>
              <a:gd name="connsiteX3670" fmla="*/ 465465 w 1056130"/>
              <a:gd name="connsiteY3670" fmla="*/ 654753 h 1056130"/>
              <a:gd name="connsiteX3671" fmla="*/ 463977 w 1056130"/>
              <a:gd name="connsiteY3671" fmla="*/ 655593 h 1056130"/>
              <a:gd name="connsiteX3672" fmla="*/ 404282 w 1056130"/>
              <a:gd name="connsiteY3672" fmla="*/ 655593 h 1056130"/>
              <a:gd name="connsiteX3673" fmla="*/ 409274 w 1056130"/>
              <a:gd name="connsiteY3673" fmla="*/ 650216 h 1056130"/>
              <a:gd name="connsiteX3674" fmla="*/ 466402 w 1056130"/>
              <a:gd name="connsiteY3674" fmla="*/ 648560 h 1056130"/>
              <a:gd name="connsiteX3675" fmla="*/ 410931 w 1056130"/>
              <a:gd name="connsiteY3675" fmla="*/ 648560 h 1056130"/>
              <a:gd name="connsiteX3676" fmla="*/ 415011 w 1056130"/>
              <a:gd name="connsiteY3676" fmla="*/ 644408 h 1056130"/>
              <a:gd name="connsiteX3677" fmla="*/ 417412 w 1056130"/>
              <a:gd name="connsiteY3677" fmla="*/ 643831 h 1056130"/>
              <a:gd name="connsiteX3678" fmla="*/ 470410 w 1056130"/>
              <a:gd name="connsiteY3678" fmla="*/ 643831 h 1056130"/>
              <a:gd name="connsiteX3679" fmla="*/ 468802 w 1056130"/>
              <a:gd name="connsiteY3679" fmla="*/ 647792 h 1056130"/>
              <a:gd name="connsiteX3680" fmla="*/ 467602 w 1056130"/>
              <a:gd name="connsiteY3680" fmla="*/ 648584 h 1056130"/>
              <a:gd name="connsiteX3681" fmla="*/ 468466 w 1056130"/>
              <a:gd name="connsiteY3681" fmla="*/ 642247 h 1056130"/>
              <a:gd name="connsiteX3682" fmla="*/ 417316 w 1056130"/>
              <a:gd name="connsiteY3682" fmla="*/ 642247 h 1056130"/>
              <a:gd name="connsiteX3683" fmla="*/ 420388 w 1056130"/>
              <a:gd name="connsiteY3683" fmla="*/ 639031 h 1056130"/>
              <a:gd name="connsiteX3684" fmla="*/ 422572 w 1056130"/>
              <a:gd name="connsiteY3684" fmla="*/ 638383 h 1056130"/>
              <a:gd name="connsiteX3685" fmla="*/ 470410 w 1056130"/>
              <a:gd name="connsiteY3685" fmla="*/ 638383 h 1056130"/>
              <a:gd name="connsiteX3686" fmla="*/ 473218 w 1056130"/>
              <a:gd name="connsiteY3686" fmla="*/ 638575 h 1056130"/>
              <a:gd name="connsiteX3687" fmla="*/ 468418 w 1056130"/>
              <a:gd name="connsiteY3687" fmla="*/ 642103 h 1056130"/>
              <a:gd name="connsiteX3688" fmla="*/ 417123 w 1056130"/>
              <a:gd name="connsiteY3688" fmla="*/ 636751 h 1056130"/>
              <a:gd name="connsiteX3689" fmla="*/ 372694 w 1056130"/>
              <a:gd name="connsiteY3689" fmla="*/ 636751 h 1056130"/>
              <a:gd name="connsiteX3690" fmla="*/ 369526 w 1056130"/>
              <a:gd name="connsiteY3690" fmla="*/ 636751 h 1056130"/>
              <a:gd name="connsiteX3691" fmla="*/ 377159 w 1056130"/>
              <a:gd name="connsiteY3691" fmla="*/ 633078 h 1056130"/>
              <a:gd name="connsiteX3692" fmla="*/ 420556 w 1056130"/>
              <a:gd name="connsiteY3692" fmla="*/ 633078 h 1056130"/>
              <a:gd name="connsiteX3693" fmla="*/ 423604 w 1056130"/>
              <a:gd name="connsiteY3693" fmla="*/ 633078 h 1056130"/>
              <a:gd name="connsiteX3694" fmla="*/ 417123 w 1056130"/>
              <a:gd name="connsiteY3694" fmla="*/ 636751 h 1056130"/>
              <a:gd name="connsiteX3695" fmla="*/ 363237 w 1056130"/>
              <a:gd name="connsiteY3695" fmla="*/ 636751 h 1056130"/>
              <a:gd name="connsiteX3696" fmla="*/ 319767 w 1056130"/>
              <a:gd name="connsiteY3696" fmla="*/ 636751 h 1056130"/>
              <a:gd name="connsiteX3697" fmla="*/ 316815 w 1056130"/>
              <a:gd name="connsiteY3697" fmla="*/ 636751 h 1056130"/>
              <a:gd name="connsiteX3698" fmla="*/ 324160 w 1056130"/>
              <a:gd name="connsiteY3698" fmla="*/ 633150 h 1056130"/>
              <a:gd name="connsiteX3699" fmla="*/ 369982 w 1056130"/>
              <a:gd name="connsiteY3699" fmla="*/ 633150 h 1056130"/>
              <a:gd name="connsiteX3700" fmla="*/ 371062 w 1056130"/>
              <a:gd name="connsiteY3700" fmla="*/ 633366 h 1056130"/>
              <a:gd name="connsiteX3701" fmla="*/ 363189 w 1056130"/>
              <a:gd name="connsiteY3701" fmla="*/ 636727 h 1056130"/>
              <a:gd name="connsiteX3702" fmla="*/ 308510 w 1056130"/>
              <a:gd name="connsiteY3702" fmla="*/ 636751 h 1056130"/>
              <a:gd name="connsiteX3703" fmla="*/ 263481 w 1056130"/>
              <a:gd name="connsiteY3703" fmla="*/ 636751 h 1056130"/>
              <a:gd name="connsiteX3704" fmla="*/ 272266 w 1056130"/>
              <a:gd name="connsiteY3704" fmla="*/ 633150 h 1056130"/>
              <a:gd name="connsiteX3705" fmla="*/ 318015 w 1056130"/>
              <a:gd name="connsiteY3705" fmla="*/ 633150 h 1056130"/>
              <a:gd name="connsiteX3706" fmla="*/ 308462 w 1056130"/>
              <a:gd name="connsiteY3706" fmla="*/ 636727 h 1056130"/>
              <a:gd name="connsiteX3707" fmla="*/ 253831 w 1056130"/>
              <a:gd name="connsiteY3707" fmla="*/ 636751 h 1056130"/>
              <a:gd name="connsiteX3708" fmla="*/ 212762 w 1056130"/>
              <a:gd name="connsiteY3708" fmla="*/ 636751 h 1056130"/>
              <a:gd name="connsiteX3709" fmla="*/ 210362 w 1056130"/>
              <a:gd name="connsiteY3709" fmla="*/ 636751 h 1056130"/>
              <a:gd name="connsiteX3710" fmla="*/ 222531 w 1056130"/>
              <a:gd name="connsiteY3710" fmla="*/ 633102 h 1056130"/>
              <a:gd name="connsiteX3711" fmla="*/ 263072 w 1056130"/>
              <a:gd name="connsiteY3711" fmla="*/ 633102 h 1056130"/>
              <a:gd name="connsiteX3712" fmla="*/ 265473 w 1056130"/>
              <a:gd name="connsiteY3712" fmla="*/ 633102 h 1056130"/>
              <a:gd name="connsiteX3713" fmla="*/ 253903 w 1056130"/>
              <a:gd name="connsiteY3713" fmla="*/ 636727 h 1056130"/>
              <a:gd name="connsiteX3714" fmla="*/ 208850 w 1056130"/>
              <a:gd name="connsiteY3714" fmla="*/ 634950 h 1056130"/>
              <a:gd name="connsiteX3715" fmla="*/ 198336 w 1056130"/>
              <a:gd name="connsiteY3715" fmla="*/ 636727 h 1056130"/>
              <a:gd name="connsiteX3716" fmla="*/ 159668 w 1056130"/>
              <a:gd name="connsiteY3716" fmla="*/ 636727 h 1056130"/>
              <a:gd name="connsiteX3717" fmla="*/ 157075 w 1056130"/>
              <a:gd name="connsiteY3717" fmla="*/ 636727 h 1056130"/>
              <a:gd name="connsiteX3718" fmla="*/ 173397 w 1056130"/>
              <a:gd name="connsiteY3718" fmla="*/ 633030 h 1056130"/>
              <a:gd name="connsiteX3719" fmla="*/ 209978 w 1056130"/>
              <a:gd name="connsiteY3719" fmla="*/ 633030 h 1056130"/>
              <a:gd name="connsiteX3720" fmla="*/ 213266 w 1056130"/>
              <a:gd name="connsiteY3720" fmla="*/ 633030 h 1056130"/>
              <a:gd name="connsiteX3721" fmla="*/ 208802 w 1056130"/>
              <a:gd name="connsiteY3721" fmla="*/ 634926 h 1056130"/>
              <a:gd name="connsiteX3722" fmla="*/ 196296 w 1056130"/>
              <a:gd name="connsiteY3722" fmla="*/ 638239 h 1056130"/>
              <a:gd name="connsiteX3723" fmla="*/ 197616 w 1056130"/>
              <a:gd name="connsiteY3723" fmla="*/ 638239 h 1056130"/>
              <a:gd name="connsiteX3724" fmla="*/ 194808 w 1056130"/>
              <a:gd name="connsiteY3724" fmla="*/ 639535 h 1056130"/>
              <a:gd name="connsiteX3725" fmla="*/ 179686 w 1056130"/>
              <a:gd name="connsiteY3725" fmla="*/ 642079 h 1056130"/>
              <a:gd name="connsiteX3726" fmla="*/ 140945 w 1056130"/>
              <a:gd name="connsiteY3726" fmla="*/ 642079 h 1056130"/>
              <a:gd name="connsiteX3727" fmla="*/ 137969 w 1056130"/>
              <a:gd name="connsiteY3727" fmla="*/ 642079 h 1056130"/>
              <a:gd name="connsiteX3728" fmla="*/ 137969 w 1056130"/>
              <a:gd name="connsiteY3728" fmla="*/ 641575 h 1056130"/>
              <a:gd name="connsiteX3729" fmla="*/ 149034 w 1056130"/>
              <a:gd name="connsiteY3729" fmla="*/ 638407 h 1056130"/>
              <a:gd name="connsiteX3730" fmla="*/ 151123 w 1056130"/>
              <a:gd name="connsiteY3730" fmla="*/ 638215 h 1056130"/>
              <a:gd name="connsiteX3731" fmla="*/ 189095 w 1056130"/>
              <a:gd name="connsiteY3731" fmla="*/ 643687 h 1056130"/>
              <a:gd name="connsiteX3732" fmla="*/ 238301 w 1056130"/>
              <a:gd name="connsiteY3732" fmla="*/ 643687 h 1056130"/>
              <a:gd name="connsiteX3733" fmla="*/ 238781 w 1056130"/>
              <a:gd name="connsiteY3733" fmla="*/ 643687 h 1056130"/>
              <a:gd name="connsiteX3734" fmla="*/ 237461 w 1056130"/>
              <a:gd name="connsiteY3734" fmla="*/ 644672 h 1056130"/>
              <a:gd name="connsiteX3735" fmla="*/ 218979 w 1056130"/>
              <a:gd name="connsiteY3735" fmla="*/ 648416 h 1056130"/>
              <a:gd name="connsiteX3736" fmla="*/ 177958 w 1056130"/>
              <a:gd name="connsiteY3736" fmla="*/ 648416 h 1056130"/>
              <a:gd name="connsiteX3737" fmla="*/ 174598 w 1056130"/>
              <a:gd name="connsiteY3737" fmla="*/ 648056 h 1056130"/>
              <a:gd name="connsiteX3738" fmla="*/ 187055 w 1056130"/>
              <a:gd name="connsiteY3738" fmla="*/ 643879 h 1056130"/>
              <a:gd name="connsiteX3739" fmla="*/ 188879 w 1056130"/>
              <a:gd name="connsiteY3739" fmla="*/ 643687 h 1056130"/>
              <a:gd name="connsiteX3740" fmla="*/ 181534 w 1056130"/>
              <a:gd name="connsiteY3740" fmla="*/ 650000 h 1056130"/>
              <a:gd name="connsiteX3741" fmla="*/ 223300 w 1056130"/>
              <a:gd name="connsiteY3741" fmla="*/ 650000 h 1056130"/>
              <a:gd name="connsiteX3742" fmla="*/ 220587 w 1056130"/>
              <a:gd name="connsiteY3742" fmla="*/ 651536 h 1056130"/>
              <a:gd name="connsiteX3743" fmla="*/ 200305 w 1056130"/>
              <a:gd name="connsiteY3743" fmla="*/ 655545 h 1056130"/>
              <a:gd name="connsiteX3744" fmla="*/ 157099 w 1056130"/>
              <a:gd name="connsiteY3744" fmla="*/ 655545 h 1056130"/>
              <a:gd name="connsiteX3745" fmla="*/ 154363 w 1056130"/>
              <a:gd name="connsiteY3745" fmla="*/ 655545 h 1056130"/>
              <a:gd name="connsiteX3746" fmla="*/ 156763 w 1056130"/>
              <a:gd name="connsiteY3746" fmla="*/ 654105 h 1056130"/>
              <a:gd name="connsiteX3747" fmla="*/ 168765 w 1056130"/>
              <a:gd name="connsiteY3747" fmla="*/ 650288 h 1056130"/>
              <a:gd name="connsiteX3748" fmla="*/ 181318 w 1056130"/>
              <a:gd name="connsiteY3748" fmla="*/ 650000 h 1056130"/>
              <a:gd name="connsiteX3749" fmla="*/ 228580 w 1056130"/>
              <a:gd name="connsiteY3749" fmla="*/ 650192 h 1056130"/>
              <a:gd name="connsiteX3750" fmla="*/ 230380 w 1056130"/>
              <a:gd name="connsiteY3750" fmla="*/ 650000 h 1056130"/>
              <a:gd name="connsiteX3751" fmla="*/ 283835 w 1056130"/>
              <a:gd name="connsiteY3751" fmla="*/ 650000 h 1056130"/>
              <a:gd name="connsiteX3752" fmla="*/ 284363 w 1056130"/>
              <a:gd name="connsiteY3752" fmla="*/ 650000 h 1056130"/>
              <a:gd name="connsiteX3753" fmla="*/ 283115 w 1056130"/>
              <a:gd name="connsiteY3753" fmla="*/ 651128 h 1056130"/>
              <a:gd name="connsiteX3754" fmla="*/ 265953 w 1056130"/>
              <a:gd name="connsiteY3754" fmla="*/ 655497 h 1056130"/>
              <a:gd name="connsiteX3755" fmla="*/ 219603 w 1056130"/>
              <a:gd name="connsiteY3755" fmla="*/ 655377 h 1056130"/>
              <a:gd name="connsiteX3756" fmla="*/ 216843 w 1056130"/>
              <a:gd name="connsiteY3756" fmla="*/ 655377 h 1056130"/>
              <a:gd name="connsiteX3757" fmla="*/ 216699 w 1056130"/>
              <a:gd name="connsiteY3757" fmla="*/ 654801 h 1056130"/>
              <a:gd name="connsiteX3758" fmla="*/ 228364 w 1056130"/>
              <a:gd name="connsiteY3758" fmla="*/ 650192 h 1056130"/>
              <a:gd name="connsiteX3759" fmla="*/ 217563 w 1056130"/>
              <a:gd name="connsiteY3759" fmla="*/ 657081 h 1056130"/>
              <a:gd name="connsiteX3760" fmla="*/ 267033 w 1056130"/>
              <a:gd name="connsiteY3760" fmla="*/ 657081 h 1056130"/>
              <a:gd name="connsiteX3761" fmla="*/ 270033 w 1056130"/>
              <a:gd name="connsiteY3761" fmla="*/ 657345 h 1056130"/>
              <a:gd name="connsiteX3762" fmla="*/ 268185 w 1056130"/>
              <a:gd name="connsiteY3762" fmla="*/ 658593 h 1056130"/>
              <a:gd name="connsiteX3763" fmla="*/ 258968 w 1056130"/>
              <a:gd name="connsiteY3763" fmla="*/ 662986 h 1056130"/>
              <a:gd name="connsiteX3764" fmla="*/ 249007 w 1056130"/>
              <a:gd name="connsiteY3764" fmla="*/ 663226 h 1056130"/>
              <a:gd name="connsiteX3765" fmla="*/ 197304 w 1056130"/>
              <a:gd name="connsiteY3765" fmla="*/ 663226 h 1056130"/>
              <a:gd name="connsiteX3766" fmla="*/ 197304 w 1056130"/>
              <a:gd name="connsiteY3766" fmla="*/ 662722 h 1056130"/>
              <a:gd name="connsiteX3767" fmla="*/ 205417 w 1056130"/>
              <a:gd name="connsiteY3767" fmla="*/ 659409 h 1056130"/>
              <a:gd name="connsiteX3768" fmla="*/ 217563 w 1056130"/>
              <a:gd name="connsiteY3768" fmla="*/ 657081 h 1056130"/>
              <a:gd name="connsiteX3769" fmla="*/ 253903 w 1056130"/>
              <a:gd name="connsiteY3769" fmla="*/ 664762 h 1056130"/>
              <a:gd name="connsiteX3770" fmla="*/ 254791 w 1056130"/>
              <a:gd name="connsiteY3770" fmla="*/ 664762 h 1056130"/>
              <a:gd name="connsiteX3771" fmla="*/ 253159 w 1056130"/>
              <a:gd name="connsiteY3771" fmla="*/ 666010 h 1056130"/>
              <a:gd name="connsiteX3772" fmla="*/ 252679 w 1056130"/>
              <a:gd name="connsiteY3772" fmla="*/ 666226 h 1056130"/>
              <a:gd name="connsiteX3773" fmla="*/ 241326 w 1056130"/>
              <a:gd name="connsiteY3773" fmla="*/ 671651 h 1056130"/>
              <a:gd name="connsiteX3774" fmla="*/ 228748 w 1056130"/>
              <a:gd name="connsiteY3774" fmla="*/ 671939 h 1056130"/>
              <a:gd name="connsiteX3775" fmla="*/ 174982 w 1056130"/>
              <a:gd name="connsiteY3775" fmla="*/ 671939 h 1056130"/>
              <a:gd name="connsiteX3776" fmla="*/ 177142 w 1056130"/>
              <a:gd name="connsiteY3776" fmla="*/ 670595 h 1056130"/>
              <a:gd name="connsiteX3777" fmla="*/ 190319 w 1056130"/>
              <a:gd name="connsiteY3777" fmla="*/ 665290 h 1056130"/>
              <a:gd name="connsiteX3778" fmla="*/ 193368 w 1056130"/>
              <a:gd name="connsiteY3778" fmla="*/ 664642 h 1056130"/>
              <a:gd name="connsiteX3779" fmla="*/ 243102 w 1056130"/>
              <a:gd name="connsiteY3779" fmla="*/ 673619 h 1056130"/>
              <a:gd name="connsiteX3780" fmla="*/ 309446 w 1056130"/>
              <a:gd name="connsiteY3780" fmla="*/ 673619 h 1056130"/>
              <a:gd name="connsiteX3781" fmla="*/ 309734 w 1056130"/>
              <a:gd name="connsiteY3781" fmla="*/ 673619 h 1056130"/>
              <a:gd name="connsiteX3782" fmla="*/ 308726 w 1056130"/>
              <a:gd name="connsiteY3782" fmla="*/ 674867 h 1056130"/>
              <a:gd name="connsiteX3783" fmla="*/ 299317 w 1056130"/>
              <a:gd name="connsiteY3783" fmla="*/ 681180 h 1056130"/>
              <a:gd name="connsiteX3784" fmla="*/ 296677 w 1056130"/>
              <a:gd name="connsiteY3784" fmla="*/ 682092 h 1056130"/>
              <a:gd name="connsiteX3785" fmla="*/ 226612 w 1056130"/>
              <a:gd name="connsiteY3785" fmla="*/ 682092 h 1056130"/>
              <a:gd name="connsiteX3786" fmla="*/ 225244 w 1056130"/>
              <a:gd name="connsiteY3786" fmla="*/ 681828 h 1056130"/>
              <a:gd name="connsiteX3787" fmla="*/ 240822 w 1056130"/>
              <a:gd name="connsiteY3787" fmla="*/ 674051 h 1056130"/>
              <a:gd name="connsiteX3788" fmla="*/ 243078 w 1056130"/>
              <a:gd name="connsiteY3788" fmla="*/ 673619 h 1056130"/>
              <a:gd name="connsiteX3789" fmla="*/ 300709 w 1056130"/>
              <a:gd name="connsiteY3789" fmla="*/ 683724 h 1056130"/>
              <a:gd name="connsiteX3790" fmla="*/ 373198 w 1056130"/>
              <a:gd name="connsiteY3790" fmla="*/ 683724 h 1056130"/>
              <a:gd name="connsiteX3791" fmla="*/ 368733 w 1056130"/>
              <a:gd name="connsiteY3791" fmla="*/ 688189 h 1056130"/>
              <a:gd name="connsiteX3792" fmla="*/ 362997 w 1056130"/>
              <a:gd name="connsiteY3792" fmla="*/ 693470 h 1056130"/>
              <a:gd name="connsiteX3793" fmla="*/ 355460 w 1056130"/>
              <a:gd name="connsiteY3793" fmla="*/ 693734 h 1056130"/>
              <a:gd name="connsiteX3794" fmla="*/ 284507 w 1056130"/>
              <a:gd name="connsiteY3794" fmla="*/ 693734 h 1056130"/>
              <a:gd name="connsiteX3795" fmla="*/ 284507 w 1056130"/>
              <a:gd name="connsiteY3795" fmla="*/ 693158 h 1056130"/>
              <a:gd name="connsiteX3796" fmla="*/ 297589 w 1056130"/>
              <a:gd name="connsiteY3796" fmla="*/ 684372 h 1056130"/>
              <a:gd name="connsiteX3797" fmla="*/ 300781 w 1056130"/>
              <a:gd name="connsiteY3797" fmla="*/ 683724 h 1056130"/>
              <a:gd name="connsiteX3798" fmla="*/ 293964 w 1056130"/>
              <a:gd name="connsiteY3798" fmla="*/ 683724 h 1056130"/>
              <a:gd name="connsiteX3799" fmla="*/ 295020 w 1056130"/>
              <a:gd name="connsiteY3799" fmla="*/ 684036 h 1056130"/>
              <a:gd name="connsiteX3800" fmla="*/ 285779 w 1056130"/>
              <a:gd name="connsiteY3800" fmla="*/ 690277 h 1056130"/>
              <a:gd name="connsiteX3801" fmla="*/ 274162 w 1056130"/>
              <a:gd name="connsiteY3801" fmla="*/ 693830 h 1056130"/>
              <a:gd name="connsiteX3802" fmla="*/ 205465 w 1056130"/>
              <a:gd name="connsiteY3802" fmla="*/ 693830 h 1056130"/>
              <a:gd name="connsiteX3803" fmla="*/ 202465 w 1056130"/>
              <a:gd name="connsiteY3803" fmla="*/ 693614 h 1056130"/>
              <a:gd name="connsiteX3804" fmla="*/ 204169 w 1056130"/>
              <a:gd name="connsiteY3804" fmla="*/ 692509 h 1056130"/>
              <a:gd name="connsiteX3805" fmla="*/ 219915 w 1056130"/>
              <a:gd name="connsiteY3805" fmla="*/ 684612 h 1056130"/>
              <a:gd name="connsiteX3806" fmla="*/ 222892 w 1056130"/>
              <a:gd name="connsiteY3806" fmla="*/ 683796 h 1056130"/>
              <a:gd name="connsiteX3807" fmla="*/ 353972 w 1056130"/>
              <a:gd name="connsiteY3807" fmla="*/ 705327 h 1056130"/>
              <a:gd name="connsiteX3808" fmla="*/ 362301 w 1056130"/>
              <a:gd name="connsiteY3808" fmla="*/ 696926 h 1056130"/>
              <a:gd name="connsiteX3809" fmla="*/ 366429 w 1056130"/>
              <a:gd name="connsiteY3809" fmla="*/ 695246 h 1056130"/>
              <a:gd name="connsiteX3810" fmla="*/ 444487 w 1056130"/>
              <a:gd name="connsiteY3810" fmla="*/ 695246 h 1056130"/>
              <a:gd name="connsiteX3811" fmla="*/ 444007 w 1056130"/>
              <a:gd name="connsiteY3811" fmla="*/ 697310 h 1056130"/>
              <a:gd name="connsiteX3812" fmla="*/ 440070 w 1056130"/>
              <a:gd name="connsiteY3812" fmla="*/ 705327 h 1056130"/>
              <a:gd name="connsiteX3813" fmla="*/ 436830 w 1056130"/>
              <a:gd name="connsiteY3813" fmla="*/ 707175 h 1056130"/>
              <a:gd name="connsiteX3814" fmla="*/ 352820 w 1056130"/>
              <a:gd name="connsiteY3814" fmla="*/ 707175 h 1056130"/>
              <a:gd name="connsiteX3815" fmla="*/ 353948 w 1056130"/>
              <a:gd name="connsiteY3815" fmla="*/ 705375 h 1056130"/>
              <a:gd name="connsiteX3816" fmla="*/ 443695 w 1056130"/>
              <a:gd name="connsiteY3816" fmla="*/ 693686 h 1056130"/>
              <a:gd name="connsiteX3817" fmla="*/ 366333 w 1056130"/>
              <a:gd name="connsiteY3817" fmla="*/ 693686 h 1056130"/>
              <a:gd name="connsiteX3818" fmla="*/ 367125 w 1056130"/>
              <a:gd name="connsiteY3818" fmla="*/ 692173 h 1056130"/>
              <a:gd name="connsiteX3819" fmla="*/ 374158 w 1056130"/>
              <a:gd name="connsiteY3819" fmla="*/ 684973 h 1056130"/>
              <a:gd name="connsiteX3820" fmla="*/ 377591 w 1056130"/>
              <a:gd name="connsiteY3820" fmla="*/ 683556 h 1056130"/>
              <a:gd name="connsiteX3821" fmla="*/ 417075 w 1056130"/>
              <a:gd name="connsiteY3821" fmla="*/ 683556 h 1056130"/>
              <a:gd name="connsiteX3822" fmla="*/ 450680 w 1056130"/>
              <a:gd name="connsiteY3822" fmla="*/ 683556 h 1056130"/>
              <a:gd name="connsiteX3823" fmla="*/ 446239 w 1056130"/>
              <a:gd name="connsiteY3823" fmla="*/ 692798 h 1056130"/>
              <a:gd name="connsiteX3824" fmla="*/ 445015 w 1056130"/>
              <a:gd name="connsiteY3824" fmla="*/ 693566 h 1056130"/>
              <a:gd name="connsiteX3825" fmla="*/ 372862 w 1056130"/>
              <a:gd name="connsiteY3825" fmla="*/ 682068 h 1056130"/>
              <a:gd name="connsiteX3826" fmla="*/ 301909 w 1056130"/>
              <a:gd name="connsiteY3826" fmla="*/ 682068 h 1056130"/>
              <a:gd name="connsiteX3827" fmla="*/ 301909 w 1056130"/>
              <a:gd name="connsiteY3827" fmla="*/ 681564 h 1056130"/>
              <a:gd name="connsiteX3828" fmla="*/ 309638 w 1056130"/>
              <a:gd name="connsiteY3828" fmla="*/ 676307 h 1056130"/>
              <a:gd name="connsiteX3829" fmla="*/ 318855 w 1056130"/>
              <a:gd name="connsiteY3829" fmla="*/ 673475 h 1056130"/>
              <a:gd name="connsiteX3830" fmla="*/ 379967 w 1056130"/>
              <a:gd name="connsiteY3830" fmla="*/ 673475 h 1056130"/>
              <a:gd name="connsiteX3831" fmla="*/ 383471 w 1056130"/>
              <a:gd name="connsiteY3831" fmla="*/ 673475 h 1056130"/>
              <a:gd name="connsiteX3832" fmla="*/ 375286 w 1056130"/>
              <a:gd name="connsiteY3832" fmla="*/ 681636 h 1056130"/>
              <a:gd name="connsiteX3833" fmla="*/ 372838 w 1056130"/>
              <a:gd name="connsiteY3833" fmla="*/ 682116 h 1056130"/>
              <a:gd name="connsiteX3834" fmla="*/ 382847 w 1056130"/>
              <a:gd name="connsiteY3834" fmla="*/ 671987 h 1056130"/>
              <a:gd name="connsiteX3835" fmla="*/ 317079 w 1056130"/>
              <a:gd name="connsiteY3835" fmla="*/ 671987 h 1056130"/>
              <a:gd name="connsiteX3836" fmla="*/ 318087 w 1056130"/>
              <a:gd name="connsiteY3836" fmla="*/ 670667 h 1056130"/>
              <a:gd name="connsiteX3837" fmla="*/ 325720 w 1056130"/>
              <a:gd name="connsiteY3837" fmla="*/ 665554 h 1056130"/>
              <a:gd name="connsiteX3838" fmla="*/ 328409 w 1056130"/>
              <a:gd name="connsiteY3838" fmla="*/ 664690 h 1056130"/>
              <a:gd name="connsiteX3839" fmla="*/ 390816 w 1056130"/>
              <a:gd name="connsiteY3839" fmla="*/ 664690 h 1056130"/>
              <a:gd name="connsiteX3840" fmla="*/ 391752 w 1056130"/>
              <a:gd name="connsiteY3840" fmla="*/ 665338 h 1056130"/>
              <a:gd name="connsiteX3841" fmla="*/ 385800 w 1056130"/>
              <a:gd name="connsiteY3841" fmla="*/ 671147 h 1056130"/>
              <a:gd name="connsiteX3842" fmla="*/ 383687 w 1056130"/>
              <a:gd name="connsiteY3842" fmla="*/ 671963 h 1056130"/>
              <a:gd name="connsiteX3843" fmla="*/ 362613 w 1056130"/>
              <a:gd name="connsiteY3843" fmla="*/ 663130 h 1056130"/>
              <a:gd name="connsiteX3844" fmla="*/ 329897 w 1056130"/>
              <a:gd name="connsiteY3844" fmla="*/ 663130 h 1056130"/>
              <a:gd name="connsiteX3845" fmla="*/ 331985 w 1056130"/>
              <a:gd name="connsiteY3845" fmla="*/ 661330 h 1056130"/>
              <a:gd name="connsiteX3846" fmla="*/ 346243 w 1056130"/>
              <a:gd name="connsiteY3846" fmla="*/ 656865 h 1056130"/>
              <a:gd name="connsiteX3847" fmla="*/ 396289 w 1056130"/>
              <a:gd name="connsiteY3847" fmla="*/ 656985 h 1056130"/>
              <a:gd name="connsiteX3848" fmla="*/ 399145 w 1056130"/>
              <a:gd name="connsiteY3848" fmla="*/ 656985 h 1056130"/>
              <a:gd name="connsiteX3849" fmla="*/ 399361 w 1056130"/>
              <a:gd name="connsiteY3849" fmla="*/ 657681 h 1056130"/>
              <a:gd name="connsiteX3850" fmla="*/ 394561 w 1056130"/>
              <a:gd name="connsiteY3850" fmla="*/ 662482 h 1056130"/>
              <a:gd name="connsiteX3851" fmla="*/ 391872 w 1056130"/>
              <a:gd name="connsiteY3851" fmla="*/ 663202 h 1056130"/>
              <a:gd name="connsiteX3852" fmla="*/ 402194 w 1056130"/>
              <a:gd name="connsiteY3852" fmla="*/ 657201 h 1056130"/>
              <a:gd name="connsiteX3853" fmla="*/ 403730 w 1056130"/>
              <a:gd name="connsiteY3853" fmla="*/ 656985 h 1056130"/>
              <a:gd name="connsiteX3854" fmla="*/ 462945 w 1056130"/>
              <a:gd name="connsiteY3854" fmla="*/ 656985 h 1056130"/>
              <a:gd name="connsiteX3855" fmla="*/ 463833 w 1056130"/>
              <a:gd name="connsiteY3855" fmla="*/ 657153 h 1056130"/>
              <a:gd name="connsiteX3856" fmla="*/ 463833 w 1056130"/>
              <a:gd name="connsiteY3856" fmla="*/ 657609 h 1056130"/>
              <a:gd name="connsiteX3857" fmla="*/ 460977 w 1056130"/>
              <a:gd name="connsiteY3857" fmla="*/ 662818 h 1056130"/>
              <a:gd name="connsiteX3858" fmla="*/ 455576 w 1056130"/>
              <a:gd name="connsiteY3858" fmla="*/ 663106 h 1056130"/>
              <a:gd name="connsiteX3859" fmla="*/ 396841 w 1056130"/>
              <a:gd name="connsiteY3859" fmla="*/ 663106 h 1056130"/>
              <a:gd name="connsiteX3860" fmla="*/ 402170 w 1056130"/>
              <a:gd name="connsiteY3860" fmla="*/ 657249 h 1056130"/>
              <a:gd name="connsiteX3861" fmla="*/ 524609 w 1056130"/>
              <a:gd name="connsiteY3861" fmla="*/ 655377 h 1056130"/>
              <a:gd name="connsiteX3862" fmla="*/ 470146 w 1056130"/>
              <a:gd name="connsiteY3862" fmla="*/ 655377 h 1056130"/>
              <a:gd name="connsiteX3863" fmla="*/ 467146 w 1056130"/>
              <a:gd name="connsiteY3863" fmla="*/ 655161 h 1056130"/>
              <a:gd name="connsiteX3864" fmla="*/ 467146 w 1056130"/>
              <a:gd name="connsiteY3864" fmla="*/ 654753 h 1056130"/>
              <a:gd name="connsiteX3865" fmla="*/ 474347 w 1056130"/>
              <a:gd name="connsiteY3865" fmla="*/ 649952 h 1056130"/>
              <a:gd name="connsiteX3866" fmla="*/ 524753 w 1056130"/>
              <a:gd name="connsiteY3866" fmla="*/ 649952 h 1056130"/>
              <a:gd name="connsiteX3867" fmla="*/ 526601 w 1056130"/>
              <a:gd name="connsiteY3867" fmla="*/ 649952 h 1056130"/>
              <a:gd name="connsiteX3868" fmla="*/ 528281 w 1056130"/>
              <a:gd name="connsiteY3868" fmla="*/ 651584 h 1056130"/>
              <a:gd name="connsiteX3869" fmla="*/ 524633 w 1056130"/>
              <a:gd name="connsiteY3869" fmla="*/ 655425 h 1056130"/>
              <a:gd name="connsiteX3870" fmla="*/ 527201 w 1056130"/>
              <a:gd name="connsiteY3870" fmla="*/ 648368 h 1056130"/>
              <a:gd name="connsiteX3871" fmla="*/ 472690 w 1056130"/>
              <a:gd name="connsiteY3871" fmla="*/ 648368 h 1056130"/>
              <a:gd name="connsiteX3872" fmla="*/ 470722 w 1056130"/>
              <a:gd name="connsiteY3872" fmla="*/ 648368 h 1056130"/>
              <a:gd name="connsiteX3873" fmla="*/ 470722 w 1056130"/>
              <a:gd name="connsiteY3873" fmla="*/ 647960 h 1056130"/>
              <a:gd name="connsiteX3874" fmla="*/ 476843 w 1056130"/>
              <a:gd name="connsiteY3874" fmla="*/ 643711 h 1056130"/>
              <a:gd name="connsiteX3875" fmla="*/ 525041 w 1056130"/>
              <a:gd name="connsiteY3875" fmla="*/ 643711 h 1056130"/>
              <a:gd name="connsiteX3876" fmla="*/ 528401 w 1056130"/>
              <a:gd name="connsiteY3876" fmla="*/ 647360 h 1056130"/>
              <a:gd name="connsiteX3877" fmla="*/ 527225 w 1056130"/>
              <a:gd name="connsiteY3877" fmla="*/ 648416 h 1056130"/>
              <a:gd name="connsiteX3878" fmla="*/ 528137 w 1056130"/>
              <a:gd name="connsiteY3878" fmla="*/ 641647 h 1056130"/>
              <a:gd name="connsiteX3879" fmla="*/ 527513 w 1056130"/>
              <a:gd name="connsiteY3879" fmla="*/ 641983 h 1056130"/>
              <a:gd name="connsiteX3880" fmla="*/ 525929 w 1056130"/>
              <a:gd name="connsiteY3880" fmla="*/ 641983 h 1056130"/>
              <a:gd name="connsiteX3881" fmla="*/ 475691 w 1056130"/>
              <a:gd name="connsiteY3881" fmla="*/ 641983 h 1056130"/>
              <a:gd name="connsiteX3882" fmla="*/ 473674 w 1056130"/>
              <a:gd name="connsiteY3882" fmla="*/ 641983 h 1056130"/>
              <a:gd name="connsiteX3883" fmla="*/ 478787 w 1056130"/>
              <a:gd name="connsiteY3883" fmla="*/ 638215 h 1056130"/>
              <a:gd name="connsiteX3884" fmla="*/ 526433 w 1056130"/>
              <a:gd name="connsiteY3884" fmla="*/ 638215 h 1056130"/>
              <a:gd name="connsiteX3885" fmla="*/ 528113 w 1056130"/>
              <a:gd name="connsiteY3885" fmla="*/ 638575 h 1056130"/>
              <a:gd name="connsiteX3886" fmla="*/ 528161 w 1056130"/>
              <a:gd name="connsiteY3886" fmla="*/ 641695 h 1056130"/>
              <a:gd name="connsiteX3887" fmla="*/ 528281 w 1056130"/>
              <a:gd name="connsiteY3887" fmla="*/ 635142 h 1056130"/>
              <a:gd name="connsiteX3888" fmla="*/ 526721 w 1056130"/>
              <a:gd name="connsiteY3888" fmla="*/ 636631 h 1056130"/>
              <a:gd name="connsiteX3889" fmla="*/ 476315 w 1056130"/>
              <a:gd name="connsiteY3889" fmla="*/ 636631 h 1056130"/>
              <a:gd name="connsiteX3890" fmla="*/ 476747 w 1056130"/>
              <a:gd name="connsiteY3890" fmla="*/ 635286 h 1056130"/>
              <a:gd name="connsiteX3891" fmla="*/ 480227 w 1056130"/>
              <a:gd name="connsiteY3891" fmla="*/ 632886 h 1056130"/>
              <a:gd name="connsiteX3892" fmla="*/ 525521 w 1056130"/>
              <a:gd name="connsiteY3892" fmla="*/ 632886 h 1056130"/>
              <a:gd name="connsiteX3893" fmla="*/ 526313 w 1056130"/>
              <a:gd name="connsiteY3893" fmla="*/ 632886 h 1056130"/>
              <a:gd name="connsiteX3894" fmla="*/ 528305 w 1056130"/>
              <a:gd name="connsiteY3894" fmla="*/ 635190 h 1056130"/>
              <a:gd name="connsiteX3895" fmla="*/ 475283 w 1056130"/>
              <a:gd name="connsiteY3895" fmla="*/ 631422 h 1056130"/>
              <a:gd name="connsiteX3896" fmla="*/ 429269 w 1056130"/>
              <a:gd name="connsiteY3896" fmla="*/ 631422 h 1056130"/>
              <a:gd name="connsiteX3897" fmla="*/ 428285 w 1056130"/>
              <a:gd name="connsiteY3897" fmla="*/ 631254 h 1056130"/>
              <a:gd name="connsiteX3898" fmla="*/ 433926 w 1056130"/>
              <a:gd name="connsiteY3898" fmla="*/ 628278 h 1056130"/>
              <a:gd name="connsiteX3899" fmla="*/ 475475 w 1056130"/>
              <a:gd name="connsiteY3899" fmla="*/ 628278 h 1056130"/>
              <a:gd name="connsiteX3900" fmla="*/ 478091 w 1056130"/>
              <a:gd name="connsiteY3900" fmla="*/ 628278 h 1056130"/>
              <a:gd name="connsiteX3901" fmla="*/ 475307 w 1056130"/>
              <a:gd name="connsiteY3901" fmla="*/ 631470 h 1056130"/>
              <a:gd name="connsiteX3902" fmla="*/ 475283 w 1056130"/>
              <a:gd name="connsiteY3902" fmla="*/ 633030 h 1056130"/>
              <a:gd name="connsiteX3903" fmla="*/ 475715 w 1056130"/>
              <a:gd name="connsiteY3903" fmla="*/ 633270 h 1056130"/>
              <a:gd name="connsiteX3904" fmla="*/ 475403 w 1056130"/>
              <a:gd name="connsiteY3904" fmla="*/ 634494 h 1056130"/>
              <a:gd name="connsiteX3905" fmla="*/ 472090 w 1056130"/>
              <a:gd name="connsiteY3905" fmla="*/ 636655 h 1056130"/>
              <a:gd name="connsiteX3906" fmla="*/ 443911 w 1056130"/>
              <a:gd name="connsiteY3906" fmla="*/ 636655 h 1056130"/>
              <a:gd name="connsiteX3907" fmla="*/ 422692 w 1056130"/>
              <a:gd name="connsiteY3907" fmla="*/ 636655 h 1056130"/>
              <a:gd name="connsiteX3908" fmla="*/ 425669 w 1056130"/>
              <a:gd name="connsiteY3908" fmla="*/ 633582 h 1056130"/>
              <a:gd name="connsiteX3909" fmla="*/ 427349 w 1056130"/>
              <a:gd name="connsiteY3909" fmla="*/ 633054 h 1056130"/>
              <a:gd name="connsiteX3910" fmla="*/ 422932 w 1056130"/>
              <a:gd name="connsiteY3910" fmla="*/ 631494 h 1056130"/>
              <a:gd name="connsiteX3911" fmla="*/ 380351 w 1056130"/>
              <a:gd name="connsiteY3911" fmla="*/ 631494 h 1056130"/>
              <a:gd name="connsiteX3912" fmla="*/ 377279 w 1056130"/>
              <a:gd name="connsiteY3912" fmla="*/ 631494 h 1056130"/>
              <a:gd name="connsiteX3913" fmla="*/ 384743 w 1056130"/>
              <a:gd name="connsiteY3913" fmla="*/ 628350 h 1056130"/>
              <a:gd name="connsiteX3914" fmla="*/ 425236 w 1056130"/>
              <a:gd name="connsiteY3914" fmla="*/ 628350 h 1056130"/>
              <a:gd name="connsiteX3915" fmla="*/ 428165 w 1056130"/>
              <a:gd name="connsiteY3915" fmla="*/ 628350 h 1056130"/>
              <a:gd name="connsiteX3916" fmla="*/ 422980 w 1056130"/>
              <a:gd name="connsiteY3916" fmla="*/ 631542 h 1056130"/>
              <a:gd name="connsiteX3917" fmla="*/ 336402 w 1056130"/>
              <a:gd name="connsiteY3917" fmla="*/ 628278 h 1056130"/>
              <a:gd name="connsiteX3918" fmla="*/ 377495 w 1056130"/>
              <a:gd name="connsiteY3918" fmla="*/ 628278 h 1056130"/>
              <a:gd name="connsiteX3919" fmla="*/ 372550 w 1056130"/>
              <a:gd name="connsiteY3919" fmla="*/ 631374 h 1056130"/>
              <a:gd name="connsiteX3920" fmla="*/ 329633 w 1056130"/>
              <a:gd name="connsiteY3920" fmla="*/ 631374 h 1056130"/>
              <a:gd name="connsiteX3921" fmla="*/ 326776 w 1056130"/>
              <a:gd name="connsiteY3921" fmla="*/ 631134 h 1056130"/>
              <a:gd name="connsiteX3922" fmla="*/ 336402 w 1056130"/>
              <a:gd name="connsiteY3922" fmla="*/ 628278 h 1056130"/>
              <a:gd name="connsiteX3923" fmla="*/ 320128 w 1056130"/>
              <a:gd name="connsiteY3923" fmla="*/ 631470 h 1056130"/>
              <a:gd name="connsiteX3924" fmla="*/ 278794 w 1056130"/>
              <a:gd name="connsiteY3924" fmla="*/ 631470 h 1056130"/>
              <a:gd name="connsiteX3925" fmla="*/ 276394 w 1056130"/>
              <a:gd name="connsiteY3925" fmla="*/ 631470 h 1056130"/>
              <a:gd name="connsiteX3926" fmla="*/ 287123 w 1056130"/>
              <a:gd name="connsiteY3926" fmla="*/ 628302 h 1056130"/>
              <a:gd name="connsiteX3927" fmla="*/ 324760 w 1056130"/>
              <a:gd name="connsiteY3927" fmla="*/ 628302 h 1056130"/>
              <a:gd name="connsiteX3928" fmla="*/ 327280 w 1056130"/>
              <a:gd name="connsiteY3928" fmla="*/ 628302 h 1056130"/>
              <a:gd name="connsiteX3929" fmla="*/ 320128 w 1056130"/>
              <a:gd name="connsiteY3929" fmla="*/ 631518 h 1056130"/>
              <a:gd name="connsiteX3930" fmla="*/ 269721 w 1056130"/>
              <a:gd name="connsiteY3930" fmla="*/ 631470 h 1056130"/>
              <a:gd name="connsiteX3931" fmla="*/ 226276 w 1056130"/>
              <a:gd name="connsiteY3931" fmla="*/ 631470 h 1056130"/>
              <a:gd name="connsiteX3932" fmla="*/ 225436 w 1056130"/>
              <a:gd name="connsiteY3932" fmla="*/ 631158 h 1056130"/>
              <a:gd name="connsiteX3933" fmla="*/ 238541 w 1056130"/>
              <a:gd name="connsiteY3933" fmla="*/ 628278 h 1056130"/>
              <a:gd name="connsiteX3934" fmla="*/ 274306 w 1056130"/>
              <a:gd name="connsiteY3934" fmla="*/ 628278 h 1056130"/>
              <a:gd name="connsiteX3935" fmla="*/ 277018 w 1056130"/>
              <a:gd name="connsiteY3935" fmla="*/ 628278 h 1056130"/>
              <a:gd name="connsiteX3936" fmla="*/ 269697 w 1056130"/>
              <a:gd name="connsiteY3936" fmla="*/ 631470 h 1056130"/>
              <a:gd name="connsiteX3937" fmla="*/ 217683 w 1056130"/>
              <a:gd name="connsiteY3937" fmla="*/ 631470 h 1056130"/>
              <a:gd name="connsiteX3938" fmla="*/ 176086 w 1056130"/>
              <a:gd name="connsiteY3938" fmla="*/ 631470 h 1056130"/>
              <a:gd name="connsiteX3939" fmla="*/ 175030 w 1056130"/>
              <a:gd name="connsiteY3939" fmla="*/ 631470 h 1056130"/>
              <a:gd name="connsiteX3940" fmla="*/ 189623 w 1056130"/>
              <a:gd name="connsiteY3940" fmla="*/ 628278 h 1056130"/>
              <a:gd name="connsiteX3941" fmla="*/ 224116 w 1056130"/>
              <a:gd name="connsiteY3941" fmla="*/ 628278 h 1056130"/>
              <a:gd name="connsiteX3942" fmla="*/ 226660 w 1056130"/>
              <a:gd name="connsiteY3942" fmla="*/ 628278 h 1056130"/>
              <a:gd name="connsiteX3943" fmla="*/ 217659 w 1056130"/>
              <a:gd name="connsiteY3943" fmla="*/ 631446 h 1056130"/>
              <a:gd name="connsiteX3944" fmla="*/ 175150 w 1056130"/>
              <a:gd name="connsiteY3944" fmla="*/ 629334 h 1056130"/>
              <a:gd name="connsiteX3945" fmla="*/ 160748 w 1056130"/>
              <a:gd name="connsiteY3945" fmla="*/ 631566 h 1056130"/>
              <a:gd name="connsiteX3946" fmla="*/ 127360 w 1056130"/>
              <a:gd name="connsiteY3946" fmla="*/ 631566 h 1056130"/>
              <a:gd name="connsiteX3947" fmla="*/ 124479 w 1056130"/>
              <a:gd name="connsiteY3947" fmla="*/ 631566 h 1056130"/>
              <a:gd name="connsiteX3948" fmla="*/ 140633 w 1056130"/>
              <a:gd name="connsiteY3948" fmla="*/ 628278 h 1056130"/>
              <a:gd name="connsiteX3949" fmla="*/ 176638 w 1056130"/>
              <a:gd name="connsiteY3949" fmla="*/ 628278 h 1056130"/>
              <a:gd name="connsiteX3950" fmla="*/ 175126 w 1056130"/>
              <a:gd name="connsiteY3950" fmla="*/ 629310 h 1056130"/>
              <a:gd name="connsiteX3951" fmla="*/ 121455 w 1056130"/>
              <a:gd name="connsiteY3951" fmla="*/ 630102 h 1056130"/>
              <a:gd name="connsiteX3952" fmla="*/ 110318 w 1056130"/>
              <a:gd name="connsiteY3952" fmla="*/ 631542 h 1056130"/>
              <a:gd name="connsiteX3953" fmla="*/ 76713 w 1056130"/>
              <a:gd name="connsiteY3953" fmla="*/ 631542 h 1056130"/>
              <a:gd name="connsiteX3954" fmla="*/ 73737 w 1056130"/>
              <a:gd name="connsiteY3954" fmla="*/ 631542 h 1056130"/>
              <a:gd name="connsiteX3955" fmla="*/ 87995 w 1056130"/>
              <a:gd name="connsiteY3955" fmla="*/ 628470 h 1056130"/>
              <a:gd name="connsiteX3956" fmla="*/ 126064 w 1056130"/>
              <a:gd name="connsiteY3956" fmla="*/ 628470 h 1056130"/>
              <a:gd name="connsiteX3957" fmla="*/ 121431 w 1056130"/>
              <a:gd name="connsiteY3957" fmla="*/ 630078 h 1056130"/>
              <a:gd name="connsiteX3958" fmla="*/ 124023 w 1056130"/>
              <a:gd name="connsiteY3958" fmla="*/ 633078 h 1056130"/>
              <a:gd name="connsiteX3959" fmla="*/ 157459 w 1056130"/>
              <a:gd name="connsiteY3959" fmla="*/ 633078 h 1056130"/>
              <a:gd name="connsiteX3960" fmla="*/ 160292 w 1056130"/>
              <a:gd name="connsiteY3960" fmla="*/ 633078 h 1056130"/>
              <a:gd name="connsiteX3961" fmla="*/ 145650 w 1056130"/>
              <a:gd name="connsiteY3961" fmla="*/ 636727 h 1056130"/>
              <a:gd name="connsiteX3962" fmla="*/ 106453 w 1056130"/>
              <a:gd name="connsiteY3962" fmla="*/ 636727 h 1056130"/>
              <a:gd name="connsiteX3963" fmla="*/ 104053 w 1056130"/>
              <a:gd name="connsiteY3963" fmla="*/ 636727 h 1056130"/>
              <a:gd name="connsiteX3964" fmla="*/ 108661 w 1056130"/>
              <a:gd name="connsiteY3964" fmla="*/ 635070 h 1056130"/>
              <a:gd name="connsiteX3965" fmla="*/ 124023 w 1056130"/>
              <a:gd name="connsiteY3965" fmla="*/ 633078 h 1056130"/>
              <a:gd name="connsiteX3966" fmla="*/ 140561 w 1056130"/>
              <a:gd name="connsiteY3966" fmla="*/ 638311 h 1056130"/>
              <a:gd name="connsiteX3967" fmla="*/ 142362 w 1056130"/>
              <a:gd name="connsiteY3967" fmla="*/ 638695 h 1056130"/>
              <a:gd name="connsiteX3968" fmla="*/ 132952 w 1056130"/>
              <a:gd name="connsiteY3968" fmla="*/ 641455 h 1056130"/>
              <a:gd name="connsiteX3969" fmla="*/ 127792 w 1056130"/>
              <a:gd name="connsiteY3969" fmla="*/ 642175 h 1056130"/>
              <a:gd name="connsiteX3970" fmla="*/ 82018 w 1056130"/>
              <a:gd name="connsiteY3970" fmla="*/ 642175 h 1056130"/>
              <a:gd name="connsiteX3971" fmla="*/ 82018 w 1056130"/>
              <a:gd name="connsiteY3971" fmla="*/ 641671 h 1056130"/>
              <a:gd name="connsiteX3972" fmla="*/ 94716 w 1056130"/>
              <a:gd name="connsiteY3972" fmla="*/ 638479 h 1056130"/>
              <a:gd name="connsiteX3973" fmla="*/ 96804 w 1056130"/>
              <a:gd name="connsiteY3973" fmla="*/ 638311 h 1056130"/>
              <a:gd name="connsiteX3974" fmla="*/ 129088 w 1056130"/>
              <a:gd name="connsiteY3974" fmla="*/ 644120 h 1056130"/>
              <a:gd name="connsiteX3975" fmla="*/ 131920 w 1056130"/>
              <a:gd name="connsiteY3975" fmla="*/ 643663 h 1056130"/>
              <a:gd name="connsiteX3976" fmla="*/ 180382 w 1056130"/>
              <a:gd name="connsiteY3976" fmla="*/ 643663 h 1056130"/>
              <a:gd name="connsiteX3977" fmla="*/ 180862 w 1056130"/>
              <a:gd name="connsiteY3977" fmla="*/ 643663 h 1056130"/>
              <a:gd name="connsiteX3978" fmla="*/ 180862 w 1056130"/>
              <a:gd name="connsiteY3978" fmla="*/ 644120 h 1056130"/>
              <a:gd name="connsiteX3979" fmla="*/ 168429 w 1056130"/>
              <a:gd name="connsiteY3979" fmla="*/ 648224 h 1056130"/>
              <a:gd name="connsiteX3980" fmla="*/ 166845 w 1056130"/>
              <a:gd name="connsiteY3980" fmla="*/ 648224 h 1056130"/>
              <a:gd name="connsiteX3981" fmla="*/ 117086 w 1056130"/>
              <a:gd name="connsiteY3981" fmla="*/ 648224 h 1056130"/>
              <a:gd name="connsiteX3982" fmla="*/ 115718 w 1056130"/>
              <a:gd name="connsiteY3982" fmla="*/ 648224 h 1056130"/>
              <a:gd name="connsiteX3983" fmla="*/ 117158 w 1056130"/>
              <a:gd name="connsiteY3983" fmla="*/ 647408 h 1056130"/>
              <a:gd name="connsiteX3984" fmla="*/ 129088 w 1056130"/>
              <a:gd name="connsiteY3984" fmla="*/ 644120 h 1056130"/>
              <a:gd name="connsiteX3985" fmla="*/ 161876 w 1056130"/>
              <a:gd name="connsiteY3985" fmla="*/ 650000 h 1056130"/>
              <a:gd name="connsiteX3986" fmla="*/ 160508 w 1056130"/>
              <a:gd name="connsiteY3986" fmla="*/ 651008 h 1056130"/>
              <a:gd name="connsiteX3987" fmla="*/ 148770 w 1056130"/>
              <a:gd name="connsiteY3987" fmla="*/ 654921 h 1056130"/>
              <a:gd name="connsiteX3988" fmla="*/ 145434 w 1056130"/>
              <a:gd name="connsiteY3988" fmla="*/ 655449 h 1056130"/>
              <a:gd name="connsiteX3989" fmla="*/ 93828 w 1056130"/>
              <a:gd name="connsiteY3989" fmla="*/ 655449 h 1056130"/>
              <a:gd name="connsiteX3990" fmla="*/ 91427 w 1056130"/>
              <a:gd name="connsiteY3990" fmla="*/ 654921 h 1056130"/>
              <a:gd name="connsiteX3991" fmla="*/ 108397 w 1056130"/>
              <a:gd name="connsiteY3991" fmla="*/ 650120 h 1056130"/>
              <a:gd name="connsiteX3992" fmla="*/ 109718 w 1056130"/>
              <a:gd name="connsiteY3992" fmla="*/ 650120 h 1056130"/>
              <a:gd name="connsiteX3993" fmla="*/ 155035 w 1056130"/>
              <a:gd name="connsiteY3993" fmla="*/ 657081 h 1056130"/>
              <a:gd name="connsiteX3994" fmla="*/ 203041 w 1056130"/>
              <a:gd name="connsiteY3994" fmla="*/ 657081 h 1056130"/>
              <a:gd name="connsiteX3995" fmla="*/ 206041 w 1056130"/>
              <a:gd name="connsiteY3995" fmla="*/ 657465 h 1056130"/>
              <a:gd name="connsiteX3996" fmla="*/ 198168 w 1056130"/>
              <a:gd name="connsiteY3996" fmla="*/ 660658 h 1056130"/>
              <a:gd name="connsiteX3997" fmla="*/ 184703 w 1056130"/>
              <a:gd name="connsiteY3997" fmla="*/ 663274 h 1056130"/>
              <a:gd name="connsiteX3998" fmla="*/ 133937 w 1056130"/>
              <a:gd name="connsiteY3998" fmla="*/ 663274 h 1056130"/>
              <a:gd name="connsiteX3999" fmla="*/ 131056 w 1056130"/>
              <a:gd name="connsiteY3999" fmla="*/ 663274 h 1056130"/>
              <a:gd name="connsiteX4000" fmla="*/ 130936 w 1056130"/>
              <a:gd name="connsiteY4000" fmla="*/ 662746 h 1056130"/>
              <a:gd name="connsiteX4001" fmla="*/ 140801 w 1056130"/>
              <a:gd name="connsiteY4001" fmla="*/ 659409 h 1056130"/>
              <a:gd name="connsiteX4002" fmla="*/ 155035 w 1056130"/>
              <a:gd name="connsiteY4002" fmla="*/ 657081 h 1056130"/>
              <a:gd name="connsiteX4003" fmla="*/ 185231 w 1056130"/>
              <a:gd name="connsiteY4003" fmla="*/ 664882 h 1056130"/>
              <a:gd name="connsiteX4004" fmla="*/ 186167 w 1056130"/>
              <a:gd name="connsiteY4004" fmla="*/ 665074 h 1056130"/>
              <a:gd name="connsiteX4005" fmla="*/ 184463 w 1056130"/>
              <a:gd name="connsiteY4005" fmla="*/ 666106 h 1056130"/>
              <a:gd name="connsiteX4006" fmla="*/ 170829 w 1056130"/>
              <a:gd name="connsiteY4006" fmla="*/ 671483 h 1056130"/>
              <a:gd name="connsiteX4007" fmla="*/ 167757 w 1056130"/>
              <a:gd name="connsiteY4007" fmla="*/ 672059 h 1056130"/>
              <a:gd name="connsiteX4008" fmla="*/ 105661 w 1056130"/>
              <a:gd name="connsiteY4008" fmla="*/ 672059 h 1056130"/>
              <a:gd name="connsiteX4009" fmla="*/ 104077 w 1056130"/>
              <a:gd name="connsiteY4009" fmla="*/ 672059 h 1056130"/>
              <a:gd name="connsiteX4010" fmla="*/ 105757 w 1056130"/>
              <a:gd name="connsiteY4010" fmla="*/ 671099 h 1056130"/>
              <a:gd name="connsiteX4011" fmla="*/ 122943 w 1056130"/>
              <a:gd name="connsiteY4011" fmla="*/ 665338 h 1056130"/>
              <a:gd name="connsiteX4012" fmla="*/ 125776 w 1056130"/>
              <a:gd name="connsiteY4012" fmla="*/ 664834 h 1056130"/>
              <a:gd name="connsiteX4013" fmla="*/ 178966 w 1056130"/>
              <a:gd name="connsiteY4013" fmla="*/ 673643 h 1056130"/>
              <a:gd name="connsiteX4014" fmla="*/ 233981 w 1056130"/>
              <a:gd name="connsiteY4014" fmla="*/ 673643 h 1056130"/>
              <a:gd name="connsiteX4015" fmla="*/ 237101 w 1056130"/>
              <a:gd name="connsiteY4015" fmla="*/ 673643 h 1056130"/>
              <a:gd name="connsiteX4016" fmla="*/ 235517 w 1056130"/>
              <a:gd name="connsiteY4016" fmla="*/ 674987 h 1056130"/>
              <a:gd name="connsiteX4017" fmla="*/ 222699 w 1056130"/>
              <a:gd name="connsiteY4017" fmla="*/ 681324 h 1056130"/>
              <a:gd name="connsiteX4018" fmla="*/ 219459 w 1056130"/>
              <a:gd name="connsiteY4018" fmla="*/ 682164 h 1056130"/>
              <a:gd name="connsiteX4019" fmla="*/ 151027 w 1056130"/>
              <a:gd name="connsiteY4019" fmla="*/ 682164 h 1056130"/>
              <a:gd name="connsiteX4020" fmla="*/ 149971 w 1056130"/>
              <a:gd name="connsiteY4020" fmla="*/ 682164 h 1056130"/>
              <a:gd name="connsiteX4021" fmla="*/ 149850 w 1056130"/>
              <a:gd name="connsiteY4021" fmla="*/ 681732 h 1056130"/>
              <a:gd name="connsiteX4022" fmla="*/ 161204 w 1056130"/>
              <a:gd name="connsiteY4022" fmla="*/ 677100 h 1056130"/>
              <a:gd name="connsiteX4023" fmla="*/ 178966 w 1056130"/>
              <a:gd name="connsiteY4023" fmla="*/ 673523 h 1056130"/>
              <a:gd name="connsiteX4024" fmla="*/ 215787 w 1056130"/>
              <a:gd name="connsiteY4024" fmla="*/ 683844 h 1056130"/>
              <a:gd name="connsiteX4025" fmla="*/ 216723 w 1056130"/>
              <a:gd name="connsiteY4025" fmla="*/ 684108 h 1056130"/>
              <a:gd name="connsiteX4026" fmla="*/ 214827 w 1056130"/>
              <a:gd name="connsiteY4026" fmla="*/ 685333 h 1056130"/>
              <a:gd name="connsiteX4027" fmla="*/ 199561 w 1056130"/>
              <a:gd name="connsiteY4027" fmla="*/ 693014 h 1056130"/>
              <a:gd name="connsiteX4028" fmla="*/ 196296 w 1056130"/>
              <a:gd name="connsiteY4028" fmla="*/ 693878 h 1056130"/>
              <a:gd name="connsiteX4029" fmla="*/ 122055 w 1056130"/>
              <a:gd name="connsiteY4029" fmla="*/ 693878 h 1056130"/>
              <a:gd name="connsiteX4030" fmla="*/ 120951 w 1056130"/>
              <a:gd name="connsiteY4030" fmla="*/ 693878 h 1056130"/>
              <a:gd name="connsiteX4031" fmla="*/ 122247 w 1056130"/>
              <a:gd name="connsiteY4031" fmla="*/ 692894 h 1056130"/>
              <a:gd name="connsiteX4032" fmla="*/ 142962 w 1056130"/>
              <a:gd name="connsiteY4032" fmla="*/ 684588 h 1056130"/>
              <a:gd name="connsiteX4033" fmla="*/ 146010 w 1056130"/>
              <a:gd name="connsiteY4033" fmla="*/ 683916 h 1056130"/>
              <a:gd name="connsiteX4034" fmla="*/ 196968 w 1056130"/>
              <a:gd name="connsiteY4034" fmla="*/ 696134 h 1056130"/>
              <a:gd name="connsiteX4035" fmla="*/ 199729 w 1056130"/>
              <a:gd name="connsiteY4035" fmla="*/ 695414 h 1056130"/>
              <a:gd name="connsiteX4036" fmla="*/ 276538 w 1056130"/>
              <a:gd name="connsiteY4036" fmla="*/ 695414 h 1056130"/>
              <a:gd name="connsiteX4037" fmla="*/ 277018 w 1056130"/>
              <a:gd name="connsiteY4037" fmla="*/ 695558 h 1056130"/>
              <a:gd name="connsiteX4038" fmla="*/ 276442 w 1056130"/>
              <a:gd name="connsiteY4038" fmla="*/ 696494 h 1056130"/>
              <a:gd name="connsiteX4039" fmla="*/ 261584 w 1056130"/>
              <a:gd name="connsiteY4039" fmla="*/ 706479 h 1056130"/>
              <a:gd name="connsiteX4040" fmla="*/ 258656 w 1056130"/>
              <a:gd name="connsiteY4040" fmla="*/ 707367 h 1056130"/>
              <a:gd name="connsiteX4041" fmla="*/ 176566 w 1056130"/>
              <a:gd name="connsiteY4041" fmla="*/ 707367 h 1056130"/>
              <a:gd name="connsiteX4042" fmla="*/ 175654 w 1056130"/>
              <a:gd name="connsiteY4042" fmla="*/ 707367 h 1056130"/>
              <a:gd name="connsiteX4043" fmla="*/ 176758 w 1056130"/>
              <a:gd name="connsiteY4043" fmla="*/ 706359 h 1056130"/>
              <a:gd name="connsiteX4044" fmla="*/ 255055 w 1056130"/>
              <a:gd name="connsiteY4044" fmla="*/ 708975 h 1056130"/>
              <a:gd name="connsiteX4045" fmla="*/ 257312 w 1056130"/>
              <a:gd name="connsiteY4045" fmla="*/ 709360 h 1056130"/>
              <a:gd name="connsiteX4046" fmla="*/ 255608 w 1056130"/>
              <a:gd name="connsiteY4046" fmla="*/ 710536 h 1056130"/>
              <a:gd name="connsiteX4047" fmla="*/ 238109 w 1056130"/>
              <a:gd name="connsiteY4047" fmla="*/ 722225 h 1056130"/>
              <a:gd name="connsiteX4048" fmla="*/ 234701 w 1056130"/>
              <a:gd name="connsiteY4048" fmla="*/ 723305 h 1056130"/>
              <a:gd name="connsiteX4049" fmla="*/ 145218 w 1056130"/>
              <a:gd name="connsiteY4049" fmla="*/ 723305 h 1056130"/>
              <a:gd name="connsiteX4050" fmla="*/ 143706 w 1056130"/>
              <a:gd name="connsiteY4050" fmla="*/ 722873 h 1056130"/>
              <a:gd name="connsiteX4051" fmla="*/ 146418 w 1056130"/>
              <a:gd name="connsiteY4051" fmla="*/ 721457 h 1056130"/>
              <a:gd name="connsiteX4052" fmla="*/ 169461 w 1056130"/>
              <a:gd name="connsiteY4052" fmla="*/ 709936 h 1056130"/>
              <a:gd name="connsiteX4053" fmla="*/ 173205 w 1056130"/>
              <a:gd name="connsiteY4053" fmla="*/ 709000 h 1056130"/>
              <a:gd name="connsiteX4054" fmla="*/ 235493 w 1056130"/>
              <a:gd name="connsiteY4054" fmla="*/ 725922 h 1056130"/>
              <a:gd name="connsiteX4055" fmla="*/ 238877 w 1056130"/>
              <a:gd name="connsiteY4055" fmla="*/ 724841 h 1056130"/>
              <a:gd name="connsiteX4056" fmla="*/ 330089 w 1056130"/>
              <a:gd name="connsiteY4056" fmla="*/ 724841 h 1056130"/>
              <a:gd name="connsiteX4057" fmla="*/ 331601 w 1056130"/>
              <a:gd name="connsiteY4057" fmla="*/ 725081 h 1056130"/>
              <a:gd name="connsiteX4058" fmla="*/ 330617 w 1056130"/>
              <a:gd name="connsiteY4058" fmla="*/ 726474 h 1056130"/>
              <a:gd name="connsiteX4059" fmla="*/ 316215 w 1056130"/>
              <a:gd name="connsiteY4059" fmla="*/ 740875 h 1056130"/>
              <a:gd name="connsiteX4060" fmla="*/ 313023 w 1056130"/>
              <a:gd name="connsiteY4060" fmla="*/ 742292 h 1056130"/>
              <a:gd name="connsiteX4061" fmla="*/ 213218 w 1056130"/>
              <a:gd name="connsiteY4061" fmla="*/ 742292 h 1056130"/>
              <a:gd name="connsiteX4062" fmla="*/ 211706 w 1056130"/>
              <a:gd name="connsiteY4062" fmla="*/ 741836 h 1056130"/>
              <a:gd name="connsiteX4063" fmla="*/ 216003 w 1056130"/>
              <a:gd name="connsiteY4063" fmla="*/ 738979 h 1056130"/>
              <a:gd name="connsiteX4064" fmla="*/ 310478 w 1056130"/>
              <a:gd name="connsiteY4064" fmla="*/ 743828 h 1056130"/>
              <a:gd name="connsiteX4065" fmla="*/ 312687 w 1056130"/>
              <a:gd name="connsiteY4065" fmla="*/ 744092 h 1056130"/>
              <a:gd name="connsiteX4066" fmla="*/ 311222 w 1056130"/>
              <a:gd name="connsiteY4066" fmla="*/ 745820 h 1056130"/>
              <a:gd name="connsiteX4067" fmla="*/ 292836 w 1056130"/>
              <a:gd name="connsiteY4067" fmla="*/ 764302 h 1056130"/>
              <a:gd name="connsiteX4068" fmla="*/ 290436 w 1056130"/>
              <a:gd name="connsiteY4068" fmla="*/ 765334 h 1056130"/>
              <a:gd name="connsiteX4069" fmla="*/ 177094 w 1056130"/>
              <a:gd name="connsiteY4069" fmla="*/ 765334 h 1056130"/>
              <a:gd name="connsiteX4070" fmla="*/ 179014 w 1056130"/>
              <a:gd name="connsiteY4070" fmla="*/ 763558 h 1056130"/>
              <a:gd name="connsiteX4071" fmla="*/ 206786 w 1056130"/>
              <a:gd name="connsiteY4071" fmla="*/ 744980 h 1056130"/>
              <a:gd name="connsiteX4072" fmla="*/ 210674 w 1056130"/>
              <a:gd name="connsiteY4072" fmla="*/ 743804 h 1056130"/>
              <a:gd name="connsiteX4073" fmla="*/ 290988 w 1056130"/>
              <a:gd name="connsiteY4073" fmla="*/ 768383 h 1056130"/>
              <a:gd name="connsiteX4074" fmla="*/ 294660 w 1056130"/>
              <a:gd name="connsiteY4074" fmla="*/ 766895 h 1056130"/>
              <a:gd name="connsiteX4075" fmla="*/ 406562 w 1056130"/>
              <a:gd name="connsiteY4075" fmla="*/ 766895 h 1056130"/>
              <a:gd name="connsiteX4076" fmla="*/ 408818 w 1056130"/>
              <a:gd name="connsiteY4076" fmla="*/ 766895 h 1056130"/>
              <a:gd name="connsiteX4077" fmla="*/ 408386 w 1056130"/>
              <a:gd name="connsiteY4077" fmla="*/ 768503 h 1056130"/>
              <a:gd name="connsiteX4078" fmla="*/ 396649 w 1056130"/>
              <a:gd name="connsiteY4078" fmla="*/ 792050 h 1056130"/>
              <a:gd name="connsiteX4079" fmla="*/ 393865 w 1056130"/>
              <a:gd name="connsiteY4079" fmla="*/ 793802 h 1056130"/>
              <a:gd name="connsiteX4080" fmla="*/ 267489 w 1056130"/>
              <a:gd name="connsiteY4080" fmla="*/ 793802 h 1056130"/>
              <a:gd name="connsiteX4081" fmla="*/ 266049 w 1056130"/>
              <a:gd name="connsiteY4081" fmla="*/ 793394 h 1056130"/>
              <a:gd name="connsiteX4082" fmla="*/ 267369 w 1056130"/>
              <a:gd name="connsiteY4082" fmla="*/ 791978 h 1056130"/>
              <a:gd name="connsiteX4083" fmla="*/ 290988 w 1056130"/>
              <a:gd name="connsiteY4083" fmla="*/ 768263 h 1056130"/>
              <a:gd name="connsiteX4084" fmla="*/ 393121 w 1056130"/>
              <a:gd name="connsiteY4084" fmla="*/ 795338 h 1056130"/>
              <a:gd name="connsiteX4085" fmla="*/ 394369 w 1056130"/>
              <a:gd name="connsiteY4085" fmla="*/ 795338 h 1056130"/>
              <a:gd name="connsiteX4086" fmla="*/ 394057 w 1056130"/>
              <a:gd name="connsiteY4086" fmla="*/ 797114 h 1056130"/>
              <a:gd name="connsiteX4087" fmla="*/ 378455 w 1056130"/>
              <a:gd name="connsiteY4087" fmla="*/ 828438 h 1056130"/>
              <a:gd name="connsiteX4088" fmla="*/ 375430 w 1056130"/>
              <a:gd name="connsiteY4088" fmla="*/ 830238 h 1056130"/>
              <a:gd name="connsiteX4089" fmla="*/ 231413 w 1056130"/>
              <a:gd name="connsiteY4089" fmla="*/ 830238 h 1056130"/>
              <a:gd name="connsiteX4090" fmla="*/ 229180 w 1056130"/>
              <a:gd name="connsiteY4090" fmla="*/ 830238 h 1056130"/>
              <a:gd name="connsiteX4091" fmla="*/ 230860 w 1056130"/>
              <a:gd name="connsiteY4091" fmla="*/ 828486 h 1056130"/>
              <a:gd name="connsiteX4092" fmla="*/ 262496 w 1056130"/>
              <a:gd name="connsiteY4092" fmla="*/ 796802 h 1056130"/>
              <a:gd name="connsiteX4093" fmla="*/ 265905 w 1056130"/>
              <a:gd name="connsiteY4093" fmla="*/ 795338 h 1056130"/>
              <a:gd name="connsiteX4094" fmla="*/ 393121 w 1056130"/>
              <a:gd name="connsiteY4094" fmla="*/ 795338 h 1056130"/>
              <a:gd name="connsiteX4095" fmla="*/ 229900 w 1056130"/>
              <a:gd name="connsiteY4095" fmla="*/ 831751 h 1056130"/>
              <a:gd name="connsiteX4096" fmla="*/ 373918 w 1056130"/>
              <a:gd name="connsiteY4096" fmla="*/ 831751 h 1056130"/>
              <a:gd name="connsiteX4097" fmla="*/ 376606 w 1056130"/>
              <a:gd name="connsiteY4097" fmla="*/ 831751 h 1056130"/>
              <a:gd name="connsiteX4098" fmla="*/ 375430 w 1056130"/>
              <a:gd name="connsiteY4098" fmla="*/ 834295 h 1056130"/>
              <a:gd name="connsiteX4099" fmla="*/ 354644 w 1056130"/>
              <a:gd name="connsiteY4099" fmla="*/ 875988 h 1056130"/>
              <a:gd name="connsiteX4100" fmla="*/ 350875 w 1056130"/>
              <a:gd name="connsiteY4100" fmla="*/ 878388 h 1056130"/>
              <a:gd name="connsiteX4101" fmla="*/ 184127 w 1056130"/>
              <a:gd name="connsiteY4101" fmla="*/ 878388 h 1056130"/>
              <a:gd name="connsiteX4102" fmla="*/ 181318 w 1056130"/>
              <a:gd name="connsiteY4102" fmla="*/ 878076 h 1056130"/>
              <a:gd name="connsiteX4103" fmla="*/ 183095 w 1056130"/>
              <a:gd name="connsiteY4103" fmla="*/ 876252 h 1056130"/>
              <a:gd name="connsiteX4104" fmla="*/ 225724 w 1056130"/>
              <a:gd name="connsiteY4104" fmla="*/ 833575 h 1056130"/>
              <a:gd name="connsiteX4105" fmla="*/ 229900 w 1056130"/>
              <a:gd name="connsiteY4105" fmla="*/ 831751 h 1056130"/>
              <a:gd name="connsiteX4106" fmla="*/ 356612 w 1056130"/>
              <a:gd name="connsiteY4106" fmla="*/ 875796 h 1056130"/>
              <a:gd name="connsiteX4107" fmla="*/ 377495 w 1056130"/>
              <a:gd name="connsiteY4107" fmla="*/ 833911 h 1056130"/>
              <a:gd name="connsiteX4108" fmla="*/ 381119 w 1056130"/>
              <a:gd name="connsiteY4108" fmla="*/ 831751 h 1056130"/>
              <a:gd name="connsiteX4109" fmla="*/ 525401 w 1056130"/>
              <a:gd name="connsiteY4109" fmla="*/ 831751 h 1056130"/>
              <a:gd name="connsiteX4110" fmla="*/ 525929 w 1056130"/>
              <a:gd name="connsiteY4110" fmla="*/ 831751 h 1056130"/>
              <a:gd name="connsiteX4111" fmla="*/ 528329 w 1056130"/>
              <a:gd name="connsiteY4111" fmla="*/ 834151 h 1056130"/>
              <a:gd name="connsiteX4112" fmla="*/ 528329 w 1056130"/>
              <a:gd name="connsiteY4112" fmla="*/ 876012 h 1056130"/>
              <a:gd name="connsiteX4113" fmla="*/ 525809 w 1056130"/>
              <a:gd name="connsiteY4113" fmla="*/ 878412 h 1056130"/>
              <a:gd name="connsiteX4114" fmla="*/ 355700 w 1056130"/>
              <a:gd name="connsiteY4114" fmla="*/ 878412 h 1056130"/>
              <a:gd name="connsiteX4115" fmla="*/ 356588 w 1056130"/>
              <a:gd name="connsiteY4115" fmla="*/ 875796 h 1056130"/>
              <a:gd name="connsiteX4116" fmla="*/ 526913 w 1056130"/>
              <a:gd name="connsiteY4116" fmla="*/ 794186 h 1056130"/>
              <a:gd name="connsiteX4117" fmla="*/ 524825 w 1056130"/>
              <a:gd name="connsiteY4117" fmla="*/ 794186 h 1056130"/>
              <a:gd name="connsiteX4118" fmla="*/ 401114 w 1056130"/>
              <a:gd name="connsiteY4118" fmla="*/ 794186 h 1056130"/>
              <a:gd name="connsiteX4119" fmla="*/ 397705 w 1056130"/>
              <a:gd name="connsiteY4119" fmla="*/ 793490 h 1056130"/>
              <a:gd name="connsiteX4120" fmla="*/ 397705 w 1056130"/>
              <a:gd name="connsiteY4120" fmla="*/ 793490 h 1056130"/>
              <a:gd name="connsiteX4121" fmla="*/ 410163 w 1056130"/>
              <a:gd name="connsiteY4121" fmla="*/ 768575 h 1056130"/>
              <a:gd name="connsiteX4122" fmla="*/ 413091 w 1056130"/>
              <a:gd name="connsiteY4122" fmla="*/ 766703 h 1056130"/>
              <a:gd name="connsiteX4123" fmla="*/ 525905 w 1056130"/>
              <a:gd name="connsiteY4123" fmla="*/ 766703 h 1056130"/>
              <a:gd name="connsiteX4124" fmla="*/ 528161 w 1056130"/>
              <a:gd name="connsiteY4124" fmla="*/ 769103 h 1056130"/>
              <a:gd name="connsiteX4125" fmla="*/ 528161 w 1056130"/>
              <a:gd name="connsiteY4125" fmla="*/ 793586 h 1056130"/>
              <a:gd name="connsiteX4126" fmla="*/ 526889 w 1056130"/>
              <a:gd name="connsiteY4126" fmla="*/ 794282 h 1056130"/>
              <a:gd name="connsiteX4127" fmla="*/ 410883 w 1056130"/>
              <a:gd name="connsiteY4127" fmla="*/ 763534 h 1056130"/>
              <a:gd name="connsiteX4128" fmla="*/ 408362 w 1056130"/>
              <a:gd name="connsiteY4128" fmla="*/ 765238 h 1056130"/>
              <a:gd name="connsiteX4129" fmla="*/ 295380 w 1056130"/>
              <a:gd name="connsiteY4129" fmla="*/ 765238 h 1056130"/>
              <a:gd name="connsiteX4130" fmla="*/ 294732 w 1056130"/>
              <a:gd name="connsiteY4130" fmla="*/ 765118 h 1056130"/>
              <a:gd name="connsiteX4131" fmla="*/ 296029 w 1056130"/>
              <a:gd name="connsiteY4131" fmla="*/ 763318 h 1056130"/>
              <a:gd name="connsiteX4132" fmla="*/ 314079 w 1056130"/>
              <a:gd name="connsiteY4132" fmla="*/ 745220 h 1056130"/>
              <a:gd name="connsiteX4133" fmla="*/ 317727 w 1056130"/>
              <a:gd name="connsiteY4133" fmla="*/ 743708 h 1056130"/>
              <a:gd name="connsiteX4134" fmla="*/ 418324 w 1056130"/>
              <a:gd name="connsiteY4134" fmla="*/ 743708 h 1056130"/>
              <a:gd name="connsiteX4135" fmla="*/ 420292 w 1056130"/>
              <a:gd name="connsiteY4135" fmla="*/ 743708 h 1056130"/>
              <a:gd name="connsiteX4136" fmla="*/ 419932 w 1056130"/>
              <a:gd name="connsiteY4136" fmla="*/ 745316 h 1056130"/>
              <a:gd name="connsiteX4137" fmla="*/ 410883 w 1056130"/>
              <a:gd name="connsiteY4137" fmla="*/ 763534 h 1056130"/>
              <a:gd name="connsiteX4138" fmla="*/ 419260 w 1056130"/>
              <a:gd name="connsiteY4138" fmla="*/ 742172 h 1056130"/>
              <a:gd name="connsiteX4139" fmla="*/ 376871 w 1056130"/>
              <a:gd name="connsiteY4139" fmla="*/ 742172 h 1056130"/>
              <a:gd name="connsiteX4140" fmla="*/ 317943 w 1056130"/>
              <a:gd name="connsiteY4140" fmla="*/ 742172 h 1056130"/>
              <a:gd name="connsiteX4141" fmla="*/ 318783 w 1056130"/>
              <a:gd name="connsiteY4141" fmla="*/ 740587 h 1056130"/>
              <a:gd name="connsiteX4142" fmla="*/ 333185 w 1056130"/>
              <a:gd name="connsiteY4142" fmla="*/ 726042 h 1056130"/>
              <a:gd name="connsiteX4143" fmla="*/ 336426 w 1056130"/>
              <a:gd name="connsiteY4143" fmla="*/ 724769 h 1056130"/>
              <a:gd name="connsiteX4144" fmla="*/ 428165 w 1056130"/>
              <a:gd name="connsiteY4144" fmla="*/ 724769 h 1056130"/>
              <a:gd name="connsiteX4145" fmla="*/ 429845 w 1056130"/>
              <a:gd name="connsiteY4145" fmla="*/ 724769 h 1056130"/>
              <a:gd name="connsiteX4146" fmla="*/ 429605 w 1056130"/>
              <a:gd name="connsiteY4146" fmla="*/ 726162 h 1056130"/>
              <a:gd name="connsiteX4147" fmla="*/ 422692 w 1056130"/>
              <a:gd name="connsiteY4147" fmla="*/ 740059 h 1056130"/>
              <a:gd name="connsiteX4148" fmla="*/ 419260 w 1056130"/>
              <a:gd name="connsiteY4148" fmla="*/ 742172 h 1056130"/>
              <a:gd name="connsiteX4149" fmla="*/ 428645 w 1056130"/>
              <a:gd name="connsiteY4149" fmla="*/ 723161 h 1056130"/>
              <a:gd name="connsiteX4150" fmla="*/ 339162 w 1056130"/>
              <a:gd name="connsiteY4150" fmla="*/ 723161 h 1056130"/>
              <a:gd name="connsiteX4151" fmla="*/ 336762 w 1056130"/>
              <a:gd name="connsiteY4151" fmla="*/ 722993 h 1056130"/>
              <a:gd name="connsiteX4152" fmla="*/ 337722 w 1056130"/>
              <a:gd name="connsiteY4152" fmla="*/ 721553 h 1056130"/>
              <a:gd name="connsiteX4153" fmla="*/ 349051 w 1056130"/>
              <a:gd name="connsiteY4153" fmla="*/ 710176 h 1056130"/>
              <a:gd name="connsiteX4154" fmla="*/ 352003 w 1056130"/>
              <a:gd name="connsiteY4154" fmla="*/ 708831 h 1056130"/>
              <a:gd name="connsiteX4155" fmla="*/ 436758 w 1056130"/>
              <a:gd name="connsiteY4155" fmla="*/ 708831 h 1056130"/>
              <a:gd name="connsiteX4156" fmla="*/ 438150 w 1056130"/>
              <a:gd name="connsiteY4156" fmla="*/ 708951 h 1056130"/>
              <a:gd name="connsiteX4157" fmla="*/ 431549 w 1056130"/>
              <a:gd name="connsiteY4157" fmla="*/ 722177 h 1056130"/>
              <a:gd name="connsiteX4158" fmla="*/ 429893 w 1056130"/>
              <a:gd name="connsiteY4158" fmla="*/ 723137 h 1056130"/>
              <a:gd name="connsiteX4159" fmla="*/ 428645 w 1056130"/>
              <a:gd name="connsiteY4159" fmla="*/ 723161 h 1056130"/>
              <a:gd name="connsiteX4160" fmla="*/ 439182 w 1056130"/>
              <a:gd name="connsiteY4160" fmla="*/ 710512 h 1056130"/>
              <a:gd name="connsiteX4161" fmla="*/ 441991 w 1056130"/>
              <a:gd name="connsiteY4161" fmla="*/ 708807 h 1056130"/>
              <a:gd name="connsiteX4162" fmla="*/ 461721 w 1056130"/>
              <a:gd name="connsiteY4162" fmla="*/ 708807 h 1056130"/>
              <a:gd name="connsiteX4163" fmla="*/ 525137 w 1056130"/>
              <a:gd name="connsiteY4163" fmla="*/ 708807 h 1056130"/>
              <a:gd name="connsiteX4164" fmla="*/ 528281 w 1056130"/>
              <a:gd name="connsiteY4164" fmla="*/ 708807 h 1056130"/>
              <a:gd name="connsiteX4165" fmla="*/ 528281 w 1056130"/>
              <a:gd name="connsiteY4165" fmla="*/ 708807 h 1056130"/>
              <a:gd name="connsiteX4166" fmla="*/ 528857 w 1056130"/>
              <a:gd name="connsiteY4166" fmla="*/ 710440 h 1056130"/>
              <a:gd name="connsiteX4167" fmla="*/ 528857 w 1056130"/>
              <a:gd name="connsiteY4167" fmla="*/ 721361 h 1056130"/>
              <a:gd name="connsiteX4168" fmla="*/ 528257 w 1056130"/>
              <a:gd name="connsiteY4168" fmla="*/ 722945 h 1056130"/>
              <a:gd name="connsiteX4169" fmla="*/ 525857 w 1056130"/>
              <a:gd name="connsiteY4169" fmla="*/ 723545 h 1056130"/>
              <a:gd name="connsiteX4170" fmla="*/ 435342 w 1056130"/>
              <a:gd name="connsiteY4170" fmla="*/ 723545 h 1056130"/>
              <a:gd name="connsiteX4171" fmla="*/ 432941 w 1056130"/>
              <a:gd name="connsiteY4171" fmla="*/ 722825 h 1056130"/>
              <a:gd name="connsiteX4172" fmla="*/ 439182 w 1056130"/>
              <a:gd name="connsiteY4172" fmla="*/ 710512 h 1056130"/>
              <a:gd name="connsiteX4173" fmla="*/ 526577 w 1056130"/>
              <a:gd name="connsiteY4173" fmla="*/ 707271 h 1056130"/>
              <a:gd name="connsiteX4174" fmla="*/ 525785 w 1056130"/>
              <a:gd name="connsiteY4174" fmla="*/ 707271 h 1056130"/>
              <a:gd name="connsiteX4175" fmla="*/ 440934 w 1056130"/>
              <a:gd name="connsiteY4175" fmla="*/ 707271 h 1056130"/>
              <a:gd name="connsiteX4176" fmla="*/ 443335 w 1056130"/>
              <a:gd name="connsiteY4176" fmla="*/ 702231 h 1056130"/>
              <a:gd name="connsiteX4177" fmla="*/ 446143 w 1056130"/>
              <a:gd name="connsiteY4177" fmla="*/ 696566 h 1056130"/>
              <a:gd name="connsiteX4178" fmla="*/ 448159 w 1056130"/>
              <a:gd name="connsiteY4178" fmla="*/ 695318 h 1056130"/>
              <a:gd name="connsiteX4179" fmla="*/ 449479 w 1056130"/>
              <a:gd name="connsiteY4179" fmla="*/ 695318 h 1056130"/>
              <a:gd name="connsiteX4180" fmla="*/ 525329 w 1056130"/>
              <a:gd name="connsiteY4180" fmla="*/ 695318 h 1056130"/>
              <a:gd name="connsiteX4181" fmla="*/ 528233 w 1056130"/>
              <a:gd name="connsiteY4181" fmla="*/ 698318 h 1056130"/>
              <a:gd name="connsiteX4182" fmla="*/ 528233 w 1056130"/>
              <a:gd name="connsiteY4182" fmla="*/ 705519 h 1056130"/>
              <a:gd name="connsiteX4183" fmla="*/ 526577 w 1056130"/>
              <a:gd name="connsiteY4183" fmla="*/ 707271 h 1056130"/>
              <a:gd name="connsiteX4184" fmla="*/ 451952 w 1056130"/>
              <a:gd name="connsiteY4184" fmla="*/ 681468 h 1056130"/>
              <a:gd name="connsiteX4185" fmla="*/ 450920 w 1056130"/>
              <a:gd name="connsiteY4185" fmla="*/ 682116 h 1056130"/>
              <a:gd name="connsiteX4186" fmla="*/ 380087 w 1056130"/>
              <a:gd name="connsiteY4186" fmla="*/ 682116 h 1056130"/>
              <a:gd name="connsiteX4187" fmla="*/ 377519 w 1056130"/>
              <a:gd name="connsiteY4187" fmla="*/ 681780 h 1056130"/>
              <a:gd name="connsiteX4188" fmla="*/ 385152 w 1056130"/>
              <a:gd name="connsiteY4188" fmla="*/ 674123 h 1056130"/>
              <a:gd name="connsiteX4189" fmla="*/ 387552 w 1056130"/>
              <a:gd name="connsiteY4189" fmla="*/ 673619 h 1056130"/>
              <a:gd name="connsiteX4190" fmla="*/ 455792 w 1056130"/>
              <a:gd name="connsiteY4190" fmla="*/ 673619 h 1056130"/>
              <a:gd name="connsiteX4191" fmla="*/ 451952 w 1056130"/>
              <a:gd name="connsiteY4191" fmla="*/ 681468 h 1056130"/>
              <a:gd name="connsiteX4192" fmla="*/ 455816 w 1056130"/>
              <a:gd name="connsiteY4192" fmla="*/ 672035 h 1056130"/>
              <a:gd name="connsiteX4193" fmla="*/ 389736 w 1056130"/>
              <a:gd name="connsiteY4193" fmla="*/ 672035 h 1056130"/>
              <a:gd name="connsiteX4194" fmla="*/ 387576 w 1056130"/>
              <a:gd name="connsiteY4194" fmla="*/ 671555 h 1056130"/>
              <a:gd name="connsiteX4195" fmla="*/ 393745 w 1056130"/>
              <a:gd name="connsiteY4195" fmla="*/ 665554 h 1056130"/>
              <a:gd name="connsiteX4196" fmla="*/ 395857 w 1056130"/>
              <a:gd name="connsiteY4196" fmla="*/ 664738 h 1056130"/>
              <a:gd name="connsiteX4197" fmla="*/ 397417 w 1056130"/>
              <a:gd name="connsiteY4197" fmla="*/ 664738 h 1056130"/>
              <a:gd name="connsiteX4198" fmla="*/ 460089 w 1056130"/>
              <a:gd name="connsiteY4198" fmla="*/ 664738 h 1056130"/>
              <a:gd name="connsiteX4199" fmla="*/ 456920 w 1056130"/>
              <a:gd name="connsiteY4199" fmla="*/ 671483 h 1056130"/>
              <a:gd name="connsiteX4200" fmla="*/ 455816 w 1056130"/>
              <a:gd name="connsiteY4200" fmla="*/ 672035 h 1056130"/>
              <a:gd name="connsiteX4201" fmla="*/ 528353 w 1056130"/>
              <a:gd name="connsiteY4201" fmla="*/ 575135 h 1056130"/>
              <a:gd name="connsiteX4202" fmla="*/ 528353 w 1056130"/>
              <a:gd name="connsiteY4202" fmla="*/ 575135 h 1056130"/>
              <a:gd name="connsiteX4203" fmla="*/ 525953 w 1056130"/>
              <a:gd name="connsiteY4203" fmla="*/ 575687 h 1056130"/>
              <a:gd name="connsiteX4204" fmla="*/ 485148 w 1056130"/>
              <a:gd name="connsiteY4204" fmla="*/ 575687 h 1056130"/>
              <a:gd name="connsiteX4205" fmla="*/ 482460 w 1056130"/>
              <a:gd name="connsiteY4205" fmla="*/ 572999 h 1056130"/>
              <a:gd name="connsiteX4206" fmla="*/ 482460 w 1056130"/>
              <a:gd name="connsiteY4206" fmla="*/ 532266 h 1056130"/>
              <a:gd name="connsiteX4207" fmla="*/ 483012 w 1056130"/>
              <a:gd name="connsiteY4207" fmla="*/ 529865 h 1056130"/>
              <a:gd name="connsiteX4208" fmla="*/ 485796 w 1056130"/>
              <a:gd name="connsiteY4208" fmla="*/ 529409 h 1056130"/>
              <a:gd name="connsiteX4209" fmla="*/ 525689 w 1056130"/>
              <a:gd name="connsiteY4209" fmla="*/ 529409 h 1056130"/>
              <a:gd name="connsiteX4210" fmla="*/ 528473 w 1056130"/>
              <a:gd name="connsiteY4210" fmla="*/ 529865 h 1056130"/>
              <a:gd name="connsiteX4211" fmla="*/ 528905 w 1056130"/>
              <a:gd name="connsiteY4211" fmla="*/ 532674 h 1056130"/>
              <a:gd name="connsiteX4212" fmla="*/ 528905 w 1056130"/>
              <a:gd name="connsiteY4212" fmla="*/ 572519 h 1056130"/>
              <a:gd name="connsiteX4213" fmla="*/ 528353 w 1056130"/>
              <a:gd name="connsiteY4213" fmla="*/ 575135 h 1056130"/>
              <a:gd name="connsiteX4214" fmla="*/ 525953 w 1056130"/>
              <a:gd name="connsiteY4214" fmla="*/ 622589 h 1056130"/>
              <a:gd name="connsiteX4215" fmla="*/ 484812 w 1056130"/>
              <a:gd name="connsiteY4215" fmla="*/ 622589 h 1056130"/>
              <a:gd name="connsiteX4216" fmla="*/ 482700 w 1056130"/>
              <a:gd name="connsiteY4216" fmla="*/ 620669 h 1056130"/>
              <a:gd name="connsiteX4217" fmla="*/ 482700 w 1056130"/>
              <a:gd name="connsiteY4217" fmla="*/ 579047 h 1056130"/>
              <a:gd name="connsiteX4218" fmla="*/ 484932 w 1056130"/>
              <a:gd name="connsiteY4218" fmla="*/ 576935 h 1056130"/>
              <a:gd name="connsiteX4219" fmla="*/ 526025 w 1056130"/>
              <a:gd name="connsiteY4219" fmla="*/ 576935 h 1056130"/>
              <a:gd name="connsiteX4220" fmla="*/ 528257 w 1056130"/>
              <a:gd name="connsiteY4220" fmla="*/ 579336 h 1056130"/>
              <a:gd name="connsiteX4221" fmla="*/ 528257 w 1056130"/>
              <a:gd name="connsiteY4221" fmla="*/ 620141 h 1056130"/>
              <a:gd name="connsiteX4222" fmla="*/ 525929 w 1056130"/>
              <a:gd name="connsiteY4222" fmla="*/ 622589 h 1056130"/>
              <a:gd name="connsiteX4223" fmla="*/ 482364 w 1056130"/>
              <a:gd name="connsiteY4223" fmla="*/ 12842 h 1056130"/>
              <a:gd name="connsiteX4224" fmla="*/ 485052 w 1056130"/>
              <a:gd name="connsiteY4224" fmla="*/ 10153 h 1056130"/>
              <a:gd name="connsiteX4225" fmla="*/ 525857 w 1056130"/>
              <a:gd name="connsiteY4225" fmla="*/ 10153 h 1056130"/>
              <a:gd name="connsiteX4226" fmla="*/ 528257 w 1056130"/>
              <a:gd name="connsiteY4226" fmla="*/ 10705 h 1056130"/>
              <a:gd name="connsiteX4227" fmla="*/ 528713 w 1056130"/>
              <a:gd name="connsiteY4227" fmla="*/ 13490 h 1056130"/>
              <a:gd name="connsiteX4228" fmla="*/ 528713 w 1056130"/>
              <a:gd name="connsiteY4228" fmla="*/ 53335 h 1056130"/>
              <a:gd name="connsiteX4229" fmla="*/ 528281 w 1056130"/>
              <a:gd name="connsiteY4229" fmla="*/ 56143 h 1056130"/>
              <a:gd name="connsiteX4230" fmla="*/ 528281 w 1056130"/>
              <a:gd name="connsiteY4230" fmla="*/ 56143 h 1056130"/>
              <a:gd name="connsiteX4231" fmla="*/ 525497 w 1056130"/>
              <a:gd name="connsiteY4231" fmla="*/ 56599 h 1056130"/>
              <a:gd name="connsiteX4232" fmla="*/ 485700 w 1056130"/>
              <a:gd name="connsiteY4232" fmla="*/ 56599 h 1056130"/>
              <a:gd name="connsiteX4233" fmla="*/ 482916 w 1056130"/>
              <a:gd name="connsiteY4233" fmla="*/ 56143 h 1056130"/>
              <a:gd name="connsiteX4234" fmla="*/ 482916 w 1056130"/>
              <a:gd name="connsiteY4234" fmla="*/ 56143 h 1056130"/>
              <a:gd name="connsiteX4235" fmla="*/ 482364 w 1056130"/>
              <a:gd name="connsiteY4235" fmla="*/ 53743 h 1056130"/>
              <a:gd name="connsiteX4236" fmla="*/ 485076 w 1056130"/>
              <a:gd name="connsiteY4236" fmla="*/ 435294 h 1056130"/>
              <a:gd name="connsiteX4237" fmla="*/ 526169 w 1056130"/>
              <a:gd name="connsiteY4237" fmla="*/ 435294 h 1056130"/>
              <a:gd name="connsiteX4238" fmla="*/ 528281 w 1056130"/>
              <a:gd name="connsiteY4238" fmla="*/ 437478 h 1056130"/>
              <a:gd name="connsiteX4239" fmla="*/ 528281 w 1056130"/>
              <a:gd name="connsiteY4239" fmla="*/ 478571 h 1056130"/>
              <a:gd name="connsiteX4240" fmla="*/ 526073 w 1056130"/>
              <a:gd name="connsiteY4240" fmla="*/ 480971 h 1056130"/>
              <a:gd name="connsiteX4241" fmla="*/ 484956 w 1056130"/>
              <a:gd name="connsiteY4241" fmla="*/ 480971 h 1056130"/>
              <a:gd name="connsiteX4242" fmla="*/ 482700 w 1056130"/>
              <a:gd name="connsiteY4242" fmla="*/ 478571 h 1056130"/>
              <a:gd name="connsiteX4243" fmla="*/ 482700 w 1056130"/>
              <a:gd name="connsiteY4243" fmla="*/ 437574 h 1056130"/>
              <a:gd name="connsiteX4244" fmla="*/ 485076 w 1056130"/>
              <a:gd name="connsiteY4244" fmla="*/ 435366 h 1056130"/>
              <a:gd name="connsiteX4245" fmla="*/ 528281 w 1056130"/>
              <a:gd name="connsiteY4245" fmla="*/ 431765 h 1056130"/>
              <a:gd name="connsiteX4246" fmla="*/ 526145 w 1056130"/>
              <a:gd name="connsiteY4246" fmla="*/ 433710 h 1056130"/>
              <a:gd name="connsiteX4247" fmla="*/ 484812 w 1056130"/>
              <a:gd name="connsiteY4247" fmla="*/ 433710 h 1056130"/>
              <a:gd name="connsiteX4248" fmla="*/ 482724 w 1056130"/>
              <a:gd name="connsiteY4248" fmla="*/ 431717 h 1056130"/>
              <a:gd name="connsiteX4249" fmla="*/ 482724 w 1056130"/>
              <a:gd name="connsiteY4249" fmla="*/ 390120 h 1056130"/>
              <a:gd name="connsiteX4250" fmla="*/ 484740 w 1056130"/>
              <a:gd name="connsiteY4250" fmla="*/ 388056 h 1056130"/>
              <a:gd name="connsiteX4251" fmla="*/ 526337 w 1056130"/>
              <a:gd name="connsiteY4251" fmla="*/ 388056 h 1056130"/>
              <a:gd name="connsiteX4252" fmla="*/ 528281 w 1056130"/>
              <a:gd name="connsiteY4252" fmla="*/ 389904 h 1056130"/>
              <a:gd name="connsiteX4253" fmla="*/ 528281 w 1056130"/>
              <a:gd name="connsiteY4253" fmla="*/ 384575 h 1056130"/>
              <a:gd name="connsiteX4254" fmla="*/ 526409 w 1056130"/>
              <a:gd name="connsiteY4254" fmla="*/ 386448 h 1056130"/>
              <a:gd name="connsiteX4255" fmla="*/ 484596 w 1056130"/>
              <a:gd name="connsiteY4255" fmla="*/ 386448 h 1056130"/>
              <a:gd name="connsiteX4256" fmla="*/ 482724 w 1056130"/>
              <a:gd name="connsiteY4256" fmla="*/ 384575 h 1056130"/>
              <a:gd name="connsiteX4257" fmla="*/ 482724 w 1056130"/>
              <a:gd name="connsiteY4257" fmla="*/ 342738 h 1056130"/>
              <a:gd name="connsiteX4258" fmla="*/ 484500 w 1056130"/>
              <a:gd name="connsiteY4258" fmla="*/ 340938 h 1056130"/>
              <a:gd name="connsiteX4259" fmla="*/ 526577 w 1056130"/>
              <a:gd name="connsiteY4259" fmla="*/ 340938 h 1056130"/>
              <a:gd name="connsiteX4260" fmla="*/ 528353 w 1056130"/>
              <a:gd name="connsiteY4260" fmla="*/ 342714 h 1056130"/>
              <a:gd name="connsiteX4261" fmla="*/ 528281 w 1056130"/>
              <a:gd name="connsiteY4261" fmla="*/ 384647 h 1056130"/>
              <a:gd name="connsiteX4262" fmla="*/ 528113 w 1056130"/>
              <a:gd name="connsiteY4262" fmla="*/ 339402 h 1056130"/>
              <a:gd name="connsiteX4263" fmla="*/ 485484 w 1056130"/>
              <a:gd name="connsiteY4263" fmla="*/ 339402 h 1056130"/>
              <a:gd name="connsiteX4264" fmla="*/ 482700 w 1056130"/>
              <a:gd name="connsiteY4264" fmla="*/ 336762 h 1056130"/>
              <a:gd name="connsiteX4265" fmla="*/ 482700 w 1056130"/>
              <a:gd name="connsiteY4265" fmla="*/ 329393 h 1056130"/>
              <a:gd name="connsiteX4266" fmla="*/ 482700 w 1056130"/>
              <a:gd name="connsiteY4266" fmla="*/ 296485 h 1056130"/>
              <a:gd name="connsiteX4267" fmla="*/ 482940 w 1056130"/>
              <a:gd name="connsiteY4267" fmla="*/ 293628 h 1056130"/>
              <a:gd name="connsiteX4268" fmla="*/ 485340 w 1056130"/>
              <a:gd name="connsiteY4268" fmla="*/ 293124 h 1056130"/>
              <a:gd name="connsiteX4269" fmla="*/ 525737 w 1056130"/>
              <a:gd name="connsiteY4269" fmla="*/ 293124 h 1056130"/>
              <a:gd name="connsiteX4270" fmla="*/ 528137 w 1056130"/>
              <a:gd name="connsiteY4270" fmla="*/ 293700 h 1056130"/>
              <a:gd name="connsiteX4271" fmla="*/ 528737 w 1056130"/>
              <a:gd name="connsiteY4271" fmla="*/ 296101 h 1056130"/>
              <a:gd name="connsiteX4272" fmla="*/ 528737 w 1056130"/>
              <a:gd name="connsiteY4272" fmla="*/ 337122 h 1056130"/>
              <a:gd name="connsiteX4273" fmla="*/ 528113 w 1056130"/>
              <a:gd name="connsiteY4273" fmla="*/ 339474 h 1056130"/>
              <a:gd name="connsiteX4274" fmla="*/ 528809 w 1056130"/>
              <a:gd name="connsiteY4274" fmla="*/ 249463 h 1056130"/>
              <a:gd name="connsiteX4275" fmla="*/ 528809 w 1056130"/>
              <a:gd name="connsiteY4275" fmla="*/ 289332 h 1056130"/>
              <a:gd name="connsiteX4276" fmla="*/ 528377 w 1056130"/>
              <a:gd name="connsiteY4276" fmla="*/ 292116 h 1056130"/>
              <a:gd name="connsiteX4277" fmla="*/ 528377 w 1056130"/>
              <a:gd name="connsiteY4277" fmla="*/ 292116 h 1056130"/>
              <a:gd name="connsiteX4278" fmla="*/ 525593 w 1056130"/>
              <a:gd name="connsiteY4278" fmla="*/ 292596 h 1056130"/>
              <a:gd name="connsiteX4279" fmla="*/ 485700 w 1056130"/>
              <a:gd name="connsiteY4279" fmla="*/ 292596 h 1056130"/>
              <a:gd name="connsiteX4280" fmla="*/ 482916 w 1056130"/>
              <a:gd name="connsiteY4280" fmla="*/ 292140 h 1056130"/>
              <a:gd name="connsiteX4281" fmla="*/ 482916 w 1056130"/>
              <a:gd name="connsiteY4281" fmla="*/ 292140 h 1056130"/>
              <a:gd name="connsiteX4282" fmla="*/ 482364 w 1056130"/>
              <a:gd name="connsiteY4282" fmla="*/ 289740 h 1056130"/>
              <a:gd name="connsiteX4283" fmla="*/ 482364 w 1056130"/>
              <a:gd name="connsiteY4283" fmla="*/ 248935 h 1056130"/>
              <a:gd name="connsiteX4284" fmla="*/ 485052 w 1056130"/>
              <a:gd name="connsiteY4284" fmla="*/ 246270 h 1056130"/>
              <a:gd name="connsiteX4285" fmla="*/ 525857 w 1056130"/>
              <a:gd name="connsiteY4285" fmla="*/ 246270 h 1056130"/>
              <a:gd name="connsiteX4286" fmla="*/ 528257 w 1056130"/>
              <a:gd name="connsiteY4286" fmla="*/ 246798 h 1056130"/>
              <a:gd name="connsiteX4287" fmla="*/ 528809 w 1056130"/>
              <a:gd name="connsiteY4287" fmla="*/ 249535 h 1056130"/>
              <a:gd name="connsiteX4288" fmla="*/ 528809 w 1056130"/>
              <a:gd name="connsiteY4288" fmla="*/ 100980 h 1056130"/>
              <a:gd name="connsiteX4289" fmla="*/ 528089 w 1056130"/>
              <a:gd name="connsiteY4289" fmla="*/ 103381 h 1056130"/>
              <a:gd name="connsiteX4290" fmla="*/ 485484 w 1056130"/>
              <a:gd name="connsiteY4290" fmla="*/ 103381 h 1056130"/>
              <a:gd name="connsiteX4291" fmla="*/ 482700 w 1056130"/>
              <a:gd name="connsiteY4291" fmla="*/ 100740 h 1056130"/>
              <a:gd name="connsiteX4292" fmla="*/ 482700 w 1056130"/>
              <a:gd name="connsiteY4292" fmla="*/ 93372 h 1056130"/>
              <a:gd name="connsiteX4293" fmla="*/ 482700 w 1056130"/>
              <a:gd name="connsiteY4293" fmla="*/ 60487 h 1056130"/>
              <a:gd name="connsiteX4294" fmla="*/ 482940 w 1056130"/>
              <a:gd name="connsiteY4294" fmla="*/ 57631 h 1056130"/>
              <a:gd name="connsiteX4295" fmla="*/ 485340 w 1056130"/>
              <a:gd name="connsiteY4295" fmla="*/ 57103 h 1056130"/>
              <a:gd name="connsiteX4296" fmla="*/ 525737 w 1056130"/>
              <a:gd name="connsiteY4296" fmla="*/ 57103 h 1056130"/>
              <a:gd name="connsiteX4297" fmla="*/ 528137 w 1056130"/>
              <a:gd name="connsiteY4297" fmla="*/ 57703 h 1056130"/>
              <a:gd name="connsiteX4298" fmla="*/ 528737 w 1056130"/>
              <a:gd name="connsiteY4298" fmla="*/ 60103 h 1056130"/>
              <a:gd name="connsiteX4299" fmla="*/ 528281 w 1056130"/>
              <a:gd name="connsiteY4299" fmla="*/ 222123 h 1056130"/>
              <a:gd name="connsiteX4300" fmla="*/ 528281 w 1056130"/>
              <a:gd name="connsiteY4300" fmla="*/ 242934 h 1056130"/>
              <a:gd name="connsiteX4301" fmla="*/ 526433 w 1056130"/>
              <a:gd name="connsiteY4301" fmla="*/ 244878 h 1056130"/>
              <a:gd name="connsiteX4302" fmla="*/ 484548 w 1056130"/>
              <a:gd name="connsiteY4302" fmla="*/ 244878 h 1056130"/>
              <a:gd name="connsiteX4303" fmla="*/ 482724 w 1056130"/>
              <a:gd name="connsiteY4303" fmla="*/ 242910 h 1056130"/>
              <a:gd name="connsiteX4304" fmla="*/ 482724 w 1056130"/>
              <a:gd name="connsiteY4304" fmla="*/ 201025 h 1056130"/>
              <a:gd name="connsiteX4305" fmla="*/ 484476 w 1056130"/>
              <a:gd name="connsiteY4305" fmla="*/ 199201 h 1056130"/>
              <a:gd name="connsiteX4306" fmla="*/ 526625 w 1056130"/>
              <a:gd name="connsiteY4306" fmla="*/ 199201 h 1056130"/>
              <a:gd name="connsiteX4307" fmla="*/ 528353 w 1056130"/>
              <a:gd name="connsiteY4307" fmla="*/ 201049 h 1056130"/>
              <a:gd name="connsiteX4308" fmla="*/ 528281 w 1056130"/>
              <a:gd name="connsiteY4308" fmla="*/ 222195 h 1056130"/>
              <a:gd name="connsiteX4309" fmla="*/ 528281 w 1056130"/>
              <a:gd name="connsiteY4309" fmla="*/ 148290 h 1056130"/>
              <a:gd name="connsiteX4310" fmla="*/ 526361 w 1056130"/>
              <a:gd name="connsiteY4310" fmla="*/ 150403 h 1056130"/>
              <a:gd name="connsiteX4311" fmla="*/ 484524 w 1056130"/>
              <a:gd name="connsiteY4311" fmla="*/ 150403 h 1056130"/>
              <a:gd name="connsiteX4312" fmla="*/ 482724 w 1056130"/>
              <a:gd name="connsiteY4312" fmla="*/ 148458 h 1056130"/>
              <a:gd name="connsiteX4313" fmla="*/ 482724 w 1056130"/>
              <a:gd name="connsiteY4313" fmla="*/ 106909 h 1056130"/>
              <a:gd name="connsiteX4314" fmla="*/ 484764 w 1056130"/>
              <a:gd name="connsiteY4314" fmla="*/ 104917 h 1056130"/>
              <a:gd name="connsiteX4315" fmla="*/ 526313 w 1056130"/>
              <a:gd name="connsiteY4315" fmla="*/ 104917 h 1056130"/>
              <a:gd name="connsiteX4316" fmla="*/ 528281 w 1056130"/>
              <a:gd name="connsiteY4316" fmla="*/ 106981 h 1056130"/>
              <a:gd name="connsiteX4317" fmla="*/ 528281 w 1056130"/>
              <a:gd name="connsiteY4317" fmla="*/ 148362 h 1056130"/>
              <a:gd name="connsiteX4318" fmla="*/ 482676 w 1056130"/>
              <a:gd name="connsiteY4318" fmla="*/ 154243 h 1056130"/>
              <a:gd name="connsiteX4319" fmla="*/ 485076 w 1056130"/>
              <a:gd name="connsiteY4319" fmla="*/ 151987 h 1056130"/>
              <a:gd name="connsiteX4320" fmla="*/ 525881 w 1056130"/>
              <a:gd name="connsiteY4320" fmla="*/ 151987 h 1056130"/>
              <a:gd name="connsiteX4321" fmla="*/ 528281 w 1056130"/>
              <a:gd name="connsiteY4321" fmla="*/ 154387 h 1056130"/>
              <a:gd name="connsiteX4322" fmla="*/ 528281 w 1056130"/>
              <a:gd name="connsiteY4322" fmla="*/ 195192 h 1056130"/>
              <a:gd name="connsiteX4323" fmla="*/ 526073 w 1056130"/>
              <a:gd name="connsiteY4323" fmla="*/ 197592 h 1056130"/>
              <a:gd name="connsiteX4324" fmla="*/ 484980 w 1056130"/>
              <a:gd name="connsiteY4324" fmla="*/ 197592 h 1056130"/>
              <a:gd name="connsiteX4325" fmla="*/ 482580 w 1056130"/>
              <a:gd name="connsiteY4325" fmla="*/ 195192 h 1056130"/>
              <a:gd name="connsiteX4326" fmla="*/ 482724 w 1056130"/>
              <a:gd name="connsiteY4326" fmla="*/ 154315 h 1056130"/>
              <a:gd name="connsiteX4327" fmla="*/ 482316 w 1056130"/>
              <a:gd name="connsiteY4327" fmla="*/ 525713 h 1056130"/>
              <a:gd name="connsiteX4328" fmla="*/ 482316 w 1056130"/>
              <a:gd name="connsiteY4328" fmla="*/ 484908 h 1056130"/>
              <a:gd name="connsiteX4329" fmla="*/ 485004 w 1056130"/>
              <a:gd name="connsiteY4329" fmla="*/ 482244 h 1056130"/>
              <a:gd name="connsiteX4330" fmla="*/ 525809 w 1056130"/>
              <a:gd name="connsiteY4330" fmla="*/ 482244 h 1056130"/>
              <a:gd name="connsiteX4331" fmla="*/ 528209 w 1056130"/>
              <a:gd name="connsiteY4331" fmla="*/ 482772 h 1056130"/>
              <a:gd name="connsiteX4332" fmla="*/ 528665 w 1056130"/>
              <a:gd name="connsiteY4332" fmla="*/ 485556 h 1056130"/>
              <a:gd name="connsiteX4333" fmla="*/ 528665 w 1056130"/>
              <a:gd name="connsiteY4333" fmla="*/ 525449 h 1056130"/>
              <a:gd name="connsiteX4334" fmla="*/ 528209 w 1056130"/>
              <a:gd name="connsiteY4334" fmla="*/ 528233 h 1056130"/>
              <a:gd name="connsiteX4335" fmla="*/ 525401 w 1056130"/>
              <a:gd name="connsiteY4335" fmla="*/ 528665 h 1056130"/>
              <a:gd name="connsiteX4336" fmla="*/ 485556 w 1056130"/>
              <a:gd name="connsiteY4336" fmla="*/ 528665 h 1056130"/>
              <a:gd name="connsiteX4337" fmla="*/ 482772 w 1056130"/>
              <a:gd name="connsiteY4337" fmla="*/ 528233 h 1056130"/>
              <a:gd name="connsiteX4338" fmla="*/ 482772 w 1056130"/>
              <a:gd name="connsiteY4338" fmla="*/ 528233 h 1056130"/>
              <a:gd name="connsiteX4339" fmla="*/ 482364 w 1056130"/>
              <a:gd name="connsiteY4339" fmla="*/ 525785 h 1056130"/>
              <a:gd name="connsiteX4340" fmla="*/ 484380 w 1056130"/>
              <a:gd name="connsiteY4340" fmla="*/ 624125 h 1056130"/>
              <a:gd name="connsiteX4341" fmla="*/ 525977 w 1056130"/>
              <a:gd name="connsiteY4341" fmla="*/ 624125 h 1056130"/>
              <a:gd name="connsiteX4342" fmla="*/ 527561 w 1056130"/>
              <a:gd name="connsiteY4342" fmla="*/ 624125 h 1056130"/>
              <a:gd name="connsiteX4343" fmla="*/ 528233 w 1056130"/>
              <a:gd name="connsiteY4343" fmla="*/ 625589 h 1056130"/>
              <a:gd name="connsiteX4344" fmla="*/ 527441 w 1056130"/>
              <a:gd name="connsiteY4344" fmla="*/ 626669 h 1056130"/>
              <a:gd name="connsiteX4345" fmla="*/ 483492 w 1056130"/>
              <a:gd name="connsiteY4345" fmla="*/ 626669 h 1056130"/>
              <a:gd name="connsiteX4346" fmla="*/ 481499 w 1056130"/>
              <a:gd name="connsiteY4346" fmla="*/ 626429 h 1056130"/>
              <a:gd name="connsiteX4347" fmla="*/ 484332 w 1056130"/>
              <a:gd name="connsiteY4347" fmla="*/ 624173 h 1056130"/>
              <a:gd name="connsiteX4348" fmla="*/ 482460 w 1056130"/>
              <a:gd name="connsiteY4348" fmla="*/ 628350 h 1056130"/>
              <a:gd name="connsiteX4349" fmla="*/ 527153 w 1056130"/>
              <a:gd name="connsiteY4349" fmla="*/ 628350 h 1056130"/>
              <a:gd name="connsiteX4350" fmla="*/ 528233 w 1056130"/>
              <a:gd name="connsiteY4350" fmla="*/ 630006 h 1056130"/>
              <a:gd name="connsiteX4351" fmla="*/ 527201 w 1056130"/>
              <a:gd name="connsiteY4351" fmla="*/ 631422 h 1056130"/>
              <a:gd name="connsiteX4352" fmla="*/ 480467 w 1056130"/>
              <a:gd name="connsiteY4352" fmla="*/ 631422 h 1056130"/>
              <a:gd name="connsiteX4353" fmla="*/ 479171 w 1056130"/>
              <a:gd name="connsiteY4353" fmla="*/ 631422 h 1056130"/>
              <a:gd name="connsiteX4354" fmla="*/ 482508 w 1056130"/>
              <a:gd name="connsiteY4354" fmla="*/ 628398 h 1056130"/>
              <a:gd name="connsiteX4355" fmla="*/ 437982 w 1056130"/>
              <a:gd name="connsiteY4355" fmla="*/ 576887 h 1056130"/>
              <a:gd name="connsiteX4356" fmla="*/ 479603 w 1056130"/>
              <a:gd name="connsiteY4356" fmla="*/ 576887 h 1056130"/>
              <a:gd name="connsiteX4357" fmla="*/ 481067 w 1056130"/>
              <a:gd name="connsiteY4357" fmla="*/ 578471 h 1056130"/>
              <a:gd name="connsiteX4358" fmla="*/ 481067 w 1056130"/>
              <a:gd name="connsiteY4358" fmla="*/ 579528 h 1056130"/>
              <a:gd name="connsiteX4359" fmla="*/ 481067 w 1056130"/>
              <a:gd name="connsiteY4359" fmla="*/ 620333 h 1056130"/>
              <a:gd name="connsiteX4360" fmla="*/ 478955 w 1056130"/>
              <a:gd name="connsiteY4360" fmla="*/ 622517 h 1056130"/>
              <a:gd name="connsiteX4361" fmla="*/ 437910 w 1056130"/>
              <a:gd name="connsiteY4361" fmla="*/ 622517 h 1056130"/>
              <a:gd name="connsiteX4362" fmla="*/ 435510 w 1056130"/>
              <a:gd name="connsiteY4362" fmla="*/ 620117 h 1056130"/>
              <a:gd name="connsiteX4363" fmla="*/ 435510 w 1056130"/>
              <a:gd name="connsiteY4363" fmla="*/ 579552 h 1056130"/>
              <a:gd name="connsiteX4364" fmla="*/ 438030 w 1056130"/>
              <a:gd name="connsiteY4364" fmla="*/ 576935 h 1056130"/>
              <a:gd name="connsiteX4365" fmla="*/ 481115 w 1056130"/>
              <a:gd name="connsiteY4365" fmla="*/ 573071 h 1056130"/>
              <a:gd name="connsiteX4366" fmla="*/ 478859 w 1056130"/>
              <a:gd name="connsiteY4366" fmla="*/ 575471 h 1056130"/>
              <a:gd name="connsiteX4367" fmla="*/ 437838 w 1056130"/>
              <a:gd name="connsiteY4367" fmla="*/ 575471 h 1056130"/>
              <a:gd name="connsiteX4368" fmla="*/ 435558 w 1056130"/>
              <a:gd name="connsiteY4368" fmla="*/ 573071 h 1056130"/>
              <a:gd name="connsiteX4369" fmla="*/ 435558 w 1056130"/>
              <a:gd name="connsiteY4369" fmla="*/ 532026 h 1056130"/>
              <a:gd name="connsiteX4370" fmla="*/ 437646 w 1056130"/>
              <a:gd name="connsiteY4370" fmla="*/ 529793 h 1056130"/>
              <a:gd name="connsiteX4371" fmla="*/ 478931 w 1056130"/>
              <a:gd name="connsiteY4371" fmla="*/ 529793 h 1056130"/>
              <a:gd name="connsiteX4372" fmla="*/ 481115 w 1056130"/>
              <a:gd name="connsiteY4372" fmla="*/ 531954 h 1056130"/>
              <a:gd name="connsiteX4373" fmla="*/ 481115 w 1056130"/>
              <a:gd name="connsiteY4373" fmla="*/ 573071 h 1056130"/>
              <a:gd name="connsiteX4374" fmla="*/ 481115 w 1056130"/>
              <a:gd name="connsiteY4374" fmla="*/ 526001 h 1056130"/>
              <a:gd name="connsiteX4375" fmla="*/ 478715 w 1056130"/>
              <a:gd name="connsiteY4375" fmla="*/ 528401 h 1056130"/>
              <a:gd name="connsiteX4376" fmla="*/ 437766 w 1056130"/>
              <a:gd name="connsiteY4376" fmla="*/ 528401 h 1056130"/>
              <a:gd name="connsiteX4377" fmla="*/ 435558 w 1056130"/>
              <a:gd name="connsiteY4377" fmla="*/ 526001 h 1056130"/>
              <a:gd name="connsiteX4378" fmla="*/ 435558 w 1056130"/>
              <a:gd name="connsiteY4378" fmla="*/ 484956 h 1056130"/>
              <a:gd name="connsiteX4379" fmla="*/ 437694 w 1056130"/>
              <a:gd name="connsiteY4379" fmla="*/ 482772 h 1056130"/>
              <a:gd name="connsiteX4380" fmla="*/ 478739 w 1056130"/>
              <a:gd name="connsiteY4380" fmla="*/ 482772 h 1056130"/>
              <a:gd name="connsiteX4381" fmla="*/ 481139 w 1056130"/>
              <a:gd name="connsiteY4381" fmla="*/ 485004 h 1056130"/>
              <a:gd name="connsiteX4382" fmla="*/ 435510 w 1056130"/>
              <a:gd name="connsiteY4382" fmla="*/ 390600 h 1056130"/>
              <a:gd name="connsiteX4383" fmla="*/ 437718 w 1056130"/>
              <a:gd name="connsiteY4383" fmla="*/ 388200 h 1056130"/>
              <a:gd name="connsiteX4384" fmla="*/ 478787 w 1056130"/>
              <a:gd name="connsiteY4384" fmla="*/ 388200 h 1056130"/>
              <a:gd name="connsiteX4385" fmla="*/ 481067 w 1056130"/>
              <a:gd name="connsiteY4385" fmla="*/ 390600 h 1056130"/>
              <a:gd name="connsiteX4386" fmla="*/ 481067 w 1056130"/>
              <a:gd name="connsiteY4386" fmla="*/ 431453 h 1056130"/>
              <a:gd name="connsiteX4387" fmla="*/ 478667 w 1056130"/>
              <a:gd name="connsiteY4387" fmla="*/ 433686 h 1056130"/>
              <a:gd name="connsiteX4388" fmla="*/ 437862 w 1056130"/>
              <a:gd name="connsiteY4388" fmla="*/ 433686 h 1056130"/>
              <a:gd name="connsiteX4389" fmla="*/ 435462 w 1056130"/>
              <a:gd name="connsiteY4389" fmla="*/ 431285 h 1056130"/>
              <a:gd name="connsiteX4390" fmla="*/ 435462 w 1056130"/>
              <a:gd name="connsiteY4390" fmla="*/ 411003 h 1056130"/>
              <a:gd name="connsiteX4391" fmla="*/ 435558 w 1056130"/>
              <a:gd name="connsiteY4391" fmla="*/ 390504 h 1056130"/>
              <a:gd name="connsiteX4392" fmla="*/ 435510 w 1056130"/>
              <a:gd name="connsiteY4392" fmla="*/ 295813 h 1056130"/>
              <a:gd name="connsiteX4393" fmla="*/ 437550 w 1056130"/>
              <a:gd name="connsiteY4393" fmla="*/ 293820 h 1056130"/>
              <a:gd name="connsiteX4394" fmla="*/ 478859 w 1056130"/>
              <a:gd name="connsiteY4394" fmla="*/ 293820 h 1056130"/>
              <a:gd name="connsiteX4395" fmla="*/ 481067 w 1056130"/>
              <a:gd name="connsiteY4395" fmla="*/ 295933 h 1056130"/>
              <a:gd name="connsiteX4396" fmla="*/ 481067 w 1056130"/>
              <a:gd name="connsiteY4396" fmla="*/ 337266 h 1056130"/>
              <a:gd name="connsiteX4397" fmla="*/ 478667 w 1056130"/>
              <a:gd name="connsiteY4397" fmla="*/ 339666 h 1056130"/>
              <a:gd name="connsiteX4398" fmla="*/ 437718 w 1056130"/>
              <a:gd name="connsiteY4398" fmla="*/ 339666 h 1056130"/>
              <a:gd name="connsiteX4399" fmla="*/ 435558 w 1056130"/>
              <a:gd name="connsiteY4399" fmla="*/ 337506 h 1056130"/>
              <a:gd name="connsiteX4400" fmla="*/ 435558 w 1056130"/>
              <a:gd name="connsiteY4400" fmla="*/ 295716 h 1056130"/>
              <a:gd name="connsiteX4401" fmla="*/ 435510 w 1056130"/>
              <a:gd name="connsiteY4401" fmla="*/ 248767 h 1056130"/>
              <a:gd name="connsiteX4402" fmla="*/ 437718 w 1056130"/>
              <a:gd name="connsiteY4402" fmla="*/ 246654 h 1056130"/>
              <a:gd name="connsiteX4403" fmla="*/ 478763 w 1056130"/>
              <a:gd name="connsiteY4403" fmla="*/ 246654 h 1056130"/>
              <a:gd name="connsiteX4404" fmla="*/ 481163 w 1056130"/>
              <a:gd name="connsiteY4404" fmla="*/ 249055 h 1056130"/>
              <a:gd name="connsiteX4405" fmla="*/ 481163 w 1056130"/>
              <a:gd name="connsiteY4405" fmla="*/ 289836 h 1056130"/>
              <a:gd name="connsiteX4406" fmla="*/ 478763 w 1056130"/>
              <a:gd name="connsiteY4406" fmla="*/ 292044 h 1056130"/>
              <a:gd name="connsiteX4407" fmla="*/ 437718 w 1056130"/>
              <a:gd name="connsiteY4407" fmla="*/ 292044 h 1056130"/>
              <a:gd name="connsiteX4408" fmla="*/ 435582 w 1056130"/>
              <a:gd name="connsiteY4408" fmla="*/ 289908 h 1056130"/>
              <a:gd name="connsiteX4409" fmla="*/ 435558 w 1056130"/>
              <a:gd name="connsiteY4409" fmla="*/ 248671 h 1056130"/>
              <a:gd name="connsiteX4410" fmla="*/ 481115 w 1056130"/>
              <a:gd name="connsiteY4410" fmla="*/ 195600 h 1056130"/>
              <a:gd name="connsiteX4411" fmla="*/ 478715 w 1056130"/>
              <a:gd name="connsiteY4411" fmla="*/ 197808 h 1056130"/>
              <a:gd name="connsiteX4412" fmla="*/ 437622 w 1056130"/>
              <a:gd name="connsiteY4412" fmla="*/ 197808 h 1056130"/>
              <a:gd name="connsiteX4413" fmla="*/ 435558 w 1056130"/>
              <a:gd name="connsiteY4413" fmla="*/ 195840 h 1056130"/>
              <a:gd name="connsiteX4414" fmla="*/ 435558 w 1056130"/>
              <a:gd name="connsiteY4414" fmla="*/ 154243 h 1056130"/>
              <a:gd name="connsiteX4415" fmla="*/ 437526 w 1056130"/>
              <a:gd name="connsiteY4415" fmla="*/ 152155 h 1056130"/>
              <a:gd name="connsiteX4416" fmla="*/ 479123 w 1056130"/>
              <a:gd name="connsiteY4416" fmla="*/ 152155 h 1056130"/>
              <a:gd name="connsiteX4417" fmla="*/ 481115 w 1056130"/>
              <a:gd name="connsiteY4417" fmla="*/ 154267 h 1056130"/>
              <a:gd name="connsiteX4418" fmla="*/ 435510 w 1056130"/>
              <a:gd name="connsiteY4418" fmla="*/ 201337 h 1056130"/>
              <a:gd name="connsiteX4419" fmla="*/ 437334 w 1056130"/>
              <a:gd name="connsiteY4419" fmla="*/ 199417 h 1056130"/>
              <a:gd name="connsiteX4420" fmla="*/ 479219 w 1056130"/>
              <a:gd name="connsiteY4420" fmla="*/ 199417 h 1056130"/>
              <a:gd name="connsiteX4421" fmla="*/ 481067 w 1056130"/>
              <a:gd name="connsiteY4421" fmla="*/ 201337 h 1056130"/>
              <a:gd name="connsiteX4422" fmla="*/ 481067 w 1056130"/>
              <a:gd name="connsiteY4422" fmla="*/ 242958 h 1056130"/>
              <a:gd name="connsiteX4423" fmla="*/ 478811 w 1056130"/>
              <a:gd name="connsiteY4423" fmla="*/ 245070 h 1056130"/>
              <a:gd name="connsiteX4424" fmla="*/ 437766 w 1056130"/>
              <a:gd name="connsiteY4424" fmla="*/ 245070 h 1056130"/>
              <a:gd name="connsiteX4425" fmla="*/ 435558 w 1056130"/>
              <a:gd name="connsiteY4425" fmla="*/ 242670 h 1056130"/>
              <a:gd name="connsiteX4426" fmla="*/ 435558 w 1056130"/>
              <a:gd name="connsiteY4426" fmla="*/ 221859 h 1056130"/>
              <a:gd name="connsiteX4427" fmla="*/ 435558 w 1056130"/>
              <a:gd name="connsiteY4427" fmla="*/ 201241 h 1056130"/>
              <a:gd name="connsiteX4428" fmla="*/ 435510 w 1056130"/>
              <a:gd name="connsiteY4428" fmla="*/ 343290 h 1056130"/>
              <a:gd name="connsiteX4429" fmla="*/ 437646 w 1056130"/>
              <a:gd name="connsiteY4429" fmla="*/ 341154 h 1056130"/>
              <a:gd name="connsiteX4430" fmla="*/ 478955 w 1056130"/>
              <a:gd name="connsiteY4430" fmla="*/ 341154 h 1056130"/>
              <a:gd name="connsiteX4431" fmla="*/ 481067 w 1056130"/>
              <a:gd name="connsiteY4431" fmla="*/ 343314 h 1056130"/>
              <a:gd name="connsiteX4432" fmla="*/ 481067 w 1056130"/>
              <a:gd name="connsiteY4432" fmla="*/ 384623 h 1056130"/>
              <a:gd name="connsiteX4433" fmla="*/ 479051 w 1056130"/>
              <a:gd name="connsiteY4433" fmla="*/ 386640 h 1056130"/>
              <a:gd name="connsiteX4434" fmla="*/ 437526 w 1056130"/>
              <a:gd name="connsiteY4434" fmla="*/ 386640 h 1056130"/>
              <a:gd name="connsiteX4435" fmla="*/ 435534 w 1056130"/>
              <a:gd name="connsiteY4435" fmla="*/ 384599 h 1056130"/>
              <a:gd name="connsiteX4436" fmla="*/ 435558 w 1056130"/>
              <a:gd name="connsiteY4436" fmla="*/ 343194 h 1056130"/>
              <a:gd name="connsiteX4437" fmla="*/ 435510 w 1056130"/>
              <a:gd name="connsiteY4437" fmla="*/ 478643 h 1056130"/>
              <a:gd name="connsiteX4438" fmla="*/ 435510 w 1056130"/>
              <a:gd name="connsiteY4438" fmla="*/ 458097 h 1056130"/>
              <a:gd name="connsiteX4439" fmla="*/ 435510 w 1056130"/>
              <a:gd name="connsiteY4439" fmla="*/ 437550 h 1056130"/>
              <a:gd name="connsiteX4440" fmla="*/ 437454 w 1056130"/>
              <a:gd name="connsiteY4440" fmla="*/ 435462 h 1056130"/>
              <a:gd name="connsiteX4441" fmla="*/ 479075 w 1056130"/>
              <a:gd name="connsiteY4441" fmla="*/ 435462 h 1056130"/>
              <a:gd name="connsiteX4442" fmla="*/ 481067 w 1056130"/>
              <a:gd name="connsiteY4442" fmla="*/ 437502 h 1056130"/>
              <a:gd name="connsiteX4443" fmla="*/ 481067 w 1056130"/>
              <a:gd name="connsiteY4443" fmla="*/ 478859 h 1056130"/>
              <a:gd name="connsiteX4444" fmla="*/ 478667 w 1056130"/>
              <a:gd name="connsiteY4444" fmla="*/ 481115 h 1056130"/>
              <a:gd name="connsiteX4445" fmla="*/ 437862 w 1056130"/>
              <a:gd name="connsiteY4445" fmla="*/ 481115 h 1056130"/>
              <a:gd name="connsiteX4446" fmla="*/ 435534 w 1056130"/>
              <a:gd name="connsiteY4446" fmla="*/ 478547 h 1056130"/>
              <a:gd name="connsiteX4447" fmla="*/ 435510 w 1056130"/>
              <a:gd name="connsiteY4447" fmla="*/ 12530 h 1056130"/>
              <a:gd name="connsiteX4448" fmla="*/ 437358 w 1056130"/>
              <a:gd name="connsiteY4448" fmla="*/ 10609 h 1056130"/>
              <a:gd name="connsiteX4449" fmla="*/ 479195 w 1056130"/>
              <a:gd name="connsiteY4449" fmla="*/ 10609 h 1056130"/>
              <a:gd name="connsiteX4450" fmla="*/ 481067 w 1056130"/>
              <a:gd name="connsiteY4450" fmla="*/ 12554 h 1056130"/>
              <a:gd name="connsiteX4451" fmla="*/ 481067 w 1056130"/>
              <a:gd name="connsiteY4451" fmla="*/ 33340 h 1056130"/>
              <a:gd name="connsiteX4452" fmla="*/ 481067 w 1056130"/>
              <a:gd name="connsiteY4452" fmla="*/ 54127 h 1056130"/>
              <a:gd name="connsiteX4453" fmla="*/ 479051 w 1056130"/>
              <a:gd name="connsiteY4453" fmla="*/ 56167 h 1056130"/>
              <a:gd name="connsiteX4454" fmla="*/ 437526 w 1056130"/>
              <a:gd name="connsiteY4454" fmla="*/ 56167 h 1056130"/>
              <a:gd name="connsiteX4455" fmla="*/ 435558 w 1056130"/>
              <a:gd name="connsiteY4455" fmla="*/ 54103 h 1056130"/>
              <a:gd name="connsiteX4456" fmla="*/ 435558 w 1056130"/>
              <a:gd name="connsiteY4456" fmla="*/ 12434 h 1056130"/>
              <a:gd name="connsiteX4457" fmla="*/ 435510 w 1056130"/>
              <a:gd name="connsiteY4457" fmla="*/ 59887 h 1056130"/>
              <a:gd name="connsiteX4458" fmla="*/ 437670 w 1056130"/>
              <a:gd name="connsiteY4458" fmla="*/ 57751 h 1056130"/>
              <a:gd name="connsiteX4459" fmla="*/ 479051 w 1056130"/>
              <a:gd name="connsiteY4459" fmla="*/ 57751 h 1056130"/>
              <a:gd name="connsiteX4460" fmla="*/ 481115 w 1056130"/>
              <a:gd name="connsiteY4460" fmla="*/ 59767 h 1056130"/>
              <a:gd name="connsiteX4461" fmla="*/ 481115 w 1056130"/>
              <a:gd name="connsiteY4461" fmla="*/ 101244 h 1056130"/>
              <a:gd name="connsiteX4462" fmla="*/ 478907 w 1056130"/>
              <a:gd name="connsiteY4462" fmla="*/ 103405 h 1056130"/>
              <a:gd name="connsiteX4463" fmla="*/ 437574 w 1056130"/>
              <a:gd name="connsiteY4463" fmla="*/ 103405 h 1056130"/>
              <a:gd name="connsiteX4464" fmla="*/ 435558 w 1056130"/>
              <a:gd name="connsiteY4464" fmla="*/ 101389 h 1056130"/>
              <a:gd name="connsiteX4465" fmla="*/ 435558 w 1056130"/>
              <a:gd name="connsiteY4465" fmla="*/ 80578 h 1056130"/>
              <a:gd name="connsiteX4466" fmla="*/ 435558 w 1056130"/>
              <a:gd name="connsiteY4466" fmla="*/ 59791 h 1056130"/>
              <a:gd name="connsiteX4467" fmla="*/ 437262 w 1056130"/>
              <a:gd name="connsiteY4467" fmla="*/ 105013 h 1056130"/>
              <a:gd name="connsiteX4468" fmla="*/ 479363 w 1056130"/>
              <a:gd name="connsiteY4468" fmla="*/ 105013 h 1056130"/>
              <a:gd name="connsiteX4469" fmla="*/ 481139 w 1056130"/>
              <a:gd name="connsiteY4469" fmla="*/ 106789 h 1056130"/>
              <a:gd name="connsiteX4470" fmla="*/ 481139 w 1056130"/>
              <a:gd name="connsiteY4470" fmla="*/ 148866 h 1056130"/>
              <a:gd name="connsiteX4471" fmla="*/ 479267 w 1056130"/>
              <a:gd name="connsiteY4471" fmla="*/ 150547 h 1056130"/>
              <a:gd name="connsiteX4472" fmla="*/ 458481 w 1056130"/>
              <a:gd name="connsiteY4472" fmla="*/ 150547 h 1056130"/>
              <a:gd name="connsiteX4473" fmla="*/ 437430 w 1056130"/>
              <a:gd name="connsiteY4473" fmla="*/ 150547 h 1056130"/>
              <a:gd name="connsiteX4474" fmla="*/ 435558 w 1056130"/>
              <a:gd name="connsiteY4474" fmla="*/ 148674 h 1056130"/>
              <a:gd name="connsiteX4475" fmla="*/ 435558 w 1056130"/>
              <a:gd name="connsiteY4475" fmla="*/ 106837 h 1056130"/>
              <a:gd name="connsiteX4476" fmla="*/ 437262 w 1056130"/>
              <a:gd name="connsiteY4476" fmla="*/ 105013 h 1056130"/>
              <a:gd name="connsiteX4477" fmla="*/ 436782 w 1056130"/>
              <a:gd name="connsiteY4477" fmla="*/ 624173 h 1056130"/>
              <a:gd name="connsiteX4478" fmla="*/ 479123 w 1056130"/>
              <a:gd name="connsiteY4478" fmla="*/ 624173 h 1056130"/>
              <a:gd name="connsiteX4479" fmla="*/ 480155 w 1056130"/>
              <a:gd name="connsiteY4479" fmla="*/ 624173 h 1056130"/>
              <a:gd name="connsiteX4480" fmla="*/ 477755 w 1056130"/>
              <a:gd name="connsiteY4480" fmla="*/ 626717 h 1056130"/>
              <a:gd name="connsiteX4481" fmla="*/ 433830 w 1056130"/>
              <a:gd name="connsiteY4481" fmla="*/ 626717 h 1056130"/>
              <a:gd name="connsiteX4482" fmla="*/ 432893 w 1056130"/>
              <a:gd name="connsiteY4482" fmla="*/ 626549 h 1056130"/>
              <a:gd name="connsiteX4483" fmla="*/ 436782 w 1056130"/>
              <a:gd name="connsiteY4483" fmla="*/ 624125 h 1056130"/>
              <a:gd name="connsiteX4484" fmla="*/ 388320 w 1056130"/>
              <a:gd name="connsiteY4484" fmla="*/ 343266 h 1056130"/>
              <a:gd name="connsiteX4485" fmla="*/ 390408 w 1056130"/>
              <a:gd name="connsiteY4485" fmla="*/ 341058 h 1056130"/>
              <a:gd name="connsiteX4486" fmla="*/ 431981 w 1056130"/>
              <a:gd name="connsiteY4486" fmla="*/ 341058 h 1056130"/>
              <a:gd name="connsiteX4487" fmla="*/ 434046 w 1056130"/>
              <a:gd name="connsiteY4487" fmla="*/ 343002 h 1056130"/>
              <a:gd name="connsiteX4488" fmla="*/ 434046 w 1056130"/>
              <a:gd name="connsiteY4488" fmla="*/ 384599 h 1056130"/>
              <a:gd name="connsiteX4489" fmla="*/ 431981 w 1056130"/>
              <a:gd name="connsiteY4489" fmla="*/ 386544 h 1056130"/>
              <a:gd name="connsiteX4490" fmla="*/ 390552 w 1056130"/>
              <a:gd name="connsiteY4490" fmla="*/ 386544 h 1056130"/>
              <a:gd name="connsiteX4491" fmla="*/ 388152 w 1056130"/>
              <a:gd name="connsiteY4491" fmla="*/ 384311 h 1056130"/>
              <a:gd name="connsiteX4492" fmla="*/ 388320 w 1056130"/>
              <a:gd name="connsiteY4492" fmla="*/ 343266 h 1056130"/>
              <a:gd name="connsiteX4493" fmla="*/ 388320 w 1056130"/>
              <a:gd name="connsiteY4493" fmla="*/ 337122 h 1056130"/>
              <a:gd name="connsiteX4494" fmla="*/ 388320 w 1056130"/>
              <a:gd name="connsiteY4494" fmla="*/ 296029 h 1056130"/>
              <a:gd name="connsiteX4495" fmla="*/ 390600 w 1056130"/>
              <a:gd name="connsiteY4495" fmla="*/ 293628 h 1056130"/>
              <a:gd name="connsiteX4496" fmla="*/ 411411 w 1056130"/>
              <a:gd name="connsiteY4496" fmla="*/ 293628 h 1056130"/>
              <a:gd name="connsiteX4497" fmla="*/ 431693 w 1056130"/>
              <a:gd name="connsiteY4497" fmla="*/ 293628 h 1056130"/>
              <a:gd name="connsiteX4498" fmla="*/ 434094 w 1056130"/>
              <a:gd name="connsiteY4498" fmla="*/ 295837 h 1056130"/>
              <a:gd name="connsiteX4499" fmla="*/ 434094 w 1056130"/>
              <a:gd name="connsiteY4499" fmla="*/ 337194 h 1056130"/>
              <a:gd name="connsiteX4500" fmla="*/ 431957 w 1056130"/>
              <a:gd name="connsiteY4500" fmla="*/ 339378 h 1056130"/>
              <a:gd name="connsiteX4501" fmla="*/ 390456 w 1056130"/>
              <a:gd name="connsiteY4501" fmla="*/ 339378 h 1056130"/>
              <a:gd name="connsiteX4502" fmla="*/ 388320 w 1056130"/>
              <a:gd name="connsiteY4502" fmla="*/ 337122 h 1056130"/>
              <a:gd name="connsiteX4503" fmla="*/ 433926 w 1056130"/>
              <a:gd name="connsiteY4503" fmla="*/ 290196 h 1056130"/>
              <a:gd name="connsiteX4504" fmla="*/ 431813 w 1056130"/>
              <a:gd name="connsiteY4504" fmla="*/ 292116 h 1056130"/>
              <a:gd name="connsiteX4505" fmla="*/ 390240 w 1056130"/>
              <a:gd name="connsiteY4505" fmla="*/ 292116 h 1056130"/>
              <a:gd name="connsiteX4506" fmla="*/ 388224 w 1056130"/>
              <a:gd name="connsiteY4506" fmla="*/ 290100 h 1056130"/>
              <a:gd name="connsiteX4507" fmla="*/ 388224 w 1056130"/>
              <a:gd name="connsiteY4507" fmla="*/ 248503 h 1056130"/>
              <a:gd name="connsiteX4508" fmla="*/ 390096 w 1056130"/>
              <a:gd name="connsiteY4508" fmla="*/ 246558 h 1056130"/>
              <a:gd name="connsiteX4509" fmla="*/ 432197 w 1056130"/>
              <a:gd name="connsiteY4509" fmla="*/ 246558 h 1056130"/>
              <a:gd name="connsiteX4510" fmla="*/ 433998 w 1056130"/>
              <a:gd name="connsiteY4510" fmla="*/ 248359 h 1056130"/>
              <a:gd name="connsiteX4511" fmla="*/ 433926 w 1056130"/>
              <a:gd name="connsiteY4511" fmla="*/ 290196 h 1056130"/>
              <a:gd name="connsiteX4512" fmla="*/ 388320 w 1056130"/>
              <a:gd name="connsiteY4512" fmla="*/ 390168 h 1056130"/>
              <a:gd name="connsiteX4513" fmla="*/ 390336 w 1056130"/>
              <a:gd name="connsiteY4513" fmla="*/ 388128 h 1056130"/>
              <a:gd name="connsiteX4514" fmla="*/ 432173 w 1056130"/>
              <a:gd name="connsiteY4514" fmla="*/ 388128 h 1056130"/>
              <a:gd name="connsiteX4515" fmla="*/ 434046 w 1056130"/>
              <a:gd name="connsiteY4515" fmla="*/ 390024 h 1056130"/>
              <a:gd name="connsiteX4516" fmla="*/ 434046 w 1056130"/>
              <a:gd name="connsiteY4516" fmla="*/ 431861 h 1056130"/>
              <a:gd name="connsiteX4517" fmla="*/ 432173 w 1056130"/>
              <a:gd name="connsiteY4517" fmla="*/ 433782 h 1056130"/>
              <a:gd name="connsiteX4518" fmla="*/ 390240 w 1056130"/>
              <a:gd name="connsiteY4518" fmla="*/ 433782 h 1056130"/>
              <a:gd name="connsiteX4519" fmla="*/ 388224 w 1056130"/>
              <a:gd name="connsiteY4519" fmla="*/ 431741 h 1056130"/>
              <a:gd name="connsiteX4520" fmla="*/ 388320 w 1056130"/>
              <a:gd name="connsiteY4520" fmla="*/ 390168 h 1056130"/>
              <a:gd name="connsiteX4521" fmla="*/ 433926 w 1056130"/>
              <a:gd name="connsiteY4521" fmla="*/ 437526 h 1056130"/>
              <a:gd name="connsiteX4522" fmla="*/ 433926 w 1056130"/>
              <a:gd name="connsiteY4522" fmla="*/ 478835 h 1056130"/>
              <a:gd name="connsiteX4523" fmla="*/ 431789 w 1056130"/>
              <a:gd name="connsiteY4523" fmla="*/ 481019 h 1056130"/>
              <a:gd name="connsiteX4524" fmla="*/ 390504 w 1056130"/>
              <a:gd name="connsiteY4524" fmla="*/ 481019 h 1056130"/>
              <a:gd name="connsiteX4525" fmla="*/ 388224 w 1056130"/>
              <a:gd name="connsiteY4525" fmla="*/ 478619 h 1056130"/>
              <a:gd name="connsiteX4526" fmla="*/ 388224 w 1056130"/>
              <a:gd name="connsiteY4526" fmla="*/ 437574 h 1056130"/>
              <a:gd name="connsiteX4527" fmla="*/ 390504 w 1056130"/>
              <a:gd name="connsiteY4527" fmla="*/ 435174 h 1056130"/>
              <a:gd name="connsiteX4528" fmla="*/ 431813 w 1056130"/>
              <a:gd name="connsiteY4528" fmla="*/ 435174 h 1056130"/>
              <a:gd name="connsiteX4529" fmla="*/ 433926 w 1056130"/>
              <a:gd name="connsiteY4529" fmla="*/ 437526 h 1056130"/>
              <a:gd name="connsiteX4530" fmla="*/ 388320 w 1056130"/>
              <a:gd name="connsiteY4530" fmla="*/ 484740 h 1056130"/>
              <a:gd name="connsiteX4531" fmla="*/ 390552 w 1056130"/>
              <a:gd name="connsiteY4531" fmla="*/ 482628 h 1056130"/>
              <a:gd name="connsiteX4532" fmla="*/ 431765 w 1056130"/>
              <a:gd name="connsiteY4532" fmla="*/ 482628 h 1056130"/>
              <a:gd name="connsiteX4533" fmla="*/ 433950 w 1056130"/>
              <a:gd name="connsiteY4533" fmla="*/ 484764 h 1056130"/>
              <a:gd name="connsiteX4534" fmla="*/ 433950 w 1056130"/>
              <a:gd name="connsiteY4534" fmla="*/ 526097 h 1056130"/>
              <a:gd name="connsiteX4535" fmla="*/ 431741 w 1056130"/>
              <a:gd name="connsiteY4535" fmla="*/ 528185 h 1056130"/>
              <a:gd name="connsiteX4536" fmla="*/ 390408 w 1056130"/>
              <a:gd name="connsiteY4536" fmla="*/ 528185 h 1056130"/>
              <a:gd name="connsiteX4537" fmla="*/ 388224 w 1056130"/>
              <a:gd name="connsiteY4537" fmla="*/ 526073 h 1056130"/>
              <a:gd name="connsiteX4538" fmla="*/ 388320 w 1056130"/>
              <a:gd name="connsiteY4538" fmla="*/ 484740 h 1056130"/>
              <a:gd name="connsiteX4539" fmla="*/ 433926 w 1056130"/>
              <a:gd name="connsiteY4539" fmla="*/ 573383 h 1056130"/>
              <a:gd name="connsiteX4540" fmla="*/ 431813 w 1056130"/>
              <a:gd name="connsiteY4540" fmla="*/ 575351 h 1056130"/>
              <a:gd name="connsiteX4541" fmla="*/ 390528 w 1056130"/>
              <a:gd name="connsiteY4541" fmla="*/ 575351 h 1056130"/>
              <a:gd name="connsiteX4542" fmla="*/ 388128 w 1056130"/>
              <a:gd name="connsiteY4542" fmla="*/ 572951 h 1056130"/>
              <a:gd name="connsiteX4543" fmla="*/ 388128 w 1056130"/>
              <a:gd name="connsiteY4543" fmla="*/ 531906 h 1056130"/>
              <a:gd name="connsiteX4544" fmla="*/ 390240 w 1056130"/>
              <a:gd name="connsiteY4544" fmla="*/ 529697 h 1056130"/>
              <a:gd name="connsiteX4545" fmla="*/ 431837 w 1056130"/>
              <a:gd name="connsiteY4545" fmla="*/ 529697 h 1056130"/>
              <a:gd name="connsiteX4546" fmla="*/ 433854 w 1056130"/>
              <a:gd name="connsiteY4546" fmla="*/ 531738 h 1056130"/>
              <a:gd name="connsiteX4547" fmla="*/ 433926 w 1056130"/>
              <a:gd name="connsiteY4547" fmla="*/ 573383 h 1056130"/>
              <a:gd name="connsiteX4548" fmla="*/ 390720 w 1056130"/>
              <a:gd name="connsiteY4548" fmla="*/ 576935 h 1056130"/>
              <a:gd name="connsiteX4549" fmla="*/ 432557 w 1056130"/>
              <a:gd name="connsiteY4549" fmla="*/ 576935 h 1056130"/>
              <a:gd name="connsiteX4550" fmla="*/ 433998 w 1056130"/>
              <a:gd name="connsiteY4550" fmla="*/ 578255 h 1056130"/>
              <a:gd name="connsiteX4551" fmla="*/ 433998 w 1056130"/>
              <a:gd name="connsiteY4551" fmla="*/ 579840 h 1056130"/>
              <a:gd name="connsiteX4552" fmla="*/ 433998 w 1056130"/>
              <a:gd name="connsiteY4552" fmla="*/ 599834 h 1056130"/>
              <a:gd name="connsiteX4553" fmla="*/ 433998 w 1056130"/>
              <a:gd name="connsiteY4553" fmla="*/ 620381 h 1056130"/>
              <a:gd name="connsiteX4554" fmla="*/ 431933 w 1056130"/>
              <a:gd name="connsiteY4554" fmla="*/ 622589 h 1056130"/>
              <a:gd name="connsiteX4555" fmla="*/ 390312 w 1056130"/>
              <a:gd name="connsiteY4555" fmla="*/ 622589 h 1056130"/>
              <a:gd name="connsiteX4556" fmla="*/ 388224 w 1056130"/>
              <a:gd name="connsiteY4556" fmla="*/ 620381 h 1056130"/>
              <a:gd name="connsiteX4557" fmla="*/ 388224 w 1056130"/>
              <a:gd name="connsiteY4557" fmla="*/ 579336 h 1056130"/>
              <a:gd name="connsiteX4558" fmla="*/ 390720 w 1056130"/>
              <a:gd name="connsiteY4558" fmla="*/ 576935 h 1056130"/>
              <a:gd name="connsiteX4559" fmla="*/ 388320 w 1056130"/>
              <a:gd name="connsiteY4559" fmla="*/ 12458 h 1056130"/>
              <a:gd name="connsiteX4560" fmla="*/ 390168 w 1056130"/>
              <a:gd name="connsiteY4560" fmla="*/ 10513 h 1056130"/>
              <a:gd name="connsiteX4561" fmla="*/ 432293 w 1056130"/>
              <a:gd name="connsiteY4561" fmla="*/ 10513 h 1056130"/>
              <a:gd name="connsiteX4562" fmla="*/ 434094 w 1056130"/>
              <a:gd name="connsiteY4562" fmla="*/ 12290 h 1056130"/>
              <a:gd name="connsiteX4563" fmla="*/ 434094 w 1056130"/>
              <a:gd name="connsiteY4563" fmla="*/ 54415 h 1056130"/>
              <a:gd name="connsiteX4564" fmla="*/ 432197 w 1056130"/>
              <a:gd name="connsiteY4564" fmla="*/ 56119 h 1056130"/>
              <a:gd name="connsiteX4565" fmla="*/ 411411 w 1056130"/>
              <a:gd name="connsiteY4565" fmla="*/ 56119 h 1056130"/>
              <a:gd name="connsiteX4566" fmla="*/ 390360 w 1056130"/>
              <a:gd name="connsiteY4566" fmla="*/ 56119 h 1056130"/>
              <a:gd name="connsiteX4567" fmla="*/ 388320 w 1056130"/>
              <a:gd name="connsiteY4567" fmla="*/ 54103 h 1056130"/>
              <a:gd name="connsiteX4568" fmla="*/ 388320 w 1056130"/>
              <a:gd name="connsiteY4568" fmla="*/ 12458 h 1056130"/>
              <a:gd name="connsiteX4569" fmla="*/ 433926 w 1056130"/>
              <a:gd name="connsiteY4569" fmla="*/ 101413 h 1056130"/>
              <a:gd name="connsiteX4570" fmla="*/ 431861 w 1056130"/>
              <a:gd name="connsiteY4570" fmla="*/ 103405 h 1056130"/>
              <a:gd name="connsiteX4571" fmla="*/ 390264 w 1056130"/>
              <a:gd name="connsiteY4571" fmla="*/ 103405 h 1056130"/>
              <a:gd name="connsiteX4572" fmla="*/ 388224 w 1056130"/>
              <a:gd name="connsiteY4572" fmla="*/ 101389 h 1056130"/>
              <a:gd name="connsiteX4573" fmla="*/ 388224 w 1056130"/>
              <a:gd name="connsiteY4573" fmla="*/ 59767 h 1056130"/>
              <a:gd name="connsiteX4574" fmla="*/ 390432 w 1056130"/>
              <a:gd name="connsiteY4574" fmla="*/ 57655 h 1056130"/>
              <a:gd name="connsiteX4575" fmla="*/ 432053 w 1056130"/>
              <a:gd name="connsiteY4575" fmla="*/ 57655 h 1056130"/>
              <a:gd name="connsiteX4576" fmla="*/ 433950 w 1056130"/>
              <a:gd name="connsiteY4576" fmla="*/ 59527 h 1056130"/>
              <a:gd name="connsiteX4577" fmla="*/ 433926 w 1056130"/>
              <a:gd name="connsiteY4577" fmla="*/ 101413 h 1056130"/>
              <a:gd name="connsiteX4578" fmla="*/ 389520 w 1056130"/>
              <a:gd name="connsiteY4578" fmla="*/ 105013 h 1056130"/>
              <a:gd name="connsiteX4579" fmla="*/ 391344 w 1056130"/>
              <a:gd name="connsiteY4579" fmla="*/ 105013 h 1056130"/>
              <a:gd name="connsiteX4580" fmla="*/ 431525 w 1056130"/>
              <a:gd name="connsiteY4580" fmla="*/ 105013 h 1056130"/>
              <a:gd name="connsiteX4581" fmla="*/ 433926 w 1056130"/>
              <a:gd name="connsiteY4581" fmla="*/ 107221 h 1056130"/>
              <a:gd name="connsiteX4582" fmla="*/ 433926 w 1056130"/>
              <a:gd name="connsiteY4582" fmla="*/ 148290 h 1056130"/>
              <a:gd name="connsiteX4583" fmla="*/ 431525 w 1056130"/>
              <a:gd name="connsiteY4583" fmla="*/ 150499 h 1056130"/>
              <a:gd name="connsiteX4584" fmla="*/ 390480 w 1056130"/>
              <a:gd name="connsiteY4584" fmla="*/ 150499 h 1056130"/>
              <a:gd name="connsiteX4585" fmla="*/ 388080 w 1056130"/>
              <a:gd name="connsiteY4585" fmla="*/ 148098 h 1056130"/>
              <a:gd name="connsiteX4586" fmla="*/ 388080 w 1056130"/>
              <a:gd name="connsiteY4586" fmla="*/ 107413 h 1056130"/>
              <a:gd name="connsiteX4587" fmla="*/ 388080 w 1056130"/>
              <a:gd name="connsiteY4587" fmla="*/ 106357 h 1056130"/>
              <a:gd name="connsiteX4588" fmla="*/ 389520 w 1056130"/>
              <a:gd name="connsiteY4588" fmla="*/ 105013 h 1056130"/>
              <a:gd name="connsiteX4589" fmla="*/ 433926 w 1056130"/>
              <a:gd name="connsiteY4589" fmla="*/ 195528 h 1056130"/>
              <a:gd name="connsiteX4590" fmla="*/ 431789 w 1056130"/>
              <a:gd name="connsiteY4590" fmla="*/ 197712 h 1056130"/>
              <a:gd name="connsiteX4591" fmla="*/ 390240 w 1056130"/>
              <a:gd name="connsiteY4591" fmla="*/ 197712 h 1056130"/>
              <a:gd name="connsiteX4592" fmla="*/ 388224 w 1056130"/>
              <a:gd name="connsiteY4592" fmla="*/ 195696 h 1056130"/>
              <a:gd name="connsiteX4593" fmla="*/ 388224 w 1056130"/>
              <a:gd name="connsiteY4593" fmla="*/ 154123 h 1056130"/>
              <a:gd name="connsiteX4594" fmla="*/ 390216 w 1056130"/>
              <a:gd name="connsiteY4594" fmla="*/ 152059 h 1056130"/>
              <a:gd name="connsiteX4595" fmla="*/ 431789 w 1056130"/>
              <a:gd name="connsiteY4595" fmla="*/ 152059 h 1056130"/>
              <a:gd name="connsiteX4596" fmla="*/ 433950 w 1056130"/>
              <a:gd name="connsiteY4596" fmla="*/ 154219 h 1056130"/>
              <a:gd name="connsiteX4597" fmla="*/ 433926 w 1056130"/>
              <a:gd name="connsiteY4597" fmla="*/ 195528 h 1056130"/>
              <a:gd name="connsiteX4598" fmla="*/ 389664 w 1056130"/>
              <a:gd name="connsiteY4598" fmla="*/ 199297 h 1056130"/>
              <a:gd name="connsiteX4599" fmla="*/ 398353 w 1056130"/>
              <a:gd name="connsiteY4599" fmla="*/ 199297 h 1056130"/>
              <a:gd name="connsiteX4600" fmla="*/ 411243 w 1056130"/>
              <a:gd name="connsiteY4600" fmla="*/ 199297 h 1056130"/>
              <a:gd name="connsiteX4601" fmla="*/ 432029 w 1056130"/>
              <a:gd name="connsiteY4601" fmla="*/ 199297 h 1056130"/>
              <a:gd name="connsiteX4602" fmla="*/ 433926 w 1056130"/>
              <a:gd name="connsiteY4602" fmla="*/ 201145 h 1056130"/>
              <a:gd name="connsiteX4603" fmla="*/ 433926 w 1056130"/>
              <a:gd name="connsiteY4603" fmla="*/ 242982 h 1056130"/>
              <a:gd name="connsiteX4604" fmla="*/ 431837 w 1056130"/>
              <a:gd name="connsiteY4604" fmla="*/ 244950 h 1056130"/>
              <a:gd name="connsiteX4605" fmla="*/ 390528 w 1056130"/>
              <a:gd name="connsiteY4605" fmla="*/ 244950 h 1056130"/>
              <a:gd name="connsiteX4606" fmla="*/ 388128 w 1056130"/>
              <a:gd name="connsiteY4606" fmla="*/ 242550 h 1056130"/>
              <a:gd name="connsiteX4607" fmla="*/ 388128 w 1056130"/>
              <a:gd name="connsiteY4607" fmla="*/ 203329 h 1056130"/>
              <a:gd name="connsiteX4608" fmla="*/ 388128 w 1056130"/>
              <a:gd name="connsiteY4608" fmla="*/ 200713 h 1056130"/>
              <a:gd name="connsiteX4609" fmla="*/ 389688 w 1056130"/>
              <a:gd name="connsiteY4609" fmla="*/ 199297 h 1056130"/>
              <a:gd name="connsiteX4610" fmla="*/ 388872 w 1056130"/>
              <a:gd name="connsiteY4610" fmla="*/ 624149 h 1056130"/>
              <a:gd name="connsiteX4611" fmla="*/ 432317 w 1056130"/>
              <a:gd name="connsiteY4611" fmla="*/ 624149 h 1056130"/>
              <a:gd name="connsiteX4612" fmla="*/ 427877 w 1056130"/>
              <a:gd name="connsiteY4612" fmla="*/ 626837 h 1056130"/>
              <a:gd name="connsiteX4613" fmla="*/ 386880 w 1056130"/>
              <a:gd name="connsiteY4613" fmla="*/ 626837 h 1056130"/>
              <a:gd name="connsiteX4614" fmla="*/ 384335 w 1056130"/>
              <a:gd name="connsiteY4614" fmla="*/ 626837 h 1056130"/>
              <a:gd name="connsiteX4615" fmla="*/ 388896 w 1056130"/>
              <a:gd name="connsiteY4615" fmla="*/ 624173 h 1056130"/>
              <a:gd name="connsiteX4616" fmla="*/ 384815 w 1056130"/>
              <a:gd name="connsiteY4616" fmla="*/ 622589 h 1056130"/>
              <a:gd name="connsiteX4617" fmla="*/ 342954 w 1056130"/>
              <a:gd name="connsiteY4617" fmla="*/ 622589 h 1056130"/>
              <a:gd name="connsiteX4618" fmla="*/ 341154 w 1056130"/>
              <a:gd name="connsiteY4618" fmla="*/ 620669 h 1056130"/>
              <a:gd name="connsiteX4619" fmla="*/ 341154 w 1056130"/>
              <a:gd name="connsiteY4619" fmla="*/ 599594 h 1056130"/>
              <a:gd name="connsiteX4620" fmla="*/ 341154 w 1056130"/>
              <a:gd name="connsiteY4620" fmla="*/ 579047 h 1056130"/>
              <a:gd name="connsiteX4621" fmla="*/ 343098 w 1056130"/>
              <a:gd name="connsiteY4621" fmla="*/ 576935 h 1056130"/>
              <a:gd name="connsiteX4622" fmla="*/ 384719 w 1056130"/>
              <a:gd name="connsiteY4622" fmla="*/ 576935 h 1056130"/>
              <a:gd name="connsiteX4623" fmla="*/ 386640 w 1056130"/>
              <a:gd name="connsiteY4623" fmla="*/ 578759 h 1056130"/>
              <a:gd name="connsiteX4624" fmla="*/ 386640 w 1056130"/>
              <a:gd name="connsiteY4624" fmla="*/ 620909 h 1056130"/>
              <a:gd name="connsiteX4625" fmla="*/ 384840 w 1056130"/>
              <a:gd name="connsiteY4625" fmla="*/ 622613 h 1056130"/>
              <a:gd name="connsiteX4626" fmla="*/ 341154 w 1056130"/>
              <a:gd name="connsiteY4626" fmla="*/ 12386 h 1056130"/>
              <a:gd name="connsiteX4627" fmla="*/ 343026 w 1056130"/>
              <a:gd name="connsiteY4627" fmla="*/ 10513 h 1056130"/>
              <a:gd name="connsiteX4628" fmla="*/ 384863 w 1056130"/>
              <a:gd name="connsiteY4628" fmla="*/ 10513 h 1056130"/>
              <a:gd name="connsiteX4629" fmla="*/ 386664 w 1056130"/>
              <a:gd name="connsiteY4629" fmla="*/ 12266 h 1056130"/>
              <a:gd name="connsiteX4630" fmla="*/ 386664 w 1056130"/>
              <a:gd name="connsiteY4630" fmla="*/ 54367 h 1056130"/>
              <a:gd name="connsiteX4631" fmla="*/ 384888 w 1056130"/>
              <a:gd name="connsiteY4631" fmla="*/ 56143 h 1056130"/>
              <a:gd name="connsiteX4632" fmla="*/ 343074 w 1056130"/>
              <a:gd name="connsiteY4632" fmla="*/ 56143 h 1056130"/>
              <a:gd name="connsiteX4633" fmla="*/ 341178 w 1056130"/>
              <a:gd name="connsiteY4633" fmla="*/ 54271 h 1056130"/>
              <a:gd name="connsiteX4634" fmla="*/ 341178 w 1056130"/>
              <a:gd name="connsiteY4634" fmla="*/ 33508 h 1056130"/>
              <a:gd name="connsiteX4635" fmla="*/ 341154 w 1056130"/>
              <a:gd name="connsiteY4635" fmla="*/ 12386 h 1056130"/>
              <a:gd name="connsiteX4636" fmla="*/ 342906 w 1056130"/>
              <a:gd name="connsiteY4636" fmla="*/ 57631 h 1056130"/>
              <a:gd name="connsiteX4637" fmla="*/ 384743 w 1056130"/>
              <a:gd name="connsiteY4637" fmla="*/ 57631 h 1056130"/>
              <a:gd name="connsiteX4638" fmla="*/ 386616 w 1056130"/>
              <a:gd name="connsiteY4638" fmla="*/ 59503 h 1056130"/>
              <a:gd name="connsiteX4639" fmla="*/ 386616 w 1056130"/>
              <a:gd name="connsiteY4639" fmla="*/ 80554 h 1056130"/>
              <a:gd name="connsiteX4640" fmla="*/ 386616 w 1056130"/>
              <a:gd name="connsiteY4640" fmla="*/ 101365 h 1056130"/>
              <a:gd name="connsiteX4641" fmla="*/ 384599 w 1056130"/>
              <a:gd name="connsiteY4641" fmla="*/ 103381 h 1056130"/>
              <a:gd name="connsiteX4642" fmla="*/ 343026 w 1056130"/>
              <a:gd name="connsiteY4642" fmla="*/ 103381 h 1056130"/>
              <a:gd name="connsiteX4643" fmla="*/ 341154 w 1056130"/>
              <a:gd name="connsiteY4643" fmla="*/ 101485 h 1056130"/>
              <a:gd name="connsiteX4644" fmla="*/ 341154 w 1056130"/>
              <a:gd name="connsiteY4644" fmla="*/ 59383 h 1056130"/>
              <a:gd name="connsiteX4645" fmla="*/ 342906 w 1056130"/>
              <a:gd name="connsiteY4645" fmla="*/ 57631 h 1056130"/>
              <a:gd name="connsiteX4646" fmla="*/ 339546 w 1056130"/>
              <a:gd name="connsiteY4646" fmla="*/ 101244 h 1056130"/>
              <a:gd name="connsiteX4647" fmla="*/ 337386 w 1056130"/>
              <a:gd name="connsiteY4647" fmla="*/ 103405 h 1056130"/>
              <a:gd name="connsiteX4648" fmla="*/ 296077 w 1056130"/>
              <a:gd name="connsiteY4648" fmla="*/ 103405 h 1056130"/>
              <a:gd name="connsiteX4649" fmla="*/ 293892 w 1056130"/>
              <a:gd name="connsiteY4649" fmla="*/ 101244 h 1056130"/>
              <a:gd name="connsiteX4650" fmla="*/ 293892 w 1056130"/>
              <a:gd name="connsiteY4650" fmla="*/ 59671 h 1056130"/>
              <a:gd name="connsiteX4651" fmla="*/ 295933 w 1056130"/>
              <a:gd name="connsiteY4651" fmla="*/ 57655 h 1056130"/>
              <a:gd name="connsiteX4652" fmla="*/ 337506 w 1056130"/>
              <a:gd name="connsiteY4652" fmla="*/ 57655 h 1056130"/>
              <a:gd name="connsiteX4653" fmla="*/ 339546 w 1056130"/>
              <a:gd name="connsiteY4653" fmla="*/ 59671 h 1056130"/>
              <a:gd name="connsiteX4654" fmla="*/ 339546 w 1056130"/>
              <a:gd name="connsiteY4654" fmla="*/ 80722 h 1056130"/>
              <a:gd name="connsiteX4655" fmla="*/ 339546 w 1056130"/>
              <a:gd name="connsiteY4655" fmla="*/ 101244 h 1056130"/>
              <a:gd name="connsiteX4656" fmla="*/ 293940 w 1056130"/>
              <a:gd name="connsiteY4656" fmla="*/ 12554 h 1056130"/>
              <a:gd name="connsiteX4657" fmla="*/ 295981 w 1056130"/>
              <a:gd name="connsiteY4657" fmla="*/ 10513 h 1056130"/>
              <a:gd name="connsiteX4658" fmla="*/ 337578 w 1056130"/>
              <a:gd name="connsiteY4658" fmla="*/ 10513 h 1056130"/>
              <a:gd name="connsiteX4659" fmla="*/ 339594 w 1056130"/>
              <a:gd name="connsiteY4659" fmla="*/ 12578 h 1056130"/>
              <a:gd name="connsiteX4660" fmla="*/ 339594 w 1056130"/>
              <a:gd name="connsiteY4660" fmla="*/ 54175 h 1056130"/>
              <a:gd name="connsiteX4661" fmla="*/ 337698 w 1056130"/>
              <a:gd name="connsiteY4661" fmla="*/ 56071 h 1056130"/>
              <a:gd name="connsiteX4662" fmla="*/ 296053 w 1056130"/>
              <a:gd name="connsiteY4662" fmla="*/ 56071 h 1056130"/>
              <a:gd name="connsiteX4663" fmla="*/ 293892 w 1056130"/>
              <a:gd name="connsiteY4663" fmla="*/ 53911 h 1056130"/>
              <a:gd name="connsiteX4664" fmla="*/ 293940 w 1056130"/>
              <a:gd name="connsiteY4664" fmla="*/ 106933 h 1056130"/>
              <a:gd name="connsiteX4665" fmla="*/ 295765 w 1056130"/>
              <a:gd name="connsiteY4665" fmla="*/ 104989 h 1056130"/>
              <a:gd name="connsiteX4666" fmla="*/ 337890 w 1056130"/>
              <a:gd name="connsiteY4666" fmla="*/ 104989 h 1056130"/>
              <a:gd name="connsiteX4667" fmla="*/ 339618 w 1056130"/>
              <a:gd name="connsiteY4667" fmla="*/ 106813 h 1056130"/>
              <a:gd name="connsiteX4668" fmla="*/ 339618 w 1056130"/>
              <a:gd name="connsiteY4668" fmla="*/ 148674 h 1056130"/>
              <a:gd name="connsiteX4669" fmla="*/ 337410 w 1056130"/>
              <a:gd name="connsiteY4669" fmla="*/ 150499 h 1056130"/>
              <a:gd name="connsiteX4670" fmla="*/ 300205 w 1056130"/>
              <a:gd name="connsiteY4670" fmla="*/ 150499 h 1056130"/>
              <a:gd name="connsiteX4671" fmla="*/ 295741 w 1056130"/>
              <a:gd name="connsiteY4671" fmla="*/ 150499 h 1056130"/>
              <a:gd name="connsiteX4672" fmla="*/ 293892 w 1056130"/>
              <a:gd name="connsiteY4672" fmla="*/ 148554 h 1056130"/>
              <a:gd name="connsiteX4673" fmla="*/ 293892 w 1056130"/>
              <a:gd name="connsiteY4673" fmla="*/ 106933 h 1056130"/>
              <a:gd name="connsiteX4674" fmla="*/ 293940 w 1056130"/>
              <a:gd name="connsiteY4674" fmla="*/ 154219 h 1056130"/>
              <a:gd name="connsiteX4675" fmla="*/ 296077 w 1056130"/>
              <a:gd name="connsiteY4675" fmla="*/ 151987 h 1056130"/>
              <a:gd name="connsiteX4676" fmla="*/ 337674 w 1056130"/>
              <a:gd name="connsiteY4676" fmla="*/ 151987 h 1056130"/>
              <a:gd name="connsiteX4677" fmla="*/ 339786 w 1056130"/>
              <a:gd name="connsiteY4677" fmla="*/ 153979 h 1056130"/>
              <a:gd name="connsiteX4678" fmla="*/ 339786 w 1056130"/>
              <a:gd name="connsiteY4678" fmla="*/ 195840 h 1056130"/>
              <a:gd name="connsiteX4679" fmla="*/ 337914 w 1056130"/>
              <a:gd name="connsiteY4679" fmla="*/ 197808 h 1056130"/>
              <a:gd name="connsiteX4680" fmla="*/ 295789 w 1056130"/>
              <a:gd name="connsiteY4680" fmla="*/ 197808 h 1056130"/>
              <a:gd name="connsiteX4681" fmla="*/ 293964 w 1056130"/>
              <a:gd name="connsiteY4681" fmla="*/ 195816 h 1056130"/>
              <a:gd name="connsiteX4682" fmla="*/ 293964 w 1056130"/>
              <a:gd name="connsiteY4682" fmla="*/ 174766 h 1056130"/>
              <a:gd name="connsiteX4683" fmla="*/ 294468 w 1056130"/>
              <a:gd name="connsiteY4683" fmla="*/ 624197 h 1056130"/>
              <a:gd name="connsiteX4684" fmla="*/ 335489 w 1056130"/>
              <a:gd name="connsiteY4684" fmla="*/ 624197 h 1056130"/>
              <a:gd name="connsiteX4685" fmla="*/ 336017 w 1056130"/>
              <a:gd name="connsiteY4685" fmla="*/ 624509 h 1056130"/>
              <a:gd name="connsiteX4686" fmla="*/ 328817 w 1056130"/>
              <a:gd name="connsiteY4686" fmla="*/ 626909 h 1056130"/>
              <a:gd name="connsiteX4687" fmla="*/ 291228 w 1056130"/>
              <a:gd name="connsiteY4687" fmla="*/ 626909 h 1056130"/>
              <a:gd name="connsiteX4688" fmla="*/ 288348 w 1056130"/>
              <a:gd name="connsiteY4688" fmla="*/ 626909 h 1056130"/>
              <a:gd name="connsiteX4689" fmla="*/ 288204 w 1056130"/>
              <a:gd name="connsiteY4689" fmla="*/ 626429 h 1056130"/>
              <a:gd name="connsiteX4690" fmla="*/ 294324 w 1056130"/>
              <a:gd name="connsiteY4690" fmla="*/ 624197 h 1056130"/>
              <a:gd name="connsiteX4691" fmla="*/ 292308 w 1056130"/>
              <a:gd name="connsiteY4691" fmla="*/ 431645 h 1056130"/>
              <a:gd name="connsiteX4692" fmla="*/ 290148 w 1056130"/>
              <a:gd name="connsiteY4692" fmla="*/ 433782 h 1056130"/>
              <a:gd name="connsiteX4693" fmla="*/ 248815 w 1056130"/>
              <a:gd name="connsiteY4693" fmla="*/ 433782 h 1056130"/>
              <a:gd name="connsiteX4694" fmla="*/ 246654 w 1056130"/>
              <a:gd name="connsiteY4694" fmla="*/ 431597 h 1056130"/>
              <a:gd name="connsiteX4695" fmla="*/ 246654 w 1056130"/>
              <a:gd name="connsiteY4695" fmla="*/ 390264 h 1056130"/>
              <a:gd name="connsiteX4696" fmla="*/ 248863 w 1056130"/>
              <a:gd name="connsiteY4696" fmla="*/ 388128 h 1056130"/>
              <a:gd name="connsiteX4697" fmla="*/ 290196 w 1056130"/>
              <a:gd name="connsiteY4697" fmla="*/ 388128 h 1056130"/>
              <a:gd name="connsiteX4698" fmla="*/ 292308 w 1056130"/>
              <a:gd name="connsiteY4698" fmla="*/ 390312 h 1056130"/>
              <a:gd name="connsiteX4699" fmla="*/ 292308 w 1056130"/>
              <a:gd name="connsiteY4699" fmla="*/ 431645 h 1056130"/>
              <a:gd name="connsiteX4700" fmla="*/ 292308 w 1056130"/>
              <a:gd name="connsiteY4700" fmla="*/ 384479 h 1056130"/>
              <a:gd name="connsiteX4701" fmla="*/ 290364 w 1056130"/>
              <a:gd name="connsiteY4701" fmla="*/ 386544 h 1056130"/>
              <a:gd name="connsiteX4702" fmla="*/ 248743 w 1056130"/>
              <a:gd name="connsiteY4702" fmla="*/ 386544 h 1056130"/>
              <a:gd name="connsiteX4703" fmla="*/ 246654 w 1056130"/>
              <a:gd name="connsiteY4703" fmla="*/ 384335 h 1056130"/>
              <a:gd name="connsiteX4704" fmla="*/ 246654 w 1056130"/>
              <a:gd name="connsiteY4704" fmla="*/ 343242 h 1056130"/>
              <a:gd name="connsiteX4705" fmla="*/ 248767 w 1056130"/>
              <a:gd name="connsiteY4705" fmla="*/ 341058 h 1056130"/>
              <a:gd name="connsiteX4706" fmla="*/ 290100 w 1056130"/>
              <a:gd name="connsiteY4706" fmla="*/ 341058 h 1056130"/>
              <a:gd name="connsiteX4707" fmla="*/ 292308 w 1056130"/>
              <a:gd name="connsiteY4707" fmla="*/ 343122 h 1056130"/>
              <a:gd name="connsiteX4708" fmla="*/ 246702 w 1056130"/>
              <a:gd name="connsiteY4708" fmla="*/ 295933 h 1056130"/>
              <a:gd name="connsiteX4709" fmla="*/ 248815 w 1056130"/>
              <a:gd name="connsiteY4709" fmla="*/ 293724 h 1056130"/>
              <a:gd name="connsiteX4710" fmla="*/ 290388 w 1056130"/>
              <a:gd name="connsiteY4710" fmla="*/ 293724 h 1056130"/>
              <a:gd name="connsiteX4711" fmla="*/ 292356 w 1056130"/>
              <a:gd name="connsiteY4711" fmla="*/ 295789 h 1056130"/>
              <a:gd name="connsiteX4712" fmla="*/ 292356 w 1056130"/>
              <a:gd name="connsiteY4712" fmla="*/ 337362 h 1056130"/>
              <a:gd name="connsiteX4713" fmla="*/ 290148 w 1056130"/>
              <a:gd name="connsiteY4713" fmla="*/ 339474 h 1056130"/>
              <a:gd name="connsiteX4714" fmla="*/ 249103 w 1056130"/>
              <a:gd name="connsiteY4714" fmla="*/ 339474 h 1056130"/>
              <a:gd name="connsiteX4715" fmla="*/ 246702 w 1056130"/>
              <a:gd name="connsiteY4715" fmla="*/ 337242 h 1056130"/>
              <a:gd name="connsiteX4716" fmla="*/ 246702 w 1056130"/>
              <a:gd name="connsiteY4716" fmla="*/ 295933 h 1056130"/>
              <a:gd name="connsiteX4717" fmla="*/ 292308 w 1056130"/>
              <a:gd name="connsiteY4717" fmla="*/ 505526 h 1056130"/>
              <a:gd name="connsiteX4718" fmla="*/ 292308 w 1056130"/>
              <a:gd name="connsiteY4718" fmla="*/ 526073 h 1056130"/>
              <a:gd name="connsiteX4719" fmla="*/ 290124 w 1056130"/>
              <a:gd name="connsiteY4719" fmla="*/ 528185 h 1056130"/>
              <a:gd name="connsiteX4720" fmla="*/ 248767 w 1056130"/>
              <a:gd name="connsiteY4720" fmla="*/ 528185 h 1056130"/>
              <a:gd name="connsiteX4721" fmla="*/ 246654 w 1056130"/>
              <a:gd name="connsiteY4721" fmla="*/ 525977 h 1056130"/>
              <a:gd name="connsiteX4722" fmla="*/ 246654 w 1056130"/>
              <a:gd name="connsiteY4722" fmla="*/ 484884 h 1056130"/>
              <a:gd name="connsiteX4723" fmla="*/ 249055 w 1056130"/>
              <a:gd name="connsiteY4723" fmla="*/ 482628 h 1056130"/>
              <a:gd name="connsiteX4724" fmla="*/ 290148 w 1056130"/>
              <a:gd name="connsiteY4724" fmla="*/ 482628 h 1056130"/>
              <a:gd name="connsiteX4725" fmla="*/ 292356 w 1056130"/>
              <a:gd name="connsiteY4725" fmla="*/ 485028 h 1056130"/>
              <a:gd name="connsiteX4726" fmla="*/ 292308 w 1056130"/>
              <a:gd name="connsiteY4726" fmla="*/ 573359 h 1056130"/>
              <a:gd name="connsiteX4727" fmla="*/ 290268 w 1056130"/>
              <a:gd name="connsiteY4727" fmla="*/ 575351 h 1056130"/>
              <a:gd name="connsiteX4728" fmla="*/ 248911 w 1056130"/>
              <a:gd name="connsiteY4728" fmla="*/ 575351 h 1056130"/>
              <a:gd name="connsiteX4729" fmla="*/ 246654 w 1056130"/>
              <a:gd name="connsiteY4729" fmla="*/ 572951 h 1056130"/>
              <a:gd name="connsiteX4730" fmla="*/ 246654 w 1056130"/>
              <a:gd name="connsiteY4730" fmla="*/ 532266 h 1056130"/>
              <a:gd name="connsiteX4731" fmla="*/ 249055 w 1056130"/>
              <a:gd name="connsiteY4731" fmla="*/ 529865 h 1056130"/>
              <a:gd name="connsiteX4732" fmla="*/ 290148 w 1056130"/>
              <a:gd name="connsiteY4732" fmla="*/ 529865 h 1056130"/>
              <a:gd name="connsiteX4733" fmla="*/ 292212 w 1056130"/>
              <a:gd name="connsiteY4733" fmla="*/ 531834 h 1056130"/>
              <a:gd name="connsiteX4734" fmla="*/ 246702 w 1056130"/>
              <a:gd name="connsiteY4734" fmla="*/ 579047 h 1056130"/>
              <a:gd name="connsiteX4735" fmla="*/ 248935 w 1056130"/>
              <a:gd name="connsiteY4735" fmla="*/ 576935 h 1056130"/>
              <a:gd name="connsiteX4736" fmla="*/ 290292 w 1056130"/>
              <a:gd name="connsiteY4736" fmla="*/ 576935 h 1056130"/>
              <a:gd name="connsiteX4737" fmla="*/ 292356 w 1056130"/>
              <a:gd name="connsiteY4737" fmla="*/ 578903 h 1056130"/>
              <a:gd name="connsiteX4738" fmla="*/ 292356 w 1056130"/>
              <a:gd name="connsiteY4738" fmla="*/ 620789 h 1056130"/>
              <a:gd name="connsiteX4739" fmla="*/ 290412 w 1056130"/>
              <a:gd name="connsiteY4739" fmla="*/ 622589 h 1056130"/>
              <a:gd name="connsiteX4740" fmla="*/ 248767 w 1056130"/>
              <a:gd name="connsiteY4740" fmla="*/ 622589 h 1056130"/>
              <a:gd name="connsiteX4741" fmla="*/ 246654 w 1056130"/>
              <a:gd name="connsiteY4741" fmla="*/ 620669 h 1056130"/>
              <a:gd name="connsiteX4742" fmla="*/ 246702 w 1056130"/>
              <a:gd name="connsiteY4742" fmla="*/ 579047 h 1056130"/>
              <a:gd name="connsiteX4743" fmla="*/ 290388 w 1056130"/>
              <a:gd name="connsiteY4743" fmla="*/ 244974 h 1056130"/>
              <a:gd name="connsiteX4744" fmla="*/ 248767 w 1056130"/>
              <a:gd name="connsiteY4744" fmla="*/ 244974 h 1056130"/>
              <a:gd name="connsiteX4745" fmla="*/ 246654 w 1056130"/>
              <a:gd name="connsiteY4745" fmla="*/ 242718 h 1056130"/>
              <a:gd name="connsiteX4746" fmla="*/ 246654 w 1056130"/>
              <a:gd name="connsiteY4746" fmla="*/ 201361 h 1056130"/>
              <a:gd name="connsiteX4747" fmla="*/ 248623 w 1056130"/>
              <a:gd name="connsiteY4747" fmla="*/ 199321 h 1056130"/>
              <a:gd name="connsiteX4748" fmla="*/ 290508 w 1056130"/>
              <a:gd name="connsiteY4748" fmla="*/ 199321 h 1056130"/>
              <a:gd name="connsiteX4749" fmla="*/ 292308 w 1056130"/>
              <a:gd name="connsiteY4749" fmla="*/ 201241 h 1056130"/>
              <a:gd name="connsiteX4750" fmla="*/ 292308 w 1056130"/>
              <a:gd name="connsiteY4750" fmla="*/ 242862 h 1056130"/>
              <a:gd name="connsiteX4751" fmla="*/ 290388 w 1056130"/>
              <a:gd name="connsiteY4751" fmla="*/ 244974 h 1056130"/>
              <a:gd name="connsiteX4752" fmla="*/ 249103 w 1056130"/>
              <a:gd name="connsiteY4752" fmla="*/ 105013 h 1056130"/>
              <a:gd name="connsiteX4753" fmla="*/ 290196 w 1056130"/>
              <a:gd name="connsiteY4753" fmla="*/ 105013 h 1056130"/>
              <a:gd name="connsiteX4754" fmla="*/ 292404 w 1056130"/>
              <a:gd name="connsiteY4754" fmla="*/ 107077 h 1056130"/>
              <a:gd name="connsiteX4755" fmla="*/ 292404 w 1056130"/>
              <a:gd name="connsiteY4755" fmla="*/ 148410 h 1056130"/>
              <a:gd name="connsiteX4756" fmla="*/ 290460 w 1056130"/>
              <a:gd name="connsiteY4756" fmla="*/ 150475 h 1056130"/>
              <a:gd name="connsiteX4757" fmla="*/ 248743 w 1056130"/>
              <a:gd name="connsiteY4757" fmla="*/ 150475 h 1056130"/>
              <a:gd name="connsiteX4758" fmla="*/ 246654 w 1056130"/>
              <a:gd name="connsiteY4758" fmla="*/ 148290 h 1056130"/>
              <a:gd name="connsiteX4759" fmla="*/ 246654 w 1056130"/>
              <a:gd name="connsiteY4759" fmla="*/ 107197 h 1056130"/>
              <a:gd name="connsiteX4760" fmla="*/ 249103 w 1056130"/>
              <a:gd name="connsiteY4760" fmla="*/ 105013 h 1056130"/>
              <a:gd name="connsiteX4761" fmla="*/ 246702 w 1056130"/>
              <a:gd name="connsiteY4761" fmla="*/ 12746 h 1056130"/>
              <a:gd name="connsiteX4762" fmla="*/ 249103 w 1056130"/>
              <a:gd name="connsiteY4762" fmla="*/ 10513 h 1056130"/>
              <a:gd name="connsiteX4763" fmla="*/ 290220 w 1056130"/>
              <a:gd name="connsiteY4763" fmla="*/ 10513 h 1056130"/>
              <a:gd name="connsiteX4764" fmla="*/ 292404 w 1056130"/>
              <a:gd name="connsiteY4764" fmla="*/ 12914 h 1056130"/>
              <a:gd name="connsiteX4765" fmla="*/ 292404 w 1056130"/>
              <a:gd name="connsiteY4765" fmla="*/ 53959 h 1056130"/>
              <a:gd name="connsiteX4766" fmla="*/ 290220 w 1056130"/>
              <a:gd name="connsiteY4766" fmla="*/ 56071 h 1056130"/>
              <a:gd name="connsiteX4767" fmla="*/ 249103 w 1056130"/>
              <a:gd name="connsiteY4767" fmla="*/ 56071 h 1056130"/>
              <a:gd name="connsiteX4768" fmla="*/ 246702 w 1056130"/>
              <a:gd name="connsiteY4768" fmla="*/ 53863 h 1056130"/>
              <a:gd name="connsiteX4769" fmla="*/ 246702 w 1056130"/>
              <a:gd name="connsiteY4769" fmla="*/ 12746 h 1056130"/>
              <a:gd name="connsiteX4770" fmla="*/ 246702 w 1056130"/>
              <a:gd name="connsiteY4770" fmla="*/ 59839 h 1056130"/>
              <a:gd name="connsiteX4771" fmla="*/ 248839 w 1056130"/>
              <a:gd name="connsiteY4771" fmla="*/ 57655 h 1056130"/>
              <a:gd name="connsiteX4772" fmla="*/ 290412 w 1056130"/>
              <a:gd name="connsiteY4772" fmla="*/ 57655 h 1056130"/>
              <a:gd name="connsiteX4773" fmla="*/ 292356 w 1056130"/>
              <a:gd name="connsiteY4773" fmla="*/ 59479 h 1056130"/>
              <a:gd name="connsiteX4774" fmla="*/ 292356 w 1056130"/>
              <a:gd name="connsiteY4774" fmla="*/ 101581 h 1056130"/>
              <a:gd name="connsiteX4775" fmla="*/ 290388 w 1056130"/>
              <a:gd name="connsiteY4775" fmla="*/ 103405 h 1056130"/>
              <a:gd name="connsiteX4776" fmla="*/ 248767 w 1056130"/>
              <a:gd name="connsiteY4776" fmla="*/ 103405 h 1056130"/>
              <a:gd name="connsiteX4777" fmla="*/ 246654 w 1056130"/>
              <a:gd name="connsiteY4777" fmla="*/ 101172 h 1056130"/>
              <a:gd name="connsiteX4778" fmla="*/ 246654 w 1056130"/>
              <a:gd name="connsiteY4778" fmla="*/ 80362 h 1056130"/>
              <a:gd name="connsiteX4779" fmla="*/ 246702 w 1056130"/>
              <a:gd name="connsiteY4779" fmla="*/ 59839 h 1056130"/>
              <a:gd name="connsiteX4780" fmla="*/ 246702 w 1056130"/>
              <a:gd name="connsiteY4780" fmla="*/ 154051 h 1056130"/>
              <a:gd name="connsiteX4781" fmla="*/ 248815 w 1056130"/>
              <a:gd name="connsiteY4781" fmla="*/ 152059 h 1056130"/>
              <a:gd name="connsiteX4782" fmla="*/ 290124 w 1056130"/>
              <a:gd name="connsiteY4782" fmla="*/ 152059 h 1056130"/>
              <a:gd name="connsiteX4783" fmla="*/ 292356 w 1056130"/>
              <a:gd name="connsiteY4783" fmla="*/ 154147 h 1056130"/>
              <a:gd name="connsiteX4784" fmla="*/ 292356 w 1056130"/>
              <a:gd name="connsiteY4784" fmla="*/ 195744 h 1056130"/>
              <a:gd name="connsiteX4785" fmla="*/ 290292 w 1056130"/>
              <a:gd name="connsiteY4785" fmla="*/ 197712 h 1056130"/>
              <a:gd name="connsiteX4786" fmla="*/ 248671 w 1056130"/>
              <a:gd name="connsiteY4786" fmla="*/ 197712 h 1056130"/>
              <a:gd name="connsiteX4787" fmla="*/ 246654 w 1056130"/>
              <a:gd name="connsiteY4787" fmla="*/ 195648 h 1056130"/>
              <a:gd name="connsiteX4788" fmla="*/ 246702 w 1056130"/>
              <a:gd name="connsiteY4788" fmla="*/ 154051 h 1056130"/>
              <a:gd name="connsiteX4789" fmla="*/ 248287 w 1056130"/>
              <a:gd name="connsiteY4789" fmla="*/ 246558 h 1056130"/>
              <a:gd name="connsiteX4790" fmla="*/ 249343 w 1056130"/>
              <a:gd name="connsiteY4790" fmla="*/ 246558 h 1056130"/>
              <a:gd name="connsiteX4791" fmla="*/ 290148 w 1056130"/>
              <a:gd name="connsiteY4791" fmla="*/ 246558 h 1056130"/>
              <a:gd name="connsiteX4792" fmla="*/ 292332 w 1056130"/>
              <a:gd name="connsiteY4792" fmla="*/ 248671 h 1056130"/>
              <a:gd name="connsiteX4793" fmla="*/ 292332 w 1056130"/>
              <a:gd name="connsiteY4793" fmla="*/ 289836 h 1056130"/>
              <a:gd name="connsiteX4794" fmla="*/ 289932 w 1056130"/>
              <a:gd name="connsiteY4794" fmla="*/ 292236 h 1056130"/>
              <a:gd name="connsiteX4795" fmla="*/ 249271 w 1056130"/>
              <a:gd name="connsiteY4795" fmla="*/ 292236 h 1056130"/>
              <a:gd name="connsiteX4796" fmla="*/ 246654 w 1056130"/>
              <a:gd name="connsiteY4796" fmla="*/ 289836 h 1056130"/>
              <a:gd name="connsiteX4797" fmla="*/ 246654 w 1056130"/>
              <a:gd name="connsiteY4797" fmla="*/ 249031 h 1056130"/>
              <a:gd name="connsiteX4798" fmla="*/ 246654 w 1056130"/>
              <a:gd name="connsiteY4798" fmla="*/ 247975 h 1056130"/>
              <a:gd name="connsiteX4799" fmla="*/ 248239 w 1056130"/>
              <a:gd name="connsiteY4799" fmla="*/ 246630 h 1056130"/>
              <a:gd name="connsiteX4800" fmla="*/ 246702 w 1056130"/>
              <a:gd name="connsiteY4800" fmla="*/ 479171 h 1056130"/>
              <a:gd name="connsiteX4801" fmla="*/ 246702 w 1056130"/>
              <a:gd name="connsiteY4801" fmla="*/ 478379 h 1056130"/>
              <a:gd name="connsiteX4802" fmla="*/ 246702 w 1056130"/>
              <a:gd name="connsiteY4802" fmla="*/ 437814 h 1056130"/>
              <a:gd name="connsiteX4803" fmla="*/ 249103 w 1056130"/>
              <a:gd name="connsiteY4803" fmla="*/ 435414 h 1056130"/>
              <a:gd name="connsiteX4804" fmla="*/ 290172 w 1056130"/>
              <a:gd name="connsiteY4804" fmla="*/ 435414 h 1056130"/>
              <a:gd name="connsiteX4805" fmla="*/ 292380 w 1056130"/>
              <a:gd name="connsiteY4805" fmla="*/ 437478 h 1056130"/>
              <a:gd name="connsiteX4806" fmla="*/ 292380 w 1056130"/>
              <a:gd name="connsiteY4806" fmla="*/ 478835 h 1056130"/>
              <a:gd name="connsiteX4807" fmla="*/ 289980 w 1056130"/>
              <a:gd name="connsiteY4807" fmla="*/ 481067 h 1056130"/>
              <a:gd name="connsiteX4808" fmla="*/ 249103 w 1056130"/>
              <a:gd name="connsiteY4808" fmla="*/ 481067 h 1056130"/>
              <a:gd name="connsiteX4809" fmla="*/ 248311 w 1056130"/>
              <a:gd name="connsiteY4809" fmla="*/ 481067 h 1056130"/>
              <a:gd name="connsiteX4810" fmla="*/ 246702 w 1056130"/>
              <a:gd name="connsiteY4810" fmla="*/ 479171 h 1056130"/>
              <a:gd name="connsiteX4811" fmla="*/ 248863 w 1056130"/>
              <a:gd name="connsiteY4811" fmla="*/ 624125 h 1056130"/>
              <a:gd name="connsiteX4812" fmla="*/ 285131 w 1056130"/>
              <a:gd name="connsiteY4812" fmla="*/ 624125 h 1056130"/>
              <a:gd name="connsiteX4813" fmla="*/ 287531 w 1056130"/>
              <a:gd name="connsiteY4813" fmla="*/ 624125 h 1056130"/>
              <a:gd name="connsiteX4814" fmla="*/ 279154 w 1056130"/>
              <a:gd name="connsiteY4814" fmla="*/ 626837 h 1056130"/>
              <a:gd name="connsiteX4815" fmla="*/ 242622 w 1056130"/>
              <a:gd name="connsiteY4815" fmla="*/ 626837 h 1056130"/>
              <a:gd name="connsiteX4816" fmla="*/ 239430 w 1056130"/>
              <a:gd name="connsiteY4816" fmla="*/ 626501 h 1056130"/>
              <a:gd name="connsiteX4817" fmla="*/ 248815 w 1056130"/>
              <a:gd name="connsiteY4817" fmla="*/ 624125 h 1056130"/>
              <a:gd name="connsiteX4818" fmla="*/ 199489 w 1056130"/>
              <a:gd name="connsiteY4818" fmla="*/ 410955 h 1056130"/>
              <a:gd name="connsiteX4819" fmla="*/ 199489 w 1056130"/>
              <a:gd name="connsiteY4819" fmla="*/ 390168 h 1056130"/>
              <a:gd name="connsiteX4820" fmla="*/ 201505 w 1056130"/>
              <a:gd name="connsiteY4820" fmla="*/ 388128 h 1056130"/>
              <a:gd name="connsiteX4821" fmla="*/ 243102 w 1056130"/>
              <a:gd name="connsiteY4821" fmla="*/ 388128 h 1056130"/>
              <a:gd name="connsiteX4822" fmla="*/ 245046 w 1056130"/>
              <a:gd name="connsiteY4822" fmla="*/ 390024 h 1056130"/>
              <a:gd name="connsiteX4823" fmla="*/ 245046 w 1056130"/>
              <a:gd name="connsiteY4823" fmla="*/ 431885 h 1056130"/>
              <a:gd name="connsiteX4824" fmla="*/ 243126 w 1056130"/>
              <a:gd name="connsiteY4824" fmla="*/ 433782 h 1056130"/>
              <a:gd name="connsiteX4825" fmla="*/ 201265 w 1056130"/>
              <a:gd name="connsiteY4825" fmla="*/ 433782 h 1056130"/>
              <a:gd name="connsiteX4826" fmla="*/ 199465 w 1056130"/>
              <a:gd name="connsiteY4826" fmla="*/ 432005 h 1056130"/>
              <a:gd name="connsiteX4827" fmla="*/ 199489 w 1056130"/>
              <a:gd name="connsiteY4827" fmla="*/ 410955 h 1056130"/>
              <a:gd name="connsiteX4828" fmla="*/ 245094 w 1056130"/>
              <a:gd name="connsiteY4828" fmla="*/ 289860 h 1056130"/>
              <a:gd name="connsiteX4829" fmla="*/ 242694 w 1056130"/>
              <a:gd name="connsiteY4829" fmla="*/ 292116 h 1056130"/>
              <a:gd name="connsiteX4830" fmla="*/ 201697 w 1056130"/>
              <a:gd name="connsiteY4830" fmla="*/ 292116 h 1056130"/>
              <a:gd name="connsiteX4831" fmla="*/ 199489 w 1056130"/>
              <a:gd name="connsiteY4831" fmla="*/ 290028 h 1056130"/>
              <a:gd name="connsiteX4832" fmla="*/ 199489 w 1056130"/>
              <a:gd name="connsiteY4832" fmla="*/ 248743 h 1056130"/>
              <a:gd name="connsiteX4833" fmla="*/ 201649 w 1056130"/>
              <a:gd name="connsiteY4833" fmla="*/ 246558 h 1056130"/>
              <a:gd name="connsiteX4834" fmla="*/ 242694 w 1056130"/>
              <a:gd name="connsiteY4834" fmla="*/ 246558 h 1056130"/>
              <a:gd name="connsiteX4835" fmla="*/ 245094 w 1056130"/>
              <a:gd name="connsiteY4835" fmla="*/ 248815 h 1056130"/>
              <a:gd name="connsiteX4836" fmla="*/ 245046 w 1056130"/>
              <a:gd name="connsiteY4836" fmla="*/ 289836 h 1056130"/>
              <a:gd name="connsiteX4837" fmla="*/ 245094 w 1056130"/>
              <a:gd name="connsiteY4837" fmla="*/ 337218 h 1056130"/>
              <a:gd name="connsiteX4838" fmla="*/ 242694 w 1056130"/>
              <a:gd name="connsiteY4838" fmla="*/ 339474 h 1056130"/>
              <a:gd name="connsiteX4839" fmla="*/ 201889 w 1056130"/>
              <a:gd name="connsiteY4839" fmla="*/ 339474 h 1056130"/>
              <a:gd name="connsiteX4840" fmla="*/ 199489 w 1056130"/>
              <a:gd name="connsiteY4840" fmla="*/ 337266 h 1056130"/>
              <a:gd name="connsiteX4841" fmla="*/ 199489 w 1056130"/>
              <a:gd name="connsiteY4841" fmla="*/ 295933 h 1056130"/>
              <a:gd name="connsiteX4842" fmla="*/ 201577 w 1056130"/>
              <a:gd name="connsiteY4842" fmla="*/ 293724 h 1056130"/>
              <a:gd name="connsiteX4843" fmla="*/ 242910 w 1056130"/>
              <a:gd name="connsiteY4843" fmla="*/ 293724 h 1056130"/>
              <a:gd name="connsiteX4844" fmla="*/ 245046 w 1056130"/>
              <a:gd name="connsiteY4844" fmla="*/ 295885 h 1056130"/>
              <a:gd name="connsiteX4845" fmla="*/ 245046 w 1056130"/>
              <a:gd name="connsiteY4845" fmla="*/ 337218 h 1056130"/>
              <a:gd name="connsiteX4846" fmla="*/ 201721 w 1056130"/>
              <a:gd name="connsiteY4846" fmla="*/ 341058 h 1056130"/>
              <a:gd name="connsiteX4847" fmla="*/ 243030 w 1056130"/>
              <a:gd name="connsiteY4847" fmla="*/ 341058 h 1056130"/>
              <a:gd name="connsiteX4848" fmla="*/ 245118 w 1056130"/>
              <a:gd name="connsiteY4848" fmla="*/ 343266 h 1056130"/>
              <a:gd name="connsiteX4849" fmla="*/ 245118 w 1056130"/>
              <a:gd name="connsiteY4849" fmla="*/ 363789 h 1056130"/>
              <a:gd name="connsiteX4850" fmla="*/ 245118 w 1056130"/>
              <a:gd name="connsiteY4850" fmla="*/ 384287 h 1056130"/>
              <a:gd name="connsiteX4851" fmla="*/ 243054 w 1056130"/>
              <a:gd name="connsiteY4851" fmla="*/ 386544 h 1056130"/>
              <a:gd name="connsiteX4852" fmla="*/ 201433 w 1056130"/>
              <a:gd name="connsiteY4852" fmla="*/ 386544 h 1056130"/>
              <a:gd name="connsiteX4853" fmla="*/ 199489 w 1056130"/>
              <a:gd name="connsiteY4853" fmla="*/ 384479 h 1056130"/>
              <a:gd name="connsiteX4854" fmla="*/ 199489 w 1056130"/>
              <a:gd name="connsiteY4854" fmla="*/ 343146 h 1056130"/>
              <a:gd name="connsiteX4855" fmla="*/ 201673 w 1056130"/>
              <a:gd name="connsiteY4855" fmla="*/ 341058 h 1056130"/>
              <a:gd name="connsiteX4856" fmla="*/ 245094 w 1056130"/>
              <a:gd name="connsiteY4856" fmla="*/ 242862 h 1056130"/>
              <a:gd name="connsiteX4857" fmla="*/ 243102 w 1056130"/>
              <a:gd name="connsiteY4857" fmla="*/ 244950 h 1056130"/>
              <a:gd name="connsiteX4858" fmla="*/ 201481 w 1056130"/>
              <a:gd name="connsiteY4858" fmla="*/ 244950 h 1056130"/>
              <a:gd name="connsiteX4859" fmla="*/ 199537 w 1056130"/>
              <a:gd name="connsiteY4859" fmla="*/ 242862 h 1056130"/>
              <a:gd name="connsiteX4860" fmla="*/ 199537 w 1056130"/>
              <a:gd name="connsiteY4860" fmla="*/ 201505 h 1056130"/>
              <a:gd name="connsiteX4861" fmla="*/ 201649 w 1056130"/>
              <a:gd name="connsiteY4861" fmla="*/ 199321 h 1056130"/>
              <a:gd name="connsiteX4862" fmla="*/ 224836 w 1056130"/>
              <a:gd name="connsiteY4862" fmla="*/ 199321 h 1056130"/>
              <a:gd name="connsiteX4863" fmla="*/ 242742 w 1056130"/>
              <a:gd name="connsiteY4863" fmla="*/ 199321 h 1056130"/>
              <a:gd name="connsiteX4864" fmla="*/ 245142 w 1056130"/>
              <a:gd name="connsiteY4864" fmla="*/ 201721 h 1056130"/>
              <a:gd name="connsiteX4865" fmla="*/ 245142 w 1056130"/>
              <a:gd name="connsiteY4865" fmla="*/ 222003 h 1056130"/>
              <a:gd name="connsiteX4866" fmla="*/ 245046 w 1056130"/>
              <a:gd name="connsiteY4866" fmla="*/ 242862 h 1056130"/>
              <a:gd name="connsiteX4867" fmla="*/ 245094 w 1056130"/>
              <a:gd name="connsiteY4867" fmla="*/ 195600 h 1056130"/>
              <a:gd name="connsiteX4868" fmla="*/ 242862 w 1056130"/>
              <a:gd name="connsiteY4868" fmla="*/ 197712 h 1056130"/>
              <a:gd name="connsiteX4869" fmla="*/ 201745 w 1056130"/>
              <a:gd name="connsiteY4869" fmla="*/ 197712 h 1056130"/>
              <a:gd name="connsiteX4870" fmla="*/ 199489 w 1056130"/>
              <a:gd name="connsiteY4870" fmla="*/ 195648 h 1056130"/>
              <a:gd name="connsiteX4871" fmla="*/ 199489 w 1056130"/>
              <a:gd name="connsiteY4871" fmla="*/ 154051 h 1056130"/>
              <a:gd name="connsiteX4872" fmla="*/ 201553 w 1056130"/>
              <a:gd name="connsiteY4872" fmla="*/ 152059 h 1056130"/>
              <a:gd name="connsiteX4873" fmla="*/ 242886 w 1056130"/>
              <a:gd name="connsiteY4873" fmla="*/ 152059 h 1056130"/>
              <a:gd name="connsiteX4874" fmla="*/ 245046 w 1056130"/>
              <a:gd name="connsiteY4874" fmla="*/ 154267 h 1056130"/>
              <a:gd name="connsiteX4875" fmla="*/ 245046 w 1056130"/>
              <a:gd name="connsiteY4875" fmla="*/ 195600 h 1056130"/>
              <a:gd name="connsiteX4876" fmla="*/ 245094 w 1056130"/>
              <a:gd name="connsiteY4876" fmla="*/ 478667 h 1056130"/>
              <a:gd name="connsiteX4877" fmla="*/ 242838 w 1056130"/>
              <a:gd name="connsiteY4877" fmla="*/ 481067 h 1056130"/>
              <a:gd name="connsiteX4878" fmla="*/ 201697 w 1056130"/>
              <a:gd name="connsiteY4878" fmla="*/ 481067 h 1056130"/>
              <a:gd name="connsiteX4879" fmla="*/ 199489 w 1056130"/>
              <a:gd name="connsiteY4879" fmla="*/ 478667 h 1056130"/>
              <a:gd name="connsiteX4880" fmla="*/ 199489 w 1056130"/>
              <a:gd name="connsiteY4880" fmla="*/ 437550 h 1056130"/>
              <a:gd name="connsiteX4881" fmla="*/ 201601 w 1056130"/>
              <a:gd name="connsiteY4881" fmla="*/ 435366 h 1056130"/>
              <a:gd name="connsiteX4882" fmla="*/ 242694 w 1056130"/>
              <a:gd name="connsiteY4882" fmla="*/ 435366 h 1056130"/>
              <a:gd name="connsiteX4883" fmla="*/ 245094 w 1056130"/>
              <a:gd name="connsiteY4883" fmla="*/ 437550 h 1056130"/>
              <a:gd name="connsiteX4884" fmla="*/ 245046 w 1056130"/>
              <a:gd name="connsiteY4884" fmla="*/ 478667 h 1056130"/>
              <a:gd name="connsiteX4885" fmla="*/ 199489 w 1056130"/>
              <a:gd name="connsiteY4885" fmla="*/ 484716 h 1056130"/>
              <a:gd name="connsiteX4886" fmla="*/ 201457 w 1056130"/>
              <a:gd name="connsiteY4886" fmla="*/ 482628 h 1056130"/>
              <a:gd name="connsiteX4887" fmla="*/ 243030 w 1056130"/>
              <a:gd name="connsiteY4887" fmla="*/ 482628 h 1056130"/>
              <a:gd name="connsiteX4888" fmla="*/ 245046 w 1056130"/>
              <a:gd name="connsiteY4888" fmla="*/ 484668 h 1056130"/>
              <a:gd name="connsiteX4889" fmla="*/ 245046 w 1056130"/>
              <a:gd name="connsiteY4889" fmla="*/ 526241 h 1056130"/>
              <a:gd name="connsiteX4890" fmla="*/ 242934 w 1056130"/>
              <a:gd name="connsiteY4890" fmla="*/ 528185 h 1056130"/>
              <a:gd name="connsiteX4891" fmla="*/ 201625 w 1056130"/>
              <a:gd name="connsiteY4891" fmla="*/ 528185 h 1056130"/>
              <a:gd name="connsiteX4892" fmla="*/ 199489 w 1056130"/>
              <a:gd name="connsiteY4892" fmla="*/ 526025 h 1056130"/>
              <a:gd name="connsiteX4893" fmla="*/ 199489 w 1056130"/>
              <a:gd name="connsiteY4893" fmla="*/ 531858 h 1056130"/>
              <a:gd name="connsiteX4894" fmla="*/ 201457 w 1056130"/>
              <a:gd name="connsiteY4894" fmla="*/ 529769 h 1056130"/>
              <a:gd name="connsiteX4895" fmla="*/ 243030 w 1056130"/>
              <a:gd name="connsiteY4895" fmla="*/ 529769 h 1056130"/>
              <a:gd name="connsiteX4896" fmla="*/ 245046 w 1056130"/>
              <a:gd name="connsiteY4896" fmla="*/ 531810 h 1056130"/>
              <a:gd name="connsiteX4897" fmla="*/ 245046 w 1056130"/>
              <a:gd name="connsiteY4897" fmla="*/ 573119 h 1056130"/>
              <a:gd name="connsiteX4898" fmla="*/ 242646 w 1056130"/>
              <a:gd name="connsiteY4898" fmla="*/ 575351 h 1056130"/>
              <a:gd name="connsiteX4899" fmla="*/ 201625 w 1056130"/>
              <a:gd name="connsiteY4899" fmla="*/ 575351 h 1056130"/>
              <a:gd name="connsiteX4900" fmla="*/ 199489 w 1056130"/>
              <a:gd name="connsiteY4900" fmla="*/ 573143 h 1056130"/>
              <a:gd name="connsiteX4901" fmla="*/ 199489 w 1056130"/>
              <a:gd name="connsiteY4901" fmla="*/ 599714 h 1056130"/>
              <a:gd name="connsiteX4902" fmla="*/ 199489 w 1056130"/>
              <a:gd name="connsiteY4902" fmla="*/ 578903 h 1056130"/>
              <a:gd name="connsiteX4903" fmla="*/ 201337 w 1056130"/>
              <a:gd name="connsiteY4903" fmla="*/ 576935 h 1056130"/>
              <a:gd name="connsiteX4904" fmla="*/ 243222 w 1056130"/>
              <a:gd name="connsiteY4904" fmla="*/ 576935 h 1056130"/>
              <a:gd name="connsiteX4905" fmla="*/ 245046 w 1056130"/>
              <a:gd name="connsiteY4905" fmla="*/ 578927 h 1056130"/>
              <a:gd name="connsiteX4906" fmla="*/ 245046 w 1056130"/>
              <a:gd name="connsiteY4906" fmla="*/ 620813 h 1056130"/>
              <a:gd name="connsiteX4907" fmla="*/ 243294 w 1056130"/>
              <a:gd name="connsiteY4907" fmla="*/ 622637 h 1056130"/>
              <a:gd name="connsiteX4908" fmla="*/ 201145 w 1056130"/>
              <a:gd name="connsiteY4908" fmla="*/ 622637 h 1056130"/>
              <a:gd name="connsiteX4909" fmla="*/ 199441 w 1056130"/>
              <a:gd name="connsiteY4909" fmla="*/ 620813 h 1056130"/>
              <a:gd name="connsiteX4910" fmla="*/ 199489 w 1056130"/>
              <a:gd name="connsiteY4910" fmla="*/ 599714 h 1056130"/>
              <a:gd name="connsiteX4911" fmla="*/ 199489 w 1056130"/>
              <a:gd name="connsiteY4911" fmla="*/ 12434 h 1056130"/>
              <a:gd name="connsiteX4912" fmla="*/ 201337 w 1056130"/>
              <a:gd name="connsiteY4912" fmla="*/ 10513 h 1056130"/>
              <a:gd name="connsiteX4913" fmla="*/ 243174 w 1056130"/>
              <a:gd name="connsiteY4913" fmla="*/ 10513 h 1056130"/>
              <a:gd name="connsiteX4914" fmla="*/ 245046 w 1056130"/>
              <a:gd name="connsiteY4914" fmla="*/ 12458 h 1056130"/>
              <a:gd name="connsiteX4915" fmla="*/ 245046 w 1056130"/>
              <a:gd name="connsiteY4915" fmla="*/ 33244 h 1056130"/>
              <a:gd name="connsiteX4916" fmla="*/ 245046 w 1056130"/>
              <a:gd name="connsiteY4916" fmla="*/ 54031 h 1056130"/>
              <a:gd name="connsiteX4917" fmla="*/ 243030 w 1056130"/>
              <a:gd name="connsiteY4917" fmla="*/ 56071 h 1056130"/>
              <a:gd name="connsiteX4918" fmla="*/ 201481 w 1056130"/>
              <a:gd name="connsiteY4918" fmla="*/ 56071 h 1056130"/>
              <a:gd name="connsiteX4919" fmla="*/ 199489 w 1056130"/>
              <a:gd name="connsiteY4919" fmla="*/ 54007 h 1056130"/>
              <a:gd name="connsiteX4920" fmla="*/ 199489 w 1056130"/>
              <a:gd name="connsiteY4920" fmla="*/ 59599 h 1056130"/>
              <a:gd name="connsiteX4921" fmla="*/ 201337 w 1056130"/>
              <a:gd name="connsiteY4921" fmla="*/ 57655 h 1056130"/>
              <a:gd name="connsiteX4922" fmla="*/ 243174 w 1056130"/>
              <a:gd name="connsiteY4922" fmla="*/ 57655 h 1056130"/>
              <a:gd name="connsiteX4923" fmla="*/ 245046 w 1056130"/>
              <a:gd name="connsiteY4923" fmla="*/ 59575 h 1056130"/>
              <a:gd name="connsiteX4924" fmla="*/ 245046 w 1056130"/>
              <a:gd name="connsiteY4924" fmla="*/ 101437 h 1056130"/>
              <a:gd name="connsiteX4925" fmla="*/ 243198 w 1056130"/>
              <a:gd name="connsiteY4925" fmla="*/ 103405 h 1056130"/>
              <a:gd name="connsiteX4926" fmla="*/ 201337 w 1056130"/>
              <a:gd name="connsiteY4926" fmla="*/ 103405 h 1056130"/>
              <a:gd name="connsiteX4927" fmla="*/ 199489 w 1056130"/>
              <a:gd name="connsiteY4927" fmla="*/ 101461 h 1056130"/>
              <a:gd name="connsiteX4928" fmla="*/ 199489 w 1056130"/>
              <a:gd name="connsiteY4928" fmla="*/ 80386 h 1056130"/>
              <a:gd name="connsiteX4929" fmla="*/ 199489 w 1056130"/>
              <a:gd name="connsiteY4929" fmla="*/ 59599 h 1056130"/>
              <a:gd name="connsiteX4930" fmla="*/ 201217 w 1056130"/>
              <a:gd name="connsiteY4930" fmla="*/ 105013 h 1056130"/>
              <a:gd name="connsiteX4931" fmla="*/ 243318 w 1056130"/>
              <a:gd name="connsiteY4931" fmla="*/ 105013 h 1056130"/>
              <a:gd name="connsiteX4932" fmla="*/ 245070 w 1056130"/>
              <a:gd name="connsiteY4932" fmla="*/ 106789 h 1056130"/>
              <a:gd name="connsiteX4933" fmla="*/ 245070 w 1056130"/>
              <a:gd name="connsiteY4933" fmla="*/ 148626 h 1056130"/>
              <a:gd name="connsiteX4934" fmla="*/ 243222 w 1056130"/>
              <a:gd name="connsiteY4934" fmla="*/ 150523 h 1056130"/>
              <a:gd name="connsiteX4935" fmla="*/ 222171 w 1056130"/>
              <a:gd name="connsiteY4935" fmla="*/ 150523 h 1056130"/>
              <a:gd name="connsiteX4936" fmla="*/ 201385 w 1056130"/>
              <a:gd name="connsiteY4936" fmla="*/ 150523 h 1056130"/>
              <a:gd name="connsiteX4937" fmla="*/ 199513 w 1056130"/>
              <a:gd name="connsiteY4937" fmla="*/ 148626 h 1056130"/>
              <a:gd name="connsiteX4938" fmla="*/ 199513 w 1056130"/>
              <a:gd name="connsiteY4938" fmla="*/ 106813 h 1056130"/>
              <a:gd name="connsiteX4939" fmla="*/ 201217 w 1056130"/>
              <a:gd name="connsiteY4939" fmla="*/ 105013 h 1056130"/>
              <a:gd name="connsiteX4940" fmla="*/ 200929 w 1056130"/>
              <a:gd name="connsiteY4940" fmla="*/ 624197 h 1056130"/>
              <a:gd name="connsiteX4941" fmla="*/ 237221 w 1056130"/>
              <a:gd name="connsiteY4941" fmla="*/ 624197 h 1056130"/>
              <a:gd name="connsiteX4942" fmla="*/ 239310 w 1056130"/>
              <a:gd name="connsiteY4942" fmla="*/ 624197 h 1056130"/>
              <a:gd name="connsiteX4943" fmla="*/ 229492 w 1056130"/>
              <a:gd name="connsiteY4943" fmla="*/ 626909 h 1056130"/>
              <a:gd name="connsiteX4944" fmla="*/ 194256 w 1056130"/>
              <a:gd name="connsiteY4944" fmla="*/ 626909 h 1056130"/>
              <a:gd name="connsiteX4945" fmla="*/ 191088 w 1056130"/>
              <a:gd name="connsiteY4945" fmla="*/ 626549 h 1056130"/>
              <a:gd name="connsiteX4946" fmla="*/ 200929 w 1056130"/>
              <a:gd name="connsiteY4946" fmla="*/ 624149 h 1056130"/>
              <a:gd name="connsiteX4947" fmla="*/ 154699 w 1056130"/>
              <a:gd name="connsiteY4947" fmla="*/ 435366 h 1056130"/>
              <a:gd name="connsiteX4948" fmla="*/ 195792 w 1056130"/>
              <a:gd name="connsiteY4948" fmla="*/ 435366 h 1056130"/>
              <a:gd name="connsiteX4949" fmla="*/ 197904 w 1056130"/>
              <a:gd name="connsiteY4949" fmla="*/ 437550 h 1056130"/>
              <a:gd name="connsiteX4950" fmla="*/ 197904 w 1056130"/>
              <a:gd name="connsiteY4950" fmla="*/ 478643 h 1056130"/>
              <a:gd name="connsiteX4951" fmla="*/ 195696 w 1056130"/>
              <a:gd name="connsiteY4951" fmla="*/ 481043 h 1056130"/>
              <a:gd name="connsiteX4952" fmla="*/ 154579 w 1056130"/>
              <a:gd name="connsiteY4952" fmla="*/ 481043 h 1056130"/>
              <a:gd name="connsiteX4953" fmla="*/ 152323 w 1056130"/>
              <a:gd name="connsiteY4953" fmla="*/ 478643 h 1056130"/>
              <a:gd name="connsiteX4954" fmla="*/ 152323 w 1056130"/>
              <a:gd name="connsiteY4954" fmla="*/ 437574 h 1056130"/>
              <a:gd name="connsiteX4955" fmla="*/ 154699 w 1056130"/>
              <a:gd name="connsiteY4955" fmla="*/ 435366 h 1056130"/>
              <a:gd name="connsiteX4956" fmla="*/ 152299 w 1056130"/>
              <a:gd name="connsiteY4956" fmla="*/ 484500 h 1056130"/>
              <a:gd name="connsiteX4957" fmla="*/ 154243 w 1056130"/>
              <a:gd name="connsiteY4957" fmla="*/ 482628 h 1056130"/>
              <a:gd name="connsiteX4958" fmla="*/ 195840 w 1056130"/>
              <a:gd name="connsiteY4958" fmla="*/ 482628 h 1056130"/>
              <a:gd name="connsiteX4959" fmla="*/ 197904 w 1056130"/>
              <a:gd name="connsiteY4959" fmla="*/ 484644 h 1056130"/>
              <a:gd name="connsiteX4960" fmla="*/ 197904 w 1056130"/>
              <a:gd name="connsiteY4960" fmla="*/ 526193 h 1056130"/>
              <a:gd name="connsiteX4961" fmla="*/ 195840 w 1056130"/>
              <a:gd name="connsiteY4961" fmla="*/ 528185 h 1056130"/>
              <a:gd name="connsiteX4962" fmla="*/ 154267 w 1056130"/>
              <a:gd name="connsiteY4962" fmla="*/ 528185 h 1056130"/>
              <a:gd name="connsiteX4963" fmla="*/ 152347 w 1056130"/>
              <a:gd name="connsiteY4963" fmla="*/ 526337 h 1056130"/>
              <a:gd name="connsiteX4964" fmla="*/ 152347 w 1056130"/>
              <a:gd name="connsiteY4964" fmla="*/ 484500 h 1056130"/>
              <a:gd name="connsiteX4965" fmla="*/ 152299 w 1056130"/>
              <a:gd name="connsiteY4965" fmla="*/ 531882 h 1056130"/>
              <a:gd name="connsiteX4966" fmla="*/ 154531 w 1056130"/>
              <a:gd name="connsiteY4966" fmla="*/ 529769 h 1056130"/>
              <a:gd name="connsiteX4967" fmla="*/ 195816 w 1056130"/>
              <a:gd name="connsiteY4967" fmla="*/ 529769 h 1056130"/>
              <a:gd name="connsiteX4968" fmla="*/ 197880 w 1056130"/>
              <a:gd name="connsiteY4968" fmla="*/ 531762 h 1056130"/>
              <a:gd name="connsiteX4969" fmla="*/ 197880 w 1056130"/>
              <a:gd name="connsiteY4969" fmla="*/ 573335 h 1056130"/>
              <a:gd name="connsiteX4970" fmla="*/ 195816 w 1056130"/>
              <a:gd name="connsiteY4970" fmla="*/ 575351 h 1056130"/>
              <a:gd name="connsiteX4971" fmla="*/ 154531 w 1056130"/>
              <a:gd name="connsiteY4971" fmla="*/ 575351 h 1056130"/>
              <a:gd name="connsiteX4972" fmla="*/ 152323 w 1056130"/>
              <a:gd name="connsiteY4972" fmla="*/ 573191 h 1056130"/>
              <a:gd name="connsiteX4973" fmla="*/ 152299 w 1056130"/>
              <a:gd name="connsiteY4973" fmla="*/ 579047 h 1056130"/>
              <a:gd name="connsiteX4974" fmla="*/ 154555 w 1056130"/>
              <a:gd name="connsiteY4974" fmla="*/ 576935 h 1056130"/>
              <a:gd name="connsiteX4975" fmla="*/ 195672 w 1056130"/>
              <a:gd name="connsiteY4975" fmla="*/ 576935 h 1056130"/>
              <a:gd name="connsiteX4976" fmla="*/ 197904 w 1056130"/>
              <a:gd name="connsiteY4976" fmla="*/ 579336 h 1056130"/>
              <a:gd name="connsiteX4977" fmla="*/ 197904 w 1056130"/>
              <a:gd name="connsiteY4977" fmla="*/ 620141 h 1056130"/>
              <a:gd name="connsiteX4978" fmla="*/ 195504 w 1056130"/>
              <a:gd name="connsiteY4978" fmla="*/ 622541 h 1056130"/>
              <a:gd name="connsiteX4979" fmla="*/ 154435 w 1056130"/>
              <a:gd name="connsiteY4979" fmla="*/ 622541 h 1056130"/>
              <a:gd name="connsiteX4980" fmla="*/ 152323 w 1056130"/>
              <a:gd name="connsiteY4980" fmla="*/ 620621 h 1056130"/>
              <a:gd name="connsiteX4981" fmla="*/ 197904 w 1056130"/>
              <a:gd name="connsiteY4981" fmla="*/ 106717 h 1056130"/>
              <a:gd name="connsiteX4982" fmla="*/ 197904 w 1056130"/>
              <a:gd name="connsiteY4982" fmla="*/ 148794 h 1056130"/>
              <a:gd name="connsiteX4983" fmla="*/ 196056 w 1056130"/>
              <a:gd name="connsiteY4983" fmla="*/ 150499 h 1056130"/>
              <a:gd name="connsiteX4984" fmla="*/ 175006 w 1056130"/>
              <a:gd name="connsiteY4984" fmla="*/ 150499 h 1056130"/>
              <a:gd name="connsiteX4985" fmla="*/ 154219 w 1056130"/>
              <a:gd name="connsiteY4985" fmla="*/ 150499 h 1056130"/>
              <a:gd name="connsiteX4986" fmla="*/ 152323 w 1056130"/>
              <a:gd name="connsiteY4986" fmla="*/ 148650 h 1056130"/>
              <a:gd name="connsiteX4987" fmla="*/ 152323 w 1056130"/>
              <a:gd name="connsiteY4987" fmla="*/ 106813 h 1056130"/>
              <a:gd name="connsiteX4988" fmla="*/ 154051 w 1056130"/>
              <a:gd name="connsiteY4988" fmla="*/ 104989 h 1056130"/>
              <a:gd name="connsiteX4989" fmla="*/ 196152 w 1056130"/>
              <a:gd name="connsiteY4989" fmla="*/ 104989 h 1056130"/>
              <a:gd name="connsiteX4990" fmla="*/ 197928 w 1056130"/>
              <a:gd name="connsiteY4990" fmla="*/ 106717 h 1056130"/>
              <a:gd name="connsiteX4991" fmla="*/ 154699 w 1056130"/>
              <a:gd name="connsiteY4991" fmla="*/ 199321 h 1056130"/>
              <a:gd name="connsiteX4992" fmla="*/ 175246 w 1056130"/>
              <a:gd name="connsiteY4992" fmla="*/ 199321 h 1056130"/>
              <a:gd name="connsiteX4993" fmla="*/ 195792 w 1056130"/>
              <a:gd name="connsiteY4993" fmla="*/ 199321 h 1056130"/>
              <a:gd name="connsiteX4994" fmla="*/ 197904 w 1056130"/>
              <a:gd name="connsiteY4994" fmla="*/ 201481 h 1056130"/>
              <a:gd name="connsiteX4995" fmla="*/ 197904 w 1056130"/>
              <a:gd name="connsiteY4995" fmla="*/ 242862 h 1056130"/>
              <a:gd name="connsiteX4996" fmla="*/ 195696 w 1056130"/>
              <a:gd name="connsiteY4996" fmla="*/ 244974 h 1056130"/>
              <a:gd name="connsiteX4997" fmla="*/ 154579 w 1056130"/>
              <a:gd name="connsiteY4997" fmla="*/ 244974 h 1056130"/>
              <a:gd name="connsiteX4998" fmla="*/ 152323 w 1056130"/>
              <a:gd name="connsiteY4998" fmla="*/ 242574 h 1056130"/>
              <a:gd name="connsiteX4999" fmla="*/ 152323 w 1056130"/>
              <a:gd name="connsiteY4999" fmla="*/ 201505 h 1056130"/>
              <a:gd name="connsiteX5000" fmla="*/ 154699 w 1056130"/>
              <a:gd name="connsiteY5000" fmla="*/ 199321 h 1056130"/>
              <a:gd name="connsiteX5001" fmla="*/ 197904 w 1056130"/>
              <a:gd name="connsiteY5001" fmla="*/ 195600 h 1056130"/>
              <a:gd name="connsiteX5002" fmla="*/ 195696 w 1056130"/>
              <a:gd name="connsiteY5002" fmla="*/ 197712 h 1056130"/>
              <a:gd name="connsiteX5003" fmla="*/ 154627 w 1056130"/>
              <a:gd name="connsiteY5003" fmla="*/ 197712 h 1056130"/>
              <a:gd name="connsiteX5004" fmla="*/ 152227 w 1056130"/>
              <a:gd name="connsiteY5004" fmla="*/ 195312 h 1056130"/>
              <a:gd name="connsiteX5005" fmla="*/ 152227 w 1056130"/>
              <a:gd name="connsiteY5005" fmla="*/ 154315 h 1056130"/>
              <a:gd name="connsiteX5006" fmla="*/ 154627 w 1056130"/>
              <a:gd name="connsiteY5006" fmla="*/ 152059 h 1056130"/>
              <a:gd name="connsiteX5007" fmla="*/ 195432 w 1056130"/>
              <a:gd name="connsiteY5007" fmla="*/ 152059 h 1056130"/>
              <a:gd name="connsiteX5008" fmla="*/ 197832 w 1056130"/>
              <a:gd name="connsiteY5008" fmla="*/ 154267 h 1056130"/>
              <a:gd name="connsiteX5009" fmla="*/ 197904 w 1056130"/>
              <a:gd name="connsiteY5009" fmla="*/ 337218 h 1056130"/>
              <a:gd name="connsiteX5010" fmla="*/ 195720 w 1056130"/>
              <a:gd name="connsiteY5010" fmla="*/ 339378 h 1056130"/>
              <a:gd name="connsiteX5011" fmla="*/ 154651 w 1056130"/>
              <a:gd name="connsiteY5011" fmla="*/ 339378 h 1056130"/>
              <a:gd name="connsiteX5012" fmla="*/ 152251 w 1056130"/>
              <a:gd name="connsiteY5012" fmla="*/ 336978 h 1056130"/>
              <a:gd name="connsiteX5013" fmla="*/ 152251 w 1056130"/>
              <a:gd name="connsiteY5013" fmla="*/ 295837 h 1056130"/>
              <a:gd name="connsiteX5014" fmla="*/ 154459 w 1056130"/>
              <a:gd name="connsiteY5014" fmla="*/ 293724 h 1056130"/>
              <a:gd name="connsiteX5015" fmla="*/ 195528 w 1056130"/>
              <a:gd name="connsiteY5015" fmla="*/ 293724 h 1056130"/>
              <a:gd name="connsiteX5016" fmla="*/ 197928 w 1056130"/>
              <a:gd name="connsiteY5016" fmla="*/ 296005 h 1056130"/>
              <a:gd name="connsiteX5017" fmla="*/ 197928 w 1056130"/>
              <a:gd name="connsiteY5017" fmla="*/ 337314 h 1056130"/>
              <a:gd name="connsiteX5018" fmla="*/ 152299 w 1056130"/>
              <a:gd name="connsiteY5018" fmla="*/ 342762 h 1056130"/>
              <a:gd name="connsiteX5019" fmla="*/ 154243 w 1056130"/>
              <a:gd name="connsiteY5019" fmla="*/ 340962 h 1056130"/>
              <a:gd name="connsiteX5020" fmla="*/ 195840 w 1056130"/>
              <a:gd name="connsiteY5020" fmla="*/ 340962 h 1056130"/>
              <a:gd name="connsiteX5021" fmla="*/ 197904 w 1056130"/>
              <a:gd name="connsiteY5021" fmla="*/ 343194 h 1056130"/>
              <a:gd name="connsiteX5022" fmla="*/ 197904 w 1056130"/>
              <a:gd name="connsiteY5022" fmla="*/ 384503 h 1056130"/>
              <a:gd name="connsiteX5023" fmla="*/ 196080 w 1056130"/>
              <a:gd name="connsiteY5023" fmla="*/ 386424 h 1056130"/>
              <a:gd name="connsiteX5024" fmla="*/ 154243 w 1056130"/>
              <a:gd name="connsiteY5024" fmla="*/ 386424 h 1056130"/>
              <a:gd name="connsiteX5025" fmla="*/ 152347 w 1056130"/>
              <a:gd name="connsiteY5025" fmla="*/ 384599 h 1056130"/>
              <a:gd name="connsiteX5026" fmla="*/ 152347 w 1056130"/>
              <a:gd name="connsiteY5026" fmla="*/ 342858 h 1056130"/>
              <a:gd name="connsiteX5027" fmla="*/ 197904 w 1056130"/>
              <a:gd name="connsiteY5027" fmla="*/ 269193 h 1056130"/>
              <a:gd name="connsiteX5028" fmla="*/ 197904 w 1056130"/>
              <a:gd name="connsiteY5028" fmla="*/ 289956 h 1056130"/>
              <a:gd name="connsiteX5029" fmla="*/ 195912 w 1056130"/>
              <a:gd name="connsiteY5029" fmla="*/ 292020 h 1056130"/>
              <a:gd name="connsiteX5030" fmla="*/ 154363 w 1056130"/>
              <a:gd name="connsiteY5030" fmla="*/ 292020 h 1056130"/>
              <a:gd name="connsiteX5031" fmla="*/ 152347 w 1056130"/>
              <a:gd name="connsiteY5031" fmla="*/ 289980 h 1056130"/>
              <a:gd name="connsiteX5032" fmla="*/ 152347 w 1056130"/>
              <a:gd name="connsiteY5032" fmla="*/ 248431 h 1056130"/>
              <a:gd name="connsiteX5033" fmla="*/ 154195 w 1056130"/>
              <a:gd name="connsiteY5033" fmla="*/ 246462 h 1056130"/>
              <a:gd name="connsiteX5034" fmla="*/ 196032 w 1056130"/>
              <a:gd name="connsiteY5034" fmla="*/ 246462 h 1056130"/>
              <a:gd name="connsiteX5035" fmla="*/ 197904 w 1056130"/>
              <a:gd name="connsiteY5035" fmla="*/ 248407 h 1056130"/>
              <a:gd name="connsiteX5036" fmla="*/ 152299 w 1056130"/>
              <a:gd name="connsiteY5036" fmla="*/ 12362 h 1056130"/>
              <a:gd name="connsiteX5037" fmla="*/ 154219 w 1056130"/>
              <a:gd name="connsiteY5037" fmla="*/ 10489 h 1056130"/>
              <a:gd name="connsiteX5038" fmla="*/ 195840 w 1056130"/>
              <a:gd name="connsiteY5038" fmla="*/ 10489 h 1056130"/>
              <a:gd name="connsiteX5039" fmla="*/ 197904 w 1056130"/>
              <a:gd name="connsiteY5039" fmla="*/ 12482 h 1056130"/>
              <a:gd name="connsiteX5040" fmla="*/ 197904 w 1056130"/>
              <a:gd name="connsiteY5040" fmla="*/ 54079 h 1056130"/>
              <a:gd name="connsiteX5041" fmla="*/ 195840 w 1056130"/>
              <a:gd name="connsiteY5041" fmla="*/ 56071 h 1056130"/>
              <a:gd name="connsiteX5042" fmla="*/ 154267 w 1056130"/>
              <a:gd name="connsiteY5042" fmla="*/ 56071 h 1056130"/>
              <a:gd name="connsiteX5043" fmla="*/ 152347 w 1056130"/>
              <a:gd name="connsiteY5043" fmla="*/ 54223 h 1056130"/>
              <a:gd name="connsiteX5044" fmla="*/ 152347 w 1056130"/>
              <a:gd name="connsiteY5044" fmla="*/ 12386 h 1056130"/>
              <a:gd name="connsiteX5045" fmla="*/ 154075 w 1056130"/>
              <a:gd name="connsiteY5045" fmla="*/ 57607 h 1056130"/>
              <a:gd name="connsiteX5046" fmla="*/ 195936 w 1056130"/>
              <a:gd name="connsiteY5046" fmla="*/ 57607 h 1056130"/>
              <a:gd name="connsiteX5047" fmla="*/ 197856 w 1056130"/>
              <a:gd name="connsiteY5047" fmla="*/ 59743 h 1056130"/>
              <a:gd name="connsiteX5048" fmla="*/ 197856 w 1056130"/>
              <a:gd name="connsiteY5048" fmla="*/ 101389 h 1056130"/>
              <a:gd name="connsiteX5049" fmla="*/ 195816 w 1056130"/>
              <a:gd name="connsiteY5049" fmla="*/ 103405 h 1056130"/>
              <a:gd name="connsiteX5050" fmla="*/ 154267 w 1056130"/>
              <a:gd name="connsiteY5050" fmla="*/ 103405 h 1056130"/>
              <a:gd name="connsiteX5051" fmla="*/ 152347 w 1056130"/>
              <a:gd name="connsiteY5051" fmla="*/ 101509 h 1056130"/>
              <a:gd name="connsiteX5052" fmla="*/ 152347 w 1056130"/>
              <a:gd name="connsiteY5052" fmla="*/ 59407 h 1056130"/>
              <a:gd name="connsiteX5053" fmla="*/ 154123 w 1056130"/>
              <a:gd name="connsiteY5053" fmla="*/ 57631 h 1056130"/>
              <a:gd name="connsiteX5054" fmla="*/ 152251 w 1056130"/>
              <a:gd name="connsiteY5054" fmla="*/ 432053 h 1056130"/>
              <a:gd name="connsiteX5055" fmla="*/ 152251 w 1056130"/>
              <a:gd name="connsiteY5055" fmla="*/ 427565 h 1056130"/>
              <a:gd name="connsiteX5056" fmla="*/ 152251 w 1056130"/>
              <a:gd name="connsiteY5056" fmla="*/ 390456 h 1056130"/>
              <a:gd name="connsiteX5057" fmla="*/ 154291 w 1056130"/>
              <a:gd name="connsiteY5057" fmla="*/ 388056 h 1056130"/>
              <a:gd name="connsiteX5058" fmla="*/ 195960 w 1056130"/>
              <a:gd name="connsiteY5058" fmla="*/ 388056 h 1056130"/>
              <a:gd name="connsiteX5059" fmla="*/ 197904 w 1056130"/>
              <a:gd name="connsiteY5059" fmla="*/ 390168 h 1056130"/>
              <a:gd name="connsiteX5060" fmla="*/ 197904 w 1056130"/>
              <a:gd name="connsiteY5060" fmla="*/ 431789 h 1056130"/>
              <a:gd name="connsiteX5061" fmla="*/ 196032 w 1056130"/>
              <a:gd name="connsiteY5061" fmla="*/ 433710 h 1056130"/>
              <a:gd name="connsiteX5062" fmla="*/ 154171 w 1056130"/>
              <a:gd name="connsiteY5062" fmla="*/ 433710 h 1056130"/>
              <a:gd name="connsiteX5063" fmla="*/ 152299 w 1056130"/>
              <a:gd name="connsiteY5063" fmla="*/ 432053 h 1056130"/>
              <a:gd name="connsiteX5064" fmla="*/ 152635 w 1056130"/>
              <a:gd name="connsiteY5064" fmla="*/ 624221 h 1056130"/>
              <a:gd name="connsiteX5065" fmla="*/ 190512 w 1056130"/>
              <a:gd name="connsiteY5065" fmla="*/ 624221 h 1056130"/>
              <a:gd name="connsiteX5066" fmla="*/ 191784 w 1056130"/>
              <a:gd name="connsiteY5066" fmla="*/ 624437 h 1056130"/>
              <a:gd name="connsiteX5067" fmla="*/ 182471 w 1056130"/>
              <a:gd name="connsiteY5067" fmla="*/ 626837 h 1056130"/>
              <a:gd name="connsiteX5068" fmla="*/ 144066 w 1056130"/>
              <a:gd name="connsiteY5068" fmla="*/ 626837 h 1056130"/>
              <a:gd name="connsiteX5069" fmla="*/ 142986 w 1056130"/>
              <a:gd name="connsiteY5069" fmla="*/ 626549 h 1056130"/>
              <a:gd name="connsiteX5070" fmla="*/ 152683 w 1056130"/>
              <a:gd name="connsiteY5070" fmla="*/ 624221 h 1056130"/>
              <a:gd name="connsiteX5071" fmla="*/ 105085 w 1056130"/>
              <a:gd name="connsiteY5071" fmla="*/ 484740 h 1056130"/>
              <a:gd name="connsiteX5072" fmla="*/ 107005 w 1056130"/>
              <a:gd name="connsiteY5072" fmla="*/ 482604 h 1056130"/>
              <a:gd name="connsiteX5073" fmla="*/ 148626 w 1056130"/>
              <a:gd name="connsiteY5073" fmla="*/ 482604 h 1056130"/>
              <a:gd name="connsiteX5074" fmla="*/ 150739 w 1056130"/>
              <a:gd name="connsiteY5074" fmla="*/ 484836 h 1056130"/>
              <a:gd name="connsiteX5075" fmla="*/ 150739 w 1056130"/>
              <a:gd name="connsiteY5075" fmla="*/ 525929 h 1056130"/>
              <a:gd name="connsiteX5076" fmla="*/ 148338 w 1056130"/>
              <a:gd name="connsiteY5076" fmla="*/ 528161 h 1056130"/>
              <a:gd name="connsiteX5077" fmla="*/ 107485 w 1056130"/>
              <a:gd name="connsiteY5077" fmla="*/ 528161 h 1056130"/>
              <a:gd name="connsiteX5078" fmla="*/ 105085 w 1056130"/>
              <a:gd name="connsiteY5078" fmla="*/ 525761 h 1056130"/>
              <a:gd name="connsiteX5079" fmla="*/ 105085 w 1056130"/>
              <a:gd name="connsiteY5079" fmla="*/ 484740 h 1056130"/>
              <a:gd name="connsiteX5080" fmla="*/ 105085 w 1056130"/>
              <a:gd name="connsiteY5080" fmla="*/ 573071 h 1056130"/>
              <a:gd name="connsiteX5081" fmla="*/ 105085 w 1056130"/>
              <a:gd name="connsiteY5081" fmla="*/ 552788 h 1056130"/>
              <a:gd name="connsiteX5082" fmla="*/ 105085 w 1056130"/>
              <a:gd name="connsiteY5082" fmla="*/ 531978 h 1056130"/>
              <a:gd name="connsiteX5083" fmla="*/ 107269 w 1056130"/>
              <a:gd name="connsiteY5083" fmla="*/ 529865 h 1056130"/>
              <a:gd name="connsiteX5084" fmla="*/ 148290 w 1056130"/>
              <a:gd name="connsiteY5084" fmla="*/ 529865 h 1056130"/>
              <a:gd name="connsiteX5085" fmla="*/ 150691 w 1056130"/>
              <a:gd name="connsiteY5085" fmla="*/ 532098 h 1056130"/>
              <a:gd name="connsiteX5086" fmla="*/ 150691 w 1056130"/>
              <a:gd name="connsiteY5086" fmla="*/ 573071 h 1056130"/>
              <a:gd name="connsiteX5087" fmla="*/ 148290 w 1056130"/>
              <a:gd name="connsiteY5087" fmla="*/ 575327 h 1056130"/>
              <a:gd name="connsiteX5088" fmla="*/ 107269 w 1056130"/>
              <a:gd name="connsiteY5088" fmla="*/ 575327 h 1056130"/>
              <a:gd name="connsiteX5089" fmla="*/ 105085 w 1056130"/>
              <a:gd name="connsiteY5089" fmla="*/ 573071 h 1056130"/>
              <a:gd name="connsiteX5090" fmla="*/ 107269 w 1056130"/>
              <a:gd name="connsiteY5090" fmla="*/ 577031 h 1056130"/>
              <a:gd name="connsiteX5091" fmla="*/ 148290 w 1056130"/>
              <a:gd name="connsiteY5091" fmla="*/ 577031 h 1056130"/>
              <a:gd name="connsiteX5092" fmla="*/ 150691 w 1056130"/>
              <a:gd name="connsiteY5092" fmla="*/ 579432 h 1056130"/>
              <a:gd name="connsiteX5093" fmla="*/ 150691 w 1056130"/>
              <a:gd name="connsiteY5093" fmla="*/ 620237 h 1056130"/>
              <a:gd name="connsiteX5094" fmla="*/ 148434 w 1056130"/>
              <a:gd name="connsiteY5094" fmla="*/ 622637 h 1056130"/>
              <a:gd name="connsiteX5095" fmla="*/ 107125 w 1056130"/>
              <a:gd name="connsiteY5095" fmla="*/ 622637 h 1056130"/>
              <a:gd name="connsiteX5096" fmla="*/ 105085 w 1056130"/>
              <a:gd name="connsiteY5096" fmla="*/ 620693 h 1056130"/>
              <a:gd name="connsiteX5097" fmla="*/ 105085 w 1056130"/>
              <a:gd name="connsiteY5097" fmla="*/ 579071 h 1056130"/>
              <a:gd name="connsiteX5098" fmla="*/ 107269 w 1056130"/>
              <a:gd name="connsiteY5098" fmla="*/ 576935 h 1056130"/>
              <a:gd name="connsiteX5099" fmla="*/ 149154 w 1056130"/>
              <a:gd name="connsiteY5099" fmla="*/ 481019 h 1056130"/>
              <a:gd name="connsiteX5100" fmla="*/ 148098 w 1056130"/>
              <a:gd name="connsiteY5100" fmla="*/ 481019 h 1056130"/>
              <a:gd name="connsiteX5101" fmla="*/ 107485 w 1056130"/>
              <a:gd name="connsiteY5101" fmla="*/ 481019 h 1056130"/>
              <a:gd name="connsiteX5102" fmla="*/ 105085 w 1056130"/>
              <a:gd name="connsiteY5102" fmla="*/ 478619 h 1056130"/>
              <a:gd name="connsiteX5103" fmla="*/ 105085 w 1056130"/>
              <a:gd name="connsiteY5103" fmla="*/ 458337 h 1056130"/>
              <a:gd name="connsiteX5104" fmla="*/ 105085 w 1056130"/>
              <a:gd name="connsiteY5104" fmla="*/ 437526 h 1056130"/>
              <a:gd name="connsiteX5105" fmla="*/ 107149 w 1056130"/>
              <a:gd name="connsiteY5105" fmla="*/ 435318 h 1056130"/>
              <a:gd name="connsiteX5106" fmla="*/ 148506 w 1056130"/>
              <a:gd name="connsiteY5106" fmla="*/ 435318 h 1056130"/>
              <a:gd name="connsiteX5107" fmla="*/ 150739 w 1056130"/>
              <a:gd name="connsiteY5107" fmla="*/ 437718 h 1056130"/>
              <a:gd name="connsiteX5108" fmla="*/ 150739 w 1056130"/>
              <a:gd name="connsiteY5108" fmla="*/ 478523 h 1056130"/>
              <a:gd name="connsiteX5109" fmla="*/ 150739 w 1056130"/>
              <a:gd name="connsiteY5109" fmla="*/ 479579 h 1056130"/>
              <a:gd name="connsiteX5110" fmla="*/ 149154 w 1056130"/>
              <a:gd name="connsiteY5110" fmla="*/ 481019 h 1056130"/>
              <a:gd name="connsiteX5111" fmla="*/ 150691 w 1056130"/>
              <a:gd name="connsiteY5111" fmla="*/ 431261 h 1056130"/>
              <a:gd name="connsiteX5112" fmla="*/ 148290 w 1056130"/>
              <a:gd name="connsiteY5112" fmla="*/ 433782 h 1056130"/>
              <a:gd name="connsiteX5113" fmla="*/ 107293 w 1056130"/>
              <a:gd name="connsiteY5113" fmla="*/ 433782 h 1056130"/>
              <a:gd name="connsiteX5114" fmla="*/ 105085 w 1056130"/>
              <a:gd name="connsiteY5114" fmla="*/ 431381 h 1056130"/>
              <a:gd name="connsiteX5115" fmla="*/ 105085 w 1056130"/>
              <a:gd name="connsiteY5115" fmla="*/ 390336 h 1056130"/>
              <a:gd name="connsiteX5116" fmla="*/ 107485 w 1056130"/>
              <a:gd name="connsiteY5116" fmla="*/ 388080 h 1056130"/>
              <a:gd name="connsiteX5117" fmla="*/ 148530 w 1056130"/>
              <a:gd name="connsiteY5117" fmla="*/ 388080 h 1056130"/>
              <a:gd name="connsiteX5118" fmla="*/ 150931 w 1056130"/>
              <a:gd name="connsiteY5118" fmla="*/ 390480 h 1056130"/>
              <a:gd name="connsiteX5119" fmla="*/ 150931 w 1056130"/>
              <a:gd name="connsiteY5119" fmla="*/ 431285 h 1056130"/>
              <a:gd name="connsiteX5120" fmla="*/ 150691 w 1056130"/>
              <a:gd name="connsiteY5120" fmla="*/ 290220 h 1056130"/>
              <a:gd name="connsiteX5121" fmla="*/ 148794 w 1056130"/>
              <a:gd name="connsiteY5121" fmla="*/ 292116 h 1056130"/>
              <a:gd name="connsiteX5122" fmla="*/ 106957 w 1056130"/>
              <a:gd name="connsiteY5122" fmla="*/ 292116 h 1056130"/>
              <a:gd name="connsiteX5123" fmla="*/ 105085 w 1056130"/>
              <a:gd name="connsiteY5123" fmla="*/ 290220 h 1056130"/>
              <a:gd name="connsiteX5124" fmla="*/ 105085 w 1056130"/>
              <a:gd name="connsiteY5124" fmla="*/ 248599 h 1056130"/>
              <a:gd name="connsiteX5125" fmla="*/ 107317 w 1056130"/>
              <a:gd name="connsiteY5125" fmla="*/ 246558 h 1056130"/>
              <a:gd name="connsiteX5126" fmla="*/ 148434 w 1056130"/>
              <a:gd name="connsiteY5126" fmla="*/ 246558 h 1056130"/>
              <a:gd name="connsiteX5127" fmla="*/ 150835 w 1056130"/>
              <a:gd name="connsiteY5127" fmla="*/ 248959 h 1056130"/>
              <a:gd name="connsiteX5128" fmla="*/ 150835 w 1056130"/>
              <a:gd name="connsiteY5128" fmla="*/ 285323 h 1056130"/>
              <a:gd name="connsiteX5129" fmla="*/ 150691 w 1056130"/>
              <a:gd name="connsiteY5129" fmla="*/ 290220 h 1056130"/>
              <a:gd name="connsiteX5130" fmla="*/ 150691 w 1056130"/>
              <a:gd name="connsiteY5130" fmla="*/ 242598 h 1056130"/>
              <a:gd name="connsiteX5131" fmla="*/ 148170 w 1056130"/>
              <a:gd name="connsiteY5131" fmla="*/ 244998 h 1056130"/>
              <a:gd name="connsiteX5132" fmla="*/ 107485 w 1056130"/>
              <a:gd name="connsiteY5132" fmla="*/ 244998 h 1056130"/>
              <a:gd name="connsiteX5133" fmla="*/ 105085 w 1056130"/>
              <a:gd name="connsiteY5133" fmla="*/ 242766 h 1056130"/>
              <a:gd name="connsiteX5134" fmla="*/ 105085 w 1056130"/>
              <a:gd name="connsiteY5134" fmla="*/ 201385 h 1056130"/>
              <a:gd name="connsiteX5135" fmla="*/ 107269 w 1056130"/>
              <a:gd name="connsiteY5135" fmla="*/ 199321 h 1056130"/>
              <a:gd name="connsiteX5136" fmla="*/ 127816 w 1056130"/>
              <a:gd name="connsiteY5136" fmla="*/ 199321 h 1056130"/>
              <a:gd name="connsiteX5137" fmla="*/ 148362 w 1056130"/>
              <a:gd name="connsiteY5137" fmla="*/ 199321 h 1056130"/>
              <a:gd name="connsiteX5138" fmla="*/ 150763 w 1056130"/>
              <a:gd name="connsiteY5138" fmla="*/ 201505 h 1056130"/>
              <a:gd name="connsiteX5139" fmla="*/ 150691 w 1056130"/>
              <a:gd name="connsiteY5139" fmla="*/ 195672 h 1056130"/>
              <a:gd name="connsiteX5140" fmla="*/ 148650 w 1056130"/>
              <a:gd name="connsiteY5140" fmla="*/ 197712 h 1056130"/>
              <a:gd name="connsiteX5141" fmla="*/ 107101 w 1056130"/>
              <a:gd name="connsiteY5141" fmla="*/ 197712 h 1056130"/>
              <a:gd name="connsiteX5142" fmla="*/ 105085 w 1056130"/>
              <a:gd name="connsiteY5142" fmla="*/ 195696 h 1056130"/>
              <a:gd name="connsiteX5143" fmla="*/ 105085 w 1056130"/>
              <a:gd name="connsiteY5143" fmla="*/ 174910 h 1056130"/>
              <a:gd name="connsiteX5144" fmla="*/ 105085 w 1056130"/>
              <a:gd name="connsiteY5144" fmla="*/ 154099 h 1056130"/>
              <a:gd name="connsiteX5145" fmla="*/ 107077 w 1056130"/>
              <a:gd name="connsiteY5145" fmla="*/ 152059 h 1056130"/>
              <a:gd name="connsiteX5146" fmla="*/ 148674 w 1056130"/>
              <a:gd name="connsiteY5146" fmla="*/ 152059 h 1056130"/>
              <a:gd name="connsiteX5147" fmla="*/ 150739 w 1056130"/>
              <a:gd name="connsiteY5147" fmla="*/ 154099 h 1056130"/>
              <a:gd name="connsiteX5148" fmla="*/ 150691 w 1056130"/>
              <a:gd name="connsiteY5148" fmla="*/ 101100 h 1056130"/>
              <a:gd name="connsiteX5149" fmla="*/ 148290 w 1056130"/>
              <a:gd name="connsiteY5149" fmla="*/ 103501 h 1056130"/>
              <a:gd name="connsiteX5150" fmla="*/ 107485 w 1056130"/>
              <a:gd name="connsiteY5150" fmla="*/ 103501 h 1056130"/>
              <a:gd name="connsiteX5151" fmla="*/ 105085 w 1056130"/>
              <a:gd name="connsiteY5151" fmla="*/ 101220 h 1056130"/>
              <a:gd name="connsiteX5152" fmla="*/ 105085 w 1056130"/>
              <a:gd name="connsiteY5152" fmla="*/ 59911 h 1056130"/>
              <a:gd name="connsiteX5153" fmla="*/ 107221 w 1056130"/>
              <a:gd name="connsiteY5153" fmla="*/ 57751 h 1056130"/>
              <a:gd name="connsiteX5154" fmla="*/ 148530 w 1056130"/>
              <a:gd name="connsiteY5154" fmla="*/ 57751 h 1056130"/>
              <a:gd name="connsiteX5155" fmla="*/ 150739 w 1056130"/>
              <a:gd name="connsiteY5155" fmla="*/ 60151 h 1056130"/>
              <a:gd name="connsiteX5156" fmla="*/ 150739 w 1056130"/>
              <a:gd name="connsiteY5156" fmla="*/ 101100 h 1056130"/>
              <a:gd name="connsiteX5157" fmla="*/ 105085 w 1056130"/>
              <a:gd name="connsiteY5157" fmla="*/ 12482 h 1056130"/>
              <a:gd name="connsiteX5158" fmla="*/ 107125 w 1056130"/>
              <a:gd name="connsiteY5158" fmla="*/ 10513 h 1056130"/>
              <a:gd name="connsiteX5159" fmla="*/ 148482 w 1056130"/>
              <a:gd name="connsiteY5159" fmla="*/ 10513 h 1056130"/>
              <a:gd name="connsiteX5160" fmla="*/ 150739 w 1056130"/>
              <a:gd name="connsiteY5160" fmla="*/ 12914 h 1056130"/>
              <a:gd name="connsiteX5161" fmla="*/ 150739 w 1056130"/>
              <a:gd name="connsiteY5161" fmla="*/ 53719 h 1056130"/>
              <a:gd name="connsiteX5162" fmla="*/ 148338 w 1056130"/>
              <a:gd name="connsiteY5162" fmla="*/ 56119 h 1056130"/>
              <a:gd name="connsiteX5163" fmla="*/ 107149 w 1056130"/>
              <a:gd name="connsiteY5163" fmla="*/ 56119 h 1056130"/>
              <a:gd name="connsiteX5164" fmla="*/ 105085 w 1056130"/>
              <a:gd name="connsiteY5164" fmla="*/ 54151 h 1056130"/>
              <a:gd name="connsiteX5165" fmla="*/ 105085 w 1056130"/>
              <a:gd name="connsiteY5165" fmla="*/ 12482 h 1056130"/>
              <a:gd name="connsiteX5166" fmla="*/ 107149 w 1056130"/>
              <a:gd name="connsiteY5166" fmla="*/ 105013 h 1056130"/>
              <a:gd name="connsiteX5167" fmla="*/ 148506 w 1056130"/>
              <a:gd name="connsiteY5167" fmla="*/ 105013 h 1056130"/>
              <a:gd name="connsiteX5168" fmla="*/ 150691 w 1056130"/>
              <a:gd name="connsiteY5168" fmla="*/ 107413 h 1056130"/>
              <a:gd name="connsiteX5169" fmla="*/ 150691 w 1056130"/>
              <a:gd name="connsiteY5169" fmla="*/ 148218 h 1056130"/>
              <a:gd name="connsiteX5170" fmla="*/ 148458 w 1056130"/>
              <a:gd name="connsiteY5170" fmla="*/ 150619 h 1056130"/>
              <a:gd name="connsiteX5171" fmla="*/ 107149 w 1056130"/>
              <a:gd name="connsiteY5171" fmla="*/ 150619 h 1056130"/>
              <a:gd name="connsiteX5172" fmla="*/ 105085 w 1056130"/>
              <a:gd name="connsiteY5172" fmla="*/ 148434 h 1056130"/>
              <a:gd name="connsiteX5173" fmla="*/ 105085 w 1056130"/>
              <a:gd name="connsiteY5173" fmla="*/ 107197 h 1056130"/>
              <a:gd name="connsiteX5174" fmla="*/ 107149 w 1056130"/>
              <a:gd name="connsiteY5174" fmla="*/ 105013 h 1056130"/>
              <a:gd name="connsiteX5175" fmla="*/ 106501 w 1056130"/>
              <a:gd name="connsiteY5175" fmla="*/ 293724 h 1056130"/>
              <a:gd name="connsiteX5176" fmla="*/ 114638 w 1056130"/>
              <a:gd name="connsiteY5176" fmla="*/ 293724 h 1056130"/>
              <a:gd name="connsiteX5177" fmla="*/ 127816 w 1056130"/>
              <a:gd name="connsiteY5177" fmla="*/ 293724 h 1056130"/>
              <a:gd name="connsiteX5178" fmla="*/ 148602 w 1056130"/>
              <a:gd name="connsiteY5178" fmla="*/ 293724 h 1056130"/>
              <a:gd name="connsiteX5179" fmla="*/ 150739 w 1056130"/>
              <a:gd name="connsiteY5179" fmla="*/ 295909 h 1056130"/>
              <a:gd name="connsiteX5180" fmla="*/ 150739 w 1056130"/>
              <a:gd name="connsiteY5180" fmla="*/ 337218 h 1056130"/>
              <a:gd name="connsiteX5181" fmla="*/ 148338 w 1056130"/>
              <a:gd name="connsiteY5181" fmla="*/ 339474 h 1056130"/>
              <a:gd name="connsiteX5182" fmla="*/ 107317 w 1056130"/>
              <a:gd name="connsiteY5182" fmla="*/ 339474 h 1056130"/>
              <a:gd name="connsiteX5183" fmla="*/ 105085 w 1056130"/>
              <a:gd name="connsiteY5183" fmla="*/ 337074 h 1056130"/>
              <a:gd name="connsiteX5184" fmla="*/ 105085 w 1056130"/>
              <a:gd name="connsiteY5184" fmla="*/ 296077 h 1056130"/>
              <a:gd name="connsiteX5185" fmla="*/ 105085 w 1056130"/>
              <a:gd name="connsiteY5185" fmla="*/ 295020 h 1056130"/>
              <a:gd name="connsiteX5186" fmla="*/ 106501 w 1056130"/>
              <a:gd name="connsiteY5186" fmla="*/ 293700 h 1056130"/>
              <a:gd name="connsiteX5187" fmla="*/ 105085 w 1056130"/>
              <a:gd name="connsiteY5187" fmla="*/ 342858 h 1056130"/>
              <a:gd name="connsiteX5188" fmla="*/ 107005 w 1056130"/>
              <a:gd name="connsiteY5188" fmla="*/ 341058 h 1056130"/>
              <a:gd name="connsiteX5189" fmla="*/ 148626 w 1056130"/>
              <a:gd name="connsiteY5189" fmla="*/ 341058 h 1056130"/>
              <a:gd name="connsiteX5190" fmla="*/ 150739 w 1056130"/>
              <a:gd name="connsiteY5190" fmla="*/ 342978 h 1056130"/>
              <a:gd name="connsiteX5191" fmla="*/ 150739 w 1056130"/>
              <a:gd name="connsiteY5191" fmla="*/ 384599 h 1056130"/>
              <a:gd name="connsiteX5192" fmla="*/ 148914 w 1056130"/>
              <a:gd name="connsiteY5192" fmla="*/ 386520 h 1056130"/>
              <a:gd name="connsiteX5193" fmla="*/ 106765 w 1056130"/>
              <a:gd name="connsiteY5193" fmla="*/ 386520 h 1056130"/>
              <a:gd name="connsiteX5194" fmla="*/ 105061 w 1056130"/>
              <a:gd name="connsiteY5194" fmla="*/ 384695 h 1056130"/>
              <a:gd name="connsiteX5195" fmla="*/ 105085 w 1056130"/>
              <a:gd name="connsiteY5195" fmla="*/ 342858 h 1056130"/>
              <a:gd name="connsiteX5196" fmla="*/ 107965 w 1056130"/>
              <a:gd name="connsiteY5196" fmla="*/ 624125 h 1056130"/>
              <a:gd name="connsiteX5197" fmla="*/ 143058 w 1056130"/>
              <a:gd name="connsiteY5197" fmla="*/ 624125 h 1056130"/>
              <a:gd name="connsiteX5198" fmla="*/ 141185 w 1056130"/>
              <a:gd name="connsiteY5198" fmla="*/ 625109 h 1056130"/>
              <a:gd name="connsiteX5199" fmla="*/ 127984 w 1056130"/>
              <a:gd name="connsiteY5199" fmla="*/ 626813 h 1056130"/>
              <a:gd name="connsiteX5200" fmla="*/ 97452 w 1056130"/>
              <a:gd name="connsiteY5200" fmla="*/ 626813 h 1056130"/>
              <a:gd name="connsiteX5201" fmla="*/ 94692 w 1056130"/>
              <a:gd name="connsiteY5201" fmla="*/ 626813 h 1056130"/>
              <a:gd name="connsiteX5202" fmla="*/ 107965 w 1056130"/>
              <a:gd name="connsiteY5202" fmla="*/ 624125 h 1056130"/>
              <a:gd name="connsiteX5203" fmla="*/ 103501 w 1056130"/>
              <a:gd name="connsiteY5203" fmla="*/ 242046 h 1056130"/>
              <a:gd name="connsiteX5204" fmla="*/ 100476 w 1056130"/>
              <a:gd name="connsiteY5204" fmla="*/ 244974 h 1056130"/>
              <a:gd name="connsiteX5205" fmla="*/ 60727 w 1056130"/>
              <a:gd name="connsiteY5205" fmla="*/ 244974 h 1056130"/>
              <a:gd name="connsiteX5206" fmla="*/ 57823 w 1056130"/>
              <a:gd name="connsiteY5206" fmla="*/ 242190 h 1056130"/>
              <a:gd name="connsiteX5207" fmla="*/ 57823 w 1056130"/>
              <a:gd name="connsiteY5207" fmla="*/ 202177 h 1056130"/>
              <a:gd name="connsiteX5208" fmla="*/ 60583 w 1056130"/>
              <a:gd name="connsiteY5208" fmla="*/ 199321 h 1056130"/>
              <a:gd name="connsiteX5209" fmla="*/ 99516 w 1056130"/>
              <a:gd name="connsiteY5209" fmla="*/ 199321 h 1056130"/>
              <a:gd name="connsiteX5210" fmla="*/ 101629 w 1056130"/>
              <a:gd name="connsiteY5210" fmla="*/ 199321 h 1056130"/>
              <a:gd name="connsiteX5211" fmla="*/ 103477 w 1056130"/>
              <a:gd name="connsiteY5211" fmla="*/ 201265 h 1056130"/>
              <a:gd name="connsiteX5212" fmla="*/ 103477 w 1056130"/>
              <a:gd name="connsiteY5212" fmla="*/ 242070 h 1056130"/>
              <a:gd name="connsiteX5213" fmla="*/ 57895 w 1056130"/>
              <a:gd name="connsiteY5213" fmla="*/ 390168 h 1056130"/>
              <a:gd name="connsiteX5214" fmla="*/ 59911 w 1056130"/>
              <a:gd name="connsiteY5214" fmla="*/ 388128 h 1056130"/>
              <a:gd name="connsiteX5215" fmla="*/ 101461 w 1056130"/>
              <a:gd name="connsiteY5215" fmla="*/ 388128 h 1056130"/>
              <a:gd name="connsiteX5216" fmla="*/ 103501 w 1056130"/>
              <a:gd name="connsiteY5216" fmla="*/ 390144 h 1056130"/>
              <a:gd name="connsiteX5217" fmla="*/ 103501 w 1056130"/>
              <a:gd name="connsiteY5217" fmla="*/ 431741 h 1056130"/>
              <a:gd name="connsiteX5218" fmla="*/ 101461 w 1056130"/>
              <a:gd name="connsiteY5218" fmla="*/ 433782 h 1056130"/>
              <a:gd name="connsiteX5219" fmla="*/ 59863 w 1056130"/>
              <a:gd name="connsiteY5219" fmla="*/ 433782 h 1056130"/>
              <a:gd name="connsiteX5220" fmla="*/ 57847 w 1056130"/>
              <a:gd name="connsiteY5220" fmla="*/ 431765 h 1056130"/>
              <a:gd name="connsiteX5221" fmla="*/ 57847 w 1056130"/>
              <a:gd name="connsiteY5221" fmla="*/ 410955 h 1056130"/>
              <a:gd name="connsiteX5222" fmla="*/ 57847 w 1056130"/>
              <a:gd name="connsiteY5222" fmla="*/ 390168 h 1056130"/>
              <a:gd name="connsiteX5223" fmla="*/ 101100 w 1056130"/>
              <a:gd name="connsiteY5223" fmla="*/ 339474 h 1056130"/>
              <a:gd name="connsiteX5224" fmla="*/ 59863 w 1056130"/>
              <a:gd name="connsiteY5224" fmla="*/ 339474 h 1056130"/>
              <a:gd name="connsiteX5225" fmla="*/ 57847 w 1056130"/>
              <a:gd name="connsiteY5225" fmla="*/ 337458 h 1056130"/>
              <a:gd name="connsiteX5226" fmla="*/ 57847 w 1056130"/>
              <a:gd name="connsiteY5226" fmla="*/ 295885 h 1056130"/>
              <a:gd name="connsiteX5227" fmla="*/ 60031 w 1056130"/>
              <a:gd name="connsiteY5227" fmla="*/ 293748 h 1056130"/>
              <a:gd name="connsiteX5228" fmla="*/ 101341 w 1056130"/>
              <a:gd name="connsiteY5228" fmla="*/ 293748 h 1056130"/>
              <a:gd name="connsiteX5229" fmla="*/ 103501 w 1056130"/>
              <a:gd name="connsiteY5229" fmla="*/ 295909 h 1056130"/>
              <a:gd name="connsiteX5230" fmla="*/ 103501 w 1056130"/>
              <a:gd name="connsiteY5230" fmla="*/ 337218 h 1056130"/>
              <a:gd name="connsiteX5231" fmla="*/ 101172 w 1056130"/>
              <a:gd name="connsiteY5231" fmla="*/ 339474 h 1056130"/>
              <a:gd name="connsiteX5232" fmla="*/ 103501 w 1056130"/>
              <a:gd name="connsiteY5232" fmla="*/ 384671 h 1056130"/>
              <a:gd name="connsiteX5233" fmla="*/ 101581 w 1056130"/>
              <a:gd name="connsiteY5233" fmla="*/ 386520 h 1056130"/>
              <a:gd name="connsiteX5234" fmla="*/ 59719 w 1056130"/>
              <a:gd name="connsiteY5234" fmla="*/ 386520 h 1056130"/>
              <a:gd name="connsiteX5235" fmla="*/ 57847 w 1056130"/>
              <a:gd name="connsiteY5235" fmla="*/ 384647 h 1056130"/>
              <a:gd name="connsiteX5236" fmla="*/ 57847 w 1056130"/>
              <a:gd name="connsiteY5236" fmla="*/ 343050 h 1056130"/>
              <a:gd name="connsiteX5237" fmla="*/ 59887 w 1056130"/>
              <a:gd name="connsiteY5237" fmla="*/ 341058 h 1056130"/>
              <a:gd name="connsiteX5238" fmla="*/ 101461 w 1056130"/>
              <a:gd name="connsiteY5238" fmla="*/ 341058 h 1056130"/>
              <a:gd name="connsiteX5239" fmla="*/ 103501 w 1056130"/>
              <a:gd name="connsiteY5239" fmla="*/ 343074 h 1056130"/>
              <a:gd name="connsiteX5240" fmla="*/ 101725 w 1056130"/>
              <a:gd name="connsiteY5240" fmla="*/ 292236 h 1056130"/>
              <a:gd name="connsiteX5241" fmla="*/ 80674 w 1056130"/>
              <a:gd name="connsiteY5241" fmla="*/ 292236 h 1056130"/>
              <a:gd name="connsiteX5242" fmla="*/ 59863 w 1056130"/>
              <a:gd name="connsiteY5242" fmla="*/ 292236 h 1056130"/>
              <a:gd name="connsiteX5243" fmla="*/ 57847 w 1056130"/>
              <a:gd name="connsiteY5243" fmla="*/ 290220 h 1056130"/>
              <a:gd name="connsiteX5244" fmla="*/ 57847 w 1056130"/>
              <a:gd name="connsiteY5244" fmla="*/ 248623 h 1056130"/>
              <a:gd name="connsiteX5245" fmla="*/ 59719 w 1056130"/>
              <a:gd name="connsiteY5245" fmla="*/ 246678 h 1056130"/>
              <a:gd name="connsiteX5246" fmla="*/ 101581 w 1056130"/>
              <a:gd name="connsiteY5246" fmla="*/ 246678 h 1056130"/>
              <a:gd name="connsiteX5247" fmla="*/ 103477 w 1056130"/>
              <a:gd name="connsiteY5247" fmla="*/ 248599 h 1056130"/>
              <a:gd name="connsiteX5248" fmla="*/ 103477 w 1056130"/>
              <a:gd name="connsiteY5248" fmla="*/ 290484 h 1056130"/>
              <a:gd name="connsiteX5249" fmla="*/ 101725 w 1056130"/>
              <a:gd name="connsiteY5249" fmla="*/ 292236 h 1056130"/>
              <a:gd name="connsiteX5250" fmla="*/ 57823 w 1056130"/>
              <a:gd name="connsiteY5250" fmla="*/ 478235 h 1056130"/>
              <a:gd name="connsiteX5251" fmla="*/ 57823 w 1056130"/>
              <a:gd name="connsiteY5251" fmla="*/ 437958 h 1056130"/>
              <a:gd name="connsiteX5252" fmla="*/ 57823 w 1056130"/>
              <a:gd name="connsiteY5252" fmla="*/ 436638 h 1056130"/>
              <a:gd name="connsiteX5253" fmla="*/ 59023 w 1056130"/>
              <a:gd name="connsiteY5253" fmla="*/ 435366 h 1056130"/>
              <a:gd name="connsiteX5254" fmla="*/ 100620 w 1056130"/>
              <a:gd name="connsiteY5254" fmla="*/ 435366 h 1056130"/>
              <a:gd name="connsiteX5255" fmla="*/ 102181 w 1056130"/>
              <a:gd name="connsiteY5255" fmla="*/ 435366 h 1056130"/>
              <a:gd name="connsiteX5256" fmla="*/ 103501 w 1056130"/>
              <a:gd name="connsiteY5256" fmla="*/ 436806 h 1056130"/>
              <a:gd name="connsiteX5257" fmla="*/ 103501 w 1056130"/>
              <a:gd name="connsiteY5257" fmla="*/ 438366 h 1056130"/>
              <a:gd name="connsiteX5258" fmla="*/ 103501 w 1056130"/>
              <a:gd name="connsiteY5258" fmla="*/ 477851 h 1056130"/>
              <a:gd name="connsiteX5259" fmla="*/ 100452 w 1056130"/>
              <a:gd name="connsiteY5259" fmla="*/ 481019 h 1056130"/>
              <a:gd name="connsiteX5260" fmla="*/ 60703 w 1056130"/>
              <a:gd name="connsiteY5260" fmla="*/ 481019 h 1056130"/>
              <a:gd name="connsiteX5261" fmla="*/ 57823 w 1056130"/>
              <a:gd name="connsiteY5261" fmla="*/ 478235 h 1056130"/>
              <a:gd name="connsiteX5262" fmla="*/ 103429 w 1056130"/>
              <a:gd name="connsiteY5262" fmla="*/ 525809 h 1056130"/>
              <a:gd name="connsiteX5263" fmla="*/ 101220 w 1056130"/>
              <a:gd name="connsiteY5263" fmla="*/ 528209 h 1056130"/>
              <a:gd name="connsiteX5264" fmla="*/ 59959 w 1056130"/>
              <a:gd name="connsiteY5264" fmla="*/ 528209 h 1056130"/>
              <a:gd name="connsiteX5265" fmla="*/ 57823 w 1056130"/>
              <a:gd name="connsiteY5265" fmla="*/ 526001 h 1056130"/>
              <a:gd name="connsiteX5266" fmla="*/ 57823 w 1056130"/>
              <a:gd name="connsiteY5266" fmla="*/ 484908 h 1056130"/>
              <a:gd name="connsiteX5267" fmla="*/ 60223 w 1056130"/>
              <a:gd name="connsiteY5267" fmla="*/ 482508 h 1056130"/>
              <a:gd name="connsiteX5268" fmla="*/ 101244 w 1056130"/>
              <a:gd name="connsiteY5268" fmla="*/ 482508 h 1056130"/>
              <a:gd name="connsiteX5269" fmla="*/ 103501 w 1056130"/>
              <a:gd name="connsiteY5269" fmla="*/ 484908 h 1056130"/>
              <a:gd name="connsiteX5270" fmla="*/ 103501 w 1056130"/>
              <a:gd name="connsiteY5270" fmla="*/ 525713 h 1056130"/>
              <a:gd name="connsiteX5271" fmla="*/ 57823 w 1056130"/>
              <a:gd name="connsiteY5271" fmla="*/ 531930 h 1056130"/>
              <a:gd name="connsiteX5272" fmla="*/ 59983 w 1056130"/>
              <a:gd name="connsiteY5272" fmla="*/ 529769 h 1056130"/>
              <a:gd name="connsiteX5273" fmla="*/ 101341 w 1056130"/>
              <a:gd name="connsiteY5273" fmla="*/ 529769 h 1056130"/>
              <a:gd name="connsiteX5274" fmla="*/ 103501 w 1056130"/>
              <a:gd name="connsiteY5274" fmla="*/ 531954 h 1056130"/>
              <a:gd name="connsiteX5275" fmla="*/ 103501 w 1056130"/>
              <a:gd name="connsiteY5275" fmla="*/ 573287 h 1056130"/>
              <a:gd name="connsiteX5276" fmla="*/ 101461 w 1056130"/>
              <a:gd name="connsiteY5276" fmla="*/ 575351 h 1056130"/>
              <a:gd name="connsiteX5277" fmla="*/ 60127 w 1056130"/>
              <a:gd name="connsiteY5277" fmla="*/ 575351 h 1056130"/>
              <a:gd name="connsiteX5278" fmla="*/ 57727 w 1056130"/>
              <a:gd name="connsiteY5278" fmla="*/ 572951 h 1056130"/>
              <a:gd name="connsiteX5279" fmla="*/ 57847 w 1056130"/>
              <a:gd name="connsiteY5279" fmla="*/ 531930 h 1056130"/>
              <a:gd name="connsiteX5280" fmla="*/ 57823 w 1056130"/>
              <a:gd name="connsiteY5280" fmla="*/ 578999 h 1056130"/>
              <a:gd name="connsiteX5281" fmla="*/ 59863 w 1056130"/>
              <a:gd name="connsiteY5281" fmla="*/ 576935 h 1056130"/>
              <a:gd name="connsiteX5282" fmla="*/ 101461 w 1056130"/>
              <a:gd name="connsiteY5282" fmla="*/ 576935 h 1056130"/>
              <a:gd name="connsiteX5283" fmla="*/ 103501 w 1056130"/>
              <a:gd name="connsiteY5283" fmla="*/ 578999 h 1056130"/>
              <a:gd name="connsiteX5284" fmla="*/ 103501 w 1056130"/>
              <a:gd name="connsiteY5284" fmla="*/ 620597 h 1056130"/>
              <a:gd name="connsiteX5285" fmla="*/ 101461 w 1056130"/>
              <a:gd name="connsiteY5285" fmla="*/ 622589 h 1056130"/>
              <a:gd name="connsiteX5286" fmla="*/ 59863 w 1056130"/>
              <a:gd name="connsiteY5286" fmla="*/ 622589 h 1056130"/>
              <a:gd name="connsiteX5287" fmla="*/ 57847 w 1056130"/>
              <a:gd name="connsiteY5287" fmla="*/ 620573 h 1056130"/>
              <a:gd name="connsiteX5288" fmla="*/ 57847 w 1056130"/>
              <a:gd name="connsiteY5288" fmla="*/ 578999 h 1056130"/>
              <a:gd name="connsiteX5289" fmla="*/ 60223 w 1056130"/>
              <a:gd name="connsiteY5289" fmla="*/ 10513 h 1056130"/>
              <a:gd name="connsiteX5290" fmla="*/ 101028 w 1056130"/>
              <a:gd name="connsiteY5290" fmla="*/ 10513 h 1056130"/>
              <a:gd name="connsiteX5291" fmla="*/ 103429 w 1056130"/>
              <a:gd name="connsiteY5291" fmla="*/ 12914 h 1056130"/>
              <a:gd name="connsiteX5292" fmla="*/ 103429 w 1056130"/>
              <a:gd name="connsiteY5292" fmla="*/ 53719 h 1056130"/>
              <a:gd name="connsiteX5293" fmla="*/ 101028 w 1056130"/>
              <a:gd name="connsiteY5293" fmla="*/ 56119 h 1056130"/>
              <a:gd name="connsiteX5294" fmla="*/ 60223 w 1056130"/>
              <a:gd name="connsiteY5294" fmla="*/ 56119 h 1056130"/>
              <a:gd name="connsiteX5295" fmla="*/ 57823 w 1056130"/>
              <a:gd name="connsiteY5295" fmla="*/ 53887 h 1056130"/>
              <a:gd name="connsiteX5296" fmla="*/ 57823 w 1056130"/>
              <a:gd name="connsiteY5296" fmla="*/ 12770 h 1056130"/>
              <a:gd name="connsiteX5297" fmla="*/ 60175 w 1056130"/>
              <a:gd name="connsiteY5297" fmla="*/ 10513 h 1056130"/>
              <a:gd name="connsiteX5298" fmla="*/ 57823 w 1056130"/>
              <a:gd name="connsiteY5298" fmla="*/ 59671 h 1056130"/>
              <a:gd name="connsiteX5299" fmla="*/ 59839 w 1056130"/>
              <a:gd name="connsiteY5299" fmla="*/ 57655 h 1056130"/>
              <a:gd name="connsiteX5300" fmla="*/ 101437 w 1056130"/>
              <a:gd name="connsiteY5300" fmla="*/ 57655 h 1056130"/>
              <a:gd name="connsiteX5301" fmla="*/ 103501 w 1056130"/>
              <a:gd name="connsiteY5301" fmla="*/ 59671 h 1056130"/>
              <a:gd name="connsiteX5302" fmla="*/ 103501 w 1056130"/>
              <a:gd name="connsiteY5302" fmla="*/ 101244 h 1056130"/>
              <a:gd name="connsiteX5303" fmla="*/ 101317 w 1056130"/>
              <a:gd name="connsiteY5303" fmla="*/ 103405 h 1056130"/>
              <a:gd name="connsiteX5304" fmla="*/ 60007 w 1056130"/>
              <a:gd name="connsiteY5304" fmla="*/ 103405 h 1056130"/>
              <a:gd name="connsiteX5305" fmla="*/ 57847 w 1056130"/>
              <a:gd name="connsiteY5305" fmla="*/ 101244 h 1056130"/>
              <a:gd name="connsiteX5306" fmla="*/ 57847 w 1056130"/>
              <a:gd name="connsiteY5306" fmla="*/ 59671 h 1056130"/>
              <a:gd name="connsiteX5307" fmla="*/ 59599 w 1056130"/>
              <a:gd name="connsiteY5307" fmla="*/ 105013 h 1056130"/>
              <a:gd name="connsiteX5308" fmla="*/ 101725 w 1056130"/>
              <a:gd name="connsiteY5308" fmla="*/ 105013 h 1056130"/>
              <a:gd name="connsiteX5309" fmla="*/ 103525 w 1056130"/>
              <a:gd name="connsiteY5309" fmla="*/ 106789 h 1056130"/>
              <a:gd name="connsiteX5310" fmla="*/ 103525 w 1056130"/>
              <a:gd name="connsiteY5310" fmla="*/ 148626 h 1056130"/>
              <a:gd name="connsiteX5311" fmla="*/ 101629 w 1056130"/>
              <a:gd name="connsiteY5311" fmla="*/ 150523 h 1056130"/>
              <a:gd name="connsiteX5312" fmla="*/ 80554 w 1056130"/>
              <a:gd name="connsiteY5312" fmla="*/ 150523 h 1056130"/>
              <a:gd name="connsiteX5313" fmla="*/ 59767 w 1056130"/>
              <a:gd name="connsiteY5313" fmla="*/ 150523 h 1056130"/>
              <a:gd name="connsiteX5314" fmla="*/ 57871 w 1056130"/>
              <a:gd name="connsiteY5314" fmla="*/ 148650 h 1056130"/>
              <a:gd name="connsiteX5315" fmla="*/ 57871 w 1056130"/>
              <a:gd name="connsiteY5315" fmla="*/ 106789 h 1056130"/>
              <a:gd name="connsiteX5316" fmla="*/ 59599 w 1056130"/>
              <a:gd name="connsiteY5316" fmla="*/ 105013 h 1056130"/>
              <a:gd name="connsiteX5317" fmla="*/ 60223 w 1056130"/>
              <a:gd name="connsiteY5317" fmla="*/ 152035 h 1056130"/>
              <a:gd name="connsiteX5318" fmla="*/ 101292 w 1056130"/>
              <a:gd name="connsiteY5318" fmla="*/ 152035 h 1056130"/>
              <a:gd name="connsiteX5319" fmla="*/ 103573 w 1056130"/>
              <a:gd name="connsiteY5319" fmla="*/ 154099 h 1056130"/>
              <a:gd name="connsiteX5320" fmla="*/ 103573 w 1056130"/>
              <a:gd name="connsiteY5320" fmla="*/ 195720 h 1056130"/>
              <a:gd name="connsiteX5321" fmla="*/ 101365 w 1056130"/>
              <a:gd name="connsiteY5321" fmla="*/ 197856 h 1056130"/>
              <a:gd name="connsiteX5322" fmla="*/ 60031 w 1056130"/>
              <a:gd name="connsiteY5322" fmla="*/ 197856 h 1056130"/>
              <a:gd name="connsiteX5323" fmla="*/ 57751 w 1056130"/>
              <a:gd name="connsiteY5323" fmla="*/ 195456 h 1056130"/>
              <a:gd name="connsiteX5324" fmla="*/ 57751 w 1056130"/>
              <a:gd name="connsiteY5324" fmla="*/ 154387 h 1056130"/>
              <a:gd name="connsiteX5325" fmla="*/ 60223 w 1056130"/>
              <a:gd name="connsiteY5325" fmla="*/ 151987 h 1056130"/>
              <a:gd name="connsiteX5326" fmla="*/ 56239 w 1056130"/>
              <a:gd name="connsiteY5326" fmla="*/ 337362 h 1056130"/>
              <a:gd name="connsiteX5327" fmla="*/ 54079 w 1056130"/>
              <a:gd name="connsiteY5327" fmla="*/ 339522 h 1056130"/>
              <a:gd name="connsiteX5328" fmla="*/ 13034 w 1056130"/>
              <a:gd name="connsiteY5328" fmla="*/ 339522 h 1056130"/>
              <a:gd name="connsiteX5329" fmla="*/ 10633 w 1056130"/>
              <a:gd name="connsiteY5329" fmla="*/ 337122 h 1056130"/>
              <a:gd name="connsiteX5330" fmla="*/ 10633 w 1056130"/>
              <a:gd name="connsiteY5330" fmla="*/ 295837 h 1056130"/>
              <a:gd name="connsiteX5331" fmla="*/ 12794 w 1056130"/>
              <a:gd name="connsiteY5331" fmla="*/ 293724 h 1056130"/>
              <a:gd name="connsiteX5332" fmla="*/ 54127 w 1056130"/>
              <a:gd name="connsiteY5332" fmla="*/ 293724 h 1056130"/>
              <a:gd name="connsiteX5333" fmla="*/ 56119 w 1056130"/>
              <a:gd name="connsiteY5333" fmla="*/ 295740 h 1056130"/>
              <a:gd name="connsiteX5334" fmla="*/ 56119 w 1056130"/>
              <a:gd name="connsiteY5334" fmla="*/ 316791 h 1056130"/>
              <a:gd name="connsiteX5335" fmla="*/ 56239 w 1056130"/>
              <a:gd name="connsiteY5335" fmla="*/ 337314 h 1056130"/>
              <a:gd name="connsiteX5336" fmla="*/ 56239 w 1056130"/>
              <a:gd name="connsiteY5336" fmla="*/ 249055 h 1056130"/>
              <a:gd name="connsiteX5337" fmla="*/ 56239 w 1056130"/>
              <a:gd name="connsiteY5337" fmla="*/ 289860 h 1056130"/>
              <a:gd name="connsiteX5338" fmla="*/ 54031 w 1056130"/>
              <a:gd name="connsiteY5338" fmla="*/ 292260 h 1056130"/>
              <a:gd name="connsiteX5339" fmla="*/ 12986 w 1056130"/>
              <a:gd name="connsiteY5339" fmla="*/ 292260 h 1056130"/>
              <a:gd name="connsiteX5340" fmla="*/ 10753 w 1056130"/>
              <a:gd name="connsiteY5340" fmla="*/ 289860 h 1056130"/>
              <a:gd name="connsiteX5341" fmla="*/ 10753 w 1056130"/>
              <a:gd name="connsiteY5341" fmla="*/ 249031 h 1056130"/>
              <a:gd name="connsiteX5342" fmla="*/ 13370 w 1056130"/>
              <a:gd name="connsiteY5342" fmla="*/ 246630 h 1056130"/>
              <a:gd name="connsiteX5343" fmla="*/ 53887 w 1056130"/>
              <a:gd name="connsiteY5343" fmla="*/ 246630 h 1056130"/>
              <a:gd name="connsiteX5344" fmla="*/ 56239 w 1056130"/>
              <a:gd name="connsiteY5344" fmla="*/ 249031 h 1056130"/>
              <a:gd name="connsiteX5345" fmla="*/ 56239 w 1056130"/>
              <a:gd name="connsiteY5345" fmla="*/ 243198 h 1056130"/>
              <a:gd name="connsiteX5346" fmla="*/ 54295 w 1056130"/>
              <a:gd name="connsiteY5346" fmla="*/ 245022 h 1056130"/>
              <a:gd name="connsiteX5347" fmla="*/ 12674 w 1056130"/>
              <a:gd name="connsiteY5347" fmla="*/ 245022 h 1056130"/>
              <a:gd name="connsiteX5348" fmla="*/ 10753 w 1056130"/>
              <a:gd name="connsiteY5348" fmla="*/ 242910 h 1056130"/>
              <a:gd name="connsiteX5349" fmla="*/ 10753 w 1056130"/>
              <a:gd name="connsiteY5349" fmla="*/ 201241 h 1056130"/>
              <a:gd name="connsiteX5350" fmla="*/ 12578 w 1056130"/>
              <a:gd name="connsiteY5350" fmla="*/ 199321 h 1056130"/>
              <a:gd name="connsiteX5351" fmla="*/ 54463 w 1056130"/>
              <a:gd name="connsiteY5351" fmla="*/ 199321 h 1056130"/>
              <a:gd name="connsiteX5352" fmla="*/ 56287 w 1056130"/>
              <a:gd name="connsiteY5352" fmla="*/ 201025 h 1056130"/>
              <a:gd name="connsiteX5353" fmla="*/ 56239 w 1056130"/>
              <a:gd name="connsiteY5353" fmla="*/ 243150 h 1056130"/>
              <a:gd name="connsiteX5354" fmla="*/ 10753 w 1056130"/>
              <a:gd name="connsiteY5354" fmla="*/ 154195 h 1056130"/>
              <a:gd name="connsiteX5355" fmla="*/ 12938 w 1056130"/>
              <a:gd name="connsiteY5355" fmla="*/ 152059 h 1056130"/>
              <a:gd name="connsiteX5356" fmla="*/ 53983 w 1056130"/>
              <a:gd name="connsiteY5356" fmla="*/ 152059 h 1056130"/>
              <a:gd name="connsiteX5357" fmla="*/ 56239 w 1056130"/>
              <a:gd name="connsiteY5357" fmla="*/ 154459 h 1056130"/>
              <a:gd name="connsiteX5358" fmla="*/ 56239 w 1056130"/>
              <a:gd name="connsiteY5358" fmla="*/ 195528 h 1056130"/>
              <a:gd name="connsiteX5359" fmla="*/ 53959 w 1056130"/>
              <a:gd name="connsiteY5359" fmla="*/ 197784 h 1056130"/>
              <a:gd name="connsiteX5360" fmla="*/ 12890 w 1056130"/>
              <a:gd name="connsiteY5360" fmla="*/ 197784 h 1056130"/>
              <a:gd name="connsiteX5361" fmla="*/ 10753 w 1056130"/>
              <a:gd name="connsiteY5361" fmla="*/ 195600 h 1056130"/>
              <a:gd name="connsiteX5362" fmla="*/ 10753 w 1056130"/>
              <a:gd name="connsiteY5362" fmla="*/ 154195 h 1056130"/>
              <a:gd name="connsiteX5363" fmla="*/ 10753 w 1056130"/>
              <a:gd name="connsiteY5363" fmla="*/ 12362 h 1056130"/>
              <a:gd name="connsiteX5364" fmla="*/ 12650 w 1056130"/>
              <a:gd name="connsiteY5364" fmla="*/ 10513 h 1056130"/>
              <a:gd name="connsiteX5365" fmla="*/ 54487 w 1056130"/>
              <a:gd name="connsiteY5365" fmla="*/ 10513 h 1056130"/>
              <a:gd name="connsiteX5366" fmla="*/ 56287 w 1056130"/>
              <a:gd name="connsiteY5366" fmla="*/ 12290 h 1056130"/>
              <a:gd name="connsiteX5367" fmla="*/ 56287 w 1056130"/>
              <a:gd name="connsiteY5367" fmla="*/ 54391 h 1056130"/>
              <a:gd name="connsiteX5368" fmla="*/ 54511 w 1056130"/>
              <a:gd name="connsiteY5368" fmla="*/ 56143 h 1056130"/>
              <a:gd name="connsiteX5369" fmla="*/ 12674 w 1056130"/>
              <a:gd name="connsiteY5369" fmla="*/ 56143 h 1056130"/>
              <a:gd name="connsiteX5370" fmla="*/ 10801 w 1056130"/>
              <a:gd name="connsiteY5370" fmla="*/ 54271 h 1056130"/>
              <a:gd name="connsiteX5371" fmla="*/ 10801 w 1056130"/>
              <a:gd name="connsiteY5371" fmla="*/ 33220 h 1056130"/>
              <a:gd name="connsiteX5372" fmla="*/ 56359 w 1056130"/>
              <a:gd name="connsiteY5372" fmla="*/ 101317 h 1056130"/>
              <a:gd name="connsiteX5373" fmla="*/ 54151 w 1056130"/>
              <a:gd name="connsiteY5373" fmla="*/ 103405 h 1056130"/>
              <a:gd name="connsiteX5374" fmla="*/ 12722 w 1056130"/>
              <a:gd name="connsiteY5374" fmla="*/ 103405 h 1056130"/>
              <a:gd name="connsiteX5375" fmla="*/ 10777 w 1056130"/>
              <a:gd name="connsiteY5375" fmla="*/ 101581 h 1056130"/>
              <a:gd name="connsiteX5376" fmla="*/ 10777 w 1056130"/>
              <a:gd name="connsiteY5376" fmla="*/ 59479 h 1056130"/>
              <a:gd name="connsiteX5377" fmla="*/ 12722 w 1056130"/>
              <a:gd name="connsiteY5377" fmla="*/ 57655 h 1056130"/>
              <a:gd name="connsiteX5378" fmla="*/ 54295 w 1056130"/>
              <a:gd name="connsiteY5378" fmla="*/ 57655 h 1056130"/>
              <a:gd name="connsiteX5379" fmla="*/ 56239 w 1056130"/>
              <a:gd name="connsiteY5379" fmla="*/ 59719 h 1056130"/>
              <a:gd name="connsiteX5380" fmla="*/ 56239 w 1056130"/>
              <a:gd name="connsiteY5380" fmla="*/ 101317 h 1056130"/>
              <a:gd name="connsiteX5381" fmla="*/ 12170 w 1056130"/>
              <a:gd name="connsiteY5381" fmla="*/ 105013 h 1056130"/>
              <a:gd name="connsiteX5382" fmla="*/ 13490 w 1056130"/>
              <a:gd name="connsiteY5382" fmla="*/ 105013 h 1056130"/>
              <a:gd name="connsiteX5383" fmla="*/ 53527 w 1056130"/>
              <a:gd name="connsiteY5383" fmla="*/ 105013 h 1056130"/>
              <a:gd name="connsiteX5384" fmla="*/ 54679 w 1056130"/>
              <a:gd name="connsiteY5384" fmla="*/ 105013 h 1056130"/>
              <a:gd name="connsiteX5385" fmla="*/ 56359 w 1056130"/>
              <a:gd name="connsiteY5385" fmla="*/ 106813 h 1056130"/>
              <a:gd name="connsiteX5386" fmla="*/ 56359 w 1056130"/>
              <a:gd name="connsiteY5386" fmla="*/ 127888 h 1056130"/>
              <a:gd name="connsiteX5387" fmla="*/ 56359 w 1056130"/>
              <a:gd name="connsiteY5387" fmla="*/ 148170 h 1056130"/>
              <a:gd name="connsiteX5388" fmla="*/ 54175 w 1056130"/>
              <a:gd name="connsiteY5388" fmla="*/ 150571 h 1056130"/>
              <a:gd name="connsiteX5389" fmla="*/ 12962 w 1056130"/>
              <a:gd name="connsiteY5389" fmla="*/ 150571 h 1056130"/>
              <a:gd name="connsiteX5390" fmla="*/ 10753 w 1056130"/>
              <a:gd name="connsiteY5390" fmla="*/ 148170 h 1056130"/>
              <a:gd name="connsiteX5391" fmla="*/ 10753 w 1056130"/>
              <a:gd name="connsiteY5391" fmla="*/ 107413 h 1056130"/>
              <a:gd name="connsiteX5392" fmla="*/ 10753 w 1056130"/>
              <a:gd name="connsiteY5392" fmla="*/ 106621 h 1056130"/>
              <a:gd name="connsiteX5393" fmla="*/ 12170 w 1056130"/>
              <a:gd name="connsiteY5393" fmla="*/ 105013 h 1056130"/>
              <a:gd name="connsiteX5394" fmla="*/ 10753 w 1056130"/>
              <a:gd name="connsiteY5394" fmla="*/ 342906 h 1056130"/>
              <a:gd name="connsiteX5395" fmla="*/ 12650 w 1056130"/>
              <a:gd name="connsiteY5395" fmla="*/ 341058 h 1056130"/>
              <a:gd name="connsiteX5396" fmla="*/ 54511 w 1056130"/>
              <a:gd name="connsiteY5396" fmla="*/ 341058 h 1056130"/>
              <a:gd name="connsiteX5397" fmla="*/ 56287 w 1056130"/>
              <a:gd name="connsiteY5397" fmla="*/ 342858 h 1056130"/>
              <a:gd name="connsiteX5398" fmla="*/ 56287 w 1056130"/>
              <a:gd name="connsiteY5398" fmla="*/ 363909 h 1056130"/>
              <a:gd name="connsiteX5399" fmla="*/ 56287 w 1056130"/>
              <a:gd name="connsiteY5399" fmla="*/ 384719 h 1056130"/>
              <a:gd name="connsiteX5400" fmla="*/ 54415 w 1056130"/>
              <a:gd name="connsiteY5400" fmla="*/ 386568 h 1056130"/>
              <a:gd name="connsiteX5401" fmla="*/ 12530 w 1056130"/>
              <a:gd name="connsiteY5401" fmla="*/ 386568 h 1056130"/>
              <a:gd name="connsiteX5402" fmla="*/ 10777 w 1056130"/>
              <a:gd name="connsiteY5402" fmla="*/ 384791 h 1056130"/>
              <a:gd name="connsiteX5403" fmla="*/ 10753 w 1056130"/>
              <a:gd name="connsiteY5403" fmla="*/ 342906 h 1056130"/>
              <a:gd name="connsiteX5404" fmla="*/ 56359 w 1056130"/>
              <a:gd name="connsiteY5404" fmla="*/ 458121 h 1056130"/>
              <a:gd name="connsiteX5405" fmla="*/ 56359 w 1056130"/>
              <a:gd name="connsiteY5405" fmla="*/ 478667 h 1056130"/>
              <a:gd name="connsiteX5406" fmla="*/ 54175 w 1056130"/>
              <a:gd name="connsiteY5406" fmla="*/ 481067 h 1056130"/>
              <a:gd name="connsiteX5407" fmla="*/ 12962 w 1056130"/>
              <a:gd name="connsiteY5407" fmla="*/ 481067 h 1056130"/>
              <a:gd name="connsiteX5408" fmla="*/ 10753 w 1056130"/>
              <a:gd name="connsiteY5408" fmla="*/ 478979 h 1056130"/>
              <a:gd name="connsiteX5409" fmla="*/ 10753 w 1056130"/>
              <a:gd name="connsiteY5409" fmla="*/ 437310 h 1056130"/>
              <a:gd name="connsiteX5410" fmla="*/ 12818 w 1056130"/>
              <a:gd name="connsiteY5410" fmla="*/ 435366 h 1056130"/>
              <a:gd name="connsiteX5411" fmla="*/ 54175 w 1056130"/>
              <a:gd name="connsiteY5411" fmla="*/ 435366 h 1056130"/>
              <a:gd name="connsiteX5412" fmla="*/ 56239 w 1056130"/>
              <a:gd name="connsiteY5412" fmla="*/ 437574 h 1056130"/>
              <a:gd name="connsiteX5413" fmla="*/ 56359 w 1056130"/>
              <a:gd name="connsiteY5413" fmla="*/ 431717 h 1056130"/>
              <a:gd name="connsiteX5414" fmla="*/ 54343 w 1056130"/>
              <a:gd name="connsiteY5414" fmla="*/ 433734 h 1056130"/>
              <a:gd name="connsiteX5415" fmla="*/ 12626 w 1056130"/>
              <a:gd name="connsiteY5415" fmla="*/ 433734 h 1056130"/>
              <a:gd name="connsiteX5416" fmla="*/ 10753 w 1056130"/>
              <a:gd name="connsiteY5416" fmla="*/ 431837 h 1056130"/>
              <a:gd name="connsiteX5417" fmla="*/ 10753 w 1056130"/>
              <a:gd name="connsiteY5417" fmla="*/ 389976 h 1056130"/>
              <a:gd name="connsiteX5418" fmla="*/ 12626 w 1056130"/>
              <a:gd name="connsiteY5418" fmla="*/ 388080 h 1056130"/>
              <a:gd name="connsiteX5419" fmla="*/ 54247 w 1056130"/>
              <a:gd name="connsiteY5419" fmla="*/ 388080 h 1056130"/>
              <a:gd name="connsiteX5420" fmla="*/ 56239 w 1056130"/>
              <a:gd name="connsiteY5420" fmla="*/ 390120 h 1056130"/>
              <a:gd name="connsiteX5421" fmla="*/ 56239 w 1056130"/>
              <a:gd name="connsiteY5421" fmla="*/ 411171 h 1056130"/>
              <a:gd name="connsiteX5422" fmla="*/ 56239 w 1056130"/>
              <a:gd name="connsiteY5422" fmla="*/ 431765 h 1056130"/>
              <a:gd name="connsiteX5423" fmla="*/ 10753 w 1056130"/>
              <a:gd name="connsiteY5423" fmla="*/ 531714 h 1056130"/>
              <a:gd name="connsiteX5424" fmla="*/ 12842 w 1056130"/>
              <a:gd name="connsiteY5424" fmla="*/ 529769 h 1056130"/>
              <a:gd name="connsiteX5425" fmla="*/ 54151 w 1056130"/>
              <a:gd name="connsiteY5425" fmla="*/ 529769 h 1056130"/>
              <a:gd name="connsiteX5426" fmla="*/ 56239 w 1056130"/>
              <a:gd name="connsiteY5426" fmla="*/ 531954 h 1056130"/>
              <a:gd name="connsiteX5427" fmla="*/ 56239 w 1056130"/>
              <a:gd name="connsiteY5427" fmla="*/ 573263 h 1056130"/>
              <a:gd name="connsiteX5428" fmla="*/ 54007 w 1056130"/>
              <a:gd name="connsiteY5428" fmla="*/ 575351 h 1056130"/>
              <a:gd name="connsiteX5429" fmla="*/ 12986 w 1056130"/>
              <a:gd name="connsiteY5429" fmla="*/ 575351 h 1056130"/>
              <a:gd name="connsiteX5430" fmla="*/ 10753 w 1056130"/>
              <a:gd name="connsiteY5430" fmla="*/ 573287 h 1056130"/>
              <a:gd name="connsiteX5431" fmla="*/ 10753 w 1056130"/>
              <a:gd name="connsiteY5431" fmla="*/ 484452 h 1056130"/>
              <a:gd name="connsiteX5432" fmla="*/ 12674 w 1056130"/>
              <a:gd name="connsiteY5432" fmla="*/ 482628 h 1056130"/>
              <a:gd name="connsiteX5433" fmla="*/ 54247 w 1056130"/>
              <a:gd name="connsiteY5433" fmla="*/ 482628 h 1056130"/>
              <a:gd name="connsiteX5434" fmla="*/ 56239 w 1056130"/>
              <a:gd name="connsiteY5434" fmla="*/ 484644 h 1056130"/>
              <a:gd name="connsiteX5435" fmla="*/ 56239 w 1056130"/>
              <a:gd name="connsiteY5435" fmla="*/ 526217 h 1056130"/>
              <a:gd name="connsiteX5436" fmla="*/ 54199 w 1056130"/>
              <a:gd name="connsiteY5436" fmla="*/ 528185 h 1056130"/>
              <a:gd name="connsiteX5437" fmla="*/ 12626 w 1056130"/>
              <a:gd name="connsiteY5437" fmla="*/ 528185 h 1056130"/>
              <a:gd name="connsiteX5438" fmla="*/ 10777 w 1056130"/>
              <a:gd name="connsiteY5438" fmla="*/ 526289 h 1056130"/>
              <a:gd name="connsiteX5439" fmla="*/ 10753 w 1056130"/>
              <a:gd name="connsiteY5439" fmla="*/ 484452 h 1056130"/>
              <a:gd name="connsiteX5440" fmla="*/ 12842 w 1056130"/>
              <a:gd name="connsiteY5440" fmla="*/ 622589 h 1056130"/>
              <a:gd name="connsiteX5441" fmla="*/ 10753 w 1056130"/>
              <a:gd name="connsiteY5441" fmla="*/ 620405 h 1056130"/>
              <a:gd name="connsiteX5442" fmla="*/ 10753 w 1056130"/>
              <a:gd name="connsiteY5442" fmla="*/ 579312 h 1056130"/>
              <a:gd name="connsiteX5443" fmla="*/ 12938 w 1056130"/>
              <a:gd name="connsiteY5443" fmla="*/ 576911 h 1056130"/>
              <a:gd name="connsiteX5444" fmla="*/ 54031 w 1056130"/>
              <a:gd name="connsiteY5444" fmla="*/ 576911 h 1056130"/>
              <a:gd name="connsiteX5445" fmla="*/ 56263 w 1056130"/>
              <a:gd name="connsiteY5445" fmla="*/ 578999 h 1056130"/>
              <a:gd name="connsiteX5446" fmla="*/ 56263 w 1056130"/>
              <a:gd name="connsiteY5446" fmla="*/ 620621 h 1056130"/>
              <a:gd name="connsiteX5447" fmla="*/ 54223 w 1056130"/>
              <a:gd name="connsiteY5447" fmla="*/ 622565 h 1056130"/>
              <a:gd name="connsiteX5448" fmla="*/ 62024 w 1056130"/>
              <a:gd name="connsiteY5448" fmla="*/ 624125 h 1056130"/>
              <a:gd name="connsiteX5449" fmla="*/ 94884 w 1056130"/>
              <a:gd name="connsiteY5449" fmla="*/ 624125 h 1056130"/>
              <a:gd name="connsiteX5450" fmla="*/ 81946 w 1056130"/>
              <a:gd name="connsiteY5450" fmla="*/ 626813 h 1056130"/>
              <a:gd name="connsiteX5451" fmla="*/ 49350 w 1056130"/>
              <a:gd name="connsiteY5451" fmla="*/ 626813 h 1056130"/>
              <a:gd name="connsiteX5452" fmla="*/ 46326 w 1056130"/>
              <a:gd name="connsiteY5452" fmla="*/ 626813 h 1056130"/>
              <a:gd name="connsiteX5453" fmla="*/ 62024 w 1056130"/>
              <a:gd name="connsiteY5453" fmla="*/ 624125 h 1056130"/>
              <a:gd name="connsiteX5454" fmla="*/ 25875 w 1056130"/>
              <a:gd name="connsiteY5454" fmla="*/ 631470 h 1056130"/>
              <a:gd name="connsiteX5455" fmla="*/ 23139 w 1056130"/>
              <a:gd name="connsiteY5455" fmla="*/ 631470 h 1056130"/>
              <a:gd name="connsiteX5456" fmla="*/ 40085 w 1056130"/>
              <a:gd name="connsiteY5456" fmla="*/ 628350 h 1056130"/>
              <a:gd name="connsiteX5457" fmla="*/ 76089 w 1056130"/>
              <a:gd name="connsiteY5457" fmla="*/ 628350 h 1056130"/>
              <a:gd name="connsiteX5458" fmla="*/ 72633 w 1056130"/>
              <a:gd name="connsiteY5458" fmla="*/ 629598 h 1056130"/>
              <a:gd name="connsiteX5459" fmla="*/ 56263 w 1056130"/>
              <a:gd name="connsiteY5459" fmla="*/ 631494 h 1056130"/>
              <a:gd name="connsiteX5460" fmla="*/ 25875 w 1056130"/>
              <a:gd name="connsiteY5460" fmla="*/ 631470 h 1056130"/>
              <a:gd name="connsiteX5461" fmla="*/ 52518 w 1056130"/>
              <a:gd name="connsiteY5461" fmla="*/ 635694 h 1056130"/>
              <a:gd name="connsiteX5462" fmla="*/ 61760 w 1056130"/>
              <a:gd name="connsiteY5462" fmla="*/ 633630 h 1056130"/>
              <a:gd name="connsiteX5463" fmla="*/ 67496 w 1056130"/>
              <a:gd name="connsiteY5463" fmla="*/ 633030 h 1056130"/>
              <a:gd name="connsiteX5464" fmla="*/ 107485 w 1056130"/>
              <a:gd name="connsiteY5464" fmla="*/ 633030 h 1056130"/>
              <a:gd name="connsiteX5465" fmla="*/ 90155 w 1056130"/>
              <a:gd name="connsiteY5465" fmla="*/ 636703 h 1056130"/>
              <a:gd name="connsiteX5466" fmla="*/ 50334 w 1056130"/>
              <a:gd name="connsiteY5466" fmla="*/ 636703 h 1056130"/>
              <a:gd name="connsiteX5467" fmla="*/ 52518 w 1056130"/>
              <a:gd name="connsiteY5467" fmla="*/ 635694 h 1056130"/>
              <a:gd name="connsiteX5468" fmla="*/ 27483 w 1056130"/>
              <a:gd name="connsiteY5468" fmla="*/ 642079 h 1056130"/>
              <a:gd name="connsiteX5469" fmla="*/ 25971 w 1056130"/>
              <a:gd name="connsiteY5469" fmla="*/ 642079 h 1056130"/>
              <a:gd name="connsiteX5470" fmla="*/ 27843 w 1056130"/>
              <a:gd name="connsiteY5470" fmla="*/ 641311 h 1056130"/>
              <a:gd name="connsiteX5471" fmla="*/ 40157 w 1056130"/>
              <a:gd name="connsiteY5471" fmla="*/ 638551 h 1056130"/>
              <a:gd name="connsiteX5472" fmla="*/ 42557 w 1056130"/>
              <a:gd name="connsiteY5472" fmla="*/ 638335 h 1056130"/>
              <a:gd name="connsiteX5473" fmla="*/ 85163 w 1056130"/>
              <a:gd name="connsiteY5473" fmla="*/ 638335 h 1056130"/>
              <a:gd name="connsiteX5474" fmla="*/ 86723 w 1056130"/>
              <a:gd name="connsiteY5474" fmla="*/ 638335 h 1056130"/>
              <a:gd name="connsiteX5475" fmla="*/ 86723 w 1056130"/>
              <a:gd name="connsiteY5475" fmla="*/ 638767 h 1056130"/>
              <a:gd name="connsiteX5476" fmla="*/ 73785 w 1056130"/>
              <a:gd name="connsiteY5476" fmla="*/ 642007 h 1056130"/>
              <a:gd name="connsiteX5477" fmla="*/ 72201 w 1056130"/>
              <a:gd name="connsiteY5477" fmla="*/ 642007 h 1056130"/>
              <a:gd name="connsiteX5478" fmla="*/ 73281 w 1056130"/>
              <a:gd name="connsiteY5478" fmla="*/ 643807 h 1056130"/>
              <a:gd name="connsiteX5479" fmla="*/ 75105 w 1056130"/>
              <a:gd name="connsiteY5479" fmla="*/ 643687 h 1056130"/>
              <a:gd name="connsiteX5480" fmla="*/ 123111 w 1056130"/>
              <a:gd name="connsiteY5480" fmla="*/ 643687 h 1056130"/>
              <a:gd name="connsiteX5481" fmla="*/ 121191 w 1056130"/>
              <a:gd name="connsiteY5481" fmla="*/ 644720 h 1056130"/>
              <a:gd name="connsiteX5482" fmla="*/ 115886 w 1056130"/>
              <a:gd name="connsiteY5482" fmla="*/ 646280 h 1056130"/>
              <a:gd name="connsiteX5483" fmla="*/ 99900 w 1056130"/>
              <a:gd name="connsiteY5483" fmla="*/ 648488 h 1056130"/>
              <a:gd name="connsiteX5484" fmla="*/ 59911 w 1056130"/>
              <a:gd name="connsiteY5484" fmla="*/ 648488 h 1056130"/>
              <a:gd name="connsiteX5485" fmla="*/ 56767 w 1056130"/>
              <a:gd name="connsiteY5485" fmla="*/ 648488 h 1056130"/>
              <a:gd name="connsiteX5486" fmla="*/ 56767 w 1056130"/>
              <a:gd name="connsiteY5486" fmla="*/ 648008 h 1056130"/>
              <a:gd name="connsiteX5487" fmla="*/ 73281 w 1056130"/>
              <a:gd name="connsiteY5487" fmla="*/ 643807 h 1056130"/>
              <a:gd name="connsiteX5488" fmla="*/ 29836 w 1056130"/>
              <a:gd name="connsiteY5488" fmla="*/ 655449 h 1056130"/>
              <a:gd name="connsiteX5489" fmla="*/ 28708 w 1056130"/>
              <a:gd name="connsiteY5489" fmla="*/ 654945 h 1056130"/>
              <a:gd name="connsiteX5490" fmla="*/ 47766 w 1056130"/>
              <a:gd name="connsiteY5490" fmla="*/ 650144 h 1056130"/>
              <a:gd name="connsiteX5491" fmla="*/ 49854 w 1056130"/>
              <a:gd name="connsiteY5491" fmla="*/ 649976 h 1056130"/>
              <a:gd name="connsiteX5492" fmla="*/ 99612 w 1056130"/>
              <a:gd name="connsiteY5492" fmla="*/ 649976 h 1056130"/>
              <a:gd name="connsiteX5493" fmla="*/ 100788 w 1056130"/>
              <a:gd name="connsiteY5493" fmla="*/ 650168 h 1056130"/>
              <a:gd name="connsiteX5494" fmla="*/ 99228 w 1056130"/>
              <a:gd name="connsiteY5494" fmla="*/ 650960 h 1056130"/>
              <a:gd name="connsiteX5495" fmla="*/ 85090 w 1056130"/>
              <a:gd name="connsiteY5495" fmla="*/ 655017 h 1056130"/>
              <a:gd name="connsiteX5496" fmla="*/ 82234 w 1056130"/>
              <a:gd name="connsiteY5496" fmla="*/ 655425 h 1056130"/>
              <a:gd name="connsiteX5497" fmla="*/ 83602 w 1056130"/>
              <a:gd name="connsiteY5497" fmla="*/ 657201 h 1056130"/>
              <a:gd name="connsiteX5498" fmla="*/ 86003 w 1056130"/>
              <a:gd name="connsiteY5498" fmla="*/ 657033 h 1056130"/>
              <a:gd name="connsiteX5499" fmla="*/ 138689 w 1056130"/>
              <a:gd name="connsiteY5499" fmla="*/ 657033 h 1056130"/>
              <a:gd name="connsiteX5500" fmla="*/ 140849 w 1056130"/>
              <a:gd name="connsiteY5500" fmla="*/ 657345 h 1056130"/>
              <a:gd name="connsiteX5501" fmla="*/ 139097 w 1056130"/>
              <a:gd name="connsiteY5501" fmla="*/ 658209 h 1056130"/>
              <a:gd name="connsiteX5502" fmla="*/ 125896 w 1056130"/>
              <a:gd name="connsiteY5502" fmla="*/ 662602 h 1056130"/>
              <a:gd name="connsiteX5503" fmla="*/ 122559 w 1056130"/>
              <a:gd name="connsiteY5503" fmla="*/ 663178 h 1056130"/>
              <a:gd name="connsiteX5504" fmla="*/ 64280 w 1056130"/>
              <a:gd name="connsiteY5504" fmla="*/ 663178 h 1056130"/>
              <a:gd name="connsiteX5505" fmla="*/ 64280 w 1056130"/>
              <a:gd name="connsiteY5505" fmla="*/ 662674 h 1056130"/>
              <a:gd name="connsiteX5506" fmla="*/ 83602 w 1056130"/>
              <a:gd name="connsiteY5506" fmla="*/ 657201 h 1056130"/>
              <a:gd name="connsiteX5507" fmla="*/ 34228 w 1056130"/>
              <a:gd name="connsiteY5507" fmla="*/ 672035 h 1056130"/>
              <a:gd name="connsiteX5508" fmla="*/ 33052 w 1056130"/>
              <a:gd name="connsiteY5508" fmla="*/ 672035 h 1056130"/>
              <a:gd name="connsiteX5509" fmla="*/ 36485 w 1056130"/>
              <a:gd name="connsiteY5509" fmla="*/ 670667 h 1056130"/>
              <a:gd name="connsiteX5510" fmla="*/ 54919 w 1056130"/>
              <a:gd name="connsiteY5510" fmla="*/ 665386 h 1056130"/>
              <a:gd name="connsiteX5511" fmla="*/ 58543 w 1056130"/>
              <a:gd name="connsiteY5511" fmla="*/ 664810 h 1056130"/>
              <a:gd name="connsiteX5512" fmla="*/ 116150 w 1056130"/>
              <a:gd name="connsiteY5512" fmla="*/ 664810 h 1056130"/>
              <a:gd name="connsiteX5513" fmla="*/ 117591 w 1056130"/>
              <a:gd name="connsiteY5513" fmla="*/ 665002 h 1056130"/>
              <a:gd name="connsiteX5514" fmla="*/ 116078 w 1056130"/>
              <a:gd name="connsiteY5514" fmla="*/ 665842 h 1056130"/>
              <a:gd name="connsiteX5515" fmla="*/ 98892 w 1056130"/>
              <a:gd name="connsiteY5515" fmla="*/ 671603 h 1056130"/>
              <a:gd name="connsiteX5516" fmla="*/ 96060 w 1056130"/>
              <a:gd name="connsiteY5516" fmla="*/ 672107 h 1056130"/>
              <a:gd name="connsiteX5517" fmla="*/ 75729 w 1056130"/>
              <a:gd name="connsiteY5517" fmla="*/ 681084 h 1056130"/>
              <a:gd name="connsiteX5518" fmla="*/ 95940 w 1056130"/>
              <a:gd name="connsiteY5518" fmla="*/ 674339 h 1056130"/>
              <a:gd name="connsiteX5519" fmla="*/ 99276 w 1056130"/>
              <a:gd name="connsiteY5519" fmla="*/ 673691 h 1056130"/>
              <a:gd name="connsiteX5520" fmla="*/ 163244 w 1056130"/>
              <a:gd name="connsiteY5520" fmla="*/ 673691 h 1056130"/>
              <a:gd name="connsiteX5521" fmla="*/ 164156 w 1056130"/>
              <a:gd name="connsiteY5521" fmla="*/ 673691 h 1056130"/>
              <a:gd name="connsiteX5522" fmla="*/ 162452 w 1056130"/>
              <a:gd name="connsiteY5522" fmla="*/ 674771 h 1056130"/>
              <a:gd name="connsiteX5523" fmla="*/ 145650 w 1056130"/>
              <a:gd name="connsiteY5523" fmla="*/ 681540 h 1056130"/>
              <a:gd name="connsiteX5524" fmla="*/ 142866 w 1056130"/>
              <a:gd name="connsiteY5524" fmla="*/ 682116 h 1056130"/>
              <a:gd name="connsiteX5525" fmla="*/ 75153 w 1056130"/>
              <a:gd name="connsiteY5525" fmla="*/ 682116 h 1056130"/>
              <a:gd name="connsiteX5526" fmla="*/ 73785 w 1056130"/>
              <a:gd name="connsiteY5526" fmla="*/ 681660 h 1056130"/>
              <a:gd name="connsiteX5527" fmla="*/ 40565 w 1056130"/>
              <a:gd name="connsiteY5527" fmla="*/ 693830 h 1056130"/>
              <a:gd name="connsiteX5528" fmla="*/ 39173 w 1056130"/>
              <a:gd name="connsiteY5528" fmla="*/ 693830 h 1056130"/>
              <a:gd name="connsiteX5529" fmla="*/ 40949 w 1056130"/>
              <a:gd name="connsiteY5529" fmla="*/ 692822 h 1056130"/>
              <a:gd name="connsiteX5530" fmla="*/ 65600 w 1056130"/>
              <a:gd name="connsiteY5530" fmla="*/ 684565 h 1056130"/>
              <a:gd name="connsiteX5531" fmla="*/ 68913 w 1056130"/>
              <a:gd name="connsiteY5531" fmla="*/ 683892 h 1056130"/>
              <a:gd name="connsiteX5532" fmla="*/ 138905 w 1056130"/>
              <a:gd name="connsiteY5532" fmla="*/ 683892 h 1056130"/>
              <a:gd name="connsiteX5533" fmla="*/ 136769 w 1056130"/>
              <a:gd name="connsiteY5533" fmla="*/ 685285 h 1056130"/>
              <a:gd name="connsiteX5534" fmla="*/ 116750 w 1056130"/>
              <a:gd name="connsiteY5534" fmla="*/ 693086 h 1056130"/>
              <a:gd name="connsiteX5535" fmla="*/ 113702 w 1056130"/>
              <a:gd name="connsiteY5535" fmla="*/ 693686 h 1056130"/>
              <a:gd name="connsiteX5536" fmla="*/ 88571 w 1056130"/>
              <a:gd name="connsiteY5536" fmla="*/ 706239 h 1056130"/>
              <a:gd name="connsiteX5537" fmla="*/ 114158 w 1056130"/>
              <a:gd name="connsiteY5537" fmla="*/ 695942 h 1056130"/>
              <a:gd name="connsiteX5538" fmla="*/ 116966 w 1056130"/>
              <a:gd name="connsiteY5538" fmla="*/ 695390 h 1056130"/>
              <a:gd name="connsiteX5539" fmla="*/ 192600 w 1056130"/>
              <a:gd name="connsiteY5539" fmla="*/ 695390 h 1056130"/>
              <a:gd name="connsiteX5540" fmla="*/ 193560 w 1056130"/>
              <a:gd name="connsiteY5540" fmla="*/ 695606 h 1056130"/>
              <a:gd name="connsiteX5541" fmla="*/ 191904 w 1056130"/>
              <a:gd name="connsiteY5541" fmla="*/ 696782 h 1056130"/>
              <a:gd name="connsiteX5542" fmla="*/ 172701 w 1056130"/>
              <a:gd name="connsiteY5542" fmla="*/ 706383 h 1056130"/>
              <a:gd name="connsiteX5543" fmla="*/ 169197 w 1056130"/>
              <a:gd name="connsiteY5543" fmla="*/ 707247 h 1056130"/>
              <a:gd name="connsiteX5544" fmla="*/ 87251 w 1056130"/>
              <a:gd name="connsiteY5544" fmla="*/ 707247 h 1056130"/>
              <a:gd name="connsiteX5545" fmla="*/ 88643 w 1056130"/>
              <a:gd name="connsiteY5545" fmla="*/ 706143 h 1056130"/>
              <a:gd name="connsiteX5546" fmla="*/ 48630 w 1056130"/>
              <a:gd name="connsiteY5546" fmla="*/ 723785 h 1056130"/>
              <a:gd name="connsiteX5547" fmla="*/ 46614 w 1056130"/>
              <a:gd name="connsiteY5547" fmla="*/ 723497 h 1056130"/>
              <a:gd name="connsiteX5548" fmla="*/ 47142 w 1056130"/>
              <a:gd name="connsiteY5548" fmla="*/ 722729 h 1056130"/>
              <a:gd name="connsiteX5549" fmla="*/ 79618 w 1056130"/>
              <a:gd name="connsiteY5549" fmla="*/ 709792 h 1056130"/>
              <a:gd name="connsiteX5550" fmla="*/ 83674 w 1056130"/>
              <a:gd name="connsiteY5550" fmla="*/ 708928 h 1056130"/>
              <a:gd name="connsiteX5551" fmla="*/ 164564 w 1056130"/>
              <a:gd name="connsiteY5551" fmla="*/ 708928 h 1056130"/>
              <a:gd name="connsiteX5552" fmla="*/ 166701 w 1056130"/>
              <a:gd name="connsiteY5552" fmla="*/ 709192 h 1056130"/>
              <a:gd name="connsiteX5553" fmla="*/ 164732 w 1056130"/>
              <a:gd name="connsiteY5553" fmla="*/ 710416 h 1056130"/>
              <a:gd name="connsiteX5554" fmla="*/ 141713 w 1056130"/>
              <a:gd name="connsiteY5554" fmla="*/ 721961 h 1056130"/>
              <a:gd name="connsiteX5555" fmla="*/ 139313 w 1056130"/>
              <a:gd name="connsiteY5555" fmla="*/ 723233 h 1056130"/>
              <a:gd name="connsiteX5556" fmla="*/ 139313 w 1056130"/>
              <a:gd name="connsiteY5556" fmla="*/ 723233 h 1056130"/>
              <a:gd name="connsiteX5557" fmla="*/ 136913 w 1056130"/>
              <a:gd name="connsiteY5557" fmla="*/ 723761 h 1056130"/>
              <a:gd name="connsiteX5558" fmla="*/ 107605 w 1056130"/>
              <a:gd name="connsiteY5558" fmla="*/ 740851 h 1056130"/>
              <a:gd name="connsiteX5559" fmla="*/ 137681 w 1056130"/>
              <a:gd name="connsiteY5559" fmla="*/ 725730 h 1056130"/>
              <a:gd name="connsiteX5560" fmla="*/ 141161 w 1056130"/>
              <a:gd name="connsiteY5560" fmla="*/ 724817 h 1056130"/>
              <a:gd name="connsiteX5561" fmla="*/ 232085 w 1056130"/>
              <a:gd name="connsiteY5561" fmla="*/ 724817 h 1056130"/>
              <a:gd name="connsiteX5562" fmla="*/ 233405 w 1056130"/>
              <a:gd name="connsiteY5562" fmla="*/ 724817 h 1056130"/>
              <a:gd name="connsiteX5563" fmla="*/ 231437 w 1056130"/>
              <a:gd name="connsiteY5563" fmla="*/ 726522 h 1056130"/>
              <a:gd name="connsiteX5564" fmla="*/ 209834 w 1056130"/>
              <a:gd name="connsiteY5564" fmla="*/ 740923 h 1056130"/>
              <a:gd name="connsiteX5565" fmla="*/ 206185 w 1056130"/>
              <a:gd name="connsiteY5565" fmla="*/ 742076 h 1056130"/>
              <a:gd name="connsiteX5566" fmla="*/ 107773 w 1056130"/>
              <a:gd name="connsiteY5566" fmla="*/ 742076 h 1056130"/>
              <a:gd name="connsiteX5567" fmla="*/ 106189 w 1056130"/>
              <a:gd name="connsiteY5567" fmla="*/ 741860 h 1056130"/>
              <a:gd name="connsiteX5568" fmla="*/ 107677 w 1056130"/>
              <a:gd name="connsiteY5568" fmla="*/ 740755 h 1056130"/>
              <a:gd name="connsiteX5569" fmla="*/ 61400 w 1056130"/>
              <a:gd name="connsiteY5569" fmla="*/ 765214 h 1056130"/>
              <a:gd name="connsiteX5570" fmla="*/ 59935 w 1056130"/>
              <a:gd name="connsiteY5570" fmla="*/ 764998 h 1056130"/>
              <a:gd name="connsiteX5571" fmla="*/ 61280 w 1056130"/>
              <a:gd name="connsiteY5571" fmla="*/ 763942 h 1056130"/>
              <a:gd name="connsiteX5572" fmla="*/ 100284 w 1056130"/>
              <a:gd name="connsiteY5572" fmla="*/ 744404 h 1056130"/>
              <a:gd name="connsiteX5573" fmla="*/ 103021 w 1056130"/>
              <a:gd name="connsiteY5573" fmla="*/ 743684 h 1056130"/>
              <a:gd name="connsiteX5574" fmla="*/ 203833 w 1056130"/>
              <a:gd name="connsiteY5574" fmla="*/ 743684 h 1056130"/>
              <a:gd name="connsiteX5575" fmla="*/ 205129 w 1056130"/>
              <a:gd name="connsiteY5575" fmla="*/ 743852 h 1056130"/>
              <a:gd name="connsiteX5576" fmla="*/ 202729 w 1056130"/>
              <a:gd name="connsiteY5576" fmla="*/ 745652 h 1056130"/>
              <a:gd name="connsiteX5577" fmla="*/ 175390 w 1056130"/>
              <a:gd name="connsiteY5577" fmla="*/ 763942 h 1056130"/>
              <a:gd name="connsiteX5578" fmla="*/ 171501 w 1056130"/>
              <a:gd name="connsiteY5578" fmla="*/ 765214 h 1056130"/>
              <a:gd name="connsiteX5579" fmla="*/ 136073 w 1056130"/>
              <a:gd name="connsiteY5579" fmla="*/ 792146 h 1056130"/>
              <a:gd name="connsiteX5580" fmla="*/ 172365 w 1056130"/>
              <a:gd name="connsiteY5580" fmla="*/ 767855 h 1056130"/>
              <a:gd name="connsiteX5581" fmla="*/ 176038 w 1056130"/>
              <a:gd name="connsiteY5581" fmla="*/ 766775 h 1056130"/>
              <a:gd name="connsiteX5582" fmla="*/ 287411 w 1056130"/>
              <a:gd name="connsiteY5582" fmla="*/ 766775 h 1056130"/>
              <a:gd name="connsiteX5583" fmla="*/ 289812 w 1056130"/>
              <a:gd name="connsiteY5583" fmla="*/ 767039 h 1056130"/>
              <a:gd name="connsiteX5584" fmla="*/ 288300 w 1056130"/>
              <a:gd name="connsiteY5584" fmla="*/ 768815 h 1056130"/>
              <a:gd name="connsiteX5585" fmla="*/ 265065 w 1056130"/>
              <a:gd name="connsiteY5585" fmla="*/ 792122 h 1056130"/>
              <a:gd name="connsiteX5586" fmla="*/ 261104 w 1056130"/>
              <a:gd name="connsiteY5586" fmla="*/ 793898 h 1056130"/>
              <a:gd name="connsiteX5587" fmla="*/ 136841 w 1056130"/>
              <a:gd name="connsiteY5587" fmla="*/ 793898 h 1056130"/>
              <a:gd name="connsiteX5588" fmla="*/ 134441 w 1056130"/>
              <a:gd name="connsiteY5588" fmla="*/ 793898 h 1056130"/>
              <a:gd name="connsiteX5589" fmla="*/ 136073 w 1056130"/>
              <a:gd name="connsiteY5589" fmla="*/ 792146 h 1056130"/>
              <a:gd name="connsiteX5590" fmla="*/ 81634 w 1056130"/>
              <a:gd name="connsiteY5590" fmla="*/ 828438 h 1056130"/>
              <a:gd name="connsiteX5591" fmla="*/ 129376 w 1056130"/>
              <a:gd name="connsiteY5591" fmla="*/ 796538 h 1056130"/>
              <a:gd name="connsiteX5592" fmla="*/ 133264 w 1056130"/>
              <a:gd name="connsiteY5592" fmla="*/ 795314 h 1056130"/>
              <a:gd name="connsiteX5593" fmla="*/ 258920 w 1056130"/>
              <a:gd name="connsiteY5593" fmla="*/ 795314 h 1056130"/>
              <a:gd name="connsiteX5594" fmla="*/ 260984 w 1056130"/>
              <a:gd name="connsiteY5594" fmla="*/ 795482 h 1056130"/>
              <a:gd name="connsiteX5595" fmla="*/ 260072 w 1056130"/>
              <a:gd name="connsiteY5595" fmla="*/ 796922 h 1056130"/>
              <a:gd name="connsiteX5596" fmla="*/ 228244 w 1056130"/>
              <a:gd name="connsiteY5596" fmla="*/ 828822 h 1056130"/>
              <a:gd name="connsiteX5597" fmla="*/ 224500 w 1056130"/>
              <a:gd name="connsiteY5597" fmla="*/ 830166 h 1056130"/>
              <a:gd name="connsiteX5598" fmla="*/ 79546 w 1056130"/>
              <a:gd name="connsiteY5598" fmla="*/ 830166 h 1056130"/>
              <a:gd name="connsiteX5599" fmla="*/ 81634 w 1056130"/>
              <a:gd name="connsiteY5599" fmla="*/ 828438 h 1056130"/>
              <a:gd name="connsiteX5600" fmla="*/ 176158 w 1056130"/>
              <a:gd name="connsiteY5600" fmla="*/ 878364 h 1056130"/>
              <a:gd name="connsiteX5601" fmla="*/ 10537 w 1056130"/>
              <a:gd name="connsiteY5601" fmla="*/ 878364 h 1056130"/>
              <a:gd name="connsiteX5602" fmla="*/ 7921 w 1056130"/>
              <a:gd name="connsiteY5602" fmla="*/ 878364 h 1056130"/>
              <a:gd name="connsiteX5603" fmla="*/ 9025 w 1056130"/>
              <a:gd name="connsiteY5603" fmla="*/ 876924 h 1056130"/>
              <a:gd name="connsiteX5604" fmla="*/ 74913 w 1056130"/>
              <a:gd name="connsiteY5604" fmla="*/ 832927 h 1056130"/>
              <a:gd name="connsiteX5605" fmla="*/ 78322 w 1056130"/>
              <a:gd name="connsiteY5605" fmla="*/ 831799 h 1056130"/>
              <a:gd name="connsiteX5606" fmla="*/ 223444 w 1056130"/>
              <a:gd name="connsiteY5606" fmla="*/ 831799 h 1056130"/>
              <a:gd name="connsiteX5607" fmla="*/ 224692 w 1056130"/>
              <a:gd name="connsiteY5607" fmla="*/ 831799 h 1056130"/>
              <a:gd name="connsiteX5608" fmla="*/ 222964 w 1056130"/>
              <a:gd name="connsiteY5608" fmla="*/ 834055 h 1056130"/>
              <a:gd name="connsiteX5609" fmla="*/ 180526 w 1056130"/>
              <a:gd name="connsiteY5609" fmla="*/ 876540 h 1056130"/>
              <a:gd name="connsiteX5610" fmla="*/ 176158 w 1056130"/>
              <a:gd name="connsiteY5610" fmla="*/ 878364 h 1056130"/>
              <a:gd name="connsiteX5611" fmla="*/ 317487 w 1056130"/>
              <a:gd name="connsiteY5611" fmla="*/ 944757 h 1056130"/>
              <a:gd name="connsiteX5612" fmla="*/ 151027 w 1056130"/>
              <a:gd name="connsiteY5612" fmla="*/ 944757 h 1056130"/>
              <a:gd name="connsiteX5613" fmla="*/ 115502 w 1056130"/>
              <a:gd name="connsiteY5613" fmla="*/ 944757 h 1056130"/>
              <a:gd name="connsiteX5614" fmla="*/ 115286 w 1056130"/>
              <a:gd name="connsiteY5614" fmla="*/ 944229 h 1056130"/>
              <a:gd name="connsiteX5615" fmla="*/ 117062 w 1056130"/>
              <a:gd name="connsiteY5615" fmla="*/ 942404 h 1056130"/>
              <a:gd name="connsiteX5616" fmla="*/ 154123 w 1056130"/>
              <a:gd name="connsiteY5616" fmla="*/ 905344 h 1056130"/>
              <a:gd name="connsiteX5617" fmla="*/ 177694 w 1056130"/>
              <a:gd name="connsiteY5617" fmla="*/ 881629 h 1056130"/>
              <a:gd name="connsiteX5618" fmla="*/ 181846 w 1056130"/>
              <a:gd name="connsiteY5618" fmla="*/ 879925 h 1056130"/>
              <a:gd name="connsiteX5619" fmla="*/ 349603 w 1056130"/>
              <a:gd name="connsiteY5619" fmla="*/ 879925 h 1056130"/>
              <a:gd name="connsiteX5620" fmla="*/ 352219 w 1056130"/>
              <a:gd name="connsiteY5620" fmla="*/ 880165 h 1056130"/>
              <a:gd name="connsiteX5621" fmla="*/ 351331 w 1056130"/>
              <a:gd name="connsiteY5621" fmla="*/ 882565 h 1056130"/>
              <a:gd name="connsiteX5622" fmla="*/ 321520 w 1056130"/>
              <a:gd name="connsiteY5622" fmla="*/ 942380 h 1056130"/>
              <a:gd name="connsiteX5623" fmla="*/ 317487 w 1056130"/>
              <a:gd name="connsiteY5623" fmla="*/ 944757 h 1056130"/>
              <a:gd name="connsiteX5624" fmla="*/ 528185 w 1056130"/>
              <a:gd name="connsiteY5624" fmla="*/ 895046 h 1056130"/>
              <a:gd name="connsiteX5625" fmla="*/ 528017 w 1056130"/>
              <a:gd name="connsiteY5625" fmla="*/ 942188 h 1056130"/>
              <a:gd name="connsiteX5626" fmla="*/ 528017 w 1056130"/>
              <a:gd name="connsiteY5626" fmla="*/ 943508 h 1056130"/>
              <a:gd name="connsiteX5627" fmla="*/ 526721 w 1056130"/>
              <a:gd name="connsiteY5627" fmla="*/ 944709 h 1056130"/>
              <a:gd name="connsiteX5628" fmla="*/ 322120 w 1056130"/>
              <a:gd name="connsiteY5628" fmla="*/ 944709 h 1056130"/>
              <a:gd name="connsiteX5629" fmla="*/ 323464 w 1056130"/>
              <a:gd name="connsiteY5629" fmla="*/ 941924 h 1056130"/>
              <a:gd name="connsiteX5630" fmla="*/ 353372 w 1056130"/>
              <a:gd name="connsiteY5630" fmla="*/ 882133 h 1056130"/>
              <a:gd name="connsiteX5631" fmla="*/ 356924 w 1056130"/>
              <a:gd name="connsiteY5631" fmla="*/ 879877 h 1056130"/>
              <a:gd name="connsiteX5632" fmla="*/ 525521 w 1056130"/>
              <a:gd name="connsiteY5632" fmla="*/ 879877 h 1056130"/>
              <a:gd name="connsiteX5633" fmla="*/ 526577 w 1056130"/>
              <a:gd name="connsiteY5633" fmla="*/ 879877 h 1056130"/>
              <a:gd name="connsiteX5634" fmla="*/ 528209 w 1056130"/>
              <a:gd name="connsiteY5634" fmla="*/ 881581 h 1056130"/>
              <a:gd name="connsiteX5635" fmla="*/ 528185 w 1056130"/>
              <a:gd name="connsiteY5635" fmla="*/ 895046 h 1056130"/>
              <a:gd name="connsiteX5636" fmla="*/ 528809 w 1056130"/>
              <a:gd name="connsiteY5636" fmla="*/ 755445 h 1056130"/>
              <a:gd name="connsiteX5637" fmla="*/ 528329 w 1056130"/>
              <a:gd name="connsiteY5637" fmla="*/ 756885 h 1056130"/>
              <a:gd name="connsiteX5638" fmla="*/ 528209 w 1056130"/>
              <a:gd name="connsiteY5638" fmla="*/ 763702 h 1056130"/>
              <a:gd name="connsiteX5639" fmla="*/ 526673 w 1056130"/>
              <a:gd name="connsiteY5639" fmla="*/ 765214 h 1056130"/>
              <a:gd name="connsiteX5640" fmla="*/ 525089 w 1056130"/>
              <a:gd name="connsiteY5640" fmla="*/ 765214 h 1056130"/>
              <a:gd name="connsiteX5641" fmla="*/ 414987 w 1056130"/>
              <a:gd name="connsiteY5641" fmla="*/ 765214 h 1056130"/>
              <a:gd name="connsiteX5642" fmla="*/ 412467 w 1056130"/>
              <a:gd name="connsiteY5642" fmla="*/ 765070 h 1056130"/>
              <a:gd name="connsiteX5643" fmla="*/ 412731 w 1056130"/>
              <a:gd name="connsiteY5643" fmla="*/ 763534 h 1056130"/>
              <a:gd name="connsiteX5644" fmla="*/ 422140 w 1056130"/>
              <a:gd name="connsiteY5644" fmla="*/ 744716 h 1056130"/>
              <a:gd name="connsiteX5645" fmla="*/ 422908 w 1056130"/>
              <a:gd name="connsiteY5645" fmla="*/ 743660 h 1056130"/>
              <a:gd name="connsiteX5646" fmla="*/ 425308 w 1056130"/>
              <a:gd name="connsiteY5646" fmla="*/ 743180 h 1056130"/>
              <a:gd name="connsiteX5647" fmla="*/ 525449 w 1056130"/>
              <a:gd name="connsiteY5647" fmla="*/ 743180 h 1056130"/>
              <a:gd name="connsiteX5648" fmla="*/ 528113 w 1056130"/>
              <a:gd name="connsiteY5648" fmla="*/ 743756 h 1056130"/>
              <a:gd name="connsiteX5649" fmla="*/ 528713 w 1056130"/>
              <a:gd name="connsiteY5649" fmla="*/ 745340 h 1056130"/>
              <a:gd name="connsiteX5650" fmla="*/ 528209 w 1056130"/>
              <a:gd name="connsiteY5650" fmla="*/ 742052 h 1056130"/>
              <a:gd name="connsiteX5651" fmla="*/ 525809 w 1056130"/>
              <a:gd name="connsiteY5651" fmla="*/ 742652 h 1056130"/>
              <a:gd name="connsiteX5652" fmla="*/ 425837 w 1056130"/>
              <a:gd name="connsiteY5652" fmla="*/ 742652 h 1056130"/>
              <a:gd name="connsiteX5653" fmla="*/ 423436 w 1056130"/>
              <a:gd name="connsiteY5653" fmla="*/ 741908 h 1056130"/>
              <a:gd name="connsiteX5654" fmla="*/ 431093 w 1056130"/>
              <a:gd name="connsiteY5654" fmla="*/ 726690 h 1056130"/>
              <a:gd name="connsiteX5655" fmla="*/ 432317 w 1056130"/>
              <a:gd name="connsiteY5655" fmla="*/ 724697 h 1056130"/>
              <a:gd name="connsiteX5656" fmla="*/ 434718 w 1056130"/>
              <a:gd name="connsiteY5656" fmla="*/ 724193 h 1056130"/>
              <a:gd name="connsiteX5657" fmla="*/ 525377 w 1056130"/>
              <a:gd name="connsiteY5657" fmla="*/ 724193 h 1056130"/>
              <a:gd name="connsiteX5658" fmla="*/ 528041 w 1056130"/>
              <a:gd name="connsiteY5658" fmla="*/ 724769 h 1056130"/>
              <a:gd name="connsiteX5659" fmla="*/ 528641 w 1056130"/>
              <a:gd name="connsiteY5659" fmla="*/ 726642 h 1056130"/>
              <a:gd name="connsiteX5660" fmla="*/ 528641 w 1056130"/>
              <a:gd name="connsiteY5660" fmla="*/ 740179 h 1056130"/>
              <a:gd name="connsiteX5661" fmla="*/ 528209 w 1056130"/>
              <a:gd name="connsiteY5661" fmla="*/ 742052 h 1056130"/>
              <a:gd name="connsiteX5662" fmla="*/ 528209 w 1056130"/>
              <a:gd name="connsiteY5662" fmla="*/ 682044 h 1056130"/>
              <a:gd name="connsiteX5663" fmla="*/ 525809 w 1056130"/>
              <a:gd name="connsiteY5663" fmla="*/ 682044 h 1056130"/>
              <a:gd name="connsiteX5664" fmla="*/ 453416 w 1056130"/>
              <a:gd name="connsiteY5664" fmla="*/ 682044 h 1056130"/>
              <a:gd name="connsiteX5665" fmla="*/ 457688 w 1056130"/>
              <a:gd name="connsiteY5665" fmla="*/ 673571 h 1056130"/>
              <a:gd name="connsiteX5666" fmla="*/ 460089 w 1056130"/>
              <a:gd name="connsiteY5666" fmla="*/ 672995 h 1056130"/>
              <a:gd name="connsiteX5667" fmla="*/ 525737 w 1056130"/>
              <a:gd name="connsiteY5667" fmla="*/ 672995 h 1056130"/>
              <a:gd name="connsiteX5668" fmla="*/ 528137 w 1056130"/>
              <a:gd name="connsiteY5668" fmla="*/ 673595 h 1056130"/>
              <a:gd name="connsiteX5669" fmla="*/ 528305 w 1056130"/>
              <a:gd name="connsiteY5669" fmla="*/ 673739 h 1056130"/>
              <a:gd name="connsiteX5670" fmla="*/ 528233 w 1056130"/>
              <a:gd name="connsiteY5670" fmla="*/ 682044 h 1056130"/>
              <a:gd name="connsiteX5671" fmla="*/ 529913 w 1056130"/>
              <a:gd name="connsiteY5671" fmla="*/ 673715 h 1056130"/>
              <a:gd name="connsiteX5672" fmla="*/ 529913 w 1056130"/>
              <a:gd name="connsiteY5672" fmla="*/ 673715 h 1056130"/>
              <a:gd name="connsiteX5673" fmla="*/ 532314 w 1056130"/>
              <a:gd name="connsiteY5673" fmla="*/ 673091 h 1056130"/>
              <a:gd name="connsiteX5674" fmla="*/ 597986 w 1056130"/>
              <a:gd name="connsiteY5674" fmla="*/ 673091 h 1056130"/>
              <a:gd name="connsiteX5675" fmla="*/ 600386 w 1056130"/>
              <a:gd name="connsiteY5675" fmla="*/ 673667 h 1056130"/>
              <a:gd name="connsiteX5676" fmla="*/ 604491 w 1056130"/>
              <a:gd name="connsiteY5676" fmla="*/ 681804 h 1056130"/>
              <a:gd name="connsiteX5677" fmla="*/ 602090 w 1056130"/>
              <a:gd name="connsiteY5677" fmla="*/ 682140 h 1056130"/>
              <a:gd name="connsiteX5678" fmla="*/ 532002 w 1056130"/>
              <a:gd name="connsiteY5678" fmla="*/ 682140 h 1056130"/>
              <a:gd name="connsiteX5679" fmla="*/ 529913 w 1056130"/>
              <a:gd name="connsiteY5679" fmla="*/ 682140 h 1056130"/>
              <a:gd name="connsiteX5680" fmla="*/ 529913 w 1056130"/>
              <a:gd name="connsiteY5680" fmla="*/ 682140 h 1056130"/>
              <a:gd name="connsiteX5681" fmla="*/ 529937 w 1056130"/>
              <a:gd name="connsiteY5681" fmla="*/ 673715 h 1056130"/>
              <a:gd name="connsiteX5682" fmla="*/ 529289 w 1056130"/>
              <a:gd name="connsiteY5682" fmla="*/ 763414 h 1056130"/>
              <a:gd name="connsiteX5683" fmla="*/ 529289 w 1056130"/>
              <a:gd name="connsiteY5683" fmla="*/ 745628 h 1056130"/>
              <a:gd name="connsiteX5684" fmla="*/ 529913 w 1056130"/>
              <a:gd name="connsiteY5684" fmla="*/ 743756 h 1056130"/>
              <a:gd name="connsiteX5685" fmla="*/ 533058 w 1056130"/>
              <a:gd name="connsiteY5685" fmla="*/ 743180 h 1056130"/>
              <a:gd name="connsiteX5686" fmla="*/ 634038 w 1056130"/>
              <a:gd name="connsiteY5686" fmla="*/ 743180 h 1056130"/>
              <a:gd name="connsiteX5687" fmla="*/ 635166 w 1056130"/>
              <a:gd name="connsiteY5687" fmla="*/ 743780 h 1056130"/>
              <a:gd name="connsiteX5688" fmla="*/ 637087 w 1056130"/>
              <a:gd name="connsiteY5688" fmla="*/ 747188 h 1056130"/>
              <a:gd name="connsiteX5689" fmla="*/ 644720 w 1056130"/>
              <a:gd name="connsiteY5689" fmla="*/ 762478 h 1056130"/>
              <a:gd name="connsiteX5690" fmla="*/ 645968 w 1056130"/>
              <a:gd name="connsiteY5690" fmla="*/ 765190 h 1056130"/>
              <a:gd name="connsiteX5691" fmla="*/ 533154 w 1056130"/>
              <a:gd name="connsiteY5691" fmla="*/ 765190 h 1056130"/>
              <a:gd name="connsiteX5692" fmla="*/ 529985 w 1056130"/>
              <a:gd name="connsiteY5692" fmla="*/ 765190 h 1056130"/>
              <a:gd name="connsiteX5693" fmla="*/ 529985 w 1056130"/>
              <a:gd name="connsiteY5693" fmla="*/ 765190 h 1056130"/>
              <a:gd name="connsiteX5694" fmla="*/ 529313 w 1056130"/>
              <a:gd name="connsiteY5694" fmla="*/ 763414 h 1056130"/>
              <a:gd name="connsiteX5695" fmla="*/ 732138 w 1056130"/>
              <a:gd name="connsiteY5695" fmla="*/ 944709 h 1056130"/>
              <a:gd name="connsiteX5696" fmla="*/ 532914 w 1056130"/>
              <a:gd name="connsiteY5696" fmla="*/ 944709 h 1056130"/>
              <a:gd name="connsiteX5697" fmla="*/ 529481 w 1056130"/>
              <a:gd name="connsiteY5697" fmla="*/ 941156 h 1056130"/>
              <a:gd name="connsiteX5698" fmla="*/ 529481 w 1056130"/>
              <a:gd name="connsiteY5698" fmla="*/ 914561 h 1056130"/>
              <a:gd name="connsiteX5699" fmla="*/ 529625 w 1056130"/>
              <a:gd name="connsiteY5699" fmla="*/ 882445 h 1056130"/>
              <a:gd name="connsiteX5700" fmla="*/ 532194 w 1056130"/>
              <a:gd name="connsiteY5700" fmla="*/ 879925 h 1056130"/>
              <a:gd name="connsiteX5701" fmla="*/ 659145 w 1056130"/>
              <a:gd name="connsiteY5701" fmla="*/ 879925 h 1056130"/>
              <a:gd name="connsiteX5702" fmla="*/ 700502 w 1056130"/>
              <a:gd name="connsiteY5702" fmla="*/ 879925 h 1056130"/>
              <a:gd name="connsiteX5703" fmla="*/ 704319 w 1056130"/>
              <a:gd name="connsiteY5703" fmla="*/ 882325 h 1056130"/>
              <a:gd name="connsiteX5704" fmla="*/ 734227 w 1056130"/>
              <a:gd name="connsiteY5704" fmla="*/ 942332 h 1056130"/>
              <a:gd name="connsiteX5705" fmla="*/ 735403 w 1056130"/>
              <a:gd name="connsiteY5705" fmla="*/ 944733 h 1056130"/>
              <a:gd name="connsiteX5706" fmla="*/ 939716 w 1056130"/>
              <a:gd name="connsiteY5706" fmla="*/ 944709 h 1056130"/>
              <a:gd name="connsiteX5707" fmla="*/ 740083 w 1056130"/>
              <a:gd name="connsiteY5707" fmla="*/ 944709 h 1056130"/>
              <a:gd name="connsiteX5708" fmla="*/ 736123 w 1056130"/>
              <a:gd name="connsiteY5708" fmla="*/ 942308 h 1056130"/>
              <a:gd name="connsiteX5709" fmla="*/ 706287 w 1056130"/>
              <a:gd name="connsiteY5709" fmla="*/ 882301 h 1056130"/>
              <a:gd name="connsiteX5710" fmla="*/ 705303 w 1056130"/>
              <a:gd name="connsiteY5710" fmla="*/ 880309 h 1056130"/>
              <a:gd name="connsiteX5711" fmla="*/ 708471 w 1056130"/>
              <a:gd name="connsiteY5711" fmla="*/ 879997 h 1056130"/>
              <a:gd name="connsiteX5712" fmla="*/ 875988 w 1056130"/>
              <a:gd name="connsiteY5712" fmla="*/ 879997 h 1056130"/>
              <a:gd name="connsiteX5713" fmla="*/ 879733 w 1056130"/>
              <a:gd name="connsiteY5713" fmla="*/ 881365 h 1056130"/>
              <a:gd name="connsiteX5714" fmla="*/ 941660 w 1056130"/>
              <a:gd name="connsiteY5714" fmla="*/ 943460 h 1056130"/>
              <a:gd name="connsiteX5715" fmla="*/ 942500 w 1056130"/>
              <a:gd name="connsiteY5715" fmla="*/ 944421 h 1056130"/>
              <a:gd name="connsiteX5716" fmla="*/ 939740 w 1056130"/>
              <a:gd name="connsiteY5716" fmla="*/ 944709 h 105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</a:cxnLst>
            <a:rect l="l" t="t" r="r" b="b"/>
            <a:pathLst>
              <a:path w="1056130" h="1056130">
                <a:moveTo>
                  <a:pt x="1055722" y="1055122"/>
                </a:moveTo>
                <a:cubicBezTo>
                  <a:pt x="1054817" y="1054481"/>
                  <a:pt x="1054008" y="1053713"/>
                  <a:pt x="1053322" y="1052842"/>
                </a:cubicBezTo>
                <a:lnTo>
                  <a:pt x="1006948" y="1006492"/>
                </a:lnTo>
                <a:cubicBezTo>
                  <a:pt x="987746" y="987177"/>
                  <a:pt x="968464" y="967864"/>
                  <a:pt x="949101" y="948549"/>
                </a:cubicBezTo>
                <a:cubicBezTo>
                  <a:pt x="948422" y="947971"/>
                  <a:pt x="947690" y="947457"/>
                  <a:pt x="946917" y="947013"/>
                </a:cubicBezTo>
                <a:cubicBezTo>
                  <a:pt x="947812" y="946391"/>
                  <a:pt x="948914" y="946142"/>
                  <a:pt x="949989" y="946317"/>
                </a:cubicBezTo>
                <a:lnTo>
                  <a:pt x="1053202" y="946317"/>
                </a:lnTo>
                <a:cubicBezTo>
                  <a:pt x="1054064" y="946168"/>
                  <a:pt x="1054952" y="946250"/>
                  <a:pt x="1055770" y="946557"/>
                </a:cubicBezTo>
                <a:lnTo>
                  <a:pt x="1055770" y="944469"/>
                </a:lnTo>
                <a:cubicBezTo>
                  <a:pt x="1054952" y="944776"/>
                  <a:pt x="1054064" y="944857"/>
                  <a:pt x="1053202" y="944709"/>
                </a:cubicBezTo>
                <a:cubicBezTo>
                  <a:pt x="1018093" y="944709"/>
                  <a:pt x="982986" y="944709"/>
                  <a:pt x="947877" y="944709"/>
                </a:cubicBezTo>
                <a:cubicBezTo>
                  <a:pt x="946113" y="944860"/>
                  <a:pt x="944397" y="944087"/>
                  <a:pt x="943340" y="942668"/>
                </a:cubicBezTo>
                <a:cubicBezTo>
                  <a:pt x="942671" y="941862"/>
                  <a:pt x="941948" y="941101"/>
                  <a:pt x="941180" y="940388"/>
                </a:cubicBezTo>
                <a:lnTo>
                  <a:pt x="884005" y="883237"/>
                </a:lnTo>
                <a:cubicBezTo>
                  <a:pt x="882968" y="882334"/>
                  <a:pt x="882070" y="881283"/>
                  <a:pt x="881341" y="880117"/>
                </a:cubicBezTo>
                <a:cubicBezTo>
                  <a:pt x="882356" y="879838"/>
                  <a:pt x="883415" y="879757"/>
                  <a:pt x="884461" y="879877"/>
                </a:cubicBezTo>
                <a:lnTo>
                  <a:pt x="1032175" y="879877"/>
                </a:lnTo>
                <a:cubicBezTo>
                  <a:pt x="1037960" y="879877"/>
                  <a:pt x="1043769" y="879877"/>
                  <a:pt x="1049554" y="879877"/>
                </a:cubicBezTo>
                <a:cubicBezTo>
                  <a:pt x="1051711" y="879713"/>
                  <a:pt x="1053872" y="880179"/>
                  <a:pt x="1055770" y="881221"/>
                </a:cubicBezTo>
                <a:lnTo>
                  <a:pt x="1055770" y="878076"/>
                </a:lnTo>
                <a:cubicBezTo>
                  <a:pt x="1054426" y="878748"/>
                  <a:pt x="1053370" y="877956"/>
                  <a:pt x="1052410" y="877284"/>
                </a:cubicBezTo>
                <a:lnTo>
                  <a:pt x="1020462" y="855970"/>
                </a:lnTo>
                <a:lnTo>
                  <a:pt x="987434" y="833887"/>
                </a:lnTo>
                <a:cubicBezTo>
                  <a:pt x="986507" y="833433"/>
                  <a:pt x="985689" y="832788"/>
                  <a:pt x="985034" y="831991"/>
                </a:cubicBezTo>
                <a:cubicBezTo>
                  <a:pt x="985955" y="831739"/>
                  <a:pt x="986918" y="831674"/>
                  <a:pt x="987866" y="831799"/>
                </a:cubicBezTo>
                <a:lnTo>
                  <a:pt x="1052890" y="831799"/>
                </a:lnTo>
                <a:lnTo>
                  <a:pt x="1055770" y="831799"/>
                </a:lnTo>
                <a:lnTo>
                  <a:pt x="1055770" y="830214"/>
                </a:lnTo>
                <a:lnTo>
                  <a:pt x="1053154" y="830214"/>
                </a:lnTo>
                <a:cubicBezTo>
                  <a:pt x="1030255" y="830214"/>
                  <a:pt x="1007356" y="830214"/>
                  <a:pt x="984457" y="830214"/>
                </a:cubicBezTo>
                <a:cubicBezTo>
                  <a:pt x="982806" y="830246"/>
                  <a:pt x="981186" y="829758"/>
                  <a:pt x="979825" y="828822"/>
                </a:cubicBezTo>
                <a:cubicBezTo>
                  <a:pt x="964110" y="818261"/>
                  <a:pt x="948364" y="807731"/>
                  <a:pt x="932587" y="797234"/>
                </a:cubicBezTo>
                <a:cubicBezTo>
                  <a:pt x="931867" y="796754"/>
                  <a:pt x="931123" y="796298"/>
                  <a:pt x="930379" y="795842"/>
                </a:cubicBezTo>
                <a:cubicBezTo>
                  <a:pt x="929635" y="795386"/>
                  <a:pt x="930019" y="795002"/>
                  <a:pt x="930595" y="794906"/>
                </a:cubicBezTo>
                <a:cubicBezTo>
                  <a:pt x="931284" y="794793"/>
                  <a:pt x="931985" y="794752"/>
                  <a:pt x="932683" y="794786"/>
                </a:cubicBezTo>
                <a:lnTo>
                  <a:pt x="1055770" y="794786"/>
                </a:lnTo>
                <a:lnTo>
                  <a:pt x="1055770" y="794258"/>
                </a:lnTo>
                <a:lnTo>
                  <a:pt x="929923" y="794258"/>
                </a:lnTo>
                <a:cubicBezTo>
                  <a:pt x="928963" y="794258"/>
                  <a:pt x="927955" y="794522"/>
                  <a:pt x="927162" y="793754"/>
                </a:cubicBezTo>
                <a:cubicBezTo>
                  <a:pt x="917465" y="787256"/>
                  <a:pt x="907775" y="780752"/>
                  <a:pt x="898095" y="774240"/>
                </a:cubicBezTo>
                <a:cubicBezTo>
                  <a:pt x="895191" y="772271"/>
                  <a:pt x="892262" y="770351"/>
                  <a:pt x="889334" y="768383"/>
                </a:cubicBezTo>
                <a:cubicBezTo>
                  <a:pt x="888606" y="768047"/>
                  <a:pt x="888006" y="767483"/>
                  <a:pt x="887630" y="766775"/>
                </a:cubicBezTo>
                <a:lnTo>
                  <a:pt x="1000155" y="766775"/>
                </a:lnTo>
                <a:cubicBezTo>
                  <a:pt x="1001728" y="766772"/>
                  <a:pt x="1003276" y="767151"/>
                  <a:pt x="1004668" y="767879"/>
                </a:cubicBezTo>
                <a:cubicBezTo>
                  <a:pt x="1021518" y="776345"/>
                  <a:pt x="1038375" y="784794"/>
                  <a:pt x="1055242" y="793226"/>
                </a:cubicBezTo>
                <a:cubicBezTo>
                  <a:pt x="1055401" y="793202"/>
                  <a:pt x="1055564" y="793202"/>
                  <a:pt x="1055722" y="793226"/>
                </a:cubicBezTo>
                <a:lnTo>
                  <a:pt x="1055722" y="791642"/>
                </a:lnTo>
                <a:lnTo>
                  <a:pt x="1007188" y="767351"/>
                </a:lnTo>
                <a:lnTo>
                  <a:pt x="1007188" y="766919"/>
                </a:lnTo>
                <a:cubicBezTo>
                  <a:pt x="1007836" y="766919"/>
                  <a:pt x="1008484" y="766799"/>
                  <a:pt x="1009133" y="766799"/>
                </a:cubicBezTo>
                <a:lnTo>
                  <a:pt x="1053850" y="766799"/>
                </a:lnTo>
                <a:cubicBezTo>
                  <a:pt x="1054450" y="766799"/>
                  <a:pt x="1055074" y="766799"/>
                  <a:pt x="1055674" y="766799"/>
                </a:cubicBezTo>
                <a:lnTo>
                  <a:pt x="1055674" y="765214"/>
                </a:lnTo>
                <a:cubicBezTo>
                  <a:pt x="1052170" y="765214"/>
                  <a:pt x="1048665" y="765214"/>
                  <a:pt x="1045161" y="765214"/>
                </a:cubicBezTo>
                <a:lnTo>
                  <a:pt x="1005196" y="765214"/>
                </a:lnTo>
                <a:cubicBezTo>
                  <a:pt x="1003886" y="765298"/>
                  <a:pt x="1002577" y="765032"/>
                  <a:pt x="1001404" y="764446"/>
                </a:cubicBezTo>
                <a:cubicBezTo>
                  <a:pt x="988562" y="757990"/>
                  <a:pt x="975696" y="751605"/>
                  <a:pt x="962855" y="745244"/>
                </a:cubicBezTo>
                <a:cubicBezTo>
                  <a:pt x="962068" y="745026"/>
                  <a:pt x="961395" y="744510"/>
                  <a:pt x="960983" y="743804"/>
                </a:cubicBezTo>
                <a:lnTo>
                  <a:pt x="1055698" y="743804"/>
                </a:lnTo>
                <a:lnTo>
                  <a:pt x="1055698" y="742220"/>
                </a:lnTo>
                <a:lnTo>
                  <a:pt x="959374" y="742220"/>
                </a:lnTo>
                <a:cubicBezTo>
                  <a:pt x="957706" y="742258"/>
                  <a:pt x="956057" y="741879"/>
                  <a:pt x="954574" y="741115"/>
                </a:cubicBezTo>
                <a:cubicBezTo>
                  <a:pt x="944805" y="736147"/>
                  <a:pt x="934987" y="731274"/>
                  <a:pt x="925194" y="726330"/>
                </a:cubicBezTo>
                <a:cubicBezTo>
                  <a:pt x="924457" y="725996"/>
                  <a:pt x="923821" y="725473"/>
                  <a:pt x="923346" y="724817"/>
                </a:cubicBezTo>
                <a:lnTo>
                  <a:pt x="1013261" y="724817"/>
                </a:lnTo>
                <a:cubicBezTo>
                  <a:pt x="1015004" y="724801"/>
                  <a:pt x="1016732" y="725127"/>
                  <a:pt x="1018350" y="725778"/>
                </a:cubicBezTo>
                <a:cubicBezTo>
                  <a:pt x="1030351" y="730698"/>
                  <a:pt x="1042593" y="735523"/>
                  <a:pt x="1054714" y="740371"/>
                </a:cubicBezTo>
                <a:cubicBezTo>
                  <a:pt x="1055026" y="740371"/>
                  <a:pt x="1055362" y="740539"/>
                  <a:pt x="1055698" y="740635"/>
                </a:cubicBezTo>
                <a:lnTo>
                  <a:pt x="1055698" y="739051"/>
                </a:lnTo>
                <a:lnTo>
                  <a:pt x="1021518" y="725298"/>
                </a:lnTo>
                <a:lnTo>
                  <a:pt x="1021638" y="724817"/>
                </a:lnTo>
                <a:lnTo>
                  <a:pt x="1055698" y="724817"/>
                </a:lnTo>
                <a:lnTo>
                  <a:pt x="1055698" y="723257"/>
                </a:lnTo>
                <a:lnTo>
                  <a:pt x="1018614" y="723257"/>
                </a:lnTo>
                <a:cubicBezTo>
                  <a:pt x="1017133" y="723274"/>
                  <a:pt x="1015664" y="722998"/>
                  <a:pt x="1014293" y="722441"/>
                </a:cubicBezTo>
                <a:cubicBezTo>
                  <a:pt x="1004140" y="718313"/>
                  <a:pt x="993963" y="714256"/>
                  <a:pt x="983809" y="710200"/>
                </a:cubicBezTo>
                <a:cubicBezTo>
                  <a:pt x="983137" y="710024"/>
                  <a:pt x="982508" y="709715"/>
                  <a:pt x="981961" y="709288"/>
                </a:cubicBezTo>
                <a:cubicBezTo>
                  <a:pt x="982345" y="708735"/>
                  <a:pt x="982897" y="708951"/>
                  <a:pt x="983353" y="708951"/>
                </a:cubicBezTo>
                <a:lnTo>
                  <a:pt x="1054690" y="708951"/>
                </a:lnTo>
                <a:lnTo>
                  <a:pt x="1055722" y="708951"/>
                </a:lnTo>
                <a:lnTo>
                  <a:pt x="1055722" y="707367"/>
                </a:lnTo>
                <a:lnTo>
                  <a:pt x="1052842" y="707367"/>
                </a:lnTo>
                <a:cubicBezTo>
                  <a:pt x="1028263" y="707367"/>
                  <a:pt x="1003684" y="707367"/>
                  <a:pt x="979105" y="707367"/>
                </a:cubicBezTo>
                <a:cubicBezTo>
                  <a:pt x="977535" y="707382"/>
                  <a:pt x="975977" y="707089"/>
                  <a:pt x="974520" y="706503"/>
                </a:cubicBezTo>
                <a:cubicBezTo>
                  <a:pt x="966479" y="703239"/>
                  <a:pt x="958414" y="700046"/>
                  <a:pt x="950349" y="696902"/>
                </a:cubicBezTo>
                <a:cubicBezTo>
                  <a:pt x="950037" y="696758"/>
                  <a:pt x="949653" y="696662"/>
                  <a:pt x="949293" y="696494"/>
                </a:cubicBezTo>
                <a:lnTo>
                  <a:pt x="949293" y="696494"/>
                </a:lnTo>
                <a:cubicBezTo>
                  <a:pt x="948842" y="696292"/>
                  <a:pt x="948465" y="695956"/>
                  <a:pt x="948213" y="695534"/>
                </a:cubicBezTo>
                <a:lnTo>
                  <a:pt x="1022982" y="695534"/>
                </a:lnTo>
                <a:cubicBezTo>
                  <a:pt x="1024559" y="695531"/>
                  <a:pt x="1026127" y="695800"/>
                  <a:pt x="1027615" y="696326"/>
                </a:cubicBezTo>
                <a:cubicBezTo>
                  <a:pt x="1036400" y="699278"/>
                  <a:pt x="1045233" y="702183"/>
                  <a:pt x="1054018" y="705111"/>
                </a:cubicBezTo>
                <a:cubicBezTo>
                  <a:pt x="1054594" y="705303"/>
                  <a:pt x="1055122" y="705687"/>
                  <a:pt x="1055770" y="705471"/>
                </a:cubicBezTo>
                <a:lnTo>
                  <a:pt x="1055770" y="703887"/>
                </a:lnTo>
                <a:lnTo>
                  <a:pt x="1032103" y="696158"/>
                </a:lnTo>
                <a:lnTo>
                  <a:pt x="1032103" y="695606"/>
                </a:lnTo>
                <a:lnTo>
                  <a:pt x="1055698" y="695462"/>
                </a:lnTo>
                <a:lnTo>
                  <a:pt x="1055698" y="693878"/>
                </a:lnTo>
                <a:lnTo>
                  <a:pt x="1026487" y="693878"/>
                </a:lnTo>
                <a:cubicBezTo>
                  <a:pt x="1025783" y="693858"/>
                  <a:pt x="1025085" y="693729"/>
                  <a:pt x="1024422" y="693494"/>
                </a:cubicBezTo>
                <a:cubicBezTo>
                  <a:pt x="1015613" y="690541"/>
                  <a:pt x="1006804" y="687637"/>
                  <a:pt x="998019" y="684709"/>
                </a:cubicBezTo>
                <a:cubicBezTo>
                  <a:pt x="997702" y="684538"/>
                  <a:pt x="997397" y="684346"/>
                  <a:pt x="997107" y="684132"/>
                </a:cubicBezTo>
                <a:cubicBezTo>
                  <a:pt x="997918" y="683828"/>
                  <a:pt x="998794" y="683736"/>
                  <a:pt x="999651" y="683868"/>
                </a:cubicBezTo>
                <a:lnTo>
                  <a:pt x="1052842" y="683868"/>
                </a:lnTo>
                <a:cubicBezTo>
                  <a:pt x="1053802" y="683868"/>
                  <a:pt x="1054762" y="683868"/>
                  <a:pt x="1055722" y="683868"/>
                </a:cubicBezTo>
                <a:lnTo>
                  <a:pt x="1055722" y="682284"/>
                </a:lnTo>
                <a:cubicBezTo>
                  <a:pt x="1054858" y="682284"/>
                  <a:pt x="1053970" y="682284"/>
                  <a:pt x="1053106" y="682284"/>
                </a:cubicBezTo>
                <a:lnTo>
                  <a:pt x="993315" y="682284"/>
                </a:lnTo>
                <a:cubicBezTo>
                  <a:pt x="991740" y="682311"/>
                  <a:pt x="990173" y="682068"/>
                  <a:pt x="988682" y="681564"/>
                </a:cubicBezTo>
                <a:lnTo>
                  <a:pt x="969000" y="674915"/>
                </a:lnTo>
                <a:cubicBezTo>
                  <a:pt x="968279" y="674704"/>
                  <a:pt x="967631" y="674296"/>
                  <a:pt x="967127" y="673739"/>
                </a:cubicBezTo>
                <a:lnTo>
                  <a:pt x="1030399" y="673739"/>
                </a:lnTo>
                <a:cubicBezTo>
                  <a:pt x="1031203" y="673679"/>
                  <a:pt x="1032012" y="673737"/>
                  <a:pt x="1032799" y="673907"/>
                </a:cubicBezTo>
                <a:cubicBezTo>
                  <a:pt x="1040480" y="676091"/>
                  <a:pt x="1048113" y="678348"/>
                  <a:pt x="1055770" y="680604"/>
                </a:cubicBezTo>
                <a:lnTo>
                  <a:pt x="1055770" y="679020"/>
                </a:lnTo>
                <a:cubicBezTo>
                  <a:pt x="1051306" y="677268"/>
                  <a:pt x="1046601" y="676331"/>
                  <a:pt x="1042065" y="674867"/>
                </a:cubicBezTo>
                <a:cubicBezTo>
                  <a:pt x="1041196" y="674661"/>
                  <a:pt x="1040377" y="674277"/>
                  <a:pt x="1039664" y="673739"/>
                </a:cubicBezTo>
                <a:lnTo>
                  <a:pt x="1055866" y="673739"/>
                </a:lnTo>
                <a:lnTo>
                  <a:pt x="1055866" y="672155"/>
                </a:lnTo>
                <a:lnTo>
                  <a:pt x="1034720" y="672155"/>
                </a:lnTo>
                <a:cubicBezTo>
                  <a:pt x="1033316" y="672165"/>
                  <a:pt x="1031919" y="671977"/>
                  <a:pt x="1030567" y="671603"/>
                </a:cubicBezTo>
                <a:cubicBezTo>
                  <a:pt x="1023942" y="669659"/>
                  <a:pt x="1017294" y="667762"/>
                  <a:pt x="1010669" y="665866"/>
                </a:cubicBezTo>
                <a:cubicBezTo>
                  <a:pt x="1009910" y="665739"/>
                  <a:pt x="1009209" y="665389"/>
                  <a:pt x="1008652" y="664858"/>
                </a:cubicBezTo>
                <a:lnTo>
                  <a:pt x="1052842" y="664858"/>
                </a:lnTo>
                <a:lnTo>
                  <a:pt x="1055722" y="664858"/>
                </a:lnTo>
                <a:lnTo>
                  <a:pt x="1055722" y="663274"/>
                </a:lnTo>
                <a:cubicBezTo>
                  <a:pt x="1053106" y="663274"/>
                  <a:pt x="1050466" y="663274"/>
                  <a:pt x="1047825" y="663274"/>
                </a:cubicBezTo>
                <a:cubicBezTo>
                  <a:pt x="1033248" y="663274"/>
                  <a:pt x="1018679" y="663274"/>
                  <a:pt x="1004116" y="663274"/>
                </a:cubicBezTo>
                <a:cubicBezTo>
                  <a:pt x="1002452" y="663310"/>
                  <a:pt x="1000794" y="663091"/>
                  <a:pt x="999195" y="662626"/>
                </a:cubicBezTo>
                <a:cubicBezTo>
                  <a:pt x="994395" y="661186"/>
                  <a:pt x="989426" y="659817"/>
                  <a:pt x="984553" y="658401"/>
                </a:cubicBezTo>
                <a:cubicBezTo>
                  <a:pt x="983737" y="658185"/>
                  <a:pt x="982921" y="657897"/>
                  <a:pt x="982153" y="657609"/>
                </a:cubicBezTo>
                <a:cubicBezTo>
                  <a:pt x="982945" y="656841"/>
                  <a:pt x="983785" y="657129"/>
                  <a:pt x="984553" y="657129"/>
                </a:cubicBezTo>
                <a:lnTo>
                  <a:pt x="1036160" y="657129"/>
                </a:lnTo>
                <a:cubicBezTo>
                  <a:pt x="1037389" y="657136"/>
                  <a:pt x="1038615" y="657290"/>
                  <a:pt x="1039808" y="657585"/>
                </a:cubicBezTo>
                <a:lnTo>
                  <a:pt x="1055866" y="661618"/>
                </a:lnTo>
                <a:lnTo>
                  <a:pt x="1055866" y="660033"/>
                </a:lnTo>
                <a:lnTo>
                  <a:pt x="1046409" y="657633"/>
                </a:lnTo>
                <a:cubicBezTo>
                  <a:pt x="1049546" y="657208"/>
                  <a:pt x="1052703" y="656959"/>
                  <a:pt x="1055866" y="656889"/>
                </a:cubicBezTo>
                <a:lnTo>
                  <a:pt x="1055866" y="655833"/>
                </a:lnTo>
                <a:cubicBezTo>
                  <a:pt x="1054160" y="655425"/>
                  <a:pt x="1052391" y="655353"/>
                  <a:pt x="1050658" y="655617"/>
                </a:cubicBezTo>
                <a:cubicBezTo>
                  <a:pt x="1042105" y="656083"/>
                  <a:pt x="1033544" y="654952"/>
                  <a:pt x="1025407" y="652281"/>
                </a:cubicBezTo>
                <a:cubicBezTo>
                  <a:pt x="1023246" y="651608"/>
                  <a:pt x="1021014" y="651080"/>
                  <a:pt x="1018830" y="650504"/>
                </a:cubicBezTo>
                <a:cubicBezTo>
                  <a:pt x="1018614" y="650504"/>
                  <a:pt x="1018518" y="650360"/>
                  <a:pt x="1018518" y="650000"/>
                </a:cubicBezTo>
                <a:lnTo>
                  <a:pt x="1052842" y="650000"/>
                </a:lnTo>
                <a:cubicBezTo>
                  <a:pt x="1053802" y="650000"/>
                  <a:pt x="1054762" y="650000"/>
                  <a:pt x="1055722" y="650000"/>
                </a:cubicBezTo>
                <a:lnTo>
                  <a:pt x="1055722" y="648416"/>
                </a:lnTo>
                <a:cubicBezTo>
                  <a:pt x="1050130" y="648416"/>
                  <a:pt x="1044513" y="648416"/>
                  <a:pt x="1038920" y="648416"/>
                </a:cubicBezTo>
                <a:lnTo>
                  <a:pt x="1012397" y="648416"/>
                </a:lnTo>
                <a:cubicBezTo>
                  <a:pt x="1010916" y="648445"/>
                  <a:pt x="1009437" y="648267"/>
                  <a:pt x="1008004" y="647888"/>
                </a:cubicBezTo>
                <a:cubicBezTo>
                  <a:pt x="1003684" y="646736"/>
                  <a:pt x="999339" y="645704"/>
                  <a:pt x="994995" y="644648"/>
                </a:cubicBezTo>
                <a:lnTo>
                  <a:pt x="994203" y="644408"/>
                </a:lnTo>
                <a:cubicBezTo>
                  <a:pt x="994203" y="644408"/>
                  <a:pt x="994011" y="644408"/>
                  <a:pt x="994011" y="644408"/>
                </a:cubicBezTo>
                <a:cubicBezTo>
                  <a:pt x="993766" y="644312"/>
                  <a:pt x="993533" y="644192"/>
                  <a:pt x="993315" y="644048"/>
                </a:cubicBezTo>
                <a:cubicBezTo>
                  <a:pt x="993939" y="643447"/>
                  <a:pt x="994707" y="643759"/>
                  <a:pt x="995403" y="643759"/>
                </a:cubicBezTo>
                <a:lnTo>
                  <a:pt x="1039520" y="643759"/>
                </a:lnTo>
                <a:cubicBezTo>
                  <a:pt x="1042765" y="644033"/>
                  <a:pt x="1045979" y="644602"/>
                  <a:pt x="1049121" y="645464"/>
                </a:cubicBezTo>
                <a:cubicBezTo>
                  <a:pt x="1051354" y="645848"/>
                  <a:pt x="1053586" y="646376"/>
                  <a:pt x="1055794" y="646856"/>
                </a:cubicBezTo>
                <a:lnTo>
                  <a:pt x="1055794" y="645080"/>
                </a:lnTo>
                <a:cubicBezTo>
                  <a:pt x="1053999" y="644955"/>
                  <a:pt x="1052256" y="644412"/>
                  <a:pt x="1050706" y="643495"/>
                </a:cubicBezTo>
                <a:lnTo>
                  <a:pt x="1055794" y="643495"/>
                </a:lnTo>
                <a:lnTo>
                  <a:pt x="1055794" y="641911"/>
                </a:lnTo>
                <a:cubicBezTo>
                  <a:pt x="1045780" y="642677"/>
                  <a:pt x="1035716" y="641419"/>
                  <a:pt x="1026199" y="638215"/>
                </a:cubicBezTo>
                <a:lnTo>
                  <a:pt x="1055794" y="638215"/>
                </a:lnTo>
                <a:lnTo>
                  <a:pt x="1055794" y="636631"/>
                </a:lnTo>
                <a:cubicBezTo>
                  <a:pt x="1047225" y="636631"/>
                  <a:pt x="1038680" y="636631"/>
                  <a:pt x="1030111" y="636631"/>
                </a:cubicBezTo>
                <a:cubicBezTo>
                  <a:pt x="1023222" y="637017"/>
                  <a:pt x="1016312" y="636484"/>
                  <a:pt x="1009565" y="635046"/>
                </a:cubicBezTo>
                <a:cubicBezTo>
                  <a:pt x="1008965" y="635229"/>
                  <a:pt x="1008312" y="635073"/>
                  <a:pt x="1007860" y="634638"/>
                </a:cubicBezTo>
                <a:lnTo>
                  <a:pt x="1007620" y="634518"/>
                </a:lnTo>
                <a:lnTo>
                  <a:pt x="1007380" y="634518"/>
                </a:lnTo>
                <a:cubicBezTo>
                  <a:pt x="1006797" y="634658"/>
                  <a:pt x="1006185" y="634497"/>
                  <a:pt x="1005748" y="634086"/>
                </a:cubicBezTo>
                <a:lnTo>
                  <a:pt x="1004884" y="633918"/>
                </a:lnTo>
                <a:lnTo>
                  <a:pt x="1004884" y="633918"/>
                </a:lnTo>
                <a:cubicBezTo>
                  <a:pt x="1004255" y="634144"/>
                  <a:pt x="1003549" y="633964"/>
                  <a:pt x="1003108" y="633462"/>
                </a:cubicBezTo>
                <a:lnTo>
                  <a:pt x="1002964" y="633342"/>
                </a:lnTo>
                <a:lnTo>
                  <a:pt x="1002796" y="633342"/>
                </a:lnTo>
                <a:cubicBezTo>
                  <a:pt x="1002556" y="633342"/>
                  <a:pt x="1002220" y="633342"/>
                  <a:pt x="1002076" y="633150"/>
                </a:cubicBezTo>
                <a:cubicBezTo>
                  <a:pt x="1001932" y="632958"/>
                  <a:pt x="1002076" y="632478"/>
                  <a:pt x="1002388" y="632430"/>
                </a:cubicBezTo>
                <a:cubicBezTo>
                  <a:pt x="1003091" y="632394"/>
                  <a:pt x="1003797" y="632394"/>
                  <a:pt x="1004500" y="632430"/>
                </a:cubicBezTo>
                <a:lnTo>
                  <a:pt x="1043025" y="632430"/>
                </a:lnTo>
                <a:cubicBezTo>
                  <a:pt x="1043961" y="632430"/>
                  <a:pt x="1044945" y="632190"/>
                  <a:pt x="1045785" y="632886"/>
                </a:cubicBezTo>
                <a:lnTo>
                  <a:pt x="1046649" y="633030"/>
                </a:lnTo>
                <a:lnTo>
                  <a:pt x="1046649" y="633030"/>
                </a:lnTo>
                <a:cubicBezTo>
                  <a:pt x="1047268" y="632838"/>
                  <a:pt x="1047941" y="632985"/>
                  <a:pt x="1048425" y="633414"/>
                </a:cubicBezTo>
                <a:lnTo>
                  <a:pt x="1049290" y="633558"/>
                </a:lnTo>
                <a:lnTo>
                  <a:pt x="1049290" y="633558"/>
                </a:lnTo>
                <a:cubicBezTo>
                  <a:pt x="1049909" y="633366"/>
                  <a:pt x="1050581" y="633513"/>
                  <a:pt x="1051066" y="633942"/>
                </a:cubicBezTo>
                <a:lnTo>
                  <a:pt x="1051906" y="634086"/>
                </a:lnTo>
                <a:lnTo>
                  <a:pt x="1051906" y="634086"/>
                </a:lnTo>
                <a:cubicBezTo>
                  <a:pt x="1052525" y="633894"/>
                  <a:pt x="1053197" y="634041"/>
                  <a:pt x="1053682" y="634470"/>
                </a:cubicBezTo>
                <a:cubicBezTo>
                  <a:pt x="1054402" y="634662"/>
                  <a:pt x="1055002" y="635214"/>
                  <a:pt x="1055794" y="635070"/>
                </a:cubicBezTo>
                <a:lnTo>
                  <a:pt x="1055794" y="633486"/>
                </a:lnTo>
                <a:cubicBezTo>
                  <a:pt x="1055530" y="633510"/>
                  <a:pt x="1055266" y="633510"/>
                  <a:pt x="1055002" y="633486"/>
                </a:cubicBezTo>
                <a:cubicBezTo>
                  <a:pt x="1054594" y="633486"/>
                  <a:pt x="1054018" y="633486"/>
                  <a:pt x="1054138" y="632838"/>
                </a:cubicBezTo>
                <a:cubicBezTo>
                  <a:pt x="1054258" y="632190"/>
                  <a:pt x="1054666" y="632454"/>
                  <a:pt x="1055002" y="632430"/>
                </a:cubicBezTo>
                <a:lnTo>
                  <a:pt x="1055794" y="632430"/>
                </a:lnTo>
                <a:lnTo>
                  <a:pt x="1055794" y="631902"/>
                </a:lnTo>
                <a:lnTo>
                  <a:pt x="1047681" y="631902"/>
                </a:lnTo>
                <a:cubicBezTo>
                  <a:pt x="1046853" y="632044"/>
                  <a:pt x="1046001" y="631880"/>
                  <a:pt x="1045281" y="631446"/>
                </a:cubicBezTo>
                <a:lnTo>
                  <a:pt x="1044441" y="631278"/>
                </a:lnTo>
                <a:lnTo>
                  <a:pt x="1044441" y="631278"/>
                </a:lnTo>
                <a:cubicBezTo>
                  <a:pt x="1043814" y="631480"/>
                  <a:pt x="1043130" y="631333"/>
                  <a:pt x="1042641" y="630894"/>
                </a:cubicBezTo>
                <a:lnTo>
                  <a:pt x="1041825" y="630774"/>
                </a:lnTo>
                <a:lnTo>
                  <a:pt x="1041825" y="630774"/>
                </a:lnTo>
                <a:cubicBezTo>
                  <a:pt x="1041193" y="630963"/>
                  <a:pt x="1040512" y="630810"/>
                  <a:pt x="1040024" y="630366"/>
                </a:cubicBezTo>
                <a:lnTo>
                  <a:pt x="1039184" y="630246"/>
                </a:lnTo>
                <a:lnTo>
                  <a:pt x="1039184" y="630246"/>
                </a:lnTo>
                <a:cubicBezTo>
                  <a:pt x="1038555" y="630445"/>
                  <a:pt x="1037866" y="630289"/>
                  <a:pt x="1037384" y="629838"/>
                </a:cubicBezTo>
                <a:lnTo>
                  <a:pt x="1036544" y="629718"/>
                </a:lnTo>
                <a:lnTo>
                  <a:pt x="1036544" y="629718"/>
                </a:lnTo>
                <a:cubicBezTo>
                  <a:pt x="1035917" y="629910"/>
                  <a:pt x="1035238" y="629763"/>
                  <a:pt x="1034744" y="629334"/>
                </a:cubicBezTo>
                <a:lnTo>
                  <a:pt x="1032823" y="628614"/>
                </a:lnTo>
                <a:lnTo>
                  <a:pt x="1032823" y="628278"/>
                </a:lnTo>
                <a:lnTo>
                  <a:pt x="1055818" y="628278"/>
                </a:lnTo>
                <a:lnTo>
                  <a:pt x="1055818" y="626693"/>
                </a:lnTo>
                <a:cubicBezTo>
                  <a:pt x="1046817" y="626693"/>
                  <a:pt x="1037792" y="626693"/>
                  <a:pt x="1028767" y="626861"/>
                </a:cubicBezTo>
                <a:cubicBezTo>
                  <a:pt x="1023520" y="626809"/>
                  <a:pt x="1018294" y="626172"/>
                  <a:pt x="1013189" y="624965"/>
                </a:cubicBezTo>
                <a:cubicBezTo>
                  <a:pt x="1012649" y="624850"/>
                  <a:pt x="1012162" y="624564"/>
                  <a:pt x="1011797" y="624149"/>
                </a:cubicBezTo>
                <a:lnTo>
                  <a:pt x="1014485" y="624149"/>
                </a:lnTo>
                <a:cubicBezTo>
                  <a:pt x="1024902" y="624149"/>
                  <a:pt x="1035320" y="624149"/>
                  <a:pt x="1045689" y="624149"/>
                </a:cubicBezTo>
                <a:cubicBezTo>
                  <a:pt x="1049098" y="624255"/>
                  <a:pt x="1052482" y="624761"/>
                  <a:pt x="1055770" y="625661"/>
                </a:cubicBezTo>
                <a:lnTo>
                  <a:pt x="1055770" y="622517"/>
                </a:lnTo>
                <a:cubicBezTo>
                  <a:pt x="1054114" y="622517"/>
                  <a:pt x="1052434" y="622517"/>
                  <a:pt x="1050778" y="622517"/>
                </a:cubicBezTo>
                <a:cubicBezTo>
                  <a:pt x="1049121" y="622517"/>
                  <a:pt x="1049049" y="622061"/>
                  <a:pt x="1049170" y="620837"/>
                </a:cubicBezTo>
                <a:cubicBezTo>
                  <a:pt x="1049205" y="620309"/>
                  <a:pt x="1049205" y="619780"/>
                  <a:pt x="1049170" y="619252"/>
                </a:cubicBezTo>
                <a:lnTo>
                  <a:pt x="1049170" y="580272"/>
                </a:lnTo>
                <a:cubicBezTo>
                  <a:pt x="1049170" y="579672"/>
                  <a:pt x="1049170" y="579047"/>
                  <a:pt x="1049170" y="578447"/>
                </a:cubicBezTo>
                <a:cubicBezTo>
                  <a:pt x="1049170" y="577439"/>
                  <a:pt x="1049530" y="577079"/>
                  <a:pt x="1050538" y="577031"/>
                </a:cubicBezTo>
                <a:cubicBezTo>
                  <a:pt x="1052278" y="577192"/>
                  <a:pt x="1054030" y="577110"/>
                  <a:pt x="1055746" y="576791"/>
                </a:cubicBezTo>
                <a:lnTo>
                  <a:pt x="1055746" y="575735"/>
                </a:lnTo>
                <a:cubicBezTo>
                  <a:pt x="1054037" y="575416"/>
                  <a:pt x="1052292" y="575334"/>
                  <a:pt x="1050562" y="575495"/>
                </a:cubicBezTo>
                <a:cubicBezTo>
                  <a:pt x="1049554" y="575495"/>
                  <a:pt x="1049098" y="575111"/>
                  <a:pt x="1049170" y="574103"/>
                </a:cubicBezTo>
                <a:cubicBezTo>
                  <a:pt x="1049170" y="573575"/>
                  <a:pt x="1049170" y="573047"/>
                  <a:pt x="1049170" y="572519"/>
                </a:cubicBezTo>
                <a:lnTo>
                  <a:pt x="1049170" y="533010"/>
                </a:lnTo>
                <a:cubicBezTo>
                  <a:pt x="1049170" y="532482"/>
                  <a:pt x="1049170" y="531954"/>
                  <a:pt x="1049170" y="531450"/>
                </a:cubicBezTo>
                <a:cubicBezTo>
                  <a:pt x="1049049" y="530249"/>
                  <a:pt x="1049434" y="529673"/>
                  <a:pt x="1050754" y="529745"/>
                </a:cubicBezTo>
                <a:cubicBezTo>
                  <a:pt x="1052074" y="529817"/>
                  <a:pt x="1054090" y="529745"/>
                  <a:pt x="1055746" y="529745"/>
                </a:cubicBezTo>
                <a:lnTo>
                  <a:pt x="1055746" y="528161"/>
                </a:lnTo>
                <a:cubicBezTo>
                  <a:pt x="1054090" y="528161"/>
                  <a:pt x="1052410" y="528161"/>
                  <a:pt x="1050754" y="528161"/>
                </a:cubicBezTo>
                <a:cubicBezTo>
                  <a:pt x="1049098" y="528161"/>
                  <a:pt x="1049049" y="527681"/>
                  <a:pt x="1049170" y="526481"/>
                </a:cubicBezTo>
                <a:cubicBezTo>
                  <a:pt x="1049170" y="525953"/>
                  <a:pt x="1049170" y="525425"/>
                  <a:pt x="1049170" y="524897"/>
                </a:cubicBezTo>
                <a:lnTo>
                  <a:pt x="1049170" y="485556"/>
                </a:lnTo>
                <a:cubicBezTo>
                  <a:pt x="1049170" y="485028"/>
                  <a:pt x="1049170" y="484500"/>
                  <a:pt x="1049170" y="483996"/>
                </a:cubicBezTo>
                <a:cubicBezTo>
                  <a:pt x="1049170" y="482988"/>
                  <a:pt x="1049554" y="482628"/>
                  <a:pt x="1050562" y="482604"/>
                </a:cubicBezTo>
                <a:cubicBezTo>
                  <a:pt x="1052295" y="482767"/>
                  <a:pt x="1054040" y="482678"/>
                  <a:pt x="1055746" y="482340"/>
                </a:cubicBezTo>
                <a:lnTo>
                  <a:pt x="1055746" y="481307"/>
                </a:lnTo>
                <a:cubicBezTo>
                  <a:pt x="1054033" y="480967"/>
                  <a:pt x="1052278" y="480878"/>
                  <a:pt x="1050538" y="481043"/>
                </a:cubicBezTo>
                <a:cubicBezTo>
                  <a:pt x="1049530" y="481043"/>
                  <a:pt x="1049098" y="480659"/>
                  <a:pt x="1049170" y="479651"/>
                </a:cubicBezTo>
                <a:cubicBezTo>
                  <a:pt x="1049170" y="479123"/>
                  <a:pt x="1049170" y="478595"/>
                  <a:pt x="1049170" y="478067"/>
                </a:cubicBezTo>
                <a:lnTo>
                  <a:pt x="1049170" y="438342"/>
                </a:lnTo>
                <a:cubicBezTo>
                  <a:pt x="1049193" y="437910"/>
                  <a:pt x="1049193" y="437478"/>
                  <a:pt x="1049170" y="437046"/>
                </a:cubicBezTo>
                <a:cubicBezTo>
                  <a:pt x="1049049" y="435822"/>
                  <a:pt x="1049482" y="435270"/>
                  <a:pt x="1050778" y="435342"/>
                </a:cubicBezTo>
                <a:cubicBezTo>
                  <a:pt x="1052074" y="435414"/>
                  <a:pt x="1054114" y="435342"/>
                  <a:pt x="1055770" y="435342"/>
                </a:cubicBezTo>
                <a:lnTo>
                  <a:pt x="1055770" y="433854"/>
                </a:lnTo>
                <a:lnTo>
                  <a:pt x="1050970" y="433854"/>
                </a:lnTo>
                <a:cubicBezTo>
                  <a:pt x="1049170" y="433854"/>
                  <a:pt x="1049170" y="433854"/>
                  <a:pt x="1049121" y="431909"/>
                </a:cubicBezTo>
                <a:cubicBezTo>
                  <a:pt x="1049121" y="431573"/>
                  <a:pt x="1049121" y="431213"/>
                  <a:pt x="1049121" y="430853"/>
                </a:cubicBezTo>
                <a:lnTo>
                  <a:pt x="1049121" y="391104"/>
                </a:lnTo>
                <a:cubicBezTo>
                  <a:pt x="1049121" y="390768"/>
                  <a:pt x="1049121" y="390408"/>
                  <a:pt x="1049121" y="390072"/>
                </a:cubicBezTo>
                <a:cubicBezTo>
                  <a:pt x="1049121" y="388176"/>
                  <a:pt x="1049121" y="388176"/>
                  <a:pt x="1050970" y="388128"/>
                </a:cubicBezTo>
                <a:lnTo>
                  <a:pt x="1055770" y="388128"/>
                </a:lnTo>
                <a:lnTo>
                  <a:pt x="1055770" y="386544"/>
                </a:lnTo>
                <a:cubicBezTo>
                  <a:pt x="1054114" y="386544"/>
                  <a:pt x="1052434" y="386544"/>
                  <a:pt x="1050778" y="386664"/>
                </a:cubicBezTo>
                <a:cubicBezTo>
                  <a:pt x="1049121" y="386784"/>
                  <a:pt x="1049073" y="386160"/>
                  <a:pt x="1049170" y="384960"/>
                </a:cubicBezTo>
                <a:cubicBezTo>
                  <a:pt x="1049265" y="383759"/>
                  <a:pt x="1049170" y="383015"/>
                  <a:pt x="1049170" y="382055"/>
                </a:cubicBezTo>
                <a:lnTo>
                  <a:pt x="1049170" y="344298"/>
                </a:lnTo>
                <a:cubicBezTo>
                  <a:pt x="1049205" y="343780"/>
                  <a:pt x="1049205" y="343257"/>
                  <a:pt x="1049170" y="342738"/>
                </a:cubicBezTo>
                <a:cubicBezTo>
                  <a:pt x="1049049" y="341514"/>
                  <a:pt x="1049458" y="340938"/>
                  <a:pt x="1050778" y="341034"/>
                </a:cubicBezTo>
                <a:cubicBezTo>
                  <a:pt x="1052098" y="341130"/>
                  <a:pt x="1054114" y="341034"/>
                  <a:pt x="1055770" y="341034"/>
                </a:cubicBezTo>
                <a:lnTo>
                  <a:pt x="1055770" y="339450"/>
                </a:lnTo>
                <a:lnTo>
                  <a:pt x="1051306" y="339450"/>
                </a:lnTo>
                <a:cubicBezTo>
                  <a:pt x="1049217" y="339450"/>
                  <a:pt x="1049217" y="339450"/>
                  <a:pt x="1049193" y="337218"/>
                </a:cubicBezTo>
                <a:cubicBezTo>
                  <a:pt x="1049193" y="336954"/>
                  <a:pt x="1049193" y="336714"/>
                  <a:pt x="1049193" y="336450"/>
                </a:cubicBezTo>
                <a:lnTo>
                  <a:pt x="1049193" y="296725"/>
                </a:lnTo>
                <a:cubicBezTo>
                  <a:pt x="1049193" y="296461"/>
                  <a:pt x="1049193" y="296197"/>
                  <a:pt x="1049193" y="295933"/>
                </a:cubicBezTo>
                <a:cubicBezTo>
                  <a:pt x="1049193" y="293748"/>
                  <a:pt x="1049193" y="293724"/>
                  <a:pt x="1051306" y="293724"/>
                </a:cubicBezTo>
                <a:cubicBezTo>
                  <a:pt x="1052794" y="293724"/>
                  <a:pt x="1054282" y="293724"/>
                  <a:pt x="1055770" y="293724"/>
                </a:cubicBezTo>
                <a:lnTo>
                  <a:pt x="1055770" y="292236"/>
                </a:lnTo>
                <a:cubicBezTo>
                  <a:pt x="1054114" y="292236"/>
                  <a:pt x="1052434" y="292236"/>
                  <a:pt x="1050778" y="292236"/>
                </a:cubicBezTo>
                <a:cubicBezTo>
                  <a:pt x="1049121" y="292236"/>
                  <a:pt x="1049073" y="291732"/>
                  <a:pt x="1049193" y="290532"/>
                </a:cubicBezTo>
                <a:cubicBezTo>
                  <a:pt x="1049193" y="290004"/>
                  <a:pt x="1049193" y="289476"/>
                  <a:pt x="1049193" y="288972"/>
                </a:cubicBezTo>
                <a:lnTo>
                  <a:pt x="1049193" y="249511"/>
                </a:lnTo>
                <a:cubicBezTo>
                  <a:pt x="1049193" y="248983"/>
                  <a:pt x="1049193" y="248455"/>
                  <a:pt x="1049193" y="247927"/>
                </a:cubicBezTo>
                <a:cubicBezTo>
                  <a:pt x="1049193" y="246918"/>
                  <a:pt x="1049578" y="246558"/>
                  <a:pt x="1050586" y="246534"/>
                </a:cubicBezTo>
                <a:cubicBezTo>
                  <a:pt x="1052316" y="246695"/>
                  <a:pt x="1054061" y="246614"/>
                  <a:pt x="1055770" y="246294"/>
                </a:cubicBezTo>
                <a:lnTo>
                  <a:pt x="1055770" y="245238"/>
                </a:lnTo>
                <a:cubicBezTo>
                  <a:pt x="1054054" y="244907"/>
                  <a:pt x="1052299" y="244825"/>
                  <a:pt x="1050562" y="244998"/>
                </a:cubicBezTo>
                <a:cubicBezTo>
                  <a:pt x="1049554" y="244998"/>
                  <a:pt x="1049121" y="244590"/>
                  <a:pt x="1049193" y="243582"/>
                </a:cubicBezTo>
                <a:cubicBezTo>
                  <a:pt x="1049193" y="243054"/>
                  <a:pt x="1049193" y="242526"/>
                  <a:pt x="1049193" y="241998"/>
                </a:cubicBezTo>
                <a:lnTo>
                  <a:pt x="1049193" y="202297"/>
                </a:lnTo>
                <a:cubicBezTo>
                  <a:pt x="1049217" y="201857"/>
                  <a:pt x="1049217" y="201417"/>
                  <a:pt x="1049193" y="200977"/>
                </a:cubicBezTo>
                <a:cubicBezTo>
                  <a:pt x="1049073" y="199753"/>
                  <a:pt x="1049506" y="199201"/>
                  <a:pt x="1050802" y="199297"/>
                </a:cubicBezTo>
                <a:cubicBezTo>
                  <a:pt x="1052098" y="199393"/>
                  <a:pt x="1054138" y="199297"/>
                  <a:pt x="1055794" y="199297"/>
                </a:cubicBezTo>
                <a:lnTo>
                  <a:pt x="1055794" y="197712"/>
                </a:lnTo>
                <a:lnTo>
                  <a:pt x="1050994" y="197712"/>
                </a:lnTo>
                <a:cubicBezTo>
                  <a:pt x="1049193" y="197712"/>
                  <a:pt x="1049193" y="197712"/>
                  <a:pt x="1049145" y="195768"/>
                </a:cubicBezTo>
                <a:cubicBezTo>
                  <a:pt x="1049145" y="195408"/>
                  <a:pt x="1049145" y="195048"/>
                  <a:pt x="1049145" y="194712"/>
                </a:cubicBezTo>
                <a:lnTo>
                  <a:pt x="1049145" y="155059"/>
                </a:lnTo>
                <a:cubicBezTo>
                  <a:pt x="1049145" y="154699"/>
                  <a:pt x="1049145" y="154363"/>
                  <a:pt x="1049145" y="154003"/>
                </a:cubicBezTo>
                <a:cubicBezTo>
                  <a:pt x="1049145" y="152107"/>
                  <a:pt x="1049145" y="152107"/>
                  <a:pt x="1050994" y="152059"/>
                </a:cubicBezTo>
                <a:lnTo>
                  <a:pt x="1055794" y="152059"/>
                </a:lnTo>
                <a:lnTo>
                  <a:pt x="1055794" y="150499"/>
                </a:lnTo>
                <a:cubicBezTo>
                  <a:pt x="1054138" y="150499"/>
                  <a:pt x="1052458" y="150499"/>
                  <a:pt x="1050802" y="150499"/>
                </a:cubicBezTo>
                <a:cubicBezTo>
                  <a:pt x="1049145" y="150499"/>
                  <a:pt x="1049098" y="150019"/>
                  <a:pt x="1049193" y="148794"/>
                </a:cubicBezTo>
                <a:cubicBezTo>
                  <a:pt x="1049290" y="147570"/>
                  <a:pt x="1049193" y="146874"/>
                  <a:pt x="1049193" y="145914"/>
                </a:cubicBezTo>
                <a:lnTo>
                  <a:pt x="1049193" y="108253"/>
                </a:lnTo>
                <a:cubicBezTo>
                  <a:pt x="1049230" y="107726"/>
                  <a:pt x="1049230" y="107197"/>
                  <a:pt x="1049193" y="106669"/>
                </a:cubicBezTo>
                <a:cubicBezTo>
                  <a:pt x="1049073" y="105445"/>
                  <a:pt x="1049482" y="104893"/>
                  <a:pt x="1050802" y="104965"/>
                </a:cubicBezTo>
                <a:cubicBezTo>
                  <a:pt x="1052122" y="105037"/>
                  <a:pt x="1054138" y="104965"/>
                  <a:pt x="1055794" y="105085"/>
                </a:cubicBezTo>
                <a:lnTo>
                  <a:pt x="1055794" y="103501"/>
                </a:lnTo>
                <a:lnTo>
                  <a:pt x="1051594" y="103501"/>
                </a:lnTo>
                <a:cubicBezTo>
                  <a:pt x="1049482" y="103501"/>
                  <a:pt x="1049193" y="104029"/>
                  <a:pt x="1049193" y="101100"/>
                </a:cubicBezTo>
                <a:lnTo>
                  <a:pt x="1049193" y="59863"/>
                </a:lnTo>
                <a:cubicBezTo>
                  <a:pt x="1049193" y="57679"/>
                  <a:pt x="1049193" y="57679"/>
                  <a:pt x="1051306" y="57655"/>
                </a:cubicBezTo>
                <a:lnTo>
                  <a:pt x="1055770" y="57655"/>
                </a:lnTo>
                <a:lnTo>
                  <a:pt x="1055770" y="56071"/>
                </a:lnTo>
                <a:cubicBezTo>
                  <a:pt x="1054114" y="56071"/>
                  <a:pt x="1052434" y="56071"/>
                  <a:pt x="1050778" y="56071"/>
                </a:cubicBezTo>
                <a:cubicBezTo>
                  <a:pt x="1049121" y="56071"/>
                  <a:pt x="1049073" y="55591"/>
                  <a:pt x="1049193" y="54391"/>
                </a:cubicBezTo>
                <a:cubicBezTo>
                  <a:pt x="1049193" y="53863"/>
                  <a:pt x="1049193" y="53335"/>
                  <a:pt x="1049193" y="52807"/>
                </a:cubicBezTo>
                <a:lnTo>
                  <a:pt x="1049193" y="13442"/>
                </a:lnTo>
                <a:cubicBezTo>
                  <a:pt x="1049193" y="12914"/>
                  <a:pt x="1049193" y="12386"/>
                  <a:pt x="1049193" y="11857"/>
                </a:cubicBezTo>
                <a:cubicBezTo>
                  <a:pt x="1049193" y="10849"/>
                  <a:pt x="1049578" y="10513"/>
                  <a:pt x="1050586" y="10465"/>
                </a:cubicBezTo>
                <a:cubicBezTo>
                  <a:pt x="1052316" y="10650"/>
                  <a:pt x="1054064" y="10569"/>
                  <a:pt x="1055770" y="10225"/>
                </a:cubicBezTo>
                <a:lnTo>
                  <a:pt x="1055770" y="9169"/>
                </a:lnTo>
                <a:cubicBezTo>
                  <a:pt x="1054035" y="8869"/>
                  <a:pt x="1052266" y="8812"/>
                  <a:pt x="1050514" y="9001"/>
                </a:cubicBezTo>
                <a:cubicBezTo>
                  <a:pt x="1049506" y="9001"/>
                  <a:pt x="1049145" y="8593"/>
                  <a:pt x="1049098" y="7585"/>
                </a:cubicBezTo>
                <a:cubicBezTo>
                  <a:pt x="1049258" y="5655"/>
                  <a:pt x="1049186" y="3713"/>
                  <a:pt x="1048881" y="1800"/>
                </a:cubicBezTo>
                <a:lnTo>
                  <a:pt x="1047825" y="1800"/>
                </a:lnTo>
                <a:cubicBezTo>
                  <a:pt x="1047506" y="3695"/>
                  <a:pt x="1047424" y="5622"/>
                  <a:pt x="1047585" y="7537"/>
                </a:cubicBezTo>
                <a:cubicBezTo>
                  <a:pt x="1047585" y="8521"/>
                  <a:pt x="1047201" y="8977"/>
                  <a:pt x="1046193" y="8929"/>
                </a:cubicBezTo>
                <a:cubicBezTo>
                  <a:pt x="1045754" y="8905"/>
                  <a:pt x="1045312" y="8905"/>
                  <a:pt x="1044873" y="8929"/>
                </a:cubicBezTo>
                <a:lnTo>
                  <a:pt x="1003636" y="8929"/>
                </a:lnTo>
                <a:cubicBezTo>
                  <a:pt x="1002436" y="9073"/>
                  <a:pt x="1001884" y="8665"/>
                  <a:pt x="1001956" y="7345"/>
                </a:cubicBezTo>
                <a:cubicBezTo>
                  <a:pt x="1001956" y="5497"/>
                  <a:pt x="1001956" y="3672"/>
                  <a:pt x="1001956" y="1824"/>
                </a:cubicBezTo>
                <a:lnTo>
                  <a:pt x="1000395" y="1824"/>
                </a:lnTo>
                <a:cubicBezTo>
                  <a:pt x="1000395" y="3672"/>
                  <a:pt x="1000395" y="5497"/>
                  <a:pt x="1000395" y="7345"/>
                </a:cubicBezTo>
                <a:cubicBezTo>
                  <a:pt x="1000395" y="8665"/>
                  <a:pt x="999915" y="9049"/>
                  <a:pt x="998715" y="8953"/>
                </a:cubicBezTo>
                <a:cubicBezTo>
                  <a:pt x="998187" y="8953"/>
                  <a:pt x="997659" y="8953"/>
                  <a:pt x="997131" y="8953"/>
                </a:cubicBezTo>
                <a:lnTo>
                  <a:pt x="957766" y="8953"/>
                </a:lnTo>
                <a:cubicBezTo>
                  <a:pt x="957238" y="8953"/>
                  <a:pt x="956710" y="8953"/>
                  <a:pt x="956206" y="8953"/>
                </a:cubicBezTo>
                <a:cubicBezTo>
                  <a:pt x="955174" y="8953"/>
                  <a:pt x="954838" y="8545"/>
                  <a:pt x="954814" y="7561"/>
                </a:cubicBezTo>
                <a:cubicBezTo>
                  <a:pt x="954967" y="5637"/>
                  <a:pt x="954879" y="3702"/>
                  <a:pt x="954550" y="1800"/>
                </a:cubicBezTo>
                <a:lnTo>
                  <a:pt x="953494" y="1800"/>
                </a:lnTo>
                <a:cubicBezTo>
                  <a:pt x="953186" y="3696"/>
                  <a:pt x="953105" y="5622"/>
                  <a:pt x="953254" y="7537"/>
                </a:cubicBezTo>
                <a:cubicBezTo>
                  <a:pt x="953254" y="8545"/>
                  <a:pt x="952870" y="8977"/>
                  <a:pt x="951861" y="8929"/>
                </a:cubicBezTo>
                <a:cubicBezTo>
                  <a:pt x="951333" y="8929"/>
                  <a:pt x="950805" y="8929"/>
                  <a:pt x="950277" y="8929"/>
                </a:cubicBezTo>
                <a:lnTo>
                  <a:pt x="910552" y="8929"/>
                </a:lnTo>
                <a:cubicBezTo>
                  <a:pt x="910096" y="8927"/>
                  <a:pt x="909638" y="8951"/>
                  <a:pt x="909184" y="9001"/>
                </a:cubicBezTo>
                <a:cubicBezTo>
                  <a:pt x="907984" y="9145"/>
                  <a:pt x="907432" y="8689"/>
                  <a:pt x="907504" y="7393"/>
                </a:cubicBezTo>
                <a:cubicBezTo>
                  <a:pt x="907624" y="5545"/>
                  <a:pt x="907504" y="3720"/>
                  <a:pt x="907624" y="1872"/>
                </a:cubicBezTo>
                <a:lnTo>
                  <a:pt x="906040" y="1872"/>
                </a:lnTo>
                <a:cubicBezTo>
                  <a:pt x="906040" y="3528"/>
                  <a:pt x="906040" y="5185"/>
                  <a:pt x="906040" y="6865"/>
                </a:cubicBezTo>
                <a:cubicBezTo>
                  <a:pt x="906040" y="8953"/>
                  <a:pt x="906040" y="8953"/>
                  <a:pt x="903832" y="8977"/>
                </a:cubicBezTo>
                <a:lnTo>
                  <a:pt x="862546" y="8977"/>
                </a:lnTo>
                <a:cubicBezTo>
                  <a:pt x="860362" y="8977"/>
                  <a:pt x="860362" y="8977"/>
                  <a:pt x="860338" y="6865"/>
                </a:cubicBezTo>
                <a:cubicBezTo>
                  <a:pt x="860338" y="5185"/>
                  <a:pt x="860338" y="3528"/>
                  <a:pt x="860338" y="1872"/>
                </a:cubicBezTo>
                <a:lnTo>
                  <a:pt x="858778" y="1872"/>
                </a:lnTo>
                <a:cubicBezTo>
                  <a:pt x="858778" y="3720"/>
                  <a:pt x="858778" y="5545"/>
                  <a:pt x="858898" y="7393"/>
                </a:cubicBezTo>
                <a:cubicBezTo>
                  <a:pt x="858898" y="8689"/>
                  <a:pt x="858418" y="9121"/>
                  <a:pt x="857194" y="9001"/>
                </a:cubicBezTo>
                <a:cubicBezTo>
                  <a:pt x="856675" y="8965"/>
                  <a:pt x="856152" y="8965"/>
                  <a:pt x="855634" y="9001"/>
                </a:cubicBezTo>
                <a:lnTo>
                  <a:pt x="816317" y="9001"/>
                </a:lnTo>
                <a:cubicBezTo>
                  <a:pt x="815693" y="9001"/>
                  <a:pt x="815069" y="9001"/>
                  <a:pt x="814469" y="9001"/>
                </a:cubicBezTo>
                <a:cubicBezTo>
                  <a:pt x="813460" y="9001"/>
                  <a:pt x="813100" y="8617"/>
                  <a:pt x="813052" y="7609"/>
                </a:cubicBezTo>
                <a:cubicBezTo>
                  <a:pt x="813225" y="5694"/>
                  <a:pt x="813144" y="3766"/>
                  <a:pt x="812812" y="1872"/>
                </a:cubicBezTo>
                <a:lnTo>
                  <a:pt x="811756" y="1872"/>
                </a:lnTo>
                <a:cubicBezTo>
                  <a:pt x="811449" y="3768"/>
                  <a:pt x="811367" y="5694"/>
                  <a:pt x="811516" y="7609"/>
                </a:cubicBezTo>
                <a:cubicBezTo>
                  <a:pt x="811516" y="8593"/>
                  <a:pt x="811132" y="9049"/>
                  <a:pt x="810124" y="9001"/>
                </a:cubicBezTo>
                <a:cubicBezTo>
                  <a:pt x="809685" y="8977"/>
                  <a:pt x="809243" y="8977"/>
                  <a:pt x="808804" y="9001"/>
                </a:cubicBezTo>
                <a:lnTo>
                  <a:pt x="767567" y="9001"/>
                </a:lnTo>
                <a:cubicBezTo>
                  <a:pt x="766367" y="9145"/>
                  <a:pt x="765814" y="8737"/>
                  <a:pt x="765863" y="7417"/>
                </a:cubicBezTo>
                <a:cubicBezTo>
                  <a:pt x="765863" y="5569"/>
                  <a:pt x="765863" y="3744"/>
                  <a:pt x="765863" y="1896"/>
                </a:cubicBezTo>
                <a:lnTo>
                  <a:pt x="764302" y="1896"/>
                </a:lnTo>
                <a:cubicBezTo>
                  <a:pt x="764302" y="3744"/>
                  <a:pt x="764302" y="5569"/>
                  <a:pt x="764302" y="7417"/>
                </a:cubicBezTo>
                <a:cubicBezTo>
                  <a:pt x="764302" y="8737"/>
                  <a:pt x="763798" y="9121"/>
                  <a:pt x="762598" y="9025"/>
                </a:cubicBezTo>
                <a:cubicBezTo>
                  <a:pt x="762094" y="9025"/>
                  <a:pt x="761566" y="9025"/>
                  <a:pt x="761038" y="9025"/>
                </a:cubicBezTo>
                <a:lnTo>
                  <a:pt x="721721" y="9025"/>
                </a:lnTo>
                <a:cubicBezTo>
                  <a:pt x="721193" y="9025"/>
                  <a:pt x="720665" y="9025"/>
                  <a:pt x="720137" y="9025"/>
                </a:cubicBezTo>
                <a:cubicBezTo>
                  <a:pt x="719129" y="9025"/>
                  <a:pt x="718769" y="8617"/>
                  <a:pt x="718745" y="7633"/>
                </a:cubicBezTo>
                <a:cubicBezTo>
                  <a:pt x="718893" y="5718"/>
                  <a:pt x="718812" y="3792"/>
                  <a:pt x="718505" y="1896"/>
                </a:cubicBezTo>
                <a:lnTo>
                  <a:pt x="717449" y="1896"/>
                </a:lnTo>
                <a:cubicBezTo>
                  <a:pt x="717117" y="3790"/>
                  <a:pt x="717036" y="5718"/>
                  <a:pt x="717208" y="7633"/>
                </a:cubicBezTo>
                <a:cubicBezTo>
                  <a:pt x="717208" y="8641"/>
                  <a:pt x="716800" y="9073"/>
                  <a:pt x="715792" y="9025"/>
                </a:cubicBezTo>
                <a:cubicBezTo>
                  <a:pt x="715264" y="9025"/>
                  <a:pt x="714736" y="9025"/>
                  <a:pt x="714208" y="9025"/>
                </a:cubicBezTo>
                <a:lnTo>
                  <a:pt x="674507" y="9025"/>
                </a:lnTo>
                <a:cubicBezTo>
                  <a:pt x="674068" y="9001"/>
                  <a:pt x="673626" y="9001"/>
                  <a:pt x="673187" y="9025"/>
                </a:cubicBezTo>
                <a:cubicBezTo>
                  <a:pt x="671963" y="9169"/>
                  <a:pt x="671411" y="8713"/>
                  <a:pt x="671483" y="7417"/>
                </a:cubicBezTo>
                <a:cubicBezTo>
                  <a:pt x="671483" y="5569"/>
                  <a:pt x="671483" y="3744"/>
                  <a:pt x="671483" y="1896"/>
                </a:cubicBezTo>
                <a:lnTo>
                  <a:pt x="669899" y="1896"/>
                </a:lnTo>
                <a:lnTo>
                  <a:pt x="669899" y="6889"/>
                </a:lnTo>
                <a:cubicBezTo>
                  <a:pt x="669899" y="8977"/>
                  <a:pt x="669899" y="8977"/>
                  <a:pt x="667666" y="9001"/>
                </a:cubicBezTo>
                <a:lnTo>
                  <a:pt x="626501" y="9001"/>
                </a:lnTo>
                <a:cubicBezTo>
                  <a:pt x="624317" y="9001"/>
                  <a:pt x="624317" y="9001"/>
                  <a:pt x="624269" y="6889"/>
                </a:cubicBezTo>
                <a:cubicBezTo>
                  <a:pt x="624269" y="5209"/>
                  <a:pt x="624269" y="3552"/>
                  <a:pt x="624269" y="1896"/>
                </a:cubicBezTo>
                <a:lnTo>
                  <a:pt x="622685" y="1896"/>
                </a:lnTo>
                <a:cubicBezTo>
                  <a:pt x="622685" y="3816"/>
                  <a:pt x="622685" y="5737"/>
                  <a:pt x="622685" y="7657"/>
                </a:cubicBezTo>
                <a:cubicBezTo>
                  <a:pt x="622685" y="8713"/>
                  <a:pt x="622301" y="9073"/>
                  <a:pt x="621293" y="9001"/>
                </a:cubicBezTo>
                <a:lnTo>
                  <a:pt x="578567" y="9001"/>
                </a:lnTo>
                <a:cubicBezTo>
                  <a:pt x="577559" y="9001"/>
                  <a:pt x="577127" y="8713"/>
                  <a:pt x="577175" y="7657"/>
                </a:cubicBezTo>
                <a:cubicBezTo>
                  <a:pt x="577175" y="5737"/>
                  <a:pt x="577175" y="3816"/>
                  <a:pt x="577175" y="1896"/>
                </a:cubicBezTo>
                <a:lnTo>
                  <a:pt x="575591" y="1896"/>
                </a:lnTo>
                <a:cubicBezTo>
                  <a:pt x="575591" y="3744"/>
                  <a:pt x="575591" y="5569"/>
                  <a:pt x="575591" y="7417"/>
                </a:cubicBezTo>
                <a:cubicBezTo>
                  <a:pt x="575591" y="8497"/>
                  <a:pt x="575303" y="9097"/>
                  <a:pt x="574127" y="9001"/>
                </a:cubicBezTo>
                <a:lnTo>
                  <a:pt x="532074" y="9001"/>
                </a:lnTo>
                <a:cubicBezTo>
                  <a:pt x="529937" y="9001"/>
                  <a:pt x="529937" y="9001"/>
                  <a:pt x="529937" y="6793"/>
                </a:cubicBezTo>
                <a:cubicBezTo>
                  <a:pt x="529937" y="5137"/>
                  <a:pt x="529937" y="3456"/>
                  <a:pt x="529937" y="1800"/>
                </a:cubicBezTo>
                <a:lnTo>
                  <a:pt x="528353" y="1800"/>
                </a:lnTo>
                <a:cubicBezTo>
                  <a:pt x="528353" y="3648"/>
                  <a:pt x="528353" y="5473"/>
                  <a:pt x="528353" y="7321"/>
                </a:cubicBezTo>
                <a:cubicBezTo>
                  <a:pt x="528353" y="8641"/>
                  <a:pt x="527873" y="9025"/>
                  <a:pt x="526673" y="8929"/>
                </a:cubicBezTo>
                <a:cubicBezTo>
                  <a:pt x="526145" y="8929"/>
                  <a:pt x="525617" y="8929"/>
                  <a:pt x="525089" y="8929"/>
                </a:cubicBezTo>
                <a:lnTo>
                  <a:pt x="485652" y="8929"/>
                </a:lnTo>
                <a:cubicBezTo>
                  <a:pt x="485124" y="8929"/>
                  <a:pt x="484596" y="8929"/>
                  <a:pt x="484068" y="8929"/>
                </a:cubicBezTo>
                <a:cubicBezTo>
                  <a:pt x="483060" y="8929"/>
                  <a:pt x="482724" y="8521"/>
                  <a:pt x="482676" y="7537"/>
                </a:cubicBezTo>
                <a:cubicBezTo>
                  <a:pt x="482848" y="5622"/>
                  <a:pt x="482767" y="3694"/>
                  <a:pt x="482436" y="1800"/>
                </a:cubicBezTo>
                <a:lnTo>
                  <a:pt x="481379" y="1800"/>
                </a:lnTo>
                <a:cubicBezTo>
                  <a:pt x="481072" y="3696"/>
                  <a:pt x="480991" y="5622"/>
                  <a:pt x="481139" y="7537"/>
                </a:cubicBezTo>
                <a:cubicBezTo>
                  <a:pt x="481139" y="8521"/>
                  <a:pt x="480755" y="8977"/>
                  <a:pt x="479747" y="8929"/>
                </a:cubicBezTo>
                <a:cubicBezTo>
                  <a:pt x="479308" y="8905"/>
                  <a:pt x="478866" y="8905"/>
                  <a:pt x="478427" y="8929"/>
                </a:cubicBezTo>
                <a:lnTo>
                  <a:pt x="437214" y="8929"/>
                </a:lnTo>
                <a:cubicBezTo>
                  <a:pt x="436014" y="9073"/>
                  <a:pt x="435438" y="8665"/>
                  <a:pt x="435510" y="7345"/>
                </a:cubicBezTo>
                <a:cubicBezTo>
                  <a:pt x="435510" y="5497"/>
                  <a:pt x="435510" y="3672"/>
                  <a:pt x="435510" y="1824"/>
                </a:cubicBezTo>
                <a:lnTo>
                  <a:pt x="433926" y="1824"/>
                </a:lnTo>
                <a:cubicBezTo>
                  <a:pt x="433926" y="3480"/>
                  <a:pt x="433926" y="5161"/>
                  <a:pt x="433926" y="6817"/>
                </a:cubicBezTo>
                <a:cubicBezTo>
                  <a:pt x="433926" y="8905"/>
                  <a:pt x="433926" y="8905"/>
                  <a:pt x="431717" y="8929"/>
                </a:cubicBezTo>
                <a:lnTo>
                  <a:pt x="389928" y="8929"/>
                </a:lnTo>
                <a:cubicBezTo>
                  <a:pt x="388488" y="9097"/>
                  <a:pt x="388128" y="8401"/>
                  <a:pt x="388176" y="7081"/>
                </a:cubicBezTo>
                <a:cubicBezTo>
                  <a:pt x="388176" y="5329"/>
                  <a:pt x="388176" y="3576"/>
                  <a:pt x="388176" y="1824"/>
                </a:cubicBezTo>
                <a:lnTo>
                  <a:pt x="386592" y="1824"/>
                </a:lnTo>
                <a:cubicBezTo>
                  <a:pt x="386592" y="3744"/>
                  <a:pt x="386592" y="5665"/>
                  <a:pt x="386592" y="7585"/>
                </a:cubicBezTo>
                <a:cubicBezTo>
                  <a:pt x="386592" y="8641"/>
                  <a:pt x="386208" y="9001"/>
                  <a:pt x="385224" y="8929"/>
                </a:cubicBezTo>
                <a:lnTo>
                  <a:pt x="342498" y="8929"/>
                </a:lnTo>
                <a:cubicBezTo>
                  <a:pt x="341514" y="8929"/>
                  <a:pt x="341082" y="8641"/>
                  <a:pt x="341130" y="7585"/>
                </a:cubicBezTo>
                <a:cubicBezTo>
                  <a:pt x="341130" y="5665"/>
                  <a:pt x="341130" y="3744"/>
                  <a:pt x="341130" y="1824"/>
                </a:cubicBezTo>
                <a:lnTo>
                  <a:pt x="339546" y="1824"/>
                </a:lnTo>
                <a:cubicBezTo>
                  <a:pt x="339546" y="3480"/>
                  <a:pt x="339546" y="5137"/>
                  <a:pt x="339546" y="6817"/>
                </a:cubicBezTo>
                <a:cubicBezTo>
                  <a:pt x="339546" y="8905"/>
                  <a:pt x="339546" y="8905"/>
                  <a:pt x="337338" y="8929"/>
                </a:cubicBezTo>
                <a:lnTo>
                  <a:pt x="296101" y="8929"/>
                </a:lnTo>
                <a:cubicBezTo>
                  <a:pt x="293916" y="8929"/>
                  <a:pt x="293916" y="8929"/>
                  <a:pt x="293892" y="6817"/>
                </a:cubicBezTo>
                <a:cubicBezTo>
                  <a:pt x="293892" y="5137"/>
                  <a:pt x="293892" y="3480"/>
                  <a:pt x="293892" y="1824"/>
                </a:cubicBezTo>
                <a:lnTo>
                  <a:pt x="292308" y="1824"/>
                </a:lnTo>
                <a:cubicBezTo>
                  <a:pt x="292308" y="3672"/>
                  <a:pt x="292308" y="5497"/>
                  <a:pt x="292428" y="7345"/>
                </a:cubicBezTo>
                <a:cubicBezTo>
                  <a:pt x="292428" y="8641"/>
                  <a:pt x="291972" y="9073"/>
                  <a:pt x="290748" y="8953"/>
                </a:cubicBezTo>
                <a:cubicBezTo>
                  <a:pt x="290220" y="8917"/>
                  <a:pt x="289692" y="8917"/>
                  <a:pt x="289164" y="8953"/>
                </a:cubicBezTo>
                <a:lnTo>
                  <a:pt x="249871" y="8953"/>
                </a:lnTo>
                <a:cubicBezTo>
                  <a:pt x="249247" y="8953"/>
                  <a:pt x="248647" y="8953"/>
                  <a:pt x="248023" y="8953"/>
                </a:cubicBezTo>
                <a:cubicBezTo>
                  <a:pt x="247399" y="8953"/>
                  <a:pt x="246654" y="8569"/>
                  <a:pt x="246630" y="7561"/>
                </a:cubicBezTo>
                <a:cubicBezTo>
                  <a:pt x="246779" y="5646"/>
                  <a:pt x="246698" y="3720"/>
                  <a:pt x="246390" y="1824"/>
                </a:cubicBezTo>
                <a:lnTo>
                  <a:pt x="245334" y="1824"/>
                </a:lnTo>
                <a:cubicBezTo>
                  <a:pt x="245008" y="3718"/>
                  <a:pt x="244919" y="5645"/>
                  <a:pt x="245070" y="7561"/>
                </a:cubicBezTo>
                <a:cubicBezTo>
                  <a:pt x="245070" y="8545"/>
                  <a:pt x="244710" y="9001"/>
                  <a:pt x="243678" y="8953"/>
                </a:cubicBezTo>
                <a:cubicBezTo>
                  <a:pt x="243246" y="8929"/>
                  <a:pt x="242814" y="8929"/>
                  <a:pt x="242382" y="8953"/>
                </a:cubicBezTo>
                <a:lnTo>
                  <a:pt x="201097" y="8953"/>
                </a:lnTo>
                <a:cubicBezTo>
                  <a:pt x="199897" y="9097"/>
                  <a:pt x="199345" y="8689"/>
                  <a:pt x="199417" y="7369"/>
                </a:cubicBezTo>
                <a:cubicBezTo>
                  <a:pt x="199417" y="5521"/>
                  <a:pt x="199417" y="3696"/>
                  <a:pt x="199417" y="1848"/>
                </a:cubicBezTo>
                <a:lnTo>
                  <a:pt x="197832" y="1848"/>
                </a:lnTo>
                <a:cubicBezTo>
                  <a:pt x="197832" y="3696"/>
                  <a:pt x="197832" y="5521"/>
                  <a:pt x="197832" y="7369"/>
                </a:cubicBezTo>
                <a:cubicBezTo>
                  <a:pt x="197832" y="8689"/>
                  <a:pt x="197352" y="9073"/>
                  <a:pt x="196152" y="8977"/>
                </a:cubicBezTo>
                <a:cubicBezTo>
                  <a:pt x="195624" y="8977"/>
                  <a:pt x="195096" y="8977"/>
                  <a:pt x="194568" y="8977"/>
                </a:cubicBezTo>
                <a:lnTo>
                  <a:pt x="155275" y="8977"/>
                </a:lnTo>
                <a:cubicBezTo>
                  <a:pt x="154747" y="8977"/>
                  <a:pt x="154219" y="8977"/>
                  <a:pt x="153691" y="8977"/>
                </a:cubicBezTo>
                <a:cubicBezTo>
                  <a:pt x="152683" y="8977"/>
                  <a:pt x="152347" y="8569"/>
                  <a:pt x="152299" y="7585"/>
                </a:cubicBezTo>
                <a:cubicBezTo>
                  <a:pt x="152463" y="5654"/>
                  <a:pt x="152383" y="3711"/>
                  <a:pt x="152059" y="1800"/>
                </a:cubicBezTo>
                <a:lnTo>
                  <a:pt x="151003" y="1800"/>
                </a:lnTo>
                <a:cubicBezTo>
                  <a:pt x="150659" y="3692"/>
                  <a:pt x="150554" y="5619"/>
                  <a:pt x="150691" y="7537"/>
                </a:cubicBezTo>
                <a:cubicBezTo>
                  <a:pt x="150691" y="8545"/>
                  <a:pt x="150283" y="8977"/>
                  <a:pt x="149274" y="8929"/>
                </a:cubicBezTo>
                <a:cubicBezTo>
                  <a:pt x="148770" y="8929"/>
                  <a:pt x="148242" y="8929"/>
                  <a:pt x="147714" y="8929"/>
                </a:cubicBezTo>
                <a:lnTo>
                  <a:pt x="108061" y="8929"/>
                </a:lnTo>
                <a:cubicBezTo>
                  <a:pt x="107622" y="8905"/>
                  <a:pt x="107181" y="8905"/>
                  <a:pt x="106741" y="8929"/>
                </a:cubicBezTo>
                <a:cubicBezTo>
                  <a:pt x="105517" y="9001"/>
                  <a:pt x="105085" y="8617"/>
                  <a:pt x="105085" y="7321"/>
                </a:cubicBezTo>
                <a:cubicBezTo>
                  <a:pt x="105085" y="5473"/>
                  <a:pt x="105085" y="3648"/>
                  <a:pt x="105085" y="1800"/>
                </a:cubicBezTo>
                <a:lnTo>
                  <a:pt x="103501" y="1800"/>
                </a:lnTo>
                <a:lnTo>
                  <a:pt x="103501" y="6793"/>
                </a:lnTo>
                <a:cubicBezTo>
                  <a:pt x="103501" y="8881"/>
                  <a:pt x="103501" y="8881"/>
                  <a:pt x="101268" y="8905"/>
                </a:cubicBezTo>
                <a:lnTo>
                  <a:pt x="60055" y="8905"/>
                </a:lnTo>
                <a:cubicBezTo>
                  <a:pt x="57871" y="8905"/>
                  <a:pt x="57871" y="8905"/>
                  <a:pt x="57823" y="6793"/>
                </a:cubicBezTo>
                <a:lnTo>
                  <a:pt x="57823" y="1800"/>
                </a:lnTo>
                <a:lnTo>
                  <a:pt x="56239" y="1800"/>
                </a:lnTo>
                <a:cubicBezTo>
                  <a:pt x="56239" y="3720"/>
                  <a:pt x="56239" y="5641"/>
                  <a:pt x="56239" y="7561"/>
                </a:cubicBezTo>
                <a:cubicBezTo>
                  <a:pt x="56239" y="8617"/>
                  <a:pt x="55855" y="8977"/>
                  <a:pt x="54871" y="8905"/>
                </a:cubicBezTo>
                <a:lnTo>
                  <a:pt x="12121" y="8905"/>
                </a:lnTo>
                <a:cubicBezTo>
                  <a:pt x="11137" y="8905"/>
                  <a:pt x="10705" y="8617"/>
                  <a:pt x="10753" y="7561"/>
                </a:cubicBezTo>
                <a:cubicBezTo>
                  <a:pt x="10753" y="5641"/>
                  <a:pt x="10753" y="3720"/>
                  <a:pt x="10753" y="1800"/>
                </a:cubicBezTo>
                <a:lnTo>
                  <a:pt x="9265" y="1800"/>
                </a:lnTo>
                <a:cubicBezTo>
                  <a:pt x="9265" y="3720"/>
                  <a:pt x="9265" y="5617"/>
                  <a:pt x="9265" y="7537"/>
                </a:cubicBezTo>
                <a:cubicBezTo>
                  <a:pt x="9265" y="8521"/>
                  <a:pt x="8905" y="8905"/>
                  <a:pt x="7921" y="8929"/>
                </a:cubicBezTo>
                <a:cubicBezTo>
                  <a:pt x="5902" y="8773"/>
                  <a:pt x="3872" y="8853"/>
                  <a:pt x="1872" y="9169"/>
                </a:cubicBezTo>
                <a:lnTo>
                  <a:pt x="1872" y="10753"/>
                </a:lnTo>
                <a:cubicBezTo>
                  <a:pt x="3937" y="10446"/>
                  <a:pt x="6030" y="10365"/>
                  <a:pt x="8113" y="10513"/>
                </a:cubicBezTo>
                <a:cubicBezTo>
                  <a:pt x="8905" y="10513"/>
                  <a:pt x="9169" y="10993"/>
                  <a:pt x="9145" y="11713"/>
                </a:cubicBezTo>
                <a:lnTo>
                  <a:pt x="9145" y="53263"/>
                </a:lnTo>
                <a:cubicBezTo>
                  <a:pt x="9145" y="53791"/>
                  <a:pt x="9145" y="54319"/>
                  <a:pt x="9145" y="54823"/>
                </a:cubicBezTo>
                <a:cubicBezTo>
                  <a:pt x="9145" y="55735"/>
                  <a:pt x="8785" y="56095"/>
                  <a:pt x="7921" y="56071"/>
                </a:cubicBezTo>
                <a:lnTo>
                  <a:pt x="1872" y="56071"/>
                </a:lnTo>
                <a:lnTo>
                  <a:pt x="1872" y="57655"/>
                </a:lnTo>
                <a:cubicBezTo>
                  <a:pt x="3888" y="57655"/>
                  <a:pt x="5881" y="57655"/>
                  <a:pt x="7897" y="57655"/>
                </a:cubicBezTo>
                <a:cubicBezTo>
                  <a:pt x="8761" y="57655"/>
                  <a:pt x="9193" y="57967"/>
                  <a:pt x="9145" y="58879"/>
                </a:cubicBezTo>
                <a:cubicBezTo>
                  <a:pt x="9145" y="59407"/>
                  <a:pt x="9145" y="59935"/>
                  <a:pt x="9145" y="60463"/>
                </a:cubicBezTo>
                <a:lnTo>
                  <a:pt x="9145" y="100596"/>
                </a:lnTo>
                <a:cubicBezTo>
                  <a:pt x="9145" y="101124"/>
                  <a:pt x="9145" y="101653"/>
                  <a:pt x="9145" y="102181"/>
                </a:cubicBezTo>
                <a:cubicBezTo>
                  <a:pt x="9145" y="103093"/>
                  <a:pt x="8761" y="103405"/>
                  <a:pt x="7897" y="103405"/>
                </a:cubicBezTo>
                <a:cubicBezTo>
                  <a:pt x="5881" y="103405"/>
                  <a:pt x="3864" y="103405"/>
                  <a:pt x="1872" y="103405"/>
                </a:cubicBezTo>
                <a:lnTo>
                  <a:pt x="1872" y="105013"/>
                </a:lnTo>
                <a:lnTo>
                  <a:pt x="7897" y="105013"/>
                </a:lnTo>
                <a:cubicBezTo>
                  <a:pt x="8761" y="105013"/>
                  <a:pt x="9217" y="105301"/>
                  <a:pt x="9145" y="106213"/>
                </a:cubicBezTo>
                <a:cubicBezTo>
                  <a:pt x="9145" y="106741"/>
                  <a:pt x="9145" y="107269"/>
                  <a:pt x="9145" y="107797"/>
                </a:cubicBezTo>
                <a:lnTo>
                  <a:pt x="9145" y="147690"/>
                </a:lnTo>
                <a:cubicBezTo>
                  <a:pt x="9145" y="148218"/>
                  <a:pt x="9145" y="148746"/>
                  <a:pt x="9145" y="149274"/>
                </a:cubicBezTo>
                <a:cubicBezTo>
                  <a:pt x="9145" y="150187"/>
                  <a:pt x="8761" y="150499"/>
                  <a:pt x="7897" y="150475"/>
                </a:cubicBezTo>
                <a:lnTo>
                  <a:pt x="1872" y="150403"/>
                </a:lnTo>
                <a:lnTo>
                  <a:pt x="1872" y="151963"/>
                </a:lnTo>
                <a:cubicBezTo>
                  <a:pt x="3792" y="151963"/>
                  <a:pt x="5713" y="151963"/>
                  <a:pt x="7657" y="151963"/>
                </a:cubicBezTo>
                <a:cubicBezTo>
                  <a:pt x="8785" y="151963"/>
                  <a:pt x="9217" y="152371"/>
                  <a:pt x="9169" y="153499"/>
                </a:cubicBezTo>
                <a:cubicBezTo>
                  <a:pt x="9169" y="155419"/>
                  <a:pt x="9169" y="157363"/>
                  <a:pt x="9169" y="159284"/>
                </a:cubicBezTo>
                <a:cubicBezTo>
                  <a:pt x="9169" y="171285"/>
                  <a:pt x="9169" y="183287"/>
                  <a:pt x="9169" y="195288"/>
                </a:cubicBezTo>
                <a:cubicBezTo>
                  <a:pt x="9169" y="197544"/>
                  <a:pt x="9169" y="197544"/>
                  <a:pt x="6769" y="197688"/>
                </a:cubicBezTo>
                <a:lnTo>
                  <a:pt x="1872" y="197808"/>
                </a:lnTo>
                <a:lnTo>
                  <a:pt x="1872" y="199393"/>
                </a:lnTo>
                <a:lnTo>
                  <a:pt x="7921" y="199393"/>
                </a:lnTo>
                <a:cubicBezTo>
                  <a:pt x="8785" y="199393"/>
                  <a:pt x="9217" y="199729"/>
                  <a:pt x="9169" y="200641"/>
                </a:cubicBezTo>
                <a:cubicBezTo>
                  <a:pt x="9169" y="201169"/>
                  <a:pt x="9169" y="201697"/>
                  <a:pt x="9169" y="202225"/>
                </a:cubicBezTo>
                <a:lnTo>
                  <a:pt x="9169" y="242238"/>
                </a:lnTo>
                <a:cubicBezTo>
                  <a:pt x="9169" y="242502"/>
                  <a:pt x="9169" y="242766"/>
                  <a:pt x="9169" y="243030"/>
                </a:cubicBezTo>
                <a:cubicBezTo>
                  <a:pt x="9169" y="245022"/>
                  <a:pt x="9169" y="245094"/>
                  <a:pt x="7105" y="245046"/>
                </a:cubicBezTo>
                <a:cubicBezTo>
                  <a:pt x="5354" y="245202"/>
                  <a:pt x="3589" y="245089"/>
                  <a:pt x="1872" y="244710"/>
                </a:cubicBezTo>
                <a:lnTo>
                  <a:pt x="1872" y="246822"/>
                </a:lnTo>
                <a:cubicBezTo>
                  <a:pt x="3935" y="246491"/>
                  <a:pt x="6031" y="246410"/>
                  <a:pt x="8113" y="246582"/>
                </a:cubicBezTo>
                <a:cubicBezTo>
                  <a:pt x="8905" y="246582"/>
                  <a:pt x="9169" y="247062"/>
                  <a:pt x="9145" y="247783"/>
                </a:cubicBezTo>
                <a:lnTo>
                  <a:pt x="9145" y="289308"/>
                </a:lnTo>
                <a:cubicBezTo>
                  <a:pt x="9145" y="289836"/>
                  <a:pt x="9145" y="290364"/>
                  <a:pt x="9145" y="290892"/>
                </a:cubicBezTo>
                <a:cubicBezTo>
                  <a:pt x="9145" y="291780"/>
                  <a:pt x="8785" y="292140"/>
                  <a:pt x="7921" y="292140"/>
                </a:cubicBezTo>
                <a:lnTo>
                  <a:pt x="1872" y="292140"/>
                </a:lnTo>
                <a:lnTo>
                  <a:pt x="1872" y="293724"/>
                </a:lnTo>
                <a:lnTo>
                  <a:pt x="7921" y="293724"/>
                </a:lnTo>
                <a:cubicBezTo>
                  <a:pt x="8785" y="293724"/>
                  <a:pt x="9217" y="294036"/>
                  <a:pt x="9169" y="294948"/>
                </a:cubicBezTo>
                <a:cubicBezTo>
                  <a:pt x="9169" y="295452"/>
                  <a:pt x="9169" y="295981"/>
                  <a:pt x="9169" y="296509"/>
                </a:cubicBezTo>
                <a:lnTo>
                  <a:pt x="9169" y="336666"/>
                </a:lnTo>
                <a:cubicBezTo>
                  <a:pt x="9169" y="337194"/>
                  <a:pt x="9169" y="337722"/>
                  <a:pt x="9169" y="338250"/>
                </a:cubicBezTo>
                <a:cubicBezTo>
                  <a:pt x="9169" y="339138"/>
                  <a:pt x="8785" y="339474"/>
                  <a:pt x="7921" y="339474"/>
                </a:cubicBezTo>
                <a:cubicBezTo>
                  <a:pt x="5905" y="339474"/>
                  <a:pt x="3888" y="339474"/>
                  <a:pt x="1896" y="339474"/>
                </a:cubicBezTo>
                <a:lnTo>
                  <a:pt x="1896" y="341058"/>
                </a:lnTo>
                <a:lnTo>
                  <a:pt x="7921" y="341058"/>
                </a:lnTo>
                <a:cubicBezTo>
                  <a:pt x="8785" y="341058"/>
                  <a:pt x="9241" y="341346"/>
                  <a:pt x="9169" y="342258"/>
                </a:cubicBezTo>
                <a:cubicBezTo>
                  <a:pt x="9169" y="342786"/>
                  <a:pt x="9169" y="343314"/>
                  <a:pt x="9169" y="343842"/>
                </a:cubicBezTo>
                <a:lnTo>
                  <a:pt x="9169" y="383759"/>
                </a:lnTo>
                <a:cubicBezTo>
                  <a:pt x="9169" y="384287"/>
                  <a:pt x="9169" y="384816"/>
                  <a:pt x="9169" y="385320"/>
                </a:cubicBezTo>
                <a:cubicBezTo>
                  <a:pt x="9169" y="386256"/>
                  <a:pt x="8785" y="386568"/>
                  <a:pt x="7921" y="386544"/>
                </a:cubicBezTo>
                <a:lnTo>
                  <a:pt x="1896" y="386544"/>
                </a:lnTo>
                <a:lnTo>
                  <a:pt x="1896" y="388128"/>
                </a:lnTo>
                <a:cubicBezTo>
                  <a:pt x="3816" y="388128"/>
                  <a:pt x="5737" y="388248"/>
                  <a:pt x="7681" y="388128"/>
                </a:cubicBezTo>
                <a:cubicBezTo>
                  <a:pt x="8809" y="388128"/>
                  <a:pt x="9241" y="388536"/>
                  <a:pt x="9193" y="389664"/>
                </a:cubicBezTo>
                <a:cubicBezTo>
                  <a:pt x="9193" y="391584"/>
                  <a:pt x="9193" y="393529"/>
                  <a:pt x="9193" y="395449"/>
                </a:cubicBezTo>
                <a:cubicBezTo>
                  <a:pt x="9193" y="407450"/>
                  <a:pt x="9193" y="419452"/>
                  <a:pt x="9193" y="431453"/>
                </a:cubicBezTo>
                <a:cubicBezTo>
                  <a:pt x="9193" y="433854"/>
                  <a:pt x="9193" y="433854"/>
                  <a:pt x="6793" y="433854"/>
                </a:cubicBezTo>
                <a:lnTo>
                  <a:pt x="1872" y="433854"/>
                </a:lnTo>
                <a:lnTo>
                  <a:pt x="1872" y="435438"/>
                </a:lnTo>
                <a:lnTo>
                  <a:pt x="7921" y="435438"/>
                </a:lnTo>
                <a:cubicBezTo>
                  <a:pt x="8785" y="435438"/>
                  <a:pt x="9217" y="435774"/>
                  <a:pt x="9169" y="436662"/>
                </a:cubicBezTo>
                <a:cubicBezTo>
                  <a:pt x="9121" y="437550"/>
                  <a:pt x="9169" y="437718"/>
                  <a:pt x="9169" y="438246"/>
                </a:cubicBezTo>
                <a:lnTo>
                  <a:pt x="9169" y="478283"/>
                </a:lnTo>
                <a:cubicBezTo>
                  <a:pt x="9169" y="478547"/>
                  <a:pt x="9169" y="478811"/>
                  <a:pt x="9169" y="479075"/>
                </a:cubicBezTo>
                <a:cubicBezTo>
                  <a:pt x="9169" y="481043"/>
                  <a:pt x="9169" y="481115"/>
                  <a:pt x="7105" y="481091"/>
                </a:cubicBezTo>
                <a:cubicBezTo>
                  <a:pt x="5366" y="481264"/>
                  <a:pt x="3612" y="481183"/>
                  <a:pt x="1896" y="480851"/>
                </a:cubicBezTo>
                <a:lnTo>
                  <a:pt x="1896" y="482940"/>
                </a:lnTo>
                <a:cubicBezTo>
                  <a:pt x="3961" y="482628"/>
                  <a:pt x="6055" y="482556"/>
                  <a:pt x="8137" y="482724"/>
                </a:cubicBezTo>
                <a:cubicBezTo>
                  <a:pt x="8929" y="482724"/>
                  <a:pt x="9193" y="483204"/>
                  <a:pt x="9169" y="483900"/>
                </a:cubicBezTo>
                <a:lnTo>
                  <a:pt x="9169" y="525449"/>
                </a:lnTo>
                <a:cubicBezTo>
                  <a:pt x="9169" y="525977"/>
                  <a:pt x="9169" y="526505"/>
                  <a:pt x="9169" y="527033"/>
                </a:cubicBezTo>
                <a:cubicBezTo>
                  <a:pt x="9169" y="527921"/>
                  <a:pt x="8809" y="528281"/>
                  <a:pt x="7945" y="528257"/>
                </a:cubicBezTo>
                <a:cubicBezTo>
                  <a:pt x="5929" y="528257"/>
                  <a:pt x="3912" y="528257"/>
                  <a:pt x="1896" y="528257"/>
                </a:cubicBezTo>
                <a:lnTo>
                  <a:pt x="1896" y="529865"/>
                </a:lnTo>
                <a:lnTo>
                  <a:pt x="7945" y="529865"/>
                </a:lnTo>
                <a:cubicBezTo>
                  <a:pt x="8809" y="529865"/>
                  <a:pt x="9241" y="530201"/>
                  <a:pt x="9169" y="531114"/>
                </a:cubicBezTo>
                <a:cubicBezTo>
                  <a:pt x="9169" y="531642"/>
                  <a:pt x="9169" y="532170"/>
                  <a:pt x="9169" y="532698"/>
                </a:cubicBezTo>
                <a:lnTo>
                  <a:pt x="9169" y="572639"/>
                </a:lnTo>
                <a:cubicBezTo>
                  <a:pt x="9169" y="572903"/>
                  <a:pt x="9169" y="573167"/>
                  <a:pt x="9169" y="573431"/>
                </a:cubicBezTo>
                <a:cubicBezTo>
                  <a:pt x="9169" y="575399"/>
                  <a:pt x="9169" y="575471"/>
                  <a:pt x="7105" y="575423"/>
                </a:cubicBezTo>
                <a:cubicBezTo>
                  <a:pt x="5367" y="575608"/>
                  <a:pt x="3610" y="575526"/>
                  <a:pt x="1896" y="575183"/>
                </a:cubicBezTo>
                <a:lnTo>
                  <a:pt x="1896" y="577295"/>
                </a:lnTo>
                <a:cubicBezTo>
                  <a:pt x="3881" y="576990"/>
                  <a:pt x="5893" y="576902"/>
                  <a:pt x="7897" y="577031"/>
                </a:cubicBezTo>
                <a:cubicBezTo>
                  <a:pt x="8737" y="577031"/>
                  <a:pt x="9217" y="577343"/>
                  <a:pt x="9169" y="578279"/>
                </a:cubicBezTo>
                <a:cubicBezTo>
                  <a:pt x="9169" y="578783"/>
                  <a:pt x="9169" y="579312"/>
                  <a:pt x="9169" y="579840"/>
                </a:cubicBezTo>
                <a:lnTo>
                  <a:pt x="9169" y="619877"/>
                </a:lnTo>
                <a:cubicBezTo>
                  <a:pt x="9169" y="620405"/>
                  <a:pt x="9169" y="620933"/>
                  <a:pt x="9169" y="621461"/>
                </a:cubicBezTo>
                <a:cubicBezTo>
                  <a:pt x="9169" y="622373"/>
                  <a:pt x="8785" y="622709"/>
                  <a:pt x="7921" y="622685"/>
                </a:cubicBezTo>
                <a:lnTo>
                  <a:pt x="1872" y="622517"/>
                </a:lnTo>
                <a:lnTo>
                  <a:pt x="1872" y="625661"/>
                </a:lnTo>
                <a:cubicBezTo>
                  <a:pt x="6738" y="624559"/>
                  <a:pt x="11718" y="624046"/>
                  <a:pt x="16706" y="624125"/>
                </a:cubicBezTo>
                <a:cubicBezTo>
                  <a:pt x="26691" y="624269"/>
                  <a:pt x="36701" y="624125"/>
                  <a:pt x="46830" y="624125"/>
                </a:cubicBezTo>
                <a:cubicBezTo>
                  <a:pt x="45744" y="624783"/>
                  <a:pt x="44519" y="625176"/>
                  <a:pt x="43253" y="625277"/>
                </a:cubicBezTo>
                <a:cubicBezTo>
                  <a:pt x="38489" y="626449"/>
                  <a:pt x="33587" y="626965"/>
                  <a:pt x="28684" y="626813"/>
                </a:cubicBezTo>
                <a:cubicBezTo>
                  <a:pt x="19754" y="626645"/>
                  <a:pt x="10801" y="626813"/>
                  <a:pt x="1872" y="626669"/>
                </a:cubicBezTo>
                <a:lnTo>
                  <a:pt x="1872" y="628278"/>
                </a:lnTo>
                <a:lnTo>
                  <a:pt x="25875" y="628278"/>
                </a:lnTo>
                <a:cubicBezTo>
                  <a:pt x="18161" y="630908"/>
                  <a:pt x="10005" y="631991"/>
                  <a:pt x="1872" y="631470"/>
                </a:cubicBezTo>
                <a:lnTo>
                  <a:pt x="1872" y="635166"/>
                </a:lnTo>
                <a:cubicBezTo>
                  <a:pt x="3936" y="634782"/>
                  <a:pt x="6025" y="634518"/>
                  <a:pt x="8041" y="633990"/>
                </a:cubicBezTo>
                <a:cubicBezTo>
                  <a:pt x="11371" y="633241"/>
                  <a:pt x="14783" y="632917"/>
                  <a:pt x="18194" y="633030"/>
                </a:cubicBezTo>
                <a:cubicBezTo>
                  <a:pt x="29524" y="633030"/>
                  <a:pt x="40829" y="633030"/>
                  <a:pt x="52134" y="633030"/>
                </a:cubicBezTo>
                <a:lnTo>
                  <a:pt x="54943" y="633030"/>
                </a:lnTo>
                <a:cubicBezTo>
                  <a:pt x="53048" y="633894"/>
                  <a:pt x="51046" y="634499"/>
                  <a:pt x="48990" y="634830"/>
                </a:cubicBezTo>
                <a:cubicBezTo>
                  <a:pt x="43827" y="636213"/>
                  <a:pt x="38490" y="636837"/>
                  <a:pt x="33148" y="636679"/>
                </a:cubicBezTo>
                <a:cubicBezTo>
                  <a:pt x="22731" y="636535"/>
                  <a:pt x="12290" y="636679"/>
                  <a:pt x="1944" y="636679"/>
                </a:cubicBezTo>
                <a:lnTo>
                  <a:pt x="1944" y="638263"/>
                </a:lnTo>
                <a:lnTo>
                  <a:pt x="31060" y="638263"/>
                </a:lnTo>
                <a:cubicBezTo>
                  <a:pt x="31344" y="638294"/>
                  <a:pt x="31626" y="638349"/>
                  <a:pt x="31900" y="638431"/>
                </a:cubicBezTo>
                <a:cubicBezTo>
                  <a:pt x="22225" y="641594"/>
                  <a:pt x="12019" y="642809"/>
                  <a:pt x="1872" y="642007"/>
                </a:cubicBezTo>
                <a:lnTo>
                  <a:pt x="1872" y="643591"/>
                </a:lnTo>
                <a:lnTo>
                  <a:pt x="7537" y="643591"/>
                </a:lnTo>
                <a:lnTo>
                  <a:pt x="6697" y="644023"/>
                </a:lnTo>
                <a:lnTo>
                  <a:pt x="6673" y="644023"/>
                </a:lnTo>
                <a:cubicBezTo>
                  <a:pt x="5184" y="644765"/>
                  <a:pt x="3535" y="645128"/>
                  <a:pt x="1872" y="645080"/>
                </a:cubicBezTo>
                <a:lnTo>
                  <a:pt x="1872" y="646664"/>
                </a:lnTo>
                <a:cubicBezTo>
                  <a:pt x="5765" y="646093"/>
                  <a:pt x="9620" y="645291"/>
                  <a:pt x="13418" y="644264"/>
                </a:cubicBezTo>
                <a:cubicBezTo>
                  <a:pt x="15554" y="643788"/>
                  <a:pt x="17734" y="643539"/>
                  <a:pt x="19922" y="643519"/>
                </a:cubicBezTo>
                <a:lnTo>
                  <a:pt x="65144" y="643519"/>
                </a:lnTo>
                <a:cubicBezTo>
                  <a:pt x="64674" y="644081"/>
                  <a:pt x="64001" y="644434"/>
                  <a:pt x="63272" y="644504"/>
                </a:cubicBezTo>
                <a:cubicBezTo>
                  <a:pt x="59095" y="645536"/>
                  <a:pt x="54919" y="646544"/>
                  <a:pt x="50766" y="647648"/>
                </a:cubicBezTo>
                <a:cubicBezTo>
                  <a:pt x="48986" y="648102"/>
                  <a:pt x="47154" y="648320"/>
                  <a:pt x="45318" y="648296"/>
                </a:cubicBezTo>
                <a:lnTo>
                  <a:pt x="4513" y="648296"/>
                </a:lnTo>
                <a:cubicBezTo>
                  <a:pt x="3648" y="648296"/>
                  <a:pt x="2760" y="648296"/>
                  <a:pt x="1896" y="648296"/>
                </a:cubicBezTo>
                <a:lnTo>
                  <a:pt x="1896" y="649880"/>
                </a:lnTo>
                <a:lnTo>
                  <a:pt x="34804" y="649880"/>
                </a:lnTo>
                <a:lnTo>
                  <a:pt x="39845" y="649880"/>
                </a:lnTo>
                <a:cubicBezTo>
                  <a:pt x="39348" y="650461"/>
                  <a:pt x="38639" y="650814"/>
                  <a:pt x="37877" y="650864"/>
                </a:cubicBezTo>
                <a:lnTo>
                  <a:pt x="21819" y="654921"/>
                </a:lnTo>
                <a:cubicBezTo>
                  <a:pt x="20625" y="655211"/>
                  <a:pt x="19399" y="655348"/>
                  <a:pt x="18170" y="655329"/>
                </a:cubicBezTo>
                <a:lnTo>
                  <a:pt x="4465" y="655329"/>
                </a:lnTo>
                <a:cubicBezTo>
                  <a:pt x="3600" y="655199"/>
                  <a:pt x="2716" y="655290"/>
                  <a:pt x="1896" y="655593"/>
                </a:cubicBezTo>
                <a:lnTo>
                  <a:pt x="1896" y="656649"/>
                </a:lnTo>
                <a:cubicBezTo>
                  <a:pt x="5185" y="657081"/>
                  <a:pt x="8473" y="656649"/>
                  <a:pt x="12097" y="656889"/>
                </a:cubicBezTo>
                <a:cubicBezTo>
                  <a:pt x="10533" y="657840"/>
                  <a:pt x="8780" y="658437"/>
                  <a:pt x="6961" y="658641"/>
                </a:cubicBezTo>
                <a:cubicBezTo>
                  <a:pt x="5305" y="659145"/>
                  <a:pt x="3576" y="659433"/>
                  <a:pt x="1896" y="659793"/>
                </a:cubicBezTo>
                <a:lnTo>
                  <a:pt x="1872" y="659793"/>
                </a:lnTo>
                <a:lnTo>
                  <a:pt x="1872" y="661378"/>
                </a:lnTo>
                <a:cubicBezTo>
                  <a:pt x="6673" y="660610"/>
                  <a:pt x="11233" y="659145"/>
                  <a:pt x="15914" y="657969"/>
                </a:cubicBezTo>
                <a:cubicBezTo>
                  <a:pt x="18819" y="657312"/>
                  <a:pt x="21793" y="657014"/>
                  <a:pt x="24771" y="657081"/>
                </a:cubicBezTo>
                <a:cubicBezTo>
                  <a:pt x="40925" y="657081"/>
                  <a:pt x="57079" y="657081"/>
                  <a:pt x="73233" y="657081"/>
                </a:cubicBezTo>
                <a:cubicBezTo>
                  <a:pt x="74277" y="656872"/>
                  <a:pt x="75361" y="657052"/>
                  <a:pt x="76281" y="657585"/>
                </a:cubicBezTo>
                <a:cubicBezTo>
                  <a:pt x="72465" y="658689"/>
                  <a:pt x="68840" y="659577"/>
                  <a:pt x="65288" y="660778"/>
                </a:cubicBezTo>
                <a:cubicBezTo>
                  <a:pt x="59709" y="662611"/>
                  <a:pt x="53853" y="663466"/>
                  <a:pt x="47982" y="663298"/>
                </a:cubicBezTo>
                <a:cubicBezTo>
                  <a:pt x="33580" y="663082"/>
                  <a:pt x="19178" y="663298"/>
                  <a:pt x="4777" y="663298"/>
                </a:cubicBezTo>
                <a:cubicBezTo>
                  <a:pt x="3816" y="663298"/>
                  <a:pt x="2856" y="663298"/>
                  <a:pt x="1896" y="663298"/>
                </a:cubicBezTo>
                <a:lnTo>
                  <a:pt x="1896" y="664882"/>
                </a:lnTo>
                <a:lnTo>
                  <a:pt x="14234" y="664882"/>
                </a:lnTo>
                <a:lnTo>
                  <a:pt x="49326" y="664882"/>
                </a:lnTo>
                <a:cubicBezTo>
                  <a:pt x="48846" y="665674"/>
                  <a:pt x="48126" y="665698"/>
                  <a:pt x="47478" y="665890"/>
                </a:cubicBezTo>
                <a:lnTo>
                  <a:pt x="27315" y="671483"/>
                </a:lnTo>
                <a:cubicBezTo>
                  <a:pt x="26139" y="671831"/>
                  <a:pt x="24917" y="671999"/>
                  <a:pt x="23691" y="671987"/>
                </a:cubicBezTo>
                <a:lnTo>
                  <a:pt x="1872" y="671987"/>
                </a:lnTo>
                <a:lnTo>
                  <a:pt x="1872" y="673571"/>
                </a:lnTo>
                <a:lnTo>
                  <a:pt x="18194" y="673571"/>
                </a:lnTo>
                <a:cubicBezTo>
                  <a:pt x="12890" y="675971"/>
                  <a:pt x="7297" y="677076"/>
                  <a:pt x="1872" y="678852"/>
                </a:cubicBezTo>
                <a:lnTo>
                  <a:pt x="1872" y="680436"/>
                </a:lnTo>
                <a:cubicBezTo>
                  <a:pt x="9073" y="678420"/>
                  <a:pt x="16034" y="676427"/>
                  <a:pt x="23115" y="674363"/>
                </a:cubicBezTo>
                <a:cubicBezTo>
                  <a:pt x="24868" y="673840"/>
                  <a:pt x="26686" y="673566"/>
                  <a:pt x="28516" y="673547"/>
                </a:cubicBezTo>
                <a:cubicBezTo>
                  <a:pt x="48470" y="673547"/>
                  <a:pt x="68401" y="673547"/>
                  <a:pt x="88307" y="673547"/>
                </a:cubicBezTo>
                <a:lnTo>
                  <a:pt x="90971" y="673547"/>
                </a:lnTo>
                <a:cubicBezTo>
                  <a:pt x="90827" y="674411"/>
                  <a:pt x="90131" y="674411"/>
                  <a:pt x="89603" y="674579"/>
                </a:cubicBezTo>
                <a:lnTo>
                  <a:pt x="68913" y="681516"/>
                </a:lnTo>
                <a:cubicBezTo>
                  <a:pt x="67925" y="681867"/>
                  <a:pt x="66888" y="682054"/>
                  <a:pt x="65840" y="682068"/>
                </a:cubicBezTo>
                <a:lnTo>
                  <a:pt x="2664" y="682068"/>
                </a:lnTo>
                <a:cubicBezTo>
                  <a:pt x="2400" y="682068"/>
                  <a:pt x="2160" y="682068"/>
                  <a:pt x="1896" y="682068"/>
                </a:cubicBezTo>
                <a:lnTo>
                  <a:pt x="1896" y="683652"/>
                </a:lnTo>
                <a:cubicBezTo>
                  <a:pt x="2856" y="683652"/>
                  <a:pt x="3816" y="683652"/>
                  <a:pt x="4777" y="683652"/>
                </a:cubicBezTo>
                <a:lnTo>
                  <a:pt x="60824" y="683652"/>
                </a:lnTo>
                <a:cubicBezTo>
                  <a:pt x="60583" y="684540"/>
                  <a:pt x="59911" y="684516"/>
                  <a:pt x="59359" y="684685"/>
                </a:cubicBezTo>
                <a:lnTo>
                  <a:pt x="34444" y="693086"/>
                </a:lnTo>
                <a:cubicBezTo>
                  <a:pt x="33551" y="693458"/>
                  <a:pt x="32602" y="693678"/>
                  <a:pt x="31636" y="693734"/>
                </a:cubicBezTo>
                <a:lnTo>
                  <a:pt x="1872" y="693638"/>
                </a:lnTo>
                <a:lnTo>
                  <a:pt x="1872" y="695222"/>
                </a:lnTo>
                <a:lnTo>
                  <a:pt x="23187" y="695222"/>
                </a:lnTo>
                <a:lnTo>
                  <a:pt x="26043" y="695222"/>
                </a:lnTo>
                <a:cubicBezTo>
                  <a:pt x="25803" y="696110"/>
                  <a:pt x="25131" y="696086"/>
                  <a:pt x="24579" y="696254"/>
                </a:cubicBezTo>
                <a:lnTo>
                  <a:pt x="4393" y="702999"/>
                </a:lnTo>
                <a:cubicBezTo>
                  <a:pt x="3657" y="703397"/>
                  <a:pt x="2828" y="703587"/>
                  <a:pt x="1992" y="703551"/>
                </a:cubicBezTo>
                <a:lnTo>
                  <a:pt x="1992" y="705135"/>
                </a:lnTo>
                <a:cubicBezTo>
                  <a:pt x="2904" y="705471"/>
                  <a:pt x="3696" y="704967"/>
                  <a:pt x="4513" y="704703"/>
                </a:cubicBezTo>
                <a:lnTo>
                  <a:pt x="30916" y="695894"/>
                </a:lnTo>
                <a:cubicBezTo>
                  <a:pt x="32062" y="695469"/>
                  <a:pt x="33270" y="695234"/>
                  <a:pt x="34492" y="695198"/>
                </a:cubicBezTo>
                <a:lnTo>
                  <a:pt x="109213" y="695198"/>
                </a:lnTo>
                <a:lnTo>
                  <a:pt x="109742" y="695198"/>
                </a:lnTo>
                <a:cubicBezTo>
                  <a:pt x="109799" y="695443"/>
                  <a:pt x="109705" y="695697"/>
                  <a:pt x="109502" y="695846"/>
                </a:cubicBezTo>
                <a:lnTo>
                  <a:pt x="109502" y="695846"/>
                </a:lnTo>
                <a:lnTo>
                  <a:pt x="108805" y="696086"/>
                </a:lnTo>
                <a:cubicBezTo>
                  <a:pt x="100116" y="699590"/>
                  <a:pt x="91379" y="703047"/>
                  <a:pt x="82690" y="706575"/>
                </a:cubicBezTo>
                <a:cubicBezTo>
                  <a:pt x="81532" y="706964"/>
                  <a:pt x="80308" y="707118"/>
                  <a:pt x="79090" y="707031"/>
                </a:cubicBezTo>
                <a:lnTo>
                  <a:pt x="4777" y="707031"/>
                </a:lnTo>
                <a:lnTo>
                  <a:pt x="1896" y="707031"/>
                </a:lnTo>
                <a:lnTo>
                  <a:pt x="1896" y="708615"/>
                </a:lnTo>
                <a:cubicBezTo>
                  <a:pt x="2496" y="708615"/>
                  <a:pt x="3120" y="708615"/>
                  <a:pt x="3720" y="708615"/>
                </a:cubicBezTo>
                <a:lnTo>
                  <a:pt x="76113" y="708615"/>
                </a:lnTo>
                <a:cubicBezTo>
                  <a:pt x="76113" y="709504"/>
                  <a:pt x="75393" y="709432"/>
                  <a:pt x="74985" y="709600"/>
                </a:cubicBezTo>
                <a:cubicBezTo>
                  <a:pt x="64640" y="713656"/>
                  <a:pt x="54439" y="718073"/>
                  <a:pt x="43997" y="721889"/>
                </a:cubicBezTo>
                <a:cubicBezTo>
                  <a:pt x="43285" y="722201"/>
                  <a:pt x="42595" y="722561"/>
                  <a:pt x="41933" y="722969"/>
                </a:cubicBezTo>
                <a:lnTo>
                  <a:pt x="41933" y="722969"/>
                </a:lnTo>
                <a:cubicBezTo>
                  <a:pt x="41117" y="723713"/>
                  <a:pt x="40109" y="723473"/>
                  <a:pt x="39173" y="723473"/>
                </a:cubicBezTo>
                <a:lnTo>
                  <a:pt x="1872" y="723473"/>
                </a:lnTo>
                <a:lnTo>
                  <a:pt x="1872" y="724289"/>
                </a:lnTo>
                <a:lnTo>
                  <a:pt x="34948" y="724289"/>
                </a:lnTo>
                <a:cubicBezTo>
                  <a:pt x="35648" y="724297"/>
                  <a:pt x="36345" y="724354"/>
                  <a:pt x="37037" y="724457"/>
                </a:cubicBezTo>
                <a:cubicBezTo>
                  <a:pt x="37234" y="724484"/>
                  <a:pt x="37373" y="724664"/>
                  <a:pt x="37348" y="724861"/>
                </a:cubicBezTo>
                <a:cubicBezTo>
                  <a:pt x="37340" y="724923"/>
                  <a:pt x="37315" y="724983"/>
                  <a:pt x="37277" y="725033"/>
                </a:cubicBezTo>
                <a:cubicBezTo>
                  <a:pt x="37077" y="725185"/>
                  <a:pt x="36848" y="725290"/>
                  <a:pt x="36605" y="725346"/>
                </a:cubicBezTo>
                <a:lnTo>
                  <a:pt x="1872" y="738955"/>
                </a:lnTo>
                <a:lnTo>
                  <a:pt x="1872" y="740539"/>
                </a:lnTo>
                <a:cubicBezTo>
                  <a:pt x="5881" y="739387"/>
                  <a:pt x="9649" y="737563"/>
                  <a:pt x="13514" y="736027"/>
                </a:cubicBezTo>
                <a:lnTo>
                  <a:pt x="28420" y="730098"/>
                </a:lnTo>
                <a:cubicBezTo>
                  <a:pt x="32524" y="728442"/>
                  <a:pt x="36629" y="726786"/>
                  <a:pt x="40733" y="725081"/>
                </a:cubicBezTo>
                <a:cubicBezTo>
                  <a:pt x="41117" y="724913"/>
                  <a:pt x="41525" y="724841"/>
                  <a:pt x="41909" y="724697"/>
                </a:cubicBezTo>
                <a:lnTo>
                  <a:pt x="41909" y="724697"/>
                </a:lnTo>
                <a:cubicBezTo>
                  <a:pt x="42617" y="724234"/>
                  <a:pt x="43474" y="724054"/>
                  <a:pt x="44309" y="724193"/>
                </a:cubicBezTo>
                <a:lnTo>
                  <a:pt x="133120" y="724193"/>
                </a:lnTo>
                <a:cubicBezTo>
                  <a:pt x="133816" y="724081"/>
                  <a:pt x="134528" y="724157"/>
                  <a:pt x="135185" y="724409"/>
                </a:cubicBezTo>
                <a:cubicBezTo>
                  <a:pt x="135569" y="724625"/>
                  <a:pt x="135449" y="724985"/>
                  <a:pt x="135185" y="725249"/>
                </a:cubicBezTo>
                <a:lnTo>
                  <a:pt x="135185" y="725249"/>
                </a:lnTo>
                <a:cubicBezTo>
                  <a:pt x="124767" y="730417"/>
                  <a:pt x="114366" y="735602"/>
                  <a:pt x="103981" y="740803"/>
                </a:cubicBezTo>
                <a:cubicBezTo>
                  <a:pt x="102199" y="741716"/>
                  <a:pt x="100221" y="742176"/>
                  <a:pt x="98220" y="742148"/>
                </a:cubicBezTo>
                <a:cubicBezTo>
                  <a:pt x="66216" y="742148"/>
                  <a:pt x="34140" y="742148"/>
                  <a:pt x="1992" y="742148"/>
                </a:cubicBezTo>
                <a:lnTo>
                  <a:pt x="1992" y="743732"/>
                </a:lnTo>
                <a:lnTo>
                  <a:pt x="97068" y="743732"/>
                </a:lnTo>
                <a:cubicBezTo>
                  <a:pt x="96590" y="744459"/>
                  <a:pt x="95865" y="744987"/>
                  <a:pt x="95028" y="745220"/>
                </a:cubicBezTo>
                <a:cubicBezTo>
                  <a:pt x="82354" y="751581"/>
                  <a:pt x="69633" y="757918"/>
                  <a:pt x="56959" y="764422"/>
                </a:cubicBezTo>
                <a:cubicBezTo>
                  <a:pt x="55633" y="765082"/>
                  <a:pt x="54167" y="765411"/>
                  <a:pt x="52687" y="765382"/>
                </a:cubicBezTo>
                <a:lnTo>
                  <a:pt x="4681" y="765382"/>
                </a:lnTo>
                <a:cubicBezTo>
                  <a:pt x="3720" y="765382"/>
                  <a:pt x="2760" y="765382"/>
                  <a:pt x="1800" y="765382"/>
                </a:cubicBezTo>
                <a:lnTo>
                  <a:pt x="1800" y="766967"/>
                </a:lnTo>
                <a:cubicBezTo>
                  <a:pt x="5569" y="766967"/>
                  <a:pt x="9337" y="766967"/>
                  <a:pt x="13106" y="766967"/>
                </a:cubicBezTo>
                <a:lnTo>
                  <a:pt x="50550" y="766967"/>
                </a:lnTo>
                <a:cubicBezTo>
                  <a:pt x="50790" y="767711"/>
                  <a:pt x="50238" y="767783"/>
                  <a:pt x="49902" y="767951"/>
                </a:cubicBezTo>
                <a:lnTo>
                  <a:pt x="3360" y="791114"/>
                </a:lnTo>
                <a:cubicBezTo>
                  <a:pt x="2882" y="791315"/>
                  <a:pt x="2393" y="791491"/>
                  <a:pt x="1896" y="791642"/>
                </a:cubicBezTo>
                <a:lnTo>
                  <a:pt x="1896" y="793226"/>
                </a:lnTo>
                <a:cubicBezTo>
                  <a:pt x="2880" y="793514"/>
                  <a:pt x="3552" y="792770"/>
                  <a:pt x="4297" y="792410"/>
                </a:cubicBezTo>
                <a:lnTo>
                  <a:pt x="53455" y="767831"/>
                </a:lnTo>
                <a:cubicBezTo>
                  <a:pt x="54772" y="767137"/>
                  <a:pt x="56238" y="766775"/>
                  <a:pt x="57727" y="766775"/>
                </a:cubicBezTo>
                <a:lnTo>
                  <a:pt x="167829" y="766775"/>
                </a:lnTo>
                <a:cubicBezTo>
                  <a:pt x="168630" y="766662"/>
                  <a:pt x="169447" y="766710"/>
                  <a:pt x="170229" y="766919"/>
                </a:cubicBezTo>
                <a:cubicBezTo>
                  <a:pt x="170445" y="767255"/>
                  <a:pt x="170229" y="767423"/>
                  <a:pt x="170013" y="767543"/>
                </a:cubicBezTo>
                <a:lnTo>
                  <a:pt x="130456" y="793898"/>
                </a:lnTo>
                <a:lnTo>
                  <a:pt x="130456" y="793898"/>
                </a:lnTo>
                <a:cubicBezTo>
                  <a:pt x="129616" y="794594"/>
                  <a:pt x="128608" y="794354"/>
                  <a:pt x="127672" y="794354"/>
                </a:cubicBezTo>
                <a:lnTo>
                  <a:pt x="1872" y="794354"/>
                </a:lnTo>
                <a:lnTo>
                  <a:pt x="1872" y="794882"/>
                </a:lnTo>
                <a:lnTo>
                  <a:pt x="125487" y="794882"/>
                </a:lnTo>
                <a:cubicBezTo>
                  <a:pt x="126291" y="794752"/>
                  <a:pt x="127115" y="794820"/>
                  <a:pt x="127888" y="795074"/>
                </a:cubicBezTo>
                <a:cubicBezTo>
                  <a:pt x="128248" y="795290"/>
                  <a:pt x="128128" y="795674"/>
                  <a:pt x="127888" y="795890"/>
                </a:cubicBezTo>
                <a:lnTo>
                  <a:pt x="127888" y="795890"/>
                </a:lnTo>
                <a:lnTo>
                  <a:pt x="86123" y="823446"/>
                </a:lnTo>
                <a:cubicBezTo>
                  <a:pt x="83194" y="825390"/>
                  <a:pt x="80290" y="827334"/>
                  <a:pt x="77386" y="829326"/>
                </a:cubicBezTo>
                <a:cubicBezTo>
                  <a:pt x="76615" y="829900"/>
                  <a:pt x="75682" y="830212"/>
                  <a:pt x="74721" y="830214"/>
                </a:cubicBezTo>
                <a:lnTo>
                  <a:pt x="2160" y="830214"/>
                </a:lnTo>
                <a:lnTo>
                  <a:pt x="1896" y="830214"/>
                </a:lnTo>
                <a:lnTo>
                  <a:pt x="1896" y="831799"/>
                </a:lnTo>
                <a:lnTo>
                  <a:pt x="4777" y="831799"/>
                </a:lnTo>
                <a:cubicBezTo>
                  <a:pt x="26459" y="831799"/>
                  <a:pt x="48126" y="831799"/>
                  <a:pt x="69777" y="831799"/>
                </a:cubicBezTo>
                <a:lnTo>
                  <a:pt x="72609" y="831799"/>
                </a:lnTo>
                <a:cubicBezTo>
                  <a:pt x="72825" y="832663"/>
                  <a:pt x="72177" y="832783"/>
                  <a:pt x="71817" y="833047"/>
                </a:cubicBezTo>
                <a:lnTo>
                  <a:pt x="5281" y="877404"/>
                </a:lnTo>
                <a:cubicBezTo>
                  <a:pt x="4378" y="878266"/>
                  <a:pt x="3059" y="878528"/>
                  <a:pt x="1896" y="878076"/>
                </a:cubicBezTo>
                <a:lnTo>
                  <a:pt x="1896" y="881221"/>
                </a:lnTo>
                <a:cubicBezTo>
                  <a:pt x="4302" y="879973"/>
                  <a:pt x="7041" y="879519"/>
                  <a:pt x="9721" y="879925"/>
                </a:cubicBezTo>
                <a:lnTo>
                  <a:pt x="173325" y="879925"/>
                </a:lnTo>
                <a:cubicBezTo>
                  <a:pt x="174377" y="879809"/>
                  <a:pt x="175440" y="879874"/>
                  <a:pt x="176470" y="880117"/>
                </a:cubicBezTo>
                <a:cubicBezTo>
                  <a:pt x="176470" y="881053"/>
                  <a:pt x="175606" y="881437"/>
                  <a:pt x="175078" y="881965"/>
                </a:cubicBezTo>
                <a:cubicBezTo>
                  <a:pt x="154723" y="902351"/>
                  <a:pt x="134369" y="922729"/>
                  <a:pt x="114014" y="943100"/>
                </a:cubicBezTo>
                <a:cubicBezTo>
                  <a:pt x="113022" y="944207"/>
                  <a:pt x="111587" y="944814"/>
                  <a:pt x="110102" y="944757"/>
                </a:cubicBezTo>
                <a:cubicBezTo>
                  <a:pt x="74817" y="944757"/>
                  <a:pt x="39517" y="944757"/>
                  <a:pt x="4201" y="944757"/>
                </a:cubicBezTo>
                <a:cubicBezTo>
                  <a:pt x="3394" y="944913"/>
                  <a:pt x="2560" y="944829"/>
                  <a:pt x="1800" y="944517"/>
                </a:cubicBezTo>
                <a:lnTo>
                  <a:pt x="1800" y="946605"/>
                </a:lnTo>
                <a:cubicBezTo>
                  <a:pt x="2620" y="946298"/>
                  <a:pt x="3506" y="946216"/>
                  <a:pt x="4369" y="946365"/>
                </a:cubicBezTo>
                <a:lnTo>
                  <a:pt x="109982" y="946365"/>
                </a:lnTo>
                <a:cubicBezTo>
                  <a:pt x="109982" y="947493"/>
                  <a:pt x="109213" y="947829"/>
                  <a:pt x="108685" y="948357"/>
                </a:cubicBezTo>
                <a:cubicBezTo>
                  <a:pt x="73817" y="983257"/>
                  <a:pt x="38909" y="1018182"/>
                  <a:pt x="3960" y="1053130"/>
                </a:cubicBezTo>
                <a:cubicBezTo>
                  <a:pt x="3360" y="1053730"/>
                  <a:pt x="2904" y="1054570"/>
                  <a:pt x="1896" y="1054642"/>
                </a:cubicBezTo>
                <a:cubicBezTo>
                  <a:pt x="1896" y="1055146"/>
                  <a:pt x="1608" y="1055914"/>
                  <a:pt x="2688" y="1055698"/>
                </a:cubicBezTo>
                <a:cubicBezTo>
                  <a:pt x="3128" y="1055662"/>
                  <a:pt x="3569" y="1055662"/>
                  <a:pt x="4008" y="1055698"/>
                </a:cubicBezTo>
                <a:cubicBezTo>
                  <a:pt x="4705" y="1054906"/>
                  <a:pt x="5377" y="1054114"/>
                  <a:pt x="6121" y="1053298"/>
                </a:cubicBezTo>
                <a:cubicBezTo>
                  <a:pt x="41149" y="1018285"/>
                  <a:pt x="76161" y="983250"/>
                  <a:pt x="111158" y="948189"/>
                </a:cubicBezTo>
                <a:cubicBezTo>
                  <a:pt x="112399" y="946874"/>
                  <a:pt x="114151" y="946163"/>
                  <a:pt x="115958" y="946245"/>
                </a:cubicBezTo>
                <a:cubicBezTo>
                  <a:pt x="182718" y="946245"/>
                  <a:pt x="249463" y="946245"/>
                  <a:pt x="316191" y="946245"/>
                </a:cubicBezTo>
                <a:cubicBezTo>
                  <a:pt x="317132" y="946084"/>
                  <a:pt x="318099" y="946168"/>
                  <a:pt x="318999" y="946485"/>
                </a:cubicBezTo>
                <a:cubicBezTo>
                  <a:pt x="319143" y="947397"/>
                  <a:pt x="318543" y="948021"/>
                  <a:pt x="318207" y="948693"/>
                </a:cubicBezTo>
                <a:cubicBezTo>
                  <a:pt x="301837" y="981498"/>
                  <a:pt x="285443" y="1014300"/>
                  <a:pt x="269025" y="1047105"/>
                </a:cubicBezTo>
                <a:cubicBezTo>
                  <a:pt x="267609" y="1049914"/>
                  <a:pt x="266217" y="1052746"/>
                  <a:pt x="264801" y="1055578"/>
                </a:cubicBezTo>
                <a:lnTo>
                  <a:pt x="266913" y="1055578"/>
                </a:lnTo>
                <a:cubicBezTo>
                  <a:pt x="266963" y="1054707"/>
                  <a:pt x="267273" y="1053872"/>
                  <a:pt x="267801" y="1053178"/>
                </a:cubicBezTo>
                <a:cubicBezTo>
                  <a:pt x="285227" y="1018326"/>
                  <a:pt x="302622" y="983481"/>
                  <a:pt x="319983" y="948645"/>
                </a:cubicBezTo>
                <a:cubicBezTo>
                  <a:pt x="320603" y="947013"/>
                  <a:pt x="322261" y="946019"/>
                  <a:pt x="323992" y="946245"/>
                </a:cubicBezTo>
                <a:cubicBezTo>
                  <a:pt x="390977" y="946245"/>
                  <a:pt x="457977" y="946245"/>
                  <a:pt x="524993" y="946245"/>
                </a:cubicBezTo>
                <a:lnTo>
                  <a:pt x="526577" y="946245"/>
                </a:lnTo>
                <a:cubicBezTo>
                  <a:pt x="527537" y="946245"/>
                  <a:pt x="528041" y="946581"/>
                  <a:pt x="527993" y="947589"/>
                </a:cubicBezTo>
                <a:cubicBezTo>
                  <a:pt x="527993" y="948213"/>
                  <a:pt x="527993" y="948837"/>
                  <a:pt x="527993" y="949437"/>
                </a:cubicBezTo>
                <a:cubicBezTo>
                  <a:pt x="527993" y="983778"/>
                  <a:pt x="527993" y="1018110"/>
                  <a:pt x="527993" y="1052434"/>
                </a:cubicBezTo>
                <a:cubicBezTo>
                  <a:pt x="528142" y="1053488"/>
                  <a:pt x="528060" y="1054561"/>
                  <a:pt x="527753" y="1055578"/>
                </a:cubicBezTo>
                <a:lnTo>
                  <a:pt x="529937" y="1055578"/>
                </a:lnTo>
                <a:cubicBezTo>
                  <a:pt x="529635" y="1054649"/>
                  <a:pt x="529544" y="1053665"/>
                  <a:pt x="529673" y="1052698"/>
                </a:cubicBezTo>
                <a:lnTo>
                  <a:pt x="529673" y="949245"/>
                </a:lnTo>
                <a:cubicBezTo>
                  <a:pt x="529673" y="946029"/>
                  <a:pt x="529409" y="946317"/>
                  <a:pt x="532674" y="946317"/>
                </a:cubicBezTo>
                <a:cubicBezTo>
                  <a:pt x="599673" y="946317"/>
                  <a:pt x="666675" y="946317"/>
                  <a:pt x="733675" y="946317"/>
                </a:cubicBezTo>
                <a:cubicBezTo>
                  <a:pt x="735494" y="946142"/>
                  <a:pt x="737201" y="947217"/>
                  <a:pt x="737827" y="948933"/>
                </a:cubicBezTo>
                <a:cubicBezTo>
                  <a:pt x="752661" y="978889"/>
                  <a:pt x="767550" y="1008804"/>
                  <a:pt x="782497" y="1038680"/>
                </a:cubicBezTo>
                <a:cubicBezTo>
                  <a:pt x="784897" y="1043625"/>
                  <a:pt x="787417" y="1048593"/>
                  <a:pt x="789865" y="1053538"/>
                </a:cubicBezTo>
                <a:cubicBezTo>
                  <a:pt x="790283" y="1054210"/>
                  <a:pt x="790583" y="1054949"/>
                  <a:pt x="790754" y="1055722"/>
                </a:cubicBezTo>
                <a:lnTo>
                  <a:pt x="792866" y="1055722"/>
                </a:lnTo>
                <a:lnTo>
                  <a:pt x="776688" y="1023510"/>
                </a:lnTo>
                <a:cubicBezTo>
                  <a:pt x="769679" y="1009445"/>
                  <a:pt x="762677" y="995386"/>
                  <a:pt x="755685" y="981337"/>
                </a:cubicBezTo>
                <a:cubicBezTo>
                  <a:pt x="750292" y="970519"/>
                  <a:pt x="744901" y="959679"/>
                  <a:pt x="739507" y="948813"/>
                </a:cubicBezTo>
                <a:cubicBezTo>
                  <a:pt x="739171" y="948141"/>
                  <a:pt x="738571" y="947517"/>
                  <a:pt x="738715" y="946653"/>
                </a:cubicBezTo>
                <a:cubicBezTo>
                  <a:pt x="739620" y="946317"/>
                  <a:pt x="740597" y="946226"/>
                  <a:pt x="741548" y="946389"/>
                </a:cubicBezTo>
                <a:cubicBezTo>
                  <a:pt x="808403" y="946389"/>
                  <a:pt x="875237" y="946389"/>
                  <a:pt x="942044" y="946389"/>
                </a:cubicBezTo>
                <a:cubicBezTo>
                  <a:pt x="943780" y="946324"/>
                  <a:pt x="945457" y="947025"/>
                  <a:pt x="946629" y="948309"/>
                </a:cubicBezTo>
                <a:cubicBezTo>
                  <a:pt x="974071" y="975864"/>
                  <a:pt x="1001548" y="1003403"/>
                  <a:pt x="1029055" y="1030927"/>
                </a:cubicBezTo>
                <a:cubicBezTo>
                  <a:pt x="1036609" y="1038512"/>
                  <a:pt x="1044153" y="1046114"/>
                  <a:pt x="1051690" y="1053730"/>
                </a:cubicBezTo>
                <a:cubicBezTo>
                  <a:pt x="1052266" y="1054306"/>
                  <a:pt x="1053202" y="1054690"/>
                  <a:pt x="1053154" y="1055770"/>
                </a:cubicBezTo>
                <a:lnTo>
                  <a:pt x="1055554" y="1055770"/>
                </a:lnTo>
                <a:cubicBezTo>
                  <a:pt x="1055986" y="1055650"/>
                  <a:pt x="1055602" y="1055266"/>
                  <a:pt x="1055722" y="1055122"/>
                </a:cubicBezTo>
                <a:close/>
                <a:moveTo>
                  <a:pt x="983593" y="833239"/>
                </a:moveTo>
                <a:cubicBezTo>
                  <a:pt x="1005100" y="847641"/>
                  <a:pt x="1026623" y="862042"/>
                  <a:pt x="1048161" y="876444"/>
                </a:cubicBezTo>
                <a:cubicBezTo>
                  <a:pt x="1048860" y="876797"/>
                  <a:pt x="1049479" y="877287"/>
                  <a:pt x="1049986" y="877884"/>
                </a:cubicBezTo>
                <a:cubicBezTo>
                  <a:pt x="1049626" y="878652"/>
                  <a:pt x="1048929" y="878292"/>
                  <a:pt x="1048377" y="878364"/>
                </a:cubicBezTo>
                <a:cubicBezTo>
                  <a:pt x="1047825" y="878436"/>
                  <a:pt x="1047345" y="878364"/>
                  <a:pt x="1046817" y="878364"/>
                </a:cubicBezTo>
                <a:cubicBezTo>
                  <a:pt x="991946" y="878364"/>
                  <a:pt x="937068" y="878364"/>
                  <a:pt x="882181" y="878364"/>
                </a:cubicBezTo>
                <a:cubicBezTo>
                  <a:pt x="880270" y="878463"/>
                  <a:pt x="878412" y="877707"/>
                  <a:pt x="877116" y="876300"/>
                </a:cubicBezTo>
                <a:cubicBezTo>
                  <a:pt x="863098" y="862170"/>
                  <a:pt x="849016" y="848073"/>
                  <a:pt x="834871" y="834007"/>
                </a:cubicBezTo>
                <a:cubicBezTo>
                  <a:pt x="834319" y="833455"/>
                  <a:pt x="833671" y="832999"/>
                  <a:pt x="833071" y="832495"/>
                </a:cubicBezTo>
                <a:lnTo>
                  <a:pt x="833431" y="831775"/>
                </a:lnTo>
                <a:lnTo>
                  <a:pt x="835975" y="831775"/>
                </a:lnTo>
                <a:cubicBezTo>
                  <a:pt x="883549" y="831775"/>
                  <a:pt x="931130" y="831775"/>
                  <a:pt x="978721" y="831775"/>
                </a:cubicBezTo>
                <a:cubicBezTo>
                  <a:pt x="980459" y="831736"/>
                  <a:pt x="982165" y="832247"/>
                  <a:pt x="983593" y="833239"/>
                </a:cubicBezTo>
                <a:close/>
                <a:moveTo>
                  <a:pt x="529937" y="724793"/>
                </a:moveTo>
                <a:cubicBezTo>
                  <a:pt x="530561" y="723977"/>
                  <a:pt x="531498" y="724217"/>
                  <a:pt x="532338" y="724217"/>
                </a:cubicBezTo>
                <a:lnTo>
                  <a:pt x="623261" y="724217"/>
                </a:lnTo>
                <a:cubicBezTo>
                  <a:pt x="624125" y="724217"/>
                  <a:pt x="625037" y="724049"/>
                  <a:pt x="625661" y="724721"/>
                </a:cubicBezTo>
                <a:cubicBezTo>
                  <a:pt x="628254" y="729042"/>
                  <a:pt x="630198" y="733675"/>
                  <a:pt x="632502" y="738139"/>
                </a:cubicBezTo>
                <a:cubicBezTo>
                  <a:pt x="633006" y="739123"/>
                  <a:pt x="633558" y="740107"/>
                  <a:pt x="634110" y="741091"/>
                </a:cubicBezTo>
                <a:cubicBezTo>
                  <a:pt x="634638" y="741620"/>
                  <a:pt x="634758" y="742244"/>
                  <a:pt x="633942" y="742508"/>
                </a:cubicBezTo>
                <a:cubicBezTo>
                  <a:pt x="633268" y="742673"/>
                  <a:pt x="632572" y="742731"/>
                  <a:pt x="631878" y="742676"/>
                </a:cubicBezTo>
                <a:lnTo>
                  <a:pt x="532506" y="742676"/>
                </a:lnTo>
                <a:cubicBezTo>
                  <a:pt x="531594" y="742676"/>
                  <a:pt x="530561" y="742964"/>
                  <a:pt x="529841" y="742076"/>
                </a:cubicBezTo>
                <a:cubicBezTo>
                  <a:pt x="529193" y="741620"/>
                  <a:pt x="529241" y="740899"/>
                  <a:pt x="529241" y="740227"/>
                </a:cubicBezTo>
                <a:lnTo>
                  <a:pt x="529241" y="726690"/>
                </a:lnTo>
                <a:cubicBezTo>
                  <a:pt x="529337" y="725970"/>
                  <a:pt x="529289" y="725274"/>
                  <a:pt x="529937" y="724793"/>
                </a:cubicBezTo>
                <a:close/>
                <a:moveTo>
                  <a:pt x="575543" y="620717"/>
                </a:moveTo>
                <a:cubicBezTo>
                  <a:pt x="575543" y="622541"/>
                  <a:pt x="575543" y="622589"/>
                  <a:pt x="573647" y="622589"/>
                </a:cubicBezTo>
                <a:lnTo>
                  <a:pt x="531618" y="622589"/>
                </a:lnTo>
                <a:cubicBezTo>
                  <a:pt x="530249" y="622589"/>
                  <a:pt x="529817" y="622205"/>
                  <a:pt x="529841" y="620813"/>
                </a:cubicBezTo>
                <a:cubicBezTo>
                  <a:pt x="529841" y="606867"/>
                  <a:pt x="529841" y="592921"/>
                  <a:pt x="529841" y="578975"/>
                </a:cubicBezTo>
                <a:cubicBezTo>
                  <a:pt x="529841" y="576935"/>
                  <a:pt x="529841" y="576911"/>
                  <a:pt x="532122" y="576911"/>
                </a:cubicBezTo>
                <a:lnTo>
                  <a:pt x="564742" y="576911"/>
                </a:lnTo>
                <a:cubicBezTo>
                  <a:pt x="567718" y="576911"/>
                  <a:pt x="570718" y="576911"/>
                  <a:pt x="573695" y="576911"/>
                </a:cubicBezTo>
                <a:cubicBezTo>
                  <a:pt x="575543" y="576911"/>
                  <a:pt x="575591" y="576911"/>
                  <a:pt x="575591" y="578855"/>
                </a:cubicBezTo>
                <a:lnTo>
                  <a:pt x="575591" y="620693"/>
                </a:lnTo>
                <a:close/>
                <a:moveTo>
                  <a:pt x="764278" y="599978"/>
                </a:moveTo>
                <a:cubicBezTo>
                  <a:pt x="764278" y="606843"/>
                  <a:pt x="764278" y="613691"/>
                  <a:pt x="764278" y="620525"/>
                </a:cubicBezTo>
                <a:cubicBezTo>
                  <a:pt x="764278" y="622565"/>
                  <a:pt x="764278" y="622589"/>
                  <a:pt x="762334" y="622589"/>
                </a:cubicBezTo>
                <a:lnTo>
                  <a:pt x="720761" y="622589"/>
                </a:lnTo>
                <a:cubicBezTo>
                  <a:pt x="718817" y="622589"/>
                  <a:pt x="718769" y="622589"/>
                  <a:pt x="718769" y="620549"/>
                </a:cubicBezTo>
                <a:lnTo>
                  <a:pt x="718769" y="579191"/>
                </a:lnTo>
                <a:cubicBezTo>
                  <a:pt x="718769" y="576959"/>
                  <a:pt x="718769" y="576935"/>
                  <a:pt x="721169" y="576935"/>
                </a:cubicBezTo>
                <a:lnTo>
                  <a:pt x="761974" y="576935"/>
                </a:lnTo>
                <a:cubicBezTo>
                  <a:pt x="764686" y="576935"/>
                  <a:pt x="764374" y="576935"/>
                  <a:pt x="764374" y="579336"/>
                </a:cubicBezTo>
                <a:close/>
                <a:moveTo>
                  <a:pt x="725058" y="624173"/>
                </a:moveTo>
                <a:cubicBezTo>
                  <a:pt x="737395" y="624173"/>
                  <a:pt x="749756" y="624173"/>
                  <a:pt x="762094" y="624173"/>
                </a:cubicBezTo>
                <a:cubicBezTo>
                  <a:pt x="764967" y="624295"/>
                  <a:pt x="767747" y="625227"/>
                  <a:pt x="770111" y="626861"/>
                </a:cubicBezTo>
                <a:lnTo>
                  <a:pt x="767351" y="626861"/>
                </a:lnTo>
                <a:cubicBezTo>
                  <a:pt x="754821" y="626861"/>
                  <a:pt x="742292" y="626861"/>
                  <a:pt x="729786" y="626861"/>
                </a:cubicBezTo>
                <a:cubicBezTo>
                  <a:pt x="727122" y="626950"/>
                  <a:pt x="724529" y="625973"/>
                  <a:pt x="722585" y="624149"/>
                </a:cubicBezTo>
                <a:close/>
                <a:moveTo>
                  <a:pt x="811468" y="620669"/>
                </a:moveTo>
                <a:cubicBezTo>
                  <a:pt x="811468" y="622541"/>
                  <a:pt x="811468" y="622589"/>
                  <a:pt x="809644" y="622589"/>
                </a:cubicBezTo>
                <a:lnTo>
                  <a:pt x="767783" y="622589"/>
                </a:lnTo>
                <a:cubicBezTo>
                  <a:pt x="765958" y="622589"/>
                  <a:pt x="765935" y="622589"/>
                  <a:pt x="765935" y="620669"/>
                </a:cubicBezTo>
                <a:cubicBezTo>
                  <a:pt x="765935" y="606795"/>
                  <a:pt x="765935" y="592921"/>
                  <a:pt x="765935" y="579047"/>
                </a:cubicBezTo>
                <a:cubicBezTo>
                  <a:pt x="765935" y="576983"/>
                  <a:pt x="765935" y="576935"/>
                  <a:pt x="767879" y="576935"/>
                </a:cubicBezTo>
                <a:lnTo>
                  <a:pt x="809500" y="576935"/>
                </a:lnTo>
                <a:cubicBezTo>
                  <a:pt x="811444" y="576935"/>
                  <a:pt x="811492" y="576935"/>
                  <a:pt x="811492" y="579047"/>
                </a:cubicBezTo>
                <a:cubicBezTo>
                  <a:pt x="811492" y="586056"/>
                  <a:pt x="811492" y="593089"/>
                  <a:pt x="811492" y="600122"/>
                </a:cubicBezTo>
                <a:cubicBezTo>
                  <a:pt x="811492" y="607155"/>
                  <a:pt x="811516" y="613876"/>
                  <a:pt x="811492" y="620669"/>
                </a:cubicBezTo>
                <a:close/>
                <a:moveTo>
                  <a:pt x="811468" y="572663"/>
                </a:moveTo>
                <a:cubicBezTo>
                  <a:pt x="811468" y="573095"/>
                  <a:pt x="811468" y="573551"/>
                  <a:pt x="811468" y="573983"/>
                </a:cubicBezTo>
                <a:cubicBezTo>
                  <a:pt x="811468" y="574991"/>
                  <a:pt x="811084" y="575447"/>
                  <a:pt x="810076" y="575375"/>
                </a:cubicBezTo>
                <a:lnTo>
                  <a:pt x="768239" y="575375"/>
                </a:lnTo>
                <a:cubicBezTo>
                  <a:pt x="767430" y="575493"/>
                  <a:pt x="766604" y="575401"/>
                  <a:pt x="765839" y="575111"/>
                </a:cubicBezTo>
                <a:cubicBezTo>
                  <a:pt x="765118" y="574391"/>
                  <a:pt x="765334" y="573479"/>
                  <a:pt x="765310" y="572711"/>
                </a:cubicBezTo>
                <a:cubicBezTo>
                  <a:pt x="765310" y="559238"/>
                  <a:pt x="765310" y="545779"/>
                  <a:pt x="765310" y="532338"/>
                </a:cubicBezTo>
                <a:cubicBezTo>
                  <a:pt x="765310" y="531498"/>
                  <a:pt x="765070" y="530561"/>
                  <a:pt x="765886" y="529937"/>
                </a:cubicBezTo>
                <a:cubicBezTo>
                  <a:pt x="766703" y="529313"/>
                  <a:pt x="767447" y="529337"/>
                  <a:pt x="768287" y="529337"/>
                </a:cubicBezTo>
                <a:lnTo>
                  <a:pt x="808660" y="529337"/>
                </a:lnTo>
                <a:cubicBezTo>
                  <a:pt x="809524" y="529337"/>
                  <a:pt x="810436" y="529145"/>
                  <a:pt x="811060" y="529865"/>
                </a:cubicBezTo>
                <a:cubicBezTo>
                  <a:pt x="811351" y="530696"/>
                  <a:pt x="811442" y="531584"/>
                  <a:pt x="811324" y="532458"/>
                </a:cubicBezTo>
                <a:close/>
                <a:moveTo>
                  <a:pt x="982873" y="630486"/>
                </a:moveTo>
                <a:cubicBezTo>
                  <a:pt x="983483" y="630320"/>
                  <a:pt x="984133" y="630493"/>
                  <a:pt x="984578" y="630942"/>
                </a:cubicBezTo>
                <a:cubicBezTo>
                  <a:pt x="984666" y="631040"/>
                  <a:pt x="984818" y="631050"/>
                  <a:pt x="984916" y="630963"/>
                </a:cubicBezTo>
                <a:cubicBezTo>
                  <a:pt x="984923" y="630956"/>
                  <a:pt x="984930" y="630949"/>
                  <a:pt x="984938" y="630942"/>
                </a:cubicBezTo>
                <a:cubicBezTo>
                  <a:pt x="985192" y="630971"/>
                  <a:pt x="985437" y="631052"/>
                  <a:pt x="985658" y="631182"/>
                </a:cubicBezTo>
                <a:cubicBezTo>
                  <a:pt x="985794" y="631309"/>
                  <a:pt x="985802" y="631520"/>
                  <a:pt x="985674" y="631657"/>
                </a:cubicBezTo>
                <a:cubicBezTo>
                  <a:pt x="985624" y="631710"/>
                  <a:pt x="985559" y="631746"/>
                  <a:pt x="985490" y="631758"/>
                </a:cubicBezTo>
                <a:cubicBezTo>
                  <a:pt x="984988" y="631892"/>
                  <a:pt x="984472" y="631957"/>
                  <a:pt x="983953" y="631950"/>
                </a:cubicBezTo>
                <a:lnTo>
                  <a:pt x="943869" y="631950"/>
                </a:lnTo>
                <a:cubicBezTo>
                  <a:pt x="943175" y="632063"/>
                  <a:pt x="942464" y="631890"/>
                  <a:pt x="941900" y="631470"/>
                </a:cubicBezTo>
                <a:lnTo>
                  <a:pt x="941684" y="631350"/>
                </a:lnTo>
                <a:lnTo>
                  <a:pt x="941444" y="631350"/>
                </a:lnTo>
                <a:cubicBezTo>
                  <a:pt x="940854" y="631518"/>
                  <a:pt x="940220" y="631352"/>
                  <a:pt x="939788" y="630918"/>
                </a:cubicBezTo>
                <a:lnTo>
                  <a:pt x="939572" y="630798"/>
                </a:lnTo>
                <a:lnTo>
                  <a:pt x="939332" y="630798"/>
                </a:lnTo>
                <a:cubicBezTo>
                  <a:pt x="938741" y="630961"/>
                  <a:pt x="938110" y="630795"/>
                  <a:pt x="937676" y="630366"/>
                </a:cubicBezTo>
                <a:lnTo>
                  <a:pt x="931915" y="628926"/>
                </a:lnTo>
                <a:cubicBezTo>
                  <a:pt x="931915" y="628062"/>
                  <a:pt x="932539" y="628302"/>
                  <a:pt x="932875" y="628302"/>
                </a:cubicBezTo>
                <a:cubicBezTo>
                  <a:pt x="945837" y="628302"/>
                  <a:pt x="958822" y="628302"/>
                  <a:pt x="971784" y="628302"/>
                </a:cubicBezTo>
                <a:cubicBezTo>
                  <a:pt x="974748" y="628599"/>
                  <a:pt x="977681" y="629161"/>
                  <a:pt x="980545" y="629982"/>
                </a:cubicBezTo>
                <a:cubicBezTo>
                  <a:pt x="981325" y="630205"/>
                  <a:pt x="982134" y="630325"/>
                  <a:pt x="982945" y="630342"/>
                </a:cubicBezTo>
                <a:close/>
                <a:moveTo>
                  <a:pt x="828342" y="829902"/>
                </a:moveTo>
                <a:cubicBezTo>
                  <a:pt x="827584" y="830219"/>
                  <a:pt x="826751" y="830310"/>
                  <a:pt x="825942" y="830166"/>
                </a:cubicBezTo>
                <a:cubicBezTo>
                  <a:pt x="778207" y="830166"/>
                  <a:pt x="730451" y="830166"/>
                  <a:pt x="682668" y="830166"/>
                </a:cubicBezTo>
                <a:cubicBezTo>
                  <a:pt x="681108" y="830308"/>
                  <a:pt x="679651" y="829367"/>
                  <a:pt x="679140" y="827886"/>
                </a:cubicBezTo>
                <a:cubicBezTo>
                  <a:pt x="674123" y="817661"/>
                  <a:pt x="669011" y="807460"/>
                  <a:pt x="663946" y="797258"/>
                </a:cubicBezTo>
                <a:cubicBezTo>
                  <a:pt x="663634" y="796634"/>
                  <a:pt x="663418" y="795962"/>
                  <a:pt x="663154" y="795338"/>
                </a:cubicBezTo>
                <a:cubicBezTo>
                  <a:pt x="664066" y="794306"/>
                  <a:pt x="665290" y="794738"/>
                  <a:pt x="666370" y="794738"/>
                </a:cubicBezTo>
                <a:lnTo>
                  <a:pt x="790514" y="794738"/>
                </a:lnTo>
                <a:cubicBezTo>
                  <a:pt x="791618" y="794738"/>
                  <a:pt x="792794" y="794402"/>
                  <a:pt x="793802" y="795242"/>
                </a:cubicBezTo>
                <a:lnTo>
                  <a:pt x="793802" y="795242"/>
                </a:lnTo>
                <a:close/>
                <a:moveTo>
                  <a:pt x="529769" y="798267"/>
                </a:moveTo>
                <a:cubicBezTo>
                  <a:pt x="529769" y="797306"/>
                  <a:pt x="529769" y="796346"/>
                  <a:pt x="529769" y="795386"/>
                </a:cubicBezTo>
                <a:cubicBezTo>
                  <a:pt x="530730" y="794426"/>
                  <a:pt x="531930" y="794834"/>
                  <a:pt x="533034" y="794834"/>
                </a:cubicBezTo>
                <a:lnTo>
                  <a:pt x="657849" y="794834"/>
                </a:lnTo>
                <a:cubicBezTo>
                  <a:pt x="658857" y="794834"/>
                  <a:pt x="659961" y="794522"/>
                  <a:pt x="660850" y="795386"/>
                </a:cubicBezTo>
                <a:lnTo>
                  <a:pt x="677772" y="829230"/>
                </a:lnTo>
                <a:cubicBezTo>
                  <a:pt x="677848" y="829490"/>
                  <a:pt x="677906" y="829754"/>
                  <a:pt x="677940" y="830022"/>
                </a:cubicBezTo>
                <a:cubicBezTo>
                  <a:pt x="677011" y="830277"/>
                  <a:pt x="676039" y="830342"/>
                  <a:pt x="675083" y="830214"/>
                </a:cubicBezTo>
                <a:lnTo>
                  <a:pt x="532650" y="830214"/>
                </a:lnTo>
                <a:cubicBezTo>
                  <a:pt x="529337" y="830214"/>
                  <a:pt x="529793" y="830671"/>
                  <a:pt x="529769" y="827238"/>
                </a:cubicBezTo>
                <a:close/>
                <a:moveTo>
                  <a:pt x="791402" y="794186"/>
                </a:moveTo>
                <a:cubicBezTo>
                  <a:pt x="790602" y="794248"/>
                  <a:pt x="789801" y="794248"/>
                  <a:pt x="789001" y="794186"/>
                </a:cubicBezTo>
                <a:lnTo>
                  <a:pt x="665386" y="794186"/>
                </a:lnTo>
                <a:cubicBezTo>
                  <a:pt x="664282" y="794186"/>
                  <a:pt x="662986" y="794570"/>
                  <a:pt x="662146" y="793610"/>
                </a:cubicBezTo>
                <a:lnTo>
                  <a:pt x="648872" y="767015"/>
                </a:lnTo>
                <a:cubicBezTo>
                  <a:pt x="649753" y="766686"/>
                  <a:pt x="650701" y="766578"/>
                  <a:pt x="651632" y="766703"/>
                </a:cubicBezTo>
                <a:cubicBezTo>
                  <a:pt x="688772" y="766703"/>
                  <a:pt x="725914" y="766703"/>
                  <a:pt x="763054" y="766703"/>
                </a:cubicBezTo>
                <a:cubicBezTo>
                  <a:pt x="764701" y="766650"/>
                  <a:pt x="766287" y="767336"/>
                  <a:pt x="767375" y="768575"/>
                </a:cubicBezTo>
                <a:cubicBezTo>
                  <a:pt x="775488" y="776832"/>
                  <a:pt x="783697" y="784993"/>
                  <a:pt x="791906" y="793202"/>
                </a:cubicBezTo>
                <a:cubicBezTo>
                  <a:pt x="792194" y="793754"/>
                  <a:pt x="792026" y="794138"/>
                  <a:pt x="791570" y="794186"/>
                </a:cubicBezTo>
                <a:close/>
                <a:moveTo>
                  <a:pt x="763990" y="763582"/>
                </a:moveTo>
                <a:cubicBezTo>
                  <a:pt x="762699" y="762526"/>
                  <a:pt x="761523" y="761336"/>
                  <a:pt x="760486" y="760030"/>
                </a:cubicBezTo>
                <a:cubicBezTo>
                  <a:pt x="758004" y="756972"/>
                  <a:pt x="755299" y="754099"/>
                  <a:pt x="752397" y="751437"/>
                </a:cubicBezTo>
                <a:cubicBezTo>
                  <a:pt x="749997" y="749036"/>
                  <a:pt x="747596" y="746636"/>
                  <a:pt x="745196" y="744236"/>
                </a:cubicBezTo>
                <a:lnTo>
                  <a:pt x="745196" y="744236"/>
                </a:lnTo>
                <a:cubicBezTo>
                  <a:pt x="744884" y="743732"/>
                  <a:pt x="745052" y="743348"/>
                  <a:pt x="745580" y="743300"/>
                </a:cubicBezTo>
                <a:cubicBezTo>
                  <a:pt x="746379" y="743240"/>
                  <a:pt x="747181" y="743240"/>
                  <a:pt x="747980" y="743300"/>
                </a:cubicBezTo>
                <a:lnTo>
                  <a:pt x="846392" y="743300"/>
                </a:lnTo>
                <a:cubicBezTo>
                  <a:pt x="847497" y="743300"/>
                  <a:pt x="848793" y="742940"/>
                  <a:pt x="849681" y="743852"/>
                </a:cubicBezTo>
                <a:cubicBezTo>
                  <a:pt x="854745" y="747596"/>
                  <a:pt x="860098" y="750933"/>
                  <a:pt x="865331" y="754461"/>
                </a:cubicBezTo>
                <a:cubicBezTo>
                  <a:pt x="869771" y="757461"/>
                  <a:pt x="874236" y="760390"/>
                  <a:pt x="878676" y="763390"/>
                </a:cubicBezTo>
                <a:cubicBezTo>
                  <a:pt x="879526" y="763781"/>
                  <a:pt x="880268" y="764374"/>
                  <a:pt x="880837" y="765118"/>
                </a:cubicBezTo>
                <a:cubicBezTo>
                  <a:pt x="880105" y="765373"/>
                  <a:pt x="879322" y="765447"/>
                  <a:pt x="878556" y="765334"/>
                </a:cubicBezTo>
                <a:cubicBezTo>
                  <a:pt x="841880" y="765334"/>
                  <a:pt x="805196" y="765334"/>
                  <a:pt x="768503" y="765334"/>
                </a:cubicBezTo>
                <a:cubicBezTo>
                  <a:pt x="766854" y="765373"/>
                  <a:pt x="765260" y="764739"/>
                  <a:pt x="764086" y="763582"/>
                </a:cubicBezTo>
                <a:close/>
                <a:moveTo>
                  <a:pt x="846440" y="742460"/>
                </a:moveTo>
                <a:cubicBezTo>
                  <a:pt x="845668" y="742714"/>
                  <a:pt x="844844" y="742781"/>
                  <a:pt x="844040" y="742652"/>
                </a:cubicBezTo>
                <a:lnTo>
                  <a:pt x="745964" y="742652"/>
                </a:lnTo>
                <a:cubicBezTo>
                  <a:pt x="745028" y="742652"/>
                  <a:pt x="744020" y="742892"/>
                  <a:pt x="743204" y="742148"/>
                </a:cubicBezTo>
                <a:lnTo>
                  <a:pt x="726186" y="725346"/>
                </a:lnTo>
                <a:cubicBezTo>
                  <a:pt x="725874" y="724841"/>
                  <a:pt x="726042" y="724457"/>
                  <a:pt x="726570" y="724385"/>
                </a:cubicBezTo>
                <a:cubicBezTo>
                  <a:pt x="727369" y="724335"/>
                  <a:pt x="728171" y="724335"/>
                  <a:pt x="728970" y="724385"/>
                </a:cubicBezTo>
                <a:lnTo>
                  <a:pt x="817973" y="724385"/>
                </a:lnTo>
                <a:cubicBezTo>
                  <a:pt x="819077" y="724385"/>
                  <a:pt x="820373" y="724001"/>
                  <a:pt x="821237" y="724937"/>
                </a:cubicBezTo>
                <a:cubicBezTo>
                  <a:pt x="825870" y="728058"/>
                  <a:pt x="830455" y="731202"/>
                  <a:pt x="835087" y="734299"/>
                </a:cubicBezTo>
                <a:cubicBezTo>
                  <a:pt x="838856" y="736699"/>
                  <a:pt x="842672" y="739291"/>
                  <a:pt x="846440" y="741788"/>
                </a:cubicBezTo>
                <a:cubicBezTo>
                  <a:pt x="846776" y="741884"/>
                  <a:pt x="846896" y="742244"/>
                  <a:pt x="846536" y="742460"/>
                </a:cubicBezTo>
                <a:close/>
                <a:moveTo>
                  <a:pt x="529937" y="652425"/>
                </a:moveTo>
                <a:cubicBezTo>
                  <a:pt x="529937" y="651992"/>
                  <a:pt x="529937" y="651560"/>
                  <a:pt x="529937" y="651128"/>
                </a:cubicBezTo>
                <a:cubicBezTo>
                  <a:pt x="529937" y="650696"/>
                  <a:pt x="530249" y="649976"/>
                  <a:pt x="531018" y="650000"/>
                </a:cubicBezTo>
                <a:lnTo>
                  <a:pt x="532866" y="650000"/>
                </a:lnTo>
                <a:cubicBezTo>
                  <a:pt x="550580" y="650000"/>
                  <a:pt x="568294" y="650000"/>
                  <a:pt x="586008" y="650000"/>
                </a:cubicBezTo>
                <a:cubicBezTo>
                  <a:pt x="588073" y="650000"/>
                  <a:pt x="589321" y="650504"/>
                  <a:pt x="589969" y="652400"/>
                </a:cubicBezTo>
                <a:cubicBezTo>
                  <a:pt x="590329" y="653337"/>
                  <a:pt x="590744" y="654251"/>
                  <a:pt x="591217" y="655137"/>
                </a:cubicBezTo>
                <a:cubicBezTo>
                  <a:pt x="590391" y="655480"/>
                  <a:pt x="589486" y="655595"/>
                  <a:pt x="588601" y="655473"/>
                </a:cubicBezTo>
                <a:lnTo>
                  <a:pt x="532746" y="655473"/>
                </a:lnTo>
                <a:cubicBezTo>
                  <a:pt x="529385" y="655449"/>
                  <a:pt x="529937" y="655641"/>
                  <a:pt x="529937" y="652425"/>
                </a:cubicBezTo>
                <a:close/>
                <a:moveTo>
                  <a:pt x="698966" y="695318"/>
                </a:moveTo>
                <a:lnTo>
                  <a:pt x="775032" y="695318"/>
                </a:lnTo>
                <a:cubicBezTo>
                  <a:pt x="776167" y="695224"/>
                  <a:pt x="777300" y="695493"/>
                  <a:pt x="778272" y="696086"/>
                </a:cubicBezTo>
                <a:cubicBezTo>
                  <a:pt x="783337" y="699566"/>
                  <a:pt x="788449" y="702927"/>
                  <a:pt x="793538" y="706359"/>
                </a:cubicBezTo>
                <a:cubicBezTo>
                  <a:pt x="793821" y="706630"/>
                  <a:pt x="794078" y="706928"/>
                  <a:pt x="794306" y="707247"/>
                </a:cubicBezTo>
                <a:lnTo>
                  <a:pt x="789673" y="707247"/>
                </a:lnTo>
                <a:cubicBezTo>
                  <a:pt x="763431" y="707247"/>
                  <a:pt x="737196" y="707247"/>
                  <a:pt x="710968" y="707247"/>
                </a:cubicBezTo>
                <a:cubicBezTo>
                  <a:pt x="709316" y="707362"/>
                  <a:pt x="707701" y="706707"/>
                  <a:pt x="706599" y="705471"/>
                </a:cubicBezTo>
                <a:cubicBezTo>
                  <a:pt x="703815" y="702447"/>
                  <a:pt x="700839" y="699566"/>
                  <a:pt x="697958" y="696614"/>
                </a:cubicBezTo>
                <a:cubicBezTo>
                  <a:pt x="697670" y="696326"/>
                  <a:pt x="697262" y="696086"/>
                  <a:pt x="697262" y="695534"/>
                </a:cubicBezTo>
                <a:cubicBezTo>
                  <a:pt x="697670" y="695054"/>
                  <a:pt x="698318" y="695318"/>
                  <a:pt x="698894" y="695318"/>
                </a:cubicBezTo>
                <a:close/>
                <a:moveTo>
                  <a:pt x="693158" y="692053"/>
                </a:moveTo>
                <a:cubicBezTo>
                  <a:pt x="690757" y="689389"/>
                  <a:pt x="687949" y="686845"/>
                  <a:pt x="685309" y="684228"/>
                </a:cubicBezTo>
                <a:cubicBezTo>
                  <a:pt x="686101" y="683412"/>
                  <a:pt x="686917" y="683748"/>
                  <a:pt x="687709" y="683748"/>
                </a:cubicBezTo>
                <a:lnTo>
                  <a:pt x="757462" y="683748"/>
                </a:lnTo>
                <a:cubicBezTo>
                  <a:pt x="758858" y="683712"/>
                  <a:pt x="760229" y="684123"/>
                  <a:pt x="761374" y="684925"/>
                </a:cubicBezTo>
                <a:cubicBezTo>
                  <a:pt x="765478" y="687733"/>
                  <a:pt x="769631" y="690469"/>
                  <a:pt x="774072" y="693422"/>
                </a:cubicBezTo>
                <a:cubicBezTo>
                  <a:pt x="773186" y="693762"/>
                  <a:pt x="772230" y="693887"/>
                  <a:pt x="771287" y="693782"/>
                </a:cubicBezTo>
                <a:cubicBezTo>
                  <a:pt x="746629" y="693782"/>
                  <a:pt x="721978" y="693782"/>
                  <a:pt x="697334" y="693782"/>
                </a:cubicBezTo>
                <a:cubicBezTo>
                  <a:pt x="695747" y="693897"/>
                  <a:pt x="694199" y="693256"/>
                  <a:pt x="693158" y="692053"/>
                </a:cubicBezTo>
                <a:close/>
                <a:moveTo>
                  <a:pt x="775680" y="692581"/>
                </a:moveTo>
                <a:cubicBezTo>
                  <a:pt x="772007" y="690037"/>
                  <a:pt x="768263" y="687589"/>
                  <a:pt x="764566" y="685093"/>
                </a:cubicBezTo>
                <a:cubicBezTo>
                  <a:pt x="764158" y="684804"/>
                  <a:pt x="763582" y="684660"/>
                  <a:pt x="763414" y="683724"/>
                </a:cubicBezTo>
                <a:lnTo>
                  <a:pt x="834103" y="683724"/>
                </a:lnTo>
                <a:cubicBezTo>
                  <a:pt x="835670" y="683703"/>
                  <a:pt x="837221" y="684065"/>
                  <a:pt x="838616" y="684781"/>
                </a:cubicBezTo>
                <a:cubicBezTo>
                  <a:pt x="844208" y="687637"/>
                  <a:pt x="849849" y="690421"/>
                  <a:pt x="855418" y="693614"/>
                </a:cubicBezTo>
                <a:cubicBezTo>
                  <a:pt x="854697" y="693614"/>
                  <a:pt x="853977" y="693758"/>
                  <a:pt x="853257" y="693758"/>
                </a:cubicBezTo>
                <a:lnTo>
                  <a:pt x="779568" y="693758"/>
                </a:lnTo>
                <a:cubicBezTo>
                  <a:pt x="778205" y="693774"/>
                  <a:pt x="776870" y="693362"/>
                  <a:pt x="775752" y="692581"/>
                </a:cubicBezTo>
                <a:close/>
                <a:moveTo>
                  <a:pt x="829758" y="682140"/>
                </a:moveTo>
                <a:cubicBezTo>
                  <a:pt x="807356" y="682140"/>
                  <a:pt x="784952" y="682140"/>
                  <a:pt x="762550" y="682140"/>
                </a:cubicBezTo>
                <a:cubicBezTo>
                  <a:pt x="760896" y="682193"/>
                  <a:pt x="759269" y="681706"/>
                  <a:pt x="757918" y="680748"/>
                </a:cubicBezTo>
                <a:cubicBezTo>
                  <a:pt x="754701" y="678468"/>
                  <a:pt x="751389" y="676331"/>
                  <a:pt x="748124" y="674147"/>
                </a:cubicBezTo>
                <a:cubicBezTo>
                  <a:pt x="748508" y="673235"/>
                  <a:pt x="749228" y="673619"/>
                  <a:pt x="749756" y="673619"/>
                </a:cubicBezTo>
                <a:lnTo>
                  <a:pt x="814564" y="673619"/>
                </a:lnTo>
                <a:cubicBezTo>
                  <a:pt x="815522" y="673557"/>
                  <a:pt x="816480" y="673739"/>
                  <a:pt x="817349" y="674147"/>
                </a:cubicBezTo>
                <a:cubicBezTo>
                  <a:pt x="822149" y="676547"/>
                  <a:pt x="826950" y="678948"/>
                  <a:pt x="831751" y="681348"/>
                </a:cubicBezTo>
                <a:cubicBezTo>
                  <a:pt x="831943" y="681348"/>
                  <a:pt x="832255" y="681492"/>
                  <a:pt x="832231" y="682020"/>
                </a:cubicBezTo>
                <a:cubicBezTo>
                  <a:pt x="831487" y="682068"/>
                  <a:pt x="830647" y="682140"/>
                  <a:pt x="829830" y="682140"/>
                </a:cubicBezTo>
                <a:close/>
                <a:moveTo>
                  <a:pt x="822437" y="648416"/>
                </a:moveTo>
                <a:lnTo>
                  <a:pt x="771479" y="648416"/>
                </a:lnTo>
                <a:cubicBezTo>
                  <a:pt x="770341" y="648433"/>
                  <a:pt x="769218" y="648162"/>
                  <a:pt x="768215" y="647624"/>
                </a:cubicBezTo>
                <a:cubicBezTo>
                  <a:pt x="765983" y="646472"/>
                  <a:pt x="763702" y="645344"/>
                  <a:pt x="761446" y="644216"/>
                </a:cubicBezTo>
                <a:lnTo>
                  <a:pt x="761614" y="643639"/>
                </a:lnTo>
                <a:lnTo>
                  <a:pt x="811252" y="643639"/>
                </a:lnTo>
                <a:cubicBezTo>
                  <a:pt x="812827" y="643608"/>
                  <a:pt x="814389" y="643911"/>
                  <a:pt x="815837" y="644528"/>
                </a:cubicBezTo>
                <a:cubicBezTo>
                  <a:pt x="818549" y="645704"/>
                  <a:pt x="821333" y="646736"/>
                  <a:pt x="824310" y="647936"/>
                </a:cubicBezTo>
                <a:cubicBezTo>
                  <a:pt x="823818" y="648370"/>
                  <a:pt x="823153" y="648548"/>
                  <a:pt x="822510" y="648416"/>
                </a:cubicBezTo>
                <a:close/>
                <a:moveTo>
                  <a:pt x="827046" y="649976"/>
                </a:moveTo>
                <a:cubicBezTo>
                  <a:pt x="828527" y="649962"/>
                  <a:pt x="829998" y="650247"/>
                  <a:pt x="831367" y="650816"/>
                </a:cubicBezTo>
                <a:cubicBezTo>
                  <a:pt x="834679" y="652208"/>
                  <a:pt x="838015" y="653481"/>
                  <a:pt x="841520" y="654897"/>
                </a:cubicBezTo>
                <a:cubicBezTo>
                  <a:pt x="841112" y="655372"/>
                  <a:pt x="840476" y="655583"/>
                  <a:pt x="839864" y="655449"/>
                </a:cubicBezTo>
                <a:lnTo>
                  <a:pt x="785137" y="655449"/>
                </a:lnTo>
                <a:cubicBezTo>
                  <a:pt x="784527" y="655502"/>
                  <a:pt x="783915" y="655427"/>
                  <a:pt x="783337" y="655233"/>
                </a:cubicBezTo>
                <a:cubicBezTo>
                  <a:pt x="780216" y="653697"/>
                  <a:pt x="777120" y="652112"/>
                  <a:pt x="774024" y="650432"/>
                </a:cubicBezTo>
                <a:lnTo>
                  <a:pt x="774216" y="649880"/>
                </a:lnTo>
                <a:lnTo>
                  <a:pt x="827022" y="649880"/>
                </a:lnTo>
                <a:close/>
                <a:moveTo>
                  <a:pt x="810772" y="640807"/>
                </a:moveTo>
                <a:cubicBezTo>
                  <a:pt x="809140" y="640039"/>
                  <a:pt x="807460" y="639415"/>
                  <a:pt x="805803" y="638719"/>
                </a:cubicBezTo>
                <a:lnTo>
                  <a:pt x="805803" y="638239"/>
                </a:lnTo>
                <a:lnTo>
                  <a:pt x="808540" y="638239"/>
                </a:lnTo>
                <a:cubicBezTo>
                  <a:pt x="822654" y="638239"/>
                  <a:pt x="836767" y="638239"/>
                  <a:pt x="850881" y="638239"/>
                </a:cubicBezTo>
                <a:cubicBezTo>
                  <a:pt x="853154" y="638186"/>
                  <a:pt x="855418" y="638560"/>
                  <a:pt x="857554" y="639343"/>
                </a:cubicBezTo>
                <a:cubicBezTo>
                  <a:pt x="859786" y="640183"/>
                  <a:pt x="862090" y="640903"/>
                  <a:pt x="864755" y="641743"/>
                </a:cubicBezTo>
                <a:cubicBezTo>
                  <a:pt x="863730" y="642094"/>
                  <a:pt x="862638" y="642209"/>
                  <a:pt x="861562" y="642079"/>
                </a:cubicBezTo>
                <a:cubicBezTo>
                  <a:pt x="846945" y="642079"/>
                  <a:pt x="832303" y="642079"/>
                  <a:pt x="817661" y="642079"/>
                </a:cubicBezTo>
                <a:cubicBezTo>
                  <a:pt x="815299" y="642170"/>
                  <a:pt x="812947" y="641736"/>
                  <a:pt x="810772" y="640807"/>
                </a:cubicBezTo>
                <a:close/>
                <a:moveTo>
                  <a:pt x="808372" y="641551"/>
                </a:moveTo>
                <a:lnTo>
                  <a:pt x="808372" y="642103"/>
                </a:lnTo>
                <a:lnTo>
                  <a:pt x="805539" y="642103"/>
                </a:lnTo>
                <a:cubicBezTo>
                  <a:pt x="790634" y="642103"/>
                  <a:pt x="775728" y="642103"/>
                  <a:pt x="760822" y="642103"/>
                </a:cubicBezTo>
                <a:cubicBezTo>
                  <a:pt x="758462" y="642235"/>
                  <a:pt x="756115" y="641666"/>
                  <a:pt x="754077" y="640471"/>
                </a:cubicBezTo>
                <a:cubicBezTo>
                  <a:pt x="752997" y="639799"/>
                  <a:pt x="751797" y="639295"/>
                  <a:pt x="750453" y="638599"/>
                </a:cubicBezTo>
                <a:cubicBezTo>
                  <a:pt x="751005" y="638236"/>
                  <a:pt x="751674" y="638100"/>
                  <a:pt x="752325" y="638215"/>
                </a:cubicBezTo>
                <a:lnTo>
                  <a:pt x="798362" y="638215"/>
                </a:lnTo>
                <a:cubicBezTo>
                  <a:pt x="799582" y="638205"/>
                  <a:pt x="800789" y="638440"/>
                  <a:pt x="801915" y="638911"/>
                </a:cubicBezTo>
                <a:cubicBezTo>
                  <a:pt x="803907" y="639823"/>
                  <a:pt x="806091" y="640687"/>
                  <a:pt x="808372" y="641551"/>
                </a:cubicBezTo>
                <a:close/>
                <a:moveTo>
                  <a:pt x="752493" y="641551"/>
                </a:moveTo>
                <a:lnTo>
                  <a:pt x="752493" y="642055"/>
                </a:lnTo>
                <a:lnTo>
                  <a:pt x="749612" y="642055"/>
                </a:lnTo>
                <a:cubicBezTo>
                  <a:pt x="734419" y="642055"/>
                  <a:pt x="719249" y="642055"/>
                  <a:pt x="704007" y="642055"/>
                </a:cubicBezTo>
                <a:cubicBezTo>
                  <a:pt x="701568" y="642228"/>
                  <a:pt x="699156" y="641465"/>
                  <a:pt x="697262" y="639919"/>
                </a:cubicBezTo>
                <a:cubicBezTo>
                  <a:pt x="696554" y="639432"/>
                  <a:pt x="695930" y="638832"/>
                  <a:pt x="695414" y="638143"/>
                </a:cubicBezTo>
                <a:lnTo>
                  <a:pt x="697958" y="638143"/>
                </a:lnTo>
                <a:cubicBezTo>
                  <a:pt x="712864" y="638143"/>
                  <a:pt x="727770" y="638143"/>
                  <a:pt x="742676" y="638143"/>
                </a:cubicBezTo>
                <a:cubicBezTo>
                  <a:pt x="744685" y="638090"/>
                  <a:pt x="746672" y="638570"/>
                  <a:pt x="748436" y="639535"/>
                </a:cubicBezTo>
                <a:cubicBezTo>
                  <a:pt x="749733" y="640279"/>
                  <a:pt x="751077" y="640927"/>
                  <a:pt x="752373" y="641599"/>
                </a:cubicBezTo>
                <a:close/>
                <a:moveTo>
                  <a:pt x="696878" y="641695"/>
                </a:moveTo>
                <a:cubicBezTo>
                  <a:pt x="695961" y="642048"/>
                  <a:pt x="694970" y="642163"/>
                  <a:pt x="693998" y="642031"/>
                </a:cubicBezTo>
                <a:cubicBezTo>
                  <a:pt x="678468" y="642031"/>
                  <a:pt x="662938" y="642031"/>
                  <a:pt x="647432" y="642031"/>
                </a:cubicBezTo>
                <a:cubicBezTo>
                  <a:pt x="644542" y="642338"/>
                  <a:pt x="641734" y="640944"/>
                  <a:pt x="640231" y="638455"/>
                </a:cubicBezTo>
                <a:cubicBezTo>
                  <a:pt x="640567" y="637783"/>
                  <a:pt x="641263" y="638119"/>
                  <a:pt x="641815" y="638119"/>
                </a:cubicBezTo>
                <a:lnTo>
                  <a:pt x="689941" y="638119"/>
                </a:lnTo>
                <a:cubicBezTo>
                  <a:pt x="691079" y="638073"/>
                  <a:pt x="692197" y="638421"/>
                  <a:pt x="693110" y="639103"/>
                </a:cubicBezTo>
                <a:cubicBezTo>
                  <a:pt x="694094" y="640039"/>
                  <a:pt x="695294" y="640759"/>
                  <a:pt x="696758" y="641743"/>
                </a:cubicBezTo>
                <a:close/>
                <a:moveTo>
                  <a:pt x="646976" y="643639"/>
                </a:moveTo>
                <a:lnTo>
                  <a:pt x="697958" y="643639"/>
                </a:lnTo>
                <a:cubicBezTo>
                  <a:pt x="699089" y="643599"/>
                  <a:pt x="700200" y="643927"/>
                  <a:pt x="701127" y="644576"/>
                </a:cubicBezTo>
                <a:cubicBezTo>
                  <a:pt x="702735" y="645728"/>
                  <a:pt x="704415" y="646784"/>
                  <a:pt x="706047" y="647888"/>
                </a:cubicBezTo>
                <a:lnTo>
                  <a:pt x="705831" y="648392"/>
                </a:lnTo>
                <a:lnTo>
                  <a:pt x="703431" y="648392"/>
                </a:lnTo>
                <a:cubicBezTo>
                  <a:pt x="686413" y="648392"/>
                  <a:pt x="669395" y="648392"/>
                  <a:pt x="652400" y="648392"/>
                </a:cubicBezTo>
                <a:cubicBezTo>
                  <a:pt x="650567" y="648543"/>
                  <a:pt x="648776" y="647790"/>
                  <a:pt x="647600" y="646376"/>
                </a:cubicBezTo>
                <a:cubicBezTo>
                  <a:pt x="646913" y="645682"/>
                  <a:pt x="646148" y="645070"/>
                  <a:pt x="645320" y="644552"/>
                </a:cubicBezTo>
                <a:cubicBezTo>
                  <a:pt x="645776" y="643399"/>
                  <a:pt x="646400" y="643687"/>
                  <a:pt x="646856" y="643687"/>
                </a:cubicBezTo>
                <a:close/>
                <a:moveTo>
                  <a:pt x="703551" y="644192"/>
                </a:moveTo>
                <a:cubicBezTo>
                  <a:pt x="703959" y="643255"/>
                  <a:pt x="704679" y="643639"/>
                  <a:pt x="705183" y="643639"/>
                </a:cubicBezTo>
                <a:lnTo>
                  <a:pt x="754845" y="643639"/>
                </a:lnTo>
                <a:cubicBezTo>
                  <a:pt x="755985" y="643608"/>
                  <a:pt x="757118" y="643865"/>
                  <a:pt x="758134" y="644384"/>
                </a:cubicBezTo>
                <a:cubicBezTo>
                  <a:pt x="760414" y="645608"/>
                  <a:pt x="762742" y="646784"/>
                  <a:pt x="765046" y="647888"/>
                </a:cubicBezTo>
                <a:lnTo>
                  <a:pt x="765046" y="648392"/>
                </a:lnTo>
                <a:lnTo>
                  <a:pt x="762286" y="648392"/>
                </a:lnTo>
                <a:cubicBezTo>
                  <a:pt x="745700" y="648392"/>
                  <a:pt x="729090" y="648392"/>
                  <a:pt x="712504" y="648392"/>
                </a:cubicBezTo>
                <a:cubicBezTo>
                  <a:pt x="710668" y="648476"/>
                  <a:pt x="708860" y="647914"/>
                  <a:pt x="707391" y="646808"/>
                </a:cubicBezTo>
                <a:cubicBezTo>
                  <a:pt x="706095" y="645920"/>
                  <a:pt x="704727" y="645080"/>
                  <a:pt x="703431" y="644239"/>
                </a:cubicBezTo>
                <a:close/>
                <a:moveTo>
                  <a:pt x="714688" y="649976"/>
                </a:moveTo>
                <a:lnTo>
                  <a:pt x="767567" y="649880"/>
                </a:lnTo>
                <a:cubicBezTo>
                  <a:pt x="768702" y="649854"/>
                  <a:pt x="769825" y="650118"/>
                  <a:pt x="770831" y="650648"/>
                </a:cubicBezTo>
                <a:cubicBezTo>
                  <a:pt x="773543" y="652064"/>
                  <a:pt x="776280" y="653385"/>
                  <a:pt x="779400" y="654945"/>
                </a:cubicBezTo>
                <a:cubicBezTo>
                  <a:pt x="778406" y="655322"/>
                  <a:pt x="777338" y="655461"/>
                  <a:pt x="776280" y="655353"/>
                </a:cubicBezTo>
                <a:cubicBezTo>
                  <a:pt x="758446" y="655353"/>
                  <a:pt x="740635" y="655353"/>
                  <a:pt x="722801" y="655353"/>
                </a:cubicBezTo>
                <a:cubicBezTo>
                  <a:pt x="721145" y="655418"/>
                  <a:pt x="719515" y="654928"/>
                  <a:pt x="718169" y="653961"/>
                </a:cubicBezTo>
                <a:cubicBezTo>
                  <a:pt x="716488" y="652713"/>
                  <a:pt x="714712" y="651560"/>
                  <a:pt x="712960" y="650432"/>
                </a:cubicBezTo>
                <a:cubicBezTo>
                  <a:pt x="713344" y="649640"/>
                  <a:pt x="714040" y="650024"/>
                  <a:pt x="714568" y="650024"/>
                </a:cubicBezTo>
                <a:close/>
                <a:moveTo>
                  <a:pt x="726690" y="656985"/>
                </a:moveTo>
                <a:cubicBezTo>
                  <a:pt x="744164" y="656985"/>
                  <a:pt x="761614" y="656985"/>
                  <a:pt x="779088" y="656985"/>
                </a:cubicBezTo>
                <a:cubicBezTo>
                  <a:pt x="782055" y="656884"/>
                  <a:pt x="784995" y="657600"/>
                  <a:pt x="787585" y="659049"/>
                </a:cubicBezTo>
                <a:cubicBezTo>
                  <a:pt x="789985" y="660369"/>
                  <a:pt x="792386" y="661450"/>
                  <a:pt x="794666" y="663106"/>
                </a:cubicBezTo>
                <a:cubicBezTo>
                  <a:pt x="794018" y="663106"/>
                  <a:pt x="793370" y="663106"/>
                  <a:pt x="792722" y="663106"/>
                </a:cubicBezTo>
                <a:cubicBezTo>
                  <a:pt x="773135" y="663106"/>
                  <a:pt x="753566" y="663106"/>
                  <a:pt x="734011" y="663106"/>
                </a:cubicBezTo>
                <a:cubicBezTo>
                  <a:pt x="732698" y="663154"/>
                  <a:pt x="731406" y="662767"/>
                  <a:pt x="730338" y="662002"/>
                </a:cubicBezTo>
                <a:cubicBezTo>
                  <a:pt x="728130" y="660418"/>
                  <a:pt x="725850" y="658977"/>
                  <a:pt x="723305" y="657201"/>
                </a:cubicBezTo>
                <a:cubicBezTo>
                  <a:pt x="724352" y="656961"/>
                  <a:pt x="725434" y="656920"/>
                  <a:pt x="726498" y="657081"/>
                </a:cubicBezTo>
                <a:close/>
                <a:moveTo>
                  <a:pt x="737587" y="664714"/>
                </a:moveTo>
                <a:lnTo>
                  <a:pt x="796778" y="664714"/>
                </a:lnTo>
                <a:cubicBezTo>
                  <a:pt x="798178" y="664678"/>
                  <a:pt x="799563" y="664992"/>
                  <a:pt x="800811" y="665626"/>
                </a:cubicBezTo>
                <a:cubicBezTo>
                  <a:pt x="804603" y="667618"/>
                  <a:pt x="808444" y="669491"/>
                  <a:pt x="812284" y="671411"/>
                </a:cubicBezTo>
                <a:cubicBezTo>
                  <a:pt x="811852" y="672371"/>
                  <a:pt x="811132" y="672011"/>
                  <a:pt x="810628" y="672011"/>
                </a:cubicBezTo>
                <a:lnTo>
                  <a:pt x="746996" y="672011"/>
                </a:lnTo>
                <a:cubicBezTo>
                  <a:pt x="745693" y="672037"/>
                  <a:pt x="744416" y="671651"/>
                  <a:pt x="743348" y="670907"/>
                </a:cubicBezTo>
                <a:cubicBezTo>
                  <a:pt x="741139" y="669323"/>
                  <a:pt x="738835" y="667858"/>
                  <a:pt x="736603" y="666346"/>
                </a:cubicBezTo>
                <a:cubicBezTo>
                  <a:pt x="736051" y="665962"/>
                  <a:pt x="735355" y="665746"/>
                  <a:pt x="735043" y="664714"/>
                </a:cubicBezTo>
                <a:close/>
                <a:moveTo>
                  <a:pt x="817229" y="672059"/>
                </a:moveTo>
                <a:lnTo>
                  <a:pt x="803499" y="665170"/>
                </a:lnTo>
                <a:cubicBezTo>
                  <a:pt x="804051" y="664474"/>
                  <a:pt x="804675" y="664714"/>
                  <a:pt x="805203" y="664714"/>
                </a:cubicBezTo>
                <a:lnTo>
                  <a:pt x="864371" y="664714"/>
                </a:lnTo>
                <a:cubicBezTo>
                  <a:pt x="865679" y="664697"/>
                  <a:pt x="866975" y="664942"/>
                  <a:pt x="868187" y="665434"/>
                </a:cubicBezTo>
                <a:cubicBezTo>
                  <a:pt x="873300" y="667498"/>
                  <a:pt x="878412" y="669515"/>
                  <a:pt x="883525" y="671531"/>
                </a:cubicBezTo>
                <a:cubicBezTo>
                  <a:pt x="883741" y="671531"/>
                  <a:pt x="884053" y="671651"/>
                  <a:pt x="884197" y="671819"/>
                </a:cubicBezTo>
                <a:cubicBezTo>
                  <a:pt x="884341" y="671987"/>
                  <a:pt x="884197" y="672347"/>
                  <a:pt x="883957" y="672395"/>
                </a:cubicBezTo>
                <a:cubicBezTo>
                  <a:pt x="883355" y="672491"/>
                  <a:pt x="882745" y="672539"/>
                  <a:pt x="882133" y="672539"/>
                </a:cubicBezTo>
                <a:lnTo>
                  <a:pt x="819725" y="672539"/>
                </a:lnTo>
                <a:cubicBezTo>
                  <a:pt x="818693" y="672563"/>
                  <a:pt x="817781" y="672755"/>
                  <a:pt x="817037" y="672107"/>
                </a:cubicBezTo>
                <a:close/>
                <a:moveTo>
                  <a:pt x="858586" y="663130"/>
                </a:moveTo>
                <a:cubicBezTo>
                  <a:pt x="839624" y="663130"/>
                  <a:pt x="820661" y="663130"/>
                  <a:pt x="801699" y="663130"/>
                </a:cubicBezTo>
                <a:cubicBezTo>
                  <a:pt x="800124" y="663151"/>
                  <a:pt x="798571" y="662772"/>
                  <a:pt x="797186" y="662026"/>
                </a:cubicBezTo>
                <a:cubicBezTo>
                  <a:pt x="794258" y="660490"/>
                  <a:pt x="791282" y="659049"/>
                  <a:pt x="787993" y="657417"/>
                </a:cubicBezTo>
                <a:cubicBezTo>
                  <a:pt x="788855" y="656990"/>
                  <a:pt x="789825" y="656831"/>
                  <a:pt x="790778" y="656961"/>
                </a:cubicBezTo>
                <a:lnTo>
                  <a:pt x="844760" y="656961"/>
                </a:lnTo>
                <a:cubicBezTo>
                  <a:pt x="846342" y="656940"/>
                  <a:pt x="847909" y="657242"/>
                  <a:pt x="849369" y="657849"/>
                </a:cubicBezTo>
                <a:lnTo>
                  <a:pt x="859618" y="661978"/>
                </a:lnTo>
                <a:cubicBezTo>
                  <a:pt x="860319" y="662131"/>
                  <a:pt x="860936" y="662542"/>
                  <a:pt x="861346" y="663130"/>
                </a:cubicBezTo>
                <a:close/>
                <a:moveTo>
                  <a:pt x="845168" y="654489"/>
                </a:moveTo>
                <a:cubicBezTo>
                  <a:pt x="842360" y="653289"/>
                  <a:pt x="839504" y="652089"/>
                  <a:pt x="836647" y="651032"/>
                </a:cubicBezTo>
                <a:cubicBezTo>
                  <a:pt x="836167" y="650840"/>
                  <a:pt x="835615" y="650792"/>
                  <a:pt x="835231" y="649952"/>
                </a:cubicBezTo>
                <a:lnTo>
                  <a:pt x="887582" y="649952"/>
                </a:lnTo>
                <a:cubicBezTo>
                  <a:pt x="888635" y="649911"/>
                  <a:pt x="889689" y="650043"/>
                  <a:pt x="890702" y="650336"/>
                </a:cubicBezTo>
                <a:cubicBezTo>
                  <a:pt x="894926" y="651776"/>
                  <a:pt x="899168" y="653193"/>
                  <a:pt x="903424" y="654585"/>
                </a:cubicBezTo>
                <a:cubicBezTo>
                  <a:pt x="903736" y="654585"/>
                  <a:pt x="904120" y="654729"/>
                  <a:pt x="904192" y="655401"/>
                </a:cubicBezTo>
                <a:lnTo>
                  <a:pt x="902223" y="655401"/>
                </a:lnTo>
                <a:cubicBezTo>
                  <a:pt x="884725" y="655401"/>
                  <a:pt x="867251" y="655401"/>
                  <a:pt x="849777" y="655401"/>
                </a:cubicBezTo>
                <a:cubicBezTo>
                  <a:pt x="848135" y="655444"/>
                  <a:pt x="846500" y="655151"/>
                  <a:pt x="844976" y="654537"/>
                </a:cubicBezTo>
                <a:close/>
                <a:moveTo>
                  <a:pt x="880933" y="648368"/>
                </a:moveTo>
                <a:lnTo>
                  <a:pt x="832063" y="648368"/>
                </a:lnTo>
                <a:cubicBezTo>
                  <a:pt x="830572" y="648394"/>
                  <a:pt x="829091" y="648106"/>
                  <a:pt x="827718" y="647528"/>
                </a:cubicBezTo>
                <a:cubicBezTo>
                  <a:pt x="824840" y="646409"/>
                  <a:pt x="822039" y="645094"/>
                  <a:pt x="819341" y="643591"/>
                </a:cubicBezTo>
                <a:lnTo>
                  <a:pt x="868379" y="643591"/>
                </a:lnTo>
                <a:cubicBezTo>
                  <a:pt x="869865" y="643587"/>
                  <a:pt x="871341" y="643829"/>
                  <a:pt x="872748" y="644312"/>
                </a:cubicBezTo>
                <a:cubicBezTo>
                  <a:pt x="876276" y="645560"/>
                  <a:pt x="879805" y="646712"/>
                  <a:pt x="883621" y="647960"/>
                </a:cubicBezTo>
                <a:cubicBezTo>
                  <a:pt x="882721" y="648375"/>
                  <a:pt x="881725" y="648531"/>
                  <a:pt x="880741" y="648416"/>
                </a:cubicBezTo>
                <a:close/>
                <a:moveTo>
                  <a:pt x="868403" y="641167"/>
                </a:moveTo>
                <a:cubicBezTo>
                  <a:pt x="865940" y="640344"/>
                  <a:pt x="863535" y="639357"/>
                  <a:pt x="861202" y="638215"/>
                </a:cubicBezTo>
                <a:lnTo>
                  <a:pt x="863963" y="638215"/>
                </a:lnTo>
                <a:cubicBezTo>
                  <a:pt x="877908" y="638215"/>
                  <a:pt x="891854" y="638215"/>
                  <a:pt x="905800" y="638215"/>
                </a:cubicBezTo>
                <a:cubicBezTo>
                  <a:pt x="907816" y="638181"/>
                  <a:pt x="909825" y="638464"/>
                  <a:pt x="911753" y="639055"/>
                </a:cubicBezTo>
                <a:cubicBezTo>
                  <a:pt x="914657" y="639943"/>
                  <a:pt x="917585" y="640759"/>
                  <a:pt x="920490" y="641623"/>
                </a:cubicBezTo>
                <a:lnTo>
                  <a:pt x="920490" y="642103"/>
                </a:lnTo>
                <a:lnTo>
                  <a:pt x="873876" y="642103"/>
                </a:lnTo>
                <a:cubicBezTo>
                  <a:pt x="871948" y="642151"/>
                  <a:pt x="870028" y="641842"/>
                  <a:pt x="868211" y="641191"/>
                </a:cubicBezTo>
                <a:close/>
                <a:moveTo>
                  <a:pt x="899583" y="636655"/>
                </a:moveTo>
                <a:cubicBezTo>
                  <a:pt x="885181" y="636655"/>
                  <a:pt x="870779" y="636655"/>
                  <a:pt x="856378" y="636655"/>
                </a:cubicBezTo>
                <a:cubicBezTo>
                  <a:pt x="853867" y="636331"/>
                  <a:pt x="851402" y="635718"/>
                  <a:pt x="849033" y="634830"/>
                </a:cubicBezTo>
                <a:cubicBezTo>
                  <a:pt x="847681" y="634463"/>
                  <a:pt x="846352" y="634021"/>
                  <a:pt x="845048" y="633510"/>
                </a:cubicBezTo>
                <a:cubicBezTo>
                  <a:pt x="844808" y="633467"/>
                  <a:pt x="844580" y="633376"/>
                  <a:pt x="844376" y="633246"/>
                </a:cubicBezTo>
                <a:cubicBezTo>
                  <a:pt x="844242" y="633100"/>
                  <a:pt x="844251" y="632872"/>
                  <a:pt x="844398" y="632737"/>
                </a:cubicBezTo>
                <a:cubicBezTo>
                  <a:pt x="844453" y="632687"/>
                  <a:pt x="844520" y="632656"/>
                  <a:pt x="844592" y="632646"/>
                </a:cubicBezTo>
                <a:cubicBezTo>
                  <a:pt x="845195" y="632550"/>
                  <a:pt x="845804" y="632502"/>
                  <a:pt x="846416" y="632502"/>
                </a:cubicBezTo>
                <a:lnTo>
                  <a:pt x="888302" y="632502"/>
                </a:lnTo>
                <a:cubicBezTo>
                  <a:pt x="889142" y="632502"/>
                  <a:pt x="890054" y="632310"/>
                  <a:pt x="890702" y="632982"/>
                </a:cubicBezTo>
                <a:cubicBezTo>
                  <a:pt x="891256" y="633496"/>
                  <a:pt x="892022" y="633719"/>
                  <a:pt x="892766" y="633582"/>
                </a:cubicBezTo>
                <a:cubicBezTo>
                  <a:pt x="893352" y="633424"/>
                  <a:pt x="893978" y="633599"/>
                  <a:pt x="894398" y="634038"/>
                </a:cubicBezTo>
                <a:cubicBezTo>
                  <a:pt x="894946" y="634566"/>
                  <a:pt x="895721" y="634782"/>
                  <a:pt x="896463" y="634614"/>
                </a:cubicBezTo>
                <a:cubicBezTo>
                  <a:pt x="897046" y="634475"/>
                  <a:pt x="897658" y="634660"/>
                  <a:pt x="898071" y="635094"/>
                </a:cubicBezTo>
                <a:cubicBezTo>
                  <a:pt x="898630" y="635601"/>
                  <a:pt x="899396" y="635815"/>
                  <a:pt x="900135" y="635670"/>
                </a:cubicBezTo>
                <a:cubicBezTo>
                  <a:pt x="900702" y="635522"/>
                  <a:pt x="901304" y="635718"/>
                  <a:pt x="901671" y="636175"/>
                </a:cubicBezTo>
                <a:lnTo>
                  <a:pt x="901671" y="636175"/>
                </a:lnTo>
                <a:cubicBezTo>
                  <a:pt x="901143" y="636871"/>
                  <a:pt x="900327" y="636655"/>
                  <a:pt x="899583" y="636655"/>
                </a:cubicBezTo>
                <a:close/>
                <a:moveTo>
                  <a:pt x="847857" y="636655"/>
                </a:moveTo>
                <a:lnTo>
                  <a:pt x="845456" y="636655"/>
                </a:lnTo>
                <a:cubicBezTo>
                  <a:pt x="831415" y="636655"/>
                  <a:pt x="817397" y="636655"/>
                  <a:pt x="803355" y="636655"/>
                </a:cubicBezTo>
                <a:cubicBezTo>
                  <a:pt x="801437" y="636705"/>
                  <a:pt x="799531" y="636345"/>
                  <a:pt x="797762" y="635598"/>
                </a:cubicBezTo>
                <a:cubicBezTo>
                  <a:pt x="796034" y="634806"/>
                  <a:pt x="794234" y="634182"/>
                  <a:pt x="792482" y="633486"/>
                </a:cubicBezTo>
                <a:cubicBezTo>
                  <a:pt x="792098" y="633294"/>
                  <a:pt x="791930" y="632934"/>
                  <a:pt x="792290" y="632718"/>
                </a:cubicBezTo>
                <a:cubicBezTo>
                  <a:pt x="793055" y="632428"/>
                  <a:pt x="793886" y="632353"/>
                  <a:pt x="794690" y="632502"/>
                </a:cubicBezTo>
                <a:lnTo>
                  <a:pt x="836503" y="632502"/>
                </a:lnTo>
                <a:cubicBezTo>
                  <a:pt x="837439" y="632502"/>
                  <a:pt x="838447" y="632262"/>
                  <a:pt x="839264" y="633030"/>
                </a:cubicBezTo>
                <a:cubicBezTo>
                  <a:pt x="841976" y="634470"/>
                  <a:pt x="845048" y="634974"/>
                  <a:pt x="847833" y="636655"/>
                </a:cubicBezTo>
                <a:close/>
                <a:moveTo>
                  <a:pt x="794786" y="636247"/>
                </a:moveTo>
                <a:lnTo>
                  <a:pt x="794786" y="636655"/>
                </a:lnTo>
                <a:lnTo>
                  <a:pt x="792386" y="636655"/>
                </a:lnTo>
                <a:cubicBezTo>
                  <a:pt x="778248" y="636655"/>
                  <a:pt x="764110" y="636655"/>
                  <a:pt x="749997" y="636655"/>
                </a:cubicBezTo>
                <a:cubicBezTo>
                  <a:pt x="747632" y="636772"/>
                  <a:pt x="745285" y="636215"/>
                  <a:pt x="743228" y="635046"/>
                </a:cubicBezTo>
                <a:cubicBezTo>
                  <a:pt x="742172" y="634422"/>
                  <a:pt x="741043" y="633990"/>
                  <a:pt x="739939" y="633462"/>
                </a:cubicBezTo>
                <a:cubicBezTo>
                  <a:pt x="739555" y="633270"/>
                  <a:pt x="739363" y="632886"/>
                  <a:pt x="739747" y="632670"/>
                </a:cubicBezTo>
                <a:cubicBezTo>
                  <a:pt x="740518" y="632404"/>
                  <a:pt x="741344" y="632336"/>
                  <a:pt x="742148" y="632478"/>
                </a:cubicBezTo>
                <a:lnTo>
                  <a:pt x="784753" y="632478"/>
                </a:lnTo>
                <a:cubicBezTo>
                  <a:pt x="785761" y="632478"/>
                  <a:pt x="786889" y="632118"/>
                  <a:pt x="787681" y="633126"/>
                </a:cubicBezTo>
                <a:close/>
                <a:moveTo>
                  <a:pt x="741451" y="636079"/>
                </a:moveTo>
                <a:lnTo>
                  <a:pt x="741307" y="636655"/>
                </a:lnTo>
                <a:lnTo>
                  <a:pt x="738523" y="636655"/>
                </a:lnTo>
                <a:cubicBezTo>
                  <a:pt x="724481" y="636655"/>
                  <a:pt x="710440" y="636535"/>
                  <a:pt x="696398" y="636655"/>
                </a:cubicBezTo>
                <a:cubicBezTo>
                  <a:pt x="693062" y="636787"/>
                  <a:pt x="689816" y="635548"/>
                  <a:pt x="687421" y="633222"/>
                </a:cubicBezTo>
                <a:cubicBezTo>
                  <a:pt x="688247" y="632944"/>
                  <a:pt x="689125" y="632855"/>
                  <a:pt x="689989" y="632958"/>
                </a:cubicBezTo>
                <a:cubicBezTo>
                  <a:pt x="704391" y="632958"/>
                  <a:pt x="718793" y="632958"/>
                  <a:pt x="733194" y="632958"/>
                </a:cubicBezTo>
                <a:cubicBezTo>
                  <a:pt x="736363" y="633078"/>
                  <a:pt x="738763" y="634974"/>
                  <a:pt x="741427" y="636079"/>
                </a:cubicBezTo>
                <a:close/>
                <a:moveTo>
                  <a:pt x="688261" y="636079"/>
                </a:moveTo>
                <a:cubicBezTo>
                  <a:pt x="687973" y="636895"/>
                  <a:pt x="687349" y="636559"/>
                  <a:pt x="686893" y="636559"/>
                </a:cubicBezTo>
                <a:lnTo>
                  <a:pt x="639775" y="636559"/>
                </a:lnTo>
                <a:cubicBezTo>
                  <a:pt x="638644" y="636640"/>
                  <a:pt x="637538" y="636198"/>
                  <a:pt x="636775" y="635358"/>
                </a:cubicBezTo>
                <a:cubicBezTo>
                  <a:pt x="636028" y="634641"/>
                  <a:pt x="635224" y="633983"/>
                  <a:pt x="634374" y="633390"/>
                </a:cubicBezTo>
                <a:cubicBezTo>
                  <a:pt x="635428" y="632980"/>
                  <a:pt x="636561" y="632824"/>
                  <a:pt x="637687" y="632934"/>
                </a:cubicBezTo>
                <a:cubicBezTo>
                  <a:pt x="651728" y="632934"/>
                  <a:pt x="665770" y="633054"/>
                  <a:pt x="679812" y="632934"/>
                </a:cubicBezTo>
                <a:cubicBezTo>
                  <a:pt x="682961" y="632905"/>
                  <a:pt x="686009" y="634053"/>
                  <a:pt x="688357" y="636151"/>
                </a:cubicBezTo>
                <a:close/>
                <a:moveTo>
                  <a:pt x="640879" y="642031"/>
                </a:moveTo>
                <a:lnTo>
                  <a:pt x="589753" y="642031"/>
                </a:lnTo>
                <a:cubicBezTo>
                  <a:pt x="586152" y="642031"/>
                  <a:pt x="586152" y="642031"/>
                  <a:pt x="584952" y="638335"/>
                </a:cubicBezTo>
                <a:cubicBezTo>
                  <a:pt x="585886" y="638112"/>
                  <a:pt x="586853" y="638054"/>
                  <a:pt x="587809" y="638167"/>
                </a:cubicBezTo>
                <a:cubicBezTo>
                  <a:pt x="603146" y="638167"/>
                  <a:pt x="618484" y="638287"/>
                  <a:pt x="633822" y="638167"/>
                </a:cubicBezTo>
                <a:cubicBezTo>
                  <a:pt x="636695" y="638150"/>
                  <a:pt x="639367" y="639645"/>
                  <a:pt x="640855" y="642103"/>
                </a:cubicBezTo>
                <a:close/>
                <a:moveTo>
                  <a:pt x="590233" y="643615"/>
                </a:moveTo>
                <a:cubicBezTo>
                  <a:pt x="606819" y="643615"/>
                  <a:pt x="623405" y="643615"/>
                  <a:pt x="640015" y="643615"/>
                </a:cubicBezTo>
                <a:cubicBezTo>
                  <a:pt x="641765" y="643419"/>
                  <a:pt x="643493" y="644146"/>
                  <a:pt x="644576" y="645536"/>
                </a:cubicBezTo>
                <a:cubicBezTo>
                  <a:pt x="645437" y="646534"/>
                  <a:pt x="646352" y="647487"/>
                  <a:pt x="647312" y="648392"/>
                </a:cubicBezTo>
                <a:lnTo>
                  <a:pt x="593689" y="648392"/>
                </a:lnTo>
                <a:cubicBezTo>
                  <a:pt x="589273" y="648392"/>
                  <a:pt x="589273" y="648392"/>
                  <a:pt x="587689" y="643807"/>
                </a:cubicBezTo>
                <a:cubicBezTo>
                  <a:pt x="588517" y="643625"/>
                  <a:pt x="589369" y="643584"/>
                  <a:pt x="590209" y="643687"/>
                </a:cubicBezTo>
                <a:close/>
                <a:moveTo>
                  <a:pt x="590929" y="650120"/>
                </a:moveTo>
                <a:cubicBezTo>
                  <a:pt x="591548" y="649890"/>
                  <a:pt x="592220" y="649823"/>
                  <a:pt x="592873" y="649928"/>
                </a:cubicBezTo>
                <a:lnTo>
                  <a:pt x="646808" y="649928"/>
                </a:lnTo>
                <a:cubicBezTo>
                  <a:pt x="648205" y="649775"/>
                  <a:pt x="649585" y="650334"/>
                  <a:pt x="650480" y="651416"/>
                </a:cubicBezTo>
                <a:cubicBezTo>
                  <a:pt x="651512" y="652665"/>
                  <a:pt x="652881" y="653625"/>
                  <a:pt x="653865" y="655017"/>
                </a:cubicBezTo>
                <a:cubicBezTo>
                  <a:pt x="653025" y="655434"/>
                  <a:pt x="652072" y="655562"/>
                  <a:pt x="651152" y="655377"/>
                </a:cubicBezTo>
                <a:cubicBezTo>
                  <a:pt x="632742" y="655377"/>
                  <a:pt x="614332" y="655377"/>
                  <a:pt x="595946" y="655377"/>
                </a:cubicBezTo>
                <a:cubicBezTo>
                  <a:pt x="593833" y="655377"/>
                  <a:pt x="592633" y="654825"/>
                  <a:pt x="592033" y="652977"/>
                </a:cubicBezTo>
                <a:cubicBezTo>
                  <a:pt x="591697" y="652089"/>
                  <a:pt x="590953" y="651368"/>
                  <a:pt x="590905" y="650192"/>
                </a:cubicBezTo>
                <a:close/>
                <a:moveTo>
                  <a:pt x="651704" y="650408"/>
                </a:moveTo>
                <a:lnTo>
                  <a:pt x="652040" y="649928"/>
                </a:lnTo>
                <a:lnTo>
                  <a:pt x="675731" y="649928"/>
                </a:lnTo>
                <a:cubicBezTo>
                  <a:pt x="686197" y="649928"/>
                  <a:pt x="696638" y="649928"/>
                  <a:pt x="707079" y="649928"/>
                </a:cubicBezTo>
                <a:cubicBezTo>
                  <a:pt x="708476" y="649854"/>
                  <a:pt x="709854" y="650281"/>
                  <a:pt x="710968" y="651128"/>
                </a:cubicBezTo>
                <a:cubicBezTo>
                  <a:pt x="712720" y="652425"/>
                  <a:pt x="714568" y="653529"/>
                  <a:pt x="716368" y="654825"/>
                </a:cubicBezTo>
                <a:cubicBezTo>
                  <a:pt x="715912" y="655689"/>
                  <a:pt x="715216" y="655377"/>
                  <a:pt x="714688" y="655377"/>
                </a:cubicBezTo>
                <a:cubicBezTo>
                  <a:pt x="695990" y="655377"/>
                  <a:pt x="677292" y="655377"/>
                  <a:pt x="658593" y="655377"/>
                </a:cubicBezTo>
                <a:cubicBezTo>
                  <a:pt x="657364" y="655475"/>
                  <a:pt x="656162" y="654986"/>
                  <a:pt x="655353" y="654057"/>
                </a:cubicBezTo>
                <a:cubicBezTo>
                  <a:pt x="654177" y="652857"/>
                  <a:pt x="652905" y="651680"/>
                  <a:pt x="651680" y="650480"/>
                </a:cubicBezTo>
                <a:close/>
                <a:moveTo>
                  <a:pt x="660898" y="656961"/>
                </a:moveTo>
                <a:lnTo>
                  <a:pt x="717809" y="656961"/>
                </a:lnTo>
                <a:cubicBezTo>
                  <a:pt x="719038" y="656930"/>
                  <a:pt x="720242" y="657300"/>
                  <a:pt x="721241" y="658017"/>
                </a:cubicBezTo>
                <a:cubicBezTo>
                  <a:pt x="723497" y="659601"/>
                  <a:pt x="725826" y="661114"/>
                  <a:pt x="728226" y="662818"/>
                </a:cubicBezTo>
                <a:cubicBezTo>
                  <a:pt x="727587" y="663231"/>
                  <a:pt x="726807" y="663370"/>
                  <a:pt x="726066" y="663202"/>
                </a:cubicBezTo>
                <a:cubicBezTo>
                  <a:pt x="706215" y="663202"/>
                  <a:pt x="686365" y="663202"/>
                  <a:pt x="666514" y="663202"/>
                </a:cubicBezTo>
                <a:cubicBezTo>
                  <a:pt x="665122" y="663298"/>
                  <a:pt x="663768" y="662727"/>
                  <a:pt x="662866" y="661666"/>
                </a:cubicBezTo>
                <a:cubicBezTo>
                  <a:pt x="661594" y="660225"/>
                  <a:pt x="660178" y="658953"/>
                  <a:pt x="658833" y="657585"/>
                </a:cubicBezTo>
                <a:cubicBezTo>
                  <a:pt x="659553" y="656793"/>
                  <a:pt x="660250" y="657081"/>
                  <a:pt x="660874" y="657081"/>
                </a:cubicBezTo>
                <a:close/>
                <a:moveTo>
                  <a:pt x="668915" y="664690"/>
                </a:moveTo>
                <a:cubicBezTo>
                  <a:pt x="688933" y="664690"/>
                  <a:pt x="708935" y="664690"/>
                  <a:pt x="728922" y="664690"/>
                </a:cubicBezTo>
                <a:cubicBezTo>
                  <a:pt x="730405" y="664640"/>
                  <a:pt x="731865" y="665079"/>
                  <a:pt x="733074" y="665938"/>
                </a:cubicBezTo>
                <a:cubicBezTo>
                  <a:pt x="735763" y="667858"/>
                  <a:pt x="738571" y="669635"/>
                  <a:pt x="741379" y="671531"/>
                </a:cubicBezTo>
                <a:cubicBezTo>
                  <a:pt x="740755" y="672299"/>
                  <a:pt x="740011" y="672011"/>
                  <a:pt x="739387" y="672011"/>
                </a:cubicBezTo>
                <a:lnTo>
                  <a:pt x="675419" y="672011"/>
                </a:lnTo>
                <a:cubicBezTo>
                  <a:pt x="674022" y="672126"/>
                  <a:pt x="672652" y="671574"/>
                  <a:pt x="671723" y="670523"/>
                </a:cubicBezTo>
                <a:cubicBezTo>
                  <a:pt x="670043" y="668674"/>
                  <a:pt x="668218" y="666946"/>
                  <a:pt x="665962" y="664714"/>
                </a:cubicBezTo>
                <a:close/>
                <a:moveTo>
                  <a:pt x="677388" y="673571"/>
                </a:moveTo>
                <a:cubicBezTo>
                  <a:pt x="698990" y="673571"/>
                  <a:pt x="720761" y="673571"/>
                  <a:pt x="742460" y="673571"/>
                </a:cubicBezTo>
                <a:cubicBezTo>
                  <a:pt x="743852" y="673540"/>
                  <a:pt x="745215" y="673960"/>
                  <a:pt x="746348" y="674771"/>
                </a:cubicBezTo>
                <a:cubicBezTo>
                  <a:pt x="749661" y="677172"/>
                  <a:pt x="753021" y="679308"/>
                  <a:pt x="756381" y="681564"/>
                </a:cubicBezTo>
                <a:lnTo>
                  <a:pt x="756381" y="682116"/>
                </a:lnTo>
                <a:lnTo>
                  <a:pt x="753861" y="682116"/>
                </a:lnTo>
                <a:cubicBezTo>
                  <a:pt x="731202" y="682116"/>
                  <a:pt x="708543" y="682116"/>
                  <a:pt x="685885" y="682116"/>
                </a:cubicBezTo>
                <a:cubicBezTo>
                  <a:pt x="684322" y="682224"/>
                  <a:pt x="682798" y="681605"/>
                  <a:pt x="681756" y="680436"/>
                </a:cubicBezTo>
                <a:cubicBezTo>
                  <a:pt x="679692" y="678276"/>
                  <a:pt x="677460" y="676307"/>
                  <a:pt x="675323" y="674267"/>
                </a:cubicBezTo>
                <a:cubicBezTo>
                  <a:pt x="675971" y="673331"/>
                  <a:pt x="676716" y="673643"/>
                  <a:pt x="677364" y="673643"/>
                </a:cubicBezTo>
                <a:close/>
                <a:moveTo>
                  <a:pt x="684180" y="685189"/>
                </a:moveTo>
                <a:cubicBezTo>
                  <a:pt x="686749" y="687925"/>
                  <a:pt x="689485" y="690493"/>
                  <a:pt x="692149" y="693110"/>
                </a:cubicBezTo>
                <a:lnTo>
                  <a:pt x="691861" y="693662"/>
                </a:lnTo>
                <a:lnTo>
                  <a:pt x="689269" y="693662"/>
                </a:lnTo>
                <a:cubicBezTo>
                  <a:pt x="664546" y="693662"/>
                  <a:pt x="639816" y="693662"/>
                  <a:pt x="615076" y="693662"/>
                </a:cubicBezTo>
                <a:cubicBezTo>
                  <a:pt x="613336" y="693964"/>
                  <a:pt x="611639" y="692942"/>
                  <a:pt x="611091" y="691261"/>
                </a:cubicBezTo>
                <a:cubicBezTo>
                  <a:pt x="610083" y="688861"/>
                  <a:pt x="608691" y="686461"/>
                  <a:pt x="607563" y="684060"/>
                </a:cubicBezTo>
                <a:cubicBezTo>
                  <a:pt x="608213" y="683655"/>
                  <a:pt x="608996" y="683518"/>
                  <a:pt x="609747" y="683676"/>
                </a:cubicBezTo>
                <a:lnTo>
                  <a:pt x="680268" y="683676"/>
                </a:lnTo>
                <a:cubicBezTo>
                  <a:pt x="681739" y="683580"/>
                  <a:pt x="683172" y="684164"/>
                  <a:pt x="684156" y="685261"/>
                </a:cubicBezTo>
                <a:close/>
                <a:moveTo>
                  <a:pt x="613564" y="695486"/>
                </a:moveTo>
                <a:cubicBezTo>
                  <a:pt x="614164" y="695054"/>
                  <a:pt x="614884" y="695270"/>
                  <a:pt x="615556" y="695270"/>
                </a:cubicBezTo>
                <a:cubicBezTo>
                  <a:pt x="640982" y="695270"/>
                  <a:pt x="666411" y="695270"/>
                  <a:pt x="691837" y="695270"/>
                </a:cubicBezTo>
                <a:cubicBezTo>
                  <a:pt x="693316" y="695167"/>
                  <a:pt x="694761" y="695750"/>
                  <a:pt x="695750" y="696854"/>
                </a:cubicBezTo>
                <a:cubicBezTo>
                  <a:pt x="698942" y="700214"/>
                  <a:pt x="702303" y="703431"/>
                  <a:pt x="705783" y="706935"/>
                </a:cubicBezTo>
                <a:cubicBezTo>
                  <a:pt x="704900" y="707255"/>
                  <a:pt x="703954" y="707362"/>
                  <a:pt x="703023" y="707247"/>
                </a:cubicBezTo>
                <a:cubicBezTo>
                  <a:pt x="675923" y="707247"/>
                  <a:pt x="648824" y="707247"/>
                  <a:pt x="621725" y="707247"/>
                </a:cubicBezTo>
                <a:cubicBezTo>
                  <a:pt x="620006" y="707492"/>
                  <a:pt x="618357" y="706486"/>
                  <a:pt x="617788" y="704847"/>
                </a:cubicBezTo>
                <a:cubicBezTo>
                  <a:pt x="616756" y="702447"/>
                  <a:pt x="615388" y="700046"/>
                  <a:pt x="614212" y="697526"/>
                </a:cubicBezTo>
                <a:cubicBezTo>
                  <a:pt x="613948" y="696902"/>
                  <a:pt x="613372" y="696350"/>
                  <a:pt x="613564" y="695486"/>
                </a:cubicBezTo>
                <a:close/>
                <a:moveTo>
                  <a:pt x="622757" y="708807"/>
                </a:moveTo>
                <a:cubicBezTo>
                  <a:pt x="650216" y="708807"/>
                  <a:pt x="677676" y="708807"/>
                  <a:pt x="705135" y="708807"/>
                </a:cubicBezTo>
                <a:cubicBezTo>
                  <a:pt x="706784" y="708704"/>
                  <a:pt x="708387" y="709369"/>
                  <a:pt x="709480" y="710608"/>
                </a:cubicBezTo>
                <a:cubicBezTo>
                  <a:pt x="713440" y="714832"/>
                  <a:pt x="717785" y="718673"/>
                  <a:pt x="721601" y="723017"/>
                </a:cubicBezTo>
                <a:cubicBezTo>
                  <a:pt x="721001" y="723929"/>
                  <a:pt x="720041" y="723689"/>
                  <a:pt x="719201" y="723689"/>
                </a:cubicBezTo>
                <a:lnTo>
                  <a:pt x="629286" y="723689"/>
                </a:lnTo>
                <a:cubicBezTo>
                  <a:pt x="628422" y="723689"/>
                  <a:pt x="627485" y="723905"/>
                  <a:pt x="626885" y="723065"/>
                </a:cubicBezTo>
                <a:cubicBezTo>
                  <a:pt x="624629" y="718433"/>
                  <a:pt x="622373" y="713800"/>
                  <a:pt x="620069" y="709119"/>
                </a:cubicBezTo>
                <a:cubicBezTo>
                  <a:pt x="620930" y="708817"/>
                  <a:pt x="621852" y="708728"/>
                  <a:pt x="622757" y="708856"/>
                </a:cubicBezTo>
                <a:close/>
                <a:moveTo>
                  <a:pt x="710416" y="709144"/>
                </a:moveTo>
                <a:cubicBezTo>
                  <a:pt x="711112" y="708567"/>
                  <a:pt x="711832" y="708807"/>
                  <a:pt x="712480" y="708807"/>
                </a:cubicBezTo>
                <a:cubicBezTo>
                  <a:pt x="740004" y="708807"/>
                  <a:pt x="767536" y="708807"/>
                  <a:pt x="795074" y="708807"/>
                </a:cubicBezTo>
                <a:cubicBezTo>
                  <a:pt x="796469" y="708783"/>
                  <a:pt x="797837" y="709194"/>
                  <a:pt x="798987" y="709984"/>
                </a:cubicBezTo>
                <a:cubicBezTo>
                  <a:pt x="805299" y="714256"/>
                  <a:pt x="811660" y="718433"/>
                  <a:pt x="817997" y="722657"/>
                </a:cubicBezTo>
                <a:cubicBezTo>
                  <a:pt x="818333" y="722897"/>
                  <a:pt x="818453" y="723281"/>
                  <a:pt x="817997" y="723473"/>
                </a:cubicBezTo>
                <a:cubicBezTo>
                  <a:pt x="817229" y="723749"/>
                  <a:pt x="816403" y="723824"/>
                  <a:pt x="815597" y="723689"/>
                </a:cubicBezTo>
                <a:lnTo>
                  <a:pt x="727074" y="723689"/>
                </a:lnTo>
                <a:cubicBezTo>
                  <a:pt x="726114" y="723689"/>
                  <a:pt x="725105" y="723929"/>
                  <a:pt x="724289" y="723185"/>
                </a:cubicBezTo>
                <a:close/>
                <a:moveTo>
                  <a:pt x="819461" y="721889"/>
                </a:moveTo>
                <a:cubicBezTo>
                  <a:pt x="813820" y="718001"/>
                  <a:pt x="808108" y="714256"/>
                  <a:pt x="802443" y="710440"/>
                </a:cubicBezTo>
                <a:lnTo>
                  <a:pt x="800763" y="709288"/>
                </a:lnTo>
                <a:cubicBezTo>
                  <a:pt x="801437" y="708944"/>
                  <a:pt x="802201" y="708827"/>
                  <a:pt x="802947" y="708951"/>
                </a:cubicBezTo>
                <a:lnTo>
                  <a:pt x="884821" y="708951"/>
                </a:lnTo>
                <a:cubicBezTo>
                  <a:pt x="886125" y="708942"/>
                  <a:pt x="887411" y="709256"/>
                  <a:pt x="888566" y="709864"/>
                </a:cubicBezTo>
                <a:cubicBezTo>
                  <a:pt x="896295" y="713824"/>
                  <a:pt x="904072" y="717665"/>
                  <a:pt x="911825" y="721553"/>
                </a:cubicBezTo>
                <a:lnTo>
                  <a:pt x="914513" y="722921"/>
                </a:lnTo>
                <a:cubicBezTo>
                  <a:pt x="913642" y="723257"/>
                  <a:pt x="912703" y="723373"/>
                  <a:pt x="911776" y="723257"/>
                </a:cubicBezTo>
                <a:cubicBezTo>
                  <a:pt x="882541" y="723257"/>
                  <a:pt x="853312" y="723257"/>
                  <a:pt x="824094" y="723257"/>
                </a:cubicBezTo>
                <a:cubicBezTo>
                  <a:pt x="822445" y="723303"/>
                  <a:pt x="820822" y="722823"/>
                  <a:pt x="819461" y="721889"/>
                </a:cubicBezTo>
                <a:close/>
                <a:moveTo>
                  <a:pt x="880765" y="707343"/>
                </a:moveTo>
                <a:cubicBezTo>
                  <a:pt x="853802" y="707343"/>
                  <a:pt x="826854" y="707343"/>
                  <a:pt x="799923" y="707343"/>
                </a:cubicBezTo>
                <a:cubicBezTo>
                  <a:pt x="798523" y="707377"/>
                  <a:pt x="797150" y="706957"/>
                  <a:pt x="796010" y="706143"/>
                </a:cubicBezTo>
                <a:cubicBezTo>
                  <a:pt x="790946" y="702687"/>
                  <a:pt x="785833" y="699326"/>
                  <a:pt x="780720" y="695918"/>
                </a:cubicBezTo>
                <a:lnTo>
                  <a:pt x="780720" y="695366"/>
                </a:lnTo>
                <a:lnTo>
                  <a:pt x="857266" y="695366"/>
                </a:lnTo>
                <a:cubicBezTo>
                  <a:pt x="858833" y="695349"/>
                  <a:pt x="860381" y="695711"/>
                  <a:pt x="861778" y="696422"/>
                </a:cubicBezTo>
                <a:cubicBezTo>
                  <a:pt x="867947" y="699566"/>
                  <a:pt x="874164" y="702639"/>
                  <a:pt x="880357" y="705759"/>
                </a:cubicBezTo>
                <a:cubicBezTo>
                  <a:pt x="881029" y="706095"/>
                  <a:pt x="881845" y="706239"/>
                  <a:pt x="882325" y="707007"/>
                </a:cubicBezTo>
                <a:cubicBezTo>
                  <a:pt x="881965" y="707487"/>
                  <a:pt x="881317" y="707247"/>
                  <a:pt x="880765" y="707247"/>
                </a:cubicBezTo>
                <a:close/>
                <a:moveTo>
                  <a:pt x="859042" y="693302"/>
                </a:moveTo>
                <a:cubicBezTo>
                  <a:pt x="853521" y="690445"/>
                  <a:pt x="847953" y="687661"/>
                  <a:pt x="842384" y="684853"/>
                </a:cubicBezTo>
                <a:cubicBezTo>
                  <a:pt x="842024" y="684660"/>
                  <a:pt x="841568" y="684565"/>
                  <a:pt x="841376" y="683820"/>
                </a:cubicBezTo>
                <a:lnTo>
                  <a:pt x="912113" y="683820"/>
                </a:lnTo>
                <a:cubicBezTo>
                  <a:pt x="912981" y="683794"/>
                  <a:pt x="913846" y="683940"/>
                  <a:pt x="914657" y="684252"/>
                </a:cubicBezTo>
                <a:lnTo>
                  <a:pt x="936620" y="693062"/>
                </a:lnTo>
                <a:cubicBezTo>
                  <a:pt x="936836" y="693062"/>
                  <a:pt x="937028" y="693302"/>
                  <a:pt x="937676" y="693686"/>
                </a:cubicBezTo>
                <a:cubicBezTo>
                  <a:pt x="936596" y="693686"/>
                  <a:pt x="935947" y="693830"/>
                  <a:pt x="935275" y="693830"/>
                </a:cubicBezTo>
                <a:lnTo>
                  <a:pt x="862066" y="693830"/>
                </a:lnTo>
                <a:cubicBezTo>
                  <a:pt x="861022" y="693868"/>
                  <a:pt x="859985" y="693654"/>
                  <a:pt x="859042" y="693206"/>
                </a:cubicBezTo>
                <a:close/>
                <a:moveTo>
                  <a:pt x="906616" y="682236"/>
                </a:moveTo>
                <a:lnTo>
                  <a:pt x="838976" y="682236"/>
                </a:lnTo>
                <a:cubicBezTo>
                  <a:pt x="837751" y="682246"/>
                  <a:pt x="836542" y="681965"/>
                  <a:pt x="835447" y="681420"/>
                </a:cubicBezTo>
                <a:cubicBezTo>
                  <a:pt x="830647" y="679020"/>
                  <a:pt x="825846" y="676620"/>
                  <a:pt x="820853" y="674219"/>
                </a:cubicBezTo>
                <a:cubicBezTo>
                  <a:pt x="820493" y="674003"/>
                  <a:pt x="820349" y="673643"/>
                  <a:pt x="820733" y="673427"/>
                </a:cubicBezTo>
                <a:cubicBezTo>
                  <a:pt x="821497" y="673132"/>
                  <a:pt x="822329" y="673057"/>
                  <a:pt x="823134" y="673211"/>
                </a:cubicBezTo>
                <a:lnTo>
                  <a:pt x="885805" y="673211"/>
                </a:lnTo>
                <a:cubicBezTo>
                  <a:pt x="886789" y="673211"/>
                  <a:pt x="887942" y="672851"/>
                  <a:pt x="888758" y="673835"/>
                </a:cubicBezTo>
                <a:cubicBezTo>
                  <a:pt x="894614" y="676596"/>
                  <a:pt x="900759" y="678492"/>
                  <a:pt x="906760" y="681036"/>
                </a:cubicBezTo>
                <a:lnTo>
                  <a:pt x="908680" y="681828"/>
                </a:lnTo>
                <a:cubicBezTo>
                  <a:pt x="908046" y="682159"/>
                  <a:pt x="907319" y="682270"/>
                  <a:pt x="906616" y="682140"/>
                </a:cubicBezTo>
                <a:close/>
                <a:moveTo>
                  <a:pt x="888686" y="672179"/>
                </a:moveTo>
                <a:cubicBezTo>
                  <a:pt x="887162" y="672023"/>
                  <a:pt x="885697" y="671504"/>
                  <a:pt x="884413" y="670667"/>
                </a:cubicBezTo>
                <a:cubicBezTo>
                  <a:pt x="880765" y="668747"/>
                  <a:pt x="876852" y="667522"/>
                  <a:pt x="873108" y="665866"/>
                </a:cubicBezTo>
                <a:cubicBezTo>
                  <a:pt x="872577" y="665684"/>
                  <a:pt x="872121" y="665329"/>
                  <a:pt x="871812" y="664858"/>
                </a:cubicBezTo>
                <a:lnTo>
                  <a:pt x="931819" y="664858"/>
                </a:lnTo>
                <a:cubicBezTo>
                  <a:pt x="933127" y="664863"/>
                  <a:pt x="934426" y="665091"/>
                  <a:pt x="935659" y="665530"/>
                </a:cubicBezTo>
                <a:lnTo>
                  <a:pt x="954382" y="671699"/>
                </a:lnTo>
                <a:cubicBezTo>
                  <a:pt x="954631" y="671733"/>
                  <a:pt x="954874" y="671805"/>
                  <a:pt x="955102" y="671915"/>
                </a:cubicBezTo>
                <a:cubicBezTo>
                  <a:pt x="955248" y="672030"/>
                  <a:pt x="955272" y="672241"/>
                  <a:pt x="955159" y="672388"/>
                </a:cubicBezTo>
                <a:cubicBezTo>
                  <a:pt x="955099" y="672465"/>
                  <a:pt x="955008" y="672510"/>
                  <a:pt x="954910" y="672515"/>
                </a:cubicBezTo>
                <a:cubicBezTo>
                  <a:pt x="954228" y="672633"/>
                  <a:pt x="953537" y="672688"/>
                  <a:pt x="952846" y="672683"/>
                </a:cubicBezTo>
                <a:lnTo>
                  <a:pt x="891206" y="672683"/>
                </a:lnTo>
                <a:cubicBezTo>
                  <a:pt x="890342" y="672563"/>
                  <a:pt x="889430" y="672755"/>
                  <a:pt x="888686" y="672083"/>
                </a:cubicBezTo>
                <a:close/>
                <a:moveTo>
                  <a:pt x="927282" y="663274"/>
                </a:moveTo>
                <a:lnTo>
                  <a:pt x="924882" y="663274"/>
                </a:lnTo>
                <a:cubicBezTo>
                  <a:pt x="906287" y="663274"/>
                  <a:pt x="887670" y="663274"/>
                  <a:pt x="869027" y="663274"/>
                </a:cubicBezTo>
                <a:cubicBezTo>
                  <a:pt x="867539" y="663312"/>
                  <a:pt x="866060" y="663041"/>
                  <a:pt x="864683" y="662482"/>
                </a:cubicBezTo>
                <a:cubicBezTo>
                  <a:pt x="861370" y="661090"/>
                  <a:pt x="858034" y="659793"/>
                  <a:pt x="854697" y="658449"/>
                </a:cubicBezTo>
                <a:cubicBezTo>
                  <a:pt x="854097" y="658185"/>
                  <a:pt x="853521" y="657873"/>
                  <a:pt x="852825" y="657537"/>
                </a:cubicBezTo>
                <a:cubicBezTo>
                  <a:pt x="853653" y="657084"/>
                  <a:pt x="854614" y="656940"/>
                  <a:pt x="855538" y="657129"/>
                </a:cubicBezTo>
                <a:lnTo>
                  <a:pt x="908224" y="657129"/>
                </a:lnTo>
                <a:cubicBezTo>
                  <a:pt x="909856" y="657124"/>
                  <a:pt x="911479" y="657393"/>
                  <a:pt x="913025" y="657921"/>
                </a:cubicBezTo>
                <a:cubicBezTo>
                  <a:pt x="917153" y="659385"/>
                  <a:pt x="921330" y="660730"/>
                  <a:pt x="925482" y="662146"/>
                </a:cubicBezTo>
                <a:lnTo>
                  <a:pt x="927354" y="662794"/>
                </a:lnTo>
                <a:close/>
                <a:moveTo>
                  <a:pt x="908776" y="654681"/>
                </a:moveTo>
                <a:cubicBezTo>
                  <a:pt x="905080" y="653385"/>
                  <a:pt x="901311" y="652281"/>
                  <a:pt x="897567" y="650936"/>
                </a:cubicBezTo>
                <a:cubicBezTo>
                  <a:pt x="896960" y="650850"/>
                  <a:pt x="896431" y="650473"/>
                  <a:pt x="896151" y="649928"/>
                </a:cubicBezTo>
                <a:lnTo>
                  <a:pt x="947589" y="649928"/>
                </a:lnTo>
                <a:cubicBezTo>
                  <a:pt x="948556" y="649873"/>
                  <a:pt x="949528" y="649962"/>
                  <a:pt x="950469" y="650192"/>
                </a:cubicBezTo>
                <a:lnTo>
                  <a:pt x="966791" y="654921"/>
                </a:lnTo>
                <a:cubicBezTo>
                  <a:pt x="965944" y="655437"/>
                  <a:pt x="964934" y="655615"/>
                  <a:pt x="963959" y="655425"/>
                </a:cubicBezTo>
                <a:lnTo>
                  <a:pt x="913169" y="655425"/>
                </a:lnTo>
                <a:cubicBezTo>
                  <a:pt x="911671" y="655442"/>
                  <a:pt x="910183" y="655190"/>
                  <a:pt x="908776" y="654681"/>
                </a:cubicBezTo>
                <a:close/>
                <a:moveTo>
                  <a:pt x="940532" y="648320"/>
                </a:moveTo>
                <a:lnTo>
                  <a:pt x="891614" y="648320"/>
                </a:lnTo>
                <a:cubicBezTo>
                  <a:pt x="890913" y="648373"/>
                  <a:pt x="890210" y="648318"/>
                  <a:pt x="889526" y="648152"/>
                </a:cubicBezTo>
                <a:cubicBezTo>
                  <a:pt x="885541" y="646856"/>
                  <a:pt x="881557" y="645464"/>
                  <a:pt x="877524" y="644120"/>
                </a:cubicBezTo>
                <a:cubicBezTo>
                  <a:pt x="877308" y="644120"/>
                  <a:pt x="877212" y="643927"/>
                  <a:pt x="877308" y="643567"/>
                </a:cubicBezTo>
                <a:lnTo>
                  <a:pt x="925314" y="643567"/>
                </a:lnTo>
                <a:cubicBezTo>
                  <a:pt x="926188" y="643493"/>
                  <a:pt x="927069" y="643541"/>
                  <a:pt x="927931" y="643711"/>
                </a:cubicBezTo>
                <a:cubicBezTo>
                  <a:pt x="932731" y="645032"/>
                  <a:pt x="937532" y="646424"/>
                  <a:pt x="942332" y="647816"/>
                </a:cubicBezTo>
                <a:cubicBezTo>
                  <a:pt x="941852" y="648704"/>
                  <a:pt x="941132" y="648392"/>
                  <a:pt x="940532" y="648392"/>
                </a:cubicBezTo>
                <a:close/>
                <a:moveTo>
                  <a:pt x="925074" y="641263"/>
                </a:moveTo>
                <a:cubicBezTo>
                  <a:pt x="922040" y="640433"/>
                  <a:pt x="919064" y="639398"/>
                  <a:pt x="916169" y="638167"/>
                </a:cubicBezTo>
                <a:lnTo>
                  <a:pt x="959710" y="638167"/>
                </a:lnTo>
                <a:cubicBezTo>
                  <a:pt x="961724" y="638133"/>
                  <a:pt x="963733" y="638368"/>
                  <a:pt x="965687" y="638863"/>
                </a:cubicBezTo>
                <a:cubicBezTo>
                  <a:pt x="969192" y="639823"/>
                  <a:pt x="972720" y="640687"/>
                  <a:pt x="976609" y="641671"/>
                </a:cubicBezTo>
                <a:cubicBezTo>
                  <a:pt x="975588" y="642041"/>
                  <a:pt x="974494" y="642166"/>
                  <a:pt x="973416" y="642031"/>
                </a:cubicBezTo>
                <a:lnTo>
                  <a:pt x="930787" y="642031"/>
                </a:lnTo>
                <a:cubicBezTo>
                  <a:pt x="928857" y="642103"/>
                  <a:pt x="926930" y="641868"/>
                  <a:pt x="925074" y="641335"/>
                </a:cubicBezTo>
                <a:close/>
                <a:moveTo>
                  <a:pt x="952534" y="636463"/>
                </a:moveTo>
                <a:lnTo>
                  <a:pt x="910672" y="636463"/>
                </a:lnTo>
                <a:cubicBezTo>
                  <a:pt x="909535" y="636511"/>
                  <a:pt x="908399" y="636364"/>
                  <a:pt x="907312" y="636031"/>
                </a:cubicBezTo>
                <a:cubicBezTo>
                  <a:pt x="904168" y="634950"/>
                  <a:pt x="900807" y="634686"/>
                  <a:pt x="897711" y="633366"/>
                </a:cubicBezTo>
                <a:cubicBezTo>
                  <a:pt x="897471" y="633366"/>
                  <a:pt x="897183" y="633246"/>
                  <a:pt x="897015" y="633078"/>
                </a:cubicBezTo>
                <a:cubicBezTo>
                  <a:pt x="896883" y="632929"/>
                  <a:pt x="896892" y="632704"/>
                  <a:pt x="897041" y="632569"/>
                </a:cubicBezTo>
                <a:cubicBezTo>
                  <a:pt x="897101" y="632516"/>
                  <a:pt x="897176" y="632485"/>
                  <a:pt x="897255" y="632478"/>
                </a:cubicBezTo>
                <a:cubicBezTo>
                  <a:pt x="897857" y="632382"/>
                  <a:pt x="898467" y="632334"/>
                  <a:pt x="899079" y="632334"/>
                </a:cubicBezTo>
                <a:lnTo>
                  <a:pt x="939884" y="632334"/>
                </a:lnTo>
                <a:cubicBezTo>
                  <a:pt x="940724" y="632334"/>
                  <a:pt x="941636" y="632142"/>
                  <a:pt x="942284" y="632814"/>
                </a:cubicBezTo>
                <a:cubicBezTo>
                  <a:pt x="942421" y="632908"/>
                  <a:pt x="942604" y="632908"/>
                  <a:pt x="942740" y="632814"/>
                </a:cubicBezTo>
                <a:cubicBezTo>
                  <a:pt x="943333" y="632656"/>
                  <a:pt x="943967" y="632831"/>
                  <a:pt x="944397" y="633270"/>
                </a:cubicBezTo>
                <a:cubicBezTo>
                  <a:pt x="944526" y="633359"/>
                  <a:pt x="944699" y="633359"/>
                  <a:pt x="944829" y="633270"/>
                </a:cubicBezTo>
                <a:cubicBezTo>
                  <a:pt x="945431" y="633109"/>
                  <a:pt x="946072" y="633282"/>
                  <a:pt x="946509" y="633726"/>
                </a:cubicBezTo>
                <a:cubicBezTo>
                  <a:pt x="946636" y="633822"/>
                  <a:pt x="946814" y="633822"/>
                  <a:pt x="946941" y="633726"/>
                </a:cubicBezTo>
                <a:cubicBezTo>
                  <a:pt x="947543" y="633565"/>
                  <a:pt x="948184" y="633738"/>
                  <a:pt x="948621" y="634182"/>
                </a:cubicBezTo>
                <a:cubicBezTo>
                  <a:pt x="948748" y="634278"/>
                  <a:pt x="948926" y="634278"/>
                  <a:pt x="949053" y="634182"/>
                </a:cubicBezTo>
                <a:cubicBezTo>
                  <a:pt x="949656" y="634026"/>
                  <a:pt x="950294" y="634199"/>
                  <a:pt x="950733" y="634638"/>
                </a:cubicBezTo>
                <a:cubicBezTo>
                  <a:pt x="950861" y="634734"/>
                  <a:pt x="951038" y="634734"/>
                  <a:pt x="951165" y="634638"/>
                </a:cubicBezTo>
                <a:cubicBezTo>
                  <a:pt x="951758" y="634480"/>
                  <a:pt x="952392" y="634655"/>
                  <a:pt x="952822" y="635094"/>
                </a:cubicBezTo>
                <a:cubicBezTo>
                  <a:pt x="952958" y="635188"/>
                  <a:pt x="953141" y="635188"/>
                  <a:pt x="953278" y="635094"/>
                </a:cubicBezTo>
                <a:cubicBezTo>
                  <a:pt x="953883" y="634919"/>
                  <a:pt x="954533" y="635140"/>
                  <a:pt x="954910" y="635646"/>
                </a:cubicBezTo>
                <a:cubicBezTo>
                  <a:pt x="954286" y="636919"/>
                  <a:pt x="953374" y="636631"/>
                  <a:pt x="952534" y="636631"/>
                </a:cubicBezTo>
                <a:close/>
                <a:moveTo>
                  <a:pt x="932347" y="630294"/>
                </a:moveTo>
                <a:cubicBezTo>
                  <a:pt x="932945" y="630114"/>
                  <a:pt x="933595" y="630301"/>
                  <a:pt x="934003" y="630774"/>
                </a:cubicBezTo>
                <a:cubicBezTo>
                  <a:pt x="934066" y="630860"/>
                  <a:pt x="934186" y="630879"/>
                  <a:pt x="934272" y="630817"/>
                </a:cubicBezTo>
                <a:cubicBezTo>
                  <a:pt x="934289" y="630805"/>
                  <a:pt x="934303" y="630791"/>
                  <a:pt x="934315" y="630774"/>
                </a:cubicBezTo>
                <a:lnTo>
                  <a:pt x="934315" y="630774"/>
                </a:lnTo>
                <a:cubicBezTo>
                  <a:pt x="934555" y="630774"/>
                  <a:pt x="934843" y="630774"/>
                  <a:pt x="935035" y="630966"/>
                </a:cubicBezTo>
                <a:cubicBezTo>
                  <a:pt x="935201" y="631050"/>
                  <a:pt x="935268" y="631252"/>
                  <a:pt x="935184" y="631417"/>
                </a:cubicBezTo>
                <a:cubicBezTo>
                  <a:pt x="935151" y="631482"/>
                  <a:pt x="935100" y="631535"/>
                  <a:pt x="935035" y="631566"/>
                </a:cubicBezTo>
                <a:cubicBezTo>
                  <a:pt x="934443" y="631688"/>
                  <a:pt x="933840" y="631753"/>
                  <a:pt x="933235" y="631758"/>
                </a:cubicBezTo>
                <a:lnTo>
                  <a:pt x="892766" y="631758"/>
                </a:lnTo>
                <a:cubicBezTo>
                  <a:pt x="891902" y="631758"/>
                  <a:pt x="890990" y="631926"/>
                  <a:pt x="890366" y="631254"/>
                </a:cubicBezTo>
                <a:cubicBezTo>
                  <a:pt x="887430" y="630663"/>
                  <a:pt x="884569" y="629737"/>
                  <a:pt x="881845" y="628494"/>
                </a:cubicBezTo>
                <a:cubicBezTo>
                  <a:pt x="882440" y="628124"/>
                  <a:pt x="883155" y="628004"/>
                  <a:pt x="883837" y="628158"/>
                </a:cubicBezTo>
                <a:cubicBezTo>
                  <a:pt x="895839" y="628158"/>
                  <a:pt x="907840" y="628158"/>
                  <a:pt x="919842" y="628158"/>
                </a:cubicBezTo>
                <a:cubicBezTo>
                  <a:pt x="922271" y="628102"/>
                  <a:pt x="924695" y="628393"/>
                  <a:pt x="927042" y="629022"/>
                </a:cubicBezTo>
                <a:cubicBezTo>
                  <a:pt x="928096" y="629449"/>
                  <a:pt x="929217" y="629684"/>
                  <a:pt x="930355" y="629718"/>
                </a:cubicBezTo>
                <a:cubicBezTo>
                  <a:pt x="930945" y="629550"/>
                  <a:pt x="931579" y="629715"/>
                  <a:pt x="932011" y="630150"/>
                </a:cubicBezTo>
                <a:cubicBezTo>
                  <a:pt x="932049" y="630313"/>
                  <a:pt x="932181" y="630435"/>
                  <a:pt x="932347" y="630462"/>
                </a:cubicBezTo>
                <a:close/>
                <a:moveTo>
                  <a:pt x="881797" y="630294"/>
                </a:moveTo>
                <a:cubicBezTo>
                  <a:pt x="882397" y="630135"/>
                  <a:pt x="883035" y="630342"/>
                  <a:pt x="883429" y="630822"/>
                </a:cubicBezTo>
                <a:lnTo>
                  <a:pt x="883429" y="630822"/>
                </a:lnTo>
                <a:cubicBezTo>
                  <a:pt x="883669" y="630822"/>
                  <a:pt x="883957" y="630966"/>
                  <a:pt x="884077" y="631134"/>
                </a:cubicBezTo>
                <a:cubicBezTo>
                  <a:pt x="884197" y="631302"/>
                  <a:pt x="884077" y="631662"/>
                  <a:pt x="883813" y="631710"/>
                </a:cubicBezTo>
                <a:cubicBezTo>
                  <a:pt x="883211" y="631806"/>
                  <a:pt x="882599" y="631854"/>
                  <a:pt x="881989" y="631854"/>
                </a:cubicBezTo>
                <a:lnTo>
                  <a:pt x="841184" y="631854"/>
                </a:lnTo>
                <a:cubicBezTo>
                  <a:pt x="840320" y="631854"/>
                  <a:pt x="839408" y="632022"/>
                  <a:pt x="838784" y="631326"/>
                </a:cubicBezTo>
                <a:lnTo>
                  <a:pt x="831583" y="628686"/>
                </a:lnTo>
                <a:lnTo>
                  <a:pt x="831583" y="628230"/>
                </a:lnTo>
                <a:lnTo>
                  <a:pt x="833983" y="628230"/>
                </a:lnTo>
                <a:cubicBezTo>
                  <a:pt x="845984" y="628230"/>
                  <a:pt x="857818" y="628230"/>
                  <a:pt x="869747" y="628230"/>
                </a:cubicBezTo>
                <a:cubicBezTo>
                  <a:pt x="872726" y="628155"/>
                  <a:pt x="875698" y="628585"/>
                  <a:pt x="878532" y="629502"/>
                </a:cubicBezTo>
                <a:cubicBezTo>
                  <a:pt x="879562" y="629991"/>
                  <a:pt x="880664" y="630308"/>
                  <a:pt x="881797" y="630438"/>
                </a:cubicBezTo>
                <a:close/>
                <a:moveTo>
                  <a:pt x="832735" y="630822"/>
                </a:moveTo>
                <a:cubicBezTo>
                  <a:pt x="832975" y="630822"/>
                  <a:pt x="833263" y="630942"/>
                  <a:pt x="833431" y="631110"/>
                </a:cubicBezTo>
                <a:cubicBezTo>
                  <a:pt x="833563" y="631259"/>
                  <a:pt x="833553" y="631484"/>
                  <a:pt x="833404" y="631619"/>
                </a:cubicBezTo>
                <a:cubicBezTo>
                  <a:pt x="833344" y="631672"/>
                  <a:pt x="833270" y="631703"/>
                  <a:pt x="833191" y="631710"/>
                </a:cubicBezTo>
                <a:cubicBezTo>
                  <a:pt x="832588" y="631806"/>
                  <a:pt x="831979" y="631854"/>
                  <a:pt x="831367" y="631854"/>
                </a:cubicBezTo>
                <a:lnTo>
                  <a:pt x="790057" y="631854"/>
                </a:lnTo>
                <a:cubicBezTo>
                  <a:pt x="789193" y="631854"/>
                  <a:pt x="788281" y="632046"/>
                  <a:pt x="787537" y="631398"/>
                </a:cubicBezTo>
                <a:cubicBezTo>
                  <a:pt x="785137" y="630918"/>
                  <a:pt x="783193" y="629526"/>
                  <a:pt x="780936" y="628998"/>
                </a:cubicBezTo>
                <a:cubicBezTo>
                  <a:pt x="780936" y="627941"/>
                  <a:pt x="781705" y="628350"/>
                  <a:pt x="782088" y="628350"/>
                </a:cubicBezTo>
                <a:cubicBezTo>
                  <a:pt x="795962" y="628350"/>
                  <a:pt x="809836" y="628350"/>
                  <a:pt x="823710" y="628350"/>
                </a:cubicBezTo>
                <a:cubicBezTo>
                  <a:pt x="824670" y="628388"/>
                  <a:pt x="825615" y="628573"/>
                  <a:pt x="826518" y="628902"/>
                </a:cubicBezTo>
                <a:close/>
                <a:moveTo>
                  <a:pt x="782160" y="630822"/>
                </a:moveTo>
                <a:lnTo>
                  <a:pt x="782160" y="630822"/>
                </a:lnTo>
                <a:cubicBezTo>
                  <a:pt x="782405" y="630863"/>
                  <a:pt x="782633" y="630961"/>
                  <a:pt x="782833" y="631110"/>
                </a:cubicBezTo>
                <a:cubicBezTo>
                  <a:pt x="782953" y="631268"/>
                  <a:pt x="782924" y="631494"/>
                  <a:pt x="782765" y="631614"/>
                </a:cubicBezTo>
                <a:cubicBezTo>
                  <a:pt x="782715" y="631652"/>
                  <a:pt x="782655" y="631679"/>
                  <a:pt x="782593" y="631686"/>
                </a:cubicBezTo>
                <a:cubicBezTo>
                  <a:pt x="781990" y="631782"/>
                  <a:pt x="781378" y="631830"/>
                  <a:pt x="780768" y="631830"/>
                </a:cubicBezTo>
                <a:lnTo>
                  <a:pt x="738403" y="631830"/>
                </a:lnTo>
                <a:cubicBezTo>
                  <a:pt x="737539" y="631830"/>
                  <a:pt x="736627" y="632022"/>
                  <a:pt x="735883" y="631374"/>
                </a:cubicBezTo>
                <a:lnTo>
                  <a:pt x="730890" y="628734"/>
                </a:lnTo>
                <a:lnTo>
                  <a:pt x="730890" y="628230"/>
                </a:lnTo>
                <a:lnTo>
                  <a:pt x="733099" y="628230"/>
                </a:lnTo>
                <a:cubicBezTo>
                  <a:pt x="746204" y="628230"/>
                  <a:pt x="759334" y="628230"/>
                  <a:pt x="772463" y="628230"/>
                </a:cubicBezTo>
                <a:cubicBezTo>
                  <a:pt x="774729" y="628182"/>
                  <a:pt x="776971" y="628693"/>
                  <a:pt x="778992" y="629718"/>
                </a:cubicBezTo>
                <a:cubicBezTo>
                  <a:pt x="779983" y="630289"/>
                  <a:pt x="781049" y="630716"/>
                  <a:pt x="782160" y="630990"/>
                </a:cubicBezTo>
                <a:close/>
                <a:moveTo>
                  <a:pt x="722705" y="628278"/>
                </a:moveTo>
                <a:cubicBezTo>
                  <a:pt x="725965" y="628412"/>
                  <a:pt x="729119" y="629468"/>
                  <a:pt x="731802" y="631326"/>
                </a:cubicBezTo>
                <a:cubicBezTo>
                  <a:pt x="730482" y="631326"/>
                  <a:pt x="729762" y="631446"/>
                  <a:pt x="729042" y="631446"/>
                </a:cubicBezTo>
                <a:cubicBezTo>
                  <a:pt x="715336" y="631446"/>
                  <a:pt x="701631" y="631446"/>
                  <a:pt x="687949" y="631446"/>
                </a:cubicBezTo>
                <a:cubicBezTo>
                  <a:pt x="685018" y="631604"/>
                  <a:pt x="682169" y="630452"/>
                  <a:pt x="680172" y="628302"/>
                </a:cubicBezTo>
                <a:lnTo>
                  <a:pt x="683172" y="628302"/>
                </a:lnTo>
                <a:cubicBezTo>
                  <a:pt x="696350" y="628398"/>
                  <a:pt x="709528" y="628494"/>
                  <a:pt x="722705" y="628278"/>
                </a:cubicBezTo>
                <a:close/>
                <a:moveTo>
                  <a:pt x="680916" y="631446"/>
                </a:moveTo>
                <a:lnTo>
                  <a:pt x="677868" y="631446"/>
                </a:lnTo>
                <a:cubicBezTo>
                  <a:pt x="663730" y="631446"/>
                  <a:pt x="649592" y="631446"/>
                  <a:pt x="635454" y="631446"/>
                </a:cubicBezTo>
                <a:cubicBezTo>
                  <a:pt x="633201" y="631489"/>
                  <a:pt x="631112" y="630279"/>
                  <a:pt x="630030" y="628302"/>
                </a:cubicBezTo>
                <a:lnTo>
                  <a:pt x="632622" y="628302"/>
                </a:lnTo>
                <a:cubicBezTo>
                  <a:pt x="646136" y="628302"/>
                  <a:pt x="659649" y="628302"/>
                  <a:pt x="673187" y="628302"/>
                </a:cubicBezTo>
                <a:cubicBezTo>
                  <a:pt x="676101" y="628182"/>
                  <a:pt x="678924" y="629338"/>
                  <a:pt x="680916" y="631470"/>
                </a:cubicBezTo>
                <a:close/>
                <a:moveTo>
                  <a:pt x="635022" y="636247"/>
                </a:moveTo>
                <a:cubicBezTo>
                  <a:pt x="634374" y="636919"/>
                  <a:pt x="633558" y="636583"/>
                  <a:pt x="632838" y="636583"/>
                </a:cubicBezTo>
                <a:lnTo>
                  <a:pt x="586536" y="636583"/>
                </a:lnTo>
                <a:cubicBezTo>
                  <a:pt x="583392" y="636583"/>
                  <a:pt x="583392" y="636583"/>
                  <a:pt x="582480" y="633150"/>
                </a:cubicBezTo>
                <a:cubicBezTo>
                  <a:pt x="583404" y="632915"/>
                  <a:pt x="584367" y="632857"/>
                  <a:pt x="585312" y="632982"/>
                </a:cubicBezTo>
                <a:cubicBezTo>
                  <a:pt x="599714" y="632982"/>
                  <a:pt x="614116" y="632982"/>
                  <a:pt x="628518" y="632982"/>
                </a:cubicBezTo>
                <a:cubicBezTo>
                  <a:pt x="631136" y="632769"/>
                  <a:pt x="633654" y="634050"/>
                  <a:pt x="635022" y="636295"/>
                </a:cubicBezTo>
                <a:close/>
                <a:moveTo>
                  <a:pt x="627821" y="631446"/>
                </a:moveTo>
                <a:lnTo>
                  <a:pt x="583536" y="631446"/>
                </a:lnTo>
                <a:cubicBezTo>
                  <a:pt x="580944" y="631446"/>
                  <a:pt x="580944" y="631446"/>
                  <a:pt x="580152" y="628566"/>
                </a:cubicBezTo>
                <a:cubicBezTo>
                  <a:pt x="580922" y="628299"/>
                  <a:pt x="581748" y="628232"/>
                  <a:pt x="582552" y="628374"/>
                </a:cubicBezTo>
                <a:cubicBezTo>
                  <a:pt x="596762" y="628374"/>
                  <a:pt x="610971" y="628374"/>
                  <a:pt x="625205" y="628374"/>
                </a:cubicBezTo>
                <a:cubicBezTo>
                  <a:pt x="627188" y="628424"/>
                  <a:pt x="629002" y="629494"/>
                  <a:pt x="630006" y="631206"/>
                </a:cubicBezTo>
                <a:cubicBezTo>
                  <a:pt x="629302" y="631540"/>
                  <a:pt x="628510" y="631631"/>
                  <a:pt x="627749" y="631470"/>
                </a:cubicBezTo>
                <a:close/>
                <a:moveTo>
                  <a:pt x="581760" y="636631"/>
                </a:moveTo>
                <a:lnTo>
                  <a:pt x="533082" y="636631"/>
                </a:lnTo>
                <a:cubicBezTo>
                  <a:pt x="532643" y="636655"/>
                  <a:pt x="532201" y="636655"/>
                  <a:pt x="531762" y="636631"/>
                </a:cubicBezTo>
                <a:cubicBezTo>
                  <a:pt x="531114" y="636631"/>
                  <a:pt x="530177" y="636967"/>
                  <a:pt x="529961" y="636031"/>
                </a:cubicBezTo>
                <a:cubicBezTo>
                  <a:pt x="529829" y="635171"/>
                  <a:pt x="529829" y="634297"/>
                  <a:pt x="529961" y="633438"/>
                </a:cubicBezTo>
                <a:cubicBezTo>
                  <a:pt x="529961" y="633102"/>
                  <a:pt x="530489" y="633030"/>
                  <a:pt x="530850" y="633030"/>
                </a:cubicBezTo>
                <a:lnTo>
                  <a:pt x="577415" y="633030"/>
                </a:lnTo>
                <a:cubicBezTo>
                  <a:pt x="580584" y="633078"/>
                  <a:pt x="580584" y="633078"/>
                  <a:pt x="581688" y="636655"/>
                </a:cubicBezTo>
                <a:close/>
                <a:moveTo>
                  <a:pt x="576959" y="631446"/>
                </a:moveTo>
                <a:lnTo>
                  <a:pt x="531354" y="631446"/>
                </a:lnTo>
                <a:cubicBezTo>
                  <a:pt x="530273" y="631566"/>
                  <a:pt x="529769" y="631206"/>
                  <a:pt x="529769" y="630006"/>
                </a:cubicBezTo>
                <a:cubicBezTo>
                  <a:pt x="529769" y="628806"/>
                  <a:pt x="530153" y="628326"/>
                  <a:pt x="531426" y="628350"/>
                </a:cubicBezTo>
                <a:cubicBezTo>
                  <a:pt x="539155" y="628350"/>
                  <a:pt x="546883" y="628350"/>
                  <a:pt x="554588" y="628350"/>
                </a:cubicBezTo>
                <a:lnTo>
                  <a:pt x="575543" y="628350"/>
                </a:lnTo>
                <a:cubicBezTo>
                  <a:pt x="578351" y="628350"/>
                  <a:pt x="578351" y="628350"/>
                  <a:pt x="579143" y="631422"/>
                </a:cubicBezTo>
                <a:close/>
                <a:moveTo>
                  <a:pt x="530033" y="638647"/>
                </a:moveTo>
                <a:cubicBezTo>
                  <a:pt x="530033" y="638287"/>
                  <a:pt x="530586" y="638263"/>
                  <a:pt x="530922" y="638263"/>
                </a:cubicBezTo>
                <a:lnTo>
                  <a:pt x="579576" y="638263"/>
                </a:lnTo>
                <a:cubicBezTo>
                  <a:pt x="583104" y="638263"/>
                  <a:pt x="583104" y="638263"/>
                  <a:pt x="584520" y="642127"/>
                </a:cubicBezTo>
                <a:lnTo>
                  <a:pt x="532746" y="642127"/>
                </a:lnTo>
                <a:cubicBezTo>
                  <a:pt x="532393" y="642151"/>
                  <a:pt x="532040" y="642151"/>
                  <a:pt x="531690" y="642127"/>
                </a:cubicBezTo>
                <a:cubicBezTo>
                  <a:pt x="531090" y="642127"/>
                  <a:pt x="530249" y="642391"/>
                  <a:pt x="530009" y="641743"/>
                </a:cubicBezTo>
                <a:cubicBezTo>
                  <a:pt x="529676" y="640733"/>
                  <a:pt x="529652" y="639648"/>
                  <a:pt x="529937" y="638623"/>
                </a:cubicBezTo>
                <a:close/>
                <a:moveTo>
                  <a:pt x="529937" y="645080"/>
                </a:moveTo>
                <a:cubicBezTo>
                  <a:pt x="529937" y="644120"/>
                  <a:pt x="530225" y="643567"/>
                  <a:pt x="531306" y="643663"/>
                </a:cubicBezTo>
                <a:cubicBezTo>
                  <a:pt x="531906" y="643663"/>
                  <a:pt x="532530" y="643663"/>
                  <a:pt x="533130" y="643663"/>
                </a:cubicBezTo>
                <a:lnTo>
                  <a:pt x="582312" y="643663"/>
                </a:lnTo>
                <a:cubicBezTo>
                  <a:pt x="585792" y="643663"/>
                  <a:pt x="585792" y="643663"/>
                  <a:pt x="587280" y="646904"/>
                </a:cubicBezTo>
                <a:cubicBezTo>
                  <a:pt x="587559" y="647302"/>
                  <a:pt x="587655" y="647799"/>
                  <a:pt x="587545" y="648272"/>
                </a:cubicBezTo>
                <a:cubicBezTo>
                  <a:pt x="586647" y="648466"/>
                  <a:pt x="585723" y="648514"/>
                  <a:pt x="584808" y="648416"/>
                </a:cubicBezTo>
                <a:lnTo>
                  <a:pt x="532914" y="648416"/>
                </a:lnTo>
                <a:cubicBezTo>
                  <a:pt x="529625" y="648416"/>
                  <a:pt x="529649" y="648416"/>
                  <a:pt x="529937" y="645080"/>
                </a:cubicBezTo>
                <a:close/>
                <a:moveTo>
                  <a:pt x="534474" y="657081"/>
                </a:moveTo>
                <a:cubicBezTo>
                  <a:pt x="552812" y="657081"/>
                  <a:pt x="571150" y="657081"/>
                  <a:pt x="589489" y="657081"/>
                </a:cubicBezTo>
                <a:cubicBezTo>
                  <a:pt x="591330" y="656781"/>
                  <a:pt x="593101" y="657921"/>
                  <a:pt x="593593" y="659721"/>
                </a:cubicBezTo>
                <a:cubicBezTo>
                  <a:pt x="594143" y="660794"/>
                  <a:pt x="594623" y="661901"/>
                  <a:pt x="595033" y="663034"/>
                </a:cubicBezTo>
                <a:cubicBezTo>
                  <a:pt x="594268" y="663324"/>
                  <a:pt x="593440" y="663406"/>
                  <a:pt x="592633" y="663274"/>
                </a:cubicBezTo>
                <a:lnTo>
                  <a:pt x="532626" y="663274"/>
                </a:lnTo>
                <a:cubicBezTo>
                  <a:pt x="532194" y="663250"/>
                  <a:pt x="531762" y="663250"/>
                  <a:pt x="531330" y="663274"/>
                </a:cubicBezTo>
                <a:cubicBezTo>
                  <a:pt x="530321" y="663274"/>
                  <a:pt x="529985" y="662938"/>
                  <a:pt x="529937" y="661930"/>
                </a:cubicBezTo>
                <a:cubicBezTo>
                  <a:pt x="529553" y="657081"/>
                  <a:pt x="529505" y="657081"/>
                  <a:pt x="534378" y="657081"/>
                </a:cubicBezTo>
                <a:close/>
                <a:moveTo>
                  <a:pt x="594481" y="657393"/>
                </a:moveTo>
                <a:cubicBezTo>
                  <a:pt x="595283" y="657019"/>
                  <a:pt x="596183" y="656908"/>
                  <a:pt x="597050" y="657081"/>
                </a:cubicBezTo>
                <a:cubicBezTo>
                  <a:pt x="616012" y="657081"/>
                  <a:pt x="634974" y="657081"/>
                  <a:pt x="653913" y="657081"/>
                </a:cubicBezTo>
                <a:cubicBezTo>
                  <a:pt x="655314" y="656975"/>
                  <a:pt x="656683" y="657535"/>
                  <a:pt x="657609" y="658593"/>
                </a:cubicBezTo>
                <a:cubicBezTo>
                  <a:pt x="658929" y="660057"/>
                  <a:pt x="660369" y="661402"/>
                  <a:pt x="662218" y="663394"/>
                </a:cubicBezTo>
                <a:lnTo>
                  <a:pt x="659073" y="663394"/>
                </a:lnTo>
                <a:cubicBezTo>
                  <a:pt x="639319" y="663394"/>
                  <a:pt x="619564" y="663394"/>
                  <a:pt x="599834" y="663394"/>
                </a:cubicBezTo>
                <a:cubicBezTo>
                  <a:pt x="597914" y="663394"/>
                  <a:pt x="596666" y="663034"/>
                  <a:pt x="596066" y="660994"/>
                </a:cubicBezTo>
                <a:cubicBezTo>
                  <a:pt x="595427" y="659813"/>
                  <a:pt x="594858" y="658593"/>
                  <a:pt x="594361" y="657345"/>
                </a:cubicBezTo>
                <a:close/>
                <a:moveTo>
                  <a:pt x="600818" y="664810"/>
                </a:moveTo>
                <a:cubicBezTo>
                  <a:pt x="621005" y="664810"/>
                  <a:pt x="641215" y="664810"/>
                  <a:pt x="661402" y="664810"/>
                </a:cubicBezTo>
                <a:cubicBezTo>
                  <a:pt x="662880" y="664707"/>
                  <a:pt x="664325" y="665290"/>
                  <a:pt x="665314" y="666394"/>
                </a:cubicBezTo>
                <a:cubicBezTo>
                  <a:pt x="666970" y="668194"/>
                  <a:pt x="668843" y="669803"/>
                  <a:pt x="670571" y="671435"/>
                </a:cubicBezTo>
                <a:cubicBezTo>
                  <a:pt x="669995" y="672443"/>
                  <a:pt x="669299" y="672131"/>
                  <a:pt x="668747" y="672131"/>
                </a:cubicBezTo>
                <a:cubicBezTo>
                  <a:pt x="647079" y="672131"/>
                  <a:pt x="625397" y="672131"/>
                  <a:pt x="603699" y="672131"/>
                </a:cubicBezTo>
                <a:cubicBezTo>
                  <a:pt x="602381" y="672337"/>
                  <a:pt x="601106" y="671552"/>
                  <a:pt x="600698" y="670283"/>
                </a:cubicBezTo>
                <a:cubicBezTo>
                  <a:pt x="599800" y="668593"/>
                  <a:pt x="598999" y="666855"/>
                  <a:pt x="598298" y="665074"/>
                </a:cubicBezTo>
                <a:cubicBezTo>
                  <a:pt x="599059" y="664772"/>
                  <a:pt x="599884" y="664666"/>
                  <a:pt x="600698" y="664762"/>
                </a:cubicBezTo>
                <a:close/>
                <a:moveTo>
                  <a:pt x="605475" y="673667"/>
                </a:moveTo>
                <a:cubicBezTo>
                  <a:pt x="626981" y="673667"/>
                  <a:pt x="648488" y="673667"/>
                  <a:pt x="669995" y="673667"/>
                </a:cubicBezTo>
                <a:cubicBezTo>
                  <a:pt x="671646" y="673535"/>
                  <a:pt x="673261" y="674183"/>
                  <a:pt x="674363" y="675419"/>
                </a:cubicBezTo>
                <a:cubicBezTo>
                  <a:pt x="676380" y="677580"/>
                  <a:pt x="678588" y="679548"/>
                  <a:pt x="680916" y="681804"/>
                </a:cubicBezTo>
                <a:cubicBezTo>
                  <a:pt x="680100" y="682183"/>
                  <a:pt x="679193" y="682325"/>
                  <a:pt x="678300" y="682212"/>
                </a:cubicBezTo>
                <a:cubicBezTo>
                  <a:pt x="655209" y="682212"/>
                  <a:pt x="632118" y="682212"/>
                  <a:pt x="609027" y="682212"/>
                </a:cubicBezTo>
                <a:cubicBezTo>
                  <a:pt x="607465" y="682426"/>
                  <a:pt x="605974" y="681482"/>
                  <a:pt x="605499" y="679980"/>
                </a:cubicBezTo>
                <a:cubicBezTo>
                  <a:pt x="604659" y="677964"/>
                  <a:pt x="603603" y="676067"/>
                  <a:pt x="602402" y="673643"/>
                </a:cubicBezTo>
                <a:close/>
                <a:moveTo>
                  <a:pt x="606891" y="686173"/>
                </a:moveTo>
                <a:cubicBezTo>
                  <a:pt x="607875" y="688573"/>
                  <a:pt x="609411" y="690973"/>
                  <a:pt x="610275" y="693542"/>
                </a:cubicBezTo>
                <a:cubicBezTo>
                  <a:pt x="609406" y="693806"/>
                  <a:pt x="608489" y="693887"/>
                  <a:pt x="607587" y="693782"/>
                </a:cubicBezTo>
                <a:lnTo>
                  <a:pt x="532146" y="693782"/>
                </a:lnTo>
                <a:cubicBezTo>
                  <a:pt x="529745" y="693782"/>
                  <a:pt x="529865" y="693782"/>
                  <a:pt x="529865" y="691501"/>
                </a:cubicBezTo>
                <a:cubicBezTo>
                  <a:pt x="529865" y="689221"/>
                  <a:pt x="529865" y="687277"/>
                  <a:pt x="529865" y="685189"/>
                </a:cubicBezTo>
                <a:cubicBezTo>
                  <a:pt x="529865" y="684204"/>
                  <a:pt x="530177" y="683676"/>
                  <a:pt x="531234" y="683772"/>
                </a:cubicBezTo>
                <a:lnTo>
                  <a:pt x="532818" y="683772"/>
                </a:lnTo>
                <a:cubicBezTo>
                  <a:pt x="556149" y="683772"/>
                  <a:pt x="579504" y="683772"/>
                  <a:pt x="602858" y="683772"/>
                </a:cubicBezTo>
                <a:cubicBezTo>
                  <a:pt x="604553" y="683516"/>
                  <a:pt x="606188" y="684504"/>
                  <a:pt x="606747" y="686125"/>
                </a:cubicBezTo>
                <a:close/>
                <a:moveTo>
                  <a:pt x="531642" y="695366"/>
                </a:moveTo>
                <a:cubicBezTo>
                  <a:pt x="532081" y="695390"/>
                  <a:pt x="532523" y="695390"/>
                  <a:pt x="532962" y="695366"/>
                </a:cubicBezTo>
                <a:cubicBezTo>
                  <a:pt x="558213" y="695366"/>
                  <a:pt x="583481" y="695366"/>
                  <a:pt x="608763" y="695366"/>
                </a:cubicBezTo>
                <a:cubicBezTo>
                  <a:pt x="610415" y="695102"/>
                  <a:pt x="612016" y="696064"/>
                  <a:pt x="612556" y="697646"/>
                </a:cubicBezTo>
                <a:cubicBezTo>
                  <a:pt x="613636" y="700238"/>
                  <a:pt x="614956" y="702687"/>
                  <a:pt x="616252" y="705207"/>
                </a:cubicBezTo>
                <a:cubicBezTo>
                  <a:pt x="616564" y="705807"/>
                  <a:pt x="617068" y="706359"/>
                  <a:pt x="616876" y="707151"/>
                </a:cubicBezTo>
                <a:cubicBezTo>
                  <a:pt x="616029" y="707403"/>
                  <a:pt x="615136" y="707468"/>
                  <a:pt x="614260" y="707343"/>
                </a:cubicBezTo>
                <a:cubicBezTo>
                  <a:pt x="587153" y="707343"/>
                  <a:pt x="560044" y="707343"/>
                  <a:pt x="532938" y="707343"/>
                </a:cubicBezTo>
                <a:cubicBezTo>
                  <a:pt x="529649" y="707343"/>
                  <a:pt x="530009" y="707703"/>
                  <a:pt x="529985" y="704391"/>
                </a:cubicBezTo>
                <a:cubicBezTo>
                  <a:pt x="529985" y="701991"/>
                  <a:pt x="529985" y="699470"/>
                  <a:pt x="529985" y="697022"/>
                </a:cubicBezTo>
                <a:cubicBezTo>
                  <a:pt x="529793" y="695654"/>
                  <a:pt x="530273" y="695174"/>
                  <a:pt x="531522" y="695318"/>
                </a:cubicBezTo>
                <a:close/>
                <a:moveTo>
                  <a:pt x="530033" y="709000"/>
                </a:moveTo>
                <a:cubicBezTo>
                  <a:pt x="531066" y="709000"/>
                  <a:pt x="532122" y="709000"/>
                  <a:pt x="533178" y="709000"/>
                </a:cubicBezTo>
                <a:cubicBezTo>
                  <a:pt x="560541" y="709000"/>
                  <a:pt x="587905" y="709000"/>
                  <a:pt x="615268" y="709000"/>
                </a:cubicBezTo>
                <a:cubicBezTo>
                  <a:pt x="617090" y="708738"/>
                  <a:pt x="618842" y="709804"/>
                  <a:pt x="619444" y="711544"/>
                </a:cubicBezTo>
                <a:cubicBezTo>
                  <a:pt x="621101" y="715192"/>
                  <a:pt x="623045" y="718745"/>
                  <a:pt x="624869" y="722321"/>
                </a:cubicBezTo>
                <a:cubicBezTo>
                  <a:pt x="625421" y="722873"/>
                  <a:pt x="625493" y="723473"/>
                  <a:pt x="624677" y="723737"/>
                </a:cubicBezTo>
                <a:cubicBezTo>
                  <a:pt x="624000" y="723891"/>
                  <a:pt x="623306" y="723946"/>
                  <a:pt x="622613" y="723905"/>
                </a:cubicBezTo>
                <a:lnTo>
                  <a:pt x="532578" y="723905"/>
                </a:lnTo>
                <a:cubicBezTo>
                  <a:pt x="531690" y="723905"/>
                  <a:pt x="530658" y="724217"/>
                  <a:pt x="529937" y="723329"/>
                </a:cubicBezTo>
                <a:cubicBezTo>
                  <a:pt x="529474" y="722943"/>
                  <a:pt x="529246" y="722343"/>
                  <a:pt x="529337" y="721745"/>
                </a:cubicBezTo>
                <a:lnTo>
                  <a:pt x="529337" y="710824"/>
                </a:lnTo>
                <a:cubicBezTo>
                  <a:pt x="529174" y="710137"/>
                  <a:pt x="529405" y="709415"/>
                  <a:pt x="529937" y="708951"/>
                </a:cubicBezTo>
                <a:close/>
                <a:moveTo>
                  <a:pt x="634422" y="737803"/>
                </a:moveTo>
                <a:cubicBezTo>
                  <a:pt x="632190" y="733554"/>
                  <a:pt x="630150" y="729210"/>
                  <a:pt x="628038" y="724889"/>
                </a:cubicBezTo>
                <a:lnTo>
                  <a:pt x="628038" y="724889"/>
                </a:lnTo>
                <a:cubicBezTo>
                  <a:pt x="628662" y="724025"/>
                  <a:pt x="629598" y="724265"/>
                  <a:pt x="630438" y="724265"/>
                </a:cubicBezTo>
                <a:lnTo>
                  <a:pt x="721433" y="724265"/>
                </a:lnTo>
                <a:cubicBezTo>
                  <a:pt x="722273" y="724265"/>
                  <a:pt x="723209" y="724049"/>
                  <a:pt x="723833" y="724913"/>
                </a:cubicBezTo>
                <a:cubicBezTo>
                  <a:pt x="727818" y="729402"/>
                  <a:pt x="732258" y="733435"/>
                  <a:pt x="736435" y="737755"/>
                </a:cubicBezTo>
                <a:lnTo>
                  <a:pt x="740659" y="742004"/>
                </a:lnTo>
                <a:cubicBezTo>
                  <a:pt x="740395" y="742476"/>
                  <a:pt x="739879" y="742750"/>
                  <a:pt x="739339" y="742700"/>
                </a:cubicBezTo>
                <a:lnTo>
                  <a:pt x="639607" y="742700"/>
                </a:lnTo>
                <a:cubicBezTo>
                  <a:pt x="638503" y="742700"/>
                  <a:pt x="637207" y="743036"/>
                  <a:pt x="636295" y="742220"/>
                </a:cubicBezTo>
                <a:cubicBezTo>
                  <a:pt x="635070" y="741091"/>
                  <a:pt x="635046" y="739195"/>
                  <a:pt x="634302" y="737755"/>
                </a:cubicBezTo>
                <a:close/>
                <a:moveTo>
                  <a:pt x="640711" y="743228"/>
                </a:moveTo>
                <a:lnTo>
                  <a:pt x="740131" y="743228"/>
                </a:lnTo>
                <a:cubicBezTo>
                  <a:pt x="741067" y="743228"/>
                  <a:pt x="742100" y="742916"/>
                  <a:pt x="742796" y="743900"/>
                </a:cubicBezTo>
                <a:cubicBezTo>
                  <a:pt x="749036" y="750189"/>
                  <a:pt x="755270" y="756485"/>
                  <a:pt x="761494" y="762790"/>
                </a:cubicBezTo>
                <a:cubicBezTo>
                  <a:pt x="762142" y="763438"/>
                  <a:pt x="763006" y="763942"/>
                  <a:pt x="763318" y="764902"/>
                </a:cubicBezTo>
                <a:cubicBezTo>
                  <a:pt x="762742" y="765526"/>
                  <a:pt x="762094" y="765262"/>
                  <a:pt x="761542" y="765262"/>
                </a:cubicBezTo>
                <a:cubicBezTo>
                  <a:pt x="724481" y="765262"/>
                  <a:pt x="687421" y="765262"/>
                  <a:pt x="650360" y="765262"/>
                </a:cubicBezTo>
                <a:cubicBezTo>
                  <a:pt x="648879" y="765464"/>
                  <a:pt x="647458" y="764605"/>
                  <a:pt x="646952" y="763198"/>
                </a:cubicBezTo>
                <a:cubicBezTo>
                  <a:pt x="643903" y="756693"/>
                  <a:pt x="640687" y="750261"/>
                  <a:pt x="637519" y="743804"/>
                </a:cubicBezTo>
                <a:cubicBezTo>
                  <a:pt x="638287" y="742748"/>
                  <a:pt x="639511" y="743180"/>
                  <a:pt x="640591" y="743180"/>
                </a:cubicBezTo>
                <a:close/>
                <a:moveTo>
                  <a:pt x="647912" y="768527"/>
                </a:moveTo>
                <a:cubicBezTo>
                  <a:pt x="649112" y="771143"/>
                  <a:pt x="650480" y="773711"/>
                  <a:pt x="651752" y="776304"/>
                </a:cubicBezTo>
                <a:cubicBezTo>
                  <a:pt x="654345" y="781472"/>
                  <a:pt x="656913" y="786649"/>
                  <a:pt x="659457" y="791834"/>
                </a:cubicBezTo>
                <a:cubicBezTo>
                  <a:pt x="659769" y="792434"/>
                  <a:pt x="660273" y="793010"/>
                  <a:pt x="660129" y="793778"/>
                </a:cubicBezTo>
                <a:cubicBezTo>
                  <a:pt x="659169" y="794714"/>
                  <a:pt x="657969" y="794330"/>
                  <a:pt x="656865" y="794330"/>
                </a:cubicBezTo>
                <a:lnTo>
                  <a:pt x="532602" y="794330"/>
                </a:lnTo>
                <a:cubicBezTo>
                  <a:pt x="531666" y="794330"/>
                  <a:pt x="530658" y="794618"/>
                  <a:pt x="529865" y="793778"/>
                </a:cubicBezTo>
                <a:cubicBezTo>
                  <a:pt x="529865" y="785257"/>
                  <a:pt x="529865" y="776760"/>
                  <a:pt x="529745" y="768263"/>
                </a:cubicBezTo>
                <a:cubicBezTo>
                  <a:pt x="529745" y="767039"/>
                  <a:pt x="530273" y="766751"/>
                  <a:pt x="531330" y="766847"/>
                </a:cubicBezTo>
                <a:cubicBezTo>
                  <a:pt x="531858" y="766847"/>
                  <a:pt x="532386" y="766847"/>
                  <a:pt x="532914" y="766847"/>
                </a:cubicBezTo>
                <a:lnTo>
                  <a:pt x="643927" y="766847"/>
                </a:lnTo>
                <a:cubicBezTo>
                  <a:pt x="644278" y="766871"/>
                  <a:pt x="644633" y="766871"/>
                  <a:pt x="644984" y="766847"/>
                </a:cubicBezTo>
                <a:cubicBezTo>
                  <a:pt x="646201" y="766578"/>
                  <a:pt x="647422" y="767288"/>
                  <a:pt x="647792" y="768479"/>
                </a:cubicBezTo>
                <a:close/>
                <a:moveTo>
                  <a:pt x="529865" y="833647"/>
                </a:moveTo>
                <a:cubicBezTo>
                  <a:pt x="529865" y="832351"/>
                  <a:pt x="530153" y="831607"/>
                  <a:pt x="531618" y="831823"/>
                </a:cubicBezTo>
                <a:cubicBezTo>
                  <a:pt x="532146" y="831859"/>
                  <a:pt x="532674" y="831859"/>
                  <a:pt x="533202" y="831823"/>
                </a:cubicBezTo>
                <a:lnTo>
                  <a:pt x="676355" y="831823"/>
                </a:lnTo>
                <a:cubicBezTo>
                  <a:pt x="676874" y="831859"/>
                  <a:pt x="677397" y="831859"/>
                  <a:pt x="677916" y="831823"/>
                </a:cubicBezTo>
                <a:cubicBezTo>
                  <a:pt x="678813" y="831662"/>
                  <a:pt x="679690" y="832197"/>
                  <a:pt x="679956" y="833071"/>
                </a:cubicBezTo>
                <a:lnTo>
                  <a:pt x="701991" y="877332"/>
                </a:lnTo>
                <a:cubicBezTo>
                  <a:pt x="702027" y="877580"/>
                  <a:pt x="702027" y="877829"/>
                  <a:pt x="701991" y="878076"/>
                </a:cubicBezTo>
                <a:cubicBezTo>
                  <a:pt x="701172" y="878420"/>
                  <a:pt x="700272" y="878520"/>
                  <a:pt x="699398" y="878364"/>
                </a:cubicBezTo>
                <a:lnTo>
                  <a:pt x="532530" y="878364"/>
                </a:lnTo>
                <a:cubicBezTo>
                  <a:pt x="532179" y="878340"/>
                  <a:pt x="531824" y="878340"/>
                  <a:pt x="531474" y="878364"/>
                </a:cubicBezTo>
                <a:cubicBezTo>
                  <a:pt x="530009" y="878556"/>
                  <a:pt x="529745" y="877836"/>
                  <a:pt x="529745" y="876540"/>
                </a:cubicBezTo>
                <a:cubicBezTo>
                  <a:pt x="529873" y="862218"/>
                  <a:pt x="529873" y="847905"/>
                  <a:pt x="529745" y="833599"/>
                </a:cubicBezTo>
                <a:close/>
                <a:moveTo>
                  <a:pt x="689197" y="847833"/>
                </a:moveTo>
                <a:cubicBezTo>
                  <a:pt x="687013" y="843440"/>
                  <a:pt x="684853" y="839048"/>
                  <a:pt x="682668" y="834631"/>
                </a:cubicBezTo>
                <a:cubicBezTo>
                  <a:pt x="682284" y="833863"/>
                  <a:pt x="681924" y="833095"/>
                  <a:pt x="681468" y="832111"/>
                </a:cubicBezTo>
                <a:cubicBezTo>
                  <a:pt x="682416" y="831823"/>
                  <a:pt x="683412" y="831731"/>
                  <a:pt x="684396" y="831847"/>
                </a:cubicBezTo>
                <a:cubicBezTo>
                  <a:pt x="732242" y="831847"/>
                  <a:pt x="780089" y="831847"/>
                  <a:pt x="827934" y="831847"/>
                </a:cubicBezTo>
                <a:cubicBezTo>
                  <a:pt x="829574" y="831763"/>
                  <a:pt x="831167" y="832413"/>
                  <a:pt x="832279" y="833623"/>
                </a:cubicBezTo>
                <a:cubicBezTo>
                  <a:pt x="846368" y="847857"/>
                  <a:pt x="860506" y="861994"/>
                  <a:pt x="874644" y="876180"/>
                </a:cubicBezTo>
                <a:lnTo>
                  <a:pt x="876204" y="877836"/>
                </a:lnTo>
                <a:cubicBezTo>
                  <a:pt x="875796" y="878700"/>
                  <a:pt x="875100" y="878364"/>
                  <a:pt x="874548" y="878412"/>
                </a:cubicBezTo>
                <a:cubicBezTo>
                  <a:pt x="873996" y="878460"/>
                  <a:pt x="873324" y="878412"/>
                  <a:pt x="872700" y="878412"/>
                </a:cubicBezTo>
                <a:lnTo>
                  <a:pt x="707991" y="878412"/>
                </a:lnTo>
                <a:cubicBezTo>
                  <a:pt x="707384" y="878376"/>
                  <a:pt x="706774" y="878376"/>
                  <a:pt x="706167" y="878412"/>
                </a:cubicBezTo>
                <a:cubicBezTo>
                  <a:pt x="705020" y="878592"/>
                  <a:pt x="703908" y="877925"/>
                  <a:pt x="703527" y="876828"/>
                </a:cubicBezTo>
                <a:cubicBezTo>
                  <a:pt x="698750" y="867083"/>
                  <a:pt x="693902" y="857434"/>
                  <a:pt x="689077" y="847785"/>
                </a:cubicBezTo>
                <a:close/>
                <a:moveTo>
                  <a:pt x="926826" y="795338"/>
                </a:moveTo>
                <a:lnTo>
                  <a:pt x="978337" y="829734"/>
                </a:lnTo>
                <a:lnTo>
                  <a:pt x="978217" y="830262"/>
                </a:lnTo>
                <a:lnTo>
                  <a:pt x="833383" y="830262"/>
                </a:lnTo>
                <a:cubicBezTo>
                  <a:pt x="832000" y="830378"/>
                  <a:pt x="830634" y="829886"/>
                  <a:pt x="829638" y="828918"/>
                </a:cubicBezTo>
                <a:cubicBezTo>
                  <a:pt x="819029" y="818693"/>
                  <a:pt x="808684" y="808228"/>
                  <a:pt x="798267" y="797714"/>
                </a:cubicBezTo>
                <a:cubicBezTo>
                  <a:pt x="797594" y="797066"/>
                  <a:pt x="796730" y="796538"/>
                  <a:pt x="796562" y="795482"/>
                </a:cubicBezTo>
                <a:cubicBezTo>
                  <a:pt x="796812" y="795009"/>
                  <a:pt x="797326" y="794733"/>
                  <a:pt x="797858" y="794786"/>
                </a:cubicBezTo>
                <a:lnTo>
                  <a:pt x="923322" y="794786"/>
                </a:lnTo>
                <a:cubicBezTo>
                  <a:pt x="924450" y="794810"/>
                  <a:pt x="925626" y="794474"/>
                  <a:pt x="926634" y="795290"/>
                </a:cubicBezTo>
                <a:close/>
                <a:moveTo>
                  <a:pt x="922890" y="792698"/>
                </a:moveTo>
                <a:cubicBezTo>
                  <a:pt x="923250" y="792938"/>
                  <a:pt x="923634" y="793130"/>
                  <a:pt x="924018" y="793346"/>
                </a:cubicBezTo>
                <a:cubicBezTo>
                  <a:pt x="924402" y="793562"/>
                  <a:pt x="924522" y="793946"/>
                  <a:pt x="924018" y="794138"/>
                </a:cubicBezTo>
                <a:cubicBezTo>
                  <a:pt x="923248" y="794404"/>
                  <a:pt x="922422" y="794472"/>
                  <a:pt x="921618" y="794330"/>
                </a:cubicBezTo>
                <a:lnTo>
                  <a:pt x="797138" y="794330"/>
                </a:lnTo>
                <a:cubicBezTo>
                  <a:pt x="796202" y="794330"/>
                  <a:pt x="795194" y="794570"/>
                  <a:pt x="794378" y="793826"/>
                </a:cubicBezTo>
                <a:lnTo>
                  <a:pt x="769391" y="768959"/>
                </a:lnTo>
                <a:cubicBezTo>
                  <a:pt x="768738" y="768462"/>
                  <a:pt x="768385" y="767665"/>
                  <a:pt x="768455" y="766847"/>
                </a:cubicBezTo>
                <a:lnTo>
                  <a:pt x="771071" y="766847"/>
                </a:lnTo>
                <a:cubicBezTo>
                  <a:pt x="807875" y="766847"/>
                  <a:pt x="844623" y="766847"/>
                  <a:pt x="881317" y="766847"/>
                </a:cubicBezTo>
                <a:cubicBezTo>
                  <a:pt x="883028" y="766818"/>
                  <a:pt x="884706" y="767322"/>
                  <a:pt x="886117" y="768287"/>
                </a:cubicBezTo>
                <a:cubicBezTo>
                  <a:pt x="898294" y="776417"/>
                  <a:pt x="910488" y="784537"/>
                  <a:pt x="922698" y="792650"/>
                </a:cubicBezTo>
                <a:close/>
                <a:moveTo>
                  <a:pt x="958894" y="744908"/>
                </a:moveTo>
                <a:cubicBezTo>
                  <a:pt x="971249" y="751149"/>
                  <a:pt x="983625" y="757373"/>
                  <a:pt x="996027" y="763582"/>
                </a:cubicBezTo>
                <a:cubicBezTo>
                  <a:pt x="996915" y="763885"/>
                  <a:pt x="997734" y="764367"/>
                  <a:pt x="998427" y="764998"/>
                </a:cubicBezTo>
                <a:cubicBezTo>
                  <a:pt x="997899" y="765503"/>
                  <a:pt x="997275" y="765262"/>
                  <a:pt x="996747" y="765262"/>
                </a:cubicBezTo>
                <a:lnTo>
                  <a:pt x="886717" y="765262"/>
                </a:lnTo>
                <a:cubicBezTo>
                  <a:pt x="885409" y="765325"/>
                  <a:pt x="884116" y="764972"/>
                  <a:pt x="883021" y="764254"/>
                </a:cubicBezTo>
                <a:cubicBezTo>
                  <a:pt x="873564" y="757870"/>
                  <a:pt x="864059" y="751557"/>
                  <a:pt x="854577" y="745196"/>
                </a:cubicBezTo>
                <a:cubicBezTo>
                  <a:pt x="854073" y="744860"/>
                  <a:pt x="853305" y="744692"/>
                  <a:pt x="853281" y="743732"/>
                </a:cubicBezTo>
                <a:lnTo>
                  <a:pt x="953758" y="743732"/>
                </a:lnTo>
                <a:cubicBezTo>
                  <a:pt x="955498" y="743696"/>
                  <a:pt x="957219" y="744082"/>
                  <a:pt x="958774" y="744860"/>
                </a:cubicBezTo>
                <a:close/>
                <a:moveTo>
                  <a:pt x="949989" y="740491"/>
                </a:moveTo>
                <a:cubicBezTo>
                  <a:pt x="950913" y="740827"/>
                  <a:pt x="951737" y="741389"/>
                  <a:pt x="952390" y="742124"/>
                </a:cubicBezTo>
                <a:lnTo>
                  <a:pt x="949509" y="742124"/>
                </a:lnTo>
                <a:cubicBezTo>
                  <a:pt x="917218" y="742124"/>
                  <a:pt x="884924" y="742124"/>
                  <a:pt x="852633" y="742124"/>
                </a:cubicBezTo>
                <a:cubicBezTo>
                  <a:pt x="850922" y="742155"/>
                  <a:pt x="849244" y="741651"/>
                  <a:pt x="847833" y="740683"/>
                </a:cubicBezTo>
                <a:cubicBezTo>
                  <a:pt x="840896" y="735883"/>
                  <a:pt x="833863" y="731298"/>
                  <a:pt x="826878" y="726618"/>
                </a:cubicBezTo>
                <a:cubicBezTo>
                  <a:pt x="826093" y="726133"/>
                  <a:pt x="825431" y="725475"/>
                  <a:pt x="824934" y="724697"/>
                </a:cubicBezTo>
                <a:lnTo>
                  <a:pt x="827454" y="724697"/>
                </a:lnTo>
                <a:cubicBezTo>
                  <a:pt x="856930" y="724697"/>
                  <a:pt x="886405" y="724697"/>
                  <a:pt x="915881" y="724697"/>
                </a:cubicBezTo>
                <a:cubicBezTo>
                  <a:pt x="917624" y="724673"/>
                  <a:pt x="919347" y="725077"/>
                  <a:pt x="920898" y="725874"/>
                </a:cubicBezTo>
                <a:cubicBezTo>
                  <a:pt x="930523" y="730794"/>
                  <a:pt x="940388" y="735619"/>
                  <a:pt x="949989" y="740491"/>
                </a:cubicBezTo>
                <a:close/>
                <a:moveTo>
                  <a:pt x="977665" y="709288"/>
                </a:moveTo>
                <a:cubicBezTo>
                  <a:pt x="988257" y="713560"/>
                  <a:pt x="998835" y="717801"/>
                  <a:pt x="1009397" y="722009"/>
                </a:cubicBezTo>
                <a:cubicBezTo>
                  <a:pt x="1009805" y="722177"/>
                  <a:pt x="1010165" y="722393"/>
                  <a:pt x="1010549" y="722585"/>
                </a:cubicBezTo>
                <a:lnTo>
                  <a:pt x="1010549" y="723065"/>
                </a:lnTo>
                <a:lnTo>
                  <a:pt x="1008268" y="723065"/>
                </a:lnTo>
                <a:cubicBezTo>
                  <a:pt x="979465" y="723065"/>
                  <a:pt x="950582" y="723065"/>
                  <a:pt x="921618" y="723065"/>
                </a:cubicBezTo>
                <a:cubicBezTo>
                  <a:pt x="919952" y="723094"/>
                  <a:pt x="918303" y="722715"/>
                  <a:pt x="916817" y="721961"/>
                </a:cubicBezTo>
                <a:cubicBezTo>
                  <a:pt x="909160" y="718049"/>
                  <a:pt x="901455" y="714256"/>
                  <a:pt x="893774" y="710392"/>
                </a:cubicBezTo>
                <a:cubicBezTo>
                  <a:pt x="892807" y="710022"/>
                  <a:pt x="891931" y="709451"/>
                  <a:pt x="891206" y="708711"/>
                </a:cubicBezTo>
                <a:lnTo>
                  <a:pt x="974352" y="708711"/>
                </a:lnTo>
                <a:cubicBezTo>
                  <a:pt x="975483" y="708714"/>
                  <a:pt x="976601" y="708942"/>
                  <a:pt x="977641" y="709384"/>
                </a:cubicBezTo>
                <a:close/>
                <a:moveTo>
                  <a:pt x="968640" y="705687"/>
                </a:moveTo>
                <a:cubicBezTo>
                  <a:pt x="969614" y="705932"/>
                  <a:pt x="970502" y="706438"/>
                  <a:pt x="971208" y="707151"/>
                </a:cubicBezTo>
                <a:lnTo>
                  <a:pt x="889598" y="707151"/>
                </a:lnTo>
                <a:cubicBezTo>
                  <a:pt x="888030" y="707180"/>
                  <a:pt x="886477" y="706815"/>
                  <a:pt x="885085" y="706095"/>
                </a:cubicBezTo>
                <a:cubicBezTo>
                  <a:pt x="878892" y="702951"/>
                  <a:pt x="872700" y="699878"/>
                  <a:pt x="866507" y="696782"/>
                </a:cubicBezTo>
                <a:cubicBezTo>
                  <a:pt x="865578" y="696482"/>
                  <a:pt x="864748" y="695935"/>
                  <a:pt x="864107" y="695198"/>
                </a:cubicBezTo>
                <a:lnTo>
                  <a:pt x="940028" y="695198"/>
                </a:lnTo>
                <a:cubicBezTo>
                  <a:pt x="941600" y="695181"/>
                  <a:pt x="943160" y="695483"/>
                  <a:pt x="944613" y="696086"/>
                </a:cubicBezTo>
                <a:cubicBezTo>
                  <a:pt x="952654" y="699422"/>
                  <a:pt x="960647" y="702687"/>
                  <a:pt x="968616" y="705783"/>
                </a:cubicBezTo>
                <a:close/>
                <a:moveTo>
                  <a:pt x="992883" y="684372"/>
                </a:moveTo>
                <a:cubicBezTo>
                  <a:pt x="1001020" y="687133"/>
                  <a:pt x="1009157" y="689821"/>
                  <a:pt x="1017294" y="692557"/>
                </a:cubicBezTo>
                <a:cubicBezTo>
                  <a:pt x="1018030" y="692709"/>
                  <a:pt x="1018703" y="693086"/>
                  <a:pt x="1019214" y="693638"/>
                </a:cubicBezTo>
                <a:lnTo>
                  <a:pt x="945381" y="693638"/>
                </a:lnTo>
                <a:cubicBezTo>
                  <a:pt x="943732" y="693640"/>
                  <a:pt x="942099" y="693314"/>
                  <a:pt x="940580" y="692677"/>
                </a:cubicBezTo>
                <a:cubicBezTo>
                  <a:pt x="934243" y="690085"/>
                  <a:pt x="927883" y="687589"/>
                  <a:pt x="921546" y="685045"/>
                </a:cubicBezTo>
                <a:cubicBezTo>
                  <a:pt x="920619" y="684814"/>
                  <a:pt x="919784" y="684312"/>
                  <a:pt x="919145" y="683604"/>
                </a:cubicBezTo>
                <a:lnTo>
                  <a:pt x="988322" y="683604"/>
                </a:lnTo>
                <a:cubicBezTo>
                  <a:pt x="989870" y="683648"/>
                  <a:pt x="991402" y="683938"/>
                  <a:pt x="992858" y="684468"/>
                </a:cubicBezTo>
                <a:close/>
                <a:moveTo>
                  <a:pt x="984217" y="681540"/>
                </a:moveTo>
                <a:lnTo>
                  <a:pt x="984217" y="681924"/>
                </a:lnTo>
                <a:cubicBezTo>
                  <a:pt x="983689" y="681924"/>
                  <a:pt x="983161" y="682044"/>
                  <a:pt x="982633" y="682044"/>
                </a:cubicBezTo>
                <a:lnTo>
                  <a:pt x="915761" y="682044"/>
                </a:lnTo>
                <a:cubicBezTo>
                  <a:pt x="914534" y="682035"/>
                  <a:pt x="913320" y="681790"/>
                  <a:pt x="912185" y="681324"/>
                </a:cubicBezTo>
                <a:cubicBezTo>
                  <a:pt x="908776" y="679932"/>
                  <a:pt x="905344" y="678636"/>
                  <a:pt x="901959" y="677172"/>
                </a:cubicBezTo>
                <a:cubicBezTo>
                  <a:pt x="899991" y="676331"/>
                  <a:pt x="897855" y="675995"/>
                  <a:pt x="895887" y="675107"/>
                </a:cubicBezTo>
                <a:cubicBezTo>
                  <a:pt x="895111" y="674786"/>
                  <a:pt x="894365" y="674402"/>
                  <a:pt x="893654" y="673955"/>
                </a:cubicBezTo>
                <a:cubicBezTo>
                  <a:pt x="893270" y="673787"/>
                  <a:pt x="893078" y="673427"/>
                  <a:pt x="893438" y="673187"/>
                </a:cubicBezTo>
                <a:cubicBezTo>
                  <a:pt x="894204" y="672897"/>
                  <a:pt x="895034" y="672822"/>
                  <a:pt x="895839" y="672971"/>
                </a:cubicBezTo>
                <a:lnTo>
                  <a:pt x="957646" y="672971"/>
                </a:lnTo>
                <a:cubicBezTo>
                  <a:pt x="958582" y="672971"/>
                  <a:pt x="959590" y="672731"/>
                  <a:pt x="960431" y="673451"/>
                </a:cubicBezTo>
                <a:close/>
                <a:moveTo>
                  <a:pt x="1001692" y="664738"/>
                </a:moveTo>
                <a:cubicBezTo>
                  <a:pt x="1009445" y="666898"/>
                  <a:pt x="1017198" y="669131"/>
                  <a:pt x="1024926" y="671339"/>
                </a:cubicBezTo>
                <a:lnTo>
                  <a:pt x="1024926" y="671843"/>
                </a:lnTo>
                <a:lnTo>
                  <a:pt x="963887" y="671843"/>
                </a:lnTo>
                <a:cubicBezTo>
                  <a:pt x="961789" y="671867"/>
                  <a:pt x="959703" y="671533"/>
                  <a:pt x="957718" y="670859"/>
                </a:cubicBezTo>
                <a:cubicBezTo>
                  <a:pt x="952510" y="669035"/>
                  <a:pt x="947253" y="667330"/>
                  <a:pt x="942020" y="665578"/>
                </a:cubicBezTo>
                <a:cubicBezTo>
                  <a:pt x="941343" y="665513"/>
                  <a:pt x="940736" y="665129"/>
                  <a:pt x="940388" y="664546"/>
                </a:cubicBezTo>
                <a:lnTo>
                  <a:pt x="999075" y="664546"/>
                </a:lnTo>
                <a:cubicBezTo>
                  <a:pt x="999954" y="664551"/>
                  <a:pt x="1000825" y="664680"/>
                  <a:pt x="1001668" y="664930"/>
                </a:cubicBezTo>
                <a:close/>
                <a:moveTo>
                  <a:pt x="991922" y="661882"/>
                </a:moveTo>
                <a:lnTo>
                  <a:pt x="994323" y="662650"/>
                </a:lnTo>
                <a:cubicBezTo>
                  <a:pt x="993382" y="662974"/>
                  <a:pt x="992381" y="663079"/>
                  <a:pt x="991394" y="662962"/>
                </a:cubicBezTo>
                <a:lnTo>
                  <a:pt x="936380" y="662962"/>
                </a:lnTo>
                <a:cubicBezTo>
                  <a:pt x="934896" y="662993"/>
                  <a:pt x="933418" y="662765"/>
                  <a:pt x="932011" y="662290"/>
                </a:cubicBezTo>
                <a:lnTo>
                  <a:pt x="919553" y="658113"/>
                </a:lnTo>
                <a:cubicBezTo>
                  <a:pt x="918833" y="657873"/>
                  <a:pt x="918113" y="657561"/>
                  <a:pt x="917297" y="657273"/>
                </a:cubicBezTo>
                <a:cubicBezTo>
                  <a:pt x="918099" y="656771"/>
                  <a:pt x="919064" y="656608"/>
                  <a:pt x="919986" y="656817"/>
                </a:cubicBezTo>
                <a:lnTo>
                  <a:pt x="972096" y="656817"/>
                </a:lnTo>
                <a:cubicBezTo>
                  <a:pt x="973503" y="656812"/>
                  <a:pt x="974902" y="657016"/>
                  <a:pt x="976248" y="657417"/>
                </a:cubicBezTo>
                <a:cubicBezTo>
                  <a:pt x="981457" y="659145"/>
                  <a:pt x="986690" y="660586"/>
                  <a:pt x="991898" y="662074"/>
                </a:cubicBezTo>
                <a:close/>
                <a:moveTo>
                  <a:pt x="1011437" y="650216"/>
                </a:moveTo>
                <a:cubicBezTo>
                  <a:pt x="1017029" y="651656"/>
                  <a:pt x="1022646" y="653049"/>
                  <a:pt x="1028239" y="654441"/>
                </a:cubicBezTo>
                <a:cubicBezTo>
                  <a:pt x="1028623" y="654441"/>
                  <a:pt x="1029103" y="654441"/>
                  <a:pt x="1029463" y="655257"/>
                </a:cubicBezTo>
                <a:lnTo>
                  <a:pt x="976993" y="655257"/>
                </a:lnTo>
                <a:cubicBezTo>
                  <a:pt x="975368" y="655269"/>
                  <a:pt x="973747" y="655034"/>
                  <a:pt x="972192" y="654561"/>
                </a:cubicBezTo>
                <a:cubicBezTo>
                  <a:pt x="967895" y="653265"/>
                  <a:pt x="963599" y="652161"/>
                  <a:pt x="959302" y="650864"/>
                </a:cubicBezTo>
                <a:cubicBezTo>
                  <a:pt x="958530" y="650771"/>
                  <a:pt x="957821" y="650394"/>
                  <a:pt x="957310" y="649808"/>
                </a:cubicBezTo>
                <a:lnTo>
                  <a:pt x="1007596" y="649808"/>
                </a:lnTo>
                <a:cubicBezTo>
                  <a:pt x="1008888" y="649847"/>
                  <a:pt x="1010172" y="650048"/>
                  <a:pt x="1011413" y="650408"/>
                </a:cubicBezTo>
                <a:close/>
                <a:moveTo>
                  <a:pt x="1001380" y="647816"/>
                </a:moveTo>
                <a:cubicBezTo>
                  <a:pt x="1000924" y="648656"/>
                  <a:pt x="1000203" y="648296"/>
                  <a:pt x="999627" y="648296"/>
                </a:cubicBezTo>
                <a:lnTo>
                  <a:pt x="951405" y="648296"/>
                </a:lnTo>
                <a:cubicBezTo>
                  <a:pt x="950969" y="648356"/>
                  <a:pt x="950522" y="648356"/>
                  <a:pt x="950085" y="648296"/>
                </a:cubicBezTo>
                <a:lnTo>
                  <a:pt x="935227" y="644143"/>
                </a:lnTo>
                <a:lnTo>
                  <a:pt x="935227" y="643591"/>
                </a:lnTo>
                <a:lnTo>
                  <a:pt x="983593" y="643591"/>
                </a:lnTo>
                <a:cubicBezTo>
                  <a:pt x="984208" y="643582"/>
                  <a:pt x="984820" y="643647"/>
                  <a:pt x="985418" y="643783"/>
                </a:cubicBezTo>
                <a:close/>
                <a:moveTo>
                  <a:pt x="1015421" y="638215"/>
                </a:moveTo>
                <a:cubicBezTo>
                  <a:pt x="1016813" y="638263"/>
                  <a:pt x="1018198" y="638455"/>
                  <a:pt x="1019550" y="638791"/>
                </a:cubicBezTo>
                <a:cubicBezTo>
                  <a:pt x="1023726" y="639751"/>
                  <a:pt x="1027903" y="640663"/>
                  <a:pt x="1032079" y="641575"/>
                </a:cubicBezTo>
                <a:lnTo>
                  <a:pt x="1032079" y="642103"/>
                </a:lnTo>
                <a:lnTo>
                  <a:pt x="987674" y="642103"/>
                </a:lnTo>
                <a:cubicBezTo>
                  <a:pt x="985746" y="642134"/>
                  <a:pt x="983824" y="641902"/>
                  <a:pt x="981961" y="641407"/>
                </a:cubicBezTo>
                <a:cubicBezTo>
                  <a:pt x="978457" y="640495"/>
                  <a:pt x="974904" y="639607"/>
                  <a:pt x="971400" y="638359"/>
                </a:cubicBezTo>
                <a:cubicBezTo>
                  <a:pt x="972024" y="638359"/>
                  <a:pt x="972672" y="638239"/>
                  <a:pt x="973296" y="638239"/>
                </a:cubicBezTo>
                <a:close/>
                <a:moveTo>
                  <a:pt x="1003588" y="635118"/>
                </a:moveTo>
                <a:cubicBezTo>
                  <a:pt x="1003725" y="635212"/>
                  <a:pt x="1003907" y="635212"/>
                  <a:pt x="1004044" y="635118"/>
                </a:cubicBezTo>
                <a:cubicBezTo>
                  <a:pt x="1004630" y="634953"/>
                  <a:pt x="1005258" y="635109"/>
                  <a:pt x="1005700" y="635526"/>
                </a:cubicBezTo>
                <a:lnTo>
                  <a:pt x="1006612" y="635670"/>
                </a:lnTo>
                <a:cubicBezTo>
                  <a:pt x="1007234" y="635471"/>
                  <a:pt x="1007916" y="635682"/>
                  <a:pt x="1008316" y="636198"/>
                </a:cubicBezTo>
                <a:cubicBezTo>
                  <a:pt x="1007548" y="636871"/>
                  <a:pt x="1006636" y="636583"/>
                  <a:pt x="1005796" y="636583"/>
                </a:cubicBezTo>
                <a:lnTo>
                  <a:pt x="964751" y="636583"/>
                </a:lnTo>
                <a:cubicBezTo>
                  <a:pt x="963347" y="636532"/>
                  <a:pt x="961955" y="636323"/>
                  <a:pt x="960599" y="635959"/>
                </a:cubicBezTo>
                <a:cubicBezTo>
                  <a:pt x="959185" y="635502"/>
                  <a:pt x="957730" y="635188"/>
                  <a:pt x="956254" y="635022"/>
                </a:cubicBezTo>
                <a:cubicBezTo>
                  <a:pt x="955652" y="635178"/>
                  <a:pt x="955013" y="635006"/>
                  <a:pt x="954574" y="634566"/>
                </a:cubicBezTo>
                <a:lnTo>
                  <a:pt x="954382" y="634566"/>
                </a:lnTo>
                <a:lnTo>
                  <a:pt x="954142" y="634566"/>
                </a:lnTo>
                <a:cubicBezTo>
                  <a:pt x="953551" y="634720"/>
                  <a:pt x="952925" y="634557"/>
                  <a:pt x="952486" y="634134"/>
                </a:cubicBezTo>
                <a:lnTo>
                  <a:pt x="952270" y="634014"/>
                </a:lnTo>
                <a:lnTo>
                  <a:pt x="952029" y="634014"/>
                </a:lnTo>
                <a:cubicBezTo>
                  <a:pt x="951432" y="634182"/>
                  <a:pt x="950789" y="633997"/>
                  <a:pt x="950373" y="633534"/>
                </a:cubicBezTo>
                <a:lnTo>
                  <a:pt x="950229" y="633390"/>
                </a:lnTo>
                <a:lnTo>
                  <a:pt x="950061" y="633390"/>
                </a:lnTo>
                <a:cubicBezTo>
                  <a:pt x="949821" y="633390"/>
                  <a:pt x="949485" y="633390"/>
                  <a:pt x="949341" y="633198"/>
                </a:cubicBezTo>
                <a:cubicBezTo>
                  <a:pt x="949197" y="633006"/>
                  <a:pt x="949341" y="632526"/>
                  <a:pt x="949677" y="632478"/>
                </a:cubicBezTo>
                <a:cubicBezTo>
                  <a:pt x="950373" y="632442"/>
                  <a:pt x="951069" y="632442"/>
                  <a:pt x="951765" y="632478"/>
                </a:cubicBezTo>
                <a:lnTo>
                  <a:pt x="991322" y="632478"/>
                </a:lnTo>
                <a:cubicBezTo>
                  <a:pt x="992282" y="632478"/>
                  <a:pt x="993267" y="632238"/>
                  <a:pt x="994107" y="632958"/>
                </a:cubicBezTo>
                <a:cubicBezTo>
                  <a:pt x="994244" y="633052"/>
                  <a:pt x="994426" y="633052"/>
                  <a:pt x="994563" y="632958"/>
                </a:cubicBezTo>
                <a:cubicBezTo>
                  <a:pt x="995141" y="632797"/>
                  <a:pt x="995760" y="632953"/>
                  <a:pt x="996195" y="633366"/>
                </a:cubicBezTo>
                <a:lnTo>
                  <a:pt x="997131" y="633510"/>
                </a:lnTo>
                <a:lnTo>
                  <a:pt x="997131" y="633510"/>
                </a:lnTo>
                <a:cubicBezTo>
                  <a:pt x="997736" y="633342"/>
                  <a:pt x="998384" y="633508"/>
                  <a:pt x="998835" y="633942"/>
                </a:cubicBezTo>
                <a:cubicBezTo>
                  <a:pt x="998982" y="634038"/>
                  <a:pt x="999169" y="634038"/>
                  <a:pt x="999315" y="633942"/>
                </a:cubicBezTo>
                <a:cubicBezTo>
                  <a:pt x="999894" y="633781"/>
                  <a:pt x="1000513" y="633937"/>
                  <a:pt x="1000948" y="634350"/>
                </a:cubicBezTo>
                <a:lnTo>
                  <a:pt x="1001860" y="634494"/>
                </a:lnTo>
                <a:lnTo>
                  <a:pt x="1001860" y="634494"/>
                </a:lnTo>
                <a:cubicBezTo>
                  <a:pt x="1002501" y="634369"/>
                  <a:pt x="1003156" y="634610"/>
                  <a:pt x="1003564" y="635118"/>
                </a:cubicBezTo>
                <a:close/>
                <a:moveTo>
                  <a:pt x="1014173" y="628350"/>
                </a:moveTo>
                <a:cubicBezTo>
                  <a:pt x="1019778" y="628208"/>
                  <a:pt x="1025378" y="628798"/>
                  <a:pt x="1030831" y="630102"/>
                </a:cubicBezTo>
                <a:cubicBezTo>
                  <a:pt x="1031688" y="630277"/>
                  <a:pt x="1032552" y="630404"/>
                  <a:pt x="1033424" y="630486"/>
                </a:cubicBezTo>
                <a:lnTo>
                  <a:pt x="1033424" y="630486"/>
                </a:lnTo>
                <a:cubicBezTo>
                  <a:pt x="1034050" y="630279"/>
                  <a:pt x="1034739" y="630447"/>
                  <a:pt x="1035200" y="630918"/>
                </a:cubicBezTo>
                <a:cubicBezTo>
                  <a:pt x="1035317" y="631019"/>
                  <a:pt x="1035490" y="631019"/>
                  <a:pt x="1035608" y="630918"/>
                </a:cubicBezTo>
                <a:cubicBezTo>
                  <a:pt x="1036040" y="630918"/>
                  <a:pt x="1036640" y="630726"/>
                  <a:pt x="1036784" y="631182"/>
                </a:cubicBezTo>
                <a:cubicBezTo>
                  <a:pt x="1037072" y="632046"/>
                  <a:pt x="1036256" y="631854"/>
                  <a:pt x="1035824" y="631902"/>
                </a:cubicBezTo>
                <a:cubicBezTo>
                  <a:pt x="1035296" y="631938"/>
                  <a:pt x="1034768" y="631938"/>
                  <a:pt x="1034240" y="631902"/>
                </a:cubicBezTo>
                <a:lnTo>
                  <a:pt x="996339" y="631902"/>
                </a:lnTo>
                <a:cubicBezTo>
                  <a:pt x="995379" y="631902"/>
                  <a:pt x="994371" y="632142"/>
                  <a:pt x="993555" y="631422"/>
                </a:cubicBezTo>
                <a:lnTo>
                  <a:pt x="993339" y="631302"/>
                </a:lnTo>
                <a:lnTo>
                  <a:pt x="993099" y="631302"/>
                </a:lnTo>
                <a:cubicBezTo>
                  <a:pt x="992508" y="631441"/>
                  <a:pt x="991889" y="631280"/>
                  <a:pt x="991442" y="630870"/>
                </a:cubicBezTo>
                <a:lnTo>
                  <a:pt x="990578" y="630726"/>
                </a:lnTo>
                <a:lnTo>
                  <a:pt x="990578" y="630726"/>
                </a:lnTo>
                <a:cubicBezTo>
                  <a:pt x="989957" y="630911"/>
                  <a:pt x="989282" y="630757"/>
                  <a:pt x="988802" y="630318"/>
                </a:cubicBezTo>
                <a:lnTo>
                  <a:pt x="988610" y="630198"/>
                </a:lnTo>
                <a:lnTo>
                  <a:pt x="988370" y="630198"/>
                </a:lnTo>
                <a:cubicBezTo>
                  <a:pt x="987779" y="630366"/>
                  <a:pt x="987146" y="630200"/>
                  <a:pt x="986714" y="629766"/>
                </a:cubicBezTo>
                <a:lnTo>
                  <a:pt x="985826" y="629622"/>
                </a:lnTo>
                <a:lnTo>
                  <a:pt x="985826" y="629622"/>
                </a:lnTo>
                <a:cubicBezTo>
                  <a:pt x="985211" y="629819"/>
                  <a:pt x="984537" y="629663"/>
                  <a:pt x="984073" y="629214"/>
                </a:cubicBezTo>
                <a:lnTo>
                  <a:pt x="981673" y="628206"/>
                </a:lnTo>
                <a:lnTo>
                  <a:pt x="992475" y="628206"/>
                </a:lnTo>
                <a:cubicBezTo>
                  <a:pt x="999747" y="628398"/>
                  <a:pt x="1006948" y="628518"/>
                  <a:pt x="1014149" y="628278"/>
                </a:cubicBezTo>
                <a:close/>
                <a:moveTo>
                  <a:pt x="1012301" y="626477"/>
                </a:moveTo>
                <a:cubicBezTo>
                  <a:pt x="1011180" y="626811"/>
                  <a:pt x="1010009" y="626924"/>
                  <a:pt x="1008844" y="626813"/>
                </a:cubicBezTo>
                <a:cubicBezTo>
                  <a:pt x="997971" y="626813"/>
                  <a:pt x="987098" y="626813"/>
                  <a:pt x="976224" y="626813"/>
                </a:cubicBezTo>
                <a:cubicBezTo>
                  <a:pt x="971832" y="626576"/>
                  <a:pt x="967502" y="625671"/>
                  <a:pt x="963383" y="624125"/>
                </a:cubicBezTo>
                <a:cubicBezTo>
                  <a:pt x="975744" y="624125"/>
                  <a:pt x="988106" y="624005"/>
                  <a:pt x="1000467" y="624125"/>
                </a:cubicBezTo>
                <a:cubicBezTo>
                  <a:pt x="1004510" y="624531"/>
                  <a:pt x="1008504" y="625318"/>
                  <a:pt x="1012397" y="626477"/>
                </a:cubicBezTo>
                <a:close/>
                <a:moveTo>
                  <a:pt x="954790" y="579312"/>
                </a:moveTo>
                <a:cubicBezTo>
                  <a:pt x="954790" y="576911"/>
                  <a:pt x="954790" y="576911"/>
                  <a:pt x="957046" y="576911"/>
                </a:cubicBezTo>
                <a:lnTo>
                  <a:pt x="998139" y="576911"/>
                </a:lnTo>
                <a:cubicBezTo>
                  <a:pt x="1000323" y="576911"/>
                  <a:pt x="1000347" y="576911"/>
                  <a:pt x="1000347" y="579312"/>
                </a:cubicBezTo>
                <a:lnTo>
                  <a:pt x="1000347" y="620405"/>
                </a:lnTo>
                <a:cubicBezTo>
                  <a:pt x="1000347" y="622565"/>
                  <a:pt x="1000347" y="622589"/>
                  <a:pt x="998235" y="622589"/>
                </a:cubicBezTo>
                <a:lnTo>
                  <a:pt x="957190" y="622589"/>
                </a:lnTo>
                <a:cubicBezTo>
                  <a:pt x="954790" y="622589"/>
                  <a:pt x="954790" y="622805"/>
                  <a:pt x="954790" y="620405"/>
                </a:cubicBezTo>
                <a:cubicBezTo>
                  <a:pt x="954790" y="606692"/>
                  <a:pt x="954790" y="592993"/>
                  <a:pt x="954790" y="579312"/>
                </a:cubicBezTo>
                <a:close/>
                <a:moveTo>
                  <a:pt x="1045137" y="622517"/>
                </a:moveTo>
                <a:lnTo>
                  <a:pt x="1004092" y="622517"/>
                </a:lnTo>
                <a:cubicBezTo>
                  <a:pt x="1002004" y="622517"/>
                  <a:pt x="1001980" y="622517"/>
                  <a:pt x="1001980" y="620333"/>
                </a:cubicBezTo>
                <a:lnTo>
                  <a:pt x="1001980" y="579047"/>
                </a:lnTo>
                <a:cubicBezTo>
                  <a:pt x="1001980" y="576983"/>
                  <a:pt x="1001980" y="576935"/>
                  <a:pt x="1004188" y="576935"/>
                </a:cubicBezTo>
                <a:lnTo>
                  <a:pt x="1045305" y="576935"/>
                </a:lnTo>
                <a:cubicBezTo>
                  <a:pt x="1047537" y="576935"/>
                  <a:pt x="1047561" y="576935"/>
                  <a:pt x="1047561" y="579336"/>
                </a:cubicBezTo>
                <a:lnTo>
                  <a:pt x="1047561" y="620429"/>
                </a:lnTo>
                <a:cubicBezTo>
                  <a:pt x="1047561" y="622805"/>
                  <a:pt x="1047657" y="622589"/>
                  <a:pt x="1045185" y="622589"/>
                </a:cubicBezTo>
                <a:close/>
                <a:moveTo>
                  <a:pt x="1047537" y="532290"/>
                </a:moveTo>
                <a:lnTo>
                  <a:pt x="1047537" y="572567"/>
                </a:lnTo>
                <a:cubicBezTo>
                  <a:pt x="1047537" y="572999"/>
                  <a:pt x="1047537" y="573455"/>
                  <a:pt x="1047537" y="573887"/>
                </a:cubicBezTo>
                <a:cubicBezTo>
                  <a:pt x="1047537" y="574895"/>
                  <a:pt x="1047129" y="575351"/>
                  <a:pt x="1046145" y="575279"/>
                </a:cubicBezTo>
                <a:lnTo>
                  <a:pt x="1004308" y="575279"/>
                </a:lnTo>
                <a:cubicBezTo>
                  <a:pt x="1003499" y="575397"/>
                  <a:pt x="1002673" y="575305"/>
                  <a:pt x="1001908" y="575015"/>
                </a:cubicBezTo>
                <a:lnTo>
                  <a:pt x="1001908" y="575015"/>
                </a:lnTo>
                <a:cubicBezTo>
                  <a:pt x="1001188" y="574295"/>
                  <a:pt x="1001380" y="573383"/>
                  <a:pt x="1001380" y="572615"/>
                </a:cubicBezTo>
                <a:lnTo>
                  <a:pt x="1001380" y="532266"/>
                </a:lnTo>
                <a:cubicBezTo>
                  <a:pt x="1001380" y="531426"/>
                  <a:pt x="1001164" y="530489"/>
                  <a:pt x="1001980" y="529865"/>
                </a:cubicBezTo>
                <a:cubicBezTo>
                  <a:pt x="1002796" y="529241"/>
                  <a:pt x="1003540" y="529265"/>
                  <a:pt x="1004380" y="529265"/>
                </a:cubicBezTo>
                <a:lnTo>
                  <a:pt x="1044753" y="529265"/>
                </a:lnTo>
                <a:cubicBezTo>
                  <a:pt x="1045593" y="529265"/>
                  <a:pt x="1046505" y="529073"/>
                  <a:pt x="1047153" y="529793"/>
                </a:cubicBezTo>
                <a:cubicBezTo>
                  <a:pt x="1047463" y="530578"/>
                  <a:pt x="1047602" y="531421"/>
                  <a:pt x="1047561" y="532266"/>
                </a:cubicBezTo>
                <a:close/>
                <a:moveTo>
                  <a:pt x="1047321" y="528209"/>
                </a:moveTo>
                <a:cubicBezTo>
                  <a:pt x="1046472" y="528675"/>
                  <a:pt x="1045487" y="528828"/>
                  <a:pt x="1044537" y="528641"/>
                </a:cubicBezTo>
                <a:lnTo>
                  <a:pt x="1004716" y="528641"/>
                </a:lnTo>
                <a:cubicBezTo>
                  <a:pt x="1003758" y="528814"/>
                  <a:pt x="1002769" y="528663"/>
                  <a:pt x="1001908" y="528209"/>
                </a:cubicBezTo>
                <a:lnTo>
                  <a:pt x="1001908" y="528209"/>
                </a:lnTo>
                <a:cubicBezTo>
                  <a:pt x="1001437" y="527362"/>
                  <a:pt x="1001276" y="526378"/>
                  <a:pt x="1001452" y="525425"/>
                </a:cubicBezTo>
                <a:lnTo>
                  <a:pt x="1001452" y="485604"/>
                </a:lnTo>
                <a:cubicBezTo>
                  <a:pt x="1001276" y="484651"/>
                  <a:pt x="1001437" y="483667"/>
                  <a:pt x="1001908" y="482820"/>
                </a:cubicBezTo>
                <a:lnTo>
                  <a:pt x="1001908" y="482820"/>
                </a:lnTo>
                <a:cubicBezTo>
                  <a:pt x="1002604" y="482075"/>
                  <a:pt x="1003540" y="482291"/>
                  <a:pt x="1004308" y="482291"/>
                </a:cubicBezTo>
                <a:cubicBezTo>
                  <a:pt x="1017910" y="482291"/>
                  <a:pt x="1031511" y="482291"/>
                  <a:pt x="1045113" y="482291"/>
                </a:cubicBezTo>
                <a:cubicBezTo>
                  <a:pt x="1047705" y="482291"/>
                  <a:pt x="1047801" y="482291"/>
                  <a:pt x="1047801" y="484956"/>
                </a:cubicBezTo>
                <a:lnTo>
                  <a:pt x="1047801" y="525761"/>
                </a:lnTo>
                <a:cubicBezTo>
                  <a:pt x="1047897" y="526649"/>
                  <a:pt x="1048089" y="527465"/>
                  <a:pt x="1047345" y="528281"/>
                </a:cubicBezTo>
                <a:close/>
                <a:moveTo>
                  <a:pt x="1047537" y="478595"/>
                </a:moveTo>
                <a:cubicBezTo>
                  <a:pt x="1047537" y="480995"/>
                  <a:pt x="1047537" y="480995"/>
                  <a:pt x="1045281" y="480995"/>
                </a:cubicBezTo>
                <a:lnTo>
                  <a:pt x="1004212" y="480995"/>
                </a:lnTo>
                <a:cubicBezTo>
                  <a:pt x="1002004" y="480995"/>
                  <a:pt x="1001980" y="480995"/>
                  <a:pt x="1001980" y="478595"/>
                </a:cubicBezTo>
                <a:lnTo>
                  <a:pt x="1001980" y="437550"/>
                </a:lnTo>
                <a:cubicBezTo>
                  <a:pt x="1001980" y="435414"/>
                  <a:pt x="1001980" y="435390"/>
                  <a:pt x="1004092" y="435366"/>
                </a:cubicBezTo>
                <a:lnTo>
                  <a:pt x="1045185" y="435366"/>
                </a:lnTo>
                <a:cubicBezTo>
                  <a:pt x="1047585" y="435366"/>
                  <a:pt x="1047585" y="435150"/>
                  <a:pt x="1047585" y="437550"/>
                </a:cubicBezTo>
                <a:close/>
                <a:moveTo>
                  <a:pt x="1047537" y="431453"/>
                </a:moveTo>
                <a:cubicBezTo>
                  <a:pt x="1047537" y="433686"/>
                  <a:pt x="1047537" y="433710"/>
                  <a:pt x="1045137" y="433710"/>
                </a:cubicBezTo>
                <a:lnTo>
                  <a:pt x="1004332" y="433710"/>
                </a:lnTo>
                <a:cubicBezTo>
                  <a:pt x="1001932" y="433710"/>
                  <a:pt x="1001932" y="433710"/>
                  <a:pt x="1001932" y="431501"/>
                </a:cubicBezTo>
                <a:lnTo>
                  <a:pt x="1001932" y="390240"/>
                </a:lnTo>
                <a:cubicBezTo>
                  <a:pt x="1001932" y="388152"/>
                  <a:pt x="1001932" y="388128"/>
                  <a:pt x="1004140" y="388128"/>
                </a:cubicBezTo>
                <a:lnTo>
                  <a:pt x="1045209" y="388128"/>
                </a:lnTo>
                <a:cubicBezTo>
                  <a:pt x="1047465" y="388128"/>
                  <a:pt x="1047609" y="388128"/>
                  <a:pt x="1047609" y="390528"/>
                </a:cubicBezTo>
                <a:close/>
                <a:moveTo>
                  <a:pt x="1047537" y="384263"/>
                </a:moveTo>
                <a:cubicBezTo>
                  <a:pt x="1047537" y="386544"/>
                  <a:pt x="1047657" y="386472"/>
                  <a:pt x="1045449" y="386472"/>
                </a:cubicBezTo>
                <a:lnTo>
                  <a:pt x="1004164" y="386472"/>
                </a:lnTo>
                <a:cubicBezTo>
                  <a:pt x="1002004" y="386472"/>
                  <a:pt x="1001980" y="386472"/>
                  <a:pt x="1001980" y="384359"/>
                </a:cubicBezTo>
                <a:lnTo>
                  <a:pt x="1001980" y="343122"/>
                </a:lnTo>
                <a:cubicBezTo>
                  <a:pt x="1001980" y="341082"/>
                  <a:pt x="1001980" y="341058"/>
                  <a:pt x="1003924" y="341058"/>
                </a:cubicBezTo>
                <a:lnTo>
                  <a:pt x="1045497" y="341058"/>
                </a:lnTo>
                <a:cubicBezTo>
                  <a:pt x="1047681" y="341058"/>
                  <a:pt x="1047561" y="341058"/>
                  <a:pt x="1047561" y="343290"/>
                </a:cubicBezTo>
                <a:lnTo>
                  <a:pt x="1047561" y="384335"/>
                </a:lnTo>
                <a:close/>
                <a:moveTo>
                  <a:pt x="1047537" y="336762"/>
                </a:moveTo>
                <a:cubicBezTo>
                  <a:pt x="1047537" y="337266"/>
                  <a:pt x="1047537" y="337794"/>
                  <a:pt x="1047537" y="338322"/>
                </a:cubicBezTo>
                <a:cubicBezTo>
                  <a:pt x="1047537" y="338850"/>
                  <a:pt x="1047105" y="339402"/>
                  <a:pt x="1046361" y="339402"/>
                </a:cubicBezTo>
                <a:cubicBezTo>
                  <a:pt x="1045617" y="339402"/>
                  <a:pt x="1045137" y="339402"/>
                  <a:pt x="1044513" y="339402"/>
                </a:cubicBezTo>
                <a:lnTo>
                  <a:pt x="1002172" y="339402"/>
                </a:lnTo>
                <a:cubicBezTo>
                  <a:pt x="1001284" y="338922"/>
                  <a:pt x="1001452" y="338082"/>
                  <a:pt x="1001452" y="337314"/>
                </a:cubicBezTo>
                <a:lnTo>
                  <a:pt x="1001452" y="295909"/>
                </a:lnTo>
                <a:cubicBezTo>
                  <a:pt x="1001452" y="295164"/>
                  <a:pt x="1001308" y="294324"/>
                  <a:pt x="1002052" y="293772"/>
                </a:cubicBezTo>
                <a:cubicBezTo>
                  <a:pt x="1002796" y="293220"/>
                  <a:pt x="1003612" y="293196"/>
                  <a:pt x="1004452" y="293196"/>
                </a:cubicBezTo>
                <a:cubicBezTo>
                  <a:pt x="1017894" y="293196"/>
                  <a:pt x="1031352" y="293196"/>
                  <a:pt x="1044825" y="293196"/>
                </a:cubicBezTo>
                <a:cubicBezTo>
                  <a:pt x="1045665" y="293196"/>
                  <a:pt x="1046577" y="292980"/>
                  <a:pt x="1047225" y="293700"/>
                </a:cubicBezTo>
                <a:cubicBezTo>
                  <a:pt x="1047504" y="294533"/>
                  <a:pt x="1047595" y="295419"/>
                  <a:pt x="1047489" y="296293"/>
                </a:cubicBezTo>
                <a:close/>
                <a:moveTo>
                  <a:pt x="1047345" y="292236"/>
                </a:moveTo>
                <a:cubicBezTo>
                  <a:pt x="1046498" y="292709"/>
                  <a:pt x="1045514" y="292870"/>
                  <a:pt x="1044561" y="292692"/>
                </a:cubicBezTo>
                <a:lnTo>
                  <a:pt x="1004668" y="292692"/>
                </a:lnTo>
                <a:cubicBezTo>
                  <a:pt x="1003713" y="292858"/>
                  <a:pt x="1002729" y="292690"/>
                  <a:pt x="1001884" y="292212"/>
                </a:cubicBezTo>
                <a:cubicBezTo>
                  <a:pt x="1001442" y="291355"/>
                  <a:pt x="1001288" y="290378"/>
                  <a:pt x="1001452" y="289428"/>
                </a:cubicBezTo>
                <a:lnTo>
                  <a:pt x="1001452" y="249535"/>
                </a:lnTo>
                <a:cubicBezTo>
                  <a:pt x="1001279" y="248582"/>
                  <a:pt x="1001440" y="247598"/>
                  <a:pt x="1001908" y="246750"/>
                </a:cubicBezTo>
                <a:lnTo>
                  <a:pt x="1001908" y="246750"/>
                </a:lnTo>
                <a:cubicBezTo>
                  <a:pt x="1002604" y="246006"/>
                  <a:pt x="1003540" y="246222"/>
                  <a:pt x="1004308" y="246222"/>
                </a:cubicBezTo>
                <a:cubicBezTo>
                  <a:pt x="1017918" y="246222"/>
                  <a:pt x="1031527" y="246222"/>
                  <a:pt x="1045113" y="246222"/>
                </a:cubicBezTo>
                <a:cubicBezTo>
                  <a:pt x="1047705" y="246222"/>
                  <a:pt x="1047801" y="246222"/>
                  <a:pt x="1047801" y="248887"/>
                </a:cubicBezTo>
                <a:lnTo>
                  <a:pt x="1047801" y="289692"/>
                </a:lnTo>
                <a:cubicBezTo>
                  <a:pt x="1047897" y="290580"/>
                  <a:pt x="1048089" y="291516"/>
                  <a:pt x="1047345" y="292236"/>
                </a:cubicBezTo>
                <a:close/>
                <a:moveTo>
                  <a:pt x="1047561" y="195456"/>
                </a:moveTo>
                <a:cubicBezTo>
                  <a:pt x="1047561" y="197712"/>
                  <a:pt x="1047561" y="197856"/>
                  <a:pt x="1045161" y="197856"/>
                </a:cubicBezTo>
                <a:lnTo>
                  <a:pt x="1004164" y="197856"/>
                </a:lnTo>
                <a:cubicBezTo>
                  <a:pt x="1002028" y="197856"/>
                  <a:pt x="1001980" y="197856"/>
                  <a:pt x="1001980" y="195720"/>
                </a:cubicBezTo>
                <a:lnTo>
                  <a:pt x="1001980" y="154219"/>
                </a:lnTo>
                <a:cubicBezTo>
                  <a:pt x="1001980" y="152107"/>
                  <a:pt x="1001980" y="152059"/>
                  <a:pt x="1004140" y="152059"/>
                </a:cubicBezTo>
                <a:lnTo>
                  <a:pt x="1045473" y="152059"/>
                </a:lnTo>
                <a:cubicBezTo>
                  <a:pt x="1047489" y="152059"/>
                  <a:pt x="1047537" y="152059"/>
                  <a:pt x="1047537" y="154099"/>
                </a:cubicBezTo>
                <a:cubicBezTo>
                  <a:pt x="1047537" y="161012"/>
                  <a:pt x="1047537" y="167941"/>
                  <a:pt x="1047537" y="174886"/>
                </a:cubicBezTo>
                <a:close/>
                <a:moveTo>
                  <a:pt x="1047561" y="148290"/>
                </a:moveTo>
                <a:cubicBezTo>
                  <a:pt x="1047561" y="150571"/>
                  <a:pt x="1047681" y="150499"/>
                  <a:pt x="1045473" y="150499"/>
                </a:cubicBezTo>
                <a:lnTo>
                  <a:pt x="1004164" y="150499"/>
                </a:lnTo>
                <a:cubicBezTo>
                  <a:pt x="1002004" y="150499"/>
                  <a:pt x="1001980" y="150499"/>
                  <a:pt x="1001980" y="148410"/>
                </a:cubicBezTo>
                <a:lnTo>
                  <a:pt x="1001980" y="107077"/>
                </a:lnTo>
                <a:cubicBezTo>
                  <a:pt x="1001980" y="105037"/>
                  <a:pt x="1001980" y="104989"/>
                  <a:pt x="1003924" y="104989"/>
                </a:cubicBezTo>
                <a:lnTo>
                  <a:pt x="1045497" y="104989"/>
                </a:lnTo>
                <a:cubicBezTo>
                  <a:pt x="1047681" y="104989"/>
                  <a:pt x="1047561" y="104989"/>
                  <a:pt x="1047561" y="107221"/>
                </a:cubicBezTo>
                <a:lnTo>
                  <a:pt x="1047561" y="148218"/>
                </a:lnTo>
                <a:close/>
                <a:moveTo>
                  <a:pt x="1047561" y="201265"/>
                </a:moveTo>
                <a:lnTo>
                  <a:pt x="1047561" y="242886"/>
                </a:lnTo>
                <a:cubicBezTo>
                  <a:pt x="1047561" y="244926"/>
                  <a:pt x="1047561" y="244974"/>
                  <a:pt x="1045569" y="244974"/>
                </a:cubicBezTo>
                <a:cubicBezTo>
                  <a:pt x="1031695" y="244974"/>
                  <a:pt x="1017822" y="244974"/>
                  <a:pt x="1003948" y="244974"/>
                </a:cubicBezTo>
                <a:cubicBezTo>
                  <a:pt x="1002028" y="244974"/>
                  <a:pt x="1001980" y="244974"/>
                  <a:pt x="1001980" y="242886"/>
                </a:cubicBezTo>
                <a:lnTo>
                  <a:pt x="1001980" y="201505"/>
                </a:lnTo>
                <a:cubicBezTo>
                  <a:pt x="1001980" y="199345"/>
                  <a:pt x="1001980" y="199321"/>
                  <a:pt x="1004092" y="199321"/>
                </a:cubicBezTo>
                <a:cubicBezTo>
                  <a:pt x="1011029" y="199321"/>
                  <a:pt x="1017966" y="199321"/>
                  <a:pt x="1024902" y="199321"/>
                </a:cubicBezTo>
                <a:lnTo>
                  <a:pt x="1045449" y="199321"/>
                </a:lnTo>
                <a:cubicBezTo>
                  <a:pt x="1047537" y="199297"/>
                  <a:pt x="1047561" y="199201"/>
                  <a:pt x="1047561" y="201241"/>
                </a:cubicBezTo>
                <a:close/>
                <a:moveTo>
                  <a:pt x="1047561" y="60271"/>
                </a:moveTo>
                <a:lnTo>
                  <a:pt x="1047561" y="100764"/>
                </a:lnTo>
                <a:cubicBezTo>
                  <a:pt x="1047561" y="101293"/>
                  <a:pt x="1047561" y="101821"/>
                  <a:pt x="1047561" y="102349"/>
                </a:cubicBezTo>
                <a:cubicBezTo>
                  <a:pt x="1047561" y="102877"/>
                  <a:pt x="1047129" y="103429"/>
                  <a:pt x="1046385" y="103405"/>
                </a:cubicBezTo>
                <a:lnTo>
                  <a:pt x="1002172" y="103405"/>
                </a:lnTo>
                <a:cubicBezTo>
                  <a:pt x="1001284" y="102925"/>
                  <a:pt x="1001452" y="102061"/>
                  <a:pt x="1001452" y="101293"/>
                </a:cubicBezTo>
                <a:lnTo>
                  <a:pt x="1001452" y="59863"/>
                </a:lnTo>
                <a:cubicBezTo>
                  <a:pt x="1001452" y="59095"/>
                  <a:pt x="1001308" y="58279"/>
                  <a:pt x="1002052" y="57727"/>
                </a:cubicBezTo>
                <a:cubicBezTo>
                  <a:pt x="1002796" y="57175"/>
                  <a:pt x="1003612" y="57127"/>
                  <a:pt x="1004452" y="57127"/>
                </a:cubicBezTo>
                <a:lnTo>
                  <a:pt x="1044825" y="57127"/>
                </a:lnTo>
                <a:cubicBezTo>
                  <a:pt x="1045665" y="57127"/>
                  <a:pt x="1046577" y="56935"/>
                  <a:pt x="1047225" y="57655"/>
                </a:cubicBezTo>
                <a:cubicBezTo>
                  <a:pt x="1047528" y="58483"/>
                  <a:pt x="1047643" y="59369"/>
                  <a:pt x="1047561" y="60247"/>
                </a:cubicBezTo>
                <a:close/>
                <a:moveTo>
                  <a:pt x="1001956" y="10729"/>
                </a:moveTo>
                <a:lnTo>
                  <a:pt x="1001956" y="10729"/>
                </a:lnTo>
                <a:cubicBezTo>
                  <a:pt x="1002652" y="9985"/>
                  <a:pt x="1003588" y="10177"/>
                  <a:pt x="1004356" y="10177"/>
                </a:cubicBezTo>
                <a:lnTo>
                  <a:pt x="1045161" y="10177"/>
                </a:lnTo>
                <a:cubicBezTo>
                  <a:pt x="1047753" y="10177"/>
                  <a:pt x="1047849" y="10177"/>
                  <a:pt x="1047849" y="12866"/>
                </a:cubicBezTo>
                <a:lnTo>
                  <a:pt x="1047849" y="53671"/>
                </a:lnTo>
                <a:cubicBezTo>
                  <a:pt x="1047849" y="54535"/>
                  <a:pt x="1048041" y="55447"/>
                  <a:pt x="1047297" y="56071"/>
                </a:cubicBezTo>
                <a:cubicBezTo>
                  <a:pt x="1046450" y="56543"/>
                  <a:pt x="1045466" y="56705"/>
                  <a:pt x="1044513" y="56527"/>
                </a:cubicBezTo>
                <a:lnTo>
                  <a:pt x="1004716" y="56527"/>
                </a:lnTo>
                <a:cubicBezTo>
                  <a:pt x="1003758" y="56700"/>
                  <a:pt x="1002769" y="56548"/>
                  <a:pt x="1001908" y="56095"/>
                </a:cubicBezTo>
                <a:lnTo>
                  <a:pt x="1001908" y="56095"/>
                </a:lnTo>
                <a:cubicBezTo>
                  <a:pt x="1001437" y="55248"/>
                  <a:pt x="1001276" y="54263"/>
                  <a:pt x="1001452" y="53311"/>
                </a:cubicBezTo>
                <a:lnTo>
                  <a:pt x="1001452" y="13490"/>
                </a:lnTo>
                <a:cubicBezTo>
                  <a:pt x="1001276" y="12537"/>
                  <a:pt x="1001437" y="11552"/>
                  <a:pt x="1001908" y="10705"/>
                </a:cubicBezTo>
                <a:close/>
                <a:moveTo>
                  <a:pt x="1000395" y="575135"/>
                </a:moveTo>
                <a:lnTo>
                  <a:pt x="1000395" y="575135"/>
                </a:lnTo>
                <a:cubicBezTo>
                  <a:pt x="999675" y="575879"/>
                  <a:pt x="998763" y="575687"/>
                  <a:pt x="997995" y="575687"/>
                </a:cubicBezTo>
                <a:lnTo>
                  <a:pt x="957190" y="575687"/>
                </a:lnTo>
                <a:cubicBezTo>
                  <a:pt x="954622" y="575687"/>
                  <a:pt x="954526" y="575687"/>
                  <a:pt x="954502" y="572999"/>
                </a:cubicBezTo>
                <a:lnTo>
                  <a:pt x="954502" y="532266"/>
                </a:lnTo>
                <a:cubicBezTo>
                  <a:pt x="954502" y="531426"/>
                  <a:pt x="954310" y="530489"/>
                  <a:pt x="955054" y="529865"/>
                </a:cubicBezTo>
                <a:cubicBezTo>
                  <a:pt x="955901" y="529395"/>
                  <a:pt x="956885" y="529234"/>
                  <a:pt x="957838" y="529409"/>
                </a:cubicBezTo>
                <a:lnTo>
                  <a:pt x="997683" y="529409"/>
                </a:lnTo>
                <a:cubicBezTo>
                  <a:pt x="998641" y="529249"/>
                  <a:pt x="999625" y="529400"/>
                  <a:pt x="1000491" y="529841"/>
                </a:cubicBezTo>
                <a:lnTo>
                  <a:pt x="1000491" y="529841"/>
                </a:lnTo>
                <a:cubicBezTo>
                  <a:pt x="1000959" y="530689"/>
                  <a:pt x="1001120" y="531673"/>
                  <a:pt x="1000948" y="532626"/>
                </a:cubicBezTo>
                <a:cubicBezTo>
                  <a:pt x="1000948" y="545923"/>
                  <a:pt x="1000948" y="559221"/>
                  <a:pt x="1000948" y="572519"/>
                </a:cubicBezTo>
                <a:cubicBezTo>
                  <a:pt x="1001058" y="573428"/>
                  <a:pt x="1000864" y="574348"/>
                  <a:pt x="1000395" y="575135"/>
                </a:cubicBezTo>
                <a:close/>
                <a:moveTo>
                  <a:pt x="954478" y="12842"/>
                </a:moveTo>
                <a:cubicBezTo>
                  <a:pt x="954478" y="10273"/>
                  <a:pt x="954598" y="10153"/>
                  <a:pt x="957166" y="10153"/>
                </a:cubicBezTo>
                <a:lnTo>
                  <a:pt x="997971" y="10153"/>
                </a:lnTo>
                <a:cubicBezTo>
                  <a:pt x="998835" y="10153"/>
                  <a:pt x="999747" y="9961"/>
                  <a:pt x="1000371" y="10705"/>
                </a:cubicBezTo>
                <a:cubicBezTo>
                  <a:pt x="1000835" y="11555"/>
                  <a:pt x="1000988" y="12540"/>
                  <a:pt x="1000804" y="13490"/>
                </a:cubicBezTo>
                <a:cubicBezTo>
                  <a:pt x="1000804" y="26787"/>
                  <a:pt x="1000804" y="40085"/>
                  <a:pt x="1000804" y="53383"/>
                </a:cubicBezTo>
                <a:cubicBezTo>
                  <a:pt x="1000979" y="54336"/>
                  <a:pt x="1000818" y="55320"/>
                  <a:pt x="1000347" y="56167"/>
                </a:cubicBezTo>
                <a:cubicBezTo>
                  <a:pt x="999493" y="56616"/>
                  <a:pt x="998514" y="56768"/>
                  <a:pt x="997563" y="56599"/>
                </a:cubicBezTo>
                <a:lnTo>
                  <a:pt x="957814" y="56599"/>
                </a:lnTo>
                <a:cubicBezTo>
                  <a:pt x="956861" y="56787"/>
                  <a:pt x="955872" y="56625"/>
                  <a:pt x="955030" y="56143"/>
                </a:cubicBezTo>
                <a:lnTo>
                  <a:pt x="955030" y="56143"/>
                </a:lnTo>
                <a:cubicBezTo>
                  <a:pt x="954286" y="55447"/>
                  <a:pt x="954502" y="54535"/>
                  <a:pt x="954478" y="53743"/>
                </a:cubicBezTo>
                <a:close/>
                <a:moveTo>
                  <a:pt x="1000395" y="195264"/>
                </a:moveTo>
                <a:cubicBezTo>
                  <a:pt x="1000395" y="197664"/>
                  <a:pt x="1000395" y="197664"/>
                  <a:pt x="998187" y="197664"/>
                </a:cubicBezTo>
                <a:lnTo>
                  <a:pt x="957190" y="197664"/>
                </a:lnTo>
                <a:cubicBezTo>
                  <a:pt x="954934" y="197664"/>
                  <a:pt x="954790" y="197664"/>
                  <a:pt x="954790" y="195264"/>
                </a:cubicBezTo>
                <a:cubicBezTo>
                  <a:pt x="954790" y="181662"/>
                  <a:pt x="954790" y="168061"/>
                  <a:pt x="954790" y="154459"/>
                </a:cubicBezTo>
                <a:cubicBezTo>
                  <a:pt x="954790" y="152059"/>
                  <a:pt x="954790" y="152059"/>
                  <a:pt x="957190" y="152059"/>
                </a:cubicBezTo>
                <a:lnTo>
                  <a:pt x="997995" y="152059"/>
                </a:lnTo>
                <a:cubicBezTo>
                  <a:pt x="1000539" y="152059"/>
                  <a:pt x="1000395" y="151939"/>
                  <a:pt x="1000395" y="154459"/>
                </a:cubicBezTo>
                <a:lnTo>
                  <a:pt x="1000395" y="195264"/>
                </a:lnTo>
                <a:close/>
                <a:moveTo>
                  <a:pt x="957190" y="199225"/>
                </a:moveTo>
                <a:cubicBezTo>
                  <a:pt x="964031" y="199225"/>
                  <a:pt x="970872" y="199225"/>
                  <a:pt x="977737" y="199225"/>
                </a:cubicBezTo>
                <a:cubicBezTo>
                  <a:pt x="984602" y="199225"/>
                  <a:pt x="991418" y="199225"/>
                  <a:pt x="998283" y="199225"/>
                </a:cubicBezTo>
                <a:cubicBezTo>
                  <a:pt x="1000371" y="199225"/>
                  <a:pt x="1000395" y="199225"/>
                  <a:pt x="1000395" y="201385"/>
                </a:cubicBezTo>
                <a:lnTo>
                  <a:pt x="1000395" y="242742"/>
                </a:lnTo>
                <a:cubicBezTo>
                  <a:pt x="1000395" y="244830"/>
                  <a:pt x="1000395" y="244878"/>
                  <a:pt x="998187" y="244878"/>
                </a:cubicBezTo>
                <a:lnTo>
                  <a:pt x="957190" y="244878"/>
                </a:lnTo>
                <a:cubicBezTo>
                  <a:pt x="954958" y="244878"/>
                  <a:pt x="954934" y="244878"/>
                  <a:pt x="954934" y="242478"/>
                </a:cubicBezTo>
                <a:cubicBezTo>
                  <a:pt x="954934" y="228772"/>
                  <a:pt x="954934" y="215067"/>
                  <a:pt x="954934" y="201385"/>
                </a:cubicBezTo>
                <a:cubicBezTo>
                  <a:pt x="954790" y="199105"/>
                  <a:pt x="954790" y="199321"/>
                  <a:pt x="957190" y="199321"/>
                </a:cubicBezTo>
                <a:close/>
                <a:moveTo>
                  <a:pt x="954790" y="106717"/>
                </a:moveTo>
                <a:cubicBezTo>
                  <a:pt x="954790" y="104941"/>
                  <a:pt x="954790" y="104893"/>
                  <a:pt x="956734" y="104893"/>
                </a:cubicBezTo>
                <a:lnTo>
                  <a:pt x="998307" y="104893"/>
                </a:lnTo>
                <a:cubicBezTo>
                  <a:pt x="1000323" y="104893"/>
                  <a:pt x="1000347" y="104893"/>
                  <a:pt x="1000347" y="106861"/>
                </a:cubicBezTo>
                <a:lnTo>
                  <a:pt x="1000347" y="148530"/>
                </a:lnTo>
                <a:cubicBezTo>
                  <a:pt x="1000347" y="150451"/>
                  <a:pt x="1000347" y="150475"/>
                  <a:pt x="998259" y="150475"/>
                </a:cubicBezTo>
                <a:lnTo>
                  <a:pt x="977497" y="150475"/>
                </a:lnTo>
                <a:cubicBezTo>
                  <a:pt x="970560" y="150475"/>
                  <a:pt x="963623" y="150475"/>
                  <a:pt x="956710" y="150475"/>
                </a:cubicBezTo>
                <a:cubicBezTo>
                  <a:pt x="954838" y="150475"/>
                  <a:pt x="954790" y="150475"/>
                  <a:pt x="954790" y="148626"/>
                </a:cubicBezTo>
                <a:cubicBezTo>
                  <a:pt x="954790" y="134689"/>
                  <a:pt x="954790" y="120751"/>
                  <a:pt x="954790" y="106813"/>
                </a:cubicBezTo>
                <a:close/>
                <a:moveTo>
                  <a:pt x="1000179" y="103333"/>
                </a:moveTo>
                <a:lnTo>
                  <a:pt x="957598" y="103333"/>
                </a:lnTo>
                <a:cubicBezTo>
                  <a:pt x="954886" y="103333"/>
                  <a:pt x="954814" y="103765"/>
                  <a:pt x="954814" y="100692"/>
                </a:cubicBezTo>
                <a:cubicBezTo>
                  <a:pt x="954814" y="98292"/>
                  <a:pt x="954814" y="95892"/>
                  <a:pt x="954814" y="93324"/>
                </a:cubicBezTo>
                <a:cubicBezTo>
                  <a:pt x="954814" y="82354"/>
                  <a:pt x="954814" y="71385"/>
                  <a:pt x="954814" y="60439"/>
                </a:cubicBezTo>
                <a:cubicBezTo>
                  <a:pt x="954689" y="59481"/>
                  <a:pt x="954771" y="58507"/>
                  <a:pt x="955054" y="57583"/>
                </a:cubicBezTo>
                <a:cubicBezTo>
                  <a:pt x="955774" y="56863"/>
                  <a:pt x="956686" y="57055"/>
                  <a:pt x="957454" y="57055"/>
                </a:cubicBezTo>
                <a:lnTo>
                  <a:pt x="997995" y="57055"/>
                </a:lnTo>
                <a:cubicBezTo>
                  <a:pt x="998811" y="57055"/>
                  <a:pt x="999747" y="56839"/>
                  <a:pt x="1000395" y="57655"/>
                </a:cubicBezTo>
                <a:cubicBezTo>
                  <a:pt x="1001044" y="58471"/>
                  <a:pt x="1000996" y="59215"/>
                  <a:pt x="1000996" y="60055"/>
                </a:cubicBezTo>
                <a:cubicBezTo>
                  <a:pt x="1000996" y="73689"/>
                  <a:pt x="1000996" y="87331"/>
                  <a:pt x="1000996" y="100980"/>
                </a:cubicBezTo>
                <a:cubicBezTo>
                  <a:pt x="1000924" y="101893"/>
                  <a:pt x="1001188" y="102853"/>
                  <a:pt x="1000227" y="103429"/>
                </a:cubicBezTo>
                <a:close/>
                <a:moveTo>
                  <a:pt x="954478" y="289836"/>
                </a:moveTo>
                <a:lnTo>
                  <a:pt x="954478" y="249031"/>
                </a:lnTo>
                <a:cubicBezTo>
                  <a:pt x="954478" y="246462"/>
                  <a:pt x="954598" y="246366"/>
                  <a:pt x="957166" y="246366"/>
                </a:cubicBezTo>
                <a:cubicBezTo>
                  <a:pt x="970776" y="246366"/>
                  <a:pt x="984385" y="246366"/>
                  <a:pt x="997971" y="246366"/>
                </a:cubicBezTo>
                <a:cubicBezTo>
                  <a:pt x="998835" y="246366"/>
                  <a:pt x="999747" y="246150"/>
                  <a:pt x="1000371" y="246894"/>
                </a:cubicBezTo>
                <a:cubicBezTo>
                  <a:pt x="1000835" y="247744"/>
                  <a:pt x="1000986" y="248728"/>
                  <a:pt x="1000804" y="249679"/>
                </a:cubicBezTo>
                <a:cubicBezTo>
                  <a:pt x="1000804" y="262976"/>
                  <a:pt x="1000804" y="276267"/>
                  <a:pt x="1000804" y="289548"/>
                </a:cubicBezTo>
                <a:cubicBezTo>
                  <a:pt x="1000959" y="290465"/>
                  <a:pt x="1000818" y="291408"/>
                  <a:pt x="1000395" y="292236"/>
                </a:cubicBezTo>
                <a:lnTo>
                  <a:pt x="1000395" y="292236"/>
                </a:lnTo>
                <a:cubicBezTo>
                  <a:pt x="999551" y="292714"/>
                  <a:pt x="998566" y="292884"/>
                  <a:pt x="997611" y="292716"/>
                </a:cubicBezTo>
                <a:lnTo>
                  <a:pt x="957814" y="292716"/>
                </a:lnTo>
                <a:cubicBezTo>
                  <a:pt x="956861" y="292891"/>
                  <a:pt x="955877" y="292731"/>
                  <a:pt x="955030" y="292260"/>
                </a:cubicBezTo>
                <a:lnTo>
                  <a:pt x="955030" y="292260"/>
                </a:lnTo>
                <a:cubicBezTo>
                  <a:pt x="954286" y="291516"/>
                  <a:pt x="954502" y="290580"/>
                  <a:pt x="954478" y="289836"/>
                </a:cubicBezTo>
                <a:close/>
                <a:moveTo>
                  <a:pt x="957190" y="435366"/>
                </a:moveTo>
                <a:lnTo>
                  <a:pt x="998283" y="435366"/>
                </a:lnTo>
                <a:cubicBezTo>
                  <a:pt x="1000371" y="435366"/>
                  <a:pt x="1000395" y="435366"/>
                  <a:pt x="1000395" y="437550"/>
                </a:cubicBezTo>
                <a:lnTo>
                  <a:pt x="1000395" y="478643"/>
                </a:lnTo>
                <a:cubicBezTo>
                  <a:pt x="1000395" y="481043"/>
                  <a:pt x="1000395" y="481043"/>
                  <a:pt x="998187" y="481043"/>
                </a:cubicBezTo>
                <a:lnTo>
                  <a:pt x="957190" y="481043"/>
                </a:lnTo>
                <a:cubicBezTo>
                  <a:pt x="954958" y="481043"/>
                  <a:pt x="954934" y="481043"/>
                  <a:pt x="954934" y="478643"/>
                </a:cubicBezTo>
                <a:cubicBezTo>
                  <a:pt x="954934" y="464945"/>
                  <a:pt x="954934" y="451248"/>
                  <a:pt x="954934" y="437550"/>
                </a:cubicBezTo>
                <a:cubicBezTo>
                  <a:pt x="954790" y="435150"/>
                  <a:pt x="954790" y="435366"/>
                  <a:pt x="957190" y="435366"/>
                </a:cubicBezTo>
                <a:close/>
                <a:moveTo>
                  <a:pt x="1000395" y="431837"/>
                </a:moveTo>
                <a:cubicBezTo>
                  <a:pt x="1000395" y="433734"/>
                  <a:pt x="1000395" y="433782"/>
                  <a:pt x="998547" y="433782"/>
                </a:cubicBezTo>
                <a:lnTo>
                  <a:pt x="956686" y="433782"/>
                </a:lnTo>
                <a:cubicBezTo>
                  <a:pt x="954886" y="433782"/>
                  <a:pt x="954838" y="433782"/>
                  <a:pt x="954838" y="431813"/>
                </a:cubicBezTo>
                <a:cubicBezTo>
                  <a:pt x="954838" y="424876"/>
                  <a:pt x="954838" y="417940"/>
                  <a:pt x="954838" y="411003"/>
                </a:cubicBezTo>
                <a:cubicBezTo>
                  <a:pt x="954838" y="404066"/>
                  <a:pt x="954838" y="397129"/>
                  <a:pt x="954838" y="390192"/>
                </a:cubicBezTo>
                <a:cubicBezTo>
                  <a:pt x="954838" y="388176"/>
                  <a:pt x="954838" y="388128"/>
                  <a:pt x="956854" y="388128"/>
                </a:cubicBezTo>
                <a:lnTo>
                  <a:pt x="998451" y="388128"/>
                </a:lnTo>
                <a:cubicBezTo>
                  <a:pt x="1000347" y="388128"/>
                  <a:pt x="1000395" y="388128"/>
                  <a:pt x="1000395" y="389976"/>
                </a:cubicBezTo>
                <a:close/>
                <a:moveTo>
                  <a:pt x="954790" y="363669"/>
                </a:moveTo>
                <a:cubicBezTo>
                  <a:pt x="954790" y="356900"/>
                  <a:pt x="954790" y="350155"/>
                  <a:pt x="954790" y="343410"/>
                </a:cubicBezTo>
                <a:cubicBezTo>
                  <a:pt x="954790" y="341010"/>
                  <a:pt x="954550" y="341010"/>
                  <a:pt x="956974" y="341010"/>
                </a:cubicBezTo>
                <a:lnTo>
                  <a:pt x="998283" y="341010"/>
                </a:lnTo>
                <a:cubicBezTo>
                  <a:pt x="1000323" y="341010"/>
                  <a:pt x="1000347" y="341010"/>
                  <a:pt x="1000347" y="342954"/>
                </a:cubicBezTo>
                <a:lnTo>
                  <a:pt x="1000347" y="384527"/>
                </a:lnTo>
                <a:cubicBezTo>
                  <a:pt x="1000347" y="386448"/>
                  <a:pt x="1000347" y="386472"/>
                  <a:pt x="998283" y="386496"/>
                </a:cubicBezTo>
                <a:lnTo>
                  <a:pt x="957022" y="386496"/>
                </a:lnTo>
                <a:cubicBezTo>
                  <a:pt x="954622" y="386496"/>
                  <a:pt x="954838" y="386496"/>
                  <a:pt x="954838" y="384095"/>
                </a:cubicBezTo>
                <a:cubicBezTo>
                  <a:pt x="954790" y="377351"/>
                  <a:pt x="954790" y="370510"/>
                  <a:pt x="954790" y="363669"/>
                </a:cubicBezTo>
                <a:close/>
                <a:moveTo>
                  <a:pt x="1000179" y="339474"/>
                </a:moveTo>
                <a:lnTo>
                  <a:pt x="957598" y="339474"/>
                </a:lnTo>
                <a:cubicBezTo>
                  <a:pt x="954886" y="339474"/>
                  <a:pt x="954814" y="339906"/>
                  <a:pt x="954814" y="336834"/>
                </a:cubicBezTo>
                <a:cubicBezTo>
                  <a:pt x="954814" y="334433"/>
                  <a:pt x="954814" y="331913"/>
                  <a:pt x="954814" y="329465"/>
                </a:cubicBezTo>
                <a:cubicBezTo>
                  <a:pt x="954814" y="318495"/>
                  <a:pt x="954814" y="307526"/>
                  <a:pt x="954814" y="296557"/>
                </a:cubicBezTo>
                <a:cubicBezTo>
                  <a:pt x="954691" y="295599"/>
                  <a:pt x="954773" y="294624"/>
                  <a:pt x="955054" y="293700"/>
                </a:cubicBezTo>
                <a:cubicBezTo>
                  <a:pt x="955774" y="292980"/>
                  <a:pt x="956686" y="293196"/>
                  <a:pt x="957454" y="293196"/>
                </a:cubicBezTo>
                <a:cubicBezTo>
                  <a:pt x="970896" y="293196"/>
                  <a:pt x="984354" y="293196"/>
                  <a:pt x="997827" y="293196"/>
                </a:cubicBezTo>
                <a:cubicBezTo>
                  <a:pt x="998643" y="293196"/>
                  <a:pt x="999579" y="292956"/>
                  <a:pt x="1000227" y="293772"/>
                </a:cubicBezTo>
                <a:cubicBezTo>
                  <a:pt x="1000876" y="294588"/>
                  <a:pt x="1000827" y="295332"/>
                  <a:pt x="1000827" y="296173"/>
                </a:cubicBezTo>
                <a:cubicBezTo>
                  <a:pt x="1000827" y="309837"/>
                  <a:pt x="1000827" y="323488"/>
                  <a:pt x="1000827" y="337122"/>
                </a:cubicBezTo>
                <a:cubicBezTo>
                  <a:pt x="1000924" y="337962"/>
                  <a:pt x="1001188" y="338922"/>
                  <a:pt x="1000227" y="339474"/>
                </a:cubicBezTo>
                <a:close/>
                <a:moveTo>
                  <a:pt x="954478" y="525785"/>
                </a:moveTo>
                <a:lnTo>
                  <a:pt x="954478" y="484980"/>
                </a:lnTo>
                <a:cubicBezTo>
                  <a:pt x="954478" y="482412"/>
                  <a:pt x="954598" y="482316"/>
                  <a:pt x="957166" y="482316"/>
                </a:cubicBezTo>
                <a:cubicBezTo>
                  <a:pt x="970769" y="482316"/>
                  <a:pt x="984369" y="482316"/>
                  <a:pt x="997971" y="482316"/>
                </a:cubicBezTo>
                <a:cubicBezTo>
                  <a:pt x="998835" y="482316"/>
                  <a:pt x="999747" y="482100"/>
                  <a:pt x="1000371" y="482844"/>
                </a:cubicBezTo>
                <a:cubicBezTo>
                  <a:pt x="1000835" y="483693"/>
                  <a:pt x="1000988" y="484677"/>
                  <a:pt x="1000804" y="485628"/>
                </a:cubicBezTo>
                <a:cubicBezTo>
                  <a:pt x="1000804" y="498926"/>
                  <a:pt x="1000804" y="512223"/>
                  <a:pt x="1000804" y="525521"/>
                </a:cubicBezTo>
                <a:cubicBezTo>
                  <a:pt x="1000979" y="526474"/>
                  <a:pt x="1000818" y="527458"/>
                  <a:pt x="1000347" y="528305"/>
                </a:cubicBezTo>
                <a:cubicBezTo>
                  <a:pt x="999493" y="528754"/>
                  <a:pt x="998514" y="528908"/>
                  <a:pt x="997563" y="528737"/>
                </a:cubicBezTo>
                <a:lnTo>
                  <a:pt x="957814" y="528737"/>
                </a:lnTo>
                <a:cubicBezTo>
                  <a:pt x="956864" y="528922"/>
                  <a:pt x="955880" y="528768"/>
                  <a:pt x="955030" y="528305"/>
                </a:cubicBezTo>
                <a:lnTo>
                  <a:pt x="955030" y="528305"/>
                </a:lnTo>
                <a:cubicBezTo>
                  <a:pt x="954286" y="527465"/>
                  <a:pt x="954502" y="526649"/>
                  <a:pt x="954478" y="525785"/>
                </a:cubicBezTo>
                <a:close/>
                <a:moveTo>
                  <a:pt x="963527" y="626453"/>
                </a:moveTo>
                <a:cubicBezTo>
                  <a:pt x="962531" y="626818"/>
                  <a:pt x="961460" y="626943"/>
                  <a:pt x="960407" y="626813"/>
                </a:cubicBezTo>
                <a:cubicBezTo>
                  <a:pt x="949101" y="626813"/>
                  <a:pt x="937796" y="626813"/>
                  <a:pt x="926490" y="626813"/>
                </a:cubicBezTo>
                <a:cubicBezTo>
                  <a:pt x="922633" y="626593"/>
                  <a:pt x="918848" y="625690"/>
                  <a:pt x="915305" y="624149"/>
                </a:cubicBezTo>
                <a:lnTo>
                  <a:pt x="951861" y="624149"/>
                </a:lnTo>
                <a:cubicBezTo>
                  <a:pt x="955817" y="624531"/>
                  <a:pt x="959725" y="625304"/>
                  <a:pt x="963527" y="626453"/>
                </a:cubicBezTo>
                <a:close/>
                <a:moveTo>
                  <a:pt x="909784" y="482628"/>
                </a:moveTo>
                <a:lnTo>
                  <a:pt x="950877" y="482628"/>
                </a:lnTo>
                <a:cubicBezTo>
                  <a:pt x="953278" y="482628"/>
                  <a:pt x="953278" y="482628"/>
                  <a:pt x="953278" y="484884"/>
                </a:cubicBezTo>
                <a:cubicBezTo>
                  <a:pt x="953278" y="498582"/>
                  <a:pt x="953278" y="512278"/>
                  <a:pt x="953278" y="525977"/>
                </a:cubicBezTo>
                <a:cubicBezTo>
                  <a:pt x="953278" y="528161"/>
                  <a:pt x="953278" y="528185"/>
                  <a:pt x="951165" y="528185"/>
                </a:cubicBezTo>
                <a:lnTo>
                  <a:pt x="909760" y="528185"/>
                </a:lnTo>
                <a:cubicBezTo>
                  <a:pt x="907600" y="528185"/>
                  <a:pt x="907576" y="528185"/>
                  <a:pt x="907576" y="526073"/>
                </a:cubicBezTo>
                <a:lnTo>
                  <a:pt x="907576" y="484980"/>
                </a:lnTo>
                <a:cubicBezTo>
                  <a:pt x="907576" y="482508"/>
                  <a:pt x="907360" y="482628"/>
                  <a:pt x="909784" y="482628"/>
                </a:cubicBezTo>
                <a:close/>
                <a:moveTo>
                  <a:pt x="907576" y="437166"/>
                </a:moveTo>
                <a:cubicBezTo>
                  <a:pt x="907576" y="435414"/>
                  <a:pt x="907576" y="435366"/>
                  <a:pt x="909520" y="435366"/>
                </a:cubicBezTo>
                <a:lnTo>
                  <a:pt x="951141" y="435366"/>
                </a:lnTo>
                <a:cubicBezTo>
                  <a:pt x="953206" y="435366"/>
                  <a:pt x="953230" y="435366"/>
                  <a:pt x="953230" y="437286"/>
                </a:cubicBezTo>
                <a:cubicBezTo>
                  <a:pt x="953230" y="451160"/>
                  <a:pt x="953230" y="465033"/>
                  <a:pt x="953230" y="478907"/>
                </a:cubicBezTo>
                <a:cubicBezTo>
                  <a:pt x="953230" y="480995"/>
                  <a:pt x="953230" y="481019"/>
                  <a:pt x="950997" y="481019"/>
                </a:cubicBezTo>
                <a:lnTo>
                  <a:pt x="909640" y="481019"/>
                </a:lnTo>
                <a:cubicBezTo>
                  <a:pt x="907624" y="481019"/>
                  <a:pt x="907576" y="481019"/>
                  <a:pt x="907576" y="479051"/>
                </a:cubicBezTo>
                <a:close/>
                <a:moveTo>
                  <a:pt x="953182" y="573359"/>
                </a:moveTo>
                <a:cubicBezTo>
                  <a:pt x="953182" y="575303"/>
                  <a:pt x="953182" y="575327"/>
                  <a:pt x="951069" y="575351"/>
                </a:cubicBezTo>
                <a:lnTo>
                  <a:pt x="909496" y="575351"/>
                </a:lnTo>
                <a:cubicBezTo>
                  <a:pt x="907624" y="575351"/>
                  <a:pt x="907576" y="575351"/>
                  <a:pt x="907576" y="573503"/>
                </a:cubicBezTo>
                <a:lnTo>
                  <a:pt x="907576" y="531618"/>
                </a:lnTo>
                <a:cubicBezTo>
                  <a:pt x="907576" y="529817"/>
                  <a:pt x="907576" y="529793"/>
                  <a:pt x="909496" y="529769"/>
                </a:cubicBezTo>
                <a:lnTo>
                  <a:pt x="951117" y="529769"/>
                </a:lnTo>
                <a:cubicBezTo>
                  <a:pt x="953182" y="529769"/>
                  <a:pt x="953230" y="529769"/>
                  <a:pt x="953230" y="531738"/>
                </a:cubicBezTo>
                <a:cubicBezTo>
                  <a:pt x="953261" y="545611"/>
                  <a:pt x="953261" y="559485"/>
                  <a:pt x="953230" y="573359"/>
                </a:cubicBezTo>
                <a:close/>
                <a:moveTo>
                  <a:pt x="907576" y="578927"/>
                </a:moveTo>
                <a:cubicBezTo>
                  <a:pt x="907576" y="576983"/>
                  <a:pt x="907576" y="576935"/>
                  <a:pt x="909640" y="576935"/>
                </a:cubicBezTo>
                <a:lnTo>
                  <a:pt x="950973" y="576935"/>
                </a:lnTo>
                <a:cubicBezTo>
                  <a:pt x="953206" y="576935"/>
                  <a:pt x="953230" y="576935"/>
                  <a:pt x="953230" y="579336"/>
                </a:cubicBezTo>
                <a:cubicBezTo>
                  <a:pt x="953230" y="586272"/>
                  <a:pt x="953230" y="593209"/>
                  <a:pt x="953230" y="600146"/>
                </a:cubicBezTo>
                <a:cubicBezTo>
                  <a:pt x="953230" y="607083"/>
                  <a:pt x="953230" y="613852"/>
                  <a:pt x="953230" y="620693"/>
                </a:cubicBezTo>
                <a:cubicBezTo>
                  <a:pt x="953230" y="622565"/>
                  <a:pt x="953230" y="622613"/>
                  <a:pt x="951405" y="622613"/>
                </a:cubicBezTo>
                <a:cubicBezTo>
                  <a:pt x="937364" y="622613"/>
                  <a:pt x="923298" y="622613"/>
                  <a:pt x="909256" y="622613"/>
                </a:cubicBezTo>
                <a:cubicBezTo>
                  <a:pt x="907768" y="622613"/>
                  <a:pt x="907552" y="622037"/>
                  <a:pt x="907552" y="620765"/>
                </a:cubicBezTo>
                <a:cubicBezTo>
                  <a:pt x="907583" y="606843"/>
                  <a:pt x="907593" y="592897"/>
                  <a:pt x="907576" y="578927"/>
                </a:cubicBezTo>
                <a:close/>
                <a:moveTo>
                  <a:pt x="950781" y="386544"/>
                </a:moveTo>
                <a:lnTo>
                  <a:pt x="909784" y="386544"/>
                </a:lnTo>
                <a:cubicBezTo>
                  <a:pt x="907576" y="386544"/>
                  <a:pt x="907576" y="386784"/>
                  <a:pt x="907576" y="384455"/>
                </a:cubicBezTo>
                <a:lnTo>
                  <a:pt x="907576" y="343098"/>
                </a:lnTo>
                <a:cubicBezTo>
                  <a:pt x="907576" y="341082"/>
                  <a:pt x="907576" y="341058"/>
                  <a:pt x="909520" y="341058"/>
                </a:cubicBezTo>
                <a:lnTo>
                  <a:pt x="951141" y="341058"/>
                </a:lnTo>
                <a:cubicBezTo>
                  <a:pt x="953350" y="341058"/>
                  <a:pt x="953230" y="341058"/>
                  <a:pt x="953230" y="343266"/>
                </a:cubicBezTo>
                <a:lnTo>
                  <a:pt x="953230" y="384335"/>
                </a:lnTo>
                <a:cubicBezTo>
                  <a:pt x="953230" y="386760"/>
                  <a:pt x="953350" y="386544"/>
                  <a:pt x="950877" y="386544"/>
                </a:cubicBezTo>
                <a:close/>
                <a:moveTo>
                  <a:pt x="907576" y="201313"/>
                </a:moveTo>
                <a:cubicBezTo>
                  <a:pt x="907576" y="199225"/>
                  <a:pt x="907576" y="199297"/>
                  <a:pt x="909592" y="199297"/>
                </a:cubicBezTo>
                <a:lnTo>
                  <a:pt x="951213" y="199297"/>
                </a:lnTo>
                <a:cubicBezTo>
                  <a:pt x="953206" y="199297"/>
                  <a:pt x="953230" y="199297"/>
                  <a:pt x="953230" y="201289"/>
                </a:cubicBezTo>
                <a:cubicBezTo>
                  <a:pt x="953230" y="215163"/>
                  <a:pt x="953230" y="229036"/>
                  <a:pt x="953230" y="242910"/>
                </a:cubicBezTo>
                <a:cubicBezTo>
                  <a:pt x="953230" y="244902"/>
                  <a:pt x="953230" y="244926"/>
                  <a:pt x="951165" y="244950"/>
                </a:cubicBezTo>
                <a:lnTo>
                  <a:pt x="909568" y="244950"/>
                </a:lnTo>
                <a:cubicBezTo>
                  <a:pt x="907624" y="244950"/>
                  <a:pt x="907576" y="244950"/>
                  <a:pt x="907576" y="242886"/>
                </a:cubicBezTo>
                <a:lnTo>
                  <a:pt x="907576" y="201313"/>
                </a:lnTo>
                <a:close/>
                <a:moveTo>
                  <a:pt x="909760" y="246558"/>
                </a:moveTo>
                <a:lnTo>
                  <a:pt x="950877" y="246558"/>
                </a:lnTo>
                <a:cubicBezTo>
                  <a:pt x="953278" y="246558"/>
                  <a:pt x="953278" y="246558"/>
                  <a:pt x="953278" y="248815"/>
                </a:cubicBezTo>
                <a:cubicBezTo>
                  <a:pt x="953278" y="262528"/>
                  <a:pt x="953278" y="276226"/>
                  <a:pt x="953278" y="289908"/>
                </a:cubicBezTo>
                <a:cubicBezTo>
                  <a:pt x="953278" y="292092"/>
                  <a:pt x="953278" y="292116"/>
                  <a:pt x="951165" y="292116"/>
                </a:cubicBezTo>
                <a:lnTo>
                  <a:pt x="909760" y="292116"/>
                </a:lnTo>
                <a:cubicBezTo>
                  <a:pt x="907600" y="292116"/>
                  <a:pt x="907576" y="292116"/>
                  <a:pt x="907576" y="290028"/>
                </a:cubicBezTo>
                <a:lnTo>
                  <a:pt x="907576" y="249031"/>
                </a:lnTo>
                <a:cubicBezTo>
                  <a:pt x="907576" y="246438"/>
                  <a:pt x="907360" y="246630"/>
                  <a:pt x="909760" y="246630"/>
                </a:cubicBezTo>
                <a:close/>
                <a:moveTo>
                  <a:pt x="953230" y="337194"/>
                </a:moveTo>
                <a:cubicBezTo>
                  <a:pt x="953230" y="339450"/>
                  <a:pt x="953230" y="339594"/>
                  <a:pt x="950829" y="339594"/>
                </a:cubicBezTo>
                <a:lnTo>
                  <a:pt x="909832" y="339594"/>
                </a:lnTo>
                <a:cubicBezTo>
                  <a:pt x="907600" y="339594"/>
                  <a:pt x="907576" y="339594"/>
                  <a:pt x="907576" y="337194"/>
                </a:cubicBezTo>
                <a:lnTo>
                  <a:pt x="907576" y="295837"/>
                </a:lnTo>
                <a:cubicBezTo>
                  <a:pt x="907576" y="293748"/>
                  <a:pt x="907576" y="293724"/>
                  <a:pt x="909736" y="293724"/>
                </a:cubicBezTo>
                <a:cubicBezTo>
                  <a:pt x="923514" y="293724"/>
                  <a:pt x="937292" y="293724"/>
                  <a:pt x="951069" y="293724"/>
                </a:cubicBezTo>
                <a:cubicBezTo>
                  <a:pt x="953206" y="293724"/>
                  <a:pt x="953230" y="293724"/>
                  <a:pt x="953230" y="295861"/>
                </a:cubicBezTo>
                <a:cubicBezTo>
                  <a:pt x="953261" y="309638"/>
                  <a:pt x="953261" y="323416"/>
                  <a:pt x="953230" y="337194"/>
                </a:cubicBezTo>
                <a:close/>
                <a:moveTo>
                  <a:pt x="953230" y="195360"/>
                </a:moveTo>
                <a:cubicBezTo>
                  <a:pt x="953230" y="197760"/>
                  <a:pt x="953230" y="197760"/>
                  <a:pt x="950709" y="197760"/>
                </a:cubicBezTo>
                <a:lnTo>
                  <a:pt x="909640" y="197760"/>
                </a:lnTo>
                <a:cubicBezTo>
                  <a:pt x="907624" y="197760"/>
                  <a:pt x="907576" y="197760"/>
                  <a:pt x="907576" y="195792"/>
                </a:cubicBezTo>
                <a:lnTo>
                  <a:pt x="907576" y="154171"/>
                </a:lnTo>
                <a:cubicBezTo>
                  <a:pt x="907576" y="152107"/>
                  <a:pt x="907576" y="152059"/>
                  <a:pt x="909520" y="152059"/>
                </a:cubicBezTo>
                <a:lnTo>
                  <a:pt x="951117" y="152059"/>
                </a:lnTo>
                <a:cubicBezTo>
                  <a:pt x="953206" y="152059"/>
                  <a:pt x="953230" y="152059"/>
                  <a:pt x="953230" y="154291"/>
                </a:cubicBezTo>
                <a:cubicBezTo>
                  <a:pt x="953261" y="168005"/>
                  <a:pt x="953261" y="181695"/>
                  <a:pt x="953230" y="195360"/>
                </a:cubicBezTo>
                <a:close/>
                <a:moveTo>
                  <a:pt x="907624" y="12314"/>
                </a:moveTo>
                <a:cubicBezTo>
                  <a:pt x="907624" y="10537"/>
                  <a:pt x="907624" y="10513"/>
                  <a:pt x="909568" y="10513"/>
                </a:cubicBezTo>
                <a:lnTo>
                  <a:pt x="951189" y="10513"/>
                </a:lnTo>
                <a:cubicBezTo>
                  <a:pt x="953230" y="10513"/>
                  <a:pt x="953278" y="10513"/>
                  <a:pt x="953278" y="12506"/>
                </a:cubicBezTo>
                <a:cubicBezTo>
                  <a:pt x="953278" y="26379"/>
                  <a:pt x="953278" y="40253"/>
                  <a:pt x="953278" y="54127"/>
                </a:cubicBezTo>
                <a:cubicBezTo>
                  <a:pt x="953278" y="56047"/>
                  <a:pt x="953278" y="56071"/>
                  <a:pt x="951141" y="56071"/>
                </a:cubicBezTo>
                <a:lnTo>
                  <a:pt x="909472" y="56071"/>
                </a:lnTo>
                <a:cubicBezTo>
                  <a:pt x="907624" y="56071"/>
                  <a:pt x="907576" y="56071"/>
                  <a:pt x="907576" y="54199"/>
                </a:cubicBezTo>
                <a:close/>
                <a:moveTo>
                  <a:pt x="907624" y="59527"/>
                </a:moveTo>
                <a:cubicBezTo>
                  <a:pt x="907624" y="57703"/>
                  <a:pt x="907624" y="57655"/>
                  <a:pt x="909520" y="57655"/>
                </a:cubicBezTo>
                <a:lnTo>
                  <a:pt x="951357" y="57655"/>
                </a:lnTo>
                <a:cubicBezTo>
                  <a:pt x="953230" y="57655"/>
                  <a:pt x="953278" y="57655"/>
                  <a:pt x="953278" y="59527"/>
                </a:cubicBezTo>
                <a:cubicBezTo>
                  <a:pt x="953278" y="73481"/>
                  <a:pt x="953278" y="87427"/>
                  <a:pt x="953278" y="101365"/>
                </a:cubicBezTo>
                <a:cubicBezTo>
                  <a:pt x="953278" y="103357"/>
                  <a:pt x="953278" y="103405"/>
                  <a:pt x="951213" y="103405"/>
                </a:cubicBezTo>
                <a:lnTo>
                  <a:pt x="909592" y="103405"/>
                </a:lnTo>
                <a:cubicBezTo>
                  <a:pt x="907624" y="103405"/>
                  <a:pt x="907576" y="103405"/>
                  <a:pt x="907576" y="101389"/>
                </a:cubicBezTo>
                <a:lnTo>
                  <a:pt x="907576" y="59527"/>
                </a:lnTo>
                <a:close/>
                <a:moveTo>
                  <a:pt x="909184" y="105013"/>
                </a:moveTo>
                <a:cubicBezTo>
                  <a:pt x="923226" y="105013"/>
                  <a:pt x="937292" y="105013"/>
                  <a:pt x="951333" y="105013"/>
                </a:cubicBezTo>
                <a:cubicBezTo>
                  <a:pt x="953110" y="105013"/>
                  <a:pt x="953158" y="105013"/>
                  <a:pt x="953158" y="106957"/>
                </a:cubicBezTo>
                <a:cubicBezTo>
                  <a:pt x="953158" y="113966"/>
                  <a:pt x="953158" y="120999"/>
                  <a:pt x="953158" y="128032"/>
                </a:cubicBezTo>
                <a:cubicBezTo>
                  <a:pt x="953158" y="135065"/>
                  <a:pt x="953158" y="141713"/>
                  <a:pt x="953158" y="148578"/>
                </a:cubicBezTo>
                <a:cubicBezTo>
                  <a:pt x="953158" y="150451"/>
                  <a:pt x="953158" y="150499"/>
                  <a:pt x="951333" y="150499"/>
                </a:cubicBezTo>
                <a:cubicBezTo>
                  <a:pt x="937268" y="150499"/>
                  <a:pt x="923226" y="150499"/>
                  <a:pt x="909184" y="150499"/>
                </a:cubicBezTo>
                <a:cubicBezTo>
                  <a:pt x="907696" y="150499"/>
                  <a:pt x="907480" y="149923"/>
                  <a:pt x="907480" y="148650"/>
                </a:cubicBezTo>
                <a:cubicBezTo>
                  <a:pt x="907480" y="134681"/>
                  <a:pt x="907480" y="120719"/>
                  <a:pt x="907480" y="106765"/>
                </a:cubicBezTo>
                <a:cubicBezTo>
                  <a:pt x="907552" y="105517"/>
                  <a:pt x="907768" y="105013"/>
                  <a:pt x="909184" y="105013"/>
                </a:cubicBezTo>
                <a:close/>
                <a:moveTo>
                  <a:pt x="909328" y="388248"/>
                </a:moveTo>
                <a:cubicBezTo>
                  <a:pt x="916337" y="388248"/>
                  <a:pt x="923370" y="388248"/>
                  <a:pt x="930379" y="388248"/>
                </a:cubicBezTo>
                <a:lnTo>
                  <a:pt x="950901" y="388248"/>
                </a:lnTo>
                <a:cubicBezTo>
                  <a:pt x="953110" y="388248"/>
                  <a:pt x="953158" y="388248"/>
                  <a:pt x="953158" y="390336"/>
                </a:cubicBezTo>
                <a:cubicBezTo>
                  <a:pt x="953158" y="404114"/>
                  <a:pt x="953158" y="417892"/>
                  <a:pt x="953158" y="431669"/>
                </a:cubicBezTo>
                <a:cubicBezTo>
                  <a:pt x="953158" y="433878"/>
                  <a:pt x="953158" y="433902"/>
                  <a:pt x="951045" y="433902"/>
                </a:cubicBezTo>
                <a:lnTo>
                  <a:pt x="909520" y="433902"/>
                </a:lnTo>
                <a:cubicBezTo>
                  <a:pt x="907624" y="433902"/>
                  <a:pt x="907576" y="433902"/>
                  <a:pt x="907576" y="432053"/>
                </a:cubicBezTo>
                <a:cubicBezTo>
                  <a:pt x="907576" y="418012"/>
                  <a:pt x="907576" y="403994"/>
                  <a:pt x="907576" y="389952"/>
                </a:cubicBezTo>
                <a:cubicBezTo>
                  <a:pt x="907552" y="388392"/>
                  <a:pt x="908080" y="388080"/>
                  <a:pt x="909400" y="388104"/>
                </a:cubicBezTo>
                <a:close/>
                <a:moveTo>
                  <a:pt x="915017" y="626957"/>
                </a:moveTo>
                <a:lnTo>
                  <a:pt x="876348" y="626957"/>
                </a:lnTo>
                <a:cubicBezTo>
                  <a:pt x="873149" y="626765"/>
                  <a:pt x="870033" y="625863"/>
                  <a:pt x="867227" y="624317"/>
                </a:cubicBezTo>
                <a:lnTo>
                  <a:pt x="870299" y="624317"/>
                </a:lnTo>
                <a:cubicBezTo>
                  <a:pt x="881245" y="624317"/>
                  <a:pt x="892190" y="624317"/>
                  <a:pt x="903159" y="624317"/>
                </a:cubicBezTo>
                <a:cubicBezTo>
                  <a:pt x="907250" y="624454"/>
                  <a:pt x="911287" y="625299"/>
                  <a:pt x="915089" y="626813"/>
                </a:cubicBezTo>
                <a:close/>
                <a:moveTo>
                  <a:pt x="905920" y="337458"/>
                </a:moveTo>
                <a:cubicBezTo>
                  <a:pt x="905920" y="339570"/>
                  <a:pt x="905920" y="339594"/>
                  <a:pt x="903736" y="339618"/>
                </a:cubicBezTo>
                <a:lnTo>
                  <a:pt x="862498" y="339618"/>
                </a:lnTo>
                <a:cubicBezTo>
                  <a:pt x="860362" y="339618"/>
                  <a:pt x="860338" y="339618"/>
                  <a:pt x="860338" y="337458"/>
                </a:cubicBezTo>
                <a:cubicBezTo>
                  <a:pt x="860338" y="323584"/>
                  <a:pt x="860338" y="309727"/>
                  <a:pt x="860338" y="295885"/>
                </a:cubicBezTo>
                <a:cubicBezTo>
                  <a:pt x="860338" y="293892"/>
                  <a:pt x="860338" y="293868"/>
                  <a:pt x="862378" y="293868"/>
                </a:cubicBezTo>
                <a:cubicBezTo>
                  <a:pt x="876221" y="293868"/>
                  <a:pt x="890078" y="293868"/>
                  <a:pt x="903952" y="293868"/>
                </a:cubicBezTo>
                <a:cubicBezTo>
                  <a:pt x="905944" y="293868"/>
                  <a:pt x="905992" y="293868"/>
                  <a:pt x="905992" y="295885"/>
                </a:cubicBezTo>
                <a:lnTo>
                  <a:pt x="905992" y="337458"/>
                </a:lnTo>
                <a:close/>
                <a:moveTo>
                  <a:pt x="905920" y="526433"/>
                </a:moveTo>
                <a:cubicBezTo>
                  <a:pt x="905920" y="528281"/>
                  <a:pt x="905920" y="528329"/>
                  <a:pt x="904024" y="528329"/>
                </a:cubicBezTo>
                <a:lnTo>
                  <a:pt x="862498" y="528329"/>
                </a:lnTo>
                <a:cubicBezTo>
                  <a:pt x="860362" y="528329"/>
                  <a:pt x="860338" y="528329"/>
                  <a:pt x="860338" y="526169"/>
                </a:cubicBezTo>
                <a:cubicBezTo>
                  <a:pt x="860338" y="512391"/>
                  <a:pt x="860338" y="498614"/>
                  <a:pt x="860338" y="484836"/>
                </a:cubicBezTo>
                <a:cubicBezTo>
                  <a:pt x="860338" y="482820"/>
                  <a:pt x="860338" y="482772"/>
                  <a:pt x="862354" y="482772"/>
                </a:cubicBezTo>
                <a:lnTo>
                  <a:pt x="903976" y="482772"/>
                </a:lnTo>
                <a:cubicBezTo>
                  <a:pt x="905944" y="482772"/>
                  <a:pt x="905992" y="482772"/>
                  <a:pt x="905992" y="484836"/>
                </a:cubicBezTo>
                <a:close/>
                <a:moveTo>
                  <a:pt x="905920" y="573215"/>
                </a:moveTo>
                <a:cubicBezTo>
                  <a:pt x="905920" y="575471"/>
                  <a:pt x="905920" y="575495"/>
                  <a:pt x="903520" y="575495"/>
                </a:cubicBezTo>
                <a:lnTo>
                  <a:pt x="862715" y="575495"/>
                </a:lnTo>
                <a:cubicBezTo>
                  <a:pt x="860314" y="575495"/>
                  <a:pt x="860314" y="575495"/>
                  <a:pt x="860314" y="572855"/>
                </a:cubicBezTo>
                <a:cubicBezTo>
                  <a:pt x="860314" y="566086"/>
                  <a:pt x="860314" y="559317"/>
                  <a:pt x="860314" y="552572"/>
                </a:cubicBezTo>
                <a:cubicBezTo>
                  <a:pt x="860314" y="545827"/>
                  <a:pt x="860314" y="539059"/>
                  <a:pt x="860314" y="532290"/>
                </a:cubicBezTo>
                <a:cubicBezTo>
                  <a:pt x="860314" y="529889"/>
                  <a:pt x="860314" y="529889"/>
                  <a:pt x="862522" y="529889"/>
                </a:cubicBezTo>
                <a:lnTo>
                  <a:pt x="903856" y="529889"/>
                </a:lnTo>
                <a:cubicBezTo>
                  <a:pt x="905944" y="529889"/>
                  <a:pt x="905968" y="529889"/>
                  <a:pt x="905968" y="532122"/>
                </a:cubicBezTo>
                <a:close/>
                <a:moveTo>
                  <a:pt x="860314" y="390288"/>
                </a:moveTo>
                <a:cubicBezTo>
                  <a:pt x="860314" y="388296"/>
                  <a:pt x="860314" y="388272"/>
                  <a:pt x="862354" y="388272"/>
                </a:cubicBezTo>
                <a:lnTo>
                  <a:pt x="903952" y="388272"/>
                </a:lnTo>
                <a:cubicBezTo>
                  <a:pt x="905920" y="388272"/>
                  <a:pt x="905968" y="388272"/>
                  <a:pt x="905968" y="390312"/>
                </a:cubicBezTo>
                <a:lnTo>
                  <a:pt x="905968" y="431909"/>
                </a:lnTo>
                <a:cubicBezTo>
                  <a:pt x="905968" y="433878"/>
                  <a:pt x="905968" y="433926"/>
                  <a:pt x="903928" y="433926"/>
                </a:cubicBezTo>
                <a:lnTo>
                  <a:pt x="862354" y="433926"/>
                </a:lnTo>
                <a:cubicBezTo>
                  <a:pt x="860362" y="433926"/>
                  <a:pt x="860338" y="433926"/>
                  <a:pt x="860338" y="431885"/>
                </a:cubicBezTo>
                <a:cubicBezTo>
                  <a:pt x="860321" y="417916"/>
                  <a:pt x="860321" y="404001"/>
                  <a:pt x="860338" y="390144"/>
                </a:cubicBezTo>
                <a:close/>
                <a:moveTo>
                  <a:pt x="860314" y="343074"/>
                </a:moveTo>
                <a:cubicBezTo>
                  <a:pt x="860314" y="341250"/>
                  <a:pt x="860314" y="341202"/>
                  <a:pt x="862210" y="341202"/>
                </a:cubicBezTo>
                <a:lnTo>
                  <a:pt x="904072" y="341202"/>
                </a:lnTo>
                <a:cubicBezTo>
                  <a:pt x="905920" y="341202"/>
                  <a:pt x="905968" y="341202"/>
                  <a:pt x="905968" y="343074"/>
                </a:cubicBezTo>
                <a:lnTo>
                  <a:pt x="905968" y="384671"/>
                </a:lnTo>
                <a:cubicBezTo>
                  <a:pt x="905968" y="386640"/>
                  <a:pt x="905968" y="386664"/>
                  <a:pt x="903928" y="386664"/>
                </a:cubicBezTo>
                <a:lnTo>
                  <a:pt x="862354" y="386664"/>
                </a:lnTo>
                <a:cubicBezTo>
                  <a:pt x="860362" y="386664"/>
                  <a:pt x="860338" y="386664"/>
                  <a:pt x="860338" y="384671"/>
                </a:cubicBezTo>
                <a:cubicBezTo>
                  <a:pt x="860321" y="370702"/>
                  <a:pt x="860321" y="356787"/>
                  <a:pt x="860338" y="342930"/>
                </a:cubicBezTo>
                <a:close/>
                <a:moveTo>
                  <a:pt x="860314" y="437406"/>
                </a:moveTo>
                <a:cubicBezTo>
                  <a:pt x="860314" y="435558"/>
                  <a:pt x="860314" y="435534"/>
                  <a:pt x="862186" y="435510"/>
                </a:cubicBezTo>
                <a:lnTo>
                  <a:pt x="904048" y="435510"/>
                </a:lnTo>
                <a:cubicBezTo>
                  <a:pt x="905920" y="435510"/>
                  <a:pt x="905968" y="435510"/>
                  <a:pt x="905968" y="437382"/>
                </a:cubicBezTo>
                <a:lnTo>
                  <a:pt x="905968" y="479219"/>
                </a:lnTo>
                <a:cubicBezTo>
                  <a:pt x="905968" y="481115"/>
                  <a:pt x="905968" y="481163"/>
                  <a:pt x="904072" y="481163"/>
                </a:cubicBezTo>
                <a:lnTo>
                  <a:pt x="862258" y="481163"/>
                </a:lnTo>
                <a:cubicBezTo>
                  <a:pt x="860386" y="481163"/>
                  <a:pt x="860338" y="481163"/>
                  <a:pt x="860338" y="479267"/>
                </a:cubicBezTo>
                <a:cubicBezTo>
                  <a:pt x="860321" y="465233"/>
                  <a:pt x="860321" y="451232"/>
                  <a:pt x="860338" y="437262"/>
                </a:cubicBezTo>
                <a:close/>
                <a:moveTo>
                  <a:pt x="860314" y="579167"/>
                </a:moveTo>
                <a:cubicBezTo>
                  <a:pt x="860314" y="577127"/>
                  <a:pt x="860314" y="577079"/>
                  <a:pt x="862570" y="577079"/>
                </a:cubicBezTo>
                <a:lnTo>
                  <a:pt x="903904" y="577079"/>
                </a:lnTo>
                <a:cubicBezTo>
                  <a:pt x="905920" y="577079"/>
                  <a:pt x="905968" y="577079"/>
                  <a:pt x="905968" y="579119"/>
                </a:cubicBezTo>
                <a:lnTo>
                  <a:pt x="905968" y="620693"/>
                </a:lnTo>
                <a:cubicBezTo>
                  <a:pt x="905968" y="622685"/>
                  <a:pt x="905968" y="622733"/>
                  <a:pt x="903952" y="622733"/>
                </a:cubicBezTo>
                <a:lnTo>
                  <a:pt x="862402" y="622733"/>
                </a:lnTo>
                <a:cubicBezTo>
                  <a:pt x="860362" y="622733"/>
                  <a:pt x="860338" y="622733"/>
                  <a:pt x="860338" y="620765"/>
                </a:cubicBezTo>
                <a:cubicBezTo>
                  <a:pt x="860321" y="606795"/>
                  <a:pt x="860321" y="592880"/>
                  <a:pt x="860338" y="579023"/>
                </a:cubicBezTo>
                <a:close/>
                <a:moveTo>
                  <a:pt x="904216" y="292236"/>
                </a:moveTo>
                <a:cubicBezTo>
                  <a:pt x="897015" y="292236"/>
                  <a:pt x="890006" y="292236"/>
                  <a:pt x="882901" y="292236"/>
                </a:cubicBezTo>
                <a:lnTo>
                  <a:pt x="862354" y="292236"/>
                </a:lnTo>
                <a:cubicBezTo>
                  <a:pt x="860362" y="292236"/>
                  <a:pt x="860338" y="292236"/>
                  <a:pt x="860338" y="290220"/>
                </a:cubicBezTo>
                <a:cubicBezTo>
                  <a:pt x="860338" y="276346"/>
                  <a:pt x="860338" y="262480"/>
                  <a:pt x="860338" y="248623"/>
                </a:cubicBezTo>
                <a:cubicBezTo>
                  <a:pt x="860338" y="246750"/>
                  <a:pt x="860338" y="246678"/>
                  <a:pt x="862234" y="246678"/>
                </a:cubicBezTo>
                <a:lnTo>
                  <a:pt x="904096" y="246678"/>
                </a:lnTo>
                <a:cubicBezTo>
                  <a:pt x="905944" y="246678"/>
                  <a:pt x="905992" y="246678"/>
                  <a:pt x="905992" y="248623"/>
                </a:cubicBezTo>
                <a:cubicBezTo>
                  <a:pt x="905992" y="262568"/>
                  <a:pt x="905992" y="276514"/>
                  <a:pt x="905992" y="290484"/>
                </a:cubicBezTo>
                <a:cubicBezTo>
                  <a:pt x="906016" y="291732"/>
                  <a:pt x="905584" y="292236"/>
                  <a:pt x="904216" y="292236"/>
                </a:cubicBezTo>
                <a:close/>
                <a:moveTo>
                  <a:pt x="860338" y="12434"/>
                </a:moveTo>
                <a:cubicBezTo>
                  <a:pt x="860338" y="10561"/>
                  <a:pt x="860338" y="10513"/>
                  <a:pt x="862234" y="10513"/>
                </a:cubicBezTo>
                <a:lnTo>
                  <a:pt x="904096" y="10513"/>
                </a:lnTo>
                <a:cubicBezTo>
                  <a:pt x="905944" y="10513"/>
                  <a:pt x="905992" y="10513"/>
                  <a:pt x="905992" y="12434"/>
                </a:cubicBezTo>
                <a:cubicBezTo>
                  <a:pt x="905992" y="26379"/>
                  <a:pt x="905992" y="40349"/>
                  <a:pt x="905992" y="54295"/>
                </a:cubicBezTo>
                <a:cubicBezTo>
                  <a:pt x="905992" y="55663"/>
                  <a:pt x="905584" y="56095"/>
                  <a:pt x="904216" y="56095"/>
                </a:cubicBezTo>
                <a:cubicBezTo>
                  <a:pt x="897015" y="56095"/>
                  <a:pt x="889982" y="56095"/>
                  <a:pt x="882877" y="56095"/>
                </a:cubicBezTo>
                <a:lnTo>
                  <a:pt x="862330" y="56095"/>
                </a:lnTo>
                <a:cubicBezTo>
                  <a:pt x="860338" y="56095"/>
                  <a:pt x="860314" y="56095"/>
                  <a:pt x="860314" y="54055"/>
                </a:cubicBezTo>
                <a:cubicBezTo>
                  <a:pt x="860314" y="40197"/>
                  <a:pt x="860321" y="26323"/>
                  <a:pt x="860338" y="12434"/>
                </a:cubicBezTo>
                <a:close/>
                <a:moveTo>
                  <a:pt x="905944" y="195672"/>
                </a:moveTo>
                <a:cubicBezTo>
                  <a:pt x="905944" y="197688"/>
                  <a:pt x="905944" y="197712"/>
                  <a:pt x="903904" y="197712"/>
                </a:cubicBezTo>
                <a:lnTo>
                  <a:pt x="862378" y="197712"/>
                </a:lnTo>
                <a:cubicBezTo>
                  <a:pt x="860362" y="197712"/>
                  <a:pt x="860338" y="197712"/>
                  <a:pt x="860338" y="195696"/>
                </a:cubicBezTo>
                <a:cubicBezTo>
                  <a:pt x="860338" y="181822"/>
                  <a:pt x="860338" y="167957"/>
                  <a:pt x="860338" y="154099"/>
                </a:cubicBezTo>
                <a:cubicBezTo>
                  <a:pt x="860338" y="152107"/>
                  <a:pt x="860338" y="152059"/>
                  <a:pt x="862354" y="152059"/>
                </a:cubicBezTo>
                <a:lnTo>
                  <a:pt x="903952" y="152059"/>
                </a:lnTo>
                <a:cubicBezTo>
                  <a:pt x="905944" y="152059"/>
                  <a:pt x="905992" y="152059"/>
                  <a:pt x="905992" y="154099"/>
                </a:cubicBezTo>
                <a:lnTo>
                  <a:pt x="905992" y="195672"/>
                </a:lnTo>
                <a:close/>
                <a:moveTo>
                  <a:pt x="905944" y="101365"/>
                </a:moveTo>
                <a:cubicBezTo>
                  <a:pt x="905944" y="103357"/>
                  <a:pt x="905944" y="103405"/>
                  <a:pt x="903928" y="103405"/>
                </a:cubicBezTo>
                <a:cubicBezTo>
                  <a:pt x="896991" y="103405"/>
                  <a:pt x="890054" y="103405"/>
                  <a:pt x="883117" y="103405"/>
                </a:cubicBezTo>
                <a:lnTo>
                  <a:pt x="862378" y="103405"/>
                </a:lnTo>
                <a:cubicBezTo>
                  <a:pt x="860362" y="103405"/>
                  <a:pt x="860338" y="103405"/>
                  <a:pt x="860338" y="101389"/>
                </a:cubicBezTo>
                <a:cubicBezTo>
                  <a:pt x="860338" y="87435"/>
                  <a:pt x="860338" y="73489"/>
                  <a:pt x="860338" y="59551"/>
                </a:cubicBezTo>
                <a:cubicBezTo>
                  <a:pt x="860338" y="57703"/>
                  <a:pt x="860338" y="57655"/>
                  <a:pt x="862234" y="57655"/>
                </a:cubicBezTo>
                <a:lnTo>
                  <a:pt x="904072" y="57655"/>
                </a:lnTo>
                <a:cubicBezTo>
                  <a:pt x="905944" y="57655"/>
                  <a:pt x="905992" y="57655"/>
                  <a:pt x="905992" y="59527"/>
                </a:cubicBezTo>
                <a:close/>
                <a:moveTo>
                  <a:pt x="905944" y="148386"/>
                </a:moveTo>
                <a:cubicBezTo>
                  <a:pt x="905944" y="150451"/>
                  <a:pt x="905944" y="150475"/>
                  <a:pt x="903712" y="150475"/>
                </a:cubicBezTo>
                <a:lnTo>
                  <a:pt x="862666" y="150475"/>
                </a:lnTo>
                <a:cubicBezTo>
                  <a:pt x="860266" y="150475"/>
                  <a:pt x="860266" y="150475"/>
                  <a:pt x="860266" y="148266"/>
                </a:cubicBezTo>
                <a:cubicBezTo>
                  <a:pt x="860266" y="134585"/>
                  <a:pt x="860266" y="120903"/>
                  <a:pt x="860266" y="107221"/>
                </a:cubicBezTo>
                <a:cubicBezTo>
                  <a:pt x="860266" y="105037"/>
                  <a:pt x="860266" y="104989"/>
                  <a:pt x="862354" y="104989"/>
                </a:cubicBezTo>
                <a:lnTo>
                  <a:pt x="903952" y="104989"/>
                </a:lnTo>
                <a:cubicBezTo>
                  <a:pt x="905896" y="104989"/>
                  <a:pt x="905920" y="104989"/>
                  <a:pt x="905920" y="107053"/>
                </a:cubicBezTo>
                <a:close/>
                <a:moveTo>
                  <a:pt x="860338" y="201193"/>
                </a:moveTo>
                <a:cubicBezTo>
                  <a:pt x="860338" y="199297"/>
                  <a:pt x="860338" y="199249"/>
                  <a:pt x="862162" y="199249"/>
                </a:cubicBezTo>
                <a:cubicBezTo>
                  <a:pt x="876204" y="199249"/>
                  <a:pt x="890246" y="199249"/>
                  <a:pt x="904288" y="199249"/>
                </a:cubicBezTo>
                <a:cubicBezTo>
                  <a:pt x="905704" y="199249"/>
                  <a:pt x="906016" y="199777"/>
                  <a:pt x="906016" y="201097"/>
                </a:cubicBezTo>
                <a:cubicBezTo>
                  <a:pt x="906016" y="215043"/>
                  <a:pt x="906016" y="229012"/>
                  <a:pt x="906016" y="242958"/>
                </a:cubicBezTo>
                <a:cubicBezTo>
                  <a:pt x="906016" y="244902"/>
                  <a:pt x="906016" y="244926"/>
                  <a:pt x="903904" y="244950"/>
                </a:cubicBezTo>
                <a:lnTo>
                  <a:pt x="862570" y="244950"/>
                </a:lnTo>
                <a:cubicBezTo>
                  <a:pt x="860362" y="244950"/>
                  <a:pt x="860338" y="244950"/>
                  <a:pt x="860338" y="242550"/>
                </a:cubicBezTo>
                <a:cubicBezTo>
                  <a:pt x="860338" y="235613"/>
                  <a:pt x="860338" y="228700"/>
                  <a:pt x="860338" y="221763"/>
                </a:cubicBezTo>
                <a:cubicBezTo>
                  <a:pt x="860338" y="214827"/>
                  <a:pt x="860314" y="208226"/>
                  <a:pt x="860338" y="201265"/>
                </a:cubicBezTo>
                <a:close/>
                <a:moveTo>
                  <a:pt x="859642" y="624221"/>
                </a:moveTo>
                <a:cubicBezTo>
                  <a:pt x="862042" y="624677"/>
                  <a:pt x="864443" y="625565"/>
                  <a:pt x="866843" y="626261"/>
                </a:cubicBezTo>
                <a:lnTo>
                  <a:pt x="866843" y="626741"/>
                </a:lnTo>
                <a:lnTo>
                  <a:pt x="863963" y="626741"/>
                </a:lnTo>
                <a:cubicBezTo>
                  <a:pt x="851961" y="626741"/>
                  <a:pt x="839768" y="626741"/>
                  <a:pt x="827670" y="626741"/>
                </a:cubicBezTo>
                <a:cubicBezTo>
                  <a:pt x="824514" y="626569"/>
                  <a:pt x="821446" y="625647"/>
                  <a:pt x="818717" y="624053"/>
                </a:cubicBezTo>
                <a:lnTo>
                  <a:pt x="854025" y="624053"/>
                </a:lnTo>
                <a:cubicBezTo>
                  <a:pt x="855900" y="623957"/>
                  <a:pt x="857782" y="624039"/>
                  <a:pt x="859642" y="624293"/>
                </a:cubicBezTo>
                <a:close/>
                <a:moveTo>
                  <a:pt x="858778" y="195888"/>
                </a:moveTo>
                <a:cubicBezTo>
                  <a:pt x="858778" y="197688"/>
                  <a:pt x="858778" y="197712"/>
                  <a:pt x="856810" y="197712"/>
                </a:cubicBezTo>
                <a:lnTo>
                  <a:pt x="816005" y="197712"/>
                </a:lnTo>
                <a:cubicBezTo>
                  <a:pt x="813148" y="197712"/>
                  <a:pt x="813076" y="198216"/>
                  <a:pt x="813076" y="194952"/>
                </a:cubicBezTo>
                <a:cubicBezTo>
                  <a:pt x="813076" y="181534"/>
                  <a:pt x="813076" y="168117"/>
                  <a:pt x="813076" y="154675"/>
                </a:cubicBezTo>
                <a:cubicBezTo>
                  <a:pt x="813076" y="152083"/>
                  <a:pt x="813076" y="152059"/>
                  <a:pt x="815621" y="152059"/>
                </a:cubicBezTo>
                <a:lnTo>
                  <a:pt x="856162" y="152059"/>
                </a:lnTo>
                <a:cubicBezTo>
                  <a:pt x="858802" y="152059"/>
                  <a:pt x="858754" y="151675"/>
                  <a:pt x="858754" y="154459"/>
                </a:cubicBezTo>
                <a:lnTo>
                  <a:pt x="858754" y="195888"/>
                </a:lnTo>
                <a:close/>
                <a:moveTo>
                  <a:pt x="858778" y="458121"/>
                </a:moveTo>
                <a:lnTo>
                  <a:pt x="858778" y="478667"/>
                </a:lnTo>
                <a:cubicBezTo>
                  <a:pt x="858778" y="481067"/>
                  <a:pt x="858994" y="481067"/>
                  <a:pt x="856594" y="481067"/>
                </a:cubicBezTo>
                <a:lnTo>
                  <a:pt x="815573" y="481067"/>
                </a:lnTo>
                <a:cubicBezTo>
                  <a:pt x="813172" y="481067"/>
                  <a:pt x="813172" y="481067"/>
                  <a:pt x="813172" y="478667"/>
                </a:cubicBezTo>
                <a:lnTo>
                  <a:pt x="813172" y="437862"/>
                </a:lnTo>
                <a:cubicBezTo>
                  <a:pt x="813172" y="435462"/>
                  <a:pt x="813172" y="435462"/>
                  <a:pt x="815405" y="435462"/>
                </a:cubicBezTo>
                <a:lnTo>
                  <a:pt x="856762" y="435462"/>
                </a:lnTo>
                <a:cubicBezTo>
                  <a:pt x="859162" y="435462"/>
                  <a:pt x="858850" y="435462"/>
                  <a:pt x="858850" y="437670"/>
                </a:cubicBezTo>
                <a:close/>
                <a:moveTo>
                  <a:pt x="858778" y="269217"/>
                </a:moveTo>
                <a:lnTo>
                  <a:pt x="858778" y="289836"/>
                </a:lnTo>
                <a:cubicBezTo>
                  <a:pt x="858778" y="292524"/>
                  <a:pt x="858778" y="292236"/>
                  <a:pt x="856378" y="292236"/>
                </a:cubicBezTo>
                <a:lnTo>
                  <a:pt x="815573" y="292236"/>
                </a:lnTo>
                <a:cubicBezTo>
                  <a:pt x="813172" y="292236"/>
                  <a:pt x="813172" y="292236"/>
                  <a:pt x="813172" y="290004"/>
                </a:cubicBezTo>
                <a:cubicBezTo>
                  <a:pt x="813172" y="276291"/>
                  <a:pt x="813172" y="262592"/>
                  <a:pt x="813172" y="248911"/>
                </a:cubicBezTo>
                <a:cubicBezTo>
                  <a:pt x="813172" y="246678"/>
                  <a:pt x="813172" y="246654"/>
                  <a:pt x="815573" y="246654"/>
                </a:cubicBezTo>
                <a:lnTo>
                  <a:pt x="856666" y="246654"/>
                </a:lnTo>
                <a:cubicBezTo>
                  <a:pt x="859066" y="246654"/>
                  <a:pt x="858874" y="246654"/>
                  <a:pt x="858874" y="249055"/>
                </a:cubicBezTo>
                <a:close/>
                <a:moveTo>
                  <a:pt x="813172" y="295620"/>
                </a:moveTo>
                <a:cubicBezTo>
                  <a:pt x="813172" y="293796"/>
                  <a:pt x="813172" y="293748"/>
                  <a:pt x="815093" y="293748"/>
                </a:cubicBezTo>
                <a:cubicBezTo>
                  <a:pt x="829046" y="293748"/>
                  <a:pt x="842991" y="293748"/>
                  <a:pt x="856930" y="293748"/>
                </a:cubicBezTo>
                <a:cubicBezTo>
                  <a:pt x="858778" y="293748"/>
                  <a:pt x="858802" y="293748"/>
                  <a:pt x="858802" y="295620"/>
                </a:cubicBezTo>
                <a:cubicBezTo>
                  <a:pt x="858802" y="302629"/>
                  <a:pt x="858802" y="309662"/>
                  <a:pt x="858802" y="316671"/>
                </a:cubicBezTo>
                <a:cubicBezTo>
                  <a:pt x="858802" y="323680"/>
                  <a:pt x="858802" y="330521"/>
                  <a:pt x="858802" y="337458"/>
                </a:cubicBezTo>
                <a:cubicBezTo>
                  <a:pt x="858802" y="339450"/>
                  <a:pt x="858802" y="339474"/>
                  <a:pt x="856810" y="339474"/>
                </a:cubicBezTo>
                <a:cubicBezTo>
                  <a:pt x="842936" y="339474"/>
                  <a:pt x="829069" y="339474"/>
                  <a:pt x="815213" y="339474"/>
                </a:cubicBezTo>
                <a:cubicBezTo>
                  <a:pt x="813220" y="339474"/>
                  <a:pt x="813172" y="339474"/>
                  <a:pt x="813172" y="337458"/>
                </a:cubicBezTo>
                <a:cubicBezTo>
                  <a:pt x="813172" y="323505"/>
                  <a:pt x="813172" y="309549"/>
                  <a:pt x="813172" y="295596"/>
                </a:cubicBezTo>
                <a:close/>
                <a:moveTo>
                  <a:pt x="815261" y="341082"/>
                </a:moveTo>
                <a:lnTo>
                  <a:pt x="856618" y="341082"/>
                </a:lnTo>
                <a:cubicBezTo>
                  <a:pt x="858826" y="341082"/>
                  <a:pt x="858826" y="340842"/>
                  <a:pt x="858826" y="343146"/>
                </a:cubicBezTo>
                <a:lnTo>
                  <a:pt x="858826" y="384503"/>
                </a:lnTo>
                <a:cubicBezTo>
                  <a:pt x="858826" y="386520"/>
                  <a:pt x="858826" y="386544"/>
                  <a:pt x="856882" y="386568"/>
                </a:cubicBezTo>
                <a:lnTo>
                  <a:pt x="815189" y="386568"/>
                </a:lnTo>
                <a:cubicBezTo>
                  <a:pt x="813124" y="386568"/>
                  <a:pt x="813076" y="386688"/>
                  <a:pt x="813076" y="384623"/>
                </a:cubicBezTo>
                <a:lnTo>
                  <a:pt x="813076" y="342978"/>
                </a:lnTo>
                <a:cubicBezTo>
                  <a:pt x="813172" y="340938"/>
                  <a:pt x="813172" y="341034"/>
                  <a:pt x="815189" y="341058"/>
                </a:cubicBezTo>
                <a:close/>
                <a:moveTo>
                  <a:pt x="813172" y="390432"/>
                </a:moveTo>
                <a:cubicBezTo>
                  <a:pt x="813172" y="388152"/>
                  <a:pt x="813172" y="388032"/>
                  <a:pt x="815573" y="388032"/>
                </a:cubicBezTo>
                <a:lnTo>
                  <a:pt x="856378" y="388032"/>
                </a:lnTo>
                <a:cubicBezTo>
                  <a:pt x="858634" y="388032"/>
                  <a:pt x="858658" y="388032"/>
                  <a:pt x="858658" y="390432"/>
                </a:cubicBezTo>
                <a:lnTo>
                  <a:pt x="858658" y="431453"/>
                </a:lnTo>
                <a:cubicBezTo>
                  <a:pt x="858658" y="433854"/>
                  <a:pt x="858658" y="433854"/>
                  <a:pt x="856378" y="433854"/>
                </a:cubicBezTo>
                <a:lnTo>
                  <a:pt x="815405" y="433854"/>
                </a:lnTo>
                <a:cubicBezTo>
                  <a:pt x="813124" y="433854"/>
                  <a:pt x="813004" y="433854"/>
                  <a:pt x="813004" y="431453"/>
                </a:cubicBezTo>
                <a:cubicBezTo>
                  <a:pt x="813004" y="424516"/>
                  <a:pt x="813004" y="417604"/>
                  <a:pt x="813004" y="410667"/>
                </a:cubicBezTo>
                <a:cubicBezTo>
                  <a:pt x="813004" y="403730"/>
                  <a:pt x="813172" y="397177"/>
                  <a:pt x="813172" y="390432"/>
                </a:cubicBezTo>
                <a:close/>
                <a:moveTo>
                  <a:pt x="813172" y="579047"/>
                </a:moveTo>
                <a:cubicBezTo>
                  <a:pt x="813172" y="576983"/>
                  <a:pt x="813172" y="576935"/>
                  <a:pt x="815405" y="576935"/>
                </a:cubicBezTo>
                <a:lnTo>
                  <a:pt x="856762" y="576935"/>
                </a:lnTo>
                <a:cubicBezTo>
                  <a:pt x="858778" y="576935"/>
                  <a:pt x="858802" y="576935"/>
                  <a:pt x="858802" y="578903"/>
                </a:cubicBezTo>
                <a:cubicBezTo>
                  <a:pt x="858802" y="592873"/>
                  <a:pt x="858802" y="606836"/>
                  <a:pt x="858802" y="620789"/>
                </a:cubicBezTo>
                <a:cubicBezTo>
                  <a:pt x="858802" y="622565"/>
                  <a:pt x="858802" y="622589"/>
                  <a:pt x="856882" y="622589"/>
                </a:cubicBezTo>
                <a:lnTo>
                  <a:pt x="815189" y="622589"/>
                </a:lnTo>
                <a:cubicBezTo>
                  <a:pt x="813124" y="622589"/>
                  <a:pt x="813076" y="622733"/>
                  <a:pt x="813076" y="620669"/>
                </a:cubicBezTo>
                <a:cubicBezTo>
                  <a:pt x="813141" y="606795"/>
                  <a:pt x="813172" y="592921"/>
                  <a:pt x="813172" y="579047"/>
                </a:cubicBezTo>
                <a:close/>
                <a:moveTo>
                  <a:pt x="813172" y="531714"/>
                </a:moveTo>
                <a:cubicBezTo>
                  <a:pt x="813172" y="529817"/>
                  <a:pt x="813172" y="529793"/>
                  <a:pt x="815285" y="529769"/>
                </a:cubicBezTo>
                <a:lnTo>
                  <a:pt x="856906" y="529769"/>
                </a:lnTo>
                <a:cubicBezTo>
                  <a:pt x="858778" y="529769"/>
                  <a:pt x="858802" y="529769"/>
                  <a:pt x="858802" y="531642"/>
                </a:cubicBezTo>
                <a:cubicBezTo>
                  <a:pt x="858802" y="545611"/>
                  <a:pt x="858802" y="559574"/>
                  <a:pt x="858802" y="573527"/>
                </a:cubicBezTo>
                <a:cubicBezTo>
                  <a:pt x="858802" y="575303"/>
                  <a:pt x="858802" y="575351"/>
                  <a:pt x="856882" y="575351"/>
                </a:cubicBezTo>
                <a:lnTo>
                  <a:pt x="815165" y="575351"/>
                </a:lnTo>
                <a:cubicBezTo>
                  <a:pt x="813148" y="575351"/>
                  <a:pt x="813100" y="575351"/>
                  <a:pt x="813100" y="573335"/>
                </a:cubicBezTo>
                <a:cubicBezTo>
                  <a:pt x="813148" y="559461"/>
                  <a:pt x="813172" y="545587"/>
                  <a:pt x="813172" y="531714"/>
                </a:cubicBezTo>
                <a:close/>
                <a:moveTo>
                  <a:pt x="858778" y="499670"/>
                </a:moveTo>
                <a:lnTo>
                  <a:pt x="858778" y="526073"/>
                </a:lnTo>
                <a:cubicBezTo>
                  <a:pt x="858778" y="528233"/>
                  <a:pt x="858778" y="528257"/>
                  <a:pt x="856642" y="528257"/>
                </a:cubicBezTo>
                <a:lnTo>
                  <a:pt x="814997" y="528257"/>
                </a:lnTo>
                <a:cubicBezTo>
                  <a:pt x="813148" y="528257"/>
                  <a:pt x="813100" y="528257"/>
                  <a:pt x="813100" y="526385"/>
                </a:cubicBezTo>
                <a:cubicBezTo>
                  <a:pt x="813100" y="512511"/>
                  <a:pt x="813100" y="498638"/>
                  <a:pt x="813100" y="484764"/>
                </a:cubicBezTo>
                <a:cubicBezTo>
                  <a:pt x="813100" y="482724"/>
                  <a:pt x="813100" y="482700"/>
                  <a:pt x="815381" y="482700"/>
                </a:cubicBezTo>
                <a:lnTo>
                  <a:pt x="849177" y="482700"/>
                </a:lnTo>
                <a:cubicBezTo>
                  <a:pt x="851817" y="482700"/>
                  <a:pt x="854457" y="482700"/>
                  <a:pt x="857074" y="482700"/>
                </a:cubicBezTo>
                <a:cubicBezTo>
                  <a:pt x="858466" y="482700"/>
                  <a:pt x="858874" y="483132"/>
                  <a:pt x="858850" y="484476"/>
                </a:cubicBezTo>
                <a:cubicBezTo>
                  <a:pt x="858778" y="489492"/>
                  <a:pt x="858778" y="494581"/>
                  <a:pt x="858778" y="499670"/>
                </a:cubicBezTo>
                <a:close/>
                <a:moveTo>
                  <a:pt x="858778" y="148674"/>
                </a:moveTo>
                <a:cubicBezTo>
                  <a:pt x="858778" y="150427"/>
                  <a:pt x="858778" y="150475"/>
                  <a:pt x="856858" y="150475"/>
                </a:cubicBezTo>
                <a:lnTo>
                  <a:pt x="815189" y="150475"/>
                </a:lnTo>
                <a:cubicBezTo>
                  <a:pt x="813124" y="150475"/>
                  <a:pt x="813076" y="150619"/>
                  <a:pt x="813076" y="148554"/>
                </a:cubicBezTo>
                <a:cubicBezTo>
                  <a:pt x="813076" y="134681"/>
                  <a:pt x="813076" y="120807"/>
                  <a:pt x="813076" y="106933"/>
                </a:cubicBezTo>
                <a:cubicBezTo>
                  <a:pt x="813076" y="105037"/>
                  <a:pt x="813076" y="104989"/>
                  <a:pt x="814877" y="104989"/>
                </a:cubicBezTo>
                <a:cubicBezTo>
                  <a:pt x="828942" y="104989"/>
                  <a:pt x="842984" y="104989"/>
                  <a:pt x="857026" y="104989"/>
                </a:cubicBezTo>
                <a:cubicBezTo>
                  <a:pt x="858490" y="104989"/>
                  <a:pt x="858754" y="105517"/>
                  <a:pt x="858754" y="106813"/>
                </a:cubicBezTo>
                <a:cubicBezTo>
                  <a:pt x="858778" y="120735"/>
                  <a:pt x="858778" y="134705"/>
                  <a:pt x="858778" y="148674"/>
                </a:cubicBezTo>
                <a:close/>
                <a:moveTo>
                  <a:pt x="813172" y="59527"/>
                </a:moveTo>
                <a:cubicBezTo>
                  <a:pt x="813172" y="57703"/>
                  <a:pt x="813172" y="57655"/>
                  <a:pt x="815093" y="57655"/>
                </a:cubicBezTo>
                <a:lnTo>
                  <a:pt x="856954" y="57655"/>
                </a:lnTo>
                <a:cubicBezTo>
                  <a:pt x="858778" y="57655"/>
                  <a:pt x="858802" y="57655"/>
                  <a:pt x="858802" y="59551"/>
                </a:cubicBezTo>
                <a:cubicBezTo>
                  <a:pt x="858802" y="73505"/>
                  <a:pt x="858802" y="87451"/>
                  <a:pt x="858802" y="101389"/>
                </a:cubicBezTo>
                <a:cubicBezTo>
                  <a:pt x="858802" y="103381"/>
                  <a:pt x="858802" y="103405"/>
                  <a:pt x="856786" y="103405"/>
                </a:cubicBezTo>
                <a:lnTo>
                  <a:pt x="815141" y="103405"/>
                </a:lnTo>
                <a:cubicBezTo>
                  <a:pt x="813148" y="103405"/>
                  <a:pt x="813100" y="103405"/>
                  <a:pt x="813100" y="101365"/>
                </a:cubicBezTo>
                <a:cubicBezTo>
                  <a:pt x="813148" y="87427"/>
                  <a:pt x="813172" y="73481"/>
                  <a:pt x="813172" y="59527"/>
                </a:cubicBezTo>
                <a:close/>
                <a:moveTo>
                  <a:pt x="814757" y="10489"/>
                </a:moveTo>
                <a:lnTo>
                  <a:pt x="856642" y="10489"/>
                </a:lnTo>
                <a:cubicBezTo>
                  <a:pt x="859042" y="10489"/>
                  <a:pt x="858826" y="10489"/>
                  <a:pt x="858826" y="12602"/>
                </a:cubicBezTo>
                <a:lnTo>
                  <a:pt x="858826" y="53719"/>
                </a:lnTo>
                <a:cubicBezTo>
                  <a:pt x="858826" y="56407"/>
                  <a:pt x="858826" y="56119"/>
                  <a:pt x="856426" y="56119"/>
                </a:cubicBezTo>
                <a:lnTo>
                  <a:pt x="815861" y="56119"/>
                </a:lnTo>
                <a:cubicBezTo>
                  <a:pt x="813244" y="56119"/>
                  <a:pt x="813220" y="56503"/>
                  <a:pt x="813220" y="53719"/>
                </a:cubicBezTo>
                <a:lnTo>
                  <a:pt x="813220" y="13010"/>
                </a:lnTo>
                <a:cubicBezTo>
                  <a:pt x="813244" y="12658"/>
                  <a:pt x="813244" y="12305"/>
                  <a:pt x="813220" y="11953"/>
                </a:cubicBezTo>
                <a:cubicBezTo>
                  <a:pt x="812980" y="10753"/>
                  <a:pt x="813604" y="10417"/>
                  <a:pt x="814685" y="10489"/>
                </a:cubicBezTo>
                <a:close/>
                <a:moveTo>
                  <a:pt x="813148" y="243318"/>
                </a:moveTo>
                <a:cubicBezTo>
                  <a:pt x="813148" y="242958"/>
                  <a:pt x="813148" y="242598"/>
                  <a:pt x="813148" y="242262"/>
                </a:cubicBezTo>
                <a:lnTo>
                  <a:pt x="813148" y="201769"/>
                </a:lnTo>
                <a:cubicBezTo>
                  <a:pt x="813148" y="199081"/>
                  <a:pt x="812956" y="199369"/>
                  <a:pt x="815549" y="199369"/>
                </a:cubicBezTo>
                <a:cubicBezTo>
                  <a:pt x="822317" y="199369"/>
                  <a:pt x="829062" y="199369"/>
                  <a:pt x="835831" y="199369"/>
                </a:cubicBezTo>
                <a:lnTo>
                  <a:pt x="856642" y="199369"/>
                </a:lnTo>
                <a:cubicBezTo>
                  <a:pt x="858850" y="199369"/>
                  <a:pt x="858850" y="199129"/>
                  <a:pt x="858850" y="201433"/>
                </a:cubicBezTo>
                <a:lnTo>
                  <a:pt x="858850" y="242790"/>
                </a:lnTo>
                <a:cubicBezTo>
                  <a:pt x="858850" y="244998"/>
                  <a:pt x="858850" y="245022"/>
                  <a:pt x="856450" y="245022"/>
                </a:cubicBezTo>
                <a:lnTo>
                  <a:pt x="815573" y="245022"/>
                </a:lnTo>
                <a:cubicBezTo>
                  <a:pt x="815213" y="245022"/>
                  <a:pt x="814877" y="245022"/>
                  <a:pt x="814517" y="245022"/>
                </a:cubicBezTo>
                <a:cubicBezTo>
                  <a:pt x="813340" y="245070"/>
                  <a:pt x="813004" y="244446"/>
                  <a:pt x="813172" y="243390"/>
                </a:cubicBezTo>
                <a:close/>
                <a:moveTo>
                  <a:pt x="819101" y="626357"/>
                </a:moveTo>
                <a:cubicBezTo>
                  <a:pt x="818067" y="626744"/>
                  <a:pt x="816955" y="626876"/>
                  <a:pt x="815861" y="626741"/>
                </a:cubicBezTo>
                <a:cubicBezTo>
                  <a:pt x="803571" y="626741"/>
                  <a:pt x="791282" y="626741"/>
                  <a:pt x="778992" y="626741"/>
                </a:cubicBezTo>
                <a:cubicBezTo>
                  <a:pt x="776064" y="626729"/>
                  <a:pt x="773215" y="625788"/>
                  <a:pt x="770855" y="624053"/>
                </a:cubicBezTo>
                <a:lnTo>
                  <a:pt x="783457" y="624053"/>
                </a:lnTo>
                <a:cubicBezTo>
                  <a:pt x="792218" y="624053"/>
                  <a:pt x="801003" y="624053"/>
                  <a:pt x="809860" y="624053"/>
                </a:cubicBezTo>
                <a:cubicBezTo>
                  <a:pt x="813014" y="624401"/>
                  <a:pt x="816103" y="625200"/>
                  <a:pt x="819029" y="626429"/>
                </a:cubicBezTo>
                <a:close/>
                <a:moveTo>
                  <a:pt x="811492" y="431453"/>
                </a:moveTo>
                <a:cubicBezTo>
                  <a:pt x="811492" y="433710"/>
                  <a:pt x="811492" y="433734"/>
                  <a:pt x="809092" y="433734"/>
                </a:cubicBezTo>
                <a:lnTo>
                  <a:pt x="768071" y="433734"/>
                </a:lnTo>
                <a:cubicBezTo>
                  <a:pt x="765958" y="433734"/>
                  <a:pt x="765935" y="433734"/>
                  <a:pt x="765935" y="431573"/>
                </a:cubicBezTo>
                <a:cubicBezTo>
                  <a:pt x="765935" y="417796"/>
                  <a:pt x="765935" y="404018"/>
                  <a:pt x="765935" y="390240"/>
                </a:cubicBezTo>
                <a:cubicBezTo>
                  <a:pt x="765935" y="388104"/>
                  <a:pt x="765935" y="388080"/>
                  <a:pt x="768095" y="388080"/>
                </a:cubicBezTo>
                <a:lnTo>
                  <a:pt x="809428" y="388080"/>
                </a:lnTo>
                <a:cubicBezTo>
                  <a:pt x="811444" y="388080"/>
                  <a:pt x="811492" y="388080"/>
                  <a:pt x="811492" y="390120"/>
                </a:cubicBezTo>
                <a:cubicBezTo>
                  <a:pt x="811492" y="397129"/>
                  <a:pt x="811492" y="404162"/>
                  <a:pt x="811492" y="411171"/>
                </a:cubicBezTo>
                <a:cubicBezTo>
                  <a:pt x="811492" y="418180"/>
                  <a:pt x="811516" y="424732"/>
                  <a:pt x="811492" y="431453"/>
                </a:cubicBezTo>
                <a:close/>
                <a:moveTo>
                  <a:pt x="811492" y="437262"/>
                </a:moveTo>
                <a:lnTo>
                  <a:pt x="811492" y="478883"/>
                </a:lnTo>
                <a:cubicBezTo>
                  <a:pt x="811492" y="480923"/>
                  <a:pt x="811492" y="480971"/>
                  <a:pt x="809500" y="480971"/>
                </a:cubicBezTo>
                <a:lnTo>
                  <a:pt x="767879" y="480971"/>
                </a:lnTo>
                <a:cubicBezTo>
                  <a:pt x="765958" y="480971"/>
                  <a:pt x="765935" y="480971"/>
                  <a:pt x="765935" y="478859"/>
                </a:cubicBezTo>
                <a:cubicBezTo>
                  <a:pt x="765935" y="465081"/>
                  <a:pt x="765935" y="451296"/>
                  <a:pt x="765935" y="437502"/>
                </a:cubicBezTo>
                <a:cubicBezTo>
                  <a:pt x="765935" y="435366"/>
                  <a:pt x="765935" y="435342"/>
                  <a:pt x="768023" y="435318"/>
                </a:cubicBezTo>
                <a:lnTo>
                  <a:pt x="809380" y="435318"/>
                </a:lnTo>
                <a:cubicBezTo>
                  <a:pt x="811492" y="435366"/>
                  <a:pt x="811492" y="435270"/>
                  <a:pt x="811492" y="437310"/>
                </a:cubicBezTo>
                <a:close/>
                <a:moveTo>
                  <a:pt x="811492" y="384599"/>
                </a:moveTo>
                <a:cubicBezTo>
                  <a:pt x="811492" y="386448"/>
                  <a:pt x="811492" y="386472"/>
                  <a:pt x="809620" y="386472"/>
                </a:cubicBezTo>
                <a:lnTo>
                  <a:pt x="767807" y="386472"/>
                </a:lnTo>
                <a:cubicBezTo>
                  <a:pt x="765958" y="386472"/>
                  <a:pt x="765935" y="386472"/>
                  <a:pt x="765935" y="384599"/>
                </a:cubicBezTo>
                <a:cubicBezTo>
                  <a:pt x="765935" y="370654"/>
                  <a:pt x="765935" y="356708"/>
                  <a:pt x="765935" y="342762"/>
                </a:cubicBezTo>
                <a:cubicBezTo>
                  <a:pt x="765935" y="341394"/>
                  <a:pt x="766319" y="340962"/>
                  <a:pt x="767711" y="340986"/>
                </a:cubicBezTo>
                <a:cubicBezTo>
                  <a:pt x="781728" y="340986"/>
                  <a:pt x="795753" y="340986"/>
                  <a:pt x="809788" y="340986"/>
                </a:cubicBezTo>
                <a:cubicBezTo>
                  <a:pt x="811204" y="340986"/>
                  <a:pt x="811564" y="341442"/>
                  <a:pt x="811564" y="342786"/>
                </a:cubicBezTo>
                <a:cubicBezTo>
                  <a:pt x="811516" y="356756"/>
                  <a:pt x="811492" y="370709"/>
                  <a:pt x="811492" y="384647"/>
                </a:cubicBezTo>
                <a:close/>
                <a:moveTo>
                  <a:pt x="765382" y="295789"/>
                </a:moveTo>
                <a:cubicBezTo>
                  <a:pt x="765382" y="295044"/>
                  <a:pt x="765238" y="294204"/>
                  <a:pt x="765983" y="293652"/>
                </a:cubicBezTo>
                <a:cubicBezTo>
                  <a:pt x="766727" y="293100"/>
                  <a:pt x="767543" y="293076"/>
                  <a:pt x="768383" y="293076"/>
                </a:cubicBezTo>
                <a:cubicBezTo>
                  <a:pt x="781856" y="293076"/>
                  <a:pt x="795314" y="293076"/>
                  <a:pt x="808756" y="293076"/>
                </a:cubicBezTo>
                <a:cubicBezTo>
                  <a:pt x="809620" y="293076"/>
                  <a:pt x="810532" y="292860"/>
                  <a:pt x="811156" y="293580"/>
                </a:cubicBezTo>
                <a:cubicBezTo>
                  <a:pt x="811447" y="294411"/>
                  <a:pt x="811538" y="295299"/>
                  <a:pt x="811420" y="296173"/>
                </a:cubicBezTo>
                <a:lnTo>
                  <a:pt x="811420" y="336714"/>
                </a:lnTo>
                <a:cubicBezTo>
                  <a:pt x="811420" y="337218"/>
                  <a:pt x="811420" y="337746"/>
                  <a:pt x="811420" y="338274"/>
                </a:cubicBezTo>
                <a:cubicBezTo>
                  <a:pt x="811420" y="338802"/>
                  <a:pt x="810988" y="339354"/>
                  <a:pt x="810268" y="339354"/>
                </a:cubicBezTo>
                <a:cubicBezTo>
                  <a:pt x="809548" y="339354"/>
                  <a:pt x="809020" y="339354"/>
                  <a:pt x="808420" y="339354"/>
                </a:cubicBezTo>
                <a:lnTo>
                  <a:pt x="766103" y="339354"/>
                </a:lnTo>
                <a:cubicBezTo>
                  <a:pt x="765238" y="338874"/>
                  <a:pt x="765406" y="338034"/>
                  <a:pt x="765382" y="337266"/>
                </a:cubicBezTo>
                <a:close/>
                <a:moveTo>
                  <a:pt x="811300" y="292236"/>
                </a:moveTo>
                <a:cubicBezTo>
                  <a:pt x="810453" y="292704"/>
                  <a:pt x="809469" y="292865"/>
                  <a:pt x="808516" y="292692"/>
                </a:cubicBezTo>
                <a:lnTo>
                  <a:pt x="768623" y="292692"/>
                </a:lnTo>
                <a:cubicBezTo>
                  <a:pt x="767668" y="292863"/>
                  <a:pt x="766681" y="292692"/>
                  <a:pt x="765839" y="292212"/>
                </a:cubicBezTo>
                <a:cubicBezTo>
                  <a:pt x="765378" y="291362"/>
                  <a:pt x="765217" y="290381"/>
                  <a:pt x="765382" y="289428"/>
                </a:cubicBezTo>
                <a:cubicBezTo>
                  <a:pt x="765382" y="276161"/>
                  <a:pt x="765382" y="262873"/>
                  <a:pt x="765382" y="249559"/>
                </a:cubicBezTo>
                <a:cubicBezTo>
                  <a:pt x="765200" y="248608"/>
                  <a:pt x="765351" y="247624"/>
                  <a:pt x="765814" y="246774"/>
                </a:cubicBezTo>
                <a:lnTo>
                  <a:pt x="765814" y="246774"/>
                </a:lnTo>
                <a:cubicBezTo>
                  <a:pt x="766511" y="246030"/>
                  <a:pt x="767447" y="246246"/>
                  <a:pt x="768215" y="246246"/>
                </a:cubicBezTo>
                <a:cubicBezTo>
                  <a:pt x="781824" y="246246"/>
                  <a:pt x="795434" y="246246"/>
                  <a:pt x="809020" y="246246"/>
                </a:cubicBezTo>
                <a:cubicBezTo>
                  <a:pt x="811588" y="246246"/>
                  <a:pt x="811684" y="246246"/>
                  <a:pt x="811684" y="248911"/>
                </a:cubicBezTo>
                <a:cubicBezTo>
                  <a:pt x="811684" y="262513"/>
                  <a:pt x="811684" y="276113"/>
                  <a:pt x="811684" y="289716"/>
                </a:cubicBezTo>
                <a:cubicBezTo>
                  <a:pt x="811828" y="290580"/>
                  <a:pt x="812044" y="291516"/>
                  <a:pt x="811300" y="292236"/>
                </a:cubicBezTo>
                <a:close/>
                <a:moveTo>
                  <a:pt x="811492" y="195840"/>
                </a:moveTo>
                <a:cubicBezTo>
                  <a:pt x="811492" y="197688"/>
                  <a:pt x="811492" y="197736"/>
                  <a:pt x="809572" y="197736"/>
                </a:cubicBezTo>
                <a:cubicBezTo>
                  <a:pt x="795602" y="197736"/>
                  <a:pt x="781656" y="197736"/>
                  <a:pt x="767711" y="197736"/>
                </a:cubicBezTo>
                <a:cubicBezTo>
                  <a:pt x="766343" y="197736"/>
                  <a:pt x="765886" y="197328"/>
                  <a:pt x="765886" y="195936"/>
                </a:cubicBezTo>
                <a:cubicBezTo>
                  <a:pt x="765886" y="188927"/>
                  <a:pt x="765886" y="181894"/>
                  <a:pt x="765886" y="174886"/>
                </a:cubicBezTo>
                <a:cubicBezTo>
                  <a:pt x="765886" y="167877"/>
                  <a:pt x="765886" y="161012"/>
                  <a:pt x="765886" y="154075"/>
                </a:cubicBezTo>
                <a:cubicBezTo>
                  <a:pt x="765886" y="152083"/>
                  <a:pt x="765886" y="152035"/>
                  <a:pt x="767903" y="152035"/>
                </a:cubicBezTo>
                <a:lnTo>
                  <a:pt x="809500" y="152035"/>
                </a:lnTo>
                <a:cubicBezTo>
                  <a:pt x="811372" y="152035"/>
                  <a:pt x="811444" y="152035"/>
                  <a:pt x="811444" y="153931"/>
                </a:cubicBezTo>
                <a:close/>
                <a:moveTo>
                  <a:pt x="811492" y="201265"/>
                </a:moveTo>
                <a:lnTo>
                  <a:pt x="811492" y="242886"/>
                </a:lnTo>
                <a:cubicBezTo>
                  <a:pt x="811492" y="244926"/>
                  <a:pt x="811492" y="244974"/>
                  <a:pt x="809500" y="244974"/>
                </a:cubicBezTo>
                <a:cubicBezTo>
                  <a:pt x="795626" y="244974"/>
                  <a:pt x="781752" y="244974"/>
                  <a:pt x="767879" y="244974"/>
                </a:cubicBezTo>
                <a:cubicBezTo>
                  <a:pt x="765958" y="244974"/>
                  <a:pt x="765935" y="244974"/>
                  <a:pt x="765935" y="242886"/>
                </a:cubicBezTo>
                <a:cubicBezTo>
                  <a:pt x="765935" y="229092"/>
                  <a:pt x="765935" y="215307"/>
                  <a:pt x="765935" y="201529"/>
                </a:cubicBezTo>
                <a:cubicBezTo>
                  <a:pt x="765935" y="199369"/>
                  <a:pt x="765935" y="199345"/>
                  <a:pt x="768023" y="199345"/>
                </a:cubicBezTo>
                <a:cubicBezTo>
                  <a:pt x="774960" y="199345"/>
                  <a:pt x="781896" y="199345"/>
                  <a:pt x="788833" y="199345"/>
                </a:cubicBezTo>
                <a:lnTo>
                  <a:pt x="809380" y="199345"/>
                </a:lnTo>
                <a:cubicBezTo>
                  <a:pt x="811492" y="199297"/>
                  <a:pt x="811492" y="199201"/>
                  <a:pt x="811492" y="201241"/>
                </a:cubicBezTo>
                <a:close/>
                <a:moveTo>
                  <a:pt x="811492" y="148458"/>
                </a:moveTo>
                <a:cubicBezTo>
                  <a:pt x="811492" y="150355"/>
                  <a:pt x="811492" y="150403"/>
                  <a:pt x="809668" y="150403"/>
                </a:cubicBezTo>
                <a:lnTo>
                  <a:pt x="767855" y="150403"/>
                </a:lnTo>
                <a:cubicBezTo>
                  <a:pt x="765958" y="150403"/>
                  <a:pt x="765935" y="150403"/>
                  <a:pt x="765935" y="148554"/>
                </a:cubicBezTo>
                <a:cubicBezTo>
                  <a:pt x="765935" y="134609"/>
                  <a:pt x="765935" y="120687"/>
                  <a:pt x="765935" y="106741"/>
                </a:cubicBezTo>
                <a:cubicBezTo>
                  <a:pt x="765935" y="105445"/>
                  <a:pt x="766175" y="104893"/>
                  <a:pt x="767639" y="104893"/>
                </a:cubicBezTo>
                <a:cubicBezTo>
                  <a:pt x="781656" y="104893"/>
                  <a:pt x="795698" y="104893"/>
                  <a:pt x="809716" y="104893"/>
                </a:cubicBezTo>
                <a:cubicBezTo>
                  <a:pt x="811468" y="104893"/>
                  <a:pt x="811516" y="104893"/>
                  <a:pt x="811516" y="106861"/>
                </a:cubicBezTo>
                <a:cubicBezTo>
                  <a:pt x="811516" y="113894"/>
                  <a:pt x="811516" y="120903"/>
                  <a:pt x="811516" y="127912"/>
                </a:cubicBezTo>
                <a:cubicBezTo>
                  <a:pt x="811516" y="134921"/>
                  <a:pt x="811516" y="141689"/>
                  <a:pt x="811492" y="148530"/>
                </a:cubicBezTo>
                <a:close/>
                <a:moveTo>
                  <a:pt x="811492" y="60175"/>
                </a:moveTo>
                <a:lnTo>
                  <a:pt x="811492" y="100764"/>
                </a:lnTo>
                <a:cubicBezTo>
                  <a:pt x="811492" y="101293"/>
                  <a:pt x="811492" y="101821"/>
                  <a:pt x="811492" y="102349"/>
                </a:cubicBezTo>
                <a:cubicBezTo>
                  <a:pt x="811492" y="102877"/>
                  <a:pt x="811060" y="103429"/>
                  <a:pt x="810340" y="103405"/>
                </a:cubicBezTo>
                <a:lnTo>
                  <a:pt x="766103" y="103405"/>
                </a:lnTo>
                <a:cubicBezTo>
                  <a:pt x="765238" y="102925"/>
                  <a:pt x="765406" y="102061"/>
                  <a:pt x="765382" y="101293"/>
                </a:cubicBezTo>
                <a:lnTo>
                  <a:pt x="765382" y="59863"/>
                </a:lnTo>
                <a:cubicBezTo>
                  <a:pt x="765382" y="59095"/>
                  <a:pt x="765238" y="58279"/>
                  <a:pt x="765983" y="57727"/>
                </a:cubicBezTo>
                <a:cubicBezTo>
                  <a:pt x="766727" y="57175"/>
                  <a:pt x="767543" y="57127"/>
                  <a:pt x="768383" y="57127"/>
                </a:cubicBezTo>
                <a:lnTo>
                  <a:pt x="808756" y="57127"/>
                </a:lnTo>
                <a:cubicBezTo>
                  <a:pt x="809620" y="57127"/>
                  <a:pt x="810532" y="56935"/>
                  <a:pt x="811156" y="57655"/>
                </a:cubicBezTo>
                <a:cubicBezTo>
                  <a:pt x="811471" y="58481"/>
                  <a:pt x="811586" y="59369"/>
                  <a:pt x="811492" y="60247"/>
                </a:cubicBezTo>
                <a:close/>
                <a:moveTo>
                  <a:pt x="765886" y="10633"/>
                </a:moveTo>
                <a:lnTo>
                  <a:pt x="765886" y="10633"/>
                </a:lnTo>
                <a:cubicBezTo>
                  <a:pt x="766583" y="9889"/>
                  <a:pt x="767519" y="10081"/>
                  <a:pt x="768287" y="10081"/>
                </a:cubicBezTo>
                <a:lnTo>
                  <a:pt x="809092" y="10081"/>
                </a:lnTo>
                <a:cubicBezTo>
                  <a:pt x="811660" y="10081"/>
                  <a:pt x="811756" y="10081"/>
                  <a:pt x="811756" y="12770"/>
                </a:cubicBezTo>
                <a:cubicBezTo>
                  <a:pt x="811756" y="26371"/>
                  <a:pt x="811756" y="39973"/>
                  <a:pt x="811756" y="53575"/>
                </a:cubicBezTo>
                <a:cubicBezTo>
                  <a:pt x="811756" y="54439"/>
                  <a:pt x="811972" y="55351"/>
                  <a:pt x="811228" y="55975"/>
                </a:cubicBezTo>
                <a:cubicBezTo>
                  <a:pt x="810381" y="56445"/>
                  <a:pt x="809397" y="56606"/>
                  <a:pt x="808444" y="56431"/>
                </a:cubicBezTo>
                <a:lnTo>
                  <a:pt x="768647" y="56431"/>
                </a:lnTo>
                <a:cubicBezTo>
                  <a:pt x="767696" y="56602"/>
                  <a:pt x="766717" y="56450"/>
                  <a:pt x="765863" y="55999"/>
                </a:cubicBezTo>
                <a:lnTo>
                  <a:pt x="765863" y="55999"/>
                </a:lnTo>
                <a:cubicBezTo>
                  <a:pt x="765385" y="55155"/>
                  <a:pt x="765214" y="54170"/>
                  <a:pt x="765382" y="53215"/>
                </a:cubicBezTo>
                <a:cubicBezTo>
                  <a:pt x="765382" y="39917"/>
                  <a:pt x="765382" y="26619"/>
                  <a:pt x="765382" y="13322"/>
                </a:cubicBezTo>
                <a:cubicBezTo>
                  <a:pt x="765243" y="12423"/>
                  <a:pt x="765404" y="11504"/>
                  <a:pt x="765839" y="10705"/>
                </a:cubicBezTo>
                <a:close/>
                <a:moveTo>
                  <a:pt x="765886" y="482748"/>
                </a:moveTo>
                <a:lnTo>
                  <a:pt x="765886" y="482748"/>
                </a:lnTo>
                <a:cubicBezTo>
                  <a:pt x="766583" y="482003"/>
                  <a:pt x="767519" y="482219"/>
                  <a:pt x="768287" y="482219"/>
                </a:cubicBezTo>
                <a:cubicBezTo>
                  <a:pt x="781904" y="482219"/>
                  <a:pt x="795506" y="482219"/>
                  <a:pt x="809092" y="482219"/>
                </a:cubicBezTo>
                <a:cubicBezTo>
                  <a:pt x="811660" y="482219"/>
                  <a:pt x="811756" y="482219"/>
                  <a:pt x="811756" y="484884"/>
                </a:cubicBezTo>
                <a:cubicBezTo>
                  <a:pt x="811756" y="498501"/>
                  <a:pt x="811756" y="512103"/>
                  <a:pt x="811756" y="525689"/>
                </a:cubicBezTo>
                <a:cubicBezTo>
                  <a:pt x="811756" y="526553"/>
                  <a:pt x="811972" y="527465"/>
                  <a:pt x="811228" y="528089"/>
                </a:cubicBezTo>
                <a:cubicBezTo>
                  <a:pt x="810378" y="528552"/>
                  <a:pt x="809394" y="528706"/>
                  <a:pt x="808444" y="528521"/>
                </a:cubicBezTo>
                <a:lnTo>
                  <a:pt x="768647" y="528521"/>
                </a:lnTo>
                <a:cubicBezTo>
                  <a:pt x="767696" y="528692"/>
                  <a:pt x="766717" y="528540"/>
                  <a:pt x="765863" y="528089"/>
                </a:cubicBezTo>
                <a:lnTo>
                  <a:pt x="765863" y="528089"/>
                </a:lnTo>
                <a:cubicBezTo>
                  <a:pt x="765385" y="527244"/>
                  <a:pt x="765214" y="526260"/>
                  <a:pt x="765382" y="525305"/>
                </a:cubicBezTo>
                <a:cubicBezTo>
                  <a:pt x="765382" y="512007"/>
                  <a:pt x="765382" y="498710"/>
                  <a:pt x="765382" y="485412"/>
                </a:cubicBezTo>
                <a:cubicBezTo>
                  <a:pt x="765250" y="484521"/>
                  <a:pt x="765409" y="483612"/>
                  <a:pt x="765839" y="482820"/>
                </a:cubicBezTo>
                <a:close/>
                <a:moveTo>
                  <a:pt x="764470" y="575063"/>
                </a:moveTo>
                <a:lnTo>
                  <a:pt x="764470" y="575063"/>
                </a:lnTo>
                <a:cubicBezTo>
                  <a:pt x="763774" y="575807"/>
                  <a:pt x="762838" y="575615"/>
                  <a:pt x="762070" y="575615"/>
                </a:cubicBezTo>
                <a:lnTo>
                  <a:pt x="721265" y="575615"/>
                </a:lnTo>
                <a:cubicBezTo>
                  <a:pt x="718697" y="575615"/>
                  <a:pt x="718601" y="575615"/>
                  <a:pt x="718601" y="572927"/>
                </a:cubicBezTo>
                <a:cubicBezTo>
                  <a:pt x="718601" y="559324"/>
                  <a:pt x="718601" y="545724"/>
                  <a:pt x="718601" y="532122"/>
                </a:cubicBezTo>
                <a:cubicBezTo>
                  <a:pt x="718601" y="531282"/>
                  <a:pt x="718385" y="530345"/>
                  <a:pt x="719129" y="529721"/>
                </a:cubicBezTo>
                <a:cubicBezTo>
                  <a:pt x="719976" y="529253"/>
                  <a:pt x="720960" y="529092"/>
                  <a:pt x="721913" y="529265"/>
                </a:cubicBezTo>
                <a:lnTo>
                  <a:pt x="761806" y="529265"/>
                </a:lnTo>
                <a:cubicBezTo>
                  <a:pt x="762759" y="529100"/>
                  <a:pt x="763741" y="529261"/>
                  <a:pt x="764590" y="529721"/>
                </a:cubicBezTo>
                <a:cubicBezTo>
                  <a:pt x="765049" y="530581"/>
                  <a:pt x="765210" y="531570"/>
                  <a:pt x="765046" y="532530"/>
                </a:cubicBezTo>
                <a:lnTo>
                  <a:pt x="765046" y="572375"/>
                </a:lnTo>
                <a:cubicBezTo>
                  <a:pt x="765169" y="573340"/>
                  <a:pt x="764948" y="574316"/>
                  <a:pt x="764422" y="575135"/>
                </a:cubicBezTo>
                <a:close/>
                <a:moveTo>
                  <a:pt x="718433" y="12842"/>
                </a:moveTo>
                <a:cubicBezTo>
                  <a:pt x="718433" y="10273"/>
                  <a:pt x="718433" y="10153"/>
                  <a:pt x="721097" y="10153"/>
                </a:cubicBezTo>
                <a:lnTo>
                  <a:pt x="761902" y="10153"/>
                </a:lnTo>
                <a:cubicBezTo>
                  <a:pt x="762742" y="10153"/>
                  <a:pt x="763678" y="9961"/>
                  <a:pt x="764302" y="10705"/>
                </a:cubicBezTo>
                <a:cubicBezTo>
                  <a:pt x="764773" y="11552"/>
                  <a:pt x="764934" y="12537"/>
                  <a:pt x="764758" y="13490"/>
                </a:cubicBezTo>
                <a:lnTo>
                  <a:pt x="764758" y="53383"/>
                </a:lnTo>
                <a:cubicBezTo>
                  <a:pt x="764926" y="54338"/>
                  <a:pt x="764756" y="55323"/>
                  <a:pt x="764278" y="56167"/>
                </a:cubicBezTo>
                <a:cubicBezTo>
                  <a:pt x="763424" y="56618"/>
                  <a:pt x="762444" y="56770"/>
                  <a:pt x="761494" y="56599"/>
                </a:cubicBezTo>
                <a:lnTo>
                  <a:pt x="721745" y="56599"/>
                </a:lnTo>
                <a:cubicBezTo>
                  <a:pt x="720792" y="56785"/>
                  <a:pt x="719803" y="56623"/>
                  <a:pt x="718961" y="56143"/>
                </a:cubicBezTo>
                <a:lnTo>
                  <a:pt x="718961" y="56143"/>
                </a:lnTo>
                <a:cubicBezTo>
                  <a:pt x="718217" y="55447"/>
                  <a:pt x="718433" y="54535"/>
                  <a:pt x="718433" y="53743"/>
                </a:cubicBezTo>
                <a:cubicBezTo>
                  <a:pt x="718416" y="40093"/>
                  <a:pt x="718416" y="26459"/>
                  <a:pt x="718433" y="12842"/>
                </a:cubicBezTo>
                <a:close/>
                <a:moveTo>
                  <a:pt x="764326" y="195552"/>
                </a:moveTo>
                <a:cubicBezTo>
                  <a:pt x="764326" y="197688"/>
                  <a:pt x="764326" y="197712"/>
                  <a:pt x="762190" y="197712"/>
                </a:cubicBezTo>
                <a:lnTo>
                  <a:pt x="720833" y="197712"/>
                </a:lnTo>
                <a:cubicBezTo>
                  <a:pt x="718817" y="197712"/>
                  <a:pt x="718769" y="197712"/>
                  <a:pt x="718769" y="195696"/>
                </a:cubicBezTo>
                <a:lnTo>
                  <a:pt x="718769" y="154099"/>
                </a:lnTo>
                <a:cubicBezTo>
                  <a:pt x="718769" y="152107"/>
                  <a:pt x="718769" y="152059"/>
                  <a:pt x="720833" y="152059"/>
                </a:cubicBezTo>
                <a:lnTo>
                  <a:pt x="762430" y="152059"/>
                </a:lnTo>
                <a:cubicBezTo>
                  <a:pt x="764278" y="152059"/>
                  <a:pt x="764326" y="152059"/>
                  <a:pt x="764326" y="153955"/>
                </a:cubicBezTo>
                <a:cubicBezTo>
                  <a:pt x="764326" y="160964"/>
                  <a:pt x="764326" y="167989"/>
                  <a:pt x="764326" y="175030"/>
                </a:cubicBezTo>
                <a:cubicBezTo>
                  <a:pt x="764326" y="182070"/>
                  <a:pt x="764326" y="188911"/>
                  <a:pt x="764326" y="195552"/>
                </a:cubicBezTo>
                <a:close/>
                <a:moveTo>
                  <a:pt x="721121" y="199321"/>
                </a:moveTo>
                <a:cubicBezTo>
                  <a:pt x="727962" y="199321"/>
                  <a:pt x="734803" y="199321"/>
                  <a:pt x="741668" y="199321"/>
                </a:cubicBezTo>
                <a:cubicBezTo>
                  <a:pt x="748532" y="199321"/>
                  <a:pt x="755349" y="199321"/>
                  <a:pt x="762214" y="199321"/>
                </a:cubicBezTo>
                <a:cubicBezTo>
                  <a:pt x="764278" y="199321"/>
                  <a:pt x="764302" y="199321"/>
                  <a:pt x="764302" y="201505"/>
                </a:cubicBezTo>
                <a:cubicBezTo>
                  <a:pt x="764302" y="215187"/>
                  <a:pt x="764302" y="228884"/>
                  <a:pt x="764302" y="242598"/>
                </a:cubicBezTo>
                <a:cubicBezTo>
                  <a:pt x="764302" y="244998"/>
                  <a:pt x="764302" y="244998"/>
                  <a:pt x="762094" y="244998"/>
                </a:cubicBezTo>
                <a:lnTo>
                  <a:pt x="721025" y="244998"/>
                </a:lnTo>
                <a:cubicBezTo>
                  <a:pt x="718793" y="244998"/>
                  <a:pt x="718769" y="244998"/>
                  <a:pt x="718769" y="242598"/>
                </a:cubicBezTo>
                <a:lnTo>
                  <a:pt x="718769" y="201505"/>
                </a:lnTo>
                <a:cubicBezTo>
                  <a:pt x="718769" y="199081"/>
                  <a:pt x="718673" y="199321"/>
                  <a:pt x="721145" y="199321"/>
                </a:cubicBezTo>
                <a:close/>
                <a:moveTo>
                  <a:pt x="764326" y="127720"/>
                </a:moveTo>
                <a:cubicBezTo>
                  <a:pt x="764326" y="134553"/>
                  <a:pt x="764326" y="141394"/>
                  <a:pt x="764326" y="148242"/>
                </a:cubicBezTo>
                <a:cubicBezTo>
                  <a:pt x="764326" y="150427"/>
                  <a:pt x="764326" y="150475"/>
                  <a:pt x="762286" y="150475"/>
                </a:cubicBezTo>
                <a:lnTo>
                  <a:pt x="720713" y="150475"/>
                </a:lnTo>
                <a:cubicBezTo>
                  <a:pt x="718793" y="150475"/>
                  <a:pt x="718769" y="150475"/>
                  <a:pt x="718769" y="148386"/>
                </a:cubicBezTo>
                <a:lnTo>
                  <a:pt x="718769" y="107101"/>
                </a:lnTo>
                <a:cubicBezTo>
                  <a:pt x="718769" y="105013"/>
                  <a:pt x="718769" y="104989"/>
                  <a:pt x="720953" y="104989"/>
                </a:cubicBezTo>
                <a:lnTo>
                  <a:pt x="761998" y="104989"/>
                </a:lnTo>
                <a:cubicBezTo>
                  <a:pt x="764686" y="104989"/>
                  <a:pt x="764398" y="104989"/>
                  <a:pt x="764398" y="107389"/>
                </a:cubicBezTo>
                <a:cubicBezTo>
                  <a:pt x="764382" y="114206"/>
                  <a:pt x="764367" y="120983"/>
                  <a:pt x="764350" y="127720"/>
                </a:cubicBezTo>
                <a:close/>
                <a:moveTo>
                  <a:pt x="723113" y="103405"/>
                </a:moveTo>
                <a:lnTo>
                  <a:pt x="721529" y="103405"/>
                </a:lnTo>
                <a:cubicBezTo>
                  <a:pt x="718841" y="103405"/>
                  <a:pt x="718745" y="103837"/>
                  <a:pt x="718769" y="100764"/>
                </a:cubicBezTo>
                <a:lnTo>
                  <a:pt x="718769" y="60511"/>
                </a:lnTo>
                <a:cubicBezTo>
                  <a:pt x="718639" y="59552"/>
                  <a:pt x="718730" y="58575"/>
                  <a:pt x="719033" y="57655"/>
                </a:cubicBezTo>
                <a:cubicBezTo>
                  <a:pt x="719729" y="56935"/>
                  <a:pt x="720641" y="57127"/>
                  <a:pt x="721433" y="57127"/>
                </a:cubicBezTo>
                <a:lnTo>
                  <a:pt x="761806" y="57127"/>
                </a:lnTo>
                <a:cubicBezTo>
                  <a:pt x="762646" y="57127"/>
                  <a:pt x="763558" y="56911"/>
                  <a:pt x="764206" y="57727"/>
                </a:cubicBezTo>
                <a:cubicBezTo>
                  <a:pt x="764854" y="58543"/>
                  <a:pt x="764782" y="59287"/>
                  <a:pt x="764806" y="60127"/>
                </a:cubicBezTo>
                <a:cubicBezTo>
                  <a:pt x="764806" y="73761"/>
                  <a:pt x="764806" y="87403"/>
                  <a:pt x="764806" y="101052"/>
                </a:cubicBezTo>
                <a:cubicBezTo>
                  <a:pt x="764806" y="101893"/>
                  <a:pt x="765070" y="102853"/>
                  <a:pt x="764110" y="103453"/>
                </a:cubicBezTo>
                <a:close/>
                <a:moveTo>
                  <a:pt x="718313" y="289740"/>
                </a:moveTo>
                <a:cubicBezTo>
                  <a:pt x="718313" y="276137"/>
                  <a:pt x="718313" y="262537"/>
                  <a:pt x="718313" y="248935"/>
                </a:cubicBezTo>
                <a:cubicBezTo>
                  <a:pt x="718313" y="246366"/>
                  <a:pt x="718313" y="246270"/>
                  <a:pt x="720977" y="246270"/>
                </a:cubicBezTo>
                <a:cubicBezTo>
                  <a:pt x="734587" y="246270"/>
                  <a:pt x="748196" y="246270"/>
                  <a:pt x="761782" y="246270"/>
                </a:cubicBezTo>
                <a:cubicBezTo>
                  <a:pt x="762622" y="246270"/>
                  <a:pt x="763558" y="246054"/>
                  <a:pt x="764182" y="246798"/>
                </a:cubicBezTo>
                <a:cubicBezTo>
                  <a:pt x="764650" y="247646"/>
                  <a:pt x="764811" y="248630"/>
                  <a:pt x="764638" y="249583"/>
                </a:cubicBezTo>
                <a:lnTo>
                  <a:pt x="764638" y="289452"/>
                </a:lnTo>
                <a:cubicBezTo>
                  <a:pt x="764802" y="290405"/>
                  <a:pt x="764641" y="291384"/>
                  <a:pt x="764182" y="292236"/>
                </a:cubicBezTo>
                <a:lnTo>
                  <a:pt x="764182" y="292236"/>
                </a:lnTo>
                <a:cubicBezTo>
                  <a:pt x="763340" y="292716"/>
                  <a:pt x="762353" y="292887"/>
                  <a:pt x="761398" y="292716"/>
                </a:cubicBezTo>
                <a:lnTo>
                  <a:pt x="721745" y="292716"/>
                </a:lnTo>
                <a:cubicBezTo>
                  <a:pt x="720792" y="292889"/>
                  <a:pt x="719808" y="292728"/>
                  <a:pt x="718961" y="292260"/>
                </a:cubicBezTo>
                <a:lnTo>
                  <a:pt x="718961" y="292260"/>
                </a:lnTo>
                <a:cubicBezTo>
                  <a:pt x="718217" y="291516"/>
                  <a:pt x="718433" y="290580"/>
                  <a:pt x="718433" y="289836"/>
                </a:cubicBezTo>
                <a:close/>
                <a:moveTo>
                  <a:pt x="718649" y="478379"/>
                </a:moveTo>
                <a:lnTo>
                  <a:pt x="718649" y="437574"/>
                </a:lnTo>
                <a:cubicBezTo>
                  <a:pt x="718649" y="435174"/>
                  <a:pt x="718649" y="435390"/>
                  <a:pt x="720761" y="435390"/>
                </a:cubicBezTo>
                <a:lnTo>
                  <a:pt x="761854" y="435390"/>
                </a:lnTo>
                <a:cubicBezTo>
                  <a:pt x="764542" y="435390"/>
                  <a:pt x="764254" y="435390"/>
                  <a:pt x="764254" y="437790"/>
                </a:cubicBezTo>
                <a:cubicBezTo>
                  <a:pt x="764254" y="451296"/>
                  <a:pt x="764254" y="464817"/>
                  <a:pt x="764254" y="478355"/>
                </a:cubicBezTo>
                <a:cubicBezTo>
                  <a:pt x="764254" y="480971"/>
                  <a:pt x="764662" y="480971"/>
                  <a:pt x="761854" y="480971"/>
                </a:cubicBezTo>
                <a:lnTo>
                  <a:pt x="721289" y="480971"/>
                </a:lnTo>
                <a:cubicBezTo>
                  <a:pt x="720929" y="480971"/>
                  <a:pt x="720569" y="480971"/>
                  <a:pt x="720233" y="480971"/>
                </a:cubicBezTo>
                <a:cubicBezTo>
                  <a:pt x="719033" y="480971"/>
                  <a:pt x="718673" y="480443"/>
                  <a:pt x="718769" y="479387"/>
                </a:cubicBezTo>
                <a:cubicBezTo>
                  <a:pt x="718793" y="479099"/>
                  <a:pt x="718769" y="478739"/>
                  <a:pt x="718769" y="478379"/>
                </a:cubicBezTo>
                <a:close/>
                <a:moveTo>
                  <a:pt x="764254" y="411171"/>
                </a:moveTo>
                <a:cubicBezTo>
                  <a:pt x="764254" y="418004"/>
                  <a:pt x="764254" y="424852"/>
                  <a:pt x="764254" y="431717"/>
                </a:cubicBezTo>
                <a:cubicBezTo>
                  <a:pt x="764254" y="433686"/>
                  <a:pt x="764254" y="433734"/>
                  <a:pt x="762238" y="433734"/>
                </a:cubicBezTo>
                <a:lnTo>
                  <a:pt x="720713" y="433734"/>
                </a:lnTo>
                <a:cubicBezTo>
                  <a:pt x="718841" y="433734"/>
                  <a:pt x="718769" y="433734"/>
                  <a:pt x="718769" y="431837"/>
                </a:cubicBezTo>
                <a:lnTo>
                  <a:pt x="718769" y="390024"/>
                </a:lnTo>
                <a:cubicBezTo>
                  <a:pt x="718769" y="388176"/>
                  <a:pt x="718769" y="388128"/>
                  <a:pt x="720713" y="388128"/>
                </a:cubicBezTo>
                <a:lnTo>
                  <a:pt x="762574" y="388128"/>
                </a:lnTo>
                <a:cubicBezTo>
                  <a:pt x="763966" y="388128"/>
                  <a:pt x="764374" y="388560"/>
                  <a:pt x="764374" y="389904"/>
                </a:cubicBezTo>
                <a:cubicBezTo>
                  <a:pt x="764302" y="397009"/>
                  <a:pt x="764350" y="404114"/>
                  <a:pt x="764350" y="411219"/>
                </a:cubicBezTo>
                <a:close/>
                <a:moveTo>
                  <a:pt x="762526" y="386520"/>
                </a:moveTo>
                <a:cubicBezTo>
                  <a:pt x="748477" y="386520"/>
                  <a:pt x="734443" y="386520"/>
                  <a:pt x="720425" y="386520"/>
                </a:cubicBezTo>
                <a:cubicBezTo>
                  <a:pt x="719057" y="386520"/>
                  <a:pt x="718649" y="386112"/>
                  <a:pt x="718649" y="384743"/>
                </a:cubicBezTo>
                <a:cubicBezTo>
                  <a:pt x="718649" y="370726"/>
                  <a:pt x="718649" y="356691"/>
                  <a:pt x="718649" y="342642"/>
                </a:cubicBezTo>
                <a:cubicBezTo>
                  <a:pt x="718649" y="341130"/>
                  <a:pt x="719297" y="340986"/>
                  <a:pt x="720521" y="340986"/>
                </a:cubicBezTo>
                <a:lnTo>
                  <a:pt x="762358" y="340986"/>
                </a:lnTo>
                <a:cubicBezTo>
                  <a:pt x="764206" y="340986"/>
                  <a:pt x="764230" y="340986"/>
                  <a:pt x="764230" y="342858"/>
                </a:cubicBezTo>
                <a:cubicBezTo>
                  <a:pt x="764230" y="356804"/>
                  <a:pt x="764230" y="370750"/>
                  <a:pt x="764230" y="384695"/>
                </a:cubicBezTo>
                <a:cubicBezTo>
                  <a:pt x="764374" y="386088"/>
                  <a:pt x="764014" y="386568"/>
                  <a:pt x="762622" y="386568"/>
                </a:cubicBezTo>
                <a:close/>
                <a:moveTo>
                  <a:pt x="764062" y="339426"/>
                </a:moveTo>
                <a:lnTo>
                  <a:pt x="721529" y="339426"/>
                </a:lnTo>
                <a:cubicBezTo>
                  <a:pt x="718817" y="339426"/>
                  <a:pt x="718745" y="339858"/>
                  <a:pt x="718769" y="336786"/>
                </a:cubicBezTo>
                <a:lnTo>
                  <a:pt x="718769" y="296557"/>
                </a:lnTo>
                <a:cubicBezTo>
                  <a:pt x="718642" y="295596"/>
                  <a:pt x="718733" y="294620"/>
                  <a:pt x="719033" y="293700"/>
                </a:cubicBezTo>
                <a:cubicBezTo>
                  <a:pt x="719729" y="292980"/>
                  <a:pt x="720641" y="293196"/>
                  <a:pt x="721433" y="293196"/>
                </a:cubicBezTo>
                <a:cubicBezTo>
                  <a:pt x="734906" y="293196"/>
                  <a:pt x="748364" y="293196"/>
                  <a:pt x="761806" y="293196"/>
                </a:cubicBezTo>
                <a:cubicBezTo>
                  <a:pt x="762646" y="293196"/>
                  <a:pt x="763558" y="292956"/>
                  <a:pt x="764206" y="293772"/>
                </a:cubicBezTo>
                <a:cubicBezTo>
                  <a:pt x="764854" y="294588"/>
                  <a:pt x="764782" y="295332"/>
                  <a:pt x="764806" y="296173"/>
                </a:cubicBezTo>
                <a:cubicBezTo>
                  <a:pt x="764806" y="309837"/>
                  <a:pt x="764806" y="323488"/>
                  <a:pt x="764806" y="337122"/>
                </a:cubicBezTo>
                <a:cubicBezTo>
                  <a:pt x="764854" y="337962"/>
                  <a:pt x="765166" y="338922"/>
                  <a:pt x="764158" y="339474"/>
                </a:cubicBezTo>
                <a:close/>
                <a:moveTo>
                  <a:pt x="718433" y="525785"/>
                </a:moveTo>
                <a:cubicBezTo>
                  <a:pt x="718433" y="512168"/>
                  <a:pt x="718433" y="498566"/>
                  <a:pt x="718433" y="484980"/>
                </a:cubicBezTo>
                <a:cubicBezTo>
                  <a:pt x="718433" y="482412"/>
                  <a:pt x="718433" y="482316"/>
                  <a:pt x="721097" y="482316"/>
                </a:cubicBezTo>
                <a:cubicBezTo>
                  <a:pt x="734699" y="482316"/>
                  <a:pt x="748300" y="482316"/>
                  <a:pt x="761902" y="482316"/>
                </a:cubicBezTo>
                <a:cubicBezTo>
                  <a:pt x="762742" y="482316"/>
                  <a:pt x="763678" y="482100"/>
                  <a:pt x="764302" y="482844"/>
                </a:cubicBezTo>
                <a:cubicBezTo>
                  <a:pt x="764773" y="483691"/>
                  <a:pt x="764934" y="484675"/>
                  <a:pt x="764758" y="485628"/>
                </a:cubicBezTo>
                <a:lnTo>
                  <a:pt x="764758" y="525521"/>
                </a:lnTo>
                <a:cubicBezTo>
                  <a:pt x="764926" y="526476"/>
                  <a:pt x="764756" y="527460"/>
                  <a:pt x="764278" y="528305"/>
                </a:cubicBezTo>
                <a:cubicBezTo>
                  <a:pt x="763424" y="528756"/>
                  <a:pt x="762444" y="528908"/>
                  <a:pt x="761494" y="528737"/>
                </a:cubicBezTo>
                <a:lnTo>
                  <a:pt x="721745" y="528737"/>
                </a:lnTo>
                <a:cubicBezTo>
                  <a:pt x="720795" y="528920"/>
                  <a:pt x="719810" y="528768"/>
                  <a:pt x="718961" y="528305"/>
                </a:cubicBezTo>
                <a:lnTo>
                  <a:pt x="718961" y="528305"/>
                </a:lnTo>
                <a:cubicBezTo>
                  <a:pt x="718217" y="527465"/>
                  <a:pt x="718433" y="526649"/>
                  <a:pt x="718433" y="525785"/>
                </a:cubicBezTo>
                <a:close/>
                <a:moveTo>
                  <a:pt x="722081" y="626597"/>
                </a:moveTo>
                <a:cubicBezTo>
                  <a:pt x="721253" y="626905"/>
                  <a:pt x="720360" y="626993"/>
                  <a:pt x="719489" y="626861"/>
                </a:cubicBezTo>
                <a:cubicBezTo>
                  <a:pt x="706263" y="626861"/>
                  <a:pt x="693086" y="626861"/>
                  <a:pt x="679788" y="626861"/>
                </a:cubicBezTo>
                <a:cubicBezTo>
                  <a:pt x="677642" y="626917"/>
                  <a:pt x="675609" y="625899"/>
                  <a:pt x="674363" y="624149"/>
                </a:cubicBezTo>
                <a:lnTo>
                  <a:pt x="714328" y="624149"/>
                </a:lnTo>
                <a:cubicBezTo>
                  <a:pt x="718241" y="624173"/>
                  <a:pt x="718241" y="624173"/>
                  <a:pt x="722081" y="626549"/>
                </a:cubicBezTo>
                <a:close/>
                <a:moveTo>
                  <a:pt x="671555" y="579047"/>
                </a:moveTo>
                <a:cubicBezTo>
                  <a:pt x="671555" y="577007"/>
                  <a:pt x="671411" y="576935"/>
                  <a:pt x="673475" y="576935"/>
                </a:cubicBezTo>
                <a:lnTo>
                  <a:pt x="715096" y="576935"/>
                </a:lnTo>
                <a:cubicBezTo>
                  <a:pt x="717185" y="576935"/>
                  <a:pt x="717208" y="576935"/>
                  <a:pt x="717208" y="579167"/>
                </a:cubicBezTo>
                <a:cubicBezTo>
                  <a:pt x="717208" y="592976"/>
                  <a:pt x="717208" y="606764"/>
                  <a:pt x="717208" y="620525"/>
                </a:cubicBezTo>
                <a:cubicBezTo>
                  <a:pt x="717208" y="622565"/>
                  <a:pt x="717208" y="622589"/>
                  <a:pt x="715264" y="622589"/>
                </a:cubicBezTo>
                <a:lnTo>
                  <a:pt x="673331" y="622589"/>
                </a:lnTo>
                <a:cubicBezTo>
                  <a:pt x="671555" y="622589"/>
                  <a:pt x="671531" y="622589"/>
                  <a:pt x="671531" y="620669"/>
                </a:cubicBezTo>
                <a:cubicBezTo>
                  <a:pt x="671531" y="613739"/>
                  <a:pt x="671531" y="606802"/>
                  <a:pt x="671531" y="599858"/>
                </a:cubicBezTo>
                <a:close/>
                <a:moveTo>
                  <a:pt x="715576" y="575471"/>
                </a:moveTo>
                <a:cubicBezTo>
                  <a:pt x="715226" y="575447"/>
                  <a:pt x="714871" y="575447"/>
                  <a:pt x="714520" y="575471"/>
                </a:cubicBezTo>
                <a:lnTo>
                  <a:pt x="673715" y="575471"/>
                </a:lnTo>
                <a:cubicBezTo>
                  <a:pt x="671315" y="575471"/>
                  <a:pt x="671531" y="575471"/>
                  <a:pt x="671531" y="573359"/>
                </a:cubicBezTo>
                <a:lnTo>
                  <a:pt x="671531" y="532266"/>
                </a:lnTo>
                <a:cubicBezTo>
                  <a:pt x="671531" y="529553"/>
                  <a:pt x="671531" y="529865"/>
                  <a:pt x="673931" y="529865"/>
                </a:cubicBezTo>
                <a:lnTo>
                  <a:pt x="714496" y="529865"/>
                </a:lnTo>
                <a:cubicBezTo>
                  <a:pt x="717113" y="529865"/>
                  <a:pt x="717136" y="529481"/>
                  <a:pt x="717136" y="532266"/>
                </a:cubicBezTo>
                <a:lnTo>
                  <a:pt x="717136" y="572831"/>
                </a:lnTo>
                <a:cubicBezTo>
                  <a:pt x="717136" y="573095"/>
                  <a:pt x="717136" y="573359"/>
                  <a:pt x="717136" y="573623"/>
                </a:cubicBezTo>
                <a:cubicBezTo>
                  <a:pt x="717305" y="574799"/>
                  <a:pt x="716920" y="575471"/>
                  <a:pt x="715576" y="575471"/>
                </a:cubicBezTo>
                <a:close/>
                <a:moveTo>
                  <a:pt x="671555" y="484476"/>
                </a:moveTo>
                <a:cubicBezTo>
                  <a:pt x="671555" y="482652"/>
                  <a:pt x="671555" y="482628"/>
                  <a:pt x="673451" y="482628"/>
                </a:cubicBezTo>
                <a:lnTo>
                  <a:pt x="715072" y="482628"/>
                </a:lnTo>
                <a:cubicBezTo>
                  <a:pt x="717161" y="482628"/>
                  <a:pt x="717185" y="482628"/>
                  <a:pt x="717185" y="484860"/>
                </a:cubicBezTo>
                <a:cubicBezTo>
                  <a:pt x="717185" y="498558"/>
                  <a:pt x="717185" y="512254"/>
                  <a:pt x="717185" y="525953"/>
                </a:cubicBezTo>
                <a:cubicBezTo>
                  <a:pt x="717185" y="528161"/>
                  <a:pt x="717185" y="528185"/>
                  <a:pt x="714784" y="528185"/>
                </a:cubicBezTo>
                <a:lnTo>
                  <a:pt x="673451" y="528185"/>
                </a:lnTo>
                <a:cubicBezTo>
                  <a:pt x="671579" y="528185"/>
                  <a:pt x="671531" y="528185"/>
                  <a:pt x="671531" y="526361"/>
                </a:cubicBezTo>
                <a:cubicBezTo>
                  <a:pt x="671548" y="512391"/>
                  <a:pt x="671555" y="498429"/>
                  <a:pt x="671555" y="484476"/>
                </a:cubicBezTo>
                <a:close/>
                <a:moveTo>
                  <a:pt x="671555" y="430997"/>
                </a:moveTo>
                <a:lnTo>
                  <a:pt x="671555" y="391008"/>
                </a:lnTo>
                <a:cubicBezTo>
                  <a:pt x="671555" y="390480"/>
                  <a:pt x="671555" y="389952"/>
                  <a:pt x="671555" y="389424"/>
                </a:cubicBezTo>
                <a:cubicBezTo>
                  <a:pt x="671555" y="388344"/>
                  <a:pt x="672035" y="388104"/>
                  <a:pt x="672995" y="388104"/>
                </a:cubicBezTo>
                <a:cubicBezTo>
                  <a:pt x="675395" y="388104"/>
                  <a:pt x="677916" y="388104"/>
                  <a:pt x="680364" y="388104"/>
                </a:cubicBezTo>
                <a:lnTo>
                  <a:pt x="715120" y="388104"/>
                </a:lnTo>
                <a:cubicBezTo>
                  <a:pt x="717161" y="388104"/>
                  <a:pt x="717208" y="388104"/>
                  <a:pt x="717208" y="390096"/>
                </a:cubicBezTo>
                <a:cubicBezTo>
                  <a:pt x="717208" y="403953"/>
                  <a:pt x="717208" y="417812"/>
                  <a:pt x="717208" y="431669"/>
                </a:cubicBezTo>
                <a:cubicBezTo>
                  <a:pt x="717208" y="433734"/>
                  <a:pt x="717208" y="433758"/>
                  <a:pt x="714952" y="433758"/>
                </a:cubicBezTo>
                <a:lnTo>
                  <a:pt x="679116" y="433758"/>
                </a:lnTo>
                <a:cubicBezTo>
                  <a:pt x="677004" y="433758"/>
                  <a:pt x="674891" y="433758"/>
                  <a:pt x="672779" y="433758"/>
                </a:cubicBezTo>
                <a:cubicBezTo>
                  <a:pt x="671915" y="433758"/>
                  <a:pt x="671483" y="433445"/>
                  <a:pt x="671507" y="432533"/>
                </a:cubicBezTo>
                <a:cubicBezTo>
                  <a:pt x="671555" y="432053"/>
                  <a:pt x="671555" y="431453"/>
                  <a:pt x="671555" y="430997"/>
                </a:cubicBezTo>
                <a:close/>
                <a:moveTo>
                  <a:pt x="717161" y="337170"/>
                </a:moveTo>
                <a:cubicBezTo>
                  <a:pt x="717161" y="339450"/>
                  <a:pt x="717161" y="339570"/>
                  <a:pt x="714760" y="339570"/>
                </a:cubicBezTo>
                <a:lnTo>
                  <a:pt x="673787" y="339570"/>
                </a:lnTo>
                <a:cubicBezTo>
                  <a:pt x="671531" y="339570"/>
                  <a:pt x="671531" y="339570"/>
                  <a:pt x="671507" y="337170"/>
                </a:cubicBezTo>
                <a:cubicBezTo>
                  <a:pt x="671507" y="323392"/>
                  <a:pt x="671507" y="309621"/>
                  <a:pt x="671507" y="295861"/>
                </a:cubicBezTo>
                <a:cubicBezTo>
                  <a:pt x="671507" y="293748"/>
                  <a:pt x="671507" y="293724"/>
                  <a:pt x="673643" y="293724"/>
                </a:cubicBezTo>
                <a:cubicBezTo>
                  <a:pt x="687421" y="293724"/>
                  <a:pt x="701191" y="293724"/>
                  <a:pt x="714952" y="293724"/>
                </a:cubicBezTo>
                <a:cubicBezTo>
                  <a:pt x="717113" y="293724"/>
                  <a:pt x="717136" y="293724"/>
                  <a:pt x="717136" y="295861"/>
                </a:cubicBezTo>
                <a:cubicBezTo>
                  <a:pt x="717136" y="302773"/>
                  <a:pt x="717136" y="309703"/>
                  <a:pt x="717136" y="316647"/>
                </a:cubicBezTo>
                <a:close/>
                <a:moveTo>
                  <a:pt x="717161" y="343242"/>
                </a:moveTo>
                <a:lnTo>
                  <a:pt x="717161" y="384335"/>
                </a:lnTo>
                <a:cubicBezTo>
                  <a:pt x="717161" y="386736"/>
                  <a:pt x="717161" y="386544"/>
                  <a:pt x="714760" y="386544"/>
                </a:cubicBezTo>
                <a:lnTo>
                  <a:pt x="673715" y="386544"/>
                </a:lnTo>
                <a:cubicBezTo>
                  <a:pt x="671507" y="386544"/>
                  <a:pt x="671507" y="386784"/>
                  <a:pt x="671507" y="384455"/>
                </a:cubicBezTo>
                <a:cubicBezTo>
                  <a:pt x="671507" y="370678"/>
                  <a:pt x="671507" y="356900"/>
                  <a:pt x="671507" y="343122"/>
                </a:cubicBezTo>
                <a:cubicBezTo>
                  <a:pt x="671507" y="341082"/>
                  <a:pt x="671507" y="341058"/>
                  <a:pt x="673451" y="341058"/>
                </a:cubicBezTo>
                <a:lnTo>
                  <a:pt x="715048" y="341058"/>
                </a:lnTo>
                <a:cubicBezTo>
                  <a:pt x="717305" y="341058"/>
                  <a:pt x="717161" y="340962"/>
                  <a:pt x="717161" y="343242"/>
                </a:cubicBezTo>
                <a:close/>
                <a:moveTo>
                  <a:pt x="717161" y="289836"/>
                </a:moveTo>
                <a:cubicBezTo>
                  <a:pt x="717161" y="292020"/>
                  <a:pt x="717161" y="292044"/>
                  <a:pt x="715048" y="292044"/>
                </a:cubicBezTo>
                <a:lnTo>
                  <a:pt x="673691" y="292044"/>
                </a:lnTo>
                <a:cubicBezTo>
                  <a:pt x="671555" y="292044"/>
                  <a:pt x="671531" y="292044"/>
                  <a:pt x="671531" y="289956"/>
                </a:cubicBezTo>
                <a:cubicBezTo>
                  <a:pt x="671531" y="283026"/>
                  <a:pt x="671531" y="276089"/>
                  <a:pt x="671531" y="269145"/>
                </a:cubicBezTo>
                <a:lnTo>
                  <a:pt x="671531" y="249031"/>
                </a:lnTo>
                <a:cubicBezTo>
                  <a:pt x="671531" y="246630"/>
                  <a:pt x="671339" y="246630"/>
                  <a:pt x="673739" y="246630"/>
                </a:cubicBezTo>
                <a:lnTo>
                  <a:pt x="714760" y="246630"/>
                </a:lnTo>
                <a:cubicBezTo>
                  <a:pt x="717161" y="246630"/>
                  <a:pt x="717161" y="246630"/>
                  <a:pt x="717161" y="248887"/>
                </a:cubicBezTo>
                <a:cubicBezTo>
                  <a:pt x="717161" y="262552"/>
                  <a:pt x="717161" y="276202"/>
                  <a:pt x="717161" y="289836"/>
                </a:cubicBezTo>
                <a:close/>
                <a:moveTo>
                  <a:pt x="717161" y="222243"/>
                </a:moveTo>
                <a:cubicBezTo>
                  <a:pt x="717161" y="229084"/>
                  <a:pt x="717161" y="235949"/>
                  <a:pt x="717161" y="242790"/>
                </a:cubicBezTo>
                <a:cubicBezTo>
                  <a:pt x="717161" y="244830"/>
                  <a:pt x="717161" y="244878"/>
                  <a:pt x="715192" y="244878"/>
                </a:cubicBezTo>
                <a:cubicBezTo>
                  <a:pt x="701223" y="244878"/>
                  <a:pt x="687260" y="244878"/>
                  <a:pt x="673307" y="244878"/>
                </a:cubicBezTo>
                <a:cubicBezTo>
                  <a:pt x="671555" y="244878"/>
                  <a:pt x="671531" y="244878"/>
                  <a:pt x="671531" y="242910"/>
                </a:cubicBezTo>
                <a:cubicBezTo>
                  <a:pt x="671531" y="229036"/>
                  <a:pt x="671531" y="215163"/>
                  <a:pt x="671531" y="201289"/>
                </a:cubicBezTo>
                <a:cubicBezTo>
                  <a:pt x="671531" y="198889"/>
                  <a:pt x="671531" y="199249"/>
                  <a:pt x="673763" y="199249"/>
                </a:cubicBezTo>
                <a:cubicBezTo>
                  <a:pt x="678132" y="199249"/>
                  <a:pt x="682524" y="199249"/>
                  <a:pt x="686917" y="199249"/>
                </a:cubicBezTo>
                <a:cubicBezTo>
                  <a:pt x="696134" y="199249"/>
                  <a:pt x="705351" y="199249"/>
                  <a:pt x="714568" y="199249"/>
                </a:cubicBezTo>
                <a:cubicBezTo>
                  <a:pt x="717497" y="199249"/>
                  <a:pt x="717185" y="198913"/>
                  <a:pt x="717208" y="201961"/>
                </a:cubicBezTo>
                <a:close/>
                <a:moveTo>
                  <a:pt x="673427" y="10489"/>
                </a:moveTo>
                <a:lnTo>
                  <a:pt x="715048" y="10489"/>
                </a:lnTo>
                <a:cubicBezTo>
                  <a:pt x="717136" y="10489"/>
                  <a:pt x="717161" y="10489"/>
                  <a:pt x="717161" y="12722"/>
                </a:cubicBezTo>
                <a:cubicBezTo>
                  <a:pt x="717161" y="26435"/>
                  <a:pt x="717161" y="40133"/>
                  <a:pt x="717161" y="53815"/>
                </a:cubicBezTo>
                <a:cubicBezTo>
                  <a:pt x="717161" y="56023"/>
                  <a:pt x="717161" y="56047"/>
                  <a:pt x="714760" y="56047"/>
                </a:cubicBezTo>
                <a:lnTo>
                  <a:pt x="673955" y="56047"/>
                </a:lnTo>
                <a:cubicBezTo>
                  <a:pt x="671435" y="56047"/>
                  <a:pt x="671555" y="56383"/>
                  <a:pt x="671555" y="53647"/>
                </a:cubicBezTo>
                <a:lnTo>
                  <a:pt x="671555" y="12602"/>
                </a:lnTo>
                <a:cubicBezTo>
                  <a:pt x="671555" y="10561"/>
                  <a:pt x="671363" y="10489"/>
                  <a:pt x="673427" y="10489"/>
                </a:cubicBezTo>
                <a:close/>
                <a:moveTo>
                  <a:pt x="672923" y="57631"/>
                </a:moveTo>
                <a:cubicBezTo>
                  <a:pt x="675659" y="57631"/>
                  <a:pt x="678372" y="57631"/>
                  <a:pt x="681084" y="57631"/>
                </a:cubicBezTo>
                <a:lnTo>
                  <a:pt x="715024" y="57631"/>
                </a:lnTo>
                <a:cubicBezTo>
                  <a:pt x="717136" y="57631"/>
                  <a:pt x="717161" y="57631"/>
                  <a:pt x="717161" y="59815"/>
                </a:cubicBezTo>
                <a:cubicBezTo>
                  <a:pt x="717161" y="73593"/>
                  <a:pt x="717161" y="87363"/>
                  <a:pt x="717161" y="101124"/>
                </a:cubicBezTo>
                <a:cubicBezTo>
                  <a:pt x="717161" y="103357"/>
                  <a:pt x="717161" y="103381"/>
                  <a:pt x="714760" y="103381"/>
                </a:cubicBezTo>
                <a:lnTo>
                  <a:pt x="673739" y="103381"/>
                </a:lnTo>
                <a:cubicBezTo>
                  <a:pt x="671531" y="103381"/>
                  <a:pt x="671531" y="103381"/>
                  <a:pt x="671507" y="100980"/>
                </a:cubicBezTo>
                <a:lnTo>
                  <a:pt x="671507" y="60007"/>
                </a:lnTo>
                <a:cubicBezTo>
                  <a:pt x="671531" y="59656"/>
                  <a:pt x="671531" y="59303"/>
                  <a:pt x="671507" y="58951"/>
                </a:cubicBezTo>
                <a:cubicBezTo>
                  <a:pt x="671411" y="57895"/>
                  <a:pt x="671963" y="57631"/>
                  <a:pt x="672923" y="57631"/>
                </a:cubicBezTo>
                <a:close/>
                <a:moveTo>
                  <a:pt x="714760" y="150475"/>
                </a:moveTo>
                <a:lnTo>
                  <a:pt x="673715" y="150475"/>
                </a:lnTo>
                <a:cubicBezTo>
                  <a:pt x="671507" y="150475"/>
                  <a:pt x="671507" y="150715"/>
                  <a:pt x="671507" y="148410"/>
                </a:cubicBezTo>
                <a:cubicBezTo>
                  <a:pt x="671507" y="134617"/>
                  <a:pt x="671507" y="120831"/>
                  <a:pt x="671507" y="107053"/>
                </a:cubicBezTo>
                <a:cubicBezTo>
                  <a:pt x="671507" y="105037"/>
                  <a:pt x="671507" y="104989"/>
                  <a:pt x="673451" y="104989"/>
                </a:cubicBezTo>
                <a:lnTo>
                  <a:pt x="715048" y="104989"/>
                </a:lnTo>
                <a:cubicBezTo>
                  <a:pt x="717280" y="104989"/>
                  <a:pt x="717161" y="104989"/>
                  <a:pt x="717161" y="107197"/>
                </a:cubicBezTo>
                <a:lnTo>
                  <a:pt x="717161" y="148218"/>
                </a:lnTo>
                <a:cubicBezTo>
                  <a:pt x="717161" y="150619"/>
                  <a:pt x="717280" y="150475"/>
                  <a:pt x="714760" y="150475"/>
                </a:cubicBezTo>
                <a:close/>
                <a:moveTo>
                  <a:pt x="673283" y="152035"/>
                </a:moveTo>
                <a:cubicBezTo>
                  <a:pt x="687229" y="152035"/>
                  <a:pt x="701175" y="152035"/>
                  <a:pt x="715120" y="152035"/>
                </a:cubicBezTo>
                <a:cubicBezTo>
                  <a:pt x="717089" y="152035"/>
                  <a:pt x="717113" y="152035"/>
                  <a:pt x="717113" y="154147"/>
                </a:cubicBezTo>
                <a:cubicBezTo>
                  <a:pt x="717113" y="167925"/>
                  <a:pt x="717113" y="181695"/>
                  <a:pt x="717113" y="195456"/>
                </a:cubicBezTo>
                <a:cubicBezTo>
                  <a:pt x="717113" y="197688"/>
                  <a:pt x="717113" y="197688"/>
                  <a:pt x="714712" y="197688"/>
                </a:cubicBezTo>
                <a:lnTo>
                  <a:pt x="673475" y="197688"/>
                </a:lnTo>
                <a:cubicBezTo>
                  <a:pt x="671579" y="197688"/>
                  <a:pt x="671531" y="197688"/>
                  <a:pt x="671531" y="195864"/>
                </a:cubicBezTo>
                <a:cubicBezTo>
                  <a:pt x="671531" y="181822"/>
                  <a:pt x="671531" y="167781"/>
                  <a:pt x="671531" y="153739"/>
                </a:cubicBezTo>
                <a:cubicBezTo>
                  <a:pt x="671555" y="152347"/>
                  <a:pt x="672011" y="152035"/>
                  <a:pt x="673331" y="152035"/>
                </a:cubicBezTo>
                <a:close/>
                <a:moveTo>
                  <a:pt x="673283" y="435270"/>
                </a:moveTo>
                <a:cubicBezTo>
                  <a:pt x="687253" y="435270"/>
                  <a:pt x="701199" y="435270"/>
                  <a:pt x="715168" y="435270"/>
                </a:cubicBezTo>
                <a:cubicBezTo>
                  <a:pt x="717113" y="435270"/>
                  <a:pt x="717136" y="435270"/>
                  <a:pt x="717136" y="437310"/>
                </a:cubicBezTo>
                <a:cubicBezTo>
                  <a:pt x="717136" y="451119"/>
                  <a:pt x="717136" y="464906"/>
                  <a:pt x="717136" y="478667"/>
                </a:cubicBezTo>
                <a:cubicBezTo>
                  <a:pt x="717136" y="480899"/>
                  <a:pt x="717136" y="480923"/>
                  <a:pt x="714736" y="480923"/>
                </a:cubicBezTo>
                <a:lnTo>
                  <a:pt x="673451" y="480923"/>
                </a:lnTo>
                <a:cubicBezTo>
                  <a:pt x="671555" y="480923"/>
                  <a:pt x="671531" y="480923"/>
                  <a:pt x="671531" y="479099"/>
                </a:cubicBezTo>
                <a:cubicBezTo>
                  <a:pt x="671531" y="465057"/>
                  <a:pt x="671531" y="451016"/>
                  <a:pt x="671531" y="436950"/>
                </a:cubicBezTo>
                <a:cubicBezTo>
                  <a:pt x="671555" y="435582"/>
                  <a:pt x="672035" y="435342"/>
                  <a:pt x="673307" y="435342"/>
                </a:cubicBezTo>
                <a:close/>
                <a:moveTo>
                  <a:pt x="674051" y="626741"/>
                </a:moveTo>
                <a:lnTo>
                  <a:pt x="671315" y="626741"/>
                </a:lnTo>
                <a:cubicBezTo>
                  <a:pt x="657705" y="626741"/>
                  <a:pt x="644095" y="626741"/>
                  <a:pt x="630510" y="626741"/>
                </a:cubicBezTo>
                <a:cubicBezTo>
                  <a:pt x="628566" y="626912"/>
                  <a:pt x="626725" y="625834"/>
                  <a:pt x="625925" y="624053"/>
                </a:cubicBezTo>
                <a:lnTo>
                  <a:pt x="628806" y="624053"/>
                </a:lnTo>
                <a:cubicBezTo>
                  <a:pt x="641791" y="624053"/>
                  <a:pt x="654777" y="624053"/>
                  <a:pt x="667786" y="624053"/>
                </a:cubicBezTo>
                <a:cubicBezTo>
                  <a:pt x="670177" y="624051"/>
                  <a:pt x="672460" y="625052"/>
                  <a:pt x="674075" y="626813"/>
                </a:cubicBezTo>
                <a:close/>
                <a:moveTo>
                  <a:pt x="669899" y="242502"/>
                </a:moveTo>
                <a:cubicBezTo>
                  <a:pt x="669899" y="244902"/>
                  <a:pt x="669899" y="244902"/>
                  <a:pt x="667690" y="244902"/>
                </a:cubicBezTo>
                <a:lnTo>
                  <a:pt x="626381" y="244902"/>
                </a:lnTo>
                <a:cubicBezTo>
                  <a:pt x="624293" y="244902"/>
                  <a:pt x="624269" y="244902"/>
                  <a:pt x="624269" y="242646"/>
                </a:cubicBezTo>
                <a:lnTo>
                  <a:pt x="624269" y="201385"/>
                </a:lnTo>
                <a:cubicBezTo>
                  <a:pt x="624269" y="199369"/>
                  <a:pt x="624269" y="199321"/>
                  <a:pt x="626237" y="199321"/>
                </a:cubicBezTo>
                <a:cubicBezTo>
                  <a:pt x="640190" y="199321"/>
                  <a:pt x="654136" y="199321"/>
                  <a:pt x="668074" y="199321"/>
                </a:cubicBezTo>
                <a:cubicBezTo>
                  <a:pt x="669899" y="199321"/>
                  <a:pt x="669923" y="199321"/>
                  <a:pt x="669923" y="201241"/>
                </a:cubicBezTo>
                <a:cubicBezTo>
                  <a:pt x="669923" y="208178"/>
                  <a:pt x="669923" y="215115"/>
                  <a:pt x="669923" y="222051"/>
                </a:cubicBezTo>
                <a:cubicBezTo>
                  <a:pt x="669923" y="228988"/>
                  <a:pt x="669947" y="235733"/>
                  <a:pt x="669923" y="242574"/>
                </a:cubicBezTo>
                <a:close/>
                <a:moveTo>
                  <a:pt x="669899" y="195600"/>
                </a:moveTo>
                <a:cubicBezTo>
                  <a:pt x="669899" y="197616"/>
                  <a:pt x="669899" y="197640"/>
                  <a:pt x="667882" y="197640"/>
                </a:cubicBezTo>
                <a:lnTo>
                  <a:pt x="626309" y="197640"/>
                </a:lnTo>
                <a:cubicBezTo>
                  <a:pt x="624317" y="197640"/>
                  <a:pt x="624269" y="197640"/>
                  <a:pt x="624269" y="195624"/>
                </a:cubicBezTo>
                <a:lnTo>
                  <a:pt x="624269" y="154099"/>
                </a:lnTo>
                <a:cubicBezTo>
                  <a:pt x="624269" y="152107"/>
                  <a:pt x="624269" y="152059"/>
                  <a:pt x="626285" y="152059"/>
                </a:cubicBezTo>
                <a:lnTo>
                  <a:pt x="667882" y="152059"/>
                </a:lnTo>
                <a:cubicBezTo>
                  <a:pt x="669899" y="152059"/>
                  <a:pt x="669923" y="152059"/>
                  <a:pt x="669923" y="154099"/>
                </a:cubicBezTo>
                <a:cubicBezTo>
                  <a:pt x="669923" y="161012"/>
                  <a:pt x="669923" y="167949"/>
                  <a:pt x="669923" y="174886"/>
                </a:cubicBezTo>
                <a:cubicBezTo>
                  <a:pt x="669923" y="181822"/>
                  <a:pt x="669947" y="188735"/>
                  <a:pt x="669923" y="195672"/>
                </a:cubicBezTo>
                <a:close/>
                <a:moveTo>
                  <a:pt x="624293" y="248551"/>
                </a:moveTo>
                <a:cubicBezTo>
                  <a:pt x="624293" y="246534"/>
                  <a:pt x="624293" y="246486"/>
                  <a:pt x="626309" y="246486"/>
                </a:cubicBezTo>
                <a:lnTo>
                  <a:pt x="667930" y="246486"/>
                </a:lnTo>
                <a:cubicBezTo>
                  <a:pt x="669923" y="246486"/>
                  <a:pt x="669947" y="246486"/>
                  <a:pt x="669947" y="248551"/>
                </a:cubicBezTo>
                <a:cubicBezTo>
                  <a:pt x="669947" y="262424"/>
                  <a:pt x="669947" y="276291"/>
                  <a:pt x="669947" y="290148"/>
                </a:cubicBezTo>
                <a:cubicBezTo>
                  <a:pt x="669947" y="291996"/>
                  <a:pt x="669947" y="292044"/>
                  <a:pt x="668074" y="292044"/>
                </a:cubicBezTo>
                <a:lnTo>
                  <a:pt x="626429" y="292044"/>
                </a:lnTo>
                <a:cubicBezTo>
                  <a:pt x="624293" y="292044"/>
                  <a:pt x="624269" y="292044"/>
                  <a:pt x="624269" y="289908"/>
                </a:cubicBezTo>
                <a:close/>
                <a:moveTo>
                  <a:pt x="624293" y="295452"/>
                </a:moveTo>
                <a:cubicBezTo>
                  <a:pt x="624293" y="293676"/>
                  <a:pt x="624293" y="293652"/>
                  <a:pt x="626549" y="293652"/>
                </a:cubicBezTo>
                <a:cubicBezTo>
                  <a:pt x="639439" y="293652"/>
                  <a:pt x="652328" y="293652"/>
                  <a:pt x="665218" y="293652"/>
                </a:cubicBezTo>
                <a:cubicBezTo>
                  <a:pt x="666178" y="293652"/>
                  <a:pt x="667138" y="293652"/>
                  <a:pt x="668122" y="293652"/>
                </a:cubicBezTo>
                <a:cubicBezTo>
                  <a:pt x="669899" y="293652"/>
                  <a:pt x="669947" y="293652"/>
                  <a:pt x="669947" y="295596"/>
                </a:cubicBezTo>
                <a:cubicBezTo>
                  <a:pt x="669947" y="302605"/>
                  <a:pt x="669947" y="309638"/>
                  <a:pt x="669947" y="316647"/>
                </a:cubicBezTo>
                <a:cubicBezTo>
                  <a:pt x="669947" y="323656"/>
                  <a:pt x="669947" y="330329"/>
                  <a:pt x="669947" y="337170"/>
                </a:cubicBezTo>
                <a:cubicBezTo>
                  <a:pt x="669947" y="339354"/>
                  <a:pt x="669947" y="339378"/>
                  <a:pt x="667834" y="339378"/>
                </a:cubicBezTo>
                <a:cubicBezTo>
                  <a:pt x="653992" y="339378"/>
                  <a:pt x="640135" y="339378"/>
                  <a:pt x="626261" y="339378"/>
                </a:cubicBezTo>
                <a:cubicBezTo>
                  <a:pt x="624365" y="339378"/>
                  <a:pt x="624293" y="339378"/>
                  <a:pt x="624293" y="337554"/>
                </a:cubicBezTo>
                <a:close/>
                <a:moveTo>
                  <a:pt x="624293" y="532098"/>
                </a:moveTo>
                <a:cubicBezTo>
                  <a:pt x="624293" y="529697"/>
                  <a:pt x="624293" y="529697"/>
                  <a:pt x="626501" y="529697"/>
                </a:cubicBezTo>
                <a:lnTo>
                  <a:pt x="667834" y="529697"/>
                </a:lnTo>
                <a:cubicBezTo>
                  <a:pt x="669923" y="529697"/>
                  <a:pt x="669947" y="529697"/>
                  <a:pt x="669947" y="531906"/>
                </a:cubicBezTo>
                <a:cubicBezTo>
                  <a:pt x="669947" y="545604"/>
                  <a:pt x="669947" y="559300"/>
                  <a:pt x="669947" y="572999"/>
                </a:cubicBezTo>
                <a:cubicBezTo>
                  <a:pt x="669947" y="575255"/>
                  <a:pt x="669947" y="575279"/>
                  <a:pt x="667546" y="575279"/>
                </a:cubicBezTo>
                <a:lnTo>
                  <a:pt x="626525" y="575279"/>
                </a:lnTo>
                <a:cubicBezTo>
                  <a:pt x="624293" y="575279"/>
                  <a:pt x="624269" y="575279"/>
                  <a:pt x="624269" y="572879"/>
                </a:cubicBezTo>
                <a:lnTo>
                  <a:pt x="624269" y="532266"/>
                </a:lnTo>
                <a:close/>
                <a:moveTo>
                  <a:pt x="669899" y="526217"/>
                </a:moveTo>
                <a:cubicBezTo>
                  <a:pt x="669899" y="528065"/>
                  <a:pt x="669899" y="528113"/>
                  <a:pt x="668002" y="528113"/>
                </a:cubicBezTo>
                <a:lnTo>
                  <a:pt x="626429" y="528113"/>
                </a:lnTo>
                <a:cubicBezTo>
                  <a:pt x="624293" y="528113"/>
                  <a:pt x="624269" y="528113"/>
                  <a:pt x="624269" y="525953"/>
                </a:cubicBezTo>
                <a:lnTo>
                  <a:pt x="624269" y="484668"/>
                </a:lnTo>
                <a:cubicBezTo>
                  <a:pt x="624269" y="482676"/>
                  <a:pt x="624269" y="482628"/>
                  <a:pt x="626309" y="482628"/>
                </a:cubicBezTo>
                <a:lnTo>
                  <a:pt x="667906" y="482628"/>
                </a:lnTo>
                <a:cubicBezTo>
                  <a:pt x="669899" y="482628"/>
                  <a:pt x="669923" y="482628"/>
                  <a:pt x="669923" y="484692"/>
                </a:cubicBezTo>
                <a:cubicBezTo>
                  <a:pt x="669939" y="498566"/>
                  <a:pt x="669939" y="512432"/>
                  <a:pt x="669923" y="526289"/>
                </a:cubicBezTo>
                <a:close/>
                <a:moveTo>
                  <a:pt x="624293" y="390096"/>
                </a:moveTo>
                <a:cubicBezTo>
                  <a:pt x="624293" y="388104"/>
                  <a:pt x="624293" y="388056"/>
                  <a:pt x="626333" y="388056"/>
                </a:cubicBezTo>
                <a:lnTo>
                  <a:pt x="667930" y="388056"/>
                </a:lnTo>
                <a:cubicBezTo>
                  <a:pt x="669923" y="388056"/>
                  <a:pt x="669947" y="388056"/>
                  <a:pt x="669947" y="390072"/>
                </a:cubicBezTo>
                <a:cubicBezTo>
                  <a:pt x="669947" y="397009"/>
                  <a:pt x="669947" y="403946"/>
                  <a:pt x="669947" y="410883"/>
                </a:cubicBezTo>
                <a:cubicBezTo>
                  <a:pt x="669947" y="417820"/>
                  <a:pt x="669947" y="424732"/>
                  <a:pt x="669947" y="431669"/>
                </a:cubicBezTo>
                <a:cubicBezTo>
                  <a:pt x="669947" y="433662"/>
                  <a:pt x="669947" y="433710"/>
                  <a:pt x="667930" y="433710"/>
                </a:cubicBezTo>
                <a:lnTo>
                  <a:pt x="626309" y="433710"/>
                </a:lnTo>
                <a:cubicBezTo>
                  <a:pt x="624317" y="433710"/>
                  <a:pt x="624269" y="433710"/>
                  <a:pt x="624269" y="431669"/>
                </a:cubicBezTo>
                <a:close/>
                <a:moveTo>
                  <a:pt x="624293" y="342978"/>
                </a:moveTo>
                <a:cubicBezTo>
                  <a:pt x="624293" y="341010"/>
                  <a:pt x="624293" y="340986"/>
                  <a:pt x="626333" y="340986"/>
                </a:cubicBezTo>
                <a:lnTo>
                  <a:pt x="667930" y="340986"/>
                </a:lnTo>
                <a:cubicBezTo>
                  <a:pt x="669923" y="340986"/>
                  <a:pt x="669947" y="340986"/>
                  <a:pt x="669947" y="343002"/>
                </a:cubicBezTo>
                <a:cubicBezTo>
                  <a:pt x="669947" y="356845"/>
                  <a:pt x="669947" y="370709"/>
                  <a:pt x="669947" y="384599"/>
                </a:cubicBezTo>
                <a:cubicBezTo>
                  <a:pt x="669947" y="386424"/>
                  <a:pt x="669947" y="386448"/>
                  <a:pt x="668050" y="386448"/>
                </a:cubicBezTo>
                <a:lnTo>
                  <a:pt x="626165" y="386448"/>
                </a:lnTo>
                <a:cubicBezTo>
                  <a:pt x="624317" y="386448"/>
                  <a:pt x="624269" y="386448"/>
                  <a:pt x="624269" y="384575"/>
                </a:cubicBezTo>
                <a:close/>
                <a:moveTo>
                  <a:pt x="669899" y="478571"/>
                </a:moveTo>
                <a:cubicBezTo>
                  <a:pt x="669899" y="480971"/>
                  <a:pt x="669899" y="480971"/>
                  <a:pt x="667690" y="480971"/>
                </a:cubicBezTo>
                <a:lnTo>
                  <a:pt x="626381" y="480971"/>
                </a:lnTo>
                <a:cubicBezTo>
                  <a:pt x="624293" y="480971"/>
                  <a:pt x="624269" y="480971"/>
                  <a:pt x="624269" y="478739"/>
                </a:cubicBezTo>
                <a:lnTo>
                  <a:pt x="624269" y="437454"/>
                </a:lnTo>
                <a:cubicBezTo>
                  <a:pt x="624269" y="435414"/>
                  <a:pt x="624269" y="435366"/>
                  <a:pt x="626237" y="435366"/>
                </a:cubicBezTo>
                <a:lnTo>
                  <a:pt x="668098" y="435366"/>
                </a:lnTo>
                <a:cubicBezTo>
                  <a:pt x="669899" y="435366"/>
                  <a:pt x="669923" y="435366"/>
                  <a:pt x="669923" y="437310"/>
                </a:cubicBezTo>
                <a:cubicBezTo>
                  <a:pt x="669923" y="444247"/>
                  <a:pt x="669923" y="451160"/>
                  <a:pt x="669923" y="458097"/>
                </a:cubicBezTo>
                <a:cubicBezTo>
                  <a:pt x="669923" y="465033"/>
                  <a:pt x="669947" y="471802"/>
                  <a:pt x="669923" y="478643"/>
                </a:cubicBezTo>
                <a:close/>
                <a:moveTo>
                  <a:pt x="624293" y="578927"/>
                </a:moveTo>
                <a:cubicBezTo>
                  <a:pt x="624293" y="576911"/>
                  <a:pt x="624293" y="576863"/>
                  <a:pt x="626333" y="576863"/>
                </a:cubicBezTo>
                <a:lnTo>
                  <a:pt x="667930" y="576863"/>
                </a:lnTo>
                <a:cubicBezTo>
                  <a:pt x="669923" y="576863"/>
                  <a:pt x="669947" y="576863"/>
                  <a:pt x="669947" y="578927"/>
                </a:cubicBezTo>
                <a:cubicBezTo>
                  <a:pt x="669947" y="592801"/>
                  <a:pt x="669947" y="606668"/>
                  <a:pt x="669947" y="620525"/>
                </a:cubicBezTo>
                <a:cubicBezTo>
                  <a:pt x="669947" y="622493"/>
                  <a:pt x="669947" y="622517"/>
                  <a:pt x="667906" y="622517"/>
                </a:cubicBezTo>
                <a:lnTo>
                  <a:pt x="626309" y="622517"/>
                </a:lnTo>
                <a:cubicBezTo>
                  <a:pt x="624317" y="622517"/>
                  <a:pt x="624269" y="622517"/>
                  <a:pt x="624269" y="620501"/>
                </a:cubicBezTo>
                <a:close/>
                <a:moveTo>
                  <a:pt x="624293" y="12458"/>
                </a:moveTo>
                <a:cubicBezTo>
                  <a:pt x="624293" y="10441"/>
                  <a:pt x="624293" y="10393"/>
                  <a:pt x="626309" y="10393"/>
                </a:cubicBezTo>
                <a:lnTo>
                  <a:pt x="667906" y="10393"/>
                </a:lnTo>
                <a:cubicBezTo>
                  <a:pt x="669923" y="10393"/>
                  <a:pt x="669947" y="10393"/>
                  <a:pt x="669947" y="12434"/>
                </a:cubicBezTo>
                <a:cubicBezTo>
                  <a:pt x="669947" y="26211"/>
                  <a:pt x="669947" y="39989"/>
                  <a:pt x="669947" y="53767"/>
                </a:cubicBezTo>
                <a:cubicBezTo>
                  <a:pt x="669947" y="55903"/>
                  <a:pt x="669947" y="55951"/>
                  <a:pt x="667810" y="55951"/>
                </a:cubicBezTo>
                <a:lnTo>
                  <a:pt x="626453" y="55951"/>
                </a:lnTo>
                <a:cubicBezTo>
                  <a:pt x="624293" y="55951"/>
                  <a:pt x="624269" y="55951"/>
                  <a:pt x="624269" y="53815"/>
                </a:cubicBezTo>
                <a:close/>
                <a:moveTo>
                  <a:pt x="624293" y="59575"/>
                </a:moveTo>
                <a:cubicBezTo>
                  <a:pt x="624293" y="57583"/>
                  <a:pt x="624293" y="57535"/>
                  <a:pt x="626309" y="57535"/>
                </a:cubicBezTo>
                <a:lnTo>
                  <a:pt x="667906" y="57535"/>
                </a:lnTo>
                <a:cubicBezTo>
                  <a:pt x="669923" y="57535"/>
                  <a:pt x="669947" y="57535"/>
                  <a:pt x="669947" y="59791"/>
                </a:cubicBezTo>
                <a:cubicBezTo>
                  <a:pt x="669947" y="66728"/>
                  <a:pt x="669947" y="73665"/>
                  <a:pt x="669947" y="80578"/>
                </a:cubicBezTo>
                <a:cubicBezTo>
                  <a:pt x="669947" y="87491"/>
                  <a:pt x="669947" y="94260"/>
                  <a:pt x="669947" y="101100"/>
                </a:cubicBezTo>
                <a:cubicBezTo>
                  <a:pt x="669947" y="103261"/>
                  <a:pt x="669947" y="103285"/>
                  <a:pt x="667810" y="103285"/>
                </a:cubicBezTo>
                <a:lnTo>
                  <a:pt x="626453" y="103285"/>
                </a:lnTo>
                <a:cubicBezTo>
                  <a:pt x="624317" y="103285"/>
                  <a:pt x="624269" y="103285"/>
                  <a:pt x="624269" y="101148"/>
                </a:cubicBezTo>
                <a:close/>
                <a:moveTo>
                  <a:pt x="624293" y="106813"/>
                </a:moveTo>
                <a:cubicBezTo>
                  <a:pt x="624293" y="104941"/>
                  <a:pt x="624293" y="104869"/>
                  <a:pt x="626117" y="104869"/>
                </a:cubicBezTo>
                <a:cubicBezTo>
                  <a:pt x="640159" y="104869"/>
                  <a:pt x="654201" y="104869"/>
                  <a:pt x="668242" y="104869"/>
                </a:cubicBezTo>
                <a:cubicBezTo>
                  <a:pt x="669659" y="104869"/>
                  <a:pt x="669995" y="105373"/>
                  <a:pt x="669995" y="106693"/>
                </a:cubicBezTo>
                <a:cubicBezTo>
                  <a:pt x="669995" y="120663"/>
                  <a:pt x="669995" y="134609"/>
                  <a:pt x="669995" y="148554"/>
                </a:cubicBezTo>
                <a:cubicBezTo>
                  <a:pt x="669995" y="150355"/>
                  <a:pt x="669995" y="150379"/>
                  <a:pt x="667786" y="150379"/>
                </a:cubicBezTo>
                <a:lnTo>
                  <a:pt x="630582" y="150379"/>
                </a:lnTo>
                <a:cubicBezTo>
                  <a:pt x="629094" y="150379"/>
                  <a:pt x="627605" y="150379"/>
                  <a:pt x="626117" y="150379"/>
                </a:cubicBezTo>
                <a:cubicBezTo>
                  <a:pt x="624629" y="150379"/>
                  <a:pt x="624269" y="150379"/>
                  <a:pt x="624269" y="148434"/>
                </a:cubicBezTo>
                <a:lnTo>
                  <a:pt x="624269" y="106933"/>
                </a:lnTo>
                <a:close/>
                <a:moveTo>
                  <a:pt x="625157" y="626285"/>
                </a:moveTo>
                <a:cubicBezTo>
                  <a:pt x="624869" y="627029"/>
                  <a:pt x="624149" y="626669"/>
                  <a:pt x="623621" y="626669"/>
                </a:cubicBezTo>
                <a:lnTo>
                  <a:pt x="580992" y="626669"/>
                </a:lnTo>
                <a:cubicBezTo>
                  <a:pt x="578855" y="626669"/>
                  <a:pt x="578855" y="626669"/>
                  <a:pt x="577967" y="624029"/>
                </a:cubicBezTo>
                <a:lnTo>
                  <a:pt x="594481" y="624029"/>
                </a:lnTo>
                <a:cubicBezTo>
                  <a:pt x="603170" y="624029"/>
                  <a:pt x="611836" y="624029"/>
                  <a:pt x="620525" y="624029"/>
                </a:cubicBezTo>
                <a:cubicBezTo>
                  <a:pt x="622409" y="623772"/>
                  <a:pt x="624250" y="624723"/>
                  <a:pt x="625133" y="626405"/>
                </a:cubicBezTo>
                <a:close/>
                <a:moveTo>
                  <a:pt x="620909" y="622493"/>
                </a:moveTo>
                <a:lnTo>
                  <a:pt x="578999" y="622493"/>
                </a:lnTo>
                <a:cubicBezTo>
                  <a:pt x="577247" y="622493"/>
                  <a:pt x="577199" y="622493"/>
                  <a:pt x="577199" y="620573"/>
                </a:cubicBezTo>
                <a:lnTo>
                  <a:pt x="577199" y="579047"/>
                </a:lnTo>
                <a:cubicBezTo>
                  <a:pt x="577199" y="576959"/>
                  <a:pt x="577079" y="576935"/>
                  <a:pt x="579119" y="576935"/>
                </a:cubicBezTo>
                <a:lnTo>
                  <a:pt x="620741" y="576935"/>
                </a:lnTo>
                <a:cubicBezTo>
                  <a:pt x="622637" y="576935"/>
                  <a:pt x="622685" y="576935"/>
                  <a:pt x="622685" y="578759"/>
                </a:cubicBezTo>
                <a:cubicBezTo>
                  <a:pt x="622685" y="592825"/>
                  <a:pt x="622685" y="606867"/>
                  <a:pt x="622685" y="620909"/>
                </a:cubicBezTo>
                <a:cubicBezTo>
                  <a:pt x="622733" y="622373"/>
                  <a:pt x="622181" y="622613"/>
                  <a:pt x="620885" y="622613"/>
                </a:cubicBezTo>
                <a:close/>
                <a:moveTo>
                  <a:pt x="577223" y="531786"/>
                </a:moveTo>
                <a:cubicBezTo>
                  <a:pt x="577223" y="529673"/>
                  <a:pt x="577223" y="529649"/>
                  <a:pt x="579384" y="529649"/>
                </a:cubicBezTo>
                <a:lnTo>
                  <a:pt x="620669" y="529649"/>
                </a:lnTo>
                <a:cubicBezTo>
                  <a:pt x="622637" y="529649"/>
                  <a:pt x="622685" y="529649"/>
                  <a:pt x="622685" y="531666"/>
                </a:cubicBezTo>
                <a:lnTo>
                  <a:pt x="622685" y="573215"/>
                </a:lnTo>
                <a:cubicBezTo>
                  <a:pt x="622685" y="575183"/>
                  <a:pt x="622685" y="575231"/>
                  <a:pt x="620669" y="575231"/>
                </a:cubicBezTo>
                <a:lnTo>
                  <a:pt x="579095" y="575231"/>
                </a:lnTo>
                <a:cubicBezTo>
                  <a:pt x="577247" y="575231"/>
                  <a:pt x="577199" y="575231"/>
                  <a:pt x="577199" y="573359"/>
                </a:cubicBezTo>
                <a:cubicBezTo>
                  <a:pt x="577199" y="566422"/>
                  <a:pt x="577199" y="559509"/>
                  <a:pt x="577199" y="552572"/>
                </a:cubicBezTo>
                <a:close/>
                <a:moveTo>
                  <a:pt x="622829" y="484356"/>
                </a:moveTo>
                <a:cubicBezTo>
                  <a:pt x="622829" y="491269"/>
                  <a:pt x="622829" y="498205"/>
                  <a:pt x="622829" y="505142"/>
                </a:cubicBezTo>
                <a:cubicBezTo>
                  <a:pt x="622829" y="512079"/>
                  <a:pt x="622829" y="519160"/>
                  <a:pt x="622829" y="526169"/>
                </a:cubicBezTo>
                <a:cubicBezTo>
                  <a:pt x="622829" y="528017"/>
                  <a:pt x="622829" y="528065"/>
                  <a:pt x="620957" y="528065"/>
                </a:cubicBezTo>
                <a:lnTo>
                  <a:pt x="578975" y="528065"/>
                </a:lnTo>
                <a:cubicBezTo>
                  <a:pt x="577655" y="528065"/>
                  <a:pt x="577175" y="527729"/>
                  <a:pt x="577175" y="526337"/>
                </a:cubicBezTo>
                <a:cubicBezTo>
                  <a:pt x="577175" y="512288"/>
                  <a:pt x="577175" y="498253"/>
                  <a:pt x="577175" y="484236"/>
                </a:cubicBezTo>
                <a:cubicBezTo>
                  <a:pt x="577175" y="482868"/>
                  <a:pt x="577583" y="482436"/>
                  <a:pt x="578951" y="482460"/>
                </a:cubicBezTo>
                <a:cubicBezTo>
                  <a:pt x="592969" y="482460"/>
                  <a:pt x="607011" y="482460"/>
                  <a:pt x="621029" y="482460"/>
                </a:cubicBezTo>
                <a:cubicBezTo>
                  <a:pt x="622541" y="482580"/>
                  <a:pt x="622709" y="483228"/>
                  <a:pt x="622709" y="484476"/>
                </a:cubicBezTo>
                <a:close/>
                <a:moveTo>
                  <a:pt x="620621" y="244854"/>
                </a:moveTo>
                <a:lnTo>
                  <a:pt x="579408" y="244854"/>
                </a:lnTo>
                <a:cubicBezTo>
                  <a:pt x="577007" y="244854"/>
                  <a:pt x="577199" y="244854"/>
                  <a:pt x="577199" y="242766"/>
                </a:cubicBezTo>
                <a:lnTo>
                  <a:pt x="577199" y="201265"/>
                </a:lnTo>
                <a:cubicBezTo>
                  <a:pt x="577199" y="199345"/>
                  <a:pt x="577199" y="199321"/>
                  <a:pt x="579264" y="199321"/>
                </a:cubicBezTo>
                <a:lnTo>
                  <a:pt x="620621" y="199321"/>
                </a:lnTo>
                <a:cubicBezTo>
                  <a:pt x="623021" y="199321"/>
                  <a:pt x="622685" y="199321"/>
                  <a:pt x="622685" y="201529"/>
                </a:cubicBezTo>
                <a:lnTo>
                  <a:pt x="622685" y="242622"/>
                </a:lnTo>
                <a:cubicBezTo>
                  <a:pt x="622685" y="245070"/>
                  <a:pt x="622901" y="244974"/>
                  <a:pt x="620501" y="244974"/>
                </a:cubicBezTo>
                <a:close/>
                <a:moveTo>
                  <a:pt x="577415" y="343122"/>
                </a:moveTo>
                <a:cubicBezTo>
                  <a:pt x="577415" y="340722"/>
                  <a:pt x="577271" y="340938"/>
                  <a:pt x="579816" y="340938"/>
                </a:cubicBezTo>
                <a:lnTo>
                  <a:pt x="620909" y="340938"/>
                </a:lnTo>
                <a:cubicBezTo>
                  <a:pt x="622925" y="340938"/>
                  <a:pt x="622973" y="340938"/>
                  <a:pt x="622973" y="342858"/>
                </a:cubicBezTo>
                <a:lnTo>
                  <a:pt x="622973" y="384479"/>
                </a:lnTo>
                <a:cubicBezTo>
                  <a:pt x="622973" y="386376"/>
                  <a:pt x="622973" y="386424"/>
                  <a:pt x="620909" y="386424"/>
                </a:cubicBezTo>
                <a:lnTo>
                  <a:pt x="579264" y="386424"/>
                </a:lnTo>
                <a:cubicBezTo>
                  <a:pt x="576863" y="386424"/>
                  <a:pt x="577199" y="386424"/>
                  <a:pt x="577199" y="384215"/>
                </a:cubicBezTo>
                <a:close/>
                <a:moveTo>
                  <a:pt x="622901" y="337458"/>
                </a:moveTo>
                <a:cubicBezTo>
                  <a:pt x="622901" y="339306"/>
                  <a:pt x="622901" y="339330"/>
                  <a:pt x="621005" y="339330"/>
                </a:cubicBezTo>
                <a:cubicBezTo>
                  <a:pt x="607148" y="339330"/>
                  <a:pt x="593288" y="339330"/>
                  <a:pt x="579432" y="339330"/>
                </a:cubicBezTo>
                <a:cubicBezTo>
                  <a:pt x="577463" y="339330"/>
                  <a:pt x="577415" y="339330"/>
                  <a:pt x="577415" y="337314"/>
                </a:cubicBezTo>
                <a:lnTo>
                  <a:pt x="577415" y="295861"/>
                </a:lnTo>
                <a:cubicBezTo>
                  <a:pt x="577415" y="293748"/>
                  <a:pt x="577415" y="293724"/>
                  <a:pt x="579576" y="293724"/>
                </a:cubicBezTo>
                <a:cubicBezTo>
                  <a:pt x="593353" y="293724"/>
                  <a:pt x="607124" y="293724"/>
                  <a:pt x="620885" y="293724"/>
                </a:cubicBezTo>
                <a:cubicBezTo>
                  <a:pt x="622853" y="293724"/>
                  <a:pt x="622901" y="293724"/>
                  <a:pt x="622901" y="295740"/>
                </a:cubicBezTo>
                <a:close/>
                <a:moveTo>
                  <a:pt x="577199" y="154027"/>
                </a:moveTo>
                <a:cubicBezTo>
                  <a:pt x="577199" y="152107"/>
                  <a:pt x="577199" y="152059"/>
                  <a:pt x="579023" y="152059"/>
                </a:cubicBezTo>
                <a:lnTo>
                  <a:pt x="620885" y="152059"/>
                </a:lnTo>
                <a:cubicBezTo>
                  <a:pt x="622661" y="152059"/>
                  <a:pt x="622685" y="152059"/>
                  <a:pt x="622685" y="154291"/>
                </a:cubicBezTo>
                <a:lnTo>
                  <a:pt x="622685" y="192216"/>
                </a:lnTo>
                <a:cubicBezTo>
                  <a:pt x="622685" y="193440"/>
                  <a:pt x="622685" y="194616"/>
                  <a:pt x="622685" y="195888"/>
                </a:cubicBezTo>
                <a:cubicBezTo>
                  <a:pt x="622685" y="197688"/>
                  <a:pt x="622685" y="197712"/>
                  <a:pt x="620741" y="197712"/>
                </a:cubicBezTo>
                <a:lnTo>
                  <a:pt x="579143" y="197712"/>
                </a:lnTo>
                <a:cubicBezTo>
                  <a:pt x="577247" y="197712"/>
                  <a:pt x="577199" y="197712"/>
                  <a:pt x="577199" y="195888"/>
                </a:cubicBezTo>
                <a:close/>
                <a:moveTo>
                  <a:pt x="577199" y="106933"/>
                </a:moveTo>
                <a:cubicBezTo>
                  <a:pt x="577199" y="105013"/>
                  <a:pt x="577199" y="104989"/>
                  <a:pt x="579264" y="104989"/>
                </a:cubicBezTo>
                <a:lnTo>
                  <a:pt x="620597" y="104989"/>
                </a:lnTo>
                <a:cubicBezTo>
                  <a:pt x="622661" y="104989"/>
                  <a:pt x="622685" y="104989"/>
                  <a:pt x="622685" y="107173"/>
                </a:cubicBezTo>
                <a:lnTo>
                  <a:pt x="622685" y="148218"/>
                </a:lnTo>
                <a:cubicBezTo>
                  <a:pt x="622685" y="150619"/>
                  <a:pt x="622853" y="150427"/>
                  <a:pt x="620285" y="150427"/>
                </a:cubicBezTo>
                <a:lnTo>
                  <a:pt x="579287" y="150427"/>
                </a:lnTo>
                <a:cubicBezTo>
                  <a:pt x="577247" y="150427"/>
                  <a:pt x="577199" y="150427"/>
                  <a:pt x="577199" y="148506"/>
                </a:cubicBezTo>
                <a:close/>
                <a:moveTo>
                  <a:pt x="577199" y="248383"/>
                </a:moveTo>
                <a:cubicBezTo>
                  <a:pt x="577199" y="246606"/>
                  <a:pt x="577199" y="246558"/>
                  <a:pt x="579143" y="246558"/>
                </a:cubicBezTo>
                <a:lnTo>
                  <a:pt x="620717" y="246558"/>
                </a:lnTo>
                <a:cubicBezTo>
                  <a:pt x="622661" y="246558"/>
                  <a:pt x="622685" y="246558"/>
                  <a:pt x="622685" y="248623"/>
                </a:cubicBezTo>
                <a:lnTo>
                  <a:pt x="622685" y="290172"/>
                </a:lnTo>
                <a:cubicBezTo>
                  <a:pt x="622685" y="292092"/>
                  <a:pt x="622685" y="292116"/>
                  <a:pt x="620597" y="292116"/>
                </a:cubicBezTo>
                <a:lnTo>
                  <a:pt x="579312" y="292116"/>
                </a:lnTo>
                <a:cubicBezTo>
                  <a:pt x="577247" y="292116"/>
                  <a:pt x="577199" y="292116"/>
                  <a:pt x="577199" y="290220"/>
                </a:cubicBezTo>
                <a:close/>
                <a:moveTo>
                  <a:pt x="577199" y="12410"/>
                </a:moveTo>
                <a:cubicBezTo>
                  <a:pt x="577199" y="10561"/>
                  <a:pt x="577199" y="10513"/>
                  <a:pt x="579047" y="10513"/>
                </a:cubicBezTo>
                <a:lnTo>
                  <a:pt x="620885" y="10513"/>
                </a:lnTo>
                <a:cubicBezTo>
                  <a:pt x="622637" y="10513"/>
                  <a:pt x="622685" y="10513"/>
                  <a:pt x="622685" y="12458"/>
                </a:cubicBezTo>
                <a:lnTo>
                  <a:pt x="622685" y="54031"/>
                </a:lnTo>
                <a:cubicBezTo>
                  <a:pt x="622685" y="56047"/>
                  <a:pt x="622685" y="56071"/>
                  <a:pt x="620453" y="56071"/>
                </a:cubicBezTo>
                <a:lnTo>
                  <a:pt x="579143" y="56071"/>
                </a:lnTo>
                <a:cubicBezTo>
                  <a:pt x="577247" y="56071"/>
                  <a:pt x="577199" y="56071"/>
                  <a:pt x="577199" y="54247"/>
                </a:cubicBezTo>
                <a:close/>
                <a:moveTo>
                  <a:pt x="578903" y="57631"/>
                </a:moveTo>
                <a:cubicBezTo>
                  <a:pt x="592952" y="57631"/>
                  <a:pt x="606987" y="57631"/>
                  <a:pt x="621005" y="57631"/>
                </a:cubicBezTo>
                <a:cubicBezTo>
                  <a:pt x="622517" y="57631"/>
                  <a:pt x="622709" y="58231"/>
                  <a:pt x="622709" y="59479"/>
                </a:cubicBezTo>
                <a:cubicBezTo>
                  <a:pt x="622709" y="66488"/>
                  <a:pt x="622709" y="73521"/>
                  <a:pt x="622709" y="80530"/>
                </a:cubicBezTo>
                <a:lnTo>
                  <a:pt x="622709" y="101317"/>
                </a:lnTo>
                <a:cubicBezTo>
                  <a:pt x="622709" y="103357"/>
                  <a:pt x="622709" y="103405"/>
                  <a:pt x="620741" y="103405"/>
                </a:cubicBezTo>
                <a:lnTo>
                  <a:pt x="579143" y="103405"/>
                </a:lnTo>
                <a:cubicBezTo>
                  <a:pt x="577247" y="103405"/>
                  <a:pt x="577199" y="103405"/>
                  <a:pt x="577199" y="101557"/>
                </a:cubicBezTo>
                <a:cubicBezTo>
                  <a:pt x="577199" y="87507"/>
                  <a:pt x="577199" y="73473"/>
                  <a:pt x="577199" y="59455"/>
                </a:cubicBezTo>
                <a:cubicBezTo>
                  <a:pt x="577175" y="58183"/>
                  <a:pt x="577439" y="57607"/>
                  <a:pt x="578903" y="57631"/>
                </a:cubicBezTo>
                <a:close/>
                <a:moveTo>
                  <a:pt x="578903" y="388080"/>
                </a:moveTo>
                <a:cubicBezTo>
                  <a:pt x="592849" y="388080"/>
                  <a:pt x="606795" y="388080"/>
                  <a:pt x="620765" y="388080"/>
                </a:cubicBezTo>
                <a:cubicBezTo>
                  <a:pt x="622589" y="388080"/>
                  <a:pt x="622637" y="388080"/>
                  <a:pt x="622637" y="389976"/>
                </a:cubicBezTo>
                <a:cubicBezTo>
                  <a:pt x="622637" y="396985"/>
                  <a:pt x="622637" y="404018"/>
                  <a:pt x="622637" y="411027"/>
                </a:cubicBezTo>
                <a:cubicBezTo>
                  <a:pt x="622637" y="418036"/>
                  <a:pt x="622637" y="424900"/>
                  <a:pt x="622637" y="431837"/>
                </a:cubicBezTo>
                <a:cubicBezTo>
                  <a:pt x="622637" y="433686"/>
                  <a:pt x="622637" y="433734"/>
                  <a:pt x="620765" y="433734"/>
                </a:cubicBezTo>
                <a:cubicBezTo>
                  <a:pt x="606795" y="433734"/>
                  <a:pt x="592849" y="433734"/>
                  <a:pt x="578903" y="433734"/>
                </a:cubicBezTo>
                <a:cubicBezTo>
                  <a:pt x="577487" y="433734"/>
                  <a:pt x="577127" y="433277"/>
                  <a:pt x="577127" y="431933"/>
                </a:cubicBezTo>
                <a:cubicBezTo>
                  <a:pt x="577127" y="417884"/>
                  <a:pt x="577127" y="403850"/>
                  <a:pt x="577127" y="389832"/>
                </a:cubicBezTo>
                <a:cubicBezTo>
                  <a:pt x="577175" y="388560"/>
                  <a:pt x="577535" y="388080"/>
                  <a:pt x="578951" y="388080"/>
                </a:cubicBezTo>
                <a:close/>
                <a:moveTo>
                  <a:pt x="578903" y="435342"/>
                </a:moveTo>
                <a:cubicBezTo>
                  <a:pt x="592849" y="435342"/>
                  <a:pt x="606819" y="435342"/>
                  <a:pt x="620789" y="435342"/>
                </a:cubicBezTo>
                <a:cubicBezTo>
                  <a:pt x="622541" y="435342"/>
                  <a:pt x="622589" y="435342"/>
                  <a:pt x="622589" y="437286"/>
                </a:cubicBezTo>
                <a:lnTo>
                  <a:pt x="622589" y="478907"/>
                </a:lnTo>
                <a:cubicBezTo>
                  <a:pt x="622589" y="480995"/>
                  <a:pt x="622709" y="481019"/>
                  <a:pt x="620669" y="481019"/>
                </a:cubicBezTo>
                <a:lnTo>
                  <a:pt x="579143" y="481019"/>
                </a:lnTo>
                <a:cubicBezTo>
                  <a:pt x="577247" y="481019"/>
                  <a:pt x="577199" y="481019"/>
                  <a:pt x="577199" y="479195"/>
                </a:cubicBezTo>
                <a:cubicBezTo>
                  <a:pt x="577199" y="465153"/>
                  <a:pt x="577199" y="451112"/>
                  <a:pt x="577199" y="437046"/>
                </a:cubicBezTo>
                <a:cubicBezTo>
                  <a:pt x="577151" y="435582"/>
                  <a:pt x="577703" y="435342"/>
                  <a:pt x="578999" y="435342"/>
                </a:cubicBezTo>
                <a:close/>
                <a:moveTo>
                  <a:pt x="576503" y="626621"/>
                </a:moveTo>
                <a:cubicBezTo>
                  <a:pt x="575730" y="626876"/>
                  <a:pt x="574907" y="626943"/>
                  <a:pt x="574103" y="626813"/>
                </a:cubicBezTo>
                <a:lnTo>
                  <a:pt x="530970" y="626813"/>
                </a:lnTo>
                <a:cubicBezTo>
                  <a:pt x="530009" y="626813"/>
                  <a:pt x="529817" y="626333"/>
                  <a:pt x="529841" y="625517"/>
                </a:cubicBezTo>
                <a:cubicBezTo>
                  <a:pt x="529865" y="624701"/>
                  <a:pt x="530033" y="624125"/>
                  <a:pt x="530994" y="624173"/>
                </a:cubicBezTo>
                <a:lnTo>
                  <a:pt x="573599" y="624173"/>
                </a:lnTo>
                <a:cubicBezTo>
                  <a:pt x="576023" y="624173"/>
                  <a:pt x="576023" y="624197"/>
                  <a:pt x="576671" y="626621"/>
                </a:cubicBezTo>
                <a:close/>
                <a:moveTo>
                  <a:pt x="573623" y="150475"/>
                </a:moveTo>
                <a:cubicBezTo>
                  <a:pt x="573095" y="150475"/>
                  <a:pt x="572567" y="150475"/>
                  <a:pt x="572039" y="150475"/>
                </a:cubicBezTo>
                <a:lnTo>
                  <a:pt x="532338" y="150475"/>
                </a:lnTo>
                <a:cubicBezTo>
                  <a:pt x="529937" y="150475"/>
                  <a:pt x="529937" y="150475"/>
                  <a:pt x="529937" y="148266"/>
                </a:cubicBezTo>
                <a:lnTo>
                  <a:pt x="529937" y="107221"/>
                </a:lnTo>
                <a:cubicBezTo>
                  <a:pt x="529937" y="105013"/>
                  <a:pt x="529937" y="104989"/>
                  <a:pt x="532338" y="104989"/>
                </a:cubicBezTo>
                <a:lnTo>
                  <a:pt x="574703" y="104989"/>
                </a:lnTo>
                <a:cubicBezTo>
                  <a:pt x="575495" y="104989"/>
                  <a:pt x="575783" y="105397"/>
                  <a:pt x="575759" y="106141"/>
                </a:cubicBezTo>
                <a:cubicBezTo>
                  <a:pt x="575735" y="106885"/>
                  <a:pt x="575759" y="107197"/>
                  <a:pt x="575759" y="107725"/>
                </a:cubicBezTo>
                <a:lnTo>
                  <a:pt x="575759" y="147714"/>
                </a:lnTo>
                <a:cubicBezTo>
                  <a:pt x="575735" y="148066"/>
                  <a:pt x="575735" y="148419"/>
                  <a:pt x="575759" y="148770"/>
                </a:cubicBezTo>
                <a:cubicBezTo>
                  <a:pt x="575855" y="150259"/>
                  <a:pt x="575063" y="150619"/>
                  <a:pt x="573791" y="150475"/>
                </a:cubicBezTo>
                <a:close/>
                <a:moveTo>
                  <a:pt x="575543" y="195672"/>
                </a:moveTo>
                <a:cubicBezTo>
                  <a:pt x="575543" y="197688"/>
                  <a:pt x="575543" y="197712"/>
                  <a:pt x="573527" y="197712"/>
                </a:cubicBezTo>
                <a:lnTo>
                  <a:pt x="532002" y="197712"/>
                </a:lnTo>
                <a:cubicBezTo>
                  <a:pt x="529889" y="197712"/>
                  <a:pt x="529865" y="197712"/>
                  <a:pt x="529865" y="195552"/>
                </a:cubicBezTo>
                <a:lnTo>
                  <a:pt x="529865" y="154243"/>
                </a:lnTo>
                <a:cubicBezTo>
                  <a:pt x="529865" y="152107"/>
                  <a:pt x="529865" y="152059"/>
                  <a:pt x="532002" y="152059"/>
                </a:cubicBezTo>
                <a:lnTo>
                  <a:pt x="573599" y="152059"/>
                </a:lnTo>
                <a:cubicBezTo>
                  <a:pt x="575567" y="152059"/>
                  <a:pt x="575615" y="152059"/>
                  <a:pt x="575615" y="154099"/>
                </a:cubicBezTo>
                <a:close/>
                <a:moveTo>
                  <a:pt x="575543" y="201601"/>
                </a:moveTo>
                <a:lnTo>
                  <a:pt x="575543" y="242670"/>
                </a:lnTo>
                <a:cubicBezTo>
                  <a:pt x="575543" y="244926"/>
                  <a:pt x="575543" y="245070"/>
                  <a:pt x="573143" y="245070"/>
                </a:cubicBezTo>
                <a:lnTo>
                  <a:pt x="532338" y="245070"/>
                </a:lnTo>
                <a:cubicBezTo>
                  <a:pt x="529937" y="245070"/>
                  <a:pt x="529937" y="245070"/>
                  <a:pt x="529937" y="242862"/>
                </a:cubicBezTo>
                <a:lnTo>
                  <a:pt x="529937" y="201433"/>
                </a:lnTo>
                <a:cubicBezTo>
                  <a:pt x="529937" y="199345"/>
                  <a:pt x="529937" y="199321"/>
                  <a:pt x="532098" y="199321"/>
                </a:cubicBezTo>
                <a:cubicBezTo>
                  <a:pt x="545875" y="199321"/>
                  <a:pt x="559646" y="199321"/>
                  <a:pt x="573407" y="199321"/>
                </a:cubicBezTo>
                <a:cubicBezTo>
                  <a:pt x="575543" y="199321"/>
                  <a:pt x="575543" y="199345"/>
                  <a:pt x="575543" y="201601"/>
                </a:cubicBezTo>
                <a:close/>
                <a:moveTo>
                  <a:pt x="529265" y="59983"/>
                </a:moveTo>
                <a:cubicBezTo>
                  <a:pt x="529265" y="59215"/>
                  <a:pt x="529121" y="58399"/>
                  <a:pt x="529865" y="57847"/>
                </a:cubicBezTo>
                <a:cubicBezTo>
                  <a:pt x="530609" y="57295"/>
                  <a:pt x="531426" y="57247"/>
                  <a:pt x="532266" y="57247"/>
                </a:cubicBezTo>
                <a:lnTo>
                  <a:pt x="573215" y="57247"/>
                </a:lnTo>
                <a:cubicBezTo>
                  <a:pt x="574055" y="57247"/>
                  <a:pt x="575015" y="56983"/>
                  <a:pt x="575615" y="57943"/>
                </a:cubicBezTo>
                <a:cubicBezTo>
                  <a:pt x="575615" y="72073"/>
                  <a:pt x="575615" y="86195"/>
                  <a:pt x="575615" y="100308"/>
                </a:cubicBezTo>
                <a:cubicBezTo>
                  <a:pt x="575615" y="100932"/>
                  <a:pt x="575615" y="101533"/>
                  <a:pt x="575615" y="102157"/>
                </a:cubicBezTo>
                <a:cubicBezTo>
                  <a:pt x="575615" y="103165"/>
                  <a:pt x="575255" y="103597"/>
                  <a:pt x="574247" y="103525"/>
                </a:cubicBezTo>
                <a:lnTo>
                  <a:pt x="529937" y="103525"/>
                </a:lnTo>
                <a:cubicBezTo>
                  <a:pt x="529073" y="103045"/>
                  <a:pt x="529241" y="102181"/>
                  <a:pt x="529241" y="101413"/>
                </a:cubicBezTo>
                <a:close/>
                <a:moveTo>
                  <a:pt x="529265" y="13346"/>
                </a:moveTo>
                <a:cubicBezTo>
                  <a:pt x="529265" y="12506"/>
                  <a:pt x="529073" y="11593"/>
                  <a:pt x="529793" y="10945"/>
                </a:cubicBezTo>
                <a:cubicBezTo>
                  <a:pt x="530626" y="10662"/>
                  <a:pt x="531514" y="10579"/>
                  <a:pt x="532386" y="10705"/>
                </a:cubicBezTo>
                <a:lnTo>
                  <a:pt x="574487" y="10705"/>
                </a:lnTo>
                <a:cubicBezTo>
                  <a:pt x="575255" y="10705"/>
                  <a:pt x="575567" y="11137"/>
                  <a:pt x="575543" y="11881"/>
                </a:cubicBezTo>
                <a:cubicBezTo>
                  <a:pt x="575519" y="12626"/>
                  <a:pt x="575543" y="13106"/>
                  <a:pt x="575543" y="13730"/>
                </a:cubicBezTo>
                <a:cubicBezTo>
                  <a:pt x="575543" y="27843"/>
                  <a:pt x="575543" y="41965"/>
                  <a:pt x="575543" y="56095"/>
                </a:cubicBezTo>
                <a:cubicBezTo>
                  <a:pt x="575063" y="56959"/>
                  <a:pt x="574199" y="56791"/>
                  <a:pt x="573431" y="56791"/>
                </a:cubicBezTo>
                <a:lnTo>
                  <a:pt x="532074" y="56791"/>
                </a:lnTo>
                <a:cubicBezTo>
                  <a:pt x="531306" y="56791"/>
                  <a:pt x="530489" y="56935"/>
                  <a:pt x="529937" y="56191"/>
                </a:cubicBezTo>
                <a:cubicBezTo>
                  <a:pt x="529385" y="55447"/>
                  <a:pt x="529337" y="54631"/>
                  <a:pt x="529337" y="53791"/>
                </a:cubicBezTo>
                <a:cubicBezTo>
                  <a:pt x="529321" y="40221"/>
                  <a:pt x="529321" y="26699"/>
                  <a:pt x="529337" y="13226"/>
                </a:cubicBezTo>
                <a:close/>
                <a:moveTo>
                  <a:pt x="529265" y="289788"/>
                </a:moveTo>
                <a:cubicBezTo>
                  <a:pt x="529265" y="276346"/>
                  <a:pt x="529265" y="262888"/>
                  <a:pt x="529265" y="249415"/>
                </a:cubicBezTo>
                <a:cubicBezTo>
                  <a:pt x="529265" y="248575"/>
                  <a:pt x="529073" y="247639"/>
                  <a:pt x="529793" y="247014"/>
                </a:cubicBezTo>
                <a:cubicBezTo>
                  <a:pt x="530624" y="246724"/>
                  <a:pt x="531512" y="246633"/>
                  <a:pt x="532386" y="246750"/>
                </a:cubicBezTo>
                <a:lnTo>
                  <a:pt x="574487" y="246750"/>
                </a:lnTo>
                <a:cubicBezTo>
                  <a:pt x="575255" y="246750"/>
                  <a:pt x="575567" y="247183"/>
                  <a:pt x="575543" y="247927"/>
                </a:cubicBezTo>
                <a:cubicBezTo>
                  <a:pt x="575519" y="248671"/>
                  <a:pt x="575543" y="249151"/>
                  <a:pt x="575543" y="249751"/>
                </a:cubicBezTo>
                <a:cubicBezTo>
                  <a:pt x="575543" y="263881"/>
                  <a:pt x="575543" y="278002"/>
                  <a:pt x="575543" y="292116"/>
                </a:cubicBezTo>
                <a:lnTo>
                  <a:pt x="575543" y="292116"/>
                </a:lnTo>
                <a:cubicBezTo>
                  <a:pt x="575063" y="292980"/>
                  <a:pt x="574199" y="292836"/>
                  <a:pt x="573431" y="292836"/>
                </a:cubicBezTo>
                <a:lnTo>
                  <a:pt x="532074" y="292836"/>
                </a:lnTo>
                <a:cubicBezTo>
                  <a:pt x="531306" y="292836"/>
                  <a:pt x="530489" y="292980"/>
                  <a:pt x="529937" y="292236"/>
                </a:cubicBezTo>
                <a:cubicBezTo>
                  <a:pt x="529385" y="291492"/>
                  <a:pt x="529337" y="290508"/>
                  <a:pt x="529337" y="289668"/>
                </a:cubicBezTo>
                <a:close/>
                <a:moveTo>
                  <a:pt x="575543" y="293892"/>
                </a:moveTo>
                <a:lnTo>
                  <a:pt x="575543" y="293892"/>
                </a:lnTo>
                <a:cubicBezTo>
                  <a:pt x="575543" y="308006"/>
                  <a:pt x="575543" y="322127"/>
                  <a:pt x="575543" y="336257"/>
                </a:cubicBezTo>
                <a:cubicBezTo>
                  <a:pt x="575543" y="336858"/>
                  <a:pt x="575543" y="337482"/>
                  <a:pt x="575543" y="338082"/>
                </a:cubicBezTo>
                <a:cubicBezTo>
                  <a:pt x="575543" y="339090"/>
                  <a:pt x="575183" y="339546"/>
                  <a:pt x="574175" y="339474"/>
                </a:cubicBezTo>
                <a:cubicBezTo>
                  <a:pt x="573551" y="339474"/>
                  <a:pt x="572927" y="339474"/>
                  <a:pt x="572327" y="339474"/>
                </a:cubicBezTo>
                <a:lnTo>
                  <a:pt x="529937" y="339474"/>
                </a:lnTo>
                <a:cubicBezTo>
                  <a:pt x="529073" y="338994"/>
                  <a:pt x="529241" y="338154"/>
                  <a:pt x="529241" y="337386"/>
                </a:cubicBezTo>
                <a:lnTo>
                  <a:pt x="529241" y="295909"/>
                </a:lnTo>
                <a:cubicBezTo>
                  <a:pt x="529241" y="295164"/>
                  <a:pt x="529097" y="294324"/>
                  <a:pt x="529841" y="293772"/>
                </a:cubicBezTo>
                <a:cubicBezTo>
                  <a:pt x="530586" y="293220"/>
                  <a:pt x="531402" y="293196"/>
                  <a:pt x="532242" y="293196"/>
                </a:cubicBezTo>
                <a:cubicBezTo>
                  <a:pt x="545892" y="293196"/>
                  <a:pt x="559540" y="293196"/>
                  <a:pt x="573191" y="293196"/>
                </a:cubicBezTo>
                <a:cubicBezTo>
                  <a:pt x="574031" y="293196"/>
                  <a:pt x="574991" y="292932"/>
                  <a:pt x="575591" y="293892"/>
                </a:cubicBezTo>
                <a:close/>
                <a:moveTo>
                  <a:pt x="575543" y="431741"/>
                </a:moveTo>
                <a:cubicBezTo>
                  <a:pt x="575543" y="433734"/>
                  <a:pt x="575543" y="433782"/>
                  <a:pt x="573503" y="433782"/>
                </a:cubicBezTo>
                <a:lnTo>
                  <a:pt x="532002" y="433782"/>
                </a:lnTo>
                <a:cubicBezTo>
                  <a:pt x="529889" y="433782"/>
                  <a:pt x="529865" y="433782"/>
                  <a:pt x="529865" y="431597"/>
                </a:cubicBezTo>
                <a:lnTo>
                  <a:pt x="529865" y="390288"/>
                </a:lnTo>
                <a:cubicBezTo>
                  <a:pt x="529865" y="388152"/>
                  <a:pt x="529865" y="388128"/>
                  <a:pt x="532026" y="388128"/>
                </a:cubicBezTo>
                <a:lnTo>
                  <a:pt x="573599" y="388128"/>
                </a:lnTo>
                <a:cubicBezTo>
                  <a:pt x="575567" y="388128"/>
                  <a:pt x="575615" y="388128"/>
                  <a:pt x="575615" y="390168"/>
                </a:cubicBezTo>
                <a:close/>
                <a:moveTo>
                  <a:pt x="575543" y="478955"/>
                </a:moveTo>
                <a:cubicBezTo>
                  <a:pt x="575543" y="480971"/>
                  <a:pt x="575543" y="481019"/>
                  <a:pt x="573527" y="481019"/>
                </a:cubicBezTo>
                <a:lnTo>
                  <a:pt x="531762" y="481019"/>
                </a:lnTo>
                <a:cubicBezTo>
                  <a:pt x="529913" y="481019"/>
                  <a:pt x="529865" y="481019"/>
                  <a:pt x="529865" y="479123"/>
                </a:cubicBezTo>
                <a:lnTo>
                  <a:pt x="529865" y="437262"/>
                </a:lnTo>
                <a:cubicBezTo>
                  <a:pt x="529865" y="435414"/>
                  <a:pt x="529865" y="435390"/>
                  <a:pt x="531714" y="435366"/>
                </a:cubicBezTo>
                <a:lnTo>
                  <a:pt x="573575" y="435366"/>
                </a:lnTo>
                <a:cubicBezTo>
                  <a:pt x="575567" y="435366"/>
                  <a:pt x="575615" y="435366"/>
                  <a:pt x="575615" y="437358"/>
                </a:cubicBezTo>
                <a:close/>
                <a:moveTo>
                  <a:pt x="529937" y="384791"/>
                </a:moveTo>
                <a:cubicBezTo>
                  <a:pt x="529937" y="370846"/>
                  <a:pt x="529937" y="356900"/>
                  <a:pt x="529937" y="342954"/>
                </a:cubicBezTo>
                <a:cubicBezTo>
                  <a:pt x="529937" y="341106"/>
                  <a:pt x="529937" y="341058"/>
                  <a:pt x="531810" y="341058"/>
                </a:cubicBezTo>
                <a:lnTo>
                  <a:pt x="573647" y="341058"/>
                </a:lnTo>
                <a:cubicBezTo>
                  <a:pt x="575639" y="341058"/>
                  <a:pt x="575687" y="341058"/>
                  <a:pt x="575687" y="343050"/>
                </a:cubicBezTo>
                <a:lnTo>
                  <a:pt x="575687" y="384647"/>
                </a:lnTo>
                <a:cubicBezTo>
                  <a:pt x="575687" y="386496"/>
                  <a:pt x="575687" y="386520"/>
                  <a:pt x="573791" y="386520"/>
                </a:cubicBezTo>
                <a:cubicBezTo>
                  <a:pt x="559773" y="386520"/>
                  <a:pt x="545731" y="386520"/>
                  <a:pt x="531690" y="386520"/>
                </a:cubicBezTo>
                <a:cubicBezTo>
                  <a:pt x="530273" y="386568"/>
                  <a:pt x="529937" y="386208"/>
                  <a:pt x="529937" y="384791"/>
                </a:cubicBezTo>
                <a:close/>
                <a:moveTo>
                  <a:pt x="529433" y="525737"/>
                </a:moveTo>
                <a:cubicBezTo>
                  <a:pt x="529433" y="512264"/>
                  <a:pt x="529433" y="498806"/>
                  <a:pt x="529433" y="485364"/>
                </a:cubicBezTo>
                <a:cubicBezTo>
                  <a:pt x="529433" y="484500"/>
                  <a:pt x="529241" y="483588"/>
                  <a:pt x="529961" y="482964"/>
                </a:cubicBezTo>
                <a:cubicBezTo>
                  <a:pt x="530797" y="482692"/>
                  <a:pt x="531682" y="482611"/>
                  <a:pt x="532554" y="482724"/>
                </a:cubicBezTo>
                <a:lnTo>
                  <a:pt x="574655" y="482724"/>
                </a:lnTo>
                <a:cubicBezTo>
                  <a:pt x="575423" y="482724"/>
                  <a:pt x="575735" y="483156"/>
                  <a:pt x="575711" y="483900"/>
                </a:cubicBezTo>
                <a:cubicBezTo>
                  <a:pt x="575687" y="484644"/>
                  <a:pt x="575711" y="485124"/>
                  <a:pt x="575711" y="485748"/>
                </a:cubicBezTo>
                <a:cubicBezTo>
                  <a:pt x="575711" y="499862"/>
                  <a:pt x="575711" y="513983"/>
                  <a:pt x="575711" y="528113"/>
                </a:cubicBezTo>
                <a:lnTo>
                  <a:pt x="575711" y="528113"/>
                </a:lnTo>
                <a:cubicBezTo>
                  <a:pt x="575231" y="528977"/>
                  <a:pt x="574367" y="528809"/>
                  <a:pt x="573599" y="528809"/>
                </a:cubicBezTo>
                <a:lnTo>
                  <a:pt x="532074" y="528809"/>
                </a:lnTo>
                <a:cubicBezTo>
                  <a:pt x="531306" y="528809"/>
                  <a:pt x="530489" y="528953"/>
                  <a:pt x="529937" y="528209"/>
                </a:cubicBezTo>
                <a:cubicBezTo>
                  <a:pt x="529385" y="527465"/>
                  <a:pt x="529337" y="526553"/>
                  <a:pt x="529337" y="525737"/>
                </a:cubicBezTo>
                <a:close/>
                <a:moveTo>
                  <a:pt x="529937" y="529865"/>
                </a:moveTo>
                <a:cubicBezTo>
                  <a:pt x="530561" y="529049"/>
                  <a:pt x="531498" y="529265"/>
                  <a:pt x="532338" y="529265"/>
                </a:cubicBezTo>
                <a:lnTo>
                  <a:pt x="573287" y="529265"/>
                </a:lnTo>
                <a:cubicBezTo>
                  <a:pt x="574127" y="529265"/>
                  <a:pt x="575087" y="529001"/>
                  <a:pt x="575687" y="529985"/>
                </a:cubicBezTo>
                <a:cubicBezTo>
                  <a:pt x="575687" y="543667"/>
                  <a:pt x="575687" y="557349"/>
                  <a:pt x="575687" y="571030"/>
                </a:cubicBezTo>
                <a:lnTo>
                  <a:pt x="575687" y="572615"/>
                </a:lnTo>
                <a:cubicBezTo>
                  <a:pt x="575687" y="575327"/>
                  <a:pt x="576119" y="575375"/>
                  <a:pt x="573047" y="575375"/>
                </a:cubicBezTo>
                <a:lnTo>
                  <a:pt x="532722" y="575375"/>
                </a:lnTo>
                <a:cubicBezTo>
                  <a:pt x="531762" y="575493"/>
                  <a:pt x="530787" y="575404"/>
                  <a:pt x="529865" y="575111"/>
                </a:cubicBezTo>
                <a:cubicBezTo>
                  <a:pt x="529145" y="574391"/>
                  <a:pt x="529337" y="573479"/>
                  <a:pt x="529337" y="572711"/>
                </a:cubicBezTo>
                <a:cubicBezTo>
                  <a:pt x="529337" y="559238"/>
                  <a:pt x="529337" y="545779"/>
                  <a:pt x="529337" y="532338"/>
                </a:cubicBezTo>
                <a:cubicBezTo>
                  <a:pt x="529337" y="531402"/>
                  <a:pt x="529097" y="530465"/>
                  <a:pt x="529937" y="529865"/>
                </a:cubicBezTo>
                <a:close/>
                <a:moveTo>
                  <a:pt x="529937" y="664762"/>
                </a:moveTo>
                <a:cubicBezTo>
                  <a:pt x="551060" y="664762"/>
                  <a:pt x="572190" y="664762"/>
                  <a:pt x="593329" y="664762"/>
                </a:cubicBezTo>
                <a:cubicBezTo>
                  <a:pt x="595225" y="664762"/>
                  <a:pt x="596450" y="665146"/>
                  <a:pt x="597098" y="667042"/>
                </a:cubicBezTo>
                <a:cubicBezTo>
                  <a:pt x="597931" y="668663"/>
                  <a:pt x="598667" y="670328"/>
                  <a:pt x="599306" y="672035"/>
                </a:cubicBezTo>
                <a:cubicBezTo>
                  <a:pt x="598634" y="672827"/>
                  <a:pt x="597698" y="672611"/>
                  <a:pt x="596906" y="672611"/>
                </a:cubicBezTo>
                <a:lnTo>
                  <a:pt x="532338" y="672611"/>
                </a:lnTo>
                <a:cubicBezTo>
                  <a:pt x="531498" y="672611"/>
                  <a:pt x="530561" y="672851"/>
                  <a:pt x="529937" y="671987"/>
                </a:cubicBezTo>
                <a:lnTo>
                  <a:pt x="529937" y="671987"/>
                </a:lnTo>
                <a:cubicBezTo>
                  <a:pt x="528989" y="669663"/>
                  <a:pt x="528989" y="667062"/>
                  <a:pt x="529937" y="664738"/>
                </a:cubicBezTo>
                <a:close/>
                <a:moveTo>
                  <a:pt x="528137" y="671963"/>
                </a:moveTo>
                <a:lnTo>
                  <a:pt x="528137" y="671963"/>
                </a:lnTo>
                <a:cubicBezTo>
                  <a:pt x="527513" y="672827"/>
                  <a:pt x="526577" y="672587"/>
                  <a:pt x="525737" y="672587"/>
                </a:cubicBezTo>
                <a:lnTo>
                  <a:pt x="460929" y="672587"/>
                </a:lnTo>
                <a:cubicBezTo>
                  <a:pt x="460146" y="672726"/>
                  <a:pt x="459340" y="672563"/>
                  <a:pt x="458673" y="672131"/>
                </a:cubicBezTo>
                <a:cubicBezTo>
                  <a:pt x="458673" y="670451"/>
                  <a:pt x="460065" y="669395"/>
                  <a:pt x="460497" y="667906"/>
                </a:cubicBezTo>
                <a:cubicBezTo>
                  <a:pt x="461217" y="665314"/>
                  <a:pt x="462897" y="664690"/>
                  <a:pt x="465537" y="664714"/>
                </a:cubicBezTo>
                <a:cubicBezTo>
                  <a:pt x="486372" y="664834"/>
                  <a:pt x="507207" y="664714"/>
                  <a:pt x="528065" y="664714"/>
                </a:cubicBezTo>
                <a:lnTo>
                  <a:pt x="528065" y="664714"/>
                </a:lnTo>
                <a:cubicBezTo>
                  <a:pt x="528233" y="664882"/>
                  <a:pt x="528569" y="665050"/>
                  <a:pt x="528569" y="665242"/>
                </a:cubicBezTo>
                <a:cubicBezTo>
                  <a:pt x="529069" y="667460"/>
                  <a:pt x="528927" y="669774"/>
                  <a:pt x="528161" y="671915"/>
                </a:cubicBezTo>
                <a:close/>
                <a:moveTo>
                  <a:pt x="528137" y="686749"/>
                </a:moveTo>
                <a:cubicBezTo>
                  <a:pt x="528137" y="688669"/>
                  <a:pt x="528137" y="690613"/>
                  <a:pt x="528137" y="692533"/>
                </a:cubicBezTo>
                <a:cubicBezTo>
                  <a:pt x="528137" y="693446"/>
                  <a:pt x="527801" y="693806"/>
                  <a:pt x="526913" y="693758"/>
                </a:cubicBezTo>
                <a:lnTo>
                  <a:pt x="447631" y="693758"/>
                </a:lnTo>
                <a:cubicBezTo>
                  <a:pt x="449287" y="690469"/>
                  <a:pt x="450728" y="687589"/>
                  <a:pt x="452144" y="684709"/>
                </a:cubicBezTo>
                <a:cubicBezTo>
                  <a:pt x="452389" y="684029"/>
                  <a:pt x="453087" y="683624"/>
                  <a:pt x="453800" y="683748"/>
                </a:cubicBezTo>
                <a:lnTo>
                  <a:pt x="525377" y="683748"/>
                </a:lnTo>
                <a:cubicBezTo>
                  <a:pt x="528641" y="683724"/>
                  <a:pt x="528257" y="683484"/>
                  <a:pt x="528281" y="686725"/>
                </a:cubicBezTo>
                <a:close/>
                <a:moveTo>
                  <a:pt x="525257" y="830214"/>
                </a:moveTo>
                <a:lnTo>
                  <a:pt x="381239" y="830214"/>
                </a:lnTo>
                <a:cubicBezTo>
                  <a:pt x="380711" y="830214"/>
                  <a:pt x="380207" y="830214"/>
                  <a:pt x="379751" y="830214"/>
                </a:cubicBezTo>
                <a:cubicBezTo>
                  <a:pt x="379559" y="829881"/>
                  <a:pt x="379559" y="829468"/>
                  <a:pt x="379751" y="829134"/>
                </a:cubicBezTo>
                <a:cubicBezTo>
                  <a:pt x="385159" y="818316"/>
                  <a:pt x="390569" y="807500"/>
                  <a:pt x="395977" y="796682"/>
                </a:cubicBezTo>
                <a:cubicBezTo>
                  <a:pt x="396251" y="796236"/>
                  <a:pt x="396548" y="795804"/>
                  <a:pt x="396865" y="795386"/>
                </a:cubicBezTo>
                <a:lnTo>
                  <a:pt x="396865" y="795386"/>
                </a:lnTo>
                <a:cubicBezTo>
                  <a:pt x="397609" y="794714"/>
                  <a:pt x="398521" y="794906"/>
                  <a:pt x="399265" y="794906"/>
                </a:cubicBezTo>
                <a:lnTo>
                  <a:pt x="525281" y="794906"/>
                </a:lnTo>
                <a:cubicBezTo>
                  <a:pt x="526169" y="794906"/>
                  <a:pt x="527249" y="794570"/>
                  <a:pt x="527897" y="795626"/>
                </a:cubicBezTo>
                <a:cubicBezTo>
                  <a:pt x="527897" y="806236"/>
                  <a:pt x="527897" y="816852"/>
                  <a:pt x="527897" y="827478"/>
                </a:cubicBezTo>
                <a:cubicBezTo>
                  <a:pt x="528185" y="830406"/>
                  <a:pt x="528617" y="830190"/>
                  <a:pt x="525401" y="830190"/>
                </a:cubicBezTo>
                <a:close/>
                <a:moveTo>
                  <a:pt x="293892" y="484740"/>
                </a:moveTo>
                <a:cubicBezTo>
                  <a:pt x="293892" y="482676"/>
                  <a:pt x="293892" y="482628"/>
                  <a:pt x="295885" y="482628"/>
                </a:cubicBezTo>
                <a:lnTo>
                  <a:pt x="337482" y="482628"/>
                </a:lnTo>
                <a:cubicBezTo>
                  <a:pt x="339498" y="482628"/>
                  <a:pt x="339546" y="482628"/>
                  <a:pt x="339546" y="484644"/>
                </a:cubicBezTo>
                <a:cubicBezTo>
                  <a:pt x="339546" y="498518"/>
                  <a:pt x="339546" y="512384"/>
                  <a:pt x="339546" y="526241"/>
                </a:cubicBezTo>
                <a:cubicBezTo>
                  <a:pt x="339546" y="528137"/>
                  <a:pt x="339546" y="528185"/>
                  <a:pt x="337698" y="528185"/>
                </a:cubicBezTo>
                <a:lnTo>
                  <a:pt x="295837" y="528185"/>
                </a:lnTo>
                <a:cubicBezTo>
                  <a:pt x="293916" y="528185"/>
                  <a:pt x="293892" y="528185"/>
                  <a:pt x="293892" y="526073"/>
                </a:cubicBezTo>
                <a:lnTo>
                  <a:pt x="293892" y="484740"/>
                </a:lnTo>
                <a:close/>
                <a:moveTo>
                  <a:pt x="339498" y="337290"/>
                </a:moveTo>
                <a:cubicBezTo>
                  <a:pt x="339498" y="339426"/>
                  <a:pt x="339498" y="339450"/>
                  <a:pt x="337338" y="339474"/>
                </a:cubicBezTo>
                <a:lnTo>
                  <a:pt x="296077" y="339474"/>
                </a:lnTo>
                <a:cubicBezTo>
                  <a:pt x="293916" y="339474"/>
                  <a:pt x="293892" y="339474"/>
                  <a:pt x="293892" y="337314"/>
                </a:cubicBezTo>
                <a:lnTo>
                  <a:pt x="293892" y="295740"/>
                </a:lnTo>
                <a:cubicBezTo>
                  <a:pt x="293892" y="293772"/>
                  <a:pt x="293892" y="293724"/>
                  <a:pt x="295933" y="293724"/>
                </a:cubicBezTo>
                <a:cubicBezTo>
                  <a:pt x="309775" y="293724"/>
                  <a:pt x="323632" y="293724"/>
                  <a:pt x="337506" y="293724"/>
                </a:cubicBezTo>
                <a:cubicBezTo>
                  <a:pt x="339522" y="293724"/>
                  <a:pt x="339546" y="293724"/>
                  <a:pt x="339546" y="295716"/>
                </a:cubicBezTo>
                <a:cubicBezTo>
                  <a:pt x="339546" y="302749"/>
                  <a:pt x="339546" y="309758"/>
                  <a:pt x="339546" y="316767"/>
                </a:cubicBezTo>
                <a:cubicBezTo>
                  <a:pt x="339546" y="323776"/>
                  <a:pt x="339570" y="330449"/>
                  <a:pt x="339546" y="337290"/>
                </a:cubicBezTo>
                <a:close/>
                <a:moveTo>
                  <a:pt x="339498" y="384455"/>
                </a:moveTo>
                <a:cubicBezTo>
                  <a:pt x="339498" y="386496"/>
                  <a:pt x="339498" y="386520"/>
                  <a:pt x="337290" y="386544"/>
                </a:cubicBezTo>
                <a:lnTo>
                  <a:pt x="296269" y="386544"/>
                </a:lnTo>
                <a:cubicBezTo>
                  <a:pt x="293868" y="386544"/>
                  <a:pt x="293868" y="386544"/>
                  <a:pt x="293868" y="384335"/>
                </a:cubicBezTo>
                <a:lnTo>
                  <a:pt x="293868" y="343266"/>
                </a:lnTo>
                <a:cubicBezTo>
                  <a:pt x="293868" y="341082"/>
                  <a:pt x="293868" y="341058"/>
                  <a:pt x="296269" y="341058"/>
                </a:cubicBezTo>
                <a:lnTo>
                  <a:pt x="337338" y="341058"/>
                </a:lnTo>
                <a:cubicBezTo>
                  <a:pt x="339546" y="341058"/>
                  <a:pt x="339570" y="341058"/>
                  <a:pt x="339570" y="343122"/>
                </a:cubicBezTo>
                <a:cubicBezTo>
                  <a:pt x="339587" y="356900"/>
                  <a:pt x="339577" y="370678"/>
                  <a:pt x="339546" y="384455"/>
                </a:cubicBezTo>
                <a:close/>
                <a:moveTo>
                  <a:pt x="293892" y="248623"/>
                </a:moveTo>
                <a:cubicBezTo>
                  <a:pt x="293892" y="246606"/>
                  <a:pt x="293892" y="246558"/>
                  <a:pt x="295933" y="246558"/>
                </a:cubicBezTo>
                <a:lnTo>
                  <a:pt x="337530" y="246558"/>
                </a:lnTo>
                <a:cubicBezTo>
                  <a:pt x="339522" y="246558"/>
                  <a:pt x="339546" y="246558"/>
                  <a:pt x="339546" y="248623"/>
                </a:cubicBezTo>
                <a:cubicBezTo>
                  <a:pt x="339546" y="262496"/>
                  <a:pt x="339546" y="276370"/>
                  <a:pt x="339546" y="290244"/>
                </a:cubicBezTo>
                <a:cubicBezTo>
                  <a:pt x="339546" y="292068"/>
                  <a:pt x="339546" y="292116"/>
                  <a:pt x="337650" y="292116"/>
                </a:cubicBezTo>
                <a:lnTo>
                  <a:pt x="296053" y="292116"/>
                </a:lnTo>
                <a:cubicBezTo>
                  <a:pt x="293916" y="292116"/>
                  <a:pt x="293892" y="292116"/>
                  <a:pt x="293892" y="289956"/>
                </a:cubicBezTo>
                <a:close/>
                <a:moveTo>
                  <a:pt x="339498" y="242982"/>
                </a:moveTo>
                <a:cubicBezTo>
                  <a:pt x="339498" y="244926"/>
                  <a:pt x="339498" y="244950"/>
                  <a:pt x="337410" y="244974"/>
                </a:cubicBezTo>
                <a:lnTo>
                  <a:pt x="296125" y="244974"/>
                </a:lnTo>
                <a:cubicBezTo>
                  <a:pt x="293916" y="244974"/>
                  <a:pt x="293892" y="244974"/>
                  <a:pt x="293892" y="242574"/>
                </a:cubicBezTo>
                <a:lnTo>
                  <a:pt x="293892" y="201241"/>
                </a:lnTo>
                <a:cubicBezTo>
                  <a:pt x="293892" y="199369"/>
                  <a:pt x="293892" y="199321"/>
                  <a:pt x="295741" y="199321"/>
                </a:cubicBezTo>
                <a:cubicBezTo>
                  <a:pt x="309782" y="199321"/>
                  <a:pt x="323824" y="199321"/>
                  <a:pt x="337842" y="199321"/>
                </a:cubicBezTo>
                <a:cubicBezTo>
                  <a:pt x="339282" y="199321"/>
                  <a:pt x="339594" y="199873"/>
                  <a:pt x="339570" y="201169"/>
                </a:cubicBezTo>
                <a:cubicBezTo>
                  <a:pt x="339546" y="215067"/>
                  <a:pt x="339570" y="229036"/>
                  <a:pt x="339546" y="242982"/>
                </a:cubicBezTo>
                <a:close/>
                <a:moveTo>
                  <a:pt x="293892" y="390144"/>
                </a:moveTo>
                <a:cubicBezTo>
                  <a:pt x="293892" y="388152"/>
                  <a:pt x="293892" y="388128"/>
                  <a:pt x="295933" y="388128"/>
                </a:cubicBezTo>
                <a:lnTo>
                  <a:pt x="337530" y="388128"/>
                </a:lnTo>
                <a:cubicBezTo>
                  <a:pt x="339522" y="388128"/>
                  <a:pt x="339546" y="388128"/>
                  <a:pt x="339546" y="390168"/>
                </a:cubicBezTo>
                <a:cubicBezTo>
                  <a:pt x="339546" y="404011"/>
                  <a:pt x="339546" y="417875"/>
                  <a:pt x="339546" y="431765"/>
                </a:cubicBezTo>
                <a:cubicBezTo>
                  <a:pt x="339546" y="433734"/>
                  <a:pt x="339546" y="433782"/>
                  <a:pt x="337506" y="433782"/>
                </a:cubicBezTo>
                <a:lnTo>
                  <a:pt x="295933" y="433782"/>
                </a:lnTo>
                <a:cubicBezTo>
                  <a:pt x="293940" y="433782"/>
                  <a:pt x="293892" y="433782"/>
                  <a:pt x="293892" y="431741"/>
                </a:cubicBezTo>
                <a:lnTo>
                  <a:pt x="293892" y="390144"/>
                </a:lnTo>
                <a:close/>
                <a:moveTo>
                  <a:pt x="339498" y="478955"/>
                </a:moveTo>
                <a:cubicBezTo>
                  <a:pt x="339498" y="480947"/>
                  <a:pt x="339498" y="480995"/>
                  <a:pt x="337458" y="480995"/>
                </a:cubicBezTo>
                <a:lnTo>
                  <a:pt x="295909" y="480995"/>
                </a:lnTo>
                <a:cubicBezTo>
                  <a:pt x="293940" y="480995"/>
                  <a:pt x="293892" y="480995"/>
                  <a:pt x="293892" y="478931"/>
                </a:cubicBezTo>
                <a:lnTo>
                  <a:pt x="293892" y="437358"/>
                </a:lnTo>
                <a:cubicBezTo>
                  <a:pt x="293892" y="435414"/>
                  <a:pt x="293892" y="435390"/>
                  <a:pt x="295933" y="435366"/>
                </a:cubicBezTo>
                <a:lnTo>
                  <a:pt x="337530" y="435366"/>
                </a:lnTo>
                <a:cubicBezTo>
                  <a:pt x="339522" y="435366"/>
                  <a:pt x="339546" y="435366"/>
                  <a:pt x="339546" y="437382"/>
                </a:cubicBezTo>
                <a:cubicBezTo>
                  <a:pt x="339577" y="451256"/>
                  <a:pt x="339577" y="465122"/>
                  <a:pt x="339546" y="478979"/>
                </a:cubicBezTo>
                <a:close/>
                <a:moveTo>
                  <a:pt x="293892" y="532122"/>
                </a:moveTo>
                <a:cubicBezTo>
                  <a:pt x="293892" y="529721"/>
                  <a:pt x="293892" y="529721"/>
                  <a:pt x="296101" y="529721"/>
                </a:cubicBezTo>
                <a:lnTo>
                  <a:pt x="337434" y="529721"/>
                </a:lnTo>
                <a:cubicBezTo>
                  <a:pt x="339522" y="529721"/>
                  <a:pt x="339546" y="529721"/>
                  <a:pt x="339546" y="531930"/>
                </a:cubicBezTo>
                <a:cubicBezTo>
                  <a:pt x="339546" y="545628"/>
                  <a:pt x="339546" y="559324"/>
                  <a:pt x="339546" y="573023"/>
                </a:cubicBezTo>
                <a:cubicBezTo>
                  <a:pt x="339546" y="575279"/>
                  <a:pt x="339546" y="575303"/>
                  <a:pt x="337146" y="575303"/>
                </a:cubicBezTo>
                <a:lnTo>
                  <a:pt x="296149" y="575303"/>
                </a:lnTo>
                <a:cubicBezTo>
                  <a:pt x="293916" y="575303"/>
                  <a:pt x="293892" y="575303"/>
                  <a:pt x="293892" y="572903"/>
                </a:cubicBezTo>
                <a:lnTo>
                  <a:pt x="293892" y="532266"/>
                </a:lnTo>
                <a:close/>
                <a:moveTo>
                  <a:pt x="293892" y="578975"/>
                </a:moveTo>
                <a:cubicBezTo>
                  <a:pt x="293892" y="576959"/>
                  <a:pt x="293892" y="576911"/>
                  <a:pt x="295933" y="576911"/>
                </a:cubicBezTo>
                <a:lnTo>
                  <a:pt x="337530" y="576911"/>
                </a:lnTo>
                <a:cubicBezTo>
                  <a:pt x="339522" y="576911"/>
                  <a:pt x="339546" y="576911"/>
                  <a:pt x="339546" y="578975"/>
                </a:cubicBezTo>
                <a:cubicBezTo>
                  <a:pt x="339546" y="592849"/>
                  <a:pt x="339546" y="606716"/>
                  <a:pt x="339546" y="620573"/>
                </a:cubicBezTo>
                <a:cubicBezTo>
                  <a:pt x="339546" y="622541"/>
                  <a:pt x="339546" y="622565"/>
                  <a:pt x="337506" y="622565"/>
                </a:cubicBezTo>
                <a:lnTo>
                  <a:pt x="295933" y="622565"/>
                </a:lnTo>
                <a:cubicBezTo>
                  <a:pt x="293940" y="622565"/>
                  <a:pt x="293892" y="622565"/>
                  <a:pt x="293892" y="620549"/>
                </a:cubicBezTo>
                <a:close/>
                <a:moveTo>
                  <a:pt x="343290" y="624077"/>
                </a:moveTo>
                <a:cubicBezTo>
                  <a:pt x="355940" y="624221"/>
                  <a:pt x="368589" y="624077"/>
                  <a:pt x="381215" y="624077"/>
                </a:cubicBezTo>
                <a:lnTo>
                  <a:pt x="384263" y="624077"/>
                </a:lnTo>
                <a:cubicBezTo>
                  <a:pt x="383116" y="625608"/>
                  <a:pt x="381369" y="626578"/>
                  <a:pt x="379463" y="626741"/>
                </a:cubicBezTo>
                <a:lnTo>
                  <a:pt x="337266" y="626741"/>
                </a:lnTo>
                <a:cubicBezTo>
                  <a:pt x="336954" y="626741"/>
                  <a:pt x="336594" y="626741"/>
                  <a:pt x="336282" y="626285"/>
                </a:cubicBezTo>
                <a:cubicBezTo>
                  <a:pt x="338382" y="624944"/>
                  <a:pt x="340801" y="624190"/>
                  <a:pt x="343290" y="624101"/>
                </a:cubicBezTo>
                <a:close/>
                <a:moveTo>
                  <a:pt x="341130" y="127576"/>
                </a:moveTo>
                <a:lnTo>
                  <a:pt x="341130" y="107413"/>
                </a:lnTo>
                <a:cubicBezTo>
                  <a:pt x="341130" y="105013"/>
                  <a:pt x="340938" y="105013"/>
                  <a:pt x="343338" y="105013"/>
                </a:cubicBezTo>
                <a:lnTo>
                  <a:pt x="384431" y="105013"/>
                </a:lnTo>
                <a:cubicBezTo>
                  <a:pt x="386832" y="105013"/>
                  <a:pt x="386616" y="104869"/>
                  <a:pt x="386616" y="107413"/>
                </a:cubicBezTo>
                <a:cubicBezTo>
                  <a:pt x="386616" y="121031"/>
                  <a:pt x="386616" y="134633"/>
                  <a:pt x="386616" y="148218"/>
                </a:cubicBezTo>
                <a:cubicBezTo>
                  <a:pt x="386592" y="148570"/>
                  <a:pt x="386592" y="148923"/>
                  <a:pt x="386616" y="149274"/>
                </a:cubicBezTo>
                <a:cubicBezTo>
                  <a:pt x="386616" y="150355"/>
                  <a:pt x="386136" y="150643"/>
                  <a:pt x="385200" y="150547"/>
                </a:cubicBezTo>
                <a:lnTo>
                  <a:pt x="343866" y="150547"/>
                </a:lnTo>
                <a:cubicBezTo>
                  <a:pt x="343514" y="150523"/>
                  <a:pt x="343161" y="150523"/>
                  <a:pt x="342810" y="150547"/>
                </a:cubicBezTo>
                <a:cubicBezTo>
                  <a:pt x="341322" y="150787"/>
                  <a:pt x="341106" y="150019"/>
                  <a:pt x="341106" y="148746"/>
                </a:cubicBezTo>
                <a:cubicBezTo>
                  <a:pt x="341154" y="141641"/>
                  <a:pt x="341130" y="134633"/>
                  <a:pt x="341130" y="127600"/>
                </a:cubicBezTo>
                <a:close/>
                <a:moveTo>
                  <a:pt x="386736" y="478883"/>
                </a:moveTo>
                <a:cubicBezTo>
                  <a:pt x="386736" y="480947"/>
                  <a:pt x="386736" y="481019"/>
                  <a:pt x="384791" y="481019"/>
                </a:cubicBezTo>
                <a:lnTo>
                  <a:pt x="343098" y="481019"/>
                </a:lnTo>
                <a:cubicBezTo>
                  <a:pt x="341178" y="481019"/>
                  <a:pt x="341154" y="481019"/>
                  <a:pt x="341130" y="478955"/>
                </a:cubicBezTo>
                <a:lnTo>
                  <a:pt x="341130" y="437334"/>
                </a:lnTo>
                <a:cubicBezTo>
                  <a:pt x="341130" y="435390"/>
                  <a:pt x="341130" y="435366"/>
                  <a:pt x="343194" y="435366"/>
                </a:cubicBezTo>
                <a:lnTo>
                  <a:pt x="384551" y="435366"/>
                </a:lnTo>
                <a:cubicBezTo>
                  <a:pt x="386952" y="435366"/>
                  <a:pt x="386640" y="435366"/>
                  <a:pt x="386640" y="437550"/>
                </a:cubicBezTo>
                <a:lnTo>
                  <a:pt x="386640" y="458361"/>
                </a:lnTo>
                <a:cubicBezTo>
                  <a:pt x="386640" y="465225"/>
                  <a:pt x="386616" y="472066"/>
                  <a:pt x="386640" y="478907"/>
                </a:cubicBezTo>
                <a:close/>
                <a:moveTo>
                  <a:pt x="384671" y="528185"/>
                </a:moveTo>
                <a:lnTo>
                  <a:pt x="343266" y="528185"/>
                </a:lnTo>
                <a:cubicBezTo>
                  <a:pt x="341178" y="528185"/>
                  <a:pt x="341154" y="528185"/>
                  <a:pt x="341130" y="526025"/>
                </a:cubicBezTo>
                <a:lnTo>
                  <a:pt x="341130" y="484740"/>
                </a:lnTo>
                <a:cubicBezTo>
                  <a:pt x="341130" y="482676"/>
                  <a:pt x="340986" y="482604"/>
                  <a:pt x="343050" y="482604"/>
                </a:cubicBezTo>
                <a:lnTo>
                  <a:pt x="384623" y="482604"/>
                </a:lnTo>
                <a:cubicBezTo>
                  <a:pt x="386592" y="482604"/>
                  <a:pt x="386616" y="482604"/>
                  <a:pt x="386616" y="484620"/>
                </a:cubicBezTo>
                <a:cubicBezTo>
                  <a:pt x="386616" y="498470"/>
                  <a:pt x="386616" y="512319"/>
                  <a:pt x="386616" y="526193"/>
                </a:cubicBezTo>
                <a:cubicBezTo>
                  <a:pt x="386640" y="528137"/>
                  <a:pt x="386760" y="528209"/>
                  <a:pt x="384575" y="528209"/>
                </a:cubicBezTo>
                <a:close/>
                <a:moveTo>
                  <a:pt x="386712" y="532074"/>
                </a:moveTo>
                <a:cubicBezTo>
                  <a:pt x="386712" y="545755"/>
                  <a:pt x="386712" y="559437"/>
                  <a:pt x="386712" y="573119"/>
                </a:cubicBezTo>
                <a:cubicBezTo>
                  <a:pt x="386712" y="575303"/>
                  <a:pt x="386712" y="575327"/>
                  <a:pt x="384311" y="575327"/>
                </a:cubicBezTo>
                <a:lnTo>
                  <a:pt x="343506" y="575327"/>
                </a:lnTo>
                <a:cubicBezTo>
                  <a:pt x="340914" y="575327"/>
                  <a:pt x="341106" y="575495"/>
                  <a:pt x="341106" y="572927"/>
                </a:cubicBezTo>
                <a:lnTo>
                  <a:pt x="341106" y="532122"/>
                </a:lnTo>
                <a:cubicBezTo>
                  <a:pt x="341106" y="529721"/>
                  <a:pt x="341106" y="529721"/>
                  <a:pt x="343338" y="529721"/>
                </a:cubicBezTo>
                <a:lnTo>
                  <a:pt x="384359" y="529721"/>
                </a:lnTo>
                <a:cubicBezTo>
                  <a:pt x="386616" y="529865"/>
                  <a:pt x="386616" y="529865"/>
                  <a:pt x="386616" y="532098"/>
                </a:cubicBezTo>
                <a:close/>
                <a:moveTo>
                  <a:pt x="384503" y="244950"/>
                </a:moveTo>
                <a:lnTo>
                  <a:pt x="343314" y="244950"/>
                </a:lnTo>
                <a:cubicBezTo>
                  <a:pt x="340914" y="244950"/>
                  <a:pt x="341130" y="244950"/>
                  <a:pt x="341130" y="242838"/>
                </a:cubicBezTo>
                <a:cubicBezTo>
                  <a:pt x="341130" y="228964"/>
                  <a:pt x="341130" y="215091"/>
                  <a:pt x="341130" y="201217"/>
                </a:cubicBezTo>
                <a:cubicBezTo>
                  <a:pt x="341130" y="199321"/>
                  <a:pt x="341130" y="199297"/>
                  <a:pt x="342930" y="199297"/>
                </a:cubicBezTo>
                <a:cubicBezTo>
                  <a:pt x="356900" y="199297"/>
                  <a:pt x="370863" y="199297"/>
                  <a:pt x="384815" y="199297"/>
                </a:cubicBezTo>
                <a:cubicBezTo>
                  <a:pt x="386568" y="199297"/>
                  <a:pt x="386592" y="199297"/>
                  <a:pt x="386592" y="201241"/>
                </a:cubicBezTo>
                <a:cubicBezTo>
                  <a:pt x="386592" y="208186"/>
                  <a:pt x="386592" y="215122"/>
                  <a:pt x="386592" y="222051"/>
                </a:cubicBezTo>
                <a:cubicBezTo>
                  <a:pt x="386592" y="228892"/>
                  <a:pt x="386592" y="235757"/>
                  <a:pt x="386592" y="242598"/>
                </a:cubicBezTo>
                <a:cubicBezTo>
                  <a:pt x="386616" y="245070"/>
                  <a:pt x="386832" y="244974"/>
                  <a:pt x="384407" y="244974"/>
                </a:cubicBezTo>
                <a:close/>
                <a:moveTo>
                  <a:pt x="386712" y="195744"/>
                </a:moveTo>
                <a:cubicBezTo>
                  <a:pt x="386712" y="197664"/>
                  <a:pt x="386712" y="197688"/>
                  <a:pt x="384647" y="197688"/>
                </a:cubicBezTo>
                <a:lnTo>
                  <a:pt x="343218" y="197688"/>
                </a:lnTo>
                <a:cubicBezTo>
                  <a:pt x="341178" y="197688"/>
                  <a:pt x="341154" y="197688"/>
                  <a:pt x="341154" y="195720"/>
                </a:cubicBezTo>
                <a:cubicBezTo>
                  <a:pt x="341154" y="181878"/>
                  <a:pt x="341154" y="168013"/>
                  <a:pt x="341154" y="154123"/>
                </a:cubicBezTo>
                <a:cubicBezTo>
                  <a:pt x="341154" y="152083"/>
                  <a:pt x="341154" y="152035"/>
                  <a:pt x="343122" y="152035"/>
                </a:cubicBezTo>
                <a:lnTo>
                  <a:pt x="384719" y="152035"/>
                </a:lnTo>
                <a:cubicBezTo>
                  <a:pt x="386592" y="152035"/>
                  <a:pt x="386640" y="152035"/>
                  <a:pt x="386640" y="153883"/>
                </a:cubicBezTo>
                <a:cubicBezTo>
                  <a:pt x="386657" y="167853"/>
                  <a:pt x="386647" y="181815"/>
                  <a:pt x="386616" y="195768"/>
                </a:cubicBezTo>
                <a:close/>
                <a:moveTo>
                  <a:pt x="341250" y="248551"/>
                </a:moveTo>
                <a:cubicBezTo>
                  <a:pt x="341250" y="246678"/>
                  <a:pt x="341250" y="246630"/>
                  <a:pt x="343074" y="246630"/>
                </a:cubicBezTo>
                <a:lnTo>
                  <a:pt x="384912" y="246630"/>
                </a:lnTo>
                <a:cubicBezTo>
                  <a:pt x="386688" y="246630"/>
                  <a:pt x="386712" y="246630"/>
                  <a:pt x="386712" y="248575"/>
                </a:cubicBezTo>
                <a:cubicBezTo>
                  <a:pt x="386712" y="262448"/>
                  <a:pt x="386712" y="276305"/>
                  <a:pt x="386712" y="290148"/>
                </a:cubicBezTo>
                <a:cubicBezTo>
                  <a:pt x="386712" y="292164"/>
                  <a:pt x="386712" y="292188"/>
                  <a:pt x="384743" y="292188"/>
                </a:cubicBezTo>
                <a:lnTo>
                  <a:pt x="343074" y="292188"/>
                </a:lnTo>
                <a:cubicBezTo>
                  <a:pt x="341178" y="292188"/>
                  <a:pt x="341154" y="292188"/>
                  <a:pt x="341154" y="290124"/>
                </a:cubicBezTo>
                <a:cubicBezTo>
                  <a:pt x="341154" y="283180"/>
                  <a:pt x="341154" y="276250"/>
                  <a:pt x="341154" y="269337"/>
                </a:cubicBezTo>
                <a:cubicBezTo>
                  <a:pt x="341130" y="262328"/>
                  <a:pt x="341130" y="255416"/>
                  <a:pt x="341154" y="248479"/>
                </a:cubicBezTo>
                <a:close/>
                <a:moveTo>
                  <a:pt x="342666" y="293772"/>
                </a:moveTo>
                <a:cubicBezTo>
                  <a:pt x="345547" y="293772"/>
                  <a:pt x="348451" y="293772"/>
                  <a:pt x="351331" y="293772"/>
                </a:cubicBezTo>
                <a:lnTo>
                  <a:pt x="363981" y="293772"/>
                </a:lnTo>
                <a:cubicBezTo>
                  <a:pt x="370822" y="293772"/>
                  <a:pt x="377663" y="293772"/>
                  <a:pt x="384503" y="293772"/>
                </a:cubicBezTo>
                <a:cubicBezTo>
                  <a:pt x="386688" y="293772"/>
                  <a:pt x="386712" y="293772"/>
                  <a:pt x="386712" y="295837"/>
                </a:cubicBezTo>
                <a:cubicBezTo>
                  <a:pt x="386712" y="309679"/>
                  <a:pt x="386712" y="323536"/>
                  <a:pt x="386712" y="337410"/>
                </a:cubicBezTo>
                <a:cubicBezTo>
                  <a:pt x="386712" y="339498"/>
                  <a:pt x="386712" y="339522"/>
                  <a:pt x="384503" y="339522"/>
                </a:cubicBezTo>
                <a:lnTo>
                  <a:pt x="343458" y="339522"/>
                </a:lnTo>
                <a:cubicBezTo>
                  <a:pt x="341250" y="339522"/>
                  <a:pt x="341226" y="339522"/>
                  <a:pt x="341226" y="337122"/>
                </a:cubicBezTo>
                <a:lnTo>
                  <a:pt x="341226" y="296053"/>
                </a:lnTo>
                <a:cubicBezTo>
                  <a:pt x="341250" y="295709"/>
                  <a:pt x="341250" y="295364"/>
                  <a:pt x="341226" y="295020"/>
                </a:cubicBezTo>
                <a:cubicBezTo>
                  <a:pt x="341034" y="293940"/>
                  <a:pt x="341610" y="293700"/>
                  <a:pt x="342570" y="293700"/>
                </a:cubicBezTo>
                <a:close/>
                <a:moveTo>
                  <a:pt x="341226" y="343338"/>
                </a:moveTo>
                <a:cubicBezTo>
                  <a:pt x="341226" y="340938"/>
                  <a:pt x="341106" y="341130"/>
                  <a:pt x="343626" y="341130"/>
                </a:cubicBezTo>
                <a:lnTo>
                  <a:pt x="385512" y="341130"/>
                </a:lnTo>
                <a:cubicBezTo>
                  <a:pt x="386616" y="340986"/>
                  <a:pt x="386880" y="341586"/>
                  <a:pt x="386808" y="342522"/>
                </a:cubicBezTo>
                <a:cubicBezTo>
                  <a:pt x="386808" y="343050"/>
                  <a:pt x="386808" y="343578"/>
                  <a:pt x="386808" y="344106"/>
                </a:cubicBezTo>
                <a:lnTo>
                  <a:pt x="386808" y="384407"/>
                </a:lnTo>
                <a:cubicBezTo>
                  <a:pt x="386808" y="386616"/>
                  <a:pt x="387024" y="386616"/>
                  <a:pt x="384719" y="386616"/>
                </a:cubicBezTo>
                <a:lnTo>
                  <a:pt x="343218" y="386616"/>
                </a:lnTo>
                <a:cubicBezTo>
                  <a:pt x="340818" y="386616"/>
                  <a:pt x="341130" y="386616"/>
                  <a:pt x="341130" y="384407"/>
                </a:cubicBezTo>
                <a:close/>
                <a:moveTo>
                  <a:pt x="386712" y="432149"/>
                </a:moveTo>
                <a:cubicBezTo>
                  <a:pt x="386712" y="433902"/>
                  <a:pt x="386712" y="433926"/>
                  <a:pt x="384719" y="433926"/>
                </a:cubicBezTo>
                <a:lnTo>
                  <a:pt x="343026" y="433926"/>
                </a:lnTo>
                <a:cubicBezTo>
                  <a:pt x="341178" y="433926"/>
                  <a:pt x="341154" y="433926"/>
                  <a:pt x="341154" y="432029"/>
                </a:cubicBezTo>
                <a:cubicBezTo>
                  <a:pt x="341154" y="425020"/>
                  <a:pt x="341154" y="417988"/>
                  <a:pt x="341154" y="410979"/>
                </a:cubicBezTo>
                <a:cubicBezTo>
                  <a:pt x="341154" y="403970"/>
                  <a:pt x="341154" y="397105"/>
                  <a:pt x="341154" y="390168"/>
                </a:cubicBezTo>
                <a:cubicBezTo>
                  <a:pt x="341154" y="388320"/>
                  <a:pt x="341154" y="388272"/>
                  <a:pt x="343002" y="388272"/>
                </a:cubicBezTo>
                <a:cubicBezTo>
                  <a:pt x="356972" y="388272"/>
                  <a:pt x="370918" y="388272"/>
                  <a:pt x="384863" y="388272"/>
                </a:cubicBezTo>
                <a:cubicBezTo>
                  <a:pt x="386280" y="388272"/>
                  <a:pt x="386664" y="388728"/>
                  <a:pt x="386640" y="390072"/>
                </a:cubicBezTo>
                <a:cubicBezTo>
                  <a:pt x="386616" y="403922"/>
                  <a:pt x="386640" y="417964"/>
                  <a:pt x="386616" y="432005"/>
                </a:cubicBezTo>
                <a:close/>
                <a:moveTo>
                  <a:pt x="525137" y="663154"/>
                </a:moveTo>
                <a:lnTo>
                  <a:pt x="462969" y="663154"/>
                </a:lnTo>
                <a:lnTo>
                  <a:pt x="465657" y="657729"/>
                </a:lnTo>
                <a:cubicBezTo>
                  <a:pt x="465890" y="657237"/>
                  <a:pt x="466411" y="656947"/>
                  <a:pt x="466954" y="657009"/>
                </a:cubicBezTo>
                <a:lnTo>
                  <a:pt x="525377" y="657009"/>
                </a:lnTo>
                <a:cubicBezTo>
                  <a:pt x="528833" y="657009"/>
                  <a:pt x="528329" y="656793"/>
                  <a:pt x="528305" y="659937"/>
                </a:cubicBezTo>
                <a:cubicBezTo>
                  <a:pt x="528257" y="663634"/>
                  <a:pt x="528833" y="663154"/>
                  <a:pt x="525137" y="663154"/>
                </a:cubicBezTo>
                <a:close/>
                <a:moveTo>
                  <a:pt x="347275" y="707295"/>
                </a:moveTo>
                <a:cubicBezTo>
                  <a:pt x="323128" y="707295"/>
                  <a:pt x="298998" y="707295"/>
                  <a:pt x="274882" y="707295"/>
                </a:cubicBezTo>
                <a:lnTo>
                  <a:pt x="264369" y="707295"/>
                </a:lnTo>
                <a:cubicBezTo>
                  <a:pt x="264057" y="706335"/>
                  <a:pt x="264921" y="706239"/>
                  <a:pt x="265329" y="705951"/>
                </a:cubicBezTo>
                <a:cubicBezTo>
                  <a:pt x="270129" y="702711"/>
                  <a:pt x="274930" y="699542"/>
                  <a:pt x="279731" y="696350"/>
                </a:cubicBezTo>
                <a:cubicBezTo>
                  <a:pt x="280573" y="695731"/>
                  <a:pt x="281591" y="695395"/>
                  <a:pt x="282635" y="695390"/>
                </a:cubicBezTo>
                <a:lnTo>
                  <a:pt x="360548" y="695390"/>
                </a:lnTo>
                <a:lnTo>
                  <a:pt x="361413" y="695558"/>
                </a:lnTo>
                <a:lnTo>
                  <a:pt x="357284" y="699686"/>
                </a:lnTo>
                <a:cubicBezTo>
                  <a:pt x="355316" y="701679"/>
                  <a:pt x="353252" y="703575"/>
                  <a:pt x="351379" y="705663"/>
                </a:cubicBezTo>
                <a:cubicBezTo>
                  <a:pt x="350323" y="706820"/>
                  <a:pt x="348789" y="707422"/>
                  <a:pt x="347227" y="707295"/>
                </a:cubicBezTo>
                <a:close/>
                <a:moveTo>
                  <a:pt x="348043" y="708831"/>
                </a:moveTo>
                <a:cubicBezTo>
                  <a:pt x="347179" y="709744"/>
                  <a:pt x="346747" y="710224"/>
                  <a:pt x="346267" y="710704"/>
                </a:cubicBezTo>
                <a:cubicBezTo>
                  <a:pt x="342618" y="714352"/>
                  <a:pt x="338922" y="717905"/>
                  <a:pt x="335321" y="721697"/>
                </a:cubicBezTo>
                <a:cubicBezTo>
                  <a:pt x="334457" y="722679"/>
                  <a:pt x="333197" y="723226"/>
                  <a:pt x="331889" y="723185"/>
                </a:cubicBezTo>
                <a:cubicBezTo>
                  <a:pt x="301981" y="723185"/>
                  <a:pt x="272066" y="723185"/>
                  <a:pt x="242142" y="723185"/>
                </a:cubicBezTo>
                <a:cubicBezTo>
                  <a:pt x="241566" y="723185"/>
                  <a:pt x="240942" y="723425"/>
                  <a:pt x="240414" y="722945"/>
                </a:cubicBezTo>
                <a:cubicBezTo>
                  <a:pt x="240414" y="722177"/>
                  <a:pt x="241206" y="722033"/>
                  <a:pt x="241686" y="721721"/>
                </a:cubicBezTo>
                <a:cubicBezTo>
                  <a:pt x="247591" y="717761"/>
                  <a:pt x="253519" y="713872"/>
                  <a:pt x="259400" y="709888"/>
                </a:cubicBezTo>
                <a:cubicBezTo>
                  <a:pt x="260396" y="709192"/>
                  <a:pt x="261594" y="708839"/>
                  <a:pt x="262808" y="708879"/>
                </a:cubicBezTo>
                <a:lnTo>
                  <a:pt x="347995" y="708879"/>
                </a:lnTo>
                <a:close/>
                <a:moveTo>
                  <a:pt x="264489" y="663226"/>
                </a:moveTo>
                <a:cubicBezTo>
                  <a:pt x="264179" y="663295"/>
                  <a:pt x="263869" y="663101"/>
                  <a:pt x="263800" y="662789"/>
                </a:cubicBezTo>
                <a:cubicBezTo>
                  <a:pt x="263797" y="662775"/>
                  <a:pt x="263795" y="662760"/>
                  <a:pt x="263793" y="662746"/>
                </a:cubicBezTo>
                <a:lnTo>
                  <a:pt x="274402" y="657345"/>
                </a:lnTo>
                <a:cubicBezTo>
                  <a:pt x="275062" y="657110"/>
                  <a:pt x="275768" y="657028"/>
                  <a:pt x="276466" y="657105"/>
                </a:cubicBezTo>
                <a:lnTo>
                  <a:pt x="333113" y="657105"/>
                </a:lnTo>
                <a:cubicBezTo>
                  <a:pt x="333689" y="657105"/>
                  <a:pt x="334337" y="656913"/>
                  <a:pt x="334985" y="657585"/>
                </a:cubicBezTo>
                <a:cubicBezTo>
                  <a:pt x="332321" y="659361"/>
                  <a:pt x="329705" y="661090"/>
                  <a:pt x="327112" y="662866"/>
                </a:cubicBezTo>
                <a:cubicBezTo>
                  <a:pt x="326572" y="663168"/>
                  <a:pt x="325953" y="663303"/>
                  <a:pt x="325336" y="663250"/>
                </a:cubicBezTo>
                <a:close/>
                <a:moveTo>
                  <a:pt x="323248" y="665386"/>
                </a:moveTo>
                <a:cubicBezTo>
                  <a:pt x="320055" y="667498"/>
                  <a:pt x="316839" y="669611"/>
                  <a:pt x="313647" y="671771"/>
                </a:cubicBezTo>
                <a:cubicBezTo>
                  <a:pt x="313102" y="672059"/>
                  <a:pt x="312483" y="672177"/>
                  <a:pt x="311870" y="672107"/>
                </a:cubicBezTo>
                <a:lnTo>
                  <a:pt x="246822" y="672107"/>
                </a:lnTo>
                <a:cubicBezTo>
                  <a:pt x="246606" y="672107"/>
                  <a:pt x="246294" y="672107"/>
                  <a:pt x="246126" y="671603"/>
                </a:cubicBezTo>
                <a:cubicBezTo>
                  <a:pt x="247279" y="671003"/>
                  <a:pt x="248527" y="670355"/>
                  <a:pt x="249679" y="669755"/>
                </a:cubicBezTo>
                <a:cubicBezTo>
                  <a:pt x="252415" y="668363"/>
                  <a:pt x="255175" y="667042"/>
                  <a:pt x="257888" y="665626"/>
                </a:cubicBezTo>
                <a:cubicBezTo>
                  <a:pt x="258889" y="665081"/>
                  <a:pt x="260012" y="664800"/>
                  <a:pt x="261152" y="664810"/>
                </a:cubicBezTo>
                <a:lnTo>
                  <a:pt x="321952" y="664810"/>
                </a:lnTo>
                <a:lnTo>
                  <a:pt x="322960" y="664810"/>
                </a:lnTo>
                <a:close/>
                <a:moveTo>
                  <a:pt x="280883" y="655521"/>
                </a:moveTo>
                <a:cubicBezTo>
                  <a:pt x="280302" y="655646"/>
                  <a:pt x="279695" y="655506"/>
                  <a:pt x="279226" y="655137"/>
                </a:cubicBezTo>
                <a:cubicBezTo>
                  <a:pt x="281147" y="653721"/>
                  <a:pt x="283403" y="653025"/>
                  <a:pt x="285347" y="651848"/>
                </a:cubicBezTo>
                <a:cubicBezTo>
                  <a:pt x="287615" y="650528"/>
                  <a:pt x="290215" y="649895"/>
                  <a:pt x="292836" y="650024"/>
                </a:cubicBezTo>
                <a:cubicBezTo>
                  <a:pt x="309422" y="650024"/>
                  <a:pt x="325984" y="650024"/>
                  <a:pt x="342546" y="650024"/>
                </a:cubicBezTo>
                <a:lnTo>
                  <a:pt x="345115" y="650024"/>
                </a:lnTo>
                <a:lnTo>
                  <a:pt x="345355" y="650552"/>
                </a:lnTo>
                <a:lnTo>
                  <a:pt x="338634" y="655065"/>
                </a:lnTo>
                <a:cubicBezTo>
                  <a:pt x="337935" y="655439"/>
                  <a:pt x="337138" y="655581"/>
                  <a:pt x="336354" y="655473"/>
                </a:cubicBezTo>
                <a:close/>
                <a:moveTo>
                  <a:pt x="358004" y="644143"/>
                </a:moveTo>
                <a:cubicBezTo>
                  <a:pt x="358527" y="643819"/>
                  <a:pt x="359144" y="643678"/>
                  <a:pt x="359756" y="643735"/>
                </a:cubicBezTo>
                <a:lnTo>
                  <a:pt x="412347" y="643735"/>
                </a:lnTo>
                <a:cubicBezTo>
                  <a:pt x="412347" y="643735"/>
                  <a:pt x="412347" y="643735"/>
                  <a:pt x="413187" y="644264"/>
                </a:cubicBezTo>
                <a:cubicBezTo>
                  <a:pt x="411771" y="645512"/>
                  <a:pt x="410451" y="646664"/>
                  <a:pt x="409299" y="647744"/>
                </a:cubicBezTo>
                <a:cubicBezTo>
                  <a:pt x="408146" y="648824"/>
                  <a:pt x="407378" y="648440"/>
                  <a:pt x="406370" y="648440"/>
                </a:cubicBezTo>
                <a:lnTo>
                  <a:pt x="354524" y="648440"/>
                </a:lnTo>
                <a:cubicBezTo>
                  <a:pt x="353705" y="648548"/>
                  <a:pt x="352872" y="648423"/>
                  <a:pt x="352123" y="648080"/>
                </a:cubicBezTo>
                <a:cubicBezTo>
                  <a:pt x="354092" y="646664"/>
                  <a:pt x="356036" y="645392"/>
                  <a:pt x="357956" y="644071"/>
                </a:cubicBezTo>
                <a:close/>
                <a:moveTo>
                  <a:pt x="348859" y="648248"/>
                </a:moveTo>
                <a:cubicBezTo>
                  <a:pt x="348297" y="648478"/>
                  <a:pt x="347685" y="648560"/>
                  <a:pt x="347083" y="648488"/>
                </a:cubicBezTo>
                <a:lnTo>
                  <a:pt x="294276" y="648488"/>
                </a:lnTo>
                <a:cubicBezTo>
                  <a:pt x="293837" y="648577"/>
                  <a:pt x="293388" y="648387"/>
                  <a:pt x="293148" y="648008"/>
                </a:cubicBezTo>
                <a:cubicBezTo>
                  <a:pt x="295693" y="646736"/>
                  <a:pt x="298117" y="645608"/>
                  <a:pt x="300541" y="644288"/>
                </a:cubicBezTo>
                <a:cubicBezTo>
                  <a:pt x="301324" y="643901"/>
                  <a:pt x="302190" y="643711"/>
                  <a:pt x="303061" y="643735"/>
                </a:cubicBezTo>
                <a:lnTo>
                  <a:pt x="353828" y="643735"/>
                </a:lnTo>
                <a:cubicBezTo>
                  <a:pt x="354140" y="643735"/>
                  <a:pt x="354548" y="643543"/>
                  <a:pt x="354884" y="644264"/>
                </a:cubicBezTo>
                <a:cubicBezTo>
                  <a:pt x="352820" y="645536"/>
                  <a:pt x="350851" y="646904"/>
                  <a:pt x="348811" y="648176"/>
                </a:cubicBezTo>
                <a:close/>
                <a:moveTo>
                  <a:pt x="361917" y="642151"/>
                </a:moveTo>
                <a:lnTo>
                  <a:pt x="361725" y="641695"/>
                </a:lnTo>
                <a:lnTo>
                  <a:pt x="366213" y="638647"/>
                </a:lnTo>
                <a:cubicBezTo>
                  <a:pt x="366746" y="638347"/>
                  <a:pt x="367361" y="638229"/>
                  <a:pt x="367965" y="638311"/>
                </a:cubicBezTo>
                <a:lnTo>
                  <a:pt x="417412" y="638311"/>
                </a:lnTo>
                <a:cubicBezTo>
                  <a:pt x="417628" y="638311"/>
                  <a:pt x="417940" y="638311"/>
                  <a:pt x="418156" y="638815"/>
                </a:cubicBezTo>
                <a:cubicBezTo>
                  <a:pt x="417292" y="639679"/>
                  <a:pt x="416331" y="640639"/>
                  <a:pt x="415395" y="641623"/>
                </a:cubicBezTo>
                <a:cubicBezTo>
                  <a:pt x="414939" y="642050"/>
                  <a:pt x="414310" y="642247"/>
                  <a:pt x="413691" y="642151"/>
                </a:cubicBezTo>
                <a:close/>
                <a:moveTo>
                  <a:pt x="358556" y="641839"/>
                </a:moveTo>
                <a:cubicBezTo>
                  <a:pt x="358014" y="642132"/>
                  <a:pt x="357390" y="642242"/>
                  <a:pt x="356780" y="642151"/>
                </a:cubicBezTo>
                <a:lnTo>
                  <a:pt x="306710" y="642151"/>
                </a:lnTo>
                <a:cubicBezTo>
                  <a:pt x="306398" y="642151"/>
                  <a:pt x="306038" y="642151"/>
                  <a:pt x="305750" y="641719"/>
                </a:cubicBezTo>
                <a:cubicBezTo>
                  <a:pt x="309091" y="639557"/>
                  <a:pt x="312958" y="638337"/>
                  <a:pt x="316935" y="638191"/>
                </a:cubicBezTo>
                <a:cubicBezTo>
                  <a:pt x="331337" y="638479"/>
                  <a:pt x="345907" y="638191"/>
                  <a:pt x="360380" y="638191"/>
                </a:cubicBezTo>
                <a:lnTo>
                  <a:pt x="362781" y="638191"/>
                </a:lnTo>
                <a:lnTo>
                  <a:pt x="362781" y="638647"/>
                </a:lnTo>
                <a:close/>
                <a:moveTo>
                  <a:pt x="297781" y="642247"/>
                </a:moveTo>
                <a:cubicBezTo>
                  <a:pt x="282707" y="642055"/>
                  <a:pt x="267609" y="642247"/>
                  <a:pt x="252511" y="642247"/>
                </a:cubicBezTo>
                <a:lnTo>
                  <a:pt x="250111" y="642247"/>
                </a:lnTo>
                <a:lnTo>
                  <a:pt x="250111" y="641671"/>
                </a:lnTo>
                <a:cubicBezTo>
                  <a:pt x="252511" y="640735"/>
                  <a:pt x="254911" y="639823"/>
                  <a:pt x="257312" y="638839"/>
                </a:cubicBezTo>
                <a:cubicBezTo>
                  <a:pt x="258118" y="638510"/>
                  <a:pt x="258985" y="638354"/>
                  <a:pt x="259856" y="638383"/>
                </a:cubicBezTo>
                <a:lnTo>
                  <a:pt x="306710" y="638383"/>
                </a:lnTo>
                <a:cubicBezTo>
                  <a:pt x="307149" y="638368"/>
                  <a:pt x="307586" y="638460"/>
                  <a:pt x="307982" y="638647"/>
                </a:cubicBezTo>
                <a:cubicBezTo>
                  <a:pt x="304574" y="640279"/>
                  <a:pt x="301717" y="642223"/>
                  <a:pt x="297733" y="642175"/>
                </a:cubicBezTo>
                <a:close/>
                <a:moveTo>
                  <a:pt x="244974" y="641887"/>
                </a:moveTo>
                <a:cubicBezTo>
                  <a:pt x="244302" y="642113"/>
                  <a:pt x="243594" y="642211"/>
                  <a:pt x="242886" y="642175"/>
                </a:cubicBezTo>
                <a:lnTo>
                  <a:pt x="194664" y="642175"/>
                </a:lnTo>
                <a:cubicBezTo>
                  <a:pt x="194424" y="642175"/>
                  <a:pt x="194160" y="642175"/>
                  <a:pt x="193560" y="642031"/>
                </a:cubicBezTo>
                <a:cubicBezTo>
                  <a:pt x="195095" y="641263"/>
                  <a:pt x="196703" y="640653"/>
                  <a:pt x="198360" y="640207"/>
                </a:cubicBezTo>
                <a:cubicBezTo>
                  <a:pt x="202035" y="638776"/>
                  <a:pt x="205966" y="638121"/>
                  <a:pt x="209906" y="638287"/>
                </a:cubicBezTo>
                <a:cubicBezTo>
                  <a:pt x="223156" y="638407"/>
                  <a:pt x="236309" y="638287"/>
                  <a:pt x="249655" y="638287"/>
                </a:cubicBezTo>
                <a:lnTo>
                  <a:pt x="252487" y="638287"/>
                </a:lnTo>
                <a:lnTo>
                  <a:pt x="252487" y="638839"/>
                </a:lnTo>
                <a:cubicBezTo>
                  <a:pt x="249919" y="639799"/>
                  <a:pt x="247399" y="640783"/>
                  <a:pt x="244926" y="641815"/>
                </a:cubicBezTo>
                <a:close/>
                <a:moveTo>
                  <a:pt x="250927" y="643687"/>
                </a:moveTo>
                <a:cubicBezTo>
                  <a:pt x="265329" y="643831"/>
                  <a:pt x="279875" y="643687"/>
                  <a:pt x="294348" y="643687"/>
                </a:cubicBezTo>
                <a:lnTo>
                  <a:pt x="296749" y="643687"/>
                </a:lnTo>
                <a:cubicBezTo>
                  <a:pt x="292788" y="645968"/>
                  <a:pt x="289284" y="648632"/>
                  <a:pt x="284315" y="648488"/>
                </a:cubicBezTo>
                <a:cubicBezTo>
                  <a:pt x="268545" y="648224"/>
                  <a:pt x="252751" y="648488"/>
                  <a:pt x="236957" y="648488"/>
                </a:cubicBezTo>
                <a:lnTo>
                  <a:pt x="234173" y="648488"/>
                </a:lnTo>
                <a:lnTo>
                  <a:pt x="234005" y="647984"/>
                </a:lnTo>
                <a:cubicBezTo>
                  <a:pt x="235565" y="647360"/>
                  <a:pt x="237197" y="646856"/>
                  <a:pt x="238805" y="646088"/>
                </a:cubicBezTo>
                <a:cubicBezTo>
                  <a:pt x="242569" y="644295"/>
                  <a:pt x="246714" y="643445"/>
                  <a:pt x="250879" y="643615"/>
                </a:cubicBezTo>
                <a:close/>
                <a:moveTo>
                  <a:pt x="348715" y="650360"/>
                </a:moveTo>
                <a:cubicBezTo>
                  <a:pt x="349260" y="650075"/>
                  <a:pt x="349884" y="649974"/>
                  <a:pt x="350491" y="650072"/>
                </a:cubicBezTo>
                <a:lnTo>
                  <a:pt x="405554" y="650072"/>
                </a:lnTo>
                <a:cubicBezTo>
                  <a:pt x="405770" y="650072"/>
                  <a:pt x="406010" y="650072"/>
                  <a:pt x="406730" y="650288"/>
                </a:cubicBezTo>
                <a:cubicBezTo>
                  <a:pt x="404930" y="652064"/>
                  <a:pt x="403418" y="653697"/>
                  <a:pt x="401762" y="655089"/>
                </a:cubicBezTo>
                <a:cubicBezTo>
                  <a:pt x="401090" y="655737"/>
                  <a:pt x="400081" y="655425"/>
                  <a:pt x="399217" y="655425"/>
                </a:cubicBezTo>
                <a:lnTo>
                  <a:pt x="344394" y="655425"/>
                </a:lnTo>
                <a:cubicBezTo>
                  <a:pt x="343468" y="655545"/>
                  <a:pt x="342527" y="655427"/>
                  <a:pt x="341658" y="655089"/>
                </a:cubicBezTo>
                <a:cubicBezTo>
                  <a:pt x="343938" y="653241"/>
                  <a:pt x="346363" y="651848"/>
                  <a:pt x="348667" y="650288"/>
                </a:cubicBezTo>
                <a:close/>
                <a:moveTo>
                  <a:pt x="409323" y="650360"/>
                </a:moveTo>
                <a:cubicBezTo>
                  <a:pt x="409707" y="650159"/>
                  <a:pt x="410143" y="650084"/>
                  <a:pt x="410571" y="650144"/>
                </a:cubicBezTo>
                <a:lnTo>
                  <a:pt x="467698" y="650144"/>
                </a:lnTo>
                <a:cubicBezTo>
                  <a:pt x="466834" y="651944"/>
                  <a:pt x="466138" y="653337"/>
                  <a:pt x="465465" y="654753"/>
                </a:cubicBezTo>
                <a:cubicBezTo>
                  <a:pt x="465221" y="655341"/>
                  <a:pt x="464606" y="655687"/>
                  <a:pt x="463977" y="655593"/>
                </a:cubicBezTo>
                <a:lnTo>
                  <a:pt x="404282" y="655593"/>
                </a:lnTo>
                <a:cubicBezTo>
                  <a:pt x="405691" y="653579"/>
                  <a:pt x="407371" y="651772"/>
                  <a:pt x="409274" y="650216"/>
                </a:cubicBezTo>
                <a:close/>
                <a:moveTo>
                  <a:pt x="466402" y="648560"/>
                </a:moveTo>
                <a:lnTo>
                  <a:pt x="410931" y="648560"/>
                </a:lnTo>
                <a:cubicBezTo>
                  <a:pt x="412611" y="646880"/>
                  <a:pt x="413835" y="645656"/>
                  <a:pt x="415011" y="644408"/>
                </a:cubicBezTo>
                <a:cubicBezTo>
                  <a:pt x="415731" y="643663"/>
                  <a:pt x="416619" y="643831"/>
                  <a:pt x="417412" y="643831"/>
                </a:cubicBezTo>
                <a:lnTo>
                  <a:pt x="470410" y="643831"/>
                </a:lnTo>
                <a:cubicBezTo>
                  <a:pt x="470122" y="645240"/>
                  <a:pt x="469577" y="646582"/>
                  <a:pt x="468802" y="647792"/>
                </a:cubicBezTo>
                <a:cubicBezTo>
                  <a:pt x="468629" y="648298"/>
                  <a:pt x="468135" y="648625"/>
                  <a:pt x="467602" y="648584"/>
                </a:cubicBezTo>
                <a:close/>
                <a:moveTo>
                  <a:pt x="468466" y="642247"/>
                </a:moveTo>
                <a:lnTo>
                  <a:pt x="417316" y="642247"/>
                </a:lnTo>
                <a:cubicBezTo>
                  <a:pt x="418612" y="640879"/>
                  <a:pt x="419548" y="639991"/>
                  <a:pt x="420388" y="639031"/>
                </a:cubicBezTo>
                <a:cubicBezTo>
                  <a:pt x="420981" y="638496"/>
                  <a:pt x="421782" y="638258"/>
                  <a:pt x="422572" y="638383"/>
                </a:cubicBezTo>
                <a:lnTo>
                  <a:pt x="470410" y="638383"/>
                </a:lnTo>
                <a:cubicBezTo>
                  <a:pt x="471349" y="638241"/>
                  <a:pt x="472306" y="638308"/>
                  <a:pt x="473218" y="638575"/>
                </a:cubicBezTo>
                <a:cubicBezTo>
                  <a:pt x="471970" y="642103"/>
                  <a:pt x="471970" y="642103"/>
                  <a:pt x="468418" y="642103"/>
                </a:cubicBezTo>
                <a:close/>
                <a:moveTo>
                  <a:pt x="417123" y="636751"/>
                </a:moveTo>
                <a:cubicBezTo>
                  <a:pt x="402314" y="636559"/>
                  <a:pt x="387504" y="636751"/>
                  <a:pt x="372694" y="636751"/>
                </a:cubicBezTo>
                <a:lnTo>
                  <a:pt x="369526" y="636751"/>
                </a:lnTo>
                <a:cubicBezTo>
                  <a:pt x="372142" y="634710"/>
                  <a:pt x="374038" y="633054"/>
                  <a:pt x="377159" y="633078"/>
                </a:cubicBezTo>
                <a:cubicBezTo>
                  <a:pt x="391560" y="633222"/>
                  <a:pt x="405962" y="633078"/>
                  <a:pt x="420556" y="633078"/>
                </a:cubicBezTo>
                <a:lnTo>
                  <a:pt x="423604" y="633078"/>
                </a:lnTo>
                <a:cubicBezTo>
                  <a:pt x="422294" y="635411"/>
                  <a:pt x="419797" y="636825"/>
                  <a:pt x="417123" y="636751"/>
                </a:cubicBezTo>
                <a:close/>
                <a:moveTo>
                  <a:pt x="363237" y="636751"/>
                </a:moveTo>
                <a:cubicBezTo>
                  <a:pt x="348835" y="636583"/>
                  <a:pt x="334265" y="636751"/>
                  <a:pt x="319767" y="636751"/>
                </a:cubicBezTo>
                <a:lnTo>
                  <a:pt x="316815" y="636751"/>
                </a:lnTo>
                <a:cubicBezTo>
                  <a:pt x="318853" y="634850"/>
                  <a:pt x="321409" y="633597"/>
                  <a:pt x="324160" y="633150"/>
                </a:cubicBezTo>
                <a:lnTo>
                  <a:pt x="369982" y="633150"/>
                </a:lnTo>
                <a:cubicBezTo>
                  <a:pt x="370346" y="633201"/>
                  <a:pt x="370707" y="633273"/>
                  <a:pt x="371062" y="633366"/>
                </a:cubicBezTo>
                <a:cubicBezTo>
                  <a:pt x="368445" y="635046"/>
                  <a:pt x="366453" y="636775"/>
                  <a:pt x="363189" y="636727"/>
                </a:cubicBezTo>
                <a:close/>
                <a:moveTo>
                  <a:pt x="308510" y="636751"/>
                </a:moveTo>
                <a:cubicBezTo>
                  <a:pt x="293532" y="636559"/>
                  <a:pt x="278530" y="636751"/>
                  <a:pt x="263481" y="636751"/>
                </a:cubicBezTo>
                <a:cubicBezTo>
                  <a:pt x="266123" y="634946"/>
                  <a:pt x="269116" y="633719"/>
                  <a:pt x="272266" y="633150"/>
                </a:cubicBezTo>
                <a:lnTo>
                  <a:pt x="318015" y="633150"/>
                </a:lnTo>
                <a:cubicBezTo>
                  <a:pt x="315332" y="635397"/>
                  <a:pt x="311962" y="636659"/>
                  <a:pt x="308462" y="636727"/>
                </a:cubicBezTo>
                <a:close/>
                <a:moveTo>
                  <a:pt x="253831" y="636751"/>
                </a:moveTo>
                <a:cubicBezTo>
                  <a:pt x="240150" y="636535"/>
                  <a:pt x="226444" y="636751"/>
                  <a:pt x="212762" y="636751"/>
                </a:cubicBezTo>
                <a:lnTo>
                  <a:pt x="210362" y="636751"/>
                </a:lnTo>
                <a:cubicBezTo>
                  <a:pt x="214346" y="635118"/>
                  <a:pt x="218091" y="633078"/>
                  <a:pt x="222531" y="633102"/>
                </a:cubicBezTo>
                <a:cubicBezTo>
                  <a:pt x="236045" y="633102"/>
                  <a:pt x="249559" y="633102"/>
                  <a:pt x="263072" y="633102"/>
                </a:cubicBezTo>
                <a:lnTo>
                  <a:pt x="265473" y="633102"/>
                </a:lnTo>
                <a:cubicBezTo>
                  <a:pt x="262014" y="635334"/>
                  <a:pt x="258017" y="636585"/>
                  <a:pt x="253903" y="636727"/>
                </a:cubicBezTo>
                <a:close/>
                <a:moveTo>
                  <a:pt x="208850" y="634950"/>
                </a:moveTo>
                <a:cubicBezTo>
                  <a:pt x="205512" y="636285"/>
                  <a:pt x="201928" y="636890"/>
                  <a:pt x="198336" y="636727"/>
                </a:cubicBezTo>
                <a:cubicBezTo>
                  <a:pt x="185447" y="636607"/>
                  <a:pt x="172557" y="636727"/>
                  <a:pt x="159668" y="636727"/>
                </a:cubicBezTo>
                <a:lnTo>
                  <a:pt x="157075" y="636727"/>
                </a:lnTo>
                <a:cubicBezTo>
                  <a:pt x="162226" y="634453"/>
                  <a:pt x="167769" y="633198"/>
                  <a:pt x="173397" y="633030"/>
                </a:cubicBezTo>
                <a:cubicBezTo>
                  <a:pt x="185591" y="633318"/>
                  <a:pt x="197784" y="633030"/>
                  <a:pt x="209978" y="633030"/>
                </a:cubicBezTo>
                <a:lnTo>
                  <a:pt x="213266" y="633030"/>
                </a:lnTo>
                <a:cubicBezTo>
                  <a:pt x="211883" y="633885"/>
                  <a:pt x="210378" y="634526"/>
                  <a:pt x="208802" y="634926"/>
                </a:cubicBezTo>
                <a:close/>
                <a:moveTo>
                  <a:pt x="196296" y="638239"/>
                </a:moveTo>
                <a:lnTo>
                  <a:pt x="197616" y="638239"/>
                </a:lnTo>
                <a:cubicBezTo>
                  <a:pt x="196789" y="638875"/>
                  <a:pt x="195829" y="639317"/>
                  <a:pt x="194808" y="639535"/>
                </a:cubicBezTo>
                <a:cubicBezTo>
                  <a:pt x="190012" y="641470"/>
                  <a:pt x="184852" y="642338"/>
                  <a:pt x="179686" y="642079"/>
                </a:cubicBezTo>
                <a:cubicBezTo>
                  <a:pt x="166773" y="641887"/>
                  <a:pt x="153859" y="642079"/>
                  <a:pt x="140945" y="642079"/>
                </a:cubicBezTo>
                <a:lnTo>
                  <a:pt x="137969" y="642079"/>
                </a:lnTo>
                <a:lnTo>
                  <a:pt x="137969" y="641575"/>
                </a:lnTo>
                <a:cubicBezTo>
                  <a:pt x="141641" y="640519"/>
                  <a:pt x="145338" y="639439"/>
                  <a:pt x="149034" y="638407"/>
                </a:cubicBezTo>
                <a:cubicBezTo>
                  <a:pt x="149718" y="638246"/>
                  <a:pt x="150421" y="638181"/>
                  <a:pt x="151123" y="638215"/>
                </a:cubicBezTo>
                <a:close/>
                <a:moveTo>
                  <a:pt x="189095" y="643687"/>
                </a:moveTo>
                <a:lnTo>
                  <a:pt x="238301" y="643687"/>
                </a:lnTo>
                <a:cubicBezTo>
                  <a:pt x="238461" y="643666"/>
                  <a:pt x="238622" y="643666"/>
                  <a:pt x="238781" y="643687"/>
                </a:cubicBezTo>
                <a:cubicBezTo>
                  <a:pt x="238781" y="644480"/>
                  <a:pt x="237965" y="644432"/>
                  <a:pt x="237461" y="644672"/>
                </a:cubicBezTo>
                <a:cubicBezTo>
                  <a:pt x="231718" y="647468"/>
                  <a:pt x="225358" y="648757"/>
                  <a:pt x="218979" y="648416"/>
                </a:cubicBezTo>
                <a:cubicBezTo>
                  <a:pt x="205297" y="648080"/>
                  <a:pt x="191616" y="648416"/>
                  <a:pt x="177958" y="648416"/>
                </a:cubicBezTo>
                <a:cubicBezTo>
                  <a:pt x="176825" y="648534"/>
                  <a:pt x="175680" y="648411"/>
                  <a:pt x="174598" y="648056"/>
                </a:cubicBezTo>
                <a:cubicBezTo>
                  <a:pt x="179110" y="646544"/>
                  <a:pt x="183071" y="645176"/>
                  <a:pt x="187055" y="643879"/>
                </a:cubicBezTo>
                <a:cubicBezTo>
                  <a:pt x="187649" y="643719"/>
                  <a:pt x="188265" y="643654"/>
                  <a:pt x="188879" y="643687"/>
                </a:cubicBezTo>
                <a:close/>
                <a:moveTo>
                  <a:pt x="181534" y="650000"/>
                </a:moveTo>
                <a:lnTo>
                  <a:pt x="223300" y="650000"/>
                </a:lnTo>
                <a:cubicBezTo>
                  <a:pt x="222435" y="651080"/>
                  <a:pt x="221403" y="651104"/>
                  <a:pt x="220587" y="651536"/>
                </a:cubicBezTo>
                <a:cubicBezTo>
                  <a:pt x="214290" y="654614"/>
                  <a:pt x="207299" y="655996"/>
                  <a:pt x="200305" y="655545"/>
                </a:cubicBezTo>
                <a:cubicBezTo>
                  <a:pt x="185903" y="655233"/>
                  <a:pt x="171501" y="655545"/>
                  <a:pt x="157099" y="655545"/>
                </a:cubicBezTo>
                <a:lnTo>
                  <a:pt x="154363" y="655545"/>
                </a:lnTo>
                <a:cubicBezTo>
                  <a:pt x="154945" y="654770"/>
                  <a:pt x="155806" y="654254"/>
                  <a:pt x="156763" y="654105"/>
                </a:cubicBezTo>
                <a:cubicBezTo>
                  <a:pt x="160656" y="652516"/>
                  <a:pt x="164669" y="651239"/>
                  <a:pt x="168765" y="650288"/>
                </a:cubicBezTo>
                <a:cubicBezTo>
                  <a:pt x="172935" y="649859"/>
                  <a:pt x="177133" y="649763"/>
                  <a:pt x="181318" y="650000"/>
                </a:cubicBezTo>
                <a:close/>
                <a:moveTo>
                  <a:pt x="228580" y="650192"/>
                </a:moveTo>
                <a:cubicBezTo>
                  <a:pt x="229164" y="650019"/>
                  <a:pt x="229774" y="649955"/>
                  <a:pt x="230380" y="650000"/>
                </a:cubicBezTo>
                <a:lnTo>
                  <a:pt x="283835" y="650000"/>
                </a:lnTo>
                <a:lnTo>
                  <a:pt x="284363" y="650000"/>
                </a:lnTo>
                <a:cubicBezTo>
                  <a:pt x="284363" y="650840"/>
                  <a:pt x="283595" y="650816"/>
                  <a:pt x="283115" y="651128"/>
                </a:cubicBezTo>
                <a:cubicBezTo>
                  <a:pt x="277978" y="654314"/>
                  <a:pt x="271987" y="655840"/>
                  <a:pt x="265953" y="655497"/>
                </a:cubicBezTo>
                <a:cubicBezTo>
                  <a:pt x="250519" y="655137"/>
                  <a:pt x="235061" y="655377"/>
                  <a:pt x="219603" y="655377"/>
                </a:cubicBezTo>
                <a:lnTo>
                  <a:pt x="216843" y="655377"/>
                </a:lnTo>
                <a:lnTo>
                  <a:pt x="216699" y="654801"/>
                </a:lnTo>
                <a:cubicBezTo>
                  <a:pt x="220587" y="653313"/>
                  <a:pt x="224452" y="651728"/>
                  <a:pt x="228364" y="650192"/>
                </a:cubicBezTo>
                <a:close/>
                <a:moveTo>
                  <a:pt x="217563" y="657081"/>
                </a:moveTo>
                <a:cubicBezTo>
                  <a:pt x="234053" y="657225"/>
                  <a:pt x="250543" y="657081"/>
                  <a:pt x="267033" y="657081"/>
                </a:cubicBezTo>
                <a:cubicBezTo>
                  <a:pt x="268041" y="656947"/>
                  <a:pt x="269064" y="657038"/>
                  <a:pt x="270033" y="657345"/>
                </a:cubicBezTo>
                <a:cubicBezTo>
                  <a:pt x="269601" y="658137"/>
                  <a:pt x="268833" y="658281"/>
                  <a:pt x="268185" y="658593"/>
                </a:cubicBezTo>
                <a:cubicBezTo>
                  <a:pt x="265286" y="660394"/>
                  <a:pt x="262194" y="661867"/>
                  <a:pt x="258968" y="662986"/>
                </a:cubicBezTo>
                <a:cubicBezTo>
                  <a:pt x="255668" y="663451"/>
                  <a:pt x="252326" y="663533"/>
                  <a:pt x="249007" y="663226"/>
                </a:cubicBezTo>
                <a:lnTo>
                  <a:pt x="197304" y="663226"/>
                </a:lnTo>
                <a:lnTo>
                  <a:pt x="197304" y="662722"/>
                </a:lnTo>
                <a:cubicBezTo>
                  <a:pt x="200017" y="661618"/>
                  <a:pt x="202801" y="660658"/>
                  <a:pt x="205417" y="659409"/>
                </a:cubicBezTo>
                <a:cubicBezTo>
                  <a:pt x="209228" y="657693"/>
                  <a:pt x="213388" y="656896"/>
                  <a:pt x="217563" y="657081"/>
                </a:cubicBezTo>
                <a:close/>
                <a:moveTo>
                  <a:pt x="253903" y="664762"/>
                </a:moveTo>
                <a:cubicBezTo>
                  <a:pt x="254199" y="664745"/>
                  <a:pt x="254496" y="664745"/>
                  <a:pt x="254791" y="664762"/>
                </a:cubicBezTo>
                <a:cubicBezTo>
                  <a:pt x="254455" y="665554"/>
                  <a:pt x="253663" y="665626"/>
                  <a:pt x="253159" y="666010"/>
                </a:cubicBezTo>
                <a:cubicBezTo>
                  <a:pt x="253003" y="666092"/>
                  <a:pt x="252842" y="666164"/>
                  <a:pt x="252679" y="666226"/>
                </a:cubicBezTo>
                <a:cubicBezTo>
                  <a:pt x="249103" y="668442"/>
                  <a:pt x="245296" y="670261"/>
                  <a:pt x="241326" y="671651"/>
                </a:cubicBezTo>
                <a:cubicBezTo>
                  <a:pt x="237158" y="672229"/>
                  <a:pt x="232938" y="672325"/>
                  <a:pt x="228748" y="671939"/>
                </a:cubicBezTo>
                <a:lnTo>
                  <a:pt x="174982" y="671939"/>
                </a:lnTo>
                <a:cubicBezTo>
                  <a:pt x="175503" y="671231"/>
                  <a:pt x="176276" y="670748"/>
                  <a:pt x="177142" y="670595"/>
                </a:cubicBezTo>
                <a:cubicBezTo>
                  <a:pt x="181534" y="668795"/>
                  <a:pt x="185927" y="667066"/>
                  <a:pt x="190319" y="665290"/>
                </a:cubicBezTo>
                <a:cubicBezTo>
                  <a:pt x="191285" y="664880"/>
                  <a:pt x="192320" y="664661"/>
                  <a:pt x="193368" y="664642"/>
                </a:cubicBezTo>
                <a:close/>
                <a:moveTo>
                  <a:pt x="243102" y="673619"/>
                </a:moveTo>
                <a:lnTo>
                  <a:pt x="309446" y="673619"/>
                </a:lnTo>
                <a:lnTo>
                  <a:pt x="309734" y="673619"/>
                </a:lnTo>
                <a:cubicBezTo>
                  <a:pt x="309974" y="674507"/>
                  <a:pt x="309158" y="674603"/>
                  <a:pt x="308726" y="674867"/>
                </a:cubicBezTo>
                <a:cubicBezTo>
                  <a:pt x="305606" y="677004"/>
                  <a:pt x="302437" y="679044"/>
                  <a:pt x="299317" y="681180"/>
                </a:cubicBezTo>
                <a:cubicBezTo>
                  <a:pt x="298556" y="681756"/>
                  <a:pt x="297632" y="682075"/>
                  <a:pt x="296677" y="682092"/>
                </a:cubicBezTo>
                <a:lnTo>
                  <a:pt x="226612" y="682092"/>
                </a:lnTo>
                <a:cubicBezTo>
                  <a:pt x="226152" y="682027"/>
                  <a:pt x="225695" y="681941"/>
                  <a:pt x="225244" y="681828"/>
                </a:cubicBezTo>
                <a:cubicBezTo>
                  <a:pt x="230812" y="679068"/>
                  <a:pt x="235829" y="676571"/>
                  <a:pt x="240822" y="674051"/>
                </a:cubicBezTo>
                <a:cubicBezTo>
                  <a:pt x="241525" y="673720"/>
                  <a:pt x="242300" y="673571"/>
                  <a:pt x="243078" y="673619"/>
                </a:cubicBezTo>
                <a:close/>
                <a:moveTo>
                  <a:pt x="300709" y="683724"/>
                </a:moveTo>
                <a:lnTo>
                  <a:pt x="373198" y="683724"/>
                </a:lnTo>
                <a:cubicBezTo>
                  <a:pt x="371398" y="685525"/>
                  <a:pt x="370078" y="686869"/>
                  <a:pt x="368733" y="688189"/>
                </a:cubicBezTo>
                <a:cubicBezTo>
                  <a:pt x="366861" y="690013"/>
                  <a:pt x="365253" y="692509"/>
                  <a:pt x="362997" y="693470"/>
                </a:cubicBezTo>
                <a:cubicBezTo>
                  <a:pt x="360741" y="694430"/>
                  <a:pt x="357980" y="693734"/>
                  <a:pt x="355460" y="693734"/>
                </a:cubicBezTo>
                <a:lnTo>
                  <a:pt x="284507" y="693734"/>
                </a:lnTo>
                <a:lnTo>
                  <a:pt x="284507" y="693158"/>
                </a:lnTo>
                <a:cubicBezTo>
                  <a:pt x="288876" y="690253"/>
                  <a:pt x="293268" y="687349"/>
                  <a:pt x="297589" y="684372"/>
                </a:cubicBezTo>
                <a:cubicBezTo>
                  <a:pt x="298563" y="683837"/>
                  <a:pt x="299677" y="683612"/>
                  <a:pt x="300781" y="683724"/>
                </a:cubicBezTo>
                <a:close/>
                <a:moveTo>
                  <a:pt x="293964" y="683724"/>
                </a:moveTo>
                <a:cubicBezTo>
                  <a:pt x="294322" y="683806"/>
                  <a:pt x="294675" y="683912"/>
                  <a:pt x="295020" y="684036"/>
                </a:cubicBezTo>
                <a:cubicBezTo>
                  <a:pt x="291684" y="686245"/>
                  <a:pt x="288588" y="688045"/>
                  <a:pt x="285779" y="690277"/>
                </a:cubicBezTo>
                <a:cubicBezTo>
                  <a:pt x="282464" y="692826"/>
                  <a:pt x="278336" y="694089"/>
                  <a:pt x="274162" y="693830"/>
                </a:cubicBezTo>
                <a:cubicBezTo>
                  <a:pt x="251263" y="693638"/>
                  <a:pt x="228364" y="693830"/>
                  <a:pt x="205465" y="693830"/>
                </a:cubicBezTo>
                <a:cubicBezTo>
                  <a:pt x="204460" y="693930"/>
                  <a:pt x="203445" y="693858"/>
                  <a:pt x="202465" y="693614"/>
                </a:cubicBezTo>
                <a:cubicBezTo>
                  <a:pt x="202923" y="693098"/>
                  <a:pt x="203512" y="692716"/>
                  <a:pt x="204169" y="692509"/>
                </a:cubicBezTo>
                <a:lnTo>
                  <a:pt x="219915" y="684612"/>
                </a:lnTo>
                <a:cubicBezTo>
                  <a:pt x="220825" y="684101"/>
                  <a:pt x="221847" y="683820"/>
                  <a:pt x="222892" y="683796"/>
                </a:cubicBezTo>
                <a:close/>
                <a:moveTo>
                  <a:pt x="353972" y="705327"/>
                </a:moveTo>
                <a:cubicBezTo>
                  <a:pt x="356732" y="702519"/>
                  <a:pt x="359612" y="699806"/>
                  <a:pt x="362301" y="696926"/>
                </a:cubicBezTo>
                <a:cubicBezTo>
                  <a:pt x="363338" y="695747"/>
                  <a:pt x="364867" y="695126"/>
                  <a:pt x="366429" y="695246"/>
                </a:cubicBezTo>
                <a:lnTo>
                  <a:pt x="444487" y="695246"/>
                </a:lnTo>
                <a:cubicBezTo>
                  <a:pt x="444847" y="696158"/>
                  <a:pt x="444295" y="696710"/>
                  <a:pt x="444007" y="697310"/>
                </a:cubicBezTo>
                <a:cubicBezTo>
                  <a:pt x="442687" y="699974"/>
                  <a:pt x="441246" y="702591"/>
                  <a:pt x="440070" y="705327"/>
                </a:cubicBezTo>
                <a:cubicBezTo>
                  <a:pt x="439674" y="706722"/>
                  <a:pt x="438234" y="707545"/>
                  <a:pt x="436830" y="707175"/>
                </a:cubicBezTo>
                <a:lnTo>
                  <a:pt x="352820" y="707175"/>
                </a:lnTo>
                <a:cubicBezTo>
                  <a:pt x="352772" y="706167"/>
                  <a:pt x="353492" y="705855"/>
                  <a:pt x="353948" y="705375"/>
                </a:cubicBezTo>
                <a:close/>
                <a:moveTo>
                  <a:pt x="443695" y="693686"/>
                </a:moveTo>
                <a:lnTo>
                  <a:pt x="366333" y="693686"/>
                </a:lnTo>
                <a:cubicBezTo>
                  <a:pt x="365997" y="692798"/>
                  <a:pt x="366741" y="692557"/>
                  <a:pt x="367125" y="692173"/>
                </a:cubicBezTo>
                <a:cubicBezTo>
                  <a:pt x="369526" y="689773"/>
                  <a:pt x="371926" y="687493"/>
                  <a:pt x="374158" y="684973"/>
                </a:cubicBezTo>
                <a:cubicBezTo>
                  <a:pt x="375025" y="683998"/>
                  <a:pt x="376290" y="683477"/>
                  <a:pt x="377591" y="683556"/>
                </a:cubicBezTo>
                <a:cubicBezTo>
                  <a:pt x="390744" y="683556"/>
                  <a:pt x="403994" y="683556"/>
                  <a:pt x="417075" y="683556"/>
                </a:cubicBezTo>
                <a:lnTo>
                  <a:pt x="450680" y="683556"/>
                </a:lnTo>
                <a:cubicBezTo>
                  <a:pt x="449359" y="686965"/>
                  <a:pt x="447655" y="689821"/>
                  <a:pt x="446239" y="692798"/>
                </a:cubicBezTo>
                <a:cubicBezTo>
                  <a:pt x="446042" y="693292"/>
                  <a:pt x="445548" y="693604"/>
                  <a:pt x="445015" y="693566"/>
                </a:cubicBezTo>
                <a:close/>
                <a:moveTo>
                  <a:pt x="372862" y="682068"/>
                </a:moveTo>
                <a:lnTo>
                  <a:pt x="301909" y="682068"/>
                </a:lnTo>
                <a:lnTo>
                  <a:pt x="301909" y="681564"/>
                </a:lnTo>
                <a:cubicBezTo>
                  <a:pt x="304502" y="679812"/>
                  <a:pt x="307190" y="678204"/>
                  <a:pt x="309638" y="676307"/>
                </a:cubicBezTo>
                <a:cubicBezTo>
                  <a:pt x="312274" y="674291"/>
                  <a:pt x="315543" y="673288"/>
                  <a:pt x="318855" y="673475"/>
                </a:cubicBezTo>
                <a:cubicBezTo>
                  <a:pt x="339234" y="673619"/>
                  <a:pt x="359660" y="673475"/>
                  <a:pt x="379967" y="673475"/>
                </a:cubicBezTo>
                <a:lnTo>
                  <a:pt x="383471" y="673475"/>
                </a:lnTo>
                <a:cubicBezTo>
                  <a:pt x="380423" y="676524"/>
                  <a:pt x="377879" y="679092"/>
                  <a:pt x="375286" y="681636"/>
                </a:cubicBezTo>
                <a:cubicBezTo>
                  <a:pt x="374470" y="682404"/>
                  <a:pt x="373606" y="682116"/>
                  <a:pt x="372838" y="682116"/>
                </a:cubicBezTo>
                <a:close/>
                <a:moveTo>
                  <a:pt x="382847" y="671987"/>
                </a:moveTo>
                <a:lnTo>
                  <a:pt x="317079" y="671987"/>
                </a:lnTo>
                <a:cubicBezTo>
                  <a:pt x="316839" y="671051"/>
                  <a:pt x="317655" y="670955"/>
                  <a:pt x="318087" y="670667"/>
                </a:cubicBezTo>
                <a:cubicBezTo>
                  <a:pt x="320488" y="668939"/>
                  <a:pt x="323200" y="667282"/>
                  <a:pt x="325720" y="665554"/>
                </a:cubicBezTo>
                <a:cubicBezTo>
                  <a:pt x="326500" y="664985"/>
                  <a:pt x="327444" y="664680"/>
                  <a:pt x="328409" y="664690"/>
                </a:cubicBezTo>
                <a:lnTo>
                  <a:pt x="390816" y="664690"/>
                </a:lnTo>
                <a:cubicBezTo>
                  <a:pt x="391056" y="664690"/>
                  <a:pt x="391344" y="664690"/>
                  <a:pt x="391752" y="665338"/>
                </a:cubicBezTo>
                <a:cubicBezTo>
                  <a:pt x="389784" y="667234"/>
                  <a:pt x="387768" y="669179"/>
                  <a:pt x="385800" y="671147"/>
                </a:cubicBezTo>
                <a:cubicBezTo>
                  <a:pt x="385276" y="671754"/>
                  <a:pt x="384484" y="672061"/>
                  <a:pt x="383687" y="671963"/>
                </a:cubicBezTo>
                <a:close/>
                <a:moveTo>
                  <a:pt x="362613" y="663130"/>
                </a:moveTo>
                <a:lnTo>
                  <a:pt x="329897" y="663130"/>
                </a:lnTo>
                <a:cubicBezTo>
                  <a:pt x="330497" y="662122"/>
                  <a:pt x="331361" y="661882"/>
                  <a:pt x="331985" y="661330"/>
                </a:cubicBezTo>
                <a:cubicBezTo>
                  <a:pt x="335955" y="658008"/>
                  <a:pt x="341087" y="656399"/>
                  <a:pt x="346243" y="656865"/>
                </a:cubicBezTo>
                <a:cubicBezTo>
                  <a:pt x="362925" y="657177"/>
                  <a:pt x="379607" y="656985"/>
                  <a:pt x="396289" y="656985"/>
                </a:cubicBezTo>
                <a:lnTo>
                  <a:pt x="399145" y="656985"/>
                </a:lnTo>
                <a:lnTo>
                  <a:pt x="399361" y="657681"/>
                </a:lnTo>
                <a:cubicBezTo>
                  <a:pt x="397753" y="659241"/>
                  <a:pt x="396073" y="660778"/>
                  <a:pt x="394561" y="662482"/>
                </a:cubicBezTo>
                <a:cubicBezTo>
                  <a:pt x="393821" y="663118"/>
                  <a:pt x="392832" y="663382"/>
                  <a:pt x="391872" y="663202"/>
                </a:cubicBezTo>
                <a:close/>
                <a:moveTo>
                  <a:pt x="402194" y="657201"/>
                </a:moveTo>
                <a:cubicBezTo>
                  <a:pt x="402676" y="656987"/>
                  <a:pt x="403207" y="656913"/>
                  <a:pt x="403730" y="656985"/>
                </a:cubicBezTo>
                <a:lnTo>
                  <a:pt x="462945" y="656985"/>
                </a:lnTo>
                <a:cubicBezTo>
                  <a:pt x="463245" y="657021"/>
                  <a:pt x="463540" y="657076"/>
                  <a:pt x="463833" y="657153"/>
                </a:cubicBezTo>
                <a:cubicBezTo>
                  <a:pt x="463848" y="657304"/>
                  <a:pt x="463848" y="657458"/>
                  <a:pt x="463833" y="657609"/>
                </a:cubicBezTo>
                <a:cubicBezTo>
                  <a:pt x="462969" y="659433"/>
                  <a:pt x="462513" y="661738"/>
                  <a:pt x="460977" y="662818"/>
                </a:cubicBezTo>
                <a:cubicBezTo>
                  <a:pt x="459441" y="663898"/>
                  <a:pt x="457400" y="663106"/>
                  <a:pt x="455576" y="663106"/>
                </a:cubicBezTo>
                <a:lnTo>
                  <a:pt x="396841" y="663106"/>
                </a:lnTo>
                <a:cubicBezTo>
                  <a:pt x="398360" y="660936"/>
                  <a:pt x="400151" y="658968"/>
                  <a:pt x="402170" y="657249"/>
                </a:cubicBezTo>
                <a:close/>
                <a:moveTo>
                  <a:pt x="524609" y="655377"/>
                </a:moveTo>
                <a:cubicBezTo>
                  <a:pt x="506463" y="655377"/>
                  <a:pt x="488316" y="655377"/>
                  <a:pt x="470146" y="655377"/>
                </a:cubicBezTo>
                <a:cubicBezTo>
                  <a:pt x="469140" y="655478"/>
                  <a:pt x="468125" y="655406"/>
                  <a:pt x="467146" y="655161"/>
                </a:cubicBezTo>
                <a:cubicBezTo>
                  <a:pt x="467131" y="655024"/>
                  <a:pt x="467131" y="654890"/>
                  <a:pt x="467146" y="654753"/>
                </a:cubicBezTo>
                <a:cubicBezTo>
                  <a:pt x="469114" y="649952"/>
                  <a:pt x="469114" y="649952"/>
                  <a:pt x="474347" y="649952"/>
                </a:cubicBezTo>
                <a:lnTo>
                  <a:pt x="524753" y="649952"/>
                </a:lnTo>
                <a:cubicBezTo>
                  <a:pt x="525367" y="649988"/>
                  <a:pt x="525987" y="649988"/>
                  <a:pt x="526601" y="649952"/>
                </a:cubicBezTo>
                <a:cubicBezTo>
                  <a:pt x="527825" y="649832"/>
                  <a:pt x="528305" y="650288"/>
                  <a:pt x="528281" y="651584"/>
                </a:cubicBezTo>
                <a:cubicBezTo>
                  <a:pt x="528185" y="656193"/>
                  <a:pt x="528833" y="655425"/>
                  <a:pt x="524633" y="655425"/>
                </a:cubicBezTo>
                <a:close/>
                <a:moveTo>
                  <a:pt x="527201" y="648368"/>
                </a:moveTo>
                <a:lnTo>
                  <a:pt x="472690" y="648368"/>
                </a:lnTo>
                <a:cubicBezTo>
                  <a:pt x="472018" y="648368"/>
                  <a:pt x="471346" y="648368"/>
                  <a:pt x="470722" y="648368"/>
                </a:cubicBezTo>
                <a:cubicBezTo>
                  <a:pt x="470722" y="648128"/>
                  <a:pt x="470602" y="648032"/>
                  <a:pt x="470722" y="647960"/>
                </a:cubicBezTo>
                <a:cubicBezTo>
                  <a:pt x="472354" y="643711"/>
                  <a:pt x="472354" y="643711"/>
                  <a:pt x="476843" y="643711"/>
                </a:cubicBezTo>
                <a:lnTo>
                  <a:pt x="525041" y="643711"/>
                </a:lnTo>
                <a:cubicBezTo>
                  <a:pt x="528617" y="643711"/>
                  <a:pt x="528737" y="643879"/>
                  <a:pt x="528401" y="647360"/>
                </a:cubicBezTo>
                <a:cubicBezTo>
                  <a:pt x="528209" y="648056"/>
                  <a:pt x="527993" y="648440"/>
                  <a:pt x="527225" y="648416"/>
                </a:cubicBezTo>
                <a:close/>
                <a:moveTo>
                  <a:pt x="528137" y="641647"/>
                </a:moveTo>
                <a:cubicBezTo>
                  <a:pt x="528137" y="641791"/>
                  <a:pt x="527729" y="641959"/>
                  <a:pt x="527513" y="641983"/>
                </a:cubicBezTo>
                <a:cubicBezTo>
                  <a:pt x="526985" y="642019"/>
                  <a:pt x="526457" y="642019"/>
                  <a:pt x="525929" y="641983"/>
                </a:cubicBezTo>
                <a:lnTo>
                  <a:pt x="475691" y="641983"/>
                </a:lnTo>
                <a:lnTo>
                  <a:pt x="473674" y="641983"/>
                </a:lnTo>
                <a:cubicBezTo>
                  <a:pt x="475211" y="638215"/>
                  <a:pt x="475211" y="638215"/>
                  <a:pt x="478787" y="638215"/>
                </a:cubicBezTo>
                <a:lnTo>
                  <a:pt x="526433" y="638215"/>
                </a:lnTo>
                <a:cubicBezTo>
                  <a:pt x="527009" y="638215"/>
                  <a:pt x="527849" y="637951"/>
                  <a:pt x="528113" y="638575"/>
                </a:cubicBezTo>
                <a:cubicBezTo>
                  <a:pt x="528411" y="639593"/>
                  <a:pt x="528428" y="640670"/>
                  <a:pt x="528161" y="641695"/>
                </a:cubicBezTo>
                <a:close/>
                <a:moveTo>
                  <a:pt x="528281" y="635142"/>
                </a:moveTo>
                <a:cubicBezTo>
                  <a:pt x="528281" y="636319"/>
                  <a:pt x="527801" y="636631"/>
                  <a:pt x="526721" y="636631"/>
                </a:cubicBezTo>
                <a:lnTo>
                  <a:pt x="476315" y="636631"/>
                </a:lnTo>
                <a:cubicBezTo>
                  <a:pt x="476531" y="635934"/>
                  <a:pt x="476627" y="635622"/>
                  <a:pt x="476747" y="635286"/>
                </a:cubicBezTo>
                <a:cubicBezTo>
                  <a:pt x="477116" y="633709"/>
                  <a:pt x="478621" y="632670"/>
                  <a:pt x="480227" y="632886"/>
                </a:cubicBezTo>
                <a:cubicBezTo>
                  <a:pt x="495325" y="633006"/>
                  <a:pt x="510423" y="632886"/>
                  <a:pt x="525521" y="632886"/>
                </a:cubicBezTo>
                <a:lnTo>
                  <a:pt x="526313" y="632886"/>
                </a:lnTo>
                <a:cubicBezTo>
                  <a:pt x="528329" y="633078"/>
                  <a:pt x="528329" y="633078"/>
                  <a:pt x="528305" y="635190"/>
                </a:cubicBezTo>
                <a:close/>
                <a:moveTo>
                  <a:pt x="475283" y="631422"/>
                </a:moveTo>
                <a:lnTo>
                  <a:pt x="429269" y="631422"/>
                </a:lnTo>
                <a:cubicBezTo>
                  <a:pt x="428938" y="631391"/>
                  <a:pt x="428609" y="631335"/>
                  <a:pt x="428285" y="631254"/>
                </a:cubicBezTo>
                <a:cubicBezTo>
                  <a:pt x="429408" y="629230"/>
                  <a:pt x="431621" y="628064"/>
                  <a:pt x="433926" y="628278"/>
                </a:cubicBezTo>
                <a:cubicBezTo>
                  <a:pt x="447775" y="628398"/>
                  <a:pt x="461625" y="628278"/>
                  <a:pt x="475475" y="628278"/>
                </a:cubicBezTo>
                <a:lnTo>
                  <a:pt x="478091" y="628278"/>
                </a:lnTo>
                <a:cubicBezTo>
                  <a:pt x="477395" y="631350"/>
                  <a:pt x="477323" y="631470"/>
                  <a:pt x="475307" y="631470"/>
                </a:cubicBezTo>
                <a:close/>
                <a:moveTo>
                  <a:pt x="475283" y="633030"/>
                </a:moveTo>
                <a:cubicBezTo>
                  <a:pt x="475427" y="633030"/>
                  <a:pt x="475571" y="633174"/>
                  <a:pt x="475715" y="633270"/>
                </a:cubicBezTo>
                <a:cubicBezTo>
                  <a:pt x="475859" y="633366"/>
                  <a:pt x="475547" y="634086"/>
                  <a:pt x="475403" y="634494"/>
                </a:cubicBezTo>
                <a:cubicBezTo>
                  <a:pt x="475026" y="635963"/>
                  <a:pt x="473588" y="636902"/>
                  <a:pt x="472090" y="636655"/>
                </a:cubicBezTo>
                <a:cubicBezTo>
                  <a:pt x="462681" y="636535"/>
                  <a:pt x="453296" y="636655"/>
                  <a:pt x="443911" y="636655"/>
                </a:cubicBezTo>
                <a:lnTo>
                  <a:pt x="422692" y="636655"/>
                </a:lnTo>
                <a:cubicBezTo>
                  <a:pt x="423988" y="635310"/>
                  <a:pt x="424852" y="634470"/>
                  <a:pt x="425669" y="633582"/>
                </a:cubicBezTo>
                <a:cubicBezTo>
                  <a:pt x="426122" y="633165"/>
                  <a:pt x="426739" y="632970"/>
                  <a:pt x="427349" y="633054"/>
                </a:cubicBezTo>
                <a:close/>
                <a:moveTo>
                  <a:pt x="422932" y="631494"/>
                </a:moveTo>
                <a:cubicBezTo>
                  <a:pt x="408746" y="631374"/>
                  <a:pt x="394561" y="631494"/>
                  <a:pt x="380351" y="631494"/>
                </a:cubicBezTo>
                <a:lnTo>
                  <a:pt x="377279" y="631494"/>
                </a:lnTo>
                <a:cubicBezTo>
                  <a:pt x="379182" y="629396"/>
                  <a:pt x="381914" y="628246"/>
                  <a:pt x="384743" y="628350"/>
                </a:cubicBezTo>
                <a:cubicBezTo>
                  <a:pt x="398233" y="628494"/>
                  <a:pt x="411747" y="628350"/>
                  <a:pt x="425236" y="628350"/>
                </a:cubicBezTo>
                <a:lnTo>
                  <a:pt x="428165" y="628350"/>
                </a:lnTo>
                <a:cubicBezTo>
                  <a:pt x="427181" y="630311"/>
                  <a:pt x="425174" y="631547"/>
                  <a:pt x="422980" y="631542"/>
                </a:cubicBezTo>
                <a:close/>
                <a:moveTo>
                  <a:pt x="336402" y="628278"/>
                </a:moveTo>
                <a:cubicBezTo>
                  <a:pt x="350083" y="628446"/>
                  <a:pt x="363765" y="628278"/>
                  <a:pt x="377495" y="628278"/>
                </a:cubicBezTo>
                <a:cubicBezTo>
                  <a:pt x="376446" y="630049"/>
                  <a:pt x="374602" y="631203"/>
                  <a:pt x="372550" y="631374"/>
                </a:cubicBezTo>
                <a:lnTo>
                  <a:pt x="329633" y="631374"/>
                </a:lnTo>
                <a:cubicBezTo>
                  <a:pt x="328675" y="631487"/>
                  <a:pt x="327703" y="631405"/>
                  <a:pt x="326776" y="631134"/>
                </a:cubicBezTo>
                <a:cubicBezTo>
                  <a:pt x="329587" y="629158"/>
                  <a:pt x="332967" y="628155"/>
                  <a:pt x="336402" y="628278"/>
                </a:cubicBezTo>
                <a:close/>
                <a:moveTo>
                  <a:pt x="320128" y="631470"/>
                </a:moveTo>
                <a:cubicBezTo>
                  <a:pt x="306350" y="631470"/>
                  <a:pt x="292572" y="631470"/>
                  <a:pt x="278794" y="631470"/>
                </a:cubicBezTo>
                <a:lnTo>
                  <a:pt x="276394" y="631470"/>
                </a:lnTo>
                <a:cubicBezTo>
                  <a:pt x="279589" y="629396"/>
                  <a:pt x="283317" y="628297"/>
                  <a:pt x="287123" y="628302"/>
                </a:cubicBezTo>
                <a:cubicBezTo>
                  <a:pt x="299653" y="628518"/>
                  <a:pt x="312207" y="628302"/>
                  <a:pt x="324760" y="628302"/>
                </a:cubicBezTo>
                <a:lnTo>
                  <a:pt x="327280" y="628302"/>
                </a:lnTo>
                <a:cubicBezTo>
                  <a:pt x="325331" y="630157"/>
                  <a:pt x="322809" y="631292"/>
                  <a:pt x="320128" y="631518"/>
                </a:cubicBezTo>
                <a:close/>
                <a:moveTo>
                  <a:pt x="269721" y="631470"/>
                </a:moveTo>
                <a:lnTo>
                  <a:pt x="226276" y="631470"/>
                </a:lnTo>
                <a:cubicBezTo>
                  <a:pt x="225989" y="631386"/>
                  <a:pt x="225708" y="631283"/>
                  <a:pt x="225436" y="631158"/>
                </a:cubicBezTo>
                <a:cubicBezTo>
                  <a:pt x="229572" y="629343"/>
                  <a:pt x="234026" y="628364"/>
                  <a:pt x="238541" y="628278"/>
                </a:cubicBezTo>
                <a:cubicBezTo>
                  <a:pt x="250543" y="628518"/>
                  <a:pt x="262400" y="628278"/>
                  <a:pt x="274306" y="628278"/>
                </a:cubicBezTo>
                <a:lnTo>
                  <a:pt x="277018" y="628278"/>
                </a:lnTo>
                <a:cubicBezTo>
                  <a:pt x="274896" y="629958"/>
                  <a:pt x="272374" y="631059"/>
                  <a:pt x="269697" y="631470"/>
                </a:cubicBezTo>
                <a:close/>
                <a:moveTo>
                  <a:pt x="217683" y="631470"/>
                </a:moveTo>
                <a:cubicBezTo>
                  <a:pt x="203809" y="631470"/>
                  <a:pt x="189935" y="631470"/>
                  <a:pt x="176086" y="631470"/>
                </a:cubicBezTo>
                <a:cubicBezTo>
                  <a:pt x="175726" y="631470"/>
                  <a:pt x="175390" y="631470"/>
                  <a:pt x="175030" y="631470"/>
                </a:cubicBezTo>
                <a:cubicBezTo>
                  <a:pt x="179632" y="629442"/>
                  <a:pt x="184595" y="628357"/>
                  <a:pt x="189623" y="628278"/>
                </a:cubicBezTo>
                <a:cubicBezTo>
                  <a:pt x="201121" y="628542"/>
                  <a:pt x="212618" y="628278"/>
                  <a:pt x="224116" y="628278"/>
                </a:cubicBezTo>
                <a:lnTo>
                  <a:pt x="226660" y="628278"/>
                </a:lnTo>
                <a:cubicBezTo>
                  <a:pt x="223941" y="630008"/>
                  <a:pt x="220862" y="631093"/>
                  <a:pt x="217659" y="631446"/>
                </a:cubicBezTo>
                <a:close/>
                <a:moveTo>
                  <a:pt x="175150" y="629334"/>
                </a:moveTo>
                <a:cubicBezTo>
                  <a:pt x="170510" y="630889"/>
                  <a:pt x="165640" y="631643"/>
                  <a:pt x="160748" y="631566"/>
                </a:cubicBezTo>
                <a:cubicBezTo>
                  <a:pt x="149610" y="631350"/>
                  <a:pt x="138497" y="631566"/>
                  <a:pt x="127360" y="631566"/>
                </a:cubicBezTo>
                <a:lnTo>
                  <a:pt x="124479" y="631566"/>
                </a:lnTo>
                <a:cubicBezTo>
                  <a:pt x="129615" y="629483"/>
                  <a:pt x="135092" y="628369"/>
                  <a:pt x="140633" y="628278"/>
                </a:cubicBezTo>
                <a:cubicBezTo>
                  <a:pt x="152635" y="628542"/>
                  <a:pt x="164468" y="628278"/>
                  <a:pt x="176638" y="628278"/>
                </a:cubicBezTo>
                <a:cubicBezTo>
                  <a:pt x="176270" y="628789"/>
                  <a:pt x="175735" y="629154"/>
                  <a:pt x="175126" y="629310"/>
                </a:cubicBezTo>
                <a:close/>
                <a:moveTo>
                  <a:pt x="121455" y="630102"/>
                </a:moveTo>
                <a:cubicBezTo>
                  <a:pt x="117844" y="631180"/>
                  <a:pt x="114083" y="631667"/>
                  <a:pt x="110318" y="631542"/>
                </a:cubicBezTo>
                <a:cubicBezTo>
                  <a:pt x="99060" y="631542"/>
                  <a:pt x="87827" y="631542"/>
                  <a:pt x="76713" y="631542"/>
                </a:cubicBezTo>
                <a:lnTo>
                  <a:pt x="73737" y="631542"/>
                </a:lnTo>
                <a:cubicBezTo>
                  <a:pt x="78323" y="629857"/>
                  <a:pt x="83122" y="628822"/>
                  <a:pt x="87995" y="628470"/>
                </a:cubicBezTo>
                <a:lnTo>
                  <a:pt x="126064" y="628470"/>
                </a:lnTo>
                <a:cubicBezTo>
                  <a:pt x="124621" y="629264"/>
                  <a:pt x="123055" y="629807"/>
                  <a:pt x="121431" y="630078"/>
                </a:cubicBezTo>
                <a:close/>
                <a:moveTo>
                  <a:pt x="124023" y="633078"/>
                </a:moveTo>
                <a:cubicBezTo>
                  <a:pt x="135161" y="633222"/>
                  <a:pt x="146298" y="633078"/>
                  <a:pt x="157459" y="633078"/>
                </a:cubicBezTo>
                <a:lnTo>
                  <a:pt x="160292" y="633078"/>
                </a:lnTo>
                <a:cubicBezTo>
                  <a:pt x="155491" y="634686"/>
                  <a:pt x="150883" y="636799"/>
                  <a:pt x="145650" y="636727"/>
                </a:cubicBezTo>
                <a:cubicBezTo>
                  <a:pt x="132592" y="636583"/>
                  <a:pt x="119511" y="636727"/>
                  <a:pt x="106453" y="636727"/>
                </a:cubicBezTo>
                <a:lnTo>
                  <a:pt x="104053" y="636727"/>
                </a:lnTo>
                <a:cubicBezTo>
                  <a:pt x="105488" y="635925"/>
                  <a:pt x="107045" y="635366"/>
                  <a:pt x="108661" y="635070"/>
                </a:cubicBezTo>
                <a:cubicBezTo>
                  <a:pt x="113638" y="633568"/>
                  <a:pt x="118828" y="632893"/>
                  <a:pt x="124023" y="633078"/>
                </a:cubicBezTo>
                <a:close/>
                <a:moveTo>
                  <a:pt x="140561" y="638311"/>
                </a:moveTo>
                <a:cubicBezTo>
                  <a:pt x="141188" y="638227"/>
                  <a:pt x="141824" y="638364"/>
                  <a:pt x="142362" y="638695"/>
                </a:cubicBezTo>
                <a:cubicBezTo>
                  <a:pt x="139073" y="639655"/>
                  <a:pt x="136001" y="640519"/>
                  <a:pt x="132952" y="641455"/>
                </a:cubicBezTo>
                <a:cubicBezTo>
                  <a:pt x="131280" y="641959"/>
                  <a:pt x="129539" y="642202"/>
                  <a:pt x="127792" y="642175"/>
                </a:cubicBezTo>
                <a:lnTo>
                  <a:pt x="82018" y="642175"/>
                </a:lnTo>
                <a:lnTo>
                  <a:pt x="82018" y="641671"/>
                </a:lnTo>
                <a:cubicBezTo>
                  <a:pt x="86243" y="640591"/>
                  <a:pt x="90467" y="639511"/>
                  <a:pt x="94716" y="638479"/>
                </a:cubicBezTo>
                <a:cubicBezTo>
                  <a:pt x="95402" y="638340"/>
                  <a:pt x="96104" y="638282"/>
                  <a:pt x="96804" y="638311"/>
                </a:cubicBezTo>
                <a:close/>
                <a:moveTo>
                  <a:pt x="129088" y="644120"/>
                </a:moveTo>
                <a:cubicBezTo>
                  <a:pt x="130006" y="643834"/>
                  <a:pt x="130959" y="643680"/>
                  <a:pt x="131920" y="643663"/>
                </a:cubicBezTo>
                <a:lnTo>
                  <a:pt x="180382" y="643663"/>
                </a:lnTo>
                <a:cubicBezTo>
                  <a:pt x="180542" y="643651"/>
                  <a:pt x="180702" y="643651"/>
                  <a:pt x="180862" y="643663"/>
                </a:cubicBezTo>
                <a:lnTo>
                  <a:pt x="180862" y="644120"/>
                </a:lnTo>
                <a:cubicBezTo>
                  <a:pt x="176710" y="645488"/>
                  <a:pt x="172581" y="646880"/>
                  <a:pt x="168429" y="648224"/>
                </a:cubicBezTo>
                <a:cubicBezTo>
                  <a:pt x="167904" y="648308"/>
                  <a:pt x="167369" y="648308"/>
                  <a:pt x="166845" y="648224"/>
                </a:cubicBezTo>
                <a:lnTo>
                  <a:pt x="117086" y="648224"/>
                </a:lnTo>
                <a:lnTo>
                  <a:pt x="115718" y="648224"/>
                </a:lnTo>
                <a:cubicBezTo>
                  <a:pt x="115982" y="647432"/>
                  <a:pt x="116702" y="647552"/>
                  <a:pt x="117158" y="647408"/>
                </a:cubicBezTo>
                <a:cubicBezTo>
                  <a:pt x="121191" y="646352"/>
                  <a:pt x="125175" y="645248"/>
                  <a:pt x="129088" y="644120"/>
                </a:cubicBezTo>
                <a:close/>
                <a:moveTo>
                  <a:pt x="161876" y="650000"/>
                </a:moveTo>
                <a:cubicBezTo>
                  <a:pt x="161732" y="650840"/>
                  <a:pt x="161036" y="650816"/>
                  <a:pt x="160508" y="651008"/>
                </a:cubicBezTo>
                <a:lnTo>
                  <a:pt x="148770" y="654921"/>
                </a:lnTo>
                <a:cubicBezTo>
                  <a:pt x="147697" y="655288"/>
                  <a:pt x="146568" y="655468"/>
                  <a:pt x="145434" y="655449"/>
                </a:cubicBezTo>
                <a:lnTo>
                  <a:pt x="93828" y="655449"/>
                </a:lnTo>
                <a:cubicBezTo>
                  <a:pt x="93107" y="655449"/>
                  <a:pt x="92267" y="655761"/>
                  <a:pt x="91427" y="654921"/>
                </a:cubicBezTo>
                <a:lnTo>
                  <a:pt x="108397" y="650120"/>
                </a:lnTo>
                <a:cubicBezTo>
                  <a:pt x="108836" y="650072"/>
                  <a:pt x="109279" y="650072"/>
                  <a:pt x="109718" y="650120"/>
                </a:cubicBezTo>
                <a:close/>
                <a:moveTo>
                  <a:pt x="155035" y="657081"/>
                </a:moveTo>
                <a:cubicBezTo>
                  <a:pt x="170997" y="657249"/>
                  <a:pt x="186959" y="657081"/>
                  <a:pt x="203041" y="657081"/>
                </a:cubicBezTo>
                <a:cubicBezTo>
                  <a:pt x="204058" y="656949"/>
                  <a:pt x="205091" y="657081"/>
                  <a:pt x="206041" y="657465"/>
                </a:cubicBezTo>
                <a:cubicBezTo>
                  <a:pt x="203113" y="658641"/>
                  <a:pt x="200569" y="659481"/>
                  <a:pt x="198168" y="660658"/>
                </a:cubicBezTo>
                <a:cubicBezTo>
                  <a:pt x="193956" y="662602"/>
                  <a:pt x="189337" y="663500"/>
                  <a:pt x="184703" y="663274"/>
                </a:cubicBezTo>
                <a:cubicBezTo>
                  <a:pt x="167781" y="663130"/>
                  <a:pt x="150859" y="663274"/>
                  <a:pt x="133937" y="663274"/>
                </a:cubicBezTo>
                <a:lnTo>
                  <a:pt x="131056" y="663274"/>
                </a:lnTo>
                <a:lnTo>
                  <a:pt x="130936" y="662746"/>
                </a:lnTo>
                <a:cubicBezTo>
                  <a:pt x="134225" y="661642"/>
                  <a:pt x="137561" y="660682"/>
                  <a:pt x="140801" y="659409"/>
                </a:cubicBezTo>
                <a:cubicBezTo>
                  <a:pt x="145350" y="657715"/>
                  <a:pt x="150184" y="656925"/>
                  <a:pt x="155035" y="657081"/>
                </a:cubicBezTo>
                <a:close/>
                <a:moveTo>
                  <a:pt x="185231" y="664882"/>
                </a:moveTo>
                <a:cubicBezTo>
                  <a:pt x="185543" y="664882"/>
                  <a:pt x="185903" y="664762"/>
                  <a:pt x="186167" y="665074"/>
                </a:cubicBezTo>
                <a:cubicBezTo>
                  <a:pt x="185855" y="665866"/>
                  <a:pt x="185063" y="665866"/>
                  <a:pt x="184463" y="666106"/>
                </a:cubicBezTo>
                <a:lnTo>
                  <a:pt x="170829" y="671483"/>
                </a:lnTo>
                <a:cubicBezTo>
                  <a:pt x="169853" y="671877"/>
                  <a:pt x="168809" y="672073"/>
                  <a:pt x="167757" y="672059"/>
                </a:cubicBezTo>
                <a:lnTo>
                  <a:pt x="105661" y="672059"/>
                </a:lnTo>
                <a:lnTo>
                  <a:pt x="104077" y="672059"/>
                </a:lnTo>
                <a:cubicBezTo>
                  <a:pt x="104497" y="671540"/>
                  <a:pt x="105096" y="671197"/>
                  <a:pt x="105757" y="671099"/>
                </a:cubicBezTo>
                <a:lnTo>
                  <a:pt x="122943" y="665338"/>
                </a:lnTo>
                <a:cubicBezTo>
                  <a:pt x="123853" y="665014"/>
                  <a:pt x="124810" y="664844"/>
                  <a:pt x="125776" y="664834"/>
                </a:cubicBezTo>
                <a:close/>
                <a:moveTo>
                  <a:pt x="178966" y="673643"/>
                </a:moveTo>
                <a:cubicBezTo>
                  <a:pt x="197304" y="673907"/>
                  <a:pt x="215643" y="673643"/>
                  <a:pt x="233981" y="673643"/>
                </a:cubicBezTo>
                <a:lnTo>
                  <a:pt x="237101" y="673643"/>
                </a:lnTo>
                <a:cubicBezTo>
                  <a:pt x="236837" y="674603"/>
                  <a:pt x="236069" y="674699"/>
                  <a:pt x="235517" y="674987"/>
                </a:cubicBezTo>
                <a:lnTo>
                  <a:pt x="222699" y="681324"/>
                </a:lnTo>
                <a:cubicBezTo>
                  <a:pt x="221704" y="681864"/>
                  <a:pt x="220592" y="682152"/>
                  <a:pt x="219459" y="682164"/>
                </a:cubicBezTo>
                <a:lnTo>
                  <a:pt x="151027" y="682164"/>
                </a:lnTo>
                <a:cubicBezTo>
                  <a:pt x="150667" y="682164"/>
                  <a:pt x="150331" y="682164"/>
                  <a:pt x="149971" y="682164"/>
                </a:cubicBezTo>
                <a:lnTo>
                  <a:pt x="149850" y="681732"/>
                </a:lnTo>
                <a:cubicBezTo>
                  <a:pt x="153643" y="680196"/>
                  <a:pt x="157531" y="678876"/>
                  <a:pt x="161204" y="677100"/>
                </a:cubicBezTo>
                <a:cubicBezTo>
                  <a:pt x="166755" y="674507"/>
                  <a:pt x="172845" y="673281"/>
                  <a:pt x="178966" y="673523"/>
                </a:cubicBezTo>
                <a:close/>
                <a:moveTo>
                  <a:pt x="215787" y="683844"/>
                </a:moveTo>
                <a:cubicBezTo>
                  <a:pt x="216099" y="683844"/>
                  <a:pt x="216483" y="683676"/>
                  <a:pt x="216723" y="684108"/>
                </a:cubicBezTo>
                <a:cubicBezTo>
                  <a:pt x="216339" y="684876"/>
                  <a:pt x="215499" y="684997"/>
                  <a:pt x="214827" y="685333"/>
                </a:cubicBezTo>
                <a:cubicBezTo>
                  <a:pt x="209762" y="687925"/>
                  <a:pt x="204649" y="690445"/>
                  <a:pt x="199561" y="693014"/>
                </a:cubicBezTo>
                <a:cubicBezTo>
                  <a:pt x="198560" y="693566"/>
                  <a:pt x="197439" y="693861"/>
                  <a:pt x="196296" y="693878"/>
                </a:cubicBezTo>
                <a:lnTo>
                  <a:pt x="122055" y="693878"/>
                </a:lnTo>
                <a:lnTo>
                  <a:pt x="120951" y="693878"/>
                </a:lnTo>
                <a:cubicBezTo>
                  <a:pt x="120951" y="693062"/>
                  <a:pt x="121767" y="693086"/>
                  <a:pt x="122247" y="692894"/>
                </a:cubicBezTo>
                <a:lnTo>
                  <a:pt x="142962" y="684588"/>
                </a:lnTo>
                <a:cubicBezTo>
                  <a:pt x="143922" y="684161"/>
                  <a:pt x="144959" y="683933"/>
                  <a:pt x="146010" y="683916"/>
                </a:cubicBezTo>
                <a:close/>
                <a:moveTo>
                  <a:pt x="196968" y="696134"/>
                </a:moveTo>
                <a:cubicBezTo>
                  <a:pt x="197819" y="695680"/>
                  <a:pt x="198765" y="695433"/>
                  <a:pt x="199729" y="695414"/>
                </a:cubicBezTo>
                <a:lnTo>
                  <a:pt x="276538" y="695414"/>
                </a:lnTo>
                <a:cubicBezTo>
                  <a:pt x="276704" y="695440"/>
                  <a:pt x="276865" y="695488"/>
                  <a:pt x="277018" y="695558"/>
                </a:cubicBezTo>
                <a:cubicBezTo>
                  <a:pt x="277282" y="696134"/>
                  <a:pt x="276754" y="696278"/>
                  <a:pt x="276442" y="696494"/>
                </a:cubicBezTo>
                <a:cubicBezTo>
                  <a:pt x="271474" y="699830"/>
                  <a:pt x="266505" y="703143"/>
                  <a:pt x="261584" y="706479"/>
                </a:cubicBezTo>
                <a:cubicBezTo>
                  <a:pt x="260732" y="707086"/>
                  <a:pt x="259702" y="707399"/>
                  <a:pt x="258656" y="707367"/>
                </a:cubicBezTo>
                <a:lnTo>
                  <a:pt x="176566" y="707367"/>
                </a:lnTo>
                <a:cubicBezTo>
                  <a:pt x="176262" y="707382"/>
                  <a:pt x="175958" y="707382"/>
                  <a:pt x="175654" y="707367"/>
                </a:cubicBezTo>
                <a:cubicBezTo>
                  <a:pt x="175894" y="706623"/>
                  <a:pt x="176374" y="706551"/>
                  <a:pt x="176758" y="706359"/>
                </a:cubicBezTo>
                <a:close/>
                <a:moveTo>
                  <a:pt x="255055" y="708975"/>
                </a:moveTo>
                <a:cubicBezTo>
                  <a:pt x="255828" y="708822"/>
                  <a:pt x="256632" y="708959"/>
                  <a:pt x="257312" y="709360"/>
                </a:cubicBezTo>
                <a:lnTo>
                  <a:pt x="255608" y="710536"/>
                </a:lnTo>
                <a:cubicBezTo>
                  <a:pt x="249775" y="714424"/>
                  <a:pt x="243918" y="718313"/>
                  <a:pt x="238109" y="722225"/>
                </a:cubicBezTo>
                <a:cubicBezTo>
                  <a:pt x="237113" y="722931"/>
                  <a:pt x="235922" y="723308"/>
                  <a:pt x="234701" y="723305"/>
                </a:cubicBezTo>
                <a:cubicBezTo>
                  <a:pt x="204889" y="723305"/>
                  <a:pt x="175062" y="723305"/>
                  <a:pt x="145218" y="723305"/>
                </a:cubicBezTo>
                <a:cubicBezTo>
                  <a:pt x="144674" y="723408"/>
                  <a:pt x="144113" y="723248"/>
                  <a:pt x="143706" y="722873"/>
                </a:cubicBezTo>
                <a:lnTo>
                  <a:pt x="146418" y="721457"/>
                </a:lnTo>
                <a:cubicBezTo>
                  <a:pt x="154099" y="717617"/>
                  <a:pt x="161804" y="713800"/>
                  <a:pt x="169461" y="709936"/>
                </a:cubicBezTo>
                <a:cubicBezTo>
                  <a:pt x="170608" y="709307"/>
                  <a:pt x="171897" y="708985"/>
                  <a:pt x="173205" y="709000"/>
                </a:cubicBezTo>
                <a:close/>
                <a:moveTo>
                  <a:pt x="235493" y="725922"/>
                </a:moveTo>
                <a:cubicBezTo>
                  <a:pt x="236470" y="725194"/>
                  <a:pt x="237661" y="724815"/>
                  <a:pt x="238877" y="724841"/>
                </a:cubicBezTo>
                <a:lnTo>
                  <a:pt x="330089" y="724841"/>
                </a:lnTo>
                <a:cubicBezTo>
                  <a:pt x="330569" y="724841"/>
                  <a:pt x="331097" y="724673"/>
                  <a:pt x="331601" y="725081"/>
                </a:cubicBezTo>
                <a:cubicBezTo>
                  <a:pt x="331601" y="725778"/>
                  <a:pt x="331001" y="726066"/>
                  <a:pt x="330617" y="726474"/>
                </a:cubicBezTo>
                <a:cubicBezTo>
                  <a:pt x="325816" y="731274"/>
                  <a:pt x="321016" y="736075"/>
                  <a:pt x="316215" y="740875"/>
                </a:cubicBezTo>
                <a:cubicBezTo>
                  <a:pt x="315418" y="741804"/>
                  <a:pt x="314247" y="742325"/>
                  <a:pt x="313023" y="742292"/>
                </a:cubicBezTo>
                <a:cubicBezTo>
                  <a:pt x="279755" y="742292"/>
                  <a:pt x="246486" y="742292"/>
                  <a:pt x="213218" y="742292"/>
                </a:cubicBezTo>
                <a:cubicBezTo>
                  <a:pt x="212670" y="742388"/>
                  <a:pt x="212109" y="742220"/>
                  <a:pt x="211706" y="741836"/>
                </a:cubicBezTo>
                <a:lnTo>
                  <a:pt x="216003" y="738979"/>
                </a:lnTo>
                <a:close/>
                <a:moveTo>
                  <a:pt x="310478" y="743828"/>
                </a:moveTo>
                <a:cubicBezTo>
                  <a:pt x="311225" y="743708"/>
                  <a:pt x="311990" y="743799"/>
                  <a:pt x="312687" y="744092"/>
                </a:cubicBezTo>
                <a:cubicBezTo>
                  <a:pt x="312312" y="744754"/>
                  <a:pt x="311815" y="745342"/>
                  <a:pt x="311222" y="745820"/>
                </a:cubicBezTo>
                <a:cubicBezTo>
                  <a:pt x="305078" y="751989"/>
                  <a:pt x="298933" y="758110"/>
                  <a:pt x="292836" y="764302"/>
                </a:cubicBezTo>
                <a:cubicBezTo>
                  <a:pt x="292250" y="765013"/>
                  <a:pt x="291355" y="765397"/>
                  <a:pt x="290436" y="765334"/>
                </a:cubicBezTo>
                <a:lnTo>
                  <a:pt x="177094" y="765334"/>
                </a:lnTo>
                <a:cubicBezTo>
                  <a:pt x="177574" y="764206"/>
                  <a:pt x="178390" y="763990"/>
                  <a:pt x="179014" y="763558"/>
                </a:cubicBezTo>
                <a:cubicBezTo>
                  <a:pt x="188255" y="757365"/>
                  <a:pt x="197544" y="751197"/>
                  <a:pt x="206786" y="744980"/>
                </a:cubicBezTo>
                <a:cubicBezTo>
                  <a:pt x="207927" y="744190"/>
                  <a:pt x="209287" y="743780"/>
                  <a:pt x="210674" y="743804"/>
                </a:cubicBezTo>
                <a:close/>
                <a:moveTo>
                  <a:pt x="290988" y="768383"/>
                </a:moveTo>
                <a:cubicBezTo>
                  <a:pt x="291941" y="767382"/>
                  <a:pt x="293280" y="766839"/>
                  <a:pt x="294660" y="766895"/>
                </a:cubicBezTo>
                <a:lnTo>
                  <a:pt x="406562" y="766895"/>
                </a:lnTo>
                <a:cubicBezTo>
                  <a:pt x="407330" y="766895"/>
                  <a:pt x="408098" y="766895"/>
                  <a:pt x="408818" y="766895"/>
                </a:cubicBezTo>
                <a:cubicBezTo>
                  <a:pt x="408893" y="767466"/>
                  <a:pt x="408737" y="768044"/>
                  <a:pt x="408386" y="768503"/>
                </a:cubicBezTo>
                <a:cubicBezTo>
                  <a:pt x="404474" y="776352"/>
                  <a:pt x="400513" y="784177"/>
                  <a:pt x="396649" y="792050"/>
                </a:cubicBezTo>
                <a:cubicBezTo>
                  <a:pt x="396236" y="793207"/>
                  <a:pt x="395086" y="793929"/>
                  <a:pt x="393865" y="793802"/>
                </a:cubicBezTo>
                <a:cubicBezTo>
                  <a:pt x="351732" y="793802"/>
                  <a:pt x="309607" y="793802"/>
                  <a:pt x="267489" y="793802"/>
                </a:cubicBezTo>
                <a:cubicBezTo>
                  <a:pt x="266971" y="793898"/>
                  <a:pt x="266438" y="793749"/>
                  <a:pt x="266049" y="793394"/>
                </a:cubicBezTo>
                <a:cubicBezTo>
                  <a:pt x="266529" y="792866"/>
                  <a:pt x="266937" y="792410"/>
                  <a:pt x="267369" y="791978"/>
                </a:cubicBezTo>
                <a:cubicBezTo>
                  <a:pt x="275242" y="784057"/>
                  <a:pt x="283163" y="776208"/>
                  <a:pt x="290988" y="768263"/>
                </a:cubicBezTo>
                <a:close/>
                <a:moveTo>
                  <a:pt x="393121" y="795338"/>
                </a:moveTo>
                <a:lnTo>
                  <a:pt x="394369" y="795338"/>
                </a:lnTo>
                <a:cubicBezTo>
                  <a:pt x="394825" y="796130"/>
                  <a:pt x="394369" y="796610"/>
                  <a:pt x="394057" y="797114"/>
                </a:cubicBezTo>
                <a:cubicBezTo>
                  <a:pt x="388848" y="807556"/>
                  <a:pt x="383615" y="817973"/>
                  <a:pt x="378455" y="828438"/>
                </a:cubicBezTo>
                <a:cubicBezTo>
                  <a:pt x="377979" y="829662"/>
                  <a:pt x="376731" y="830404"/>
                  <a:pt x="375430" y="830238"/>
                </a:cubicBezTo>
                <a:cubicBezTo>
                  <a:pt x="327424" y="830238"/>
                  <a:pt x="279418" y="830238"/>
                  <a:pt x="231413" y="830238"/>
                </a:cubicBezTo>
                <a:lnTo>
                  <a:pt x="229180" y="830238"/>
                </a:lnTo>
                <a:cubicBezTo>
                  <a:pt x="230044" y="829326"/>
                  <a:pt x="230428" y="828894"/>
                  <a:pt x="230860" y="828486"/>
                </a:cubicBezTo>
                <a:cubicBezTo>
                  <a:pt x="241398" y="817925"/>
                  <a:pt x="251983" y="807388"/>
                  <a:pt x="262496" y="796802"/>
                </a:cubicBezTo>
                <a:cubicBezTo>
                  <a:pt x="263365" y="795840"/>
                  <a:pt x="264609" y="795305"/>
                  <a:pt x="265905" y="795338"/>
                </a:cubicBezTo>
                <a:cubicBezTo>
                  <a:pt x="308325" y="795369"/>
                  <a:pt x="350731" y="795369"/>
                  <a:pt x="393121" y="795338"/>
                </a:cubicBezTo>
                <a:close/>
                <a:moveTo>
                  <a:pt x="229900" y="831751"/>
                </a:moveTo>
                <a:cubicBezTo>
                  <a:pt x="277906" y="831751"/>
                  <a:pt x="325912" y="831751"/>
                  <a:pt x="373918" y="831751"/>
                </a:cubicBezTo>
                <a:lnTo>
                  <a:pt x="376606" y="831751"/>
                </a:lnTo>
                <a:cubicBezTo>
                  <a:pt x="376078" y="832903"/>
                  <a:pt x="375766" y="833623"/>
                  <a:pt x="375430" y="834295"/>
                </a:cubicBezTo>
                <a:cubicBezTo>
                  <a:pt x="368493" y="848193"/>
                  <a:pt x="361509" y="862066"/>
                  <a:pt x="354644" y="875988"/>
                </a:cubicBezTo>
                <a:cubicBezTo>
                  <a:pt x="354097" y="877565"/>
                  <a:pt x="352536" y="878559"/>
                  <a:pt x="350875" y="878388"/>
                </a:cubicBezTo>
                <a:cubicBezTo>
                  <a:pt x="295284" y="878388"/>
                  <a:pt x="239701" y="878388"/>
                  <a:pt x="184127" y="878388"/>
                </a:cubicBezTo>
                <a:cubicBezTo>
                  <a:pt x="183179" y="878496"/>
                  <a:pt x="182219" y="878388"/>
                  <a:pt x="181318" y="878076"/>
                </a:cubicBezTo>
                <a:lnTo>
                  <a:pt x="183095" y="876252"/>
                </a:lnTo>
                <a:cubicBezTo>
                  <a:pt x="197304" y="862026"/>
                  <a:pt x="211514" y="847801"/>
                  <a:pt x="225724" y="833575"/>
                </a:cubicBezTo>
                <a:cubicBezTo>
                  <a:pt x="226771" y="832370"/>
                  <a:pt x="228305" y="831700"/>
                  <a:pt x="229900" y="831751"/>
                </a:cubicBezTo>
                <a:close/>
                <a:moveTo>
                  <a:pt x="356612" y="875796"/>
                </a:moveTo>
                <a:cubicBezTo>
                  <a:pt x="363573" y="861850"/>
                  <a:pt x="370606" y="847905"/>
                  <a:pt x="377495" y="833911"/>
                </a:cubicBezTo>
                <a:cubicBezTo>
                  <a:pt x="378059" y="832440"/>
                  <a:pt x="379556" y="831547"/>
                  <a:pt x="381119" y="831751"/>
                </a:cubicBezTo>
                <a:cubicBezTo>
                  <a:pt x="429125" y="831751"/>
                  <a:pt x="477220" y="831751"/>
                  <a:pt x="525401" y="831751"/>
                </a:cubicBezTo>
                <a:lnTo>
                  <a:pt x="525929" y="831751"/>
                </a:lnTo>
                <a:cubicBezTo>
                  <a:pt x="528185" y="831751"/>
                  <a:pt x="528329" y="831751"/>
                  <a:pt x="528329" y="834151"/>
                </a:cubicBezTo>
                <a:lnTo>
                  <a:pt x="528329" y="876012"/>
                </a:lnTo>
                <a:cubicBezTo>
                  <a:pt x="528329" y="878412"/>
                  <a:pt x="528329" y="878412"/>
                  <a:pt x="525809" y="878412"/>
                </a:cubicBezTo>
                <a:lnTo>
                  <a:pt x="355700" y="878412"/>
                </a:lnTo>
                <a:cubicBezTo>
                  <a:pt x="355758" y="877476"/>
                  <a:pt x="356065" y="876574"/>
                  <a:pt x="356588" y="875796"/>
                </a:cubicBezTo>
                <a:close/>
                <a:moveTo>
                  <a:pt x="526913" y="794186"/>
                </a:moveTo>
                <a:lnTo>
                  <a:pt x="524825" y="794186"/>
                </a:lnTo>
                <a:cubicBezTo>
                  <a:pt x="483588" y="794186"/>
                  <a:pt x="442351" y="794186"/>
                  <a:pt x="401114" y="794186"/>
                </a:cubicBezTo>
                <a:cubicBezTo>
                  <a:pt x="399961" y="794186"/>
                  <a:pt x="398713" y="794762"/>
                  <a:pt x="397705" y="793490"/>
                </a:cubicBezTo>
                <a:lnTo>
                  <a:pt x="397705" y="793490"/>
                </a:lnTo>
                <a:cubicBezTo>
                  <a:pt x="401858" y="785185"/>
                  <a:pt x="406058" y="776904"/>
                  <a:pt x="410163" y="768575"/>
                </a:cubicBezTo>
                <a:cubicBezTo>
                  <a:pt x="410583" y="767344"/>
                  <a:pt x="411797" y="766566"/>
                  <a:pt x="413091" y="766703"/>
                </a:cubicBezTo>
                <a:cubicBezTo>
                  <a:pt x="450728" y="766703"/>
                  <a:pt x="488333" y="766703"/>
                  <a:pt x="525905" y="766703"/>
                </a:cubicBezTo>
                <a:cubicBezTo>
                  <a:pt x="528137" y="766703"/>
                  <a:pt x="528161" y="766703"/>
                  <a:pt x="528161" y="769103"/>
                </a:cubicBezTo>
                <a:cubicBezTo>
                  <a:pt x="528161" y="777264"/>
                  <a:pt x="528161" y="785425"/>
                  <a:pt x="528161" y="793586"/>
                </a:cubicBezTo>
                <a:cubicBezTo>
                  <a:pt x="527897" y="794035"/>
                  <a:pt x="527410" y="794301"/>
                  <a:pt x="526889" y="794282"/>
                </a:cubicBezTo>
                <a:close/>
                <a:moveTo>
                  <a:pt x="410883" y="763534"/>
                </a:moveTo>
                <a:cubicBezTo>
                  <a:pt x="410556" y="764631"/>
                  <a:pt x="409500" y="765344"/>
                  <a:pt x="408362" y="765238"/>
                </a:cubicBezTo>
                <a:lnTo>
                  <a:pt x="295380" y="765238"/>
                </a:lnTo>
                <a:cubicBezTo>
                  <a:pt x="295236" y="765238"/>
                  <a:pt x="295068" y="765238"/>
                  <a:pt x="294732" y="765118"/>
                </a:cubicBezTo>
                <a:cubicBezTo>
                  <a:pt x="294900" y="764134"/>
                  <a:pt x="295572" y="763774"/>
                  <a:pt x="296029" y="763318"/>
                </a:cubicBezTo>
                <a:cubicBezTo>
                  <a:pt x="302053" y="757269"/>
                  <a:pt x="308030" y="751317"/>
                  <a:pt x="314079" y="745220"/>
                </a:cubicBezTo>
                <a:cubicBezTo>
                  <a:pt x="315005" y="744190"/>
                  <a:pt x="316345" y="743636"/>
                  <a:pt x="317727" y="743708"/>
                </a:cubicBezTo>
                <a:lnTo>
                  <a:pt x="418324" y="743708"/>
                </a:lnTo>
                <a:cubicBezTo>
                  <a:pt x="418996" y="743708"/>
                  <a:pt x="419668" y="743708"/>
                  <a:pt x="420292" y="743708"/>
                </a:cubicBezTo>
                <a:cubicBezTo>
                  <a:pt x="420412" y="744272"/>
                  <a:pt x="420282" y="744858"/>
                  <a:pt x="419932" y="745316"/>
                </a:cubicBezTo>
                <a:cubicBezTo>
                  <a:pt x="416907" y="751437"/>
                  <a:pt x="413859" y="757461"/>
                  <a:pt x="410883" y="763534"/>
                </a:cubicBezTo>
                <a:close/>
                <a:moveTo>
                  <a:pt x="419260" y="742172"/>
                </a:moveTo>
                <a:cubicBezTo>
                  <a:pt x="405146" y="742172"/>
                  <a:pt x="391008" y="742172"/>
                  <a:pt x="376871" y="742172"/>
                </a:cubicBezTo>
                <a:lnTo>
                  <a:pt x="317943" y="742172"/>
                </a:lnTo>
                <a:cubicBezTo>
                  <a:pt x="317703" y="741235"/>
                  <a:pt x="318399" y="740971"/>
                  <a:pt x="318783" y="740587"/>
                </a:cubicBezTo>
                <a:cubicBezTo>
                  <a:pt x="323584" y="735787"/>
                  <a:pt x="328385" y="730986"/>
                  <a:pt x="333185" y="726042"/>
                </a:cubicBezTo>
                <a:cubicBezTo>
                  <a:pt x="334018" y="725149"/>
                  <a:pt x="335209" y="724681"/>
                  <a:pt x="336426" y="724769"/>
                </a:cubicBezTo>
                <a:lnTo>
                  <a:pt x="428165" y="724769"/>
                </a:lnTo>
                <a:cubicBezTo>
                  <a:pt x="428741" y="724769"/>
                  <a:pt x="429317" y="724769"/>
                  <a:pt x="429845" y="724769"/>
                </a:cubicBezTo>
                <a:cubicBezTo>
                  <a:pt x="430003" y="725245"/>
                  <a:pt x="429915" y="725768"/>
                  <a:pt x="429605" y="726162"/>
                </a:cubicBezTo>
                <a:cubicBezTo>
                  <a:pt x="427205" y="730794"/>
                  <a:pt x="424924" y="735379"/>
                  <a:pt x="422692" y="740059"/>
                </a:cubicBezTo>
                <a:cubicBezTo>
                  <a:pt x="422186" y="741483"/>
                  <a:pt x="420758" y="742361"/>
                  <a:pt x="419260" y="742172"/>
                </a:cubicBezTo>
                <a:close/>
                <a:moveTo>
                  <a:pt x="428645" y="723161"/>
                </a:moveTo>
                <a:lnTo>
                  <a:pt x="339162" y="723161"/>
                </a:lnTo>
                <a:cubicBezTo>
                  <a:pt x="338360" y="723284"/>
                  <a:pt x="337539" y="723226"/>
                  <a:pt x="336762" y="722993"/>
                </a:cubicBezTo>
                <a:cubicBezTo>
                  <a:pt x="336762" y="722225"/>
                  <a:pt x="337338" y="721937"/>
                  <a:pt x="337722" y="721553"/>
                </a:cubicBezTo>
                <a:cubicBezTo>
                  <a:pt x="341490" y="717761"/>
                  <a:pt x="345307" y="713992"/>
                  <a:pt x="349051" y="710176"/>
                </a:cubicBezTo>
                <a:cubicBezTo>
                  <a:pt x="349786" y="709312"/>
                  <a:pt x="350868" y="708817"/>
                  <a:pt x="352003" y="708831"/>
                </a:cubicBezTo>
                <a:cubicBezTo>
                  <a:pt x="380248" y="708831"/>
                  <a:pt x="408499" y="708831"/>
                  <a:pt x="436758" y="708831"/>
                </a:cubicBezTo>
                <a:cubicBezTo>
                  <a:pt x="437094" y="708831"/>
                  <a:pt x="437454" y="708831"/>
                  <a:pt x="438150" y="708951"/>
                </a:cubicBezTo>
                <a:cubicBezTo>
                  <a:pt x="435750" y="713560"/>
                  <a:pt x="433662" y="717857"/>
                  <a:pt x="431549" y="722177"/>
                </a:cubicBezTo>
                <a:cubicBezTo>
                  <a:pt x="431288" y="722844"/>
                  <a:pt x="430601" y="723243"/>
                  <a:pt x="429893" y="723137"/>
                </a:cubicBezTo>
                <a:cubicBezTo>
                  <a:pt x="429478" y="723123"/>
                  <a:pt x="429060" y="723132"/>
                  <a:pt x="428645" y="723161"/>
                </a:cubicBezTo>
                <a:close/>
                <a:moveTo>
                  <a:pt x="439182" y="710512"/>
                </a:moveTo>
                <a:cubicBezTo>
                  <a:pt x="439593" y="709348"/>
                  <a:pt x="440769" y="708635"/>
                  <a:pt x="441991" y="708807"/>
                </a:cubicBezTo>
                <a:cubicBezTo>
                  <a:pt x="448567" y="708807"/>
                  <a:pt x="455144" y="708807"/>
                  <a:pt x="461721" y="708807"/>
                </a:cubicBezTo>
                <a:lnTo>
                  <a:pt x="525137" y="708807"/>
                </a:lnTo>
                <a:cubicBezTo>
                  <a:pt x="526193" y="708807"/>
                  <a:pt x="527249" y="708807"/>
                  <a:pt x="528281" y="708807"/>
                </a:cubicBezTo>
                <a:lnTo>
                  <a:pt x="528281" y="708807"/>
                </a:lnTo>
                <a:cubicBezTo>
                  <a:pt x="528725" y="709228"/>
                  <a:pt x="528939" y="709835"/>
                  <a:pt x="528857" y="710440"/>
                </a:cubicBezTo>
                <a:lnTo>
                  <a:pt x="528857" y="721361"/>
                </a:lnTo>
                <a:cubicBezTo>
                  <a:pt x="528944" y="721956"/>
                  <a:pt x="528716" y="722556"/>
                  <a:pt x="528257" y="722945"/>
                </a:cubicBezTo>
                <a:cubicBezTo>
                  <a:pt x="527633" y="723761"/>
                  <a:pt x="526697" y="723545"/>
                  <a:pt x="525857" y="723545"/>
                </a:cubicBezTo>
                <a:lnTo>
                  <a:pt x="435342" y="723545"/>
                </a:lnTo>
                <a:cubicBezTo>
                  <a:pt x="434502" y="723545"/>
                  <a:pt x="433541" y="723833"/>
                  <a:pt x="432941" y="722825"/>
                </a:cubicBezTo>
                <a:cubicBezTo>
                  <a:pt x="435078" y="718817"/>
                  <a:pt x="437214" y="714688"/>
                  <a:pt x="439182" y="710512"/>
                </a:cubicBezTo>
                <a:close/>
                <a:moveTo>
                  <a:pt x="526577" y="707271"/>
                </a:moveTo>
                <a:cubicBezTo>
                  <a:pt x="526313" y="707247"/>
                  <a:pt x="526049" y="707247"/>
                  <a:pt x="525785" y="707271"/>
                </a:cubicBezTo>
                <a:lnTo>
                  <a:pt x="440934" y="707271"/>
                </a:lnTo>
                <a:cubicBezTo>
                  <a:pt x="441895" y="705327"/>
                  <a:pt x="442639" y="703791"/>
                  <a:pt x="443335" y="702231"/>
                </a:cubicBezTo>
                <a:cubicBezTo>
                  <a:pt x="444031" y="700670"/>
                  <a:pt x="445231" y="698462"/>
                  <a:pt x="446143" y="696566"/>
                </a:cubicBezTo>
                <a:cubicBezTo>
                  <a:pt x="446397" y="695697"/>
                  <a:pt x="447266" y="695159"/>
                  <a:pt x="448159" y="695318"/>
                </a:cubicBezTo>
                <a:cubicBezTo>
                  <a:pt x="448599" y="695354"/>
                  <a:pt x="449040" y="695354"/>
                  <a:pt x="449479" y="695318"/>
                </a:cubicBezTo>
                <a:lnTo>
                  <a:pt x="525329" y="695318"/>
                </a:lnTo>
                <a:cubicBezTo>
                  <a:pt x="528593" y="695318"/>
                  <a:pt x="528209" y="694958"/>
                  <a:pt x="528233" y="698318"/>
                </a:cubicBezTo>
                <a:cubicBezTo>
                  <a:pt x="528233" y="700718"/>
                  <a:pt x="528233" y="703119"/>
                  <a:pt x="528233" y="705519"/>
                </a:cubicBezTo>
                <a:cubicBezTo>
                  <a:pt x="528329" y="706719"/>
                  <a:pt x="528041" y="707487"/>
                  <a:pt x="526577" y="707271"/>
                </a:cubicBezTo>
                <a:close/>
                <a:moveTo>
                  <a:pt x="451952" y="681468"/>
                </a:moveTo>
                <a:cubicBezTo>
                  <a:pt x="451786" y="681886"/>
                  <a:pt x="451368" y="682147"/>
                  <a:pt x="450920" y="682116"/>
                </a:cubicBezTo>
                <a:lnTo>
                  <a:pt x="380087" y="682116"/>
                </a:lnTo>
                <a:cubicBezTo>
                  <a:pt x="379216" y="682241"/>
                  <a:pt x="378328" y="682126"/>
                  <a:pt x="377519" y="681780"/>
                </a:cubicBezTo>
                <a:cubicBezTo>
                  <a:pt x="380135" y="679164"/>
                  <a:pt x="382655" y="676668"/>
                  <a:pt x="385152" y="674123"/>
                </a:cubicBezTo>
                <a:cubicBezTo>
                  <a:pt x="385872" y="673379"/>
                  <a:pt x="386784" y="673619"/>
                  <a:pt x="387552" y="673619"/>
                </a:cubicBezTo>
                <a:lnTo>
                  <a:pt x="455792" y="673619"/>
                </a:lnTo>
                <a:cubicBezTo>
                  <a:pt x="454424" y="676499"/>
                  <a:pt x="453128" y="678972"/>
                  <a:pt x="451952" y="681468"/>
                </a:cubicBezTo>
                <a:close/>
                <a:moveTo>
                  <a:pt x="455816" y="672035"/>
                </a:moveTo>
                <a:lnTo>
                  <a:pt x="389736" y="672035"/>
                </a:lnTo>
                <a:cubicBezTo>
                  <a:pt x="388980" y="672174"/>
                  <a:pt x="388200" y="672001"/>
                  <a:pt x="387576" y="671555"/>
                </a:cubicBezTo>
                <a:cubicBezTo>
                  <a:pt x="389736" y="669467"/>
                  <a:pt x="391776" y="667546"/>
                  <a:pt x="393745" y="665554"/>
                </a:cubicBezTo>
                <a:cubicBezTo>
                  <a:pt x="394285" y="664968"/>
                  <a:pt x="395065" y="664668"/>
                  <a:pt x="395857" y="664738"/>
                </a:cubicBezTo>
                <a:cubicBezTo>
                  <a:pt x="396361" y="664738"/>
                  <a:pt x="396913" y="664738"/>
                  <a:pt x="397417" y="664738"/>
                </a:cubicBezTo>
                <a:lnTo>
                  <a:pt x="460089" y="664738"/>
                </a:lnTo>
                <a:cubicBezTo>
                  <a:pt x="459193" y="667057"/>
                  <a:pt x="458133" y="669311"/>
                  <a:pt x="456920" y="671483"/>
                </a:cubicBezTo>
                <a:cubicBezTo>
                  <a:pt x="456700" y="671874"/>
                  <a:pt x="456263" y="672093"/>
                  <a:pt x="455816" y="672035"/>
                </a:cubicBezTo>
                <a:close/>
                <a:moveTo>
                  <a:pt x="528353" y="575135"/>
                </a:moveTo>
                <a:lnTo>
                  <a:pt x="528353" y="575135"/>
                </a:lnTo>
                <a:cubicBezTo>
                  <a:pt x="527657" y="575879"/>
                  <a:pt x="526745" y="575687"/>
                  <a:pt x="525953" y="575687"/>
                </a:cubicBezTo>
                <a:lnTo>
                  <a:pt x="485148" y="575687"/>
                </a:lnTo>
                <a:cubicBezTo>
                  <a:pt x="482556" y="575687"/>
                  <a:pt x="482460" y="575687"/>
                  <a:pt x="482460" y="572999"/>
                </a:cubicBezTo>
                <a:lnTo>
                  <a:pt x="482460" y="532266"/>
                </a:lnTo>
                <a:cubicBezTo>
                  <a:pt x="482460" y="531426"/>
                  <a:pt x="482268" y="530489"/>
                  <a:pt x="483012" y="529865"/>
                </a:cubicBezTo>
                <a:cubicBezTo>
                  <a:pt x="483859" y="529393"/>
                  <a:pt x="484843" y="529232"/>
                  <a:pt x="485796" y="529409"/>
                </a:cubicBezTo>
                <a:lnTo>
                  <a:pt x="525689" y="529409"/>
                </a:lnTo>
                <a:cubicBezTo>
                  <a:pt x="526642" y="529249"/>
                  <a:pt x="527621" y="529407"/>
                  <a:pt x="528473" y="529865"/>
                </a:cubicBezTo>
                <a:cubicBezTo>
                  <a:pt x="528915" y="530732"/>
                  <a:pt x="529066" y="531716"/>
                  <a:pt x="528905" y="532674"/>
                </a:cubicBezTo>
                <a:lnTo>
                  <a:pt x="528905" y="572519"/>
                </a:lnTo>
                <a:cubicBezTo>
                  <a:pt x="529016" y="573428"/>
                  <a:pt x="528821" y="574348"/>
                  <a:pt x="528353" y="575135"/>
                </a:cubicBezTo>
                <a:close/>
                <a:moveTo>
                  <a:pt x="525953" y="622589"/>
                </a:moveTo>
                <a:lnTo>
                  <a:pt x="484812" y="622589"/>
                </a:lnTo>
                <a:cubicBezTo>
                  <a:pt x="482772" y="622589"/>
                  <a:pt x="482700" y="622757"/>
                  <a:pt x="482700" y="620669"/>
                </a:cubicBezTo>
                <a:cubicBezTo>
                  <a:pt x="482700" y="606795"/>
                  <a:pt x="482700" y="592921"/>
                  <a:pt x="482700" y="579047"/>
                </a:cubicBezTo>
                <a:cubicBezTo>
                  <a:pt x="482700" y="576983"/>
                  <a:pt x="482700" y="576935"/>
                  <a:pt x="484932" y="576935"/>
                </a:cubicBezTo>
                <a:lnTo>
                  <a:pt x="526025" y="576935"/>
                </a:lnTo>
                <a:cubicBezTo>
                  <a:pt x="528233" y="576935"/>
                  <a:pt x="528257" y="576935"/>
                  <a:pt x="528257" y="579336"/>
                </a:cubicBezTo>
                <a:lnTo>
                  <a:pt x="528257" y="620141"/>
                </a:lnTo>
                <a:cubicBezTo>
                  <a:pt x="528281" y="622661"/>
                  <a:pt x="528617" y="622589"/>
                  <a:pt x="525929" y="622589"/>
                </a:cubicBezTo>
                <a:close/>
                <a:moveTo>
                  <a:pt x="482364" y="12842"/>
                </a:moveTo>
                <a:cubicBezTo>
                  <a:pt x="482364" y="10273"/>
                  <a:pt x="482364" y="10153"/>
                  <a:pt x="485052" y="10153"/>
                </a:cubicBezTo>
                <a:lnTo>
                  <a:pt x="525857" y="10153"/>
                </a:lnTo>
                <a:cubicBezTo>
                  <a:pt x="526721" y="10153"/>
                  <a:pt x="527633" y="9961"/>
                  <a:pt x="528257" y="10705"/>
                </a:cubicBezTo>
                <a:cubicBezTo>
                  <a:pt x="528730" y="11552"/>
                  <a:pt x="528891" y="12537"/>
                  <a:pt x="528713" y="13490"/>
                </a:cubicBezTo>
                <a:lnTo>
                  <a:pt x="528713" y="53335"/>
                </a:lnTo>
                <a:cubicBezTo>
                  <a:pt x="528886" y="54293"/>
                  <a:pt x="528735" y="55281"/>
                  <a:pt x="528281" y="56143"/>
                </a:cubicBezTo>
                <a:lnTo>
                  <a:pt x="528281" y="56143"/>
                </a:lnTo>
                <a:cubicBezTo>
                  <a:pt x="527434" y="56613"/>
                  <a:pt x="526450" y="56774"/>
                  <a:pt x="525497" y="56599"/>
                </a:cubicBezTo>
                <a:lnTo>
                  <a:pt x="485700" y="56599"/>
                </a:lnTo>
                <a:cubicBezTo>
                  <a:pt x="484747" y="56787"/>
                  <a:pt x="483758" y="56625"/>
                  <a:pt x="482916" y="56143"/>
                </a:cubicBezTo>
                <a:lnTo>
                  <a:pt x="482916" y="56143"/>
                </a:lnTo>
                <a:cubicBezTo>
                  <a:pt x="482172" y="55447"/>
                  <a:pt x="482364" y="54535"/>
                  <a:pt x="482364" y="53743"/>
                </a:cubicBezTo>
                <a:close/>
                <a:moveTo>
                  <a:pt x="485076" y="435294"/>
                </a:moveTo>
                <a:lnTo>
                  <a:pt x="526169" y="435294"/>
                </a:lnTo>
                <a:cubicBezTo>
                  <a:pt x="528257" y="435294"/>
                  <a:pt x="528281" y="435294"/>
                  <a:pt x="528281" y="437478"/>
                </a:cubicBezTo>
                <a:lnTo>
                  <a:pt x="528281" y="478571"/>
                </a:lnTo>
                <a:cubicBezTo>
                  <a:pt x="528281" y="480971"/>
                  <a:pt x="528281" y="480971"/>
                  <a:pt x="526073" y="480971"/>
                </a:cubicBezTo>
                <a:lnTo>
                  <a:pt x="484956" y="480971"/>
                </a:lnTo>
                <a:cubicBezTo>
                  <a:pt x="482748" y="480971"/>
                  <a:pt x="482724" y="480971"/>
                  <a:pt x="482700" y="478571"/>
                </a:cubicBezTo>
                <a:lnTo>
                  <a:pt x="482700" y="437574"/>
                </a:lnTo>
                <a:cubicBezTo>
                  <a:pt x="482700" y="435150"/>
                  <a:pt x="482604" y="435366"/>
                  <a:pt x="485076" y="435366"/>
                </a:cubicBezTo>
                <a:close/>
                <a:moveTo>
                  <a:pt x="528281" y="431765"/>
                </a:moveTo>
                <a:cubicBezTo>
                  <a:pt x="528281" y="433686"/>
                  <a:pt x="528281" y="433710"/>
                  <a:pt x="526145" y="433710"/>
                </a:cubicBezTo>
                <a:lnTo>
                  <a:pt x="484812" y="433710"/>
                </a:lnTo>
                <a:cubicBezTo>
                  <a:pt x="482772" y="433710"/>
                  <a:pt x="482724" y="433710"/>
                  <a:pt x="482724" y="431717"/>
                </a:cubicBezTo>
                <a:cubicBezTo>
                  <a:pt x="482724" y="417875"/>
                  <a:pt x="482724" y="404011"/>
                  <a:pt x="482724" y="390120"/>
                </a:cubicBezTo>
                <a:cubicBezTo>
                  <a:pt x="482724" y="388104"/>
                  <a:pt x="482724" y="388056"/>
                  <a:pt x="484740" y="388056"/>
                </a:cubicBezTo>
                <a:lnTo>
                  <a:pt x="526337" y="388056"/>
                </a:lnTo>
                <a:cubicBezTo>
                  <a:pt x="528233" y="388056"/>
                  <a:pt x="528281" y="388056"/>
                  <a:pt x="528281" y="389904"/>
                </a:cubicBezTo>
                <a:close/>
                <a:moveTo>
                  <a:pt x="528281" y="384575"/>
                </a:moveTo>
                <a:cubicBezTo>
                  <a:pt x="528281" y="386424"/>
                  <a:pt x="528281" y="386448"/>
                  <a:pt x="526409" y="386448"/>
                </a:cubicBezTo>
                <a:lnTo>
                  <a:pt x="484596" y="386448"/>
                </a:lnTo>
                <a:cubicBezTo>
                  <a:pt x="482748" y="386448"/>
                  <a:pt x="482724" y="386448"/>
                  <a:pt x="482724" y="384575"/>
                </a:cubicBezTo>
                <a:cubicBezTo>
                  <a:pt x="482724" y="370630"/>
                  <a:pt x="482724" y="356684"/>
                  <a:pt x="482724" y="342738"/>
                </a:cubicBezTo>
                <a:cubicBezTo>
                  <a:pt x="482724" y="341418"/>
                  <a:pt x="483084" y="340938"/>
                  <a:pt x="484500" y="340938"/>
                </a:cubicBezTo>
                <a:cubicBezTo>
                  <a:pt x="498518" y="340938"/>
                  <a:pt x="512559" y="340938"/>
                  <a:pt x="526577" y="340938"/>
                </a:cubicBezTo>
                <a:cubicBezTo>
                  <a:pt x="527945" y="340938"/>
                  <a:pt x="528353" y="341322"/>
                  <a:pt x="528353" y="342714"/>
                </a:cubicBezTo>
                <a:cubicBezTo>
                  <a:pt x="528257" y="356756"/>
                  <a:pt x="528281" y="370702"/>
                  <a:pt x="528281" y="384647"/>
                </a:cubicBezTo>
                <a:close/>
                <a:moveTo>
                  <a:pt x="528113" y="339402"/>
                </a:moveTo>
                <a:lnTo>
                  <a:pt x="485484" y="339402"/>
                </a:lnTo>
                <a:cubicBezTo>
                  <a:pt x="482772" y="339402"/>
                  <a:pt x="482700" y="339834"/>
                  <a:pt x="482700" y="336762"/>
                </a:cubicBezTo>
                <a:cubicBezTo>
                  <a:pt x="482700" y="334361"/>
                  <a:pt x="482700" y="331841"/>
                  <a:pt x="482700" y="329393"/>
                </a:cubicBezTo>
                <a:cubicBezTo>
                  <a:pt x="482700" y="318430"/>
                  <a:pt x="482700" y="307461"/>
                  <a:pt x="482700" y="296485"/>
                </a:cubicBezTo>
                <a:cubicBezTo>
                  <a:pt x="482563" y="295527"/>
                  <a:pt x="482647" y="294550"/>
                  <a:pt x="482940" y="293628"/>
                </a:cubicBezTo>
                <a:cubicBezTo>
                  <a:pt x="483660" y="292908"/>
                  <a:pt x="484572" y="293124"/>
                  <a:pt x="485340" y="293124"/>
                </a:cubicBezTo>
                <a:cubicBezTo>
                  <a:pt x="498798" y="293124"/>
                  <a:pt x="512264" y="293124"/>
                  <a:pt x="525737" y="293124"/>
                </a:cubicBezTo>
                <a:cubicBezTo>
                  <a:pt x="526553" y="293124"/>
                  <a:pt x="527489" y="292884"/>
                  <a:pt x="528137" y="293700"/>
                </a:cubicBezTo>
                <a:cubicBezTo>
                  <a:pt x="528785" y="294516"/>
                  <a:pt x="528737" y="295260"/>
                  <a:pt x="528737" y="296101"/>
                </a:cubicBezTo>
                <a:lnTo>
                  <a:pt x="528737" y="337122"/>
                </a:lnTo>
                <a:cubicBezTo>
                  <a:pt x="528809" y="337962"/>
                  <a:pt x="529073" y="338922"/>
                  <a:pt x="528113" y="339474"/>
                </a:cubicBezTo>
                <a:close/>
                <a:moveTo>
                  <a:pt x="528809" y="249463"/>
                </a:moveTo>
                <a:lnTo>
                  <a:pt x="528809" y="289332"/>
                </a:lnTo>
                <a:cubicBezTo>
                  <a:pt x="528980" y="290282"/>
                  <a:pt x="528828" y="291262"/>
                  <a:pt x="528377" y="292116"/>
                </a:cubicBezTo>
                <a:lnTo>
                  <a:pt x="528377" y="292116"/>
                </a:lnTo>
                <a:cubicBezTo>
                  <a:pt x="527532" y="292594"/>
                  <a:pt x="526548" y="292764"/>
                  <a:pt x="525593" y="292596"/>
                </a:cubicBezTo>
                <a:lnTo>
                  <a:pt x="485700" y="292596"/>
                </a:lnTo>
                <a:cubicBezTo>
                  <a:pt x="484747" y="292771"/>
                  <a:pt x="483763" y="292611"/>
                  <a:pt x="482916" y="292140"/>
                </a:cubicBezTo>
                <a:lnTo>
                  <a:pt x="482916" y="292140"/>
                </a:lnTo>
                <a:cubicBezTo>
                  <a:pt x="482172" y="291444"/>
                  <a:pt x="482364" y="290508"/>
                  <a:pt x="482364" y="289740"/>
                </a:cubicBezTo>
                <a:lnTo>
                  <a:pt x="482364" y="248935"/>
                </a:lnTo>
                <a:cubicBezTo>
                  <a:pt x="482364" y="246366"/>
                  <a:pt x="482364" y="246270"/>
                  <a:pt x="485052" y="246270"/>
                </a:cubicBezTo>
                <a:cubicBezTo>
                  <a:pt x="498654" y="246270"/>
                  <a:pt x="512254" y="246270"/>
                  <a:pt x="525857" y="246270"/>
                </a:cubicBezTo>
                <a:cubicBezTo>
                  <a:pt x="526721" y="246270"/>
                  <a:pt x="527633" y="246054"/>
                  <a:pt x="528257" y="246798"/>
                </a:cubicBezTo>
                <a:cubicBezTo>
                  <a:pt x="528747" y="247622"/>
                  <a:pt x="528944" y="248587"/>
                  <a:pt x="528809" y="249535"/>
                </a:cubicBezTo>
                <a:close/>
                <a:moveTo>
                  <a:pt x="528809" y="100980"/>
                </a:moveTo>
                <a:cubicBezTo>
                  <a:pt x="528809" y="101821"/>
                  <a:pt x="529073" y="102781"/>
                  <a:pt x="528089" y="103381"/>
                </a:cubicBezTo>
                <a:lnTo>
                  <a:pt x="485484" y="103381"/>
                </a:lnTo>
                <a:cubicBezTo>
                  <a:pt x="482772" y="103381"/>
                  <a:pt x="482700" y="103813"/>
                  <a:pt x="482700" y="100740"/>
                </a:cubicBezTo>
                <a:cubicBezTo>
                  <a:pt x="482700" y="98340"/>
                  <a:pt x="482700" y="95940"/>
                  <a:pt x="482700" y="93372"/>
                </a:cubicBezTo>
                <a:cubicBezTo>
                  <a:pt x="482700" y="82410"/>
                  <a:pt x="482700" y="71449"/>
                  <a:pt x="482700" y="60487"/>
                </a:cubicBezTo>
                <a:cubicBezTo>
                  <a:pt x="482563" y="59530"/>
                  <a:pt x="482644" y="58553"/>
                  <a:pt x="482940" y="57631"/>
                </a:cubicBezTo>
                <a:cubicBezTo>
                  <a:pt x="483660" y="56911"/>
                  <a:pt x="484572" y="57103"/>
                  <a:pt x="485340" y="57103"/>
                </a:cubicBezTo>
                <a:lnTo>
                  <a:pt x="525737" y="57103"/>
                </a:lnTo>
                <a:cubicBezTo>
                  <a:pt x="526553" y="57103"/>
                  <a:pt x="527489" y="56887"/>
                  <a:pt x="528137" y="57703"/>
                </a:cubicBezTo>
                <a:cubicBezTo>
                  <a:pt x="528785" y="58519"/>
                  <a:pt x="528737" y="59263"/>
                  <a:pt x="528737" y="60103"/>
                </a:cubicBezTo>
                <a:close/>
                <a:moveTo>
                  <a:pt x="528281" y="222123"/>
                </a:moveTo>
                <a:lnTo>
                  <a:pt x="528281" y="242934"/>
                </a:lnTo>
                <a:cubicBezTo>
                  <a:pt x="528281" y="244830"/>
                  <a:pt x="528281" y="244878"/>
                  <a:pt x="526433" y="244878"/>
                </a:cubicBezTo>
                <a:cubicBezTo>
                  <a:pt x="512463" y="244878"/>
                  <a:pt x="498501" y="244878"/>
                  <a:pt x="484548" y="244878"/>
                </a:cubicBezTo>
                <a:cubicBezTo>
                  <a:pt x="482772" y="244878"/>
                  <a:pt x="482724" y="244878"/>
                  <a:pt x="482724" y="242910"/>
                </a:cubicBezTo>
                <a:cubicBezTo>
                  <a:pt x="482724" y="228940"/>
                  <a:pt x="482724" y="214971"/>
                  <a:pt x="482724" y="201025"/>
                </a:cubicBezTo>
                <a:cubicBezTo>
                  <a:pt x="482724" y="199705"/>
                  <a:pt x="483060" y="199201"/>
                  <a:pt x="484476" y="199201"/>
                </a:cubicBezTo>
                <a:cubicBezTo>
                  <a:pt x="498542" y="199201"/>
                  <a:pt x="512590" y="199201"/>
                  <a:pt x="526625" y="199201"/>
                </a:cubicBezTo>
                <a:cubicBezTo>
                  <a:pt x="528089" y="199201"/>
                  <a:pt x="528353" y="199753"/>
                  <a:pt x="528353" y="201049"/>
                </a:cubicBezTo>
                <a:cubicBezTo>
                  <a:pt x="528257" y="208226"/>
                  <a:pt x="528281" y="215163"/>
                  <a:pt x="528281" y="222195"/>
                </a:cubicBezTo>
                <a:close/>
                <a:moveTo>
                  <a:pt x="528281" y="148290"/>
                </a:moveTo>
                <a:cubicBezTo>
                  <a:pt x="528281" y="150355"/>
                  <a:pt x="528281" y="150403"/>
                  <a:pt x="526361" y="150403"/>
                </a:cubicBezTo>
                <a:lnTo>
                  <a:pt x="484524" y="150403"/>
                </a:lnTo>
                <a:cubicBezTo>
                  <a:pt x="482748" y="150403"/>
                  <a:pt x="482724" y="150403"/>
                  <a:pt x="482724" y="148458"/>
                </a:cubicBezTo>
                <a:cubicBezTo>
                  <a:pt x="482724" y="134601"/>
                  <a:pt x="482724" y="120751"/>
                  <a:pt x="482724" y="106909"/>
                </a:cubicBezTo>
                <a:cubicBezTo>
                  <a:pt x="482724" y="104965"/>
                  <a:pt x="482724" y="104917"/>
                  <a:pt x="484764" y="104917"/>
                </a:cubicBezTo>
                <a:lnTo>
                  <a:pt x="526313" y="104917"/>
                </a:lnTo>
                <a:cubicBezTo>
                  <a:pt x="528257" y="104917"/>
                  <a:pt x="528281" y="104917"/>
                  <a:pt x="528281" y="106981"/>
                </a:cubicBezTo>
                <a:lnTo>
                  <a:pt x="528281" y="148362"/>
                </a:lnTo>
                <a:close/>
                <a:moveTo>
                  <a:pt x="482676" y="154243"/>
                </a:moveTo>
                <a:cubicBezTo>
                  <a:pt x="482676" y="152011"/>
                  <a:pt x="482676" y="151987"/>
                  <a:pt x="485076" y="151987"/>
                </a:cubicBezTo>
                <a:lnTo>
                  <a:pt x="525881" y="151987"/>
                </a:lnTo>
                <a:cubicBezTo>
                  <a:pt x="528425" y="151987"/>
                  <a:pt x="528281" y="151867"/>
                  <a:pt x="528281" y="154387"/>
                </a:cubicBezTo>
                <a:lnTo>
                  <a:pt x="528281" y="195192"/>
                </a:lnTo>
                <a:cubicBezTo>
                  <a:pt x="528281" y="197592"/>
                  <a:pt x="528281" y="197592"/>
                  <a:pt x="526073" y="197592"/>
                </a:cubicBezTo>
                <a:lnTo>
                  <a:pt x="484980" y="197592"/>
                </a:lnTo>
                <a:cubicBezTo>
                  <a:pt x="482748" y="197592"/>
                  <a:pt x="482724" y="197592"/>
                  <a:pt x="482580" y="195192"/>
                </a:cubicBezTo>
                <a:cubicBezTo>
                  <a:pt x="482659" y="181606"/>
                  <a:pt x="482707" y="167981"/>
                  <a:pt x="482724" y="154315"/>
                </a:cubicBezTo>
                <a:close/>
                <a:moveTo>
                  <a:pt x="482316" y="525713"/>
                </a:moveTo>
                <a:lnTo>
                  <a:pt x="482316" y="484908"/>
                </a:lnTo>
                <a:cubicBezTo>
                  <a:pt x="482316" y="482340"/>
                  <a:pt x="482316" y="482244"/>
                  <a:pt x="485004" y="482244"/>
                </a:cubicBezTo>
                <a:cubicBezTo>
                  <a:pt x="498606" y="482244"/>
                  <a:pt x="512206" y="482244"/>
                  <a:pt x="525809" y="482244"/>
                </a:cubicBezTo>
                <a:cubicBezTo>
                  <a:pt x="526673" y="482244"/>
                  <a:pt x="527585" y="482028"/>
                  <a:pt x="528209" y="482772"/>
                </a:cubicBezTo>
                <a:cubicBezTo>
                  <a:pt x="528680" y="483619"/>
                  <a:pt x="528840" y="484603"/>
                  <a:pt x="528665" y="485556"/>
                </a:cubicBezTo>
                <a:lnTo>
                  <a:pt x="528665" y="525449"/>
                </a:lnTo>
                <a:cubicBezTo>
                  <a:pt x="528840" y="526402"/>
                  <a:pt x="528680" y="527386"/>
                  <a:pt x="528209" y="528233"/>
                </a:cubicBezTo>
                <a:cubicBezTo>
                  <a:pt x="527348" y="528687"/>
                  <a:pt x="526359" y="528838"/>
                  <a:pt x="525401" y="528665"/>
                </a:cubicBezTo>
                <a:lnTo>
                  <a:pt x="485556" y="528665"/>
                </a:lnTo>
                <a:cubicBezTo>
                  <a:pt x="484605" y="528852"/>
                  <a:pt x="483621" y="528699"/>
                  <a:pt x="482772" y="528233"/>
                </a:cubicBezTo>
                <a:lnTo>
                  <a:pt x="482772" y="528233"/>
                </a:lnTo>
                <a:cubicBezTo>
                  <a:pt x="482172" y="527465"/>
                  <a:pt x="482364" y="526649"/>
                  <a:pt x="482364" y="525785"/>
                </a:cubicBezTo>
                <a:close/>
                <a:moveTo>
                  <a:pt x="484380" y="624125"/>
                </a:moveTo>
                <a:lnTo>
                  <a:pt x="525977" y="624125"/>
                </a:lnTo>
                <a:cubicBezTo>
                  <a:pt x="526503" y="624065"/>
                  <a:pt x="527035" y="624065"/>
                  <a:pt x="527561" y="624125"/>
                </a:cubicBezTo>
                <a:cubicBezTo>
                  <a:pt x="528425" y="624293"/>
                  <a:pt x="528185" y="625013"/>
                  <a:pt x="528233" y="625589"/>
                </a:cubicBezTo>
                <a:cubicBezTo>
                  <a:pt x="528281" y="626165"/>
                  <a:pt x="528233" y="626645"/>
                  <a:pt x="527441" y="626669"/>
                </a:cubicBezTo>
                <a:lnTo>
                  <a:pt x="483492" y="626669"/>
                </a:lnTo>
                <a:cubicBezTo>
                  <a:pt x="482820" y="626669"/>
                  <a:pt x="482124" y="626885"/>
                  <a:pt x="481499" y="626429"/>
                </a:cubicBezTo>
                <a:cubicBezTo>
                  <a:pt x="482244" y="624197"/>
                  <a:pt x="482244" y="624173"/>
                  <a:pt x="484332" y="624173"/>
                </a:cubicBezTo>
                <a:close/>
                <a:moveTo>
                  <a:pt x="482460" y="628350"/>
                </a:moveTo>
                <a:lnTo>
                  <a:pt x="527153" y="628350"/>
                </a:lnTo>
                <a:cubicBezTo>
                  <a:pt x="528401" y="628350"/>
                  <a:pt x="528209" y="629214"/>
                  <a:pt x="528233" y="630006"/>
                </a:cubicBezTo>
                <a:cubicBezTo>
                  <a:pt x="528257" y="630798"/>
                  <a:pt x="528233" y="631446"/>
                  <a:pt x="527201" y="631422"/>
                </a:cubicBezTo>
                <a:lnTo>
                  <a:pt x="480467" y="631422"/>
                </a:lnTo>
                <a:cubicBezTo>
                  <a:pt x="480035" y="631446"/>
                  <a:pt x="479603" y="631446"/>
                  <a:pt x="479171" y="631422"/>
                </a:cubicBezTo>
                <a:cubicBezTo>
                  <a:pt x="479939" y="628398"/>
                  <a:pt x="479939" y="628398"/>
                  <a:pt x="482508" y="628398"/>
                </a:cubicBezTo>
                <a:close/>
                <a:moveTo>
                  <a:pt x="437982" y="576887"/>
                </a:moveTo>
                <a:lnTo>
                  <a:pt x="479603" y="576887"/>
                </a:lnTo>
                <a:cubicBezTo>
                  <a:pt x="480803" y="576887"/>
                  <a:pt x="481163" y="577415"/>
                  <a:pt x="481067" y="578471"/>
                </a:cubicBezTo>
                <a:cubicBezTo>
                  <a:pt x="481067" y="578831"/>
                  <a:pt x="481067" y="579191"/>
                  <a:pt x="481067" y="579528"/>
                </a:cubicBezTo>
                <a:lnTo>
                  <a:pt x="481067" y="620333"/>
                </a:lnTo>
                <a:cubicBezTo>
                  <a:pt x="481067" y="622733"/>
                  <a:pt x="481067" y="622517"/>
                  <a:pt x="478955" y="622517"/>
                </a:cubicBezTo>
                <a:lnTo>
                  <a:pt x="437910" y="622517"/>
                </a:lnTo>
                <a:cubicBezTo>
                  <a:pt x="435222" y="622517"/>
                  <a:pt x="435510" y="622517"/>
                  <a:pt x="435510" y="620117"/>
                </a:cubicBezTo>
                <a:cubicBezTo>
                  <a:pt x="435510" y="606596"/>
                  <a:pt x="435510" y="593072"/>
                  <a:pt x="435510" y="579552"/>
                </a:cubicBezTo>
                <a:cubicBezTo>
                  <a:pt x="435558" y="576959"/>
                  <a:pt x="435150" y="576935"/>
                  <a:pt x="438030" y="576935"/>
                </a:cubicBezTo>
                <a:close/>
                <a:moveTo>
                  <a:pt x="481115" y="573071"/>
                </a:moveTo>
                <a:cubicBezTo>
                  <a:pt x="481115" y="575471"/>
                  <a:pt x="481115" y="575471"/>
                  <a:pt x="478859" y="575471"/>
                </a:cubicBezTo>
                <a:lnTo>
                  <a:pt x="437838" y="575471"/>
                </a:lnTo>
                <a:cubicBezTo>
                  <a:pt x="435558" y="575471"/>
                  <a:pt x="435558" y="575471"/>
                  <a:pt x="435558" y="573071"/>
                </a:cubicBezTo>
                <a:cubicBezTo>
                  <a:pt x="435558" y="559389"/>
                  <a:pt x="435558" y="545707"/>
                  <a:pt x="435558" y="532026"/>
                </a:cubicBezTo>
                <a:cubicBezTo>
                  <a:pt x="435558" y="529841"/>
                  <a:pt x="435558" y="529817"/>
                  <a:pt x="437646" y="529793"/>
                </a:cubicBezTo>
                <a:lnTo>
                  <a:pt x="478931" y="529793"/>
                </a:lnTo>
                <a:cubicBezTo>
                  <a:pt x="481067" y="529793"/>
                  <a:pt x="481115" y="529793"/>
                  <a:pt x="481115" y="531954"/>
                </a:cubicBezTo>
                <a:lnTo>
                  <a:pt x="481115" y="573071"/>
                </a:lnTo>
                <a:close/>
                <a:moveTo>
                  <a:pt x="481115" y="526001"/>
                </a:moveTo>
                <a:cubicBezTo>
                  <a:pt x="481115" y="528257"/>
                  <a:pt x="481115" y="528401"/>
                  <a:pt x="478715" y="528401"/>
                </a:cubicBezTo>
                <a:lnTo>
                  <a:pt x="437766" y="528401"/>
                </a:lnTo>
                <a:cubicBezTo>
                  <a:pt x="435558" y="528401"/>
                  <a:pt x="435558" y="528401"/>
                  <a:pt x="435558" y="526001"/>
                </a:cubicBezTo>
                <a:cubicBezTo>
                  <a:pt x="435558" y="512319"/>
                  <a:pt x="435558" y="498638"/>
                  <a:pt x="435558" y="484956"/>
                </a:cubicBezTo>
                <a:cubicBezTo>
                  <a:pt x="435558" y="482796"/>
                  <a:pt x="435558" y="482772"/>
                  <a:pt x="437694" y="482772"/>
                </a:cubicBezTo>
                <a:lnTo>
                  <a:pt x="478739" y="482772"/>
                </a:lnTo>
                <a:cubicBezTo>
                  <a:pt x="481139" y="482772"/>
                  <a:pt x="481139" y="482772"/>
                  <a:pt x="481139" y="485004"/>
                </a:cubicBezTo>
                <a:close/>
                <a:moveTo>
                  <a:pt x="435510" y="390600"/>
                </a:moveTo>
                <a:cubicBezTo>
                  <a:pt x="435510" y="388200"/>
                  <a:pt x="435510" y="388200"/>
                  <a:pt x="437718" y="388200"/>
                </a:cubicBezTo>
                <a:lnTo>
                  <a:pt x="478787" y="388200"/>
                </a:lnTo>
                <a:cubicBezTo>
                  <a:pt x="481043" y="388200"/>
                  <a:pt x="481067" y="388200"/>
                  <a:pt x="481067" y="390600"/>
                </a:cubicBezTo>
                <a:lnTo>
                  <a:pt x="481067" y="431453"/>
                </a:lnTo>
                <a:cubicBezTo>
                  <a:pt x="481067" y="433662"/>
                  <a:pt x="481067" y="433686"/>
                  <a:pt x="478667" y="433686"/>
                </a:cubicBezTo>
                <a:lnTo>
                  <a:pt x="437862" y="433686"/>
                </a:lnTo>
                <a:cubicBezTo>
                  <a:pt x="435318" y="433686"/>
                  <a:pt x="435462" y="433806"/>
                  <a:pt x="435462" y="431285"/>
                </a:cubicBezTo>
                <a:lnTo>
                  <a:pt x="435462" y="411003"/>
                </a:lnTo>
                <a:cubicBezTo>
                  <a:pt x="435510" y="404169"/>
                  <a:pt x="435541" y="397338"/>
                  <a:pt x="435558" y="390504"/>
                </a:cubicBezTo>
                <a:close/>
                <a:moveTo>
                  <a:pt x="435510" y="295813"/>
                </a:moveTo>
                <a:cubicBezTo>
                  <a:pt x="435510" y="293844"/>
                  <a:pt x="435510" y="293820"/>
                  <a:pt x="437550" y="293820"/>
                </a:cubicBezTo>
                <a:cubicBezTo>
                  <a:pt x="451328" y="293820"/>
                  <a:pt x="465098" y="293820"/>
                  <a:pt x="478859" y="293820"/>
                </a:cubicBezTo>
                <a:cubicBezTo>
                  <a:pt x="481019" y="293820"/>
                  <a:pt x="481067" y="293820"/>
                  <a:pt x="481067" y="295933"/>
                </a:cubicBezTo>
                <a:lnTo>
                  <a:pt x="481067" y="337266"/>
                </a:lnTo>
                <a:cubicBezTo>
                  <a:pt x="481067" y="339546"/>
                  <a:pt x="481067" y="339666"/>
                  <a:pt x="478667" y="339666"/>
                </a:cubicBezTo>
                <a:lnTo>
                  <a:pt x="437718" y="339666"/>
                </a:lnTo>
                <a:cubicBezTo>
                  <a:pt x="435582" y="339666"/>
                  <a:pt x="435558" y="339666"/>
                  <a:pt x="435558" y="337506"/>
                </a:cubicBezTo>
                <a:cubicBezTo>
                  <a:pt x="435527" y="323505"/>
                  <a:pt x="435527" y="309573"/>
                  <a:pt x="435558" y="295716"/>
                </a:cubicBezTo>
                <a:close/>
                <a:moveTo>
                  <a:pt x="435510" y="248767"/>
                </a:moveTo>
                <a:cubicBezTo>
                  <a:pt x="435510" y="246702"/>
                  <a:pt x="435510" y="246654"/>
                  <a:pt x="437718" y="246654"/>
                </a:cubicBezTo>
                <a:lnTo>
                  <a:pt x="478763" y="246654"/>
                </a:lnTo>
                <a:cubicBezTo>
                  <a:pt x="481163" y="246654"/>
                  <a:pt x="481163" y="246654"/>
                  <a:pt x="481163" y="249055"/>
                </a:cubicBezTo>
                <a:lnTo>
                  <a:pt x="481163" y="289836"/>
                </a:lnTo>
                <a:cubicBezTo>
                  <a:pt x="481163" y="292044"/>
                  <a:pt x="481163" y="292044"/>
                  <a:pt x="478763" y="292044"/>
                </a:cubicBezTo>
                <a:lnTo>
                  <a:pt x="437718" y="292044"/>
                </a:lnTo>
                <a:cubicBezTo>
                  <a:pt x="435606" y="292044"/>
                  <a:pt x="435582" y="292044"/>
                  <a:pt x="435582" y="289908"/>
                </a:cubicBezTo>
                <a:cubicBezTo>
                  <a:pt x="435534" y="276178"/>
                  <a:pt x="435527" y="262432"/>
                  <a:pt x="435558" y="248671"/>
                </a:cubicBezTo>
                <a:close/>
                <a:moveTo>
                  <a:pt x="481115" y="195600"/>
                </a:moveTo>
                <a:cubicBezTo>
                  <a:pt x="481115" y="197808"/>
                  <a:pt x="481115" y="197808"/>
                  <a:pt x="478715" y="197808"/>
                </a:cubicBezTo>
                <a:lnTo>
                  <a:pt x="437622" y="197808"/>
                </a:lnTo>
                <a:cubicBezTo>
                  <a:pt x="435582" y="197808"/>
                  <a:pt x="435558" y="197808"/>
                  <a:pt x="435558" y="195840"/>
                </a:cubicBezTo>
                <a:cubicBezTo>
                  <a:pt x="435558" y="181966"/>
                  <a:pt x="435558" y="168101"/>
                  <a:pt x="435558" y="154243"/>
                </a:cubicBezTo>
                <a:cubicBezTo>
                  <a:pt x="435558" y="152203"/>
                  <a:pt x="435558" y="152155"/>
                  <a:pt x="437526" y="152155"/>
                </a:cubicBezTo>
                <a:lnTo>
                  <a:pt x="479123" y="152155"/>
                </a:lnTo>
                <a:cubicBezTo>
                  <a:pt x="481067" y="152155"/>
                  <a:pt x="481115" y="152155"/>
                  <a:pt x="481115" y="154267"/>
                </a:cubicBezTo>
                <a:close/>
                <a:moveTo>
                  <a:pt x="435510" y="201337"/>
                </a:moveTo>
                <a:cubicBezTo>
                  <a:pt x="435510" y="199465"/>
                  <a:pt x="435510" y="199417"/>
                  <a:pt x="437334" y="199417"/>
                </a:cubicBezTo>
                <a:cubicBezTo>
                  <a:pt x="451304" y="199417"/>
                  <a:pt x="465266" y="199417"/>
                  <a:pt x="479219" y="199417"/>
                </a:cubicBezTo>
                <a:cubicBezTo>
                  <a:pt x="481019" y="199417"/>
                  <a:pt x="481067" y="199417"/>
                  <a:pt x="481067" y="201337"/>
                </a:cubicBezTo>
                <a:lnTo>
                  <a:pt x="481067" y="242958"/>
                </a:lnTo>
                <a:cubicBezTo>
                  <a:pt x="481067" y="245022"/>
                  <a:pt x="481067" y="245070"/>
                  <a:pt x="478811" y="245070"/>
                </a:cubicBezTo>
                <a:lnTo>
                  <a:pt x="437766" y="245070"/>
                </a:lnTo>
                <a:cubicBezTo>
                  <a:pt x="435558" y="245070"/>
                  <a:pt x="435558" y="245070"/>
                  <a:pt x="435558" y="242670"/>
                </a:cubicBezTo>
                <a:cubicBezTo>
                  <a:pt x="435558" y="235741"/>
                  <a:pt x="435558" y="228804"/>
                  <a:pt x="435558" y="221859"/>
                </a:cubicBezTo>
                <a:cubicBezTo>
                  <a:pt x="435534" y="214947"/>
                  <a:pt x="435534" y="208082"/>
                  <a:pt x="435558" y="201241"/>
                </a:cubicBezTo>
                <a:close/>
                <a:moveTo>
                  <a:pt x="435510" y="343290"/>
                </a:moveTo>
                <a:cubicBezTo>
                  <a:pt x="435510" y="341178"/>
                  <a:pt x="435510" y="341154"/>
                  <a:pt x="437646" y="341154"/>
                </a:cubicBezTo>
                <a:lnTo>
                  <a:pt x="478955" y="341154"/>
                </a:lnTo>
                <a:cubicBezTo>
                  <a:pt x="481163" y="341154"/>
                  <a:pt x="481067" y="341034"/>
                  <a:pt x="481067" y="343314"/>
                </a:cubicBezTo>
                <a:lnTo>
                  <a:pt x="481067" y="384623"/>
                </a:lnTo>
                <a:cubicBezTo>
                  <a:pt x="481067" y="386592"/>
                  <a:pt x="481067" y="386616"/>
                  <a:pt x="479051" y="386640"/>
                </a:cubicBezTo>
                <a:lnTo>
                  <a:pt x="437526" y="386640"/>
                </a:lnTo>
                <a:cubicBezTo>
                  <a:pt x="435606" y="386640"/>
                  <a:pt x="435534" y="386760"/>
                  <a:pt x="435534" y="384599"/>
                </a:cubicBezTo>
                <a:cubicBezTo>
                  <a:pt x="435558" y="370726"/>
                  <a:pt x="435534" y="357044"/>
                  <a:pt x="435558" y="343194"/>
                </a:cubicBezTo>
                <a:close/>
                <a:moveTo>
                  <a:pt x="435510" y="478643"/>
                </a:moveTo>
                <a:lnTo>
                  <a:pt x="435510" y="458097"/>
                </a:lnTo>
                <a:cubicBezTo>
                  <a:pt x="435510" y="451232"/>
                  <a:pt x="435510" y="444384"/>
                  <a:pt x="435510" y="437550"/>
                </a:cubicBezTo>
                <a:cubicBezTo>
                  <a:pt x="435510" y="435510"/>
                  <a:pt x="435510" y="435462"/>
                  <a:pt x="437454" y="435462"/>
                </a:cubicBezTo>
                <a:lnTo>
                  <a:pt x="479075" y="435462"/>
                </a:lnTo>
                <a:cubicBezTo>
                  <a:pt x="481019" y="435462"/>
                  <a:pt x="481067" y="435462"/>
                  <a:pt x="481067" y="437502"/>
                </a:cubicBezTo>
                <a:lnTo>
                  <a:pt x="481067" y="478859"/>
                </a:lnTo>
                <a:cubicBezTo>
                  <a:pt x="481067" y="481091"/>
                  <a:pt x="481067" y="481115"/>
                  <a:pt x="478667" y="481115"/>
                </a:cubicBezTo>
                <a:lnTo>
                  <a:pt x="437862" y="481115"/>
                </a:lnTo>
                <a:cubicBezTo>
                  <a:pt x="435198" y="481043"/>
                  <a:pt x="435558" y="480947"/>
                  <a:pt x="435534" y="478547"/>
                </a:cubicBezTo>
                <a:close/>
                <a:moveTo>
                  <a:pt x="435510" y="12530"/>
                </a:moveTo>
                <a:cubicBezTo>
                  <a:pt x="435510" y="10657"/>
                  <a:pt x="435510" y="10609"/>
                  <a:pt x="437358" y="10609"/>
                </a:cubicBezTo>
                <a:lnTo>
                  <a:pt x="479195" y="10609"/>
                </a:lnTo>
                <a:cubicBezTo>
                  <a:pt x="481019" y="10609"/>
                  <a:pt x="481043" y="10609"/>
                  <a:pt x="481067" y="12554"/>
                </a:cubicBezTo>
                <a:cubicBezTo>
                  <a:pt x="481067" y="19490"/>
                  <a:pt x="481067" y="26403"/>
                  <a:pt x="481067" y="33340"/>
                </a:cubicBezTo>
                <a:cubicBezTo>
                  <a:pt x="481067" y="40277"/>
                  <a:pt x="481067" y="47190"/>
                  <a:pt x="481067" y="54127"/>
                </a:cubicBezTo>
                <a:cubicBezTo>
                  <a:pt x="481067" y="56119"/>
                  <a:pt x="481067" y="56167"/>
                  <a:pt x="479051" y="56167"/>
                </a:cubicBezTo>
                <a:lnTo>
                  <a:pt x="437526" y="56167"/>
                </a:lnTo>
                <a:cubicBezTo>
                  <a:pt x="435582" y="56167"/>
                  <a:pt x="435558" y="56167"/>
                  <a:pt x="435558" y="54103"/>
                </a:cubicBezTo>
                <a:cubicBezTo>
                  <a:pt x="435527" y="40197"/>
                  <a:pt x="435527" y="26307"/>
                  <a:pt x="435558" y="12434"/>
                </a:cubicBezTo>
                <a:close/>
                <a:moveTo>
                  <a:pt x="435510" y="59887"/>
                </a:moveTo>
                <a:cubicBezTo>
                  <a:pt x="435510" y="57775"/>
                  <a:pt x="435510" y="57751"/>
                  <a:pt x="437670" y="57751"/>
                </a:cubicBezTo>
                <a:lnTo>
                  <a:pt x="479051" y="57751"/>
                </a:lnTo>
                <a:cubicBezTo>
                  <a:pt x="481067" y="57751"/>
                  <a:pt x="481115" y="57751"/>
                  <a:pt x="481115" y="59767"/>
                </a:cubicBezTo>
                <a:lnTo>
                  <a:pt x="481115" y="101244"/>
                </a:lnTo>
                <a:cubicBezTo>
                  <a:pt x="481115" y="103381"/>
                  <a:pt x="481115" y="103405"/>
                  <a:pt x="478907" y="103405"/>
                </a:cubicBezTo>
                <a:lnTo>
                  <a:pt x="437574" y="103405"/>
                </a:lnTo>
                <a:cubicBezTo>
                  <a:pt x="435582" y="103405"/>
                  <a:pt x="435558" y="103405"/>
                  <a:pt x="435558" y="101389"/>
                </a:cubicBezTo>
                <a:cubicBezTo>
                  <a:pt x="435558" y="94444"/>
                  <a:pt x="435558" y="87507"/>
                  <a:pt x="435558" y="80578"/>
                </a:cubicBezTo>
                <a:cubicBezTo>
                  <a:pt x="435534" y="73641"/>
                  <a:pt x="435534" y="66728"/>
                  <a:pt x="435558" y="59791"/>
                </a:cubicBezTo>
                <a:close/>
                <a:moveTo>
                  <a:pt x="437262" y="105013"/>
                </a:moveTo>
                <a:cubicBezTo>
                  <a:pt x="451311" y="105013"/>
                  <a:pt x="465345" y="105013"/>
                  <a:pt x="479363" y="105013"/>
                </a:cubicBezTo>
                <a:cubicBezTo>
                  <a:pt x="480731" y="105013"/>
                  <a:pt x="481139" y="105421"/>
                  <a:pt x="481139" y="106789"/>
                </a:cubicBezTo>
                <a:cubicBezTo>
                  <a:pt x="481139" y="120807"/>
                  <a:pt x="481139" y="134833"/>
                  <a:pt x="481139" y="148866"/>
                </a:cubicBezTo>
                <a:cubicBezTo>
                  <a:pt x="481139" y="150403"/>
                  <a:pt x="480491" y="150547"/>
                  <a:pt x="479267" y="150547"/>
                </a:cubicBezTo>
                <a:cubicBezTo>
                  <a:pt x="472330" y="150547"/>
                  <a:pt x="465417" y="150547"/>
                  <a:pt x="458481" y="150547"/>
                </a:cubicBezTo>
                <a:cubicBezTo>
                  <a:pt x="451544" y="150547"/>
                  <a:pt x="444439" y="150547"/>
                  <a:pt x="437430" y="150547"/>
                </a:cubicBezTo>
                <a:cubicBezTo>
                  <a:pt x="435582" y="150547"/>
                  <a:pt x="435558" y="150547"/>
                  <a:pt x="435558" y="148674"/>
                </a:cubicBezTo>
                <a:cubicBezTo>
                  <a:pt x="435558" y="134729"/>
                  <a:pt x="435558" y="120783"/>
                  <a:pt x="435558" y="106837"/>
                </a:cubicBezTo>
                <a:cubicBezTo>
                  <a:pt x="435510" y="105421"/>
                  <a:pt x="435870" y="105013"/>
                  <a:pt x="437262" y="105013"/>
                </a:cubicBezTo>
                <a:close/>
                <a:moveTo>
                  <a:pt x="436782" y="624173"/>
                </a:moveTo>
                <a:cubicBezTo>
                  <a:pt x="450896" y="624173"/>
                  <a:pt x="465009" y="624173"/>
                  <a:pt x="479123" y="624173"/>
                </a:cubicBezTo>
                <a:cubicBezTo>
                  <a:pt x="479466" y="624151"/>
                  <a:pt x="479812" y="624151"/>
                  <a:pt x="480155" y="624173"/>
                </a:cubicBezTo>
                <a:cubicBezTo>
                  <a:pt x="479579" y="626573"/>
                  <a:pt x="479579" y="626717"/>
                  <a:pt x="477755" y="626717"/>
                </a:cubicBezTo>
                <a:lnTo>
                  <a:pt x="433830" y="626717"/>
                </a:lnTo>
                <a:cubicBezTo>
                  <a:pt x="433662" y="626717"/>
                  <a:pt x="433494" y="626717"/>
                  <a:pt x="432893" y="626549"/>
                </a:cubicBezTo>
                <a:cubicBezTo>
                  <a:pt x="433926" y="625205"/>
                  <a:pt x="434886" y="624125"/>
                  <a:pt x="436782" y="624125"/>
                </a:cubicBezTo>
                <a:close/>
                <a:moveTo>
                  <a:pt x="388320" y="343266"/>
                </a:moveTo>
                <a:cubicBezTo>
                  <a:pt x="388320" y="341082"/>
                  <a:pt x="388320" y="341058"/>
                  <a:pt x="390408" y="341058"/>
                </a:cubicBezTo>
                <a:lnTo>
                  <a:pt x="431981" y="341058"/>
                </a:lnTo>
                <a:cubicBezTo>
                  <a:pt x="434022" y="341058"/>
                  <a:pt x="434046" y="341058"/>
                  <a:pt x="434046" y="343002"/>
                </a:cubicBezTo>
                <a:cubicBezTo>
                  <a:pt x="434046" y="356876"/>
                  <a:pt x="434046" y="370743"/>
                  <a:pt x="434046" y="384599"/>
                </a:cubicBezTo>
                <a:cubicBezTo>
                  <a:pt x="434046" y="386496"/>
                  <a:pt x="434046" y="386520"/>
                  <a:pt x="431981" y="386544"/>
                </a:cubicBezTo>
                <a:lnTo>
                  <a:pt x="390552" y="386544"/>
                </a:lnTo>
                <a:cubicBezTo>
                  <a:pt x="388152" y="386544"/>
                  <a:pt x="388152" y="386544"/>
                  <a:pt x="388152" y="384311"/>
                </a:cubicBezTo>
                <a:cubicBezTo>
                  <a:pt x="388183" y="370630"/>
                  <a:pt x="388241" y="356948"/>
                  <a:pt x="388320" y="343266"/>
                </a:cubicBezTo>
                <a:close/>
                <a:moveTo>
                  <a:pt x="388320" y="337122"/>
                </a:moveTo>
                <a:cubicBezTo>
                  <a:pt x="388320" y="323423"/>
                  <a:pt x="388320" y="309727"/>
                  <a:pt x="388320" y="296029"/>
                </a:cubicBezTo>
                <a:cubicBezTo>
                  <a:pt x="388320" y="293628"/>
                  <a:pt x="388320" y="293628"/>
                  <a:pt x="390600" y="293628"/>
                </a:cubicBezTo>
                <a:cubicBezTo>
                  <a:pt x="397537" y="293628"/>
                  <a:pt x="404474" y="293628"/>
                  <a:pt x="411411" y="293628"/>
                </a:cubicBezTo>
                <a:cubicBezTo>
                  <a:pt x="418348" y="293628"/>
                  <a:pt x="424924" y="293628"/>
                  <a:pt x="431693" y="293628"/>
                </a:cubicBezTo>
                <a:cubicBezTo>
                  <a:pt x="434094" y="293628"/>
                  <a:pt x="434094" y="293628"/>
                  <a:pt x="434094" y="295837"/>
                </a:cubicBezTo>
                <a:cubicBezTo>
                  <a:pt x="434094" y="309614"/>
                  <a:pt x="434094" y="323399"/>
                  <a:pt x="434094" y="337194"/>
                </a:cubicBezTo>
                <a:cubicBezTo>
                  <a:pt x="434094" y="339330"/>
                  <a:pt x="434094" y="339354"/>
                  <a:pt x="431957" y="339378"/>
                </a:cubicBezTo>
                <a:lnTo>
                  <a:pt x="390456" y="339378"/>
                </a:lnTo>
                <a:cubicBezTo>
                  <a:pt x="388320" y="339450"/>
                  <a:pt x="388320" y="339450"/>
                  <a:pt x="388320" y="337122"/>
                </a:cubicBezTo>
                <a:close/>
                <a:moveTo>
                  <a:pt x="433926" y="290196"/>
                </a:moveTo>
                <a:cubicBezTo>
                  <a:pt x="433926" y="292092"/>
                  <a:pt x="433926" y="292116"/>
                  <a:pt x="431813" y="292116"/>
                </a:cubicBezTo>
                <a:lnTo>
                  <a:pt x="390240" y="292116"/>
                </a:lnTo>
                <a:cubicBezTo>
                  <a:pt x="388248" y="292116"/>
                  <a:pt x="388224" y="292116"/>
                  <a:pt x="388224" y="290100"/>
                </a:cubicBezTo>
                <a:cubicBezTo>
                  <a:pt x="388224" y="276257"/>
                  <a:pt x="388224" y="262393"/>
                  <a:pt x="388224" y="248503"/>
                </a:cubicBezTo>
                <a:cubicBezTo>
                  <a:pt x="388224" y="246630"/>
                  <a:pt x="388224" y="246558"/>
                  <a:pt x="390096" y="246558"/>
                </a:cubicBezTo>
                <a:cubicBezTo>
                  <a:pt x="404138" y="246558"/>
                  <a:pt x="418180" y="246558"/>
                  <a:pt x="432197" y="246558"/>
                </a:cubicBezTo>
                <a:cubicBezTo>
                  <a:pt x="433566" y="246558"/>
                  <a:pt x="433998" y="246990"/>
                  <a:pt x="433998" y="248359"/>
                </a:cubicBezTo>
                <a:cubicBezTo>
                  <a:pt x="433926" y="262304"/>
                  <a:pt x="433926" y="276250"/>
                  <a:pt x="433926" y="290196"/>
                </a:cubicBezTo>
                <a:close/>
                <a:moveTo>
                  <a:pt x="388320" y="390168"/>
                </a:moveTo>
                <a:cubicBezTo>
                  <a:pt x="388320" y="388176"/>
                  <a:pt x="388320" y="388128"/>
                  <a:pt x="390336" y="388128"/>
                </a:cubicBezTo>
                <a:lnTo>
                  <a:pt x="432173" y="388128"/>
                </a:lnTo>
                <a:cubicBezTo>
                  <a:pt x="433998" y="388128"/>
                  <a:pt x="434046" y="388128"/>
                  <a:pt x="434046" y="390024"/>
                </a:cubicBezTo>
                <a:cubicBezTo>
                  <a:pt x="434046" y="403977"/>
                  <a:pt x="434046" y="417923"/>
                  <a:pt x="434046" y="431861"/>
                </a:cubicBezTo>
                <a:cubicBezTo>
                  <a:pt x="434046" y="433734"/>
                  <a:pt x="434046" y="433782"/>
                  <a:pt x="432173" y="433782"/>
                </a:cubicBezTo>
                <a:lnTo>
                  <a:pt x="390240" y="433782"/>
                </a:lnTo>
                <a:cubicBezTo>
                  <a:pt x="388248" y="433782"/>
                  <a:pt x="388224" y="433782"/>
                  <a:pt x="388224" y="431741"/>
                </a:cubicBezTo>
                <a:cubicBezTo>
                  <a:pt x="388207" y="417884"/>
                  <a:pt x="388241" y="404025"/>
                  <a:pt x="388320" y="390168"/>
                </a:cubicBezTo>
                <a:close/>
                <a:moveTo>
                  <a:pt x="433926" y="437526"/>
                </a:moveTo>
                <a:cubicBezTo>
                  <a:pt x="433926" y="451304"/>
                  <a:pt x="433926" y="465074"/>
                  <a:pt x="433926" y="478835"/>
                </a:cubicBezTo>
                <a:cubicBezTo>
                  <a:pt x="433926" y="480995"/>
                  <a:pt x="433926" y="481019"/>
                  <a:pt x="431789" y="481019"/>
                </a:cubicBezTo>
                <a:lnTo>
                  <a:pt x="390504" y="481019"/>
                </a:lnTo>
                <a:cubicBezTo>
                  <a:pt x="388224" y="481019"/>
                  <a:pt x="388224" y="481019"/>
                  <a:pt x="388224" y="478619"/>
                </a:cubicBezTo>
                <a:cubicBezTo>
                  <a:pt x="388224" y="464937"/>
                  <a:pt x="388224" y="451256"/>
                  <a:pt x="388224" y="437574"/>
                </a:cubicBezTo>
                <a:cubicBezTo>
                  <a:pt x="388224" y="435318"/>
                  <a:pt x="388224" y="435174"/>
                  <a:pt x="390504" y="435174"/>
                </a:cubicBezTo>
                <a:lnTo>
                  <a:pt x="431813" y="435174"/>
                </a:lnTo>
                <a:cubicBezTo>
                  <a:pt x="433926" y="435366"/>
                  <a:pt x="433926" y="435414"/>
                  <a:pt x="433926" y="437526"/>
                </a:cubicBezTo>
                <a:close/>
                <a:moveTo>
                  <a:pt x="388320" y="484740"/>
                </a:moveTo>
                <a:cubicBezTo>
                  <a:pt x="388320" y="482652"/>
                  <a:pt x="388320" y="482628"/>
                  <a:pt x="390552" y="482628"/>
                </a:cubicBezTo>
                <a:lnTo>
                  <a:pt x="431765" y="482628"/>
                </a:lnTo>
                <a:cubicBezTo>
                  <a:pt x="433926" y="482628"/>
                  <a:pt x="433950" y="482628"/>
                  <a:pt x="433950" y="484764"/>
                </a:cubicBezTo>
                <a:cubicBezTo>
                  <a:pt x="433950" y="498542"/>
                  <a:pt x="433950" y="512319"/>
                  <a:pt x="433950" y="526097"/>
                </a:cubicBezTo>
                <a:cubicBezTo>
                  <a:pt x="433950" y="528161"/>
                  <a:pt x="433950" y="528185"/>
                  <a:pt x="431741" y="528185"/>
                </a:cubicBezTo>
                <a:lnTo>
                  <a:pt x="390408" y="528185"/>
                </a:lnTo>
                <a:cubicBezTo>
                  <a:pt x="388248" y="528185"/>
                  <a:pt x="388224" y="528185"/>
                  <a:pt x="388224" y="526073"/>
                </a:cubicBezTo>
                <a:cubicBezTo>
                  <a:pt x="388207" y="512295"/>
                  <a:pt x="388241" y="498518"/>
                  <a:pt x="388320" y="484740"/>
                </a:cubicBezTo>
                <a:close/>
                <a:moveTo>
                  <a:pt x="433926" y="573383"/>
                </a:moveTo>
                <a:cubicBezTo>
                  <a:pt x="433926" y="575303"/>
                  <a:pt x="433926" y="575327"/>
                  <a:pt x="431813" y="575351"/>
                </a:cubicBezTo>
                <a:lnTo>
                  <a:pt x="390528" y="575351"/>
                </a:lnTo>
                <a:cubicBezTo>
                  <a:pt x="388248" y="575351"/>
                  <a:pt x="388128" y="575351"/>
                  <a:pt x="388128" y="572951"/>
                </a:cubicBezTo>
                <a:cubicBezTo>
                  <a:pt x="388128" y="559269"/>
                  <a:pt x="388128" y="545587"/>
                  <a:pt x="388128" y="531906"/>
                </a:cubicBezTo>
                <a:cubicBezTo>
                  <a:pt x="388128" y="529745"/>
                  <a:pt x="388128" y="529721"/>
                  <a:pt x="390240" y="529697"/>
                </a:cubicBezTo>
                <a:lnTo>
                  <a:pt x="431837" y="529697"/>
                </a:lnTo>
                <a:cubicBezTo>
                  <a:pt x="433830" y="529697"/>
                  <a:pt x="433854" y="529697"/>
                  <a:pt x="433854" y="531738"/>
                </a:cubicBezTo>
                <a:cubicBezTo>
                  <a:pt x="433902" y="545643"/>
                  <a:pt x="433926" y="559526"/>
                  <a:pt x="433926" y="573383"/>
                </a:cubicBezTo>
                <a:close/>
                <a:moveTo>
                  <a:pt x="390720" y="576935"/>
                </a:moveTo>
                <a:lnTo>
                  <a:pt x="432557" y="576935"/>
                </a:lnTo>
                <a:cubicBezTo>
                  <a:pt x="433518" y="576935"/>
                  <a:pt x="434070" y="577199"/>
                  <a:pt x="433998" y="578255"/>
                </a:cubicBezTo>
                <a:cubicBezTo>
                  <a:pt x="433998" y="578783"/>
                  <a:pt x="433998" y="579312"/>
                  <a:pt x="433998" y="579840"/>
                </a:cubicBezTo>
                <a:lnTo>
                  <a:pt x="433998" y="599834"/>
                </a:lnTo>
                <a:cubicBezTo>
                  <a:pt x="433998" y="606675"/>
                  <a:pt x="433998" y="613540"/>
                  <a:pt x="433998" y="620381"/>
                </a:cubicBezTo>
                <a:cubicBezTo>
                  <a:pt x="433998" y="622565"/>
                  <a:pt x="433998" y="622589"/>
                  <a:pt x="431933" y="622589"/>
                </a:cubicBezTo>
                <a:lnTo>
                  <a:pt x="390312" y="622589"/>
                </a:lnTo>
                <a:cubicBezTo>
                  <a:pt x="388248" y="622589"/>
                  <a:pt x="388224" y="622589"/>
                  <a:pt x="388224" y="620381"/>
                </a:cubicBezTo>
                <a:cubicBezTo>
                  <a:pt x="388224" y="606699"/>
                  <a:pt x="388224" y="593017"/>
                  <a:pt x="388224" y="579336"/>
                </a:cubicBezTo>
                <a:cubicBezTo>
                  <a:pt x="388320" y="576959"/>
                  <a:pt x="388320" y="576935"/>
                  <a:pt x="390720" y="576935"/>
                </a:cubicBezTo>
                <a:close/>
                <a:moveTo>
                  <a:pt x="388320" y="12458"/>
                </a:moveTo>
                <a:cubicBezTo>
                  <a:pt x="388320" y="10561"/>
                  <a:pt x="388320" y="10513"/>
                  <a:pt x="390168" y="10513"/>
                </a:cubicBezTo>
                <a:lnTo>
                  <a:pt x="432293" y="10513"/>
                </a:lnTo>
                <a:cubicBezTo>
                  <a:pt x="433638" y="10513"/>
                  <a:pt x="434094" y="10897"/>
                  <a:pt x="434094" y="12290"/>
                </a:cubicBezTo>
                <a:cubicBezTo>
                  <a:pt x="434094" y="26339"/>
                  <a:pt x="434094" y="40381"/>
                  <a:pt x="434094" y="54415"/>
                </a:cubicBezTo>
                <a:cubicBezTo>
                  <a:pt x="434094" y="55927"/>
                  <a:pt x="433445" y="56119"/>
                  <a:pt x="432197" y="56119"/>
                </a:cubicBezTo>
                <a:cubicBezTo>
                  <a:pt x="425284" y="56119"/>
                  <a:pt x="418348" y="56119"/>
                  <a:pt x="411411" y="56119"/>
                </a:cubicBezTo>
                <a:lnTo>
                  <a:pt x="390360" y="56119"/>
                </a:lnTo>
                <a:cubicBezTo>
                  <a:pt x="388344" y="56119"/>
                  <a:pt x="388320" y="56119"/>
                  <a:pt x="388320" y="54103"/>
                </a:cubicBezTo>
                <a:cubicBezTo>
                  <a:pt x="388241" y="40197"/>
                  <a:pt x="388241" y="26315"/>
                  <a:pt x="388320" y="12458"/>
                </a:cubicBezTo>
                <a:close/>
                <a:moveTo>
                  <a:pt x="433926" y="101413"/>
                </a:moveTo>
                <a:cubicBezTo>
                  <a:pt x="433926" y="103381"/>
                  <a:pt x="433926" y="103405"/>
                  <a:pt x="431861" y="103405"/>
                </a:cubicBezTo>
                <a:lnTo>
                  <a:pt x="390264" y="103405"/>
                </a:lnTo>
                <a:cubicBezTo>
                  <a:pt x="388248" y="103405"/>
                  <a:pt x="388224" y="103405"/>
                  <a:pt x="388224" y="101389"/>
                </a:cubicBezTo>
                <a:cubicBezTo>
                  <a:pt x="388224" y="87515"/>
                  <a:pt x="388224" y="73641"/>
                  <a:pt x="388224" y="59767"/>
                </a:cubicBezTo>
                <a:cubicBezTo>
                  <a:pt x="388224" y="57679"/>
                  <a:pt x="388224" y="57655"/>
                  <a:pt x="390432" y="57655"/>
                </a:cubicBezTo>
                <a:lnTo>
                  <a:pt x="432053" y="57655"/>
                </a:lnTo>
                <a:cubicBezTo>
                  <a:pt x="433902" y="57655"/>
                  <a:pt x="433950" y="57655"/>
                  <a:pt x="433950" y="59527"/>
                </a:cubicBezTo>
                <a:cubicBezTo>
                  <a:pt x="433933" y="73497"/>
                  <a:pt x="433926" y="87459"/>
                  <a:pt x="433926" y="101413"/>
                </a:cubicBezTo>
                <a:close/>
                <a:moveTo>
                  <a:pt x="389520" y="105013"/>
                </a:moveTo>
                <a:cubicBezTo>
                  <a:pt x="390120" y="105013"/>
                  <a:pt x="390744" y="105013"/>
                  <a:pt x="391344" y="105013"/>
                </a:cubicBezTo>
                <a:lnTo>
                  <a:pt x="431525" y="105013"/>
                </a:lnTo>
                <a:cubicBezTo>
                  <a:pt x="433926" y="105013"/>
                  <a:pt x="433926" y="105013"/>
                  <a:pt x="433926" y="107221"/>
                </a:cubicBezTo>
                <a:cubicBezTo>
                  <a:pt x="433926" y="120903"/>
                  <a:pt x="433926" y="134593"/>
                  <a:pt x="433926" y="148290"/>
                </a:cubicBezTo>
                <a:cubicBezTo>
                  <a:pt x="433926" y="150475"/>
                  <a:pt x="433926" y="150499"/>
                  <a:pt x="431525" y="150499"/>
                </a:cubicBezTo>
                <a:lnTo>
                  <a:pt x="390480" y="150499"/>
                </a:lnTo>
                <a:cubicBezTo>
                  <a:pt x="388080" y="150499"/>
                  <a:pt x="388080" y="150499"/>
                  <a:pt x="388080" y="148098"/>
                </a:cubicBezTo>
                <a:lnTo>
                  <a:pt x="388080" y="107413"/>
                </a:lnTo>
                <a:cubicBezTo>
                  <a:pt x="388104" y="107062"/>
                  <a:pt x="388104" y="106709"/>
                  <a:pt x="388080" y="106357"/>
                </a:cubicBezTo>
                <a:cubicBezTo>
                  <a:pt x="388128" y="105469"/>
                  <a:pt x="388440" y="105013"/>
                  <a:pt x="389520" y="105013"/>
                </a:cubicBezTo>
                <a:close/>
                <a:moveTo>
                  <a:pt x="433926" y="195528"/>
                </a:moveTo>
                <a:cubicBezTo>
                  <a:pt x="433926" y="197688"/>
                  <a:pt x="433926" y="197712"/>
                  <a:pt x="431789" y="197712"/>
                </a:cubicBezTo>
                <a:lnTo>
                  <a:pt x="390240" y="197712"/>
                </a:lnTo>
                <a:cubicBezTo>
                  <a:pt x="388248" y="197712"/>
                  <a:pt x="388224" y="197712"/>
                  <a:pt x="388224" y="195696"/>
                </a:cubicBezTo>
                <a:cubicBezTo>
                  <a:pt x="388224" y="181839"/>
                  <a:pt x="388224" y="167981"/>
                  <a:pt x="388224" y="154123"/>
                </a:cubicBezTo>
                <a:cubicBezTo>
                  <a:pt x="388224" y="152107"/>
                  <a:pt x="388224" y="152083"/>
                  <a:pt x="390216" y="152059"/>
                </a:cubicBezTo>
                <a:lnTo>
                  <a:pt x="431789" y="152059"/>
                </a:lnTo>
                <a:cubicBezTo>
                  <a:pt x="433926" y="152059"/>
                  <a:pt x="433950" y="152059"/>
                  <a:pt x="433950" y="154219"/>
                </a:cubicBezTo>
                <a:cubicBezTo>
                  <a:pt x="433933" y="167997"/>
                  <a:pt x="433926" y="181767"/>
                  <a:pt x="433926" y="195528"/>
                </a:cubicBezTo>
                <a:close/>
                <a:moveTo>
                  <a:pt x="389664" y="199297"/>
                </a:moveTo>
                <a:cubicBezTo>
                  <a:pt x="392544" y="199297"/>
                  <a:pt x="395449" y="199297"/>
                  <a:pt x="398353" y="199297"/>
                </a:cubicBezTo>
                <a:cubicBezTo>
                  <a:pt x="402650" y="199297"/>
                  <a:pt x="406946" y="199297"/>
                  <a:pt x="411243" y="199297"/>
                </a:cubicBezTo>
                <a:cubicBezTo>
                  <a:pt x="418180" y="199297"/>
                  <a:pt x="425092" y="199297"/>
                  <a:pt x="432029" y="199297"/>
                </a:cubicBezTo>
                <a:cubicBezTo>
                  <a:pt x="433902" y="199297"/>
                  <a:pt x="433926" y="199297"/>
                  <a:pt x="433926" y="201145"/>
                </a:cubicBezTo>
                <a:cubicBezTo>
                  <a:pt x="433926" y="215098"/>
                  <a:pt x="433926" y="229044"/>
                  <a:pt x="433926" y="242982"/>
                </a:cubicBezTo>
                <a:cubicBezTo>
                  <a:pt x="433926" y="244902"/>
                  <a:pt x="433926" y="244926"/>
                  <a:pt x="431837" y="244950"/>
                </a:cubicBezTo>
                <a:lnTo>
                  <a:pt x="390528" y="244950"/>
                </a:lnTo>
                <a:cubicBezTo>
                  <a:pt x="388248" y="244950"/>
                  <a:pt x="388128" y="244950"/>
                  <a:pt x="388128" y="242550"/>
                </a:cubicBezTo>
                <a:cubicBezTo>
                  <a:pt x="388128" y="229492"/>
                  <a:pt x="388128" y="216419"/>
                  <a:pt x="388128" y="203329"/>
                </a:cubicBezTo>
                <a:cubicBezTo>
                  <a:pt x="388128" y="202465"/>
                  <a:pt x="388128" y="201577"/>
                  <a:pt x="388128" y="200713"/>
                </a:cubicBezTo>
                <a:cubicBezTo>
                  <a:pt x="388128" y="199849"/>
                  <a:pt x="388536" y="199273"/>
                  <a:pt x="389688" y="199297"/>
                </a:cubicBezTo>
                <a:close/>
                <a:moveTo>
                  <a:pt x="388872" y="624149"/>
                </a:moveTo>
                <a:lnTo>
                  <a:pt x="432317" y="624149"/>
                </a:lnTo>
                <a:cubicBezTo>
                  <a:pt x="431559" y="625896"/>
                  <a:pt x="429778" y="626974"/>
                  <a:pt x="427877" y="626837"/>
                </a:cubicBezTo>
                <a:cubicBezTo>
                  <a:pt x="414219" y="626837"/>
                  <a:pt x="400537" y="626837"/>
                  <a:pt x="386880" y="626837"/>
                </a:cubicBezTo>
                <a:lnTo>
                  <a:pt x="384335" y="626837"/>
                </a:lnTo>
                <a:cubicBezTo>
                  <a:pt x="385920" y="625373"/>
                  <a:pt x="387024" y="624173"/>
                  <a:pt x="388896" y="624173"/>
                </a:cubicBezTo>
                <a:close/>
                <a:moveTo>
                  <a:pt x="384815" y="622589"/>
                </a:moveTo>
                <a:lnTo>
                  <a:pt x="342954" y="622589"/>
                </a:lnTo>
                <a:cubicBezTo>
                  <a:pt x="341178" y="622589"/>
                  <a:pt x="341154" y="622589"/>
                  <a:pt x="341154" y="620669"/>
                </a:cubicBezTo>
                <a:cubicBezTo>
                  <a:pt x="341154" y="613643"/>
                  <a:pt x="341154" y="606620"/>
                  <a:pt x="341154" y="599594"/>
                </a:cubicBezTo>
                <a:lnTo>
                  <a:pt x="341154" y="579047"/>
                </a:lnTo>
                <a:cubicBezTo>
                  <a:pt x="341154" y="576959"/>
                  <a:pt x="341154" y="576935"/>
                  <a:pt x="343098" y="576935"/>
                </a:cubicBezTo>
                <a:lnTo>
                  <a:pt x="384719" y="576935"/>
                </a:lnTo>
                <a:cubicBezTo>
                  <a:pt x="386592" y="576935"/>
                  <a:pt x="386640" y="576935"/>
                  <a:pt x="386640" y="578759"/>
                </a:cubicBezTo>
                <a:cubicBezTo>
                  <a:pt x="386640" y="592825"/>
                  <a:pt x="386640" y="606867"/>
                  <a:pt x="386640" y="620909"/>
                </a:cubicBezTo>
                <a:cubicBezTo>
                  <a:pt x="386664" y="622373"/>
                  <a:pt x="386112" y="622613"/>
                  <a:pt x="384840" y="622613"/>
                </a:cubicBezTo>
                <a:close/>
                <a:moveTo>
                  <a:pt x="341154" y="12386"/>
                </a:moveTo>
                <a:cubicBezTo>
                  <a:pt x="341154" y="10537"/>
                  <a:pt x="341154" y="10513"/>
                  <a:pt x="343026" y="10513"/>
                </a:cubicBezTo>
                <a:cubicBezTo>
                  <a:pt x="356972" y="10513"/>
                  <a:pt x="370918" y="10513"/>
                  <a:pt x="384863" y="10513"/>
                </a:cubicBezTo>
                <a:cubicBezTo>
                  <a:pt x="386184" y="10513"/>
                  <a:pt x="386664" y="10849"/>
                  <a:pt x="386664" y="12266"/>
                </a:cubicBezTo>
                <a:cubicBezTo>
                  <a:pt x="386664" y="26299"/>
                  <a:pt x="386664" y="40333"/>
                  <a:pt x="386664" y="54367"/>
                </a:cubicBezTo>
                <a:cubicBezTo>
                  <a:pt x="386664" y="55735"/>
                  <a:pt x="386280" y="56143"/>
                  <a:pt x="384888" y="56143"/>
                </a:cubicBezTo>
                <a:cubicBezTo>
                  <a:pt x="370942" y="56143"/>
                  <a:pt x="357020" y="56143"/>
                  <a:pt x="343074" y="56143"/>
                </a:cubicBezTo>
                <a:cubicBezTo>
                  <a:pt x="341226" y="56143"/>
                  <a:pt x="341178" y="56143"/>
                  <a:pt x="341178" y="54271"/>
                </a:cubicBezTo>
                <a:cubicBezTo>
                  <a:pt x="341178" y="47358"/>
                  <a:pt x="341178" y="40421"/>
                  <a:pt x="341178" y="33508"/>
                </a:cubicBezTo>
                <a:cubicBezTo>
                  <a:pt x="341178" y="26595"/>
                  <a:pt x="341130" y="19394"/>
                  <a:pt x="341154" y="12386"/>
                </a:cubicBezTo>
                <a:close/>
                <a:moveTo>
                  <a:pt x="342906" y="57631"/>
                </a:moveTo>
                <a:cubicBezTo>
                  <a:pt x="356852" y="57631"/>
                  <a:pt x="370798" y="57631"/>
                  <a:pt x="384743" y="57631"/>
                </a:cubicBezTo>
                <a:cubicBezTo>
                  <a:pt x="386568" y="57631"/>
                  <a:pt x="386616" y="57631"/>
                  <a:pt x="386616" y="59503"/>
                </a:cubicBezTo>
                <a:cubicBezTo>
                  <a:pt x="386616" y="66536"/>
                  <a:pt x="386616" y="73545"/>
                  <a:pt x="386616" y="80554"/>
                </a:cubicBezTo>
                <a:cubicBezTo>
                  <a:pt x="386616" y="87563"/>
                  <a:pt x="386616" y="94428"/>
                  <a:pt x="386616" y="101365"/>
                </a:cubicBezTo>
                <a:cubicBezTo>
                  <a:pt x="386616" y="103333"/>
                  <a:pt x="386616" y="103381"/>
                  <a:pt x="384599" y="103381"/>
                </a:cubicBezTo>
                <a:lnTo>
                  <a:pt x="343026" y="103381"/>
                </a:lnTo>
                <a:cubicBezTo>
                  <a:pt x="341178" y="103381"/>
                  <a:pt x="341154" y="103381"/>
                  <a:pt x="341154" y="101485"/>
                </a:cubicBezTo>
                <a:cubicBezTo>
                  <a:pt x="341154" y="87443"/>
                  <a:pt x="341154" y="73401"/>
                  <a:pt x="341154" y="59383"/>
                </a:cubicBezTo>
                <a:cubicBezTo>
                  <a:pt x="341106" y="58039"/>
                  <a:pt x="341514" y="57631"/>
                  <a:pt x="342906" y="57631"/>
                </a:cubicBezTo>
                <a:close/>
                <a:moveTo>
                  <a:pt x="339546" y="101244"/>
                </a:moveTo>
                <a:cubicBezTo>
                  <a:pt x="339546" y="103381"/>
                  <a:pt x="339546" y="103405"/>
                  <a:pt x="337386" y="103405"/>
                </a:cubicBezTo>
                <a:lnTo>
                  <a:pt x="296077" y="103405"/>
                </a:lnTo>
                <a:cubicBezTo>
                  <a:pt x="293916" y="103405"/>
                  <a:pt x="293892" y="103405"/>
                  <a:pt x="293892" y="101244"/>
                </a:cubicBezTo>
                <a:lnTo>
                  <a:pt x="293892" y="59671"/>
                </a:lnTo>
                <a:cubicBezTo>
                  <a:pt x="293892" y="57703"/>
                  <a:pt x="293892" y="57655"/>
                  <a:pt x="295933" y="57655"/>
                </a:cubicBezTo>
                <a:lnTo>
                  <a:pt x="337506" y="57655"/>
                </a:lnTo>
                <a:cubicBezTo>
                  <a:pt x="339522" y="57655"/>
                  <a:pt x="339546" y="57655"/>
                  <a:pt x="339546" y="59671"/>
                </a:cubicBezTo>
                <a:cubicBezTo>
                  <a:pt x="339546" y="66704"/>
                  <a:pt x="339546" y="73713"/>
                  <a:pt x="339546" y="80722"/>
                </a:cubicBezTo>
                <a:cubicBezTo>
                  <a:pt x="339546" y="87731"/>
                  <a:pt x="339570" y="94404"/>
                  <a:pt x="339546" y="101244"/>
                </a:cubicBezTo>
                <a:close/>
                <a:moveTo>
                  <a:pt x="293940" y="12554"/>
                </a:moveTo>
                <a:cubicBezTo>
                  <a:pt x="293940" y="10561"/>
                  <a:pt x="293940" y="10513"/>
                  <a:pt x="295981" y="10513"/>
                </a:cubicBezTo>
                <a:lnTo>
                  <a:pt x="337578" y="10513"/>
                </a:lnTo>
                <a:cubicBezTo>
                  <a:pt x="339570" y="10513"/>
                  <a:pt x="339594" y="10513"/>
                  <a:pt x="339594" y="12578"/>
                </a:cubicBezTo>
                <a:cubicBezTo>
                  <a:pt x="339594" y="26419"/>
                  <a:pt x="339594" y="40285"/>
                  <a:pt x="339594" y="54175"/>
                </a:cubicBezTo>
                <a:cubicBezTo>
                  <a:pt x="339594" y="56023"/>
                  <a:pt x="339594" y="56047"/>
                  <a:pt x="337698" y="56071"/>
                </a:cubicBezTo>
                <a:lnTo>
                  <a:pt x="296053" y="56071"/>
                </a:lnTo>
                <a:cubicBezTo>
                  <a:pt x="293916" y="56071"/>
                  <a:pt x="293892" y="56071"/>
                  <a:pt x="293892" y="53911"/>
                </a:cubicBezTo>
                <a:close/>
                <a:moveTo>
                  <a:pt x="293940" y="106933"/>
                </a:moveTo>
                <a:cubicBezTo>
                  <a:pt x="293940" y="105061"/>
                  <a:pt x="293940" y="104989"/>
                  <a:pt x="295765" y="104989"/>
                </a:cubicBezTo>
                <a:cubicBezTo>
                  <a:pt x="309806" y="104989"/>
                  <a:pt x="323848" y="104989"/>
                  <a:pt x="337890" y="104989"/>
                </a:cubicBezTo>
                <a:cubicBezTo>
                  <a:pt x="339306" y="104989"/>
                  <a:pt x="339642" y="105493"/>
                  <a:pt x="339618" y="106813"/>
                </a:cubicBezTo>
                <a:cubicBezTo>
                  <a:pt x="339618" y="120783"/>
                  <a:pt x="339618" y="134729"/>
                  <a:pt x="339618" y="148674"/>
                </a:cubicBezTo>
                <a:cubicBezTo>
                  <a:pt x="339618" y="150475"/>
                  <a:pt x="339618" y="150499"/>
                  <a:pt x="337410" y="150499"/>
                </a:cubicBezTo>
                <a:lnTo>
                  <a:pt x="300205" y="150499"/>
                </a:lnTo>
                <a:cubicBezTo>
                  <a:pt x="298717" y="150499"/>
                  <a:pt x="297229" y="150499"/>
                  <a:pt x="295741" y="150499"/>
                </a:cubicBezTo>
                <a:cubicBezTo>
                  <a:pt x="294252" y="150499"/>
                  <a:pt x="293892" y="150499"/>
                  <a:pt x="293892" y="148554"/>
                </a:cubicBezTo>
                <a:lnTo>
                  <a:pt x="293892" y="106933"/>
                </a:lnTo>
                <a:close/>
                <a:moveTo>
                  <a:pt x="293940" y="154219"/>
                </a:moveTo>
                <a:cubicBezTo>
                  <a:pt x="293940" y="152011"/>
                  <a:pt x="293940" y="151987"/>
                  <a:pt x="296077" y="151987"/>
                </a:cubicBezTo>
                <a:lnTo>
                  <a:pt x="337674" y="151987"/>
                </a:lnTo>
                <a:cubicBezTo>
                  <a:pt x="339738" y="151987"/>
                  <a:pt x="339786" y="151987"/>
                  <a:pt x="339786" y="153979"/>
                </a:cubicBezTo>
                <a:lnTo>
                  <a:pt x="339786" y="195840"/>
                </a:lnTo>
                <a:cubicBezTo>
                  <a:pt x="339786" y="197736"/>
                  <a:pt x="339786" y="197808"/>
                  <a:pt x="337914" y="197808"/>
                </a:cubicBezTo>
                <a:cubicBezTo>
                  <a:pt x="323879" y="197808"/>
                  <a:pt x="309837" y="197808"/>
                  <a:pt x="295789" y="197808"/>
                </a:cubicBezTo>
                <a:cubicBezTo>
                  <a:pt x="294012" y="197808"/>
                  <a:pt x="293964" y="197808"/>
                  <a:pt x="293964" y="195816"/>
                </a:cubicBezTo>
                <a:cubicBezTo>
                  <a:pt x="293964" y="188807"/>
                  <a:pt x="293964" y="181774"/>
                  <a:pt x="293964" y="174766"/>
                </a:cubicBezTo>
                <a:close/>
                <a:moveTo>
                  <a:pt x="294468" y="624197"/>
                </a:moveTo>
                <a:cubicBezTo>
                  <a:pt x="308150" y="624197"/>
                  <a:pt x="321825" y="624197"/>
                  <a:pt x="335489" y="624197"/>
                </a:cubicBezTo>
                <a:cubicBezTo>
                  <a:pt x="335674" y="624286"/>
                  <a:pt x="335849" y="624391"/>
                  <a:pt x="336017" y="624509"/>
                </a:cubicBezTo>
                <a:cubicBezTo>
                  <a:pt x="333905" y="626000"/>
                  <a:pt x="331402" y="626835"/>
                  <a:pt x="328817" y="626909"/>
                </a:cubicBezTo>
                <a:cubicBezTo>
                  <a:pt x="316287" y="626765"/>
                  <a:pt x="303757" y="626909"/>
                  <a:pt x="291228" y="626909"/>
                </a:cubicBezTo>
                <a:lnTo>
                  <a:pt x="288348" y="626909"/>
                </a:lnTo>
                <a:lnTo>
                  <a:pt x="288204" y="626429"/>
                </a:lnTo>
                <a:cubicBezTo>
                  <a:pt x="290107" y="625356"/>
                  <a:pt x="292176" y="624600"/>
                  <a:pt x="294324" y="624197"/>
                </a:cubicBezTo>
                <a:close/>
                <a:moveTo>
                  <a:pt x="292308" y="431645"/>
                </a:moveTo>
                <a:cubicBezTo>
                  <a:pt x="292308" y="433758"/>
                  <a:pt x="292308" y="433782"/>
                  <a:pt x="290148" y="433782"/>
                </a:cubicBezTo>
                <a:lnTo>
                  <a:pt x="248815" y="433782"/>
                </a:lnTo>
                <a:cubicBezTo>
                  <a:pt x="246678" y="433782"/>
                  <a:pt x="246654" y="433782"/>
                  <a:pt x="246654" y="431597"/>
                </a:cubicBezTo>
                <a:cubicBezTo>
                  <a:pt x="246654" y="417820"/>
                  <a:pt x="246654" y="404042"/>
                  <a:pt x="246654" y="390264"/>
                </a:cubicBezTo>
                <a:cubicBezTo>
                  <a:pt x="246654" y="388152"/>
                  <a:pt x="246654" y="388128"/>
                  <a:pt x="248863" y="388128"/>
                </a:cubicBezTo>
                <a:lnTo>
                  <a:pt x="290196" y="388128"/>
                </a:lnTo>
                <a:cubicBezTo>
                  <a:pt x="292284" y="388128"/>
                  <a:pt x="292308" y="388128"/>
                  <a:pt x="292308" y="390312"/>
                </a:cubicBezTo>
                <a:lnTo>
                  <a:pt x="292308" y="431645"/>
                </a:lnTo>
                <a:close/>
                <a:moveTo>
                  <a:pt x="292308" y="384479"/>
                </a:moveTo>
                <a:cubicBezTo>
                  <a:pt x="292308" y="386496"/>
                  <a:pt x="292308" y="386520"/>
                  <a:pt x="290364" y="386544"/>
                </a:cubicBezTo>
                <a:lnTo>
                  <a:pt x="248743" y="386544"/>
                </a:lnTo>
                <a:cubicBezTo>
                  <a:pt x="246534" y="386544"/>
                  <a:pt x="246654" y="386544"/>
                  <a:pt x="246654" y="384335"/>
                </a:cubicBezTo>
                <a:lnTo>
                  <a:pt x="246654" y="343242"/>
                </a:lnTo>
                <a:cubicBezTo>
                  <a:pt x="246654" y="340842"/>
                  <a:pt x="246654" y="341058"/>
                  <a:pt x="248767" y="341058"/>
                </a:cubicBezTo>
                <a:lnTo>
                  <a:pt x="290100" y="341058"/>
                </a:lnTo>
                <a:cubicBezTo>
                  <a:pt x="292308" y="341058"/>
                  <a:pt x="292308" y="340818"/>
                  <a:pt x="292308" y="343122"/>
                </a:cubicBezTo>
                <a:close/>
                <a:moveTo>
                  <a:pt x="246702" y="295933"/>
                </a:moveTo>
                <a:cubicBezTo>
                  <a:pt x="246702" y="293748"/>
                  <a:pt x="246702" y="293724"/>
                  <a:pt x="248815" y="293724"/>
                </a:cubicBezTo>
                <a:cubicBezTo>
                  <a:pt x="262657" y="293724"/>
                  <a:pt x="276514" y="293724"/>
                  <a:pt x="290388" y="293724"/>
                </a:cubicBezTo>
                <a:cubicBezTo>
                  <a:pt x="292308" y="293724"/>
                  <a:pt x="292356" y="293724"/>
                  <a:pt x="292356" y="295789"/>
                </a:cubicBezTo>
                <a:lnTo>
                  <a:pt x="292356" y="337362"/>
                </a:lnTo>
                <a:cubicBezTo>
                  <a:pt x="292356" y="339450"/>
                  <a:pt x="292356" y="339450"/>
                  <a:pt x="290148" y="339474"/>
                </a:cubicBezTo>
                <a:lnTo>
                  <a:pt x="249103" y="339474"/>
                </a:lnTo>
                <a:cubicBezTo>
                  <a:pt x="246702" y="339474"/>
                  <a:pt x="246702" y="339474"/>
                  <a:pt x="246702" y="337242"/>
                </a:cubicBezTo>
                <a:cubicBezTo>
                  <a:pt x="246702" y="323464"/>
                  <a:pt x="246702" y="309693"/>
                  <a:pt x="246702" y="295933"/>
                </a:cubicBezTo>
                <a:close/>
                <a:moveTo>
                  <a:pt x="292308" y="505526"/>
                </a:moveTo>
                <a:lnTo>
                  <a:pt x="292308" y="526073"/>
                </a:lnTo>
                <a:cubicBezTo>
                  <a:pt x="292308" y="528161"/>
                  <a:pt x="292308" y="528185"/>
                  <a:pt x="290124" y="528185"/>
                </a:cubicBezTo>
                <a:lnTo>
                  <a:pt x="248767" y="528185"/>
                </a:lnTo>
                <a:cubicBezTo>
                  <a:pt x="246678" y="528185"/>
                  <a:pt x="246654" y="528185"/>
                  <a:pt x="246654" y="525977"/>
                </a:cubicBezTo>
                <a:cubicBezTo>
                  <a:pt x="246654" y="512278"/>
                  <a:pt x="246654" y="498582"/>
                  <a:pt x="246654" y="484884"/>
                </a:cubicBezTo>
                <a:cubicBezTo>
                  <a:pt x="246654" y="482652"/>
                  <a:pt x="246654" y="482628"/>
                  <a:pt x="249055" y="482628"/>
                </a:cubicBezTo>
                <a:lnTo>
                  <a:pt x="290148" y="482628"/>
                </a:lnTo>
                <a:cubicBezTo>
                  <a:pt x="292548" y="482628"/>
                  <a:pt x="292356" y="482628"/>
                  <a:pt x="292356" y="485028"/>
                </a:cubicBezTo>
                <a:close/>
                <a:moveTo>
                  <a:pt x="292308" y="573359"/>
                </a:moveTo>
                <a:cubicBezTo>
                  <a:pt x="292308" y="575303"/>
                  <a:pt x="292308" y="575351"/>
                  <a:pt x="290268" y="575351"/>
                </a:cubicBezTo>
                <a:lnTo>
                  <a:pt x="248911" y="575351"/>
                </a:lnTo>
                <a:cubicBezTo>
                  <a:pt x="246678" y="575351"/>
                  <a:pt x="246654" y="575351"/>
                  <a:pt x="246654" y="572951"/>
                </a:cubicBezTo>
                <a:lnTo>
                  <a:pt x="246654" y="532266"/>
                </a:lnTo>
                <a:cubicBezTo>
                  <a:pt x="246654" y="529553"/>
                  <a:pt x="246654" y="529865"/>
                  <a:pt x="249055" y="529865"/>
                </a:cubicBezTo>
                <a:lnTo>
                  <a:pt x="290148" y="529865"/>
                </a:lnTo>
                <a:cubicBezTo>
                  <a:pt x="292164" y="529865"/>
                  <a:pt x="292212" y="529865"/>
                  <a:pt x="292212" y="531834"/>
                </a:cubicBezTo>
                <a:close/>
                <a:moveTo>
                  <a:pt x="246702" y="579047"/>
                </a:moveTo>
                <a:cubicBezTo>
                  <a:pt x="246702" y="576983"/>
                  <a:pt x="246702" y="576935"/>
                  <a:pt x="248935" y="576935"/>
                </a:cubicBezTo>
                <a:lnTo>
                  <a:pt x="290292" y="576935"/>
                </a:lnTo>
                <a:cubicBezTo>
                  <a:pt x="292308" y="576935"/>
                  <a:pt x="292356" y="576935"/>
                  <a:pt x="292356" y="578903"/>
                </a:cubicBezTo>
                <a:lnTo>
                  <a:pt x="292356" y="620789"/>
                </a:lnTo>
                <a:cubicBezTo>
                  <a:pt x="292356" y="622565"/>
                  <a:pt x="292356" y="622589"/>
                  <a:pt x="290412" y="622589"/>
                </a:cubicBezTo>
                <a:lnTo>
                  <a:pt x="248767" y="622589"/>
                </a:lnTo>
                <a:cubicBezTo>
                  <a:pt x="246702" y="622589"/>
                  <a:pt x="246654" y="622733"/>
                  <a:pt x="246654" y="620669"/>
                </a:cubicBezTo>
                <a:cubicBezTo>
                  <a:pt x="246702" y="606795"/>
                  <a:pt x="246702" y="592921"/>
                  <a:pt x="246702" y="579047"/>
                </a:cubicBezTo>
                <a:close/>
                <a:moveTo>
                  <a:pt x="290388" y="244974"/>
                </a:moveTo>
                <a:lnTo>
                  <a:pt x="248767" y="244974"/>
                </a:lnTo>
                <a:cubicBezTo>
                  <a:pt x="246678" y="244974"/>
                  <a:pt x="246654" y="244974"/>
                  <a:pt x="246654" y="242718"/>
                </a:cubicBezTo>
                <a:cubicBezTo>
                  <a:pt x="246654" y="228940"/>
                  <a:pt x="246654" y="215155"/>
                  <a:pt x="246654" y="201361"/>
                </a:cubicBezTo>
                <a:cubicBezTo>
                  <a:pt x="246654" y="199345"/>
                  <a:pt x="246654" y="199321"/>
                  <a:pt x="248623" y="199321"/>
                </a:cubicBezTo>
                <a:cubicBezTo>
                  <a:pt x="262576" y="199321"/>
                  <a:pt x="276538" y="199321"/>
                  <a:pt x="290508" y="199321"/>
                </a:cubicBezTo>
                <a:cubicBezTo>
                  <a:pt x="292260" y="199321"/>
                  <a:pt x="292308" y="199321"/>
                  <a:pt x="292308" y="201241"/>
                </a:cubicBezTo>
                <a:lnTo>
                  <a:pt x="292308" y="242862"/>
                </a:lnTo>
                <a:cubicBezTo>
                  <a:pt x="292308" y="244926"/>
                  <a:pt x="292428" y="244974"/>
                  <a:pt x="290388" y="244974"/>
                </a:cubicBezTo>
                <a:close/>
                <a:moveTo>
                  <a:pt x="249103" y="105013"/>
                </a:moveTo>
                <a:lnTo>
                  <a:pt x="290196" y="105013"/>
                </a:lnTo>
                <a:cubicBezTo>
                  <a:pt x="292404" y="105013"/>
                  <a:pt x="292404" y="104773"/>
                  <a:pt x="292404" y="107077"/>
                </a:cubicBezTo>
                <a:lnTo>
                  <a:pt x="292404" y="148410"/>
                </a:lnTo>
                <a:cubicBezTo>
                  <a:pt x="292404" y="150451"/>
                  <a:pt x="292404" y="150475"/>
                  <a:pt x="290460" y="150475"/>
                </a:cubicBezTo>
                <a:lnTo>
                  <a:pt x="248743" y="150475"/>
                </a:lnTo>
                <a:cubicBezTo>
                  <a:pt x="246510" y="150475"/>
                  <a:pt x="246654" y="150475"/>
                  <a:pt x="246654" y="148290"/>
                </a:cubicBezTo>
                <a:lnTo>
                  <a:pt x="246654" y="107197"/>
                </a:lnTo>
                <a:cubicBezTo>
                  <a:pt x="246702" y="104773"/>
                  <a:pt x="246534" y="105013"/>
                  <a:pt x="249103" y="105013"/>
                </a:cubicBezTo>
                <a:close/>
                <a:moveTo>
                  <a:pt x="246702" y="12746"/>
                </a:moveTo>
                <a:cubicBezTo>
                  <a:pt x="246702" y="10537"/>
                  <a:pt x="246702" y="10513"/>
                  <a:pt x="249103" y="10513"/>
                </a:cubicBezTo>
                <a:lnTo>
                  <a:pt x="290220" y="10513"/>
                </a:lnTo>
                <a:cubicBezTo>
                  <a:pt x="292620" y="10513"/>
                  <a:pt x="292404" y="10513"/>
                  <a:pt x="292404" y="12914"/>
                </a:cubicBezTo>
                <a:lnTo>
                  <a:pt x="292404" y="53959"/>
                </a:lnTo>
                <a:cubicBezTo>
                  <a:pt x="292404" y="56047"/>
                  <a:pt x="292404" y="56071"/>
                  <a:pt x="290220" y="56071"/>
                </a:cubicBezTo>
                <a:lnTo>
                  <a:pt x="249103" y="56071"/>
                </a:lnTo>
                <a:cubicBezTo>
                  <a:pt x="246702" y="56071"/>
                  <a:pt x="246702" y="56071"/>
                  <a:pt x="246702" y="53863"/>
                </a:cubicBezTo>
                <a:cubicBezTo>
                  <a:pt x="246702" y="40165"/>
                  <a:pt x="246702" y="26459"/>
                  <a:pt x="246702" y="12746"/>
                </a:cubicBezTo>
                <a:close/>
                <a:moveTo>
                  <a:pt x="246702" y="59839"/>
                </a:moveTo>
                <a:cubicBezTo>
                  <a:pt x="246702" y="57679"/>
                  <a:pt x="246702" y="57655"/>
                  <a:pt x="248839" y="57655"/>
                </a:cubicBezTo>
                <a:lnTo>
                  <a:pt x="290412" y="57655"/>
                </a:lnTo>
                <a:cubicBezTo>
                  <a:pt x="292308" y="57655"/>
                  <a:pt x="292356" y="57655"/>
                  <a:pt x="292356" y="59479"/>
                </a:cubicBezTo>
                <a:lnTo>
                  <a:pt x="292356" y="101581"/>
                </a:lnTo>
                <a:cubicBezTo>
                  <a:pt x="292356" y="103357"/>
                  <a:pt x="292356" y="103405"/>
                  <a:pt x="290388" y="103405"/>
                </a:cubicBezTo>
                <a:lnTo>
                  <a:pt x="248767" y="103405"/>
                </a:lnTo>
                <a:cubicBezTo>
                  <a:pt x="246678" y="103405"/>
                  <a:pt x="246654" y="103405"/>
                  <a:pt x="246654" y="101172"/>
                </a:cubicBezTo>
                <a:cubicBezTo>
                  <a:pt x="246654" y="94236"/>
                  <a:pt x="246654" y="87299"/>
                  <a:pt x="246654" y="80362"/>
                </a:cubicBezTo>
                <a:cubicBezTo>
                  <a:pt x="246654" y="73425"/>
                  <a:pt x="246702" y="66608"/>
                  <a:pt x="246702" y="59839"/>
                </a:cubicBezTo>
                <a:close/>
                <a:moveTo>
                  <a:pt x="246702" y="154051"/>
                </a:moveTo>
                <a:cubicBezTo>
                  <a:pt x="246702" y="152107"/>
                  <a:pt x="246702" y="152059"/>
                  <a:pt x="248815" y="152059"/>
                </a:cubicBezTo>
                <a:lnTo>
                  <a:pt x="290124" y="152059"/>
                </a:lnTo>
                <a:cubicBezTo>
                  <a:pt x="292308" y="152059"/>
                  <a:pt x="292356" y="152059"/>
                  <a:pt x="292356" y="154147"/>
                </a:cubicBezTo>
                <a:lnTo>
                  <a:pt x="292356" y="195744"/>
                </a:lnTo>
                <a:cubicBezTo>
                  <a:pt x="292356" y="197688"/>
                  <a:pt x="292356" y="197712"/>
                  <a:pt x="290292" y="197712"/>
                </a:cubicBezTo>
                <a:lnTo>
                  <a:pt x="248671" y="197712"/>
                </a:lnTo>
                <a:cubicBezTo>
                  <a:pt x="246702" y="197712"/>
                  <a:pt x="246654" y="197712"/>
                  <a:pt x="246654" y="195648"/>
                </a:cubicBezTo>
                <a:cubicBezTo>
                  <a:pt x="246686" y="181774"/>
                  <a:pt x="246702" y="167909"/>
                  <a:pt x="246702" y="154051"/>
                </a:cubicBezTo>
                <a:close/>
                <a:moveTo>
                  <a:pt x="248287" y="246558"/>
                </a:moveTo>
                <a:cubicBezTo>
                  <a:pt x="248623" y="246558"/>
                  <a:pt x="248983" y="246558"/>
                  <a:pt x="249343" y="246558"/>
                </a:cubicBezTo>
                <a:lnTo>
                  <a:pt x="290148" y="246558"/>
                </a:lnTo>
                <a:cubicBezTo>
                  <a:pt x="292548" y="246558"/>
                  <a:pt x="292332" y="246558"/>
                  <a:pt x="292332" y="248671"/>
                </a:cubicBezTo>
                <a:lnTo>
                  <a:pt x="292332" y="289836"/>
                </a:lnTo>
                <a:cubicBezTo>
                  <a:pt x="292332" y="292524"/>
                  <a:pt x="292332" y="292236"/>
                  <a:pt x="289932" y="292236"/>
                </a:cubicBezTo>
                <a:lnTo>
                  <a:pt x="249271" y="292236"/>
                </a:lnTo>
                <a:cubicBezTo>
                  <a:pt x="246678" y="292236"/>
                  <a:pt x="246654" y="292644"/>
                  <a:pt x="246654" y="289836"/>
                </a:cubicBezTo>
                <a:lnTo>
                  <a:pt x="246654" y="249031"/>
                </a:lnTo>
                <a:cubicBezTo>
                  <a:pt x="246654" y="248671"/>
                  <a:pt x="246654" y="248311"/>
                  <a:pt x="246654" y="247975"/>
                </a:cubicBezTo>
                <a:cubicBezTo>
                  <a:pt x="246534" y="246822"/>
                  <a:pt x="247182" y="246462"/>
                  <a:pt x="248239" y="246630"/>
                </a:cubicBezTo>
                <a:close/>
                <a:moveTo>
                  <a:pt x="246702" y="479171"/>
                </a:moveTo>
                <a:cubicBezTo>
                  <a:pt x="246702" y="478907"/>
                  <a:pt x="246702" y="478643"/>
                  <a:pt x="246702" y="478379"/>
                </a:cubicBezTo>
                <a:lnTo>
                  <a:pt x="246702" y="437814"/>
                </a:lnTo>
                <a:cubicBezTo>
                  <a:pt x="246702" y="435126"/>
                  <a:pt x="246486" y="435414"/>
                  <a:pt x="249103" y="435414"/>
                </a:cubicBezTo>
                <a:lnTo>
                  <a:pt x="290172" y="435414"/>
                </a:lnTo>
                <a:cubicBezTo>
                  <a:pt x="292380" y="435414"/>
                  <a:pt x="292380" y="435174"/>
                  <a:pt x="292380" y="437478"/>
                </a:cubicBezTo>
                <a:lnTo>
                  <a:pt x="292380" y="478835"/>
                </a:lnTo>
                <a:cubicBezTo>
                  <a:pt x="292380" y="481043"/>
                  <a:pt x="292380" y="481067"/>
                  <a:pt x="289980" y="481067"/>
                </a:cubicBezTo>
                <a:lnTo>
                  <a:pt x="249103" y="481067"/>
                </a:lnTo>
                <a:cubicBezTo>
                  <a:pt x="248839" y="481043"/>
                  <a:pt x="248575" y="481043"/>
                  <a:pt x="248311" y="481067"/>
                </a:cubicBezTo>
                <a:cubicBezTo>
                  <a:pt x="246894" y="481235"/>
                  <a:pt x="246510" y="480443"/>
                  <a:pt x="246702" y="479171"/>
                </a:cubicBezTo>
                <a:close/>
                <a:moveTo>
                  <a:pt x="248863" y="624125"/>
                </a:moveTo>
                <a:cubicBezTo>
                  <a:pt x="260864" y="624245"/>
                  <a:pt x="273034" y="624125"/>
                  <a:pt x="285131" y="624125"/>
                </a:cubicBezTo>
                <a:lnTo>
                  <a:pt x="287531" y="624125"/>
                </a:lnTo>
                <a:cubicBezTo>
                  <a:pt x="285090" y="625882"/>
                  <a:pt x="282162" y="626830"/>
                  <a:pt x="279154" y="626837"/>
                </a:cubicBezTo>
                <a:cubicBezTo>
                  <a:pt x="266985" y="626693"/>
                  <a:pt x="254791" y="626837"/>
                  <a:pt x="242622" y="626837"/>
                </a:cubicBezTo>
                <a:cubicBezTo>
                  <a:pt x="241546" y="626967"/>
                  <a:pt x="240455" y="626852"/>
                  <a:pt x="239430" y="626501"/>
                </a:cubicBezTo>
                <a:cubicBezTo>
                  <a:pt x="242413" y="625217"/>
                  <a:pt x="245579" y="624415"/>
                  <a:pt x="248815" y="624125"/>
                </a:cubicBezTo>
                <a:close/>
                <a:moveTo>
                  <a:pt x="199489" y="410955"/>
                </a:moveTo>
                <a:cubicBezTo>
                  <a:pt x="199489" y="404018"/>
                  <a:pt x="199489" y="397105"/>
                  <a:pt x="199489" y="390168"/>
                </a:cubicBezTo>
                <a:cubicBezTo>
                  <a:pt x="199489" y="388152"/>
                  <a:pt x="199489" y="388128"/>
                  <a:pt x="201505" y="388128"/>
                </a:cubicBezTo>
                <a:lnTo>
                  <a:pt x="243102" y="388128"/>
                </a:lnTo>
                <a:cubicBezTo>
                  <a:pt x="244998" y="388128"/>
                  <a:pt x="245046" y="388128"/>
                  <a:pt x="245046" y="390024"/>
                </a:cubicBezTo>
                <a:cubicBezTo>
                  <a:pt x="245046" y="403977"/>
                  <a:pt x="245046" y="417932"/>
                  <a:pt x="245046" y="431885"/>
                </a:cubicBezTo>
                <a:cubicBezTo>
                  <a:pt x="245046" y="433734"/>
                  <a:pt x="245046" y="433782"/>
                  <a:pt x="243126" y="433782"/>
                </a:cubicBezTo>
                <a:cubicBezTo>
                  <a:pt x="229180" y="433782"/>
                  <a:pt x="215211" y="433782"/>
                  <a:pt x="201265" y="433782"/>
                </a:cubicBezTo>
                <a:cubicBezTo>
                  <a:pt x="199897" y="433782"/>
                  <a:pt x="199441" y="433373"/>
                  <a:pt x="199465" y="432005"/>
                </a:cubicBezTo>
                <a:cubicBezTo>
                  <a:pt x="199513" y="424996"/>
                  <a:pt x="199489" y="417988"/>
                  <a:pt x="199489" y="410955"/>
                </a:cubicBezTo>
                <a:close/>
                <a:moveTo>
                  <a:pt x="245094" y="289860"/>
                </a:moveTo>
                <a:cubicBezTo>
                  <a:pt x="245094" y="292116"/>
                  <a:pt x="245094" y="292116"/>
                  <a:pt x="242694" y="292116"/>
                </a:cubicBezTo>
                <a:lnTo>
                  <a:pt x="201697" y="292116"/>
                </a:lnTo>
                <a:cubicBezTo>
                  <a:pt x="199513" y="292116"/>
                  <a:pt x="199489" y="292116"/>
                  <a:pt x="199489" y="290028"/>
                </a:cubicBezTo>
                <a:lnTo>
                  <a:pt x="199489" y="248743"/>
                </a:lnTo>
                <a:cubicBezTo>
                  <a:pt x="199489" y="246606"/>
                  <a:pt x="199489" y="246558"/>
                  <a:pt x="201649" y="246558"/>
                </a:cubicBezTo>
                <a:lnTo>
                  <a:pt x="242694" y="246558"/>
                </a:lnTo>
                <a:cubicBezTo>
                  <a:pt x="245094" y="246558"/>
                  <a:pt x="245094" y="246558"/>
                  <a:pt x="245094" y="248815"/>
                </a:cubicBezTo>
                <a:cubicBezTo>
                  <a:pt x="245077" y="262496"/>
                  <a:pt x="245063" y="276171"/>
                  <a:pt x="245046" y="289836"/>
                </a:cubicBezTo>
                <a:close/>
                <a:moveTo>
                  <a:pt x="245094" y="337218"/>
                </a:moveTo>
                <a:cubicBezTo>
                  <a:pt x="245094" y="339450"/>
                  <a:pt x="245094" y="339450"/>
                  <a:pt x="242694" y="339474"/>
                </a:cubicBezTo>
                <a:lnTo>
                  <a:pt x="201889" y="339474"/>
                </a:lnTo>
                <a:cubicBezTo>
                  <a:pt x="199489" y="339474"/>
                  <a:pt x="199489" y="339474"/>
                  <a:pt x="199489" y="337266"/>
                </a:cubicBezTo>
                <a:lnTo>
                  <a:pt x="199489" y="295933"/>
                </a:lnTo>
                <a:cubicBezTo>
                  <a:pt x="199489" y="293748"/>
                  <a:pt x="199489" y="293724"/>
                  <a:pt x="201577" y="293724"/>
                </a:cubicBezTo>
                <a:cubicBezTo>
                  <a:pt x="215355" y="293724"/>
                  <a:pt x="229132" y="293724"/>
                  <a:pt x="242910" y="293724"/>
                </a:cubicBezTo>
                <a:cubicBezTo>
                  <a:pt x="245022" y="293724"/>
                  <a:pt x="245046" y="293724"/>
                  <a:pt x="245046" y="295885"/>
                </a:cubicBezTo>
                <a:cubicBezTo>
                  <a:pt x="245063" y="309662"/>
                  <a:pt x="245063" y="323440"/>
                  <a:pt x="245046" y="337218"/>
                </a:cubicBezTo>
                <a:close/>
                <a:moveTo>
                  <a:pt x="201721" y="341058"/>
                </a:moveTo>
                <a:lnTo>
                  <a:pt x="243030" y="341058"/>
                </a:lnTo>
                <a:cubicBezTo>
                  <a:pt x="245214" y="341058"/>
                  <a:pt x="245118" y="341058"/>
                  <a:pt x="245118" y="343266"/>
                </a:cubicBezTo>
                <a:cubicBezTo>
                  <a:pt x="245118" y="350114"/>
                  <a:pt x="245118" y="356955"/>
                  <a:pt x="245118" y="363789"/>
                </a:cubicBezTo>
                <a:cubicBezTo>
                  <a:pt x="245118" y="370623"/>
                  <a:pt x="245118" y="377454"/>
                  <a:pt x="245118" y="384287"/>
                </a:cubicBezTo>
                <a:cubicBezTo>
                  <a:pt x="245118" y="386688"/>
                  <a:pt x="245238" y="386544"/>
                  <a:pt x="243054" y="386544"/>
                </a:cubicBezTo>
                <a:lnTo>
                  <a:pt x="201433" y="386544"/>
                </a:lnTo>
                <a:cubicBezTo>
                  <a:pt x="199513" y="386544"/>
                  <a:pt x="199489" y="386544"/>
                  <a:pt x="199489" y="384479"/>
                </a:cubicBezTo>
                <a:lnTo>
                  <a:pt x="199489" y="343146"/>
                </a:lnTo>
                <a:cubicBezTo>
                  <a:pt x="199489" y="341082"/>
                  <a:pt x="199513" y="341058"/>
                  <a:pt x="201673" y="341058"/>
                </a:cubicBezTo>
                <a:close/>
                <a:moveTo>
                  <a:pt x="245094" y="242862"/>
                </a:moveTo>
                <a:cubicBezTo>
                  <a:pt x="245094" y="244902"/>
                  <a:pt x="245094" y="244950"/>
                  <a:pt x="243102" y="244950"/>
                </a:cubicBezTo>
                <a:cubicBezTo>
                  <a:pt x="229228" y="244950"/>
                  <a:pt x="215355" y="244950"/>
                  <a:pt x="201481" y="244950"/>
                </a:cubicBezTo>
                <a:cubicBezTo>
                  <a:pt x="199561" y="244950"/>
                  <a:pt x="199537" y="244950"/>
                  <a:pt x="199537" y="242862"/>
                </a:cubicBezTo>
                <a:lnTo>
                  <a:pt x="199537" y="201505"/>
                </a:lnTo>
                <a:cubicBezTo>
                  <a:pt x="199537" y="199345"/>
                  <a:pt x="199537" y="199321"/>
                  <a:pt x="201649" y="199321"/>
                </a:cubicBezTo>
                <a:cubicBezTo>
                  <a:pt x="209378" y="199321"/>
                  <a:pt x="217107" y="199321"/>
                  <a:pt x="224836" y="199321"/>
                </a:cubicBezTo>
                <a:cubicBezTo>
                  <a:pt x="230788" y="199321"/>
                  <a:pt x="236837" y="199321"/>
                  <a:pt x="242742" y="199321"/>
                </a:cubicBezTo>
                <a:cubicBezTo>
                  <a:pt x="245310" y="199321"/>
                  <a:pt x="245142" y="199081"/>
                  <a:pt x="245142" y="201721"/>
                </a:cubicBezTo>
                <a:cubicBezTo>
                  <a:pt x="245142" y="208490"/>
                  <a:pt x="245142" y="215235"/>
                  <a:pt x="245142" y="222003"/>
                </a:cubicBezTo>
                <a:cubicBezTo>
                  <a:pt x="245142" y="228772"/>
                  <a:pt x="245070" y="235925"/>
                  <a:pt x="245046" y="242862"/>
                </a:cubicBezTo>
                <a:close/>
                <a:moveTo>
                  <a:pt x="245094" y="195600"/>
                </a:moveTo>
                <a:cubicBezTo>
                  <a:pt x="245094" y="197688"/>
                  <a:pt x="245094" y="197712"/>
                  <a:pt x="242862" y="197712"/>
                </a:cubicBezTo>
                <a:lnTo>
                  <a:pt x="201745" y="197712"/>
                </a:lnTo>
                <a:cubicBezTo>
                  <a:pt x="199537" y="197712"/>
                  <a:pt x="199489" y="197712"/>
                  <a:pt x="199489" y="195648"/>
                </a:cubicBezTo>
                <a:lnTo>
                  <a:pt x="199489" y="154051"/>
                </a:lnTo>
                <a:cubicBezTo>
                  <a:pt x="199489" y="152107"/>
                  <a:pt x="199489" y="152059"/>
                  <a:pt x="201553" y="152059"/>
                </a:cubicBezTo>
                <a:lnTo>
                  <a:pt x="242886" y="152059"/>
                </a:lnTo>
                <a:cubicBezTo>
                  <a:pt x="245022" y="152059"/>
                  <a:pt x="245046" y="152059"/>
                  <a:pt x="245046" y="154267"/>
                </a:cubicBezTo>
                <a:cubicBezTo>
                  <a:pt x="245063" y="168045"/>
                  <a:pt x="245063" y="181822"/>
                  <a:pt x="245046" y="195600"/>
                </a:cubicBezTo>
                <a:close/>
                <a:moveTo>
                  <a:pt x="245094" y="478667"/>
                </a:moveTo>
                <a:cubicBezTo>
                  <a:pt x="245094" y="481067"/>
                  <a:pt x="245094" y="481067"/>
                  <a:pt x="242838" y="481067"/>
                </a:cubicBezTo>
                <a:lnTo>
                  <a:pt x="201697" y="481067"/>
                </a:lnTo>
                <a:cubicBezTo>
                  <a:pt x="199513" y="481067"/>
                  <a:pt x="199489" y="481067"/>
                  <a:pt x="199489" y="478667"/>
                </a:cubicBezTo>
                <a:lnTo>
                  <a:pt x="199489" y="437550"/>
                </a:lnTo>
                <a:cubicBezTo>
                  <a:pt x="199489" y="435414"/>
                  <a:pt x="199489" y="435390"/>
                  <a:pt x="201601" y="435366"/>
                </a:cubicBezTo>
                <a:lnTo>
                  <a:pt x="242694" y="435366"/>
                </a:lnTo>
                <a:cubicBezTo>
                  <a:pt x="245094" y="435366"/>
                  <a:pt x="245094" y="435150"/>
                  <a:pt x="245094" y="437550"/>
                </a:cubicBezTo>
                <a:cubicBezTo>
                  <a:pt x="245077" y="451263"/>
                  <a:pt x="245063" y="464969"/>
                  <a:pt x="245046" y="478667"/>
                </a:cubicBezTo>
                <a:close/>
                <a:moveTo>
                  <a:pt x="199489" y="484716"/>
                </a:moveTo>
                <a:cubicBezTo>
                  <a:pt x="199489" y="482676"/>
                  <a:pt x="199489" y="482628"/>
                  <a:pt x="201457" y="482628"/>
                </a:cubicBezTo>
                <a:lnTo>
                  <a:pt x="243030" y="482628"/>
                </a:lnTo>
                <a:cubicBezTo>
                  <a:pt x="244998" y="482628"/>
                  <a:pt x="245046" y="482628"/>
                  <a:pt x="245046" y="484668"/>
                </a:cubicBezTo>
                <a:cubicBezTo>
                  <a:pt x="245046" y="498542"/>
                  <a:pt x="245046" y="512398"/>
                  <a:pt x="245046" y="526241"/>
                </a:cubicBezTo>
                <a:cubicBezTo>
                  <a:pt x="245046" y="528161"/>
                  <a:pt x="245046" y="528185"/>
                  <a:pt x="242934" y="528185"/>
                </a:cubicBezTo>
                <a:lnTo>
                  <a:pt x="201625" y="528185"/>
                </a:lnTo>
                <a:cubicBezTo>
                  <a:pt x="199513" y="528185"/>
                  <a:pt x="199489" y="528185"/>
                  <a:pt x="199489" y="526025"/>
                </a:cubicBezTo>
                <a:close/>
                <a:moveTo>
                  <a:pt x="199489" y="531858"/>
                </a:moveTo>
                <a:cubicBezTo>
                  <a:pt x="199489" y="529817"/>
                  <a:pt x="199489" y="529793"/>
                  <a:pt x="201457" y="529769"/>
                </a:cubicBezTo>
                <a:lnTo>
                  <a:pt x="243030" y="529769"/>
                </a:lnTo>
                <a:cubicBezTo>
                  <a:pt x="244998" y="529769"/>
                  <a:pt x="245046" y="529769"/>
                  <a:pt x="245046" y="531810"/>
                </a:cubicBezTo>
                <a:cubicBezTo>
                  <a:pt x="245046" y="545587"/>
                  <a:pt x="245046" y="559358"/>
                  <a:pt x="245046" y="573119"/>
                </a:cubicBezTo>
                <a:cubicBezTo>
                  <a:pt x="245046" y="575327"/>
                  <a:pt x="245046" y="575351"/>
                  <a:pt x="242646" y="575351"/>
                </a:cubicBezTo>
                <a:lnTo>
                  <a:pt x="201625" y="575351"/>
                </a:lnTo>
                <a:cubicBezTo>
                  <a:pt x="199513" y="575351"/>
                  <a:pt x="199489" y="575351"/>
                  <a:pt x="199489" y="573143"/>
                </a:cubicBezTo>
                <a:close/>
                <a:moveTo>
                  <a:pt x="199489" y="599714"/>
                </a:moveTo>
                <a:cubicBezTo>
                  <a:pt x="199489" y="592777"/>
                  <a:pt x="199489" y="585840"/>
                  <a:pt x="199489" y="578903"/>
                </a:cubicBezTo>
                <a:cubicBezTo>
                  <a:pt x="199489" y="577007"/>
                  <a:pt x="199489" y="576959"/>
                  <a:pt x="201337" y="576935"/>
                </a:cubicBezTo>
                <a:lnTo>
                  <a:pt x="243222" y="576935"/>
                </a:lnTo>
                <a:cubicBezTo>
                  <a:pt x="244998" y="576935"/>
                  <a:pt x="245046" y="576935"/>
                  <a:pt x="245046" y="578927"/>
                </a:cubicBezTo>
                <a:cubicBezTo>
                  <a:pt x="245046" y="592897"/>
                  <a:pt x="245046" y="606867"/>
                  <a:pt x="245046" y="620813"/>
                </a:cubicBezTo>
                <a:cubicBezTo>
                  <a:pt x="245046" y="622133"/>
                  <a:pt x="244734" y="622637"/>
                  <a:pt x="243294" y="622637"/>
                </a:cubicBezTo>
                <a:cubicBezTo>
                  <a:pt x="229244" y="622637"/>
                  <a:pt x="215194" y="622637"/>
                  <a:pt x="201145" y="622637"/>
                </a:cubicBezTo>
                <a:cubicBezTo>
                  <a:pt x="199705" y="622637"/>
                  <a:pt x="199417" y="622109"/>
                  <a:pt x="199441" y="620813"/>
                </a:cubicBezTo>
                <a:cubicBezTo>
                  <a:pt x="199513" y="613876"/>
                  <a:pt x="199489" y="606675"/>
                  <a:pt x="199489" y="599714"/>
                </a:cubicBezTo>
                <a:close/>
                <a:moveTo>
                  <a:pt x="199489" y="12434"/>
                </a:moveTo>
                <a:cubicBezTo>
                  <a:pt x="199489" y="10561"/>
                  <a:pt x="199489" y="10513"/>
                  <a:pt x="201337" y="10513"/>
                </a:cubicBezTo>
                <a:lnTo>
                  <a:pt x="243174" y="10513"/>
                </a:lnTo>
                <a:cubicBezTo>
                  <a:pt x="244998" y="10513"/>
                  <a:pt x="245046" y="10513"/>
                  <a:pt x="245046" y="12458"/>
                </a:cubicBezTo>
                <a:cubicBezTo>
                  <a:pt x="245046" y="19370"/>
                  <a:pt x="245046" y="26307"/>
                  <a:pt x="245046" y="33244"/>
                </a:cubicBezTo>
                <a:cubicBezTo>
                  <a:pt x="245046" y="40181"/>
                  <a:pt x="245046" y="47094"/>
                  <a:pt x="245046" y="54031"/>
                </a:cubicBezTo>
                <a:cubicBezTo>
                  <a:pt x="245046" y="56023"/>
                  <a:pt x="245046" y="56071"/>
                  <a:pt x="243030" y="56071"/>
                </a:cubicBezTo>
                <a:lnTo>
                  <a:pt x="201481" y="56071"/>
                </a:lnTo>
                <a:cubicBezTo>
                  <a:pt x="199513" y="56071"/>
                  <a:pt x="199489" y="56071"/>
                  <a:pt x="199489" y="54007"/>
                </a:cubicBezTo>
                <a:close/>
                <a:moveTo>
                  <a:pt x="199489" y="59599"/>
                </a:moveTo>
                <a:cubicBezTo>
                  <a:pt x="199489" y="57703"/>
                  <a:pt x="199489" y="57655"/>
                  <a:pt x="201337" y="57655"/>
                </a:cubicBezTo>
                <a:lnTo>
                  <a:pt x="243174" y="57655"/>
                </a:lnTo>
                <a:cubicBezTo>
                  <a:pt x="244998" y="57655"/>
                  <a:pt x="245046" y="57655"/>
                  <a:pt x="245046" y="59575"/>
                </a:cubicBezTo>
                <a:cubicBezTo>
                  <a:pt x="245046" y="73545"/>
                  <a:pt x="245046" y="87499"/>
                  <a:pt x="245046" y="101437"/>
                </a:cubicBezTo>
                <a:cubicBezTo>
                  <a:pt x="245046" y="103357"/>
                  <a:pt x="245046" y="103405"/>
                  <a:pt x="243198" y="103405"/>
                </a:cubicBezTo>
                <a:lnTo>
                  <a:pt x="201337" y="103405"/>
                </a:lnTo>
                <a:cubicBezTo>
                  <a:pt x="199537" y="103405"/>
                  <a:pt x="199489" y="103405"/>
                  <a:pt x="199489" y="101461"/>
                </a:cubicBezTo>
                <a:cubicBezTo>
                  <a:pt x="199489" y="94428"/>
                  <a:pt x="199489" y="87419"/>
                  <a:pt x="199489" y="80386"/>
                </a:cubicBezTo>
                <a:cubicBezTo>
                  <a:pt x="199489" y="73353"/>
                  <a:pt x="199465" y="66608"/>
                  <a:pt x="199489" y="59599"/>
                </a:cubicBezTo>
                <a:close/>
                <a:moveTo>
                  <a:pt x="201217" y="105013"/>
                </a:moveTo>
                <a:cubicBezTo>
                  <a:pt x="215266" y="105013"/>
                  <a:pt x="229300" y="105013"/>
                  <a:pt x="243318" y="105013"/>
                </a:cubicBezTo>
                <a:cubicBezTo>
                  <a:pt x="244710" y="105013"/>
                  <a:pt x="245094" y="105445"/>
                  <a:pt x="245070" y="106789"/>
                </a:cubicBezTo>
                <a:cubicBezTo>
                  <a:pt x="245070" y="120735"/>
                  <a:pt x="245070" y="134681"/>
                  <a:pt x="245070" y="148626"/>
                </a:cubicBezTo>
                <a:cubicBezTo>
                  <a:pt x="245070" y="150475"/>
                  <a:pt x="245070" y="150523"/>
                  <a:pt x="243222" y="150523"/>
                </a:cubicBezTo>
                <a:cubicBezTo>
                  <a:pt x="236189" y="150523"/>
                  <a:pt x="229180" y="150523"/>
                  <a:pt x="222171" y="150523"/>
                </a:cubicBezTo>
                <a:cubicBezTo>
                  <a:pt x="215163" y="150523"/>
                  <a:pt x="208298" y="150523"/>
                  <a:pt x="201385" y="150523"/>
                </a:cubicBezTo>
                <a:cubicBezTo>
                  <a:pt x="199561" y="150523"/>
                  <a:pt x="199513" y="150523"/>
                  <a:pt x="199513" y="148626"/>
                </a:cubicBezTo>
                <a:cubicBezTo>
                  <a:pt x="199513" y="134681"/>
                  <a:pt x="199513" y="120735"/>
                  <a:pt x="199513" y="106813"/>
                </a:cubicBezTo>
                <a:cubicBezTo>
                  <a:pt x="199441" y="105397"/>
                  <a:pt x="199849" y="105013"/>
                  <a:pt x="201217" y="105013"/>
                </a:cubicBezTo>
                <a:close/>
                <a:moveTo>
                  <a:pt x="200929" y="624197"/>
                </a:moveTo>
                <a:cubicBezTo>
                  <a:pt x="212930" y="624197"/>
                  <a:pt x="225124" y="624197"/>
                  <a:pt x="237221" y="624197"/>
                </a:cubicBezTo>
                <a:lnTo>
                  <a:pt x="239310" y="624197"/>
                </a:lnTo>
                <a:cubicBezTo>
                  <a:pt x="236316" y="625908"/>
                  <a:pt x="232940" y="626842"/>
                  <a:pt x="229492" y="626909"/>
                </a:cubicBezTo>
                <a:cubicBezTo>
                  <a:pt x="217755" y="626741"/>
                  <a:pt x="205993" y="626909"/>
                  <a:pt x="194256" y="626909"/>
                </a:cubicBezTo>
                <a:cubicBezTo>
                  <a:pt x="193186" y="627044"/>
                  <a:pt x="192100" y="626921"/>
                  <a:pt x="191088" y="626549"/>
                </a:cubicBezTo>
                <a:cubicBezTo>
                  <a:pt x="194251" y="625330"/>
                  <a:pt x="197559" y="624523"/>
                  <a:pt x="200929" y="624149"/>
                </a:cubicBezTo>
                <a:close/>
                <a:moveTo>
                  <a:pt x="154699" y="435366"/>
                </a:moveTo>
                <a:lnTo>
                  <a:pt x="195792" y="435366"/>
                </a:lnTo>
                <a:cubicBezTo>
                  <a:pt x="197880" y="435366"/>
                  <a:pt x="197904" y="435366"/>
                  <a:pt x="197904" y="437550"/>
                </a:cubicBezTo>
                <a:lnTo>
                  <a:pt x="197904" y="478643"/>
                </a:lnTo>
                <a:cubicBezTo>
                  <a:pt x="197904" y="481043"/>
                  <a:pt x="197904" y="481043"/>
                  <a:pt x="195696" y="481043"/>
                </a:cubicBezTo>
                <a:lnTo>
                  <a:pt x="154579" y="481043"/>
                </a:lnTo>
                <a:cubicBezTo>
                  <a:pt x="152347" y="481043"/>
                  <a:pt x="152323" y="481043"/>
                  <a:pt x="152323" y="478643"/>
                </a:cubicBezTo>
                <a:lnTo>
                  <a:pt x="152323" y="437574"/>
                </a:lnTo>
                <a:cubicBezTo>
                  <a:pt x="152323" y="435150"/>
                  <a:pt x="152227" y="435366"/>
                  <a:pt x="154699" y="435366"/>
                </a:cubicBezTo>
                <a:close/>
                <a:moveTo>
                  <a:pt x="152299" y="484500"/>
                </a:moveTo>
                <a:cubicBezTo>
                  <a:pt x="152299" y="482676"/>
                  <a:pt x="152299" y="482628"/>
                  <a:pt x="154243" y="482628"/>
                </a:cubicBezTo>
                <a:lnTo>
                  <a:pt x="195840" y="482628"/>
                </a:lnTo>
                <a:cubicBezTo>
                  <a:pt x="197856" y="482628"/>
                  <a:pt x="197904" y="482628"/>
                  <a:pt x="197904" y="484644"/>
                </a:cubicBezTo>
                <a:lnTo>
                  <a:pt x="197904" y="526193"/>
                </a:lnTo>
                <a:cubicBezTo>
                  <a:pt x="197904" y="528161"/>
                  <a:pt x="197904" y="528185"/>
                  <a:pt x="195840" y="528185"/>
                </a:cubicBezTo>
                <a:lnTo>
                  <a:pt x="154267" y="528185"/>
                </a:lnTo>
                <a:cubicBezTo>
                  <a:pt x="152395" y="528185"/>
                  <a:pt x="152347" y="528185"/>
                  <a:pt x="152347" y="526337"/>
                </a:cubicBezTo>
                <a:cubicBezTo>
                  <a:pt x="152331" y="512398"/>
                  <a:pt x="152331" y="498453"/>
                  <a:pt x="152347" y="484500"/>
                </a:cubicBezTo>
                <a:close/>
                <a:moveTo>
                  <a:pt x="152299" y="531882"/>
                </a:moveTo>
                <a:cubicBezTo>
                  <a:pt x="152299" y="529793"/>
                  <a:pt x="152299" y="529793"/>
                  <a:pt x="154531" y="529769"/>
                </a:cubicBezTo>
                <a:lnTo>
                  <a:pt x="195816" y="529769"/>
                </a:lnTo>
                <a:cubicBezTo>
                  <a:pt x="197832" y="529769"/>
                  <a:pt x="197880" y="529769"/>
                  <a:pt x="197880" y="531762"/>
                </a:cubicBezTo>
                <a:lnTo>
                  <a:pt x="197880" y="573335"/>
                </a:lnTo>
                <a:cubicBezTo>
                  <a:pt x="197880" y="575303"/>
                  <a:pt x="197880" y="575327"/>
                  <a:pt x="195816" y="575351"/>
                </a:cubicBezTo>
                <a:lnTo>
                  <a:pt x="154531" y="575351"/>
                </a:lnTo>
                <a:cubicBezTo>
                  <a:pt x="152371" y="575351"/>
                  <a:pt x="152347" y="575351"/>
                  <a:pt x="152323" y="573191"/>
                </a:cubicBezTo>
                <a:close/>
                <a:moveTo>
                  <a:pt x="152299" y="579047"/>
                </a:moveTo>
                <a:cubicBezTo>
                  <a:pt x="152299" y="576983"/>
                  <a:pt x="152299" y="576935"/>
                  <a:pt x="154555" y="576935"/>
                </a:cubicBezTo>
                <a:lnTo>
                  <a:pt x="195672" y="576935"/>
                </a:lnTo>
                <a:cubicBezTo>
                  <a:pt x="197880" y="576935"/>
                  <a:pt x="197904" y="576935"/>
                  <a:pt x="197904" y="579336"/>
                </a:cubicBezTo>
                <a:lnTo>
                  <a:pt x="197904" y="620141"/>
                </a:lnTo>
                <a:cubicBezTo>
                  <a:pt x="197904" y="622661"/>
                  <a:pt x="198216" y="622541"/>
                  <a:pt x="195504" y="622541"/>
                </a:cubicBezTo>
                <a:lnTo>
                  <a:pt x="154435" y="622541"/>
                </a:lnTo>
                <a:cubicBezTo>
                  <a:pt x="152371" y="622541"/>
                  <a:pt x="152323" y="622685"/>
                  <a:pt x="152323" y="620621"/>
                </a:cubicBezTo>
                <a:close/>
                <a:moveTo>
                  <a:pt x="197904" y="106717"/>
                </a:moveTo>
                <a:cubicBezTo>
                  <a:pt x="197904" y="120735"/>
                  <a:pt x="197904" y="134761"/>
                  <a:pt x="197904" y="148794"/>
                </a:cubicBezTo>
                <a:cubicBezTo>
                  <a:pt x="197904" y="150307"/>
                  <a:pt x="197304" y="150499"/>
                  <a:pt x="196056" y="150499"/>
                </a:cubicBezTo>
                <a:cubicBezTo>
                  <a:pt x="189047" y="150499"/>
                  <a:pt x="182014" y="150499"/>
                  <a:pt x="175006" y="150499"/>
                </a:cubicBezTo>
                <a:cubicBezTo>
                  <a:pt x="167997" y="150499"/>
                  <a:pt x="161156" y="150499"/>
                  <a:pt x="154219" y="150499"/>
                </a:cubicBezTo>
                <a:cubicBezTo>
                  <a:pt x="152347" y="150499"/>
                  <a:pt x="152323" y="150499"/>
                  <a:pt x="152323" y="148650"/>
                </a:cubicBezTo>
                <a:cubicBezTo>
                  <a:pt x="152323" y="134705"/>
                  <a:pt x="152323" y="120759"/>
                  <a:pt x="152323" y="106813"/>
                </a:cubicBezTo>
                <a:cubicBezTo>
                  <a:pt x="152323" y="105565"/>
                  <a:pt x="152563" y="104965"/>
                  <a:pt x="154051" y="104989"/>
                </a:cubicBezTo>
                <a:cubicBezTo>
                  <a:pt x="168069" y="104989"/>
                  <a:pt x="182103" y="104989"/>
                  <a:pt x="196152" y="104989"/>
                </a:cubicBezTo>
                <a:cubicBezTo>
                  <a:pt x="197424" y="105013"/>
                  <a:pt x="197928" y="105253"/>
                  <a:pt x="197928" y="106717"/>
                </a:cubicBezTo>
                <a:close/>
                <a:moveTo>
                  <a:pt x="154699" y="199321"/>
                </a:moveTo>
                <a:cubicBezTo>
                  <a:pt x="161540" y="199321"/>
                  <a:pt x="168381" y="199321"/>
                  <a:pt x="175246" y="199321"/>
                </a:cubicBezTo>
                <a:cubicBezTo>
                  <a:pt x="182110" y="199321"/>
                  <a:pt x="188951" y="199321"/>
                  <a:pt x="195792" y="199321"/>
                </a:cubicBezTo>
                <a:cubicBezTo>
                  <a:pt x="197880" y="199321"/>
                  <a:pt x="197904" y="199321"/>
                  <a:pt x="197904" y="201481"/>
                </a:cubicBezTo>
                <a:lnTo>
                  <a:pt x="197904" y="242862"/>
                </a:lnTo>
                <a:cubicBezTo>
                  <a:pt x="197904" y="244926"/>
                  <a:pt x="197904" y="244974"/>
                  <a:pt x="195696" y="244974"/>
                </a:cubicBezTo>
                <a:lnTo>
                  <a:pt x="154579" y="244974"/>
                </a:lnTo>
                <a:cubicBezTo>
                  <a:pt x="152347" y="244974"/>
                  <a:pt x="152323" y="244974"/>
                  <a:pt x="152323" y="242574"/>
                </a:cubicBezTo>
                <a:lnTo>
                  <a:pt x="152323" y="201505"/>
                </a:lnTo>
                <a:cubicBezTo>
                  <a:pt x="152323" y="199105"/>
                  <a:pt x="152227" y="199321"/>
                  <a:pt x="154699" y="199321"/>
                </a:cubicBezTo>
                <a:close/>
                <a:moveTo>
                  <a:pt x="197904" y="195600"/>
                </a:moveTo>
                <a:cubicBezTo>
                  <a:pt x="197904" y="197688"/>
                  <a:pt x="197904" y="197712"/>
                  <a:pt x="195696" y="197712"/>
                </a:cubicBezTo>
                <a:lnTo>
                  <a:pt x="154627" y="197712"/>
                </a:lnTo>
                <a:cubicBezTo>
                  <a:pt x="152371" y="197712"/>
                  <a:pt x="152227" y="197712"/>
                  <a:pt x="152227" y="195312"/>
                </a:cubicBezTo>
                <a:lnTo>
                  <a:pt x="152227" y="154315"/>
                </a:lnTo>
                <a:cubicBezTo>
                  <a:pt x="152227" y="152083"/>
                  <a:pt x="152227" y="152059"/>
                  <a:pt x="154627" y="152059"/>
                </a:cubicBezTo>
                <a:lnTo>
                  <a:pt x="195432" y="152059"/>
                </a:lnTo>
                <a:cubicBezTo>
                  <a:pt x="197832" y="152059"/>
                  <a:pt x="197832" y="152059"/>
                  <a:pt x="197832" y="154267"/>
                </a:cubicBezTo>
                <a:close/>
                <a:moveTo>
                  <a:pt x="197904" y="337218"/>
                </a:moveTo>
                <a:cubicBezTo>
                  <a:pt x="197904" y="339330"/>
                  <a:pt x="197904" y="339354"/>
                  <a:pt x="195720" y="339378"/>
                </a:cubicBezTo>
                <a:lnTo>
                  <a:pt x="154651" y="339378"/>
                </a:lnTo>
                <a:cubicBezTo>
                  <a:pt x="152371" y="339378"/>
                  <a:pt x="152251" y="339378"/>
                  <a:pt x="152251" y="336978"/>
                </a:cubicBezTo>
                <a:lnTo>
                  <a:pt x="152251" y="295837"/>
                </a:lnTo>
                <a:cubicBezTo>
                  <a:pt x="152251" y="293748"/>
                  <a:pt x="152251" y="293724"/>
                  <a:pt x="154459" y="293724"/>
                </a:cubicBezTo>
                <a:cubicBezTo>
                  <a:pt x="168165" y="293724"/>
                  <a:pt x="181846" y="293724"/>
                  <a:pt x="195528" y="293724"/>
                </a:cubicBezTo>
                <a:cubicBezTo>
                  <a:pt x="197928" y="293724"/>
                  <a:pt x="197928" y="293580"/>
                  <a:pt x="197928" y="296005"/>
                </a:cubicBezTo>
                <a:lnTo>
                  <a:pt x="197928" y="337314"/>
                </a:lnTo>
                <a:close/>
                <a:moveTo>
                  <a:pt x="152299" y="342762"/>
                </a:moveTo>
                <a:cubicBezTo>
                  <a:pt x="152299" y="340986"/>
                  <a:pt x="152299" y="340962"/>
                  <a:pt x="154243" y="340962"/>
                </a:cubicBezTo>
                <a:lnTo>
                  <a:pt x="195840" y="340962"/>
                </a:lnTo>
                <a:cubicBezTo>
                  <a:pt x="197880" y="340962"/>
                  <a:pt x="197904" y="340962"/>
                  <a:pt x="197904" y="343194"/>
                </a:cubicBezTo>
                <a:lnTo>
                  <a:pt x="197904" y="384503"/>
                </a:lnTo>
                <a:cubicBezTo>
                  <a:pt x="197904" y="386376"/>
                  <a:pt x="197904" y="386424"/>
                  <a:pt x="196080" y="386424"/>
                </a:cubicBezTo>
                <a:lnTo>
                  <a:pt x="154243" y="386424"/>
                </a:lnTo>
                <a:cubicBezTo>
                  <a:pt x="152371" y="386424"/>
                  <a:pt x="152347" y="386424"/>
                  <a:pt x="152347" y="384599"/>
                </a:cubicBezTo>
                <a:cubicBezTo>
                  <a:pt x="152331" y="370726"/>
                  <a:pt x="152331" y="356811"/>
                  <a:pt x="152347" y="342858"/>
                </a:cubicBezTo>
                <a:close/>
                <a:moveTo>
                  <a:pt x="197904" y="269193"/>
                </a:moveTo>
                <a:lnTo>
                  <a:pt x="197904" y="289956"/>
                </a:lnTo>
                <a:cubicBezTo>
                  <a:pt x="197904" y="291996"/>
                  <a:pt x="197904" y="292020"/>
                  <a:pt x="195912" y="292020"/>
                </a:cubicBezTo>
                <a:lnTo>
                  <a:pt x="154363" y="292020"/>
                </a:lnTo>
                <a:cubicBezTo>
                  <a:pt x="152371" y="292020"/>
                  <a:pt x="152347" y="292020"/>
                  <a:pt x="152347" y="289980"/>
                </a:cubicBezTo>
                <a:cubicBezTo>
                  <a:pt x="152347" y="276123"/>
                  <a:pt x="152347" y="262273"/>
                  <a:pt x="152347" y="248431"/>
                </a:cubicBezTo>
                <a:cubicBezTo>
                  <a:pt x="152347" y="246534"/>
                  <a:pt x="152347" y="246486"/>
                  <a:pt x="154195" y="246462"/>
                </a:cubicBezTo>
                <a:lnTo>
                  <a:pt x="196032" y="246462"/>
                </a:lnTo>
                <a:cubicBezTo>
                  <a:pt x="197856" y="246462"/>
                  <a:pt x="197880" y="246462"/>
                  <a:pt x="197904" y="248407"/>
                </a:cubicBezTo>
                <a:close/>
                <a:moveTo>
                  <a:pt x="152299" y="12362"/>
                </a:moveTo>
                <a:cubicBezTo>
                  <a:pt x="152299" y="10537"/>
                  <a:pt x="152299" y="10489"/>
                  <a:pt x="154219" y="10489"/>
                </a:cubicBezTo>
                <a:lnTo>
                  <a:pt x="195840" y="10489"/>
                </a:lnTo>
                <a:cubicBezTo>
                  <a:pt x="197856" y="10489"/>
                  <a:pt x="197904" y="10489"/>
                  <a:pt x="197904" y="12482"/>
                </a:cubicBezTo>
                <a:lnTo>
                  <a:pt x="197904" y="54079"/>
                </a:lnTo>
                <a:cubicBezTo>
                  <a:pt x="197904" y="56023"/>
                  <a:pt x="197904" y="56071"/>
                  <a:pt x="195840" y="56071"/>
                </a:cubicBezTo>
                <a:lnTo>
                  <a:pt x="154267" y="56071"/>
                </a:lnTo>
                <a:cubicBezTo>
                  <a:pt x="152395" y="56071"/>
                  <a:pt x="152347" y="56071"/>
                  <a:pt x="152347" y="54223"/>
                </a:cubicBezTo>
                <a:cubicBezTo>
                  <a:pt x="152331" y="40285"/>
                  <a:pt x="152331" y="26339"/>
                  <a:pt x="152347" y="12386"/>
                </a:cubicBezTo>
                <a:close/>
                <a:moveTo>
                  <a:pt x="154075" y="57607"/>
                </a:moveTo>
                <a:cubicBezTo>
                  <a:pt x="168045" y="57607"/>
                  <a:pt x="181990" y="57607"/>
                  <a:pt x="195936" y="57607"/>
                </a:cubicBezTo>
                <a:cubicBezTo>
                  <a:pt x="197808" y="57607"/>
                  <a:pt x="197856" y="57607"/>
                  <a:pt x="197856" y="59743"/>
                </a:cubicBezTo>
                <a:lnTo>
                  <a:pt x="197856" y="101389"/>
                </a:lnTo>
                <a:cubicBezTo>
                  <a:pt x="197856" y="103357"/>
                  <a:pt x="197856" y="103405"/>
                  <a:pt x="195816" y="103405"/>
                </a:cubicBezTo>
                <a:lnTo>
                  <a:pt x="154267" y="103405"/>
                </a:lnTo>
                <a:cubicBezTo>
                  <a:pt x="152395" y="103405"/>
                  <a:pt x="152347" y="103405"/>
                  <a:pt x="152347" y="101509"/>
                </a:cubicBezTo>
                <a:cubicBezTo>
                  <a:pt x="152347" y="87467"/>
                  <a:pt x="152347" y="73425"/>
                  <a:pt x="152347" y="59407"/>
                </a:cubicBezTo>
                <a:cubicBezTo>
                  <a:pt x="152299" y="58015"/>
                  <a:pt x="152779" y="57631"/>
                  <a:pt x="154123" y="57631"/>
                </a:cubicBezTo>
                <a:close/>
                <a:moveTo>
                  <a:pt x="152251" y="432053"/>
                </a:moveTo>
                <a:cubicBezTo>
                  <a:pt x="152251" y="430565"/>
                  <a:pt x="152251" y="429077"/>
                  <a:pt x="152251" y="427565"/>
                </a:cubicBezTo>
                <a:lnTo>
                  <a:pt x="152251" y="390456"/>
                </a:lnTo>
                <a:cubicBezTo>
                  <a:pt x="152251" y="388176"/>
                  <a:pt x="152251" y="388056"/>
                  <a:pt x="154291" y="388056"/>
                </a:cubicBezTo>
                <a:lnTo>
                  <a:pt x="195960" y="388056"/>
                </a:lnTo>
                <a:cubicBezTo>
                  <a:pt x="197856" y="388056"/>
                  <a:pt x="197904" y="388056"/>
                  <a:pt x="197904" y="390168"/>
                </a:cubicBezTo>
                <a:lnTo>
                  <a:pt x="197904" y="431789"/>
                </a:lnTo>
                <a:cubicBezTo>
                  <a:pt x="197904" y="433662"/>
                  <a:pt x="197904" y="433710"/>
                  <a:pt x="196032" y="433710"/>
                </a:cubicBezTo>
                <a:lnTo>
                  <a:pt x="154171" y="433710"/>
                </a:lnTo>
                <a:cubicBezTo>
                  <a:pt x="152827" y="433854"/>
                  <a:pt x="152227" y="433469"/>
                  <a:pt x="152299" y="432053"/>
                </a:cubicBezTo>
                <a:close/>
                <a:moveTo>
                  <a:pt x="152635" y="624221"/>
                </a:moveTo>
                <a:cubicBezTo>
                  <a:pt x="165260" y="624221"/>
                  <a:pt x="177886" y="624221"/>
                  <a:pt x="190512" y="624221"/>
                </a:cubicBezTo>
                <a:cubicBezTo>
                  <a:pt x="190939" y="624271"/>
                  <a:pt x="191364" y="624343"/>
                  <a:pt x="191784" y="624437"/>
                </a:cubicBezTo>
                <a:cubicBezTo>
                  <a:pt x="188812" y="625685"/>
                  <a:pt x="185675" y="626494"/>
                  <a:pt x="182471" y="626837"/>
                </a:cubicBezTo>
                <a:cubicBezTo>
                  <a:pt x="169677" y="626837"/>
                  <a:pt x="156883" y="626837"/>
                  <a:pt x="144066" y="626837"/>
                </a:cubicBezTo>
                <a:cubicBezTo>
                  <a:pt x="143687" y="626837"/>
                  <a:pt x="143314" y="626739"/>
                  <a:pt x="142986" y="626549"/>
                </a:cubicBezTo>
                <a:cubicBezTo>
                  <a:pt x="146092" y="625320"/>
                  <a:pt x="149357" y="624536"/>
                  <a:pt x="152683" y="624221"/>
                </a:cubicBezTo>
                <a:close/>
                <a:moveTo>
                  <a:pt x="105085" y="484740"/>
                </a:moveTo>
                <a:cubicBezTo>
                  <a:pt x="105085" y="482700"/>
                  <a:pt x="104917" y="482604"/>
                  <a:pt x="107005" y="482604"/>
                </a:cubicBezTo>
                <a:lnTo>
                  <a:pt x="148626" y="482604"/>
                </a:lnTo>
                <a:cubicBezTo>
                  <a:pt x="150691" y="482604"/>
                  <a:pt x="150739" y="482604"/>
                  <a:pt x="150739" y="484836"/>
                </a:cubicBezTo>
                <a:lnTo>
                  <a:pt x="150739" y="525929"/>
                </a:lnTo>
                <a:cubicBezTo>
                  <a:pt x="150739" y="528137"/>
                  <a:pt x="150739" y="528161"/>
                  <a:pt x="148338" y="528161"/>
                </a:cubicBezTo>
                <a:lnTo>
                  <a:pt x="107485" y="528161"/>
                </a:lnTo>
                <a:cubicBezTo>
                  <a:pt x="105085" y="528161"/>
                  <a:pt x="105085" y="528497"/>
                  <a:pt x="105085" y="525761"/>
                </a:cubicBezTo>
                <a:lnTo>
                  <a:pt x="105085" y="484740"/>
                </a:lnTo>
                <a:close/>
                <a:moveTo>
                  <a:pt x="105085" y="573071"/>
                </a:moveTo>
                <a:lnTo>
                  <a:pt x="105085" y="552788"/>
                </a:lnTo>
                <a:cubicBezTo>
                  <a:pt x="105085" y="545851"/>
                  <a:pt x="105085" y="538915"/>
                  <a:pt x="105085" y="531978"/>
                </a:cubicBezTo>
                <a:cubicBezTo>
                  <a:pt x="105085" y="529889"/>
                  <a:pt x="105085" y="529865"/>
                  <a:pt x="107269" y="529865"/>
                </a:cubicBezTo>
                <a:lnTo>
                  <a:pt x="148290" y="529865"/>
                </a:lnTo>
                <a:cubicBezTo>
                  <a:pt x="150691" y="529865"/>
                  <a:pt x="150691" y="529865"/>
                  <a:pt x="150691" y="532098"/>
                </a:cubicBezTo>
                <a:lnTo>
                  <a:pt x="150691" y="573071"/>
                </a:lnTo>
                <a:cubicBezTo>
                  <a:pt x="150691" y="575303"/>
                  <a:pt x="150691" y="575327"/>
                  <a:pt x="148290" y="575327"/>
                </a:cubicBezTo>
                <a:lnTo>
                  <a:pt x="107269" y="575327"/>
                </a:lnTo>
                <a:cubicBezTo>
                  <a:pt x="104869" y="575471"/>
                  <a:pt x="105085" y="575471"/>
                  <a:pt x="105085" y="573071"/>
                </a:cubicBezTo>
                <a:close/>
                <a:moveTo>
                  <a:pt x="107269" y="577031"/>
                </a:moveTo>
                <a:lnTo>
                  <a:pt x="148290" y="577031"/>
                </a:lnTo>
                <a:cubicBezTo>
                  <a:pt x="150691" y="577031"/>
                  <a:pt x="150691" y="577031"/>
                  <a:pt x="150691" y="579432"/>
                </a:cubicBezTo>
                <a:lnTo>
                  <a:pt x="150691" y="620237"/>
                </a:lnTo>
                <a:cubicBezTo>
                  <a:pt x="150691" y="622517"/>
                  <a:pt x="150691" y="622637"/>
                  <a:pt x="148434" y="622637"/>
                </a:cubicBezTo>
                <a:lnTo>
                  <a:pt x="107125" y="622637"/>
                </a:lnTo>
                <a:cubicBezTo>
                  <a:pt x="105109" y="622637"/>
                  <a:pt x="105085" y="622637"/>
                  <a:pt x="105085" y="620693"/>
                </a:cubicBezTo>
                <a:cubicBezTo>
                  <a:pt x="105085" y="606819"/>
                  <a:pt x="105085" y="592945"/>
                  <a:pt x="105085" y="579071"/>
                </a:cubicBezTo>
                <a:cubicBezTo>
                  <a:pt x="105085" y="576815"/>
                  <a:pt x="105085" y="576935"/>
                  <a:pt x="107269" y="576935"/>
                </a:cubicBezTo>
                <a:close/>
                <a:moveTo>
                  <a:pt x="149154" y="481019"/>
                </a:moveTo>
                <a:cubicBezTo>
                  <a:pt x="148794" y="481019"/>
                  <a:pt x="148434" y="481019"/>
                  <a:pt x="148098" y="481019"/>
                </a:cubicBezTo>
                <a:lnTo>
                  <a:pt x="107485" y="481019"/>
                </a:lnTo>
                <a:cubicBezTo>
                  <a:pt x="104797" y="481019"/>
                  <a:pt x="105085" y="481235"/>
                  <a:pt x="105085" y="478619"/>
                </a:cubicBezTo>
                <a:cubicBezTo>
                  <a:pt x="105085" y="471850"/>
                  <a:pt x="105085" y="465081"/>
                  <a:pt x="105085" y="458337"/>
                </a:cubicBezTo>
                <a:lnTo>
                  <a:pt x="105085" y="437526"/>
                </a:lnTo>
                <a:cubicBezTo>
                  <a:pt x="105085" y="435318"/>
                  <a:pt x="104845" y="435318"/>
                  <a:pt x="107149" y="435318"/>
                </a:cubicBezTo>
                <a:lnTo>
                  <a:pt x="148506" y="435318"/>
                </a:lnTo>
                <a:cubicBezTo>
                  <a:pt x="150715" y="435318"/>
                  <a:pt x="150739" y="435318"/>
                  <a:pt x="150739" y="437718"/>
                </a:cubicBezTo>
                <a:lnTo>
                  <a:pt x="150739" y="478523"/>
                </a:lnTo>
                <a:cubicBezTo>
                  <a:pt x="150739" y="478859"/>
                  <a:pt x="150739" y="479219"/>
                  <a:pt x="150739" y="479579"/>
                </a:cubicBezTo>
                <a:cubicBezTo>
                  <a:pt x="150835" y="480755"/>
                  <a:pt x="150211" y="481115"/>
                  <a:pt x="149154" y="481019"/>
                </a:cubicBezTo>
                <a:close/>
                <a:moveTo>
                  <a:pt x="150691" y="431261"/>
                </a:moveTo>
                <a:cubicBezTo>
                  <a:pt x="150691" y="433662"/>
                  <a:pt x="150691" y="433782"/>
                  <a:pt x="148290" y="433782"/>
                </a:cubicBezTo>
                <a:lnTo>
                  <a:pt x="107293" y="433782"/>
                </a:lnTo>
                <a:cubicBezTo>
                  <a:pt x="105109" y="433782"/>
                  <a:pt x="105085" y="433782"/>
                  <a:pt x="105085" y="431381"/>
                </a:cubicBezTo>
                <a:cubicBezTo>
                  <a:pt x="105085" y="417700"/>
                  <a:pt x="105085" y="404018"/>
                  <a:pt x="105085" y="390336"/>
                </a:cubicBezTo>
                <a:cubicBezTo>
                  <a:pt x="105085" y="388104"/>
                  <a:pt x="105085" y="388080"/>
                  <a:pt x="107485" y="388080"/>
                </a:cubicBezTo>
                <a:lnTo>
                  <a:pt x="148530" y="388080"/>
                </a:lnTo>
                <a:cubicBezTo>
                  <a:pt x="150787" y="388080"/>
                  <a:pt x="150931" y="388080"/>
                  <a:pt x="150931" y="390480"/>
                </a:cubicBezTo>
                <a:lnTo>
                  <a:pt x="150931" y="431285"/>
                </a:lnTo>
                <a:close/>
                <a:moveTo>
                  <a:pt x="150691" y="290220"/>
                </a:moveTo>
                <a:cubicBezTo>
                  <a:pt x="150691" y="292092"/>
                  <a:pt x="150691" y="292116"/>
                  <a:pt x="148794" y="292116"/>
                </a:cubicBezTo>
                <a:lnTo>
                  <a:pt x="106957" y="292116"/>
                </a:lnTo>
                <a:cubicBezTo>
                  <a:pt x="105133" y="292116"/>
                  <a:pt x="105085" y="292116"/>
                  <a:pt x="105085" y="290220"/>
                </a:cubicBezTo>
                <a:cubicBezTo>
                  <a:pt x="105085" y="276346"/>
                  <a:pt x="105085" y="262472"/>
                  <a:pt x="105085" y="248599"/>
                </a:cubicBezTo>
                <a:cubicBezTo>
                  <a:pt x="105085" y="246414"/>
                  <a:pt x="105085" y="246558"/>
                  <a:pt x="107317" y="246558"/>
                </a:cubicBezTo>
                <a:lnTo>
                  <a:pt x="148434" y="246558"/>
                </a:lnTo>
                <a:cubicBezTo>
                  <a:pt x="150715" y="246558"/>
                  <a:pt x="150835" y="246558"/>
                  <a:pt x="150835" y="248959"/>
                </a:cubicBezTo>
                <a:lnTo>
                  <a:pt x="150835" y="285323"/>
                </a:lnTo>
                <a:cubicBezTo>
                  <a:pt x="150691" y="286883"/>
                  <a:pt x="150691" y="288564"/>
                  <a:pt x="150691" y="290220"/>
                </a:cubicBezTo>
                <a:close/>
                <a:moveTo>
                  <a:pt x="150691" y="242598"/>
                </a:moveTo>
                <a:cubicBezTo>
                  <a:pt x="150691" y="244998"/>
                  <a:pt x="150691" y="244998"/>
                  <a:pt x="148170" y="244998"/>
                </a:cubicBezTo>
                <a:lnTo>
                  <a:pt x="107485" y="244998"/>
                </a:lnTo>
                <a:cubicBezTo>
                  <a:pt x="105085" y="244998"/>
                  <a:pt x="105085" y="244998"/>
                  <a:pt x="105085" y="242766"/>
                </a:cubicBezTo>
                <a:lnTo>
                  <a:pt x="105085" y="201385"/>
                </a:lnTo>
                <a:cubicBezTo>
                  <a:pt x="105085" y="198985"/>
                  <a:pt x="105085" y="199321"/>
                  <a:pt x="107269" y="199321"/>
                </a:cubicBezTo>
                <a:lnTo>
                  <a:pt x="127816" y="199321"/>
                </a:lnTo>
                <a:cubicBezTo>
                  <a:pt x="134681" y="199321"/>
                  <a:pt x="141521" y="199321"/>
                  <a:pt x="148362" y="199321"/>
                </a:cubicBezTo>
                <a:cubicBezTo>
                  <a:pt x="150763" y="199321"/>
                  <a:pt x="150763" y="199105"/>
                  <a:pt x="150763" y="201505"/>
                </a:cubicBezTo>
                <a:close/>
                <a:moveTo>
                  <a:pt x="150691" y="195672"/>
                </a:moveTo>
                <a:cubicBezTo>
                  <a:pt x="150691" y="197688"/>
                  <a:pt x="150691" y="197712"/>
                  <a:pt x="148650" y="197712"/>
                </a:cubicBezTo>
                <a:lnTo>
                  <a:pt x="107101" y="197712"/>
                </a:lnTo>
                <a:cubicBezTo>
                  <a:pt x="105133" y="197712"/>
                  <a:pt x="105085" y="197712"/>
                  <a:pt x="105085" y="195696"/>
                </a:cubicBezTo>
                <a:cubicBezTo>
                  <a:pt x="105085" y="188759"/>
                  <a:pt x="105085" y="181846"/>
                  <a:pt x="105085" y="174910"/>
                </a:cubicBezTo>
                <a:cubicBezTo>
                  <a:pt x="105085" y="167973"/>
                  <a:pt x="105085" y="161036"/>
                  <a:pt x="105085" y="154099"/>
                </a:cubicBezTo>
                <a:cubicBezTo>
                  <a:pt x="105085" y="152107"/>
                  <a:pt x="105085" y="152059"/>
                  <a:pt x="107077" y="152059"/>
                </a:cubicBezTo>
                <a:lnTo>
                  <a:pt x="148674" y="152059"/>
                </a:lnTo>
                <a:cubicBezTo>
                  <a:pt x="150691" y="152059"/>
                  <a:pt x="150739" y="152059"/>
                  <a:pt x="150739" y="154099"/>
                </a:cubicBezTo>
                <a:close/>
                <a:moveTo>
                  <a:pt x="150691" y="101100"/>
                </a:moveTo>
                <a:cubicBezTo>
                  <a:pt x="150691" y="103501"/>
                  <a:pt x="150691" y="103501"/>
                  <a:pt x="148290" y="103501"/>
                </a:cubicBezTo>
                <a:lnTo>
                  <a:pt x="107485" y="103501"/>
                </a:lnTo>
                <a:cubicBezTo>
                  <a:pt x="105085" y="103501"/>
                  <a:pt x="105085" y="103501"/>
                  <a:pt x="105085" y="101220"/>
                </a:cubicBezTo>
                <a:cubicBezTo>
                  <a:pt x="105085" y="87467"/>
                  <a:pt x="105085" y="73689"/>
                  <a:pt x="105085" y="59911"/>
                </a:cubicBezTo>
                <a:cubicBezTo>
                  <a:pt x="105085" y="57775"/>
                  <a:pt x="105085" y="57751"/>
                  <a:pt x="107221" y="57751"/>
                </a:cubicBezTo>
                <a:lnTo>
                  <a:pt x="148530" y="57751"/>
                </a:lnTo>
                <a:cubicBezTo>
                  <a:pt x="150715" y="57751"/>
                  <a:pt x="150739" y="57751"/>
                  <a:pt x="150739" y="60151"/>
                </a:cubicBezTo>
                <a:lnTo>
                  <a:pt x="150739" y="101100"/>
                </a:lnTo>
                <a:close/>
                <a:moveTo>
                  <a:pt x="105085" y="12482"/>
                </a:moveTo>
                <a:cubicBezTo>
                  <a:pt x="105085" y="10537"/>
                  <a:pt x="105085" y="10513"/>
                  <a:pt x="107125" y="10513"/>
                </a:cubicBezTo>
                <a:lnTo>
                  <a:pt x="148482" y="10513"/>
                </a:lnTo>
                <a:cubicBezTo>
                  <a:pt x="150715" y="10513"/>
                  <a:pt x="150739" y="10513"/>
                  <a:pt x="150739" y="12914"/>
                </a:cubicBezTo>
                <a:lnTo>
                  <a:pt x="150739" y="53719"/>
                </a:lnTo>
                <a:cubicBezTo>
                  <a:pt x="150739" y="56431"/>
                  <a:pt x="150739" y="56119"/>
                  <a:pt x="148338" y="56119"/>
                </a:cubicBezTo>
                <a:lnTo>
                  <a:pt x="107149" y="56119"/>
                </a:lnTo>
                <a:cubicBezTo>
                  <a:pt x="105109" y="56119"/>
                  <a:pt x="105085" y="56119"/>
                  <a:pt x="105085" y="54151"/>
                </a:cubicBezTo>
                <a:cubicBezTo>
                  <a:pt x="105085" y="40245"/>
                  <a:pt x="105085" y="26355"/>
                  <a:pt x="105085" y="12482"/>
                </a:cubicBezTo>
                <a:close/>
                <a:moveTo>
                  <a:pt x="107149" y="105013"/>
                </a:moveTo>
                <a:lnTo>
                  <a:pt x="148506" y="105013"/>
                </a:lnTo>
                <a:cubicBezTo>
                  <a:pt x="150691" y="105013"/>
                  <a:pt x="150691" y="105013"/>
                  <a:pt x="150691" y="107413"/>
                </a:cubicBezTo>
                <a:lnTo>
                  <a:pt x="150691" y="148218"/>
                </a:lnTo>
                <a:cubicBezTo>
                  <a:pt x="150691" y="150619"/>
                  <a:pt x="150691" y="150619"/>
                  <a:pt x="148458" y="150619"/>
                </a:cubicBezTo>
                <a:lnTo>
                  <a:pt x="107149" y="150619"/>
                </a:lnTo>
                <a:cubicBezTo>
                  <a:pt x="104749" y="150619"/>
                  <a:pt x="105085" y="150619"/>
                  <a:pt x="105085" y="148434"/>
                </a:cubicBezTo>
                <a:lnTo>
                  <a:pt x="105085" y="107197"/>
                </a:lnTo>
                <a:cubicBezTo>
                  <a:pt x="105085" y="105013"/>
                  <a:pt x="104845" y="105013"/>
                  <a:pt x="107149" y="105013"/>
                </a:cubicBezTo>
                <a:close/>
                <a:moveTo>
                  <a:pt x="106501" y="293724"/>
                </a:moveTo>
                <a:cubicBezTo>
                  <a:pt x="109213" y="293724"/>
                  <a:pt x="111926" y="293724"/>
                  <a:pt x="114638" y="293724"/>
                </a:cubicBezTo>
                <a:lnTo>
                  <a:pt x="127816" y="293724"/>
                </a:lnTo>
                <a:cubicBezTo>
                  <a:pt x="134729" y="293724"/>
                  <a:pt x="141665" y="293724"/>
                  <a:pt x="148602" y="293724"/>
                </a:cubicBezTo>
                <a:cubicBezTo>
                  <a:pt x="150691" y="293724"/>
                  <a:pt x="150739" y="293724"/>
                  <a:pt x="150739" y="295909"/>
                </a:cubicBezTo>
                <a:lnTo>
                  <a:pt x="150739" y="337218"/>
                </a:lnTo>
                <a:cubicBezTo>
                  <a:pt x="150739" y="339450"/>
                  <a:pt x="150739" y="339474"/>
                  <a:pt x="148338" y="339474"/>
                </a:cubicBezTo>
                <a:lnTo>
                  <a:pt x="107317" y="339474"/>
                </a:lnTo>
                <a:cubicBezTo>
                  <a:pt x="105109" y="339474"/>
                  <a:pt x="105085" y="339474"/>
                  <a:pt x="105085" y="337074"/>
                </a:cubicBezTo>
                <a:lnTo>
                  <a:pt x="105085" y="296077"/>
                </a:lnTo>
                <a:cubicBezTo>
                  <a:pt x="105085" y="295716"/>
                  <a:pt x="105085" y="295356"/>
                  <a:pt x="105085" y="295020"/>
                </a:cubicBezTo>
                <a:cubicBezTo>
                  <a:pt x="105085" y="293940"/>
                  <a:pt x="105517" y="293676"/>
                  <a:pt x="106501" y="293700"/>
                </a:cubicBezTo>
                <a:close/>
                <a:moveTo>
                  <a:pt x="105085" y="342858"/>
                </a:moveTo>
                <a:cubicBezTo>
                  <a:pt x="105085" y="341082"/>
                  <a:pt x="105085" y="341058"/>
                  <a:pt x="107005" y="341058"/>
                </a:cubicBezTo>
                <a:lnTo>
                  <a:pt x="148626" y="341058"/>
                </a:lnTo>
                <a:cubicBezTo>
                  <a:pt x="150715" y="341058"/>
                  <a:pt x="150739" y="340938"/>
                  <a:pt x="150739" y="342978"/>
                </a:cubicBezTo>
                <a:lnTo>
                  <a:pt x="150739" y="384599"/>
                </a:lnTo>
                <a:cubicBezTo>
                  <a:pt x="150739" y="386496"/>
                  <a:pt x="150739" y="386520"/>
                  <a:pt x="148914" y="386520"/>
                </a:cubicBezTo>
                <a:cubicBezTo>
                  <a:pt x="134849" y="386520"/>
                  <a:pt x="120807" y="386520"/>
                  <a:pt x="106765" y="386520"/>
                </a:cubicBezTo>
                <a:cubicBezTo>
                  <a:pt x="105301" y="386520"/>
                  <a:pt x="105061" y="385968"/>
                  <a:pt x="105061" y="384695"/>
                </a:cubicBezTo>
                <a:cubicBezTo>
                  <a:pt x="105085" y="370774"/>
                  <a:pt x="105085" y="356828"/>
                  <a:pt x="105085" y="342858"/>
                </a:cubicBezTo>
                <a:close/>
                <a:moveTo>
                  <a:pt x="107965" y="624125"/>
                </a:moveTo>
                <a:cubicBezTo>
                  <a:pt x="119631" y="624269"/>
                  <a:pt x="131272" y="624125"/>
                  <a:pt x="143058" y="624125"/>
                </a:cubicBezTo>
                <a:cubicBezTo>
                  <a:pt x="142530" y="624893"/>
                  <a:pt x="141834" y="624917"/>
                  <a:pt x="141185" y="625109"/>
                </a:cubicBezTo>
                <a:cubicBezTo>
                  <a:pt x="136902" y="626372"/>
                  <a:pt x="132447" y="626945"/>
                  <a:pt x="127984" y="626813"/>
                </a:cubicBezTo>
                <a:cubicBezTo>
                  <a:pt x="117807" y="626669"/>
                  <a:pt x="107629" y="626813"/>
                  <a:pt x="97452" y="626813"/>
                </a:cubicBezTo>
                <a:lnTo>
                  <a:pt x="94692" y="626813"/>
                </a:lnTo>
                <a:cubicBezTo>
                  <a:pt x="98956" y="625256"/>
                  <a:pt x="103431" y="624348"/>
                  <a:pt x="107965" y="624125"/>
                </a:cubicBezTo>
                <a:close/>
                <a:moveTo>
                  <a:pt x="103501" y="242046"/>
                </a:moveTo>
                <a:cubicBezTo>
                  <a:pt x="103501" y="245094"/>
                  <a:pt x="103909" y="244974"/>
                  <a:pt x="100476" y="244974"/>
                </a:cubicBezTo>
                <a:lnTo>
                  <a:pt x="60727" y="244974"/>
                </a:lnTo>
                <a:cubicBezTo>
                  <a:pt x="57463" y="244974"/>
                  <a:pt x="57823" y="244974"/>
                  <a:pt x="57823" y="242190"/>
                </a:cubicBezTo>
                <a:cubicBezTo>
                  <a:pt x="57823" y="228844"/>
                  <a:pt x="57823" y="215507"/>
                  <a:pt x="57823" y="202177"/>
                </a:cubicBezTo>
                <a:cubicBezTo>
                  <a:pt x="57823" y="199105"/>
                  <a:pt x="57367" y="199321"/>
                  <a:pt x="60583" y="199321"/>
                </a:cubicBezTo>
                <a:cubicBezTo>
                  <a:pt x="73569" y="199321"/>
                  <a:pt x="86555" y="199321"/>
                  <a:pt x="99516" y="199321"/>
                </a:cubicBezTo>
                <a:cubicBezTo>
                  <a:pt x="100236" y="199321"/>
                  <a:pt x="100932" y="199321"/>
                  <a:pt x="101629" y="199321"/>
                </a:cubicBezTo>
                <a:cubicBezTo>
                  <a:pt x="103429" y="199321"/>
                  <a:pt x="103453" y="199321"/>
                  <a:pt x="103477" y="201265"/>
                </a:cubicBezTo>
                <a:lnTo>
                  <a:pt x="103477" y="242070"/>
                </a:lnTo>
                <a:close/>
                <a:moveTo>
                  <a:pt x="57895" y="390168"/>
                </a:moveTo>
                <a:cubicBezTo>
                  <a:pt x="57895" y="388176"/>
                  <a:pt x="57895" y="388128"/>
                  <a:pt x="59911" y="388128"/>
                </a:cubicBezTo>
                <a:lnTo>
                  <a:pt x="101461" y="388128"/>
                </a:lnTo>
                <a:cubicBezTo>
                  <a:pt x="103453" y="388128"/>
                  <a:pt x="103477" y="388128"/>
                  <a:pt x="103501" y="390144"/>
                </a:cubicBezTo>
                <a:lnTo>
                  <a:pt x="103501" y="431741"/>
                </a:lnTo>
                <a:cubicBezTo>
                  <a:pt x="103501" y="433734"/>
                  <a:pt x="103501" y="433782"/>
                  <a:pt x="101461" y="433782"/>
                </a:cubicBezTo>
                <a:lnTo>
                  <a:pt x="59863" y="433782"/>
                </a:lnTo>
                <a:cubicBezTo>
                  <a:pt x="57871" y="433782"/>
                  <a:pt x="57847" y="433782"/>
                  <a:pt x="57847" y="431765"/>
                </a:cubicBezTo>
                <a:cubicBezTo>
                  <a:pt x="57847" y="424836"/>
                  <a:pt x="57847" y="417899"/>
                  <a:pt x="57847" y="410955"/>
                </a:cubicBezTo>
                <a:cubicBezTo>
                  <a:pt x="57823" y="404018"/>
                  <a:pt x="57823" y="397105"/>
                  <a:pt x="57847" y="390168"/>
                </a:cubicBezTo>
                <a:close/>
                <a:moveTo>
                  <a:pt x="101100" y="339474"/>
                </a:moveTo>
                <a:lnTo>
                  <a:pt x="59863" y="339474"/>
                </a:lnTo>
                <a:cubicBezTo>
                  <a:pt x="57871" y="339474"/>
                  <a:pt x="57847" y="339474"/>
                  <a:pt x="57847" y="337458"/>
                </a:cubicBezTo>
                <a:cubicBezTo>
                  <a:pt x="57847" y="323584"/>
                  <a:pt x="57847" y="309727"/>
                  <a:pt x="57847" y="295885"/>
                </a:cubicBezTo>
                <a:cubicBezTo>
                  <a:pt x="57847" y="293772"/>
                  <a:pt x="57847" y="293748"/>
                  <a:pt x="60031" y="293748"/>
                </a:cubicBezTo>
                <a:cubicBezTo>
                  <a:pt x="73793" y="293748"/>
                  <a:pt x="87563" y="293748"/>
                  <a:pt x="101341" y="293748"/>
                </a:cubicBezTo>
                <a:cubicBezTo>
                  <a:pt x="103453" y="293748"/>
                  <a:pt x="103501" y="293748"/>
                  <a:pt x="103501" y="295909"/>
                </a:cubicBezTo>
                <a:lnTo>
                  <a:pt x="103501" y="337218"/>
                </a:lnTo>
                <a:cubicBezTo>
                  <a:pt x="103501" y="339450"/>
                  <a:pt x="103477" y="339450"/>
                  <a:pt x="101172" y="339474"/>
                </a:cubicBezTo>
                <a:close/>
                <a:moveTo>
                  <a:pt x="103501" y="384671"/>
                </a:moveTo>
                <a:cubicBezTo>
                  <a:pt x="103501" y="386496"/>
                  <a:pt x="103501" y="386520"/>
                  <a:pt x="101581" y="386520"/>
                </a:cubicBezTo>
                <a:lnTo>
                  <a:pt x="59719" y="386520"/>
                </a:lnTo>
                <a:cubicBezTo>
                  <a:pt x="57871" y="386520"/>
                  <a:pt x="57847" y="386520"/>
                  <a:pt x="57847" y="384647"/>
                </a:cubicBezTo>
                <a:cubicBezTo>
                  <a:pt x="57847" y="370774"/>
                  <a:pt x="57847" y="356907"/>
                  <a:pt x="57847" y="343050"/>
                </a:cubicBezTo>
                <a:cubicBezTo>
                  <a:pt x="57847" y="341082"/>
                  <a:pt x="57847" y="341058"/>
                  <a:pt x="59887" y="341058"/>
                </a:cubicBezTo>
                <a:lnTo>
                  <a:pt x="101461" y="341058"/>
                </a:lnTo>
                <a:cubicBezTo>
                  <a:pt x="103453" y="341058"/>
                  <a:pt x="103501" y="341058"/>
                  <a:pt x="103501" y="343074"/>
                </a:cubicBezTo>
                <a:close/>
                <a:moveTo>
                  <a:pt x="101725" y="292236"/>
                </a:moveTo>
                <a:cubicBezTo>
                  <a:pt x="94716" y="292236"/>
                  <a:pt x="87683" y="292236"/>
                  <a:pt x="80674" y="292236"/>
                </a:cubicBezTo>
                <a:lnTo>
                  <a:pt x="59863" y="292236"/>
                </a:lnTo>
                <a:cubicBezTo>
                  <a:pt x="57871" y="292236"/>
                  <a:pt x="57847" y="292236"/>
                  <a:pt x="57847" y="290220"/>
                </a:cubicBezTo>
                <a:cubicBezTo>
                  <a:pt x="57847" y="276346"/>
                  <a:pt x="57847" y="262480"/>
                  <a:pt x="57847" y="248623"/>
                </a:cubicBezTo>
                <a:cubicBezTo>
                  <a:pt x="57847" y="246750"/>
                  <a:pt x="57847" y="246678"/>
                  <a:pt x="59719" y="246678"/>
                </a:cubicBezTo>
                <a:lnTo>
                  <a:pt x="101581" y="246678"/>
                </a:lnTo>
                <a:cubicBezTo>
                  <a:pt x="103453" y="246678"/>
                  <a:pt x="103477" y="246678"/>
                  <a:pt x="103477" y="248599"/>
                </a:cubicBezTo>
                <a:cubicBezTo>
                  <a:pt x="103477" y="262568"/>
                  <a:pt x="103477" y="276514"/>
                  <a:pt x="103477" y="290484"/>
                </a:cubicBezTo>
                <a:cubicBezTo>
                  <a:pt x="103525" y="291732"/>
                  <a:pt x="103117" y="292236"/>
                  <a:pt x="101725" y="292236"/>
                </a:cubicBezTo>
                <a:close/>
                <a:moveTo>
                  <a:pt x="57823" y="478235"/>
                </a:moveTo>
                <a:lnTo>
                  <a:pt x="57823" y="437958"/>
                </a:lnTo>
                <a:cubicBezTo>
                  <a:pt x="57847" y="437519"/>
                  <a:pt x="57847" y="437077"/>
                  <a:pt x="57823" y="436638"/>
                </a:cubicBezTo>
                <a:cubicBezTo>
                  <a:pt x="57823" y="435774"/>
                  <a:pt x="58111" y="435318"/>
                  <a:pt x="59023" y="435366"/>
                </a:cubicBezTo>
                <a:lnTo>
                  <a:pt x="100620" y="435366"/>
                </a:lnTo>
                <a:cubicBezTo>
                  <a:pt x="101148" y="435366"/>
                  <a:pt x="101677" y="435366"/>
                  <a:pt x="102181" y="435366"/>
                </a:cubicBezTo>
                <a:cubicBezTo>
                  <a:pt x="103261" y="435366"/>
                  <a:pt x="103573" y="435822"/>
                  <a:pt x="103501" y="436806"/>
                </a:cubicBezTo>
                <a:cubicBezTo>
                  <a:pt x="103501" y="437310"/>
                  <a:pt x="103501" y="437862"/>
                  <a:pt x="103501" y="438366"/>
                </a:cubicBezTo>
                <a:lnTo>
                  <a:pt x="103501" y="477851"/>
                </a:lnTo>
                <a:cubicBezTo>
                  <a:pt x="103501" y="481163"/>
                  <a:pt x="104029" y="481019"/>
                  <a:pt x="100452" y="481019"/>
                </a:cubicBezTo>
                <a:lnTo>
                  <a:pt x="60703" y="481019"/>
                </a:lnTo>
                <a:cubicBezTo>
                  <a:pt x="57439" y="481043"/>
                  <a:pt x="57823" y="481115"/>
                  <a:pt x="57823" y="478235"/>
                </a:cubicBezTo>
                <a:close/>
                <a:moveTo>
                  <a:pt x="103429" y="525809"/>
                </a:moveTo>
                <a:cubicBezTo>
                  <a:pt x="103429" y="528209"/>
                  <a:pt x="103429" y="528209"/>
                  <a:pt x="101220" y="528209"/>
                </a:cubicBezTo>
                <a:lnTo>
                  <a:pt x="59959" y="528209"/>
                </a:lnTo>
                <a:cubicBezTo>
                  <a:pt x="57871" y="528209"/>
                  <a:pt x="57847" y="528209"/>
                  <a:pt x="57823" y="526001"/>
                </a:cubicBezTo>
                <a:lnTo>
                  <a:pt x="57823" y="484908"/>
                </a:lnTo>
                <a:cubicBezTo>
                  <a:pt x="57823" y="482652"/>
                  <a:pt x="57823" y="482508"/>
                  <a:pt x="60223" y="482508"/>
                </a:cubicBezTo>
                <a:lnTo>
                  <a:pt x="101244" y="482508"/>
                </a:lnTo>
                <a:cubicBezTo>
                  <a:pt x="103477" y="482508"/>
                  <a:pt x="103501" y="482508"/>
                  <a:pt x="103501" y="484908"/>
                </a:cubicBezTo>
                <a:lnTo>
                  <a:pt x="103501" y="525713"/>
                </a:lnTo>
                <a:close/>
                <a:moveTo>
                  <a:pt x="57823" y="531930"/>
                </a:moveTo>
                <a:cubicBezTo>
                  <a:pt x="57823" y="529817"/>
                  <a:pt x="57823" y="529769"/>
                  <a:pt x="59983" y="529769"/>
                </a:cubicBezTo>
                <a:lnTo>
                  <a:pt x="101341" y="529769"/>
                </a:lnTo>
                <a:cubicBezTo>
                  <a:pt x="103453" y="529769"/>
                  <a:pt x="103501" y="529769"/>
                  <a:pt x="103501" y="531954"/>
                </a:cubicBezTo>
                <a:lnTo>
                  <a:pt x="103501" y="573287"/>
                </a:lnTo>
                <a:cubicBezTo>
                  <a:pt x="103501" y="575303"/>
                  <a:pt x="103501" y="575327"/>
                  <a:pt x="101461" y="575351"/>
                </a:cubicBezTo>
                <a:lnTo>
                  <a:pt x="60127" y="575351"/>
                </a:lnTo>
                <a:cubicBezTo>
                  <a:pt x="57847" y="575351"/>
                  <a:pt x="57847" y="575351"/>
                  <a:pt x="57727" y="572951"/>
                </a:cubicBezTo>
                <a:cubicBezTo>
                  <a:pt x="57791" y="559300"/>
                  <a:pt x="57831" y="545628"/>
                  <a:pt x="57847" y="531930"/>
                </a:cubicBezTo>
                <a:close/>
                <a:moveTo>
                  <a:pt x="57823" y="578999"/>
                </a:moveTo>
                <a:cubicBezTo>
                  <a:pt x="57823" y="576983"/>
                  <a:pt x="57823" y="576935"/>
                  <a:pt x="59863" y="576935"/>
                </a:cubicBezTo>
                <a:lnTo>
                  <a:pt x="101461" y="576935"/>
                </a:lnTo>
                <a:cubicBezTo>
                  <a:pt x="103453" y="576935"/>
                  <a:pt x="103477" y="576935"/>
                  <a:pt x="103501" y="578999"/>
                </a:cubicBezTo>
                <a:lnTo>
                  <a:pt x="103501" y="620597"/>
                </a:lnTo>
                <a:cubicBezTo>
                  <a:pt x="103501" y="622565"/>
                  <a:pt x="103501" y="622589"/>
                  <a:pt x="101461" y="622589"/>
                </a:cubicBezTo>
                <a:lnTo>
                  <a:pt x="59863" y="622589"/>
                </a:lnTo>
                <a:cubicBezTo>
                  <a:pt x="57871" y="622589"/>
                  <a:pt x="57847" y="622589"/>
                  <a:pt x="57847" y="620573"/>
                </a:cubicBezTo>
                <a:cubicBezTo>
                  <a:pt x="57831" y="606730"/>
                  <a:pt x="57831" y="592873"/>
                  <a:pt x="57847" y="578999"/>
                </a:cubicBezTo>
                <a:close/>
                <a:moveTo>
                  <a:pt x="60223" y="10513"/>
                </a:moveTo>
                <a:lnTo>
                  <a:pt x="101028" y="10513"/>
                </a:lnTo>
                <a:cubicBezTo>
                  <a:pt x="103429" y="10513"/>
                  <a:pt x="103429" y="10513"/>
                  <a:pt x="103429" y="12914"/>
                </a:cubicBezTo>
                <a:lnTo>
                  <a:pt x="103429" y="53719"/>
                </a:lnTo>
                <a:cubicBezTo>
                  <a:pt x="103429" y="56263"/>
                  <a:pt x="103429" y="56119"/>
                  <a:pt x="101028" y="56119"/>
                </a:cubicBezTo>
                <a:lnTo>
                  <a:pt x="60223" y="56119"/>
                </a:lnTo>
                <a:cubicBezTo>
                  <a:pt x="57823" y="56119"/>
                  <a:pt x="57823" y="56119"/>
                  <a:pt x="57823" y="53887"/>
                </a:cubicBezTo>
                <a:lnTo>
                  <a:pt x="57823" y="12770"/>
                </a:lnTo>
                <a:cubicBezTo>
                  <a:pt x="57847" y="10537"/>
                  <a:pt x="57871" y="10513"/>
                  <a:pt x="60175" y="10513"/>
                </a:cubicBezTo>
                <a:close/>
                <a:moveTo>
                  <a:pt x="57823" y="59671"/>
                </a:moveTo>
                <a:cubicBezTo>
                  <a:pt x="57823" y="57703"/>
                  <a:pt x="57823" y="57655"/>
                  <a:pt x="59839" y="57655"/>
                </a:cubicBezTo>
                <a:lnTo>
                  <a:pt x="101437" y="57655"/>
                </a:lnTo>
                <a:cubicBezTo>
                  <a:pt x="103453" y="57655"/>
                  <a:pt x="103477" y="57655"/>
                  <a:pt x="103501" y="59671"/>
                </a:cubicBezTo>
                <a:lnTo>
                  <a:pt x="103501" y="101244"/>
                </a:lnTo>
                <a:cubicBezTo>
                  <a:pt x="103501" y="103381"/>
                  <a:pt x="103501" y="103405"/>
                  <a:pt x="101317" y="103405"/>
                </a:cubicBezTo>
                <a:lnTo>
                  <a:pt x="60007" y="103405"/>
                </a:lnTo>
                <a:cubicBezTo>
                  <a:pt x="57871" y="103405"/>
                  <a:pt x="57847" y="103405"/>
                  <a:pt x="57847" y="101244"/>
                </a:cubicBezTo>
                <a:cubicBezTo>
                  <a:pt x="57831" y="87387"/>
                  <a:pt x="57831" y="73529"/>
                  <a:pt x="57847" y="59671"/>
                </a:cubicBezTo>
                <a:close/>
                <a:moveTo>
                  <a:pt x="59599" y="105013"/>
                </a:moveTo>
                <a:cubicBezTo>
                  <a:pt x="73633" y="105013"/>
                  <a:pt x="87675" y="105013"/>
                  <a:pt x="101725" y="105013"/>
                </a:cubicBezTo>
                <a:cubicBezTo>
                  <a:pt x="103045" y="105013"/>
                  <a:pt x="103525" y="105349"/>
                  <a:pt x="103525" y="106789"/>
                </a:cubicBezTo>
                <a:cubicBezTo>
                  <a:pt x="103525" y="120735"/>
                  <a:pt x="103525" y="134681"/>
                  <a:pt x="103525" y="148626"/>
                </a:cubicBezTo>
                <a:cubicBezTo>
                  <a:pt x="103525" y="150475"/>
                  <a:pt x="103525" y="150523"/>
                  <a:pt x="101629" y="150523"/>
                </a:cubicBezTo>
                <a:cubicBezTo>
                  <a:pt x="94596" y="150523"/>
                  <a:pt x="87587" y="150523"/>
                  <a:pt x="80554" y="150523"/>
                </a:cubicBezTo>
                <a:cubicBezTo>
                  <a:pt x="73521" y="150523"/>
                  <a:pt x="66704" y="150523"/>
                  <a:pt x="59767" y="150523"/>
                </a:cubicBezTo>
                <a:cubicBezTo>
                  <a:pt x="57895" y="150523"/>
                  <a:pt x="57871" y="150523"/>
                  <a:pt x="57871" y="148650"/>
                </a:cubicBezTo>
                <a:cubicBezTo>
                  <a:pt x="57871" y="134705"/>
                  <a:pt x="57871" y="120759"/>
                  <a:pt x="57871" y="106789"/>
                </a:cubicBezTo>
                <a:cubicBezTo>
                  <a:pt x="57799" y="105349"/>
                  <a:pt x="58255" y="105013"/>
                  <a:pt x="59599" y="105013"/>
                </a:cubicBezTo>
                <a:close/>
                <a:moveTo>
                  <a:pt x="60223" y="152035"/>
                </a:moveTo>
                <a:lnTo>
                  <a:pt x="101292" y="152035"/>
                </a:lnTo>
                <a:cubicBezTo>
                  <a:pt x="103525" y="152035"/>
                  <a:pt x="103573" y="152035"/>
                  <a:pt x="103573" y="154099"/>
                </a:cubicBezTo>
                <a:cubicBezTo>
                  <a:pt x="103573" y="167973"/>
                  <a:pt x="103573" y="181846"/>
                  <a:pt x="103573" y="195720"/>
                </a:cubicBezTo>
                <a:cubicBezTo>
                  <a:pt x="103573" y="197832"/>
                  <a:pt x="103573" y="197856"/>
                  <a:pt x="101365" y="197856"/>
                </a:cubicBezTo>
                <a:lnTo>
                  <a:pt x="60031" y="197856"/>
                </a:lnTo>
                <a:cubicBezTo>
                  <a:pt x="57775" y="197856"/>
                  <a:pt x="57751" y="197856"/>
                  <a:pt x="57751" y="195456"/>
                </a:cubicBezTo>
                <a:cubicBezTo>
                  <a:pt x="57751" y="181774"/>
                  <a:pt x="57751" y="168085"/>
                  <a:pt x="57751" y="154387"/>
                </a:cubicBezTo>
                <a:cubicBezTo>
                  <a:pt x="57751" y="151987"/>
                  <a:pt x="57775" y="151987"/>
                  <a:pt x="60223" y="151987"/>
                </a:cubicBezTo>
                <a:close/>
                <a:moveTo>
                  <a:pt x="56239" y="337362"/>
                </a:moveTo>
                <a:cubicBezTo>
                  <a:pt x="56239" y="339474"/>
                  <a:pt x="56239" y="339522"/>
                  <a:pt x="54079" y="339522"/>
                </a:cubicBezTo>
                <a:lnTo>
                  <a:pt x="13034" y="339522"/>
                </a:lnTo>
                <a:cubicBezTo>
                  <a:pt x="10777" y="339522"/>
                  <a:pt x="10633" y="339522"/>
                  <a:pt x="10633" y="337122"/>
                </a:cubicBezTo>
                <a:lnTo>
                  <a:pt x="10633" y="295837"/>
                </a:lnTo>
                <a:cubicBezTo>
                  <a:pt x="10633" y="293748"/>
                  <a:pt x="10633" y="293724"/>
                  <a:pt x="12794" y="293724"/>
                </a:cubicBezTo>
                <a:cubicBezTo>
                  <a:pt x="26571" y="293724"/>
                  <a:pt x="40349" y="293724"/>
                  <a:pt x="54127" y="293724"/>
                </a:cubicBezTo>
                <a:cubicBezTo>
                  <a:pt x="56095" y="293724"/>
                  <a:pt x="56119" y="293724"/>
                  <a:pt x="56119" y="295740"/>
                </a:cubicBezTo>
                <a:cubicBezTo>
                  <a:pt x="56119" y="302749"/>
                  <a:pt x="56119" y="309782"/>
                  <a:pt x="56119" y="316791"/>
                </a:cubicBezTo>
                <a:cubicBezTo>
                  <a:pt x="56119" y="323800"/>
                  <a:pt x="56263" y="330473"/>
                  <a:pt x="56239" y="337314"/>
                </a:cubicBezTo>
                <a:close/>
                <a:moveTo>
                  <a:pt x="56239" y="249055"/>
                </a:moveTo>
                <a:cubicBezTo>
                  <a:pt x="56239" y="262672"/>
                  <a:pt x="56239" y="276274"/>
                  <a:pt x="56239" y="289860"/>
                </a:cubicBezTo>
                <a:cubicBezTo>
                  <a:pt x="56239" y="292260"/>
                  <a:pt x="56239" y="292260"/>
                  <a:pt x="54031" y="292260"/>
                </a:cubicBezTo>
                <a:lnTo>
                  <a:pt x="12986" y="292260"/>
                </a:lnTo>
                <a:cubicBezTo>
                  <a:pt x="10777" y="292260"/>
                  <a:pt x="10753" y="292260"/>
                  <a:pt x="10753" y="289860"/>
                </a:cubicBezTo>
                <a:lnTo>
                  <a:pt x="10753" y="249031"/>
                </a:lnTo>
                <a:cubicBezTo>
                  <a:pt x="10753" y="246294"/>
                  <a:pt x="10537" y="246630"/>
                  <a:pt x="13370" y="246630"/>
                </a:cubicBezTo>
                <a:lnTo>
                  <a:pt x="53887" y="246630"/>
                </a:lnTo>
                <a:cubicBezTo>
                  <a:pt x="56479" y="246630"/>
                  <a:pt x="56239" y="246414"/>
                  <a:pt x="56239" y="249031"/>
                </a:cubicBezTo>
                <a:close/>
                <a:moveTo>
                  <a:pt x="56239" y="243198"/>
                </a:moveTo>
                <a:cubicBezTo>
                  <a:pt x="56239" y="244974"/>
                  <a:pt x="56239" y="244998"/>
                  <a:pt x="54295" y="245022"/>
                </a:cubicBezTo>
                <a:lnTo>
                  <a:pt x="12674" y="245022"/>
                </a:lnTo>
                <a:cubicBezTo>
                  <a:pt x="10609" y="245022"/>
                  <a:pt x="10753" y="245022"/>
                  <a:pt x="10753" y="242910"/>
                </a:cubicBezTo>
                <a:lnTo>
                  <a:pt x="10753" y="201241"/>
                </a:lnTo>
                <a:cubicBezTo>
                  <a:pt x="10753" y="199345"/>
                  <a:pt x="10753" y="199321"/>
                  <a:pt x="12578" y="199321"/>
                </a:cubicBezTo>
                <a:lnTo>
                  <a:pt x="54463" y="199321"/>
                </a:lnTo>
                <a:cubicBezTo>
                  <a:pt x="55735" y="199321"/>
                  <a:pt x="56287" y="199561"/>
                  <a:pt x="56287" y="201025"/>
                </a:cubicBezTo>
                <a:cubicBezTo>
                  <a:pt x="56239" y="215043"/>
                  <a:pt x="56263" y="229084"/>
                  <a:pt x="56239" y="243150"/>
                </a:cubicBezTo>
                <a:close/>
                <a:moveTo>
                  <a:pt x="10753" y="154195"/>
                </a:moveTo>
                <a:cubicBezTo>
                  <a:pt x="10753" y="152083"/>
                  <a:pt x="10753" y="152059"/>
                  <a:pt x="12938" y="152059"/>
                </a:cubicBezTo>
                <a:lnTo>
                  <a:pt x="53983" y="152059"/>
                </a:lnTo>
                <a:cubicBezTo>
                  <a:pt x="56215" y="152059"/>
                  <a:pt x="56239" y="152059"/>
                  <a:pt x="56239" y="154459"/>
                </a:cubicBezTo>
                <a:cubicBezTo>
                  <a:pt x="56239" y="168141"/>
                  <a:pt x="56239" y="181830"/>
                  <a:pt x="56239" y="195528"/>
                </a:cubicBezTo>
                <a:cubicBezTo>
                  <a:pt x="56239" y="197784"/>
                  <a:pt x="56239" y="197784"/>
                  <a:pt x="53959" y="197784"/>
                </a:cubicBezTo>
                <a:lnTo>
                  <a:pt x="12890" y="197784"/>
                </a:lnTo>
                <a:cubicBezTo>
                  <a:pt x="10801" y="197784"/>
                  <a:pt x="10777" y="197784"/>
                  <a:pt x="10753" y="195600"/>
                </a:cubicBezTo>
                <a:lnTo>
                  <a:pt x="10753" y="154195"/>
                </a:lnTo>
                <a:close/>
                <a:moveTo>
                  <a:pt x="10753" y="12362"/>
                </a:moveTo>
                <a:cubicBezTo>
                  <a:pt x="10753" y="10537"/>
                  <a:pt x="10753" y="10513"/>
                  <a:pt x="12650" y="10513"/>
                </a:cubicBezTo>
                <a:cubicBezTo>
                  <a:pt x="26595" y="10513"/>
                  <a:pt x="40541" y="10513"/>
                  <a:pt x="54487" y="10513"/>
                </a:cubicBezTo>
                <a:cubicBezTo>
                  <a:pt x="55831" y="10513"/>
                  <a:pt x="56287" y="10897"/>
                  <a:pt x="56287" y="12290"/>
                </a:cubicBezTo>
                <a:cubicBezTo>
                  <a:pt x="56287" y="26323"/>
                  <a:pt x="56287" y="40357"/>
                  <a:pt x="56287" y="54391"/>
                </a:cubicBezTo>
                <a:cubicBezTo>
                  <a:pt x="56287" y="55759"/>
                  <a:pt x="55879" y="56143"/>
                  <a:pt x="54511" y="56143"/>
                </a:cubicBezTo>
                <a:cubicBezTo>
                  <a:pt x="40565" y="56143"/>
                  <a:pt x="26619" y="56143"/>
                  <a:pt x="12674" y="56143"/>
                </a:cubicBezTo>
                <a:cubicBezTo>
                  <a:pt x="10825" y="56143"/>
                  <a:pt x="10801" y="56143"/>
                  <a:pt x="10801" y="54271"/>
                </a:cubicBezTo>
                <a:cubicBezTo>
                  <a:pt x="10801" y="47262"/>
                  <a:pt x="10801" y="40229"/>
                  <a:pt x="10801" y="33220"/>
                </a:cubicBezTo>
                <a:close/>
                <a:moveTo>
                  <a:pt x="56359" y="101317"/>
                </a:moveTo>
                <a:cubicBezTo>
                  <a:pt x="56359" y="103381"/>
                  <a:pt x="56359" y="103405"/>
                  <a:pt x="54151" y="103405"/>
                </a:cubicBezTo>
                <a:lnTo>
                  <a:pt x="12722" y="103405"/>
                </a:lnTo>
                <a:cubicBezTo>
                  <a:pt x="10825" y="103405"/>
                  <a:pt x="10777" y="103405"/>
                  <a:pt x="10777" y="101581"/>
                </a:cubicBezTo>
                <a:cubicBezTo>
                  <a:pt x="10777" y="87547"/>
                  <a:pt x="10777" y="73513"/>
                  <a:pt x="10777" y="59479"/>
                </a:cubicBezTo>
                <a:cubicBezTo>
                  <a:pt x="10777" y="57703"/>
                  <a:pt x="10777" y="57655"/>
                  <a:pt x="12722" y="57655"/>
                </a:cubicBezTo>
                <a:lnTo>
                  <a:pt x="54295" y="57655"/>
                </a:lnTo>
                <a:cubicBezTo>
                  <a:pt x="56215" y="57655"/>
                  <a:pt x="56239" y="57655"/>
                  <a:pt x="56239" y="59719"/>
                </a:cubicBezTo>
                <a:cubicBezTo>
                  <a:pt x="56271" y="73593"/>
                  <a:pt x="56271" y="87459"/>
                  <a:pt x="56239" y="101317"/>
                </a:cubicBezTo>
                <a:close/>
                <a:moveTo>
                  <a:pt x="12170" y="105013"/>
                </a:moveTo>
                <a:cubicBezTo>
                  <a:pt x="12609" y="105037"/>
                  <a:pt x="13050" y="105037"/>
                  <a:pt x="13490" y="105013"/>
                </a:cubicBezTo>
                <a:lnTo>
                  <a:pt x="53527" y="105013"/>
                </a:lnTo>
                <a:cubicBezTo>
                  <a:pt x="53910" y="105042"/>
                  <a:pt x="54295" y="105042"/>
                  <a:pt x="54679" y="105013"/>
                </a:cubicBezTo>
                <a:cubicBezTo>
                  <a:pt x="56167" y="104773"/>
                  <a:pt x="56383" y="105565"/>
                  <a:pt x="56359" y="106813"/>
                </a:cubicBezTo>
                <a:cubicBezTo>
                  <a:pt x="56359" y="113846"/>
                  <a:pt x="56359" y="120879"/>
                  <a:pt x="56359" y="127888"/>
                </a:cubicBezTo>
                <a:cubicBezTo>
                  <a:pt x="56359" y="134897"/>
                  <a:pt x="56359" y="141401"/>
                  <a:pt x="56359" y="148170"/>
                </a:cubicBezTo>
                <a:cubicBezTo>
                  <a:pt x="56359" y="150571"/>
                  <a:pt x="56575" y="150571"/>
                  <a:pt x="54175" y="150571"/>
                </a:cubicBezTo>
                <a:lnTo>
                  <a:pt x="12962" y="150571"/>
                </a:lnTo>
                <a:cubicBezTo>
                  <a:pt x="10561" y="150571"/>
                  <a:pt x="10753" y="150715"/>
                  <a:pt x="10753" y="148170"/>
                </a:cubicBezTo>
                <a:lnTo>
                  <a:pt x="10753" y="107413"/>
                </a:lnTo>
                <a:cubicBezTo>
                  <a:pt x="10753" y="107149"/>
                  <a:pt x="10753" y="106885"/>
                  <a:pt x="10753" y="106621"/>
                </a:cubicBezTo>
                <a:cubicBezTo>
                  <a:pt x="10657" y="105469"/>
                  <a:pt x="10945" y="104845"/>
                  <a:pt x="12170" y="105013"/>
                </a:cubicBezTo>
                <a:close/>
                <a:moveTo>
                  <a:pt x="10753" y="342906"/>
                </a:moveTo>
                <a:cubicBezTo>
                  <a:pt x="10753" y="341082"/>
                  <a:pt x="10753" y="341058"/>
                  <a:pt x="12650" y="341058"/>
                </a:cubicBezTo>
                <a:cubicBezTo>
                  <a:pt x="26595" y="341058"/>
                  <a:pt x="40565" y="341058"/>
                  <a:pt x="54511" y="341058"/>
                </a:cubicBezTo>
                <a:cubicBezTo>
                  <a:pt x="55903" y="341058"/>
                  <a:pt x="56287" y="341490"/>
                  <a:pt x="56287" y="342858"/>
                </a:cubicBezTo>
                <a:cubicBezTo>
                  <a:pt x="56287" y="349867"/>
                  <a:pt x="56287" y="356900"/>
                  <a:pt x="56287" y="363909"/>
                </a:cubicBezTo>
                <a:cubicBezTo>
                  <a:pt x="56287" y="370918"/>
                  <a:pt x="56287" y="377783"/>
                  <a:pt x="56287" y="384719"/>
                </a:cubicBezTo>
                <a:cubicBezTo>
                  <a:pt x="56287" y="386544"/>
                  <a:pt x="56287" y="386568"/>
                  <a:pt x="54415" y="386568"/>
                </a:cubicBezTo>
                <a:cubicBezTo>
                  <a:pt x="40445" y="386568"/>
                  <a:pt x="26499" y="386568"/>
                  <a:pt x="12530" y="386568"/>
                </a:cubicBezTo>
                <a:cubicBezTo>
                  <a:pt x="11137" y="386568"/>
                  <a:pt x="10777" y="386136"/>
                  <a:pt x="10777" y="384791"/>
                </a:cubicBezTo>
                <a:cubicBezTo>
                  <a:pt x="10777" y="370822"/>
                  <a:pt x="10753" y="356876"/>
                  <a:pt x="10753" y="342906"/>
                </a:cubicBezTo>
                <a:close/>
                <a:moveTo>
                  <a:pt x="56359" y="458121"/>
                </a:moveTo>
                <a:cubicBezTo>
                  <a:pt x="56359" y="464961"/>
                  <a:pt x="56359" y="471802"/>
                  <a:pt x="56359" y="478667"/>
                </a:cubicBezTo>
                <a:cubicBezTo>
                  <a:pt x="56359" y="481067"/>
                  <a:pt x="56599" y="481067"/>
                  <a:pt x="54175" y="481067"/>
                </a:cubicBezTo>
                <a:lnTo>
                  <a:pt x="12962" y="481067"/>
                </a:lnTo>
                <a:cubicBezTo>
                  <a:pt x="10561" y="481067"/>
                  <a:pt x="10753" y="481067"/>
                  <a:pt x="10753" y="478979"/>
                </a:cubicBezTo>
                <a:lnTo>
                  <a:pt x="10753" y="437310"/>
                </a:lnTo>
                <a:cubicBezTo>
                  <a:pt x="10753" y="435390"/>
                  <a:pt x="10753" y="435366"/>
                  <a:pt x="12818" y="435366"/>
                </a:cubicBezTo>
                <a:lnTo>
                  <a:pt x="54175" y="435366"/>
                </a:lnTo>
                <a:cubicBezTo>
                  <a:pt x="56575" y="435366"/>
                  <a:pt x="56239" y="435366"/>
                  <a:pt x="56239" y="437574"/>
                </a:cubicBezTo>
                <a:close/>
                <a:moveTo>
                  <a:pt x="56359" y="431717"/>
                </a:moveTo>
                <a:cubicBezTo>
                  <a:pt x="56359" y="433710"/>
                  <a:pt x="56359" y="433734"/>
                  <a:pt x="54343" y="433734"/>
                </a:cubicBezTo>
                <a:lnTo>
                  <a:pt x="12626" y="433734"/>
                </a:lnTo>
                <a:cubicBezTo>
                  <a:pt x="10801" y="433734"/>
                  <a:pt x="10777" y="433734"/>
                  <a:pt x="10753" y="431837"/>
                </a:cubicBezTo>
                <a:cubicBezTo>
                  <a:pt x="10753" y="417868"/>
                  <a:pt x="10753" y="403915"/>
                  <a:pt x="10753" y="389976"/>
                </a:cubicBezTo>
                <a:cubicBezTo>
                  <a:pt x="10753" y="388128"/>
                  <a:pt x="10753" y="388080"/>
                  <a:pt x="12626" y="388080"/>
                </a:cubicBezTo>
                <a:lnTo>
                  <a:pt x="54247" y="388080"/>
                </a:lnTo>
                <a:cubicBezTo>
                  <a:pt x="56215" y="388080"/>
                  <a:pt x="56239" y="388080"/>
                  <a:pt x="56239" y="390120"/>
                </a:cubicBezTo>
                <a:cubicBezTo>
                  <a:pt x="56239" y="397129"/>
                  <a:pt x="56239" y="404162"/>
                  <a:pt x="56239" y="411171"/>
                </a:cubicBezTo>
                <a:cubicBezTo>
                  <a:pt x="56239" y="418180"/>
                  <a:pt x="56263" y="424900"/>
                  <a:pt x="56239" y="431765"/>
                </a:cubicBezTo>
                <a:close/>
                <a:moveTo>
                  <a:pt x="10753" y="531714"/>
                </a:moveTo>
                <a:cubicBezTo>
                  <a:pt x="10753" y="529817"/>
                  <a:pt x="10753" y="529769"/>
                  <a:pt x="12842" y="529769"/>
                </a:cubicBezTo>
                <a:lnTo>
                  <a:pt x="54151" y="529769"/>
                </a:lnTo>
                <a:cubicBezTo>
                  <a:pt x="56215" y="529769"/>
                  <a:pt x="56239" y="529769"/>
                  <a:pt x="56239" y="531954"/>
                </a:cubicBezTo>
                <a:cubicBezTo>
                  <a:pt x="56239" y="545731"/>
                  <a:pt x="56239" y="559509"/>
                  <a:pt x="56239" y="573263"/>
                </a:cubicBezTo>
                <a:cubicBezTo>
                  <a:pt x="56239" y="575471"/>
                  <a:pt x="56239" y="575351"/>
                  <a:pt x="54007" y="575351"/>
                </a:cubicBezTo>
                <a:lnTo>
                  <a:pt x="12986" y="575351"/>
                </a:lnTo>
                <a:cubicBezTo>
                  <a:pt x="10729" y="575351"/>
                  <a:pt x="10753" y="575471"/>
                  <a:pt x="10753" y="573287"/>
                </a:cubicBezTo>
                <a:close/>
                <a:moveTo>
                  <a:pt x="10753" y="484452"/>
                </a:moveTo>
                <a:cubicBezTo>
                  <a:pt x="10753" y="482652"/>
                  <a:pt x="10753" y="482628"/>
                  <a:pt x="12674" y="482628"/>
                </a:cubicBezTo>
                <a:lnTo>
                  <a:pt x="54247" y="482628"/>
                </a:lnTo>
                <a:cubicBezTo>
                  <a:pt x="56215" y="482628"/>
                  <a:pt x="56239" y="482628"/>
                  <a:pt x="56239" y="484644"/>
                </a:cubicBezTo>
                <a:cubicBezTo>
                  <a:pt x="56239" y="498518"/>
                  <a:pt x="56239" y="512374"/>
                  <a:pt x="56239" y="526217"/>
                </a:cubicBezTo>
                <a:cubicBezTo>
                  <a:pt x="56239" y="528161"/>
                  <a:pt x="56239" y="528185"/>
                  <a:pt x="54199" y="528185"/>
                </a:cubicBezTo>
                <a:lnTo>
                  <a:pt x="12626" y="528185"/>
                </a:lnTo>
                <a:cubicBezTo>
                  <a:pt x="10801" y="528185"/>
                  <a:pt x="10777" y="528185"/>
                  <a:pt x="10777" y="526289"/>
                </a:cubicBezTo>
                <a:cubicBezTo>
                  <a:pt x="10761" y="512350"/>
                  <a:pt x="10753" y="498405"/>
                  <a:pt x="10753" y="484452"/>
                </a:cubicBezTo>
                <a:close/>
                <a:moveTo>
                  <a:pt x="12842" y="622589"/>
                </a:moveTo>
                <a:cubicBezTo>
                  <a:pt x="10441" y="622589"/>
                  <a:pt x="10753" y="622589"/>
                  <a:pt x="10753" y="620405"/>
                </a:cubicBezTo>
                <a:lnTo>
                  <a:pt x="10753" y="579312"/>
                </a:lnTo>
                <a:cubicBezTo>
                  <a:pt x="10753" y="576911"/>
                  <a:pt x="10537" y="576911"/>
                  <a:pt x="12938" y="576911"/>
                </a:cubicBezTo>
                <a:lnTo>
                  <a:pt x="54031" y="576911"/>
                </a:lnTo>
                <a:cubicBezTo>
                  <a:pt x="56431" y="576911"/>
                  <a:pt x="56263" y="576791"/>
                  <a:pt x="56263" y="578999"/>
                </a:cubicBezTo>
                <a:cubicBezTo>
                  <a:pt x="56263" y="592873"/>
                  <a:pt x="56263" y="606747"/>
                  <a:pt x="56263" y="620621"/>
                </a:cubicBezTo>
                <a:cubicBezTo>
                  <a:pt x="56263" y="622541"/>
                  <a:pt x="56263" y="622565"/>
                  <a:pt x="54223" y="622565"/>
                </a:cubicBezTo>
                <a:close/>
                <a:moveTo>
                  <a:pt x="62024" y="624125"/>
                </a:moveTo>
                <a:cubicBezTo>
                  <a:pt x="72969" y="624293"/>
                  <a:pt x="83914" y="624125"/>
                  <a:pt x="94884" y="624125"/>
                </a:cubicBezTo>
                <a:cubicBezTo>
                  <a:pt x="90733" y="625673"/>
                  <a:pt x="86370" y="626578"/>
                  <a:pt x="81946" y="626813"/>
                </a:cubicBezTo>
                <a:cubicBezTo>
                  <a:pt x="71073" y="626813"/>
                  <a:pt x="60343" y="626813"/>
                  <a:pt x="49350" y="626813"/>
                </a:cubicBezTo>
                <a:lnTo>
                  <a:pt x="46326" y="626813"/>
                </a:lnTo>
                <a:cubicBezTo>
                  <a:pt x="51408" y="625191"/>
                  <a:pt x="56691" y="624286"/>
                  <a:pt x="62024" y="624125"/>
                </a:cubicBezTo>
                <a:close/>
                <a:moveTo>
                  <a:pt x="25875" y="631470"/>
                </a:moveTo>
                <a:lnTo>
                  <a:pt x="23139" y="631470"/>
                </a:lnTo>
                <a:cubicBezTo>
                  <a:pt x="28630" y="629706"/>
                  <a:pt x="34325" y="628657"/>
                  <a:pt x="40085" y="628350"/>
                </a:cubicBezTo>
                <a:cubicBezTo>
                  <a:pt x="52086" y="628470"/>
                  <a:pt x="63944" y="628350"/>
                  <a:pt x="76089" y="628350"/>
                </a:cubicBezTo>
                <a:cubicBezTo>
                  <a:pt x="75057" y="629406"/>
                  <a:pt x="73689" y="629262"/>
                  <a:pt x="72633" y="629598"/>
                </a:cubicBezTo>
                <a:cubicBezTo>
                  <a:pt x="67300" y="631033"/>
                  <a:pt x="61783" y="631672"/>
                  <a:pt x="56263" y="631494"/>
                </a:cubicBezTo>
                <a:cubicBezTo>
                  <a:pt x="46062" y="631350"/>
                  <a:pt x="35980" y="631470"/>
                  <a:pt x="25875" y="631470"/>
                </a:cubicBezTo>
                <a:close/>
                <a:moveTo>
                  <a:pt x="52518" y="635694"/>
                </a:moveTo>
                <a:cubicBezTo>
                  <a:pt x="55615" y="635022"/>
                  <a:pt x="58687" y="634374"/>
                  <a:pt x="61760" y="633630"/>
                </a:cubicBezTo>
                <a:cubicBezTo>
                  <a:pt x="63641" y="633203"/>
                  <a:pt x="65567" y="633001"/>
                  <a:pt x="67496" y="633030"/>
                </a:cubicBezTo>
                <a:lnTo>
                  <a:pt x="107485" y="633030"/>
                </a:lnTo>
                <a:cubicBezTo>
                  <a:pt x="101797" y="634710"/>
                  <a:pt x="96252" y="636799"/>
                  <a:pt x="90155" y="636703"/>
                </a:cubicBezTo>
                <a:cubicBezTo>
                  <a:pt x="76978" y="636487"/>
                  <a:pt x="63752" y="636703"/>
                  <a:pt x="50334" y="636703"/>
                </a:cubicBezTo>
                <a:cubicBezTo>
                  <a:pt x="50953" y="636170"/>
                  <a:pt x="51710" y="635819"/>
                  <a:pt x="52518" y="635694"/>
                </a:cubicBezTo>
                <a:close/>
                <a:moveTo>
                  <a:pt x="27483" y="642079"/>
                </a:moveTo>
                <a:cubicBezTo>
                  <a:pt x="27051" y="642079"/>
                  <a:pt x="26595" y="642079"/>
                  <a:pt x="25971" y="642079"/>
                </a:cubicBezTo>
                <a:cubicBezTo>
                  <a:pt x="26482" y="641604"/>
                  <a:pt x="27147" y="641333"/>
                  <a:pt x="27843" y="641311"/>
                </a:cubicBezTo>
                <a:cubicBezTo>
                  <a:pt x="31948" y="640375"/>
                  <a:pt x="36052" y="639439"/>
                  <a:pt x="40157" y="638551"/>
                </a:cubicBezTo>
                <a:cubicBezTo>
                  <a:pt x="40947" y="638390"/>
                  <a:pt x="41752" y="638318"/>
                  <a:pt x="42557" y="638335"/>
                </a:cubicBezTo>
                <a:lnTo>
                  <a:pt x="85163" y="638335"/>
                </a:lnTo>
                <a:cubicBezTo>
                  <a:pt x="85691" y="638335"/>
                  <a:pt x="86195" y="638335"/>
                  <a:pt x="86723" y="638335"/>
                </a:cubicBezTo>
                <a:lnTo>
                  <a:pt x="86723" y="638767"/>
                </a:lnTo>
                <a:cubicBezTo>
                  <a:pt x="82402" y="639871"/>
                  <a:pt x="78106" y="640951"/>
                  <a:pt x="73785" y="642007"/>
                </a:cubicBezTo>
                <a:cubicBezTo>
                  <a:pt x="73259" y="642067"/>
                  <a:pt x="72727" y="642067"/>
                  <a:pt x="72201" y="642007"/>
                </a:cubicBezTo>
                <a:close/>
                <a:moveTo>
                  <a:pt x="73281" y="643807"/>
                </a:moveTo>
                <a:cubicBezTo>
                  <a:pt x="73882" y="643695"/>
                  <a:pt x="74495" y="643654"/>
                  <a:pt x="75105" y="643687"/>
                </a:cubicBezTo>
                <a:lnTo>
                  <a:pt x="123111" y="643687"/>
                </a:lnTo>
                <a:cubicBezTo>
                  <a:pt x="122640" y="644280"/>
                  <a:pt x="121946" y="644655"/>
                  <a:pt x="121191" y="644720"/>
                </a:cubicBezTo>
                <a:cubicBezTo>
                  <a:pt x="119415" y="645224"/>
                  <a:pt x="117615" y="645632"/>
                  <a:pt x="115886" y="646280"/>
                </a:cubicBezTo>
                <a:cubicBezTo>
                  <a:pt x="110739" y="647994"/>
                  <a:pt x="105319" y="648742"/>
                  <a:pt x="99900" y="648488"/>
                </a:cubicBezTo>
                <a:cubicBezTo>
                  <a:pt x="86579" y="648344"/>
                  <a:pt x="73233" y="648488"/>
                  <a:pt x="59911" y="648488"/>
                </a:cubicBezTo>
                <a:lnTo>
                  <a:pt x="56767" y="648488"/>
                </a:lnTo>
                <a:lnTo>
                  <a:pt x="56767" y="648008"/>
                </a:lnTo>
                <a:cubicBezTo>
                  <a:pt x="62264" y="646544"/>
                  <a:pt x="67760" y="645080"/>
                  <a:pt x="73281" y="643807"/>
                </a:cubicBezTo>
                <a:close/>
                <a:moveTo>
                  <a:pt x="29836" y="655449"/>
                </a:moveTo>
                <a:cubicBezTo>
                  <a:pt x="29390" y="655543"/>
                  <a:pt x="28936" y="655338"/>
                  <a:pt x="28708" y="654945"/>
                </a:cubicBezTo>
                <a:lnTo>
                  <a:pt x="47766" y="650144"/>
                </a:lnTo>
                <a:cubicBezTo>
                  <a:pt x="48453" y="650005"/>
                  <a:pt x="49154" y="649947"/>
                  <a:pt x="49854" y="649976"/>
                </a:cubicBezTo>
                <a:lnTo>
                  <a:pt x="99612" y="649976"/>
                </a:lnTo>
                <a:cubicBezTo>
                  <a:pt x="99996" y="649976"/>
                  <a:pt x="100428" y="649808"/>
                  <a:pt x="100788" y="650168"/>
                </a:cubicBezTo>
                <a:cubicBezTo>
                  <a:pt x="100404" y="650744"/>
                  <a:pt x="99804" y="650792"/>
                  <a:pt x="99228" y="650960"/>
                </a:cubicBezTo>
                <a:lnTo>
                  <a:pt x="85090" y="655017"/>
                </a:lnTo>
                <a:cubicBezTo>
                  <a:pt x="84162" y="655286"/>
                  <a:pt x="83201" y="655422"/>
                  <a:pt x="82234" y="655425"/>
                </a:cubicBezTo>
                <a:close/>
                <a:moveTo>
                  <a:pt x="83602" y="657201"/>
                </a:moveTo>
                <a:cubicBezTo>
                  <a:pt x="84390" y="657028"/>
                  <a:pt x="85199" y="656973"/>
                  <a:pt x="86003" y="657033"/>
                </a:cubicBezTo>
                <a:lnTo>
                  <a:pt x="138689" y="657033"/>
                </a:lnTo>
                <a:cubicBezTo>
                  <a:pt x="139424" y="656894"/>
                  <a:pt x="140184" y="657004"/>
                  <a:pt x="140849" y="657345"/>
                </a:cubicBezTo>
                <a:cubicBezTo>
                  <a:pt x="140393" y="657969"/>
                  <a:pt x="139673" y="658017"/>
                  <a:pt x="139097" y="658209"/>
                </a:cubicBezTo>
                <a:cubicBezTo>
                  <a:pt x="134705" y="659697"/>
                  <a:pt x="130288" y="661114"/>
                  <a:pt x="125896" y="662602"/>
                </a:cubicBezTo>
                <a:cubicBezTo>
                  <a:pt x="124825" y="662983"/>
                  <a:pt x="123696" y="663178"/>
                  <a:pt x="122559" y="663178"/>
                </a:cubicBezTo>
                <a:lnTo>
                  <a:pt x="64280" y="663178"/>
                </a:lnTo>
                <a:lnTo>
                  <a:pt x="64280" y="662674"/>
                </a:lnTo>
                <a:cubicBezTo>
                  <a:pt x="70665" y="660850"/>
                  <a:pt x="77122" y="659001"/>
                  <a:pt x="83602" y="657201"/>
                </a:cubicBezTo>
                <a:close/>
                <a:moveTo>
                  <a:pt x="34228" y="672035"/>
                </a:moveTo>
                <a:lnTo>
                  <a:pt x="33052" y="672035"/>
                </a:lnTo>
                <a:cubicBezTo>
                  <a:pt x="34063" y="671298"/>
                  <a:pt x="35244" y="670828"/>
                  <a:pt x="36485" y="670667"/>
                </a:cubicBezTo>
                <a:cubicBezTo>
                  <a:pt x="42629" y="668867"/>
                  <a:pt x="48774" y="667138"/>
                  <a:pt x="54919" y="665386"/>
                </a:cubicBezTo>
                <a:cubicBezTo>
                  <a:pt x="56094" y="665026"/>
                  <a:pt x="57314" y="664832"/>
                  <a:pt x="58543" y="664810"/>
                </a:cubicBezTo>
                <a:lnTo>
                  <a:pt x="116150" y="664810"/>
                </a:lnTo>
                <a:cubicBezTo>
                  <a:pt x="116630" y="664810"/>
                  <a:pt x="117158" y="664618"/>
                  <a:pt x="117591" y="665002"/>
                </a:cubicBezTo>
                <a:cubicBezTo>
                  <a:pt x="117278" y="665626"/>
                  <a:pt x="116630" y="665674"/>
                  <a:pt x="116078" y="665842"/>
                </a:cubicBezTo>
                <a:cubicBezTo>
                  <a:pt x="110342" y="667762"/>
                  <a:pt x="104605" y="669659"/>
                  <a:pt x="98892" y="671603"/>
                </a:cubicBezTo>
                <a:cubicBezTo>
                  <a:pt x="97982" y="671925"/>
                  <a:pt x="97025" y="672095"/>
                  <a:pt x="96060" y="672107"/>
                </a:cubicBezTo>
                <a:close/>
                <a:moveTo>
                  <a:pt x="75729" y="681084"/>
                </a:moveTo>
                <a:lnTo>
                  <a:pt x="95940" y="674339"/>
                </a:lnTo>
                <a:cubicBezTo>
                  <a:pt x="97009" y="673943"/>
                  <a:pt x="98136" y="673722"/>
                  <a:pt x="99276" y="673691"/>
                </a:cubicBezTo>
                <a:cubicBezTo>
                  <a:pt x="120591" y="673691"/>
                  <a:pt x="141913" y="673691"/>
                  <a:pt x="163244" y="673691"/>
                </a:cubicBezTo>
                <a:cubicBezTo>
                  <a:pt x="163548" y="673674"/>
                  <a:pt x="163852" y="673674"/>
                  <a:pt x="164156" y="673691"/>
                </a:cubicBezTo>
                <a:cubicBezTo>
                  <a:pt x="163733" y="674241"/>
                  <a:pt x="163129" y="674622"/>
                  <a:pt x="162452" y="674771"/>
                </a:cubicBezTo>
                <a:lnTo>
                  <a:pt x="145650" y="681540"/>
                </a:lnTo>
                <a:cubicBezTo>
                  <a:pt x="144769" y="681915"/>
                  <a:pt x="143823" y="682111"/>
                  <a:pt x="142866" y="682116"/>
                </a:cubicBezTo>
                <a:lnTo>
                  <a:pt x="75153" y="682116"/>
                </a:lnTo>
                <a:cubicBezTo>
                  <a:pt x="74648" y="682219"/>
                  <a:pt x="74127" y="682047"/>
                  <a:pt x="73785" y="681660"/>
                </a:cubicBezTo>
                <a:close/>
                <a:moveTo>
                  <a:pt x="40565" y="693830"/>
                </a:moveTo>
                <a:cubicBezTo>
                  <a:pt x="40133" y="693830"/>
                  <a:pt x="39701" y="693830"/>
                  <a:pt x="39173" y="693830"/>
                </a:cubicBezTo>
                <a:cubicBezTo>
                  <a:pt x="39581" y="693038"/>
                  <a:pt x="40349" y="693038"/>
                  <a:pt x="40949" y="692822"/>
                </a:cubicBezTo>
                <a:lnTo>
                  <a:pt x="65600" y="684565"/>
                </a:lnTo>
                <a:cubicBezTo>
                  <a:pt x="66660" y="684159"/>
                  <a:pt x="67779" y="683933"/>
                  <a:pt x="68913" y="683892"/>
                </a:cubicBezTo>
                <a:lnTo>
                  <a:pt x="138905" y="683892"/>
                </a:lnTo>
                <a:cubicBezTo>
                  <a:pt x="138305" y="684925"/>
                  <a:pt x="137441" y="684997"/>
                  <a:pt x="136769" y="685285"/>
                </a:cubicBezTo>
                <a:lnTo>
                  <a:pt x="116750" y="693086"/>
                </a:lnTo>
                <a:cubicBezTo>
                  <a:pt x="115785" y="693489"/>
                  <a:pt x="114748" y="693693"/>
                  <a:pt x="113702" y="693686"/>
                </a:cubicBezTo>
                <a:close/>
                <a:moveTo>
                  <a:pt x="88571" y="706239"/>
                </a:moveTo>
                <a:lnTo>
                  <a:pt x="114158" y="695942"/>
                </a:lnTo>
                <a:cubicBezTo>
                  <a:pt x="115050" y="695579"/>
                  <a:pt x="116004" y="695392"/>
                  <a:pt x="116966" y="695390"/>
                </a:cubicBezTo>
                <a:lnTo>
                  <a:pt x="192600" y="695390"/>
                </a:lnTo>
                <a:cubicBezTo>
                  <a:pt x="192912" y="695390"/>
                  <a:pt x="193272" y="695270"/>
                  <a:pt x="193560" y="695606"/>
                </a:cubicBezTo>
                <a:cubicBezTo>
                  <a:pt x="193248" y="696374"/>
                  <a:pt x="192480" y="696470"/>
                  <a:pt x="191904" y="696782"/>
                </a:cubicBezTo>
                <a:lnTo>
                  <a:pt x="172701" y="706383"/>
                </a:lnTo>
                <a:cubicBezTo>
                  <a:pt x="171623" y="706959"/>
                  <a:pt x="170419" y="707255"/>
                  <a:pt x="169197" y="707247"/>
                </a:cubicBezTo>
                <a:lnTo>
                  <a:pt x="87251" y="707247"/>
                </a:lnTo>
                <a:cubicBezTo>
                  <a:pt x="87395" y="706311"/>
                  <a:pt x="88115" y="706359"/>
                  <a:pt x="88643" y="706143"/>
                </a:cubicBezTo>
                <a:close/>
                <a:moveTo>
                  <a:pt x="48630" y="723785"/>
                </a:moveTo>
                <a:cubicBezTo>
                  <a:pt x="47934" y="723785"/>
                  <a:pt x="47118" y="724025"/>
                  <a:pt x="46614" y="723497"/>
                </a:cubicBezTo>
                <a:cubicBezTo>
                  <a:pt x="46110" y="722969"/>
                  <a:pt x="46614" y="722825"/>
                  <a:pt x="47142" y="722729"/>
                </a:cubicBezTo>
                <a:lnTo>
                  <a:pt x="79618" y="709792"/>
                </a:lnTo>
                <a:cubicBezTo>
                  <a:pt x="80896" y="709228"/>
                  <a:pt x="82277" y="708935"/>
                  <a:pt x="83674" y="708928"/>
                </a:cubicBezTo>
                <a:lnTo>
                  <a:pt x="164564" y="708928"/>
                </a:lnTo>
                <a:cubicBezTo>
                  <a:pt x="165287" y="708793"/>
                  <a:pt x="166033" y="708887"/>
                  <a:pt x="166701" y="709192"/>
                </a:cubicBezTo>
                <a:cubicBezTo>
                  <a:pt x="166161" y="709763"/>
                  <a:pt x="165483" y="710185"/>
                  <a:pt x="164732" y="710416"/>
                </a:cubicBezTo>
                <a:cubicBezTo>
                  <a:pt x="157075" y="714280"/>
                  <a:pt x="149370" y="718121"/>
                  <a:pt x="141713" y="721961"/>
                </a:cubicBezTo>
                <a:cubicBezTo>
                  <a:pt x="140921" y="722345"/>
                  <a:pt x="140177" y="722801"/>
                  <a:pt x="139313" y="723233"/>
                </a:cubicBezTo>
                <a:lnTo>
                  <a:pt x="139313" y="723233"/>
                </a:lnTo>
                <a:cubicBezTo>
                  <a:pt x="138593" y="723953"/>
                  <a:pt x="137681" y="723761"/>
                  <a:pt x="136913" y="723761"/>
                </a:cubicBezTo>
                <a:close/>
                <a:moveTo>
                  <a:pt x="107605" y="740851"/>
                </a:moveTo>
                <a:cubicBezTo>
                  <a:pt x="117622" y="735780"/>
                  <a:pt x="127648" y="730739"/>
                  <a:pt x="137681" y="725730"/>
                </a:cubicBezTo>
                <a:cubicBezTo>
                  <a:pt x="138745" y="725137"/>
                  <a:pt x="139943" y="724822"/>
                  <a:pt x="141161" y="724817"/>
                </a:cubicBezTo>
                <a:lnTo>
                  <a:pt x="232085" y="724817"/>
                </a:lnTo>
                <a:lnTo>
                  <a:pt x="233405" y="724817"/>
                </a:lnTo>
                <a:cubicBezTo>
                  <a:pt x="232918" y="725557"/>
                  <a:pt x="232237" y="726145"/>
                  <a:pt x="231437" y="726522"/>
                </a:cubicBezTo>
                <a:cubicBezTo>
                  <a:pt x="224236" y="731322"/>
                  <a:pt x="217035" y="736123"/>
                  <a:pt x="209834" y="740923"/>
                </a:cubicBezTo>
                <a:cubicBezTo>
                  <a:pt x="208766" y="741675"/>
                  <a:pt x="207491" y="742076"/>
                  <a:pt x="206185" y="742076"/>
                </a:cubicBezTo>
                <a:lnTo>
                  <a:pt x="107773" y="742076"/>
                </a:lnTo>
                <a:cubicBezTo>
                  <a:pt x="107236" y="742186"/>
                  <a:pt x="106677" y="742112"/>
                  <a:pt x="106189" y="741860"/>
                </a:cubicBezTo>
                <a:cubicBezTo>
                  <a:pt x="106333" y="741091"/>
                  <a:pt x="107101" y="741091"/>
                  <a:pt x="107677" y="740755"/>
                </a:cubicBezTo>
                <a:close/>
                <a:moveTo>
                  <a:pt x="61400" y="765214"/>
                </a:moveTo>
                <a:cubicBezTo>
                  <a:pt x="60920" y="765214"/>
                  <a:pt x="60391" y="765406"/>
                  <a:pt x="59935" y="764998"/>
                </a:cubicBezTo>
                <a:cubicBezTo>
                  <a:pt x="59935" y="764230"/>
                  <a:pt x="60776" y="764206"/>
                  <a:pt x="61280" y="763942"/>
                </a:cubicBezTo>
                <a:lnTo>
                  <a:pt x="100284" y="744404"/>
                </a:lnTo>
                <a:cubicBezTo>
                  <a:pt x="101121" y="743936"/>
                  <a:pt x="102062" y="743689"/>
                  <a:pt x="103021" y="743684"/>
                </a:cubicBezTo>
                <a:lnTo>
                  <a:pt x="203833" y="743684"/>
                </a:lnTo>
                <a:cubicBezTo>
                  <a:pt x="204097" y="743684"/>
                  <a:pt x="204337" y="743684"/>
                  <a:pt x="205129" y="743852"/>
                </a:cubicBezTo>
                <a:cubicBezTo>
                  <a:pt x="204001" y="744644"/>
                  <a:pt x="203329" y="745172"/>
                  <a:pt x="202729" y="745652"/>
                </a:cubicBezTo>
                <a:cubicBezTo>
                  <a:pt x="193608" y="751749"/>
                  <a:pt x="184495" y="757846"/>
                  <a:pt x="175390" y="763942"/>
                </a:cubicBezTo>
                <a:cubicBezTo>
                  <a:pt x="174262" y="764770"/>
                  <a:pt x="172900" y="765217"/>
                  <a:pt x="171501" y="765214"/>
                </a:cubicBezTo>
                <a:close/>
                <a:moveTo>
                  <a:pt x="136073" y="792146"/>
                </a:moveTo>
                <a:cubicBezTo>
                  <a:pt x="148170" y="784050"/>
                  <a:pt x="160268" y="775951"/>
                  <a:pt x="172365" y="767855"/>
                </a:cubicBezTo>
                <a:cubicBezTo>
                  <a:pt x="173448" y="767123"/>
                  <a:pt x="174731" y="766746"/>
                  <a:pt x="176038" y="766775"/>
                </a:cubicBezTo>
                <a:lnTo>
                  <a:pt x="287411" y="766775"/>
                </a:lnTo>
                <a:cubicBezTo>
                  <a:pt x="288218" y="766597"/>
                  <a:pt x="289063" y="766691"/>
                  <a:pt x="289812" y="767039"/>
                </a:cubicBezTo>
                <a:cubicBezTo>
                  <a:pt x="289457" y="767742"/>
                  <a:pt x="288938" y="768352"/>
                  <a:pt x="288300" y="768815"/>
                </a:cubicBezTo>
                <a:cubicBezTo>
                  <a:pt x="280547" y="776592"/>
                  <a:pt x="272770" y="784321"/>
                  <a:pt x="265065" y="792122"/>
                </a:cubicBezTo>
                <a:cubicBezTo>
                  <a:pt x="264088" y="793293"/>
                  <a:pt x="262628" y="793948"/>
                  <a:pt x="261104" y="793898"/>
                </a:cubicBezTo>
                <a:cubicBezTo>
                  <a:pt x="219675" y="793898"/>
                  <a:pt x="178254" y="793898"/>
                  <a:pt x="136841" y="793898"/>
                </a:cubicBezTo>
                <a:lnTo>
                  <a:pt x="134441" y="793898"/>
                </a:lnTo>
                <a:cubicBezTo>
                  <a:pt x="134825" y="792722"/>
                  <a:pt x="135521" y="792506"/>
                  <a:pt x="136073" y="792146"/>
                </a:cubicBezTo>
                <a:close/>
                <a:moveTo>
                  <a:pt x="81634" y="828438"/>
                </a:moveTo>
                <a:cubicBezTo>
                  <a:pt x="97556" y="817812"/>
                  <a:pt x="113470" y="807179"/>
                  <a:pt x="129376" y="796538"/>
                </a:cubicBezTo>
                <a:cubicBezTo>
                  <a:pt x="130516" y="795741"/>
                  <a:pt x="131873" y="795314"/>
                  <a:pt x="133264" y="795314"/>
                </a:cubicBezTo>
                <a:lnTo>
                  <a:pt x="258920" y="795314"/>
                </a:lnTo>
                <a:cubicBezTo>
                  <a:pt x="259611" y="795192"/>
                  <a:pt x="260322" y="795249"/>
                  <a:pt x="260984" y="795482"/>
                </a:cubicBezTo>
                <a:cubicBezTo>
                  <a:pt x="261128" y="796274"/>
                  <a:pt x="260456" y="796538"/>
                  <a:pt x="260072" y="796922"/>
                </a:cubicBezTo>
                <a:cubicBezTo>
                  <a:pt x="249463" y="807548"/>
                  <a:pt x="238853" y="818182"/>
                  <a:pt x="228244" y="828822"/>
                </a:cubicBezTo>
                <a:cubicBezTo>
                  <a:pt x="227249" y="829790"/>
                  <a:pt x="225883" y="830282"/>
                  <a:pt x="224500" y="830166"/>
                </a:cubicBezTo>
                <a:lnTo>
                  <a:pt x="79546" y="830166"/>
                </a:lnTo>
                <a:cubicBezTo>
                  <a:pt x="80088" y="829427"/>
                  <a:pt x="80806" y="828832"/>
                  <a:pt x="81634" y="828438"/>
                </a:cubicBezTo>
                <a:close/>
                <a:moveTo>
                  <a:pt x="176158" y="878364"/>
                </a:moveTo>
                <a:cubicBezTo>
                  <a:pt x="120935" y="878364"/>
                  <a:pt x="65728" y="878364"/>
                  <a:pt x="10537" y="878364"/>
                </a:cubicBezTo>
                <a:lnTo>
                  <a:pt x="7921" y="878364"/>
                </a:lnTo>
                <a:cubicBezTo>
                  <a:pt x="7921" y="877332"/>
                  <a:pt x="8593" y="877236"/>
                  <a:pt x="9025" y="876924"/>
                </a:cubicBezTo>
                <a:lnTo>
                  <a:pt x="74913" y="832927"/>
                </a:lnTo>
                <a:cubicBezTo>
                  <a:pt x="75905" y="832207"/>
                  <a:pt x="77096" y="831813"/>
                  <a:pt x="78322" y="831799"/>
                </a:cubicBezTo>
                <a:cubicBezTo>
                  <a:pt x="126696" y="831799"/>
                  <a:pt x="175070" y="831799"/>
                  <a:pt x="223444" y="831799"/>
                </a:cubicBezTo>
                <a:lnTo>
                  <a:pt x="224692" y="831799"/>
                </a:lnTo>
                <a:cubicBezTo>
                  <a:pt x="224357" y="832708"/>
                  <a:pt x="223754" y="833496"/>
                  <a:pt x="222964" y="834055"/>
                </a:cubicBezTo>
                <a:cubicBezTo>
                  <a:pt x="208834" y="848217"/>
                  <a:pt x="194688" y="862378"/>
                  <a:pt x="180526" y="876540"/>
                </a:cubicBezTo>
                <a:cubicBezTo>
                  <a:pt x="179414" y="877767"/>
                  <a:pt x="177813" y="878436"/>
                  <a:pt x="176158" y="878364"/>
                </a:cubicBezTo>
                <a:close/>
                <a:moveTo>
                  <a:pt x="317487" y="944757"/>
                </a:moveTo>
                <a:cubicBezTo>
                  <a:pt x="262009" y="944757"/>
                  <a:pt x="206521" y="944757"/>
                  <a:pt x="151027" y="944757"/>
                </a:cubicBezTo>
                <a:lnTo>
                  <a:pt x="115502" y="944757"/>
                </a:lnTo>
                <a:lnTo>
                  <a:pt x="115286" y="944229"/>
                </a:lnTo>
                <a:lnTo>
                  <a:pt x="117062" y="942404"/>
                </a:lnTo>
                <a:lnTo>
                  <a:pt x="154123" y="905344"/>
                </a:lnTo>
                <a:cubicBezTo>
                  <a:pt x="161996" y="897471"/>
                  <a:pt x="169893" y="889574"/>
                  <a:pt x="177694" y="881629"/>
                </a:cubicBezTo>
                <a:cubicBezTo>
                  <a:pt x="178752" y="880465"/>
                  <a:pt x="180277" y="879841"/>
                  <a:pt x="181846" y="879925"/>
                </a:cubicBezTo>
                <a:cubicBezTo>
                  <a:pt x="237853" y="879925"/>
                  <a:pt x="293772" y="879925"/>
                  <a:pt x="349603" y="879925"/>
                </a:cubicBezTo>
                <a:cubicBezTo>
                  <a:pt x="350482" y="879790"/>
                  <a:pt x="351379" y="879872"/>
                  <a:pt x="352219" y="880165"/>
                </a:cubicBezTo>
                <a:cubicBezTo>
                  <a:pt x="352363" y="881125"/>
                  <a:pt x="351715" y="881797"/>
                  <a:pt x="351331" y="882565"/>
                </a:cubicBezTo>
                <a:cubicBezTo>
                  <a:pt x="341377" y="902487"/>
                  <a:pt x="331440" y="922427"/>
                  <a:pt x="321520" y="942380"/>
                </a:cubicBezTo>
                <a:cubicBezTo>
                  <a:pt x="320891" y="944013"/>
                  <a:pt x="319220" y="944997"/>
                  <a:pt x="317487" y="944757"/>
                </a:cubicBezTo>
                <a:close/>
                <a:moveTo>
                  <a:pt x="528185" y="895046"/>
                </a:moveTo>
                <a:cubicBezTo>
                  <a:pt x="528185" y="910776"/>
                  <a:pt x="528130" y="926490"/>
                  <a:pt x="528017" y="942188"/>
                </a:cubicBezTo>
                <a:cubicBezTo>
                  <a:pt x="528017" y="942644"/>
                  <a:pt x="528017" y="943076"/>
                  <a:pt x="528017" y="943508"/>
                </a:cubicBezTo>
                <a:cubicBezTo>
                  <a:pt x="528017" y="944445"/>
                  <a:pt x="527561" y="944733"/>
                  <a:pt x="526721" y="944709"/>
                </a:cubicBezTo>
                <a:lnTo>
                  <a:pt x="322120" y="944709"/>
                </a:lnTo>
                <a:cubicBezTo>
                  <a:pt x="322720" y="943484"/>
                  <a:pt x="323080" y="942692"/>
                  <a:pt x="323464" y="941924"/>
                </a:cubicBezTo>
                <a:cubicBezTo>
                  <a:pt x="333418" y="922002"/>
                  <a:pt x="343386" y="902072"/>
                  <a:pt x="353372" y="882133"/>
                </a:cubicBezTo>
                <a:cubicBezTo>
                  <a:pt x="353895" y="880652"/>
                  <a:pt x="355361" y="879721"/>
                  <a:pt x="356924" y="879877"/>
                </a:cubicBezTo>
                <a:cubicBezTo>
                  <a:pt x="413139" y="879877"/>
                  <a:pt x="469337" y="879877"/>
                  <a:pt x="525521" y="879877"/>
                </a:cubicBezTo>
                <a:cubicBezTo>
                  <a:pt x="525881" y="879877"/>
                  <a:pt x="526241" y="879877"/>
                  <a:pt x="526577" y="879877"/>
                </a:cubicBezTo>
                <a:cubicBezTo>
                  <a:pt x="527849" y="879733"/>
                  <a:pt x="528233" y="880333"/>
                  <a:pt x="528209" y="881581"/>
                </a:cubicBezTo>
                <a:cubicBezTo>
                  <a:pt x="528161" y="886093"/>
                  <a:pt x="528209" y="890582"/>
                  <a:pt x="528185" y="895046"/>
                </a:cubicBezTo>
                <a:close/>
                <a:moveTo>
                  <a:pt x="528809" y="755445"/>
                </a:moveTo>
                <a:cubicBezTo>
                  <a:pt x="528845" y="755971"/>
                  <a:pt x="528672" y="756487"/>
                  <a:pt x="528329" y="756885"/>
                </a:cubicBezTo>
                <a:cubicBezTo>
                  <a:pt x="528132" y="759151"/>
                  <a:pt x="528094" y="761429"/>
                  <a:pt x="528209" y="763702"/>
                </a:cubicBezTo>
                <a:cubicBezTo>
                  <a:pt x="528209" y="764854"/>
                  <a:pt x="527825" y="765334"/>
                  <a:pt x="526673" y="765214"/>
                </a:cubicBezTo>
                <a:cubicBezTo>
                  <a:pt x="526145" y="765214"/>
                  <a:pt x="525617" y="765214"/>
                  <a:pt x="525089" y="765214"/>
                </a:cubicBezTo>
                <a:lnTo>
                  <a:pt x="414987" y="765214"/>
                </a:lnTo>
                <a:cubicBezTo>
                  <a:pt x="414145" y="765313"/>
                  <a:pt x="413293" y="765262"/>
                  <a:pt x="412467" y="765070"/>
                </a:cubicBezTo>
                <a:cubicBezTo>
                  <a:pt x="412131" y="764422"/>
                  <a:pt x="412467" y="764014"/>
                  <a:pt x="412731" y="763534"/>
                </a:cubicBezTo>
                <a:lnTo>
                  <a:pt x="422140" y="744716"/>
                </a:lnTo>
                <a:cubicBezTo>
                  <a:pt x="422366" y="744344"/>
                  <a:pt x="422623" y="743991"/>
                  <a:pt x="422908" y="743660"/>
                </a:cubicBezTo>
                <a:cubicBezTo>
                  <a:pt x="423628" y="742988"/>
                  <a:pt x="424540" y="743180"/>
                  <a:pt x="425308" y="743180"/>
                </a:cubicBezTo>
                <a:lnTo>
                  <a:pt x="525449" y="743180"/>
                </a:lnTo>
                <a:cubicBezTo>
                  <a:pt x="526361" y="743180"/>
                  <a:pt x="527393" y="742892"/>
                  <a:pt x="528113" y="743756"/>
                </a:cubicBezTo>
                <a:cubicBezTo>
                  <a:pt x="528572" y="744145"/>
                  <a:pt x="528800" y="744745"/>
                  <a:pt x="528713" y="745340"/>
                </a:cubicBezTo>
                <a:close/>
                <a:moveTo>
                  <a:pt x="528209" y="742052"/>
                </a:moveTo>
                <a:cubicBezTo>
                  <a:pt x="527561" y="742868"/>
                  <a:pt x="526649" y="742652"/>
                  <a:pt x="525809" y="742652"/>
                </a:cubicBezTo>
                <a:lnTo>
                  <a:pt x="425837" y="742652"/>
                </a:lnTo>
                <a:cubicBezTo>
                  <a:pt x="425020" y="742652"/>
                  <a:pt x="424036" y="742916"/>
                  <a:pt x="423436" y="741908"/>
                </a:cubicBezTo>
                <a:cubicBezTo>
                  <a:pt x="425981" y="736843"/>
                  <a:pt x="428525" y="731754"/>
                  <a:pt x="431093" y="726690"/>
                </a:cubicBezTo>
                <a:cubicBezTo>
                  <a:pt x="431340" y="725938"/>
                  <a:pt x="431758" y="725257"/>
                  <a:pt x="432317" y="724697"/>
                </a:cubicBezTo>
                <a:cubicBezTo>
                  <a:pt x="433037" y="724025"/>
                  <a:pt x="433950" y="724193"/>
                  <a:pt x="434718" y="724193"/>
                </a:cubicBezTo>
                <a:lnTo>
                  <a:pt x="525377" y="724193"/>
                </a:lnTo>
                <a:cubicBezTo>
                  <a:pt x="526289" y="724193"/>
                  <a:pt x="527321" y="723881"/>
                  <a:pt x="528041" y="724769"/>
                </a:cubicBezTo>
                <a:cubicBezTo>
                  <a:pt x="528689" y="725249"/>
                  <a:pt x="528641" y="725946"/>
                  <a:pt x="528641" y="726642"/>
                </a:cubicBezTo>
                <a:lnTo>
                  <a:pt x="528641" y="740179"/>
                </a:lnTo>
                <a:cubicBezTo>
                  <a:pt x="528809" y="740875"/>
                  <a:pt x="528857" y="741596"/>
                  <a:pt x="528209" y="742052"/>
                </a:cubicBezTo>
                <a:close/>
                <a:moveTo>
                  <a:pt x="528209" y="682044"/>
                </a:moveTo>
                <a:cubicBezTo>
                  <a:pt x="527417" y="682044"/>
                  <a:pt x="526649" y="682044"/>
                  <a:pt x="525809" y="682044"/>
                </a:cubicBezTo>
                <a:lnTo>
                  <a:pt x="453416" y="682044"/>
                </a:lnTo>
                <a:lnTo>
                  <a:pt x="457688" y="673571"/>
                </a:lnTo>
                <a:cubicBezTo>
                  <a:pt x="458361" y="672779"/>
                  <a:pt x="459297" y="672995"/>
                  <a:pt x="460089" y="672995"/>
                </a:cubicBezTo>
                <a:lnTo>
                  <a:pt x="525737" y="672995"/>
                </a:lnTo>
                <a:cubicBezTo>
                  <a:pt x="526577" y="672995"/>
                  <a:pt x="527489" y="672779"/>
                  <a:pt x="528137" y="673595"/>
                </a:cubicBezTo>
                <a:cubicBezTo>
                  <a:pt x="528202" y="673631"/>
                  <a:pt x="528260" y="673679"/>
                  <a:pt x="528305" y="673739"/>
                </a:cubicBezTo>
                <a:cubicBezTo>
                  <a:pt x="529117" y="676452"/>
                  <a:pt x="529092" y="679346"/>
                  <a:pt x="528233" y="682044"/>
                </a:cubicBezTo>
                <a:close/>
                <a:moveTo>
                  <a:pt x="529913" y="673715"/>
                </a:moveTo>
                <a:lnTo>
                  <a:pt x="529913" y="673715"/>
                </a:lnTo>
                <a:cubicBezTo>
                  <a:pt x="530537" y="672851"/>
                  <a:pt x="531474" y="673091"/>
                  <a:pt x="532314" y="673091"/>
                </a:cubicBezTo>
                <a:lnTo>
                  <a:pt x="597986" y="673091"/>
                </a:lnTo>
                <a:cubicBezTo>
                  <a:pt x="598850" y="673091"/>
                  <a:pt x="599762" y="672875"/>
                  <a:pt x="600386" y="673667"/>
                </a:cubicBezTo>
                <a:lnTo>
                  <a:pt x="604491" y="681804"/>
                </a:lnTo>
                <a:cubicBezTo>
                  <a:pt x="603749" y="682171"/>
                  <a:pt x="602906" y="682289"/>
                  <a:pt x="602090" y="682140"/>
                </a:cubicBezTo>
                <a:lnTo>
                  <a:pt x="532002" y="682140"/>
                </a:lnTo>
                <a:cubicBezTo>
                  <a:pt x="531306" y="682140"/>
                  <a:pt x="530609" y="682140"/>
                  <a:pt x="529913" y="682140"/>
                </a:cubicBezTo>
                <a:lnTo>
                  <a:pt x="529913" y="682140"/>
                </a:lnTo>
                <a:cubicBezTo>
                  <a:pt x="528927" y="679418"/>
                  <a:pt x="528934" y="676432"/>
                  <a:pt x="529937" y="673715"/>
                </a:cubicBezTo>
                <a:close/>
                <a:moveTo>
                  <a:pt x="529289" y="763414"/>
                </a:moveTo>
                <a:cubicBezTo>
                  <a:pt x="529289" y="757478"/>
                  <a:pt x="529289" y="751550"/>
                  <a:pt x="529289" y="745628"/>
                </a:cubicBezTo>
                <a:cubicBezTo>
                  <a:pt x="529289" y="744932"/>
                  <a:pt x="529289" y="744212"/>
                  <a:pt x="529913" y="743756"/>
                </a:cubicBezTo>
                <a:cubicBezTo>
                  <a:pt x="530802" y="742772"/>
                  <a:pt x="532002" y="743180"/>
                  <a:pt x="533058" y="743180"/>
                </a:cubicBezTo>
                <a:lnTo>
                  <a:pt x="634038" y="743180"/>
                </a:lnTo>
                <a:cubicBezTo>
                  <a:pt x="634487" y="743192"/>
                  <a:pt x="634905" y="743415"/>
                  <a:pt x="635166" y="743780"/>
                </a:cubicBezTo>
                <a:cubicBezTo>
                  <a:pt x="635918" y="744850"/>
                  <a:pt x="636561" y="745990"/>
                  <a:pt x="637087" y="747188"/>
                </a:cubicBezTo>
                <a:lnTo>
                  <a:pt x="644720" y="762478"/>
                </a:lnTo>
                <a:cubicBezTo>
                  <a:pt x="645104" y="763246"/>
                  <a:pt x="645440" y="764038"/>
                  <a:pt x="645968" y="765190"/>
                </a:cubicBezTo>
                <a:lnTo>
                  <a:pt x="533154" y="765190"/>
                </a:lnTo>
                <a:lnTo>
                  <a:pt x="529985" y="765190"/>
                </a:lnTo>
                <a:lnTo>
                  <a:pt x="529985" y="765190"/>
                </a:lnTo>
                <a:cubicBezTo>
                  <a:pt x="529265" y="764830"/>
                  <a:pt x="529313" y="764110"/>
                  <a:pt x="529313" y="763414"/>
                </a:cubicBezTo>
                <a:close/>
                <a:moveTo>
                  <a:pt x="732138" y="944709"/>
                </a:moveTo>
                <a:lnTo>
                  <a:pt x="532914" y="944709"/>
                </a:lnTo>
                <a:cubicBezTo>
                  <a:pt x="529001" y="944709"/>
                  <a:pt x="529505" y="945189"/>
                  <a:pt x="529481" y="941156"/>
                </a:cubicBezTo>
                <a:cubicBezTo>
                  <a:pt x="529481" y="932299"/>
                  <a:pt x="529361" y="923418"/>
                  <a:pt x="529481" y="914561"/>
                </a:cubicBezTo>
                <a:cubicBezTo>
                  <a:pt x="529697" y="903856"/>
                  <a:pt x="529481" y="893150"/>
                  <a:pt x="529625" y="882445"/>
                </a:cubicBezTo>
                <a:cubicBezTo>
                  <a:pt x="529625" y="879685"/>
                  <a:pt x="529385" y="879925"/>
                  <a:pt x="532194" y="879925"/>
                </a:cubicBezTo>
                <a:lnTo>
                  <a:pt x="659145" y="879925"/>
                </a:lnTo>
                <a:cubicBezTo>
                  <a:pt x="672947" y="879925"/>
                  <a:pt x="686725" y="879925"/>
                  <a:pt x="700502" y="879925"/>
                </a:cubicBezTo>
                <a:cubicBezTo>
                  <a:pt x="702185" y="879711"/>
                  <a:pt x="703784" y="880717"/>
                  <a:pt x="704319" y="882325"/>
                </a:cubicBezTo>
                <a:cubicBezTo>
                  <a:pt x="714225" y="902375"/>
                  <a:pt x="724193" y="922379"/>
                  <a:pt x="734227" y="942332"/>
                </a:cubicBezTo>
                <a:lnTo>
                  <a:pt x="735403" y="944733"/>
                </a:lnTo>
                <a:close/>
                <a:moveTo>
                  <a:pt x="939716" y="944709"/>
                </a:moveTo>
                <a:cubicBezTo>
                  <a:pt x="873180" y="944709"/>
                  <a:pt x="806636" y="944709"/>
                  <a:pt x="740083" y="944709"/>
                </a:cubicBezTo>
                <a:cubicBezTo>
                  <a:pt x="738362" y="944937"/>
                  <a:pt x="736716" y="943938"/>
                  <a:pt x="736123" y="942308"/>
                </a:cubicBezTo>
                <a:cubicBezTo>
                  <a:pt x="726234" y="922242"/>
                  <a:pt x="716289" y="902240"/>
                  <a:pt x="706287" y="882301"/>
                </a:cubicBezTo>
                <a:cubicBezTo>
                  <a:pt x="705975" y="881701"/>
                  <a:pt x="705663" y="881077"/>
                  <a:pt x="705303" y="880309"/>
                </a:cubicBezTo>
                <a:cubicBezTo>
                  <a:pt x="706321" y="879963"/>
                  <a:pt x="707406" y="879855"/>
                  <a:pt x="708471" y="879997"/>
                </a:cubicBezTo>
                <a:lnTo>
                  <a:pt x="875988" y="879997"/>
                </a:lnTo>
                <a:cubicBezTo>
                  <a:pt x="877375" y="879889"/>
                  <a:pt x="878741" y="880388"/>
                  <a:pt x="879733" y="881365"/>
                </a:cubicBezTo>
                <a:cubicBezTo>
                  <a:pt x="900344" y="902072"/>
                  <a:pt x="920986" y="922770"/>
                  <a:pt x="941660" y="943460"/>
                </a:cubicBezTo>
                <a:cubicBezTo>
                  <a:pt x="941900" y="943700"/>
                  <a:pt x="942116" y="943988"/>
                  <a:pt x="942500" y="944421"/>
                </a:cubicBezTo>
                <a:cubicBezTo>
                  <a:pt x="941627" y="944778"/>
                  <a:pt x="940669" y="944879"/>
                  <a:pt x="939740" y="944709"/>
                </a:cubicBezTo>
                <a:close/>
              </a:path>
            </a:pathLst>
          </a:custGeom>
          <a:solidFill>
            <a:schemeClr val="accent1">
              <a:alpha val="22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2729B924-1A80-01CE-B7A2-388AFAC3C958}"/>
              </a:ext>
            </a:extLst>
          </p:cNvPr>
          <p:cNvSpPr txBox="1">
            <a:spLocks/>
          </p:cNvSpPr>
          <p:nvPr/>
        </p:nvSpPr>
        <p:spPr>
          <a:xfrm>
            <a:off x="993333" y="2016642"/>
            <a:ext cx="1829142" cy="18894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DE771CA2-C869-28CB-CAD9-3320521540F3}"/>
              </a:ext>
            </a:extLst>
          </p:cNvPr>
          <p:cNvSpPr txBox="1">
            <a:spLocks/>
          </p:cNvSpPr>
          <p:nvPr/>
        </p:nvSpPr>
        <p:spPr>
          <a:xfrm>
            <a:off x="3848127" y="2698023"/>
            <a:ext cx="1807285" cy="18894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pic>
        <p:nvPicPr>
          <p:cNvPr id="200" name="图形 199">
            <a:extLst>
              <a:ext uri="{FF2B5EF4-FFF2-40B4-BE49-F238E27FC236}">
                <a16:creationId xmlns:a16="http://schemas.microsoft.com/office/drawing/2014/main" id="{23E837F5-53CA-4C2F-B50C-CA22D32E41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0454675">
            <a:off x="7042999" y="4325747"/>
            <a:ext cx="94176" cy="79638"/>
          </a:xfrm>
          <a:prstGeom prst="rect">
            <a:avLst/>
          </a:prstGeom>
        </p:spPr>
      </p:pic>
      <p:sp>
        <p:nvSpPr>
          <p:cNvPr id="19" name="文本框 18">
            <a:extLst>
              <a:ext uri="{FF2B5EF4-FFF2-40B4-BE49-F238E27FC236}">
                <a16:creationId xmlns:a16="http://schemas.microsoft.com/office/drawing/2014/main" id="{1E57ED36-E5E4-D27E-03D6-4A62176F7B7B}"/>
              </a:ext>
            </a:extLst>
          </p:cNvPr>
          <p:cNvSpPr txBox="1">
            <a:spLocks/>
          </p:cNvSpPr>
          <p:nvPr/>
        </p:nvSpPr>
        <p:spPr>
          <a:xfrm>
            <a:off x="6709585" y="2016642"/>
            <a:ext cx="1807285" cy="18894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F611136C-803F-47C1-6C9A-B29FC02A0176}"/>
              </a:ext>
            </a:extLst>
          </p:cNvPr>
          <p:cNvSpPr txBox="1">
            <a:spLocks/>
          </p:cNvSpPr>
          <p:nvPr/>
        </p:nvSpPr>
        <p:spPr>
          <a:xfrm>
            <a:off x="9575297" y="2689556"/>
            <a:ext cx="1807285" cy="18894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21" name="文本占位符 20">
            <a:extLst>
              <a:ext uri="{FF2B5EF4-FFF2-40B4-BE49-F238E27FC236}">
                <a16:creationId xmlns:a16="http://schemas.microsoft.com/office/drawing/2014/main" id="{AD7FFCC5-B9A1-E0AA-A372-447BFE5EA81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指导培养小干部</a:t>
            </a:r>
          </a:p>
        </p:txBody>
      </p:sp>
    </p:spTree>
    <p:extLst>
      <p:ext uri="{BB962C8B-B14F-4D97-AF65-F5344CB8AC3E}">
        <p14:creationId xmlns:p14="http://schemas.microsoft.com/office/powerpoint/2010/main" val="36807456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形 40">
            <a:extLst>
              <a:ext uri="{FF2B5EF4-FFF2-40B4-BE49-F238E27FC236}">
                <a16:creationId xmlns:a16="http://schemas.microsoft.com/office/drawing/2014/main" id="{04FFE72B-3A49-1345-DFEC-D6D3208DFF49}"/>
              </a:ext>
            </a:extLst>
          </p:cNvPr>
          <p:cNvSpPr/>
          <p:nvPr/>
        </p:nvSpPr>
        <p:spPr>
          <a:xfrm>
            <a:off x="92990" y="223469"/>
            <a:ext cx="687962" cy="689310"/>
          </a:xfrm>
          <a:custGeom>
            <a:avLst/>
            <a:gdLst>
              <a:gd name="connsiteX0" fmla="*/ 755221 w 914310"/>
              <a:gd name="connsiteY0" fmla="*/ 512605 h 916102"/>
              <a:gd name="connsiteX1" fmla="*/ 800470 w 914310"/>
              <a:gd name="connsiteY1" fmla="*/ 488295 h 916102"/>
              <a:gd name="connsiteX2" fmla="*/ 893873 w 914310"/>
              <a:gd name="connsiteY2" fmla="*/ 462623 h 916102"/>
              <a:gd name="connsiteX3" fmla="*/ 913594 w 914310"/>
              <a:gd name="connsiteY3" fmla="*/ 458392 h 916102"/>
              <a:gd name="connsiteX4" fmla="*/ 911926 w 914310"/>
              <a:gd name="connsiteY4" fmla="*/ 457621 h 916102"/>
              <a:gd name="connsiteX5" fmla="*/ 817878 w 914310"/>
              <a:gd name="connsiteY5" fmla="*/ 434226 h 916102"/>
              <a:gd name="connsiteX6" fmla="*/ 764489 w 914310"/>
              <a:gd name="connsiteY6" fmla="*/ 410776 h 916102"/>
              <a:gd name="connsiteX7" fmla="*/ 744285 w 914310"/>
              <a:gd name="connsiteY7" fmla="*/ 391683 h 916102"/>
              <a:gd name="connsiteX8" fmla="*/ 742618 w 914310"/>
              <a:gd name="connsiteY8" fmla="*/ 349231 h 916102"/>
              <a:gd name="connsiteX9" fmla="*/ 770889 w 914310"/>
              <a:gd name="connsiteY9" fmla="*/ 306204 h 916102"/>
              <a:gd name="connsiteX10" fmla="*/ 842690 w 914310"/>
              <a:gd name="connsiteY10" fmla="*/ 235587 h 916102"/>
              <a:gd name="connsiteX11" fmla="*/ 850614 w 914310"/>
              <a:gd name="connsiteY11" fmla="*/ 228542 h 916102"/>
              <a:gd name="connsiteX12" fmla="*/ 846867 w 914310"/>
              <a:gd name="connsiteY12" fmla="*/ 229079 h 916102"/>
              <a:gd name="connsiteX13" fmla="*/ 745970 w 914310"/>
              <a:gd name="connsiteY13" fmla="*/ 258965 h 916102"/>
              <a:gd name="connsiteX14" fmla="*/ 690735 w 914310"/>
              <a:gd name="connsiteY14" fmla="*/ 263070 h 916102"/>
              <a:gd name="connsiteX15" fmla="*/ 653087 w 914310"/>
              <a:gd name="connsiteY15" fmla="*/ 229008 h 916102"/>
              <a:gd name="connsiteX16" fmla="*/ 653087 w 914310"/>
              <a:gd name="connsiteY16" fmla="*/ 188473 h 916102"/>
              <a:gd name="connsiteX17" fmla="*/ 675425 w 914310"/>
              <a:gd name="connsiteY17" fmla="*/ 100628 h 916102"/>
              <a:gd name="connsiteX18" fmla="*/ 687669 w 914310"/>
              <a:gd name="connsiteY18" fmla="*/ 64271 h 916102"/>
              <a:gd name="connsiteX19" fmla="*/ 686540 w 914310"/>
              <a:gd name="connsiteY19" fmla="*/ 65006 h 916102"/>
              <a:gd name="connsiteX20" fmla="*/ 683403 w 914310"/>
              <a:gd name="connsiteY20" fmla="*/ 68591 h 916102"/>
              <a:gd name="connsiteX21" fmla="*/ 608106 w 914310"/>
              <a:gd name="connsiteY21" fmla="*/ 145429 h 916102"/>
              <a:gd name="connsiteX22" fmla="*/ 566873 w 914310"/>
              <a:gd name="connsiteY22" fmla="*/ 172518 h 916102"/>
              <a:gd name="connsiteX23" fmla="*/ 509504 w 914310"/>
              <a:gd name="connsiteY23" fmla="*/ 157674 h 916102"/>
              <a:gd name="connsiteX24" fmla="*/ 488816 w 914310"/>
              <a:gd name="connsiteY24" fmla="*/ 119022 h 916102"/>
              <a:gd name="connsiteX25" fmla="*/ 463305 w 914310"/>
              <a:gd name="connsiteY25" fmla="*/ 29383 h 916102"/>
              <a:gd name="connsiteX26" fmla="*/ 457227 w 914310"/>
              <a:gd name="connsiteY26" fmla="*/ 1345 h 916102"/>
              <a:gd name="connsiteX27" fmla="*/ 447923 w 914310"/>
              <a:gd name="connsiteY27" fmla="*/ 43152 h 916102"/>
              <a:gd name="connsiteX28" fmla="*/ 424617 w 914310"/>
              <a:gd name="connsiteY28" fmla="*/ 121406 h 916102"/>
              <a:gd name="connsiteX29" fmla="*/ 402082 w 914310"/>
              <a:gd name="connsiteY29" fmla="*/ 161062 h 916102"/>
              <a:gd name="connsiteX30" fmla="*/ 353964 w 914310"/>
              <a:gd name="connsiteY30" fmla="*/ 174902 h 916102"/>
              <a:gd name="connsiteX31" fmla="*/ 316316 w 914310"/>
              <a:gd name="connsiteY31" fmla="*/ 153389 h 916102"/>
              <a:gd name="connsiteX32" fmla="*/ 247079 w 914310"/>
              <a:gd name="connsiteY32" fmla="*/ 86447 h 916102"/>
              <a:gd name="connsiteX33" fmla="*/ 227143 w 914310"/>
              <a:gd name="connsiteY33" fmla="*/ 64217 h 916102"/>
              <a:gd name="connsiteX34" fmla="*/ 227556 w 914310"/>
              <a:gd name="connsiteY34" fmla="*/ 66834 h 916102"/>
              <a:gd name="connsiteX35" fmla="*/ 256240 w 914310"/>
              <a:gd name="connsiteY35" fmla="*/ 160883 h 916102"/>
              <a:gd name="connsiteX36" fmla="*/ 262425 w 914310"/>
              <a:gd name="connsiteY36" fmla="*/ 222464 h 916102"/>
              <a:gd name="connsiteX37" fmla="*/ 249571 w 914310"/>
              <a:gd name="connsiteY37" fmla="*/ 251776 h 916102"/>
              <a:gd name="connsiteX38" fmla="*/ 217212 w 914310"/>
              <a:gd name="connsiteY38" fmla="*/ 263823 h 916102"/>
              <a:gd name="connsiteX39" fmla="*/ 165221 w 914310"/>
              <a:gd name="connsiteY39" fmla="*/ 258445 h 916102"/>
              <a:gd name="connsiteX40" fmla="*/ 78469 w 914310"/>
              <a:gd name="connsiteY40" fmla="*/ 233006 h 916102"/>
              <a:gd name="connsiteX41" fmla="*/ 63948 w 914310"/>
              <a:gd name="connsiteY41" fmla="*/ 228040 h 916102"/>
              <a:gd name="connsiteX42" fmla="*/ 67103 w 914310"/>
              <a:gd name="connsiteY42" fmla="*/ 231751 h 916102"/>
              <a:gd name="connsiteX43" fmla="*/ 138258 w 914310"/>
              <a:gd name="connsiteY43" fmla="*/ 300432 h 916102"/>
              <a:gd name="connsiteX44" fmla="*/ 170349 w 914310"/>
              <a:gd name="connsiteY44" fmla="*/ 346111 h 916102"/>
              <a:gd name="connsiteX45" fmla="*/ 155271 w 914310"/>
              <a:gd name="connsiteY45" fmla="*/ 407065 h 916102"/>
              <a:gd name="connsiteX46" fmla="*/ 119093 w 914310"/>
              <a:gd name="connsiteY46" fmla="*/ 426284 h 916102"/>
              <a:gd name="connsiteX47" fmla="*/ 23826 w 914310"/>
              <a:gd name="connsiteY47" fmla="*/ 453175 h 916102"/>
              <a:gd name="connsiteX48" fmla="*/ 12442 w 914310"/>
              <a:gd name="connsiteY48" fmla="*/ 455595 h 916102"/>
              <a:gd name="connsiteX49" fmla="*/ 1345 w 914310"/>
              <a:gd name="connsiteY49" fmla="*/ 458016 h 916102"/>
              <a:gd name="connsiteX50" fmla="*/ 3532 w 914310"/>
              <a:gd name="connsiteY50" fmla="*/ 459109 h 916102"/>
              <a:gd name="connsiteX51" fmla="*/ 107512 w 914310"/>
              <a:gd name="connsiteY51" fmla="*/ 486090 h 916102"/>
              <a:gd name="connsiteX52" fmla="*/ 156383 w 914310"/>
              <a:gd name="connsiteY52" fmla="*/ 510508 h 916102"/>
              <a:gd name="connsiteX53" fmla="*/ 175297 w 914310"/>
              <a:gd name="connsiteY53" fmla="*/ 537310 h 916102"/>
              <a:gd name="connsiteX54" fmla="*/ 169918 w 914310"/>
              <a:gd name="connsiteY54" fmla="*/ 571121 h 916102"/>
              <a:gd name="connsiteX55" fmla="*/ 140607 w 914310"/>
              <a:gd name="connsiteY55" fmla="*/ 613430 h 916102"/>
              <a:gd name="connsiteX56" fmla="*/ 66081 w 914310"/>
              <a:gd name="connsiteY56" fmla="*/ 685499 h 916102"/>
              <a:gd name="connsiteX57" fmla="*/ 63285 w 914310"/>
              <a:gd name="connsiteY57" fmla="*/ 688637 h 916102"/>
              <a:gd name="connsiteX58" fmla="*/ 67426 w 914310"/>
              <a:gd name="connsiteY58" fmla="*/ 687256 h 916102"/>
              <a:gd name="connsiteX59" fmla="*/ 167982 w 914310"/>
              <a:gd name="connsiteY59" fmla="*/ 657479 h 916102"/>
              <a:gd name="connsiteX60" fmla="*/ 223558 w 914310"/>
              <a:gd name="connsiteY60" fmla="*/ 653427 h 916102"/>
              <a:gd name="connsiteX61" fmla="*/ 259037 w 914310"/>
              <a:gd name="connsiteY61" fmla="*/ 680049 h 916102"/>
              <a:gd name="connsiteX62" fmla="*/ 262730 w 914310"/>
              <a:gd name="connsiteY62" fmla="*/ 701079 h 916102"/>
              <a:gd name="connsiteX63" fmla="*/ 256634 w 914310"/>
              <a:gd name="connsiteY63" fmla="*/ 752567 h 916102"/>
              <a:gd name="connsiteX64" fmla="*/ 231948 w 914310"/>
              <a:gd name="connsiteY64" fmla="*/ 836486 h 916102"/>
              <a:gd name="connsiteX65" fmla="*/ 226570 w 914310"/>
              <a:gd name="connsiteY65" fmla="*/ 851832 h 916102"/>
              <a:gd name="connsiteX66" fmla="*/ 252135 w 914310"/>
              <a:gd name="connsiteY66" fmla="*/ 824224 h 916102"/>
              <a:gd name="connsiteX67" fmla="*/ 314541 w 914310"/>
              <a:gd name="connsiteY67" fmla="*/ 764309 h 916102"/>
              <a:gd name="connsiteX68" fmla="*/ 355452 w 914310"/>
              <a:gd name="connsiteY68" fmla="*/ 741237 h 916102"/>
              <a:gd name="connsiteX69" fmla="*/ 398801 w 914310"/>
              <a:gd name="connsiteY69" fmla="*/ 752352 h 916102"/>
              <a:gd name="connsiteX70" fmla="*/ 419579 w 914310"/>
              <a:gd name="connsiteY70" fmla="*/ 784155 h 916102"/>
              <a:gd name="connsiteX71" fmla="*/ 444893 w 914310"/>
              <a:gd name="connsiteY71" fmla="*/ 861728 h 916102"/>
              <a:gd name="connsiteX72" fmla="*/ 456940 w 914310"/>
              <a:gd name="connsiteY72" fmla="*/ 915511 h 916102"/>
              <a:gd name="connsiteX73" fmla="*/ 457998 w 914310"/>
              <a:gd name="connsiteY73" fmla="*/ 910707 h 916102"/>
              <a:gd name="connsiteX74" fmla="*/ 481304 w 914310"/>
              <a:gd name="connsiteY74" fmla="*/ 818128 h 916102"/>
              <a:gd name="connsiteX75" fmla="*/ 506851 w 914310"/>
              <a:gd name="connsiteY75" fmla="*/ 762104 h 916102"/>
              <a:gd name="connsiteX76" fmla="*/ 568289 w 914310"/>
              <a:gd name="connsiteY76" fmla="*/ 744750 h 916102"/>
              <a:gd name="connsiteX77" fmla="*/ 605005 w 914310"/>
              <a:gd name="connsiteY77" fmla="*/ 768755 h 916102"/>
              <a:gd name="connsiteX78" fmla="*/ 666174 w 914310"/>
              <a:gd name="connsiteY78" fmla="*/ 828956 h 916102"/>
              <a:gd name="connsiteX79" fmla="*/ 687006 w 914310"/>
              <a:gd name="connsiteY79" fmla="*/ 852262 h 916102"/>
              <a:gd name="connsiteX80" fmla="*/ 687418 w 914310"/>
              <a:gd name="connsiteY80" fmla="*/ 852047 h 916102"/>
              <a:gd name="connsiteX81" fmla="*/ 685948 w 914310"/>
              <a:gd name="connsiteY81" fmla="*/ 847655 h 916102"/>
              <a:gd name="connsiteX82" fmla="*/ 657264 w 914310"/>
              <a:gd name="connsiteY82" fmla="*/ 752083 h 916102"/>
              <a:gd name="connsiteX83" fmla="*/ 651796 w 914310"/>
              <a:gd name="connsiteY83" fmla="*/ 694714 h 916102"/>
              <a:gd name="connsiteX84" fmla="*/ 668092 w 914310"/>
              <a:gd name="connsiteY84" fmla="*/ 661853 h 916102"/>
              <a:gd name="connsiteX85" fmla="*/ 696418 w 914310"/>
              <a:gd name="connsiteY85" fmla="*/ 652710 h 916102"/>
              <a:gd name="connsiteX86" fmla="*/ 742653 w 914310"/>
              <a:gd name="connsiteY86" fmla="*/ 656761 h 916102"/>
              <a:gd name="connsiteX87" fmla="*/ 831646 w 914310"/>
              <a:gd name="connsiteY87" fmla="*/ 682075 h 916102"/>
              <a:gd name="connsiteX88" fmla="*/ 850363 w 914310"/>
              <a:gd name="connsiteY88" fmla="*/ 688493 h 916102"/>
              <a:gd name="connsiteX89" fmla="*/ 845307 w 914310"/>
              <a:gd name="connsiteY89" fmla="*/ 683115 h 916102"/>
              <a:gd name="connsiteX90" fmla="*/ 775802 w 914310"/>
              <a:gd name="connsiteY90" fmla="*/ 615869 h 916102"/>
              <a:gd name="connsiteX91" fmla="*/ 743819 w 914310"/>
              <a:gd name="connsiteY91" fmla="*/ 570135 h 916102"/>
              <a:gd name="connsiteX92" fmla="*/ 738046 w 914310"/>
              <a:gd name="connsiteY92" fmla="*/ 542706 h 916102"/>
              <a:gd name="connsiteX93" fmla="*/ 755221 w 914310"/>
              <a:gd name="connsiteY93" fmla="*/ 512605 h 91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14310" h="916102">
                <a:moveTo>
                  <a:pt x="755221" y="512605"/>
                </a:moveTo>
                <a:cubicBezTo>
                  <a:pt x="768577" y="501311"/>
                  <a:pt x="784317" y="494337"/>
                  <a:pt x="800470" y="488295"/>
                </a:cubicBezTo>
                <a:cubicBezTo>
                  <a:pt x="830840" y="476965"/>
                  <a:pt x="862285" y="469525"/>
                  <a:pt x="893873" y="462623"/>
                </a:cubicBezTo>
                <a:cubicBezTo>
                  <a:pt x="900184" y="461243"/>
                  <a:pt x="906423" y="459916"/>
                  <a:pt x="913594" y="458392"/>
                </a:cubicBezTo>
                <a:cubicBezTo>
                  <a:pt x="913061" y="458087"/>
                  <a:pt x="912504" y="457829"/>
                  <a:pt x="911926" y="457621"/>
                </a:cubicBezTo>
                <a:cubicBezTo>
                  <a:pt x="880248" y="451185"/>
                  <a:pt x="848713" y="444086"/>
                  <a:pt x="817878" y="434226"/>
                </a:cubicBezTo>
                <a:cubicBezTo>
                  <a:pt x="799287" y="428274"/>
                  <a:pt x="781019" y="421461"/>
                  <a:pt x="764489" y="410776"/>
                </a:cubicBezTo>
                <a:cubicBezTo>
                  <a:pt x="756442" y="405963"/>
                  <a:pt x="749545" y="399446"/>
                  <a:pt x="744285" y="391683"/>
                </a:cubicBezTo>
                <a:cubicBezTo>
                  <a:pt x="735482" y="377897"/>
                  <a:pt x="736666" y="363626"/>
                  <a:pt x="742618" y="349231"/>
                </a:cubicBezTo>
                <a:cubicBezTo>
                  <a:pt x="749287" y="333096"/>
                  <a:pt x="759667" y="319381"/>
                  <a:pt x="770889" y="306204"/>
                </a:cubicBezTo>
                <a:cubicBezTo>
                  <a:pt x="792779" y="280586"/>
                  <a:pt x="817609" y="257943"/>
                  <a:pt x="842690" y="235587"/>
                </a:cubicBezTo>
                <a:lnTo>
                  <a:pt x="850614" y="228542"/>
                </a:lnTo>
                <a:cubicBezTo>
                  <a:pt x="849339" y="228402"/>
                  <a:pt x="848050" y="228586"/>
                  <a:pt x="846867" y="229079"/>
                </a:cubicBezTo>
                <a:cubicBezTo>
                  <a:pt x="813701" y="240625"/>
                  <a:pt x="780427" y="251794"/>
                  <a:pt x="745970" y="258965"/>
                </a:cubicBezTo>
                <a:cubicBezTo>
                  <a:pt x="727756" y="262766"/>
                  <a:pt x="709433" y="265401"/>
                  <a:pt x="690735" y="263070"/>
                </a:cubicBezTo>
                <a:cubicBezTo>
                  <a:pt x="670100" y="260507"/>
                  <a:pt x="657389" y="249087"/>
                  <a:pt x="653087" y="229008"/>
                </a:cubicBezTo>
                <a:cubicBezTo>
                  <a:pt x="650147" y="215508"/>
                  <a:pt x="651115" y="201973"/>
                  <a:pt x="653087" y="188473"/>
                </a:cubicBezTo>
                <a:cubicBezTo>
                  <a:pt x="657336" y="158391"/>
                  <a:pt x="666084" y="129402"/>
                  <a:pt x="675425" y="100628"/>
                </a:cubicBezTo>
                <a:cubicBezTo>
                  <a:pt x="679351" y="88563"/>
                  <a:pt x="683510" y="76587"/>
                  <a:pt x="687669" y="64271"/>
                </a:cubicBezTo>
                <a:cubicBezTo>
                  <a:pt x="687275" y="64487"/>
                  <a:pt x="686897" y="64732"/>
                  <a:pt x="686540" y="65006"/>
                </a:cubicBezTo>
                <a:cubicBezTo>
                  <a:pt x="685482" y="66171"/>
                  <a:pt x="684442" y="67354"/>
                  <a:pt x="683403" y="68591"/>
                </a:cubicBezTo>
                <a:cubicBezTo>
                  <a:pt x="659595" y="95483"/>
                  <a:pt x="635500" y="122123"/>
                  <a:pt x="608106" y="145429"/>
                </a:cubicBezTo>
                <a:cubicBezTo>
                  <a:pt x="595557" y="156186"/>
                  <a:pt x="582291" y="166046"/>
                  <a:pt x="566873" y="172518"/>
                </a:cubicBezTo>
                <a:cubicBezTo>
                  <a:pt x="543567" y="182342"/>
                  <a:pt x="525191" y="177555"/>
                  <a:pt x="509504" y="157674"/>
                </a:cubicBezTo>
                <a:cubicBezTo>
                  <a:pt x="500325" y="146021"/>
                  <a:pt x="494158" y="132718"/>
                  <a:pt x="488816" y="119022"/>
                </a:cubicBezTo>
                <a:cubicBezTo>
                  <a:pt x="477503" y="89943"/>
                  <a:pt x="470135" y="59717"/>
                  <a:pt x="463305" y="29383"/>
                </a:cubicBezTo>
                <a:cubicBezTo>
                  <a:pt x="461261" y="20294"/>
                  <a:pt x="459361" y="11187"/>
                  <a:pt x="457227" y="1345"/>
                </a:cubicBezTo>
                <a:cubicBezTo>
                  <a:pt x="454018" y="15812"/>
                  <a:pt x="451132" y="29527"/>
                  <a:pt x="447923" y="43152"/>
                </a:cubicBezTo>
                <a:cubicBezTo>
                  <a:pt x="441684" y="69685"/>
                  <a:pt x="434818" y="96056"/>
                  <a:pt x="424617" y="121406"/>
                </a:cubicBezTo>
                <a:cubicBezTo>
                  <a:pt x="418880" y="135623"/>
                  <a:pt x="412247" y="149355"/>
                  <a:pt x="402082" y="161062"/>
                </a:cubicBezTo>
                <a:cubicBezTo>
                  <a:pt x="389030" y="176049"/>
                  <a:pt x="373075" y="180998"/>
                  <a:pt x="353964" y="174902"/>
                </a:cubicBezTo>
                <a:cubicBezTo>
                  <a:pt x="339873" y="170420"/>
                  <a:pt x="327754" y="162353"/>
                  <a:pt x="316316" y="153389"/>
                </a:cubicBezTo>
                <a:cubicBezTo>
                  <a:pt x="290805" y="133669"/>
                  <a:pt x="268736" y="110219"/>
                  <a:pt x="247079" y="86447"/>
                </a:cubicBezTo>
                <a:cubicBezTo>
                  <a:pt x="240392" y="79115"/>
                  <a:pt x="233831" y="71675"/>
                  <a:pt x="227143" y="64217"/>
                </a:cubicBezTo>
                <a:cubicBezTo>
                  <a:pt x="226588" y="65364"/>
                  <a:pt x="227305" y="66010"/>
                  <a:pt x="227556" y="66834"/>
                </a:cubicBezTo>
                <a:cubicBezTo>
                  <a:pt x="238474" y="97759"/>
                  <a:pt x="248872" y="128864"/>
                  <a:pt x="256240" y="160883"/>
                </a:cubicBezTo>
                <a:cubicBezTo>
                  <a:pt x="260865" y="181123"/>
                  <a:pt x="264774" y="201507"/>
                  <a:pt x="262425" y="222464"/>
                </a:cubicBezTo>
                <a:cubicBezTo>
                  <a:pt x="261188" y="233526"/>
                  <a:pt x="257961" y="243834"/>
                  <a:pt x="249571" y="251776"/>
                </a:cubicBezTo>
                <a:cubicBezTo>
                  <a:pt x="240518" y="260363"/>
                  <a:pt x="229151" y="263070"/>
                  <a:pt x="217212" y="263823"/>
                </a:cubicBezTo>
                <a:cubicBezTo>
                  <a:pt x="199607" y="264917"/>
                  <a:pt x="182378" y="262138"/>
                  <a:pt x="165221" y="258445"/>
                </a:cubicBezTo>
                <a:cubicBezTo>
                  <a:pt x="135694" y="252063"/>
                  <a:pt x="107010" y="242794"/>
                  <a:pt x="78469" y="233006"/>
                </a:cubicBezTo>
                <a:lnTo>
                  <a:pt x="63948" y="228040"/>
                </a:lnTo>
                <a:cubicBezTo>
                  <a:pt x="64760" y="229461"/>
                  <a:pt x="65830" y="230720"/>
                  <a:pt x="67103" y="231751"/>
                </a:cubicBezTo>
                <a:cubicBezTo>
                  <a:pt x="91843" y="253569"/>
                  <a:pt x="116243" y="275763"/>
                  <a:pt x="138258" y="300432"/>
                </a:cubicBezTo>
                <a:cubicBezTo>
                  <a:pt x="150718" y="314397"/>
                  <a:pt x="162353" y="328990"/>
                  <a:pt x="170349" y="346111"/>
                </a:cubicBezTo>
                <a:cubicBezTo>
                  <a:pt x="181858" y="370762"/>
                  <a:pt x="176982" y="390464"/>
                  <a:pt x="155271" y="407065"/>
                </a:cubicBezTo>
                <a:cubicBezTo>
                  <a:pt x="144264" y="415437"/>
                  <a:pt x="131966" y="421264"/>
                  <a:pt x="119093" y="426284"/>
                </a:cubicBezTo>
                <a:cubicBezTo>
                  <a:pt x="88240" y="438421"/>
                  <a:pt x="56096" y="446004"/>
                  <a:pt x="23826" y="453175"/>
                </a:cubicBezTo>
                <a:cubicBezTo>
                  <a:pt x="20043" y="454018"/>
                  <a:pt x="16225" y="454771"/>
                  <a:pt x="12442" y="455595"/>
                </a:cubicBezTo>
                <a:cubicBezTo>
                  <a:pt x="8659" y="456420"/>
                  <a:pt x="5145" y="457191"/>
                  <a:pt x="1345" y="458016"/>
                </a:cubicBezTo>
                <a:cubicBezTo>
                  <a:pt x="1848" y="458718"/>
                  <a:pt x="2667" y="459129"/>
                  <a:pt x="3532" y="459109"/>
                </a:cubicBezTo>
                <a:cubicBezTo>
                  <a:pt x="38616" y="466477"/>
                  <a:pt x="73611" y="474186"/>
                  <a:pt x="107512" y="486090"/>
                </a:cubicBezTo>
                <a:cubicBezTo>
                  <a:pt x="124812" y="492150"/>
                  <a:pt x="141736" y="499124"/>
                  <a:pt x="156383" y="510508"/>
                </a:cubicBezTo>
                <a:cubicBezTo>
                  <a:pt x="165347" y="517499"/>
                  <a:pt x="172625" y="525818"/>
                  <a:pt x="175297" y="537310"/>
                </a:cubicBezTo>
                <a:cubicBezTo>
                  <a:pt x="178075" y="549285"/>
                  <a:pt x="175010" y="560382"/>
                  <a:pt x="169918" y="571121"/>
                </a:cubicBezTo>
                <a:cubicBezTo>
                  <a:pt x="162586" y="586879"/>
                  <a:pt x="151991" y="600451"/>
                  <a:pt x="140607" y="613430"/>
                </a:cubicBezTo>
                <a:cubicBezTo>
                  <a:pt x="117659" y="639443"/>
                  <a:pt x="92023" y="662624"/>
                  <a:pt x="66081" y="685499"/>
                </a:cubicBezTo>
                <a:cubicBezTo>
                  <a:pt x="64869" y="686258"/>
                  <a:pt x="63898" y="687346"/>
                  <a:pt x="63285" y="688637"/>
                </a:cubicBezTo>
                <a:lnTo>
                  <a:pt x="67426" y="687256"/>
                </a:lnTo>
                <a:cubicBezTo>
                  <a:pt x="100502" y="675819"/>
                  <a:pt x="133651" y="664614"/>
                  <a:pt x="167982" y="657479"/>
                </a:cubicBezTo>
                <a:cubicBezTo>
                  <a:pt x="186322" y="653660"/>
                  <a:pt x="204788" y="650863"/>
                  <a:pt x="223558" y="653427"/>
                </a:cubicBezTo>
                <a:cubicBezTo>
                  <a:pt x="240249" y="655686"/>
                  <a:pt x="253031" y="663448"/>
                  <a:pt x="259037" y="680049"/>
                </a:cubicBezTo>
                <a:cubicBezTo>
                  <a:pt x="261373" y="686819"/>
                  <a:pt x="262619" y="693918"/>
                  <a:pt x="262730" y="701079"/>
                </a:cubicBezTo>
                <a:cubicBezTo>
                  <a:pt x="263339" y="718540"/>
                  <a:pt x="260399" y="735625"/>
                  <a:pt x="256634" y="752567"/>
                </a:cubicBezTo>
                <a:cubicBezTo>
                  <a:pt x="250324" y="781072"/>
                  <a:pt x="241360" y="808860"/>
                  <a:pt x="231948" y="836486"/>
                </a:cubicBezTo>
                <a:cubicBezTo>
                  <a:pt x="230155" y="841613"/>
                  <a:pt x="228363" y="846723"/>
                  <a:pt x="226570" y="851832"/>
                </a:cubicBezTo>
                <a:cubicBezTo>
                  <a:pt x="235408" y="842761"/>
                  <a:pt x="243691" y="833403"/>
                  <a:pt x="252135" y="824224"/>
                </a:cubicBezTo>
                <a:cubicBezTo>
                  <a:pt x="271694" y="802961"/>
                  <a:pt x="291737" y="782183"/>
                  <a:pt x="314541" y="764309"/>
                </a:cubicBezTo>
                <a:cubicBezTo>
                  <a:pt x="326983" y="754557"/>
                  <a:pt x="340016" y="745718"/>
                  <a:pt x="355452" y="741237"/>
                </a:cubicBezTo>
                <a:cubicBezTo>
                  <a:pt x="372071" y="736414"/>
                  <a:pt x="386520" y="740035"/>
                  <a:pt x="398801" y="752352"/>
                </a:cubicBezTo>
                <a:cubicBezTo>
                  <a:pt x="407962" y="761513"/>
                  <a:pt x="414219" y="772556"/>
                  <a:pt x="419579" y="784155"/>
                </a:cubicBezTo>
                <a:cubicBezTo>
                  <a:pt x="431089" y="809003"/>
                  <a:pt x="438224" y="835303"/>
                  <a:pt x="444893" y="861728"/>
                </a:cubicBezTo>
                <a:cubicBezTo>
                  <a:pt x="449303" y="879208"/>
                  <a:pt x="453014" y="896848"/>
                  <a:pt x="456940" y="915511"/>
                </a:cubicBezTo>
                <a:cubicBezTo>
                  <a:pt x="457442" y="913252"/>
                  <a:pt x="457729" y="911926"/>
                  <a:pt x="457998" y="910707"/>
                </a:cubicBezTo>
                <a:cubicBezTo>
                  <a:pt x="464577" y="879548"/>
                  <a:pt x="471462" y="848462"/>
                  <a:pt x="481304" y="818128"/>
                </a:cubicBezTo>
                <a:cubicBezTo>
                  <a:pt x="487668" y="798408"/>
                  <a:pt x="494947" y="779243"/>
                  <a:pt x="506851" y="762104"/>
                </a:cubicBezTo>
                <a:cubicBezTo>
                  <a:pt x="522651" y="739395"/>
                  <a:pt x="543131" y="733612"/>
                  <a:pt x="568289" y="744750"/>
                </a:cubicBezTo>
                <a:cubicBezTo>
                  <a:pt x="581824" y="750756"/>
                  <a:pt x="593675" y="759379"/>
                  <a:pt x="605005" y="768755"/>
                </a:cubicBezTo>
                <a:cubicBezTo>
                  <a:pt x="627110" y="787078"/>
                  <a:pt x="646848" y="807820"/>
                  <a:pt x="666174" y="828956"/>
                </a:cubicBezTo>
                <a:cubicBezTo>
                  <a:pt x="673202" y="836630"/>
                  <a:pt x="680068" y="844446"/>
                  <a:pt x="687006" y="852262"/>
                </a:cubicBezTo>
                <a:lnTo>
                  <a:pt x="687418" y="852047"/>
                </a:lnTo>
                <a:cubicBezTo>
                  <a:pt x="686934" y="850577"/>
                  <a:pt x="686450" y="849125"/>
                  <a:pt x="685948" y="847655"/>
                </a:cubicBezTo>
                <a:cubicBezTo>
                  <a:pt x="674959" y="816228"/>
                  <a:pt x="664435" y="784657"/>
                  <a:pt x="657264" y="752083"/>
                </a:cubicBezTo>
                <a:cubicBezTo>
                  <a:pt x="653123" y="733241"/>
                  <a:pt x="649734" y="714237"/>
                  <a:pt x="651796" y="694714"/>
                </a:cubicBezTo>
                <a:cubicBezTo>
                  <a:pt x="653159" y="681788"/>
                  <a:pt x="657174" y="670028"/>
                  <a:pt x="668092" y="661853"/>
                </a:cubicBezTo>
                <a:cubicBezTo>
                  <a:pt x="676465" y="655614"/>
                  <a:pt x="686253" y="653373"/>
                  <a:pt x="696418" y="652710"/>
                </a:cubicBezTo>
                <a:cubicBezTo>
                  <a:pt x="712033" y="651688"/>
                  <a:pt x="727397" y="653696"/>
                  <a:pt x="742653" y="656761"/>
                </a:cubicBezTo>
                <a:cubicBezTo>
                  <a:pt x="772987" y="662839"/>
                  <a:pt x="802406" y="672143"/>
                  <a:pt x="831646" y="682075"/>
                </a:cubicBezTo>
                <a:cubicBezTo>
                  <a:pt x="837885" y="684191"/>
                  <a:pt x="844196" y="686360"/>
                  <a:pt x="850363" y="688493"/>
                </a:cubicBezTo>
                <a:cubicBezTo>
                  <a:pt x="848918" y="686489"/>
                  <a:pt x="847218" y="684680"/>
                  <a:pt x="845307" y="683115"/>
                </a:cubicBezTo>
                <a:cubicBezTo>
                  <a:pt x="821123" y="661745"/>
                  <a:pt x="797279" y="640089"/>
                  <a:pt x="775802" y="615869"/>
                </a:cubicBezTo>
                <a:cubicBezTo>
                  <a:pt x="763360" y="601867"/>
                  <a:pt x="751671" y="587328"/>
                  <a:pt x="743819" y="570135"/>
                </a:cubicBezTo>
                <a:cubicBezTo>
                  <a:pt x="739857" y="561440"/>
                  <a:pt x="737186" y="552423"/>
                  <a:pt x="738046" y="542706"/>
                </a:cubicBezTo>
                <a:cubicBezTo>
                  <a:pt x="739193" y="530085"/>
                  <a:pt x="745845" y="520529"/>
                  <a:pt x="755221" y="51260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2DADD968-5692-FEC8-E2E9-F8AA2FA2C1FF}"/>
              </a:ext>
            </a:extLst>
          </p:cNvPr>
          <p:cNvGrpSpPr/>
          <p:nvPr/>
        </p:nvGrpSpPr>
        <p:grpSpPr>
          <a:xfrm>
            <a:off x="632270" y="1530329"/>
            <a:ext cx="849397" cy="646332"/>
            <a:chOff x="932050" y="1830589"/>
            <a:chExt cx="849397" cy="646332"/>
          </a:xfrm>
        </p:grpSpPr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BE44441B-E4F5-DA23-5611-8454F756CD47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01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59" name="椭圆 58">
              <a:extLst>
                <a:ext uri="{FF2B5EF4-FFF2-40B4-BE49-F238E27FC236}">
                  <a16:creationId xmlns:a16="http://schemas.microsoft.com/office/drawing/2014/main" id="{CF5CBA34-CF5D-D423-EE72-16A3A3AA6E61}"/>
                </a:ext>
              </a:extLst>
            </p:cNvPr>
            <p:cNvSpPr/>
            <p:nvPr/>
          </p:nvSpPr>
          <p:spPr>
            <a:xfrm rot="20256379">
              <a:off x="935736" y="1976507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60" name="图形 59">
              <a:extLst>
                <a:ext uri="{FF2B5EF4-FFF2-40B4-BE49-F238E27FC236}">
                  <a16:creationId xmlns:a16="http://schemas.microsoft.com/office/drawing/2014/main" id="{4A7E3AA0-505C-DE7A-EDEA-C3255D08CEE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61" name="图形 60">
              <a:extLst>
                <a:ext uri="{FF2B5EF4-FFF2-40B4-BE49-F238E27FC236}">
                  <a16:creationId xmlns:a16="http://schemas.microsoft.com/office/drawing/2014/main" id="{F1EE4296-C5FD-FD6D-EBF0-A5C48682F4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FD716911-DE0F-AC6A-1EA2-807E5E69C191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FB58290E-299B-7E4C-678D-AA9DBDE0A6DD}"/>
              </a:ext>
            </a:extLst>
          </p:cNvPr>
          <p:cNvGrpSpPr/>
          <p:nvPr/>
        </p:nvGrpSpPr>
        <p:grpSpPr>
          <a:xfrm>
            <a:off x="632270" y="2849391"/>
            <a:ext cx="849397" cy="646332"/>
            <a:chOff x="932050" y="1830589"/>
            <a:chExt cx="849397" cy="646332"/>
          </a:xfrm>
        </p:grpSpPr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57E86F9C-42EE-2F41-03FB-8705D00D6602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03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66" name="椭圆 65">
              <a:extLst>
                <a:ext uri="{FF2B5EF4-FFF2-40B4-BE49-F238E27FC236}">
                  <a16:creationId xmlns:a16="http://schemas.microsoft.com/office/drawing/2014/main" id="{6FA91998-C3AB-0C94-F898-565AD0B9FB93}"/>
                </a:ext>
              </a:extLst>
            </p:cNvPr>
            <p:cNvSpPr/>
            <p:nvPr/>
          </p:nvSpPr>
          <p:spPr>
            <a:xfrm rot="20256379">
              <a:off x="935736" y="1976507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67" name="图形 66">
              <a:extLst>
                <a:ext uri="{FF2B5EF4-FFF2-40B4-BE49-F238E27FC236}">
                  <a16:creationId xmlns:a16="http://schemas.microsoft.com/office/drawing/2014/main" id="{099A1AA1-533F-8FD1-10C8-254FF30E7B9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68" name="图形 67">
              <a:extLst>
                <a:ext uri="{FF2B5EF4-FFF2-40B4-BE49-F238E27FC236}">
                  <a16:creationId xmlns:a16="http://schemas.microsoft.com/office/drawing/2014/main" id="{1ED0654C-36B9-D8F0-0EC1-3861AE753A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68F98084-92F0-69DA-6679-72339E188804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82341D57-5B1E-B6C5-390F-30C570BD7652}"/>
              </a:ext>
            </a:extLst>
          </p:cNvPr>
          <p:cNvGrpSpPr/>
          <p:nvPr/>
        </p:nvGrpSpPr>
        <p:grpSpPr>
          <a:xfrm>
            <a:off x="632270" y="4253623"/>
            <a:ext cx="849397" cy="646332"/>
            <a:chOff x="932050" y="1830589"/>
            <a:chExt cx="849397" cy="646332"/>
          </a:xfrm>
        </p:grpSpPr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C9636D18-8B2D-955E-2372-16513AFC162E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05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72" name="椭圆 71">
              <a:extLst>
                <a:ext uri="{FF2B5EF4-FFF2-40B4-BE49-F238E27FC236}">
                  <a16:creationId xmlns:a16="http://schemas.microsoft.com/office/drawing/2014/main" id="{ED46DB61-1D6B-5A68-E6B3-5A352930C578}"/>
                </a:ext>
              </a:extLst>
            </p:cNvPr>
            <p:cNvSpPr/>
            <p:nvPr/>
          </p:nvSpPr>
          <p:spPr>
            <a:xfrm rot="20256379">
              <a:off x="935736" y="1976507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73" name="图形 72">
              <a:extLst>
                <a:ext uri="{FF2B5EF4-FFF2-40B4-BE49-F238E27FC236}">
                  <a16:creationId xmlns:a16="http://schemas.microsoft.com/office/drawing/2014/main" id="{D339B669-BFC0-8BD2-A5EF-A3879D41E17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74" name="图形 73">
              <a:extLst>
                <a:ext uri="{FF2B5EF4-FFF2-40B4-BE49-F238E27FC236}">
                  <a16:creationId xmlns:a16="http://schemas.microsoft.com/office/drawing/2014/main" id="{6372856F-0116-DFA8-3FE6-51F8D4B6DC6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id="{40D552F6-F220-7BE3-159B-D50AD7387AC7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7B292892-ACDB-F083-5117-212C65F1DBF3}"/>
              </a:ext>
            </a:extLst>
          </p:cNvPr>
          <p:cNvGrpSpPr/>
          <p:nvPr/>
        </p:nvGrpSpPr>
        <p:grpSpPr>
          <a:xfrm>
            <a:off x="10737368" y="4253623"/>
            <a:ext cx="849397" cy="646332"/>
            <a:chOff x="932050" y="1830589"/>
            <a:chExt cx="849397" cy="646332"/>
          </a:xfrm>
        </p:grpSpPr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7D9CE87B-A3F8-CF65-A620-546611E3B756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06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78" name="椭圆 77">
              <a:extLst>
                <a:ext uri="{FF2B5EF4-FFF2-40B4-BE49-F238E27FC236}">
                  <a16:creationId xmlns:a16="http://schemas.microsoft.com/office/drawing/2014/main" id="{33300B85-167F-4C8B-31E9-EED299DB8CAF}"/>
                </a:ext>
              </a:extLst>
            </p:cNvPr>
            <p:cNvSpPr/>
            <p:nvPr/>
          </p:nvSpPr>
          <p:spPr>
            <a:xfrm rot="20256379">
              <a:off x="935736" y="1976507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79" name="图形 78">
              <a:extLst>
                <a:ext uri="{FF2B5EF4-FFF2-40B4-BE49-F238E27FC236}">
                  <a16:creationId xmlns:a16="http://schemas.microsoft.com/office/drawing/2014/main" id="{7AB70C8D-A85D-E584-FC25-174A203A9EF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80" name="图形 79">
              <a:extLst>
                <a:ext uri="{FF2B5EF4-FFF2-40B4-BE49-F238E27FC236}">
                  <a16:creationId xmlns:a16="http://schemas.microsoft.com/office/drawing/2014/main" id="{E0AA34CC-01D0-C892-AFDE-A2640917B2A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id="{C8D527B5-29B2-6A9E-143F-1EB9B6A8107C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F5E35E09-12D4-3C08-D446-9A2904F6EE9F}"/>
              </a:ext>
            </a:extLst>
          </p:cNvPr>
          <p:cNvGrpSpPr/>
          <p:nvPr/>
        </p:nvGrpSpPr>
        <p:grpSpPr>
          <a:xfrm>
            <a:off x="10737368" y="2964206"/>
            <a:ext cx="849397" cy="646332"/>
            <a:chOff x="932050" y="1830589"/>
            <a:chExt cx="849397" cy="646332"/>
          </a:xfrm>
        </p:grpSpPr>
        <p:sp>
          <p:nvSpPr>
            <p:cNvPr id="83" name="文本框 82">
              <a:extLst>
                <a:ext uri="{FF2B5EF4-FFF2-40B4-BE49-F238E27FC236}">
                  <a16:creationId xmlns:a16="http://schemas.microsoft.com/office/drawing/2014/main" id="{73B19EAA-B063-1BCA-197C-250F6203A660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04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84" name="椭圆 83">
              <a:extLst>
                <a:ext uri="{FF2B5EF4-FFF2-40B4-BE49-F238E27FC236}">
                  <a16:creationId xmlns:a16="http://schemas.microsoft.com/office/drawing/2014/main" id="{C594FF91-9F49-6BC7-67CF-1A7A432F97F0}"/>
                </a:ext>
              </a:extLst>
            </p:cNvPr>
            <p:cNvSpPr/>
            <p:nvPr/>
          </p:nvSpPr>
          <p:spPr>
            <a:xfrm rot="20256379">
              <a:off x="935736" y="1976507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85" name="图形 84">
              <a:extLst>
                <a:ext uri="{FF2B5EF4-FFF2-40B4-BE49-F238E27FC236}">
                  <a16:creationId xmlns:a16="http://schemas.microsoft.com/office/drawing/2014/main" id="{84E9848F-C879-0F3C-E113-B18002F75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86" name="图形 85">
              <a:extLst>
                <a:ext uri="{FF2B5EF4-FFF2-40B4-BE49-F238E27FC236}">
                  <a16:creationId xmlns:a16="http://schemas.microsoft.com/office/drawing/2014/main" id="{3CBD8DEA-E11B-0BB0-142E-C8D81CF4D39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87" name="文本框 86">
              <a:extLst>
                <a:ext uri="{FF2B5EF4-FFF2-40B4-BE49-F238E27FC236}">
                  <a16:creationId xmlns:a16="http://schemas.microsoft.com/office/drawing/2014/main" id="{3985AF1F-AC34-EC57-1E9B-04766FA19FA9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673D028D-C6B8-C064-C801-8F57F43704C8}"/>
              </a:ext>
            </a:extLst>
          </p:cNvPr>
          <p:cNvGrpSpPr/>
          <p:nvPr/>
        </p:nvGrpSpPr>
        <p:grpSpPr>
          <a:xfrm>
            <a:off x="10737368" y="1565128"/>
            <a:ext cx="849397" cy="646332"/>
            <a:chOff x="932050" y="1830589"/>
            <a:chExt cx="849397" cy="646332"/>
          </a:xfrm>
        </p:grpSpPr>
        <p:sp>
          <p:nvSpPr>
            <p:cNvPr id="89" name="文本框 88">
              <a:extLst>
                <a:ext uri="{FF2B5EF4-FFF2-40B4-BE49-F238E27FC236}">
                  <a16:creationId xmlns:a16="http://schemas.microsoft.com/office/drawing/2014/main" id="{61B5E135-352D-6207-A09D-BA9DC8035EDB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02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90" name="椭圆 89">
              <a:extLst>
                <a:ext uri="{FF2B5EF4-FFF2-40B4-BE49-F238E27FC236}">
                  <a16:creationId xmlns:a16="http://schemas.microsoft.com/office/drawing/2014/main" id="{D034EFD1-149B-E184-DDDA-1C1B6CB186A0}"/>
                </a:ext>
              </a:extLst>
            </p:cNvPr>
            <p:cNvSpPr/>
            <p:nvPr/>
          </p:nvSpPr>
          <p:spPr>
            <a:xfrm rot="20256379">
              <a:off x="935736" y="1976507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dirty="0"/>
            </a:p>
          </p:txBody>
        </p:sp>
        <p:pic>
          <p:nvPicPr>
            <p:cNvPr id="91" name="图形 90">
              <a:extLst>
                <a:ext uri="{FF2B5EF4-FFF2-40B4-BE49-F238E27FC236}">
                  <a16:creationId xmlns:a16="http://schemas.microsoft.com/office/drawing/2014/main" id="{40DACA33-A4AE-3D13-881A-93160FF04CC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92" name="图形 91">
              <a:extLst>
                <a:ext uri="{FF2B5EF4-FFF2-40B4-BE49-F238E27FC236}">
                  <a16:creationId xmlns:a16="http://schemas.microsoft.com/office/drawing/2014/main" id="{EC99DEED-62F5-8E43-5257-E8300C1C61C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93" name="文本框 92">
              <a:extLst>
                <a:ext uri="{FF2B5EF4-FFF2-40B4-BE49-F238E27FC236}">
                  <a16:creationId xmlns:a16="http://schemas.microsoft.com/office/drawing/2014/main" id="{AA333868-B04E-4382-5250-733F9D2E46E2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2A72376C-81ED-EBB6-E621-9B970AD6D1B9}"/>
              </a:ext>
            </a:extLst>
          </p:cNvPr>
          <p:cNvGrpSpPr/>
          <p:nvPr/>
        </p:nvGrpSpPr>
        <p:grpSpPr>
          <a:xfrm>
            <a:off x="147023" y="6427108"/>
            <a:ext cx="11793758" cy="430892"/>
            <a:chOff x="147023" y="6427108"/>
            <a:chExt cx="11793758" cy="430892"/>
          </a:xfrm>
        </p:grpSpPr>
        <p:grpSp>
          <p:nvGrpSpPr>
            <p:cNvPr id="99" name="组合 98">
              <a:extLst>
                <a:ext uri="{FF2B5EF4-FFF2-40B4-BE49-F238E27FC236}">
                  <a16:creationId xmlns:a16="http://schemas.microsoft.com/office/drawing/2014/main" id="{DA732ED1-5C23-F225-788F-BBB05AD912AA}"/>
                </a:ext>
              </a:extLst>
            </p:cNvPr>
            <p:cNvGrpSpPr/>
            <p:nvPr/>
          </p:nvGrpSpPr>
          <p:grpSpPr>
            <a:xfrm>
              <a:off x="14702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43" name="箭头: V 形 142">
                <a:extLst>
                  <a:ext uri="{FF2B5EF4-FFF2-40B4-BE49-F238E27FC236}">
                    <a16:creationId xmlns:a16="http://schemas.microsoft.com/office/drawing/2014/main" id="{B10161BE-2988-E167-9387-6711DF6FDC1C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箭头: V 形 143">
                <a:extLst>
                  <a:ext uri="{FF2B5EF4-FFF2-40B4-BE49-F238E27FC236}">
                    <a16:creationId xmlns:a16="http://schemas.microsoft.com/office/drawing/2014/main" id="{3AB37F00-DFB2-3827-F6F5-B9219D286A35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5" name="箭头: V 形 144">
                <a:extLst>
                  <a:ext uri="{FF2B5EF4-FFF2-40B4-BE49-F238E27FC236}">
                    <a16:creationId xmlns:a16="http://schemas.microsoft.com/office/drawing/2014/main" id="{D4B943CE-27E7-340D-5F33-CD51764B94FD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6" name="箭头: V 形 145">
                <a:extLst>
                  <a:ext uri="{FF2B5EF4-FFF2-40B4-BE49-F238E27FC236}">
                    <a16:creationId xmlns:a16="http://schemas.microsoft.com/office/drawing/2014/main" id="{C92F8009-3604-DC00-F780-9BA42F2A0E96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箭头: V 形 146">
                <a:extLst>
                  <a:ext uri="{FF2B5EF4-FFF2-40B4-BE49-F238E27FC236}">
                    <a16:creationId xmlns:a16="http://schemas.microsoft.com/office/drawing/2014/main" id="{E984B7DC-DD70-9EE7-36B6-C7141FD2867D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0" name="图形 26">
              <a:extLst>
                <a:ext uri="{FF2B5EF4-FFF2-40B4-BE49-F238E27FC236}">
                  <a16:creationId xmlns:a16="http://schemas.microsoft.com/office/drawing/2014/main" id="{C7204CAF-D953-DF2E-1CD3-EA82DB5E38ED}"/>
                </a:ext>
              </a:extLst>
            </p:cNvPr>
            <p:cNvGrpSpPr/>
            <p:nvPr/>
          </p:nvGrpSpPr>
          <p:grpSpPr>
            <a:xfrm flipH="1">
              <a:off x="1595438" y="6448780"/>
              <a:ext cx="604019" cy="382167"/>
              <a:chOff x="4884162" y="337915"/>
              <a:chExt cx="1004592" cy="635612"/>
            </a:xfrm>
          </p:grpSpPr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F57CEFB4-5D43-4DF6-9EB9-3239CC7C97CC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1D746BF1-F8F2-4FC5-DC3F-D634908DC3BD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F1B5BB79-4B25-E31F-1DDF-854C5A1A4289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1" name="组合 100">
              <a:extLst>
                <a:ext uri="{FF2B5EF4-FFF2-40B4-BE49-F238E27FC236}">
                  <a16:creationId xmlns:a16="http://schemas.microsoft.com/office/drawing/2014/main" id="{3056657C-D1E8-9AC0-23C6-4040A5A4FB02}"/>
                </a:ext>
              </a:extLst>
            </p:cNvPr>
            <p:cNvGrpSpPr/>
            <p:nvPr/>
          </p:nvGrpSpPr>
          <p:grpSpPr>
            <a:xfrm>
              <a:off x="241835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35" name="箭头: V 形 134">
                <a:extLst>
                  <a:ext uri="{FF2B5EF4-FFF2-40B4-BE49-F238E27FC236}">
                    <a16:creationId xmlns:a16="http://schemas.microsoft.com/office/drawing/2014/main" id="{284C84A7-3E2E-DC0B-FFC4-482C7DDDE77A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6" name="箭头: V 形 135">
                <a:extLst>
                  <a:ext uri="{FF2B5EF4-FFF2-40B4-BE49-F238E27FC236}">
                    <a16:creationId xmlns:a16="http://schemas.microsoft.com/office/drawing/2014/main" id="{8B79558D-E8EB-D0B2-6261-958A819044DC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7" name="箭头: V 形 136">
                <a:extLst>
                  <a:ext uri="{FF2B5EF4-FFF2-40B4-BE49-F238E27FC236}">
                    <a16:creationId xmlns:a16="http://schemas.microsoft.com/office/drawing/2014/main" id="{230501DA-EB09-70BC-EB4D-2FAB9075D023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8" name="箭头: V 形 137">
                <a:extLst>
                  <a:ext uri="{FF2B5EF4-FFF2-40B4-BE49-F238E27FC236}">
                    <a16:creationId xmlns:a16="http://schemas.microsoft.com/office/drawing/2014/main" id="{37EBF634-6D6B-8F7C-4DE7-4B0ACD889A72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9" name="箭头: V 形 138">
                <a:extLst>
                  <a:ext uri="{FF2B5EF4-FFF2-40B4-BE49-F238E27FC236}">
                    <a16:creationId xmlns:a16="http://schemas.microsoft.com/office/drawing/2014/main" id="{2A0AB444-A5AC-B4FE-F476-FAB276ABAEDD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5" name="图形 56">
              <a:extLst>
                <a:ext uri="{FF2B5EF4-FFF2-40B4-BE49-F238E27FC236}">
                  <a16:creationId xmlns:a16="http://schemas.microsoft.com/office/drawing/2014/main" id="{2A02FD7F-39EB-E5EE-395F-150594E5E125}"/>
                </a:ext>
              </a:extLst>
            </p:cNvPr>
            <p:cNvSpPr/>
            <p:nvPr/>
          </p:nvSpPr>
          <p:spPr>
            <a:xfrm>
              <a:off x="3870569" y="6427108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7" name="组合 106">
              <a:extLst>
                <a:ext uri="{FF2B5EF4-FFF2-40B4-BE49-F238E27FC236}">
                  <a16:creationId xmlns:a16="http://schemas.microsoft.com/office/drawing/2014/main" id="{49232803-88D8-9397-49C8-304808CDED1B}"/>
                </a:ext>
              </a:extLst>
            </p:cNvPr>
            <p:cNvGrpSpPr/>
            <p:nvPr/>
          </p:nvGrpSpPr>
          <p:grpSpPr>
            <a:xfrm>
              <a:off x="896572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14" name="箭头: V 形 113">
                <a:extLst>
                  <a:ext uri="{FF2B5EF4-FFF2-40B4-BE49-F238E27FC236}">
                    <a16:creationId xmlns:a16="http://schemas.microsoft.com/office/drawing/2014/main" id="{63C55E96-E440-2594-902C-978938E0A4A1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5" name="箭头: V 形 114">
                <a:extLst>
                  <a:ext uri="{FF2B5EF4-FFF2-40B4-BE49-F238E27FC236}">
                    <a16:creationId xmlns:a16="http://schemas.microsoft.com/office/drawing/2014/main" id="{C4A305F5-97EA-C3B8-D9D6-6CF88F4F1A71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6" name="箭头: V 形 115">
                <a:extLst>
                  <a:ext uri="{FF2B5EF4-FFF2-40B4-BE49-F238E27FC236}">
                    <a16:creationId xmlns:a16="http://schemas.microsoft.com/office/drawing/2014/main" id="{A7BC3998-61D3-F660-21C2-A7D3A7DF1B78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箭头: V 形 116">
                <a:extLst>
                  <a:ext uri="{FF2B5EF4-FFF2-40B4-BE49-F238E27FC236}">
                    <a16:creationId xmlns:a16="http://schemas.microsoft.com/office/drawing/2014/main" id="{AD6589FF-1495-5172-5A1C-20B419DE5F21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8" name="箭头: V 形 117">
                <a:extLst>
                  <a:ext uri="{FF2B5EF4-FFF2-40B4-BE49-F238E27FC236}">
                    <a16:creationId xmlns:a16="http://schemas.microsoft.com/office/drawing/2014/main" id="{AF94FDB1-3B55-54B3-373C-D9A58E562FAD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id="{95838739-B61B-6DB9-9776-E4D77F26EEC2}"/>
                </a:ext>
              </a:extLst>
            </p:cNvPr>
            <p:cNvGrpSpPr/>
            <p:nvPr/>
          </p:nvGrpSpPr>
          <p:grpSpPr>
            <a:xfrm>
              <a:off x="10650781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09" name="箭头: V 形 108">
                <a:extLst>
                  <a:ext uri="{FF2B5EF4-FFF2-40B4-BE49-F238E27FC236}">
                    <a16:creationId xmlns:a16="http://schemas.microsoft.com/office/drawing/2014/main" id="{06934412-6ABD-3554-300F-17B820017F68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箭头: V 形 109">
                <a:extLst>
                  <a:ext uri="{FF2B5EF4-FFF2-40B4-BE49-F238E27FC236}">
                    <a16:creationId xmlns:a16="http://schemas.microsoft.com/office/drawing/2014/main" id="{BFE1ABB2-8C6E-D37C-7974-2FF12F95685C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1" name="箭头: V 形 110">
                <a:extLst>
                  <a:ext uri="{FF2B5EF4-FFF2-40B4-BE49-F238E27FC236}">
                    <a16:creationId xmlns:a16="http://schemas.microsoft.com/office/drawing/2014/main" id="{53FD7523-BDC8-B1EA-0473-03F795176B41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2" name="箭头: V 形 111">
                <a:extLst>
                  <a:ext uri="{FF2B5EF4-FFF2-40B4-BE49-F238E27FC236}">
                    <a16:creationId xmlns:a16="http://schemas.microsoft.com/office/drawing/2014/main" id="{DED74104-2C33-A17E-9899-FA38E5AAE55E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3" name="箭头: V 形 112">
                <a:extLst>
                  <a:ext uri="{FF2B5EF4-FFF2-40B4-BE49-F238E27FC236}">
                    <a16:creationId xmlns:a16="http://schemas.microsoft.com/office/drawing/2014/main" id="{7F7004D8-77A8-CBE0-C023-C10E72194A60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1329B9F-CF5D-DFDB-7287-50D4F4C952F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常规教育方面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181C66C6-D3B7-014C-B085-693DFF02FC63}"/>
              </a:ext>
            </a:extLst>
          </p:cNvPr>
          <p:cNvSpPr txBox="1">
            <a:spLocks/>
          </p:cNvSpPr>
          <p:nvPr/>
        </p:nvSpPr>
        <p:spPr>
          <a:xfrm>
            <a:off x="1328523" y="1565128"/>
            <a:ext cx="2798891" cy="13724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FB6F7FCE-4C48-3D5F-83BC-9AEA5C43EE63}"/>
              </a:ext>
            </a:extLst>
          </p:cNvPr>
          <p:cNvSpPr txBox="1">
            <a:spLocks/>
          </p:cNvSpPr>
          <p:nvPr/>
        </p:nvSpPr>
        <p:spPr>
          <a:xfrm>
            <a:off x="1400950" y="3006390"/>
            <a:ext cx="2726464" cy="13724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78E64EF3-F01F-0B62-307F-A49C856C19C5}"/>
              </a:ext>
            </a:extLst>
          </p:cNvPr>
          <p:cNvSpPr txBox="1">
            <a:spLocks/>
          </p:cNvSpPr>
          <p:nvPr/>
        </p:nvSpPr>
        <p:spPr>
          <a:xfrm>
            <a:off x="1400950" y="4251038"/>
            <a:ext cx="2726464" cy="13724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3763FFF3-E8C9-3CAC-417E-8D9BE1A59F4D}"/>
              </a:ext>
            </a:extLst>
          </p:cNvPr>
          <p:cNvSpPr txBox="1">
            <a:spLocks/>
          </p:cNvSpPr>
          <p:nvPr/>
        </p:nvSpPr>
        <p:spPr>
          <a:xfrm>
            <a:off x="8072282" y="1565128"/>
            <a:ext cx="2726463" cy="13724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 algn="r"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 algn="r"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3DCF6751-F94C-18A6-D62A-25D72D4AAB74}"/>
              </a:ext>
            </a:extLst>
          </p:cNvPr>
          <p:cNvSpPr txBox="1">
            <a:spLocks/>
          </p:cNvSpPr>
          <p:nvPr/>
        </p:nvSpPr>
        <p:spPr>
          <a:xfrm>
            <a:off x="8103374" y="3006390"/>
            <a:ext cx="2714142" cy="13724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 algn="r"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 algn="r"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3D36FB4B-5C72-B003-882B-EDFF0E2B314B}"/>
              </a:ext>
            </a:extLst>
          </p:cNvPr>
          <p:cNvSpPr txBox="1">
            <a:spLocks/>
          </p:cNvSpPr>
          <p:nvPr/>
        </p:nvSpPr>
        <p:spPr>
          <a:xfrm>
            <a:off x="8084604" y="4251038"/>
            <a:ext cx="2714142" cy="13724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 algn="r"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 algn="r"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4DEDA9CC-F1E1-281B-E3FA-CF5AF7F6C773}"/>
              </a:ext>
            </a:extLst>
          </p:cNvPr>
          <p:cNvGrpSpPr/>
          <p:nvPr/>
        </p:nvGrpSpPr>
        <p:grpSpPr>
          <a:xfrm>
            <a:off x="3788968" y="3500348"/>
            <a:ext cx="4614065" cy="3357652"/>
            <a:chOff x="4127832" y="3500348"/>
            <a:chExt cx="4614065" cy="3357652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2984CD6A-0EC4-0FB4-8036-F89699FA0765}"/>
                </a:ext>
              </a:extLst>
            </p:cNvPr>
            <p:cNvSpPr/>
            <p:nvPr/>
          </p:nvSpPr>
          <p:spPr>
            <a:xfrm flipH="1">
              <a:off x="4127832" y="3500348"/>
              <a:ext cx="4614065" cy="3357652"/>
            </a:xfrm>
            <a:custGeom>
              <a:avLst/>
              <a:gdLst>
                <a:gd name="connsiteX0" fmla="*/ 2307032 w 4614065"/>
                <a:gd name="connsiteY0" fmla="*/ 0 h 3357652"/>
                <a:gd name="connsiteX1" fmla="*/ 0 w 4614065"/>
                <a:gd name="connsiteY1" fmla="*/ 2307033 h 3357652"/>
                <a:gd name="connsiteX2" fmla="*/ 81565 w 4614065"/>
                <a:gd name="connsiteY2" fmla="*/ 2917236 h 3357652"/>
                <a:gd name="connsiteX3" fmla="*/ 91462 w 4614065"/>
                <a:gd name="connsiteY3" fmla="*/ 2952251 h 3357652"/>
                <a:gd name="connsiteX4" fmla="*/ 96240 w 4614065"/>
                <a:gd name="connsiteY4" fmla="*/ 2968427 h 3357652"/>
                <a:gd name="connsiteX5" fmla="*/ 176098 w 4614065"/>
                <a:gd name="connsiteY5" fmla="*/ 3192578 h 3357652"/>
                <a:gd name="connsiteX6" fmla="*/ 256859 w 4614065"/>
                <a:gd name="connsiteY6" fmla="*/ 3357652 h 3357652"/>
                <a:gd name="connsiteX7" fmla="*/ 4359256 w 4614065"/>
                <a:gd name="connsiteY7" fmla="*/ 3357652 h 3357652"/>
                <a:gd name="connsiteX8" fmla="*/ 4406568 w 4614065"/>
                <a:gd name="connsiteY8" fmla="*/ 3264404 h 3357652"/>
                <a:gd name="connsiteX9" fmla="*/ 4477963 w 4614065"/>
                <a:gd name="connsiteY9" fmla="*/ 3089649 h 3357652"/>
                <a:gd name="connsiteX10" fmla="*/ 4492228 w 4614065"/>
                <a:gd name="connsiteY10" fmla="*/ 3048833 h 3357652"/>
                <a:gd name="connsiteX11" fmla="*/ 4614064 w 4614065"/>
                <a:gd name="connsiteY11" fmla="*/ 2307033 h 3357652"/>
                <a:gd name="connsiteX12" fmla="*/ 2307032 w 4614065"/>
                <a:gd name="connsiteY12" fmla="*/ 0 h 335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14065" h="3357652">
                  <a:moveTo>
                    <a:pt x="2307032" y="0"/>
                  </a:moveTo>
                  <a:cubicBezTo>
                    <a:pt x="1032909" y="0"/>
                    <a:pt x="0" y="1032910"/>
                    <a:pt x="0" y="2307033"/>
                  </a:cubicBezTo>
                  <a:cubicBezTo>
                    <a:pt x="-164" y="2513164"/>
                    <a:pt x="27268" y="2718387"/>
                    <a:pt x="81565" y="2917236"/>
                  </a:cubicBezTo>
                  <a:cubicBezTo>
                    <a:pt x="84752" y="2928976"/>
                    <a:pt x="88049" y="2940647"/>
                    <a:pt x="91462" y="2952251"/>
                  </a:cubicBezTo>
                  <a:cubicBezTo>
                    <a:pt x="93031" y="2957643"/>
                    <a:pt x="94602" y="2963036"/>
                    <a:pt x="96240" y="2968427"/>
                  </a:cubicBezTo>
                  <a:cubicBezTo>
                    <a:pt x="118920" y="3044491"/>
                    <a:pt x="145574" y="3119313"/>
                    <a:pt x="176098" y="3192578"/>
                  </a:cubicBezTo>
                  <a:lnTo>
                    <a:pt x="256859" y="3357652"/>
                  </a:lnTo>
                  <a:lnTo>
                    <a:pt x="4359256" y="3357652"/>
                  </a:lnTo>
                  <a:lnTo>
                    <a:pt x="4406568" y="3264404"/>
                  </a:lnTo>
                  <a:cubicBezTo>
                    <a:pt x="4432705" y="3207221"/>
                    <a:pt x="4456529" y="3148924"/>
                    <a:pt x="4477963" y="3089649"/>
                  </a:cubicBezTo>
                  <a:cubicBezTo>
                    <a:pt x="4482830" y="3076086"/>
                    <a:pt x="4487587" y="3062483"/>
                    <a:pt x="4492228" y="3048833"/>
                  </a:cubicBezTo>
                  <a:cubicBezTo>
                    <a:pt x="4573185" y="2809905"/>
                    <a:pt x="4614350" y="2559305"/>
                    <a:pt x="4614064" y="2307033"/>
                  </a:cubicBezTo>
                  <a:cubicBezTo>
                    <a:pt x="4614064" y="1032910"/>
                    <a:pt x="3581155" y="0"/>
                    <a:pt x="2307032" y="0"/>
                  </a:cubicBezTo>
                  <a:close/>
                </a:path>
              </a:pathLst>
            </a:custGeom>
            <a:solidFill>
              <a:schemeClr val="bg1"/>
            </a:solidFill>
            <a:ln w="853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dirty="0"/>
            </a:p>
          </p:txBody>
        </p:sp>
        <p:pic>
          <p:nvPicPr>
            <p:cNvPr id="97" name="图形 96">
              <a:extLst>
                <a:ext uri="{FF2B5EF4-FFF2-40B4-BE49-F238E27FC236}">
                  <a16:creationId xmlns:a16="http://schemas.microsoft.com/office/drawing/2014/main" id="{779F6A1D-C908-D108-7C62-AB41B768D7C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605173" y="3953013"/>
              <a:ext cx="3659383" cy="290498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6682583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文本框 41">
            <a:extLst>
              <a:ext uri="{FF2B5EF4-FFF2-40B4-BE49-F238E27FC236}">
                <a16:creationId xmlns:a16="http://schemas.microsoft.com/office/drawing/2014/main" id="{13A88806-835B-472B-52FF-DC214C4802D3}"/>
              </a:ext>
            </a:extLst>
          </p:cNvPr>
          <p:cNvSpPr txBox="1"/>
          <p:nvPr/>
        </p:nvSpPr>
        <p:spPr>
          <a:xfrm>
            <a:off x="531970" y="5367354"/>
            <a:ext cx="1095856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4000" spc="120">
                <a:ln>
                  <a:gradFill>
                    <a:gsLst>
                      <a:gs pos="0">
                        <a:schemeClr val="accent1">
                          <a:alpha val="20000"/>
                        </a:schemeClr>
                      </a:gs>
                      <a:gs pos="48000">
                        <a:schemeClr val="bg1">
                          <a:alpha val="0"/>
                        </a:schemeClr>
                      </a:gs>
                    </a:gsLst>
                    <a:lin ang="5400000" scaled="1"/>
                  </a:gra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defRPr>
            </a:lvl1pPr>
          </a:lstStyle>
          <a:p>
            <a:pPr algn="dist"/>
            <a:r>
              <a:rPr lang="en-US" altLang="zh-CN" dirty="0">
                <a:ln>
                  <a:gradFill>
                    <a:gsLst>
                      <a:gs pos="0">
                        <a:schemeClr val="accent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</a:gradFill>
                </a:ln>
              </a:rPr>
              <a:t>CLASS RECORD ASPECTS
</a:t>
            </a:r>
            <a:endParaRPr lang="zh-CN" altLang="en-US" dirty="0">
              <a:ln>
                <a:gradFill>
                  <a:gsLst>
                    <a:gs pos="0">
                      <a:schemeClr val="accent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855E830D-1EB0-AD05-72ED-34F467D5F851}"/>
              </a:ext>
            </a:extLst>
          </p:cNvPr>
          <p:cNvSpPr txBox="1"/>
          <p:nvPr/>
        </p:nvSpPr>
        <p:spPr>
          <a:xfrm>
            <a:off x="531970" y="4823903"/>
            <a:ext cx="1095856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4000" spc="120">
                <a:ln>
                  <a:gradFill>
                    <a:gsLst>
                      <a:gs pos="0">
                        <a:schemeClr val="accent1">
                          <a:alpha val="20000"/>
                        </a:schemeClr>
                      </a:gs>
                      <a:gs pos="48000">
                        <a:schemeClr val="bg1">
                          <a:alpha val="0"/>
                        </a:schemeClr>
                      </a:gs>
                    </a:gsLst>
                    <a:lin ang="5400000" scaled="1"/>
                  </a:gra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defRPr>
            </a:lvl1pPr>
          </a:lstStyle>
          <a:p>
            <a:pPr algn="dist"/>
            <a:r>
              <a:rPr lang="en-US" altLang="zh-CN" dirty="0">
                <a:ln>
                  <a:gradFill>
                    <a:gsLst>
                      <a:gs pos="1000">
                        <a:schemeClr val="accent1"/>
                      </a:gs>
                      <a:gs pos="54000">
                        <a:schemeClr val="bg1">
                          <a:alpha val="0"/>
                        </a:schemeClr>
                      </a:gs>
                    </a:gsLst>
                    <a:lin ang="5400000" scaled="1"/>
                  </a:gradFill>
                </a:ln>
              </a:rPr>
              <a:t>CLASS RECORD ASPECTS
</a:t>
            </a:r>
            <a:endParaRPr lang="zh-CN" altLang="en-US" dirty="0">
              <a:ln>
                <a:gradFill>
                  <a:gsLst>
                    <a:gs pos="1000">
                      <a:schemeClr val="accent1"/>
                    </a:gs>
                    <a:gs pos="54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59BF1536-1066-3385-EC54-F591B7EF1060}"/>
              </a:ext>
            </a:extLst>
          </p:cNvPr>
          <p:cNvSpPr txBox="1"/>
          <p:nvPr/>
        </p:nvSpPr>
        <p:spPr>
          <a:xfrm>
            <a:off x="531970" y="5085654"/>
            <a:ext cx="1095856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4000" spc="120">
                <a:ln>
                  <a:gradFill>
                    <a:gsLst>
                      <a:gs pos="0">
                        <a:schemeClr val="accent1">
                          <a:alpha val="20000"/>
                        </a:schemeClr>
                      </a:gs>
                      <a:gs pos="48000">
                        <a:schemeClr val="bg1">
                          <a:alpha val="0"/>
                        </a:schemeClr>
                      </a:gs>
                    </a:gsLst>
                    <a:lin ang="5400000" scaled="1"/>
                  </a:gra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defRPr>
            </a:lvl1pPr>
          </a:lstStyle>
          <a:p>
            <a:pPr algn="dist"/>
            <a:r>
              <a:rPr lang="en-US" altLang="zh-CN" dirty="0">
                <a:ln>
                  <a:gradFill>
                    <a:gsLst>
                      <a:gs pos="0">
                        <a:schemeClr val="accent1"/>
                      </a:gs>
                      <a:gs pos="50000">
                        <a:schemeClr val="bg1">
                          <a:alpha val="0"/>
                        </a:schemeClr>
                      </a:gs>
                    </a:gsLst>
                    <a:lin ang="5400000" scaled="1"/>
                  </a:gradFill>
                </a:ln>
              </a:rPr>
              <a:t>CLASS RECORD ASPECTS
</a:t>
            </a:r>
            <a:endParaRPr lang="zh-CN" altLang="en-US" dirty="0">
              <a:ln>
                <a:gradFill>
                  <a:gsLst>
                    <a:gs pos="0">
                      <a:schemeClr val="accent1"/>
                    </a:gs>
                    <a:gs pos="50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a:endParaRPr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2F4DC142-A616-889D-AF37-0710E2D17690}"/>
              </a:ext>
            </a:extLst>
          </p:cNvPr>
          <p:cNvSpPr/>
          <p:nvPr/>
        </p:nvSpPr>
        <p:spPr>
          <a:xfrm flipH="1">
            <a:off x="4088110" y="4041352"/>
            <a:ext cx="4007103" cy="2816648"/>
          </a:xfrm>
          <a:custGeom>
            <a:avLst/>
            <a:gdLst>
              <a:gd name="connsiteX0" fmla="*/ 2003552 w 4007103"/>
              <a:gd name="connsiteY0" fmla="*/ 0 h 2816648"/>
              <a:gd name="connsiteX1" fmla="*/ 0 w 4007103"/>
              <a:gd name="connsiteY1" fmla="*/ 2003552 h 2816648"/>
              <a:gd name="connsiteX2" fmla="*/ 70836 w 4007103"/>
              <a:gd name="connsiteY2" fmla="*/ 2533485 h 2816648"/>
              <a:gd name="connsiteX3" fmla="*/ 79431 w 4007103"/>
              <a:gd name="connsiteY3" fmla="*/ 2563894 h 2816648"/>
              <a:gd name="connsiteX4" fmla="*/ 83581 w 4007103"/>
              <a:gd name="connsiteY4" fmla="*/ 2577943 h 2816648"/>
              <a:gd name="connsiteX5" fmla="*/ 152934 w 4007103"/>
              <a:gd name="connsiteY5" fmla="*/ 2772607 h 2816648"/>
              <a:gd name="connsiteX6" fmla="*/ 174480 w 4007103"/>
              <a:gd name="connsiteY6" fmla="*/ 2816648 h 2816648"/>
              <a:gd name="connsiteX7" fmla="*/ 3834393 w 4007103"/>
              <a:gd name="connsiteY7" fmla="*/ 2816648 h 2816648"/>
              <a:gd name="connsiteX8" fmla="*/ 3888905 w 4007103"/>
              <a:gd name="connsiteY8" fmla="*/ 2683218 h 2816648"/>
              <a:gd name="connsiteX9" fmla="*/ 3901294 w 4007103"/>
              <a:gd name="connsiteY9" fmla="*/ 2647771 h 2816648"/>
              <a:gd name="connsiteX10" fmla="*/ 4007102 w 4007103"/>
              <a:gd name="connsiteY10" fmla="*/ 2003552 h 2816648"/>
              <a:gd name="connsiteX11" fmla="*/ 2003552 w 4007103"/>
              <a:gd name="connsiteY11" fmla="*/ 0 h 2816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07103" h="2816648">
                <a:moveTo>
                  <a:pt x="2003552" y="0"/>
                </a:moveTo>
                <a:cubicBezTo>
                  <a:pt x="897034" y="0"/>
                  <a:pt x="0" y="897035"/>
                  <a:pt x="0" y="2003552"/>
                </a:cubicBezTo>
                <a:cubicBezTo>
                  <a:pt x="-143" y="2182567"/>
                  <a:pt x="23681" y="2360794"/>
                  <a:pt x="70836" y="2533485"/>
                </a:cubicBezTo>
                <a:cubicBezTo>
                  <a:pt x="73604" y="2543680"/>
                  <a:pt x="76467" y="2553817"/>
                  <a:pt x="79431" y="2563894"/>
                </a:cubicBezTo>
                <a:cubicBezTo>
                  <a:pt x="80794" y="2568577"/>
                  <a:pt x="82158" y="2573260"/>
                  <a:pt x="83581" y="2577943"/>
                </a:cubicBezTo>
                <a:cubicBezTo>
                  <a:pt x="103278" y="2644001"/>
                  <a:pt x="126425" y="2708980"/>
                  <a:pt x="152934" y="2772607"/>
                </a:cubicBezTo>
                <a:lnTo>
                  <a:pt x="174480" y="2816648"/>
                </a:lnTo>
                <a:lnTo>
                  <a:pt x="3834393" y="2816648"/>
                </a:lnTo>
                <a:lnTo>
                  <a:pt x="3888905" y="2683218"/>
                </a:lnTo>
                <a:cubicBezTo>
                  <a:pt x="3893132" y="2671439"/>
                  <a:pt x="3897263" y="2659626"/>
                  <a:pt x="3901294" y="2647771"/>
                </a:cubicBezTo>
                <a:cubicBezTo>
                  <a:pt x="3971601" y="2440273"/>
                  <a:pt x="4007351" y="2222639"/>
                  <a:pt x="4007102" y="2003552"/>
                </a:cubicBezTo>
                <a:cubicBezTo>
                  <a:pt x="4007102" y="897035"/>
                  <a:pt x="3110068" y="0"/>
                  <a:pt x="2003552" y="0"/>
                </a:cubicBezTo>
                <a:close/>
              </a:path>
            </a:pathLst>
          </a:custGeom>
          <a:solidFill>
            <a:schemeClr val="bg1"/>
          </a:solidFill>
          <a:ln w="853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DAED8C23-4088-AAF2-D740-53ABF087F711}"/>
              </a:ext>
            </a:extLst>
          </p:cNvPr>
          <p:cNvSpPr/>
          <p:nvPr/>
        </p:nvSpPr>
        <p:spPr>
          <a:xfrm flipH="1">
            <a:off x="3856149" y="3809361"/>
            <a:ext cx="4471065" cy="3048639"/>
          </a:xfrm>
          <a:custGeom>
            <a:avLst/>
            <a:gdLst>
              <a:gd name="connsiteX0" fmla="*/ 2235533 w 4471065"/>
              <a:gd name="connsiteY0" fmla="*/ 0 h 3048639"/>
              <a:gd name="connsiteX1" fmla="*/ 0 w 4471065"/>
              <a:gd name="connsiteY1" fmla="*/ 2235534 h 3048639"/>
              <a:gd name="connsiteX2" fmla="*/ 79038 w 4471065"/>
              <a:gd name="connsiteY2" fmla="*/ 2826825 h 3048639"/>
              <a:gd name="connsiteX3" fmla="*/ 88628 w 4471065"/>
              <a:gd name="connsiteY3" fmla="*/ 2860755 h 3048639"/>
              <a:gd name="connsiteX4" fmla="*/ 93258 w 4471065"/>
              <a:gd name="connsiteY4" fmla="*/ 2876430 h 3048639"/>
              <a:gd name="connsiteX5" fmla="*/ 154611 w 4471065"/>
              <a:gd name="connsiteY5" fmla="*/ 3048639 h 3048639"/>
              <a:gd name="connsiteX6" fmla="*/ 4316816 w 4471065"/>
              <a:gd name="connsiteY6" fmla="*/ 3048639 h 3048639"/>
              <a:gd name="connsiteX7" fmla="*/ 4339181 w 4471065"/>
              <a:gd name="connsiteY7" fmla="*/ 2993894 h 3048639"/>
              <a:gd name="connsiteX8" fmla="*/ 4353004 w 4471065"/>
              <a:gd name="connsiteY8" fmla="*/ 2954343 h 3048639"/>
              <a:gd name="connsiteX9" fmla="*/ 4471064 w 4471065"/>
              <a:gd name="connsiteY9" fmla="*/ 2235534 h 3048639"/>
              <a:gd name="connsiteX10" fmla="*/ 2235533 w 4471065"/>
              <a:gd name="connsiteY10" fmla="*/ 0 h 3048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71065" h="3048639">
                <a:moveTo>
                  <a:pt x="2235533" y="0"/>
                </a:moveTo>
                <a:cubicBezTo>
                  <a:pt x="1000897" y="0"/>
                  <a:pt x="0" y="1000898"/>
                  <a:pt x="0" y="2235534"/>
                </a:cubicBezTo>
                <a:cubicBezTo>
                  <a:pt x="-159" y="2435276"/>
                  <a:pt x="26423" y="2634139"/>
                  <a:pt x="79038" y="2826825"/>
                </a:cubicBezTo>
                <a:cubicBezTo>
                  <a:pt x="82126" y="2838201"/>
                  <a:pt x="85321" y="2849511"/>
                  <a:pt x="88628" y="2860755"/>
                </a:cubicBezTo>
                <a:cubicBezTo>
                  <a:pt x="90149" y="2865980"/>
                  <a:pt x="91670" y="2871205"/>
                  <a:pt x="93258" y="2876430"/>
                </a:cubicBezTo>
                <a:lnTo>
                  <a:pt x="154611" y="3048639"/>
                </a:lnTo>
                <a:lnTo>
                  <a:pt x="4316816" y="3048639"/>
                </a:lnTo>
                <a:lnTo>
                  <a:pt x="4339181" y="2993894"/>
                </a:lnTo>
                <a:cubicBezTo>
                  <a:pt x="4343897" y="2980752"/>
                  <a:pt x="4348507" y="2967571"/>
                  <a:pt x="4353004" y="2954343"/>
                </a:cubicBezTo>
                <a:cubicBezTo>
                  <a:pt x="4431453" y="2722820"/>
                  <a:pt x="4471342" y="2479987"/>
                  <a:pt x="4471064" y="2235534"/>
                </a:cubicBezTo>
                <a:cubicBezTo>
                  <a:pt x="4471064" y="1000898"/>
                  <a:pt x="3470168" y="0"/>
                  <a:pt x="2235533" y="0"/>
                </a:cubicBezTo>
                <a:close/>
              </a:path>
            </a:pathLst>
          </a:custGeom>
          <a:noFill/>
          <a:ln w="8539" cap="flat">
            <a:solidFill>
              <a:schemeClr val="bg1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18" name="图形 17">
            <a:extLst>
              <a:ext uri="{FF2B5EF4-FFF2-40B4-BE49-F238E27FC236}">
                <a16:creationId xmlns:a16="http://schemas.microsoft.com/office/drawing/2014/main" id="{2C331341-FF8F-0D91-74B9-D53D722A83B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04675" y="4421314"/>
            <a:ext cx="2734135" cy="2411919"/>
          </a:xfrm>
          <a:prstGeom prst="rect">
            <a:avLst/>
          </a:prstGeom>
        </p:spPr>
      </p:pic>
      <p:sp>
        <p:nvSpPr>
          <p:cNvPr id="4" name="图形 40">
            <a:extLst>
              <a:ext uri="{FF2B5EF4-FFF2-40B4-BE49-F238E27FC236}">
                <a16:creationId xmlns:a16="http://schemas.microsoft.com/office/drawing/2014/main" id="{E88C7B50-D171-867C-EE92-BA1271D4ACD2}"/>
              </a:ext>
            </a:extLst>
          </p:cNvPr>
          <p:cNvSpPr/>
          <p:nvPr/>
        </p:nvSpPr>
        <p:spPr>
          <a:xfrm>
            <a:off x="92990" y="223469"/>
            <a:ext cx="687962" cy="689310"/>
          </a:xfrm>
          <a:custGeom>
            <a:avLst/>
            <a:gdLst>
              <a:gd name="connsiteX0" fmla="*/ 755221 w 914310"/>
              <a:gd name="connsiteY0" fmla="*/ 512605 h 916102"/>
              <a:gd name="connsiteX1" fmla="*/ 800470 w 914310"/>
              <a:gd name="connsiteY1" fmla="*/ 488295 h 916102"/>
              <a:gd name="connsiteX2" fmla="*/ 893873 w 914310"/>
              <a:gd name="connsiteY2" fmla="*/ 462623 h 916102"/>
              <a:gd name="connsiteX3" fmla="*/ 913594 w 914310"/>
              <a:gd name="connsiteY3" fmla="*/ 458392 h 916102"/>
              <a:gd name="connsiteX4" fmla="*/ 911926 w 914310"/>
              <a:gd name="connsiteY4" fmla="*/ 457621 h 916102"/>
              <a:gd name="connsiteX5" fmla="*/ 817878 w 914310"/>
              <a:gd name="connsiteY5" fmla="*/ 434226 h 916102"/>
              <a:gd name="connsiteX6" fmla="*/ 764489 w 914310"/>
              <a:gd name="connsiteY6" fmla="*/ 410776 h 916102"/>
              <a:gd name="connsiteX7" fmla="*/ 744285 w 914310"/>
              <a:gd name="connsiteY7" fmla="*/ 391683 h 916102"/>
              <a:gd name="connsiteX8" fmla="*/ 742618 w 914310"/>
              <a:gd name="connsiteY8" fmla="*/ 349231 h 916102"/>
              <a:gd name="connsiteX9" fmla="*/ 770889 w 914310"/>
              <a:gd name="connsiteY9" fmla="*/ 306204 h 916102"/>
              <a:gd name="connsiteX10" fmla="*/ 842690 w 914310"/>
              <a:gd name="connsiteY10" fmla="*/ 235587 h 916102"/>
              <a:gd name="connsiteX11" fmla="*/ 850614 w 914310"/>
              <a:gd name="connsiteY11" fmla="*/ 228542 h 916102"/>
              <a:gd name="connsiteX12" fmla="*/ 846867 w 914310"/>
              <a:gd name="connsiteY12" fmla="*/ 229079 h 916102"/>
              <a:gd name="connsiteX13" fmla="*/ 745970 w 914310"/>
              <a:gd name="connsiteY13" fmla="*/ 258965 h 916102"/>
              <a:gd name="connsiteX14" fmla="*/ 690735 w 914310"/>
              <a:gd name="connsiteY14" fmla="*/ 263070 h 916102"/>
              <a:gd name="connsiteX15" fmla="*/ 653087 w 914310"/>
              <a:gd name="connsiteY15" fmla="*/ 229008 h 916102"/>
              <a:gd name="connsiteX16" fmla="*/ 653087 w 914310"/>
              <a:gd name="connsiteY16" fmla="*/ 188473 h 916102"/>
              <a:gd name="connsiteX17" fmla="*/ 675425 w 914310"/>
              <a:gd name="connsiteY17" fmla="*/ 100628 h 916102"/>
              <a:gd name="connsiteX18" fmla="*/ 687669 w 914310"/>
              <a:gd name="connsiteY18" fmla="*/ 64271 h 916102"/>
              <a:gd name="connsiteX19" fmla="*/ 686540 w 914310"/>
              <a:gd name="connsiteY19" fmla="*/ 65006 h 916102"/>
              <a:gd name="connsiteX20" fmla="*/ 683403 w 914310"/>
              <a:gd name="connsiteY20" fmla="*/ 68591 h 916102"/>
              <a:gd name="connsiteX21" fmla="*/ 608106 w 914310"/>
              <a:gd name="connsiteY21" fmla="*/ 145429 h 916102"/>
              <a:gd name="connsiteX22" fmla="*/ 566873 w 914310"/>
              <a:gd name="connsiteY22" fmla="*/ 172518 h 916102"/>
              <a:gd name="connsiteX23" fmla="*/ 509504 w 914310"/>
              <a:gd name="connsiteY23" fmla="*/ 157674 h 916102"/>
              <a:gd name="connsiteX24" fmla="*/ 488816 w 914310"/>
              <a:gd name="connsiteY24" fmla="*/ 119022 h 916102"/>
              <a:gd name="connsiteX25" fmla="*/ 463305 w 914310"/>
              <a:gd name="connsiteY25" fmla="*/ 29383 h 916102"/>
              <a:gd name="connsiteX26" fmla="*/ 457227 w 914310"/>
              <a:gd name="connsiteY26" fmla="*/ 1345 h 916102"/>
              <a:gd name="connsiteX27" fmla="*/ 447923 w 914310"/>
              <a:gd name="connsiteY27" fmla="*/ 43152 h 916102"/>
              <a:gd name="connsiteX28" fmla="*/ 424617 w 914310"/>
              <a:gd name="connsiteY28" fmla="*/ 121406 h 916102"/>
              <a:gd name="connsiteX29" fmla="*/ 402082 w 914310"/>
              <a:gd name="connsiteY29" fmla="*/ 161062 h 916102"/>
              <a:gd name="connsiteX30" fmla="*/ 353964 w 914310"/>
              <a:gd name="connsiteY30" fmla="*/ 174902 h 916102"/>
              <a:gd name="connsiteX31" fmla="*/ 316316 w 914310"/>
              <a:gd name="connsiteY31" fmla="*/ 153389 h 916102"/>
              <a:gd name="connsiteX32" fmla="*/ 247079 w 914310"/>
              <a:gd name="connsiteY32" fmla="*/ 86447 h 916102"/>
              <a:gd name="connsiteX33" fmla="*/ 227143 w 914310"/>
              <a:gd name="connsiteY33" fmla="*/ 64217 h 916102"/>
              <a:gd name="connsiteX34" fmla="*/ 227556 w 914310"/>
              <a:gd name="connsiteY34" fmla="*/ 66834 h 916102"/>
              <a:gd name="connsiteX35" fmla="*/ 256240 w 914310"/>
              <a:gd name="connsiteY35" fmla="*/ 160883 h 916102"/>
              <a:gd name="connsiteX36" fmla="*/ 262425 w 914310"/>
              <a:gd name="connsiteY36" fmla="*/ 222464 h 916102"/>
              <a:gd name="connsiteX37" fmla="*/ 249571 w 914310"/>
              <a:gd name="connsiteY37" fmla="*/ 251776 h 916102"/>
              <a:gd name="connsiteX38" fmla="*/ 217212 w 914310"/>
              <a:gd name="connsiteY38" fmla="*/ 263823 h 916102"/>
              <a:gd name="connsiteX39" fmla="*/ 165221 w 914310"/>
              <a:gd name="connsiteY39" fmla="*/ 258445 h 916102"/>
              <a:gd name="connsiteX40" fmla="*/ 78469 w 914310"/>
              <a:gd name="connsiteY40" fmla="*/ 233006 h 916102"/>
              <a:gd name="connsiteX41" fmla="*/ 63948 w 914310"/>
              <a:gd name="connsiteY41" fmla="*/ 228040 h 916102"/>
              <a:gd name="connsiteX42" fmla="*/ 67103 w 914310"/>
              <a:gd name="connsiteY42" fmla="*/ 231751 h 916102"/>
              <a:gd name="connsiteX43" fmla="*/ 138258 w 914310"/>
              <a:gd name="connsiteY43" fmla="*/ 300432 h 916102"/>
              <a:gd name="connsiteX44" fmla="*/ 170349 w 914310"/>
              <a:gd name="connsiteY44" fmla="*/ 346111 h 916102"/>
              <a:gd name="connsiteX45" fmla="*/ 155271 w 914310"/>
              <a:gd name="connsiteY45" fmla="*/ 407065 h 916102"/>
              <a:gd name="connsiteX46" fmla="*/ 119093 w 914310"/>
              <a:gd name="connsiteY46" fmla="*/ 426284 h 916102"/>
              <a:gd name="connsiteX47" fmla="*/ 23826 w 914310"/>
              <a:gd name="connsiteY47" fmla="*/ 453175 h 916102"/>
              <a:gd name="connsiteX48" fmla="*/ 12442 w 914310"/>
              <a:gd name="connsiteY48" fmla="*/ 455595 h 916102"/>
              <a:gd name="connsiteX49" fmla="*/ 1345 w 914310"/>
              <a:gd name="connsiteY49" fmla="*/ 458016 h 916102"/>
              <a:gd name="connsiteX50" fmla="*/ 3532 w 914310"/>
              <a:gd name="connsiteY50" fmla="*/ 459109 h 916102"/>
              <a:gd name="connsiteX51" fmla="*/ 107512 w 914310"/>
              <a:gd name="connsiteY51" fmla="*/ 486090 h 916102"/>
              <a:gd name="connsiteX52" fmla="*/ 156383 w 914310"/>
              <a:gd name="connsiteY52" fmla="*/ 510508 h 916102"/>
              <a:gd name="connsiteX53" fmla="*/ 175297 w 914310"/>
              <a:gd name="connsiteY53" fmla="*/ 537310 h 916102"/>
              <a:gd name="connsiteX54" fmla="*/ 169918 w 914310"/>
              <a:gd name="connsiteY54" fmla="*/ 571121 h 916102"/>
              <a:gd name="connsiteX55" fmla="*/ 140607 w 914310"/>
              <a:gd name="connsiteY55" fmla="*/ 613430 h 916102"/>
              <a:gd name="connsiteX56" fmla="*/ 66081 w 914310"/>
              <a:gd name="connsiteY56" fmla="*/ 685499 h 916102"/>
              <a:gd name="connsiteX57" fmla="*/ 63285 w 914310"/>
              <a:gd name="connsiteY57" fmla="*/ 688637 h 916102"/>
              <a:gd name="connsiteX58" fmla="*/ 67426 w 914310"/>
              <a:gd name="connsiteY58" fmla="*/ 687256 h 916102"/>
              <a:gd name="connsiteX59" fmla="*/ 167982 w 914310"/>
              <a:gd name="connsiteY59" fmla="*/ 657479 h 916102"/>
              <a:gd name="connsiteX60" fmla="*/ 223558 w 914310"/>
              <a:gd name="connsiteY60" fmla="*/ 653427 h 916102"/>
              <a:gd name="connsiteX61" fmla="*/ 259037 w 914310"/>
              <a:gd name="connsiteY61" fmla="*/ 680049 h 916102"/>
              <a:gd name="connsiteX62" fmla="*/ 262730 w 914310"/>
              <a:gd name="connsiteY62" fmla="*/ 701079 h 916102"/>
              <a:gd name="connsiteX63" fmla="*/ 256634 w 914310"/>
              <a:gd name="connsiteY63" fmla="*/ 752567 h 916102"/>
              <a:gd name="connsiteX64" fmla="*/ 231948 w 914310"/>
              <a:gd name="connsiteY64" fmla="*/ 836486 h 916102"/>
              <a:gd name="connsiteX65" fmla="*/ 226570 w 914310"/>
              <a:gd name="connsiteY65" fmla="*/ 851832 h 916102"/>
              <a:gd name="connsiteX66" fmla="*/ 252135 w 914310"/>
              <a:gd name="connsiteY66" fmla="*/ 824224 h 916102"/>
              <a:gd name="connsiteX67" fmla="*/ 314541 w 914310"/>
              <a:gd name="connsiteY67" fmla="*/ 764309 h 916102"/>
              <a:gd name="connsiteX68" fmla="*/ 355452 w 914310"/>
              <a:gd name="connsiteY68" fmla="*/ 741237 h 916102"/>
              <a:gd name="connsiteX69" fmla="*/ 398801 w 914310"/>
              <a:gd name="connsiteY69" fmla="*/ 752352 h 916102"/>
              <a:gd name="connsiteX70" fmla="*/ 419579 w 914310"/>
              <a:gd name="connsiteY70" fmla="*/ 784155 h 916102"/>
              <a:gd name="connsiteX71" fmla="*/ 444893 w 914310"/>
              <a:gd name="connsiteY71" fmla="*/ 861728 h 916102"/>
              <a:gd name="connsiteX72" fmla="*/ 456940 w 914310"/>
              <a:gd name="connsiteY72" fmla="*/ 915511 h 916102"/>
              <a:gd name="connsiteX73" fmla="*/ 457998 w 914310"/>
              <a:gd name="connsiteY73" fmla="*/ 910707 h 916102"/>
              <a:gd name="connsiteX74" fmla="*/ 481304 w 914310"/>
              <a:gd name="connsiteY74" fmla="*/ 818128 h 916102"/>
              <a:gd name="connsiteX75" fmla="*/ 506851 w 914310"/>
              <a:gd name="connsiteY75" fmla="*/ 762104 h 916102"/>
              <a:gd name="connsiteX76" fmla="*/ 568289 w 914310"/>
              <a:gd name="connsiteY76" fmla="*/ 744750 h 916102"/>
              <a:gd name="connsiteX77" fmla="*/ 605005 w 914310"/>
              <a:gd name="connsiteY77" fmla="*/ 768755 h 916102"/>
              <a:gd name="connsiteX78" fmla="*/ 666174 w 914310"/>
              <a:gd name="connsiteY78" fmla="*/ 828956 h 916102"/>
              <a:gd name="connsiteX79" fmla="*/ 687006 w 914310"/>
              <a:gd name="connsiteY79" fmla="*/ 852262 h 916102"/>
              <a:gd name="connsiteX80" fmla="*/ 687418 w 914310"/>
              <a:gd name="connsiteY80" fmla="*/ 852047 h 916102"/>
              <a:gd name="connsiteX81" fmla="*/ 685948 w 914310"/>
              <a:gd name="connsiteY81" fmla="*/ 847655 h 916102"/>
              <a:gd name="connsiteX82" fmla="*/ 657264 w 914310"/>
              <a:gd name="connsiteY82" fmla="*/ 752083 h 916102"/>
              <a:gd name="connsiteX83" fmla="*/ 651796 w 914310"/>
              <a:gd name="connsiteY83" fmla="*/ 694714 h 916102"/>
              <a:gd name="connsiteX84" fmla="*/ 668092 w 914310"/>
              <a:gd name="connsiteY84" fmla="*/ 661853 h 916102"/>
              <a:gd name="connsiteX85" fmla="*/ 696418 w 914310"/>
              <a:gd name="connsiteY85" fmla="*/ 652710 h 916102"/>
              <a:gd name="connsiteX86" fmla="*/ 742653 w 914310"/>
              <a:gd name="connsiteY86" fmla="*/ 656761 h 916102"/>
              <a:gd name="connsiteX87" fmla="*/ 831646 w 914310"/>
              <a:gd name="connsiteY87" fmla="*/ 682075 h 916102"/>
              <a:gd name="connsiteX88" fmla="*/ 850363 w 914310"/>
              <a:gd name="connsiteY88" fmla="*/ 688493 h 916102"/>
              <a:gd name="connsiteX89" fmla="*/ 845307 w 914310"/>
              <a:gd name="connsiteY89" fmla="*/ 683115 h 916102"/>
              <a:gd name="connsiteX90" fmla="*/ 775802 w 914310"/>
              <a:gd name="connsiteY90" fmla="*/ 615869 h 916102"/>
              <a:gd name="connsiteX91" fmla="*/ 743819 w 914310"/>
              <a:gd name="connsiteY91" fmla="*/ 570135 h 916102"/>
              <a:gd name="connsiteX92" fmla="*/ 738046 w 914310"/>
              <a:gd name="connsiteY92" fmla="*/ 542706 h 916102"/>
              <a:gd name="connsiteX93" fmla="*/ 755221 w 914310"/>
              <a:gd name="connsiteY93" fmla="*/ 512605 h 91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14310" h="916102">
                <a:moveTo>
                  <a:pt x="755221" y="512605"/>
                </a:moveTo>
                <a:cubicBezTo>
                  <a:pt x="768577" y="501311"/>
                  <a:pt x="784317" y="494337"/>
                  <a:pt x="800470" y="488295"/>
                </a:cubicBezTo>
                <a:cubicBezTo>
                  <a:pt x="830840" y="476965"/>
                  <a:pt x="862285" y="469525"/>
                  <a:pt x="893873" y="462623"/>
                </a:cubicBezTo>
                <a:cubicBezTo>
                  <a:pt x="900184" y="461243"/>
                  <a:pt x="906423" y="459916"/>
                  <a:pt x="913594" y="458392"/>
                </a:cubicBezTo>
                <a:cubicBezTo>
                  <a:pt x="913061" y="458087"/>
                  <a:pt x="912504" y="457829"/>
                  <a:pt x="911926" y="457621"/>
                </a:cubicBezTo>
                <a:cubicBezTo>
                  <a:pt x="880248" y="451185"/>
                  <a:pt x="848713" y="444086"/>
                  <a:pt x="817878" y="434226"/>
                </a:cubicBezTo>
                <a:cubicBezTo>
                  <a:pt x="799287" y="428274"/>
                  <a:pt x="781019" y="421461"/>
                  <a:pt x="764489" y="410776"/>
                </a:cubicBezTo>
                <a:cubicBezTo>
                  <a:pt x="756442" y="405963"/>
                  <a:pt x="749545" y="399446"/>
                  <a:pt x="744285" y="391683"/>
                </a:cubicBezTo>
                <a:cubicBezTo>
                  <a:pt x="735482" y="377897"/>
                  <a:pt x="736666" y="363626"/>
                  <a:pt x="742618" y="349231"/>
                </a:cubicBezTo>
                <a:cubicBezTo>
                  <a:pt x="749287" y="333096"/>
                  <a:pt x="759667" y="319381"/>
                  <a:pt x="770889" y="306204"/>
                </a:cubicBezTo>
                <a:cubicBezTo>
                  <a:pt x="792779" y="280586"/>
                  <a:pt x="817609" y="257943"/>
                  <a:pt x="842690" y="235587"/>
                </a:cubicBezTo>
                <a:lnTo>
                  <a:pt x="850614" y="228542"/>
                </a:lnTo>
                <a:cubicBezTo>
                  <a:pt x="849339" y="228402"/>
                  <a:pt x="848050" y="228586"/>
                  <a:pt x="846867" y="229079"/>
                </a:cubicBezTo>
                <a:cubicBezTo>
                  <a:pt x="813701" y="240625"/>
                  <a:pt x="780427" y="251794"/>
                  <a:pt x="745970" y="258965"/>
                </a:cubicBezTo>
                <a:cubicBezTo>
                  <a:pt x="727756" y="262766"/>
                  <a:pt x="709433" y="265401"/>
                  <a:pt x="690735" y="263070"/>
                </a:cubicBezTo>
                <a:cubicBezTo>
                  <a:pt x="670100" y="260507"/>
                  <a:pt x="657389" y="249087"/>
                  <a:pt x="653087" y="229008"/>
                </a:cubicBezTo>
                <a:cubicBezTo>
                  <a:pt x="650147" y="215508"/>
                  <a:pt x="651115" y="201973"/>
                  <a:pt x="653087" y="188473"/>
                </a:cubicBezTo>
                <a:cubicBezTo>
                  <a:pt x="657336" y="158391"/>
                  <a:pt x="666084" y="129402"/>
                  <a:pt x="675425" y="100628"/>
                </a:cubicBezTo>
                <a:cubicBezTo>
                  <a:pt x="679351" y="88563"/>
                  <a:pt x="683510" y="76587"/>
                  <a:pt x="687669" y="64271"/>
                </a:cubicBezTo>
                <a:cubicBezTo>
                  <a:pt x="687275" y="64487"/>
                  <a:pt x="686897" y="64732"/>
                  <a:pt x="686540" y="65006"/>
                </a:cubicBezTo>
                <a:cubicBezTo>
                  <a:pt x="685482" y="66171"/>
                  <a:pt x="684442" y="67354"/>
                  <a:pt x="683403" y="68591"/>
                </a:cubicBezTo>
                <a:cubicBezTo>
                  <a:pt x="659595" y="95483"/>
                  <a:pt x="635500" y="122123"/>
                  <a:pt x="608106" y="145429"/>
                </a:cubicBezTo>
                <a:cubicBezTo>
                  <a:pt x="595557" y="156186"/>
                  <a:pt x="582291" y="166046"/>
                  <a:pt x="566873" y="172518"/>
                </a:cubicBezTo>
                <a:cubicBezTo>
                  <a:pt x="543567" y="182342"/>
                  <a:pt x="525191" y="177555"/>
                  <a:pt x="509504" y="157674"/>
                </a:cubicBezTo>
                <a:cubicBezTo>
                  <a:pt x="500325" y="146021"/>
                  <a:pt x="494158" y="132718"/>
                  <a:pt x="488816" y="119022"/>
                </a:cubicBezTo>
                <a:cubicBezTo>
                  <a:pt x="477503" y="89943"/>
                  <a:pt x="470135" y="59717"/>
                  <a:pt x="463305" y="29383"/>
                </a:cubicBezTo>
                <a:cubicBezTo>
                  <a:pt x="461261" y="20294"/>
                  <a:pt x="459361" y="11187"/>
                  <a:pt x="457227" y="1345"/>
                </a:cubicBezTo>
                <a:cubicBezTo>
                  <a:pt x="454018" y="15812"/>
                  <a:pt x="451132" y="29527"/>
                  <a:pt x="447923" y="43152"/>
                </a:cubicBezTo>
                <a:cubicBezTo>
                  <a:pt x="441684" y="69685"/>
                  <a:pt x="434818" y="96056"/>
                  <a:pt x="424617" y="121406"/>
                </a:cubicBezTo>
                <a:cubicBezTo>
                  <a:pt x="418880" y="135623"/>
                  <a:pt x="412247" y="149355"/>
                  <a:pt x="402082" y="161062"/>
                </a:cubicBezTo>
                <a:cubicBezTo>
                  <a:pt x="389030" y="176049"/>
                  <a:pt x="373075" y="180998"/>
                  <a:pt x="353964" y="174902"/>
                </a:cubicBezTo>
                <a:cubicBezTo>
                  <a:pt x="339873" y="170420"/>
                  <a:pt x="327754" y="162353"/>
                  <a:pt x="316316" y="153389"/>
                </a:cubicBezTo>
                <a:cubicBezTo>
                  <a:pt x="290805" y="133669"/>
                  <a:pt x="268736" y="110219"/>
                  <a:pt x="247079" y="86447"/>
                </a:cubicBezTo>
                <a:cubicBezTo>
                  <a:pt x="240392" y="79115"/>
                  <a:pt x="233831" y="71675"/>
                  <a:pt x="227143" y="64217"/>
                </a:cubicBezTo>
                <a:cubicBezTo>
                  <a:pt x="226588" y="65364"/>
                  <a:pt x="227305" y="66010"/>
                  <a:pt x="227556" y="66834"/>
                </a:cubicBezTo>
                <a:cubicBezTo>
                  <a:pt x="238474" y="97759"/>
                  <a:pt x="248872" y="128864"/>
                  <a:pt x="256240" y="160883"/>
                </a:cubicBezTo>
                <a:cubicBezTo>
                  <a:pt x="260865" y="181123"/>
                  <a:pt x="264774" y="201507"/>
                  <a:pt x="262425" y="222464"/>
                </a:cubicBezTo>
                <a:cubicBezTo>
                  <a:pt x="261188" y="233526"/>
                  <a:pt x="257961" y="243834"/>
                  <a:pt x="249571" y="251776"/>
                </a:cubicBezTo>
                <a:cubicBezTo>
                  <a:pt x="240518" y="260363"/>
                  <a:pt x="229151" y="263070"/>
                  <a:pt x="217212" y="263823"/>
                </a:cubicBezTo>
                <a:cubicBezTo>
                  <a:pt x="199607" y="264917"/>
                  <a:pt x="182378" y="262138"/>
                  <a:pt x="165221" y="258445"/>
                </a:cubicBezTo>
                <a:cubicBezTo>
                  <a:pt x="135694" y="252063"/>
                  <a:pt x="107010" y="242794"/>
                  <a:pt x="78469" y="233006"/>
                </a:cubicBezTo>
                <a:lnTo>
                  <a:pt x="63948" y="228040"/>
                </a:lnTo>
                <a:cubicBezTo>
                  <a:pt x="64760" y="229461"/>
                  <a:pt x="65830" y="230720"/>
                  <a:pt x="67103" y="231751"/>
                </a:cubicBezTo>
                <a:cubicBezTo>
                  <a:pt x="91843" y="253569"/>
                  <a:pt x="116243" y="275763"/>
                  <a:pt x="138258" y="300432"/>
                </a:cubicBezTo>
                <a:cubicBezTo>
                  <a:pt x="150718" y="314397"/>
                  <a:pt x="162353" y="328990"/>
                  <a:pt x="170349" y="346111"/>
                </a:cubicBezTo>
                <a:cubicBezTo>
                  <a:pt x="181858" y="370762"/>
                  <a:pt x="176982" y="390464"/>
                  <a:pt x="155271" y="407065"/>
                </a:cubicBezTo>
                <a:cubicBezTo>
                  <a:pt x="144264" y="415437"/>
                  <a:pt x="131966" y="421264"/>
                  <a:pt x="119093" y="426284"/>
                </a:cubicBezTo>
                <a:cubicBezTo>
                  <a:pt x="88240" y="438421"/>
                  <a:pt x="56096" y="446004"/>
                  <a:pt x="23826" y="453175"/>
                </a:cubicBezTo>
                <a:cubicBezTo>
                  <a:pt x="20043" y="454018"/>
                  <a:pt x="16225" y="454771"/>
                  <a:pt x="12442" y="455595"/>
                </a:cubicBezTo>
                <a:cubicBezTo>
                  <a:pt x="8659" y="456420"/>
                  <a:pt x="5145" y="457191"/>
                  <a:pt x="1345" y="458016"/>
                </a:cubicBezTo>
                <a:cubicBezTo>
                  <a:pt x="1848" y="458718"/>
                  <a:pt x="2667" y="459129"/>
                  <a:pt x="3532" y="459109"/>
                </a:cubicBezTo>
                <a:cubicBezTo>
                  <a:pt x="38616" y="466477"/>
                  <a:pt x="73611" y="474186"/>
                  <a:pt x="107512" y="486090"/>
                </a:cubicBezTo>
                <a:cubicBezTo>
                  <a:pt x="124812" y="492150"/>
                  <a:pt x="141736" y="499124"/>
                  <a:pt x="156383" y="510508"/>
                </a:cubicBezTo>
                <a:cubicBezTo>
                  <a:pt x="165347" y="517499"/>
                  <a:pt x="172625" y="525818"/>
                  <a:pt x="175297" y="537310"/>
                </a:cubicBezTo>
                <a:cubicBezTo>
                  <a:pt x="178075" y="549285"/>
                  <a:pt x="175010" y="560382"/>
                  <a:pt x="169918" y="571121"/>
                </a:cubicBezTo>
                <a:cubicBezTo>
                  <a:pt x="162586" y="586879"/>
                  <a:pt x="151991" y="600451"/>
                  <a:pt x="140607" y="613430"/>
                </a:cubicBezTo>
                <a:cubicBezTo>
                  <a:pt x="117659" y="639443"/>
                  <a:pt x="92023" y="662624"/>
                  <a:pt x="66081" y="685499"/>
                </a:cubicBezTo>
                <a:cubicBezTo>
                  <a:pt x="64869" y="686258"/>
                  <a:pt x="63898" y="687346"/>
                  <a:pt x="63285" y="688637"/>
                </a:cubicBezTo>
                <a:lnTo>
                  <a:pt x="67426" y="687256"/>
                </a:lnTo>
                <a:cubicBezTo>
                  <a:pt x="100502" y="675819"/>
                  <a:pt x="133651" y="664614"/>
                  <a:pt x="167982" y="657479"/>
                </a:cubicBezTo>
                <a:cubicBezTo>
                  <a:pt x="186322" y="653660"/>
                  <a:pt x="204788" y="650863"/>
                  <a:pt x="223558" y="653427"/>
                </a:cubicBezTo>
                <a:cubicBezTo>
                  <a:pt x="240249" y="655686"/>
                  <a:pt x="253031" y="663448"/>
                  <a:pt x="259037" y="680049"/>
                </a:cubicBezTo>
                <a:cubicBezTo>
                  <a:pt x="261373" y="686819"/>
                  <a:pt x="262619" y="693918"/>
                  <a:pt x="262730" y="701079"/>
                </a:cubicBezTo>
                <a:cubicBezTo>
                  <a:pt x="263339" y="718540"/>
                  <a:pt x="260399" y="735625"/>
                  <a:pt x="256634" y="752567"/>
                </a:cubicBezTo>
                <a:cubicBezTo>
                  <a:pt x="250324" y="781072"/>
                  <a:pt x="241360" y="808860"/>
                  <a:pt x="231948" y="836486"/>
                </a:cubicBezTo>
                <a:cubicBezTo>
                  <a:pt x="230155" y="841613"/>
                  <a:pt x="228363" y="846723"/>
                  <a:pt x="226570" y="851832"/>
                </a:cubicBezTo>
                <a:cubicBezTo>
                  <a:pt x="235408" y="842761"/>
                  <a:pt x="243691" y="833403"/>
                  <a:pt x="252135" y="824224"/>
                </a:cubicBezTo>
                <a:cubicBezTo>
                  <a:pt x="271694" y="802961"/>
                  <a:pt x="291737" y="782183"/>
                  <a:pt x="314541" y="764309"/>
                </a:cubicBezTo>
                <a:cubicBezTo>
                  <a:pt x="326983" y="754557"/>
                  <a:pt x="340016" y="745718"/>
                  <a:pt x="355452" y="741237"/>
                </a:cubicBezTo>
                <a:cubicBezTo>
                  <a:pt x="372071" y="736414"/>
                  <a:pt x="386520" y="740035"/>
                  <a:pt x="398801" y="752352"/>
                </a:cubicBezTo>
                <a:cubicBezTo>
                  <a:pt x="407962" y="761513"/>
                  <a:pt x="414219" y="772556"/>
                  <a:pt x="419579" y="784155"/>
                </a:cubicBezTo>
                <a:cubicBezTo>
                  <a:pt x="431089" y="809003"/>
                  <a:pt x="438224" y="835303"/>
                  <a:pt x="444893" y="861728"/>
                </a:cubicBezTo>
                <a:cubicBezTo>
                  <a:pt x="449303" y="879208"/>
                  <a:pt x="453014" y="896848"/>
                  <a:pt x="456940" y="915511"/>
                </a:cubicBezTo>
                <a:cubicBezTo>
                  <a:pt x="457442" y="913252"/>
                  <a:pt x="457729" y="911926"/>
                  <a:pt x="457998" y="910707"/>
                </a:cubicBezTo>
                <a:cubicBezTo>
                  <a:pt x="464577" y="879548"/>
                  <a:pt x="471462" y="848462"/>
                  <a:pt x="481304" y="818128"/>
                </a:cubicBezTo>
                <a:cubicBezTo>
                  <a:pt x="487668" y="798408"/>
                  <a:pt x="494947" y="779243"/>
                  <a:pt x="506851" y="762104"/>
                </a:cubicBezTo>
                <a:cubicBezTo>
                  <a:pt x="522651" y="739395"/>
                  <a:pt x="543131" y="733612"/>
                  <a:pt x="568289" y="744750"/>
                </a:cubicBezTo>
                <a:cubicBezTo>
                  <a:pt x="581824" y="750756"/>
                  <a:pt x="593675" y="759379"/>
                  <a:pt x="605005" y="768755"/>
                </a:cubicBezTo>
                <a:cubicBezTo>
                  <a:pt x="627110" y="787078"/>
                  <a:pt x="646848" y="807820"/>
                  <a:pt x="666174" y="828956"/>
                </a:cubicBezTo>
                <a:cubicBezTo>
                  <a:pt x="673202" y="836630"/>
                  <a:pt x="680068" y="844446"/>
                  <a:pt x="687006" y="852262"/>
                </a:cubicBezTo>
                <a:lnTo>
                  <a:pt x="687418" y="852047"/>
                </a:lnTo>
                <a:cubicBezTo>
                  <a:pt x="686934" y="850577"/>
                  <a:pt x="686450" y="849125"/>
                  <a:pt x="685948" y="847655"/>
                </a:cubicBezTo>
                <a:cubicBezTo>
                  <a:pt x="674959" y="816228"/>
                  <a:pt x="664435" y="784657"/>
                  <a:pt x="657264" y="752083"/>
                </a:cubicBezTo>
                <a:cubicBezTo>
                  <a:pt x="653123" y="733241"/>
                  <a:pt x="649734" y="714237"/>
                  <a:pt x="651796" y="694714"/>
                </a:cubicBezTo>
                <a:cubicBezTo>
                  <a:pt x="653159" y="681788"/>
                  <a:pt x="657174" y="670028"/>
                  <a:pt x="668092" y="661853"/>
                </a:cubicBezTo>
                <a:cubicBezTo>
                  <a:pt x="676465" y="655614"/>
                  <a:pt x="686253" y="653373"/>
                  <a:pt x="696418" y="652710"/>
                </a:cubicBezTo>
                <a:cubicBezTo>
                  <a:pt x="712033" y="651688"/>
                  <a:pt x="727397" y="653696"/>
                  <a:pt x="742653" y="656761"/>
                </a:cubicBezTo>
                <a:cubicBezTo>
                  <a:pt x="772987" y="662839"/>
                  <a:pt x="802406" y="672143"/>
                  <a:pt x="831646" y="682075"/>
                </a:cubicBezTo>
                <a:cubicBezTo>
                  <a:pt x="837885" y="684191"/>
                  <a:pt x="844196" y="686360"/>
                  <a:pt x="850363" y="688493"/>
                </a:cubicBezTo>
                <a:cubicBezTo>
                  <a:pt x="848918" y="686489"/>
                  <a:pt x="847218" y="684680"/>
                  <a:pt x="845307" y="683115"/>
                </a:cubicBezTo>
                <a:cubicBezTo>
                  <a:pt x="821123" y="661745"/>
                  <a:pt x="797279" y="640089"/>
                  <a:pt x="775802" y="615869"/>
                </a:cubicBezTo>
                <a:cubicBezTo>
                  <a:pt x="763360" y="601867"/>
                  <a:pt x="751671" y="587328"/>
                  <a:pt x="743819" y="570135"/>
                </a:cubicBezTo>
                <a:cubicBezTo>
                  <a:pt x="739857" y="561440"/>
                  <a:pt x="737186" y="552423"/>
                  <a:pt x="738046" y="542706"/>
                </a:cubicBezTo>
                <a:cubicBezTo>
                  <a:pt x="739193" y="530085"/>
                  <a:pt x="745845" y="520529"/>
                  <a:pt x="755221" y="51260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94" name="图形 93">
            <a:extLst>
              <a:ext uri="{FF2B5EF4-FFF2-40B4-BE49-F238E27FC236}">
                <a16:creationId xmlns:a16="http://schemas.microsoft.com/office/drawing/2014/main" id="{4D52CADF-08E9-7B54-1435-B820719BC22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4785" y="1441125"/>
            <a:ext cx="3591381" cy="2736000"/>
          </a:xfrm>
          <a:prstGeom prst="rect">
            <a:avLst/>
          </a:prstGeom>
        </p:spPr>
      </p:pic>
      <p:sp>
        <p:nvSpPr>
          <p:cNvPr id="95" name="图形 24">
            <a:extLst>
              <a:ext uri="{FF2B5EF4-FFF2-40B4-BE49-F238E27FC236}">
                <a16:creationId xmlns:a16="http://schemas.microsoft.com/office/drawing/2014/main" id="{7533B4B8-0B99-2A73-92B3-2C2069086568}"/>
              </a:ext>
            </a:extLst>
          </p:cNvPr>
          <p:cNvSpPr/>
          <p:nvPr/>
        </p:nvSpPr>
        <p:spPr>
          <a:xfrm flipH="1">
            <a:off x="562166" y="1441125"/>
            <a:ext cx="3743999" cy="2671630"/>
          </a:xfrm>
          <a:custGeom>
            <a:avLst/>
            <a:gdLst>
              <a:gd name="connsiteX0" fmla="*/ 1055722 w 1056130"/>
              <a:gd name="connsiteY0" fmla="*/ 1055122 h 1056130"/>
              <a:gd name="connsiteX1" fmla="*/ 1053322 w 1056130"/>
              <a:gd name="connsiteY1" fmla="*/ 1052842 h 1056130"/>
              <a:gd name="connsiteX2" fmla="*/ 1006948 w 1056130"/>
              <a:gd name="connsiteY2" fmla="*/ 1006492 h 1056130"/>
              <a:gd name="connsiteX3" fmla="*/ 949101 w 1056130"/>
              <a:gd name="connsiteY3" fmla="*/ 948549 h 1056130"/>
              <a:gd name="connsiteX4" fmla="*/ 946917 w 1056130"/>
              <a:gd name="connsiteY4" fmla="*/ 947013 h 1056130"/>
              <a:gd name="connsiteX5" fmla="*/ 949989 w 1056130"/>
              <a:gd name="connsiteY5" fmla="*/ 946317 h 1056130"/>
              <a:gd name="connsiteX6" fmla="*/ 1053202 w 1056130"/>
              <a:gd name="connsiteY6" fmla="*/ 946317 h 1056130"/>
              <a:gd name="connsiteX7" fmla="*/ 1055770 w 1056130"/>
              <a:gd name="connsiteY7" fmla="*/ 946557 h 1056130"/>
              <a:gd name="connsiteX8" fmla="*/ 1055770 w 1056130"/>
              <a:gd name="connsiteY8" fmla="*/ 944469 h 1056130"/>
              <a:gd name="connsiteX9" fmla="*/ 1053202 w 1056130"/>
              <a:gd name="connsiteY9" fmla="*/ 944709 h 1056130"/>
              <a:gd name="connsiteX10" fmla="*/ 947877 w 1056130"/>
              <a:gd name="connsiteY10" fmla="*/ 944709 h 1056130"/>
              <a:gd name="connsiteX11" fmla="*/ 943340 w 1056130"/>
              <a:gd name="connsiteY11" fmla="*/ 942668 h 1056130"/>
              <a:gd name="connsiteX12" fmla="*/ 941180 w 1056130"/>
              <a:gd name="connsiteY12" fmla="*/ 940388 h 1056130"/>
              <a:gd name="connsiteX13" fmla="*/ 884005 w 1056130"/>
              <a:gd name="connsiteY13" fmla="*/ 883237 h 1056130"/>
              <a:gd name="connsiteX14" fmla="*/ 881341 w 1056130"/>
              <a:gd name="connsiteY14" fmla="*/ 880117 h 1056130"/>
              <a:gd name="connsiteX15" fmla="*/ 884461 w 1056130"/>
              <a:gd name="connsiteY15" fmla="*/ 879877 h 1056130"/>
              <a:gd name="connsiteX16" fmla="*/ 1032175 w 1056130"/>
              <a:gd name="connsiteY16" fmla="*/ 879877 h 1056130"/>
              <a:gd name="connsiteX17" fmla="*/ 1049554 w 1056130"/>
              <a:gd name="connsiteY17" fmla="*/ 879877 h 1056130"/>
              <a:gd name="connsiteX18" fmla="*/ 1055770 w 1056130"/>
              <a:gd name="connsiteY18" fmla="*/ 881221 h 1056130"/>
              <a:gd name="connsiteX19" fmla="*/ 1055770 w 1056130"/>
              <a:gd name="connsiteY19" fmla="*/ 878076 h 1056130"/>
              <a:gd name="connsiteX20" fmla="*/ 1052410 w 1056130"/>
              <a:gd name="connsiteY20" fmla="*/ 877284 h 1056130"/>
              <a:gd name="connsiteX21" fmla="*/ 1020462 w 1056130"/>
              <a:gd name="connsiteY21" fmla="*/ 855970 h 1056130"/>
              <a:gd name="connsiteX22" fmla="*/ 987434 w 1056130"/>
              <a:gd name="connsiteY22" fmla="*/ 833887 h 1056130"/>
              <a:gd name="connsiteX23" fmla="*/ 985034 w 1056130"/>
              <a:gd name="connsiteY23" fmla="*/ 831991 h 1056130"/>
              <a:gd name="connsiteX24" fmla="*/ 987866 w 1056130"/>
              <a:gd name="connsiteY24" fmla="*/ 831799 h 1056130"/>
              <a:gd name="connsiteX25" fmla="*/ 1052890 w 1056130"/>
              <a:gd name="connsiteY25" fmla="*/ 831799 h 1056130"/>
              <a:gd name="connsiteX26" fmla="*/ 1055770 w 1056130"/>
              <a:gd name="connsiteY26" fmla="*/ 831799 h 1056130"/>
              <a:gd name="connsiteX27" fmla="*/ 1055770 w 1056130"/>
              <a:gd name="connsiteY27" fmla="*/ 830214 h 1056130"/>
              <a:gd name="connsiteX28" fmla="*/ 1053154 w 1056130"/>
              <a:gd name="connsiteY28" fmla="*/ 830214 h 1056130"/>
              <a:gd name="connsiteX29" fmla="*/ 984457 w 1056130"/>
              <a:gd name="connsiteY29" fmla="*/ 830214 h 1056130"/>
              <a:gd name="connsiteX30" fmla="*/ 979825 w 1056130"/>
              <a:gd name="connsiteY30" fmla="*/ 828822 h 1056130"/>
              <a:gd name="connsiteX31" fmla="*/ 932587 w 1056130"/>
              <a:gd name="connsiteY31" fmla="*/ 797234 h 1056130"/>
              <a:gd name="connsiteX32" fmla="*/ 930379 w 1056130"/>
              <a:gd name="connsiteY32" fmla="*/ 795842 h 1056130"/>
              <a:gd name="connsiteX33" fmla="*/ 930595 w 1056130"/>
              <a:gd name="connsiteY33" fmla="*/ 794906 h 1056130"/>
              <a:gd name="connsiteX34" fmla="*/ 932683 w 1056130"/>
              <a:gd name="connsiteY34" fmla="*/ 794786 h 1056130"/>
              <a:gd name="connsiteX35" fmla="*/ 1055770 w 1056130"/>
              <a:gd name="connsiteY35" fmla="*/ 794786 h 1056130"/>
              <a:gd name="connsiteX36" fmla="*/ 1055770 w 1056130"/>
              <a:gd name="connsiteY36" fmla="*/ 794258 h 1056130"/>
              <a:gd name="connsiteX37" fmla="*/ 929923 w 1056130"/>
              <a:gd name="connsiteY37" fmla="*/ 794258 h 1056130"/>
              <a:gd name="connsiteX38" fmla="*/ 927162 w 1056130"/>
              <a:gd name="connsiteY38" fmla="*/ 793754 h 1056130"/>
              <a:gd name="connsiteX39" fmla="*/ 898095 w 1056130"/>
              <a:gd name="connsiteY39" fmla="*/ 774240 h 1056130"/>
              <a:gd name="connsiteX40" fmla="*/ 889334 w 1056130"/>
              <a:gd name="connsiteY40" fmla="*/ 768383 h 1056130"/>
              <a:gd name="connsiteX41" fmla="*/ 887630 w 1056130"/>
              <a:gd name="connsiteY41" fmla="*/ 766775 h 1056130"/>
              <a:gd name="connsiteX42" fmla="*/ 1000155 w 1056130"/>
              <a:gd name="connsiteY42" fmla="*/ 766775 h 1056130"/>
              <a:gd name="connsiteX43" fmla="*/ 1004668 w 1056130"/>
              <a:gd name="connsiteY43" fmla="*/ 767879 h 1056130"/>
              <a:gd name="connsiteX44" fmla="*/ 1055242 w 1056130"/>
              <a:gd name="connsiteY44" fmla="*/ 793226 h 1056130"/>
              <a:gd name="connsiteX45" fmla="*/ 1055722 w 1056130"/>
              <a:gd name="connsiteY45" fmla="*/ 793226 h 1056130"/>
              <a:gd name="connsiteX46" fmla="*/ 1055722 w 1056130"/>
              <a:gd name="connsiteY46" fmla="*/ 791642 h 1056130"/>
              <a:gd name="connsiteX47" fmla="*/ 1007188 w 1056130"/>
              <a:gd name="connsiteY47" fmla="*/ 767351 h 1056130"/>
              <a:gd name="connsiteX48" fmla="*/ 1007188 w 1056130"/>
              <a:gd name="connsiteY48" fmla="*/ 766919 h 1056130"/>
              <a:gd name="connsiteX49" fmla="*/ 1009133 w 1056130"/>
              <a:gd name="connsiteY49" fmla="*/ 766799 h 1056130"/>
              <a:gd name="connsiteX50" fmla="*/ 1053850 w 1056130"/>
              <a:gd name="connsiteY50" fmla="*/ 766799 h 1056130"/>
              <a:gd name="connsiteX51" fmla="*/ 1055674 w 1056130"/>
              <a:gd name="connsiteY51" fmla="*/ 766799 h 1056130"/>
              <a:gd name="connsiteX52" fmla="*/ 1055674 w 1056130"/>
              <a:gd name="connsiteY52" fmla="*/ 765214 h 1056130"/>
              <a:gd name="connsiteX53" fmla="*/ 1045161 w 1056130"/>
              <a:gd name="connsiteY53" fmla="*/ 765214 h 1056130"/>
              <a:gd name="connsiteX54" fmla="*/ 1005196 w 1056130"/>
              <a:gd name="connsiteY54" fmla="*/ 765214 h 1056130"/>
              <a:gd name="connsiteX55" fmla="*/ 1001404 w 1056130"/>
              <a:gd name="connsiteY55" fmla="*/ 764446 h 1056130"/>
              <a:gd name="connsiteX56" fmla="*/ 962855 w 1056130"/>
              <a:gd name="connsiteY56" fmla="*/ 745244 h 1056130"/>
              <a:gd name="connsiteX57" fmla="*/ 960983 w 1056130"/>
              <a:gd name="connsiteY57" fmla="*/ 743804 h 1056130"/>
              <a:gd name="connsiteX58" fmla="*/ 1055698 w 1056130"/>
              <a:gd name="connsiteY58" fmla="*/ 743804 h 1056130"/>
              <a:gd name="connsiteX59" fmla="*/ 1055698 w 1056130"/>
              <a:gd name="connsiteY59" fmla="*/ 742220 h 1056130"/>
              <a:gd name="connsiteX60" fmla="*/ 959374 w 1056130"/>
              <a:gd name="connsiteY60" fmla="*/ 742220 h 1056130"/>
              <a:gd name="connsiteX61" fmla="*/ 954574 w 1056130"/>
              <a:gd name="connsiteY61" fmla="*/ 741115 h 1056130"/>
              <a:gd name="connsiteX62" fmla="*/ 925194 w 1056130"/>
              <a:gd name="connsiteY62" fmla="*/ 726330 h 1056130"/>
              <a:gd name="connsiteX63" fmla="*/ 923346 w 1056130"/>
              <a:gd name="connsiteY63" fmla="*/ 724817 h 1056130"/>
              <a:gd name="connsiteX64" fmla="*/ 1013261 w 1056130"/>
              <a:gd name="connsiteY64" fmla="*/ 724817 h 1056130"/>
              <a:gd name="connsiteX65" fmla="*/ 1018350 w 1056130"/>
              <a:gd name="connsiteY65" fmla="*/ 725778 h 1056130"/>
              <a:gd name="connsiteX66" fmla="*/ 1054714 w 1056130"/>
              <a:gd name="connsiteY66" fmla="*/ 740371 h 1056130"/>
              <a:gd name="connsiteX67" fmla="*/ 1055698 w 1056130"/>
              <a:gd name="connsiteY67" fmla="*/ 740635 h 1056130"/>
              <a:gd name="connsiteX68" fmla="*/ 1055698 w 1056130"/>
              <a:gd name="connsiteY68" fmla="*/ 739051 h 1056130"/>
              <a:gd name="connsiteX69" fmla="*/ 1021518 w 1056130"/>
              <a:gd name="connsiteY69" fmla="*/ 725298 h 1056130"/>
              <a:gd name="connsiteX70" fmla="*/ 1021638 w 1056130"/>
              <a:gd name="connsiteY70" fmla="*/ 724817 h 1056130"/>
              <a:gd name="connsiteX71" fmla="*/ 1055698 w 1056130"/>
              <a:gd name="connsiteY71" fmla="*/ 724817 h 1056130"/>
              <a:gd name="connsiteX72" fmla="*/ 1055698 w 1056130"/>
              <a:gd name="connsiteY72" fmla="*/ 723257 h 1056130"/>
              <a:gd name="connsiteX73" fmla="*/ 1018614 w 1056130"/>
              <a:gd name="connsiteY73" fmla="*/ 723257 h 1056130"/>
              <a:gd name="connsiteX74" fmla="*/ 1014293 w 1056130"/>
              <a:gd name="connsiteY74" fmla="*/ 722441 h 1056130"/>
              <a:gd name="connsiteX75" fmla="*/ 983809 w 1056130"/>
              <a:gd name="connsiteY75" fmla="*/ 710200 h 1056130"/>
              <a:gd name="connsiteX76" fmla="*/ 981961 w 1056130"/>
              <a:gd name="connsiteY76" fmla="*/ 709288 h 1056130"/>
              <a:gd name="connsiteX77" fmla="*/ 983353 w 1056130"/>
              <a:gd name="connsiteY77" fmla="*/ 708951 h 1056130"/>
              <a:gd name="connsiteX78" fmla="*/ 1054690 w 1056130"/>
              <a:gd name="connsiteY78" fmla="*/ 708951 h 1056130"/>
              <a:gd name="connsiteX79" fmla="*/ 1055722 w 1056130"/>
              <a:gd name="connsiteY79" fmla="*/ 708951 h 1056130"/>
              <a:gd name="connsiteX80" fmla="*/ 1055722 w 1056130"/>
              <a:gd name="connsiteY80" fmla="*/ 707367 h 1056130"/>
              <a:gd name="connsiteX81" fmla="*/ 1052842 w 1056130"/>
              <a:gd name="connsiteY81" fmla="*/ 707367 h 1056130"/>
              <a:gd name="connsiteX82" fmla="*/ 979105 w 1056130"/>
              <a:gd name="connsiteY82" fmla="*/ 707367 h 1056130"/>
              <a:gd name="connsiteX83" fmla="*/ 974520 w 1056130"/>
              <a:gd name="connsiteY83" fmla="*/ 706503 h 1056130"/>
              <a:gd name="connsiteX84" fmla="*/ 950349 w 1056130"/>
              <a:gd name="connsiteY84" fmla="*/ 696902 h 1056130"/>
              <a:gd name="connsiteX85" fmla="*/ 949293 w 1056130"/>
              <a:gd name="connsiteY85" fmla="*/ 696494 h 1056130"/>
              <a:gd name="connsiteX86" fmla="*/ 949293 w 1056130"/>
              <a:gd name="connsiteY86" fmla="*/ 696494 h 1056130"/>
              <a:gd name="connsiteX87" fmla="*/ 948213 w 1056130"/>
              <a:gd name="connsiteY87" fmla="*/ 695534 h 1056130"/>
              <a:gd name="connsiteX88" fmla="*/ 1022982 w 1056130"/>
              <a:gd name="connsiteY88" fmla="*/ 695534 h 1056130"/>
              <a:gd name="connsiteX89" fmla="*/ 1027615 w 1056130"/>
              <a:gd name="connsiteY89" fmla="*/ 696326 h 1056130"/>
              <a:gd name="connsiteX90" fmla="*/ 1054018 w 1056130"/>
              <a:gd name="connsiteY90" fmla="*/ 705111 h 1056130"/>
              <a:gd name="connsiteX91" fmla="*/ 1055770 w 1056130"/>
              <a:gd name="connsiteY91" fmla="*/ 705471 h 1056130"/>
              <a:gd name="connsiteX92" fmla="*/ 1055770 w 1056130"/>
              <a:gd name="connsiteY92" fmla="*/ 703887 h 1056130"/>
              <a:gd name="connsiteX93" fmla="*/ 1032103 w 1056130"/>
              <a:gd name="connsiteY93" fmla="*/ 696158 h 1056130"/>
              <a:gd name="connsiteX94" fmla="*/ 1032103 w 1056130"/>
              <a:gd name="connsiteY94" fmla="*/ 695606 h 1056130"/>
              <a:gd name="connsiteX95" fmla="*/ 1055698 w 1056130"/>
              <a:gd name="connsiteY95" fmla="*/ 695462 h 1056130"/>
              <a:gd name="connsiteX96" fmla="*/ 1055698 w 1056130"/>
              <a:gd name="connsiteY96" fmla="*/ 693878 h 1056130"/>
              <a:gd name="connsiteX97" fmla="*/ 1026487 w 1056130"/>
              <a:gd name="connsiteY97" fmla="*/ 693878 h 1056130"/>
              <a:gd name="connsiteX98" fmla="*/ 1024422 w 1056130"/>
              <a:gd name="connsiteY98" fmla="*/ 693494 h 1056130"/>
              <a:gd name="connsiteX99" fmla="*/ 998019 w 1056130"/>
              <a:gd name="connsiteY99" fmla="*/ 684709 h 1056130"/>
              <a:gd name="connsiteX100" fmla="*/ 997107 w 1056130"/>
              <a:gd name="connsiteY100" fmla="*/ 684132 h 1056130"/>
              <a:gd name="connsiteX101" fmla="*/ 999651 w 1056130"/>
              <a:gd name="connsiteY101" fmla="*/ 683868 h 1056130"/>
              <a:gd name="connsiteX102" fmla="*/ 1052842 w 1056130"/>
              <a:gd name="connsiteY102" fmla="*/ 683868 h 1056130"/>
              <a:gd name="connsiteX103" fmla="*/ 1055722 w 1056130"/>
              <a:gd name="connsiteY103" fmla="*/ 683868 h 1056130"/>
              <a:gd name="connsiteX104" fmla="*/ 1055722 w 1056130"/>
              <a:gd name="connsiteY104" fmla="*/ 682284 h 1056130"/>
              <a:gd name="connsiteX105" fmla="*/ 1053106 w 1056130"/>
              <a:gd name="connsiteY105" fmla="*/ 682284 h 1056130"/>
              <a:gd name="connsiteX106" fmla="*/ 993315 w 1056130"/>
              <a:gd name="connsiteY106" fmla="*/ 682284 h 1056130"/>
              <a:gd name="connsiteX107" fmla="*/ 988682 w 1056130"/>
              <a:gd name="connsiteY107" fmla="*/ 681564 h 1056130"/>
              <a:gd name="connsiteX108" fmla="*/ 969000 w 1056130"/>
              <a:gd name="connsiteY108" fmla="*/ 674915 h 1056130"/>
              <a:gd name="connsiteX109" fmla="*/ 967127 w 1056130"/>
              <a:gd name="connsiteY109" fmla="*/ 673739 h 1056130"/>
              <a:gd name="connsiteX110" fmla="*/ 1030399 w 1056130"/>
              <a:gd name="connsiteY110" fmla="*/ 673739 h 1056130"/>
              <a:gd name="connsiteX111" fmla="*/ 1032799 w 1056130"/>
              <a:gd name="connsiteY111" fmla="*/ 673907 h 1056130"/>
              <a:gd name="connsiteX112" fmla="*/ 1055770 w 1056130"/>
              <a:gd name="connsiteY112" fmla="*/ 680604 h 1056130"/>
              <a:gd name="connsiteX113" fmla="*/ 1055770 w 1056130"/>
              <a:gd name="connsiteY113" fmla="*/ 679020 h 1056130"/>
              <a:gd name="connsiteX114" fmla="*/ 1042065 w 1056130"/>
              <a:gd name="connsiteY114" fmla="*/ 674867 h 1056130"/>
              <a:gd name="connsiteX115" fmla="*/ 1039664 w 1056130"/>
              <a:gd name="connsiteY115" fmla="*/ 673739 h 1056130"/>
              <a:gd name="connsiteX116" fmla="*/ 1055866 w 1056130"/>
              <a:gd name="connsiteY116" fmla="*/ 673739 h 1056130"/>
              <a:gd name="connsiteX117" fmla="*/ 1055866 w 1056130"/>
              <a:gd name="connsiteY117" fmla="*/ 672155 h 1056130"/>
              <a:gd name="connsiteX118" fmla="*/ 1034720 w 1056130"/>
              <a:gd name="connsiteY118" fmla="*/ 672155 h 1056130"/>
              <a:gd name="connsiteX119" fmla="*/ 1030567 w 1056130"/>
              <a:gd name="connsiteY119" fmla="*/ 671603 h 1056130"/>
              <a:gd name="connsiteX120" fmla="*/ 1010669 w 1056130"/>
              <a:gd name="connsiteY120" fmla="*/ 665866 h 1056130"/>
              <a:gd name="connsiteX121" fmla="*/ 1008652 w 1056130"/>
              <a:gd name="connsiteY121" fmla="*/ 664858 h 1056130"/>
              <a:gd name="connsiteX122" fmla="*/ 1052842 w 1056130"/>
              <a:gd name="connsiteY122" fmla="*/ 664858 h 1056130"/>
              <a:gd name="connsiteX123" fmla="*/ 1055722 w 1056130"/>
              <a:gd name="connsiteY123" fmla="*/ 664858 h 1056130"/>
              <a:gd name="connsiteX124" fmla="*/ 1055722 w 1056130"/>
              <a:gd name="connsiteY124" fmla="*/ 663274 h 1056130"/>
              <a:gd name="connsiteX125" fmla="*/ 1047825 w 1056130"/>
              <a:gd name="connsiteY125" fmla="*/ 663274 h 1056130"/>
              <a:gd name="connsiteX126" fmla="*/ 1004116 w 1056130"/>
              <a:gd name="connsiteY126" fmla="*/ 663274 h 1056130"/>
              <a:gd name="connsiteX127" fmla="*/ 999195 w 1056130"/>
              <a:gd name="connsiteY127" fmla="*/ 662626 h 1056130"/>
              <a:gd name="connsiteX128" fmla="*/ 984553 w 1056130"/>
              <a:gd name="connsiteY128" fmla="*/ 658401 h 1056130"/>
              <a:gd name="connsiteX129" fmla="*/ 982153 w 1056130"/>
              <a:gd name="connsiteY129" fmla="*/ 657609 h 1056130"/>
              <a:gd name="connsiteX130" fmla="*/ 984553 w 1056130"/>
              <a:gd name="connsiteY130" fmla="*/ 657129 h 1056130"/>
              <a:gd name="connsiteX131" fmla="*/ 1036160 w 1056130"/>
              <a:gd name="connsiteY131" fmla="*/ 657129 h 1056130"/>
              <a:gd name="connsiteX132" fmla="*/ 1039808 w 1056130"/>
              <a:gd name="connsiteY132" fmla="*/ 657585 h 1056130"/>
              <a:gd name="connsiteX133" fmla="*/ 1055866 w 1056130"/>
              <a:gd name="connsiteY133" fmla="*/ 661618 h 1056130"/>
              <a:gd name="connsiteX134" fmla="*/ 1055866 w 1056130"/>
              <a:gd name="connsiteY134" fmla="*/ 660033 h 1056130"/>
              <a:gd name="connsiteX135" fmla="*/ 1046409 w 1056130"/>
              <a:gd name="connsiteY135" fmla="*/ 657633 h 1056130"/>
              <a:gd name="connsiteX136" fmla="*/ 1055866 w 1056130"/>
              <a:gd name="connsiteY136" fmla="*/ 656889 h 1056130"/>
              <a:gd name="connsiteX137" fmla="*/ 1055866 w 1056130"/>
              <a:gd name="connsiteY137" fmla="*/ 655833 h 1056130"/>
              <a:gd name="connsiteX138" fmla="*/ 1050658 w 1056130"/>
              <a:gd name="connsiteY138" fmla="*/ 655617 h 1056130"/>
              <a:gd name="connsiteX139" fmla="*/ 1025407 w 1056130"/>
              <a:gd name="connsiteY139" fmla="*/ 652281 h 1056130"/>
              <a:gd name="connsiteX140" fmla="*/ 1018830 w 1056130"/>
              <a:gd name="connsiteY140" fmla="*/ 650504 h 1056130"/>
              <a:gd name="connsiteX141" fmla="*/ 1018518 w 1056130"/>
              <a:gd name="connsiteY141" fmla="*/ 650000 h 1056130"/>
              <a:gd name="connsiteX142" fmla="*/ 1052842 w 1056130"/>
              <a:gd name="connsiteY142" fmla="*/ 650000 h 1056130"/>
              <a:gd name="connsiteX143" fmla="*/ 1055722 w 1056130"/>
              <a:gd name="connsiteY143" fmla="*/ 650000 h 1056130"/>
              <a:gd name="connsiteX144" fmla="*/ 1055722 w 1056130"/>
              <a:gd name="connsiteY144" fmla="*/ 648416 h 1056130"/>
              <a:gd name="connsiteX145" fmla="*/ 1038920 w 1056130"/>
              <a:gd name="connsiteY145" fmla="*/ 648416 h 1056130"/>
              <a:gd name="connsiteX146" fmla="*/ 1012397 w 1056130"/>
              <a:gd name="connsiteY146" fmla="*/ 648416 h 1056130"/>
              <a:gd name="connsiteX147" fmla="*/ 1008004 w 1056130"/>
              <a:gd name="connsiteY147" fmla="*/ 647888 h 1056130"/>
              <a:gd name="connsiteX148" fmla="*/ 994995 w 1056130"/>
              <a:gd name="connsiteY148" fmla="*/ 644648 h 1056130"/>
              <a:gd name="connsiteX149" fmla="*/ 994203 w 1056130"/>
              <a:gd name="connsiteY149" fmla="*/ 644408 h 1056130"/>
              <a:gd name="connsiteX150" fmla="*/ 994011 w 1056130"/>
              <a:gd name="connsiteY150" fmla="*/ 644408 h 1056130"/>
              <a:gd name="connsiteX151" fmla="*/ 993315 w 1056130"/>
              <a:gd name="connsiteY151" fmla="*/ 644048 h 1056130"/>
              <a:gd name="connsiteX152" fmla="*/ 995403 w 1056130"/>
              <a:gd name="connsiteY152" fmla="*/ 643759 h 1056130"/>
              <a:gd name="connsiteX153" fmla="*/ 1039520 w 1056130"/>
              <a:gd name="connsiteY153" fmla="*/ 643759 h 1056130"/>
              <a:gd name="connsiteX154" fmla="*/ 1049121 w 1056130"/>
              <a:gd name="connsiteY154" fmla="*/ 645464 h 1056130"/>
              <a:gd name="connsiteX155" fmla="*/ 1055794 w 1056130"/>
              <a:gd name="connsiteY155" fmla="*/ 646856 h 1056130"/>
              <a:gd name="connsiteX156" fmla="*/ 1055794 w 1056130"/>
              <a:gd name="connsiteY156" fmla="*/ 645080 h 1056130"/>
              <a:gd name="connsiteX157" fmla="*/ 1050706 w 1056130"/>
              <a:gd name="connsiteY157" fmla="*/ 643495 h 1056130"/>
              <a:gd name="connsiteX158" fmla="*/ 1055794 w 1056130"/>
              <a:gd name="connsiteY158" fmla="*/ 643495 h 1056130"/>
              <a:gd name="connsiteX159" fmla="*/ 1055794 w 1056130"/>
              <a:gd name="connsiteY159" fmla="*/ 641911 h 1056130"/>
              <a:gd name="connsiteX160" fmla="*/ 1026199 w 1056130"/>
              <a:gd name="connsiteY160" fmla="*/ 638215 h 1056130"/>
              <a:gd name="connsiteX161" fmla="*/ 1055794 w 1056130"/>
              <a:gd name="connsiteY161" fmla="*/ 638215 h 1056130"/>
              <a:gd name="connsiteX162" fmla="*/ 1055794 w 1056130"/>
              <a:gd name="connsiteY162" fmla="*/ 636631 h 1056130"/>
              <a:gd name="connsiteX163" fmla="*/ 1030111 w 1056130"/>
              <a:gd name="connsiteY163" fmla="*/ 636631 h 1056130"/>
              <a:gd name="connsiteX164" fmla="*/ 1009565 w 1056130"/>
              <a:gd name="connsiteY164" fmla="*/ 635046 h 1056130"/>
              <a:gd name="connsiteX165" fmla="*/ 1007860 w 1056130"/>
              <a:gd name="connsiteY165" fmla="*/ 634638 h 1056130"/>
              <a:gd name="connsiteX166" fmla="*/ 1007620 w 1056130"/>
              <a:gd name="connsiteY166" fmla="*/ 634518 h 1056130"/>
              <a:gd name="connsiteX167" fmla="*/ 1007380 w 1056130"/>
              <a:gd name="connsiteY167" fmla="*/ 634518 h 1056130"/>
              <a:gd name="connsiteX168" fmla="*/ 1005748 w 1056130"/>
              <a:gd name="connsiteY168" fmla="*/ 634086 h 1056130"/>
              <a:gd name="connsiteX169" fmla="*/ 1004884 w 1056130"/>
              <a:gd name="connsiteY169" fmla="*/ 633918 h 1056130"/>
              <a:gd name="connsiteX170" fmla="*/ 1004884 w 1056130"/>
              <a:gd name="connsiteY170" fmla="*/ 633918 h 1056130"/>
              <a:gd name="connsiteX171" fmla="*/ 1003108 w 1056130"/>
              <a:gd name="connsiteY171" fmla="*/ 633462 h 1056130"/>
              <a:gd name="connsiteX172" fmla="*/ 1002964 w 1056130"/>
              <a:gd name="connsiteY172" fmla="*/ 633342 h 1056130"/>
              <a:gd name="connsiteX173" fmla="*/ 1002796 w 1056130"/>
              <a:gd name="connsiteY173" fmla="*/ 633342 h 1056130"/>
              <a:gd name="connsiteX174" fmla="*/ 1002076 w 1056130"/>
              <a:gd name="connsiteY174" fmla="*/ 633150 h 1056130"/>
              <a:gd name="connsiteX175" fmla="*/ 1002388 w 1056130"/>
              <a:gd name="connsiteY175" fmla="*/ 632430 h 1056130"/>
              <a:gd name="connsiteX176" fmla="*/ 1004500 w 1056130"/>
              <a:gd name="connsiteY176" fmla="*/ 632430 h 1056130"/>
              <a:gd name="connsiteX177" fmla="*/ 1043025 w 1056130"/>
              <a:gd name="connsiteY177" fmla="*/ 632430 h 1056130"/>
              <a:gd name="connsiteX178" fmla="*/ 1045785 w 1056130"/>
              <a:gd name="connsiteY178" fmla="*/ 632886 h 1056130"/>
              <a:gd name="connsiteX179" fmla="*/ 1046649 w 1056130"/>
              <a:gd name="connsiteY179" fmla="*/ 633030 h 1056130"/>
              <a:gd name="connsiteX180" fmla="*/ 1046649 w 1056130"/>
              <a:gd name="connsiteY180" fmla="*/ 633030 h 1056130"/>
              <a:gd name="connsiteX181" fmla="*/ 1048425 w 1056130"/>
              <a:gd name="connsiteY181" fmla="*/ 633414 h 1056130"/>
              <a:gd name="connsiteX182" fmla="*/ 1049290 w 1056130"/>
              <a:gd name="connsiteY182" fmla="*/ 633558 h 1056130"/>
              <a:gd name="connsiteX183" fmla="*/ 1049290 w 1056130"/>
              <a:gd name="connsiteY183" fmla="*/ 633558 h 1056130"/>
              <a:gd name="connsiteX184" fmla="*/ 1051066 w 1056130"/>
              <a:gd name="connsiteY184" fmla="*/ 633942 h 1056130"/>
              <a:gd name="connsiteX185" fmla="*/ 1051906 w 1056130"/>
              <a:gd name="connsiteY185" fmla="*/ 634086 h 1056130"/>
              <a:gd name="connsiteX186" fmla="*/ 1051906 w 1056130"/>
              <a:gd name="connsiteY186" fmla="*/ 634086 h 1056130"/>
              <a:gd name="connsiteX187" fmla="*/ 1053682 w 1056130"/>
              <a:gd name="connsiteY187" fmla="*/ 634470 h 1056130"/>
              <a:gd name="connsiteX188" fmla="*/ 1055794 w 1056130"/>
              <a:gd name="connsiteY188" fmla="*/ 635070 h 1056130"/>
              <a:gd name="connsiteX189" fmla="*/ 1055794 w 1056130"/>
              <a:gd name="connsiteY189" fmla="*/ 633486 h 1056130"/>
              <a:gd name="connsiteX190" fmla="*/ 1055002 w 1056130"/>
              <a:gd name="connsiteY190" fmla="*/ 633486 h 1056130"/>
              <a:gd name="connsiteX191" fmla="*/ 1054138 w 1056130"/>
              <a:gd name="connsiteY191" fmla="*/ 632838 h 1056130"/>
              <a:gd name="connsiteX192" fmla="*/ 1055002 w 1056130"/>
              <a:gd name="connsiteY192" fmla="*/ 632430 h 1056130"/>
              <a:gd name="connsiteX193" fmla="*/ 1055794 w 1056130"/>
              <a:gd name="connsiteY193" fmla="*/ 632430 h 1056130"/>
              <a:gd name="connsiteX194" fmla="*/ 1055794 w 1056130"/>
              <a:gd name="connsiteY194" fmla="*/ 631902 h 1056130"/>
              <a:gd name="connsiteX195" fmla="*/ 1047681 w 1056130"/>
              <a:gd name="connsiteY195" fmla="*/ 631902 h 1056130"/>
              <a:gd name="connsiteX196" fmla="*/ 1045281 w 1056130"/>
              <a:gd name="connsiteY196" fmla="*/ 631446 h 1056130"/>
              <a:gd name="connsiteX197" fmla="*/ 1044441 w 1056130"/>
              <a:gd name="connsiteY197" fmla="*/ 631278 h 1056130"/>
              <a:gd name="connsiteX198" fmla="*/ 1044441 w 1056130"/>
              <a:gd name="connsiteY198" fmla="*/ 631278 h 1056130"/>
              <a:gd name="connsiteX199" fmla="*/ 1042641 w 1056130"/>
              <a:gd name="connsiteY199" fmla="*/ 630894 h 1056130"/>
              <a:gd name="connsiteX200" fmla="*/ 1041825 w 1056130"/>
              <a:gd name="connsiteY200" fmla="*/ 630774 h 1056130"/>
              <a:gd name="connsiteX201" fmla="*/ 1041825 w 1056130"/>
              <a:gd name="connsiteY201" fmla="*/ 630774 h 1056130"/>
              <a:gd name="connsiteX202" fmla="*/ 1040024 w 1056130"/>
              <a:gd name="connsiteY202" fmla="*/ 630366 h 1056130"/>
              <a:gd name="connsiteX203" fmla="*/ 1039184 w 1056130"/>
              <a:gd name="connsiteY203" fmla="*/ 630246 h 1056130"/>
              <a:gd name="connsiteX204" fmla="*/ 1039184 w 1056130"/>
              <a:gd name="connsiteY204" fmla="*/ 630246 h 1056130"/>
              <a:gd name="connsiteX205" fmla="*/ 1037384 w 1056130"/>
              <a:gd name="connsiteY205" fmla="*/ 629838 h 1056130"/>
              <a:gd name="connsiteX206" fmla="*/ 1036544 w 1056130"/>
              <a:gd name="connsiteY206" fmla="*/ 629718 h 1056130"/>
              <a:gd name="connsiteX207" fmla="*/ 1036544 w 1056130"/>
              <a:gd name="connsiteY207" fmla="*/ 629718 h 1056130"/>
              <a:gd name="connsiteX208" fmla="*/ 1034744 w 1056130"/>
              <a:gd name="connsiteY208" fmla="*/ 629334 h 1056130"/>
              <a:gd name="connsiteX209" fmla="*/ 1032823 w 1056130"/>
              <a:gd name="connsiteY209" fmla="*/ 628614 h 1056130"/>
              <a:gd name="connsiteX210" fmla="*/ 1032823 w 1056130"/>
              <a:gd name="connsiteY210" fmla="*/ 628278 h 1056130"/>
              <a:gd name="connsiteX211" fmla="*/ 1055818 w 1056130"/>
              <a:gd name="connsiteY211" fmla="*/ 628278 h 1056130"/>
              <a:gd name="connsiteX212" fmla="*/ 1055818 w 1056130"/>
              <a:gd name="connsiteY212" fmla="*/ 626693 h 1056130"/>
              <a:gd name="connsiteX213" fmla="*/ 1028767 w 1056130"/>
              <a:gd name="connsiteY213" fmla="*/ 626861 h 1056130"/>
              <a:gd name="connsiteX214" fmla="*/ 1013189 w 1056130"/>
              <a:gd name="connsiteY214" fmla="*/ 624965 h 1056130"/>
              <a:gd name="connsiteX215" fmla="*/ 1011797 w 1056130"/>
              <a:gd name="connsiteY215" fmla="*/ 624149 h 1056130"/>
              <a:gd name="connsiteX216" fmla="*/ 1014485 w 1056130"/>
              <a:gd name="connsiteY216" fmla="*/ 624149 h 1056130"/>
              <a:gd name="connsiteX217" fmla="*/ 1045689 w 1056130"/>
              <a:gd name="connsiteY217" fmla="*/ 624149 h 1056130"/>
              <a:gd name="connsiteX218" fmla="*/ 1055770 w 1056130"/>
              <a:gd name="connsiteY218" fmla="*/ 625661 h 1056130"/>
              <a:gd name="connsiteX219" fmla="*/ 1055770 w 1056130"/>
              <a:gd name="connsiteY219" fmla="*/ 622517 h 1056130"/>
              <a:gd name="connsiteX220" fmla="*/ 1050778 w 1056130"/>
              <a:gd name="connsiteY220" fmla="*/ 622517 h 1056130"/>
              <a:gd name="connsiteX221" fmla="*/ 1049170 w 1056130"/>
              <a:gd name="connsiteY221" fmla="*/ 620837 h 1056130"/>
              <a:gd name="connsiteX222" fmla="*/ 1049170 w 1056130"/>
              <a:gd name="connsiteY222" fmla="*/ 619252 h 1056130"/>
              <a:gd name="connsiteX223" fmla="*/ 1049170 w 1056130"/>
              <a:gd name="connsiteY223" fmla="*/ 580272 h 1056130"/>
              <a:gd name="connsiteX224" fmla="*/ 1049170 w 1056130"/>
              <a:gd name="connsiteY224" fmla="*/ 578447 h 1056130"/>
              <a:gd name="connsiteX225" fmla="*/ 1050538 w 1056130"/>
              <a:gd name="connsiteY225" fmla="*/ 577031 h 1056130"/>
              <a:gd name="connsiteX226" fmla="*/ 1055746 w 1056130"/>
              <a:gd name="connsiteY226" fmla="*/ 576791 h 1056130"/>
              <a:gd name="connsiteX227" fmla="*/ 1055746 w 1056130"/>
              <a:gd name="connsiteY227" fmla="*/ 575735 h 1056130"/>
              <a:gd name="connsiteX228" fmla="*/ 1050562 w 1056130"/>
              <a:gd name="connsiteY228" fmla="*/ 575495 h 1056130"/>
              <a:gd name="connsiteX229" fmla="*/ 1049170 w 1056130"/>
              <a:gd name="connsiteY229" fmla="*/ 574103 h 1056130"/>
              <a:gd name="connsiteX230" fmla="*/ 1049170 w 1056130"/>
              <a:gd name="connsiteY230" fmla="*/ 572519 h 1056130"/>
              <a:gd name="connsiteX231" fmla="*/ 1049170 w 1056130"/>
              <a:gd name="connsiteY231" fmla="*/ 533010 h 1056130"/>
              <a:gd name="connsiteX232" fmla="*/ 1049170 w 1056130"/>
              <a:gd name="connsiteY232" fmla="*/ 531450 h 1056130"/>
              <a:gd name="connsiteX233" fmla="*/ 1050754 w 1056130"/>
              <a:gd name="connsiteY233" fmla="*/ 529745 h 1056130"/>
              <a:gd name="connsiteX234" fmla="*/ 1055746 w 1056130"/>
              <a:gd name="connsiteY234" fmla="*/ 529745 h 1056130"/>
              <a:gd name="connsiteX235" fmla="*/ 1055746 w 1056130"/>
              <a:gd name="connsiteY235" fmla="*/ 528161 h 1056130"/>
              <a:gd name="connsiteX236" fmla="*/ 1050754 w 1056130"/>
              <a:gd name="connsiteY236" fmla="*/ 528161 h 1056130"/>
              <a:gd name="connsiteX237" fmla="*/ 1049170 w 1056130"/>
              <a:gd name="connsiteY237" fmla="*/ 526481 h 1056130"/>
              <a:gd name="connsiteX238" fmla="*/ 1049170 w 1056130"/>
              <a:gd name="connsiteY238" fmla="*/ 524897 h 1056130"/>
              <a:gd name="connsiteX239" fmla="*/ 1049170 w 1056130"/>
              <a:gd name="connsiteY239" fmla="*/ 485556 h 1056130"/>
              <a:gd name="connsiteX240" fmla="*/ 1049170 w 1056130"/>
              <a:gd name="connsiteY240" fmla="*/ 483996 h 1056130"/>
              <a:gd name="connsiteX241" fmla="*/ 1050562 w 1056130"/>
              <a:gd name="connsiteY241" fmla="*/ 482604 h 1056130"/>
              <a:gd name="connsiteX242" fmla="*/ 1055746 w 1056130"/>
              <a:gd name="connsiteY242" fmla="*/ 482340 h 1056130"/>
              <a:gd name="connsiteX243" fmla="*/ 1055746 w 1056130"/>
              <a:gd name="connsiteY243" fmla="*/ 481307 h 1056130"/>
              <a:gd name="connsiteX244" fmla="*/ 1050538 w 1056130"/>
              <a:gd name="connsiteY244" fmla="*/ 481043 h 1056130"/>
              <a:gd name="connsiteX245" fmla="*/ 1049170 w 1056130"/>
              <a:gd name="connsiteY245" fmla="*/ 479651 h 1056130"/>
              <a:gd name="connsiteX246" fmla="*/ 1049170 w 1056130"/>
              <a:gd name="connsiteY246" fmla="*/ 478067 h 1056130"/>
              <a:gd name="connsiteX247" fmla="*/ 1049170 w 1056130"/>
              <a:gd name="connsiteY247" fmla="*/ 438342 h 1056130"/>
              <a:gd name="connsiteX248" fmla="*/ 1049170 w 1056130"/>
              <a:gd name="connsiteY248" fmla="*/ 437046 h 1056130"/>
              <a:gd name="connsiteX249" fmla="*/ 1050778 w 1056130"/>
              <a:gd name="connsiteY249" fmla="*/ 435342 h 1056130"/>
              <a:gd name="connsiteX250" fmla="*/ 1055770 w 1056130"/>
              <a:gd name="connsiteY250" fmla="*/ 435342 h 1056130"/>
              <a:gd name="connsiteX251" fmla="*/ 1055770 w 1056130"/>
              <a:gd name="connsiteY251" fmla="*/ 433854 h 1056130"/>
              <a:gd name="connsiteX252" fmla="*/ 1050970 w 1056130"/>
              <a:gd name="connsiteY252" fmla="*/ 433854 h 1056130"/>
              <a:gd name="connsiteX253" fmla="*/ 1049121 w 1056130"/>
              <a:gd name="connsiteY253" fmla="*/ 431909 h 1056130"/>
              <a:gd name="connsiteX254" fmla="*/ 1049121 w 1056130"/>
              <a:gd name="connsiteY254" fmla="*/ 430853 h 1056130"/>
              <a:gd name="connsiteX255" fmla="*/ 1049121 w 1056130"/>
              <a:gd name="connsiteY255" fmla="*/ 391104 h 1056130"/>
              <a:gd name="connsiteX256" fmla="*/ 1049121 w 1056130"/>
              <a:gd name="connsiteY256" fmla="*/ 390072 h 1056130"/>
              <a:gd name="connsiteX257" fmla="*/ 1050970 w 1056130"/>
              <a:gd name="connsiteY257" fmla="*/ 388128 h 1056130"/>
              <a:gd name="connsiteX258" fmla="*/ 1055770 w 1056130"/>
              <a:gd name="connsiteY258" fmla="*/ 388128 h 1056130"/>
              <a:gd name="connsiteX259" fmla="*/ 1055770 w 1056130"/>
              <a:gd name="connsiteY259" fmla="*/ 386544 h 1056130"/>
              <a:gd name="connsiteX260" fmla="*/ 1050778 w 1056130"/>
              <a:gd name="connsiteY260" fmla="*/ 386664 h 1056130"/>
              <a:gd name="connsiteX261" fmla="*/ 1049170 w 1056130"/>
              <a:gd name="connsiteY261" fmla="*/ 384960 h 1056130"/>
              <a:gd name="connsiteX262" fmla="*/ 1049170 w 1056130"/>
              <a:gd name="connsiteY262" fmla="*/ 382055 h 1056130"/>
              <a:gd name="connsiteX263" fmla="*/ 1049170 w 1056130"/>
              <a:gd name="connsiteY263" fmla="*/ 344298 h 1056130"/>
              <a:gd name="connsiteX264" fmla="*/ 1049170 w 1056130"/>
              <a:gd name="connsiteY264" fmla="*/ 342738 h 1056130"/>
              <a:gd name="connsiteX265" fmla="*/ 1050778 w 1056130"/>
              <a:gd name="connsiteY265" fmla="*/ 341034 h 1056130"/>
              <a:gd name="connsiteX266" fmla="*/ 1055770 w 1056130"/>
              <a:gd name="connsiteY266" fmla="*/ 341034 h 1056130"/>
              <a:gd name="connsiteX267" fmla="*/ 1055770 w 1056130"/>
              <a:gd name="connsiteY267" fmla="*/ 339450 h 1056130"/>
              <a:gd name="connsiteX268" fmla="*/ 1051306 w 1056130"/>
              <a:gd name="connsiteY268" fmla="*/ 339450 h 1056130"/>
              <a:gd name="connsiteX269" fmla="*/ 1049193 w 1056130"/>
              <a:gd name="connsiteY269" fmla="*/ 337218 h 1056130"/>
              <a:gd name="connsiteX270" fmla="*/ 1049193 w 1056130"/>
              <a:gd name="connsiteY270" fmla="*/ 336450 h 1056130"/>
              <a:gd name="connsiteX271" fmla="*/ 1049193 w 1056130"/>
              <a:gd name="connsiteY271" fmla="*/ 296725 h 1056130"/>
              <a:gd name="connsiteX272" fmla="*/ 1049193 w 1056130"/>
              <a:gd name="connsiteY272" fmla="*/ 295933 h 1056130"/>
              <a:gd name="connsiteX273" fmla="*/ 1051306 w 1056130"/>
              <a:gd name="connsiteY273" fmla="*/ 293724 h 1056130"/>
              <a:gd name="connsiteX274" fmla="*/ 1055770 w 1056130"/>
              <a:gd name="connsiteY274" fmla="*/ 293724 h 1056130"/>
              <a:gd name="connsiteX275" fmla="*/ 1055770 w 1056130"/>
              <a:gd name="connsiteY275" fmla="*/ 292236 h 1056130"/>
              <a:gd name="connsiteX276" fmla="*/ 1050778 w 1056130"/>
              <a:gd name="connsiteY276" fmla="*/ 292236 h 1056130"/>
              <a:gd name="connsiteX277" fmla="*/ 1049193 w 1056130"/>
              <a:gd name="connsiteY277" fmla="*/ 290532 h 1056130"/>
              <a:gd name="connsiteX278" fmla="*/ 1049193 w 1056130"/>
              <a:gd name="connsiteY278" fmla="*/ 288972 h 1056130"/>
              <a:gd name="connsiteX279" fmla="*/ 1049193 w 1056130"/>
              <a:gd name="connsiteY279" fmla="*/ 249511 h 1056130"/>
              <a:gd name="connsiteX280" fmla="*/ 1049193 w 1056130"/>
              <a:gd name="connsiteY280" fmla="*/ 247927 h 1056130"/>
              <a:gd name="connsiteX281" fmla="*/ 1050586 w 1056130"/>
              <a:gd name="connsiteY281" fmla="*/ 246534 h 1056130"/>
              <a:gd name="connsiteX282" fmla="*/ 1055770 w 1056130"/>
              <a:gd name="connsiteY282" fmla="*/ 246294 h 1056130"/>
              <a:gd name="connsiteX283" fmla="*/ 1055770 w 1056130"/>
              <a:gd name="connsiteY283" fmla="*/ 245238 h 1056130"/>
              <a:gd name="connsiteX284" fmla="*/ 1050562 w 1056130"/>
              <a:gd name="connsiteY284" fmla="*/ 244998 h 1056130"/>
              <a:gd name="connsiteX285" fmla="*/ 1049193 w 1056130"/>
              <a:gd name="connsiteY285" fmla="*/ 243582 h 1056130"/>
              <a:gd name="connsiteX286" fmla="*/ 1049193 w 1056130"/>
              <a:gd name="connsiteY286" fmla="*/ 241998 h 1056130"/>
              <a:gd name="connsiteX287" fmla="*/ 1049193 w 1056130"/>
              <a:gd name="connsiteY287" fmla="*/ 202297 h 1056130"/>
              <a:gd name="connsiteX288" fmla="*/ 1049193 w 1056130"/>
              <a:gd name="connsiteY288" fmla="*/ 200977 h 1056130"/>
              <a:gd name="connsiteX289" fmla="*/ 1050802 w 1056130"/>
              <a:gd name="connsiteY289" fmla="*/ 199297 h 1056130"/>
              <a:gd name="connsiteX290" fmla="*/ 1055794 w 1056130"/>
              <a:gd name="connsiteY290" fmla="*/ 199297 h 1056130"/>
              <a:gd name="connsiteX291" fmla="*/ 1055794 w 1056130"/>
              <a:gd name="connsiteY291" fmla="*/ 197712 h 1056130"/>
              <a:gd name="connsiteX292" fmla="*/ 1050994 w 1056130"/>
              <a:gd name="connsiteY292" fmla="*/ 197712 h 1056130"/>
              <a:gd name="connsiteX293" fmla="*/ 1049145 w 1056130"/>
              <a:gd name="connsiteY293" fmla="*/ 195768 h 1056130"/>
              <a:gd name="connsiteX294" fmla="*/ 1049145 w 1056130"/>
              <a:gd name="connsiteY294" fmla="*/ 194712 h 1056130"/>
              <a:gd name="connsiteX295" fmla="*/ 1049145 w 1056130"/>
              <a:gd name="connsiteY295" fmla="*/ 155059 h 1056130"/>
              <a:gd name="connsiteX296" fmla="*/ 1049145 w 1056130"/>
              <a:gd name="connsiteY296" fmla="*/ 154003 h 1056130"/>
              <a:gd name="connsiteX297" fmla="*/ 1050994 w 1056130"/>
              <a:gd name="connsiteY297" fmla="*/ 152059 h 1056130"/>
              <a:gd name="connsiteX298" fmla="*/ 1055794 w 1056130"/>
              <a:gd name="connsiteY298" fmla="*/ 152059 h 1056130"/>
              <a:gd name="connsiteX299" fmla="*/ 1055794 w 1056130"/>
              <a:gd name="connsiteY299" fmla="*/ 150499 h 1056130"/>
              <a:gd name="connsiteX300" fmla="*/ 1050802 w 1056130"/>
              <a:gd name="connsiteY300" fmla="*/ 150499 h 1056130"/>
              <a:gd name="connsiteX301" fmla="*/ 1049193 w 1056130"/>
              <a:gd name="connsiteY301" fmla="*/ 148794 h 1056130"/>
              <a:gd name="connsiteX302" fmla="*/ 1049193 w 1056130"/>
              <a:gd name="connsiteY302" fmla="*/ 145914 h 1056130"/>
              <a:gd name="connsiteX303" fmla="*/ 1049193 w 1056130"/>
              <a:gd name="connsiteY303" fmla="*/ 108253 h 1056130"/>
              <a:gd name="connsiteX304" fmla="*/ 1049193 w 1056130"/>
              <a:gd name="connsiteY304" fmla="*/ 106669 h 1056130"/>
              <a:gd name="connsiteX305" fmla="*/ 1050802 w 1056130"/>
              <a:gd name="connsiteY305" fmla="*/ 104965 h 1056130"/>
              <a:gd name="connsiteX306" fmla="*/ 1055794 w 1056130"/>
              <a:gd name="connsiteY306" fmla="*/ 105085 h 1056130"/>
              <a:gd name="connsiteX307" fmla="*/ 1055794 w 1056130"/>
              <a:gd name="connsiteY307" fmla="*/ 103501 h 1056130"/>
              <a:gd name="connsiteX308" fmla="*/ 1051594 w 1056130"/>
              <a:gd name="connsiteY308" fmla="*/ 103501 h 1056130"/>
              <a:gd name="connsiteX309" fmla="*/ 1049193 w 1056130"/>
              <a:gd name="connsiteY309" fmla="*/ 101100 h 1056130"/>
              <a:gd name="connsiteX310" fmla="*/ 1049193 w 1056130"/>
              <a:gd name="connsiteY310" fmla="*/ 59863 h 1056130"/>
              <a:gd name="connsiteX311" fmla="*/ 1051306 w 1056130"/>
              <a:gd name="connsiteY311" fmla="*/ 57655 h 1056130"/>
              <a:gd name="connsiteX312" fmla="*/ 1055770 w 1056130"/>
              <a:gd name="connsiteY312" fmla="*/ 57655 h 1056130"/>
              <a:gd name="connsiteX313" fmla="*/ 1055770 w 1056130"/>
              <a:gd name="connsiteY313" fmla="*/ 56071 h 1056130"/>
              <a:gd name="connsiteX314" fmla="*/ 1050778 w 1056130"/>
              <a:gd name="connsiteY314" fmla="*/ 56071 h 1056130"/>
              <a:gd name="connsiteX315" fmla="*/ 1049193 w 1056130"/>
              <a:gd name="connsiteY315" fmla="*/ 54391 h 1056130"/>
              <a:gd name="connsiteX316" fmla="*/ 1049193 w 1056130"/>
              <a:gd name="connsiteY316" fmla="*/ 52807 h 1056130"/>
              <a:gd name="connsiteX317" fmla="*/ 1049193 w 1056130"/>
              <a:gd name="connsiteY317" fmla="*/ 13442 h 1056130"/>
              <a:gd name="connsiteX318" fmla="*/ 1049193 w 1056130"/>
              <a:gd name="connsiteY318" fmla="*/ 11857 h 1056130"/>
              <a:gd name="connsiteX319" fmla="*/ 1050586 w 1056130"/>
              <a:gd name="connsiteY319" fmla="*/ 10465 h 1056130"/>
              <a:gd name="connsiteX320" fmla="*/ 1055770 w 1056130"/>
              <a:gd name="connsiteY320" fmla="*/ 10225 h 1056130"/>
              <a:gd name="connsiteX321" fmla="*/ 1055770 w 1056130"/>
              <a:gd name="connsiteY321" fmla="*/ 9169 h 1056130"/>
              <a:gd name="connsiteX322" fmla="*/ 1050514 w 1056130"/>
              <a:gd name="connsiteY322" fmla="*/ 9001 h 1056130"/>
              <a:gd name="connsiteX323" fmla="*/ 1049098 w 1056130"/>
              <a:gd name="connsiteY323" fmla="*/ 7585 h 1056130"/>
              <a:gd name="connsiteX324" fmla="*/ 1048881 w 1056130"/>
              <a:gd name="connsiteY324" fmla="*/ 1800 h 1056130"/>
              <a:gd name="connsiteX325" fmla="*/ 1047825 w 1056130"/>
              <a:gd name="connsiteY325" fmla="*/ 1800 h 1056130"/>
              <a:gd name="connsiteX326" fmla="*/ 1047585 w 1056130"/>
              <a:gd name="connsiteY326" fmla="*/ 7537 h 1056130"/>
              <a:gd name="connsiteX327" fmla="*/ 1046193 w 1056130"/>
              <a:gd name="connsiteY327" fmla="*/ 8929 h 1056130"/>
              <a:gd name="connsiteX328" fmla="*/ 1044873 w 1056130"/>
              <a:gd name="connsiteY328" fmla="*/ 8929 h 1056130"/>
              <a:gd name="connsiteX329" fmla="*/ 1003636 w 1056130"/>
              <a:gd name="connsiteY329" fmla="*/ 8929 h 1056130"/>
              <a:gd name="connsiteX330" fmla="*/ 1001956 w 1056130"/>
              <a:gd name="connsiteY330" fmla="*/ 7345 h 1056130"/>
              <a:gd name="connsiteX331" fmla="*/ 1001956 w 1056130"/>
              <a:gd name="connsiteY331" fmla="*/ 1824 h 1056130"/>
              <a:gd name="connsiteX332" fmla="*/ 1000395 w 1056130"/>
              <a:gd name="connsiteY332" fmla="*/ 1824 h 1056130"/>
              <a:gd name="connsiteX333" fmla="*/ 1000395 w 1056130"/>
              <a:gd name="connsiteY333" fmla="*/ 7345 h 1056130"/>
              <a:gd name="connsiteX334" fmla="*/ 998715 w 1056130"/>
              <a:gd name="connsiteY334" fmla="*/ 8953 h 1056130"/>
              <a:gd name="connsiteX335" fmla="*/ 997131 w 1056130"/>
              <a:gd name="connsiteY335" fmla="*/ 8953 h 1056130"/>
              <a:gd name="connsiteX336" fmla="*/ 957766 w 1056130"/>
              <a:gd name="connsiteY336" fmla="*/ 8953 h 1056130"/>
              <a:gd name="connsiteX337" fmla="*/ 956206 w 1056130"/>
              <a:gd name="connsiteY337" fmla="*/ 8953 h 1056130"/>
              <a:gd name="connsiteX338" fmla="*/ 954814 w 1056130"/>
              <a:gd name="connsiteY338" fmla="*/ 7561 h 1056130"/>
              <a:gd name="connsiteX339" fmla="*/ 954550 w 1056130"/>
              <a:gd name="connsiteY339" fmla="*/ 1800 h 1056130"/>
              <a:gd name="connsiteX340" fmla="*/ 953494 w 1056130"/>
              <a:gd name="connsiteY340" fmla="*/ 1800 h 1056130"/>
              <a:gd name="connsiteX341" fmla="*/ 953254 w 1056130"/>
              <a:gd name="connsiteY341" fmla="*/ 7537 h 1056130"/>
              <a:gd name="connsiteX342" fmla="*/ 951861 w 1056130"/>
              <a:gd name="connsiteY342" fmla="*/ 8929 h 1056130"/>
              <a:gd name="connsiteX343" fmla="*/ 950277 w 1056130"/>
              <a:gd name="connsiteY343" fmla="*/ 8929 h 1056130"/>
              <a:gd name="connsiteX344" fmla="*/ 910552 w 1056130"/>
              <a:gd name="connsiteY344" fmla="*/ 8929 h 1056130"/>
              <a:gd name="connsiteX345" fmla="*/ 909184 w 1056130"/>
              <a:gd name="connsiteY345" fmla="*/ 9001 h 1056130"/>
              <a:gd name="connsiteX346" fmla="*/ 907504 w 1056130"/>
              <a:gd name="connsiteY346" fmla="*/ 7393 h 1056130"/>
              <a:gd name="connsiteX347" fmla="*/ 907624 w 1056130"/>
              <a:gd name="connsiteY347" fmla="*/ 1872 h 1056130"/>
              <a:gd name="connsiteX348" fmla="*/ 906040 w 1056130"/>
              <a:gd name="connsiteY348" fmla="*/ 1872 h 1056130"/>
              <a:gd name="connsiteX349" fmla="*/ 906040 w 1056130"/>
              <a:gd name="connsiteY349" fmla="*/ 6865 h 1056130"/>
              <a:gd name="connsiteX350" fmla="*/ 903832 w 1056130"/>
              <a:gd name="connsiteY350" fmla="*/ 8977 h 1056130"/>
              <a:gd name="connsiteX351" fmla="*/ 862546 w 1056130"/>
              <a:gd name="connsiteY351" fmla="*/ 8977 h 1056130"/>
              <a:gd name="connsiteX352" fmla="*/ 860338 w 1056130"/>
              <a:gd name="connsiteY352" fmla="*/ 6865 h 1056130"/>
              <a:gd name="connsiteX353" fmla="*/ 860338 w 1056130"/>
              <a:gd name="connsiteY353" fmla="*/ 1872 h 1056130"/>
              <a:gd name="connsiteX354" fmla="*/ 858778 w 1056130"/>
              <a:gd name="connsiteY354" fmla="*/ 1872 h 1056130"/>
              <a:gd name="connsiteX355" fmla="*/ 858898 w 1056130"/>
              <a:gd name="connsiteY355" fmla="*/ 7393 h 1056130"/>
              <a:gd name="connsiteX356" fmla="*/ 857194 w 1056130"/>
              <a:gd name="connsiteY356" fmla="*/ 9001 h 1056130"/>
              <a:gd name="connsiteX357" fmla="*/ 855634 w 1056130"/>
              <a:gd name="connsiteY357" fmla="*/ 9001 h 1056130"/>
              <a:gd name="connsiteX358" fmla="*/ 816317 w 1056130"/>
              <a:gd name="connsiteY358" fmla="*/ 9001 h 1056130"/>
              <a:gd name="connsiteX359" fmla="*/ 814469 w 1056130"/>
              <a:gd name="connsiteY359" fmla="*/ 9001 h 1056130"/>
              <a:gd name="connsiteX360" fmla="*/ 813052 w 1056130"/>
              <a:gd name="connsiteY360" fmla="*/ 7609 h 1056130"/>
              <a:gd name="connsiteX361" fmla="*/ 812812 w 1056130"/>
              <a:gd name="connsiteY361" fmla="*/ 1872 h 1056130"/>
              <a:gd name="connsiteX362" fmla="*/ 811756 w 1056130"/>
              <a:gd name="connsiteY362" fmla="*/ 1872 h 1056130"/>
              <a:gd name="connsiteX363" fmla="*/ 811516 w 1056130"/>
              <a:gd name="connsiteY363" fmla="*/ 7609 h 1056130"/>
              <a:gd name="connsiteX364" fmla="*/ 810124 w 1056130"/>
              <a:gd name="connsiteY364" fmla="*/ 9001 h 1056130"/>
              <a:gd name="connsiteX365" fmla="*/ 808804 w 1056130"/>
              <a:gd name="connsiteY365" fmla="*/ 9001 h 1056130"/>
              <a:gd name="connsiteX366" fmla="*/ 767567 w 1056130"/>
              <a:gd name="connsiteY366" fmla="*/ 9001 h 1056130"/>
              <a:gd name="connsiteX367" fmla="*/ 765863 w 1056130"/>
              <a:gd name="connsiteY367" fmla="*/ 7417 h 1056130"/>
              <a:gd name="connsiteX368" fmla="*/ 765863 w 1056130"/>
              <a:gd name="connsiteY368" fmla="*/ 1896 h 1056130"/>
              <a:gd name="connsiteX369" fmla="*/ 764302 w 1056130"/>
              <a:gd name="connsiteY369" fmla="*/ 1896 h 1056130"/>
              <a:gd name="connsiteX370" fmla="*/ 764302 w 1056130"/>
              <a:gd name="connsiteY370" fmla="*/ 7417 h 1056130"/>
              <a:gd name="connsiteX371" fmla="*/ 762598 w 1056130"/>
              <a:gd name="connsiteY371" fmla="*/ 9025 h 1056130"/>
              <a:gd name="connsiteX372" fmla="*/ 761038 w 1056130"/>
              <a:gd name="connsiteY372" fmla="*/ 9025 h 1056130"/>
              <a:gd name="connsiteX373" fmla="*/ 721721 w 1056130"/>
              <a:gd name="connsiteY373" fmla="*/ 9025 h 1056130"/>
              <a:gd name="connsiteX374" fmla="*/ 720137 w 1056130"/>
              <a:gd name="connsiteY374" fmla="*/ 9025 h 1056130"/>
              <a:gd name="connsiteX375" fmla="*/ 718745 w 1056130"/>
              <a:gd name="connsiteY375" fmla="*/ 7633 h 1056130"/>
              <a:gd name="connsiteX376" fmla="*/ 718505 w 1056130"/>
              <a:gd name="connsiteY376" fmla="*/ 1896 h 1056130"/>
              <a:gd name="connsiteX377" fmla="*/ 717449 w 1056130"/>
              <a:gd name="connsiteY377" fmla="*/ 1896 h 1056130"/>
              <a:gd name="connsiteX378" fmla="*/ 717208 w 1056130"/>
              <a:gd name="connsiteY378" fmla="*/ 7633 h 1056130"/>
              <a:gd name="connsiteX379" fmla="*/ 715792 w 1056130"/>
              <a:gd name="connsiteY379" fmla="*/ 9025 h 1056130"/>
              <a:gd name="connsiteX380" fmla="*/ 714208 w 1056130"/>
              <a:gd name="connsiteY380" fmla="*/ 9025 h 1056130"/>
              <a:gd name="connsiteX381" fmla="*/ 674507 w 1056130"/>
              <a:gd name="connsiteY381" fmla="*/ 9025 h 1056130"/>
              <a:gd name="connsiteX382" fmla="*/ 673187 w 1056130"/>
              <a:gd name="connsiteY382" fmla="*/ 9025 h 1056130"/>
              <a:gd name="connsiteX383" fmla="*/ 671483 w 1056130"/>
              <a:gd name="connsiteY383" fmla="*/ 7417 h 1056130"/>
              <a:gd name="connsiteX384" fmla="*/ 671483 w 1056130"/>
              <a:gd name="connsiteY384" fmla="*/ 1896 h 1056130"/>
              <a:gd name="connsiteX385" fmla="*/ 669899 w 1056130"/>
              <a:gd name="connsiteY385" fmla="*/ 1896 h 1056130"/>
              <a:gd name="connsiteX386" fmla="*/ 669899 w 1056130"/>
              <a:gd name="connsiteY386" fmla="*/ 6889 h 1056130"/>
              <a:gd name="connsiteX387" fmla="*/ 667666 w 1056130"/>
              <a:gd name="connsiteY387" fmla="*/ 9001 h 1056130"/>
              <a:gd name="connsiteX388" fmla="*/ 626501 w 1056130"/>
              <a:gd name="connsiteY388" fmla="*/ 9001 h 1056130"/>
              <a:gd name="connsiteX389" fmla="*/ 624269 w 1056130"/>
              <a:gd name="connsiteY389" fmla="*/ 6889 h 1056130"/>
              <a:gd name="connsiteX390" fmla="*/ 624269 w 1056130"/>
              <a:gd name="connsiteY390" fmla="*/ 1896 h 1056130"/>
              <a:gd name="connsiteX391" fmla="*/ 622685 w 1056130"/>
              <a:gd name="connsiteY391" fmla="*/ 1896 h 1056130"/>
              <a:gd name="connsiteX392" fmla="*/ 622685 w 1056130"/>
              <a:gd name="connsiteY392" fmla="*/ 7657 h 1056130"/>
              <a:gd name="connsiteX393" fmla="*/ 621293 w 1056130"/>
              <a:gd name="connsiteY393" fmla="*/ 9001 h 1056130"/>
              <a:gd name="connsiteX394" fmla="*/ 578567 w 1056130"/>
              <a:gd name="connsiteY394" fmla="*/ 9001 h 1056130"/>
              <a:gd name="connsiteX395" fmla="*/ 577175 w 1056130"/>
              <a:gd name="connsiteY395" fmla="*/ 7657 h 1056130"/>
              <a:gd name="connsiteX396" fmla="*/ 577175 w 1056130"/>
              <a:gd name="connsiteY396" fmla="*/ 1896 h 1056130"/>
              <a:gd name="connsiteX397" fmla="*/ 575591 w 1056130"/>
              <a:gd name="connsiteY397" fmla="*/ 1896 h 1056130"/>
              <a:gd name="connsiteX398" fmla="*/ 575591 w 1056130"/>
              <a:gd name="connsiteY398" fmla="*/ 7417 h 1056130"/>
              <a:gd name="connsiteX399" fmla="*/ 574127 w 1056130"/>
              <a:gd name="connsiteY399" fmla="*/ 9001 h 1056130"/>
              <a:gd name="connsiteX400" fmla="*/ 532074 w 1056130"/>
              <a:gd name="connsiteY400" fmla="*/ 9001 h 1056130"/>
              <a:gd name="connsiteX401" fmla="*/ 529937 w 1056130"/>
              <a:gd name="connsiteY401" fmla="*/ 6793 h 1056130"/>
              <a:gd name="connsiteX402" fmla="*/ 529937 w 1056130"/>
              <a:gd name="connsiteY402" fmla="*/ 1800 h 1056130"/>
              <a:gd name="connsiteX403" fmla="*/ 528353 w 1056130"/>
              <a:gd name="connsiteY403" fmla="*/ 1800 h 1056130"/>
              <a:gd name="connsiteX404" fmla="*/ 528353 w 1056130"/>
              <a:gd name="connsiteY404" fmla="*/ 7321 h 1056130"/>
              <a:gd name="connsiteX405" fmla="*/ 526673 w 1056130"/>
              <a:gd name="connsiteY405" fmla="*/ 8929 h 1056130"/>
              <a:gd name="connsiteX406" fmla="*/ 525089 w 1056130"/>
              <a:gd name="connsiteY406" fmla="*/ 8929 h 1056130"/>
              <a:gd name="connsiteX407" fmla="*/ 485652 w 1056130"/>
              <a:gd name="connsiteY407" fmla="*/ 8929 h 1056130"/>
              <a:gd name="connsiteX408" fmla="*/ 484068 w 1056130"/>
              <a:gd name="connsiteY408" fmla="*/ 8929 h 1056130"/>
              <a:gd name="connsiteX409" fmla="*/ 482676 w 1056130"/>
              <a:gd name="connsiteY409" fmla="*/ 7537 h 1056130"/>
              <a:gd name="connsiteX410" fmla="*/ 482436 w 1056130"/>
              <a:gd name="connsiteY410" fmla="*/ 1800 h 1056130"/>
              <a:gd name="connsiteX411" fmla="*/ 481379 w 1056130"/>
              <a:gd name="connsiteY411" fmla="*/ 1800 h 1056130"/>
              <a:gd name="connsiteX412" fmla="*/ 481139 w 1056130"/>
              <a:gd name="connsiteY412" fmla="*/ 7537 h 1056130"/>
              <a:gd name="connsiteX413" fmla="*/ 479747 w 1056130"/>
              <a:gd name="connsiteY413" fmla="*/ 8929 h 1056130"/>
              <a:gd name="connsiteX414" fmla="*/ 478427 w 1056130"/>
              <a:gd name="connsiteY414" fmla="*/ 8929 h 1056130"/>
              <a:gd name="connsiteX415" fmla="*/ 437214 w 1056130"/>
              <a:gd name="connsiteY415" fmla="*/ 8929 h 1056130"/>
              <a:gd name="connsiteX416" fmla="*/ 435510 w 1056130"/>
              <a:gd name="connsiteY416" fmla="*/ 7345 h 1056130"/>
              <a:gd name="connsiteX417" fmla="*/ 435510 w 1056130"/>
              <a:gd name="connsiteY417" fmla="*/ 1824 h 1056130"/>
              <a:gd name="connsiteX418" fmla="*/ 433926 w 1056130"/>
              <a:gd name="connsiteY418" fmla="*/ 1824 h 1056130"/>
              <a:gd name="connsiteX419" fmla="*/ 433926 w 1056130"/>
              <a:gd name="connsiteY419" fmla="*/ 6817 h 1056130"/>
              <a:gd name="connsiteX420" fmla="*/ 431717 w 1056130"/>
              <a:gd name="connsiteY420" fmla="*/ 8929 h 1056130"/>
              <a:gd name="connsiteX421" fmla="*/ 389928 w 1056130"/>
              <a:gd name="connsiteY421" fmla="*/ 8929 h 1056130"/>
              <a:gd name="connsiteX422" fmla="*/ 388176 w 1056130"/>
              <a:gd name="connsiteY422" fmla="*/ 7081 h 1056130"/>
              <a:gd name="connsiteX423" fmla="*/ 388176 w 1056130"/>
              <a:gd name="connsiteY423" fmla="*/ 1824 h 1056130"/>
              <a:gd name="connsiteX424" fmla="*/ 386592 w 1056130"/>
              <a:gd name="connsiteY424" fmla="*/ 1824 h 1056130"/>
              <a:gd name="connsiteX425" fmla="*/ 386592 w 1056130"/>
              <a:gd name="connsiteY425" fmla="*/ 7585 h 1056130"/>
              <a:gd name="connsiteX426" fmla="*/ 385224 w 1056130"/>
              <a:gd name="connsiteY426" fmla="*/ 8929 h 1056130"/>
              <a:gd name="connsiteX427" fmla="*/ 342498 w 1056130"/>
              <a:gd name="connsiteY427" fmla="*/ 8929 h 1056130"/>
              <a:gd name="connsiteX428" fmla="*/ 341130 w 1056130"/>
              <a:gd name="connsiteY428" fmla="*/ 7585 h 1056130"/>
              <a:gd name="connsiteX429" fmla="*/ 341130 w 1056130"/>
              <a:gd name="connsiteY429" fmla="*/ 1824 h 1056130"/>
              <a:gd name="connsiteX430" fmla="*/ 339546 w 1056130"/>
              <a:gd name="connsiteY430" fmla="*/ 1824 h 1056130"/>
              <a:gd name="connsiteX431" fmla="*/ 339546 w 1056130"/>
              <a:gd name="connsiteY431" fmla="*/ 6817 h 1056130"/>
              <a:gd name="connsiteX432" fmla="*/ 337338 w 1056130"/>
              <a:gd name="connsiteY432" fmla="*/ 8929 h 1056130"/>
              <a:gd name="connsiteX433" fmla="*/ 296101 w 1056130"/>
              <a:gd name="connsiteY433" fmla="*/ 8929 h 1056130"/>
              <a:gd name="connsiteX434" fmla="*/ 293892 w 1056130"/>
              <a:gd name="connsiteY434" fmla="*/ 6817 h 1056130"/>
              <a:gd name="connsiteX435" fmla="*/ 293892 w 1056130"/>
              <a:gd name="connsiteY435" fmla="*/ 1824 h 1056130"/>
              <a:gd name="connsiteX436" fmla="*/ 292308 w 1056130"/>
              <a:gd name="connsiteY436" fmla="*/ 1824 h 1056130"/>
              <a:gd name="connsiteX437" fmla="*/ 292428 w 1056130"/>
              <a:gd name="connsiteY437" fmla="*/ 7345 h 1056130"/>
              <a:gd name="connsiteX438" fmla="*/ 290748 w 1056130"/>
              <a:gd name="connsiteY438" fmla="*/ 8953 h 1056130"/>
              <a:gd name="connsiteX439" fmla="*/ 289164 w 1056130"/>
              <a:gd name="connsiteY439" fmla="*/ 8953 h 1056130"/>
              <a:gd name="connsiteX440" fmla="*/ 249871 w 1056130"/>
              <a:gd name="connsiteY440" fmla="*/ 8953 h 1056130"/>
              <a:gd name="connsiteX441" fmla="*/ 248023 w 1056130"/>
              <a:gd name="connsiteY441" fmla="*/ 8953 h 1056130"/>
              <a:gd name="connsiteX442" fmla="*/ 246630 w 1056130"/>
              <a:gd name="connsiteY442" fmla="*/ 7561 h 1056130"/>
              <a:gd name="connsiteX443" fmla="*/ 246390 w 1056130"/>
              <a:gd name="connsiteY443" fmla="*/ 1824 h 1056130"/>
              <a:gd name="connsiteX444" fmla="*/ 245334 w 1056130"/>
              <a:gd name="connsiteY444" fmla="*/ 1824 h 1056130"/>
              <a:gd name="connsiteX445" fmla="*/ 245070 w 1056130"/>
              <a:gd name="connsiteY445" fmla="*/ 7561 h 1056130"/>
              <a:gd name="connsiteX446" fmla="*/ 243678 w 1056130"/>
              <a:gd name="connsiteY446" fmla="*/ 8953 h 1056130"/>
              <a:gd name="connsiteX447" fmla="*/ 242382 w 1056130"/>
              <a:gd name="connsiteY447" fmla="*/ 8953 h 1056130"/>
              <a:gd name="connsiteX448" fmla="*/ 201097 w 1056130"/>
              <a:gd name="connsiteY448" fmla="*/ 8953 h 1056130"/>
              <a:gd name="connsiteX449" fmla="*/ 199417 w 1056130"/>
              <a:gd name="connsiteY449" fmla="*/ 7369 h 1056130"/>
              <a:gd name="connsiteX450" fmla="*/ 199417 w 1056130"/>
              <a:gd name="connsiteY450" fmla="*/ 1848 h 1056130"/>
              <a:gd name="connsiteX451" fmla="*/ 197832 w 1056130"/>
              <a:gd name="connsiteY451" fmla="*/ 1848 h 1056130"/>
              <a:gd name="connsiteX452" fmla="*/ 197832 w 1056130"/>
              <a:gd name="connsiteY452" fmla="*/ 7369 h 1056130"/>
              <a:gd name="connsiteX453" fmla="*/ 196152 w 1056130"/>
              <a:gd name="connsiteY453" fmla="*/ 8977 h 1056130"/>
              <a:gd name="connsiteX454" fmla="*/ 194568 w 1056130"/>
              <a:gd name="connsiteY454" fmla="*/ 8977 h 1056130"/>
              <a:gd name="connsiteX455" fmla="*/ 155275 w 1056130"/>
              <a:gd name="connsiteY455" fmla="*/ 8977 h 1056130"/>
              <a:gd name="connsiteX456" fmla="*/ 153691 w 1056130"/>
              <a:gd name="connsiteY456" fmla="*/ 8977 h 1056130"/>
              <a:gd name="connsiteX457" fmla="*/ 152299 w 1056130"/>
              <a:gd name="connsiteY457" fmla="*/ 7585 h 1056130"/>
              <a:gd name="connsiteX458" fmla="*/ 152059 w 1056130"/>
              <a:gd name="connsiteY458" fmla="*/ 1800 h 1056130"/>
              <a:gd name="connsiteX459" fmla="*/ 151003 w 1056130"/>
              <a:gd name="connsiteY459" fmla="*/ 1800 h 1056130"/>
              <a:gd name="connsiteX460" fmla="*/ 150691 w 1056130"/>
              <a:gd name="connsiteY460" fmla="*/ 7537 h 1056130"/>
              <a:gd name="connsiteX461" fmla="*/ 149274 w 1056130"/>
              <a:gd name="connsiteY461" fmla="*/ 8929 h 1056130"/>
              <a:gd name="connsiteX462" fmla="*/ 147714 w 1056130"/>
              <a:gd name="connsiteY462" fmla="*/ 8929 h 1056130"/>
              <a:gd name="connsiteX463" fmla="*/ 108061 w 1056130"/>
              <a:gd name="connsiteY463" fmla="*/ 8929 h 1056130"/>
              <a:gd name="connsiteX464" fmla="*/ 106741 w 1056130"/>
              <a:gd name="connsiteY464" fmla="*/ 8929 h 1056130"/>
              <a:gd name="connsiteX465" fmla="*/ 105085 w 1056130"/>
              <a:gd name="connsiteY465" fmla="*/ 7321 h 1056130"/>
              <a:gd name="connsiteX466" fmla="*/ 105085 w 1056130"/>
              <a:gd name="connsiteY466" fmla="*/ 1800 h 1056130"/>
              <a:gd name="connsiteX467" fmla="*/ 103501 w 1056130"/>
              <a:gd name="connsiteY467" fmla="*/ 1800 h 1056130"/>
              <a:gd name="connsiteX468" fmla="*/ 103501 w 1056130"/>
              <a:gd name="connsiteY468" fmla="*/ 6793 h 1056130"/>
              <a:gd name="connsiteX469" fmla="*/ 101268 w 1056130"/>
              <a:gd name="connsiteY469" fmla="*/ 8905 h 1056130"/>
              <a:gd name="connsiteX470" fmla="*/ 60055 w 1056130"/>
              <a:gd name="connsiteY470" fmla="*/ 8905 h 1056130"/>
              <a:gd name="connsiteX471" fmla="*/ 57823 w 1056130"/>
              <a:gd name="connsiteY471" fmla="*/ 6793 h 1056130"/>
              <a:gd name="connsiteX472" fmla="*/ 57823 w 1056130"/>
              <a:gd name="connsiteY472" fmla="*/ 1800 h 1056130"/>
              <a:gd name="connsiteX473" fmla="*/ 56239 w 1056130"/>
              <a:gd name="connsiteY473" fmla="*/ 1800 h 1056130"/>
              <a:gd name="connsiteX474" fmla="*/ 56239 w 1056130"/>
              <a:gd name="connsiteY474" fmla="*/ 7561 h 1056130"/>
              <a:gd name="connsiteX475" fmla="*/ 54871 w 1056130"/>
              <a:gd name="connsiteY475" fmla="*/ 8905 h 1056130"/>
              <a:gd name="connsiteX476" fmla="*/ 12121 w 1056130"/>
              <a:gd name="connsiteY476" fmla="*/ 8905 h 1056130"/>
              <a:gd name="connsiteX477" fmla="*/ 10753 w 1056130"/>
              <a:gd name="connsiteY477" fmla="*/ 7561 h 1056130"/>
              <a:gd name="connsiteX478" fmla="*/ 10753 w 1056130"/>
              <a:gd name="connsiteY478" fmla="*/ 1800 h 1056130"/>
              <a:gd name="connsiteX479" fmla="*/ 9265 w 1056130"/>
              <a:gd name="connsiteY479" fmla="*/ 1800 h 1056130"/>
              <a:gd name="connsiteX480" fmla="*/ 9265 w 1056130"/>
              <a:gd name="connsiteY480" fmla="*/ 7537 h 1056130"/>
              <a:gd name="connsiteX481" fmla="*/ 7921 w 1056130"/>
              <a:gd name="connsiteY481" fmla="*/ 8929 h 1056130"/>
              <a:gd name="connsiteX482" fmla="*/ 1872 w 1056130"/>
              <a:gd name="connsiteY482" fmla="*/ 9169 h 1056130"/>
              <a:gd name="connsiteX483" fmla="*/ 1872 w 1056130"/>
              <a:gd name="connsiteY483" fmla="*/ 10753 h 1056130"/>
              <a:gd name="connsiteX484" fmla="*/ 8113 w 1056130"/>
              <a:gd name="connsiteY484" fmla="*/ 10513 h 1056130"/>
              <a:gd name="connsiteX485" fmla="*/ 9145 w 1056130"/>
              <a:gd name="connsiteY485" fmla="*/ 11713 h 1056130"/>
              <a:gd name="connsiteX486" fmla="*/ 9145 w 1056130"/>
              <a:gd name="connsiteY486" fmla="*/ 53263 h 1056130"/>
              <a:gd name="connsiteX487" fmla="*/ 9145 w 1056130"/>
              <a:gd name="connsiteY487" fmla="*/ 54823 h 1056130"/>
              <a:gd name="connsiteX488" fmla="*/ 7921 w 1056130"/>
              <a:gd name="connsiteY488" fmla="*/ 56071 h 1056130"/>
              <a:gd name="connsiteX489" fmla="*/ 1872 w 1056130"/>
              <a:gd name="connsiteY489" fmla="*/ 56071 h 1056130"/>
              <a:gd name="connsiteX490" fmla="*/ 1872 w 1056130"/>
              <a:gd name="connsiteY490" fmla="*/ 57655 h 1056130"/>
              <a:gd name="connsiteX491" fmla="*/ 7897 w 1056130"/>
              <a:gd name="connsiteY491" fmla="*/ 57655 h 1056130"/>
              <a:gd name="connsiteX492" fmla="*/ 9145 w 1056130"/>
              <a:gd name="connsiteY492" fmla="*/ 58879 h 1056130"/>
              <a:gd name="connsiteX493" fmla="*/ 9145 w 1056130"/>
              <a:gd name="connsiteY493" fmla="*/ 60463 h 1056130"/>
              <a:gd name="connsiteX494" fmla="*/ 9145 w 1056130"/>
              <a:gd name="connsiteY494" fmla="*/ 100596 h 1056130"/>
              <a:gd name="connsiteX495" fmla="*/ 9145 w 1056130"/>
              <a:gd name="connsiteY495" fmla="*/ 102181 h 1056130"/>
              <a:gd name="connsiteX496" fmla="*/ 7897 w 1056130"/>
              <a:gd name="connsiteY496" fmla="*/ 103405 h 1056130"/>
              <a:gd name="connsiteX497" fmla="*/ 1872 w 1056130"/>
              <a:gd name="connsiteY497" fmla="*/ 103405 h 1056130"/>
              <a:gd name="connsiteX498" fmla="*/ 1872 w 1056130"/>
              <a:gd name="connsiteY498" fmla="*/ 105013 h 1056130"/>
              <a:gd name="connsiteX499" fmla="*/ 7897 w 1056130"/>
              <a:gd name="connsiteY499" fmla="*/ 105013 h 1056130"/>
              <a:gd name="connsiteX500" fmla="*/ 9145 w 1056130"/>
              <a:gd name="connsiteY500" fmla="*/ 106213 h 1056130"/>
              <a:gd name="connsiteX501" fmla="*/ 9145 w 1056130"/>
              <a:gd name="connsiteY501" fmla="*/ 107797 h 1056130"/>
              <a:gd name="connsiteX502" fmla="*/ 9145 w 1056130"/>
              <a:gd name="connsiteY502" fmla="*/ 147690 h 1056130"/>
              <a:gd name="connsiteX503" fmla="*/ 9145 w 1056130"/>
              <a:gd name="connsiteY503" fmla="*/ 149274 h 1056130"/>
              <a:gd name="connsiteX504" fmla="*/ 7897 w 1056130"/>
              <a:gd name="connsiteY504" fmla="*/ 150475 h 1056130"/>
              <a:gd name="connsiteX505" fmla="*/ 1872 w 1056130"/>
              <a:gd name="connsiteY505" fmla="*/ 150403 h 1056130"/>
              <a:gd name="connsiteX506" fmla="*/ 1872 w 1056130"/>
              <a:gd name="connsiteY506" fmla="*/ 151963 h 1056130"/>
              <a:gd name="connsiteX507" fmla="*/ 7657 w 1056130"/>
              <a:gd name="connsiteY507" fmla="*/ 151963 h 1056130"/>
              <a:gd name="connsiteX508" fmla="*/ 9169 w 1056130"/>
              <a:gd name="connsiteY508" fmla="*/ 153499 h 1056130"/>
              <a:gd name="connsiteX509" fmla="*/ 9169 w 1056130"/>
              <a:gd name="connsiteY509" fmla="*/ 159284 h 1056130"/>
              <a:gd name="connsiteX510" fmla="*/ 9169 w 1056130"/>
              <a:gd name="connsiteY510" fmla="*/ 195288 h 1056130"/>
              <a:gd name="connsiteX511" fmla="*/ 6769 w 1056130"/>
              <a:gd name="connsiteY511" fmla="*/ 197688 h 1056130"/>
              <a:gd name="connsiteX512" fmla="*/ 1872 w 1056130"/>
              <a:gd name="connsiteY512" fmla="*/ 197808 h 1056130"/>
              <a:gd name="connsiteX513" fmla="*/ 1872 w 1056130"/>
              <a:gd name="connsiteY513" fmla="*/ 199393 h 1056130"/>
              <a:gd name="connsiteX514" fmla="*/ 7921 w 1056130"/>
              <a:gd name="connsiteY514" fmla="*/ 199393 h 1056130"/>
              <a:gd name="connsiteX515" fmla="*/ 9169 w 1056130"/>
              <a:gd name="connsiteY515" fmla="*/ 200641 h 1056130"/>
              <a:gd name="connsiteX516" fmla="*/ 9169 w 1056130"/>
              <a:gd name="connsiteY516" fmla="*/ 202225 h 1056130"/>
              <a:gd name="connsiteX517" fmla="*/ 9169 w 1056130"/>
              <a:gd name="connsiteY517" fmla="*/ 242238 h 1056130"/>
              <a:gd name="connsiteX518" fmla="*/ 9169 w 1056130"/>
              <a:gd name="connsiteY518" fmla="*/ 243030 h 1056130"/>
              <a:gd name="connsiteX519" fmla="*/ 7105 w 1056130"/>
              <a:gd name="connsiteY519" fmla="*/ 245046 h 1056130"/>
              <a:gd name="connsiteX520" fmla="*/ 1872 w 1056130"/>
              <a:gd name="connsiteY520" fmla="*/ 244710 h 1056130"/>
              <a:gd name="connsiteX521" fmla="*/ 1872 w 1056130"/>
              <a:gd name="connsiteY521" fmla="*/ 246822 h 1056130"/>
              <a:gd name="connsiteX522" fmla="*/ 8113 w 1056130"/>
              <a:gd name="connsiteY522" fmla="*/ 246582 h 1056130"/>
              <a:gd name="connsiteX523" fmla="*/ 9145 w 1056130"/>
              <a:gd name="connsiteY523" fmla="*/ 247783 h 1056130"/>
              <a:gd name="connsiteX524" fmla="*/ 9145 w 1056130"/>
              <a:gd name="connsiteY524" fmla="*/ 289308 h 1056130"/>
              <a:gd name="connsiteX525" fmla="*/ 9145 w 1056130"/>
              <a:gd name="connsiteY525" fmla="*/ 290892 h 1056130"/>
              <a:gd name="connsiteX526" fmla="*/ 7921 w 1056130"/>
              <a:gd name="connsiteY526" fmla="*/ 292140 h 1056130"/>
              <a:gd name="connsiteX527" fmla="*/ 1872 w 1056130"/>
              <a:gd name="connsiteY527" fmla="*/ 292140 h 1056130"/>
              <a:gd name="connsiteX528" fmla="*/ 1872 w 1056130"/>
              <a:gd name="connsiteY528" fmla="*/ 293724 h 1056130"/>
              <a:gd name="connsiteX529" fmla="*/ 7921 w 1056130"/>
              <a:gd name="connsiteY529" fmla="*/ 293724 h 1056130"/>
              <a:gd name="connsiteX530" fmla="*/ 9169 w 1056130"/>
              <a:gd name="connsiteY530" fmla="*/ 294948 h 1056130"/>
              <a:gd name="connsiteX531" fmla="*/ 9169 w 1056130"/>
              <a:gd name="connsiteY531" fmla="*/ 296509 h 1056130"/>
              <a:gd name="connsiteX532" fmla="*/ 9169 w 1056130"/>
              <a:gd name="connsiteY532" fmla="*/ 336666 h 1056130"/>
              <a:gd name="connsiteX533" fmla="*/ 9169 w 1056130"/>
              <a:gd name="connsiteY533" fmla="*/ 338250 h 1056130"/>
              <a:gd name="connsiteX534" fmla="*/ 7921 w 1056130"/>
              <a:gd name="connsiteY534" fmla="*/ 339474 h 1056130"/>
              <a:gd name="connsiteX535" fmla="*/ 1896 w 1056130"/>
              <a:gd name="connsiteY535" fmla="*/ 339474 h 1056130"/>
              <a:gd name="connsiteX536" fmla="*/ 1896 w 1056130"/>
              <a:gd name="connsiteY536" fmla="*/ 341058 h 1056130"/>
              <a:gd name="connsiteX537" fmla="*/ 7921 w 1056130"/>
              <a:gd name="connsiteY537" fmla="*/ 341058 h 1056130"/>
              <a:gd name="connsiteX538" fmla="*/ 9169 w 1056130"/>
              <a:gd name="connsiteY538" fmla="*/ 342258 h 1056130"/>
              <a:gd name="connsiteX539" fmla="*/ 9169 w 1056130"/>
              <a:gd name="connsiteY539" fmla="*/ 343842 h 1056130"/>
              <a:gd name="connsiteX540" fmla="*/ 9169 w 1056130"/>
              <a:gd name="connsiteY540" fmla="*/ 383759 h 1056130"/>
              <a:gd name="connsiteX541" fmla="*/ 9169 w 1056130"/>
              <a:gd name="connsiteY541" fmla="*/ 385320 h 1056130"/>
              <a:gd name="connsiteX542" fmla="*/ 7921 w 1056130"/>
              <a:gd name="connsiteY542" fmla="*/ 386544 h 1056130"/>
              <a:gd name="connsiteX543" fmla="*/ 1896 w 1056130"/>
              <a:gd name="connsiteY543" fmla="*/ 386544 h 1056130"/>
              <a:gd name="connsiteX544" fmla="*/ 1896 w 1056130"/>
              <a:gd name="connsiteY544" fmla="*/ 388128 h 1056130"/>
              <a:gd name="connsiteX545" fmla="*/ 7681 w 1056130"/>
              <a:gd name="connsiteY545" fmla="*/ 388128 h 1056130"/>
              <a:gd name="connsiteX546" fmla="*/ 9193 w 1056130"/>
              <a:gd name="connsiteY546" fmla="*/ 389664 h 1056130"/>
              <a:gd name="connsiteX547" fmla="*/ 9193 w 1056130"/>
              <a:gd name="connsiteY547" fmla="*/ 395449 h 1056130"/>
              <a:gd name="connsiteX548" fmla="*/ 9193 w 1056130"/>
              <a:gd name="connsiteY548" fmla="*/ 431453 h 1056130"/>
              <a:gd name="connsiteX549" fmla="*/ 6793 w 1056130"/>
              <a:gd name="connsiteY549" fmla="*/ 433854 h 1056130"/>
              <a:gd name="connsiteX550" fmla="*/ 1872 w 1056130"/>
              <a:gd name="connsiteY550" fmla="*/ 433854 h 1056130"/>
              <a:gd name="connsiteX551" fmla="*/ 1872 w 1056130"/>
              <a:gd name="connsiteY551" fmla="*/ 435438 h 1056130"/>
              <a:gd name="connsiteX552" fmla="*/ 7921 w 1056130"/>
              <a:gd name="connsiteY552" fmla="*/ 435438 h 1056130"/>
              <a:gd name="connsiteX553" fmla="*/ 9169 w 1056130"/>
              <a:gd name="connsiteY553" fmla="*/ 436662 h 1056130"/>
              <a:gd name="connsiteX554" fmla="*/ 9169 w 1056130"/>
              <a:gd name="connsiteY554" fmla="*/ 438246 h 1056130"/>
              <a:gd name="connsiteX555" fmla="*/ 9169 w 1056130"/>
              <a:gd name="connsiteY555" fmla="*/ 478283 h 1056130"/>
              <a:gd name="connsiteX556" fmla="*/ 9169 w 1056130"/>
              <a:gd name="connsiteY556" fmla="*/ 479075 h 1056130"/>
              <a:gd name="connsiteX557" fmla="*/ 7105 w 1056130"/>
              <a:gd name="connsiteY557" fmla="*/ 481091 h 1056130"/>
              <a:gd name="connsiteX558" fmla="*/ 1896 w 1056130"/>
              <a:gd name="connsiteY558" fmla="*/ 480851 h 1056130"/>
              <a:gd name="connsiteX559" fmla="*/ 1896 w 1056130"/>
              <a:gd name="connsiteY559" fmla="*/ 482940 h 1056130"/>
              <a:gd name="connsiteX560" fmla="*/ 8137 w 1056130"/>
              <a:gd name="connsiteY560" fmla="*/ 482724 h 1056130"/>
              <a:gd name="connsiteX561" fmla="*/ 9169 w 1056130"/>
              <a:gd name="connsiteY561" fmla="*/ 483900 h 1056130"/>
              <a:gd name="connsiteX562" fmla="*/ 9169 w 1056130"/>
              <a:gd name="connsiteY562" fmla="*/ 525449 h 1056130"/>
              <a:gd name="connsiteX563" fmla="*/ 9169 w 1056130"/>
              <a:gd name="connsiteY563" fmla="*/ 527033 h 1056130"/>
              <a:gd name="connsiteX564" fmla="*/ 7945 w 1056130"/>
              <a:gd name="connsiteY564" fmla="*/ 528257 h 1056130"/>
              <a:gd name="connsiteX565" fmla="*/ 1896 w 1056130"/>
              <a:gd name="connsiteY565" fmla="*/ 528257 h 1056130"/>
              <a:gd name="connsiteX566" fmla="*/ 1896 w 1056130"/>
              <a:gd name="connsiteY566" fmla="*/ 529865 h 1056130"/>
              <a:gd name="connsiteX567" fmla="*/ 7945 w 1056130"/>
              <a:gd name="connsiteY567" fmla="*/ 529865 h 1056130"/>
              <a:gd name="connsiteX568" fmla="*/ 9169 w 1056130"/>
              <a:gd name="connsiteY568" fmla="*/ 531114 h 1056130"/>
              <a:gd name="connsiteX569" fmla="*/ 9169 w 1056130"/>
              <a:gd name="connsiteY569" fmla="*/ 532698 h 1056130"/>
              <a:gd name="connsiteX570" fmla="*/ 9169 w 1056130"/>
              <a:gd name="connsiteY570" fmla="*/ 572639 h 1056130"/>
              <a:gd name="connsiteX571" fmla="*/ 9169 w 1056130"/>
              <a:gd name="connsiteY571" fmla="*/ 573431 h 1056130"/>
              <a:gd name="connsiteX572" fmla="*/ 7105 w 1056130"/>
              <a:gd name="connsiteY572" fmla="*/ 575423 h 1056130"/>
              <a:gd name="connsiteX573" fmla="*/ 1896 w 1056130"/>
              <a:gd name="connsiteY573" fmla="*/ 575183 h 1056130"/>
              <a:gd name="connsiteX574" fmla="*/ 1896 w 1056130"/>
              <a:gd name="connsiteY574" fmla="*/ 577295 h 1056130"/>
              <a:gd name="connsiteX575" fmla="*/ 7897 w 1056130"/>
              <a:gd name="connsiteY575" fmla="*/ 577031 h 1056130"/>
              <a:gd name="connsiteX576" fmla="*/ 9169 w 1056130"/>
              <a:gd name="connsiteY576" fmla="*/ 578279 h 1056130"/>
              <a:gd name="connsiteX577" fmla="*/ 9169 w 1056130"/>
              <a:gd name="connsiteY577" fmla="*/ 579840 h 1056130"/>
              <a:gd name="connsiteX578" fmla="*/ 9169 w 1056130"/>
              <a:gd name="connsiteY578" fmla="*/ 619877 h 1056130"/>
              <a:gd name="connsiteX579" fmla="*/ 9169 w 1056130"/>
              <a:gd name="connsiteY579" fmla="*/ 621461 h 1056130"/>
              <a:gd name="connsiteX580" fmla="*/ 7921 w 1056130"/>
              <a:gd name="connsiteY580" fmla="*/ 622685 h 1056130"/>
              <a:gd name="connsiteX581" fmla="*/ 1872 w 1056130"/>
              <a:gd name="connsiteY581" fmla="*/ 622517 h 1056130"/>
              <a:gd name="connsiteX582" fmla="*/ 1872 w 1056130"/>
              <a:gd name="connsiteY582" fmla="*/ 625661 h 1056130"/>
              <a:gd name="connsiteX583" fmla="*/ 16706 w 1056130"/>
              <a:gd name="connsiteY583" fmla="*/ 624125 h 1056130"/>
              <a:gd name="connsiteX584" fmla="*/ 46830 w 1056130"/>
              <a:gd name="connsiteY584" fmla="*/ 624125 h 1056130"/>
              <a:gd name="connsiteX585" fmla="*/ 43253 w 1056130"/>
              <a:gd name="connsiteY585" fmla="*/ 625277 h 1056130"/>
              <a:gd name="connsiteX586" fmla="*/ 28684 w 1056130"/>
              <a:gd name="connsiteY586" fmla="*/ 626813 h 1056130"/>
              <a:gd name="connsiteX587" fmla="*/ 1872 w 1056130"/>
              <a:gd name="connsiteY587" fmla="*/ 626669 h 1056130"/>
              <a:gd name="connsiteX588" fmla="*/ 1872 w 1056130"/>
              <a:gd name="connsiteY588" fmla="*/ 628278 h 1056130"/>
              <a:gd name="connsiteX589" fmla="*/ 25875 w 1056130"/>
              <a:gd name="connsiteY589" fmla="*/ 628278 h 1056130"/>
              <a:gd name="connsiteX590" fmla="*/ 1872 w 1056130"/>
              <a:gd name="connsiteY590" fmla="*/ 631470 h 1056130"/>
              <a:gd name="connsiteX591" fmla="*/ 1872 w 1056130"/>
              <a:gd name="connsiteY591" fmla="*/ 635166 h 1056130"/>
              <a:gd name="connsiteX592" fmla="*/ 8041 w 1056130"/>
              <a:gd name="connsiteY592" fmla="*/ 633990 h 1056130"/>
              <a:gd name="connsiteX593" fmla="*/ 18194 w 1056130"/>
              <a:gd name="connsiteY593" fmla="*/ 633030 h 1056130"/>
              <a:gd name="connsiteX594" fmla="*/ 52134 w 1056130"/>
              <a:gd name="connsiteY594" fmla="*/ 633030 h 1056130"/>
              <a:gd name="connsiteX595" fmla="*/ 54943 w 1056130"/>
              <a:gd name="connsiteY595" fmla="*/ 633030 h 1056130"/>
              <a:gd name="connsiteX596" fmla="*/ 48990 w 1056130"/>
              <a:gd name="connsiteY596" fmla="*/ 634830 h 1056130"/>
              <a:gd name="connsiteX597" fmla="*/ 33148 w 1056130"/>
              <a:gd name="connsiteY597" fmla="*/ 636679 h 1056130"/>
              <a:gd name="connsiteX598" fmla="*/ 1944 w 1056130"/>
              <a:gd name="connsiteY598" fmla="*/ 636679 h 1056130"/>
              <a:gd name="connsiteX599" fmla="*/ 1944 w 1056130"/>
              <a:gd name="connsiteY599" fmla="*/ 638263 h 1056130"/>
              <a:gd name="connsiteX600" fmla="*/ 31060 w 1056130"/>
              <a:gd name="connsiteY600" fmla="*/ 638263 h 1056130"/>
              <a:gd name="connsiteX601" fmla="*/ 31900 w 1056130"/>
              <a:gd name="connsiteY601" fmla="*/ 638431 h 1056130"/>
              <a:gd name="connsiteX602" fmla="*/ 1872 w 1056130"/>
              <a:gd name="connsiteY602" fmla="*/ 642007 h 1056130"/>
              <a:gd name="connsiteX603" fmla="*/ 1872 w 1056130"/>
              <a:gd name="connsiteY603" fmla="*/ 643591 h 1056130"/>
              <a:gd name="connsiteX604" fmla="*/ 7537 w 1056130"/>
              <a:gd name="connsiteY604" fmla="*/ 643591 h 1056130"/>
              <a:gd name="connsiteX605" fmla="*/ 6697 w 1056130"/>
              <a:gd name="connsiteY605" fmla="*/ 644023 h 1056130"/>
              <a:gd name="connsiteX606" fmla="*/ 6673 w 1056130"/>
              <a:gd name="connsiteY606" fmla="*/ 644023 h 1056130"/>
              <a:gd name="connsiteX607" fmla="*/ 1872 w 1056130"/>
              <a:gd name="connsiteY607" fmla="*/ 645080 h 1056130"/>
              <a:gd name="connsiteX608" fmla="*/ 1872 w 1056130"/>
              <a:gd name="connsiteY608" fmla="*/ 646664 h 1056130"/>
              <a:gd name="connsiteX609" fmla="*/ 13418 w 1056130"/>
              <a:gd name="connsiteY609" fmla="*/ 644264 h 1056130"/>
              <a:gd name="connsiteX610" fmla="*/ 19922 w 1056130"/>
              <a:gd name="connsiteY610" fmla="*/ 643519 h 1056130"/>
              <a:gd name="connsiteX611" fmla="*/ 65144 w 1056130"/>
              <a:gd name="connsiteY611" fmla="*/ 643519 h 1056130"/>
              <a:gd name="connsiteX612" fmla="*/ 63272 w 1056130"/>
              <a:gd name="connsiteY612" fmla="*/ 644504 h 1056130"/>
              <a:gd name="connsiteX613" fmla="*/ 50766 w 1056130"/>
              <a:gd name="connsiteY613" fmla="*/ 647648 h 1056130"/>
              <a:gd name="connsiteX614" fmla="*/ 45318 w 1056130"/>
              <a:gd name="connsiteY614" fmla="*/ 648296 h 1056130"/>
              <a:gd name="connsiteX615" fmla="*/ 4513 w 1056130"/>
              <a:gd name="connsiteY615" fmla="*/ 648296 h 1056130"/>
              <a:gd name="connsiteX616" fmla="*/ 1896 w 1056130"/>
              <a:gd name="connsiteY616" fmla="*/ 648296 h 1056130"/>
              <a:gd name="connsiteX617" fmla="*/ 1896 w 1056130"/>
              <a:gd name="connsiteY617" fmla="*/ 649880 h 1056130"/>
              <a:gd name="connsiteX618" fmla="*/ 34804 w 1056130"/>
              <a:gd name="connsiteY618" fmla="*/ 649880 h 1056130"/>
              <a:gd name="connsiteX619" fmla="*/ 39845 w 1056130"/>
              <a:gd name="connsiteY619" fmla="*/ 649880 h 1056130"/>
              <a:gd name="connsiteX620" fmla="*/ 37877 w 1056130"/>
              <a:gd name="connsiteY620" fmla="*/ 650864 h 1056130"/>
              <a:gd name="connsiteX621" fmla="*/ 21819 w 1056130"/>
              <a:gd name="connsiteY621" fmla="*/ 654921 h 1056130"/>
              <a:gd name="connsiteX622" fmla="*/ 18170 w 1056130"/>
              <a:gd name="connsiteY622" fmla="*/ 655329 h 1056130"/>
              <a:gd name="connsiteX623" fmla="*/ 4465 w 1056130"/>
              <a:gd name="connsiteY623" fmla="*/ 655329 h 1056130"/>
              <a:gd name="connsiteX624" fmla="*/ 1896 w 1056130"/>
              <a:gd name="connsiteY624" fmla="*/ 655593 h 1056130"/>
              <a:gd name="connsiteX625" fmla="*/ 1896 w 1056130"/>
              <a:gd name="connsiteY625" fmla="*/ 656649 h 1056130"/>
              <a:gd name="connsiteX626" fmla="*/ 12097 w 1056130"/>
              <a:gd name="connsiteY626" fmla="*/ 656889 h 1056130"/>
              <a:gd name="connsiteX627" fmla="*/ 6961 w 1056130"/>
              <a:gd name="connsiteY627" fmla="*/ 658641 h 1056130"/>
              <a:gd name="connsiteX628" fmla="*/ 1896 w 1056130"/>
              <a:gd name="connsiteY628" fmla="*/ 659793 h 1056130"/>
              <a:gd name="connsiteX629" fmla="*/ 1872 w 1056130"/>
              <a:gd name="connsiteY629" fmla="*/ 659793 h 1056130"/>
              <a:gd name="connsiteX630" fmla="*/ 1872 w 1056130"/>
              <a:gd name="connsiteY630" fmla="*/ 661378 h 1056130"/>
              <a:gd name="connsiteX631" fmla="*/ 15914 w 1056130"/>
              <a:gd name="connsiteY631" fmla="*/ 657969 h 1056130"/>
              <a:gd name="connsiteX632" fmla="*/ 24771 w 1056130"/>
              <a:gd name="connsiteY632" fmla="*/ 657081 h 1056130"/>
              <a:gd name="connsiteX633" fmla="*/ 73233 w 1056130"/>
              <a:gd name="connsiteY633" fmla="*/ 657081 h 1056130"/>
              <a:gd name="connsiteX634" fmla="*/ 76281 w 1056130"/>
              <a:gd name="connsiteY634" fmla="*/ 657585 h 1056130"/>
              <a:gd name="connsiteX635" fmla="*/ 65288 w 1056130"/>
              <a:gd name="connsiteY635" fmla="*/ 660778 h 1056130"/>
              <a:gd name="connsiteX636" fmla="*/ 47982 w 1056130"/>
              <a:gd name="connsiteY636" fmla="*/ 663298 h 1056130"/>
              <a:gd name="connsiteX637" fmla="*/ 4777 w 1056130"/>
              <a:gd name="connsiteY637" fmla="*/ 663298 h 1056130"/>
              <a:gd name="connsiteX638" fmla="*/ 1896 w 1056130"/>
              <a:gd name="connsiteY638" fmla="*/ 663298 h 1056130"/>
              <a:gd name="connsiteX639" fmla="*/ 1896 w 1056130"/>
              <a:gd name="connsiteY639" fmla="*/ 664882 h 1056130"/>
              <a:gd name="connsiteX640" fmla="*/ 14234 w 1056130"/>
              <a:gd name="connsiteY640" fmla="*/ 664882 h 1056130"/>
              <a:gd name="connsiteX641" fmla="*/ 49326 w 1056130"/>
              <a:gd name="connsiteY641" fmla="*/ 664882 h 1056130"/>
              <a:gd name="connsiteX642" fmla="*/ 47478 w 1056130"/>
              <a:gd name="connsiteY642" fmla="*/ 665890 h 1056130"/>
              <a:gd name="connsiteX643" fmla="*/ 27315 w 1056130"/>
              <a:gd name="connsiteY643" fmla="*/ 671483 h 1056130"/>
              <a:gd name="connsiteX644" fmla="*/ 23691 w 1056130"/>
              <a:gd name="connsiteY644" fmla="*/ 671987 h 1056130"/>
              <a:gd name="connsiteX645" fmla="*/ 1872 w 1056130"/>
              <a:gd name="connsiteY645" fmla="*/ 671987 h 1056130"/>
              <a:gd name="connsiteX646" fmla="*/ 1872 w 1056130"/>
              <a:gd name="connsiteY646" fmla="*/ 673571 h 1056130"/>
              <a:gd name="connsiteX647" fmla="*/ 18194 w 1056130"/>
              <a:gd name="connsiteY647" fmla="*/ 673571 h 1056130"/>
              <a:gd name="connsiteX648" fmla="*/ 1872 w 1056130"/>
              <a:gd name="connsiteY648" fmla="*/ 678852 h 1056130"/>
              <a:gd name="connsiteX649" fmla="*/ 1872 w 1056130"/>
              <a:gd name="connsiteY649" fmla="*/ 680436 h 1056130"/>
              <a:gd name="connsiteX650" fmla="*/ 23115 w 1056130"/>
              <a:gd name="connsiteY650" fmla="*/ 674363 h 1056130"/>
              <a:gd name="connsiteX651" fmla="*/ 28516 w 1056130"/>
              <a:gd name="connsiteY651" fmla="*/ 673547 h 1056130"/>
              <a:gd name="connsiteX652" fmla="*/ 88307 w 1056130"/>
              <a:gd name="connsiteY652" fmla="*/ 673547 h 1056130"/>
              <a:gd name="connsiteX653" fmla="*/ 90971 w 1056130"/>
              <a:gd name="connsiteY653" fmla="*/ 673547 h 1056130"/>
              <a:gd name="connsiteX654" fmla="*/ 89603 w 1056130"/>
              <a:gd name="connsiteY654" fmla="*/ 674579 h 1056130"/>
              <a:gd name="connsiteX655" fmla="*/ 68913 w 1056130"/>
              <a:gd name="connsiteY655" fmla="*/ 681516 h 1056130"/>
              <a:gd name="connsiteX656" fmla="*/ 65840 w 1056130"/>
              <a:gd name="connsiteY656" fmla="*/ 682068 h 1056130"/>
              <a:gd name="connsiteX657" fmla="*/ 2664 w 1056130"/>
              <a:gd name="connsiteY657" fmla="*/ 682068 h 1056130"/>
              <a:gd name="connsiteX658" fmla="*/ 1896 w 1056130"/>
              <a:gd name="connsiteY658" fmla="*/ 682068 h 1056130"/>
              <a:gd name="connsiteX659" fmla="*/ 1896 w 1056130"/>
              <a:gd name="connsiteY659" fmla="*/ 683652 h 1056130"/>
              <a:gd name="connsiteX660" fmla="*/ 4777 w 1056130"/>
              <a:gd name="connsiteY660" fmla="*/ 683652 h 1056130"/>
              <a:gd name="connsiteX661" fmla="*/ 60824 w 1056130"/>
              <a:gd name="connsiteY661" fmla="*/ 683652 h 1056130"/>
              <a:gd name="connsiteX662" fmla="*/ 59359 w 1056130"/>
              <a:gd name="connsiteY662" fmla="*/ 684685 h 1056130"/>
              <a:gd name="connsiteX663" fmla="*/ 34444 w 1056130"/>
              <a:gd name="connsiteY663" fmla="*/ 693086 h 1056130"/>
              <a:gd name="connsiteX664" fmla="*/ 31636 w 1056130"/>
              <a:gd name="connsiteY664" fmla="*/ 693734 h 1056130"/>
              <a:gd name="connsiteX665" fmla="*/ 1872 w 1056130"/>
              <a:gd name="connsiteY665" fmla="*/ 693638 h 1056130"/>
              <a:gd name="connsiteX666" fmla="*/ 1872 w 1056130"/>
              <a:gd name="connsiteY666" fmla="*/ 695222 h 1056130"/>
              <a:gd name="connsiteX667" fmla="*/ 23187 w 1056130"/>
              <a:gd name="connsiteY667" fmla="*/ 695222 h 1056130"/>
              <a:gd name="connsiteX668" fmla="*/ 26043 w 1056130"/>
              <a:gd name="connsiteY668" fmla="*/ 695222 h 1056130"/>
              <a:gd name="connsiteX669" fmla="*/ 24579 w 1056130"/>
              <a:gd name="connsiteY669" fmla="*/ 696254 h 1056130"/>
              <a:gd name="connsiteX670" fmla="*/ 4393 w 1056130"/>
              <a:gd name="connsiteY670" fmla="*/ 702999 h 1056130"/>
              <a:gd name="connsiteX671" fmla="*/ 1992 w 1056130"/>
              <a:gd name="connsiteY671" fmla="*/ 703551 h 1056130"/>
              <a:gd name="connsiteX672" fmla="*/ 1992 w 1056130"/>
              <a:gd name="connsiteY672" fmla="*/ 705135 h 1056130"/>
              <a:gd name="connsiteX673" fmla="*/ 4513 w 1056130"/>
              <a:gd name="connsiteY673" fmla="*/ 704703 h 1056130"/>
              <a:gd name="connsiteX674" fmla="*/ 30916 w 1056130"/>
              <a:gd name="connsiteY674" fmla="*/ 695894 h 1056130"/>
              <a:gd name="connsiteX675" fmla="*/ 34492 w 1056130"/>
              <a:gd name="connsiteY675" fmla="*/ 695198 h 1056130"/>
              <a:gd name="connsiteX676" fmla="*/ 109213 w 1056130"/>
              <a:gd name="connsiteY676" fmla="*/ 695198 h 1056130"/>
              <a:gd name="connsiteX677" fmla="*/ 109742 w 1056130"/>
              <a:gd name="connsiteY677" fmla="*/ 695198 h 1056130"/>
              <a:gd name="connsiteX678" fmla="*/ 109502 w 1056130"/>
              <a:gd name="connsiteY678" fmla="*/ 695846 h 1056130"/>
              <a:gd name="connsiteX679" fmla="*/ 109502 w 1056130"/>
              <a:gd name="connsiteY679" fmla="*/ 695846 h 1056130"/>
              <a:gd name="connsiteX680" fmla="*/ 108805 w 1056130"/>
              <a:gd name="connsiteY680" fmla="*/ 696086 h 1056130"/>
              <a:gd name="connsiteX681" fmla="*/ 82690 w 1056130"/>
              <a:gd name="connsiteY681" fmla="*/ 706575 h 1056130"/>
              <a:gd name="connsiteX682" fmla="*/ 79090 w 1056130"/>
              <a:gd name="connsiteY682" fmla="*/ 707031 h 1056130"/>
              <a:gd name="connsiteX683" fmla="*/ 4777 w 1056130"/>
              <a:gd name="connsiteY683" fmla="*/ 707031 h 1056130"/>
              <a:gd name="connsiteX684" fmla="*/ 1896 w 1056130"/>
              <a:gd name="connsiteY684" fmla="*/ 707031 h 1056130"/>
              <a:gd name="connsiteX685" fmla="*/ 1896 w 1056130"/>
              <a:gd name="connsiteY685" fmla="*/ 708615 h 1056130"/>
              <a:gd name="connsiteX686" fmla="*/ 3720 w 1056130"/>
              <a:gd name="connsiteY686" fmla="*/ 708615 h 1056130"/>
              <a:gd name="connsiteX687" fmla="*/ 76113 w 1056130"/>
              <a:gd name="connsiteY687" fmla="*/ 708615 h 1056130"/>
              <a:gd name="connsiteX688" fmla="*/ 74985 w 1056130"/>
              <a:gd name="connsiteY688" fmla="*/ 709600 h 1056130"/>
              <a:gd name="connsiteX689" fmla="*/ 43997 w 1056130"/>
              <a:gd name="connsiteY689" fmla="*/ 721889 h 1056130"/>
              <a:gd name="connsiteX690" fmla="*/ 41933 w 1056130"/>
              <a:gd name="connsiteY690" fmla="*/ 722969 h 1056130"/>
              <a:gd name="connsiteX691" fmla="*/ 41933 w 1056130"/>
              <a:gd name="connsiteY691" fmla="*/ 722969 h 1056130"/>
              <a:gd name="connsiteX692" fmla="*/ 39173 w 1056130"/>
              <a:gd name="connsiteY692" fmla="*/ 723473 h 1056130"/>
              <a:gd name="connsiteX693" fmla="*/ 1872 w 1056130"/>
              <a:gd name="connsiteY693" fmla="*/ 723473 h 1056130"/>
              <a:gd name="connsiteX694" fmla="*/ 1872 w 1056130"/>
              <a:gd name="connsiteY694" fmla="*/ 724289 h 1056130"/>
              <a:gd name="connsiteX695" fmla="*/ 34948 w 1056130"/>
              <a:gd name="connsiteY695" fmla="*/ 724289 h 1056130"/>
              <a:gd name="connsiteX696" fmla="*/ 37037 w 1056130"/>
              <a:gd name="connsiteY696" fmla="*/ 724457 h 1056130"/>
              <a:gd name="connsiteX697" fmla="*/ 37348 w 1056130"/>
              <a:gd name="connsiteY697" fmla="*/ 724861 h 1056130"/>
              <a:gd name="connsiteX698" fmla="*/ 37277 w 1056130"/>
              <a:gd name="connsiteY698" fmla="*/ 725033 h 1056130"/>
              <a:gd name="connsiteX699" fmla="*/ 36605 w 1056130"/>
              <a:gd name="connsiteY699" fmla="*/ 725346 h 1056130"/>
              <a:gd name="connsiteX700" fmla="*/ 1872 w 1056130"/>
              <a:gd name="connsiteY700" fmla="*/ 738955 h 1056130"/>
              <a:gd name="connsiteX701" fmla="*/ 1872 w 1056130"/>
              <a:gd name="connsiteY701" fmla="*/ 740539 h 1056130"/>
              <a:gd name="connsiteX702" fmla="*/ 13514 w 1056130"/>
              <a:gd name="connsiteY702" fmla="*/ 736027 h 1056130"/>
              <a:gd name="connsiteX703" fmla="*/ 28420 w 1056130"/>
              <a:gd name="connsiteY703" fmla="*/ 730098 h 1056130"/>
              <a:gd name="connsiteX704" fmla="*/ 40733 w 1056130"/>
              <a:gd name="connsiteY704" fmla="*/ 725081 h 1056130"/>
              <a:gd name="connsiteX705" fmla="*/ 41909 w 1056130"/>
              <a:gd name="connsiteY705" fmla="*/ 724697 h 1056130"/>
              <a:gd name="connsiteX706" fmla="*/ 41909 w 1056130"/>
              <a:gd name="connsiteY706" fmla="*/ 724697 h 1056130"/>
              <a:gd name="connsiteX707" fmla="*/ 44309 w 1056130"/>
              <a:gd name="connsiteY707" fmla="*/ 724193 h 1056130"/>
              <a:gd name="connsiteX708" fmla="*/ 133120 w 1056130"/>
              <a:gd name="connsiteY708" fmla="*/ 724193 h 1056130"/>
              <a:gd name="connsiteX709" fmla="*/ 135185 w 1056130"/>
              <a:gd name="connsiteY709" fmla="*/ 724409 h 1056130"/>
              <a:gd name="connsiteX710" fmla="*/ 135185 w 1056130"/>
              <a:gd name="connsiteY710" fmla="*/ 725249 h 1056130"/>
              <a:gd name="connsiteX711" fmla="*/ 135185 w 1056130"/>
              <a:gd name="connsiteY711" fmla="*/ 725249 h 1056130"/>
              <a:gd name="connsiteX712" fmla="*/ 103981 w 1056130"/>
              <a:gd name="connsiteY712" fmla="*/ 740803 h 1056130"/>
              <a:gd name="connsiteX713" fmla="*/ 98220 w 1056130"/>
              <a:gd name="connsiteY713" fmla="*/ 742148 h 1056130"/>
              <a:gd name="connsiteX714" fmla="*/ 1992 w 1056130"/>
              <a:gd name="connsiteY714" fmla="*/ 742148 h 1056130"/>
              <a:gd name="connsiteX715" fmla="*/ 1992 w 1056130"/>
              <a:gd name="connsiteY715" fmla="*/ 743732 h 1056130"/>
              <a:gd name="connsiteX716" fmla="*/ 97068 w 1056130"/>
              <a:gd name="connsiteY716" fmla="*/ 743732 h 1056130"/>
              <a:gd name="connsiteX717" fmla="*/ 95028 w 1056130"/>
              <a:gd name="connsiteY717" fmla="*/ 745220 h 1056130"/>
              <a:gd name="connsiteX718" fmla="*/ 56959 w 1056130"/>
              <a:gd name="connsiteY718" fmla="*/ 764422 h 1056130"/>
              <a:gd name="connsiteX719" fmla="*/ 52687 w 1056130"/>
              <a:gd name="connsiteY719" fmla="*/ 765382 h 1056130"/>
              <a:gd name="connsiteX720" fmla="*/ 4681 w 1056130"/>
              <a:gd name="connsiteY720" fmla="*/ 765382 h 1056130"/>
              <a:gd name="connsiteX721" fmla="*/ 1800 w 1056130"/>
              <a:gd name="connsiteY721" fmla="*/ 765382 h 1056130"/>
              <a:gd name="connsiteX722" fmla="*/ 1800 w 1056130"/>
              <a:gd name="connsiteY722" fmla="*/ 766967 h 1056130"/>
              <a:gd name="connsiteX723" fmla="*/ 13106 w 1056130"/>
              <a:gd name="connsiteY723" fmla="*/ 766967 h 1056130"/>
              <a:gd name="connsiteX724" fmla="*/ 50550 w 1056130"/>
              <a:gd name="connsiteY724" fmla="*/ 766967 h 1056130"/>
              <a:gd name="connsiteX725" fmla="*/ 49902 w 1056130"/>
              <a:gd name="connsiteY725" fmla="*/ 767951 h 1056130"/>
              <a:gd name="connsiteX726" fmla="*/ 3360 w 1056130"/>
              <a:gd name="connsiteY726" fmla="*/ 791114 h 1056130"/>
              <a:gd name="connsiteX727" fmla="*/ 1896 w 1056130"/>
              <a:gd name="connsiteY727" fmla="*/ 791642 h 1056130"/>
              <a:gd name="connsiteX728" fmla="*/ 1896 w 1056130"/>
              <a:gd name="connsiteY728" fmla="*/ 793226 h 1056130"/>
              <a:gd name="connsiteX729" fmla="*/ 4297 w 1056130"/>
              <a:gd name="connsiteY729" fmla="*/ 792410 h 1056130"/>
              <a:gd name="connsiteX730" fmla="*/ 53455 w 1056130"/>
              <a:gd name="connsiteY730" fmla="*/ 767831 h 1056130"/>
              <a:gd name="connsiteX731" fmla="*/ 57727 w 1056130"/>
              <a:gd name="connsiteY731" fmla="*/ 766775 h 1056130"/>
              <a:gd name="connsiteX732" fmla="*/ 167829 w 1056130"/>
              <a:gd name="connsiteY732" fmla="*/ 766775 h 1056130"/>
              <a:gd name="connsiteX733" fmla="*/ 170229 w 1056130"/>
              <a:gd name="connsiteY733" fmla="*/ 766919 h 1056130"/>
              <a:gd name="connsiteX734" fmla="*/ 170013 w 1056130"/>
              <a:gd name="connsiteY734" fmla="*/ 767543 h 1056130"/>
              <a:gd name="connsiteX735" fmla="*/ 130456 w 1056130"/>
              <a:gd name="connsiteY735" fmla="*/ 793898 h 1056130"/>
              <a:gd name="connsiteX736" fmla="*/ 130456 w 1056130"/>
              <a:gd name="connsiteY736" fmla="*/ 793898 h 1056130"/>
              <a:gd name="connsiteX737" fmla="*/ 127672 w 1056130"/>
              <a:gd name="connsiteY737" fmla="*/ 794354 h 1056130"/>
              <a:gd name="connsiteX738" fmla="*/ 1872 w 1056130"/>
              <a:gd name="connsiteY738" fmla="*/ 794354 h 1056130"/>
              <a:gd name="connsiteX739" fmla="*/ 1872 w 1056130"/>
              <a:gd name="connsiteY739" fmla="*/ 794882 h 1056130"/>
              <a:gd name="connsiteX740" fmla="*/ 125487 w 1056130"/>
              <a:gd name="connsiteY740" fmla="*/ 794882 h 1056130"/>
              <a:gd name="connsiteX741" fmla="*/ 127888 w 1056130"/>
              <a:gd name="connsiteY741" fmla="*/ 795074 h 1056130"/>
              <a:gd name="connsiteX742" fmla="*/ 127888 w 1056130"/>
              <a:gd name="connsiteY742" fmla="*/ 795890 h 1056130"/>
              <a:gd name="connsiteX743" fmla="*/ 127888 w 1056130"/>
              <a:gd name="connsiteY743" fmla="*/ 795890 h 1056130"/>
              <a:gd name="connsiteX744" fmla="*/ 86123 w 1056130"/>
              <a:gd name="connsiteY744" fmla="*/ 823446 h 1056130"/>
              <a:gd name="connsiteX745" fmla="*/ 77386 w 1056130"/>
              <a:gd name="connsiteY745" fmla="*/ 829326 h 1056130"/>
              <a:gd name="connsiteX746" fmla="*/ 74721 w 1056130"/>
              <a:gd name="connsiteY746" fmla="*/ 830214 h 1056130"/>
              <a:gd name="connsiteX747" fmla="*/ 2160 w 1056130"/>
              <a:gd name="connsiteY747" fmla="*/ 830214 h 1056130"/>
              <a:gd name="connsiteX748" fmla="*/ 1896 w 1056130"/>
              <a:gd name="connsiteY748" fmla="*/ 830214 h 1056130"/>
              <a:gd name="connsiteX749" fmla="*/ 1896 w 1056130"/>
              <a:gd name="connsiteY749" fmla="*/ 831799 h 1056130"/>
              <a:gd name="connsiteX750" fmla="*/ 4777 w 1056130"/>
              <a:gd name="connsiteY750" fmla="*/ 831799 h 1056130"/>
              <a:gd name="connsiteX751" fmla="*/ 69777 w 1056130"/>
              <a:gd name="connsiteY751" fmla="*/ 831799 h 1056130"/>
              <a:gd name="connsiteX752" fmla="*/ 72609 w 1056130"/>
              <a:gd name="connsiteY752" fmla="*/ 831799 h 1056130"/>
              <a:gd name="connsiteX753" fmla="*/ 71817 w 1056130"/>
              <a:gd name="connsiteY753" fmla="*/ 833047 h 1056130"/>
              <a:gd name="connsiteX754" fmla="*/ 5281 w 1056130"/>
              <a:gd name="connsiteY754" fmla="*/ 877404 h 1056130"/>
              <a:gd name="connsiteX755" fmla="*/ 1896 w 1056130"/>
              <a:gd name="connsiteY755" fmla="*/ 878076 h 1056130"/>
              <a:gd name="connsiteX756" fmla="*/ 1896 w 1056130"/>
              <a:gd name="connsiteY756" fmla="*/ 881221 h 1056130"/>
              <a:gd name="connsiteX757" fmla="*/ 9721 w 1056130"/>
              <a:gd name="connsiteY757" fmla="*/ 879925 h 1056130"/>
              <a:gd name="connsiteX758" fmla="*/ 173325 w 1056130"/>
              <a:gd name="connsiteY758" fmla="*/ 879925 h 1056130"/>
              <a:gd name="connsiteX759" fmla="*/ 176470 w 1056130"/>
              <a:gd name="connsiteY759" fmla="*/ 880117 h 1056130"/>
              <a:gd name="connsiteX760" fmla="*/ 175078 w 1056130"/>
              <a:gd name="connsiteY760" fmla="*/ 881965 h 1056130"/>
              <a:gd name="connsiteX761" fmla="*/ 114014 w 1056130"/>
              <a:gd name="connsiteY761" fmla="*/ 943100 h 1056130"/>
              <a:gd name="connsiteX762" fmla="*/ 110102 w 1056130"/>
              <a:gd name="connsiteY762" fmla="*/ 944757 h 1056130"/>
              <a:gd name="connsiteX763" fmla="*/ 4201 w 1056130"/>
              <a:gd name="connsiteY763" fmla="*/ 944757 h 1056130"/>
              <a:gd name="connsiteX764" fmla="*/ 1800 w 1056130"/>
              <a:gd name="connsiteY764" fmla="*/ 944517 h 1056130"/>
              <a:gd name="connsiteX765" fmla="*/ 1800 w 1056130"/>
              <a:gd name="connsiteY765" fmla="*/ 946605 h 1056130"/>
              <a:gd name="connsiteX766" fmla="*/ 4369 w 1056130"/>
              <a:gd name="connsiteY766" fmla="*/ 946365 h 1056130"/>
              <a:gd name="connsiteX767" fmla="*/ 109982 w 1056130"/>
              <a:gd name="connsiteY767" fmla="*/ 946365 h 1056130"/>
              <a:gd name="connsiteX768" fmla="*/ 108685 w 1056130"/>
              <a:gd name="connsiteY768" fmla="*/ 948357 h 1056130"/>
              <a:gd name="connsiteX769" fmla="*/ 3960 w 1056130"/>
              <a:gd name="connsiteY769" fmla="*/ 1053130 h 1056130"/>
              <a:gd name="connsiteX770" fmla="*/ 1896 w 1056130"/>
              <a:gd name="connsiteY770" fmla="*/ 1054642 h 1056130"/>
              <a:gd name="connsiteX771" fmla="*/ 2688 w 1056130"/>
              <a:gd name="connsiteY771" fmla="*/ 1055698 h 1056130"/>
              <a:gd name="connsiteX772" fmla="*/ 4008 w 1056130"/>
              <a:gd name="connsiteY772" fmla="*/ 1055698 h 1056130"/>
              <a:gd name="connsiteX773" fmla="*/ 6121 w 1056130"/>
              <a:gd name="connsiteY773" fmla="*/ 1053298 h 1056130"/>
              <a:gd name="connsiteX774" fmla="*/ 111158 w 1056130"/>
              <a:gd name="connsiteY774" fmla="*/ 948189 h 1056130"/>
              <a:gd name="connsiteX775" fmla="*/ 115958 w 1056130"/>
              <a:gd name="connsiteY775" fmla="*/ 946245 h 1056130"/>
              <a:gd name="connsiteX776" fmla="*/ 316191 w 1056130"/>
              <a:gd name="connsiteY776" fmla="*/ 946245 h 1056130"/>
              <a:gd name="connsiteX777" fmla="*/ 318999 w 1056130"/>
              <a:gd name="connsiteY777" fmla="*/ 946485 h 1056130"/>
              <a:gd name="connsiteX778" fmla="*/ 318207 w 1056130"/>
              <a:gd name="connsiteY778" fmla="*/ 948693 h 1056130"/>
              <a:gd name="connsiteX779" fmla="*/ 269025 w 1056130"/>
              <a:gd name="connsiteY779" fmla="*/ 1047105 h 1056130"/>
              <a:gd name="connsiteX780" fmla="*/ 264801 w 1056130"/>
              <a:gd name="connsiteY780" fmla="*/ 1055578 h 1056130"/>
              <a:gd name="connsiteX781" fmla="*/ 266913 w 1056130"/>
              <a:gd name="connsiteY781" fmla="*/ 1055578 h 1056130"/>
              <a:gd name="connsiteX782" fmla="*/ 267801 w 1056130"/>
              <a:gd name="connsiteY782" fmla="*/ 1053178 h 1056130"/>
              <a:gd name="connsiteX783" fmla="*/ 319983 w 1056130"/>
              <a:gd name="connsiteY783" fmla="*/ 948645 h 1056130"/>
              <a:gd name="connsiteX784" fmla="*/ 323992 w 1056130"/>
              <a:gd name="connsiteY784" fmla="*/ 946245 h 1056130"/>
              <a:gd name="connsiteX785" fmla="*/ 524993 w 1056130"/>
              <a:gd name="connsiteY785" fmla="*/ 946245 h 1056130"/>
              <a:gd name="connsiteX786" fmla="*/ 526577 w 1056130"/>
              <a:gd name="connsiteY786" fmla="*/ 946245 h 1056130"/>
              <a:gd name="connsiteX787" fmla="*/ 527993 w 1056130"/>
              <a:gd name="connsiteY787" fmla="*/ 947589 h 1056130"/>
              <a:gd name="connsiteX788" fmla="*/ 527993 w 1056130"/>
              <a:gd name="connsiteY788" fmla="*/ 949437 h 1056130"/>
              <a:gd name="connsiteX789" fmla="*/ 527993 w 1056130"/>
              <a:gd name="connsiteY789" fmla="*/ 1052434 h 1056130"/>
              <a:gd name="connsiteX790" fmla="*/ 527753 w 1056130"/>
              <a:gd name="connsiteY790" fmla="*/ 1055578 h 1056130"/>
              <a:gd name="connsiteX791" fmla="*/ 529937 w 1056130"/>
              <a:gd name="connsiteY791" fmla="*/ 1055578 h 1056130"/>
              <a:gd name="connsiteX792" fmla="*/ 529673 w 1056130"/>
              <a:gd name="connsiteY792" fmla="*/ 1052698 h 1056130"/>
              <a:gd name="connsiteX793" fmla="*/ 529673 w 1056130"/>
              <a:gd name="connsiteY793" fmla="*/ 949245 h 1056130"/>
              <a:gd name="connsiteX794" fmla="*/ 532674 w 1056130"/>
              <a:gd name="connsiteY794" fmla="*/ 946317 h 1056130"/>
              <a:gd name="connsiteX795" fmla="*/ 733675 w 1056130"/>
              <a:gd name="connsiteY795" fmla="*/ 946317 h 1056130"/>
              <a:gd name="connsiteX796" fmla="*/ 737827 w 1056130"/>
              <a:gd name="connsiteY796" fmla="*/ 948933 h 1056130"/>
              <a:gd name="connsiteX797" fmla="*/ 782497 w 1056130"/>
              <a:gd name="connsiteY797" fmla="*/ 1038680 h 1056130"/>
              <a:gd name="connsiteX798" fmla="*/ 789865 w 1056130"/>
              <a:gd name="connsiteY798" fmla="*/ 1053538 h 1056130"/>
              <a:gd name="connsiteX799" fmla="*/ 790754 w 1056130"/>
              <a:gd name="connsiteY799" fmla="*/ 1055722 h 1056130"/>
              <a:gd name="connsiteX800" fmla="*/ 792866 w 1056130"/>
              <a:gd name="connsiteY800" fmla="*/ 1055722 h 1056130"/>
              <a:gd name="connsiteX801" fmla="*/ 776688 w 1056130"/>
              <a:gd name="connsiteY801" fmla="*/ 1023510 h 1056130"/>
              <a:gd name="connsiteX802" fmla="*/ 755685 w 1056130"/>
              <a:gd name="connsiteY802" fmla="*/ 981337 h 1056130"/>
              <a:gd name="connsiteX803" fmla="*/ 739507 w 1056130"/>
              <a:gd name="connsiteY803" fmla="*/ 948813 h 1056130"/>
              <a:gd name="connsiteX804" fmla="*/ 738715 w 1056130"/>
              <a:gd name="connsiteY804" fmla="*/ 946653 h 1056130"/>
              <a:gd name="connsiteX805" fmla="*/ 741548 w 1056130"/>
              <a:gd name="connsiteY805" fmla="*/ 946389 h 1056130"/>
              <a:gd name="connsiteX806" fmla="*/ 942044 w 1056130"/>
              <a:gd name="connsiteY806" fmla="*/ 946389 h 1056130"/>
              <a:gd name="connsiteX807" fmla="*/ 946629 w 1056130"/>
              <a:gd name="connsiteY807" fmla="*/ 948309 h 1056130"/>
              <a:gd name="connsiteX808" fmla="*/ 1029055 w 1056130"/>
              <a:gd name="connsiteY808" fmla="*/ 1030927 h 1056130"/>
              <a:gd name="connsiteX809" fmla="*/ 1051690 w 1056130"/>
              <a:gd name="connsiteY809" fmla="*/ 1053730 h 1056130"/>
              <a:gd name="connsiteX810" fmla="*/ 1053154 w 1056130"/>
              <a:gd name="connsiteY810" fmla="*/ 1055770 h 1056130"/>
              <a:gd name="connsiteX811" fmla="*/ 1055554 w 1056130"/>
              <a:gd name="connsiteY811" fmla="*/ 1055770 h 1056130"/>
              <a:gd name="connsiteX812" fmla="*/ 1055722 w 1056130"/>
              <a:gd name="connsiteY812" fmla="*/ 1055122 h 1056130"/>
              <a:gd name="connsiteX813" fmla="*/ 983593 w 1056130"/>
              <a:gd name="connsiteY813" fmla="*/ 833239 h 1056130"/>
              <a:gd name="connsiteX814" fmla="*/ 1048161 w 1056130"/>
              <a:gd name="connsiteY814" fmla="*/ 876444 h 1056130"/>
              <a:gd name="connsiteX815" fmla="*/ 1049986 w 1056130"/>
              <a:gd name="connsiteY815" fmla="*/ 877884 h 1056130"/>
              <a:gd name="connsiteX816" fmla="*/ 1048377 w 1056130"/>
              <a:gd name="connsiteY816" fmla="*/ 878364 h 1056130"/>
              <a:gd name="connsiteX817" fmla="*/ 1046817 w 1056130"/>
              <a:gd name="connsiteY817" fmla="*/ 878364 h 1056130"/>
              <a:gd name="connsiteX818" fmla="*/ 882181 w 1056130"/>
              <a:gd name="connsiteY818" fmla="*/ 878364 h 1056130"/>
              <a:gd name="connsiteX819" fmla="*/ 877116 w 1056130"/>
              <a:gd name="connsiteY819" fmla="*/ 876300 h 1056130"/>
              <a:gd name="connsiteX820" fmla="*/ 834871 w 1056130"/>
              <a:gd name="connsiteY820" fmla="*/ 834007 h 1056130"/>
              <a:gd name="connsiteX821" fmla="*/ 833071 w 1056130"/>
              <a:gd name="connsiteY821" fmla="*/ 832495 h 1056130"/>
              <a:gd name="connsiteX822" fmla="*/ 833431 w 1056130"/>
              <a:gd name="connsiteY822" fmla="*/ 831775 h 1056130"/>
              <a:gd name="connsiteX823" fmla="*/ 835975 w 1056130"/>
              <a:gd name="connsiteY823" fmla="*/ 831775 h 1056130"/>
              <a:gd name="connsiteX824" fmla="*/ 978721 w 1056130"/>
              <a:gd name="connsiteY824" fmla="*/ 831775 h 1056130"/>
              <a:gd name="connsiteX825" fmla="*/ 983593 w 1056130"/>
              <a:gd name="connsiteY825" fmla="*/ 833239 h 1056130"/>
              <a:gd name="connsiteX826" fmla="*/ 529937 w 1056130"/>
              <a:gd name="connsiteY826" fmla="*/ 724793 h 1056130"/>
              <a:gd name="connsiteX827" fmla="*/ 532338 w 1056130"/>
              <a:gd name="connsiteY827" fmla="*/ 724217 h 1056130"/>
              <a:gd name="connsiteX828" fmla="*/ 623261 w 1056130"/>
              <a:gd name="connsiteY828" fmla="*/ 724217 h 1056130"/>
              <a:gd name="connsiteX829" fmla="*/ 625661 w 1056130"/>
              <a:gd name="connsiteY829" fmla="*/ 724721 h 1056130"/>
              <a:gd name="connsiteX830" fmla="*/ 632502 w 1056130"/>
              <a:gd name="connsiteY830" fmla="*/ 738139 h 1056130"/>
              <a:gd name="connsiteX831" fmla="*/ 634110 w 1056130"/>
              <a:gd name="connsiteY831" fmla="*/ 741091 h 1056130"/>
              <a:gd name="connsiteX832" fmla="*/ 633942 w 1056130"/>
              <a:gd name="connsiteY832" fmla="*/ 742508 h 1056130"/>
              <a:gd name="connsiteX833" fmla="*/ 631878 w 1056130"/>
              <a:gd name="connsiteY833" fmla="*/ 742676 h 1056130"/>
              <a:gd name="connsiteX834" fmla="*/ 532506 w 1056130"/>
              <a:gd name="connsiteY834" fmla="*/ 742676 h 1056130"/>
              <a:gd name="connsiteX835" fmla="*/ 529841 w 1056130"/>
              <a:gd name="connsiteY835" fmla="*/ 742076 h 1056130"/>
              <a:gd name="connsiteX836" fmla="*/ 529241 w 1056130"/>
              <a:gd name="connsiteY836" fmla="*/ 740227 h 1056130"/>
              <a:gd name="connsiteX837" fmla="*/ 529241 w 1056130"/>
              <a:gd name="connsiteY837" fmla="*/ 726690 h 1056130"/>
              <a:gd name="connsiteX838" fmla="*/ 529937 w 1056130"/>
              <a:gd name="connsiteY838" fmla="*/ 724793 h 1056130"/>
              <a:gd name="connsiteX839" fmla="*/ 575543 w 1056130"/>
              <a:gd name="connsiteY839" fmla="*/ 620717 h 1056130"/>
              <a:gd name="connsiteX840" fmla="*/ 573647 w 1056130"/>
              <a:gd name="connsiteY840" fmla="*/ 622589 h 1056130"/>
              <a:gd name="connsiteX841" fmla="*/ 531618 w 1056130"/>
              <a:gd name="connsiteY841" fmla="*/ 622589 h 1056130"/>
              <a:gd name="connsiteX842" fmla="*/ 529841 w 1056130"/>
              <a:gd name="connsiteY842" fmla="*/ 620813 h 1056130"/>
              <a:gd name="connsiteX843" fmla="*/ 529841 w 1056130"/>
              <a:gd name="connsiteY843" fmla="*/ 578975 h 1056130"/>
              <a:gd name="connsiteX844" fmla="*/ 532122 w 1056130"/>
              <a:gd name="connsiteY844" fmla="*/ 576911 h 1056130"/>
              <a:gd name="connsiteX845" fmla="*/ 564742 w 1056130"/>
              <a:gd name="connsiteY845" fmla="*/ 576911 h 1056130"/>
              <a:gd name="connsiteX846" fmla="*/ 573695 w 1056130"/>
              <a:gd name="connsiteY846" fmla="*/ 576911 h 1056130"/>
              <a:gd name="connsiteX847" fmla="*/ 575591 w 1056130"/>
              <a:gd name="connsiteY847" fmla="*/ 578855 h 1056130"/>
              <a:gd name="connsiteX848" fmla="*/ 575591 w 1056130"/>
              <a:gd name="connsiteY848" fmla="*/ 620693 h 1056130"/>
              <a:gd name="connsiteX849" fmla="*/ 764278 w 1056130"/>
              <a:gd name="connsiteY849" fmla="*/ 599978 h 1056130"/>
              <a:gd name="connsiteX850" fmla="*/ 764278 w 1056130"/>
              <a:gd name="connsiteY850" fmla="*/ 620525 h 1056130"/>
              <a:gd name="connsiteX851" fmla="*/ 762334 w 1056130"/>
              <a:gd name="connsiteY851" fmla="*/ 622589 h 1056130"/>
              <a:gd name="connsiteX852" fmla="*/ 720761 w 1056130"/>
              <a:gd name="connsiteY852" fmla="*/ 622589 h 1056130"/>
              <a:gd name="connsiteX853" fmla="*/ 718769 w 1056130"/>
              <a:gd name="connsiteY853" fmla="*/ 620549 h 1056130"/>
              <a:gd name="connsiteX854" fmla="*/ 718769 w 1056130"/>
              <a:gd name="connsiteY854" fmla="*/ 579191 h 1056130"/>
              <a:gd name="connsiteX855" fmla="*/ 721169 w 1056130"/>
              <a:gd name="connsiteY855" fmla="*/ 576935 h 1056130"/>
              <a:gd name="connsiteX856" fmla="*/ 761974 w 1056130"/>
              <a:gd name="connsiteY856" fmla="*/ 576935 h 1056130"/>
              <a:gd name="connsiteX857" fmla="*/ 764374 w 1056130"/>
              <a:gd name="connsiteY857" fmla="*/ 579336 h 1056130"/>
              <a:gd name="connsiteX858" fmla="*/ 725058 w 1056130"/>
              <a:gd name="connsiteY858" fmla="*/ 624173 h 1056130"/>
              <a:gd name="connsiteX859" fmla="*/ 762094 w 1056130"/>
              <a:gd name="connsiteY859" fmla="*/ 624173 h 1056130"/>
              <a:gd name="connsiteX860" fmla="*/ 770111 w 1056130"/>
              <a:gd name="connsiteY860" fmla="*/ 626861 h 1056130"/>
              <a:gd name="connsiteX861" fmla="*/ 767351 w 1056130"/>
              <a:gd name="connsiteY861" fmla="*/ 626861 h 1056130"/>
              <a:gd name="connsiteX862" fmla="*/ 729786 w 1056130"/>
              <a:gd name="connsiteY862" fmla="*/ 626861 h 1056130"/>
              <a:gd name="connsiteX863" fmla="*/ 722585 w 1056130"/>
              <a:gd name="connsiteY863" fmla="*/ 624149 h 1056130"/>
              <a:gd name="connsiteX864" fmla="*/ 811468 w 1056130"/>
              <a:gd name="connsiteY864" fmla="*/ 620669 h 1056130"/>
              <a:gd name="connsiteX865" fmla="*/ 809644 w 1056130"/>
              <a:gd name="connsiteY865" fmla="*/ 622589 h 1056130"/>
              <a:gd name="connsiteX866" fmla="*/ 767783 w 1056130"/>
              <a:gd name="connsiteY866" fmla="*/ 622589 h 1056130"/>
              <a:gd name="connsiteX867" fmla="*/ 765935 w 1056130"/>
              <a:gd name="connsiteY867" fmla="*/ 620669 h 1056130"/>
              <a:gd name="connsiteX868" fmla="*/ 765935 w 1056130"/>
              <a:gd name="connsiteY868" fmla="*/ 579047 h 1056130"/>
              <a:gd name="connsiteX869" fmla="*/ 767879 w 1056130"/>
              <a:gd name="connsiteY869" fmla="*/ 576935 h 1056130"/>
              <a:gd name="connsiteX870" fmla="*/ 809500 w 1056130"/>
              <a:gd name="connsiteY870" fmla="*/ 576935 h 1056130"/>
              <a:gd name="connsiteX871" fmla="*/ 811492 w 1056130"/>
              <a:gd name="connsiteY871" fmla="*/ 579047 h 1056130"/>
              <a:gd name="connsiteX872" fmla="*/ 811492 w 1056130"/>
              <a:gd name="connsiteY872" fmla="*/ 600122 h 1056130"/>
              <a:gd name="connsiteX873" fmla="*/ 811492 w 1056130"/>
              <a:gd name="connsiteY873" fmla="*/ 620669 h 1056130"/>
              <a:gd name="connsiteX874" fmla="*/ 811468 w 1056130"/>
              <a:gd name="connsiteY874" fmla="*/ 572663 h 1056130"/>
              <a:gd name="connsiteX875" fmla="*/ 811468 w 1056130"/>
              <a:gd name="connsiteY875" fmla="*/ 573983 h 1056130"/>
              <a:gd name="connsiteX876" fmla="*/ 810076 w 1056130"/>
              <a:gd name="connsiteY876" fmla="*/ 575375 h 1056130"/>
              <a:gd name="connsiteX877" fmla="*/ 768239 w 1056130"/>
              <a:gd name="connsiteY877" fmla="*/ 575375 h 1056130"/>
              <a:gd name="connsiteX878" fmla="*/ 765839 w 1056130"/>
              <a:gd name="connsiteY878" fmla="*/ 575111 h 1056130"/>
              <a:gd name="connsiteX879" fmla="*/ 765310 w 1056130"/>
              <a:gd name="connsiteY879" fmla="*/ 572711 h 1056130"/>
              <a:gd name="connsiteX880" fmla="*/ 765310 w 1056130"/>
              <a:gd name="connsiteY880" fmla="*/ 532338 h 1056130"/>
              <a:gd name="connsiteX881" fmla="*/ 765886 w 1056130"/>
              <a:gd name="connsiteY881" fmla="*/ 529937 h 1056130"/>
              <a:gd name="connsiteX882" fmla="*/ 768287 w 1056130"/>
              <a:gd name="connsiteY882" fmla="*/ 529337 h 1056130"/>
              <a:gd name="connsiteX883" fmla="*/ 808660 w 1056130"/>
              <a:gd name="connsiteY883" fmla="*/ 529337 h 1056130"/>
              <a:gd name="connsiteX884" fmla="*/ 811060 w 1056130"/>
              <a:gd name="connsiteY884" fmla="*/ 529865 h 1056130"/>
              <a:gd name="connsiteX885" fmla="*/ 811324 w 1056130"/>
              <a:gd name="connsiteY885" fmla="*/ 532458 h 1056130"/>
              <a:gd name="connsiteX886" fmla="*/ 982873 w 1056130"/>
              <a:gd name="connsiteY886" fmla="*/ 630486 h 1056130"/>
              <a:gd name="connsiteX887" fmla="*/ 984578 w 1056130"/>
              <a:gd name="connsiteY887" fmla="*/ 630942 h 1056130"/>
              <a:gd name="connsiteX888" fmla="*/ 984916 w 1056130"/>
              <a:gd name="connsiteY888" fmla="*/ 630963 h 1056130"/>
              <a:gd name="connsiteX889" fmla="*/ 984938 w 1056130"/>
              <a:gd name="connsiteY889" fmla="*/ 630942 h 1056130"/>
              <a:gd name="connsiteX890" fmla="*/ 985658 w 1056130"/>
              <a:gd name="connsiteY890" fmla="*/ 631182 h 1056130"/>
              <a:gd name="connsiteX891" fmla="*/ 985674 w 1056130"/>
              <a:gd name="connsiteY891" fmla="*/ 631657 h 1056130"/>
              <a:gd name="connsiteX892" fmla="*/ 985490 w 1056130"/>
              <a:gd name="connsiteY892" fmla="*/ 631758 h 1056130"/>
              <a:gd name="connsiteX893" fmla="*/ 983953 w 1056130"/>
              <a:gd name="connsiteY893" fmla="*/ 631950 h 1056130"/>
              <a:gd name="connsiteX894" fmla="*/ 943869 w 1056130"/>
              <a:gd name="connsiteY894" fmla="*/ 631950 h 1056130"/>
              <a:gd name="connsiteX895" fmla="*/ 941900 w 1056130"/>
              <a:gd name="connsiteY895" fmla="*/ 631470 h 1056130"/>
              <a:gd name="connsiteX896" fmla="*/ 941684 w 1056130"/>
              <a:gd name="connsiteY896" fmla="*/ 631350 h 1056130"/>
              <a:gd name="connsiteX897" fmla="*/ 941444 w 1056130"/>
              <a:gd name="connsiteY897" fmla="*/ 631350 h 1056130"/>
              <a:gd name="connsiteX898" fmla="*/ 939788 w 1056130"/>
              <a:gd name="connsiteY898" fmla="*/ 630918 h 1056130"/>
              <a:gd name="connsiteX899" fmla="*/ 939572 w 1056130"/>
              <a:gd name="connsiteY899" fmla="*/ 630798 h 1056130"/>
              <a:gd name="connsiteX900" fmla="*/ 939332 w 1056130"/>
              <a:gd name="connsiteY900" fmla="*/ 630798 h 1056130"/>
              <a:gd name="connsiteX901" fmla="*/ 937676 w 1056130"/>
              <a:gd name="connsiteY901" fmla="*/ 630366 h 1056130"/>
              <a:gd name="connsiteX902" fmla="*/ 931915 w 1056130"/>
              <a:gd name="connsiteY902" fmla="*/ 628926 h 1056130"/>
              <a:gd name="connsiteX903" fmla="*/ 932875 w 1056130"/>
              <a:gd name="connsiteY903" fmla="*/ 628302 h 1056130"/>
              <a:gd name="connsiteX904" fmla="*/ 971784 w 1056130"/>
              <a:gd name="connsiteY904" fmla="*/ 628302 h 1056130"/>
              <a:gd name="connsiteX905" fmla="*/ 980545 w 1056130"/>
              <a:gd name="connsiteY905" fmla="*/ 629982 h 1056130"/>
              <a:gd name="connsiteX906" fmla="*/ 982945 w 1056130"/>
              <a:gd name="connsiteY906" fmla="*/ 630342 h 1056130"/>
              <a:gd name="connsiteX907" fmla="*/ 828342 w 1056130"/>
              <a:gd name="connsiteY907" fmla="*/ 829902 h 1056130"/>
              <a:gd name="connsiteX908" fmla="*/ 825942 w 1056130"/>
              <a:gd name="connsiteY908" fmla="*/ 830166 h 1056130"/>
              <a:gd name="connsiteX909" fmla="*/ 682668 w 1056130"/>
              <a:gd name="connsiteY909" fmla="*/ 830166 h 1056130"/>
              <a:gd name="connsiteX910" fmla="*/ 679140 w 1056130"/>
              <a:gd name="connsiteY910" fmla="*/ 827886 h 1056130"/>
              <a:gd name="connsiteX911" fmla="*/ 663946 w 1056130"/>
              <a:gd name="connsiteY911" fmla="*/ 797258 h 1056130"/>
              <a:gd name="connsiteX912" fmla="*/ 663154 w 1056130"/>
              <a:gd name="connsiteY912" fmla="*/ 795338 h 1056130"/>
              <a:gd name="connsiteX913" fmla="*/ 666370 w 1056130"/>
              <a:gd name="connsiteY913" fmla="*/ 794738 h 1056130"/>
              <a:gd name="connsiteX914" fmla="*/ 790514 w 1056130"/>
              <a:gd name="connsiteY914" fmla="*/ 794738 h 1056130"/>
              <a:gd name="connsiteX915" fmla="*/ 793802 w 1056130"/>
              <a:gd name="connsiteY915" fmla="*/ 795242 h 1056130"/>
              <a:gd name="connsiteX916" fmla="*/ 793802 w 1056130"/>
              <a:gd name="connsiteY916" fmla="*/ 795242 h 1056130"/>
              <a:gd name="connsiteX917" fmla="*/ 529769 w 1056130"/>
              <a:gd name="connsiteY917" fmla="*/ 798267 h 1056130"/>
              <a:gd name="connsiteX918" fmla="*/ 529769 w 1056130"/>
              <a:gd name="connsiteY918" fmla="*/ 795386 h 1056130"/>
              <a:gd name="connsiteX919" fmla="*/ 533034 w 1056130"/>
              <a:gd name="connsiteY919" fmla="*/ 794834 h 1056130"/>
              <a:gd name="connsiteX920" fmla="*/ 657849 w 1056130"/>
              <a:gd name="connsiteY920" fmla="*/ 794834 h 1056130"/>
              <a:gd name="connsiteX921" fmla="*/ 660850 w 1056130"/>
              <a:gd name="connsiteY921" fmla="*/ 795386 h 1056130"/>
              <a:gd name="connsiteX922" fmla="*/ 677772 w 1056130"/>
              <a:gd name="connsiteY922" fmla="*/ 829230 h 1056130"/>
              <a:gd name="connsiteX923" fmla="*/ 677940 w 1056130"/>
              <a:gd name="connsiteY923" fmla="*/ 830022 h 1056130"/>
              <a:gd name="connsiteX924" fmla="*/ 675083 w 1056130"/>
              <a:gd name="connsiteY924" fmla="*/ 830214 h 1056130"/>
              <a:gd name="connsiteX925" fmla="*/ 532650 w 1056130"/>
              <a:gd name="connsiteY925" fmla="*/ 830214 h 1056130"/>
              <a:gd name="connsiteX926" fmla="*/ 529769 w 1056130"/>
              <a:gd name="connsiteY926" fmla="*/ 827238 h 1056130"/>
              <a:gd name="connsiteX927" fmla="*/ 791402 w 1056130"/>
              <a:gd name="connsiteY927" fmla="*/ 794186 h 1056130"/>
              <a:gd name="connsiteX928" fmla="*/ 789001 w 1056130"/>
              <a:gd name="connsiteY928" fmla="*/ 794186 h 1056130"/>
              <a:gd name="connsiteX929" fmla="*/ 665386 w 1056130"/>
              <a:gd name="connsiteY929" fmla="*/ 794186 h 1056130"/>
              <a:gd name="connsiteX930" fmla="*/ 662146 w 1056130"/>
              <a:gd name="connsiteY930" fmla="*/ 793610 h 1056130"/>
              <a:gd name="connsiteX931" fmla="*/ 648872 w 1056130"/>
              <a:gd name="connsiteY931" fmla="*/ 767015 h 1056130"/>
              <a:gd name="connsiteX932" fmla="*/ 651632 w 1056130"/>
              <a:gd name="connsiteY932" fmla="*/ 766703 h 1056130"/>
              <a:gd name="connsiteX933" fmla="*/ 763054 w 1056130"/>
              <a:gd name="connsiteY933" fmla="*/ 766703 h 1056130"/>
              <a:gd name="connsiteX934" fmla="*/ 767375 w 1056130"/>
              <a:gd name="connsiteY934" fmla="*/ 768575 h 1056130"/>
              <a:gd name="connsiteX935" fmla="*/ 791906 w 1056130"/>
              <a:gd name="connsiteY935" fmla="*/ 793202 h 1056130"/>
              <a:gd name="connsiteX936" fmla="*/ 791570 w 1056130"/>
              <a:gd name="connsiteY936" fmla="*/ 794186 h 1056130"/>
              <a:gd name="connsiteX937" fmla="*/ 763990 w 1056130"/>
              <a:gd name="connsiteY937" fmla="*/ 763582 h 1056130"/>
              <a:gd name="connsiteX938" fmla="*/ 760486 w 1056130"/>
              <a:gd name="connsiteY938" fmla="*/ 760030 h 1056130"/>
              <a:gd name="connsiteX939" fmla="*/ 752397 w 1056130"/>
              <a:gd name="connsiteY939" fmla="*/ 751437 h 1056130"/>
              <a:gd name="connsiteX940" fmla="*/ 745196 w 1056130"/>
              <a:gd name="connsiteY940" fmla="*/ 744236 h 1056130"/>
              <a:gd name="connsiteX941" fmla="*/ 745196 w 1056130"/>
              <a:gd name="connsiteY941" fmla="*/ 744236 h 1056130"/>
              <a:gd name="connsiteX942" fmla="*/ 745580 w 1056130"/>
              <a:gd name="connsiteY942" fmla="*/ 743300 h 1056130"/>
              <a:gd name="connsiteX943" fmla="*/ 747980 w 1056130"/>
              <a:gd name="connsiteY943" fmla="*/ 743300 h 1056130"/>
              <a:gd name="connsiteX944" fmla="*/ 846392 w 1056130"/>
              <a:gd name="connsiteY944" fmla="*/ 743300 h 1056130"/>
              <a:gd name="connsiteX945" fmla="*/ 849681 w 1056130"/>
              <a:gd name="connsiteY945" fmla="*/ 743852 h 1056130"/>
              <a:gd name="connsiteX946" fmla="*/ 865331 w 1056130"/>
              <a:gd name="connsiteY946" fmla="*/ 754461 h 1056130"/>
              <a:gd name="connsiteX947" fmla="*/ 878676 w 1056130"/>
              <a:gd name="connsiteY947" fmla="*/ 763390 h 1056130"/>
              <a:gd name="connsiteX948" fmla="*/ 880837 w 1056130"/>
              <a:gd name="connsiteY948" fmla="*/ 765118 h 1056130"/>
              <a:gd name="connsiteX949" fmla="*/ 878556 w 1056130"/>
              <a:gd name="connsiteY949" fmla="*/ 765334 h 1056130"/>
              <a:gd name="connsiteX950" fmla="*/ 768503 w 1056130"/>
              <a:gd name="connsiteY950" fmla="*/ 765334 h 1056130"/>
              <a:gd name="connsiteX951" fmla="*/ 764086 w 1056130"/>
              <a:gd name="connsiteY951" fmla="*/ 763582 h 1056130"/>
              <a:gd name="connsiteX952" fmla="*/ 846440 w 1056130"/>
              <a:gd name="connsiteY952" fmla="*/ 742460 h 1056130"/>
              <a:gd name="connsiteX953" fmla="*/ 844040 w 1056130"/>
              <a:gd name="connsiteY953" fmla="*/ 742652 h 1056130"/>
              <a:gd name="connsiteX954" fmla="*/ 745964 w 1056130"/>
              <a:gd name="connsiteY954" fmla="*/ 742652 h 1056130"/>
              <a:gd name="connsiteX955" fmla="*/ 743204 w 1056130"/>
              <a:gd name="connsiteY955" fmla="*/ 742148 h 1056130"/>
              <a:gd name="connsiteX956" fmla="*/ 726186 w 1056130"/>
              <a:gd name="connsiteY956" fmla="*/ 725346 h 1056130"/>
              <a:gd name="connsiteX957" fmla="*/ 726570 w 1056130"/>
              <a:gd name="connsiteY957" fmla="*/ 724385 h 1056130"/>
              <a:gd name="connsiteX958" fmla="*/ 728970 w 1056130"/>
              <a:gd name="connsiteY958" fmla="*/ 724385 h 1056130"/>
              <a:gd name="connsiteX959" fmla="*/ 817973 w 1056130"/>
              <a:gd name="connsiteY959" fmla="*/ 724385 h 1056130"/>
              <a:gd name="connsiteX960" fmla="*/ 821237 w 1056130"/>
              <a:gd name="connsiteY960" fmla="*/ 724937 h 1056130"/>
              <a:gd name="connsiteX961" fmla="*/ 835087 w 1056130"/>
              <a:gd name="connsiteY961" fmla="*/ 734299 h 1056130"/>
              <a:gd name="connsiteX962" fmla="*/ 846440 w 1056130"/>
              <a:gd name="connsiteY962" fmla="*/ 741788 h 1056130"/>
              <a:gd name="connsiteX963" fmla="*/ 846536 w 1056130"/>
              <a:gd name="connsiteY963" fmla="*/ 742460 h 1056130"/>
              <a:gd name="connsiteX964" fmla="*/ 529937 w 1056130"/>
              <a:gd name="connsiteY964" fmla="*/ 652425 h 1056130"/>
              <a:gd name="connsiteX965" fmla="*/ 529937 w 1056130"/>
              <a:gd name="connsiteY965" fmla="*/ 651128 h 1056130"/>
              <a:gd name="connsiteX966" fmla="*/ 531018 w 1056130"/>
              <a:gd name="connsiteY966" fmla="*/ 650000 h 1056130"/>
              <a:gd name="connsiteX967" fmla="*/ 532866 w 1056130"/>
              <a:gd name="connsiteY967" fmla="*/ 650000 h 1056130"/>
              <a:gd name="connsiteX968" fmla="*/ 586008 w 1056130"/>
              <a:gd name="connsiteY968" fmla="*/ 650000 h 1056130"/>
              <a:gd name="connsiteX969" fmla="*/ 589969 w 1056130"/>
              <a:gd name="connsiteY969" fmla="*/ 652400 h 1056130"/>
              <a:gd name="connsiteX970" fmla="*/ 591217 w 1056130"/>
              <a:gd name="connsiteY970" fmla="*/ 655137 h 1056130"/>
              <a:gd name="connsiteX971" fmla="*/ 588601 w 1056130"/>
              <a:gd name="connsiteY971" fmla="*/ 655473 h 1056130"/>
              <a:gd name="connsiteX972" fmla="*/ 532746 w 1056130"/>
              <a:gd name="connsiteY972" fmla="*/ 655473 h 1056130"/>
              <a:gd name="connsiteX973" fmla="*/ 529937 w 1056130"/>
              <a:gd name="connsiteY973" fmla="*/ 652425 h 1056130"/>
              <a:gd name="connsiteX974" fmla="*/ 698966 w 1056130"/>
              <a:gd name="connsiteY974" fmla="*/ 695318 h 1056130"/>
              <a:gd name="connsiteX975" fmla="*/ 775032 w 1056130"/>
              <a:gd name="connsiteY975" fmla="*/ 695318 h 1056130"/>
              <a:gd name="connsiteX976" fmla="*/ 778272 w 1056130"/>
              <a:gd name="connsiteY976" fmla="*/ 696086 h 1056130"/>
              <a:gd name="connsiteX977" fmla="*/ 793538 w 1056130"/>
              <a:gd name="connsiteY977" fmla="*/ 706359 h 1056130"/>
              <a:gd name="connsiteX978" fmla="*/ 794306 w 1056130"/>
              <a:gd name="connsiteY978" fmla="*/ 707247 h 1056130"/>
              <a:gd name="connsiteX979" fmla="*/ 789673 w 1056130"/>
              <a:gd name="connsiteY979" fmla="*/ 707247 h 1056130"/>
              <a:gd name="connsiteX980" fmla="*/ 710968 w 1056130"/>
              <a:gd name="connsiteY980" fmla="*/ 707247 h 1056130"/>
              <a:gd name="connsiteX981" fmla="*/ 706599 w 1056130"/>
              <a:gd name="connsiteY981" fmla="*/ 705471 h 1056130"/>
              <a:gd name="connsiteX982" fmla="*/ 697958 w 1056130"/>
              <a:gd name="connsiteY982" fmla="*/ 696614 h 1056130"/>
              <a:gd name="connsiteX983" fmla="*/ 697262 w 1056130"/>
              <a:gd name="connsiteY983" fmla="*/ 695534 h 1056130"/>
              <a:gd name="connsiteX984" fmla="*/ 698894 w 1056130"/>
              <a:gd name="connsiteY984" fmla="*/ 695318 h 1056130"/>
              <a:gd name="connsiteX985" fmla="*/ 693158 w 1056130"/>
              <a:gd name="connsiteY985" fmla="*/ 692053 h 1056130"/>
              <a:gd name="connsiteX986" fmla="*/ 685309 w 1056130"/>
              <a:gd name="connsiteY986" fmla="*/ 684228 h 1056130"/>
              <a:gd name="connsiteX987" fmla="*/ 687709 w 1056130"/>
              <a:gd name="connsiteY987" fmla="*/ 683748 h 1056130"/>
              <a:gd name="connsiteX988" fmla="*/ 757462 w 1056130"/>
              <a:gd name="connsiteY988" fmla="*/ 683748 h 1056130"/>
              <a:gd name="connsiteX989" fmla="*/ 761374 w 1056130"/>
              <a:gd name="connsiteY989" fmla="*/ 684925 h 1056130"/>
              <a:gd name="connsiteX990" fmla="*/ 774072 w 1056130"/>
              <a:gd name="connsiteY990" fmla="*/ 693422 h 1056130"/>
              <a:gd name="connsiteX991" fmla="*/ 771287 w 1056130"/>
              <a:gd name="connsiteY991" fmla="*/ 693782 h 1056130"/>
              <a:gd name="connsiteX992" fmla="*/ 697334 w 1056130"/>
              <a:gd name="connsiteY992" fmla="*/ 693782 h 1056130"/>
              <a:gd name="connsiteX993" fmla="*/ 693158 w 1056130"/>
              <a:gd name="connsiteY993" fmla="*/ 692053 h 1056130"/>
              <a:gd name="connsiteX994" fmla="*/ 775680 w 1056130"/>
              <a:gd name="connsiteY994" fmla="*/ 692581 h 1056130"/>
              <a:gd name="connsiteX995" fmla="*/ 764566 w 1056130"/>
              <a:gd name="connsiteY995" fmla="*/ 685093 h 1056130"/>
              <a:gd name="connsiteX996" fmla="*/ 763414 w 1056130"/>
              <a:gd name="connsiteY996" fmla="*/ 683724 h 1056130"/>
              <a:gd name="connsiteX997" fmla="*/ 834103 w 1056130"/>
              <a:gd name="connsiteY997" fmla="*/ 683724 h 1056130"/>
              <a:gd name="connsiteX998" fmla="*/ 838616 w 1056130"/>
              <a:gd name="connsiteY998" fmla="*/ 684781 h 1056130"/>
              <a:gd name="connsiteX999" fmla="*/ 855418 w 1056130"/>
              <a:gd name="connsiteY999" fmla="*/ 693614 h 1056130"/>
              <a:gd name="connsiteX1000" fmla="*/ 853257 w 1056130"/>
              <a:gd name="connsiteY1000" fmla="*/ 693758 h 1056130"/>
              <a:gd name="connsiteX1001" fmla="*/ 779568 w 1056130"/>
              <a:gd name="connsiteY1001" fmla="*/ 693758 h 1056130"/>
              <a:gd name="connsiteX1002" fmla="*/ 775752 w 1056130"/>
              <a:gd name="connsiteY1002" fmla="*/ 692581 h 1056130"/>
              <a:gd name="connsiteX1003" fmla="*/ 829758 w 1056130"/>
              <a:gd name="connsiteY1003" fmla="*/ 682140 h 1056130"/>
              <a:gd name="connsiteX1004" fmla="*/ 762550 w 1056130"/>
              <a:gd name="connsiteY1004" fmla="*/ 682140 h 1056130"/>
              <a:gd name="connsiteX1005" fmla="*/ 757918 w 1056130"/>
              <a:gd name="connsiteY1005" fmla="*/ 680748 h 1056130"/>
              <a:gd name="connsiteX1006" fmla="*/ 748124 w 1056130"/>
              <a:gd name="connsiteY1006" fmla="*/ 674147 h 1056130"/>
              <a:gd name="connsiteX1007" fmla="*/ 749756 w 1056130"/>
              <a:gd name="connsiteY1007" fmla="*/ 673619 h 1056130"/>
              <a:gd name="connsiteX1008" fmla="*/ 814564 w 1056130"/>
              <a:gd name="connsiteY1008" fmla="*/ 673619 h 1056130"/>
              <a:gd name="connsiteX1009" fmla="*/ 817349 w 1056130"/>
              <a:gd name="connsiteY1009" fmla="*/ 674147 h 1056130"/>
              <a:gd name="connsiteX1010" fmla="*/ 831751 w 1056130"/>
              <a:gd name="connsiteY1010" fmla="*/ 681348 h 1056130"/>
              <a:gd name="connsiteX1011" fmla="*/ 832231 w 1056130"/>
              <a:gd name="connsiteY1011" fmla="*/ 682020 h 1056130"/>
              <a:gd name="connsiteX1012" fmla="*/ 829830 w 1056130"/>
              <a:gd name="connsiteY1012" fmla="*/ 682140 h 1056130"/>
              <a:gd name="connsiteX1013" fmla="*/ 822437 w 1056130"/>
              <a:gd name="connsiteY1013" fmla="*/ 648416 h 1056130"/>
              <a:gd name="connsiteX1014" fmla="*/ 771479 w 1056130"/>
              <a:gd name="connsiteY1014" fmla="*/ 648416 h 1056130"/>
              <a:gd name="connsiteX1015" fmla="*/ 768215 w 1056130"/>
              <a:gd name="connsiteY1015" fmla="*/ 647624 h 1056130"/>
              <a:gd name="connsiteX1016" fmla="*/ 761446 w 1056130"/>
              <a:gd name="connsiteY1016" fmla="*/ 644216 h 1056130"/>
              <a:gd name="connsiteX1017" fmla="*/ 761614 w 1056130"/>
              <a:gd name="connsiteY1017" fmla="*/ 643639 h 1056130"/>
              <a:gd name="connsiteX1018" fmla="*/ 811252 w 1056130"/>
              <a:gd name="connsiteY1018" fmla="*/ 643639 h 1056130"/>
              <a:gd name="connsiteX1019" fmla="*/ 815837 w 1056130"/>
              <a:gd name="connsiteY1019" fmla="*/ 644528 h 1056130"/>
              <a:gd name="connsiteX1020" fmla="*/ 824310 w 1056130"/>
              <a:gd name="connsiteY1020" fmla="*/ 647936 h 1056130"/>
              <a:gd name="connsiteX1021" fmla="*/ 822510 w 1056130"/>
              <a:gd name="connsiteY1021" fmla="*/ 648416 h 1056130"/>
              <a:gd name="connsiteX1022" fmla="*/ 827046 w 1056130"/>
              <a:gd name="connsiteY1022" fmla="*/ 649976 h 1056130"/>
              <a:gd name="connsiteX1023" fmla="*/ 831367 w 1056130"/>
              <a:gd name="connsiteY1023" fmla="*/ 650816 h 1056130"/>
              <a:gd name="connsiteX1024" fmla="*/ 841520 w 1056130"/>
              <a:gd name="connsiteY1024" fmla="*/ 654897 h 1056130"/>
              <a:gd name="connsiteX1025" fmla="*/ 839864 w 1056130"/>
              <a:gd name="connsiteY1025" fmla="*/ 655449 h 1056130"/>
              <a:gd name="connsiteX1026" fmla="*/ 785137 w 1056130"/>
              <a:gd name="connsiteY1026" fmla="*/ 655449 h 1056130"/>
              <a:gd name="connsiteX1027" fmla="*/ 783337 w 1056130"/>
              <a:gd name="connsiteY1027" fmla="*/ 655233 h 1056130"/>
              <a:gd name="connsiteX1028" fmla="*/ 774024 w 1056130"/>
              <a:gd name="connsiteY1028" fmla="*/ 650432 h 1056130"/>
              <a:gd name="connsiteX1029" fmla="*/ 774216 w 1056130"/>
              <a:gd name="connsiteY1029" fmla="*/ 649880 h 1056130"/>
              <a:gd name="connsiteX1030" fmla="*/ 827022 w 1056130"/>
              <a:gd name="connsiteY1030" fmla="*/ 649880 h 1056130"/>
              <a:gd name="connsiteX1031" fmla="*/ 810772 w 1056130"/>
              <a:gd name="connsiteY1031" fmla="*/ 640807 h 1056130"/>
              <a:gd name="connsiteX1032" fmla="*/ 805803 w 1056130"/>
              <a:gd name="connsiteY1032" fmla="*/ 638719 h 1056130"/>
              <a:gd name="connsiteX1033" fmla="*/ 805803 w 1056130"/>
              <a:gd name="connsiteY1033" fmla="*/ 638239 h 1056130"/>
              <a:gd name="connsiteX1034" fmla="*/ 808540 w 1056130"/>
              <a:gd name="connsiteY1034" fmla="*/ 638239 h 1056130"/>
              <a:gd name="connsiteX1035" fmla="*/ 850881 w 1056130"/>
              <a:gd name="connsiteY1035" fmla="*/ 638239 h 1056130"/>
              <a:gd name="connsiteX1036" fmla="*/ 857554 w 1056130"/>
              <a:gd name="connsiteY1036" fmla="*/ 639343 h 1056130"/>
              <a:gd name="connsiteX1037" fmla="*/ 864755 w 1056130"/>
              <a:gd name="connsiteY1037" fmla="*/ 641743 h 1056130"/>
              <a:gd name="connsiteX1038" fmla="*/ 861562 w 1056130"/>
              <a:gd name="connsiteY1038" fmla="*/ 642079 h 1056130"/>
              <a:gd name="connsiteX1039" fmla="*/ 817661 w 1056130"/>
              <a:gd name="connsiteY1039" fmla="*/ 642079 h 1056130"/>
              <a:gd name="connsiteX1040" fmla="*/ 810772 w 1056130"/>
              <a:gd name="connsiteY1040" fmla="*/ 640807 h 1056130"/>
              <a:gd name="connsiteX1041" fmla="*/ 808372 w 1056130"/>
              <a:gd name="connsiteY1041" fmla="*/ 641551 h 1056130"/>
              <a:gd name="connsiteX1042" fmla="*/ 808372 w 1056130"/>
              <a:gd name="connsiteY1042" fmla="*/ 642103 h 1056130"/>
              <a:gd name="connsiteX1043" fmla="*/ 805539 w 1056130"/>
              <a:gd name="connsiteY1043" fmla="*/ 642103 h 1056130"/>
              <a:gd name="connsiteX1044" fmla="*/ 760822 w 1056130"/>
              <a:gd name="connsiteY1044" fmla="*/ 642103 h 1056130"/>
              <a:gd name="connsiteX1045" fmla="*/ 754077 w 1056130"/>
              <a:gd name="connsiteY1045" fmla="*/ 640471 h 1056130"/>
              <a:gd name="connsiteX1046" fmla="*/ 750453 w 1056130"/>
              <a:gd name="connsiteY1046" fmla="*/ 638599 h 1056130"/>
              <a:gd name="connsiteX1047" fmla="*/ 752325 w 1056130"/>
              <a:gd name="connsiteY1047" fmla="*/ 638215 h 1056130"/>
              <a:gd name="connsiteX1048" fmla="*/ 798362 w 1056130"/>
              <a:gd name="connsiteY1048" fmla="*/ 638215 h 1056130"/>
              <a:gd name="connsiteX1049" fmla="*/ 801915 w 1056130"/>
              <a:gd name="connsiteY1049" fmla="*/ 638911 h 1056130"/>
              <a:gd name="connsiteX1050" fmla="*/ 808372 w 1056130"/>
              <a:gd name="connsiteY1050" fmla="*/ 641551 h 1056130"/>
              <a:gd name="connsiteX1051" fmla="*/ 752493 w 1056130"/>
              <a:gd name="connsiteY1051" fmla="*/ 641551 h 1056130"/>
              <a:gd name="connsiteX1052" fmla="*/ 752493 w 1056130"/>
              <a:gd name="connsiteY1052" fmla="*/ 642055 h 1056130"/>
              <a:gd name="connsiteX1053" fmla="*/ 749612 w 1056130"/>
              <a:gd name="connsiteY1053" fmla="*/ 642055 h 1056130"/>
              <a:gd name="connsiteX1054" fmla="*/ 704007 w 1056130"/>
              <a:gd name="connsiteY1054" fmla="*/ 642055 h 1056130"/>
              <a:gd name="connsiteX1055" fmla="*/ 697262 w 1056130"/>
              <a:gd name="connsiteY1055" fmla="*/ 639919 h 1056130"/>
              <a:gd name="connsiteX1056" fmla="*/ 695414 w 1056130"/>
              <a:gd name="connsiteY1056" fmla="*/ 638143 h 1056130"/>
              <a:gd name="connsiteX1057" fmla="*/ 697958 w 1056130"/>
              <a:gd name="connsiteY1057" fmla="*/ 638143 h 1056130"/>
              <a:gd name="connsiteX1058" fmla="*/ 742676 w 1056130"/>
              <a:gd name="connsiteY1058" fmla="*/ 638143 h 1056130"/>
              <a:gd name="connsiteX1059" fmla="*/ 748436 w 1056130"/>
              <a:gd name="connsiteY1059" fmla="*/ 639535 h 1056130"/>
              <a:gd name="connsiteX1060" fmla="*/ 752373 w 1056130"/>
              <a:gd name="connsiteY1060" fmla="*/ 641599 h 1056130"/>
              <a:gd name="connsiteX1061" fmla="*/ 696878 w 1056130"/>
              <a:gd name="connsiteY1061" fmla="*/ 641695 h 1056130"/>
              <a:gd name="connsiteX1062" fmla="*/ 693998 w 1056130"/>
              <a:gd name="connsiteY1062" fmla="*/ 642031 h 1056130"/>
              <a:gd name="connsiteX1063" fmla="*/ 647432 w 1056130"/>
              <a:gd name="connsiteY1063" fmla="*/ 642031 h 1056130"/>
              <a:gd name="connsiteX1064" fmla="*/ 640231 w 1056130"/>
              <a:gd name="connsiteY1064" fmla="*/ 638455 h 1056130"/>
              <a:gd name="connsiteX1065" fmla="*/ 641815 w 1056130"/>
              <a:gd name="connsiteY1065" fmla="*/ 638119 h 1056130"/>
              <a:gd name="connsiteX1066" fmla="*/ 689941 w 1056130"/>
              <a:gd name="connsiteY1066" fmla="*/ 638119 h 1056130"/>
              <a:gd name="connsiteX1067" fmla="*/ 693110 w 1056130"/>
              <a:gd name="connsiteY1067" fmla="*/ 639103 h 1056130"/>
              <a:gd name="connsiteX1068" fmla="*/ 696758 w 1056130"/>
              <a:gd name="connsiteY1068" fmla="*/ 641743 h 1056130"/>
              <a:gd name="connsiteX1069" fmla="*/ 646976 w 1056130"/>
              <a:gd name="connsiteY1069" fmla="*/ 643639 h 1056130"/>
              <a:gd name="connsiteX1070" fmla="*/ 697958 w 1056130"/>
              <a:gd name="connsiteY1070" fmla="*/ 643639 h 1056130"/>
              <a:gd name="connsiteX1071" fmla="*/ 701127 w 1056130"/>
              <a:gd name="connsiteY1071" fmla="*/ 644576 h 1056130"/>
              <a:gd name="connsiteX1072" fmla="*/ 706047 w 1056130"/>
              <a:gd name="connsiteY1072" fmla="*/ 647888 h 1056130"/>
              <a:gd name="connsiteX1073" fmla="*/ 705831 w 1056130"/>
              <a:gd name="connsiteY1073" fmla="*/ 648392 h 1056130"/>
              <a:gd name="connsiteX1074" fmla="*/ 703431 w 1056130"/>
              <a:gd name="connsiteY1074" fmla="*/ 648392 h 1056130"/>
              <a:gd name="connsiteX1075" fmla="*/ 652400 w 1056130"/>
              <a:gd name="connsiteY1075" fmla="*/ 648392 h 1056130"/>
              <a:gd name="connsiteX1076" fmla="*/ 647600 w 1056130"/>
              <a:gd name="connsiteY1076" fmla="*/ 646376 h 1056130"/>
              <a:gd name="connsiteX1077" fmla="*/ 645320 w 1056130"/>
              <a:gd name="connsiteY1077" fmla="*/ 644552 h 1056130"/>
              <a:gd name="connsiteX1078" fmla="*/ 646856 w 1056130"/>
              <a:gd name="connsiteY1078" fmla="*/ 643687 h 1056130"/>
              <a:gd name="connsiteX1079" fmla="*/ 703551 w 1056130"/>
              <a:gd name="connsiteY1079" fmla="*/ 644192 h 1056130"/>
              <a:gd name="connsiteX1080" fmla="*/ 705183 w 1056130"/>
              <a:gd name="connsiteY1080" fmla="*/ 643639 h 1056130"/>
              <a:gd name="connsiteX1081" fmla="*/ 754845 w 1056130"/>
              <a:gd name="connsiteY1081" fmla="*/ 643639 h 1056130"/>
              <a:gd name="connsiteX1082" fmla="*/ 758134 w 1056130"/>
              <a:gd name="connsiteY1082" fmla="*/ 644384 h 1056130"/>
              <a:gd name="connsiteX1083" fmla="*/ 765046 w 1056130"/>
              <a:gd name="connsiteY1083" fmla="*/ 647888 h 1056130"/>
              <a:gd name="connsiteX1084" fmla="*/ 765046 w 1056130"/>
              <a:gd name="connsiteY1084" fmla="*/ 648392 h 1056130"/>
              <a:gd name="connsiteX1085" fmla="*/ 762286 w 1056130"/>
              <a:gd name="connsiteY1085" fmla="*/ 648392 h 1056130"/>
              <a:gd name="connsiteX1086" fmla="*/ 712504 w 1056130"/>
              <a:gd name="connsiteY1086" fmla="*/ 648392 h 1056130"/>
              <a:gd name="connsiteX1087" fmla="*/ 707391 w 1056130"/>
              <a:gd name="connsiteY1087" fmla="*/ 646808 h 1056130"/>
              <a:gd name="connsiteX1088" fmla="*/ 703431 w 1056130"/>
              <a:gd name="connsiteY1088" fmla="*/ 644239 h 1056130"/>
              <a:gd name="connsiteX1089" fmla="*/ 714688 w 1056130"/>
              <a:gd name="connsiteY1089" fmla="*/ 649976 h 1056130"/>
              <a:gd name="connsiteX1090" fmla="*/ 767567 w 1056130"/>
              <a:gd name="connsiteY1090" fmla="*/ 649880 h 1056130"/>
              <a:gd name="connsiteX1091" fmla="*/ 770831 w 1056130"/>
              <a:gd name="connsiteY1091" fmla="*/ 650648 h 1056130"/>
              <a:gd name="connsiteX1092" fmla="*/ 779400 w 1056130"/>
              <a:gd name="connsiteY1092" fmla="*/ 654945 h 1056130"/>
              <a:gd name="connsiteX1093" fmla="*/ 776280 w 1056130"/>
              <a:gd name="connsiteY1093" fmla="*/ 655353 h 1056130"/>
              <a:gd name="connsiteX1094" fmla="*/ 722801 w 1056130"/>
              <a:gd name="connsiteY1094" fmla="*/ 655353 h 1056130"/>
              <a:gd name="connsiteX1095" fmla="*/ 718169 w 1056130"/>
              <a:gd name="connsiteY1095" fmla="*/ 653961 h 1056130"/>
              <a:gd name="connsiteX1096" fmla="*/ 712960 w 1056130"/>
              <a:gd name="connsiteY1096" fmla="*/ 650432 h 1056130"/>
              <a:gd name="connsiteX1097" fmla="*/ 714568 w 1056130"/>
              <a:gd name="connsiteY1097" fmla="*/ 650024 h 1056130"/>
              <a:gd name="connsiteX1098" fmla="*/ 726690 w 1056130"/>
              <a:gd name="connsiteY1098" fmla="*/ 656985 h 1056130"/>
              <a:gd name="connsiteX1099" fmla="*/ 779088 w 1056130"/>
              <a:gd name="connsiteY1099" fmla="*/ 656985 h 1056130"/>
              <a:gd name="connsiteX1100" fmla="*/ 787585 w 1056130"/>
              <a:gd name="connsiteY1100" fmla="*/ 659049 h 1056130"/>
              <a:gd name="connsiteX1101" fmla="*/ 794666 w 1056130"/>
              <a:gd name="connsiteY1101" fmla="*/ 663106 h 1056130"/>
              <a:gd name="connsiteX1102" fmla="*/ 792722 w 1056130"/>
              <a:gd name="connsiteY1102" fmla="*/ 663106 h 1056130"/>
              <a:gd name="connsiteX1103" fmla="*/ 734011 w 1056130"/>
              <a:gd name="connsiteY1103" fmla="*/ 663106 h 1056130"/>
              <a:gd name="connsiteX1104" fmla="*/ 730338 w 1056130"/>
              <a:gd name="connsiteY1104" fmla="*/ 662002 h 1056130"/>
              <a:gd name="connsiteX1105" fmla="*/ 723305 w 1056130"/>
              <a:gd name="connsiteY1105" fmla="*/ 657201 h 1056130"/>
              <a:gd name="connsiteX1106" fmla="*/ 726498 w 1056130"/>
              <a:gd name="connsiteY1106" fmla="*/ 657081 h 1056130"/>
              <a:gd name="connsiteX1107" fmla="*/ 737587 w 1056130"/>
              <a:gd name="connsiteY1107" fmla="*/ 664714 h 1056130"/>
              <a:gd name="connsiteX1108" fmla="*/ 796778 w 1056130"/>
              <a:gd name="connsiteY1108" fmla="*/ 664714 h 1056130"/>
              <a:gd name="connsiteX1109" fmla="*/ 800811 w 1056130"/>
              <a:gd name="connsiteY1109" fmla="*/ 665626 h 1056130"/>
              <a:gd name="connsiteX1110" fmla="*/ 812284 w 1056130"/>
              <a:gd name="connsiteY1110" fmla="*/ 671411 h 1056130"/>
              <a:gd name="connsiteX1111" fmla="*/ 810628 w 1056130"/>
              <a:gd name="connsiteY1111" fmla="*/ 672011 h 1056130"/>
              <a:gd name="connsiteX1112" fmla="*/ 746996 w 1056130"/>
              <a:gd name="connsiteY1112" fmla="*/ 672011 h 1056130"/>
              <a:gd name="connsiteX1113" fmla="*/ 743348 w 1056130"/>
              <a:gd name="connsiteY1113" fmla="*/ 670907 h 1056130"/>
              <a:gd name="connsiteX1114" fmla="*/ 736603 w 1056130"/>
              <a:gd name="connsiteY1114" fmla="*/ 666346 h 1056130"/>
              <a:gd name="connsiteX1115" fmla="*/ 735043 w 1056130"/>
              <a:gd name="connsiteY1115" fmla="*/ 664714 h 1056130"/>
              <a:gd name="connsiteX1116" fmla="*/ 817229 w 1056130"/>
              <a:gd name="connsiteY1116" fmla="*/ 672059 h 1056130"/>
              <a:gd name="connsiteX1117" fmla="*/ 803499 w 1056130"/>
              <a:gd name="connsiteY1117" fmla="*/ 665170 h 1056130"/>
              <a:gd name="connsiteX1118" fmla="*/ 805203 w 1056130"/>
              <a:gd name="connsiteY1118" fmla="*/ 664714 h 1056130"/>
              <a:gd name="connsiteX1119" fmla="*/ 864371 w 1056130"/>
              <a:gd name="connsiteY1119" fmla="*/ 664714 h 1056130"/>
              <a:gd name="connsiteX1120" fmla="*/ 868187 w 1056130"/>
              <a:gd name="connsiteY1120" fmla="*/ 665434 h 1056130"/>
              <a:gd name="connsiteX1121" fmla="*/ 883525 w 1056130"/>
              <a:gd name="connsiteY1121" fmla="*/ 671531 h 1056130"/>
              <a:gd name="connsiteX1122" fmla="*/ 884197 w 1056130"/>
              <a:gd name="connsiteY1122" fmla="*/ 671819 h 1056130"/>
              <a:gd name="connsiteX1123" fmla="*/ 883957 w 1056130"/>
              <a:gd name="connsiteY1123" fmla="*/ 672395 h 1056130"/>
              <a:gd name="connsiteX1124" fmla="*/ 882133 w 1056130"/>
              <a:gd name="connsiteY1124" fmla="*/ 672539 h 1056130"/>
              <a:gd name="connsiteX1125" fmla="*/ 819725 w 1056130"/>
              <a:gd name="connsiteY1125" fmla="*/ 672539 h 1056130"/>
              <a:gd name="connsiteX1126" fmla="*/ 817037 w 1056130"/>
              <a:gd name="connsiteY1126" fmla="*/ 672107 h 1056130"/>
              <a:gd name="connsiteX1127" fmla="*/ 858586 w 1056130"/>
              <a:gd name="connsiteY1127" fmla="*/ 663130 h 1056130"/>
              <a:gd name="connsiteX1128" fmla="*/ 801699 w 1056130"/>
              <a:gd name="connsiteY1128" fmla="*/ 663130 h 1056130"/>
              <a:gd name="connsiteX1129" fmla="*/ 797186 w 1056130"/>
              <a:gd name="connsiteY1129" fmla="*/ 662026 h 1056130"/>
              <a:gd name="connsiteX1130" fmla="*/ 787993 w 1056130"/>
              <a:gd name="connsiteY1130" fmla="*/ 657417 h 1056130"/>
              <a:gd name="connsiteX1131" fmla="*/ 790778 w 1056130"/>
              <a:gd name="connsiteY1131" fmla="*/ 656961 h 1056130"/>
              <a:gd name="connsiteX1132" fmla="*/ 844760 w 1056130"/>
              <a:gd name="connsiteY1132" fmla="*/ 656961 h 1056130"/>
              <a:gd name="connsiteX1133" fmla="*/ 849369 w 1056130"/>
              <a:gd name="connsiteY1133" fmla="*/ 657849 h 1056130"/>
              <a:gd name="connsiteX1134" fmla="*/ 859618 w 1056130"/>
              <a:gd name="connsiteY1134" fmla="*/ 661978 h 1056130"/>
              <a:gd name="connsiteX1135" fmla="*/ 861346 w 1056130"/>
              <a:gd name="connsiteY1135" fmla="*/ 663130 h 1056130"/>
              <a:gd name="connsiteX1136" fmla="*/ 845168 w 1056130"/>
              <a:gd name="connsiteY1136" fmla="*/ 654489 h 1056130"/>
              <a:gd name="connsiteX1137" fmla="*/ 836647 w 1056130"/>
              <a:gd name="connsiteY1137" fmla="*/ 651032 h 1056130"/>
              <a:gd name="connsiteX1138" fmla="*/ 835231 w 1056130"/>
              <a:gd name="connsiteY1138" fmla="*/ 649952 h 1056130"/>
              <a:gd name="connsiteX1139" fmla="*/ 887582 w 1056130"/>
              <a:gd name="connsiteY1139" fmla="*/ 649952 h 1056130"/>
              <a:gd name="connsiteX1140" fmla="*/ 890702 w 1056130"/>
              <a:gd name="connsiteY1140" fmla="*/ 650336 h 1056130"/>
              <a:gd name="connsiteX1141" fmla="*/ 903424 w 1056130"/>
              <a:gd name="connsiteY1141" fmla="*/ 654585 h 1056130"/>
              <a:gd name="connsiteX1142" fmla="*/ 904192 w 1056130"/>
              <a:gd name="connsiteY1142" fmla="*/ 655401 h 1056130"/>
              <a:gd name="connsiteX1143" fmla="*/ 902223 w 1056130"/>
              <a:gd name="connsiteY1143" fmla="*/ 655401 h 1056130"/>
              <a:gd name="connsiteX1144" fmla="*/ 849777 w 1056130"/>
              <a:gd name="connsiteY1144" fmla="*/ 655401 h 1056130"/>
              <a:gd name="connsiteX1145" fmla="*/ 844976 w 1056130"/>
              <a:gd name="connsiteY1145" fmla="*/ 654537 h 1056130"/>
              <a:gd name="connsiteX1146" fmla="*/ 880933 w 1056130"/>
              <a:gd name="connsiteY1146" fmla="*/ 648368 h 1056130"/>
              <a:gd name="connsiteX1147" fmla="*/ 832063 w 1056130"/>
              <a:gd name="connsiteY1147" fmla="*/ 648368 h 1056130"/>
              <a:gd name="connsiteX1148" fmla="*/ 827718 w 1056130"/>
              <a:gd name="connsiteY1148" fmla="*/ 647528 h 1056130"/>
              <a:gd name="connsiteX1149" fmla="*/ 819341 w 1056130"/>
              <a:gd name="connsiteY1149" fmla="*/ 643591 h 1056130"/>
              <a:gd name="connsiteX1150" fmla="*/ 868379 w 1056130"/>
              <a:gd name="connsiteY1150" fmla="*/ 643591 h 1056130"/>
              <a:gd name="connsiteX1151" fmla="*/ 872748 w 1056130"/>
              <a:gd name="connsiteY1151" fmla="*/ 644312 h 1056130"/>
              <a:gd name="connsiteX1152" fmla="*/ 883621 w 1056130"/>
              <a:gd name="connsiteY1152" fmla="*/ 647960 h 1056130"/>
              <a:gd name="connsiteX1153" fmla="*/ 880741 w 1056130"/>
              <a:gd name="connsiteY1153" fmla="*/ 648416 h 1056130"/>
              <a:gd name="connsiteX1154" fmla="*/ 868403 w 1056130"/>
              <a:gd name="connsiteY1154" fmla="*/ 641167 h 1056130"/>
              <a:gd name="connsiteX1155" fmla="*/ 861202 w 1056130"/>
              <a:gd name="connsiteY1155" fmla="*/ 638215 h 1056130"/>
              <a:gd name="connsiteX1156" fmla="*/ 863963 w 1056130"/>
              <a:gd name="connsiteY1156" fmla="*/ 638215 h 1056130"/>
              <a:gd name="connsiteX1157" fmla="*/ 905800 w 1056130"/>
              <a:gd name="connsiteY1157" fmla="*/ 638215 h 1056130"/>
              <a:gd name="connsiteX1158" fmla="*/ 911753 w 1056130"/>
              <a:gd name="connsiteY1158" fmla="*/ 639055 h 1056130"/>
              <a:gd name="connsiteX1159" fmla="*/ 920490 w 1056130"/>
              <a:gd name="connsiteY1159" fmla="*/ 641623 h 1056130"/>
              <a:gd name="connsiteX1160" fmla="*/ 920490 w 1056130"/>
              <a:gd name="connsiteY1160" fmla="*/ 642103 h 1056130"/>
              <a:gd name="connsiteX1161" fmla="*/ 873876 w 1056130"/>
              <a:gd name="connsiteY1161" fmla="*/ 642103 h 1056130"/>
              <a:gd name="connsiteX1162" fmla="*/ 868211 w 1056130"/>
              <a:gd name="connsiteY1162" fmla="*/ 641191 h 1056130"/>
              <a:gd name="connsiteX1163" fmla="*/ 899583 w 1056130"/>
              <a:gd name="connsiteY1163" fmla="*/ 636655 h 1056130"/>
              <a:gd name="connsiteX1164" fmla="*/ 856378 w 1056130"/>
              <a:gd name="connsiteY1164" fmla="*/ 636655 h 1056130"/>
              <a:gd name="connsiteX1165" fmla="*/ 849033 w 1056130"/>
              <a:gd name="connsiteY1165" fmla="*/ 634830 h 1056130"/>
              <a:gd name="connsiteX1166" fmla="*/ 845048 w 1056130"/>
              <a:gd name="connsiteY1166" fmla="*/ 633510 h 1056130"/>
              <a:gd name="connsiteX1167" fmla="*/ 844376 w 1056130"/>
              <a:gd name="connsiteY1167" fmla="*/ 633246 h 1056130"/>
              <a:gd name="connsiteX1168" fmla="*/ 844398 w 1056130"/>
              <a:gd name="connsiteY1168" fmla="*/ 632737 h 1056130"/>
              <a:gd name="connsiteX1169" fmla="*/ 844592 w 1056130"/>
              <a:gd name="connsiteY1169" fmla="*/ 632646 h 1056130"/>
              <a:gd name="connsiteX1170" fmla="*/ 846416 w 1056130"/>
              <a:gd name="connsiteY1170" fmla="*/ 632502 h 1056130"/>
              <a:gd name="connsiteX1171" fmla="*/ 888302 w 1056130"/>
              <a:gd name="connsiteY1171" fmla="*/ 632502 h 1056130"/>
              <a:gd name="connsiteX1172" fmla="*/ 890702 w 1056130"/>
              <a:gd name="connsiteY1172" fmla="*/ 632982 h 1056130"/>
              <a:gd name="connsiteX1173" fmla="*/ 892766 w 1056130"/>
              <a:gd name="connsiteY1173" fmla="*/ 633582 h 1056130"/>
              <a:gd name="connsiteX1174" fmla="*/ 894398 w 1056130"/>
              <a:gd name="connsiteY1174" fmla="*/ 634038 h 1056130"/>
              <a:gd name="connsiteX1175" fmla="*/ 896463 w 1056130"/>
              <a:gd name="connsiteY1175" fmla="*/ 634614 h 1056130"/>
              <a:gd name="connsiteX1176" fmla="*/ 898071 w 1056130"/>
              <a:gd name="connsiteY1176" fmla="*/ 635094 h 1056130"/>
              <a:gd name="connsiteX1177" fmla="*/ 900135 w 1056130"/>
              <a:gd name="connsiteY1177" fmla="*/ 635670 h 1056130"/>
              <a:gd name="connsiteX1178" fmla="*/ 901671 w 1056130"/>
              <a:gd name="connsiteY1178" fmla="*/ 636175 h 1056130"/>
              <a:gd name="connsiteX1179" fmla="*/ 901671 w 1056130"/>
              <a:gd name="connsiteY1179" fmla="*/ 636175 h 1056130"/>
              <a:gd name="connsiteX1180" fmla="*/ 899583 w 1056130"/>
              <a:gd name="connsiteY1180" fmla="*/ 636655 h 1056130"/>
              <a:gd name="connsiteX1181" fmla="*/ 847857 w 1056130"/>
              <a:gd name="connsiteY1181" fmla="*/ 636655 h 1056130"/>
              <a:gd name="connsiteX1182" fmla="*/ 845456 w 1056130"/>
              <a:gd name="connsiteY1182" fmla="*/ 636655 h 1056130"/>
              <a:gd name="connsiteX1183" fmla="*/ 803355 w 1056130"/>
              <a:gd name="connsiteY1183" fmla="*/ 636655 h 1056130"/>
              <a:gd name="connsiteX1184" fmla="*/ 797762 w 1056130"/>
              <a:gd name="connsiteY1184" fmla="*/ 635598 h 1056130"/>
              <a:gd name="connsiteX1185" fmla="*/ 792482 w 1056130"/>
              <a:gd name="connsiteY1185" fmla="*/ 633486 h 1056130"/>
              <a:gd name="connsiteX1186" fmla="*/ 792290 w 1056130"/>
              <a:gd name="connsiteY1186" fmla="*/ 632718 h 1056130"/>
              <a:gd name="connsiteX1187" fmla="*/ 794690 w 1056130"/>
              <a:gd name="connsiteY1187" fmla="*/ 632502 h 1056130"/>
              <a:gd name="connsiteX1188" fmla="*/ 836503 w 1056130"/>
              <a:gd name="connsiteY1188" fmla="*/ 632502 h 1056130"/>
              <a:gd name="connsiteX1189" fmla="*/ 839264 w 1056130"/>
              <a:gd name="connsiteY1189" fmla="*/ 633030 h 1056130"/>
              <a:gd name="connsiteX1190" fmla="*/ 847833 w 1056130"/>
              <a:gd name="connsiteY1190" fmla="*/ 636655 h 1056130"/>
              <a:gd name="connsiteX1191" fmla="*/ 794786 w 1056130"/>
              <a:gd name="connsiteY1191" fmla="*/ 636247 h 1056130"/>
              <a:gd name="connsiteX1192" fmla="*/ 794786 w 1056130"/>
              <a:gd name="connsiteY1192" fmla="*/ 636655 h 1056130"/>
              <a:gd name="connsiteX1193" fmla="*/ 792386 w 1056130"/>
              <a:gd name="connsiteY1193" fmla="*/ 636655 h 1056130"/>
              <a:gd name="connsiteX1194" fmla="*/ 749997 w 1056130"/>
              <a:gd name="connsiteY1194" fmla="*/ 636655 h 1056130"/>
              <a:gd name="connsiteX1195" fmla="*/ 743228 w 1056130"/>
              <a:gd name="connsiteY1195" fmla="*/ 635046 h 1056130"/>
              <a:gd name="connsiteX1196" fmla="*/ 739939 w 1056130"/>
              <a:gd name="connsiteY1196" fmla="*/ 633462 h 1056130"/>
              <a:gd name="connsiteX1197" fmla="*/ 739747 w 1056130"/>
              <a:gd name="connsiteY1197" fmla="*/ 632670 h 1056130"/>
              <a:gd name="connsiteX1198" fmla="*/ 742148 w 1056130"/>
              <a:gd name="connsiteY1198" fmla="*/ 632478 h 1056130"/>
              <a:gd name="connsiteX1199" fmla="*/ 784753 w 1056130"/>
              <a:gd name="connsiteY1199" fmla="*/ 632478 h 1056130"/>
              <a:gd name="connsiteX1200" fmla="*/ 787681 w 1056130"/>
              <a:gd name="connsiteY1200" fmla="*/ 633126 h 1056130"/>
              <a:gd name="connsiteX1201" fmla="*/ 741451 w 1056130"/>
              <a:gd name="connsiteY1201" fmla="*/ 636079 h 1056130"/>
              <a:gd name="connsiteX1202" fmla="*/ 741307 w 1056130"/>
              <a:gd name="connsiteY1202" fmla="*/ 636655 h 1056130"/>
              <a:gd name="connsiteX1203" fmla="*/ 738523 w 1056130"/>
              <a:gd name="connsiteY1203" fmla="*/ 636655 h 1056130"/>
              <a:gd name="connsiteX1204" fmla="*/ 696398 w 1056130"/>
              <a:gd name="connsiteY1204" fmla="*/ 636655 h 1056130"/>
              <a:gd name="connsiteX1205" fmla="*/ 687421 w 1056130"/>
              <a:gd name="connsiteY1205" fmla="*/ 633222 h 1056130"/>
              <a:gd name="connsiteX1206" fmla="*/ 689989 w 1056130"/>
              <a:gd name="connsiteY1206" fmla="*/ 632958 h 1056130"/>
              <a:gd name="connsiteX1207" fmla="*/ 733194 w 1056130"/>
              <a:gd name="connsiteY1207" fmla="*/ 632958 h 1056130"/>
              <a:gd name="connsiteX1208" fmla="*/ 741427 w 1056130"/>
              <a:gd name="connsiteY1208" fmla="*/ 636079 h 1056130"/>
              <a:gd name="connsiteX1209" fmla="*/ 688261 w 1056130"/>
              <a:gd name="connsiteY1209" fmla="*/ 636079 h 1056130"/>
              <a:gd name="connsiteX1210" fmla="*/ 686893 w 1056130"/>
              <a:gd name="connsiteY1210" fmla="*/ 636559 h 1056130"/>
              <a:gd name="connsiteX1211" fmla="*/ 639775 w 1056130"/>
              <a:gd name="connsiteY1211" fmla="*/ 636559 h 1056130"/>
              <a:gd name="connsiteX1212" fmla="*/ 636775 w 1056130"/>
              <a:gd name="connsiteY1212" fmla="*/ 635358 h 1056130"/>
              <a:gd name="connsiteX1213" fmla="*/ 634374 w 1056130"/>
              <a:gd name="connsiteY1213" fmla="*/ 633390 h 1056130"/>
              <a:gd name="connsiteX1214" fmla="*/ 637687 w 1056130"/>
              <a:gd name="connsiteY1214" fmla="*/ 632934 h 1056130"/>
              <a:gd name="connsiteX1215" fmla="*/ 679812 w 1056130"/>
              <a:gd name="connsiteY1215" fmla="*/ 632934 h 1056130"/>
              <a:gd name="connsiteX1216" fmla="*/ 688357 w 1056130"/>
              <a:gd name="connsiteY1216" fmla="*/ 636151 h 1056130"/>
              <a:gd name="connsiteX1217" fmla="*/ 640879 w 1056130"/>
              <a:gd name="connsiteY1217" fmla="*/ 642031 h 1056130"/>
              <a:gd name="connsiteX1218" fmla="*/ 589753 w 1056130"/>
              <a:gd name="connsiteY1218" fmla="*/ 642031 h 1056130"/>
              <a:gd name="connsiteX1219" fmla="*/ 584952 w 1056130"/>
              <a:gd name="connsiteY1219" fmla="*/ 638335 h 1056130"/>
              <a:gd name="connsiteX1220" fmla="*/ 587809 w 1056130"/>
              <a:gd name="connsiteY1220" fmla="*/ 638167 h 1056130"/>
              <a:gd name="connsiteX1221" fmla="*/ 633822 w 1056130"/>
              <a:gd name="connsiteY1221" fmla="*/ 638167 h 1056130"/>
              <a:gd name="connsiteX1222" fmla="*/ 640855 w 1056130"/>
              <a:gd name="connsiteY1222" fmla="*/ 642103 h 1056130"/>
              <a:gd name="connsiteX1223" fmla="*/ 590233 w 1056130"/>
              <a:gd name="connsiteY1223" fmla="*/ 643615 h 1056130"/>
              <a:gd name="connsiteX1224" fmla="*/ 640015 w 1056130"/>
              <a:gd name="connsiteY1224" fmla="*/ 643615 h 1056130"/>
              <a:gd name="connsiteX1225" fmla="*/ 644576 w 1056130"/>
              <a:gd name="connsiteY1225" fmla="*/ 645536 h 1056130"/>
              <a:gd name="connsiteX1226" fmla="*/ 647312 w 1056130"/>
              <a:gd name="connsiteY1226" fmla="*/ 648392 h 1056130"/>
              <a:gd name="connsiteX1227" fmla="*/ 593689 w 1056130"/>
              <a:gd name="connsiteY1227" fmla="*/ 648392 h 1056130"/>
              <a:gd name="connsiteX1228" fmla="*/ 587689 w 1056130"/>
              <a:gd name="connsiteY1228" fmla="*/ 643807 h 1056130"/>
              <a:gd name="connsiteX1229" fmla="*/ 590209 w 1056130"/>
              <a:gd name="connsiteY1229" fmla="*/ 643687 h 1056130"/>
              <a:gd name="connsiteX1230" fmla="*/ 590929 w 1056130"/>
              <a:gd name="connsiteY1230" fmla="*/ 650120 h 1056130"/>
              <a:gd name="connsiteX1231" fmla="*/ 592873 w 1056130"/>
              <a:gd name="connsiteY1231" fmla="*/ 649928 h 1056130"/>
              <a:gd name="connsiteX1232" fmla="*/ 646808 w 1056130"/>
              <a:gd name="connsiteY1232" fmla="*/ 649928 h 1056130"/>
              <a:gd name="connsiteX1233" fmla="*/ 650480 w 1056130"/>
              <a:gd name="connsiteY1233" fmla="*/ 651416 h 1056130"/>
              <a:gd name="connsiteX1234" fmla="*/ 653865 w 1056130"/>
              <a:gd name="connsiteY1234" fmla="*/ 655017 h 1056130"/>
              <a:gd name="connsiteX1235" fmla="*/ 651152 w 1056130"/>
              <a:gd name="connsiteY1235" fmla="*/ 655377 h 1056130"/>
              <a:gd name="connsiteX1236" fmla="*/ 595946 w 1056130"/>
              <a:gd name="connsiteY1236" fmla="*/ 655377 h 1056130"/>
              <a:gd name="connsiteX1237" fmla="*/ 592033 w 1056130"/>
              <a:gd name="connsiteY1237" fmla="*/ 652977 h 1056130"/>
              <a:gd name="connsiteX1238" fmla="*/ 590905 w 1056130"/>
              <a:gd name="connsiteY1238" fmla="*/ 650192 h 1056130"/>
              <a:gd name="connsiteX1239" fmla="*/ 651704 w 1056130"/>
              <a:gd name="connsiteY1239" fmla="*/ 650408 h 1056130"/>
              <a:gd name="connsiteX1240" fmla="*/ 652040 w 1056130"/>
              <a:gd name="connsiteY1240" fmla="*/ 649928 h 1056130"/>
              <a:gd name="connsiteX1241" fmla="*/ 675731 w 1056130"/>
              <a:gd name="connsiteY1241" fmla="*/ 649928 h 1056130"/>
              <a:gd name="connsiteX1242" fmla="*/ 707079 w 1056130"/>
              <a:gd name="connsiteY1242" fmla="*/ 649928 h 1056130"/>
              <a:gd name="connsiteX1243" fmla="*/ 710968 w 1056130"/>
              <a:gd name="connsiteY1243" fmla="*/ 651128 h 1056130"/>
              <a:gd name="connsiteX1244" fmla="*/ 716368 w 1056130"/>
              <a:gd name="connsiteY1244" fmla="*/ 654825 h 1056130"/>
              <a:gd name="connsiteX1245" fmla="*/ 714688 w 1056130"/>
              <a:gd name="connsiteY1245" fmla="*/ 655377 h 1056130"/>
              <a:gd name="connsiteX1246" fmla="*/ 658593 w 1056130"/>
              <a:gd name="connsiteY1246" fmla="*/ 655377 h 1056130"/>
              <a:gd name="connsiteX1247" fmla="*/ 655353 w 1056130"/>
              <a:gd name="connsiteY1247" fmla="*/ 654057 h 1056130"/>
              <a:gd name="connsiteX1248" fmla="*/ 651680 w 1056130"/>
              <a:gd name="connsiteY1248" fmla="*/ 650480 h 1056130"/>
              <a:gd name="connsiteX1249" fmla="*/ 660898 w 1056130"/>
              <a:gd name="connsiteY1249" fmla="*/ 656961 h 1056130"/>
              <a:gd name="connsiteX1250" fmla="*/ 717809 w 1056130"/>
              <a:gd name="connsiteY1250" fmla="*/ 656961 h 1056130"/>
              <a:gd name="connsiteX1251" fmla="*/ 721241 w 1056130"/>
              <a:gd name="connsiteY1251" fmla="*/ 658017 h 1056130"/>
              <a:gd name="connsiteX1252" fmla="*/ 728226 w 1056130"/>
              <a:gd name="connsiteY1252" fmla="*/ 662818 h 1056130"/>
              <a:gd name="connsiteX1253" fmla="*/ 726066 w 1056130"/>
              <a:gd name="connsiteY1253" fmla="*/ 663202 h 1056130"/>
              <a:gd name="connsiteX1254" fmla="*/ 666514 w 1056130"/>
              <a:gd name="connsiteY1254" fmla="*/ 663202 h 1056130"/>
              <a:gd name="connsiteX1255" fmla="*/ 662866 w 1056130"/>
              <a:gd name="connsiteY1255" fmla="*/ 661666 h 1056130"/>
              <a:gd name="connsiteX1256" fmla="*/ 658833 w 1056130"/>
              <a:gd name="connsiteY1256" fmla="*/ 657585 h 1056130"/>
              <a:gd name="connsiteX1257" fmla="*/ 660874 w 1056130"/>
              <a:gd name="connsiteY1257" fmla="*/ 657081 h 1056130"/>
              <a:gd name="connsiteX1258" fmla="*/ 668915 w 1056130"/>
              <a:gd name="connsiteY1258" fmla="*/ 664690 h 1056130"/>
              <a:gd name="connsiteX1259" fmla="*/ 728922 w 1056130"/>
              <a:gd name="connsiteY1259" fmla="*/ 664690 h 1056130"/>
              <a:gd name="connsiteX1260" fmla="*/ 733074 w 1056130"/>
              <a:gd name="connsiteY1260" fmla="*/ 665938 h 1056130"/>
              <a:gd name="connsiteX1261" fmla="*/ 741379 w 1056130"/>
              <a:gd name="connsiteY1261" fmla="*/ 671531 h 1056130"/>
              <a:gd name="connsiteX1262" fmla="*/ 739387 w 1056130"/>
              <a:gd name="connsiteY1262" fmla="*/ 672011 h 1056130"/>
              <a:gd name="connsiteX1263" fmla="*/ 675419 w 1056130"/>
              <a:gd name="connsiteY1263" fmla="*/ 672011 h 1056130"/>
              <a:gd name="connsiteX1264" fmla="*/ 671723 w 1056130"/>
              <a:gd name="connsiteY1264" fmla="*/ 670523 h 1056130"/>
              <a:gd name="connsiteX1265" fmla="*/ 665962 w 1056130"/>
              <a:gd name="connsiteY1265" fmla="*/ 664714 h 1056130"/>
              <a:gd name="connsiteX1266" fmla="*/ 677388 w 1056130"/>
              <a:gd name="connsiteY1266" fmla="*/ 673571 h 1056130"/>
              <a:gd name="connsiteX1267" fmla="*/ 742460 w 1056130"/>
              <a:gd name="connsiteY1267" fmla="*/ 673571 h 1056130"/>
              <a:gd name="connsiteX1268" fmla="*/ 746348 w 1056130"/>
              <a:gd name="connsiteY1268" fmla="*/ 674771 h 1056130"/>
              <a:gd name="connsiteX1269" fmla="*/ 756381 w 1056130"/>
              <a:gd name="connsiteY1269" fmla="*/ 681564 h 1056130"/>
              <a:gd name="connsiteX1270" fmla="*/ 756381 w 1056130"/>
              <a:gd name="connsiteY1270" fmla="*/ 682116 h 1056130"/>
              <a:gd name="connsiteX1271" fmla="*/ 753861 w 1056130"/>
              <a:gd name="connsiteY1271" fmla="*/ 682116 h 1056130"/>
              <a:gd name="connsiteX1272" fmla="*/ 685885 w 1056130"/>
              <a:gd name="connsiteY1272" fmla="*/ 682116 h 1056130"/>
              <a:gd name="connsiteX1273" fmla="*/ 681756 w 1056130"/>
              <a:gd name="connsiteY1273" fmla="*/ 680436 h 1056130"/>
              <a:gd name="connsiteX1274" fmla="*/ 675323 w 1056130"/>
              <a:gd name="connsiteY1274" fmla="*/ 674267 h 1056130"/>
              <a:gd name="connsiteX1275" fmla="*/ 677364 w 1056130"/>
              <a:gd name="connsiteY1275" fmla="*/ 673643 h 1056130"/>
              <a:gd name="connsiteX1276" fmla="*/ 684180 w 1056130"/>
              <a:gd name="connsiteY1276" fmla="*/ 685189 h 1056130"/>
              <a:gd name="connsiteX1277" fmla="*/ 692149 w 1056130"/>
              <a:gd name="connsiteY1277" fmla="*/ 693110 h 1056130"/>
              <a:gd name="connsiteX1278" fmla="*/ 691861 w 1056130"/>
              <a:gd name="connsiteY1278" fmla="*/ 693662 h 1056130"/>
              <a:gd name="connsiteX1279" fmla="*/ 689269 w 1056130"/>
              <a:gd name="connsiteY1279" fmla="*/ 693662 h 1056130"/>
              <a:gd name="connsiteX1280" fmla="*/ 615076 w 1056130"/>
              <a:gd name="connsiteY1280" fmla="*/ 693662 h 1056130"/>
              <a:gd name="connsiteX1281" fmla="*/ 611091 w 1056130"/>
              <a:gd name="connsiteY1281" fmla="*/ 691261 h 1056130"/>
              <a:gd name="connsiteX1282" fmla="*/ 607563 w 1056130"/>
              <a:gd name="connsiteY1282" fmla="*/ 684060 h 1056130"/>
              <a:gd name="connsiteX1283" fmla="*/ 609747 w 1056130"/>
              <a:gd name="connsiteY1283" fmla="*/ 683676 h 1056130"/>
              <a:gd name="connsiteX1284" fmla="*/ 680268 w 1056130"/>
              <a:gd name="connsiteY1284" fmla="*/ 683676 h 1056130"/>
              <a:gd name="connsiteX1285" fmla="*/ 684156 w 1056130"/>
              <a:gd name="connsiteY1285" fmla="*/ 685261 h 1056130"/>
              <a:gd name="connsiteX1286" fmla="*/ 613564 w 1056130"/>
              <a:gd name="connsiteY1286" fmla="*/ 695486 h 1056130"/>
              <a:gd name="connsiteX1287" fmla="*/ 615556 w 1056130"/>
              <a:gd name="connsiteY1287" fmla="*/ 695270 h 1056130"/>
              <a:gd name="connsiteX1288" fmla="*/ 691837 w 1056130"/>
              <a:gd name="connsiteY1288" fmla="*/ 695270 h 1056130"/>
              <a:gd name="connsiteX1289" fmla="*/ 695750 w 1056130"/>
              <a:gd name="connsiteY1289" fmla="*/ 696854 h 1056130"/>
              <a:gd name="connsiteX1290" fmla="*/ 705783 w 1056130"/>
              <a:gd name="connsiteY1290" fmla="*/ 706935 h 1056130"/>
              <a:gd name="connsiteX1291" fmla="*/ 703023 w 1056130"/>
              <a:gd name="connsiteY1291" fmla="*/ 707247 h 1056130"/>
              <a:gd name="connsiteX1292" fmla="*/ 621725 w 1056130"/>
              <a:gd name="connsiteY1292" fmla="*/ 707247 h 1056130"/>
              <a:gd name="connsiteX1293" fmla="*/ 617788 w 1056130"/>
              <a:gd name="connsiteY1293" fmla="*/ 704847 h 1056130"/>
              <a:gd name="connsiteX1294" fmla="*/ 614212 w 1056130"/>
              <a:gd name="connsiteY1294" fmla="*/ 697526 h 1056130"/>
              <a:gd name="connsiteX1295" fmla="*/ 613564 w 1056130"/>
              <a:gd name="connsiteY1295" fmla="*/ 695486 h 1056130"/>
              <a:gd name="connsiteX1296" fmla="*/ 622757 w 1056130"/>
              <a:gd name="connsiteY1296" fmla="*/ 708807 h 1056130"/>
              <a:gd name="connsiteX1297" fmla="*/ 705135 w 1056130"/>
              <a:gd name="connsiteY1297" fmla="*/ 708807 h 1056130"/>
              <a:gd name="connsiteX1298" fmla="*/ 709480 w 1056130"/>
              <a:gd name="connsiteY1298" fmla="*/ 710608 h 1056130"/>
              <a:gd name="connsiteX1299" fmla="*/ 721601 w 1056130"/>
              <a:gd name="connsiteY1299" fmla="*/ 723017 h 1056130"/>
              <a:gd name="connsiteX1300" fmla="*/ 719201 w 1056130"/>
              <a:gd name="connsiteY1300" fmla="*/ 723689 h 1056130"/>
              <a:gd name="connsiteX1301" fmla="*/ 629286 w 1056130"/>
              <a:gd name="connsiteY1301" fmla="*/ 723689 h 1056130"/>
              <a:gd name="connsiteX1302" fmla="*/ 626885 w 1056130"/>
              <a:gd name="connsiteY1302" fmla="*/ 723065 h 1056130"/>
              <a:gd name="connsiteX1303" fmla="*/ 620069 w 1056130"/>
              <a:gd name="connsiteY1303" fmla="*/ 709119 h 1056130"/>
              <a:gd name="connsiteX1304" fmla="*/ 622757 w 1056130"/>
              <a:gd name="connsiteY1304" fmla="*/ 708856 h 1056130"/>
              <a:gd name="connsiteX1305" fmla="*/ 710416 w 1056130"/>
              <a:gd name="connsiteY1305" fmla="*/ 709144 h 1056130"/>
              <a:gd name="connsiteX1306" fmla="*/ 712480 w 1056130"/>
              <a:gd name="connsiteY1306" fmla="*/ 708807 h 1056130"/>
              <a:gd name="connsiteX1307" fmla="*/ 795074 w 1056130"/>
              <a:gd name="connsiteY1307" fmla="*/ 708807 h 1056130"/>
              <a:gd name="connsiteX1308" fmla="*/ 798987 w 1056130"/>
              <a:gd name="connsiteY1308" fmla="*/ 709984 h 1056130"/>
              <a:gd name="connsiteX1309" fmla="*/ 817997 w 1056130"/>
              <a:gd name="connsiteY1309" fmla="*/ 722657 h 1056130"/>
              <a:gd name="connsiteX1310" fmla="*/ 817997 w 1056130"/>
              <a:gd name="connsiteY1310" fmla="*/ 723473 h 1056130"/>
              <a:gd name="connsiteX1311" fmla="*/ 815597 w 1056130"/>
              <a:gd name="connsiteY1311" fmla="*/ 723689 h 1056130"/>
              <a:gd name="connsiteX1312" fmla="*/ 727074 w 1056130"/>
              <a:gd name="connsiteY1312" fmla="*/ 723689 h 1056130"/>
              <a:gd name="connsiteX1313" fmla="*/ 724289 w 1056130"/>
              <a:gd name="connsiteY1313" fmla="*/ 723185 h 1056130"/>
              <a:gd name="connsiteX1314" fmla="*/ 819461 w 1056130"/>
              <a:gd name="connsiteY1314" fmla="*/ 721889 h 1056130"/>
              <a:gd name="connsiteX1315" fmla="*/ 802443 w 1056130"/>
              <a:gd name="connsiteY1315" fmla="*/ 710440 h 1056130"/>
              <a:gd name="connsiteX1316" fmla="*/ 800763 w 1056130"/>
              <a:gd name="connsiteY1316" fmla="*/ 709288 h 1056130"/>
              <a:gd name="connsiteX1317" fmla="*/ 802947 w 1056130"/>
              <a:gd name="connsiteY1317" fmla="*/ 708951 h 1056130"/>
              <a:gd name="connsiteX1318" fmla="*/ 884821 w 1056130"/>
              <a:gd name="connsiteY1318" fmla="*/ 708951 h 1056130"/>
              <a:gd name="connsiteX1319" fmla="*/ 888566 w 1056130"/>
              <a:gd name="connsiteY1319" fmla="*/ 709864 h 1056130"/>
              <a:gd name="connsiteX1320" fmla="*/ 911825 w 1056130"/>
              <a:gd name="connsiteY1320" fmla="*/ 721553 h 1056130"/>
              <a:gd name="connsiteX1321" fmla="*/ 914513 w 1056130"/>
              <a:gd name="connsiteY1321" fmla="*/ 722921 h 1056130"/>
              <a:gd name="connsiteX1322" fmla="*/ 911776 w 1056130"/>
              <a:gd name="connsiteY1322" fmla="*/ 723257 h 1056130"/>
              <a:gd name="connsiteX1323" fmla="*/ 824094 w 1056130"/>
              <a:gd name="connsiteY1323" fmla="*/ 723257 h 1056130"/>
              <a:gd name="connsiteX1324" fmla="*/ 819461 w 1056130"/>
              <a:gd name="connsiteY1324" fmla="*/ 721889 h 1056130"/>
              <a:gd name="connsiteX1325" fmla="*/ 880765 w 1056130"/>
              <a:gd name="connsiteY1325" fmla="*/ 707343 h 1056130"/>
              <a:gd name="connsiteX1326" fmla="*/ 799923 w 1056130"/>
              <a:gd name="connsiteY1326" fmla="*/ 707343 h 1056130"/>
              <a:gd name="connsiteX1327" fmla="*/ 796010 w 1056130"/>
              <a:gd name="connsiteY1327" fmla="*/ 706143 h 1056130"/>
              <a:gd name="connsiteX1328" fmla="*/ 780720 w 1056130"/>
              <a:gd name="connsiteY1328" fmla="*/ 695918 h 1056130"/>
              <a:gd name="connsiteX1329" fmla="*/ 780720 w 1056130"/>
              <a:gd name="connsiteY1329" fmla="*/ 695366 h 1056130"/>
              <a:gd name="connsiteX1330" fmla="*/ 857266 w 1056130"/>
              <a:gd name="connsiteY1330" fmla="*/ 695366 h 1056130"/>
              <a:gd name="connsiteX1331" fmla="*/ 861778 w 1056130"/>
              <a:gd name="connsiteY1331" fmla="*/ 696422 h 1056130"/>
              <a:gd name="connsiteX1332" fmla="*/ 880357 w 1056130"/>
              <a:gd name="connsiteY1332" fmla="*/ 705759 h 1056130"/>
              <a:gd name="connsiteX1333" fmla="*/ 882325 w 1056130"/>
              <a:gd name="connsiteY1333" fmla="*/ 707007 h 1056130"/>
              <a:gd name="connsiteX1334" fmla="*/ 880765 w 1056130"/>
              <a:gd name="connsiteY1334" fmla="*/ 707247 h 1056130"/>
              <a:gd name="connsiteX1335" fmla="*/ 859042 w 1056130"/>
              <a:gd name="connsiteY1335" fmla="*/ 693302 h 1056130"/>
              <a:gd name="connsiteX1336" fmla="*/ 842384 w 1056130"/>
              <a:gd name="connsiteY1336" fmla="*/ 684853 h 1056130"/>
              <a:gd name="connsiteX1337" fmla="*/ 841376 w 1056130"/>
              <a:gd name="connsiteY1337" fmla="*/ 683820 h 1056130"/>
              <a:gd name="connsiteX1338" fmla="*/ 912113 w 1056130"/>
              <a:gd name="connsiteY1338" fmla="*/ 683820 h 1056130"/>
              <a:gd name="connsiteX1339" fmla="*/ 914657 w 1056130"/>
              <a:gd name="connsiteY1339" fmla="*/ 684252 h 1056130"/>
              <a:gd name="connsiteX1340" fmla="*/ 936620 w 1056130"/>
              <a:gd name="connsiteY1340" fmla="*/ 693062 h 1056130"/>
              <a:gd name="connsiteX1341" fmla="*/ 937676 w 1056130"/>
              <a:gd name="connsiteY1341" fmla="*/ 693686 h 1056130"/>
              <a:gd name="connsiteX1342" fmla="*/ 935275 w 1056130"/>
              <a:gd name="connsiteY1342" fmla="*/ 693830 h 1056130"/>
              <a:gd name="connsiteX1343" fmla="*/ 862066 w 1056130"/>
              <a:gd name="connsiteY1343" fmla="*/ 693830 h 1056130"/>
              <a:gd name="connsiteX1344" fmla="*/ 859042 w 1056130"/>
              <a:gd name="connsiteY1344" fmla="*/ 693206 h 1056130"/>
              <a:gd name="connsiteX1345" fmla="*/ 906616 w 1056130"/>
              <a:gd name="connsiteY1345" fmla="*/ 682236 h 1056130"/>
              <a:gd name="connsiteX1346" fmla="*/ 838976 w 1056130"/>
              <a:gd name="connsiteY1346" fmla="*/ 682236 h 1056130"/>
              <a:gd name="connsiteX1347" fmla="*/ 835447 w 1056130"/>
              <a:gd name="connsiteY1347" fmla="*/ 681420 h 1056130"/>
              <a:gd name="connsiteX1348" fmla="*/ 820853 w 1056130"/>
              <a:gd name="connsiteY1348" fmla="*/ 674219 h 1056130"/>
              <a:gd name="connsiteX1349" fmla="*/ 820733 w 1056130"/>
              <a:gd name="connsiteY1349" fmla="*/ 673427 h 1056130"/>
              <a:gd name="connsiteX1350" fmla="*/ 823134 w 1056130"/>
              <a:gd name="connsiteY1350" fmla="*/ 673211 h 1056130"/>
              <a:gd name="connsiteX1351" fmla="*/ 885805 w 1056130"/>
              <a:gd name="connsiteY1351" fmla="*/ 673211 h 1056130"/>
              <a:gd name="connsiteX1352" fmla="*/ 888758 w 1056130"/>
              <a:gd name="connsiteY1352" fmla="*/ 673835 h 1056130"/>
              <a:gd name="connsiteX1353" fmla="*/ 906760 w 1056130"/>
              <a:gd name="connsiteY1353" fmla="*/ 681036 h 1056130"/>
              <a:gd name="connsiteX1354" fmla="*/ 908680 w 1056130"/>
              <a:gd name="connsiteY1354" fmla="*/ 681828 h 1056130"/>
              <a:gd name="connsiteX1355" fmla="*/ 906616 w 1056130"/>
              <a:gd name="connsiteY1355" fmla="*/ 682140 h 1056130"/>
              <a:gd name="connsiteX1356" fmla="*/ 888686 w 1056130"/>
              <a:gd name="connsiteY1356" fmla="*/ 672179 h 1056130"/>
              <a:gd name="connsiteX1357" fmla="*/ 884413 w 1056130"/>
              <a:gd name="connsiteY1357" fmla="*/ 670667 h 1056130"/>
              <a:gd name="connsiteX1358" fmla="*/ 873108 w 1056130"/>
              <a:gd name="connsiteY1358" fmla="*/ 665866 h 1056130"/>
              <a:gd name="connsiteX1359" fmla="*/ 871812 w 1056130"/>
              <a:gd name="connsiteY1359" fmla="*/ 664858 h 1056130"/>
              <a:gd name="connsiteX1360" fmla="*/ 931819 w 1056130"/>
              <a:gd name="connsiteY1360" fmla="*/ 664858 h 1056130"/>
              <a:gd name="connsiteX1361" fmla="*/ 935659 w 1056130"/>
              <a:gd name="connsiteY1361" fmla="*/ 665530 h 1056130"/>
              <a:gd name="connsiteX1362" fmla="*/ 954382 w 1056130"/>
              <a:gd name="connsiteY1362" fmla="*/ 671699 h 1056130"/>
              <a:gd name="connsiteX1363" fmla="*/ 955102 w 1056130"/>
              <a:gd name="connsiteY1363" fmla="*/ 671915 h 1056130"/>
              <a:gd name="connsiteX1364" fmla="*/ 955159 w 1056130"/>
              <a:gd name="connsiteY1364" fmla="*/ 672388 h 1056130"/>
              <a:gd name="connsiteX1365" fmla="*/ 954910 w 1056130"/>
              <a:gd name="connsiteY1365" fmla="*/ 672515 h 1056130"/>
              <a:gd name="connsiteX1366" fmla="*/ 952846 w 1056130"/>
              <a:gd name="connsiteY1366" fmla="*/ 672683 h 1056130"/>
              <a:gd name="connsiteX1367" fmla="*/ 891206 w 1056130"/>
              <a:gd name="connsiteY1367" fmla="*/ 672683 h 1056130"/>
              <a:gd name="connsiteX1368" fmla="*/ 888686 w 1056130"/>
              <a:gd name="connsiteY1368" fmla="*/ 672083 h 1056130"/>
              <a:gd name="connsiteX1369" fmla="*/ 927282 w 1056130"/>
              <a:gd name="connsiteY1369" fmla="*/ 663274 h 1056130"/>
              <a:gd name="connsiteX1370" fmla="*/ 924882 w 1056130"/>
              <a:gd name="connsiteY1370" fmla="*/ 663274 h 1056130"/>
              <a:gd name="connsiteX1371" fmla="*/ 869027 w 1056130"/>
              <a:gd name="connsiteY1371" fmla="*/ 663274 h 1056130"/>
              <a:gd name="connsiteX1372" fmla="*/ 864683 w 1056130"/>
              <a:gd name="connsiteY1372" fmla="*/ 662482 h 1056130"/>
              <a:gd name="connsiteX1373" fmla="*/ 854697 w 1056130"/>
              <a:gd name="connsiteY1373" fmla="*/ 658449 h 1056130"/>
              <a:gd name="connsiteX1374" fmla="*/ 852825 w 1056130"/>
              <a:gd name="connsiteY1374" fmla="*/ 657537 h 1056130"/>
              <a:gd name="connsiteX1375" fmla="*/ 855538 w 1056130"/>
              <a:gd name="connsiteY1375" fmla="*/ 657129 h 1056130"/>
              <a:gd name="connsiteX1376" fmla="*/ 908224 w 1056130"/>
              <a:gd name="connsiteY1376" fmla="*/ 657129 h 1056130"/>
              <a:gd name="connsiteX1377" fmla="*/ 913025 w 1056130"/>
              <a:gd name="connsiteY1377" fmla="*/ 657921 h 1056130"/>
              <a:gd name="connsiteX1378" fmla="*/ 925482 w 1056130"/>
              <a:gd name="connsiteY1378" fmla="*/ 662146 h 1056130"/>
              <a:gd name="connsiteX1379" fmla="*/ 927354 w 1056130"/>
              <a:gd name="connsiteY1379" fmla="*/ 662794 h 1056130"/>
              <a:gd name="connsiteX1380" fmla="*/ 908776 w 1056130"/>
              <a:gd name="connsiteY1380" fmla="*/ 654681 h 1056130"/>
              <a:gd name="connsiteX1381" fmla="*/ 897567 w 1056130"/>
              <a:gd name="connsiteY1381" fmla="*/ 650936 h 1056130"/>
              <a:gd name="connsiteX1382" fmla="*/ 896151 w 1056130"/>
              <a:gd name="connsiteY1382" fmla="*/ 649928 h 1056130"/>
              <a:gd name="connsiteX1383" fmla="*/ 947589 w 1056130"/>
              <a:gd name="connsiteY1383" fmla="*/ 649928 h 1056130"/>
              <a:gd name="connsiteX1384" fmla="*/ 950469 w 1056130"/>
              <a:gd name="connsiteY1384" fmla="*/ 650192 h 1056130"/>
              <a:gd name="connsiteX1385" fmla="*/ 966791 w 1056130"/>
              <a:gd name="connsiteY1385" fmla="*/ 654921 h 1056130"/>
              <a:gd name="connsiteX1386" fmla="*/ 963959 w 1056130"/>
              <a:gd name="connsiteY1386" fmla="*/ 655425 h 1056130"/>
              <a:gd name="connsiteX1387" fmla="*/ 913169 w 1056130"/>
              <a:gd name="connsiteY1387" fmla="*/ 655425 h 1056130"/>
              <a:gd name="connsiteX1388" fmla="*/ 908776 w 1056130"/>
              <a:gd name="connsiteY1388" fmla="*/ 654681 h 1056130"/>
              <a:gd name="connsiteX1389" fmla="*/ 940532 w 1056130"/>
              <a:gd name="connsiteY1389" fmla="*/ 648320 h 1056130"/>
              <a:gd name="connsiteX1390" fmla="*/ 891614 w 1056130"/>
              <a:gd name="connsiteY1390" fmla="*/ 648320 h 1056130"/>
              <a:gd name="connsiteX1391" fmla="*/ 889526 w 1056130"/>
              <a:gd name="connsiteY1391" fmla="*/ 648152 h 1056130"/>
              <a:gd name="connsiteX1392" fmla="*/ 877524 w 1056130"/>
              <a:gd name="connsiteY1392" fmla="*/ 644120 h 1056130"/>
              <a:gd name="connsiteX1393" fmla="*/ 877308 w 1056130"/>
              <a:gd name="connsiteY1393" fmla="*/ 643567 h 1056130"/>
              <a:gd name="connsiteX1394" fmla="*/ 925314 w 1056130"/>
              <a:gd name="connsiteY1394" fmla="*/ 643567 h 1056130"/>
              <a:gd name="connsiteX1395" fmla="*/ 927931 w 1056130"/>
              <a:gd name="connsiteY1395" fmla="*/ 643711 h 1056130"/>
              <a:gd name="connsiteX1396" fmla="*/ 942332 w 1056130"/>
              <a:gd name="connsiteY1396" fmla="*/ 647816 h 1056130"/>
              <a:gd name="connsiteX1397" fmla="*/ 940532 w 1056130"/>
              <a:gd name="connsiteY1397" fmla="*/ 648392 h 1056130"/>
              <a:gd name="connsiteX1398" fmla="*/ 925074 w 1056130"/>
              <a:gd name="connsiteY1398" fmla="*/ 641263 h 1056130"/>
              <a:gd name="connsiteX1399" fmla="*/ 916169 w 1056130"/>
              <a:gd name="connsiteY1399" fmla="*/ 638167 h 1056130"/>
              <a:gd name="connsiteX1400" fmla="*/ 959710 w 1056130"/>
              <a:gd name="connsiteY1400" fmla="*/ 638167 h 1056130"/>
              <a:gd name="connsiteX1401" fmla="*/ 965687 w 1056130"/>
              <a:gd name="connsiteY1401" fmla="*/ 638863 h 1056130"/>
              <a:gd name="connsiteX1402" fmla="*/ 976609 w 1056130"/>
              <a:gd name="connsiteY1402" fmla="*/ 641671 h 1056130"/>
              <a:gd name="connsiteX1403" fmla="*/ 973416 w 1056130"/>
              <a:gd name="connsiteY1403" fmla="*/ 642031 h 1056130"/>
              <a:gd name="connsiteX1404" fmla="*/ 930787 w 1056130"/>
              <a:gd name="connsiteY1404" fmla="*/ 642031 h 1056130"/>
              <a:gd name="connsiteX1405" fmla="*/ 925074 w 1056130"/>
              <a:gd name="connsiteY1405" fmla="*/ 641335 h 1056130"/>
              <a:gd name="connsiteX1406" fmla="*/ 952534 w 1056130"/>
              <a:gd name="connsiteY1406" fmla="*/ 636463 h 1056130"/>
              <a:gd name="connsiteX1407" fmla="*/ 910672 w 1056130"/>
              <a:gd name="connsiteY1407" fmla="*/ 636463 h 1056130"/>
              <a:gd name="connsiteX1408" fmla="*/ 907312 w 1056130"/>
              <a:gd name="connsiteY1408" fmla="*/ 636031 h 1056130"/>
              <a:gd name="connsiteX1409" fmla="*/ 897711 w 1056130"/>
              <a:gd name="connsiteY1409" fmla="*/ 633366 h 1056130"/>
              <a:gd name="connsiteX1410" fmla="*/ 897015 w 1056130"/>
              <a:gd name="connsiteY1410" fmla="*/ 633078 h 1056130"/>
              <a:gd name="connsiteX1411" fmla="*/ 897041 w 1056130"/>
              <a:gd name="connsiteY1411" fmla="*/ 632569 h 1056130"/>
              <a:gd name="connsiteX1412" fmla="*/ 897255 w 1056130"/>
              <a:gd name="connsiteY1412" fmla="*/ 632478 h 1056130"/>
              <a:gd name="connsiteX1413" fmla="*/ 899079 w 1056130"/>
              <a:gd name="connsiteY1413" fmla="*/ 632334 h 1056130"/>
              <a:gd name="connsiteX1414" fmla="*/ 939884 w 1056130"/>
              <a:gd name="connsiteY1414" fmla="*/ 632334 h 1056130"/>
              <a:gd name="connsiteX1415" fmla="*/ 942284 w 1056130"/>
              <a:gd name="connsiteY1415" fmla="*/ 632814 h 1056130"/>
              <a:gd name="connsiteX1416" fmla="*/ 942740 w 1056130"/>
              <a:gd name="connsiteY1416" fmla="*/ 632814 h 1056130"/>
              <a:gd name="connsiteX1417" fmla="*/ 944397 w 1056130"/>
              <a:gd name="connsiteY1417" fmla="*/ 633270 h 1056130"/>
              <a:gd name="connsiteX1418" fmla="*/ 944829 w 1056130"/>
              <a:gd name="connsiteY1418" fmla="*/ 633270 h 1056130"/>
              <a:gd name="connsiteX1419" fmla="*/ 946509 w 1056130"/>
              <a:gd name="connsiteY1419" fmla="*/ 633726 h 1056130"/>
              <a:gd name="connsiteX1420" fmla="*/ 946941 w 1056130"/>
              <a:gd name="connsiteY1420" fmla="*/ 633726 h 1056130"/>
              <a:gd name="connsiteX1421" fmla="*/ 948621 w 1056130"/>
              <a:gd name="connsiteY1421" fmla="*/ 634182 h 1056130"/>
              <a:gd name="connsiteX1422" fmla="*/ 949053 w 1056130"/>
              <a:gd name="connsiteY1422" fmla="*/ 634182 h 1056130"/>
              <a:gd name="connsiteX1423" fmla="*/ 950733 w 1056130"/>
              <a:gd name="connsiteY1423" fmla="*/ 634638 h 1056130"/>
              <a:gd name="connsiteX1424" fmla="*/ 951165 w 1056130"/>
              <a:gd name="connsiteY1424" fmla="*/ 634638 h 1056130"/>
              <a:gd name="connsiteX1425" fmla="*/ 952822 w 1056130"/>
              <a:gd name="connsiteY1425" fmla="*/ 635094 h 1056130"/>
              <a:gd name="connsiteX1426" fmla="*/ 953278 w 1056130"/>
              <a:gd name="connsiteY1426" fmla="*/ 635094 h 1056130"/>
              <a:gd name="connsiteX1427" fmla="*/ 954910 w 1056130"/>
              <a:gd name="connsiteY1427" fmla="*/ 635646 h 1056130"/>
              <a:gd name="connsiteX1428" fmla="*/ 952534 w 1056130"/>
              <a:gd name="connsiteY1428" fmla="*/ 636631 h 1056130"/>
              <a:gd name="connsiteX1429" fmla="*/ 932347 w 1056130"/>
              <a:gd name="connsiteY1429" fmla="*/ 630294 h 1056130"/>
              <a:gd name="connsiteX1430" fmla="*/ 934003 w 1056130"/>
              <a:gd name="connsiteY1430" fmla="*/ 630774 h 1056130"/>
              <a:gd name="connsiteX1431" fmla="*/ 934272 w 1056130"/>
              <a:gd name="connsiteY1431" fmla="*/ 630817 h 1056130"/>
              <a:gd name="connsiteX1432" fmla="*/ 934315 w 1056130"/>
              <a:gd name="connsiteY1432" fmla="*/ 630774 h 1056130"/>
              <a:gd name="connsiteX1433" fmla="*/ 934315 w 1056130"/>
              <a:gd name="connsiteY1433" fmla="*/ 630774 h 1056130"/>
              <a:gd name="connsiteX1434" fmla="*/ 935035 w 1056130"/>
              <a:gd name="connsiteY1434" fmla="*/ 630966 h 1056130"/>
              <a:gd name="connsiteX1435" fmla="*/ 935184 w 1056130"/>
              <a:gd name="connsiteY1435" fmla="*/ 631417 h 1056130"/>
              <a:gd name="connsiteX1436" fmla="*/ 935035 w 1056130"/>
              <a:gd name="connsiteY1436" fmla="*/ 631566 h 1056130"/>
              <a:gd name="connsiteX1437" fmla="*/ 933235 w 1056130"/>
              <a:gd name="connsiteY1437" fmla="*/ 631758 h 1056130"/>
              <a:gd name="connsiteX1438" fmla="*/ 892766 w 1056130"/>
              <a:gd name="connsiteY1438" fmla="*/ 631758 h 1056130"/>
              <a:gd name="connsiteX1439" fmla="*/ 890366 w 1056130"/>
              <a:gd name="connsiteY1439" fmla="*/ 631254 h 1056130"/>
              <a:gd name="connsiteX1440" fmla="*/ 881845 w 1056130"/>
              <a:gd name="connsiteY1440" fmla="*/ 628494 h 1056130"/>
              <a:gd name="connsiteX1441" fmla="*/ 883837 w 1056130"/>
              <a:gd name="connsiteY1441" fmla="*/ 628158 h 1056130"/>
              <a:gd name="connsiteX1442" fmla="*/ 919842 w 1056130"/>
              <a:gd name="connsiteY1442" fmla="*/ 628158 h 1056130"/>
              <a:gd name="connsiteX1443" fmla="*/ 927042 w 1056130"/>
              <a:gd name="connsiteY1443" fmla="*/ 629022 h 1056130"/>
              <a:gd name="connsiteX1444" fmla="*/ 930355 w 1056130"/>
              <a:gd name="connsiteY1444" fmla="*/ 629718 h 1056130"/>
              <a:gd name="connsiteX1445" fmla="*/ 932011 w 1056130"/>
              <a:gd name="connsiteY1445" fmla="*/ 630150 h 1056130"/>
              <a:gd name="connsiteX1446" fmla="*/ 932347 w 1056130"/>
              <a:gd name="connsiteY1446" fmla="*/ 630462 h 1056130"/>
              <a:gd name="connsiteX1447" fmla="*/ 881797 w 1056130"/>
              <a:gd name="connsiteY1447" fmla="*/ 630294 h 1056130"/>
              <a:gd name="connsiteX1448" fmla="*/ 883429 w 1056130"/>
              <a:gd name="connsiteY1448" fmla="*/ 630822 h 1056130"/>
              <a:gd name="connsiteX1449" fmla="*/ 883429 w 1056130"/>
              <a:gd name="connsiteY1449" fmla="*/ 630822 h 1056130"/>
              <a:gd name="connsiteX1450" fmla="*/ 884077 w 1056130"/>
              <a:gd name="connsiteY1450" fmla="*/ 631134 h 1056130"/>
              <a:gd name="connsiteX1451" fmla="*/ 883813 w 1056130"/>
              <a:gd name="connsiteY1451" fmla="*/ 631710 h 1056130"/>
              <a:gd name="connsiteX1452" fmla="*/ 881989 w 1056130"/>
              <a:gd name="connsiteY1452" fmla="*/ 631854 h 1056130"/>
              <a:gd name="connsiteX1453" fmla="*/ 841184 w 1056130"/>
              <a:gd name="connsiteY1453" fmla="*/ 631854 h 1056130"/>
              <a:gd name="connsiteX1454" fmla="*/ 838784 w 1056130"/>
              <a:gd name="connsiteY1454" fmla="*/ 631326 h 1056130"/>
              <a:gd name="connsiteX1455" fmla="*/ 831583 w 1056130"/>
              <a:gd name="connsiteY1455" fmla="*/ 628686 h 1056130"/>
              <a:gd name="connsiteX1456" fmla="*/ 831583 w 1056130"/>
              <a:gd name="connsiteY1456" fmla="*/ 628230 h 1056130"/>
              <a:gd name="connsiteX1457" fmla="*/ 833983 w 1056130"/>
              <a:gd name="connsiteY1457" fmla="*/ 628230 h 1056130"/>
              <a:gd name="connsiteX1458" fmla="*/ 869747 w 1056130"/>
              <a:gd name="connsiteY1458" fmla="*/ 628230 h 1056130"/>
              <a:gd name="connsiteX1459" fmla="*/ 878532 w 1056130"/>
              <a:gd name="connsiteY1459" fmla="*/ 629502 h 1056130"/>
              <a:gd name="connsiteX1460" fmla="*/ 881797 w 1056130"/>
              <a:gd name="connsiteY1460" fmla="*/ 630438 h 1056130"/>
              <a:gd name="connsiteX1461" fmla="*/ 832735 w 1056130"/>
              <a:gd name="connsiteY1461" fmla="*/ 630822 h 1056130"/>
              <a:gd name="connsiteX1462" fmla="*/ 833431 w 1056130"/>
              <a:gd name="connsiteY1462" fmla="*/ 631110 h 1056130"/>
              <a:gd name="connsiteX1463" fmla="*/ 833404 w 1056130"/>
              <a:gd name="connsiteY1463" fmla="*/ 631619 h 1056130"/>
              <a:gd name="connsiteX1464" fmla="*/ 833191 w 1056130"/>
              <a:gd name="connsiteY1464" fmla="*/ 631710 h 1056130"/>
              <a:gd name="connsiteX1465" fmla="*/ 831367 w 1056130"/>
              <a:gd name="connsiteY1465" fmla="*/ 631854 h 1056130"/>
              <a:gd name="connsiteX1466" fmla="*/ 790057 w 1056130"/>
              <a:gd name="connsiteY1466" fmla="*/ 631854 h 1056130"/>
              <a:gd name="connsiteX1467" fmla="*/ 787537 w 1056130"/>
              <a:gd name="connsiteY1467" fmla="*/ 631398 h 1056130"/>
              <a:gd name="connsiteX1468" fmla="*/ 780936 w 1056130"/>
              <a:gd name="connsiteY1468" fmla="*/ 628998 h 1056130"/>
              <a:gd name="connsiteX1469" fmla="*/ 782088 w 1056130"/>
              <a:gd name="connsiteY1469" fmla="*/ 628350 h 1056130"/>
              <a:gd name="connsiteX1470" fmla="*/ 823710 w 1056130"/>
              <a:gd name="connsiteY1470" fmla="*/ 628350 h 1056130"/>
              <a:gd name="connsiteX1471" fmla="*/ 826518 w 1056130"/>
              <a:gd name="connsiteY1471" fmla="*/ 628902 h 1056130"/>
              <a:gd name="connsiteX1472" fmla="*/ 782160 w 1056130"/>
              <a:gd name="connsiteY1472" fmla="*/ 630822 h 1056130"/>
              <a:gd name="connsiteX1473" fmla="*/ 782160 w 1056130"/>
              <a:gd name="connsiteY1473" fmla="*/ 630822 h 1056130"/>
              <a:gd name="connsiteX1474" fmla="*/ 782833 w 1056130"/>
              <a:gd name="connsiteY1474" fmla="*/ 631110 h 1056130"/>
              <a:gd name="connsiteX1475" fmla="*/ 782765 w 1056130"/>
              <a:gd name="connsiteY1475" fmla="*/ 631614 h 1056130"/>
              <a:gd name="connsiteX1476" fmla="*/ 782593 w 1056130"/>
              <a:gd name="connsiteY1476" fmla="*/ 631686 h 1056130"/>
              <a:gd name="connsiteX1477" fmla="*/ 780768 w 1056130"/>
              <a:gd name="connsiteY1477" fmla="*/ 631830 h 1056130"/>
              <a:gd name="connsiteX1478" fmla="*/ 738403 w 1056130"/>
              <a:gd name="connsiteY1478" fmla="*/ 631830 h 1056130"/>
              <a:gd name="connsiteX1479" fmla="*/ 735883 w 1056130"/>
              <a:gd name="connsiteY1479" fmla="*/ 631374 h 1056130"/>
              <a:gd name="connsiteX1480" fmla="*/ 730890 w 1056130"/>
              <a:gd name="connsiteY1480" fmla="*/ 628734 h 1056130"/>
              <a:gd name="connsiteX1481" fmla="*/ 730890 w 1056130"/>
              <a:gd name="connsiteY1481" fmla="*/ 628230 h 1056130"/>
              <a:gd name="connsiteX1482" fmla="*/ 733099 w 1056130"/>
              <a:gd name="connsiteY1482" fmla="*/ 628230 h 1056130"/>
              <a:gd name="connsiteX1483" fmla="*/ 772463 w 1056130"/>
              <a:gd name="connsiteY1483" fmla="*/ 628230 h 1056130"/>
              <a:gd name="connsiteX1484" fmla="*/ 778992 w 1056130"/>
              <a:gd name="connsiteY1484" fmla="*/ 629718 h 1056130"/>
              <a:gd name="connsiteX1485" fmla="*/ 782160 w 1056130"/>
              <a:gd name="connsiteY1485" fmla="*/ 630990 h 1056130"/>
              <a:gd name="connsiteX1486" fmla="*/ 722705 w 1056130"/>
              <a:gd name="connsiteY1486" fmla="*/ 628278 h 1056130"/>
              <a:gd name="connsiteX1487" fmla="*/ 731802 w 1056130"/>
              <a:gd name="connsiteY1487" fmla="*/ 631326 h 1056130"/>
              <a:gd name="connsiteX1488" fmla="*/ 729042 w 1056130"/>
              <a:gd name="connsiteY1488" fmla="*/ 631446 h 1056130"/>
              <a:gd name="connsiteX1489" fmla="*/ 687949 w 1056130"/>
              <a:gd name="connsiteY1489" fmla="*/ 631446 h 1056130"/>
              <a:gd name="connsiteX1490" fmla="*/ 680172 w 1056130"/>
              <a:gd name="connsiteY1490" fmla="*/ 628302 h 1056130"/>
              <a:gd name="connsiteX1491" fmla="*/ 683172 w 1056130"/>
              <a:gd name="connsiteY1491" fmla="*/ 628302 h 1056130"/>
              <a:gd name="connsiteX1492" fmla="*/ 722705 w 1056130"/>
              <a:gd name="connsiteY1492" fmla="*/ 628278 h 1056130"/>
              <a:gd name="connsiteX1493" fmla="*/ 680916 w 1056130"/>
              <a:gd name="connsiteY1493" fmla="*/ 631446 h 1056130"/>
              <a:gd name="connsiteX1494" fmla="*/ 677868 w 1056130"/>
              <a:gd name="connsiteY1494" fmla="*/ 631446 h 1056130"/>
              <a:gd name="connsiteX1495" fmla="*/ 635454 w 1056130"/>
              <a:gd name="connsiteY1495" fmla="*/ 631446 h 1056130"/>
              <a:gd name="connsiteX1496" fmla="*/ 630030 w 1056130"/>
              <a:gd name="connsiteY1496" fmla="*/ 628302 h 1056130"/>
              <a:gd name="connsiteX1497" fmla="*/ 632622 w 1056130"/>
              <a:gd name="connsiteY1497" fmla="*/ 628302 h 1056130"/>
              <a:gd name="connsiteX1498" fmla="*/ 673187 w 1056130"/>
              <a:gd name="connsiteY1498" fmla="*/ 628302 h 1056130"/>
              <a:gd name="connsiteX1499" fmla="*/ 680916 w 1056130"/>
              <a:gd name="connsiteY1499" fmla="*/ 631470 h 1056130"/>
              <a:gd name="connsiteX1500" fmla="*/ 635022 w 1056130"/>
              <a:gd name="connsiteY1500" fmla="*/ 636247 h 1056130"/>
              <a:gd name="connsiteX1501" fmla="*/ 632838 w 1056130"/>
              <a:gd name="connsiteY1501" fmla="*/ 636583 h 1056130"/>
              <a:gd name="connsiteX1502" fmla="*/ 586536 w 1056130"/>
              <a:gd name="connsiteY1502" fmla="*/ 636583 h 1056130"/>
              <a:gd name="connsiteX1503" fmla="*/ 582480 w 1056130"/>
              <a:gd name="connsiteY1503" fmla="*/ 633150 h 1056130"/>
              <a:gd name="connsiteX1504" fmla="*/ 585312 w 1056130"/>
              <a:gd name="connsiteY1504" fmla="*/ 632982 h 1056130"/>
              <a:gd name="connsiteX1505" fmla="*/ 628518 w 1056130"/>
              <a:gd name="connsiteY1505" fmla="*/ 632982 h 1056130"/>
              <a:gd name="connsiteX1506" fmla="*/ 635022 w 1056130"/>
              <a:gd name="connsiteY1506" fmla="*/ 636295 h 1056130"/>
              <a:gd name="connsiteX1507" fmla="*/ 627821 w 1056130"/>
              <a:gd name="connsiteY1507" fmla="*/ 631446 h 1056130"/>
              <a:gd name="connsiteX1508" fmla="*/ 583536 w 1056130"/>
              <a:gd name="connsiteY1508" fmla="*/ 631446 h 1056130"/>
              <a:gd name="connsiteX1509" fmla="*/ 580152 w 1056130"/>
              <a:gd name="connsiteY1509" fmla="*/ 628566 h 1056130"/>
              <a:gd name="connsiteX1510" fmla="*/ 582552 w 1056130"/>
              <a:gd name="connsiteY1510" fmla="*/ 628374 h 1056130"/>
              <a:gd name="connsiteX1511" fmla="*/ 625205 w 1056130"/>
              <a:gd name="connsiteY1511" fmla="*/ 628374 h 1056130"/>
              <a:gd name="connsiteX1512" fmla="*/ 630006 w 1056130"/>
              <a:gd name="connsiteY1512" fmla="*/ 631206 h 1056130"/>
              <a:gd name="connsiteX1513" fmla="*/ 627749 w 1056130"/>
              <a:gd name="connsiteY1513" fmla="*/ 631470 h 1056130"/>
              <a:gd name="connsiteX1514" fmla="*/ 581760 w 1056130"/>
              <a:gd name="connsiteY1514" fmla="*/ 636631 h 1056130"/>
              <a:gd name="connsiteX1515" fmla="*/ 533082 w 1056130"/>
              <a:gd name="connsiteY1515" fmla="*/ 636631 h 1056130"/>
              <a:gd name="connsiteX1516" fmla="*/ 531762 w 1056130"/>
              <a:gd name="connsiteY1516" fmla="*/ 636631 h 1056130"/>
              <a:gd name="connsiteX1517" fmla="*/ 529961 w 1056130"/>
              <a:gd name="connsiteY1517" fmla="*/ 636031 h 1056130"/>
              <a:gd name="connsiteX1518" fmla="*/ 529961 w 1056130"/>
              <a:gd name="connsiteY1518" fmla="*/ 633438 h 1056130"/>
              <a:gd name="connsiteX1519" fmla="*/ 530850 w 1056130"/>
              <a:gd name="connsiteY1519" fmla="*/ 633030 h 1056130"/>
              <a:gd name="connsiteX1520" fmla="*/ 577415 w 1056130"/>
              <a:gd name="connsiteY1520" fmla="*/ 633030 h 1056130"/>
              <a:gd name="connsiteX1521" fmla="*/ 581688 w 1056130"/>
              <a:gd name="connsiteY1521" fmla="*/ 636655 h 1056130"/>
              <a:gd name="connsiteX1522" fmla="*/ 576959 w 1056130"/>
              <a:gd name="connsiteY1522" fmla="*/ 631446 h 1056130"/>
              <a:gd name="connsiteX1523" fmla="*/ 531354 w 1056130"/>
              <a:gd name="connsiteY1523" fmla="*/ 631446 h 1056130"/>
              <a:gd name="connsiteX1524" fmla="*/ 529769 w 1056130"/>
              <a:gd name="connsiteY1524" fmla="*/ 630006 h 1056130"/>
              <a:gd name="connsiteX1525" fmla="*/ 531426 w 1056130"/>
              <a:gd name="connsiteY1525" fmla="*/ 628350 h 1056130"/>
              <a:gd name="connsiteX1526" fmla="*/ 554588 w 1056130"/>
              <a:gd name="connsiteY1526" fmla="*/ 628350 h 1056130"/>
              <a:gd name="connsiteX1527" fmla="*/ 575543 w 1056130"/>
              <a:gd name="connsiteY1527" fmla="*/ 628350 h 1056130"/>
              <a:gd name="connsiteX1528" fmla="*/ 579143 w 1056130"/>
              <a:gd name="connsiteY1528" fmla="*/ 631422 h 1056130"/>
              <a:gd name="connsiteX1529" fmla="*/ 530033 w 1056130"/>
              <a:gd name="connsiteY1529" fmla="*/ 638647 h 1056130"/>
              <a:gd name="connsiteX1530" fmla="*/ 530922 w 1056130"/>
              <a:gd name="connsiteY1530" fmla="*/ 638263 h 1056130"/>
              <a:gd name="connsiteX1531" fmla="*/ 579576 w 1056130"/>
              <a:gd name="connsiteY1531" fmla="*/ 638263 h 1056130"/>
              <a:gd name="connsiteX1532" fmla="*/ 584520 w 1056130"/>
              <a:gd name="connsiteY1532" fmla="*/ 642127 h 1056130"/>
              <a:gd name="connsiteX1533" fmla="*/ 532746 w 1056130"/>
              <a:gd name="connsiteY1533" fmla="*/ 642127 h 1056130"/>
              <a:gd name="connsiteX1534" fmla="*/ 531690 w 1056130"/>
              <a:gd name="connsiteY1534" fmla="*/ 642127 h 1056130"/>
              <a:gd name="connsiteX1535" fmla="*/ 530009 w 1056130"/>
              <a:gd name="connsiteY1535" fmla="*/ 641743 h 1056130"/>
              <a:gd name="connsiteX1536" fmla="*/ 529937 w 1056130"/>
              <a:gd name="connsiteY1536" fmla="*/ 638623 h 1056130"/>
              <a:gd name="connsiteX1537" fmla="*/ 529937 w 1056130"/>
              <a:gd name="connsiteY1537" fmla="*/ 645080 h 1056130"/>
              <a:gd name="connsiteX1538" fmla="*/ 531306 w 1056130"/>
              <a:gd name="connsiteY1538" fmla="*/ 643663 h 1056130"/>
              <a:gd name="connsiteX1539" fmla="*/ 533130 w 1056130"/>
              <a:gd name="connsiteY1539" fmla="*/ 643663 h 1056130"/>
              <a:gd name="connsiteX1540" fmla="*/ 582312 w 1056130"/>
              <a:gd name="connsiteY1540" fmla="*/ 643663 h 1056130"/>
              <a:gd name="connsiteX1541" fmla="*/ 587280 w 1056130"/>
              <a:gd name="connsiteY1541" fmla="*/ 646904 h 1056130"/>
              <a:gd name="connsiteX1542" fmla="*/ 587545 w 1056130"/>
              <a:gd name="connsiteY1542" fmla="*/ 648272 h 1056130"/>
              <a:gd name="connsiteX1543" fmla="*/ 584808 w 1056130"/>
              <a:gd name="connsiteY1543" fmla="*/ 648416 h 1056130"/>
              <a:gd name="connsiteX1544" fmla="*/ 532914 w 1056130"/>
              <a:gd name="connsiteY1544" fmla="*/ 648416 h 1056130"/>
              <a:gd name="connsiteX1545" fmla="*/ 529937 w 1056130"/>
              <a:gd name="connsiteY1545" fmla="*/ 645080 h 1056130"/>
              <a:gd name="connsiteX1546" fmla="*/ 534474 w 1056130"/>
              <a:gd name="connsiteY1546" fmla="*/ 657081 h 1056130"/>
              <a:gd name="connsiteX1547" fmla="*/ 589489 w 1056130"/>
              <a:gd name="connsiteY1547" fmla="*/ 657081 h 1056130"/>
              <a:gd name="connsiteX1548" fmla="*/ 593593 w 1056130"/>
              <a:gd name="connsiteY1548" fmla="*/ 659721 h 1056130"/>
              <a:gd name="connsiteX1549" fmla="*/ 595033 w 1056130"/>
              <a:gd name="connsiteY1549" fmla="*/ 663034 h 1056130"/>
              <a:gd name="connsiteX1550" fmla="*/ 592633 w 1056130"/>
              <a:gd name="connsiteY1550" fmla="*/ 663274 h 1056130"/>
              <a:gd name="connsiteX1551" fmla="*/ 532626 w 1056130"/>
              <a:gd name="connsiteY1551" fmla="*/ 663274 h 1056130"/>
              <a:gd name="connsiteX1552" fmla="*/ 531330 w 1056130"/>
              <a:gd name="connsiteY1552" fmla="*/ 663274 h 1056130"/>
              <a:gd name="connsiteX1553" fmla="*/ 529937 w 1056130"/>
              <a:gd name="connsiteY1553" fmla="*/ 661930 h 1056130"/>
              <a:gd name="connsiteX1554" fmla="*/ 534378 w 1056130"/>
              <a:gd name="connsiteY1554" fmla="*/ 657081 h 1056130"/>
              <a:gd name="connsiteX1555" fmla="*/ 594481 w 1056130"/>
              <a:gd name="connsiteY1555" fmla="*/ 657393 h 1056130"/>
              <a:gd name="connsiteX1556" fmla="*/ 597050 w 1056130"/>
              <a:gd name="connsiteY1556" fmla="*/ 657081 h 1056130"/>
              <a:gd name="connsiteX1557" fmla="*/ 653913 w 1056130"/>
              <a:gd name="connsiteY1557" fmla="*/ 657081 h 1056130"/>
              <a:gd name="connsiteX1558" fmla="*/ 657609 w 1056130"/>
              <a:gd name="connsiteY1558" fmla="*/ 658593 h 1056130"/>
              <a:gd name="connsiteX1559" fmla="*/ 662218 w 1056130"/>
              <a:gd name="connsiteY1559" fmla="*/ 663394 h 1056130"/>
              <a:gd name="connsiteX1560" fmla="*/ 659073 w 1056130"/>
              <a:gd name="connsiteY1560" fmla="*/ 663394 h 1056130"/>
              <a:gd name="connsiteX1561" fmla="*/ 599834 w 1056130"/>
              <a:gd name="connsiteY1561" fmla="*/ 663394 h 1056130"/>
              <a:gd name="connsiteX1562" fmla="*/ 596066 w 1056130"/>
              <a:gd name="connsiteY1562" fmla="*/ 660994 h 1056130"/>
              <a:gd name="connsiteX1563" fmla="*/ 594361 w 1056130"/>
              <a:gd name="connsiteY1563" fmla="*/ 657345 h 1056130"/>
              <a:gd name="connsiteX1564" fmla="*/ 600818 w 1056130"/>
              <a:gd name="connsiteY1564" fmla="*/ 664810 h 1056130"/>
              <a:gd name="connsiteX1565" fmla="*/ 661402 w 1056130"/>
              <a:gd name="connsiteY1565" fmla="*/ 664810 h 1056130"/>
              <a:gd name="connsiteX1566" fmla="*/ 665314 w 1056130"/>
              <a:gd name="connsiteY1566" fmla="*/ 666394 h 1056130"/>
              <a:gd name="connsiteX1567" fmla="*/ 670571 w 1056130"/>
              <a:gd name="connsiteY1567" fmla="*/ 671435 h 1056130"/>
              <a:gd name="connsiteX1568" fmla="*/ 668747 w 1056130"/>
              <a:gd name="connsiteY1568" fmla="*/ 672131 h 1056130"/>
              <a:gd name="connsiteX1569" fmla="*/ 603699 w 1056130"/>
              <a:gd name="connsiteY1569" fmla="*/ 672131 h 1056130"/>
              <a:gd name="connsiteX1570" fmla="*/ 600698 w 1056130"/>
              <a:gd name="connsiteY1570" fmla="*/ 670283 h 1056130"/>
              <a:gd name="connsiteX1571" fmla="*/ 598298 w 1056130"/>
              <a:gd name="connsiteY1571" fmla="*/ 665074 h 1056130"/>
              <a:gd name="connsiteX1572" fmla="*/ 600698 w 1056130"/>
              <a:gd name="connsiteY1572" fmla="*/ 664762 h 1056130"/>
              <a:gd name="connsiteX1573" fmla="*/ 605475 w 1056130"/>
              <a:gd name="connsiteY1573" fmla="*/ 673667 h 1056130"/>
              <a:gd name="connsiteX1574" fmla="*/ 669995 w 1056130"/>
              <a:gd name="connsiteY1574" fmla="*/ 673667 h 1056130"/>
              <a:gd name="connsiteX1575" fmla="*/ 674363 w 1056130"/>
              <a:gd name="connsiteY1575" fmla="*/ 675419 h 1056130"/>
              <a:gd name="connsiteX1576" fmla="*/ 680916 w 1056130"/>
              <a:gd name="connsiteY1576" fmla="*/ 681804 h 1056130"/>
              <a:gd name="connsiteX1577" fmla="*/ 678300 w 1056130"/>
              <a:gd name="connsiteY1577" fmla="*/ 682212 h 1056130"/>
              <a:gd name="connsiteX1578" fmla="*/ 609027 w 1056130"/>
              <a:gd name="connsiteY1578" fmla="*/ 682212 h 1056130"/>
              <a:gd name="connsiteX1579" fmla="*/ 605499 w 1056130"/>
              <a:gd name="connsiteY1579" fmla="*/ 679980 h 1056130"/>
              <a:gd name="connsiteX1580" fmla="*/ 602402 w 1056130"/>
              <a:gd name="connsiteY1580" fmla="*/ 673643 h 1056130"/>
              <a:gd name="connsiteX1581" fmla="*/ 606891 w 1056130"/>
              <a:gd name="connsiteY1581" fmla="*/ 686173 h 1056130"/>
              <a:gd name="connsiteX1582" fmla="*/ 610275 w 1056130"/>
              <a:gd name="connsiteY1582" fmla="*/ 693542 h 1056130"/>
              <a:gd name="connsiteX1583" fmla="*/ 607587 w 1056130"/>
              <a:gd name="connsiteY1583" fmla="*/ 693782 h 1056130"/>
              <a:gd name="connsiteX1584" fmla="*/ 532146 w 1056130"/>
              <a:gd name="connsiteY1584" fmla="*/ 693782 h 1056130"/>
              <a:gd name="connsiteX1585" fmla="*/ 529865 w 1056130"/>
              <a:gd name="connsiteY1585" fmla="*/ 691501 h 1056130"/>
              <a:gd name="connsiteX1586" fmla="*/ 529865 w 1056130"/>
              <a:gd name="connsiteY1586" fmla="*/ 685189 h 1056130"/>
              <a:gd name="connsiteX1587" fmla="*/ 531234 w 1056130"/>
              <a:gd name="connsiteY1587" fmla="*/ 683772 h 1056130"/>
              <a:gd name="connsiteX1588" fmla="*/ 532818 w 1056130"/>
              <a:gd name="connsiteY1588" fmla="*/ 683772 h 1056130"/>
              <a:gd name="connsiteX1589" fmla="*/ 602858 w 1056130"/>
              <a:gd name="connsiteY1589" fmla="*/ 683772 h 1056130"/>
              <a:gd name="connsiteX1590" fmla="*/ 606747 w 1056130"/>
              <a:gd name="connsiteY1590" fmla="*/ 686125 h 1056130"/>
              <a:gd name="connsiteX1591" fmla="*/ 531642 w 1056130"/>
              <a:gd name="connsiteY1591" fmla="*/ 695366 h 1056130"/>
              <a:gd name="connsiteX1592" fmla="*/ 532962 w 1056130"/>
              <a:gd name="connsiteY1592" fmla="*/ 695366 h 1056130"/>
              <a:gd name="connsiteX1593" fmla="*/ 608763 w 1056130"/>
              <a:gd name="connsiteY1593" fmla="*/ 695366 h 1056130"/>
              <a:gd name="connsiteX1594" fmla="*/ 612556 w 1056130"/>
              <a:gd name="connsiteY1594" fmla="*/ 697646 h 1056130"/>
              <a:gd name="connsiteX1595" fmla="*/ 616252 w 1056130"/>
              <a:gd name="connsiteY1595" fmla="*/ 705207 h 1056130"/>
              <a:gd name="connsiteX1596" fmla="*/ 616876 w 1056130"/>
              <a:gd name="connsiteY1596" fmla="*/ 707151 h 1056130"/>
              <a:gd name="connsiteX1597" fmla="*/ 614260 w 1056130"/>
              <a:gd name="connsiteY1597" fmla="*/ 707343 h 1056130"/>
              <a:gd name="connsiteX1598" fmla="*/ 532938 w 1056130"/>
              <a:gd name="connsiteY1598" fmla="*/ 707343 h 1056130"/>
              <a:gd name="connsiteX1599" fmla="*/ 529985 w 1056130"/>
              <a:gd name="connsiteY1599" fmla="*/ 704391 h 1056130"/>
              <a:gd name="connsiteX1600" fmla="*/ 529985 w 1056130"/>
              <a:gd name="connsiteY1600" fmla="*/ 697022 h 1056130"/>
              <a:gd name="connsiteX1601" fmla="*/ 531522 w 1056130"/>
              <a:gd name="connsiteY1601" fmla="*/ 695318 h 1056130"/>
              <a:gd name="connsiteX1602" fmla="*/ 530033 w 1056130"/>
              <a:gd name="connsiteY1602" fmla="*/ 709000 h 1056130"/>
              <a:gd name="connsiteX1603" fmla="*/ 533178 w 1056130"/>
              <a:gd name="connsiteY1603" fmla="*/ 709000 h 1056130"/>
              <a:gd name="connsiteX1604" fmla="*/ 615268 w 1056130"/>
              <a:gd name="connsiteY1604" fmla="*/ 709000 h 1056130"/>
              <a:gd name="connsiteX1605" fmla="*/ 619444 w 1056130"/>
              <a:gd name="connsiteY1605" fmla="*/ 711544 h 1056130"/>
              <a:gd name="connsiteX1606" fmla="*/ 624869 w 1056130"/>
              <a:gd name="connsiteY1606" fmla="*/ 722321 h 1056130"/>
              <a:gd name="connsiteX1607" fmla="*/ 624677 w 1056130"/>
              <a:gd name="connsiteY1607" fmla="*/ 723737 h 1056130"/>
              <a:gd name="connsiteX1608" fmla="*/ 622613 w 1056130"/>
              <a:gd name="connsiteY1608" fmla="*/ 723905 h 1056130"/>
              <a:gd name="connsiteX1609" fmla="*/ 532578 w 1056130"/>
              <a:gd name="connsiteY1609" fmla="*/ 723905 h 1056130"/>
              <a:gd name="connsiteX1610" fmla="*/ 529937 w 1056130"/>
              <a:gd name="connsiteY1610" fmla="*/ 723329 h 1056130"/>
              <a:gd name="connsiteX1611" fmla="*/ 529337 w 1056130"/>
              <a:gd name="connsiteY1611" fmla="*/ 721745 h 1056130"/>
              <a:gd name="connsiteX1612" fmla="*/ 529337 w 1056130"/>
              <a:gd name="connsiteY1612" fmla="*/ 710824 h 1056130"/>
              <a:gd name="connsiteX1613" fmla="*/ 529937 w 1056130"/>
              <a:gd name="connsiteY1613" fmla="*/ 708951 h 1056130"/>
              <a:gd name="connsiteX1614" fmla="*/ 634422 w 1056130"/>
              <a:gd name="connsiteY1614" fmla="*/ 737803 h 1056130"/>
              <a:gd name="connsiteX1615" fmla="*/ 628038 w 1056130"/>
              <a:gd name="connsiteY1615" fmla="*/ 724889 h 1056130"/>
              <a:gd name="connsiteX1616" fmla="*/ 628038 w 1056130"/>
              <a:gd name="connsiteY1616" fmla="*/ 724889 h 1056130"/>
              <a:gd name="connsiteX1617" fmla="*/ 630438 w 1056130"/>
              <a:gd name="connsiteY1617" fmla="*/ 724265 h 1056130"/>
              <a:gd name="connsiteX1618" fmla="*/ 721433 w 1056130"/>
              <a:gd name="connsiteY1618" fmla="*/ 724265 h 1056130"/>
              <a:gd name="connsiteX1619" fmla="*/ 723833 w 1056130"/>
              <a:gd name="connsiteY1619" fmla="*/ 724913 h 1056130"/>
              <a:gd name="connsiteX1620" fmla="*/ 736435 w 1056130"/>
              <a:gd name="connsiteY1620" fmla="*/ 737755 h 1056130"/>
              <a:gd name="connsiteX1621" fmla="*/ 740659 w 1056130"/>
              <a:gd name="connsiteY1621" fmla="*/ 742004 h 1056130"/>
              <a:gd name="connsiteX1622" fmla="*/ 739339 w 1056130"/>
              <a:gd name="connsiteY1622" fmla="*/ 742700 h 1056130"/>
              <a:gd name="connsiteX1623" fmla="*/ 639607 w 1056130"/>
              <a:gd name="connsiteY1623" fmla="*/ 742700 h 1056130"/>
              <a:gd name="connsiteX1624" fmla="*/ 636295 w 1056130"/>
              <a:gd name="connsiteY1624" fmla="*/ 742220 h 1056130"/>
              <a:gd name="connsiteX1625" fmla="*/ 634302 w 1056130"/>
              <a:gd name="connsiteY1625" fmla="*/ 737755 h 1056130"/>
              <a:gd name="connsiteX1626" fmla="*/ 640711 w 1056130"/>
              <a:gd name="connsiteY1626" fmla="*/ 743228 h 1056130"/>
              <a:gd name="connsiteX1627" fmla="*/ 740131 w 1056130"/>
              <a:gd name="connsiteY1627" fmla="*/ 743228 h 1056130"/>
              <a:gd name="connsiteX1628" fmla="*/ 742796 w 1056130"/>
              <a:gd name="connsiteY1628" fmla="*/ 743900 h 1056130"/>
              <a:gd name="connsiteX1629" fmla="*/ 761494 w 1056130"/>
              <a:gd name="connsiteY1629" fmla="*/ 762790 h 1056130"/>
              <a:gd name="connsiteX1630" fmla="*/ 763318 w 1056130"/>
              <a:gd name="connsiteY1630" fmla="*/ 764902 h 1056130"/>
              <a:gd name="connsiteX1631" fmla="*/ 761542 w 1056130"/>
              <a:gd name="connsiteY1631" fmla="*/ 765262 h 1056130"/>
              <a:gd name="connsiteX1632" fmla="*/ 650360 w 1056130"/>
              <a:gd name="connsiteY1632" fmla="*/ 765262 h 1056130"/>
              <a:gd name="connsiteX1633" fmla="*/ 646952 w 1056130"/>
              <a:gd name="connsiteY1633" fmla="*/ 763198 h 1056130"/>
              <a:gd name="connsiteX1634" fmla="*/ 637519 w 1056130"/>
              <a:gd name="connsiteY1634" fmla="*/ 743804 h 1056130"/>
              <a:gd name="connsiteX1635" fmla="*/ 640591 w 1056130"/>
              <a:gd name="connsiteY1635" fmla="*/ 743180 h 1056130"/>
              <a:gd name="connsiteX1636" fmla="*/ 647912 w 1056130"/>
              <a:gd name="connsiteY1636" fmla="*/ 768527 h 1056130"/>
              <a:gd name="connsiteX1637" fmla="*/ 651752 w 1056130"/>
              <a:gd name="connsiteY1637" fmla="*/ 776304 h 1056130"/>
              <a:gd name="connsiteX1638" fmla="*/ 659457 w 1056130"/>
              <a:gd name="connsiteY1638" fmla="*/ 791834 h 1056130"/>
              <a:gd name="connsiteX1639" fmla="*/ 660129 w 1056130"/>
              <a:gd name="connsiteY1639" fmla="*/ 793778 h 1056130"/>
              <a:gd name="connsiteX1640" fmla="*/ 656865 w 1056130"/>
              <a:gd name="connsiteY1640" fmla="*/ 794330 h 1056130"/>
              <a:gd name="connsiteX1641" fmla="*/ 532602 w 1056130"/>
              <a:gd name="connsiteY1641" fmla="*/ 794330 h 1056130"/>
              <a:gd name="connsiteX1642" fmla="*/ 529865 w 1056130"/>
              <a:gd name="connsiteY1642" fmla="*/ 793778 h 1056130"/>
              <a:gd name="connsiteX1643" fmla="*/ 529745 w 1056130"/>
              <a:gd name="connsiteY1643" fmla="*/ 768263 h 1056130"/>
              <a:gd name="connsiteX1644" fmla="*/ 531330 w 1056130"/>
              <a:gd name="connsiteY1644" fmla="*/ 766847 h 1056130"/>
              <a:gd name="connsiteX1645" fmla="*/ 532914 w 1056130"/>
              <a:gd name="connsiteY1645" fmla="*/ 766847 h 1056130"/>
              <a:gd name="connsiteX1646" fmla="*/ 643927 w 1056130"/>
              <a:gd name="connsiteY1646" fmla="*/ 766847 h 1056130"/>
              <a:gd name="connsiteX1647" fmla="*/ 644984 w 1056130"/>
              <a:gd name="connsiteY1647" fmla="*/ 766847 h 1056130"/>
              <a:gd name="connsiteX1648" fmla="*/ 647792 w 1056130"/>
              <a:gd name="connsiteY1648" fmla="*/ 768479 h 1056130"/>
              <a:gd name="connsiteX1649" fmla="*/ 529865 w 1056130"/>
              <a:gd name="connsiteY1649" fmla="*/ 833647 h 1056130"/>
              <a:gd name="connsiteX1650" fmla="*/ 531618 w 1056130"/>
              <a:gd name="connsiteY1650" fmla="*/ 831823 h 1056130"/>
              <a:gd name="connsiteX1651" fmla="*/ 533202 w 1056130"/>
              <a:gd name="connsiteY1651" fmla="*/ 831823 h 1056130"/>
              <a:gd name="connsiteX1652" fmla="*/ 676355 w 1056130"/>
              <a:gd name="connsiteY1652" fmla="*/ 831823 h 1056130"/>
              <a:gd name="connsiteX1653" fmla="*/ 677916 w 1056130"/>
              <a:gd name="connsiteY1653" fmla="*/ 831823 h 1056130"/>
              <a:gd name="connsiteX1654" fmla="*/ 679956 w 1056130"/>
              <a:gd name="connsiteY1654" fmla="*/ 833071 h 1056130"/>
              <a:gd name="connsiteX1655" fmla="*/ 701991 w 1056130"/>
              <a:gd name="connsiteY1655" fmla="*/ 877332 h 1056130"/>
              <a:gd name="connsiteX1656" fmla="*/ 701991 w 1056130"/>
              <a:gd name="connsiteY1656" fmla="*/ 878076 h 1056130"/>
              <a:gd name="connsiteX1657" fmla="*/ 699398 w 1056130"/>
              <a:gd name="connsiteY1657" fmla="*/ 878364 h 1056130"/>
              <a:gd name="connsiteX1658" fmla="*/ 532530 w 1056130"/>
              <a:gd name="connsiteY1658" fmla="*/ 878364 h 1056130"/>
              <a:gd name="connsiteX1659" fmla="*/ 531474 w 1056130"/>
              <a:gd name="connsiteY1659" fmla="*/ 878364 h 1056130"/>
              <a:gd name="connsiteX1660" fmla="*/ 529745 w 1056130"/>
              <a:gd name="connsiteY1660" fmla="*/ 876540 h 1056130"/>
              <a:gd name="connsiteX1661" fmla="*/ 529745 w 1056130"/>
              <a:gd name="connsiteY1661" fmla="*/ 833599 h 1056130"/>
              <a:gd name="connsiteX1662" fmla="*/ 689197 w 1056130"/>
              <a:gd name="connsiteY1662" fmla="*/ 847833 h 1056130"/>
              <a:gd name="connsiteX1663" fmla="*/ 682668 w 1056130"/>
              <a:gd name="connsiteY1663" fmla="*/ 834631 h 1056130"/>
              <a:gd name="connsiteX1664" fmla="*/ 681468 w 1056130"/>
              <a:gd name="connsiteY1664" fmla="*/ 832111 h 1056130"/>
              <a:gd name="connsiteX1665" fmla="*/ 684396 w 1056130"/>
              <a:gd name="connsiteY1665" fmla="*/ 831847 h 1056130"/>
              <a:gd name="connsiteX1666" fmla="*/ 827934 w 1056130"/>
              <a:gd name="connsiteY1666" fmla="*/ 831847 h 1056130"/>
              <a:gd name="connsiteX1667" fmla="*/ 832279 w 1056130"/>
              <a:gd name="connsiteY1667" fmla="*/ 833623 h 1056130"/>
              <a:gd name="connsiteX1668" fmla="*/ 874644 w 1056130"/>
              <a:gd name="connsiteY1668" fmla="*/ 876180 h 1056130"/>
              <a:gd name="connsiteX1669" fmla="*/ 876204 w 1056130"/>
              <a:gd name="connsiteY1669" fmla="*/ 877836 h 1056130"/>
              <a:gd name="connsiteX1670" fmla="*/ 874548 w 1056130"/>
              <a:gd name="connsiteY1670" fmla="*/ 878412 h 1056130"/>
              <a:gd name="connsiteX1671" fmla="*/ 872700 w 1056130"/>
              <a:gd name="connsiteY1671" fmla="*/ 878412 h 1056130"/>
              <a:gd name="connsiteX1672" fmla="*/ 707991 w 1056130"/>
              <a:gd name="connsiteY1672" fmla="*/ 878412 h 1056130"/>
              <a:gd name="connsiteX1673" fmla="*/ 706167 w 1056130"/>
              <a:gd name="connsiteY1673" fmla="*/ 878412 h 1056130"/>
              <a:gd name="connsiteX1674" fmla="*/ 703527 w 1056130"/>
              <a:gd name="connsiteY1674" fmla="*/ 876828 h 1056130"/>
              <a:gd name="connsiteX1675" fmla="*/ 689077 w 1056130"/>
              <a:gd name="connsiteY1675" fmla="*/ 847785 h 1056130"/>
              <a:gd name="connsiteX1676" fmla="*/ 926826 w 1056130"/>
              <a:gd name="connsiteY1676" fmla="*/ 795338 h 1056130"/>
              <a:gd name="connsiteX1677" fmla="*/ 978337 w 1056130"/>
              <a:gd name="connsiteY1677" fmla="*/ 829734 h 1056130"/>
              <a:gd name="connsiteX1678" fmla="*/ 978217 w 1056130"/>
              <a:gd name="connsiteY1678" fmla="*/ 830262 h 1056130"/>
              <a:gd name="connsiteX1679" fmla="*/ 833383 w 1056130"/>
              <a:gd name="connsiteY1679" fmla="*/ 830262 h 1056130"/>
              <a:gd name="connsiteX1680" fmla="*/ 829638 w 1056130"/>
              <a:gd name="connsiteY1680" fmla="*/ 828918 h 1056130"/>
              <a:gd name="connsiteX1681" fmla="*/ 798267 w 1056130"/>
              <a:gd name="connsiteY1681" fmla="*/ 797714 h 1056130"/>
              <a:gd name="connsiteX1682" fmla="*/ 796562 w 1056130"/>
              <a:gd name="connsiteY1682" fmla="*/ 795482 h 1056130"/>
              <a:gd name="connsiteX1683" fmla="*/ 797858 w 1056130"/>
              <a:gd name="connsiteY1683" fmla="*/ 794786 h 1056130"/>
              <a:gd name="connsiteX1684" fmla="*/ 923322 w 1056130"/>
              <a:gd name="connsiteY1684" fmla="*/ 794786 h 1056130"/>
              <a:gd name="connsiteX1685" fmla="*/ 926634 w 1056130"/>
              <a:gd name="connsiteY1685" fmla="*/ 795290 h 1056130"/>
              <a:gd name="connsiteX1686" fmla="*/ 922890 w 1056130"/>
              <a:gd name="connsiteY1686" fmla="*/ 792698 h 1056130"/>
              <a:gd name="connsiteX1687" fmla="*/ 924018 w 1056130"/>
              <a:gd name="connsiteY1687" fmla="*/ 793346 h 1056130"/>
              <a:gd name="connsiteX1688" fmla="*/ 924018 w 1056130"/>
              <a:gd name="connsiteY1688" fmla="*/ 794138 h 1056130"/>
              <a:gd name="connsiteX1689" fmla="*/ 921618 w 1056130"/>
              <a:gd name="connsiteY1689" fmla="*/ 794330 h 1056130"/>
              <a:gd name="connsiteX1690" fmla="*/ 797138 w 1056130"/>
              <a:gd name="connsiteY1690" fmla="*/ 794330 h 1056130"/>
              <a:gd name="connsiteX1691" fmla="*/ 794378 w 1056130"/>
              <a:gd name="connsiteY1691" fmla="*/ 793826 h 1056130"/>
              <a:gd name="connsiteX1692" fmla="*/ 769391 w 1056130"/>
              <a:gd name="connsiteY1692" fmla="*/ 768959 h 1056130"/>
              <a:gd name="connsiteX1693" fmla="*/ 768455 w 1056130"/>
              <a:gd name="connsiteY1693" fmla="*/ 766847 h 1056130"/>
              <a:gd name="connsiteX1694" fmla="*/ 771071 w 1056130"/>
              <a:gd name="connsiteY1694" fmla="*/ 766847 h 1056130"/>
              <a:gd name="connsiteX1695" fmla="*/ 881317 w 1056130"/>
              <a:gd name="connsiteY1695" fmla="*/ 766847 h 1056130"/>
              <a:gd name="connsiteX1696" fmla="*/ 886117 w 1056130"/>
              <a:gd name="connsiteY1696" fmla="*/ 768287 h 1056130"/>
              <a:gd name="connsiteX1697" fmla="*/ 922698 w 1056130"/>
              <a:gd name="connsiteY1697" fmla="*/ 792650 h 1056130"/>
              <a:gd name="connsiteX1698" fmla="*/ 958894 w 1056130"/>
              <a:gd name="connsiteY1698" fmla="*/ 744908 h 1056130"/>
              <a:gd name="connsiteX1699" fmla="*/ 996027 w 1056130"/>
              <a:gd name="connsiteY1699" fmla="*/ 763582 h 1056130"/>
              <a:gd name="connsiteX1700" fmla="*/ 998427 w 1056130"/>
              <a:gd name="connsiteY1700" fmla="*/ 764998 h 1056130"/>
              <a:gd name="connsiteX1701" fmla="*/ 996747 w 1056130"/>
              <a:gd name="connsiteY1701" fmla="*/ 765262 h 1056130"/>
              <a:gd name="connsiteX1702" fmla="*/ 886717 w 1056130"/>
              <a:gd name="connsiteY1702" fmla="*/ 765262 h 1056130"/>
              <a:gd name="connsiteX1703" fmla="*/ 883021 w 1056130"/>
              <a:gd name="connsiteY1703" fmla="*/ 764254 h 1056130"/>
              <a:gd name="connsiteX1704" fmla="*/ 854577 w 1056130"/>
              <a:gd name="connsiteY1704" fmla="*/ 745196 h 1056130"/>
              <a:gd name="connsiteX1705" fmla="*/ 853281 w 1056130"/>
              <a:gd name="connsiteY1705" fmla="*/ 743732 h 1056130"/>
              <a:gd name="connsiteX1706" fmla="*/ 953758 w 1056130"/>
              <a:gd name="connsiteY1706" fmla="*/ 743732 h 1056130"/>
              <a:gd name="connsiteX1707" fmla="*/ 958774 w 1056130"/>
              <a:gd name="connsiteY1707" fmla="*/ 744860 h 1056130"/>
              <a:gd name="connsiteX1708" fmla="*/ 949989 w 1056130"/>
              <a:gd name="connsiteY1708" fmla="*/ 740491 h 1056130"/>
              <a:gd name="connsiteX1709" fmla="*/ 952390 w 1056130"/>
              <a:gd name="connsiteY1709" fmla="*/ 742124 h 1056130"/>
              <a:gd name="connsiteX1710" fmla="*/ 949509 w 1056130"/>
              <a:gd name="connsiteY1710" fmla="*/ 742124 h 1056130"/>
              <a:gd name="connsiteX1711" fmla="*/ 852633 w 1056130"/>
              <a:gd name="connsiteY1711" fmla="*/ 742124 h 1056130"/>
              <a:gd name="connsiteX1712" fmla="*/ 847833 w 1056130"/>
              <a:gd name="connsiteY1712" fmla="*/ 740683 h 1056130"/>
              <a:gd name="connsiteX1713" fmla="*/ 826878 w 1056130"/>
              <a:gd name="connsiteY1713" fmla="*/ 726618 h 1056130"/>
              <a:gd name="connsiteX1714" fmla="*/ 824934 w 1056130"/>
              <a:gd name="connsiteY1714" fmla="*/ 724697 h 1056130"/>
              <a:gd name="connsiteX1715" fmla="*/ 827454 w 1056130"/>
              <a:gd name="connsiteY1715" fmla="*/ 724697 h 1056130"/>
              <a:gd name="connsiteX1716" fmla="*/ 915881 w 1056130"/>
              <a:gd name="connsiteY1716" fmla="*/ 724697 h 1056130"/>
              <a:gd name="connsiteX1717" fmla="*/ 920898 w 1056130"/>
              <a:gd name="connsiteY1717" fmla="*/ 725874 h 1056130"/>
              <a:gd name="connsiteX1718" fmla="*/ 949989 w 1056130"/>
              <a:gd name="connsiteY1718" fmla="*/ 740491 h 1056130"/>
              <a:gd name="connsiteX1719" fmla="*/ 977665 w 1056130"/>
              <a:gd name="connsiteY1719" fmla="*/ 709288 h 1056130"/>
              <a:gd name="connsiteX1720" fmla="*/ 1009397 w 1056130"/>
              <a:gd name="connsiteY1720" fmla="*/ 722009 h 1056130"/>
              <a:gd name="connsiteX1721" fmla="*/ 1010549 w 1056130"/>
              <a:gd name="connsiteY1721" fmla="*/ 722585 h 1056130"/>
              <a:gd name="connsiteX1722" fmla="*/ 1010549 w 1056130"/>
              <a:gd name="connsiteY1722" fmla="*/ 723065 h 1056130"/>
              <a:gd name="connsiteX1723" fmla="*/ 1008268 w 1056130"/>
              <a:gd name="connsiteY1723" fmla="*/ 723065 h 1056130"/>
              <a:gd name="connsiteX1724" fmla="*/ 921618 w 1056130"/>
              <a:gd name="connsiteY1724" fmla="*/ 723065 h 1056130"/>
              <a:gd name="connsiteX1725" fmla="*/ 916817 w 1056130"/>
              <a:gd name="connsiteY1725" fmla="*/ 721961 h 1056130"/>
              <a:gd name="connsiteX1726" fmla="*/ 893774 w 1056130"/>
              <a:gd name="connsiteY1726" fmla="*/ 710392 h 1056130"/>
              <a:gd name="connsiteX1727" fmla="*/ 891206 w 1056130"/>
              <a:gd name="connsiteY1727" fmla="*/ 708711 h 1056130"/>
              <a:gd name="connsiteX1728" fmla="*/ 974352 w 1056130"/>
              <a:gd name="connsiteY1728" fmla="*/ 708711 h 1056130"/>
              <a:gd name="connsiteX1729" fmla="*/ 977641 w 1056130"/>
              <a:gd name="connsiteY1729" fmla="*/ 709384 h 1056130"/>
              <a:gd name="connsiteX1730" fmla="*/ 968640 w 1056130"/>
              <a:gd name="connsiteY1730" fmla="*/ 705687 h 1056130"/>
              <a:gd name="connsiteX1731" fmla="*/ 971208 w 1056130"/>
              <a:gd name="connsiteY1731" fmla="*/ 707151 h 1056130"/>
              <a:gd name="connsiteX1732" fmla="*/ 889598 w 1056130"/>
              <a:gd name="connsiteY1732" fmla="*/ 707151 h 1056130"/>
              <a:gd name="connsiteX1733" fmla="*/ 885085 w 1056130"/>
              <a:gd name="connsiteY1733" fmla="*/ 706095 h 1056130"/>
              <a:gd name="connsiteX1734" fmla="*/ 866507 w 1056130"/>
              <a:gd name="connsiteY1734" fmla="*/ 696782 h 1056130"/>
              <a:gd name="connsiteX1735" fmla="*/ 864107 w 1056130"/>
              <a:gd name="connsiteY1735" fmla="*/ 695198 h 1056130"/>
              <a:gd name="connsiteX1736" fmla="*/ 940028 w 1056130"/>
              <a:gd name="connsiteY1736" fmla="*/ 695198 h 1056130"/>
              <a:gd name="connsiteX1737" fmla="*/ 944613 w 1056130"/>
              <a:gd name="connsiteY1737" fmla="*/ 696086 h 1056130"/>
              <a:gd name="connsiteX1738" fmla="*/ 968616 w 1056130"/>
              <a:gd name="connsiteY1738" fmla="*/ 705783 h 1056130"/>
              <a:gd name="connsiteX1739" fmla="*/ 992883 w 1056130"/>
              <a:gd name="connsiteY1739" fmla="*/ 684372 h 1056130"/>
              <a:gd name="connsiteX1740" fmla="*/ 1017294 w 1056130"/>
              <a:gd name="connsiteY1740" fmla="*/ 692557 h 1056130"/>
              <a:gd name="connsiteX1741" fmla="*/ 1019214 w 1056130"/>
              <a:gd name="connsiteY1741" fmla="*/ 693638 h 1056130"/>
              <a:gd name="connsiteX1742" fmla="*/ 945381 w 1056130"/>
              <a:gd name="connsiteY1742" fmla="*/ 693638 h 1056130"/>
              <a:gd name="connsiteX1743" fmla="*/ 940580 w 1056130"/>
              <a:gd name="connsiteY1743" fmla="*/ 692677 h 1056130"/>
              <a:gd name="connsiteX1744" fmla="*/ 921546 w 1056130"/>
              <a:gd name="connsiteY1744" fmla="*/ 685045 h 1056130"/>
              <a:gd name="connsiteX1745" fmla="*/ 919145 w 1056130"/>
              <a:gd name="connsiteY1745" fmla="*/ 683604 h 1056130"/>
              <a:gd name="connsiteX1746" fmla="*/ 988322 w 1056130"/>
              <a:gd name="connsiteY1746" fmla="*/ 683604 h 1056130"/>
              <a:gd name="connsiteX1747" fmla="*/ 992858 w 1056130"/>
              <a:gd name="connsiteY1747" fmla="*/ 684468 h 1056130"/>
              <a:gd name="connsiteX1748" fmla="*/ 984217 w 1056130"/>
              <a:gd name="connsiteY1748" fmla="*/ 681540 h 1056130"/>
              <a:gd name="connsiteX1749" fmla="*/ 984217 w 1056130"/>
              <a:gd name="connsiteY1749" fmla="*/ 681924 h 1056130"/>
              <a:gd name="connsiteX1750" fmla="*/ 982633 w 1056130"/>
              <a:gd name="connsiteY1750" fmla="*/ 682044 h 1056130"/>
              <a:gd name="connsiteX1751" fmla="*/ 915761 w 1056130"/>
              <a:gd name="connsiteY1751" fmla="*/ 682044 h 1056130"/>
              <a:gd name="connsiteX1752" fmla="*/ 912185 w 1056130"/>
              <a:gd name="connsiteY1752" fmla="*/ 681324 h 1056130"/>
              <a:gd name="connsiteX1753" fmla="*/ 901959 w 1056130"/>
              <a:gd name="connsiteY1753" fmla="*/ 677172 h 1056130"/>
              <a:gd name="connsiteX1754" fmla="*/ 895887 w 1056130"/>
              <a:gd name="connsiteY1754" fmla="*/ 675107 h 1056130"/>
              <a:gd name="connsiteX1755" fmla="*/ 893654 w 1056130"/>
              <a:gd name="connsiteY1755" fmla="*/ 673955 h 1056130"/>
              <a:gd name="connsiteX1756" fmla="*/ 893438 w 1056130"/>
              <a:gd name="connsiteY1756" fmla="*/ 673187 h 1056130"/>
              <a:gd name="connsiteX1757" fmla="*/ 895839 w 1056130"/>
              <a:gd name="connsiteY1757" fmla="*/ 672971 h 1056130"/>
              <a:gd name="connsiteX1758" fmla="*/ 957646 w 1056130"/>
              <a:gd name="connsiteY1758" fmla="*/ 672971 h 1056130"/>
              <a:gd name="connsiteX1759" fmla="*/ 960431 w 1056130"/>
              <a:gd name="connsiteY1759" fmla="*/ 673451 h 1056130"/>
              <a:gd name="connsiteX1760" fmla="*/ 1001692 w 1056130"/>
              <a:gd name="connsiteY1760" fmla="*/ 664738 h 1056130"/>
              <a:gd name="connsiteX1761" fmla="*/ 1024926 w 1056130"/>
              <a:gd name="connsiteY1761" fmla="*/ 671339 h 1056130"/>
              <a:gd name="connsiteX1762" fmla="*/ 1024926 w 1056130"/>
              <a:gd name="connsiteY1762" fmla="*/ 671843 h 1056130"/>
              <a:gd name="connsiteX1763" fmla="*/ 963887 w 1056130"/>
              <a:gd name="connsiteY1763" fmla="*/ 671843 h 1056130"/>
              <a:gd name="connsiteX1764" fmla="*/ 957718 w 1056130"/>
              <a:gd name="connsiteY1764" fmla="*/ 670859 h 1056130"/>
              <a:gd name="connsiteX1765" fmla="*/ 942020 w 1056130"/>
              <a:gd name="connsiteY1765" fmla="*/ 665578 h 1056130"/>
              <a:gd name="connsiteX1766" fmla="*/ 940388 w 1056130"/>
              <a:gd name="connsiteY1766" fmla="*/ 664546 h 1056130"/>
              <a:gd name="connsiteX1767" fmla="*/ 999075 w 1056130"/>
              <a:gd name="connsiteY1767" fmla="*/ 664546 h 1056130"/>
              <a:gd name="connsiteX1768" fmla="*/ 1001668 w 1056130"/>
              <a:gd name="connsiteY1768" fmla="*/ 664930 h 1056130"/>
              <a:gd name="connsiteX1769" fmla="*/ 991922 w 1056130"/>
              <a:gd name="connsiteY1769" fmla="*/ 661882 h 1056130"/>
              <a:gd name="connsiteX1770" fmla="*/ 994323 w 1056130"/>
              <a:gd name="connsiteY1770" fmla="*/ 662650 h 1056130"/>
              <a:gd name="connsiteX1771" fmla="*/ 991394 w 1056130"/>
              <a:gd name="connsiteY1771" fmla="*/ 662962 h 1056130"/>
              <a:gd name="connsiteX1772" fmla="*/ 936380 w 1056130"/>
              <a:gd name="connsiteY1772" fmla="*/ 662962 h 1056130"/>
              <a:gd name="connsiteX1773" fmla="*/ 932011 w 1056130"/>
              <a:gd name="connsiteY1773" fmla="*/ 662290 h 1056130"/>
              <a:gd name="connsiteX1774" fmla="*/ 919553 w 1056130"/>
              <a:gd name="connsiteY1774" fmla="*/ 658113 h 1056130"/>
              <a:gd name="connsiteX1775" fmla="*/ 917297 w 1056130"/>
              <a:gd name="connsiteY1775" fmla="*/ 657273 h 1056130"/>
              <a:gd name="connsiteX1776" fmla="*/ 919986 w 1056130"/>
              <a:gd name="connsiteY1776" fmla="*/ 656817 h 1056130"/>
              <a:gd name="connsiteX1777" fmla="*/ 972096 w 1056130"/>
              <a:gd name="connsiteY1777" fmla="*/ 656817 h 1056130"/>
              <a:gd name="connsiteX1778" fmla="*/ 976248 w 1056130"/>
              <a:gd name="connsiteY1778" fmla="*/ 657417 h 1056130"/>
              <a:gd name="connsiteX1779" fmla="*/ 991898 w 1056130"/>
              <a:gd name="connsiteY1779" fmla="*/ 662074 h 1056130"/>
              <a:gd name="connsiteX1780" fmla="*/ 1011437 w 1056130"/>
              <a:gd name="connsiteY1780" fmla="*/ 650216 h 1056130"/>
              <a:gd name="connsiteX1781" fmla="*/ 1028239 w 1056130"/>
              <a:gd name="connsiteY1781" fmla="*/ 654441 h 1056130"/>
              <a:gd name="connsiteX1782" fmla="*/ 1029463 w 1056130"/>
              <a:gd name="connsiteY1782" fmla="*/ 655257 h 1056130"/>
              <a:gd name="connsiteX1783" fmla="*/ 976993 w 1056130"/>
              <a:gd name="connsiteY1783" fmla="*/ 655257 h 1056130"/>
              <a:gd name="connsiteX1784" fmla="*/ 972192 w 1056130"/>
              <a:gd name="connsiteY1784" fmla="*/ 654561 h 1056130"/>
              <a:gd name="connsiteX1785" fmla="*/ 959302 w 1056130"/>
              <a:gd name="connsiteY1785" fmla="*/ 650864 h 1056130"/>
              <a:gd name="connsiteX1786" fmla="*/ 957310 w 1056130"/>
              <a:gd name="connsiteY1786" fmla="*/ 649808 h 1056130"/>
              <a:gd name="connsiteX1787" fmla="*/ 1007596 w 1056130"/>
              <a:gd name="connsiteY1787" fmla="*/ 649808 h 1056130"/>
              <a:gd name="connsiteX1788" fmla="*/ 1011413 w 1056130"/>
              <a:gd name="connsiteY1788" fmla="*/ 650408 h 1056130"/>
              <a:gd name="connsiteX1789" fmla="*/ 1001380 w 1056130"/>
              <a:gd name="connsiteY1789" fmla="*/ 647816 h 1056130"/>
              <a:gd name="connsiteX1790" fmla="*/ 999627 w 1056130"/>
              <a:gd name="connsiteY1790" fmla="*/ 648296 h 1056130"/>
              <a:gd name="connsiteX1791" fmla="*/ 951405 w 1056130"/>
              <a:gd name="connsiteY1791" fmla="*/ 648296 h 1056130"/>
              <a:gd name="connsiteX1792" fmla="*/ 950085 w 1056130"/>
              <a:gd name="connsiteY1792" fmla="*/ 648296 h 1056130"/>
              <a:gd name="connsiteX1793" fmla="*/ 935227 w 1056130"/>
              <a:gd name="connsiteY1793" fmla="*/ 644143 h 1056130"/>
              <a:gd name="connsiteX1794" fmla="*/ 935227 w 1056130"/>
              <a:gd name="connsiteY1794" fmla="*/ 643591 h 1056130"/>
              <a:gd name="connsiteX1795" fmla="*/ 983593 w 1056130"/>
              <a:gd name="connsiteY1795" fmla="*/ 643591 h 1056130"/>
              <a:gd name="connsiteX1796" fmla="*/ 985418 w 1056130"/>
              <a:gd name="connsiteY1796" fmla="*/ 643783 h 1056130"/>
              <a:gd name="connsiteX1797" fmla="*/ 1015421 w 1056130"/>
              <a:gd name="connsiteY1797" fmla="*/ 638215 h 1056130"/>
              <a:gd name="connsiteX1798" fmla="*/ 1019550 w 1056130"/>
              <a:gd name="connsiteY1798" fmla="*/ 638791 h 1056130"/>
              <a:gd name="connsiteX1799" fmla="*/ 1032079 w 1056130"/>
              <a:gd name="connsiteY1799" fmla="*/ 641575 h 1056130"/>
              <a:gd name="connsiteX1800" fmla="*/ 1032079 w 1056130"/>
              <a:gd name="connsiteY1800" fmla="*/ 642103 h 1056130"/>
              <a:gd name="connsiteX1801" fmla="*/ 987674 w 1056130"/>
              <a:gd name="connsiteY1801" fmla="*/ 642103 h 1056130"/>
              <a:gd name="connsiteX1802" fmla="*/ 981961 w 1056130"/>
              <a:gd name="connsiteY1802" fmla="*/ 641407 h 1056130"/>
              <a:gd name="connsiteX1803" fmla="*/ 971400 w 1056130"/>
              <a:gd name="connsiteY1803" fmla="*/ 638359 h 1056130"/>
              <a:gd name="connsiteX1804" fmla="*/ 973296 w 1056130"/>
              <a:gd name="connsiteY1804" fmla="*/ 638239 h 1056130"/>
              <a:gd name="connsiteX1805" fmla="*/ 1003588 w 1056130"/>
              <a:gd name="connsiteY1805" fmla="*/ 635118 h 1056130"/>
              <a:gd name="connsiteX1806" fmla="*/ 1004044 w 1056130"/>
              <a:gd name="connsiteY1806" fmla="*/ 635118 h 1056130"/>
              <a:gd name="connsiteX1807" fmla="*/ 1005700 w 1056130"/>
              <a:gd name="connsiteY1807" fmla="*/ 635526 h 1056130"/>
              <a:gd name="connsiteX1808" fmla="*/ 1006612 w 1056130"/>
              <a:gd name="connsiteY1808" fmla="*/ 635670 h 1056130"/>
              <a:gd name="connsiteX1809" fmla="*/ 1008316 w 1056130"/>
              <a:gd name="connsiteY1809" fmla="*/ 636198 h 1056130"/>
              <a:gd name="connsiteX1810" fmla="*/ 1005796 w 1056130"/>
              <a:gd name="connsiteY1810" fmla="*/ 636583 h 1056130"/>
              <a:gd name="connsiteX1811" fmla="*/ 964751 w 1056130"/>
              <a:gd name="connsiteY1811" fmla="*/ 636583 h 1056130"/>
              <a:gd name="connsiteX1812" fmla="*/ 960599 w 1056130"/>
              <a:gd name="connsiteY1812" fmla="*/ 635959 h 1056130"/>
              <a:gd name="connsiteX1813" fmla="*/ 956254 w 1056130"/>
              <a:gd name="connsiteY1813" fmla="*/ 635022 h 1056130"/>
              <a:gd name="connsiteX1814" fmla="*/ 954574 w 1056130"/>
              <a:gd name="connsiteY1814" fmla="*/ 634566 h 1056130"/>
              <a:gd name="connsiteX1815" fmla="*/ 954382 w 1056130"/>
              <a:gd name="connsiteY1815" fmla="*/ 634566 h 1056130"/>
              <a:gd name="connsiteX1816" fmla="*/ 954142 w 1056130"/>
              <a:gd name="connsiteY1816" fmla="*/ 634566 h 1056130"/>
              <a:gd name="connsiteX1817" fmla="*/ 952486 w 1056130"/>
              <a:gd name="connsiteY1817" fmla="*/ 634134 h 1056130"/>
              <a:gd name="connsiteX1818" fmla="*/ 952270 w 1056130"/>
              <a:gd name="connsiteY1818" fmla="*/ 634014 h 1056130"/>
              <a:gd name="connsiteX1819" fmla="*/ 952029 w 1056130"/>
              <a:gd name="connsiteY1819" fmla="*/ 634014 h 1056130"/>
              <a:gd name="connsiteX1820" fmla="*/ 950373 w 1056130"/>
              <a:gd name="connsiteY1820" fmla="*/ 633534 h 1056130"/>
              <a:gd name="connsiteX1821" fmla="*/ 950229 w 1056130"/>
              <a:gd name="connsiteY1821" fmla="*/ 633390 h 1056130"/>
              <a:gd name="connsiteX1822" fmla="*/ 950061 w 1056130"/>
              <a:gd name="connsiteY1822" fmla="*/ 633390 h 1056130"/>
              <a:gd name="connsiteX1823" fmla="*/ 949341 w 1056130"/>
              <a:gd name="connsiteY1823" fmla="*/ 633198 h 1056130"/>
              <a:gd name="connsiteX1824" fmla="*/ 949677 w 1056130"/>
              <a:gd name="connsiteY1824" fmla="*/ 632478 h 1056130"/>
              <a:gd name="connsiteX1825" fmla="*/ 951765 w 1056130"/>
              <a:gd name="connsiteY1825" fmla="*/ 632478 h 1056130"/>
              <a:gd name="connsiteX1826" fmla="*/ 991322 w 1056130"/>
              <a:gd name="connsiteY1826" fmla="*/ 632478 h 1056130"/>
              <a:gd name="connsiteX1827" fmla="*/ 994107 w 1056130"/>
              <a:gd name="connsiteY1827" fmla="*/ 632958 h 1056130"/>
              <a:gd name="connsiteX1828" fmla="*/ 994563 w 1056130"/>
              <a:gd name="connsiteY1828" fmla="*/ 632958 h 1056130"/>
              <a:gd name="connsiteX1829" fmla="*/ 996195 w 1056130"/>
              <a:gd name="connsiteY1829" fmla="*/ 633366 h 1056130"/>
              <a:gd name="connsiteX1830" fmla="*/ 997131 w 1056130"/>
              <a:gd name="connsiteY1830" fmla="*/ 633510 h 1056130"/>
              <a:gd name="connsiteX1831" fmla="*/ 997131 w 1056130"/>
              <a:gd name="connsiteY1831" fmla="*/ 633510 h 1056130"/>
              <a:gd name="connsiteX1832" fmla="*/ 998835 w 1056130"/>
              <a:gd name="connsiteY1832" fmla="*/ 633942 h 1056130"/>
              <a:gd name="connsiteX1833" fmla="*/ 999315 w 1056130"/>
              <a:gd name="connsiteY1833" fmla="*/ 633942 h 1056130"/>
              <a:gd name="connsiteX1834" fmla="*/ 1000948 w 1056130"/>
              <a:gd name="connsiteY1834" fmla="*/ 634350 h 1056130"/>
              <a:gd name="connsiteX1835" fmla="*/ 1001860 w 1056130"/>
              <a:gd name="connsiteY1835" fmla="*/ 634494 h 1056130"/>
              <a:gd name="connsiteX1836" fmla="*/ 1001860 w 1056130"/>
              <a:gd name="connsiteY1836" fmla="*/ 634494 h 1056130"/>
              <a:gd name="connsiteX1837" fmla="*/ 1003564 w 1056130"/>
              <a:gd name="connsiteY1837" fmla="*/ 635118 h 1056130"/>
              <a:gd name="connsiteX1838" fmla="*/ 1014173 w 1056130"/>
              <a:gd name="connsiteY1838" fmla="*/ 628350 h 1056130"/>
              <a:gd name="connsiteX1839" fmla="*/ 1030831 w 1056130"/>
              <a:gd name="connsiteY1839" fmla="*/ 630102 h 1056130"/>
              <a:gd name="connsiteX1840" fmla="*/ 1033424 w 1056130"/>
              <a:gd name="connsiteY1840" fmla="*/ 630486 h 1056130"/>
              <a:gd name="connsiteX1841" fmla="*/ 1033424 w 1056130"/>
              <a:gd name="connsiteY1841" fmla="*/ 630486 h 1056130"/>
              <a:gd name="connsiteX1842" fmla="*/ 1035200 w 1056130"/>
              <a:gd name="connsiteY1842" fmla="*/ 630918 h 1056130"/>
              <a:gd name="connsiteX1843" fmla="*/ 1035608 w 1056130"/>
              <a:gd name="connsiteY1843" fmla="*/ 630918 h 1056130"/>
              <a:gd name="connsiteX1844" fmla="*/ 1036784 w 1056130"/>
              <a:gd name="connsiteY1844" fmla="*/ 631182 h 1056130"/>
              <a:gd name="connsiteX1845" fmla="*/ 1035824 w 1056130"/>
              <a:gd name="connsiteY1845" fmla="*/ 631902 h 1056130"/>
              <a:gd name="connsiteX1846" fmla="*/ 1034240 w 1056130"/>
              <a:gd name="connsiteY1846" fmla="*/ 631902 h 1056130"/>
              <a:gd name="connsiteX1847" fmla="*/ 996339 w 1056130"/>
              <a:gd name="connsiteY1847" fmla="*/ 631902 h 1056130"/>
              <a:gd name="connsiteX1848" fmla="*/ 993555 w 1056130"/>
              <a:gd name="connsiteY1848" fmla="*/ 631422 h 1056130"/>
              <a:gd name="connsiteX1849" fmla="*/ 993339 w 1056130"/>
              <a:gd name="connsiteY1849" fmla="*/ 631302 h 1056130"/>
              <a:gd name="connsiteX1850" fmla="*/ 993099 w 1056130"/>
              <a:gd name="connsiteY1850" fmla="*/ 631302 h 1056130"/>
              <a:gd name="connsiteX1851" fmla="*/ 991442 w 1056130"/>
              <a:gd name="connsiteY1851" fmla="*/ 630870 h 1056130"/>
              <a:gd name="connsiteX1852" fmla="*/ 990578 w 1056130"/>
              <a:gd name="connsiteY1852" fmla="*/ 630726 h 1056130"/>
              <a:gd name="connsiteX1853" fmla="*/ 990578 w 1056130"/>
              <a:gd name="connsiteY1853" fmla="*/ 630726 h 1056130"/>
              <a:gd name="connsiteX1854" fmla="*/ 988802 w 1056130"/>
              <a:gd name="connsiteY1854" fmla="*/ 630318 h 1056130"/>
              <a:gd name="connsiteX1855" fmla="*/ 988610 w 1056130"/>
              <a:gd name="connsiteY1855" fmla="*/ 630198 h 1056130"/>
              <a:gd name="connsiteX1856" fmla="*/ 988370 w 1056130"/>
              <a:gd name="connsiteY1856" fmla="*/ 630198 h 1056130"/>
              <a:gd name="connsiteX1857" fmla="*/ 986714 w 1056130"/>
              <a:gd name="connsiteY1857" fmla="*/ 629766 h 1056130"/>
              <a:gd name="connsiteX1858" fmla="*/ 985826 w 1056130"/>
              <a:gd name="connsiteY1858" fmla="*/ 629622 h 1056130"/>
              <a:gd name="connsiteX1859" fmla="*/ 985826 w 1056130"/>
              <a:gd name="connsiteY1859" fmla="*/ 629622 h 1056130"/>
              <a:gd name="connsiteX1860" fmla="*/ 984073 w 1056130"/>
              <a:gd name="connsiteY1860" fmla="*/ 629214 h 1056130"/>
              <a:gd name="connsiteX1861" fmla="*/ 981673 w 1056130"/>
              <a:gd name="connsiteY1861" fmla="*/ 628206 h 1056130"/>
              <a:gd name="connsiteX1862" fmla="*/ 992475 w 1056130"/>
              <a:gd name="connsiteY1862" fmla="*/ 628206 h 1056130"/>
              <a:gd name="connsiteX1863" fmla="*/ 1014149 w 1056130"/>
              <a:gd name="connsiteY1863" fmla="*/ 628278 h 1056130"/>
              <a:gd name="connsiteX1864" fmla="*/ 1012301 w 1056130"/>
              <a:gd name="connsiteY1864" fmla="*/ 626477 h 1056130"/>
              <a:gd name="connsiteX1865" fmla="*/ 1008844 w 1056130"/>
              <a:gd name="connsiteY1865" fmla="*/ 626813 h 1056130"/>
              <a:gd name="connsiteX1866" fmla="*/ 976224 w 1056130"/>
              <a:gd name="connsiteY1866" fmla="*/ 626813 h 1056130"/>
              <a:gd name="connsiteX1867" fmla="*/ 963383 w 1056130"/>
              <a:gd name="connsiteY1867" fmla="*/ 624125 h 1056130"/>
              <a:gd name="connsiteX1868" fmla="*/ 1000467 w 1056130"/>
              <a:gd name="connsiteY1868" fmla="*/ 624125 h 1056130"/>
              <a:gd name="connsiteX1869" fmla="*/ 1012397 w 1056130"/>
              <a:gd name="connsiteY1869" fmla="*/ 626477 h 1056130"/>
              <a:gd name="connsiteX1870" fmla="*/ 954790 w 1056130"/>
              <a:gd name="connsiteY1870" fmla="*/ 579312 h 1056130"/>
              <a:gd name="connsiteX1871" fmla="*/ 957046 w 1056130"/>
              <a:gd name="connsiteY1871" fmla="*/ 576911 h 1056130"/>
              <a:gd name="connsiteX1872" fmla="*/ 998139 w 1056130"/>
              <a:gd name="connsiteY1872" fmla="*/ 576911 h 1056130"/>
              <a:gd name="connsiteX1873" fmla="*/ 1000347 w 1056130"/>
              <a:gd name="connsiteY1873" fmla="*/ 579312 h 1056130"/>
              <a:gd name="connsiteX1874" fmla="*/ 1000347 w 1056130"/>
              <a:gd name="connsiteY1874" fmla="*/ 620405 h 1056130"/>
              <a:gd name="connsiteX1875" fmla="*/ 998235 w 1056130"/>
              <a:gd name="connsiteY1875" fmla="*/ 622589 h 1056130"/>
              <a:gd name="connsiteX1876" fmla="*/ 957190 w 1056130"/>
              <a:gd name="connsiteY1876" fmla="*/ 622589 h 1056130"/>
              <a:gd name="connsiteX1877" fmla="*/ 954790 w 1056130"/>
              <a:gd name="connsiteY1877" fmla="*/ 620405 h 1056130"/>
              <a:gd name="connsiteX1878" fmla="*/ 954790 w 1056130"/>
              <a:gd name="connsiteY1878" fmla="*/ 579312 h 1056130"/>
              <a:gd name="connsiteX1879" fmla="*/ 1045137 w 1056130"/>
              <a:gd name="connsiteY1879" fmla="*/ 622517 h 1056130"/>
              <a:gd name="connsiteX1880" fmla="*/ 1004092 w 1056130"/>
              <a:gd name="connsiteY1880" fmla="*/ 622517 h 1056130"/>
              <a:gd name="connsiteX1881" fmla="*/ 1001980 w 1056130"/>
              <a:gd name="connsiteY1881" fmla="*/ 620333 h 1056130"/>
              <a:gd name="connsiteX1882" fmla="*/ 1001980 w 1056130"/>
              <a:gd name="connsiteY1882" fmla="*/ 579047 h 1056130"/>
              <a:gd name="connsiteX1883" fmla="*/ 1004188 w 1056130"/>
              <a:gd name="connsiteY1883" fmla="*/ 576935 h 1056130"/>
              <a:gd name="connsiteX1884" fmla="*/ 1045305 w 1056130"/>
              <a:gd name="connsiteY1884" fmla="*/ 576935 h 1056130"/>
              <a:gd name="connsiteX1885" fmla="*/ 1047561 w 1056130"/>
              <a:gd name="connsiteY1885" fmla="*/ 579336 h 1056130"/>
              <a:gd name="connsiteX1886" fmla="*/ 1047561 w 1056130"/>
              <a:gd name="connsiteY1886" fmla="*/ 620429 h 1056130"/>
              <a:gd name="connsiteX1887" fmla="*/ 1045185 w 1056130"/>
              <a:gd name="connsiteY1887" fmla="*/ 622589 h 1056130"/>
              <a:gd name="connsiteX1888" fmla="*/ 1047537 w 1056130"/>
              <a:gd name="connsiteY1888" fmla="*/ 532290 h 1056130"/>
              <a:gd name="connsiteX1889" fmla="*/ 1047537 w 1056130"/>
              <a:gd name="connsiteY1889" fmla="*/ 572567 h 1056130"/>
              <a:gd name="connsiteX1890" fmla="*/ 1047537 w 1056130"/>
              <a:gd name="connsiteY1890" fmla="*/ 573887 h 1056130"/>
              <a:gd name="connsiteX1891" fmla="*/ 1046145 w 1056130"/>
              <a:gd name="connsiteY1891" fmla="*/ 575279 h 1056130"/>
              <a:gd name="connsiteX1892" fmla="*/ 1004308 w 1056130"/>
              <a:gd name="connsiteY1892" fmla="*/ 575279 h 1056130"/>
              <a:gd name="connsiteX1893" fmla="*/ 1001908 w 1056130"/>
              <a:gd name="connsiteY1893" fmla="*/ 575015 h 1056130"/>
              <a:gd name="connsiteX1894" fmla="*/ 1001908 w 1056130"/>
              <a:gd name="connsiteY1894" fmla="*/ 575015 h 1056130"/>
              <a:gd name="connsiteX1895" fmla="*/ 1001380 w 1056130"/>
              <a:gd name="connsiteY1895" fmla="*/ 572615 h 1056130"/>
              <a:gd name="connsiteX1896" fmla="*/ 1001380 w 1056130"/>
              <a:gd name="connsiteY1896" fmla="*/ 532266 h 1056130"/>
              <a:gd name="connsiteX1897" fmla="*/ 1001980 w 1056130"/>
              <a:gd name="connsiteY1897" fmla="*/ 529865 h 1056130"/>
              <a:gd name="connsiteX1898" fmla="*/ 1004380 w 1056130"/>
              <a:gd name="connsiteY1898" fmla="*/ 529265 h 1056130"/>
              <a:gd name="connsiteX1899" fmla="*/ 1044753 w 1056130"/>
              <a:gd name="connsiteY1899" fmla="*/ 529265 h 1056130"/>
              <a:gd name="connsiteX1900" fmla="*/ 1047153 w 1056130"/>
              <a:gd name="connsiteY1900" fmla="*/ 529793 h 1056130"/>
              <a:gd name="connsiteX1901" fmla="*/ 1047561 w 1056130"/>
              <a:gd name="connsiteY1901" fmla="*/ 532266 h 1056130"/>
              <a:gd name="connsiteX1902" fmla="*/ 1047321 w 1056130"/>
              <a:gd name="connsiteY1902" fmla="*/ 528209 h 1056130"/>
              <a:gd name="connsiteX1903" fmla="*/ 1044537 w 1056130"/>
              <a:gd name="connsiteY1903" fmla="*/ 528641 h 1056130"/>
              <a:gd name="connsiteX1904" fmla="*/ 1004716 w 1056130"/>
              <a:gd name="connsiteY1904" fmla="*/ 528641 h 1056130"/>
              <a:gd name="connsiteX1905" fmla="*/ 1001908 w 1056130"/>
              <a:gd name="connsiteY1905" fmla="*/ 528209 h 1056130"/>
              <a:gd name="connsiteX1906" fmla="*/ 1001908 w 1056130"/>
              <a:gd name="connsiteY1906" fmla="*/ 528209 h 1056130"/>
              <a:gd name="connsiteX1907" fmla="*/ 1001452 w 1056130"/>
              <a:gd name="connsiteY1907" fmla="*/ 525425 h 1056130"/>
              <a:gd name="connsiteX1908" fmla="*/ 1001452 w 1056130"/>
              <a:gd name="connsiteY1908" fmla="*/ 485604 h 1056130"/>
              <a:gd name="connsiteX1909" fmla="*/ 1001908 w 1056130"/>
              <a:gd name="connsiteY1909" fmla="*/ 482820 h 1056130"/>
              <a:gd name="connsiteX1910" fmla="*/ 1001908 w 1056130"/>
              <a:gd name="connsiteY1910" fmla="*/ 482820 h 1056130"/>
              <a:gd name="connsiteX1911" fmla="*/ 1004308 w 1056130"/>
              <a:gd name="connsiteY1911" fmla="*/ 482291 h 1056130"/>
              <a:gd name="connsiteX1912" fmla="*/ 1045113 w 1056130"/>
              <a:gd name="connsiteY1912" fmla="*/ 482291 h 1056130"/>
              <a:gd name="connsiteX1913" fmla="*/ 1047801 w 1056130"/>
              <a:gd name="connsiteY1913" fmla="*/ 484956 h 1056130"/>
              <a:gd name="connsiteX1914" fmla="*/ 1047801 w 1056130"/>
              <a:gd name="connsiteY1914" fmla="*/ 525761 h 1056130"/>
              <a:gd name="connsiteX1915" fmla="*/ 1047345 w 1056130"/>
              <a:gd name="connsiteY1915" fmla="*/ 528281 h 1056130"/>
              <a:gd name="connsiteX1916" fmla="*/ 1047537 w 1056130"/>
              <a:gd name="connsiteY1916" fmla="*/ 478595 h 1056130"/>
              <a:gd name="connsiteX1917" fmla="*/ 1045281 w 1056130"/>
              <a:gd name="connsiteY1917" fmla="*/ 480995 h 1056130"/>
              <a:gd name="connsiteX1918" fmla="*/ 1004212 w 1056130"/>
              <a:gd name="connsiteY1918" fmla="*/ 480995 h 1056130"/>
              <a:gd name="connsiteX1919" fmla="*/ 1001980 w 1056130"/>
              <a:gd name="connsiteY1919" fmla="*/ 478595 h 1056130"/>
              <a:gd name="connsiteX1920" fmla="*/ 1001980 w 1056130"/>
              <a:gd name="connsiteY1920" fmla="*/ 437550 h 1056130"/>
              <a:gd name="connsiteX1921" fmla="*/ 1004092 w 1056130"/>
              <a:gd name="connsiteY1921" fmla="*/ 435366 h 1056130"/>
              <a:gd name="connsiteX1922" fmla="*/ 1045185 w 1056130"/>
              <a:gd name="connsiteY1922" fmla="*/ 435366 h 1056130"/>
              <a:gd name="connsiteX1923" fmla="*/ 1047585 w 1056130"/>
              <a:gd name="connsiteY1923" fmla="*/ 437550 h 1056130"/>
              <a:gd name="connsiteX1924" fmla="*/ 1047537 w 1056130"/>
              <a:gd name="connsiteY1924" fmla="*/ 431453 h 1056130"/>
              <a:gd name="connsiteX1925" fmla="*/ 1045137 w 1056130"/>
              <a:gd name="connsiteY1925" fmla="*/ 433710 h 1056130"/>
              <a:gd name="connsiteX1926" fmla="*/ 1004332 w 1056130"/>
              <a:gd name="connsiteY1926" fmla="*/ 433710 h 1056130"/>
              <a:gd name="connsiteX1927" fmla="*/ 1001932 w 1056130"/>
              <a:gd name="connsiteY1927" fmla="*/ 431501 h 1056130"/>
              <a:gd name="connsiteX1928" fmla="*/ 1001932 w 1056130"/>
              <a:gd name="connsiteY1928" fmla="*/ 390240 h 1056130"/>
              <a:gd name="connsiteX1929" fmla="*/ 1004140 w 1056130"/>
              <a:gd name="connsiteY1929" fmla="*/ 388128 h 1056130"/>
              <a:gd name="connsiteX1930" fmla="*/ 1045209 w 1056130"/>
              <a:gd name="connsiteY1930" fmla="*/ 388128 h 1056130"/>
              <a:gd name="connsiteX1931" fmla="*/ 1047609 w 1056130"/>
              <a:gd name="connsiteY1931" fmla="*/ 390528 h 1056130"/>
              <a:gd name="connsiteX1932" fmla="*/ 1047537 w 1056130"/>
              <a:gd name="connsiteY1932" fmla="*/ 384263 h 1056130"/>
              <a:gd name="connsiteX1933" fmla="*/ 1045449 w 1056130"/>
              <a:gd name="connsiteY1933" fmla="*/ 386472 h 1056130"/>
              <a:gd name="connsiteX1934" fmla="*/ 1004164 w 1056130"/>
              <a:gd name="connsiteY1934" fmla="*/ 386472 h 1056130"/>
              <a:gd name="connsiteX1935" fmla="*/ 1001980 w 1056130"/>
              <a:gd name="connsiteY1935" fmla="*/ 384359 h 1056130"/>
              <a:gd name="connsiteX1936" fmla="*/ 1001980 w 1056130"/>
              <a:gd name="connsiteY1936" fmla="*/ 343122 h 1056130"/>
              <a:gd name="connsiteX1937" fmla="*/ 1003924 w 1056130"/>
              <a:gd name="connsiteY1937" fmla="*/ 341058 h 1056130"/>
              <a:gd name="connsiteX1938" fmla="*/ 1045497 w 1056130"/>
              <a:gd name="connsiteY1938" fmla="*/ 341058 h 1056130"/>
              <a:gd name="connsiteX1939" fmla="*/ 1047561 w 1056130"/>
              <a:gd name="connsiteY1939" fmla="*/ 343290 h 1056130"/>
              <a:gd name="connsiteX1940" fmla="*/ 1047561 w 1056130"/>
              <a:gd name="connsiteY1940" fmla="*/ 384335 h 1056130"/>
              <a:gd name="connsiteX1941" fmla="*/ 1047537 w 1056130"/>
              <a:gd name="connsiteY1941" fmla="*/ 336762 h 1056130"/>
              <a:gd name="connsiteX1942" fmla="*/ 1047537 w 1056130"/>
              <a:gd name="connsiteY1942" fmla="*/ 338322 h 1056130"/>
              <a:gd name="connsiteX1943" fmla="*/ 1046361 w 1056130"/>
              <a:gd name="connsiteY1943" fmla="*/ 339402 h 1056130"/>
              <a:gd name="connsiteX1944" fmla="*/ 1044513 w 1056130"/>
              <a:gd name="connsiteY1944" fmla="*/ 339402 h 1056130"/>
              <a:gd name="connsiteX1945" fmla="*/ 1002172 w 1056130"/>
              <a:gd name="connsiteY1945" fmla="*/ 339402 h 1056130"/>
              <a:gd name="connsiteX1946" fmla="*/ 1001452 w 1056130"/>
              <a:gd name="connsiteY1946" fmla="*/ 337314 h 1056130"/>
              <a:gd name="connsiteX1947" fmla="*/ 1001452 w 1056130"/>
              <a:gd name="connsiteY1947" fmla="*/ 295909 h 1056130"/>
              <a:gd name="connsiteX1948" fmla="*/ 1002052 w 1056130"/>
              <a:gd name="connsiteY1948" fmla="*/ 293772 h 1056130"/>
              <a:gd name="connsiteX1949" fmla="*/ 1004452 w 1056130"/>
              <a:gd name="connsiteY1949" fmla="*/ 293196 h 1056130"/>
              <a:gd name="connsiteX1950" fmla="*/ 1044825 w 1056130"/>
              <a:gd name="connsiteY1950" fmla="*/ 293196 h 1056130"/>
              <a:gd name="connsiteX1951" fmla="*/ 1047225 w 1056130"/>
              <a:gd name="connsiteY1951" fmla="*/ 293700 h 1056130"/>
              <a:gd name="connsiteX1952" fmla="*/ 1047489 w 1056130"/>
              <a:gd name="connsiteY1952" fmla="*/ 296293 h 1056130"/>
              <a:gd name="connsiteX1953" fmla="*/ 1047345 w 1056130"/>
              <a:gd name="connsiteY1953" fmla="*/ 292236 h 1056130"/>
              <a:gd name="connsiteX1954" fmla="*/ 1044561 w 1056130"/>
              <a:gd name="connsiteY1954" fmla="*/ 292692 h 1056130"/>
              <a:gd name="connsiteX1955" fmla="*/ 1004668 w 1056130"/>
              <a:gd name="connsiteY1955" fmla="*/ 292692 h 1056130"/>
              <a:gd name="connsiteX1956" fmla="*/ 1001884 w 1056130"/>
              <a:gd name="connsiteY1956" fmla="*/ 292212 h 1056130"/>
              <a:gd name="connsiteX1957" fmla="*/ 1001452 w 1056130"/>
              <a:gd name="connsiteY1957" fmla="*/ 289428 h 1056130"/>
              <a:gd name="connsiteX1958" fmla="*/ 1001452 w 1056130"/>
              <a:gd name="connsiteY1958" fmla="*/ 249535 h 1056130"/>
              <a:gd name="connsiteX1959" fmla="*/ 1001908 w 1056130"/>
              <a:gd name="connsiteY1959" fmla="*/ 246750 h 1056130"/>
              <a:gd name="connsiteX1960" fmla="*/ 1001908 w 1056130"/>
              <a:gd name="connsiteY1960" fmla="*/ 246750 h 1056130"/>
              <a:gd name="connsiteX1961" fmla="*/ 1004308 w 1056130"/>
              <a:gd name="connsiteY1961" fmla="*/ 246222 h 1056130"/>
              <a:gd name="connsiteX1962" fmla="*/ 1045113 w 1056130"/>
              <a:gd name="connsiteY1962" fmla="*/ 246222 h 1056130"/>
              <a:gd name="connsiteX1963" fmla="*/ 1047801 w 1056130"/>
              <a:gd name="connsiteY1963" fmla="*/ 248887 h 1056130"/>
              <a:gd name="connsiteX1964" fmla="*/ 1047801 w 1056130"/>
              <a:gd name="connsiteY1964" fmla="*/ 289692 h 1056130"/>
              <a:gd name="connsiteX1965" fmla="*/ 1047345 w 1056130"/>
              <a:gd name="connsiteY1965" fmla="*/ 292236 h 1056130"/>
              <a:gd name="connsiteX1966" fmla="*/ 1047561 w 1056130"/>
              <a:gd name="connsiteY1966" fmla="*/ 195456 h 1056130"/>
              <a:gd name="connsiteX1967" fmla="*/ 1045161 w 1056130"/>
              <a:gd name="connsiteY1967" fmla="*/ 197856 h 1056130"/>
              <a:gd name="connsiteX1968" fmla="*/ 1004164 w 1056130"/>
              <a:gd name="connsiteY1968" fmla="*/ 197856 h 1056130"/>
              <a:gd name="connsiteX1969" fmla="*/ 1001980 w 1056130"/>
              <a:gd name="connsiteY1969" fmla="*/ 195720 h 1056130"/>
              <a:gd name="connsiteX1970" fmla="*/ 1001980 w 1056130"/>
              <a:gd name="connsiteY1970" fmla="*/ 154219 h 1056130"/>
              <a:gd name="connsiteX1971" fmla="*/ 1004140 w 1056130"/>
              <a:gd name="connsiteY1971" fmla="*/ 152059 h 1056130"/>
              <a:gd name="connsiteX1972" fmla="*/ 1045473 w 1056130"/>
              <a:gd name="connsiteY1972" fmla="*/ 152059 h 1056130"/>
              <a:gd name="connsiteX1973" fmla="*/ 1047537 w 1056130"/>
              <a:gd name="connsiteY1973" fmla="*/ 154099 h 1056130"/>
              <a:gd name="connsiteX1974" fmla="*/ 1047537 w 1056130"/>
              <a:gd name="connsiteY1974" fmla="*/ 174886 h 1056130"/>
              <a:gd name="connsiteX1975" fmla="*/ 1047561 w 1056130"/>
              <a:gd name="connsiteY1975" fmla="*/ 148290 h 1056130"/>
              <a:gd name="connsiteX1976" fmla="*/ 1045473 w 1056130"/>
              <a:gd name="connsiteY1976" fmla="*/ 150499 h 1056130"/>
              <a:gd name="connsiteX1977" fmla="*/ 1004164 w 1056130"/>
              <a:gd name="connsiteY1977" fmla="*/ 150499 h 1056130"/>
              <a:gd name="connsiteX1978" fmla="*/ 1001980 w 1056130"/>
              <a:gd name="connsiteY1978" fmla="*/ 148410 h 1056130"/>
              <a:gd name="connsiteX1979" fmla="*/ 1001980 w 1056130"/>
              <a:gd name="connsiteY1979" fmla="*/ 107077 h 1056130"/>
              <a:gd name="connsiteX1980" fmla="*/ 1003924 w 1056130"/>
              <a:gd name="connsiteY1980" fmla="*/ 104989 h 1056130"/>
              <a:gd name="connsiteX1981" fmla="*/ 1045497 w 1056130"/>
              <a:gd name="connsiteY1981" fmla="*/ 104989 h 1056130"/>
              <a:gd name="connsiteX1982" fmla="*/ 1047561 w 1056130"/>
              <a:gd name="connsiteY1982" fmla="*/ 107221 h 1056130"/>
              <a:gd name="connsiteX1983" fmla="*/ 1047561 w 1056130"/>
              <a:gd name="connsiteY1983" fmla="*/ 148218 h 1056130"/>
              <a:gd name="connsiteX1984" fmla="*/ 1047561 w 1056130"/>
              <a:gd name="connsiteY1984" fmla="*/ 201265 h 1056130"/>
              <a:gd name="connsiteX1985" fmla="*/ 1047561 w 1056130"/>
              <a:gd name="connsiteY1985" fmla="*/ 242886 h 1056130"/>
              <a:gd name="connsiteX1986" fmla="*/ 1045569 w 1056130"/>
              <a:gd name="connsiteY1986" fmla="*/ 244974 h 1056130"/>
              <a:gd name="connsiteX1987" fmla="*/ 1003948 w 1056130"/>
              <a:gd name="connsiteY1987" fmla="*/ 244974 h 1056130"/>
              <a:gd name="connsiteX1988" fmla="*/ 1001980 w 1056130"/>
              <a:gd name="connsiteY1988" fmla="*/ 242886 h 1056130"/>
              <a:gd name="connsiteX1989" fmla="*/ 1001980 w 1056130"/>
              <a:gd name="connsiteY1989" fmla="*/ 201505 h 1056130"/>
              <a:gd name="connsiteX1990" fmla="*/ 1004092 w 1056130"/>
              <a:gd name="connsiteY1990" fmla="*/ 199321 h 1056130"/>
              <a:gd name="connsiteX1991" fmla="*/ 1024902 w 1056130"/>
              <a:gd name="connsiteY1991" fmla="*/ 199321 h 1056130"/>
              <a:gd name="connsiteX1992" fmla="*/ 1045449 w 1056130"/>
              <a:gd name="connsiteY1992" fmla="*/ 199321 h 1056130"/>
              <a:gd name="connsiteX1993" fmla="*/ 1047561 w 1056130"/>
              <a:gd name="connsiteY1993" fmla="*/ 201241 h 1056130"/>
              <a:gd name="connsiteX1994" fmla="*/ 1047561 w 1056130"/>
              <a:gd name="connsiteY1994" fmla="*/ 60271 h 1056130"/>
              <a:gd name="connsiteX1995" fmla="*/ 1047561 w 1056130"/>
              <a:gd name="connsiteY1995" fmla="*/ 100764 h 1056130"/>
              <a:gd name="connsiteX1996" fmla="*/ 1047561 w 1056130"/>
              <a:gd name="connsiteY1996" fmla="*/ 102349 h 1056130"/>
              <a:gd name="connsiteX1997" fmla="*/ 1046385 w 1056130"/>
              <a:gd name="connsiteY1997" fmla="*/ 103405 h 1056130"/>
              <a:gd name="connsiteX1998" fmla="*/ 1002172 w 1056130"/>
              <a:gd name="connsiteY1998" fmla="*/ 103405 h 1056130"/>
              <a:gd name="connsiteX1999" fmla="*/ 1001452 w 1056130"/>
              <a:gd name="connsiteY1999" fmla="*/ 101293 h 1056130"/>
              <a:gd name="connsiteX2000" fmla="*/ 1001452 w 1056130"/>
              <a:gd name="connsiteY2000" fmla="*/ 59863 h 1056130"/>
              <a:gd name="connsiteX2001" fmla="*/ 1002052 w 1056130"/>
              <a:gd name="connsiteY2001" fmla="*/ 57727 h 1056130"/>
              <a:gd name="connsiteX2002" fmla="*/ 1004452 w 1056130"/>
              <a:gd name="connsiteY2002" fmla="*/ 57127 h 1056130"/>
              <a:gd name="connsiteX2003" fmla="*/ 1044825 w 1056130"/>
              <a:gd name="connsiteY2003" fmla="*/ 57127 h 1056130"/>
              <a:gd name="connsiteX2004" fmla="*/ 1047225 w 1056130"/>
              <a:gd name="connsiteY2004" fmla="*/ 57655 h 1056130"/>
              <a:gd name="connsiteX2005" fmla="*/ 1047561 w 1056130"/>
              <a:gd name="connsiteY2005" fmla="*/ 60247 h 1056130"/>
              <a:gd name="connsiteX2006" fmla="*/ 1001956 w 1056130"/>
              <a:gd name="connsiteY2006" fmla="*/ 10729 h 1056130"/>
              <a:gd name="connsiteX2007" fmla="*/ 1001956 w 1056130"/>
              <a:gd name="connsiteY2007" fmla="*/ 10729 h 1056130"/>
              <a:gd name="connsiteX2008" fmla="*/ 1004356 w 1056130"/>
              <a:gd name="connsiteY2008" fmla="*/ 10177 h 1056130"/>
              <a:gd name="connsiteX2009" fmla="*/ 1045161 w 1056130"/>
              <a:gd name="connsiteY2009" fmla="*/ 10177 h 1056130"/>
              <a:gd name="connsiteX2010" fmla="*/ 1047849 w 1056130"/>
              <a:gd name="connsiteY2010" fmla="*/ 12866 h 1056130"/>
              <a:gd name="connsiteX2011" fmla="*/ 1047849 w 1056130"/>
              <a:gd name="connsiteY2011" fmla="*/ 53671 h 1056130"/>
              <a:gd name="connsiteX2012" fmla="*/ 1047297 w 1056130"/>
              <a:gd name="connsiteY2012" fmla="*/ 56071 h 1056130"/>
              <a:gd name="connsiteX2013" fmla="*/ 1044513 w 1056130"/>
              <a:gd name="connsiteY2013" fmla="*/ 56527 h 1056130"/>
              <a:gd name="connsiteX2014" fmla="*/ 1004716 w 1056130"/>
              <a:gd name="connsiteY2014" fmla="*/ 56527 h 1056130"/>
              <a:gd name="connsiteX2015" fmla="*/ 1001908 w 1056130"/>
              <a:gd name="connsiteY2015" fmla="*/ 56095 h 1056130"/>
              <a:gd name="connsiteX2016" fmla="*/ 1001908 w 1056130"/>
              <a:gd name="connsiteY2016" fmla="*/ 56095 h 1056130"/>
              <a:gd name="connsiteX2017" fmla="*/ 1001452 w 1056130"/>
              <a:gd name="connsiteY2017" fmla="*/ 53311 h 1056130"/>
              <a:gd name="connsiteX2018" fmla="*/ 1001452 w 1056130"/>
              <a:gd name="connsiteY2018" fmla="*/ 13490 h 1056130"/>
              <a:gd name="connsiteX2019" fmla="*/ 1001908 w 1056130"/>
              <a:gd name="connsiteY2019" fmla="*/ 10705 h 1056130"/>
              <a:gd name="connsiteX2020" fmla="*/ 1000395 w 1056130"/>
              <a:gd name="connsiteY2020" fmla="*/ 575135 h 1056130"/>
              <a:gd name="connsiteX2021" fmla="*/ 1000395 w 1056130"/>
              <a:gd name="connsiteY2021" fmla="*/ 575135 h 1056130"/>
              <a:gd name="connsiteX2022" fmla="*/ 997995 w 1056130"/>
              <a:gd name="connsiteY2022" fmla="*/ 575687 h 1056130"/>
              <a:gd name="connsiteX2023" fmla="*/ 957190 w 1056130"/>
              <a:gd name="connsiteY2023" fmla="*/ 575687 h 1056130"/>
              <a:gd name="connsiteX2024" fmla="*/ 954502 w 1056130"/>
              <a:gd name="connsiteY2024" fmla="*/ 572999 h 1056130"/>
              <a:gd name="connsiteX2025" fmla="*/ 954502 w 1056130"/>
              <a:gd name="connsiteY2025" fmla="*/ 532266 h 1056130"/>
              <a:gd name="connsiteX2026" fmla="*/ 955054 w 1056130"/>
              <a:gd name="connsiteY2026" fmla="*/ 529865 h 1056130"/>
              <a:gd name="connsiteX2027" fmla="*/ 957838 w 1056130"/>
              <a:gd name="connsiteY2027" fmla="*/ 529409 h 1056130"/>
              <a:gd name="connsiteX2028" fmla="*/ 997683 w 1056130"/>
              <a:gd name="connsiteY2028" fmla="*/ 529409 h 1056130"/>
              <a:gd name="connsiteX2029" fmla="*/ 1000491 w 1056130"/>
              <a:gd name="connsiteY2029" fmla="*/ 529841 h 1056130"/>
              <a:gd name="connsiteX2030" fmla="*/ 1000491 w 1056130"/>
              <a:gd name="connsiteY2030" fmla="*/ 529841 h 1056130"/>
              <a:gd name="connsiteX2031" fmla="*/ 1000948 w 1056130"/>
              <a:gd name="connsiteY2031" fmla="*/ 532626 h 1056130"/>
              <a:gd name="connsiteX2032" fmla="*/ 1000948 w 1056130"/>
              <a:gd name="connsiteY2032" fmla="*/ 572519 h 1056130"/>
              <a:gd name="connsiteX2033" fmla="*/ 1000395 w 1056130"/>
              <a:gd name="connsiteY2033" fmla="*/ 575135 h 1056130"/>
              <a:gd name="connsiteX2034" fmla="*/ 954478 w 1056130"/>
              <a:gd name="connsiteY2034" fmla="*/ 12842 h 1056130"/>
              <a:gd name="connsiteX2035" fmla="*/ 957166 w 1056130"/>
              <a:gd name="connsiteY2035" fmla="*/ 10153 h 1056130"/>
              <a:gd name="connsiteX2036" fmla="*/ 997971 w 1056130"/>
              <a:gd name="connsiteY2036" fmla="*/ 10153 h 1056130"/>
              <a:gd name="connsiteX2037" fmla="*/ 1000371 w 1056130"/>
              <a:gd name="connsiteY2037" fmla="*/ 10705 h 1056130"/>
              <a:gd name="connsiteX2038" fmla="*/ 1000804 w 1056130"/>
              <a:gd name="connsiteY2038" fmla="*/ 13490 h 1056130"/>
              <a:gd name="connsiteX2039" fmla="*/ 1000804 w 1056130"/>
              <a:gd name="connsiteY2039" fmla="*/ 53383 h 1056130"/>
              <a:gd name="connsiteX2040" fmla="*/ 1000347 w 1056130"/>
              <a:gd name="connsiteY2040" fmla="*/ 56167 h 1056130"/>
              <a:gd name="connsiteX2041" fmla="*/ 997563 w 1056130"/>
              <a:gd name="connsiteY2041" fmla="*/ 56599 h 1056130"/>
              <a:gd name="connsiteX2042" fmla="*/ 957814 w 1056130"/>
              <a:gd name="connsiteY2042" fmla="*/ 56599 h 1056130"/>
              <a:gd name="connsiteX2043" fmla="*/ 955030 w 1056130"/>
              <a:gd name="connsiteY2043" fmla="*/ 56143 h 1056130"/>
              <a:gd name="connsiteX2044" fmla="*/ 955030 w 1056130"/>
              <a:gd name="connsiteY2044" fmla="*/ 56143 h 1056130"/>
              <a:gd name="connsiteX2045" fmla="*/ 954478 w 1056130"/>
              <a:gd name="connsiteY2045" fmla="*/ 53743 h 1056130"/>
              <a:gd name="connsiteX2046" fmla="*/ 1000395 w 1056130"/>
              <a:gd name="connsiteY2046" fmla="*/ 195264 h 1056130"/>
              <a:gd name="connsiteX2047" fmla="*/ 998187 w 1056130"/>
              <a:gd name="connsiteY2047" fmla="*/ 197664 h 1056130"/>
              <a:gd name="connsiteX2048" fmla="*/ 957190 w 1056130"/>
              <a:gd name="connsiteY2048" fmla="*/ 197664 h 1056130"/>
              <a:gd name="connsiteX2049" fmla="*/ 954790 w 1056130"/>
              <a:gd name="connsiteY2049" fmla="*/ 195264 h 1056130"/>
              <a:gd name="connsiteX2050" fmla="*/ 954790 w 1056130"/>
              <a:gd name="connsiteY2050" fmla="*/ 154459 h 1056130"/>
              <a:gd name="connsiteX2051" fmla="*/ 957190 w 1056130"/>
              <a:gd name="connsiteY2051" fmla="*/ 152059 h 1056130"/>
              <a:gd name="connsiteX2052" fmla="*/ 997995 w 1056130"/>
              <a:gd name="connsiteY2052" fmla="*/ 152059 h 1056130"/>
              <a:gd name="connsiteX2053" fmla="*/ 1000395 w 1056130"/>
              <a:gd name="connsiteY2053" fmla="*/ 154459 h 1056130"/>
              <a:gd name="connsiteX2054" fmla="*/ 1000395 w 1056130"/>
              <a:gd name="connsiteY2054" fmla="*/ 195264 h 1056130"/>
              <a:gd name="connsiteX2055" fmla="*/ 957190 w 1056130"/>
              <a:gd name="connsiteY2055" fmla="*/ 199225 h 1056130"/>
              <a:gd name="connsiteX2056" fmla="*/ 977737 w 1056130"/>
              <a:gd name="connsiteY2056" fmla="*/ 199225 h 1056130"/>
              <a:gd name="connsiteX2057" fmla="*/ 998283 w 1056130"/>
              <a:gd name="connsiteY2057" fmla="*/ 199225 h 1056130"/>
              <a:gd name="connsiteX2058" fmla="*/ 1000395 w 1056130"/>
              <a:gd name="connsiteY2058" fmla="*/ 201385 h 1056130"/>
              <a:gd name="connsiteX2059" fmla="*/ 1000395 w 1056130"/>
              <a:gd name="connsiteY2059" fmla="*/ 242742 h 1056130"/>
              <a:gd name="connsiteX2060" fmla="*/ 998187 w 1056130"/>
              <a:gd name="connsiteY2060" fmla="*/ 244878 h 1056130"/>
              <a:gd name="connsiteX2061" fmla="*/ 957190 w 1056130"/>
              <a:gd name="connsiteY2061" fmla="*/ 244878 h 1056130"/>
              <a:gd name="connsiteX2062" fmla="*/ 954934 w 1056130"/>
              <a:gd name="connsiteY2062" fmla="*/ 242478 h 1056130"/>
              <a:gd name="connsiteX2063" fmla="*/ 954934 w 1056130"/>
              <a:gd name="connsiteY2063" fmla="*/ 201385 h 1056130"/>
              <a:gd name="connsiteX2064" fmla="*/ 957190 w 1056130"/>
              <a:gd name="connsiteY2064" fmla="*/ 199321 h 1056130"/>
              <a:gd name="connsiteX2065" fmla="*/ 954790 w 1056130"/>
              <a:gd name="connsiteY2065" fmla="*/ 106717 h 1056130"/>
              <a:gd name="connsiteX2066" fmla="*/ 956734 w 1056130"/>
              <a:gd name="connsiteY2066" fmla="*/ 104893 h 1056130"/>
              <a:gd name="connsiteX2067" fmla="*/ 998307 w 1056130"/>
              <a:gd name="connsiteY2067" fmla="*/ 104893 h 1056130"/>
              <a:gd name="connsiteX2068" fmla="*/ 1000347 w 1056130"/>
              <a:gd name="connsiteY2068" fmla="*/ 106861 h 1056130"/>
              <a:gd name="connsiteX2069" fmla="*/ 1000347 w 1056130"/>
              <a:gd name="connsiteY2069" fmla="*/ 148530 h 1056130"/>
              <a:gd name="connsiteX2070" fmla="*/ 998259 w 1056130"/>
              <a:gd name="connsiteY2070" fmla="*/ 150475 h 1056130"/>
              <a:gd name="connsiteX2071" fmla="*/ 977497 w 1056130"/>
              <a:gd name="connsiteY2071" fmla="*/ 150475 h 1056130"/>
              <a:gd name="connsiteX2072" fmla="*/ 956710 w 1056130"/>
              <a:gd name="connsiteY2072" fmla="*/ 150475 h 1056130"/>
              <a:gd name="connsiteX2073" fmla="*/ 954790 w 1056130"/>
              <a:gd name="connsiteY2073" fmla="*/ 148626 h 1056130"/>
              <a:gd name="connsiteX2074" fmla="*/ 954790 w 1056130"/>
              <a:gd name="connsiteY2074" fmla="*/ 106813 h 1056130"/>
              <a:gd name="connsiteX2075" fmla="*/ 1000179 w 1056130"/>
              <a:gd name="connsiteY2075" fmla="*/ 103333 h 1056130"/>
              <a:gd name="connsiteX2076" fmla="*/ 957598 w 1056130"/>
              <a:gd name="connsiteY2076" fmla="*/ 103333 h 1056130"/>
              <a:gd name="connsiteX2077" fmla="*/ 954814 w 1056130"/>
              <a:gd name="connsiteY2077" fmla="*/ 100692 h 1056130"/>
              <a:gd name="connsiteX2078" fmla="*/ 954814 w 1056130"/>
              <a:gd name="connsiteY2078" fmla="*/ 93324 h 1056130"/>
              <a:gd name="connsiteX2079" fmla="*/ 954814 w 1056130"/>
              <a:gd name="connsiteY2079" fmla="*/ 60439 h 1056130"/>
              <a:gd name="connsiteX2080" fmla="*/ 955054 w 1056130"/>
              <a:gd name="connsiteY2080" fmla="*/ 57583 h 1056130"/>
              <a:gd name="connsiteX2081" fmla="*/ 957454 w 1056130"/>
              <a:gd name="connsiteY2081" fmla="*/ 57055 h 1056130"/>
              <a:gd name="connsiteX2082" fmla="*/ 997995 w 1056130"/>
              <a:gd name="connsiteY2082" fmla="*/ 57055 h 1056130"/>
              <a:gd name="connsiteX2083" fmla="*/ 1000395 w 1056130"/>
              <a:gd name="connsiteY2083" fmla="*/ 57655 h 1056130"/>
              <a:gd name="connsiteX2084" fmla="*/ 1000996 w 1056130"/>
              <a:gd name="connsiteY2084" fmla="*/ 60055 h 1056130"/>
              <a:gd name="connsiteX2085" fmla="*/ 1000996 w 1056130"/>
              <a:gd name="connsiteY2085" fmla="*/ 100980 h 1056130"/>
              <a:gd name="connsiteX2086" fmla="*/ 1000227 w 1056130"/>
              <a:gd name="connsiteY2086" fmla="*/ 103429 h 1056130"/>
              <a:gd name="connsiteX2087" fmla="*/ 954478 w 1056130"/>
              <a:gd name="connsiteY2087" fmla="*/ 289836 h 1056130"/>
              <a:gd name="connsiteX2088" fmla="*/ 954478 w 1056130"/>
              <a:gd name="connsiteY2088" fmla="*/ 249031 h 1056130"/>
              <a:gd name="connsiteX2089" fmla="*/ 957166 w 1056130"/>
              <a:gd name="connsiteY2089" fmla="*/ 246366 h 1056130"/>
              <a:gd name="connsiteX2090" fmla="*/ 997971 w 1056130"/>
              <a:gd name="connsiteY2090" fmla="*/ 246366 h 1056130"/>
              <a:gd name="connsiteX2091" fmla="*/ 1000371 w 1056130"/>
              <a:gd name="connsiteY2091" fmla="*/ 246894 h 1056130"/>
              <a:gd name="connsiteX2092" fmla="*/ 1000804 w 1056130"/>
              <a:gd name="connsiteY2092" fmla="*/ 249679 h 1056130"/>
              <a:gd name="connsiteX2093" fmla="*/ 1000804 w 1056130"/>
              <a:gd name="connsiteY2093" fmla="*/ 289548 h 1056130"/>
              <a:gd name="connsiteX2094" fmla="*/ 1000395 w 1056130"/>
              <a:gd name="connsiteY2094" fmla="*/ 292236 h 1056130"/>
              <a:gd name="connsiteX2095" fmla="*/ 1000395 w 1056130"/>
              <a:gd name="connsiteY2095" fmla="*/ 292236 h 1056130"/>
              <a:gd name="connsiteX2096" fmla="*/ 997611 w 1056130"/>
              <a:gd name="connsiteY2096" fmla="*/ 292716 h 1056130"/>
              <a:gd name="connsiteX2097" fmla="*/ 957814 w 1056130"/>
              <a:gd name="connsiteY2097" fmla="*/ 292716 h 1056130"/>
              <a:gd name="connsiteX2098" fmla="*/ 955030 w 1056130"/>
              <a:gd name="connsiteY2098" fmla="*/ 292260 h 1056130"/>
              <a:gd name="connsiteX2099" fmla="*/ 955030 w 1056130"/>
              <a:gd name="connsiteY2099" fmla="*/ 292260 h 1056130"/>
              <a:gd name="connsiteX2100" fmla="*/ 954478 w 1056130"/>
              <a:gd name="connsiteY2100" fmla="*/ 289836 h 1056130"/>
              <a:gd name="connsiteX2101" fmla="*/ 957190 w 1056130"/>
              <a:gd name="connsiteY2101" fmla="*/ 435366 h 1056130"/>
              <a:gd name="connsiteX2102" fmla="*/ 998283 w 1056130"/>
              <a:gd name="connsiteY2102" fmla="*/ 435366 h 1056130"/>
              <a:gd name="connsiteX2103" fmla="*/ 1000395 w 1056130"/>
              <a:gd name="connsiteY2103" fmla="*/ 437550 h 1056130"/>
              <a:gd name="connsiteX2104" fmla="*/ 1000395 w 1056130"/>
              <a:gd name="connsiteY2104" fmla="*/ 478643 h 1056130"/>
              <a:gd name="connsiteX2105" fmla="*/ 998187 w 1056130"/>
              <a:gd name="connsiteY2105" fmla="*/ 481043 h 1056130"/>
              <a:gd name="connsiteX2106" fmla="*/ 957190 w 1056130"/>
              <a:gd name="connsiteY2106" fmla="*/ 481043 h 1056130"/>
              <a:gd name="connsiteX2107" fmla="*/ 954934 w 1056130"/>
              <a:gd name="connsiteY2107" fmla="*/ 478643 h 1056130"/>
              <a:gd name="connsiteX2108" fmla="*/ 954934 w 1056130"/>
              <a:gd name="connsiteY2108" fmla="*/ 437550 h 1056130"/>
              <a:gd name="connsiteX2109" fmla="*/ 957190 w 1056130"/>
              <a:gd name="connsiteY2109" fmla="*/ 435366 h 1056130"/>
              <a:gd name="connsiteX2110" fmla="*/ 1000395 w 1056130"/>
              <a:gd name="connsiteY2110" fmla="*/ 431837 h 1056130"/>
              <a:gd name="connsiteX2111" fmla="*/ 998547 w 1056130"/>
              <a:gd name="connsiteY2111" fmla="*/ 433782 h 1056130"/>
              <a:gd name="connsiteX2112" fmla="*/ 956686 w 1056130"/>
              <a:gd name="connsiteY2112" fmla="*/ 433782 h 1056130"/>
              <a:gd name="connsiteX2113" fmla="*/ 954838 w 1056130"/>
              <a:gd name="connsiteY2113" fmla="*/ 431813 h 1056130"/>
              <a:gd name="connsiteX2114" fmla="*/ 954838 w 1056130"/>
              <a:gd name="connsiteY2114" fmla="*/ 411003 h 1056130"/>
              <a:gd name="connsiteX2115" fmla="*/ 954838 w 1056130"/>
              <a:gd name="connsiteY2115" fmla="*/ 390192 h 1056130"/>
              <a:gd name="connsiteX2116" fmla="*/ 956854 w 1056130"/>
              <a:gd name="connsiteY2116" fmla="*/ 388128 h 1056130"/>
              <a:gd name="connsiteX2117" fmla="*/ 998451 w 1056130"/>
              <a:gd name="connsiteY2117" fmla="*/ 388128 h 1056130"/>
              <a:gd name="connsiteX2118" fmla="*/ 1000395 w 1056130"/>
              <a:gd name="connsiteY2118" fmla="*/ 389976 h 1056130"/>
              <a:gd name="connsiteX2119" fmla="*/ 954790 w 1056130"/>
              <a:gd name="connsiteY2119" fmla="*/ 363669 h 1056130"/>
              <a:gd name="connsiteX2120" fmla="*/ 954790 w 1056130"/>
              <a:gd name="connsiteY2120" fmla="*/ 343410 h 1056130"/>
              <a:gd name="connsiteX2121" fmla="*/ 956974 w 1056130"/>
              <a:gd name="connsiteY2121" fmla="*/ 341010 h 1056130"/>
              <a:gd name="connsiteX2122" fmla="*/ 998283 w 1056130"/>
              <a:gd name="connsiteY2122" fmla="*/ 341010 h 1056130"/>
              <a:gd name="connsiteX2123" fmla="*/ 1000347 w 1056130"/>
              <a:gd name="connsiteY2123" fmla="*/ 342954 h 1056130"/>
              <a:gd name="connsiteX2124" fmla="*/ 1000347 w 1056130"/>
              <a:gd name="connsiteY2124" fmla="*/ 384527 h 1056130"/>
              <a:gd name="connsiteX2125" fmla="*/ 998283 w 1056130"/>
              <a:gd name="connsiteY2125" fmla="*/ 386496 h 1056130"/>
              <a:gd name="connsiteX2126" fmla="*/ 957022 w 1056130"/>
              <a:gd name="connsiteY2126" fmla="*/ 386496 h 1056130"/>
              <a:gd name="connsiteX2127" fmla="*/ 954838 w 1056130"/>
              <a:gd name="connsiteY2127" fmla="*/ 384095 h 1056130"/>
              <a:gd name="connsiteX2128" fmla="*/ 954790 w 1056130"/>
              <a:gd name="connsiteY2128" fmla="*/ 363669 h 1056130"/>
              <a:gd name="connsiteX2129" fmla="*/ 1000179 w 1056130"/>
              <a:gd name="connsiteY2129" fmla="*/ 339474 h 1056130"/>
              <a:gd name="connsiteX2130" fmla="*/ 957598 w 1056130"/>
              <a:gd name="connsiteY2130" fmla="*/ 339474 h 1056130"/>
              <a:gd name="connsiteX2131" fmla="*/ 954814 w 1056130"/>
              <a:gd name="connsiteY2131" fmla="*/ 336834 h 1056130"/>
              <a:gd name="connsiteX2132" fmla="*/ 954814 w 1056130"/>
              <a:gd name="connsiteY2132" fmla="*/ 329465 h 1056130"/>
              <a:gd name="connsiteX2133" fmla="*/ 954814 w 1056130"/>
              <a:gd name="connsiteY2133" fmla="*/ 296557 h 1056130"/>
              <a:gd name="connsiteX2134" fmla="*/ 955054 w 1056130"/>
              <a:gd name="connsiteY2134" fmla="*/ 293700 h 1056130"/>
              <a:gd name="connsiteX2135" fmla="*/ 957454 w 1056130"/>
              <a:gd name="connsiteY2135" fmla="*/ 293196 h 1056130"/>
              <a:gd name="connsiteX2136" fmla="*/ 997827 w 1056130"/>
              <a:gd name="connsiteY2136" fmla="*/ 293196 h 1056130"/>
              <a:gd name="connsiteX2137" fmla="*/ 1000227 w 1056130"/>
              <a:gd name="connsiteY2137" fmla="*/ 293772 h 1056130"/>
              <a:gd name="connsiteX2138" fmla="*/ 1000827 w 1056130"/>
              <a:gd name="connsiteY2138" fmla="*/ 296173 h 1056130"/>
              <a:gd name="connsiteX2139" fmla="*/ 1000827 w 1056130"/>
              <a:gd name="connsiteY2139" fmla="*/ 337122 h 1056130"/>
              <a:gd name="connsiteX2140" fmla="*/ 1000227 w 1056130"/>
              <a:gd name="connsiteY2140" fmla="*/ 339474 h 1056130"/>
              <a:gd name="connsiteX2141" fmla="*/ 954478 w 1056130"/>
              <a:gd name="connsiteY2141" fmla="*/ 525785 h 1056130"/>
              <a:gd name="connsiteX2142" fmla="*/ 954478 w 1056130"/>
              <a:gd name="connsiteY2142" fmla="*/ 484980 h 1056130"/>
              <a:gd name="connsiteX2143" fmla="*/ 957166 w 1056130"/>
              <a:gd name="connsiteY2143" fmla="*/ 482316 h 1056130"/>
              <a:gd name="connsiteX2144" fmla="*/ 997971 w 1056130"/>
              <a:gd name="connsiteY2144" fmla="*/ 482316 h 1056130"/>
              <a:gd name="connsiteX2145" fmla="*/ 1000371 w 1056130"/>
              <a:gd name="connsiteY2145" fmla="*/ 482844 h 1056130"/>
              <a:gd name="connsiteX2146" fmla="*/ 1000804 w 1056130"/>
              <a:gd name="connsiteY2146" fmla="*/ 485628 h 1056130"/>
              <a:gd name="connsiteX2147" fmla="*/ 1000804 w 1056130"/>
              <a:gd name="connsiteY2147" fmla="*/ 525521 h 1056130"/>
              <a:gd name="connsiteX2148" fmla="*/ 1000347 w 1056130"/>
              <a:gd name="connsiteY2148" fmla="*/ 528305 h 1056130"/>
              <a:gd name="connsiteX2149" fmla="*/ 997563 w 1056130"/>
              <a:gd name="connsiteY2149" fmla="*/ 528737 h 1056130"/>
              <a:gd name="connsiteX2150" fmla="*/ 957814 w 1056130"/>
              <a:gd name="connsiteY2150" fmla="*/ 528737 h 1056130"/>
              <a:gd name="connsiteX2151" fmla="*/ 955030 w 1056130"/>
              <a:gd name="connsiteY2151" fmla="*/ 528305 h 1056130"/>
              <a:gd name="connsiteX2152" fmla="*/ 955030 w 1056130"/>
              <a:gd name="connsiteY2152" fmla="*/ 528305 h 1056130"/>
              <a:gd name="connsiteX2153" fmla="*/ 954478 w 1056130"/>
              <a:gd name="connsiteY2153" fmla="*/ 525785 h 1056130"/>
              <a:gd name="connsiteX2154" fmla="*/ 963527 w 1056130"/>
              <a:gd name="connsiteY2154" fmla="*/ 626453 h 1056130"/>
              <a:gd name="connsiteX2155" fmla="*/ 960407 w 1056130"/>
              <a:gd name="connsiteY2155" fmla="*/ 626813 h 1056130"/>
              <a:gd name="connsiteX2156" fmla="*/ 926490 w 1056130"/>
              <a:gd name="connsiteY2156" fmla="*/ 626813 h 1056130"/>
              <a:gd name="connsiteX2157" fmla="*/ 915305 w 1056130"/>
              <a:gd name="connsiteY2157" fmla="*/ 624149 h 1056130"/>
              <a:gd name="connsiteX2158" fmla="*/ 951861 w 1056130"/>
              <a:gd name="connsiteY2158" fmla="*/ 624149 h 1056130"/>
              <a:gd name="connsiteX2159" fmla="*/ 963527 w 1056130"/>
              <a:gd name="connsiteY2159" fmla="*/ 626453 h 1056130"/>
              <a:gd name="connsiteX2160" fmla="*/ 909784 w 1056130"/>
              <a:gd name="connsiteY2160" fmla="*/ 482628 h 1056130"/>
              <a:gd name="connsiteX2161" fmla="*/ 950877 w 1056130"/>
              <a:gd name="connsiteY2161" fmla="*/ 482628 h 1056130"/>
              <a:gd name="connsiteX2162" fmla="*/ 953278 w 1056130"/>
              <a:gd name="connsiteY2162" fmla="*/ 484884 h 1056130"/>
              <a:gd name="connsiteX2163" fmla="*/ 953278 w 1056130"/>
              <a:gd name="connsiteY2163" fmla="*/ 525977 h 1056130"/>
              <a:gd name="connsiteX2164" fmla="*/ 951165 w 1056130"/>
              <a:gd name="connsiteY2164" fmla="*/ 528185 h 1056130"/>
              <a:gd name="connsiteX2165" fmla="*/ 909760 w 1056130"/>
              <a:gd name="connsiteY2165" fmla="*/ 528185 h 1056130"/>
              <a:gd name="connsiteX2166" fmla="*/ 907576 w 1056130"/>
              <a:gd name="connsiteY2166" fmla="*/ 526073 h 1056130"/>
              <a:gd name="connsiteX2167" fmla="*/ 907576 w 1056130"/>
              <a:gd name="connsiteY2167" fmla="*/ 484980 h 1056130"/>
              <a:gd name="connsiteX2168" fmla="*/ 909784 w 1056130"/>
              <a:gd name="connsiteY2168" fmla="*/ 482628 h 1056130"/>
              <a:gd name="connsiteX2169" fmla="*/ 907576 w 1056130"/>
              <a:gd name="connsiteY2169" fmla="*/ 437166 h 1056130"/>
              <a:gd name="connsiteX2170" fmla="*/ 909520 w 1056130"/>
              <a:gd name="connsiteY2170" fmla="*/ 435366 h 1056130"/>
              <a:gd name="connsiteX2171" fmla="*/ 951141 w 1056130"/>
              <a:gd name="connsiteY2171" fmla="*/ 435366 h 1056130"/>
              <a:gd name="connsiteX2172" fmla="*/ 953230 w 1056130"/>
              <a:gd name="connsiteY2172" fmla="*/ 437286 h 1056130"/>
              <a:gd name="connsiteX2173" fmla="*/ 953230 w 1056130"/>
              <a:gd name="connsiteY2173" fmla="*/ 478907 h 1056130"/>
              <a:gd name="connsiteX2174" fmla="*/ 950997 w 1056130"/>
              <a:gd name="connsiteY2174" fmla="*/ 481019 h 1056130"/>
              <a:gd name="connsiteX2175" fmla="*/ 909640 w 1056130"/>
              <a:gd name="connsiteY2175" fmla="*/ 481019 h 1056130"/>
              <a:gd name="connsiteX2176" fmla="*/ 907576 w 1056130"/>
              <a:gd name="connsiteY2176" fmla="*/ 479051 h 1056130"/>
              <a:gd name="connsiteX2177" fmla="*/ 953182 w 1056130"/>
              <a:gd name="connsiteY2177" fmla="*/ 573359 h 1056130"/>
              <a:gd name="connsiteX2178" fmla="*/ 951069 w 1056130"/>
              <a:gd name="connsiteY2178" fmla="*/ 575351 h 1056130"/>
              <a:gd name="connsiteX2179" fmla="*/ 909496 w 1056130"/>
              <a:gd name="connsiteY2179" fmla="*/ 575351 h 1056130"/>
              <a:gd name="connsiteX2180" fmla="*/ 907576 w 1056130"/>
              <a:gd name="connsiteY2180" fmla="*/ 573503 h 1056130"/>
              <a:gd name="connsiteX2181" fmla="*/ 907576 w 1056130"/>
              <a:gd name="connsiteY2181" fmla="*/ 531618 h 1056130"/>
              <a:gd name="connsiteX2182" fmla="*/ 909496 w 1056130"/>
              <a:gd name="connsiteY2182" fmla="*/ 529769 h 1056130"/>
              <a:gd name="connsiteX2183" fmla="*/ 951117 w 1056130"/>
              <a:gd name="connsiteY2183" fmla="*/ 529769 h 1056130"/>
              <a:gd name="connsiteX2184" fmla="*/ 953230 w 1056130"/>
              <a:gd name="connsiteY2184" fmla="*/ 531738 h 1056130"/>
              <a:gd name="connsiteX2185" fmla="*/ 953230 w 1056130"/>
              <a:gd name="connsiteY2185" fmla="*/ 573359 h 1056130"/>
              <a:gd name="connsiteX2186" fmla="*/ 907576 w 1056130"/>
              <a:gd name="connsiteY2186" fmla="*/ 578927 h 1056130"/>
              <a:gd name="connsiteX2187" fmla="*/ 909640 w 1056130"/>
              <a:gd name="connsiteY2187" fmla="*/ 576935 h 1056130"/>
              <a:gd name="connsiteX2188" fmla="*/ 950973 w 1056130"/>
              <a:gd name="connsiteY2188" fmla="*/ 576935 h 1056130"/>
              <a:gd name="connsiteX2189" fmla="*/ 953230 w 1056130"/>
              <a:gd name="connsiteY2189" fmla="*/ 579336 h 1056130"/>
              <a:gd name="connsiteX2190" fmla="*/ 953230 w 1056130"/>
              <a:gd name="connsiteY2190" fmla="*/ 600146 h 1056130"/>
              <a:gd name="connsiteX2191" fmla="*/ 953230 w 1056130"/>
              <a:gd name="connsiteY2191" fmla="*/ 620693 h 1056130"/>
              <a:gd name="connsiteX2192" fmla="*/ 951405 w 1056130"/>
              <a:gd name="connsiteY2192" fmla="*/ 622613 h 1056130"/>
              <a:gd name="connsiteX2193" fmla="*/ 909256 w 1056130"/>
              <a:gd name="connsiteY2193" fmla="*/ 622613 h 1056130"/>
              <a:gd name="connsiteX2194" fmla="*/ 907552 w 1056130"/>
              <a:gd name="connsiteY2194" fmla="*/ 620765 h 1056130"/>
              <a:gd name="connsiteX2195" fmla="*/ 907576 w 1056130"/>
              <a:gd name="connsiteY2195" fmla="*/ 578927 h 1056130"/>
              <a:gd name="connsiteX2196" fmla="*/ 950781 w 1056130"/>
              <a:gd name="connsiteY2196" fmla="*/ 386544 h 1056130"/>
              <a:gd name="connsiteX2197" fmla="*/ 909784 w 1056130"/>
              <a:gd name="connsiteY2197" fmla="*/ 386544 h 1056130"/>
              <a:gd name="connsiteX2198" fmla="*/ 907576 w 1056130"/>
              <a:gd name="connsiteY2198" fmla="*/ 384455 h 1056130"/>
              <a:gd name="connsiteX2199" fmla="*/ 907576 w 1056130"/>
              <a:gd name="connsiteY2199" fmla="*/ 343098 h 1056130"/>
              <a:gd name="connsiteX2200" fmla="*/ 909520 w 1056130"/>
              <a:gd name="connsiteY2200" fmla="*/ 341058 h 1056130"/>
              <a:gd name="connsiteX2201" fmla="*/ 951141 w 1056130"/>
              <a:gd name="connsiteY2201" fmla="*/ 341058 h 1056130"/>
              <a:gd name="connsiteX2202" fmla="*/ 953230 w 1056130"/>
              <a:gd name="connsiteY2202" fmla="*/ 343266 h 1056130"/>
              <a:gd name="connsiteX2203" fmla="*/ 953230 w 1056130"/>
              <a:gd name="connsiteY2203" fmla="*/ 384335 h 1056130"/>
              <a:gd name="connsiteX2204" fmla="*/ 950877 w 1056130"/>
              <a:gd name="connsiteY2204" fmla="*/ 386544 h 1056130"/>
              <a:gd name="connsiteX2205" fmla="*/ 907576 w 1056130"/>
              <a:gd name="connsiteY2205" fmla="*/ 201313 h 1056130"/>
              <a:gd name="connsiteX2206" fmla="*/ 909592 w 1056130"/>
              <a:gd name="connsiteY2206" fmla="*/ 199297 h 1056130"/>
              <a:gd name="connsiteX2207" fmla="*/ 951213 w 1056130"/>
              <a:gd name="connsiteY2207" fmla="*/ 199297 h 1056130"/>
              <a:gd name="connsiteX2208" fmla="*/ 953230 w 1056130"/>
              <a:gd name="connsiteY2208" fmla="*/ 201289 h 1056130"/>
              <a:gd name="connsiteX2209" fmla="*/ 953230 w 1056130"/>
              <a:gd name="connsiteY2209" fmla="*/ 242910 h 1056130"/>
              <a:gd name="connsiteX2210" fmla="*/ 951165 w 1056130"/>
              <a:gd name="connsiteY2210" fmla="*/ 244950 h 1056130"/>
              <a:gd name="connsiteX2211" fmla="*/ 909568 w 1056130"/>
              <a:gd name="connsiteY2211" fmla="*/ 244950 h 1056130"/>
              <a:gd name="connsiteX2212" fmla="*/ 907576 w 1056130"/>
              <a:gd name="connsiteY2212" fmla="*/ 242886 h 1056130"/>
              <a:gd name="connsiteX2213" fmla="*/ 907576 w 1056130"/>
              <a:gd name="connsiteY2213" fmla="*/ 201313 h 1056130"/>
              <a:gd name="connsiteX2214" fmla="*/ 909760 w 1056130"/>
              <a:gd name="connsiteY2214" fmla="*/ 246558 h 1056130"/>
              <a:gd name="connsiteX2215" fmla="*/ 950877 w 1056130"/>
              <a:gd name="connsiteY2215" fmla="*/ 246558 h 1056130"/>
              <a:gd name="connsiteX2216" fmla="*/ 953278 w 1056130"/>
              <a:gd name="connsiteY2216" fmla="*/ 248815 h 1056130"/>
              <a:gd name="connsiteX2217" fmla="*/ 953278 w 1056130"/>
              <a:gd name="connsiteY2217" fmla="*/ 289908 h 1056130"/>
              <a:gd name="connsiteX2218" fmla="*/ 951165 w 1056130"/>
              <a:gd name="connsiteY2218" fmla="*/ 292116 h 1056130"/>
              <a:gd name="connsiteX2219" fmla="*/ 909760 w 1056130"/>
              <a:gd name="connsiteY2219" fmla="*/ 292116 h 1056130"/>
              <a:gd name="connsiteX2220" fmla="*/ 907576 w 1056130"/>
              <a:gd name="connsiteY2220" fmla="*/ 290028 h 1056130"/>
              <a:gd name="connsiteX2221" fmla="*/ 907576 w 1056130"/>
              <a:gd name="connsiteY2221" fmla="*/ 249031 h 1056130"/>
              <a:gd name="connsiteX2222" fmla="*/ 909760 w 1056130"/>
              <a:gd name="connsiteY2222" fmla="*/ 246630 h 1056130"/>
              <a:gd name="connsiteX2223" fmla="*/ 953230 w 1056130"/>
              <a:gd name="connsiteY2223" fmla="*/ 337194 h 1056130"/>
              <a:gd name="connsiteX2224" fmla="*/ 950829 w 1056130"/>
              <a:gd name="connsiteY2224" fmla="*/ 339594 h 1056130"/>
              <a:gd name="connsiteX2225" fmla="*/ 909832 w 1056130"/>
              <a:gd name="connsiteY2225" fmla="*/ 339594 h 1056130"/>
              <a:gd name="connsiteX2226" fmla="*/ 907576 w 1056130"/>
              <a:gd name="connsiteY2226" fmla="*/ 337194 h 1056130"/>
              <a:gd name="connsiteX2227" fmla="*/ 907576 w 1056130"/>
              <a:gd name="connsiteY2227" fmla="*/ 295837 h 1056130"/>
              <a:gd name="connsiteX2228" fmla="*/ 909736 w 1056130"/>
              <a:gd name="connsiteY2228" fmla="*/ 293724 h 1056130"/>
              <a:gd name="connsiteX2229" fmla="*/ 951069 w 1056130"/>
              <a:gd name="connsiteY2229" fmla="*/ 293724 h 1056130"/>
              <a:gd name="connsiteX2230" fmla="*/ 953230 w 1056130"/>
              <a:gd name="connsiteY2230" fmla="*/ 295861 h 1056130"/>
              <a:gd name="connsiteX2231" fmla="*/ 953230 w 1056130"/>
              <a:gd name="connsiteY2231" fmla="*/ 337194 h 1056130"/>
              <a:gd name="connsiteX2232" fmla="*/ 953230 w 1056130"/>
              <a:gd name="connsiteY2232" fmla="*/ 195360 h 1056130"/>
              <a:gd name="connsiteX2233" fmla="*/ 950709 w 1056130"/>
              <a:gd name="connsiteY2233" fmla="*/ 197760 h 1056130"/>
              <a:gd name="connsiteX2234" fmla="*/ 909640 w 1056130"/>
              <a:gd name="connsiteY2234" fmla="*/ 197760 h 1056130"/>
              <a:gd name="connsiteX2235" fmla="*/ 907576 w 1056130"/>
              <a:gd name="connsiteY2235" fmla="*/ 195792 h 1056130"/>
              <a:gd name="connsiteX2236" fmla="*/ 907576 w 1056130"/>
              <a:gd name="connsiteY2236" fmla="*/ 154171 h 1056130"/>
              <a:gd name="connsiteX2237" fmla="*/ 909520 w 1056130"/>
              <a:gd name="connsiteY2237" fmla="*/ 152059 h 1056130"/>
              <a:gd name="connsiteX2238" fmla="*/ 951117 w 1056130"/>
              <a:gd name="connsiteY2238" fmla="*/ 152059 h 1056130"/>
              <a:gd name="connsiteX2239" fmla="*/ 953230 w 1056130"/>
              <a:gd name="connsiteY2239" fmla="*/ 154291 h 1056130"/>
              <a:gd name="connsiteX2240" fmla="*/ 953230 w 1056130"/>
              <a:gd name="connsiteY2240" fmla="*/ 195360 h 1056130"/>
              <a:gd name="connsiteX2241" fmla="*/ 907624 w 1056130"/>
              <a:gd name="connsiteY2241" fmla="*/ 12314 h 1056130"/>
              <a:gd name="connsiteX2242" fmla="*/ 909568 w 1056130"/>
              <a:gd name="connsiteY2242" fmla="*/ 10513 h 1056130"/>
              <a:gd name="connsiteX2243" fmla="*/ 951189 w 1056130"/>
              <a:gd name="connsiteY2243" fmla="*/ 10513 h 1056130"/>
              <a:gd name="connsiteX2244" fmla="*/ 953278 w 1056130"/>
              <a:gd name="connsiteY2244" fmla="*/ 12506 h 1056130"/>
              <a:gd name="connsiteX2245" fmla="*/ 953278 w 1056130"/>
              <a:gd name="connsiteY2245" fmla="*/ 54127 h 1056130"/>
              <a:gd name="connsiteX2246" fmla="*/ 951141 w 1056130"/>
              <a:gd name="connsiteY2246" fmla="*/ 56071 h 1056130"/>
              <a:gd name="connsiteX2247" fmla="*/ 909472 w 1056130"/>
              <a:gd name="connsiteY2247" fmla="*/ 56071 h 1056130"/>
              <a:gd name="connsiteX2248" fmla="*/ 907576 w 1056130"/>
              <a:gd name="connsiteY2248" fmla="*/ 54199 h 1056130"/>
              <a:gd name="connsiteX2249" fmla="*/ 907624 w 1056130"/>
              <a:gd name="connsiteY2249" fmla="*/ 59527 h 1056130"/>
              <a:gd name="connsiteX2250" fmla="*/ 909520 w 1056130"/>
              <a:gd name="connsiteY2250" fmla="*/ 57655 h 1056130"/>
              <a:gd name="connsiteX2251" fmla="*/ 951357 w 1056130"/>
              <a:gd name="connsiteY2251" fmla="*/ 57655 h 1056130"/>
              <a:gd name="connsiteX2252" fmla="*/ 953278 w 1056130"/>
              <a:gd name="connsiteY2252" fmla="*/ 59527 h 1056130"/>
              <a:gd name="connsiteX2253" fmla="*/ 953278 w 1056130"/>
              <a:gd name="connsiteY2253" fmla="*/ 101365 h 1056130"/>
              <a:gd name="connsiteX2254" fmla="*/ 951213 w 1056130"/>
              <a:gd name="connsiteY2254" fmla="*/ 103405 h 1056130"/>
              <a:gd name="connsiteX2255" fmla="*/ 909592 w 1056130"/>
              <a:gd name="connsiteY2255" fmla="*/ 103405 h 1056130"/>
              <a:gd name="connsiteX2256" fmla="*/ 907576 w 1056130"/>
              <a:gd name="connsiteY2256" fmla="*/ 101389 h 1056130"/>
              <a:gd name="connsiteX2257" fmla="*/ 907576 w 1056130"/>
              <a:gd name="connsiteY2257" fmla="*/ 59527 h 1056130"/>
              <a:gd name="connsiteX2258" fmla="*/ 909184 w 1056130"/>
              <a:gd name="connsiteY2258" fmla="*/ 105013 h 1056130"/>
              <a:gd name="connsiteX2259" fmla="*/ 951333 w 1056130"/>
              <a:gd name="connsiteY2259" fmla="*/ 105013 h 1056130"/>
              <a:gd name="connsiteX2260" fmla="*/ 953158 w 1056130"/>
              <a:gd name="connsiteY2260" fmla="*/ 106957 h 1056130"/>
              <a:gd name="connsiteX2261" fmla="*/ 953158 w 1056130"/>
              <a:gd name="connsiteY2261" fmla="*/ 128032 h 1056130"/>
              <a:gd name="connsiteX2262" fmla="*/ 953158 w 1056130"/>
              <a:gd name="connsiteY2262" fmla="*/ 148578 h 1056130"/>
              <a:gd name="connsiteX2263" fmla="*/ 951333 w 1056130"/>
              <a:gd name="connsiteY2263" fmla="*/ 150499 h 1056130"/>
              <a:gd name="connsiteX2264" fmla="*/ 909184 w 1056130"/>
              <a:gd name="connsiteY2264" fmla="*/ 150499 h 1056130"/>
              <a:gd name="connsiteX2265" fmla="*/ 907480 w 1056130"/>
              <a:gd name="connsiteY2265" fmla="*/ 148650 h 1056130"/>
              <a:gd name="connsiteX2266" fmla="*/ 907480 w 1056130"/>
              <a:gd name="connsiteY2266" fmla="*/ 106765 h 1056130"/>
              <a:gd name="connsiteX2267" fmla="*/ 909184 w 1056130"/>
              <a:gd name="connsiteY2267" fmla="*/ 105013 h 1056130"/>
              <a:gd name="connsiteX2268" fmla="*/ 909328 w 1056130"/>
              <a:gd name="connsiteY2268" fmla="*/ 388248 h 1056130"/>
              <a:gd name="connsiteX2269" fmla="*/ 930379 w 1056130"/>
              <a:gd name="connsiteY2269" fmla="*/ 388248 h 1056130"/>
              <a:gd name="connsiteX2270" fmla="*/ 950901 w 1056130"/>
              <a:gd name="connsiteY2270" fmla="*/ 388248 h 1056130"/>
              <a:gd name="connsiteX2271" fmla="*/ 953158 w 1056130"/>
              <a:gd name="connsiteY2271" fmla="*/ 390336 h 1056130"/>
              <a:gd name="connsiteX2272" fmla="*/ 953158 w 1056130"/>
              <a:gd name="connsiteY2272" fmla="*/ 431669 h 1056130"/>
              <a:gd name="connsiteX2273" fmla="*/ 951045 w 1056130"/>
              <a:gd name="connsiteY2273" fmla="*/ 433902 h 1056130"/>
              <a:gd name="connsiteX2274" fmla="*/ 909520 w 1056130"/>
              <a:gd name="connsiteY2274" fmla="*/ 433902 h 1056130"/>
              <a:gd name="connsiteX2275" fmla="*/ 907576 w 1056130"/>
              <a:gd name="connsiteY2275" fmla="*/ 432053 h 1056130"/>
              <a:gd name="connsiteX2276" fmla="*/ 907576 w 1056130"/>
              <a:gd name="connsiteY2276" fmla="*/ 389952 h 1056130"/>
              <a:gd name="connsiteX2277" fmla="*/ 909400 w 1056130"/>
              <a:gd name="connsiteY2277" fmla="*/ 388104 h 1056130"/>
              <a:gd name="connsiteX2278" fmla="*/ 915017 w 1056130"/>
              <a:gd name="connsiteY2278" fmla="*/ 626957 h 1056130"/>
              <a:gd name="connsiteX2279" fmla="*/ 876348 w 1056130"/>
              <a:gd name="connsiteY2279" fmla="*/ 626957 h 1056130"/>
              <a:gd name="connsiteX2280" fmla="*/ 867227 w 1056130"/>
              <a:gd name="connsiteY2280" fmla="*/ 624317 h 1056130"/>
              <a:gd name="connsiteX2281" fmla="*/ 870299 w 1056130"/>
              <a:gd name="connsiteY2281" fmla="*/ 624317 h 1056130"/>
              <a:gd name="connsiteX2282" fmla="*/ 903159 w 1056130"/>
              <a:gd name="connsiteY2282" fmla="*/ 624317 h 1056130"/>
              <a:gd name="connsiteX2283" fmla="*/ 915089 w 1056130"/>
              <a:gd name="connsiteY2283" fmla="*/ 626813 h 1056130"/>
              <a:gd name="connsiteX2284" fmla="*/ 905920 w 1056130"/>
              <a:gd name="connsiteY2284" fmla="*/ 337458 h 1056130"/>
              <a:gd name="connsiteX2285" fmla="*/ 903736 w 1056130"/>
              <a:gd name="connsiteY2285" fmla="*/ 339618 h 1056130"/>
              <a:gd name="connsiteX2286" fmla="*/ 862498 w 1056130"/>
              <a:gd name="connsiteY2286" fmla="*/ 339618 h 1056130"/>
              <a:gd name="connsiteX2287" fmla="*/ 860338 w 1056130"/>
              <a:gd name="connsiteY2287" fmla="*/ 337458 h 1056130"/>
              <a:gd name="connsiteX2288" fmla="*/ 860338 w 1056130"/>
              <a:gd name="connsiteY2288" fmla="*/ 295885 h 1056130"/>
              <a:gd name="connsiteX2289" fmla="*/ 862378 w 1056130"/>
              <a:gd name="connsiteY2289" fmla="*/ 293868 h 1056130"/>
              <a:gd name="connsiteX2290" fmla="*/ 903952 w 1056130"/>
              <a:gd name="connsiteY2290" fmla="*/ 293868 h 1056130"/>
              <a:gd name="connsiteX2291" fmla="*/ 905992 w 1056130"/>
              <a:gd name="connsiteY2291" fmla="*/ 295885 h 1056130"/>
              <a:gd name="connsiteX2292" fmla="*/ 905992 w 1056130"/>
              <a:gd name="connsiteY2292" fmla="*/ 337458 h 1056130"/>
              <a:gd name="connsiteX2293" fmla="*/ 905920 w 1056130"/>
              <a:gd name="connsiteY2293" fmla="*/ 526433 h 1056130"/>
              <a:gd name="connsiteX2294" fmla="*/ 904024 w 1056130"/>
              <a:gd name="connsiteY2294" fmla="*/ 528329 h 1056130"/>
              <a:gd name="connsiteX2295" fmla="*/ 862498 w 1056130"/>
              <a:gd name="connsiteY2295" fmla="*/ 528329 h 1056130"/>
              <a:gd name="connsiteX2296" fmla="*/ 860338 w 1056130"/>
              <a:gd name="connsiteY2296" fmla="*/ 526169 h 1056130"/>
              <a:gd name="connsiteX2297" fmla="*/ 860338 w 1056130"/>
              <a:gd name="connsiteY2297" fmla="*/ 484836 h 1056130"/>
              <a:gd name="connsiteX2298" fmla="*/ 862354 w 1056130"/>
              <a:gd name="connsiteY2298" fmla="*/ 482772 h 1056130"/>
              <a:gd name="connsiteX2299" fmla="*/ 903976 w 1056130"/>
              <a:gd name="connsiteY2299" fmla="*/ 482772 h 1056130"/>
              <a:gd name="connsiteX2300" fmla="*/ 905992 w 1056130"/>
              <a:gd name="connsiteY2300" fmla="*/ 484836 h 1056130"/>
              <a:gd name="connsiteX2301" fmla="*/ 905920 w 1056130"/>
              <a:gd name="connsiteY2301" fmla="*/ 573215 h 1056130"/>
              <a:gd name="connsiteX2302" fmla="*/ 903520 w 1056130"/>
              <a:gd name="connsiteY2302" fmla="*/ 575495 h 1056130"/>
              <a:gd name="connsiteX2303" fmla="*/ 862715 w 1056130"/>
              <a:gd name="connsiteY2303" fmla="*/ 575495 h 1056130"/>
              <a:gd name="connsiteX2304" fmla="*/ 860314 w 1056130"/>
              <a:gd name="connsiteY2304" fmla="*/ 572855 h 1056130"/>
              <a:gd name="connsiteX2305" fmla="*/ 860314 w 1056130"/>
              <a:gd name="connsiteY2305" fmla="*/ 552572 h 1056130"/>
              <a:gd name="connsiteX2306" fmla="*/ 860314 w 1056130"/>
              <a:gd name="connsiteY2306" fmla="*/ 532290 h 1056130"/>
              <a:gd name="connsiteX2307" fmla="*/ 862522 w 1056130"/>
              <a:gd name="connsiteY2307" fmla="*/ 529889 h 1056130"/>
              <a:gd name="connsiteX2308" fmla="*/ 903856 w 1056130"/>
              <a:gd name="connsiteY2308" fmla="*/ 529889 h 1056130"/>
              <a:gd name="connsiteX2309" fmla="*/ 905968 w 1056130"/>
              <a:gd name="connsiteY2309" fmla="*/ 532122 h 1056130"/>
              <a:gd name="connsiteX2310" fmla="*/ 860314 w 1056130"/>
              <a:gd name="connsiteY2310" fmla="*/ 390288 h 1056130"/>
              <a:gd name="connsiteX2311" fmla="*/ 862354 w 1056130"/>
              <a:gd name="connsiteY2311" fmla="*/ 388272 h 1056130"/>
              <a:gd name="connsiteX2312" fmla="*/ 903952 w 1056130"/>
              <a:gd name="connsiteY2312" fmla="*/ 388272 h 1056130"/>
              <a:gd name="connsiteX2313" fmla="*/ 905968 w 1056130"/>
              <a:gd name="connsiteY2313" fmla="*/ 390312 h 1056130"/>
              <a:gd name="connsiteX2314" fmla="*/ 905968 w 1056130"/>
              <a:gd name="connsiteY2314" fmla="*/ 431909 h 1056130"/>
              <a:gd name="connsiteX2315" fmla="*/ 903928 w 1056130"/>
              <a:gd name="connsiteY2315" fmla="*/ 433926 h 1056130"/>
              <a:gd name="connsiteX2316" fmla="*/ 862354 w 1056130"/>
              <a:gd name="connsiteY2316" fmla="*/ 433926 h 1056130"/>
              <a:gd name="connsiteX2317" fmla="*/ 860338 w 1056130"/>
              <a:gd name="connsiteY2317" fmla="*/ 431885 h 1056130"/>
              <a:gd name="connsiteX2318" fmla="*/ 860338 w 1056130"/>
              <a:gd name="connsiteY2318" fmla="*/ 390144 h 1056130"/>
              <a:gd name="connsiteX2319" fmla="*/ 860314 w 1056130"/>
              <a:gd name="connsiteY2319" fmla="*/ 343074 h 1056130"/>
              <a:gd name="connsiteX2320" fmla="*/ 862210 w 1056130"/>
              <a:gd name="connsiteY2320" fmla="*/ 341202 h 1056130"/>
              <a:gd name="connsiteX2321" fmla="*/ 904072 w 1056130"/>
              <a:gd name="connsiteY2321" fmla="*/ 341202 h 1056130"/>
              <a:gd name="connsiteX2322" fmla="*/ 905968 w 1056130"/>
              <a:gd name="connsiteY2322" fmla="*/ 343074 h 1056130"/>
              <a:gd name="connsiteX2323" fmla="*/ 905968 w 1056130"/>
              <a:gd name="connsiteY2323" fmla="*/ 384671 h 1056130"/>
              <a:gd name="connsiteX2324" fmla="*/ 903928 w 1056130"/>
              <a:gd name="connsiteY2324" fmla="*/ 386664 h 1056130"/>
              <a:gd name="connsiteX2325" fmla="*/ 862354 w 1056130"/>
              <a:gd name="connsiteY2325" fmla="*/ 386664 h 1056130"/>
              <a:gd name="connsiteX2326" fmla="*/ 860338 w 1056130"/>
              <a:gd name="connsiteY2326" fmla="*/ 384671 h 1056130"/>
              <a:gd name="connsiteX2327" fmla="*/ 860338 w 1056130"/>
              <a:gd name="connsiteY2327" fmla="*/ 342930 h 1056130"/>
              <a:gd name="connsiteX2328" fmla="*/ 860314 w 1056130"/>
              <a:gd name="connsiteY2328" fmla="*/ 437406 h 1056130"/>
              <a:gd name="connsiteX2329" fmla="*/ 862186 w 1056130"/>
              <a:gd name="connsiteY2329" fmla="*/ 435510 h 1056130"/>
              <a:gd name="connsiteX2330" fmla="*/ 904048 w 1056130"/>
              <a:gd name="connsiteY2330" fmla="*/ 435510 h 1056130"/>
              <a:gd name="connsiteX2331" fmla="*/ 905968 w 1056130"/>
              <a:gd name="connsiteY2331" fmla="*/ 437382 h 1056130"/>
              <a:gd name="connsiteX2332" fmla="*/ 905968 w 1056130"/>
              <a:gd name="connsiteY2332" fmla="*/ 479219 h 1056130"/>
              <a:gd name="connsiteX2333" fmla="*/ 904072 w 1056130"/>
              <a:gd name="connsiteY2333" fmla="*/ 481163 h 1056130"/>
              <a:gd name="connsiteX2334" fmla="*/ 862258 w 1056130"/>
              <a:gd name="connsiteY2334" fmla="*/ 481163 h 1056130"/>
              <a:gd name="connsiteX2335" fmla="*/ 860338 w 1056130"/>
              <a:gd name="connsiteY2335" fmla="*/ 479267 h 1056130"/>
              <a:gd name="connsiteX2336" fmla="*/ 860338 w 1056130"/>
              <a:gd name="connsiteY2336" fmla="*/ 437262 h 1056130"/>
              <a:gd name="connsiteX2337" fmla="*/ 860314 w 1056130"/>
              <a:gd name="connsiteY2337" fmla="*/ 579167 h 1056130"/>
              <a:gd name="connsiteX2338" fmla="*/ 862570 w 1056130"/>
              <a:gd name="connsiteY2338" fmla="*/ 577079 h 1056130"/>
              <a:gd name="connsiteX2339" fmla="*/ 903904 w 1056130"/>
              <a:gd name="connsiteY2339" fmla="*/ 577079 h 1056130"/>
              <a:gd name="connsiteX2340" fmla="*/ 905968 w 1056130"/>
              <a:gd name="connsiteY2340" fmla="*/ 579119 h 1056130"/>
              <a:gd name="connsiteX2341" fmla="*/ 905968 w 1056130"/>
              <a:gd name="connsiteY2341" fmla="*/ 620693 h 1056130"/>
              <a:gd name="connsiteX2342" fmla="*/ 903952 w 1056130"/>
              <a:gd name="connsiteY2342" fmla="*/ 622733 h 1056130"/>
              <a:gd name="connsiteX2343" fmla="*/ 862402 w 1056130"/>
              <a:gd name="connsiteY2343" fmla="*/ 622733 h 1056130"/>
              <a:gd name="connsiteX2344" fmla="*/ 860338 w 1056130"/>
              <a:gd name="connsiteY2344" fmla="*/ 620765 h 1056130"/>
              <a:gd name="connsiteX2345" fmla="*/ 860338 w 1056130"/>
              <a:gd name="connsiteY2345" fmla="*/ 579023 h 1056130"/>
              <a:gd name="connsiteX2346" fmla="*/ 904216 w 1056130"/>
              <a:gd name="connsiteY2346" fmla="*/ 292236 h 1056130"/>
              <a:gd name="connsiteX2347" fmla="*/ 882901 w 1056130"/>
              <a:gd name="connsiteY2347" fmla="*/ 292236 h 1056130"/>
              <a:gd name="connsiteX2348" fmla="*/ 862354 w 1056130"/>
              <a:gd name="connsiteY2348" fmla="*/ 292236 h 1056130"/>
              <a:gd name="connsiteX2349" fmla="*/ 860338 w 1056130"/>
              <a:gd name="connsiteY2349" fmla="*/ 290220 h 1056130"/>
              <a:gd name="connsiteX2350" fmla="*/ 860338 w 1056130"/>
              <a:gd name="connsiteY2350" fmla="*/ 248623 h 1056130"/>
              <a:gd name="connsiteX2351" fmla="*/ 862234 w 1056130"/>
              <a:gd name="connsiteY2351" fmla="*/ 246678 h 1056130"/>
              <a:gd name="connsiteX2352" fmla="*/ 904096 w 1056130"/>
              <a:gd name="connsiteY2352" fmla="*/ 246678 h 1056130"/>
              <a:gd name="connsiteX2353" fmla="*/ 905992 w 1056130"/>
              <a:gd name="connsiteY2353" fmla="*/ 248623 h 1056130"/>
              <a:gd name="connsiteX2354" fmla="*/ 905992 w 1056130"/>
              <a:gd name="connsiteY2354" fmla="*/ 290484 h 1056130"/>
              <a:gd name="connsiteX2355" fmla="*/ 904216 w 1056130"/>
              <a:gd name="connsiteY2355" fmla="*/ 292236 h 1056130"/>
              <a:gd name="connsiteX2356" fmla="*/ 860338 w 1056130"/>
              <a:gd name="connsiteY2356" fmla="*/ 12434 h 1056130"/>
              <a:gd name="connsiteX2357" fmla="*/ 862234 w 1056130"/>
              <a:gd name="connsiteY2357" fmla="*/ 10513 h 1056130"/>
              <a:gd name="connsiteX2358" fmla="*/ 904096 w 1056130"/>
              <a:gd name="connsiteY2358" fmla="*/ 10513 h 1056130"/>
              <a:gd name="connsiteX2359" fmla="*/ 905992 w 1056130"/>
              <a:gd name="connsiteY2359" fmla="*/ 12434 h 1056130"/>
              <a:gd name="connsiteX2360" fmla="*/ 905992 w 1056130"/>
              <a:gd name="connsiteY2360" fmla="*/ 54295 h 1056130"/>
              <a:gd name="connsiteX2361" fmla="*/ 904216 w 1056130"/>
              <a:gd name="connsiteY2361" fmla="*/ 56095 h 1056130"/>
              <a:gd name="connsiteX2362" fmla="*/ 882877 w 1056130"/>
              <a:gd name="connsiteY2362" fmla="*/ 56095 h 1056130"/>
              <a:gd name="connsiteX2363" fmla="*/ 862330 w 1056130"/>
              <a:gd name="connsiteY2363" fmla="*/ 56095 h 1056130"/>
              <a:gd name="connsiteX2364" fmla="*/ 860314 w 1056130"/>
              <a:gd name="connsiteY2364" fmla="*/ 54055 h 1056130"/>
              <a:gd name="connsiteX2365" fmla="*/ 860338 w 1056130"/>
              <a:gd name="connsiteY2365" fmla="*/ 12434 h 1056130"/>
              <a:gd name="connsiteX2366" fmla="*/ 905944 w 1056130"/>
              <a:gd name="connsiteY2366" fmla="*/ 195672 h 1056130"/>
              <a:gd name="connsiteX2367" fmla="*/ 903904 w 1056130"/>
              <a:gd name="connsiteY2367" fmla="*/ 197712 h 1056130"/>
              <a:gd name="connsiteX2368" fmla="*/ 862378 w 1056130"/>
              <a:gd name="connsiteY2368" fmla="*/ 197712 h 1056130"/>
              <a:gd name="connsiteX2369" fmla="*/ 860338 w 1056130"/>
              <a:gd name="connsiteY2369" fmla="*/ 195696 h 1056130"/>
              <a:gd name="connsiteX2370" fmla="*/ 860338 w 1056130"/>
              <a:gd name="connsiteY2370" fmla="*/ 154099 h 1056130"/>
              <a:gd name="connsiteX2371" fmla="*/ 862354 w 1056130"/>
              <a:gd name="connsiteY2371" fmla="*/ 152059 h 1056130"/>
              <a:gd name="connsiteX2372" fmla="*/ 903952 w 1056130"/>
              <a:gd name="connsiteY2372" fmla="*/ 152059 h 1056130"/>
              <a:gd name="connsiteX2373" fmla="*/ 905992 w 1056130"/>
              <a:gd name="connsiteY2373" fmla="*/ 154099 h 1056130"/>
              <a:gd name="connsiteX2374" fmla="*/ 905992 w 1056130"/>
              <a:gd name="connsiteY2374" fmla="*/ 195672 h 1056130"/>
              <a:gd name="connsiteX2375" fmla="*/ 905944 w 1056130"/>
              <a:gd name="connsiteY2375" fmla="*/ 101365 h 1056130"/>
              <a:gd name="connsiteX2376" fmla="*/ 903928 w 1056130"/>
              <a:gd name="connsiteY2376" fmla="*/ 103405 h 1056130"/>
              <a:gd name="connsiteX2377" fmla="*/ 883117 w 1056130"/>
              <a:gd name="connsiteY2377" fmla="*/ 103405 h 1056130"/>
              <a:gd name="connsiteX2378" fmla="*/ 862378 w 1056130"/>
              <a:gd name="connsiteY2378" fmla="*/ 103405 h 1056130"/>
              <a:gd name="connsiteX2379" fmla="*/ 860338 w 1056130"/>
              <a:gd name="connsiteY2379" fmla="*/ 101389 h 1056130"/>
              <a:gd name="connsiteX2380" fmla="*/ 860338 w 1056130"/>
              <a:gd name="connsiteY2380" fmla="*/ 59551 h 1056130"/>
              <a:gd name="connsiteX2381" fmla="*/ 862234 w 1056130"/>
              <a:gd name="connsiteY2381" fmla="*/ 57655 h 1056130"/>
              <a:gd name="connsiteX2382" fmla="*/ 904072 w 1056130"/>
              <a:gd name="connsiteY2382" fmla="*/ 57655 h 1056130"/>
              <a:gd name="connsiteX2383" fmla="*/ 905992 w 1056130"/>
              <a:gd name="connsiteY2383" fmla="*/ 59527 h 1056130"/>
              <a:gd name="connsiteX2384" fmla="*/ 905944 w 1056130"/>
              <a:gd name="connsiteY2384" fmla="*/ 148386 h 1056130"/>
              <a:gd name="connsiteX2385" fmla="*/ 903712 w 1056130"/>
              <a:gd name="connsiteY2385" fmla="*/ 150475 h 1056130"/>
              <a:gd name="connsiteX2386" fmla="*/ 862666 w 1056130"/>
              <a:gd name="connsiteY2386" fmla="*/ 150475 h 1056130"/>
              <a:gd name="connsiteX2387" fmla="*/ 860266 w 1056130"/>
              <a:gd name="connsiteY2387" fmla="*/ 148266 h 1056130"/>
              <a:gd name="connsiteX2388" fmla="*/ 860266 w 1056130"/>
              <a:gd name="connsiteY2388" fmla="*/ 107221 h 1056130"/>
              <a:gd name="connsiteX2389" fmla="*/ 862354 w 1056130"/>
              <a:gd name="connsiteY2389" fmla="*/ 104989 h 1056130"/>
              <a:gd name="connsiteX2390" fmla="*/ 903952 w 1056130"/>
              <a:gd name="connsiteY2390" fmla="*/ 104989 h 1056130"/>
              <a:gd name="connsiteX2391" fmla="*/ 905920 w 1056130"/>
              <a:gd name="connsiteY2391" fmla="*/ 107053 h 1056130"/>
              <a:gd name="connsiteX2392" fmla="*/ 860338 w 1056130"/>
              <a:gd name="connsiteY2392" fmla="*/ 201193 h 1056130"/>
              <a:gd name="connsiteX2393" fmla="*/ 862162 w 1056130"/>
              <a:gd name="connsiteY2393" fmla="*/ 199249 h 1056130"/>
              <a:gd name="connsiteX2394" fmla="*/ 904288 w 1056130"/>
              <a:gd name="connsiteY2394" fmla="*/ 199249 h 1056130"/>
              <a:gd name="connsiteX2395" fmla="*/ 906016 w 1056130"/>
              <a:gd name="connsiteY2395" fmla="*/ 201097 h 1056130"/>
              <a:gd name="connsiteX2396" fmla="*/ 906016 w 1056130"/>
              <a:gd name="connsiteY2396" fmla="*/ 242958 h 1056130"/>
              <a:gd name="connsiteX2397" fmla="*/ 903904 w 1056130"/>
              <a:gd name="connsiteY2397" fmla="*/ 244950 h 1056130"/>
              <a:gd name="connsiteX2398" fmla="*/ 862570 w 1056130"/>
              <a:gd name="connsiteY2398" fmla="*/ 244950 h 1056130"/>
              <a:gd name="connsiteX2399" fmla="*/ 860338 w 1056130"/>
              <a:gd name="connsiteY2399" fmla="*/ 242550 h 1056130"/>
              <a:gd name="connsiteX2400" fmla="*/ 860338 w 1056130"/>
              <a:gd name="connsiteY2400" fmla="*/ 221763 h 1056130"/>
              <a:gd name="connsiteX2401" fmla="*/ 860338 w 1056130"/>
              <a:gd name="connsiteY2401" fmla="*/ 201265 h 1056130"/>
              <a:gd name="connsiteX2402" fmla="*/ 859642 w 1056130"/>
              <a:gd name="connsiteY2402" fmla="*/ 624221 h 1056130"/>
              <a:gd name="connsiteX2403" fmla="*/ 866843 w 1056130"/>
              <a:gd name="connsiteY2403" fmla="*/ 626261 h 1056130"/>
              <a:gd name="connsiteX2404" fmla="*/ 866843 w 1056130"/>
              <a:gd name="connsiteY2404" fmla="*/ 626741 h 1056130"/>
              <a:gd name="connsiteX2405" fmla="*/ 863963 w 1056130"/>
              <a:gd name="connsiteY2405" fmla="*/ 626741 h 1056130"/>
              <a:gd name="connsiteX2406" fmla="*/ 827670 w 1056130"/>
              <a:gd name="connsiteY2406" fmla="*/ 626741 h 1056130"/>
              <a:gd name="connsiteX2407" fmla="*/ 818717 w 1056130"/>
              <a:gd name="connsiteY2407" fmla="*/ 624053 h 1056130"/>
              <a:gd name="connsiteX2408" fmla="*/ 854025 w 1056130"/>
              <a:gd name="connsiteY2408" fmla="*/ 624053 h 1056130"/>
              <a:gd name="connsiteX2409" fmla="*/ 859642 w 1056130"/>
              <a:gd name="connsiteY2409" fmla="*/ 624293 h 1056130"/>
              <a:gd name="connsiteX2410" fmla="*/ 858778 w 1056130"/>
              <a:gd name="connsiteY2410" fmla="*/ 195888 h 1056130"/>
              <a:gd name="connsiteX2411" fmla="*/ 856810 w 1056130"/>
              <a:gd name="connsiteY2411" fmla="*/ 197712 h 1056130"/>
              <a:gd name="connsiteX2412" fmla="*/ 816005 w 1056130"/>
              <a:gd name="connsiteY2412" fmla="*/ 197712 h 1056130"/>
              <a:gd name="connsiteX2413" fmla="*/ 813076 w 1056130"/>
              <a:gd name="connsiteY2413" fmla="*/ 194952 h 1056130"/>
              <a:gd name="connsiteX2414" fmla="*/ 813076 w 1056130"/>
              <a:gd name="connsiteY2414" fmla="*/ 154675 h 1056130"/>
              <a:gd name="connsiteX2415" fmla="*/ 815621 w 1056130"/>
              <a:gd name="connsiteY2415" fmla="*/ 152059 h 1056130"/>
              <a:gd name="connsiteX2416" fmla="*/ 856162 w 1056130"/>
              <a:gd name="connsiteY2416" fmla="*/ 152059 h 1056130"/>
              <a:gd name="connsiteX2417" fmla="*/ 858754 w 1056130"/>
              <a:gd name="connsiteY2417" fmla="*/ 154459 h 1056130"/>
              <a:gd name="connsiteX2418" fmla="*/ 858754 w 1056130"/>
              <a:gd name="connsiteY2418" fmla="*/ 195888 h 1056130"/>
              <a:gd name="connsiteX2419" fmla="*/ 858778 w 1056130"/>
              <a:gd name="connsiteY2419" fmla="*/ 458121 h 1056130"/>
              <a:gd name="connsiteX2420" fmla="*/ 858778 w 1056130"/>
              <a:gd name="connsiteY2420" fmla="*/ 478667 h 1056130"/>
              <a:gd name="connsiteX2421" fmla="*/ 856594 w 1056130"/>
              <a:gd name="connsiteY2421" fmla="*/ 481067 h 1056130"/>
              <a:gd name="connsiteX2422" fmla="*/ 815573 w 1056130"/>
              <a:gd name="connsiteY2422" fmla="*/ 481067 h 1056130"/>
              <a:gd name="connsiteX2423" fmla="*/ 813172 w 1056130"/>
              <a:gd name="connsiteY2423" fmla="*/ 478667 h 1056130"/>
              <a:gd name="connsiteX2424" fmla="*/ 813172 w 1056130"/>
              <a:gd name="connsiteY2424" fmla="*/ 437862 h 1056130"/>
              <a:gd name="connsiteX2425" fmla="*/ 815405 w 1056130"/>
              <a:gd name="connsiteY2425" fmla="*/ 435462 h 1056130"/>
              <a:gd name="connsiteX2426" fmla="*/ 856762 w 1056130"/>
              <a:gd name="connsiteY2426" fmla="*/ 435462 h 1056130"/>
              <a:gd name="connsiteX2427" fmla="*/ 858850 w 1056130"/>
              <a:gd name="connsiteY2427" fmla="*/ 437670 h 1056130"/>
              <a:gd name="connsiteX2428" fmla="*/ 858778 w 1056130"/>
              <a:gd name="connsiteY2428" fmla="*/ 269217 h 1056130"/>
              <a:gd name="connsiteX2429" fmla="*/ 858778 w 1056130"/>
              <a:gd name="connsiteY2429" fmla="*/ 289836 h 1056130"/>
              <a:gd name="connsiteX2430" fmla="*/ 856378 w 1056130"/>
              <a:gd name="connsiteY2430" fmla="*/ 292236 h 1056130"/>
              <a:gd name="connsiteX2431" fmla="*/ 815573 w 1056130"/>
              <a:gd name="connsiteY2431" fmla="*/ 292236 h 1056130"/>
              <a:gd name="connsiteX2432" fmla="*/ 813172 w 1056130"/>
              <a:gd name="connsiteY2432" fmla="*/ 290004 h 1056130"/>
              <a:gd name="connsiteX2433" fmla="*/ 813172 w 1056130"/>
              <a:gd name="connsiteY2433" fmla="*/ 248911 h 1056130"/>
              <a:gd name="connsiteX2434" fmla="*/ 815573 w 1056130"/>
              <a:gd name="connsiteY2434" fmla="*/ 246654 h 1056130"/>
              <a:gd name="connsiteX2435" fmla="*/ 856666 w 1056130"/>
              <a:gd name="connsiteY2435" fmla="*/ 246654 h 1056130"/>
              <a:gd name="connsiteX2436" fmla="*/ 858874 w 1056130"/>
              <a:gd name="connsiteY2436" fmla="*/ 249055 h 1056130"/>
              <a:gd name="connsiteX2437" fmla="*/ 813172 w 1056130"/>
              <a:gd name="connsiteY2437" fmla="*/ 295620 h 1056130"/>
              <a:gd name="connsiteX2438" fmla="*/ 815093 w 1056130"/>
              <a:gd name="connsiteY2438" fmla="*/ 293748 h 1056130"/>
              <a:gd name="connsiteX2439" fmla="*/ 856930 w 1056130"/>
              <a:gd name="connsiteY2439" fmla="*/ 293748 h 1056130"/>
              <a:gd name="connsiteX2440" fmla="*/ 858802 w 1056130"/>
              <a:gd name="connsiteY2440" fmla="*/ 295620 h 1056130"/>
              <a:gd name="connsiteX2441" fmla="*/ 858802 w 1056130"/>
              <a:gd name="connsiteY2441" fmla="*/ 316671 h 1056130"/>
              <a:gd name="connsiteX2442" fmla="*/ 858802 w 1056130"/>
              <a:gd name="connsiteY2442" fmla="*/ 337458 h 1056130"/>
              <a:gd name="connsiteX2443" fmla="*/ 856810 w 1056130"/>
              <a:gd name="connsiteY2443" fmla="*/ 339474 h 1056130"/>
              <a:gd name="connsiteX2444" fmla="*/ 815213 w 1056130"/>
              <a:gd name="connsiteY2444" fmla="*/ 339474 h 1056130"/>
              <a:gd name="connsiteX2445" fmla="*/ 813172 w 1056130"/>
              <a:gd name="connsiteY2445" fmla="*/ 337458 h 1056130"/>
              <a:gd name="connsiteX2446" fmla="*/ 813172 w 1056130"/>
              <a:gd name="connsiteY2446" fmla="*/ 295596 h 1056130"/>
              <a:gd name="connsiteX2447" fmla="*/ 815261 w 1056130"/>
              <a:gd name="connsiteY2447" fmla="*/ 341082 h 1056130"/>
              <a:gd name="connsiteX2448" fmla="*/ 856618 w 1056130"/>
              <a:gd name="connsiteY2448" fmla="*/ 341082 h 1056130"/>
              <a:gd name="connsiteX2449" fmla="*/ 858826 w 1056130"/>
              <a:gd name="connsiteY2449" fmla="*/ 343146 h 1056130"/>
              <a:gd name="connsiteX2450" fmla="*/ 858826 w 1056130"/>
              <a:gd name="connsiteY2450" fmla="*/ 384503 h 1056130"/>
              <a:gd name="connsiteX2451" fmla="*/ 856882 w 1056130"/>
              <a:gd name="connsiteY2451" fmla="*/ 386568 h 1056130"/>
              <a:gd name="connsiteX2452" fmla="*/ 815189 w 1056130"/>
              <a:gd name="connsiteY2452" fmla="*/ 386568 h 1056130"/>
              <a:gd name="connsiteX2453" fmla="*/ 813076 w 1056130"/>
              <a:gd name="connsiteY2453" fmla="*/ 384623 h 1056130"/>
              <a:gd name="connsiteX2454" fmla="*/ 813076 w 1056130"/>
              <a:gd name="connsiteY2454" fmla="*/ 342978 h 1056130"/>
              <a:gd name="connsiteX2455" fmla="*/ 815189 w 1056130"/>
              <a:gd name="connsiteY2455" fmla="*/ 341058 h 1056130"/>
              <a:gd name="connsiteX2456" fmla="*/ 813172 w 1056130"/>
              <a:gd name="connsiteY2456" fmla="*/ 390432 h 1056130"/>
              <a:gd name="connsiteX2457" fmla="*/ 815573 w 1056130"/>
              <a:gd name="connsiteY2457" fmla="*/ 388032 h 1056130"/>
              <a:gd name="connsiteX2458" fmla="*/ 856378 w 1056130"/>
              <a:gd name="connsiteY2458" fmla="*/ 388032 h 1056130"/>
              <a:gd name="connsiteX2459" fmla="*/ 858658 w 1056130"/>
              <a:gd name="connsiteY2459" fmla="*/ 390432 h 1056130"/>
              <a:gd name="connsiteX2460" fmla="*/ 858658 w 1056130"/>
              <a:gd name="connsiteY2460" fmla="*/ 431453 h 1056130"/>
              <a:gd name="connsiteX2461" fmla="*/ 856378 w 1056130"/>
              <a:gd name="connsiteY2461" fmla="*/ 433854 h 1056130"/>
              <a:gd name="connsiteX2462" fmla="*/ 815405 w 1056130"/>
              <a:gd name="connsiteY2462" fmla="*/ 433854 h 1056130"/>
              <a:gd name="connsiteX2463" fmla="*/ 813004 w 1056130"/>
              <a:gd name="connsiteY2463" fmla="*/ 431453 h 1056130"/>
              <a:gd name="connsiteX2464" fmla="*/ 813004 w 1056130"/>
              <a:gd name="connsiteY2464" fmla="*/ 410667 h 1056130"/>
              <a:gd name="connsiteX2465" fmla="*/ 813172 w 1056130"/>
              <a:gd name="connsiteY2465" fmla="*/ 390432 h 1056130"/>
              <a:gd name="connsiteX2466" fmla="*/ 813172 w 1056130"/>
              <a:gd name="connsiteY2466" fmla="*/ 579047 h 1056130"/>
              <a:gd name="connsiteX2467" fmla="*/ 815405 w 1056130"/>
              <a:gd name="connsiteY2467" fmla="*/ 576935 h 1056130"/>
              <a:gd name="connsiteX2468" fmla="*/ 856762 w 1056130"/>
              <a:gd name="connsiteY2468" fmla="*/ 576935 h 1056130"/>
              <a:gd name="connsiteX2469" fmla="*/ 858802 w 1056130"/>
              <a:gd name="connsiteY2469" fmla="*/ 578903 h 1056130"/>
              <a:gd name="connsiteX2470" fmla="*/ 858802 w 1056130"/>
              <a:gd name="connsiteY2470" fmla="*/ 620789 h 1056130"/>
              <a:gd name="connsiteX2471" fmla="*/ 856882 w 1056130"/>
              <a:gd name="connsiteY2471" fmla="*/ 622589 h 1056130"/>
              <a:gd name="connsiteX2472" fmla="*/ 815189 w 1056130"/>
              <a:gd name="connsiteY2472" fmla="*/ 622589 h 1056130"/>
              <a:gd name="connsiteX2473" fmla="*/ 813076 w 1056130"/>
              <a:gd name="connsiteY2473" fmla="*/ 620669 h 1056130"/>
              <a:gd name="connsiteX2474" fmla="*/ 813172 w 1056130"/>
              <a:gd name="connsiteY2474" fmla="*/ 579047 h 1056130"/>
              <a:gd name="connsiteX2475" fmla="*/ 813172 w 1056130"/>
              <a:gd name="connsiteY2475" fmla="*/ 531714 h 1056130"/>
              <a:gd name="connsiteX2476" fmla="*/ 815285 w 1056130"/>
              <a:gd name="connsiteY2476" fmla="*/ 529769 h 1056130"/>
              <a:gd name="connsiteX2477" fmla="*/ 856906 w 1056130"/>
              <a:gd name="connsiteY2477" fmla="*/ 529769 h 1056130"/>
              <a:gd name="connsiteX2478" fmla="*/ 858802 w 1056130"/>
              <a:gd name="connsiteY2478" fmla="*/ 531642 h 1056130"/>
              <a:gd name="connsiteX2479" fmla="*/ 858802 w 1056130"/>
              <a:gd name="connsiteY2479" fmla="*/ 573527 h 1056130"/>
              <a:gd name="connsiteX2480" fmla="*/ 856882 w 1056130"/>
              <a:gd name="connsiteY2480" fmla="*/ 575351 h 1056130"/>
              <a:gd name="connsiteX2481" fmla="*/ 815165 w 1056130"/>
              <a:gd name="connsiteY2481" fmla="*/ 575351 h 1056130"/>
              <a:gd name="connsiteX2482" fmla="*/ 813100 w 1056130"/>
              <a:gd name="connsiteY2482" fmla="*/ 573335 h 1056130"/>
              <a:gd name="connsiteX2483" fmla="*/ 813172 w 1056130"/>
              <a:gd name="connsiteY2483" fmla="*/ 531714 h 1056130"/>
              <a:gd name="connsiteX2484" fmla="*/ 858778 w 1056130"/>
              <a:gd name="connsiteY2484" fmla="*/ 499670 h 1056130"/>
              <a:gd name="connsiteX2485" fmla="*/ 858778 w 1056130"/>
              <a:gd name="connsiteY2485" fmla="*/ 526073 h 1056130"/>
              <a:gd name="connsiteX2486" fmla="*/ 856642 w 1056130"/>
              <a:gd name="connsiteY2486" fmla="*/ 528257 h 1056130"/>
              <a:gd name="connsiteX2487" fmla="*/ 814997 w 1056130"/>
              <a:gd name="connsiteY2487" fmla="*/ 528257 h 1056130"/>
              <a:gd name="connsiteX2488" fmla="*/ 813100 w 1056130"/>
              <a:gd name="connsiteY2488" fmla="*/ 526385 h 1056130"/>
              <a:gd name="connsiteX2489" fmla="*/ 813100 w 1056130"/>
              <a:gd name="connsiteY2489" fmla="*/ 484764 h 1056130"/>
              <a:gd name="connsiteX2490" fmla="*/ 815381 w 1056130"/>
              <a:gd name="connsiteY2490" fmla="*/ 482700 h 1056130"/>
              <a:gd name="connsiteX2491" fmla="*/ 849177 w 1056130"/>
              <a:gd name="connsiteY2491" fmla="*/ 482700 h 1056130"/>
              <a:gd name="connsiteX2492" fmla="*/ 857074 w 1056130"/>
              <a:gd name="connsiteY2492" fmla="*/ 482700 h 1056130"/>
              <a:gd name="connsiteX2493" fmla="*/ 858850 w 1056130"/>
              <a:gd name="connsiteY2493" fmla="*/ 484476 h 1056130"/>
              <a:gd name="connsiteX2494" fmla="*/ 858778 w 1056130"/>
              <a:gd name="connsiteY2494" fmla="*/ 499670 h 1056130"/>
              <a:gd name="connsiteX2495" fmla="*/ 858778 w 1056130"/>
              <a:gd name="connsiteY2495" fmla="*/ 148674 h 1056130"/>
              <a:gd name="connsiteX2496" fmla="*/ 856858 w 1056130"/>
              <a:gd name="connsiteY2496" fmla="*/ 150475 h 1056130"/>
              <a:gd name="connsiteX2497" fmla="*/ 815189 w 1056130"/>
              <a:gd name="connsiteY2497" fmla="*/ 150475 h 1056130"/>
              <a:gd name="connsiteX2498" fmla="*/ 813076 w 1056130"/>
              <a:gd name="connsiteY2498" fmla="*/ 148554 h 1056130"/>
              <a:gd name="connsiteX2499" fmla="*/ 813076 w 1056130"/>
              <a:gd name="connsiteY2499" fmla="*/ 106933 h 1056130"/>
              <a:gd name="connsiteX2500" fmla="*/ 814877 w 1056130"/>
              <a:gd name="connsiteY2500" fmla="*/ 104989 h 1056130"/>
              <a:gd name="connsiteX2501" fmla="*/ 857026 w 1056130"/>
              <a:gd name="connsiteY2501" fmla="*/ 104989 h 1056130"/>
              <a:gd name="connsiteX2502" fmla="*/ 858754 w 1056130"/>
              <a:gd name="connsiteY2502" fmla="*/ 106813 h 1056130"/>
              <a:gd name="connsiteX2503" fmla="*/ 858778 w 1056130"/>
              <a:gd name="connsiteY2503" fmla="*/ 148674 h 1056130"/>
              <a:gd name="connsiteX2504" fmla="*/ 813172 w 1056130"/>
              <a:gd name="connsiteY2504" fmla="*/ 59527 h 1056130"/>
              <a:gd name="connsiteX2505" fmla="*/ 815093 w 1056130"/>
              <a:gd name="connsiteY2505" fmla="*/ 57655 h 1056130"/>
              <a:gd name="connsiteX2506" fmla="*/ 856954 w 1056130"/>
              <a:gd name="connsiteY2506" fmla="*/ 57655 h 1056130"/>
              <a:gd name="connsiteX2507" fmla="*/ 858802 w 1056130"/>
              <a:gd name="connsiteY2507" fmla="*/ 59551 h 1056130"/>
              <a:gd name="connsiteX2508" fmla="*/ 858802 w 1056130"/>
              <a:gd name="connsiteY2508" fmla="*/ 101389 h 1056130"/>
              <a:gd name="connsiteX2509" fmla="*/ 856786 w 1056130"/>
              <a:gd name="connsiteY2509" fmla="*/ 103405 h 1056130"/>
              <a:gd name="connsiteX2510" fmla="*/ 815141 w 1056130"/>
              <a:gd name="connsiteY2510" fmla="*/ 103405 h 1056130"/>
              <a:gd name="connsiteX2511" fmla="*/ 813100 w 1056130"/>
              <a:gd name="connsiteY2511" fmla="*/ 101365 h 1056130"/>
              <a:gd name="connsiteX2512" fmla="*/ 813172 w 1056130"/>
              <a:gd name="connsiteY2512" fmla="*/ 59527 h 1056130"/>
              <a:gd name="connsiteX2513" fmla="*/ 814757 w 1056130"/>
              <a:gd name="connsiteY2513" fmla="*/ 10489 h 1056130"/>
              <a:gd name="connsiteX2514" fmla="*/ 856642 w 1056130"/>
              <a:gd name="connsiteY2514" fmla="*/ 10489 h 1056130"/>
              <a:gd name="connsiteX2515" fmla="*/ 858826 w 1056130"/>
              <a:gd name="connsiteY2515" fmla="*/ 12602 h 1056130"/>
              <a:gd name="connsiteX2516" fmla="*/ 858826 w 1056130"/>
              <a:gd name="connsiteY2516" fmla="*/ 53719 h 1056130"/>
              <a:gd name="connsiteX2517" fmla="*/ 856426 w 1056130"/>
              <a:gd name="connsiteY2517" fmla="*/ 56119 h 1056130"/>
              <a:gd name="connsiteX2518" fmla="*/ 815861 w 1056130"/>
              <a:gd name="connsiteY2518" fmla="*/ 56119 h 1056130"/>
              <a:gd name="connsiteX2519" fmla="*/ 813220 w 1056130"/>
              <a:gd name="connsiteY2519" fmla="*/ 53719 h 1056130"/>
              <a:gd name="connsiteX2520" fmla="*/ 813220 w 1056130"/>
              <a:gd name="connsiteY2520" fmla="*/ 13010 h 1056130"/>
              <a:gd name="connsiteX2521" fmla="*/ 813220 w 1056130"/>
              <a:gd name="connsiteY2521" fmla="*/ 11953 h 1056130"/>
              <a:gd name="connsiteX2522" fmla="*/ 814685 w 1056130"/>
              <a:gd name="connsiteY2522" fmla="*/ 10489 h 1056130"/>
              <a:gd name="connsiteX2523" fmla="*/ 813148 w 1056130"/>
              <a:gd name="connsiteY2523" fmla="*/ 243318 h 1056130"/>
              <a:gd name="connsiteX2524" fmla="*/ 813148 w 1056130"/>
              <a:gd name="connsiteY2524" fmla="*/ 242262 h 1056130"/>
              <a:gd name="connsiteX2525" fmla="*/ 813148 w 1056130"/>
              <a:gd name="connsiteY2525" fmla="*/ 201769 h 1056130"/>
              <a:gd name="connsiteX2526" fmla="*/ 815549 w 1056130"/>
              <a:gd name="connsiteY2526" fmla="*/ 199369 h 1056130"/>
              <a:gd name="connsiteX2527" fmla="*/ 835831 w 1056130"/>
              <a:gd name="connsiteY2527" fmla="*/ 199369 h 1056130"/>
              <a:gd name="connsiteX2528" fmla="*/ 856642 w 1056130"/>
              <a:gd name="connsiteY2528" fmla="*/ 199369 h 1056130"/>
              <a:gd name="connsiteX2529" fmla="*/ 858850 w 1056130"/>
              <a:gd name="connsiteY2529" fmla="*/ 201433 h 1056130"/>
              <a:gd name="connsiteX2530" fmla="*/ 858850 w 1056130"/>
              <a:gd name="connsiteY2530" fmla="*/ 242790 h 1056130"/>
              <a:gd name="connsiteX2531" fmla="*/ 856450 w 1056130"/>
              <a:gd name="connsiteY2531" fmla="*/ 245022 h 1056130"/>
              <a:gd name="connsiteX2532" fmla="*/ 815573 w 1056130"/>
              <a:gd name="connsiteY2532" fmla="*/ 245022 h 1056130"/>
              <a:gd name="connsiteX2533" fmla="*/ 814517 w 1056130"/>
              <a:gd name="connsiteY2533" fmla="*/ 245022 h 1056130"/>
              <a:gd name="connsiteX2534" fmla="*/ 813172 w 1056130"/>
              <a:gd name="connsiteY2534" fmla="*/ 243390 h 1056130"/>
              <a:gd name="connsiteX2535" fmla="*/ 819101 w 1056130"/>
              <a:gd name="connsiteY2535" fmla="*/ 626357 h 1056130"/>
              <a:gd name="connsiteX2536" fmla="*/ 815861 w 1056130"/>
              <a:gd name="connsiteY2536" fmla="*/ 626741 h 1056130"/>
              <a:gd name="connsiteX2537" fmla="*/ 778992 w 1056130"/>
              <a:gd name="connsiteY2537" fmla="*/ 626741 h 1056130"/>
              <a:gd name="connsiteX2538" fmla="*/ 770855 w 1056130"/>
              <a:gd name="connsiteY2538" fmla="*/ 624053 h 1056130"/>
              <a:gd name="connsiteX2539" fmla="*/ 783457 w 1056130"/>
              <a:gd name="connsiteY2539" fmla="*/ 624053 h 1056130"/>
              <a:gd name="connsiteX2540" fmla="*/ 809860 w 1056130"/>
              <a:gd name="connsiteY2540" fmla="*/ 624053 h 1056130"/>
              <a:gd name="connsiteX2541" fmla="*/ 819029 w 1056130"/>
              <a:gd name="connsiteY2541" fmla="*/ 626429 h 1056130"/>
              <a:gd name="connsiteX2542" fmla="*/ 811492 w 1056130"/>
              <a:gd name="connsiteY2542" fmla="*/ 431453 h 1056130"/>
              <a:gd name="connsiteX2543" fmla="*/ 809092 w 1056130"/>
              <a:gd name="connsiteY2543" fmla="*/ 433734 h 1056130"/>
              <a:gd name="connsiteX2544" fmla="*/ 768071 w 1056130"/>
              <a:gd name="connsiteY2544" fmla="*/ 433734 h 1056130"/>
              <a:gd name="connsiteX2545" fmla="*/ 765935 w 1056130"/>
              <a:gd name="connsiteY2545" fmla="*/ 431573 h 1056130"/>
              <a:gd name="connsiteX2546" fmla="*/ 765935 w 1056130"/>
              <a:gd name="connsiteY2546" fmla="*/ 390240 h 1056130"/>
              <a:gd name="connsiteX2547" fmla="*/ 768095 w 1056130"/>
              <a:gd name="connsiteY2547" fmla="*/ 388080 h 1056130"/>
              <a:gd name="connsiteX2548" fmla="*/ 809428 w 1056130"/>
              <a:gd name="connsiteY2548" fmla="*/ 388080 h 1056130"/>
              <a:gd name="connsiteX2549" fmla="*/ 811492 w 1056130"/>
              <a:gd name="connsiteY2549" fmla="*/ 390120 h 1056130"/>
              <a:gd name="connsiteX2550" fmla="*/ 811492 w 1056130"/>
              <a:gd name="connsiteY2550" fmla="*/ 411171 h 1056130"/>
              <a:gd name="connsiteX2551" fmla="*/ 811492 w 1056130"/>
              <a:gd name="connsiteY2551" fmla="*/ 431453 h 1056130"/>
              <a:gd name="connsiteX2552" fmla="*/ 811492 w 1056130"/>
              <a:gd name="connsiteY2552" fmla="*/ 437262 h 1056130"/>
              <a:gd name="connsiteX2553" fmla="*/ 811492 w 1056130"/>
              <a:gd name="connsiteY2553" fmla="*/ 478883 h 1056130"/>
              <a:gd name="connsiteX2554" fmla="*/ 809500 w 1056130"/>
              <a:gd name="connsiteY2554" fmla="*/ 480971 h 1056130"/>
              <a:gd name="connsiteX2555" fmla="*/ 767879 w 1056130"/>
              <a:gd name="connsiteY2555" fmla="*/ 480971 h 1056130"/>
              <a:gd name="connsiteX2556" fmla="*/ 765935 w 1056130"/>
              <a:gd name="connsiteY2556" fmla="*/ 478859 h 1056130"/>
              <a:gd name="connsiteX2557" fmla="*/ 765935 w 1056130"/>
              <a:gd name="connsiteY2557" fmla="*/ 437502 h 1056130"/>
              <a:gd name="connsiteX2558" fmla="*/ 768023 w 1056130"/>
              <a:gd name="connsiteY2558" fmla="*/ 435318 h 1056130"/>
              <a:gd name="connsiteX2559" fmla="*/ 809380 w 1056130"/>
              <a:gd name="connsiteY2559" fmla="*/ 435318 h 1056130"/>
              <a:gd name="connsiteX2560" fmla="*/ 811492 w 1056130"/>
              <a:gd name="connsiteY2560" fmla="*/ 437310 h 1056130"/>
              <a:gd name="connsiteX2561" fmla="*/ 811492 w 1056130"/>
              <a:gd name="connsiteY2561" fmla="*/ 384599 h 1056130"/>
              <a:gd name="connsiteX2562" fmla="*/ 809620 w 1056130"/>
              <a:gd name="connsiteY2562" fmla="*/ 386472 h 1056130"/>
              <a:gd name="connsiteX2563" fmla="*/ 767807 w 1056130"/>
              <a:gd name="connsiteY2563" fmla="*/ 386472 h 1056130"/>
              <a:gd name="connsiteX2564" fmla="*/ 765935 w 1056130"/>
              <a:gd name="connsiteY2564" fmla="*/ 384599 h 1056130"/>
              <a:gd name="connsiteX2565" fmla="*/ 765935 w 1056130"/>
              <a:gd name="connsiteY2565" fmla="*/ 342762 h 1056130"/>
              <a:gd name="connsiteX2566" fmla="*/ 767711 w 1056130"/>
              <a:gd name="connsiteY2566" fmla="*/ 340986 h 1056130"/>
              <a:gd name="connsiteX2567" fmla="*/ 809788 w 1056130"/>
              <a:gd name="connsiteY2567" fmla="*/ 340986 h 1056130"/>
              <a:gd name="connsiteX2568" fmla="*/ 811564 w 1056130"/>
              <a:gd name="connsiteY2568" fmla="*/ 342786 h 1056130"/>
              <a:gd name="connsiteX2569" fmla="*/ 811492 w 1056130"/>
              <a:gd name="connsiteY2569" fmla="*/ 384647 h 1056130"/>
              <a:gd name="connsiteX2570" fmla="*/ 765382 w 1056130"/>
              <a:gd name="connsiteY2570" fmla="*/ 295789 h 1056130"/>
              <a:gd name="connsiteX2571" fmla="*/ 765983 w 1056130"/>
              <a:gd name="connsiteY2571" fmla="*/ 293652 h 1056130"/>
              <a:gd name="connsiteX2572" fmla="*/ 768383 w 1056130"/>
              <a:gd name="connsiteY2572" fmla="*/ 293076 h 1056130"/>
              <a:gd name="connsiteX2573" fmla="*/ 808756 w 1056130"/>
              <a:gd name="connsiteY2573" fmla="*/ 293076 h 1056130"/>
              <a:gd name="connsiteX2574" fmla="*/ 811156 w 1056130"/>
              <a:gd name="connsiteY2574" fmla="*/ 293580 h 1056130"/>
              <a:gd name="connsiteX2575" fmla="*/ 811420 w 1056130"/>
              <a:gd name="connsiteY2575" fmla="*/ 296173 h 1056130"/>
              <a:gd name="connsiteX2576" fmla="*/ 811420 w 1056130"/>
              <a:gd name="connsiteY2576" fmla="*/ 336714 h 1056130"/>
              <a:gd name="connsiteX2577" fmla="*/ 811420 w 1056130"/>
              <a:gd name="connsiteY2577" fmla="*/ 338274 h 1056130"/>
              <a:gd name="connsiteX2578" fmla="*/ 810268 w 1056130"/>
              <a:gd name="connsiteY2578" fmla="*/ 339354 h 1056130"/>
              <a:gd name="connsiteX2579" fmla="*/ 808420 w 1056130"/>
              <a:gd name="connsiteY2579" fmla="*/ 339354 h 1056130"/>
              <a:gd name="connsiteX2580" fmla="*/ 766103 w 1056130"/>
              <a:gd name="connsiteY2580" fmla="*/ 339354 h 1056130"/>
              <a:gd name="connsiteX2581" fmla="*/ 765382 w 1056130"/>
              <a:gd name="connsiteY2581" fmla="*/ 337266 h 1056130"/>
              <a:gd name="connsiteX2582" fmla="*/ 811300 w 1056130"/>
              <a:gd name="connsiteY2582" fmla="*/ 292236 h 1056130"/>
              <a:gd name="connsiteX2583" fmla="*/ 808516 w 1056130"/>
              <a:gd name="connsiteY2583" fmla="*/ 292692 h 1056130"/>
              <a:gd name="connsiteX2584" fmla="*/ 768623 w 1056130"/>
              <a:gd name="connsiteY2584" fmla="*/ 292692 h 1056130"/>
              <a:gd name="connsiteX2585" fmla="*/ 765839 w 1056130"/>
              <a:gd name="connsiteY2585" fmla="*/ 292212 h 1056130"/>
              <a:gd name="connsiteX2586" fmla="*/ 765382 w 1056130"/>
              <a:gd name="connsiteY2586" fmla="*/ 289428 h 1056130"/>
              <a:gd name="connsiteX2587" fmla="*/ 765382 w 1056130"/>
              <a:gd name="connsiteY2587" fmla="*/ 249559 h 1056130"/>
              <a:gd name="connsiteX2588" fmla="*/ 765814 w 1056130"/>
              <a:gd name="connsiteY2588" fmla="*/ 246774 h 1056130"/>
              <a:gd name="connsiteX2589" fmla="*/ 765814 w 1056130"/>
              <a:gd name="connsiteY2589" fmla="*/ 246774 h 1056130"/>
              <a:gd name="connsiteX2590" fmla="*/ 768215 w 1056130"/>
              <a:gd name="connsiteY2590" fmla="*/ 246246 h 1056130"/>
              <a:gd name="connsiteX2591" fmla="*/ 809020 w 1056130"/>
              <a:gd name="connsiteY2591" fmla="*/ 246246 h 1056130"/>
              <a:gd name="connsiteX2592" fmla="*/ 811684 w 1056130"/>
              <a:gd name="connsiteY2592" fmla="*/ 248911 h 1056130"/>
              <a:gd name="connsiteX2593" fmla="*/ 811684 w 1056130"/>
              <a:gd name="connsiteY2593" fmla="*/ 289716 h 1056130"/>
              <a:gd name="connsiteX2594" fmla="*/ 811300 w 1056130"/>
              <a:gd name="connsiteY2594" fmla="*/ 292236 h 1056130"/>
              <a:gd name="connsiteX2595" fmla="*/ 811492 w 1056130"/>
              <a:gd name="connsiteY2595" fmla="*/ 195840 h 1056130"/>
              <a:gd name="connsiteX2596" fmla="*/ 809572 w 1056130"/>
              <a:gd name="connsiteY2596" fmla="*/ 197736 h 1056130"/>
              <a:gd name="connsiteX2597" fmla="*/ 767711 w 1056130"/>
              <a:gd name="connsiteY2597" fmla="*/ 197736 h 1056130"/>
              <a:gd name="connsiteX2598" fmla="*/ 765886 w 1056130"/>
              <a:gd name="connsiteY2598" fmla="*/ 195936 h 1056130"/>
              <a:gd name="connsiteX2599" fmla="*/ 765886 w 1056130"/>
              <a:gd name="connsiteY2599" fmla="*/ 174886 h 1056130"/>
              <a:gd name="connsiteX2600" fmla="*/ 765886 w 1056130"/>
              <a:gd name="connsiteY2600" fmla="*/ 154075 h 1056130"/>
              <a:gd name="connsiteX2601" fmla="*/ 767903 w 1056130"/>
              <a:gd name="connsiteY2601" fmla="*/ 152035 h 1056130"/>
              <a:gd name="connsiteX2602" fmla="*/ 809500 w 1056130"/>
              <a:gd name="connsiteY2602" fmla="*/ 152035 h 1056130"/>
              <a:gd name="connsiteX2603" fmla="*/ 811444 w 1056130"/>
              <a:gd name="connsiteY2603" fmla="*/ 153931 h 1056130"/>
              <a:gd name="connsiteX2604" fmla="*/ 811492 w 1056130"/>
              <a:gd name="connsiteY2604" fmla="*/ 201265 h 1056130"/>
              <a:gd name="connsiteX2605" fmla="*/ 811492 w 1056130"/>
              <a:gd name="connsiteY2605" fmla="*/ 242886 h 1056130"/>
              <a:gd name="connsiteX2606" fmla="*/ 809500 w 1056130"/>
              <a:gd name="connsiteY2606" fmla="*/ 244974 h 1056130"/>
              <a:gd name="connsiteX2607" fmla="*/ 767879 w 1056130"/>
              <a:gd name="connsiteY2607" fmla="*/ 244974 h 1056130"/>
              <a:gd name="connsiteX2608" fmla="*/ 765935 w 1056130"/>
              <a:gd name="connsiteY2608" fmla="*/ 242886 h 1056130"/>
              <a:gd name="connsiteX2609" fmla="*/ 765935 w 1056130"/>
              <a:gd name="connsiteY2609" fmla="*/ 201529 h 1056130"/>
              <a:gd name="connsiteX2610" fmla="*/ 768023 w 1056130"/>
              <a:gd name="connsiteY2610" fmla="*/ 199345 h 1056130"/>
              <a:gd name="connsiteX2611" fmla="*/ 788833 w 1056130"/>
              <a:gd name="connsiteY2611" fmla="*/ 199345 h 1056130"/>
              <a:gd name="connsiteX2612" fmla="*/ 809380 w 1056130"/>
              <a:gd name="connsiteY2612" fmla="*/ 199345 h 1056130"/>
              <a:gd name="connsiteX2613" fmla="*/ 811492 w 1056130"/>
              <a:gd name="connsiteY2613" fmla="*/ 201241 h 1056130"/>
              <a:gd name="connsiteX2614" fmla="*/ 811492 w 1056130"/>
              <a:gd name="connsiteY2614" fmla="*/ 148458 h 1056130"/>
              <a:gd name="connsiteX2615" fmla="*/ 809668 w 1056130"/>
              <a:gd name="connsiteY2615" fmla="*/ 150403 h 1056130"/>
              <a:gd name="connsiteX2616" fmla="*/ 767855 w 1056130"/>
              <a:gd name="connsiteY2616" fmla="*/ 150403 h 1056130"/>
              <a:gd name="connsiteX2617" fmla="*/ 765935 w 1056130"/>
              <a:gd name="connsiteY2617" fmla="*/ 148554 h 1056130"/>
              <a:gd name="connsiteX2618" fmla="*/ 765935 w 1056130"/>
              <a:gd name="connsiteY2618" fmla="*/ 106741 h 1056130"/>
              <a:gd name="connsiteX2619" fmla="*/ 767639 w 1056130"/>
              <a:gd name="connsiteY2619" fmla="*/ 104893 h 1056130"/>
              <a:gd name="connsiteX2620" fmla="*/ 809716 w 1056130"/>
              <a:gd name="connsiteY2620" fmla="*/ 104893 h 1056130"/>
              <a:gd name="connsiteX2621" fmla="*/ 811516 w 1056130"/>
              <a:gd name="connsiteY2621" fmla="*/ 106861 h 1056130"/>
              <a:gd name="connsiteX2622" fmla="*/ 811516 w 1056130"/>
              <a:gd name="connsiteY2622" fmla="*/ 127912 h 1056130"/>
              <a:gd name="connsiteX2623" fmla="*/ 811492 w 1056130"/>
              <a:gd name="connsiteY2623" fmla="*/ 148530 h 1056130"/>
              <a:gd name="connsiteX2624" fmla="*/ 811492 w 1056130"/>
              <a:gd name="connsiteY2624" fmla="*/ 60175 h 1056130"/>
              <a:gd name="connsiteX2625" fmla="*/ 811492 w 1056130"/>
              <a:gd name="connsiteY2625" fmla="*/ 100764 h 1056130"/>
              <a:gd name="connsiteX2626" fmla="*/ 811492 w 1056130"/>
              <a:gd name="connsiteY2626" fmla="*/ 102349 h 1056130"/>
              <a:gd name="connsiteX2627" fmla="*/ 810340 w 1056130"/>
              <a:gd name="connsiteY2627" fmla="*/ 103405 h 1056130"/>
              <a:gd name="connsiteX2628" fmla="*/ 766103 w 1056130"/>
              <a:gd name="connsiteY2628" fmla="*/ 103405 h 1056130"/>
              <a:gd name="connsiteX2629" fmla="*/ 765382 w 1056130"/>
              <a:gd name="connsiteY2629" fmla="*/ 101293 h 1056130"/>
              <a:gd name="connsiteX2630" fmla="*/ 765382 w 1056130"/>
              <a:gd name="connsiteY2630" fmla="*/ 59863 h 1056130"/>
              <a:gd name="connsiteX2631" fmla="*/ 765983 w 1056130"/>
              <a:gd name="connsiteY2631" fmla="*/ 57727 h 1056130"/>
              <a:gd name="connsiteX2632" fmla="*/ 768383 w 1056130"/>
              <a:gd name="connsiteY2632" fmla="*/ 57127 h 1056130"/>
              <a:gd name="connsiteX2633" fmla="*/ 808756 w 1056130"/>
              <a:gd name="connsiteY2633" fmla="*/ 57127 h 1056130"/>
              <a:gd name="connsiteX2634" fmla="*/ 811156 w 1056130"/>
              <a:gd name="connsiteY2634" fmla="*/ 57655 h 1056130"/>
              <a:gd name="connsiteX2635" fmla="*/ 811492 w 1056130"/>
              <a:gd name="connsiteY2635" fmla="*/ 60247 h 1056130"/>
              <a:gd name="connsiteX2636" fmla="*/ 765886 w 1056130"/>
              <a:gd name="connsiteY2636" fmla="*/ 10633 h 1056130"/>
              <a:gd name="connsiteX2637" fmla="*/ 765886 w 1056130"/>
              <a:gd name="connsiteY2637" fmla="*/ 10633 h 1056130"/>
              <a:gd name="connsiteX2638" fmla="*/ 768287 w 1056130"/>
              <a:gd name="connsiteY2638" fmla="*/ 10081 h 1056130"/>
              <a:gd name="connsiteX2639" fmla="*/ 809092 w 1056130"/>
              <a:gd name="connsiteY2639" fmla="*/ 10081 h 1056130"/>
              <a:gd name="connsiteX2640" fmla="*/ 811756 w 1056130"/>
              <a:gd name="connsiteY2640" fmla="*/ 12770 h 1056130"/>
              <a:gd name="connsiteX2641" fmla="*/ 811756 w 1056130"/>
              <a:gd name="connsiteY2641" fmla="*/ 53575 h 1056130"/>
              <a:gd name="connsiteX2642" fmla="*/ 811228 w 1056130"/>
              <a:gd name="connsiteY2642" fmla="*/ 55975 h 1056130"/>
              <a:gd name="connsiteX2643" fmla="*/ 808444 w 1056130"/>
              <a:gd name="connsiteY2643" fmla="*/ 56431 h 1056130"/>
              <a:gd name="connsiteX2644" fmla="*/ 768647 w 1056130"/>
              <a:gd name="connsiteY2644" fmla="*/ 56431 h 1056130"/>
              <a:gd name="connsiteX2645" fmla="*/ 765863 w 1056130"/>
              <a:gd name="connsiteY2645" fmla="*/ 55999 h 1056130"/>
              <a:gd name="connsiteX2646" fmla="*/ 765863 w 1056130"/>
              <a:gd name="connsiteY2646" fmla="*/ 55999 h 1056130"/>
              <a:gd name="connsiteX2647" fmla="*/ 765382 w 1056130"/>
              <a:gd name="connsiteY2647" fmla="*/ 53215 h 1056130"/>
              <a:gd name="connsiteX2648" fmla="*/ 765382 w 1056130"/>
              <a:gd name="connsiteY2648" fmla="*/ 13322 h 1056130"/>
              <a:gd name="connsiteX2649" fmla="*/ 765839 w 1056130"/>
              <a:gd name="connsiteY2649" fmla="*/ 10705 h 1056130"/>
              <a:gd name="connsiteX2650" fmla="*/ 765886 w 1056130"/>
              <a:gd name="connsiteY2650" fmla="*/ 482748 h 1056130"/>
              <a:gd name="connsiteX2651" fmla="*/ 765886 w 1056130"/>
              <a:gd name="connsiteY2651" fmla="*/ 482748 h 1056130"/>
              <a:gd name="connsiteX2652" fmla="*/ 768287 w 1056130"/>
              <a:gd name="connsiteY2652" fmla="*/ 482219 h 1056130"/>
              <a:gd name="connsiteX2653" fmla="*/ 809092 w 1056130"/>
              <a:gd name="connsiteY2653" fmla="*/ 482219 h 1056130"/>
              <a:gd name="connsiteX2654" fmla="*/ 811756 w 1056130"/>
              <a:gd name="connsiteY2654" fmla="*/ 484884 h 1056130"/>
              <a:gd name="connsiteX2655" fmla="*/ 811756 w 1056130"/>
              <a:gd name="connsiteY2655" fmla="*/ 525689 h 1056130"/>
              <a:gd name="connsiteX2656" fmla="*/ 811228 w 1056130"/>
              <a:gd name="connsiteY2656" fmla="*/ 528089 h 1056130"/>
              <a:gd name="connsiteX2657" fmla="*/ 808444 w 1056130"/>
              <a:gd name="connsiteY2657" fmla="*/ 528521 h 1056130"/>
              <a:gd name="connsiteX2658" fmla="*/ 768647 w 1056130"/>
              <a:gd name="connsiteY2658" fmla="*/ 528521 h 1056130"/>
              <a:gd name="connsiteX2659" fmla="*/ 765863 w 1056130"/>
              <a:gd name="connsiteY2659" fmla="*/ 528089 h 1056130"/>
              <a:gd name="connsiteX2660" fmla="*/ 765863 w 1056130"/>
              <a:gd name="connsiteY2660" fmla="*/ 528089 h 1056130"/>
              <a:gd name="connsiteX2661" fmla="*/ 765382 w 1056130"/>
              <a:gd name="connsiteY2661" fmla="*/ 525305 h 1056130"/>
              <a:gd name="connsiteX2662" fmla="*/ 765382 w 1056130"/>
              <a:gd name="connsiteY2662" fmla="*/ 485412 h 1056130"/>
              <a:gd name="connsiteX2663" fmla="*/ 765839 w 1056130"/>
              <a:gd name="connsiteY2663" fmla="*/ 482820 h 1056130"/>
              <a:gd name="connsiteX2664" fmla="*/ 764470 w 1056130"/>
              <a:gd name="connsiteY2664" fmla="*/ 575063 h 1056130"/>
              <a:gd name="connsiteX2665" fmla="*/ 764470 w 1056130"/>
              <a:gd name="connsiteY2665" fmla="*/ 575063 h 1056130"/>
              <a:gd name="connsiteX2666" fmla="*/ 762070 w 1056130"/>
              <a:gd name="connsiteY2666" fmla="*/ 575615 h 1056130"/>
              <a:gd name="connsiteX2667" fmla="*/ 721265 w 1056130"/>
              <a:gd name="connsiteY2667" fmla="*/ 575615 h 1056130"/>
              <a:gd name="connsiteX2668" fmla="*/ 718601 w 1056130"/>
              <a:gd name="connsiteY2668" fmla="*/ 572927 h 1056130"/>
              <a:gd name="connsiteX2669" fmla="*/ 718601 w 1056130"/>
              <a:gd name="connsiteY2669" fmla="*/ 532122 h 1056130"/>
              <a:gd name="connsiteX2670" fmla="*/ 719129 w 1056130"/>
              <a:gd name="connsiteY2670" fmla="*/ 529721 h 1056130"/>
              <a:gd name="connsiteX2671" fmla="*/ 721913 w 1056130"/>
              <a:gd name="connsiteY2671" fmla="*/ 529265 h 1056130"/>
              <a:gd name="connsiteX2672" fmla="*/ 761806 w 1056130"/>
              <a:gd name="connsiteY2672" fmla="*/ 529265 h 1056130"/>
              <a:gd name="connsiteX2673" fmla="*/ 764590 w 1056130"/>
              <a:gd name="connsiteY2673" fmla="*/ 529721 h 1056130"/>
              <a:gd name="connsiteX2674" fmla="*/ 765046 w 1056130"/>
              <a:gd name="connsiteY2674" fmla="*/ 532530 h 1056130"/>
              <a:gd name="connsiteX2675" fmla="*/ 765046 w 1056130"/>
              <a:gd name="connsiteY2675" fmla="*/ 572375 h 1056130"/>
              <a:gd name="connsiteX2676" fmla="*/ 764422 w 1056130"/>
              <a:gd name="connsiteY2676" fmla="*/ 575135 h 1056130"/>
              <a:gd name="connsiteX2677" fmla="*/ 718433 w 1056130"/>
              <a:gd name="connsiteY2677" fmla="*/ 12842 h 1056130"/>
              <a:gd name="connsiteX2678" fmla="*/ 721097 w 1056130"/>
              <a:gd name="connsiteY2678" fmla="*/ 10153 h 1056130"/>
              <a:gd name="connsiteX2679" fmla="*/ 761902 w 1056130"/>
              <a:gd name="connsiteY2679" fmla="*/ 10153 h 1056130"/>
              <a:gd name="connsiteX2680" fmla="*/ 764302 w 1056130"/>
              <a:gd name="connsiteY2680" fmla="*/ 10705 h 1056130"/>
              <a:gd name="connsiteX2681" fmla="*/ 764758 w 1056130"/>
              <a:gd name="connsiteY2681" fmla="*/ 13490 h 1056130"/>
              <a:gd name="connsiteX2682" fmla="*/ 764758 w 1056130"/>
              <a:gd name="connsiteY2682" fmla="*/ 53383 h 1056130"/>
              <a:gd name="connsiteX2683" fmla="*/ 764278 w 1056130"/>
              <a:gd name="connsiteY2683" fmla="*/ 56167 h 1056130"/>
              <a:gd name="connsiteX2684" fmla="*/ 761494 w 1056130"/>
              <a:gd name="connsiteY2684" fmla="*/ 56599 h 1056130"/>
              <a:gd name="connsiteX2685" fmla="*/ 721745 w 1056130"/>
              <a:gd name="connsiteY2685" fmla="*/ 56599 h 1056130"/>
              <a:gd name="connsiteX2686" fmla="*/ 718961 w 1056130"/>
              <a:gd name="connsiteY2686" fmla="*/ 56143 h 1056130"/>
              <a:gd name="connsiteX2687" fmla="*/ 718961 w 1056130"/>
              <a:gd name="connsiteY2687" fmla="*/ 56143 h 1056130"/>
              <a:gd name="connsiteX2688" fmla="*/ 718433 w 1056130"/>
              <a:gd name="connsiteY2688" fmla="*/ 53743 h 1056130"/>
              <a:gd name="connsiteX2689" fmla="*/ 718433 w 1056130"/>
              <a:gd name="connsiteY2689" fmla="*/ 12842 h 1056130"/>
              <a:gd name="connsiteX2690" fmla="*/ 764326 w 1056130"/>
              <a:gd name="connsiteY2690" fmla="*/ 195552 h 1056130"/>
              <a:gd name="connsiteX2691" fmla="*/ 762190 w 1056130"/>
              <a:gd name="connsiteY2691" fmla="*/ 197712 h 1056130"/>
              <a:gd name="connsiteX2692" fmla="*/ 720833 w 1056130"/>
              <a:gd name="connsiteY2692" fmla="*/ 197712 h 1056130"/>
              <a:gd name="connsiteX2693" fmla="*/ 718769 w 1056130"/>
              <a:gd name="connsiteY2693" fmla="*/ 195696 h 1056130"/>
              <a:gd name="connsiteX2694" fmla="*/ 718769 w 1056130"/>
              <a:gd name="connsiteY2694" fmla="*/ 154099 h 1056130"/>
              <a:gd name="connsiteX2695" fmla="*/ 720833 w 1056130"/>
              <a:gd name="connsiteY2695" fmla="*/ 152059 h 1056130"/>
              <a:gd name="connsiteX2696" fmla="*/ 762430 w 1056130"/>
              <a:gd name="connsiteY2696" fmla="*/ 152059 h 1056130"/>
              <a:gd name="connsiteX2697" fmla="*/ 764326 w 1056130"/>
              <a:gd name="connsiteY2697" fmla="*/ 153955 h 1056130"/>
              <a:gd name="connsiteX2698" fmla="*/ 764326 w 1056130"/>
              <a:gd name="connsiteY2698" fmla="*/ 175030 h 1056130"/>
              <a:gd name="connsiteX2699" fmla="*/ 764326 w 1056130"/>
              <a:gd name="connsiteY2699" fmla="*/ 195552 h 1056130"/>
              <a:gd name="connsiteX2700" fmla="*/ 721121 w 1056130"/>
              <a:gd name="connsiteY2700" fmla="*/ 199321 h 1056130"/>
              <a:gd name="connsiteX2701" fmla="*/ 741668 w 1056130"/>
              <a:gd name="connsiteY2701" fmla="*/ 199321 h 1056130"/>
              <a:gd name="connsiteX2702" fmla="*/ 762214 w 1056130"/>
              <a:gd name="connsiteY2702" fmla="*/ 199321 h 1056130"/>
              <a:gd name="connsiteX2703" fmla="*/ 764302 w 1056130"/>
              <a:gd name="connsiteY2703" fmla="*/ 201505 h 1056130"/>
              <a:gd name="connsiteX2704" fmla="*/ 764302 w 1056130"/>
              <a:gd name="connsiteY2704" fmla="*/ 242598 h 1056130"/>
              <a:gd name="connsiteX2705" fmla="*/ 762094 w 1056130"/>
              <a:gd name="connsiteY2705" fmla="*/ 244998 h 1056130"/>
              <a:gd name="connsiteX2706" fmla="*/ 721025 w 1056130"/>
              <a:gd name="connsiteY2706" fmla="*/ 244998 h 1056130"/>
              <a:gd name="connsiteX2707" fmla="*/ 718769 w 1056130"/>
              <a:gd name="connsiteY2707" fmla="*/ 242598 h 1056130"/>
              <a:gd name="connsiteX2708" fmla="*/ 718769 w 1056130"/>
              <a:gd name="connsiteY2708" fmla="*/ 201505 h 1056130"/>
              <a:gd name="connsiteX2709" fmla="*/ 721145 w 1056130"/>
              <a:gd name="connsiteY2709" fmla="*/ 199321 h 1056130"/>
              <a:gd name="connsiteX2710" fmla="*/ 764326 w 1056130"/>
              <a:gd name="connsiteY2710" fmla="*/ 127720 h 1056130"/>
              <a:gd name="connsiteX2711" fmla="*/ 764326 w 1056130"/>
              <a:gd name="connsiteY2711" fmla="*/ 148242 h 1056130"/>
              <a:gd name="connsiteX2712" fmla="*/ 762286 w 1056130"/>
              <a:gd name="connsiteY2712" fmla="*/ 150475 h 1056130"/>
              <a:gd name="connsiteX2713" fmla="*/ 720713 w 1056130"/>
              <a:gd name="connsiteY2713" fmla="*/ 150475 h 1056130"/>
              <a:gd name="connsiteX2714" fmla="*/ 718769 w 1056130"/>
              <a:gd name="connsiteY2714" fmla="*/ 148386 h 1056130"/>
              <a:gd name="connsiteX2715" fmla="*/ 718769 w 1056130"/>
              <a:gd name="connsiteY2715" fmla="*/ 107101 h 1056130"/>
              <a:gd name="connsiteX2716" fmla="*/ 720953 w 1056130"/>
              <a:gd name="connsiteY2716" fmla="*/ 104989 h 1056130"/>
              <a:gd name="connsiteX2717" fmla="*/ 761998 w 1056130"/>
              <a:gd name="connsiteY2717" fmla="*/ 104989 h 1056130"/>
              <a:gd name="connsiteX2718" fmla="*/ 764398 w 1056130"/>
              <a:gd name="connsiteY2718" fmla="*/ 107389 h 1056130"/>
              <a:gd name="connsiteX2719" fmla="*/ 764350 w 1056130"/>
              <a:gd name="connsiteY2719" fmla="*/ 127720 h 1056130"/>
              <a:gd name="connsiteX2720" fmla="*/ 723113 w 1056130"/>
              <a:gd name="connsiteY2720" fmla="*/ 103405 h 1056130"/>
              <a:gd name="connsiteX2721" fmla="*/ 721529 w 1056130"/>
              <a:gd name="connsiteY2721" fmla="*/ 103405 h 1056130"/>
              <a:gd name="connsiteX2722" fmla="*/ 718769 w 1056130"/>
              <a:gd name="connsiteY2722" fmla="*/ 100764 h 1056130"/>
              <a:gd name="connsiteX2723" fmla="*/ 718769 w 1056130"/>
              <a:gd name="connsiteY2723" fmla="*/ 60511 h 1056130"/>
              <a:gd name="connsiteX2724" fmla="*/ 719033 w 1056130"/>
              <a:gd name="connsiteY2724" fmla="*/ 57655 h 1056130"/>
              <a:gd name="connsiteX2725" fmla="*/ 721433 w 1056130"/>
              <a:gd name="connsiteY2725" fmla="*/ 57127 h 1056130"/>
              <a:gd name="connsiteX2726" fmla="*/ 761806 w 1056130"/>
              <a:gd name="connsiteY2726" fmla="*/ 57127 h 1056130"/>
              <a:gd name="connsiteX2727" fmla="*/ 764206 w 1056130"/>
              <a:gd name="connsiteY2727" fmla="*/ 57727 h 1056130"/>
              <a:gd name="connsiteX2728" fmla="*/ 764806 w 1056130"/>
              <a:gd name="connsiteY2728" fmla="*/ 60127 h 1056130"/>
              <a:gd name="connsiteX2729" fmla="*/ 764806 w 1056130"/>
              <a:gd name="connsiteY2729" fmla="*/ 101052 h 1056130"/>
              <a:gd name="connsiteX2730" fmla="*/ 764110 w 1056130"/>
              <a:gd name="connsiteY2730" fmla="*/ 103453 h 1056130"/>
              <a:gd name="connsiteX2731" fmla="*/ 718313 w 1056130"/>
              <a:gd name="connsiteY2731" fmla="*/ 289740 h 1056130"/>
              <a:gd name="connsiteX2732" fmla="*/ 718313 w 1056130"/>
              <a:gd name="connsiteY2732" fmla="*/ 248935 h 1056130"/>
              <a:gd name="connsiteX2733" fmla="*/ 720977 w 1056130"/>
              <a:gd name="connsiteY2733" fmla="*/ 246270 h 1056130"/>
              <a:gd name="connsiteX2734" fmla="*/ 761782 w 1056130"/>
              <a:gd name="connsiteY2734" fmla="*/ 246270 h 1056130"/>
              <a:gd name="connsiteX2735" fmla="*/ 764182 w 1056130"/>
              <a:gd name="connsiteY2735" fmla="*/ 246798 h 1056130"/>
              <a:gd name="connsiteX2736" fmla="*/ 764638 w 1056130"/>
              <a:gd name="connsiteY2736" fmla="*/ 249583 h 1056130"/>
              <a:gd name="connsiteX2737" fmla="*/ 764638 w 1056130"/>
              <a:gd name="connsiteY2737" fmla="*/ 289452 h 1056130"/>
              <a:gd name="connsiteX2738" fmla="*/ 764182 w 1056130"/>
              <a:gd name="connsiteY2738" fmla="*/ 292236 h 1056130"/>
              <a:gd name="connsiteX2739" fmla="*/ 764182 w 1056130"/>
              <a:gd name="connsiteY2739" fmla="*/ 292236 h 1056130"/>
              <a:gd name="connsiteX2740" fmla="*/ 761398 w 1056130"/>
              <a:gd name="connsiteY2740" fmla="*/ 292716 h 1056130"/>
              <a:gd name="connsiteX2741" fmla="*/ 721745 w 1056130"/>
              <a:gd name="connsiteY2741" fmla="*/ 292716 h 1056130"/>
              <a:gd name="connsiteX2742" fmla="*/ 718961 w 1056130"/>
              <a:gd name="connsiteY2742" fmla="*/ 292260 h 1056130"/>
              <a:gd name="connsiteX2743" fmla="*/ 718961 w 1056130"/>
              <a:gd name="connsiteY2743" fmla="*/ 292260 h 1056130"/>
              <a:gd name="connsiteX2744" fmla="*/ 718433 w 1056130"/>
              <a:gd name="connsiteY2744" fmla="*/ 289836 h 1056130"/>
              <a:gd name="connsiteX2745" fmla="*/ 718649 w 1056130"/>
              <a:gd name="connsiteY2745" fmla="*/ 478379 h 1056130"/>
              <a:gd name="connsiteX2746" fmla="*/ 718649 w 1056130"/>
              <a:gd name="connsiteY2746" fmla="*/ 437574 h 1056130"/>
              <a:gd name="connsiteX2747" fmla="*/ 720761 w 1056130"/>
              <a:gd name="connsiteY2747" fmla="*/ 435390 h 1056130"/>
              <a:gd name="connsiteX2748" fmla="*/ 761854 w 1056130"/>
              <a:gd name="connsiteY2748" fmla="*/ 435390 h 1056130"/>
              <a:gd name="connsiteX2749" fmla="*/ 764254 w 1056130"/>
              <a:gd name="connsiteY2749" fmla="*/ 437790 h 1056130"/>
              <a:gd name="connsiteX2750" fmla="*/ 764254 w 1056130"/>
              <a:gd name="connsiteY2750" fmla="*/ 478355 h 1056130"/>
              <a:gd name="connsiteX2751" fmla="*/ 761854 w 1056130"/>
              <a:gd name="connsiteY2751" fmla="*/ 480971 h 1056130"/>
              <a:gd name="connsiteX2752" fmla="*/ 721289 w 1056130"/>
              <a:gd name="connsiteY2752" fmla="*/ 480971 h 1056130"/>
              <a:gd name="connsiteX2753" fmla="*/ 720233 w 1056130"/>
              <a:gd name="connsiteY2753" fmla="*/ 480971 h 1056130"/>
              <a:gd name="connsiteX2754" fmla="*/ 718769 w 1056130"/>
              <a:gd name="connsiteY2754" fmla="*/ 479387 h 1056130"/>
              <a:gd name="connsiteX2755" fmla="*/ 718769 w 1056130"/>
              <a:gd name="connsiteY2755" fmla="*/ 478379 h 1056130"/>
              <a:gd name="connsiteX2756" fmla="*/ 764254 w 1056130"/>
              <a:gd name="connsiteY2756" fmla="*/ 411171 h 1056130"/>
              <a:gd name="connsiteX2757" fmla="*/ 764254 w 1056130"/>
              <a:gd name="connsiteY2757" fmla="*/ 431717 h 1056130"/>
              <a:gd name="connsiteX2758" fmla="*/ 762238 w 1056130"/>
              <a:gd name="connsiteY2758" fmla="*/ 433734 h 1056130"/>
              <a:gd name="connsiteX2759" fmla="*/ 720713 w 1056130"/>
              <a:gd name="connsiteY2759" fmla="*/ 433734 h 1056130"/>
              <a:gd name="connsiteX2760" fmla="*/ 718769 w 1056130"/>
              <a:gd name="connsiteY2760" fmla="*/ 431837 h 1056130"/>
              <a:gd name="connsiteX2761" fmla="*/ 718769 w 1056130"/>
              <a:gd name="connsiteY2761" fmla="*/ 390024 h 1056130"/>
              <a:gd name="connsiteX2762" fmla="*/ 720713 w 1056130"/>
              <a:gd name="connsiteY2762" fmla="*/ 388128 h 1056130"/>
              <a:gd name="connsiteX2763" fmla="*/ 762574 w 1056130"/>
              <a:gd name="connsiteY2763" fmla="*/ 388128 h 1056130"/>
              <a:gd name="connsiteX2764" fmla="*/ 764374 w 1056130"/>
              <a:gd name="connsiteY2764" fmla="*/ 389904 h 1056130"/>
              <a:gd name="connsiteX2765" fmla="*/ 764350 w 1056130"/>
              <a:gd name="connsiteY2765" fmla="*/ 411219 h 1056130"/>
              <a:gd name="connsiteX2766" fmla="*/ 762526 w 1056130"/>
              <a:gd name="connsiteY2766" fmla="*/ 386520 h 1056130"/>
              <a:gd name="connsiteX2767" fmla="*/ 720425 w 1056130"/>
              <a:gd name="connsiteY2767" fmla="*/ 386520 h 1056130"/>
              <a:gd name="connsiteX2768" fmla="*/ 718649 w 1056130"/>
              <a:gd name="connsiteY2768" fmla="*/ 384743 h 1056130"/>
              <a:gd name="connsiteX2769" fmla="*/ 718649 w 1056130"/>
              <a:gd name="connsiteY2769" fmla="*/ 342642 h 1056130"/>
              <a:gd name="connsiteX2770" fmla="*/ 720521 w 1056130"/>
              <a:gd name="connsiteY2770" fmla="*/ 340986 h 1056130"/>
              <a:gd name="connsiteX2771" fmla="*/ 762358 w 1056130"/>
              <a:gd name="connsiteY2771" fmla="*/ 340986 h 1056130"/>
              <a:gd name="connsiteX2772" fmla="*/ 764230 w 1056130"/>
              <a:gd name="connsiteY2772" fmla="*/ 342858 h 1056130"/>
              <a:gd name="connsiteX2773" fmla="*/ 764230 w 1056130"/>
              <a:gd name="connsiteY2773" fmla="*/ 384695 h 1056130"/>
              <a:gd name="connsiteX2774" fmla="*/ 762622 w 1056130"/>
              <a:gd name="connsiteY2774" fmla="*/ 386568 h 1056130"/>
              <a:gd name="connsiteX2775" fmla="*/ 764062 w 1056130"/>
              <a:gd name="connsiteY2775" fmla="*/ 339426 h 1056130"/>
              <a:gd name="connsiteX2776" fmla="*/ 721529 w 1056130"/>
              <a:gd name="connsiteY2776" fmla="*/ 339426 h 1056130"/>
              <a:gd name="connsiteX2777" fmla="*/ 718769 w 1056130"/>
              <a:gd name="connsiteY2777" fmla="*/ 336786 h 1056130"/>
              <a:gd name="connsiteX2778" fmla="*/ 718769 w 1056130"/>
              <a:gd name="connsiteY2778" fmla="*/ 296557 h 1056130"/>
              <a:gd name="connsiteX2779" fmla="*/ 719033 w 1056130"/>
              <a:gd name="connsiteY2779" fmla="*/ 293700 h 1056130"/>
              <a:gd name="connsiteX2780" fmla="*/ 721433 w 1056130"/>
              <a:gd name="connsiteY2780" fmla="*/ 293196 h 1056130"/>
              <a:gd name="connsiteX2781" fmla="*/ 761806 w 1056130"/>
              <a:gd name="connsiteY2781" fmla="*/ 293196 h 1056130"/>
              <a:gd name="connsiteX2782" fmla="*/ 764206 w 1056130"/>
              <a:gd name="connsiteY2782" fmla="*/ 293772 h 1056130"/>
              <a:gd name="connsiteX2783" fmla="*/ 764806 w 1056130"/>
              <a:gd name="connsiteY2783" fmla="*/ 296173 h 1056130"/>
              <a:gd name="connsiteX2784" fmla="*/ 764806 w 1056130"/>
              <a:gd name="connsiteY2784" fmla="*/ 337122 h 1056130"/>
              <a:gd name="connsiteX2785" fmla="*/ 764158 w 1056130"/>
              <a:gd name="connsiteY2785" fmla="*/ 339474 h 1056130"/>
              <a:gd name="connsiteX2786" fmla="*/ 718433 w 1056130"/>
              <a:gd name="connsiteY2786" fmla="*/ 525785 h 1056130"/>
              <a:gd name="connsiteX2787" fmla="*/ 718433 w 1056130"/>
              <a:gd name="connsiteY2787" fmla="*/ 484980 h 1056130"/>
              <a:gd name="connsiteX2788" fmla="*/ 721097 w 1056130"/>
              <a:gd name="connsiteY2788" fmla="*/ 482316 h 1056130"/>
              <a:gd name="connsiteX2789" fmla="*/ 761902 w 1056130"/>
              <a:gd name="connsiteY2789" fmla="*/ 482316 h 1056130"/>
              <a:gd name="connsiteX2790" fmla="*/ 764302 w 1056130"/>
              <a:gd name="connsiteY2790" fmla="*/ 482844 h 1056130"/>
              <a:gd name="connsiteX2791" fmla="*/ 764758 w 1056130"/>
              <a:gd name="connsiteY2791" fmla="*/ 485628 h 1056130"/>
              <a:gd name="connsiteX2792" fmla="*/ 764758 w 1056130"/>
              <a:gd name="connsiteY2792" fmla="*/ 525521 h 1056130"/>
              <a:gd name="connsiteX2793" fmla="*/ 764278 w 1056130"/>
              <a:gd name="connsiteY2793" fmla="*/ 528305 h 1056130"/>
              <a:gd name="connsiteX2794" fmla="*/ 761494 w 1056130"/>
              <a:gd name="connsiteY2794" fmla="*/ 528737 h 1056130"/>
              <a:gd name="connsiteX2795" fmla="*/ 721745 w 1056130"/>
              <a:gd name="connsiteY2795" fmla="*/ 528737 h 1056130"/>
              <a:gd name="connsiteX2796" fmla="*/ 718961 w 1056130"/>
              <a:gd name="connsiteY2796" fmla="*/ 528305 h 1056130"/>
              <a:gd name="connsiteX2797" fmla="*/ 718961 w 1056130"/>
              <a:gd name="connsiteY2797" fmla="*/ 528305 h 1056130"/>
              <a:gd name="connsiteX2798" fmla="*/ 718433 w 1056130"/>
              <a:gd name="connsiteY2798" fmla="*/ 525785 h 1056130"/>
              <a:gd name="connsiteX2799" fmla="*/ 722081 w 1056130"/>
              <a:gd name="connsiteY2799" fmla="*/ 626597 h 1056130"/>
              <a:gd name="connsiteX2800" fmla="*/ 719489 w 1056130"/>
              <a:gd name="connsiteY2800" fmla="*/ 626861 h 1056130"/>
              <a:gd name="connsiteX2801" fmla="*/ 679788 w 1056130"/>
              <a:gd name="connsiteY2801" fmla="*/ 626861 h 1056130"/>
              <a:gd name="connsiteX2802" fmla="*/ 674363 w 1056130"/>
              <a:gd name="connsiteY2802" fmla="*/ 624149 h 1056130"/>
              <a:gd name="connsiteX2803" fmla="*/ 714328 w 1056130"/>
              <a:gd name="connsiteY2803" fmla="*/ 624149 h 1056130"/>
              <a:gd name="connsiteX2804" fmla="*/ 722081 w 1056130"/>
              <a:gd name="connsiteY2804" fmla="*/ 626549 h 1056130"/>
              <a:gd name="connsiteX2805" fmla="*/ 671555 w 1056130"/>
              <a:gd name="connsiteY2805" fmla="*/ 579047 h 1056130"/>
              <a:gd name="connsiteX2806" fmla="*/ 673475 w 1056130"/>
              <a:gd name="connsiteY2806" fmla="*/ 576935 h 1056130"/>
              <a:gd name="connsiteX2807" fmla="*/ 715096 w 1056130"/>
              <a:gd name="connsiteY2807" fmla="*/ 576935 h 1056130"/>
              <a:gd name="connsiteX2808" fmla="*/ 717208 w 1056130"/>
              <a:gd name="connsiteY2808" fmla="*/ 579167 h 1056130"/>
              <a:gd name="connsiteX2809" fmla="*/ 717208 w 1056130"/>
              <a:gd name="connsiteY2809" fmla="*/ 620525 h 1056130"/>
              <a:gd name="connsiteX2810" fmla="*/ 715264 w 1056130"/>
              <a:gd name="connsiteY2810" fmla="*/ 622589 h 1056130"/>
              <a:gd name="connsiteX2811" fmla="*/ 673331 w 1056130"/>
              <a:gd name="connsiteY2811" fmla="*/ 622589 h 1056130"/>
              <a:gd name="connsiteX2812" fmla="*/ 671531 w 1056130"/>
              <a:gd name="connsiteY2812" fmla="*/ 620669 h 1056130"/>
              <a:gd name="connsiteX2813" fmla="*/ 671531 w 1056130"/>
              <a:gd name="connsiteY2813" fmla="*/ 599858 h 1056130"/>
              <a:gd name="connsiteX2814" fmla="*/ 715576 w 1056130"/>
              <a:gd name="connsiteY2814" fmla="*/ 575471 h 1056130"/>
              <a:gd name="connsiteX2815" fmla="*/ 714520 w 1056130"/>
              <a:gd name="connsiteY2815" fmla="*/ 575471 h 1056130"/>
              <a:gd name="connsiteX2816" fmla="*/ 673715 w 1056130"/>
              <a:gd name="connsiteY2816" fmla="*/ 575471 h 1056130"/>
              <a:gd name="connsiteX2817" fmla="*/ 671531 w 1056130"/>
              <a:gd name="connsiteY2817" fmla="*/ 573359 h 1056130"/>
              <a:gd name="connsiteX2818" fmla="*/ 671531 w 1056130"/>
              <a:gd name="connsiteY2818" fmla="*/ 532266 h 1056130"/>
              <a:gd name="connsiteX2819" fmla="*/ 673931 w 1056130"/>
              <a:gd name="connsiteY2819" fmla="*/ 529865 h 1056130"/>
              <a:gd name="connsiteX2820" fmla="*/ 714496 w 1056130"/>
              <a:gd name="connsiteY2820" fmla="*/ 529865 h 1056130"/>
              <a:gd name="connsiteX2821" fmla="*/ 717136 w 1056130"/>
              <a:gd name="connsiteY2821" fmla="*/ 532266 h 1056130"/>
              <a:gd name="connsiteX2822" fmla="*/ 717136 w 1056130"/>
              <a:gd name="connsiteY2822" fmla="*/ 572831 h 1056130"/>
              <a:gd name="connsiteX2823" fmla="*/ 717136 w 1056130"/>
              <a:gd name="connsiteY2823" fmla="*/ 573623 h 1056130"/>
              <a:gd name="connsiteX2824" fmla="*/ 715576 w 1056130"/>
              <a:gd name="connsiteY2824" fmla="*/ 575471 h 1056130"/>
              <a:gd name="connsiteX2825" fmla="*/ 671555 w 1056130"/>
              <a:gd name="connsiteY2825" fmla="*/ 484476 h 1056130"/>
              <a:gd name="connsiteX2826" fmla="*/ 673451 w 1056130"/>
              <a:gd name="connsiteY2826" fmla="*/ 482628 h 1056130"/>
              <a:gd name="connsiteX2827" fmla="*/ 715072 w 1056130"/>
              <a:gd name="connsiteY2827" fmla="*/ 482628 h 1056130"/>
              <a:gd name="connsiteX2828" fmla="*/ 717185 w 1056130"/>
              <a:gd name="connsiteY2828" fmla="*/ 484860 h 1056130"/>
              <a:gd name="connsiteX2829" fmla="*/ 717185 w 1056130"/>
              <a:gd name="connsiteY2829" fmla="*/ 525953 h 1056130"/>
              <a:gd name="connsiteX2830" fmla="*/ 714784 w 1056130"/>
              <a:gd name="connsiteY2830" fmla="*/ 528185 h 1056130"/>
              <a:gd name="connsiteX2831" fmla="*/ 673451 w 1056130"/>
              <a:gd name="connsiteY2831" fmla="*/ 528185 h 1056130"/>
              <a:gd name="connsiteX2832" fmla="*/ 671531 w 1056130"/>
              <a:gd name="connsiteY2832" fmla="*/ 526361 h 1056130"/>
              <a:gd name="connsiteX2833" fmla="*/ 671555 w 1056130"/>
              <a:gd name="connsiteY2833" fmla="*/ 484476 h 1056130"/>
              <a:gd name="connsiteX2834" fmla="*/ 671555 w 1056130"/>
              <a:gd name="connsiteY2834" fmla="*/ 430997 h 1056130"/>
              <a:gd name="connsiteX2835" fmla="*/ 671555 w 1056130"/>
              <a:gd name="connsiteY2835" fmla="*/ 391008 h 1056130"/>
              <a:gd name="connsiteX2836" fmla="*/ 671555 w 1056130"/>
              <a:gd name="connsiteY2836" fmla="*/ 389424 h 1056130"/>
              <a:gd name="connsiteX2837" fmla="*/ 672995 w 1056130"/>
              <a:gd name="connsiteY2837" fmla="*/ 388104 h 1056130"/>
              <a:gd name="connsiteX2838" fmla="*/ 680364 w 1056130"/>
              <a:gd name="connsiteY2838" fmla="*/ 388104 h 1056130"/>
              <a:gd name="connsiteX2839" fmla="*/ 715120 w 1056130"/>
              <a:gd name="connsiteY2839" fmla="*/ 388104 h 1056130"/>
              <a:gd name="connsiteX2840" fmla="*/ 717208 w 1056130"/>
              <a:gd name="connsiteY2840" fmla="*/ 390096 h 1056130"/>
              <a:gd name="connsiteX2841" fmla="*/ 717208 w 1056130"/>
              <a:gd name="connsiteY2841" fmla="*/ 431669 h 1056130"/>
              <a:gd name="connsiteX2842" fmla="*/ 714952 w 1056130"/>
              <a:gd name="connsiteY2842" fmla="*/ 433758 h 1056130"/>
              <a:gd name="connsiteX2843" fmla="*/ 679116 w 1056130"/>
              <a:gd name="connsiteY2843" fmla="*/ 433758 h 1056130"/>
              <a:gd name="connsiteX2844" fmla="*/ 672779 w 1056130"/>
              <a:gd name="connsiteY2844" fmla="*/ 433758 h 1056130"/>
              <a:gd name="connsiteX2845" fmla="*/ 671507 w 1056130"/>
              <a:gd name="connsiteY2845" fmla="*/ 432533 h 1056130"/>
              <a:gd name="connsiteX2846" fmla="*/ 671555 w 1056130"/>
              <a:gd name="connsiteY2846" fmla="*/ 430997 h 1056130"/>
              <a:gd name="connsiteX2847" fmla="*/ 717161 w 1056130"/>
              <a:gd name="connsiteY2847" fmla="*/ 337170 h 1056130"/>
              <a:gd name="connsiteX2848" fmla="*/ 714760 w 1056130"/>
              <a:gd name="connsiteY2848" fmla="*/ 339570 h 1056130"/>
              <a:gd name="connsiteX2849" fmla="*/ 673787 w 1056130"/>
              <a:gd name="connsiteY2849" fmla="*/ 339570 h 1056130"/>
              <a:gd name="connsiteX2850" fmla="*/ 671507 w 1056130"/>
              <a:gd name="connsiteY2850" fmla="*/ 337170 h 1056130"/>
              <a:gd name="connsiteX2851" fmla="*/ 671507 w 1056130"/>
              <a:gd name="connsiteY2851" fmla="*/ 295861 h 1056130"/>
              <a:gd name="connsiteX2852" fmla="*/ 673643 w 1056130"/>
              <a:gd name="connsiteY2852" fmla="*/ 293724 h 1056130"/>
              <a:gd name="connsiteX2853" fmla="*/ 714952 w 1056130"/>
              <a:gd name="connsiteY2853" fmla="*/ 293724 h 1056130"/>
              <a:gd name="connsiteX2854" fmla="*/ 717136 w 1056130"/>
              <a:gd name="connsiteY2854" fmla="*/ 295861 h 1056130"/>
              <a:gd name="connsiteX2855" fmla="*/ 717136 w 1056130"/>
              <a:gd name="connsiteY2855" fmla="*/ 316647 h 1056130"/>
              <a:gd name="connsiteX2856" fmla="*/ 717161 w 1056130"/>
              <a:gd name="connsiteY2856" fmla="*/ 343242 h 1056130"/>
              <a:gd name="connsiteX2857" fmla="*/ 717161 w 1056130"/>
              <a:gd name="connsiteY2857" fmla="*/ 384335 h 1056130"/>
              <a:gd name="connsiteX2858" fmla="*/ 714760 w 1056130"/>
              <a:gd name="connsiteY2858" fmla="*/ 386544 h 1056130"/>
              <a:gd name="connsiteX2859" fmla="*/ 673715 w 1056130"/>
              <a:gd name="connsiteY2859" fmla="*/ 386544 h 1056130"/>
              <a:gd name="connsiteX2860" fmla="*/ 671507 w 1056130"/>
              <a:gd name="connsiteY2860" fmla="*/ 384455 h 1056130"/>
              <a:gd name="connsiteX2861" fmla="*/ 671507 w 1056130"/>
              <a:gd name="connsiteY2861" fmla="*/ 343122 h 1056130"/>
              <a:gd name="connsiteX2862" fmla="*/ 673451 w 1056130"/>
              <a:gd name="connsiteY2862" fmla="*/ 341058 h 1056130"/>
              <a:gd name="connsiteX2863" fmla="*/ 715048 w 1056130"/>
              <a:gd name="connsiteY2863" fmla="*/ 341058 h 1056130"/>
              <a:gd name="connsiteX2864" fmla="*/ 717161 w 1056130"/>
              <a:gd name="connsiteY2864" fmla="*/ 343242 h 1056130"/>
              <a:gd name="connsiteX2865" fmla="*/ 717161 w 1056130"/>
              <a:gd name="connsiteY2865" fmla="*/ 289836 h 1056130"/>
              <a:gd name="connsiteX2866" fmla="*/ 715048 w 1056130"/>
              <a:gd name="connsiteY2866" fmla="*/ 292044 h 1056130"/>
              <a:gd name="connsiteX2867" fmla="*/ 673691 w 1056130"/>
              <a:gd name="connsiteY2867" fmla="*/ 292044 h 1056130"/>
              <a:gd name="connsiteX2868" fmla="*/ 671531 w 1056130"/>
              <a:gd name="connsiteY2868" fmla="*/ 289956 h 1056130"/>
              <a:gd name="connsiteX2869" fmla="*/ 671531 w 1056130"/>
              <a:gd name="connsiteY2869" fmla="*/ 269145 h 1056130"/>
              <a:gd name="connsiteX2870" fmla="*/ 671531 w 1056130"/>
              <a:gd name="connsiteY2870" fmla="*/ 249031 h 1056130"/>
              <a:gd name="connsiteX2871" fmla="*/ 673739 w 1056130"/>
              <a:gd name="connsiteY2871" fmla="*/ 246630 h 1056130"/>
              <a:gd name="connsiteX2872" fmla="*/ 714760 w 1056130"/>
              <a:gd name="connsiteY2872" fmla="*/ 246630 h 1056130"/>
              <a:gd name="connsiteX2873" fmla="*/ 717161 w 1056130"/>
              <a:gd name="connsiteY2873" fmla="*/ 248887 h 1056130"/>
              <a:gd name="connsiteX2874" fmla="*/ 717161 w 1056130"/>
              <a:gd name="connsiteY2874" fmla="*/ 289836 h 1056130"/>
              <a:gd name="connsiteX2875" fmla="*/ 717161 w 1056130"/>
              <a:gd name="connsiteY2875" fmla="*/ 222243 h 1056130"/>
              <a:gd name="connsiteX2876" fmla="*/ 717161 w 1056130"/>
              <a:gd name="connsiteY2876" fmla="*/ 242790 h 1056130"/>
              <a:gd name="connsiteX2877" fmla="*/ 715192 w 1056130"/>
              <a:gd name="connsiteY2877" fmla="*/ 244878 h 1056130"/>
              <a:gd name="connsiteX2878" fmla="*/ 673307 w 1056130"/>
              <a:gd name="connsiteY2878" fmla="*/ 244878 h 1056130"/>
              <a:gd name="connsiteX2879" fmla="*/ 671531 w 1056130"/>
              <a:gd name="connsiteY2879" fmla="*/ 242910 h 1056130"/>
              <a:gd name="connsiteX2880" fmla="*/ 671531 w 1056130"/>
              <a:gd name="connsiteY2880" fmla="*/ 201289 h 1056130"/>
              <a:gd name="connsiteX2881" fmla="*/ 673763 w 1056130"/>
              <a:gd name="connsiteY2881" fmla="*/ 199249 h 1056130"/>
              <a:gd name="connsiteX2882" fmla="*/ 686917 w 1056130"/>
              <a:gd name="connsiteY2882" fmla="*/ 199249 h 1056130"/>
              <a:gd name="connsiteX2883" fmla="*/ 714568 w 1056130"/>
              <a:gd name="connsiteY2883" fmla="*/ 199249 h 1056130"/>
              <a:gd name="connsiteX2884" fmla="*/ 717208 w 1056130"/>
              <a:gd name="connsiteY2884" fmla="*/ 201961 h 1056130"/>
              <a:gd name="connsiteX2885" fmla="*/ 673427 w 1056130"/>
              <a:gd name="connsiteY2885" fmla="*/ 10489 h 1056130"/>
              <a:gd name="connsiteX2886" fmla="*/ 715048 w 1056130"/>
              <a:gd name="connsiteY2886" fmla="*/ 10489 h 1056130"/>
              <a:gd name="connsiteX2887" fmla="*/ 717161 w 1056130"/>
              <a:gd name="connsiteY2887" fmla="*/ 12722 h 1056130"/>
              <a:gd name="connsiteX2888" fmla="*/ 717161 w 1056130"/>
              <a:gd name="connsiteY2888" fmla="*/ 53815 h 1056130"/>
              <a:gd name="connsiteX2889" fmla="*/ 714760 w 1056130"/>
              <a:gd name="connsiteY2889" fmla="*/ 56047 h 1056130"/>
              <a:gd name="connsiteX2890" fmla="*/ 673955 w 1056130"/>
              <a:gd name="connsiteY2890" fmla="*/ 56047 h 1056130"/>
              <a:gd name="connsiteX2891" fmla="*/ 671555 w 1056130"/>
              <a:gd name="connsiteY2891" fmla="*/ 53647 h 1056130"/>
              <a:gd name="connsiteX2892" fmla="*/ 671555 w 1056130"/>
              <a:gd name="connsiteY2892" fmla="*/ 12602 h 1056130"/>
              <a:gd name="connsiteX2893" fmla="*/ 673427 w 1056130"/>
              <a:gd name="connsiteY2893" fmla="*/ 10489 h 1056130"/>
              <a:gd name="connsiteX2894" fmla="*/ 672923 w 1056130"/>
              <a:gd name="connsiteY2894" fmla="*/ 57631 h 1056130"/>
              <a:gd name="connsiteX2895" fmla="*/ 681084 w 1056130"/>
              <a:gd name="connsiteY2895" fmla="*/ 57631 h 1056130"/>
              <a:gd name="connsiteX2896" fmla="*/ 715024 w 1056130"/>
              <a:gd name="connsiteY2896" fmla="*/ 57631 h 1056130"/>
              <a:gd name="connsiteX2897" fmla="*/ 717161 w 1056130"/>
              <a:gd name="connsiteY2897" fmla="*/ 59815 h 1056130"/>
              <a:gd name="connsiteX2898" fmla="*/ 717161 w 1056130"/>
              <a:gd name="connsiteY2898" fmla="*/ 101124 h 1056130"/>
              <a:gd name="connsiteX2899" fmla="*/ 714760 w 1056130"/>
              <a:gd name="connsiteY2899" fmla="*/ 103381 h 1056130"/>
              <a:gd name="connsiteX2900" fmla="*/ 673739 w 1056130"/>
              <a:gd name="connsiteY2900" fmla="*/ 103381 h 1056130"/>
              <a:gd name="connsiteX2901" fmla="*/ 671507 w 1056130"/>
              <a:gd name="connsiteY2901" fmla="*/ 100980 h 1056130"/>
              <a:gd name="connsiteX2902" fmla="*/ 671507 w 1056130"/>
              <a:gd name="connsiteY2902" fmla="*/ 60007 h 1056130"/>
              <a:gd name="connsiteX2903" fmla="*/ 671507 w 1056130"/>
              <a:gd name="connsiteY2903" fmla="*/ 58951 h 1056130"/>
              <a:gd name="connsiteX2904" fmla="*/ 672923 w 1056130"/>
              <a:gd name="connsiteY2904" fmla="*/ 57631 h 1056130"/>
              <a:gd name="connsiteX2905" fmla="*/ 714760 w 1056130"/>
              <a:gd name="connsiteY2905" fmla="*/ 150475 h 1056130"/>
              <a:gd name="connsiteX2906" fmla="*/ 673715 w 1056130"/>
              <a:gd name="connsiteY2906" fmla="*/ 150475 h 1056130"/>
              <a:gd name="connsiteX2907" fmla="*/ 671507 w 1056130"/>
              <a:gd name="connsiteY2907" fmla="*/ 148410 h 1056130"/>
              <a:gd name="connsiteX2908" fmla="*/ 671507 w 1056130"/>
              <a:gd name="connsiteY2908" fmla="*/ 107053 h 1056130"/>
              <a:gd name="connsiteX2909" fmla="*/ 673451 w 1056130"/>
              <a:gd name="connsiteY2909" fmla="*/ 104989 h 1056130"/>
              <a:gd name="connsiteX2910" fmla="*/ 715048 w 1056130"/>
              <a:gd name="connsiteY2910" fmla="*/ 104989 h 1056130"/>
              <a:gd name="connsiteX2911" fmla="*/ 717161 w 1056130"/>
              <a:gd name="connsiteY2911" fmla="*/ 107197 h 1056130"/>
              <a:gd name="connsiteX2912" fmla="*/ 717161 w 1056130"/>
              <a:gd name="connsiteY2912" fmla="*/ 148218 h 1056130"/>
              <a:gd name="connsiteX2913" fmla="*/ 714760 w 1056130"/>
              <a:gd name="connsiteY2913" fmla="*/ 150475 h 1056130"/>
              <a:gd name="connsiteX2914" fmla="*/ 673283 w 1056130"/>
              <a:gd name="connsiteY2914" fmla="*/ 152035 h 1056130"/>
              <a:gd name="connsiteX2915" fmla="*/ 715120 w 1056130"/>
              <a:gd name="connsiteY2915" fmla="*/ 152035 h 1056130"/>
              <a:gd name="connsiteX2916" fmla="*/ 717113 w 1056130"/>
              <a:gd name="connsiteY2916" fmla="*/ 154147 h 1056130"/>
              <a:gd name="connsiteX2917" fmla="*/ 717113 w 1056130"/>
              <a:gd name="connsiteY2917" fmla="*/ 195456 h 1056130"/>
              <a:gd name="connsiteX2918" fmla="*/ 714712 w 1056130"/>
              <a:gd name="connsiteY2918" fmla="*/ 197688 h 1056130"/>
              <a:gd name="connsiteX2919" fmla="*/ 673475 w 1056130"/>
              <a:gd name="connsiteY2919" fmla="*/ 197688 h 1056130"/>
              <a:gd name="connsiteX2920" fmla="*/ 671531 w 1056130"/>
              <a:gd name="connsiteY2920" fmla="*/ 195864 h 1056130"/>
              <a:gd name="connsiteX2921" fmla="*/ 671531 w 1056130"/>
              <a:gd name="connsiteY2921" fmla="*/ 153739 h 1056130"/>
              <a:gd name="connsiteX2922" fmla="*/ 673331 w 1056130"/>
              <a:gd name="connsiteY2922" fmla="*/ 152035 h 1056130"/>
              <a:gd name="connsiteX2923" fmla="*/ 673283 w 1056130"/>
              <a:gd name="connsiteY2923" fmla="*/ 435270 h 1056130"/>
              <a:gd name="connsiteX2924" fmla="*/ 715168 w 1056130"/>
              <a:gd name="connsiteY2924" fmla="*/ 435270 h 1056130"/>
              <a:gd name="connsiteX2925" fmla="*/ 717136 w 1056130"/>
              <a:gd name="connsiteY2925" fmla="*/ 437310 h 1056130"/>
              <a:gd name="connsiteX2926" fmla="*/ 717136 w 1056130"/>
              <a:gd name="connsiteY2926" fmla="*/ 478667 h 1056130"/>
              <a:gd name="connsiteX2927" fmla="*/ 714736 w 1056130"/>
              <a:gd name="connsiteY2927" fmla="*/ 480923 h 1056130"/>
              <a:gd name="connsiteX2928" fmla="*/ 673451 w 1056130"/>
              <a:gd name="connsiteY2928" fmla="*/ 480923 h 1056130"/>
              <a:gd name="connsiteX2929" fmla="*/ 671531 w 1056130"/>
              <a:gd name="connsiteY2929" fmla="*/ 479099 h 1056130"/>
              <a:gd name="connsiteX2930" fmla="*/ 671531 w 1056130"/>
              <a:gd name="connsiteY2930" fmla="*/ 436950 h 1056130"/>
              <a:gd name="connsiteX2931" fmla="*/ 673307 w 1056130"/>
              <a:gd name="connsiteY2931" fmla="*/ 435342 h 1056130"/>
              <a:gd name="connsiteX2932" fmla="*/ 674051 w 1056130"/>
              <a:gd name="connsiteY2932" fmla="*/ 626741 h 1056130"/>
              <a:gd name="connsiteX2933" fmla="*/ 671315 w 1056130"/>
              <a:gd name="connsiteY2933" fmla="*/ 626741 h 1056130"/>
              <a:gd name="connsiteX2934" fmla="*/ 630510 w 1056130"/>
              <a:gd name="connsiteY2934" fmla="*/ 626741 h 1056130"/>
              <a:gd name="connsiteX2935" fmla="*/ 625925 w 1056130"/>
              <a:gd name="connsiteY2935" fmla="*/ 624053 h 1056130"/>
              <a:gd name="connsiteX2936" fmla="*/ 628806 w 1056130"/>
              <a:gd name="connsiteY2936" fmla="*/ 624053 h 1056130"/>
              <a:gd name="connsiteX2937" fmla="*/ 667786 w 1056130"/>
              <a:gd name="connsiteY2937" fmla="*/ 624053 h 1056130"/>
              <a:gd name="connsiteX2938" fmla="*/ 674075 w 1056130"/>
              <a:gd name="connsiteY2938" fmla="*/ 626813 h 1056130"/>
              <a:gd name="connsiteX2939" fmla="*/ 669899 w 1056130"/>
              <a:gd name="connsiteY2939" fmla="*/ 242502 h 1056130"/>
              <a:gd name="connsiteX2940" fmla="*/ 667690 w 1056130"/>
              <a:gd name="connsiteY2940" fmla="*/ 244902 h 1056130"/>
              <a:gd name="connsiteX2941" fmla="*/ 626381 w 1056130"/>
              <a:gd name="connsiteY2941" fmla="*/ 244902 h 1056130"/>
              <a:gd name="connsiteX2942" fmla="*/ 624269 w 1056130"/>
              <a:gd name="connsiteY2942" fmla="*/ 242646 h 1056130"/>
              <a:gd name="connsiteX2943" fmla="*/ 624269 w 1056130"/>
              <a:gd name="connsiteY2943" fmla="*/ 201385 h 1056130"/>
              <a:gd name="connsiteX2944" fmla="*/ 626237 w 1056130"/>
              <a:gd name="connsiteY2944" fmla="*/ 199321 h 1056130"/>
              <a:gd name="connsiteX2945" fmla="*/ 668074 w 1056130"/>
              <a:gd name="connsiteY2945" fmla="*/ 199321 h 1056130"/>
              <a:gd name="connsiteX2946" fmla="*/ 669923 w 1056130"/>
              <a:gd name="connsiteY2946" fmla="*/ 201241 h 1056130"/>
              <a:gd name="connsiteX2947" fmla="*/ 669923 w 1056130"/>
              <a:gd name="connsiteY2947" fmla="*/ 222051 h 1056130"/>
              <a:gd name="connsiteX2948" fmla="*/ 669923 w 1056130"/>
              <a:gd name="connsiteY2948" fmla="*/ 242574 h 1056130"/>
              <a:gd name="connsiteX2949" fmla="*/ 669899 w 1056130"/>
              <a:gd name="connsiteY2949" fmla="*/ 195600 h 1056130"/>
              <a:gd name="connsiteX2950" fmla="*/ 667882 w 1056130"/>
              <a:gd name="connsiteY2950" fmla="*/ 197640 h 1056130"/>
              <a:gd name="connsiteX2951" fmla="*/ 626309 w 1056130"/>
              <a:gd name="connsiteY2951" fmla="*/ 197640 h 1056130"/>
              <a:gd name="connsiteX2952" fmla="*/ 624269 w 1056130"/>
              <a:gd name="connsiteY2952" fmla="*/ 195624 h 1056130"/>
              <a:gd name="connsiteX2953" fmla="*/ 624269 w 1056130"/>
              <a:gd name="connsiteY2953" fmla="*/ 154099 h 1056130"/>
              <a:gd name="connsiteX2954" fmla="*/ 626285 w 1056130"/>
              <a:gd name="connsiteY2954" fmla="*/ 152059 h 1056130"/>
              <a:gd name="connsiteX2955" fmla="*/ 667882 w 1056130"/>
              <a:gd name="connsiteY2955" fmla="*/ 152059 h 1056130"/>
              <a:gd name="connsiteX2956" fmla="*/ 669923 w 1056130"/>
              <a:gd name="connsiteY2956" fmla="*/ 154099 h 1056130"/>
              <a:gd name="connsiteX2957" fmla="*/ 669923 w 1056130"/>
              <a:gd name="connsiteY2957" fmla="*/ 174886 h 1056130"/>
              <a:gd name="connsiteX2958" fmla="*/ 669923 w 1056130"/>
              <a:gd name="connsiteY2958" fmla="*/ 195672 h 1056130"/>
              <a:gd name="connsiteX2959" fmla="*/ 624293 w 1056130"/>
              <a:gd name="connsiteY2959" fmla="*/ 248551 h 1056130"/>
              <a:gd name="connsiteX2960" fmla="*/ 626309 w 1056130"/>
              <a:gd name="connsiteY2960" fmla="*/ 246486 h 1056130"/>
              <a:gd name="connsiteX2961" fmla="*/ 667930 w 1056130"/>
              <a:gd name="connsiteY2961" fmla="*/ 246486 h 1056130"/>
              <a:gd name="connsiteX2962" fmla="*/ 669947 w 1056130"/>
              <a:gd name="connsiteY2962" fmla="*/ 248551 h 1056130"/>
              <a:gd name="connsiteX2963" fmla="*/ 669947 w 1056130"/>
              <a:gd name="connsiteY2963" fmla="*/ 290148 h 1056130"/>
              <a:gd name="connsiteX2964" fmla="*/ 668074 w 1056130"/>
              <a:gd name="connsiteY2964" fmla="*/ 292044 h 1056130"/>
              <a:gd name="connsiteX2965" fmla="*/ 626429 w 1056130"/>
              <a:gd name="connsiteY2965" fmla="*/ 292044 h 1056130"/>
              <a:gd name="connsiteX2966" fmla="*/ 624269 w 1056130"/>
              <a:gd name="connsiteY2966" fmla="*/ 289908 h 1056130"/>
              <a:gd name="connsiteX2967" fmla="*/ 624293 w 1056130"/>
              <a:gd name="connsiteY2967" fmla="*/ 295452 h 1056130"/>
              <a:gd name="connsiteX2968" fmla="*/ 626549 w 1056130"/>
              <a:gd name="connsiteY2968" fmla="*/ 293652 h 1056130"/>
              <a:gd name="connsiteX2969" fmla="*/ 665218 w 1056130"/>
              <a:gd name="connsiteY2969" fmla="*/ 293652 h 1056130"/>
              <a:gd name="connsiteX2970" fmla="*/ 668122 w 1056130"/>
              <a:gd name="connsiteY2970" fmla="*/ 293652 h 1056130"/>
              <a:gd name="connsiteX2971" fmla="*/ 669947 w 1056130"/>
              <a:gd name="connsiteY2971" fmla="*/ 295596 h 1056130"/>
              <a:gd name="connsiteX2972" fmla="*/ 669947 w 1056130"/>
              <a:gd name="connsiteY2972" fmla="*/ 316647 h 1056130"/>
              <a:gd name="connsiteX2973" fmla="*/ 669947 w 1056130"/>
              <a:gd name="connsiteY2973" fmla="*/ 337170 h 1056130"/>
              <a:gd name="connsiteX2974" fmla="*/ 667834 w 1056130"/>
              <a:gd name="connsiteY2974" fmla="*/ 339378 h 1056130"/>
              <a:gd name="connsiteX2975" fmla="*/ 626261 w 1056130"/>
              <a:gd name="connsiteY2975" fmla="*/ 339378 h 1056130"/>
              <a:gd name="connsiteX2976" fmla="*/ 624293 w 1056130"/>
              <a:gd name="connsiteY2976" fmla="*/ 337554 h 1056130"/>
              <a:gd name="connsiteX2977" fmla="*/ 624293 w 1056130"/>
              <a:gd name="connsiteY2977" fmla="*/ 532098 h 1056130"/>
              <a:gd name="connsiteX2978" fmla="*/ 626501 w 1056130"/>
              <a:gd name="connsiteY2978" fmla="*/ 529697 h 1056130"/>
              <a:gd name="connsiteX2979" fmla="*/ 667834 w 1056130"/>
              <a:gd name="connsiteY2979" fmla="*/ 529697 h 1056130"/>
              <a:gd name="connsiteX2980" fmla="*/ 669947 w 1056130"/>
              <a:gd name="connsiteY2980" fmla="*/ 531906 h 1056130"/>
              <a:gd name="connsiteX2981" fmla="*/ 669947 w 1056130"/>
              <a:gd name="connsiteY2981" fmla="*/ 572999 h 1056130"/>
              <a:gd name="connsiteX2982" fmla="*/ 667546 w 1056130"/>
              <a:gd name="connsiteY2982" fmla="*/ 575279 h 1056130"/>
              <a:gd name="connsiteX2983" fmla="*/ 626525 w 1056130"/>
              <a:gd name="connsiteY2983" fmla="*/ 575279 h 1056130"/>
              <a:gd name="connsiteX2984" fmla="*/ 624269 w 1056130"/>
              <a:gd name="connsiteY2984" fmla="*/ 572879 h 1056130"/>
              <a:gd name="connsiteX2985" fmla="*/ 624269 w 1056130"/>
              <a:gd name="connsiteY2985" fmla="*/ 532266 h 1056130"/>
              <a:gd name="connsiteX2986" fmla="*/ 669899 w 1056130"/>
              <a:gd name="connsiteY2986" fmla="*/ 526217 h 1056130"/>
              <a:gd name="connsiteX2987" fmla="*/ 668002 w 1056130"/>
              <a:gd name="connsiteY2987" fmla="*/ 528113 h 1056130"/>
              <a:gd name="connsiteX2988" fmla="*/ 626429 w 1056130"/>
              <a:gd name="connsiteY2988" fmla="*/ 528113 h 1056130"/>
              <a:gd name="connsiteX2989" fmla="*/ 624269 w 1056130"/>
              <a:gd name="connsiteY2989" fmla="*/ 525953 h 1056130"/>
              <a:gd name="connsiteX2990" fmla="*/ 624269 w 1056130"/>
              <a:gd name="connsiteY2990" fmla="*/ 484668 h 1056130"/>
              <a:gd name="connsiteX2991" fmla="*/ 626309 w 1056130"/>
              <a:gd name="connsiteY2991" fmla="*/ 482628 h 1056130"/>
              <a:gd name="connsiteX2992" fmla="*/ 667906 w 1056130"/>
              <a:gd name="connsiteY2992" fmla="*/ 482628 h 1056130"/>
              <a:gd name="connsiteX2993" fmla="*/ 669923 w 1056130"/>
              <a:gd name="connsiteY2993" fmla="*/ 484692 h 1056130"/>
              <a:gd name="connsiteX2994" fmla="*/ 669923 w 1056130"/>
              <a:gd name="connsiteY2994" fmla="*/ 526289 h 1056130"/>
              <a:gd name="connsiteX2995" fmla="*/ 624293 w 1056130"/>
              <a:gd name="connsiteY2995" fmla="*/ 390096 h 1056130"/>
              <a:gd name="connsiteX2996" fmla="*/ 626333 w 1056130"/>
              <a:gd name="connsiteY2996" fmla="*/ 388056 h 1056130"/>
              <a:gd name="connsiteX2997" fmla="*/ 667930 w 1056130"/>
              <a:gd name="connsiteY2997" fmla="*/ 388056 h 1056130"/>
              <a:gd name="connsiteX2998" fmla="*/ 669947 w 1056130"/>
              <a:gd name="connsiteY2998" fmla="*/ 390072 h 1056130"/>
              <a:gd name="connsiteX2999" fmla="*/ 669947 w 1056130"/>
              <a:gd name="connsiteY2999" fmla="*/ 410883 h 1056130"/>
              <a:gd name="connsiteX3000" fmla="*/ 669947 w 1056130"/>
              <a:gd name="connsiteY3000" fmla="*/ 431669 h 1056130"/>
              <a:gd name="connsiteX3001" fmla="*/ 667930 w 1056130"/>
              <a:gd name="connsiteY3001" fmla="*/ 433710 h 1056130"/>
              <a:gd name="connsiteX3002" fmla="*/ 626309 w 1056130"/>
              <a:gd name="connsiteY3002" fmla="*/ 433710 h 1056130"/>
              <a:gd name="connsiteX3003" fmla="*/ 624269 w 1056130"/>
              <a:gd name="connsiteY3003" fmla="*/ 431669 h 1056130"/>
              <a:gd name="connsiteX3004" fmla="*/ 624293 w 1056130"/>
              <a:gd name="connsiteY3004" fmla="*/ 342978 h 1056130"/>
              <a:gd name="connsiteX3005" fmla="*/ 626333 w 1056130"/>
              <a:gd name="connsiteY3005" fmla="*/ 340986 h 1056130"/>
              <a:gd name="connsiteX3006" fmla="*/ 667930 w 1056130"/>
              <a:gd name="connsiteY3006" fmla="*/ 340986 h 1056130"/>
              <a:gd name="connsiteX3007" fmla="*/ 669947 w 1056130"/>
              <a:gd name="connsiteY3007" fmla="*/ 343002 h 1056130"/>
              <a:gd name="connsiteX3008" fmla="*/ 669947 w 1056130"/>
              <a:gd name="connsiteY3008" fmla="*/ 384599 h 1056130"/>
              <a:gd name="connsiteX3009" fmla="*/ 668050 w 1056130"/>
              <a:gd name="connsiteY3009" fmla="*/ 386448 h 1056130"/>
              <a:gd name="connsiteX3010" fmla="*/ 626165 w 1056130"/>
              <a:gd name="connsiteY3010" fmla="*/ 386448 h 1056130"/>
              <a:gd name="connsiteX3011" fmla="*/ 624269 w 1056130"/>
              <a:gd name="connsiteY3011" fmla="*/ 384575 h 1056130"/>
              <a:gd name="connsiteX3012" fmla="*/ 669899 w 1056130"/>
              <a:gd name="connsiteY3012" fmla="*/ 478571 h 1056130"/>
              <a:gd name="connsiteX3013" fmla="*/ 667690 w 1056130"/>
              <a:gd name="connsiteY3013" fmla="*/ 480971 h 1056130"/>
              <a:gd name="connsiteX3014" fmla="*/ 626381 w 1056130"/>
              <a:gd name="connsiteY3014" fmla="*/ 480971 h 1056130"/>
              <a:gd name="connsiteX3015" fmla="*/ 624269 w 1056130"/>
              <a:gd name="connsiteY3015" fmla="*/ 478739 h 1056130"/>
              <a:gd name="connsiteX3016" fmla="*/ 624269 w 1056130"/>
              <a:gd name="connsiteY3016" fmla="*/ 437454 h 1056130"/>
              <a:gd name="connsiteX3017" fmla="*/ 626237 w 1056130"/>
              <a:gd name="connsiteY3017" fmla="*/ 435366 h 1056130"/>
              <a:gd name="connsiteX3018" fmla="*/ 668098 w 1056130"/>
              <a:gd name="connsiteY3018" fmla="*/ 435366 h 1056130"/>
              <a:gd name="connsiteX3019" fmla="*/ 669923 w 1056130"/>
              <a:gd name="connsiteY3019" fmla="*/ 437310 h 1056130"/>
              <a:gd name="connsiteX3020" fmla="*/ 669923 w 1056130"/>
              <a:gd name="connsiteY3020" fmla="*/ 458097 h 1056130"/>
              <a:gd name="connsiteX3021" fmla="*/ 669923 w 1056130"/>
              <a:gd name="connsiteY3021" fmla="*/ 478643 h 1056130"/>
              <a:gd name="connsiteX3022" fmla="*/ 624293 w 1056130"/>
              <a:gd name="connsiteY3022" fmla="*/ 578927 h 1056130"/>
              <a:gd name="connsiteX3023" fmla="*/ 626333 w 1056130"/>
              <a:gd name="connsiteY3023" fmla="*/ 576863 h 1056130"/>
              <a:gd name="connsiteX3024" fmla="*/ 667930 w 1056130"/>
              <a:gd name="connsiteY3024" fmla="*/ 576863 h 1056130"/>
              <a:gd name="connsiteX3025" fmla="*/ 669947 w 1056130"/>
              <a:gd name="connsiteY3025" fmla="*/ 578927 h 1056130"/>
              <a:gd name="connsiteX3026" fmla="*/ 669947 w 1056130"/>
              <a:gd name="connsiteY3026" fmla="*/ 620525 h 1056130"/>
              <a:gd name="connsiteX3027" fmla="*/ 667906 w 1056130"/>
              <a:gd name="connsiteY3027" fmla="*/ 622517 h 1056130"/>
              <a:gd name="connsiteX3028" fmla="*/ 626309 w 1056130"/>
              <a:gd name="connsiteY3028" fmla="*/ 622517 h 1056130"/>
              <a:gd name="connsiteX3029" fmla="*/ 624269 w 1056130"/>
              <a:gd name="connsiteY3029" fmla="*/ 620501 h 1056130"/>
              <a:gd name="connsiteX3030" fmla="*/ 624293 w 1056130"/>
              <a:gd name="connsiteY3030" fmla="*/ 12458 h 1056130"/>
              <a:gd name="connsiteX3031" fmla="*/ 626309 w 1056130"/>
              <a:gd name="connsiteY3031" fmla="*/ 10393 h 1056130"/>
              <a:gd name="connsiteX3032" fmla="*/ 667906 w 1056130"/>
              <a:gd name="connsiteY3032" fmla="*/ 10393 h 1056130"/>
              <a:gd name="connsiteX3033" fmla="*/ 669947 w 1056130"/>
              <a:gd name="connsiteY3033" fmla="*/ 12434 h 1056130"/>
              <a:gd name="connsiteX3034" fmla="*/ 669947 w 1056130"/>
              <a:gd name="connsiteY3034" fmla="*/ 53767 h 1056130"/>
              <a:gd name="connsiteX3035" fmla="*/ 667810 w 1056130"/>
              <a:gd name="connsiteY3035" fmla="*/ 55951 h 1056130"/>
              <a:gd name="connsiteX3036" fmla="*/ 626453 w 1056130"/>
              <a:gd name="connsiteY3036" fmla="*/ 55951 h 1056130"/>
              <a:gd name="connsiteX3037" fmla="*/ 624269 w 1056130"/>
              <a:gd name="connsiteY3037" fmla="*/ 53815 h 1056130"/>
              <a:gd name="connsiteX3038" fmla="*/ 624293 w 1056130"/>
              <a:gd name="connsiteY3038" fmla="*/ 59575 h 1056130"/>
              <a:gd name="connsiteX3039" fmla="*/ 626309 w 1056130"/>
              <a:gd name="connsiteY3039" fmla="*/ 57535 h 1056130"/>
              <a:gd name="connsiteX3040" fmla="*/ 667906 w 1056130"/>
              <a:gd name="connsiteY3040" fmla="*/ 57535 h 1056130"/>
              <a:gd name="connsiteX3041" fmla="*/ 669947 w 1056130"/>
              <a:gd name="connsiteY3041" fmla="*/ 59791 h 1056130"/>
              <a:gd name="connsiteX3042" fmla="*/ 669947 w 1056130"/>
              <a:gd name="connsiteY3042" fmla="*/ 80578 h 1056130"/>
              <a:gd name="connsiteX3043" fmla="*/ 669947 w 1056130"/>
              <a:gd name="connsiteY3043" fmla="*/ 101100 h 1056130"/>
              <a:gd name="connsiteX3044" fmla="*/ 667810 w 1056130"/>
              <a:gd name="connsiteY3044" fmla="*/ 103285 h 1056130"/>
              <a:gd name="connsiteX3045" fmla="*/ 626453 w 1056130"/>
              <a:gd name="connsiteY3045" fmla="*/ 103285 h 1056130"/>
              <a:gd name="connsiteX3046" fmla="*/ 624269 w 1056130"/>
              <a:gd name="connsiteY3046" fmla="*/ 101148 h 1056130"/>
              <a:gd name="connsiteX3047" fmla="*/ 624293 w 1056130"/>
              <a:gd name="connsiteY3047" fmla="*/ 106813 h 1056130"/>
              <a:gd name="connsiteX3048" fmla="*/ 626117 w 1056130"/>
              <a:gd name="connsiteY3048" fmla="*/ 104869 h 1056130"/>
              <a:gd name="connsiteX3049" fmla="*/ 668242 w 1056130"/>
              <a:gd name="connsiteY3049" fmla="*/ 104869 h 1056130"/>
              <a:gd name="connsiteX3050" fmla="*/ 669995 w 1056130"/>
              <a:gd name="connsiteY3050" fmla="*/ 106693 h 1056130"/>
              <a:gd name="connsiteX3051" fmla="*/ 669995 w 1056130"/>
              <a:gd name="connsiteY3051" fmla="*/ 148554 h 1056130"/>
              <a:gd name="connsiteX3052" fmla="*/ 667786 w 1056130"/>
              <a:gd name="connsiteY3052" fmla="*/ 150379 h 1056130"/>
              <a:gd name="connsiteX3053" fmla="*/ 630582 w 1056130"/>
              <a:gd name="connsiteY3053" fmla="*/ 150379 h 1056130"/>
              <a:gd name="connsiteX3054" fmla="*/ 626117 w 1056130"/>
              <a:gd name="connsiteY3054" fmla="*/ 150379 h 1056130"/>
              <a:gd name="connsiteX3055" fmla="*/ 624269 w 1056130"/>
              <a:gd name="connsiteY3055" fmla="*/ 148434 h 1056130"/>
              <a:gd name="connsiteX3056" fmla="*/ 624269 w 1056130"/>
              <a:gd name="connsiteY3056" fmla="*/ 106933 h 1056130"/>
              <a:gd name="connsiteX3057" fmla="*/ 625157 w 1056130"/>
              <a:gd name="connsiteY3057" fmla="*/ 626285 h 1056130"/>
              <a:gd name="connsiteX3058" fmla="*/ 623621 w 1056130"/>
              <a:gd name="connsiteY3058" fmla="*/ 626669 h 1056130"/>
              <a:gd name="connsiteX3059" fmla="*/ 580992 w 1056130"/>
              <a:gd name="connsiteY3059" fmla="*/ 626669 h 1056130"/>
              <a:gd name="connsiteX3060" fmla="*/ 577967 w 1056130"/>
              <a:gd name="connsiteY3060" fmla="*/ 624029 h 1056130"/>
              <a:gd name="connsiteX3061" fmla="*/ 594481 w 1056130"/>
              <a:gd name="connsiteY3061" fmla="*/ 624029 h 1056130"/>
              <a:gd name="connsiteX3062" fmla="*/ 620525 w 1056130"/>
              <a:gd name="connsiteY3062" fmla="*/ 624029 h 1056130"/>
              <a:gd name="connsiteX3063" fmla="*/ 625133 w 1056130"/>
              <a:gd name="connsiteY3063" fmla="*/ 626405 h 1056130"/>
              <a:gd name="connsiteX3064" fmla="*/ 620909 w 1056130"/>
              <a:gd name="connsiteY3064" fmla="*/ 622493 h 1056130"/>
              <a:gd name="connsiteX3065" fmla="*/ 578999 w 1056130"/>
              <a:gd name="connsiteY3065" fmla="*/ 622493 h 1056130"/>
              <a:gd name="connsiteX3066" fmla="*/ 577199 w 1056130"/>
              <a:gd name="connsiteY3066" fmla="*/ 620573 h 1056130"/>
              <a:gd name="connsiteX3067" fmla="*/ 577199 w 1056130"/>
              <a:gd name="connsiteY3067" fmla="*/ 579047 h 1056130"/>
              <a:gd name="connsiteX3068" fmla="*/ 579119 w 1056130"/>
              <a:gd name="connsiteY3068" fmla="*/ 576935 h 1056130"/>
              <a:gd name="connsiteX3069" fmla="*/ 620741 w 1056130"/>
              <a:gd name="connsiteY3069" fmla="*/ 576935 h 1056130"/>
              <a:gd name="connsiteX3070" fmla="*/ 622685 w 1056130"/>
              <a:gd name="connsiteY3070" fmla="*/ 578759 h 1056130"/>
              <a:gd name="connsiteX3071" fmla="*/ 622685 w 1056130"/>
              <a:gd name="connsiteY3071" fmla="*/ 620909 h 1056130"/>
              <a:gd name="connsiteX3072" fmla="*/ 620885 w 1056130"/>
              <a:gd name="connsiteY3072" fmla="*/ 622613 h 1056130"/>
              <a:gd name="connsiteX3073" fmla="*/ 577223 w 1056130"/>
              <a:gd name="connsiteY3073" fmla="*/ 531786 h 1056130"/>
              <a:gd name="connsiteX3074" fmla="*/ 579384 w 1056130"/>
              <a:gd name="connsiteY3074" fmla="*/ 529649 h 1056130"/>
              <a:gd name="connsiteX3075" fmla="*/ 620669 w 1056130"/>
              <a:gd name="connsiteY3075" fmla="*/ 529649 h 1056130"/>
              <a:gd name="connsiteX3076" fmla="*/ 622685 w 1056130"/>
              <a:gd name="connsiteY3076" fmla="*/ 531666 h 1056130"/>
              <a:gd name="connsiteX3077" fmla="*/ 622685 w 1056130"/>
              <a:gd name="connsiteY3077" fmla="*/ 573215 h 1056130"/>
              <a:gd name="connsiteX3078" fmla="*/ 620669 w 1056130"/>
              <a:gd name="connsiteY3078" fmla="*/ 575231 h 1056130"/>
              <a:gd name="connsiteX3079" fmla="*/ 579095 w 1056130"/>
              <a:gd name="connsiteY3079" fmla="*/ 575231 h 1056130"/>
              <a:gd name="connsiteX3080" fmla="*/ 577199 w 1056130"/>
              <a:gd name="connsiteY3080" fmla="*/ 573359 h 1056130"/>
              <a:gd name="connsiteX3081" fmla="*/ 577199 w 1056130"/>
              <a:gd name="connsiteY3081" fmla="*/ 552572 h 1056130"/>
              <a:gd name="connsiteX3082" fmla="*/ 622829 w 1056130"/>
              <a:gd name="connsiteY3082" fmla="*/ 484356 h 1056130"/>
              <a:gd name="connsiteX3083" fmla="*/ 622829 w 1056130"/>
              <a:gd name="connsiteY3083" fmla="*/ 505142 h 1056130"/>
              <a:gd name="connsiteX3084" fmla="*/ 622829 w 1056130"/>
              <a:gd name="connsiteY3084" fmla="*/ 526169 h 1056130"/>
              <a:gd name="connsiteX3085" fmla="*/ 620957 w 1056130"/>
              <a:gd name="connsiteY3085" fmla="*/ 528065 h 1056130"/>
              <a:gd name="connsiteX3086" fmla="*/ 578975 w 1056130"/>
              <a:gd name="connsiteY3086" fmla="*/ 528065 h 1056130"/>
              <a:gd name="connsiteX3087" fmla="*/ 577175 w 1056130"/>
              <a:gd name="connsiteY3087" fmla="*/ 526337 h 1056130"/>
              <a:gd name="connsiteX3088" fmla="*/ 577175 w 1056130"/>
              <a:gd name="connsiteY3088" fmla="*/ 484236 h 1056130"/>
              <a:gd name="connsiteX3089" fmla="*/ 578951 w 1056130"/>
              <a:gd name="connsiteY3089" fmla="*/ 482460 h 1056130"/>
              <a:gd name="connsiteX3090" fmla="*/ 621029 w 1056130"/>
              <a:gd name="connsiteY3090" fmla="*/ 482460 h 1056130"/>
              <a:gd name="connsiteX3091" fmla="*/ 622709 w 1056130"/>
              <a:gd name="connsiteY3091" fmla="*/ 484476 h 1056130"/>
              <a:gd name="connsiteX3092" fmla="*/ 620621 w 1056130"/>
              <a:gd name="connsiteY3092" fmla="*/ 244854 h 1056130"/>
              <a:gd name="connsiteX3093" fmla="*/ 579408 w 1056130"/>
              <a:gd name="connsiteY3093" fmla="*/ 244854 h 1056130"/>
              <a:gd name="connsiteX3094" fmla="*/ 577199 w 1056130"/>
              <a:gd name="connsiteY3094" fmla="*/ 242766 h 1056130"/>
              <a:gd name="connsiteX3095" fmla="*/ 577199 w 1056130"/>
              <a:gd name="connsiteY3095" fmla="*/ 201265 h 1056130"/>
              <a:gd name="connsiteX3096" fmla="*/ 579264 w 1056130"/>
              <a:gd name="connsiteY3096" fmla="*/ 199321 h 1056130"/>
              <a:gd name="connsiteX3097" fmla="*/ 620621 w 1056130"/>
              <a:gd name="connsiteY3097" fmla="*/ 199321 h 1056130"/>
              <a:gd name="connsiteX3098" fmla="*/ 622685 w 1056130"/>
              <a:gd name="connsiteY3098" fmla="*/ 201529 h 1056130"/>
              <a:gd name="connsiteX3099" fmla="*/ 622685 w 1056130"/>
              <a:gd name="connsiteY3099" fmla="*/ 242622 h 1056130"/>
              <a:gd name="connsiteX3100" fmla="*/ 620501 w 1056130"/>
              <a:gd name="connsiteY3100" fmla="*/ 244974 h 1056130"/>
              <a:gd name="connsiteX3101" fmla="*/ 577415 w 1056130"/>
              <a:gd name="connsiteY3101" fmla="*/ 343122 h 1056130"/>
              <a:gd name="connsiteX3102" fmla="*/ 579816 w 1056130"/>
              <a:gd name="connsiteY3102" fmla="*/ 340938 h 1056130"/>
              <a:gd name="connsiteX3103" fmla="*/ 620909 w 1056130"/>
              <a:gd name="connsiteY3103" fmla="*/ 340938 h 1056130"/>
              <a:gd name="connsiteX3104" fmla="*/ 622973 w 1056130"/>
              <a:gd name="connsiteY3104" fmla="*/ 342858 h 1056130"/>
              <a:gd name="connsiteX3105" fmla="*/ 622973 w 1056130"/>
              <a:gd name="connsiteY3105" fmla="*/ 384479 h 1056130"/>
              <a:gd name="connsiteX3106" fmla="*/ 620909 w 1056130"/>
              <a:gd name="connsiteY3106" fmla="*/ 386424 h 1056130"/>
              <a:gd name="connsiteX3107" fmla="*/ 579264 w 1056130"/>
              <a:gd name="connsiteY3107" fmla="*/ 386424 h 1056130"/>
              <a:gd name="connsiteX3108" fmla="*/ 577199 w 1056130"/>
              <a:gd name="connsiteY3108" fmla="*/ 384215 h 1056130"/>
              <a:gd name="connsiteX3109" fmla="*/ 622901 w 1056130"/>
              <a:gd name="connsiteY3109" fmla="*/ 337458 h 1056130"/>
              <a:gd name="connsiteX3110" fmla="*/ 621005 w 1056130"/>
              <a:gd name="connsiteY3110" fmla="*/ 339330 h 1056130"/>
              <a:gd name="connsiteX3111" fmla="*/ 579432 w 1056130"/>
              <a:gd name="connsiteY3111" fmla="*/ 339330 h 1056130"/>
              <a:gd name="connsiteX3112" fmla="*/ 577415 w 1056130"/>
              <a:gd name="connsiteY3112" fmla="*/ 337314 h 1056130"/>
              <a:gd name="connsiteX3113" fmla="*/ 577415 w 1056130"/>
              <a:gd name="connsiteY3113" fmla="*/ 295861 h 1056130"/>
              <a:gd name="connsiteX3114" fmla="*/ 579576 w 1056130"/>
              <a:gd name="connsiteY3114" fmla="*/ 293724 h 1056130"/>
              <a:gd name="connsiteX3115" fmla="*/ 620885 w 1056130"/>
              <a:gd name="connsiteY3115" fmla="*/ 293724 h 1056130"/>
              <a:gd name="connsiteX3116" fmla="*/ 622901 w 1056130"/>
              <a:gd name="connsiteY3116" fmla="*/ 295740 h 1056130"/>
              <a:gd name="connsiteX3117" fmla="*/ 577199 w 1056130"/>
              <a:gd name="connsiteY3117" fmla="*/ 154027 h 1056130"/>
              <a:gd name="connsiteX3118" fmla="*/ 579023 w 1056130"/>
              <a:gd name="connsiteY3118" fmla="*/ 152059 h 1056130"/>
              <a:gd name="connsiteX3119" fmla="*/ 620885 w 1056130"/>
              <a:gd name="connsiteY3119" fmla="*/ 152059 h 1056130"/>
              <a:gd name="connsiteX3120" fmla="*/ 622685 w 1056130"/>
              <a:gd name="connsiteY3120" fmla="*/ 154291 h 1056130"/>
              <a:gd name="connsiteX3121" fmla="*/ 622685 w 1056130"/>
              <a:gd name="connsiteY3121" fmla="*/ 192216 h 1056130"/>
              <a:gd name="connsiteX3122" fmla="*/ 622685 w 1056130"/>
              <a:gd name="connsiteY3122" fmla="*/ 195888 h 1056130"/>
              <a:gd name="connsiteX3123" fmla="*/ 620741 w 1056130"/>
              <a:gd name="connsiteY3123" fmla="*/ 197712 h 1056130"/>
              <a:gd name="connsiteX3124" fmla="*/ 579143 w 1056130"/>
              <a:gd name="connsiteY3124" fmla="*/ 197712 h 1056130"/>
              <a:gd name="connsiteX3125" fmla="*/ 577199 w 1056130"/>
              <a:gd name="connsiteY3125" fmla="*/ 195888 h 1056130"/>
              <a:gd name="connsiteX3126" fmla="*/ 577199 w 1056130"/>
              <a:gd name="connsiteY3126" fmla="*/ 106933 h 1056130"/>
              <a:gd name="connsiteX3127" fmla="*/ 579264 w 1056130"/>
              <a:gd name="connsiteY3127" fmla="*/ 104989 h 1056130"/>
              <a:gd name="connsiteX3128" fmla="*/ 620597 w 1056130"/>
              <a:gd name="connsiteY3128" fmla="*/ 104989 h 1056130"/>
              <a:gd name="connsiteX3129" fmla="*/ 622685 w 1056130"/>
              <a:gd name="connsiteY3129" fmla="*/ 107173 h 1056130"/>
              <a:gd name="connsiteX3130" fmla="*/ 622685 w 1056130"/>
              <a:gd name="connsiteY3130" fmla="*/ 148218 h 1056130"/>
              <a:gd name="connsiteX3131" fmla="*/ 620285 w 1056130"/>
              <a:gd name="connsiteY3131" fmla="*/ 150427 h 1056130"/>
              <a:gd name="connsiteX3132" fmla="*/ 579287 w 1056130"/>
              <a:gd name="connsiteY3132" fmla="*/ 150427 h 1056130"/>
              <a:gd name="connsiteX3133" fmla="*/ 577199 w 1056130"/>
              <a:gd name="connsiteY3133" fmla="*/ 148506 h 1056130"/>
              <a:gd name="connsiteX3134" fmla="*/ 577199 w 1056130"/>
              <a:gd name="connsiteY3134" fmla="*/ 248383 h 1056130"/>
              <a:gd name="connsiteX3135" fmla="*/ 579143 w 1056130"/>
              <a:gd name="connsiteY3135" fmla="*/ 246558 h 1056130"/>
              <a:gd name="connsiteX3136" fmla="*/ 620717 w 1056130"/>
              <a:gd name="connsiteY3136" fmla="*/ 246558 h 1056130"/>
              <a:gd name="connsiteX3137" fmla="*/ 622685 w 1056130"/>
              <a:gd name="connsiteY3137" fmla="*/ 248623 h 1056130"/>
              <a:gd name="connsiteX3138" fmla="*/ 622685 w 1056130"/>
              <a:gd name="connsiteY3138" fmla="*/ 290172 h 1056130"/>
              <a:gd name="connsiteX3139" fmla="*/ 620597 w 1056130"/>
              <a:gd name="connsiteY3139" fmla="*/ 292116 h 1056130"/>
              <a:gd name="connsiteX3140" fmla="*/ 579312 w 1056130"/>
              <a:gd name="connsiteY3140" fmla="*/ 292116 h 1056130"/>
              <a:gd name="connsiteX3141" fmla="*/ 577199 w 1056130"/>
              <a:gd name="connsiteY3141" fmla="*/ 290220 h 1056130"/>
              <a:gd name="connsiteX3142" fmla="*/ 577199 w 1056130"/>
              <a:gd name="connsiteY3142" fmla="*/ 12410 h 1056130"/>
              <a:gd name="connsiteX3143" fmla="*/ 579047 w 1056130"/>
              <a:gd name="connsiteY3143" fmla="*/ 10513 h 1056130"/>
              <a:gd name="connsiteX3144" fmla="*/ 620885 w 1056130"/>
              <a:gd name="connsiteY3144" fmla="*/ 10513 h 1056130"/>
              <a:gd name="connsiteX3145" fmla="*/ 622685 w 1056130"/>
              <a:gd name="connsiteY3145" fmla="*/ 12458 h 1056130"/>
              <a:gd name="connsiteX3146" fmla="*/ 622685 w 1056130"/>
              <a:gd name="connsiteY3146" fmla="*/ 54031 h 1056130"/>
              <a:gd name="connsiteX3147" fmla="*/ 620453 w 1056130"/>
              <a:gd name="connsiteY3147" fmla="*/ 56071 h 1056130"/>
              <a:gd name="connsiteX3148" fmla="*/ 579143 w 1056130"/>
              <a:gd name="connsiteY3148" fmla="*/ 56071 h 1056130"/>
              <a:gd name="connsiteX3149" fmla="*/ 577199 w 1056130"/>
              <a:gd name="connsiteY3149" fmla="*/ 54247 h 1056130"/>
              <a:gd name="connsiteX3150" fmla="*/ 578903 w 1056130"/>
              <a:gd name="connsiteY3150" fmla="*/ 57631 h 1056130"/>
              <a:gd name="connsiteX3151" fmla="*/ 621005 w 1056130"/>
              <a:gd name="connsiteY3151" fmla="*/ 57631 h 1056130"/>
              <a:gd name="connsiteX3152" fmla="*/ 622709 w 1056130"/>
              <a:gd name="connsiteY3152" fmla="*/ 59479 h 1056130"/>
              <a:gd name="connsiteX3153" fmla="*/ 622709 w 1056130"/>
              <a:gd name="connsiteY3153" fmla="*/ 80530 h 1056130"/>
              <a:gd name="connsiteX3154" fmla="*/ 622709 w 1056130"/>
              <a:gd name="connsiteY3154" fmla="*/ 101317 h 1056130"/>
              <a:gd name="connsiteX3155" fmla="*/ 620741 w 1056130"/>
              <a:gd name="connsiteY3155" fmla="*/ 103405 h 1056130"/>
              <a:gd name="connsiteX3156" fmla="*/ 579143 w 1056130"/>
              <a:gd name="connsiteY3156" fmla="*/ 103405 h 1056130"/>
              <a:gd name="connsiteX3157" fmla="*/ 577199 w 1056130"/>
              <a:gd name="connsiteY3157" fmla="*/ 101557 h 1056130"/>
              <a:gd name="connsiteX3158" fmla="*/ 577199 w 1056130"/>
              <a:gd name="connsiteY3158" fmla="*/ 59455 h 1056130"/>
              <a:gd name="connsiteX3159" fmla="*/ 578903 w 1056130"/>
              <a:gd name="connsiteY3159" fmla="*/ 57631 h 1056130"/>
              <a:gd name="connsiteX3160" fmla="*/ 578903 w 1056130"/>
              <a:gd name="connsiteY3160" fmla="*/ 388080 h 1056130"/>
              <a:gd name="connsiteX3161" fmla="*/ 620765 w 1056130"/>
              <a:gd name="connsiteY3161" fmla="*/ 388080 h 1056130"/>
              <a:gd name="connsiteX3162" fmla="*/ 622637 w 1056130"/>
              <a:gd name="connsiteY3162" fmla="*/ 389976 h 1056130"/>
              <a:gd name="connsiteX3163" fmla="*/ 622637 w 1056130"/>
              <a:gd name="connsiteY3163" fmla="*/ 411027 h 1056130"/>
              <a:gd name="connsiteX3164" fmla="*/ 622637 w 1056130"/>
              <a:gd name="connsiteY3164" fmla="*/ 431837 h 1056130"/>
              <a:gd name="connsiteX3165" fmla="*/ 620765 w 1056130"/>
              <a:gd name="connsiteY3165" fmla="*/ 433734 h 1056130"/>
              <a:gd name="connsiteX3166" fmla="*/ 578903 w 1056130"/>
              <a:gd name="connsiteY3166" fmla="*/ 433734 h 1056130"/>
              <a:gd name="connsiteX3167" fmla="*/ 577127 w 1056130"/>
              <a:gd name="connsiteY3167" fmla="*/ 431933 h 1056130"/>
              <a:gd name="connsiteX3168" fmla="*/ 577127 w 1056130"/>
              <a:gd name="connsiteY3168" fmla="*/ 389832 h 1056130"/>
              <a:gd name="connsiteX3169" fmla="*/ 578951 w 1056130"/>
              <a:gd name="connsiteY3169" fmla="*/ 388080 h 1056130"/>
              <a:gd name="connsiteX3170" fmla="*/ 578903 w 1056130"/>
              <a:gd name="connsiteY3170" fmla="*/ 435342 h 1056130"/>
              <a:gd name="connsiteX3171" fmla="*/ 620789 w 1056130"/>
              <a:gd name="connsiteY3171" fmla="*/ 435342 h 1056130"/>
              <a:gd name="connsiteX3172" fmla="*/ 622589 w 1056130"/>
              <a:gd name="connsiteY3172" fmla="*/ 437286 h 1056130"/>
              <a:gd name="connsiteX3173" fmla="*/ 622589 w 1056130"/>
              <a:gd name="connsiteY3173" fmla="*/ 478907 h 1056130"/>
              <a:gd name="connsiteX3174" fmla="*/ 620669 w 1056130"/>
              <a:gd name="connsiteY3174" fmla="*/ 481019 h 1056130"/>
              <a:gd name="connsiteX3175" fmla="*/ 579143 w 1056130"/>
              <a:gd name="connsiteY3175" fmla="*/ 481019 h 1056130"/>
              <a:gd name="connsiteX3176" fmla="*/ 577199 w 1056130"/>
              <a:gd name="connsiteY3176" fmla="*/ 479195 h 1056130"/>
              <a:gd name="connsiteX3177" fmla="*/ 577199 w 1056130"/>
              <a:gd name="connsiteY3177" fmla="*/ 437046 h 1056130"/>
              <a:gd name="connsiteX3178" fmla="*/ 578999 w 1056130"/>
              <a:gd name="connsiteY3178" fmla="*/ 435342 h 1056130"/>
              <a:gd name="connsiteX3179" fmla="*/ 576503 w 1056130"/>
              <a:gd name="connsiteY3179" fmla="*/ 626621 h 1056130"/>
              <a:gd name="connsiteX3180" fmla="*/ 574103 w 1056130"/>
              <a:gd name="connsiteY3180" fmla="*/ 626813 h 1056130"/>
              <a:gd name="connsiteX3181" fmla="*/ 530970 w 1056130"/>
              <a:gd name="connsiteY3181" fmla="*/ 626813 h 1056130"/>
              <a:gd name="connsiteX3182" fmla="*/ 529841 w 1056130"/>
              <a:gd name="connsiteY3182" fmla="*/ 625517 h 1056130"/>
              <a:gd name="connsiteX3183" fmla="*/ 530994 w 1056130"/>
              <a:gd name="connsiteY3183" fmla="*/ 624173 h 1056130"/>
              <a:gd name="connsiteX3184" fmla="*/ 573599 w 1056130"/>
              <a:gd name="connsiteY3184" fmla="*/ 624173 h 1056130"/>
              <a:gd name="connsiteX3185" fmla="*/ 576671 w 1056130"/>
              <a:gd name="connsiteY3185" fmla="*/ 626621 h 1056130"/>
              <a:gd name="connsiteX3186" fmla="*/ 573623 w 1056130"/>
              <a:gd name="connsiteY3186" fmla="*/ 150475 h 1056130"/>
              <a:gd name="connsiteX3187" fmla="*/ 572039 w 1056130"/>
              <a:gd name="connsiteY3187" fmla="*/ 150475 h 1056130"/>
              <a:gd name="connsiteX3188" fmla="*/ 532338 w 1056130"/>
              <a:gd name="connsiteY3188" fmla="*/ 150475 h 1056130"/>
              <a:gd name="connsiteX3189" fmla="*/ 529937 w 1056130"/>
              <a:gd name="connsiteY3189" fmla="*/ 148266 h 1056130"/>
              <a:gd name="connsiteX3190" fmla="*/ 529937 w 1056130"/>
              <a:gd name="connsiteY3190" fmla="*/ 107221 h 1056130"/>
              <a:gd name="connsiteX3191" fmla="*/ 532338 w 1056130"/>
              <a:gd name="connsiteY3191" fmla="*/ 104989 h 1056130"/>
              <a:gd name="connsiteX3192" fmla="*/ 574703 w 1056130"/>
              <a:gd name="connsiteY3192" fmla="*/ 104989 h 1056130"/>
              <a:gd name="connsiteX3193" fmla="*/ 575759 w 1056130"/>
              <a:gd name="connsiteY3193" fmla="*/ 106141 h 1056130"/>
              <a:gd name="connsiteX3194" fmla="*/ 575759 w 1056130"/>
              <a:gd name="connsiteY3194" fmla="*/ 107725 h 1056130"/>
              <a:gd name="connsiteX3195" fmla="*/ 575759 w 1056130"/>
              <a:gd name="connsiteY3195" fmla="*/ 147714 h 1056130"/>
              <a:gd name="connsiteX3196" fmla="*/ 575759 w 1056130"/>
              <a:gd name="connsiteY3196" fmla="*/ 148770 h 1056130"/>
              <a:gd name="connsiteX3197" fmla="*/ 573791 w 1056130"/>
              <a:gd name="connsiteY3197" fmla="*/ 150475 h 1056130"/>
              <a:gd name="connsiteX3198" fmla="*/ 575543 w 1056130"/>
              <a:gd name="connsiteY3198" fmla="*/ 195672 h 1056130"/>
              <a:gd name="connsiteX3199" fmla="*/ 573527 w 1056130"/>
              <a:gd name="connsiteY3199" fmla="*/ 197712 h 1056130"/>
              <a:gd name="connsiteX3200" fmla="*/ 532002 w 1056130"/>
              <a:gd name="connsiteY3200" fmla="*/ 197712 h 1056130"/>
              <a:gd name="connsiteX3201" fmla="*/ 529865 w 1056130"/>
              <a:gd name="connsiteY3201" fmla="*/ 195552 h 1056130"/>
              <a:gd name="connsiteX3202" fmla="*/ 529865 w 1056130"/>
              <a:gd name="connsiteY3202" fmla="*/ 154243 h 1056130"/>
              <a:gd name="connsiteX3203" fmla="*/ 532002 w 1056130"/>
              <a:gd name="connsiteY3203" fmla="*/ 152059 h 1056130"/>
              <a:gd name="connsiteX3204" fmla="*/ 573599 w 1056130"/>
              <a:gd name="connsiteY3204" fmla="*/ 152059 h 1056130"/>
              <a:gd name="connsiteX3205" fmla="*/ 575615 w 1056130"/>
              <a:gd name="connsiteY3205" fmla="*/ 154099 h 1056130"/>
              <a:gd name="connsiteX3206" fmla="*/ 575543 w 1056130"/>
              <a:gd name="connsiteY3206" fmla="*/ 201601 h 1056130"/>
              <a:gd name="connsiteX3207" fmla="*/ 575543 w 1056130"/>
              <a:gd name="connsiteY3207" fmla="*/ 242670 h 1056130"/>
              <a:gd name="connsiteX3208" fmla="*/ 573143 w 1056130"/>
              <a:gd name="connsiteY3208" fmla="*/ 245070 h 1056130"/>
              <a:gd name="connsiteX3209" fmla="*/ 532338 w 1056130"/>
              <a:gd name="connsiteY3209" fmla="*/ 245070 h 1056130"/>
              <a:gd name="connsiteX3210" fmla="*/ 529937 w 1056130"/>
              <a:gd name="connsiteY3210" fmla="*/ 242862 h 1056130"/>
              <a:gd name="connsiteX3211" fmla="*/ 529937 w 1056130"/>
              <a:gd name="connsiteY3211" fmla="*/ 201433 h 1056130"/>
              <a:gd name="connsiteX3212" fmla="*/ 532098 w 1056130"/>
              <a:gd name="connsiteY3212" fmla="*/ 199321 h 1056130"/>
              <a:gd name="connsiteX3213" fmla="*/ 573407 w 1056130"/>
              <a:gd name="connsiteY3213" fmla="*/ 199321 h 1056130"/>
              <a:gd name="connsiteX3214" fmla="*/ 575543 w 1056130"/>
              <a:gd name="connsiteY3214" fmla="*/ 201601 h 1056130"/>
              <a:gd name="connsiteX3215" fmla="*/ 529265 w 1056130"/>
              <a:gd name="connsiteY3215" fmla="*/ 59983 h 1056130"/>
              <a:gd name="connsiteX3216" fmla="*/ 529865 w 1056130"/>
              <a:gd name="connsiteY3216" fmla="*/ 57847 h 1056130"/>
              <a:gd name="connsiteX3217" fmla="*/ 532266 w 1056130"/>
              <a:gd name="connsiteY3217" fmla="*/ 57247 h 1056130"/>
              <a:gd name="connsiteX3218" fmla="*/ 573215 w 1056130"/>
              <a:gd name="connsiteY3218" fmla="*/ 57247 h 1056130"/>
              <a:gd name="connsiteX3219" fmla="*/ 575615 w 1056130"/>
              <a:gd name="connsiteY3219" fmla="*/ 57943 h 1056130"/>
              <a:gd name="connsiteX3220" fmla="*/ 575615 w 1056130"/>
              <a:gd name="connsiteY3220" fmla="*/ 100308 h 1056130"/>
              <a:gd name="connsiteX3221" fmla="*/ 575615 w 1056130"/>
              <a:gd name="connsiteY3221" fmla="*/ 102157 h 1056130"/>
              <a:gd name="connsiteX3222" fmla="*/ 574247 w 1056130"/>
              <a:gd name="connsiteY3222" fmla="*/ 103525 h 1056130"/>
              <a:gd name="connsiteX3223" fmla="*/ 529937 w 1056130"/>
              <a:gd name="connsiteY3223" fmla="*/ 103525 h 1056130"/>
              <a:gd name="connsiteX3224" fmla="*/ 529241 w 1056130"/>
              <a:gd name="connsiteY3224" fmla="*/ 101413 h 1056130"/>
              <a:gd name="connsiteX3225" fmla="*/ 529265 w 1056130"/>
              <a:gd name="connsiteY3225" fmla="*/ 13346 h 1056130"/>
              <a:gd name="connsiteX3226" fmla="*/ 529793 w 1056130"/>
              <a:gd name="connsiteY3226" fmla="*/ 10945 h 1056130"/>
              <a:gd name="connsiteX3227" fmla="*/ 532386 w 1056130"/>
              <a:gd name="connsiteY3227" fmla="*/ 10705 h 1056130"/>
              <a:gd name="connsiteX3228" fmla="*/ 574487 w 1056130"/>
              <a:gd name="connsiteY3228" fmla="*/ 10705 h 1056130"/>
              <a:gd name="connsiteX3229" fmla="*/ 575543 w 1056130"/>
              <a:gd name="connsiteY3229" fmla="*/ 11881 h 1056130"/>
              <a:gd name="connsiteX3230" fmla="*/ 575543 w 1056130"/>
              <a:gd name="connsiteY3230" fmla="*/ 13730 h 1056130"/>
              <a:gd name="connsiteX3231" fmla="*/ 575543 w 1056130"/>
              <a:gd name="connsiteY3231" fmla="*/ 56095 h 1056130"/>
              <a:gd name="connsiteX3232" fmla="*/ 573431 w 1056130"/>
              <a:gd name="connsiteY3232" fmla="*/ 56791 h 1056130"/>
              <a:gd name="connsiteX3233" fmla="*/ 532074 w 1056130"/>
              <a:gd name="connsiteY3233" fmla="*/ 56791 h 1056130"/>
              <a:gd name="connsiteX3234" fmla="*/ 529937 w 1056130"/>
              <a:gd name="connsiteY3234" fmla="*/ 56191 h 1056130"/>
              <a:gd name="connsiteX3235" fmla="*/ 529337 w 1056130"/>
              <a:gd name="connsiteY3235" fmla="*/ 53791 h 1056130"/>
              <a:gd name="connsiteX3236" fmla="*/ 529337 w 1056130"/>
              <a:gd name="connsiteY3236" fmla="*/ 13226 h 1056130"/>
              <a:gd name="connsiteX3237" fmla="*/ 529265 w 1056130"/>
              <a:gd name="connsiteY3237" fmla="*/ 289788 h 1056130"/>
              <a:gd name="connsiteX3238" fmla="*/ 529265 w 1056130"/>
              <a:gd name="connsiteY3238" fmla="*/ 249415 h 1056130"/>
              <a:gd name="connsiteX3239" fmla="*/ 529793 w 1056130"/>
              <a:gd name="connsiteY3239" fmla="*/ 247014 h 1056130"/>
              <a:gd name="connsiteX3240" fmla="*/ 532386 w 1056130"/>
              <a:gd name="connsiteY3240" fmla="*/ 246750 h 1056130"/>
              <a:gd name="connsiteX3241" fmla="*/ 574487 w 1056130"/>
              <a:gd name="connsiteY3241" fmla="*/ 246750 h 1056130"/>
              <a:gd name="connsiteX3242" fmla="*/ 575543 w 1056130"/>
              <a:gd name="connsiteY3242" fmla="*/ 247927 h 1056130"/>
              <a:gd name="connsiteX3243" fmla="*/ 575543 w 1056130"/>
              <a:gd name="connsiteY3243" fmla="*/ 249751 h 1056130"/>
              <a:gd name="connsiteX3244" fmla="*/ 575543 w 1056130"/>
              <a:gd name="connsiteY3244" fmla="*/ 292116 h 1056130"/>
              <a:gd name="connsiteX3245" fmla="*/ 575543 w 1056130"/>
              <a:gd name="connsiteY3245" fmla="*/ 292116 h 1056130"/>
              <a:gd name="connsiteX3246" fmla="*/ 573431 w 1056130"/>
              <a:gd name="connsiteY3246" fmla="*/ 292836 h 1056130"/>
              <a:gd name="connsiteX3247" fmla="*/ 532074 w 1056130"/>
              <a:gd name="connsiteY3247" fmla="*/ 292836 h 1056130"/>
              <a:gd name="connsiteX3248" fmla="*/ 529937 w 1056130"/>
              <a:gd name="connsiteY3248" fmla="*/ 292236 h 1056130"/>
              <a:gd name="connsiteX3249" fmla="*/ 529337 w 1056130"/>
              <a:gd name="connsiteY3249" fmla="*/ 289668 h 1056130"/>
              <a:gd name="connsiteX3250" fmla="*/ 575543 w 1056130"/>
              <a:gd name="connsiteY3250" fmla="*/ 293892 h 1056130"/>
              <a:gd name="connsiteX3251" fmla="*/ 575543 w 1056130"/>
              <a:gd name="connsiteY3251" fmla="*/ 293892 h 1056130"/>
              <a:gd name="connsiteX3252" fmla="*/ 575543 w 1056130"/>
              <a:gd name="connsiteY3252" fmla="*/ 336257 h 1056130"/>
              <a:gd name="connsiteX3253" fmla="*/ 575543 w 1056130"/>
              <a:gd name="connsiteY3253" fmla="*/ 338082 h 1056130"/>
              <a:gd name="connsiteX3254" fmla="*/ 574175 w 1056130"/>
              <a:gd name="connsiteY3254" fmla="*/ 339474 h 1056130"/>
              <a:gd name="connsiteX3255" fmla="*/ 572327 w 1056130"/>
              <a:gd name="connsiteY3255" fmla="*/ 339474 h 1056130"/>
              <a:gd name="connsiteX3256" fmla="*/ 529937 w 1056130"/>
              <a:gd name="connsiteY3256" fmla="*/ 339474 h 1056130"/>
              <a:gd name="connsiteX3257" fmla="*/ 529241 w 1056130"/>
              <a:gd name="connsiteY3257" fmla="*/ 337386 h 1056130"/>
              <a:gd name="connsiteX3258" fmla="*/ 529241 w 1056130"/>
              <a:gd name="connsiteY3258" fmla="*/ 295909 h 1056130"/>
              <a:gd name="connsiteX3259" fmla="*/ 529841 w 1056130"/>
              <a:gd name="connsiteY3259" fmla="*/ 293772 h 1056130"/>
              <a:gd name="connsiteX3260" fmla="*/ 532242 w 1056130"/>
              <a:gd name="connsiteY3260" fmla="*/ 293196 h 1056130"/>
              <a:gd name="connsiteX3261" fmla="*/ 573191 w 1056130"/>
              <a:gd name="connsiteY3261" fmla="*/ 293196 h 1056130"/>
              <a:gd name="connsiteX3262" fmla="*/ 575591 w 1056130"/>
              <a:gd name="connsiteY3262" fmla="*/ 293892 h 1056130"/>
              <a:gd name="connsiteX3263" fmla="*/ 575543 w 1056130"/>
              <a:gd name="connsiteY3263" fmla="*/ 431741 h 1056130"/>
              <a:gd name="connsiteX3264" fmla="*/ 573503 w 1056130"/>
              <a:gd name="connsiteY3264" fmla="*/ 433782 h 1056130"/>
              <a:gd name="connsiteX3265" fmla="*/ 532002 w 1056130"/>
              <a:gd name="connsiteY3265" fmla="*/ 433782 h 1056130"/>
              <a:gd name="connsiteX3266" fmla="*/ 529865 w 1056130"/>
              <a:gd name="connsiteY3266" fmla="*/ 431597 h 1056130"/>
              <a:gd name="connsiteX3267" fmla="*/ 529865 w 1056130"/>
              <a:gd name="connsiteY3267" fmla="*/ 390288 h 1056130"/>
              <a:gd name="connsiteX3268" fmla="*/ 532026 w 1056130"/>
              <a:gd name="connsiteY3268" fmla="*/ 388128 h 1056130"/>
              <a:gd name="connsiteX3269" fmla="*/ 573599 w 1056130"/>
              <a:gd name="connsiteY3269" fmla="*/ 388128 h 1056130"/>
              <a:gd name="connsiteX3270" fmla="*/ 575615 w 1056130"/>
              <a:gd name="connsiteY3270" fmla="*/ 390168 h 1056130"/>
              <a:gd name="connsiteX3271" fmla="*/ 575543 w 1056130"/>
              <a:gd name="connsiteY3271" fmla="*/ 478955 h 1056130"/>
              <a:gd name="connsiteX3272" fmla="*/ 573527 w 1056130"/>
              <a:gd name="connsiteY3272" fmla="*/ 481019 h 1056130"/>
              <a:gd name="connsiteX3273" fmla="*/ 531762 w 1056130"/>
              <a:gd name="connsiteY3273" fmla="*/ 481019 h 1056130"/>
              <a:gd name="connsiteX3274" fmla="*/ 529865 w 1056130"/>
              <a:gd name="connsiteY3274" fmla="*/ 479123 h 1056130"/>
              <a:gd name="connsiteX3275" fmla="*/ 529865 w 1056130"/>
              <a:gd name="connsiteY3275" fmla="*/ 437262 h 1056130"/>
              <a:gd name="connsiteX3276" fmla="*/ 531714 w 1056130"/>
              <a:gd name="connsiteY3276" fmla="*/ 435366 h 1056130"/>
              <a:gd name="connsiteX3277" fmla="*/ 573575 w 1056130"/>
              <a:gd name="connsiteY3277" fmla="*/ 435366 h 1056130"/>
              <a:gd name="connsiteX3278" fmla="*/ 575615 w 1056130"/>
              <a:gd name="connsiteY3278" fmla="*/ 437358 h 1056130"/>
              <a:gd name="connsiteX3279" fmla="*/ 529937 w 1056130"/>
              <a:gd name="connsiteY3279" fmla="*/ 384791 h 1056130"/>
              <a:gd name="connsiteX3280" fmla="*/ 529937 w 1056130"/>
              <a:gd name="connsiteY3280" fmla="*/ 342954 h 1056130"/>
              <a:gd name="connsiteX3281" fmla="*/ 531810 w 1056130"/>
              <a:gd name="connsiteY3281" fmla="*/ 341058 h 1056130"/>
              <a:gd name="connsiteX3282" fmla="*/ 573647 w 1056130"/>
              <a:gd name="connsiteY3282" fmla="*/ 341058 h 1056130"/>
              <a:gd name="connsiteX3283" fmla="*/ 575687 w 1056130"/>
              <a:gd name="connsiteY3283" fmla="*/ 343050 h 1056130"/>
              <a:gd name="connsiteX3284" fmla="*/ 575687 w 1056130"/>
              <a:gd name="connsiteY3284" fmla="*/ 384647 h 1056130"/>
              <a:gd name="connsiteX3285" fmla="*/ 573791 w 1056130"/>
              <a:gd name="connsiteY3285" fmla="*/ 386520 h 1056130"/>
              <a:gd name="connsiteX3286" fmla="*/ 531690 w 1056130"/>
              <a:gd name="connsiteY3286" fmla="*/ 386520 h 1056130"/>
              <a:gd name="connsiteX3287" fmla="*/ 529937 w 1056130"/>
              <a:gd name="connsiteY3287" fmla="*/ 384791 h 1056130"/>
              <a:gd name="connsiteX3288" fmla="*/ 529433 w 1056130"/>
              <a:gd name="connsiteY3288" fmla="*/ 525737 h 1056130"/>
              <a:gd name="connsiteX3289" fmla="*/ 529433 w 1056130"/>
              <a:gd name="connsiteY3289" fmla="*/ 485364 h 1056130"/>
              <a:gd name="connsiteX3290" fmla="*/ 529961 w 1056130"/>
              <a:gd name="connsiteY3290" fmla="*/ 482964 h 1056130"/>
              <a:gd name="connsiteX3291" fmla="*/ 532554 w 1056130"/>
              <a:gd name="connsiteY3291" fmla="*/ 482724 h 1056130"/>
              <a:gd name="connsiteX3292" fmla="*/ 574655 w 1056130"/>
              <a:gd name="connsiteY3292" fmla="*/ 482724 h 1056130"/>
              <a:gd name="connsiteX3293" fmla="*/ 575711 w 1056130"/>
              <a:gd name="connsiteY3293" fmla="*/ 483900 h 1056130"/>
              <a:gd name="connsiteX3294" fmla="*/ 575711 w 1056130"/>
              <a:gd name="connsiteY3294" fmla="*/ 485748 h 1056130"/>
              <a:gd name="connsiteX3295" fmla="*/ 575711 w 1056130"/>
              <a:gd name="connsiteY3295" fmla="*/ 528113 h 1056130"/>
              <a:gd name="connsiteX3296" fmla="*/ 575711 w 1056130"/>
              <a:gd name="connsiteY3296" fmla="*/ 528113 h 1056130"/>
              <a:gd name="connsiteX3297" fmla="*/ 573599 w 1056130"/>
              <a:gd name="connsiteY3297" fmla="*/ 528809 h 1056130"/>
              <a:gd name="connsiteX3298" fmla="*/ 532074 w 1056130"/>
              <a:gd name="connsiteY3298" fmla="*/ 528809 h 1056130"/>
              <a:gd name="connsiteX3299" fmla="*/ 529937 w 1056130"/>
              <a:gd name="connsiteY3299" fmla="*/ 528209 h 1056130"/>
              <a:gd name="connsiteX3300" fmla="*/ 529337 w 1056130"/>
              <a:gd name="connsiteY3300" fmla="*/ 525737 h 1056130"/>
              <a:gd name="connsiteX3301" fmla="*/ 529937 w 1056130"/>
              <a:gd name="connsiteY3301" fmla="*/ 529865 h 1056130"/>
              <a:gd name="connsiteX3302" fmla="*/ 532338 w 1056130"/>
              <a:gd name="connsiteY3302" fmla="*/ 529265 h 1056130"/>
              <a:gd name="connsiteX3303" fmla="*/ 573287 w 1056130"/>
              <a:gd name="connsiteY3303" fmla="*/ 529265 h 1056130"/>
              <a:gd name="connsiteX3304" fmla="*/ 575687 w 1056130"/>
              <a:gd name="connsiteY3304" fmla="*/ 529985 h 1056130"/>
              <a:gd name="connsiteX3305" fmla="*/ 575687 w 1056130"/>
              <a:gd name="connsiteY3305" fmla="*/ 571030 h 1056130"/>
              <a:gd name="connsiteX3306" fmla="*/ 575687 w 1056130"/>
              <a:gd name="connsiteY3306" fmla="*/ 572615 h 1056130"/>
              <a:gd name="connsiteX3307" fmla="*/ 573047 w 1056130"/>
              <a:gd name="connsiteY3307" fmla="*/ 575375 h 1056130"/>
              <a:gd name="connsiteX3308" fmla="*/ 532722 w 1056130"/>
              <a:gd name="connsiteY3308" fmla="*/ 575375 h 1056130"/>
              <a:gd name="connsiteX3309" fmla="*/ 529865 w 1056130"/>
              <a:gd name="connsiteY3309" fmla="*/ 575111 h 1056130"/>
              <a:gd name="connsiteX3310" fmla="*/ 529337 w 1056130"/>
              <a:gd name="connsiteY3310" fmla="*/ 572711 h 1056130"/>
              <a:gd name="connsiteX3311" fmla="*/ 529337 w 1056130"/>
              <a:gd name="connsiteY3311" fmla="*/ 532338 h 1056130"/>
              <a:gd name="connsiteX3312" fmla="*/ 529937 w 1056130"/>
              <a:gd name="connsiteY3312" fmla="*/ 529865 h 1056130"/>
              <a:gd name="connsiteX3313" fmla="*/ 529937 w 1056130"/>
              <a:gd name="connsiteY3313" fmla="*/ 664762 h 1056130"/>
              <a:gd name="connsiteX3314" fmla="*/ 593329 w 1056130"/>
              <a:gd name="connsiteY3314" fmla="*/ 664762 h 1056130"/>
              <a:gd name="connsiteX3315" fmla="*/ 597098 w 1056130"/>
              <a:gd name="connsiteY3315" fmla="*/ 667042 h 1056130"/>
              <a:gd name="connsiteX3316" fmla="*/ 599306 w 1056130"/>
              <a:gd name="connsiteY3316" fmla="*/ 672035 h 1056130"/>
              <a:gd name="connsiteX3317" fmla="*/ 596906 w 1056130"/>
              <a:gd name="connsiteY3317" fmla="*/ 672611 h 1056130"/>
              <a:gd name="connsiteX3318" fmla="*/ 532338 w 1056130"/>
              <a:gd name="connsiteY3318" fmla="*/ 672611 h 1056130"/>
              <a:gd name="connsiteX3319" fmla="*/ 529937 w 1056130"/>
              <a:gd name="connsiteY3319" fmla="*/ 671987 h 1056130"/>
              <a:gd name="connsiteX3320" fmla="*/ 529937 w 1056130"/>
              <a:gd name="connsiteY3320" fmla="*/ 671987 h 1056130"/>
              <a:gd name="connsiteX3321" fmla="*/ 529937 w 1056130"/>
              <a:gd name="connsiteY3321" fmla="*/ 664738 h 1056130"/>
              <a:gd name="connsiteX3322" fmla="*/ 528137 w 1056130"/>
              <a:gd name="connsiteY3322" fmla="*/ 671963 h 1056130"/>
              <a:gd name="connsiteX3323" fmla="*/ 528137 w 1056130"/>
              <a:gd name="connsiteY3323" fmla="*/ 671963 h 1056130"/>
              <a:gd name="connsiteX3324" fmla="*/ 525737 w 1056130"/>
              <a:gd name="connsiteY3324" fmla="*/ 672587 h 1056130"/>
              <a:gd name="connsiteX3325" fmla="*/ 460929 w 1056130"/>
              <a:gd name="connsiteY3325" fmla="*/ 672587 h 1056130"/>
              <a:gd name="connsiteX3326" fmla="*/ 458673 w 1056130"/>
              <a:gd name="connsiteY3326" fmla="*/ 672131 h 1056130"/>
              <a:gd name="connsiteX3327" fmla="*/ 460497 w 1056130"/>
              <a:gd name="connsiteY3327" fmla="*/ 667906 h 1056130"/>
              <a:gd name="connsiteX3328" fmla="*/ 465537 w 1056130"/>
              <a:gd name="connsiteY3328" fmla="*/ 664714 h 1056130"/>
              <a:gd name="connsiteX3329" fmla="*/ 528065 w 1056130"/>
              <a:gd name="connsiteY3329" fmla="*/ 664714 h 1056130"/>
              <a:gd name="connsiteX3330" fmla="*/ 528065 w 1056130"/>
              <a:gd name="connsiteY3330" fmla="*/ 664714 h 1056130"/>
              <a:gd name="connsiteX3331" fmla="*/ 528569 w 1056130"/>
              <a:gd name="connsiteY3331" fmla="*/ 665242 h 1056130"/>
              <a:gd name="connsiteX3332" fmla="*/ 528161 w 1056130"/>
              <a:gd name="connsiteY3332" fmla="*/ 671915 h 1056130"/>
              <a:gd name="connsiteX3333" fmla="*/ 528137 w 1056130"/>
              <a:gd name="connsiteY3333" fmla="*/ 686749 h 1056130"/>
              <a:gd name="connsiteX3334" fmla="*/ 528137 w 1056130"/>
              <a:gd name="connsiteY3334" fmla="*/ 692533 h 1056130"/>
              <a:gd name="connsiteX3335" fmla="*/ 526913 w 1056130"/>
              <a:gd name="connsiteY3335" fmla="*/ 693758 h 1056130"/>
              <a:gd name="connsiteX3336" fmla="*/ 447631 w 1056130"/>
              <a:gd name="connsiteY3336" fmla="*/ 693758 h 1056130"/>
              <a:gd name="connsiteX3337" fmla="*/ 452144 w 1056130"/>
              <a:gd name="connsiteY3337" fmla="*/ 684709 h 1056130"/>
              <a:gd name="connsiteX3338" fmla="*/ 453800 w 1056130"/>
              <a:gd name="connsiteY3338" fmla="*/ 683748 h 1056130"/>
              <a:gd name="connsiteX3339" fmla="*/ 525377 w 1056130"/>
              <a:gd name="connsiteY3339" fmla="*/ 683748 h 1056130"/>
              <a:gd name="connsiteX3340" fmla="*/ 528281 w 1056130"/>
              <a:gd name="connsiteY3340" fmla="*/ 686725 h 1056130"/>
              <a:gd name="connsiteX3341" fmla="*/ 525257 w 1056130"/>
              <a:gd name="connsiteY3341" fmla="*/ 830214 h 1056130"/>
              <a:gd name="connsiteX3342" fmla="*/ 381239 w 1056130"/>
              <a:gd name="connsiteY3342" fmla="*/ 830214 h 1056130"/>
              <a:gd name="connsiteX3343" fmla="*/ 379751 w 1056130"/>
              <a:gd name="connsiteY3343" fmla="*/ 830214 h 1056130"/>
              <a:gd name="connsiteX3344" fmla="*/ 379751 w 1056130"/>
              <a:gd name="connsiteY3344" fmla="*/ 829134 h 1056130"/>
              <a:gd name="connsiteX3345" fmla="*/ 395977 w 1056130"/>
              <a:gd name="connsiteY3345" fmla="*/ 796682 h 1056130"/>
              <a:gd name="connsiteX3346" fmla="*/ 396865 w 1056130"/>
              <a:gd name="connsiteY3346" fmla="*/ 795386 h 1056130"/>
              <a:gd name="connsiteX3347" fmla="*/ 396865 w 1056130"/>
              <a:gd name="connsiteY3347" fmla="*/ 795386 h 1056130"/>
              <a:gd name="connsiteX3348" fmla="*/ 399265 w 1056130"/>
              <a:gd name="connsiteY3348" fmla="*/ 794906 h 1056130"/>
              <a:gd name="connsiteX3349" fmla="*/ 525281 w 1056130"/>
              <a:gd name="connsiteY3349" fmla="*/ 794906 h 1056130"/>
              <a:gd name="connsiteX3350" fmla="*/ 527897 w 1056130"/>
              <a:gd name="connsiteY3350" fmla="*/ 795626 h 1056130"/>
              <a:gd name="connsiteX3351" fmla="*/ 527897 w 1056130"/>
              <a:gd name="connsiteY3351" fmla="*/ 827478 h 1056130"/>
              <a:gd name="connsiteX3352" fmla="*/ 525401 w 1056130"/>
              <a:gd name="connsiteY3352" fmla="*/ 830190 h 1056130"/>
              <a:gd name="connsiteX3353" fmla="*/ 293892 w 1056130"/>
              <a:gd name="connsiteY3353" fmla="*/ 484740 h 1056130"/>
              <a:gd name="connsiteX3354" fmla="*/ 295885 w 1056130"/>
              <a:gd name="connsiteY3354" fmla="*/ 482628 h 1056130"/>
              <a:gd name="connsiteX3355" fmla="*/ 337482 w 1056130"/>
              <a:gd name="connsiteY3355" fmla="*/ 482628 h 1056130"/>
              <a:gd name="connsiteX3356" fmla="*/ 339546 w 1056130"/>
              <a:gd name="connsiteY3356" fmla="*/ 484644 h 1056130"/>
              <a:gd name="connsiteX3357" fmla="*/ 339546 w 1056130"/>
              <a:gd name="connsiteY3357" fmla="*/ 526241 h 1056130"/>
              <a:gd name="connsiteX3358" fmla="*/ 337698 w 1056130"/>
              <a:gd name="connsiteY3358" fmla="*/ 528185 h 1056130"/>
              <a:gd name="connsiteX3359" fmla="*/ 295837 w 1056130"/>
              <a:gd name="connsiteY3359" fmla="*/ 528185 h 1056130"/>
              <a:gd name="connsiteX3360" fmla="*/ 293892 w 1056130"/>
              <a:gd name="connsiteY3360" fmla="*/ 526073 h 1056130"/>
              <a:gd name="connsiteX3361" fmla="*/ 293892 w 1056130"/>
              <a:gd name="connsiteY3361" fmla="*/ 484740 h 1056130"/>
              <a:gd name="connsiteX3362" fmla="*/ 339498 w 1056130"/>
              <a:gd name="connsiteY3362" fmla="*/ 337290 h 1056130"/>
              <a:gd name="connsiteX3363" fmla="*/ 337338 w 1056130"/>
              <a:gd name="connsiteY3363" fmla="*/ 339474 h 1056130"/>
              <a:gd name="connsiteX3364" fmla="*/ 296077 w 1056130"/>
              <a:gd name="connsiteY3364" fmla="*/ 339474 h 1056130"/>
              <a:gd name="connsiteX3365" fmla="*/ 293892 w 1056130"/>
              <a:gd name="connsiteY3365" fmla="*/ 337314 h 1056130"/>
              <a:gd name="connsiteX3366" fmla="*/ 293892 w 1056130"/>
              <a:gd name="connsiteY3366" fmla="*/ 295740 h 1056130"/>
              <a:gd name="connsiteX3367" fmla="*/ 295933 w 1056130"/>
              <a:gd name="connsiteY3367" fmla="*/ 293724 h 1056130"/>
              <a:gd name="connsiteX3368" fmla="*/ 337506 w 1056130"/>
              <a:gd name="connsiteY3368" fmla="*/ 293724 h 1056130"/>
              <a:gd name="connsiteX3369" fmla="*/ 339546 w 1056130"/>
              <a:gd name="connsiteY3369" fmla="*/ 295716 h 1056130"/>
              <a:gd name="connsiteX3370" fmla="*/ 339546 w 1056130"/>
              <a:gd name="connsiteY3370" fmla="*/ 316767 h 1056130"/>
              <a:gd name="connsiteX3371" fmla="*/ 339546 w 1056130"/>
              <a:gd name="connsiteY3371" fmla="*/ 337290 h 1056130"/>
              <a:gd name="connsiteX3372" fmla="*/ 339498 w 1056130"/>
              <a:gd name="connsiteY3372" fmla="*/ 384455 h 1056130"/>
              <a:gd name="connsiteX3373" fmla="*/ 337290 w 1056130"/>
              <a:gd name="connsiteY3373" fmla="*/ 386544 h 1056130"/>
              <a:gd name="connsiteX3374" fmla="*/ 296269 w 1056130"/>
              <a:gd name="connsiteY3374" fmla="*/ 386544 h 1056130"/>
              <a:gd name="connsiteX3375" fmla="*/ 293868 w 1056130"/>
              <a:gd name="connsiteY3375" fmla="*/ 384335 h 1056130"/>
              <a:gd name="connsiteX3376" fmla="*/ 293868 w 1056130"/>
              <a:gd name="connsiteY3376" fmla="*/ 343266 h 1056130"/>
              <a:gd name="connsiteX3377" fmla="*/ 296269 w 1056130"/>
              <a:gd name="connsiteY3377" fmla="*/ 341058 h 1056130"/>
              <a:gd name="connsiteX3378" fmla="*/ 337338 w 1056130"/>
              <a:gd name="connsiteY3378" fmla="*/ 341058 h 1056130"/>
              <a:gd name="connsiteX3379" fmla="*/ 339570 w 1056130"/>
              <a:gd name="connsiteY3379" fmla="*/ 343122 h 1056130"/>
              <a:gd name="connsiteX3380" fmla="*/ 339546 w 1056130"/>
              <a:gd name="connsiteY3380" fmla="*/ 384455 h 1056130"/>
              <a:gd name="connsiteX3381" fmla="*/ 293892 w 1056130"/>
              <a:gd name="connsiteY3381" fmla="*/ 248623 h 1056130"/>
              <a:gd name="connsiteX3382" fmla="*/ 295933 w 1056130"/>
              <a:gd name="connsiteY3382" fmla="*/ 246558 h 1056130"/>
              <a:gd name="connsiteX3383" fmla="*/ 337530 w 1056130"/>
              <a:gd name="connsiteY3383" fmla="*/ 246558 h 1056130"/>
              <a:gd name="connsiteX3384" fmla="*/ 339546 w 1056130"/>
              <a:gd name="connsiteY3384" fmla="*/ 248623 h 1056130"/>
              <a:gd name="connsiteX3385" fmla="*/ 339546 w 1056130"/>
              <a:gd name="connsiteY3385" fmla="*/ 290244 h 1056130"/>
              <a:gd name="connsiteX3386" fmla="*/ 337650 w 1056130"/>
              <a:gd name="connsiteY3386" fmla="*/ 292116 h 1056130"/>
              <a:gd name="connsiteX3387" fmla="*/ 296053 w 1056130"/>
              <a:gd name="connsiteY3387" fmla="*/ 292116 h 1056130"/>
              <a:gd name="connsiteX3388" fmla="*/ 293892 w 1056130"/>
              <a:gd name="connsiteY3388" fmla="*/ 289956 h 1056130"/>
              <a:gd name="connsiteX3389" fmla="*/ 339498 w 1056130"/>
              <a:gd name="connsiteY3389" fmla="*/ 242982 h 1056130"/>
              <a:gd name="connsiteX3390" fmla="*/ 337410 w 1056130"/>
              <a:gd name="connsiteY3390" fmla="*/ 244974 h 1056130"/>
              <a:gd name="connsiteX3391" fmla="*/ 296125 w 1056130"/>
              <a:gd name="connsiteY3391" fmla="*/ 244974 h 1056130"/>
              <a:gd name="connsiteX3392" fmla="*/ 293892 w 1056130"/>
              <a:gd name="connsiteY3392" fmla="*/ 242574 h 1056130"/>
              <a:gd name="connsiteX3393" fmla="*/ 293892 w 1056130"/>
              <a:gd name="connsiteY3393" fmla="*/ 201241 h 1056130"/>
              <a:gd name="connsiteX3394" fmla="*/ 295741 w 1056130"/>
              <a:gd name="connsiteY3394" fmla="*/ 199321 h 1056130"/>
              <a:gd name="connsiteX3395" fmla="*/ 337842 w 1056130"/>
              <a:gd name="connsiteY3395" fmla="*/ 199321 h 1056130"/>
              <a:gd name="connsiteX3396" fmla="*/ 339570 w 1056130"/>
              <a:gd name="connsiteY3396" fmla="*/ 201169 h 1056130"/>
              <a:gd name="connsiteX3397" fmla="*/ 339546 w 1056130"/>
              <a:gd name="connsiteY3397" fmla="*/ 242982 h 1056130"/>
              <a:gd name="connsiteX3398" fmla="*/ 293892 w 1056130"/>
              <a:gd name="connsiteY3398" fmla="*/ 390144 h 1056130"/>
              <a:gd name="connsiteX3399" fmla="*/ 295933 w 1056130"/>
              <a:gd name="connsiteY3399" fmla="*/ 388128 h 1056130"/>
              <a:gd name="connsiteX3400" fmla="*/ 337530 w 1056130"/>
              <a:gd name="connsiteY3400" fmla="*/ 388128 h 1056130"/>
              <a:gd name="connsiteX3401" fmla="*/ 339546 w 1056130"/>
              <a:gd name="connsiteY3401" fmla="*/ 390168 h 1056130"/>
              <a:gd name="connsiteX3402" fmla="*/ 339546 w 1056130"/>
              <a:gd name="connsiteY3402" fmla="*/ 431765 h 1056130"/>
              <a:gd name="connsiteX3403" fmla="*/ 337506 w 1056130"/>
              <a:gd name="connsiteY3403" fmla="*/ 433782 h 1056130"/>
              <a:gd name="connsiteX3404" fmla="*/ 295933 w 1056130"/>
              <a:gd name="connsiteY3404" fmla="*/ 433782 h 1056130"/>
              <a:gd name="connsiteX3405" fmla="*/ 293892 w 1056130"/>
              <a:gd name="connsiteY3405" fmla="*/ 431741 h 1056130"/>
              <a:gd name="connsiteX3406" fmla="*/ 293892 w 1056130"/>
              <a:gd name="connsiteY3406" fmla="*/ 390144 h 1056130"/>
              <a:gd name="connsiteX3407" fmla="*/ 339498 w 1056130"/>
              <a:gd name="connsiteY3407" fmla="*/ 478955 h 1056130"/>
              <a:gd name="connsiteX3408" fmla="*/ 337458 w 1056130"/>
              <a:gd name="connsiteY3408" fmla="*/ 480995 h 1056130"/>
              <a:gd name="connsiteX3409" fmla="*/ 295909 w 1056130"/>
              <a:gd name="connsiteY3409" fmla="*/ 480995 h 1056130"/>
              <a:gd name="connsiteX3410" fmla="*/ 293892 w 1056130"/>
              <a:gd name="connsiteY3410" fmla="*/ 478931 h 1056130"/>
              <a:gd name="connsiteX3411" fmla="*/ 293892 w 1056130"/>
              <a:gd name="connsiteY3411" fmla="*/ 437358 h 1056130"/>
              <a:gd name="connsiteX3412" fmla="*/ 295933 w 1056130"/>
              <a:gd name="connsiteY3412" fmla="*/ 435366 h 1056130"/>
              <a:gd name="connsiteX3413" fmla="*/ 337530 w 1056130"/>
              <a:gd name="connsiteY3413" fmla="*/ 435366 h 1056130"/>
              <a:gd name="connsiteX3414" fmla="*/ 339546 w 1056130"/>
              <a:gd name="connsiteY3414" fmla="*/ 437382 h 1056130"/>
              <a:gd name="connsiteX3415" fmla="*/ 339546 w 1056130"/>
              <a:gd name="connsiteY3415" fmla="*/ 478979 h 1056130"/>
              <a:gd name="connsiteX3416" fmla="*/ 293892 w 1056130"/>
              <a:gd name="connsiteY3416" fmla="*/ 532122 h 1056130"/>
              <a:gd name="connsiteX3417" fmla="*/ 296101 w 1056130"/>
              <a:gd name="connsiteY3417" fmla="*/ 529721 h 1056130"/>
              <a:gd name="connsiteX3418" fmla="*/ 337434 w 1056130"/>
              <a:gd name="connsiteY3418" fmla="*/ 529721 h 1056130"/>
              <a:gd name="connsiteX3419" fmla="*/ 339546 w 1056130"/>
              <a:gd name="connsiteY3419" fmla="*/ 531930 h 1056130"/>
              <a:gd name="connsiteX3420" fmla="*/ 339546 w 1056130"/>
              <a:gd name="connsiteY3420" fmla="*/ 573023 h 1056130"/>
              <a:gd name="connsiteX3421" fmla="*/ 337146 w 1056130"/>
              <a:gd name="connsiteY3421" fmla="*/ 575303 h 1056130"/>
              <a:gd name="connsiteX3422" fmla="*/ 296149 w 1056130"/>
              <a:gd name="connsiteY3422" fmla="*/ 575303 h 1056130"/>
              <a:gd name="connsiteX3423" fmla="*/ 293892 w 1056130"/>
              <a:gd name="connsiteY3423" fmla="*/ 572903 h 1056130"/>
              <a:gd name="connsiteX3424" fmla="*/ 293892 w 1056130"/>
              <a:gd name="connsiteY3424" fmla="*/ 532266 h 1056130"/>
              <a:gd name="connsiteX3425" fmla="*/ 293892 w 1056130"/>
              <a:gd name="connsiteY3425" fmla="*/ 578975 h 1056130"/>
              <a:gd name="connsiteX3426" fmla="*/ 295933 w 1056130"/>
              <a:gd name="connsiteY3426" fmla="*/ 576911 h 1056130"/>
              <a:gd name="connsiteX3427" fmla="*/ 337530 w 1056130"/>
              <a:gd name="connsiteY3427" fmla="*/ 576911 h 1056130"/>
              <a:gd name="connsiteX3428" fmla="*/ 339546 w 1056130"/>
              <a:gd name="connsiteY3428" fmla="*/ 578975 h 1056130"/>
              <a:gd name="connsiteX3429" fmla="*/ 339546 w 1056130"/>
              <a:gd name="connsiteY3429" fmla="*/ 620573 h 1056130"/>
              <a:gd name="connsiteX3430" fmla="*/ 337506 w 1056130"/>
              <a:gd name="connsiteY3430" fmla="*/ 622565 h 1056130"/>
              <a:gd name="connsiteX3431" fmla="*/ 295933 w 1056130"/>
              <a:gd name="connsiteY3431" fmla="*/ 622565 h 1056130"/>
              <a:gd name="connsiteX3432" fmla="*/ 293892 w 1056130"/>
              <a:gd name="connsiteY3432" fmla="*/ 620549 h 1056130"/>
              <a:gd name="connsiteX3433" fmla="*/ 343290 w 1056130"/>
              <a:gd name="connsiteY3433" fmla="*/ 624077 h 1056130"/>
              <a:gd name="connsiteX3434" fmla="*/ 381215 w 1056130"/>
              <a:gd name="connsiteY3434" fmla="*/ 624077 h 1056130"/>
              <a:gd name="connsiteX3435" fmla="*/ 384263 w 1056130"/>
              <a:gd name="connsiteY3435" fmla="*/ 624077 h 1056130"/>
              <a:gd name="connsiteX3436" fmla="*/ 379463 w 1056130"/>
              <a:gd name="connsiteY3436" fmla="*/ 626741 h 1056130"/>
              <a:gd name="connsiteX3437" fmla="*/ 337266 w 1056130"/>
              <a:gd name="connsiteY3437" fmla="*/ 626741 h 1056130"/>
              <a:gd name="connsiteX3438" fmla="*/ 336282 w 1056130"/>
              <a:gd name="connsiteY3438" fmla="*/ 626285 h 1056130"/>
              <a:gd name="connsiteX3439" fmla="*/ 343290 w 1056130"/>
              <a:gd name="connsiteY3439" fmla="*/ 624101 h 1056130"/>
              <a:gd name="connsiteX3440" fmla="*/ 341130 w 1056130"/>
              <a:gd name="connsiteY3440" fmla="*/ 127576 h 1056130"/>
              <a:gd name="connsiteX3441" fmla="*/ 341130 w 1056130"/>
              <a:gd name="connsiteY3441" fmla="*/ 107413 h 1056130"/>
              <a:gd name="connsiteX3442" fmla="*/ 343338 w 1056130"/>
              <a:gd name="connsiteY3442" fmla="*/ 105013 h 1056130"/>
              <a:gd name="connsiteX3443" fmla="*/ 384431 w 1056130"/>
              <a:gd name="connsiteY3443" fmla="*/ 105013 h 1056130"/>
              <a:gd name="connsiteX3444" fmla="*/ 386616 w 1056130"/>
              <a:gd name="connsiteY3444" fmla="*/ 107413 h 1056130"/>
              <a:gd name="connsiteX3445" fmla="*/ 386616 w 1056130"/>
              <a:gd name="connsiteY3445" fmla="*/ 148218 h 1056130"/>
              <a:gd name="connsiteX3446" fmla="*/ 386616 w 1056130"/>
              <a:gd name="connsiteY3446" fmla="*/ 149274 h 1056130"/>
              <a:gd name="connsiteX3447" fmla="*/ 385200 w 1056130"/>
              <a:gd name="connsiteY3447" fmla="*/ 150547 h 1056130"/>
              <a:gd name="connsiteX3448" fmla="*/ 343866 w 1056130"/>
              <a:gd name="connsiteY3448" fmla="*/ 150547 h 1056130"/>
              <a:gd name="connsiteX3449" fmla="*/ 342810 w 1056130"/>
              <a:gd name="connsiteY3449" fmla="*/ 150547 h 1056130"/>
              <a:gd name="connsiteX3450" fmla="*/ 341106 w 1056130"/>
              <a:gd name="connsiteY3450" fmla="*/ 148746 h 1056130"/>
              <a:gd name="connsiteX3451" fmla="*/ 341130 w 1056130"/>
              <a:gd name="connsiteY3451" fmla="*/ 127600 h 1056130"/>
              <a:gd name="connsiteX3452" fmla="*/ 386736 w 1056130"/>
              <a:gd name="connsiteY3452" fmla="*/ 478883 h 1056130"/>
              <a:gd name="connsiteX3453" fmla="*/ 384791 w 1056130"/>
              <a:gd name="connsiteY3453" fmla="*/ 481019 h 1056130"/>
              <a:gd name="connsiteX3454" fmla="*/ 343098 w 1056130"/>
              <a:gd name="connsiteY3454" fmla="*/ 481019 h 1056130"/>
              <a:gd name="connsiteX3455" fmla="*/ 341130 w 1056130"/>
              <a:gd name="connsiteY3455" fmla="*/ 478955 h 1056130"/>
              <a:gd name="connsiteX3456" fmla="*/ 341130 w 1056130"/>
              <a:gd name="connsiteY3456" fmla="*/ 437334 h 1056130"/>
              <a:gd name="connsiteX3457" fmla="*/ 343194 w 1056130"/>
              <a:gd name="connsiteY3457" fmla="*/ 435366 h 1056130"/>
              <a:gd name="connsiteX3458" fmla="*/ 384551 w 1056130"/>
              <a:gd name="connsiteY3458" fmla="*/ 435366 h 1056130"/>
              <a:gd name="connsiteX3459" fmla="*/ 386640 w 1056130"/>
              <a:gd name="connsiteY3459" fmla="*/ 437550 h 1056130"/>
              <a:gd name="connsiteX3460" fmla="*/ 386640 w 1056130"/>
              <a:gd name="connsiteY3460" fmla="*/ 458361 h 1056130"/>
              <a:gd name="connsiteX3461" fmla="*/ 386640 w 1056130"/>
              <a:gd name="connsiteY3461" fmla="*/ 478907 h 1056130"/>
              <a:gd name="connsiteX3462" fmla="*/ 384671 w 1056130"/>
              <a:gd name="connsiteY3462" fmla="*/ 528185 h 1056130"/>
              <a:gd name="connsiteX3463" fmla="*/ 343266 w 1056130"/>
              <a:gd name="connsiteY3463" fmla="*/ 528185 h 1056130"/>
              <a:gd name="connsiteX3464" fmla="*/ 341130 w 1056130"/>
              <a:gd name="connsiteY3464" fmla="*/ 526025 h 1056130"/>
              <a:gd name="connsiteX3465" fmla="*/ 341130 w 1056130"/>
              <a:gd name="connsiteY3465" fmla="*/ 484740 h 1056130"/>
              <a:gd name="connsiteX3466" fmla="*/ 343050 w 1056130"/>
              <a:gd name="connsiteY3466" fmla="*/ 482604 h 1056130"/>
              <a:gd name="connsiteX3467" fmla="*/ 384623 w 1056130"/>
              <a:gd name="connsiteY3467" fmla="*/ 482604 h 1056130"/>
              <a:gd name="connsiteX3468" fmla="*/ 386616 w 1056130"/>
              <a:gd name="connsiteY3468" fmla="*/ 484620 h 1056130"/>
              <a:gd name="connsiteX3469" fmla="*/ 386616 w 1056130"/>
              <a:gd name="connsiteY3469" fmla="*/ 526193 h 1056130"/>
              <a:gd name="connsiteX3470" fmla="*/ 384575 w 1056130"/>
              <a:gd name="connsiteY3470" fmla="*/ 528209 h 1056130"/>
              <a:gd name="connsiteX3471" fmla="*/ 386712 w 1056130"/>
              <a:gd name="connsiteY3471" fmla="*/ 532074 h 1056130"/>
              <a:gd name="connsiteX3472" fmla="*/ 386712 w 1056130"/>
              <a:gd name="connsiteY3472" fmla="*/ 573119 h 1056130"/>
              <a:gd name="connsiteX3473" fmla="*/ 384311 w 1056130"/>
              <a:gd name="connsiteY3473" fmla="*/ 575327 h 1056130"/>
              <a:gd name="connsiteX3474" fmla="*/ 343506 w 1056130"/>
              <a:gd name="connsiteY3474" fmla="*/ 575327 h 1056130"/>
              <a:gd name="connsiteX3475" fmla="*/ 341106 w 1056130"/>
              <a:gd name="connsiteY3475" fmla="*/ 572927 h 1056130"/>
              <a:gd name="connsiteX3476" fmla="*/ 341106 w 1056130"/>
              <a:gd name="connsiteY3476" fmla="*/ 532122 h 1056130"/>
              <a:gd name="connsiteX3477" fmla="*/ 343338 w 1056130"/>
              <a:gd name="connsiteY3477" fmla="*/ 529721 h 1056130"/>
              <a:gd name="connsiteX3478" fmla="*/ 384359 w 1056130"/>
              <a:gd name="connsiteY3478" fmla="*/ 529721 h 1056130"/>
              <a:gd name="connsiteX3479" fmla="*/ 386616 w 1056130"/>
              <a:gd name="connsiteY3479" fmla="*/ 532098 h 1056130"/>
              <a:gd name="connsiteX3480" fmla="*/ 384503 w 1056130"/>
              <a:gd name="connsiteY3480" fmla="*/ 244950 h 1056130"/>
              <a:gd name="connsiteX3481" fmla="*/ 343314 w 1056130"/>
              <a:gd name="connsiteY3481" fmla="*/ 244950 h 1056130"/>
              <a:gd name="connsiteX3482" fmla="*/ 341130 w 1056130"/>
              <a:gd name="connsiteY3482" fmla="*/ 242838 h 1056130"/>
              <a:gd name="connsiteX3483" fmla="*/ 341130 w 1056130"/>
              <a:gd name="connsiteY3483" fmla="*/ 201217 h 1056130"/>
              <a:gd name="connsiteX3484" fmla="*/ 342930 w 1056130"/>
              <a:gd name="connsiteY3484" fmla="*/ 199297 h 1056130"/>
              <a:gd name="connsiteX3485" fmla="*/ 384815 w 1056130"/>
              <a:gd name="connsiteY3485" fmla="*/ 199297 h 1056130"/>
              <a:gd name="connsiteX3486" fmla="*/ 386592 w 1056130"/>
              <a:gd name="connsiteY3486" fmla="*/ 201241 h 1056130"/>
              <a:gd name="connsiteX3487" fmla="*/ 386592 w 1056130"/>
              <a:gd name="connsiteY3487" fmla="*/ 222051 h 1056130"/>
              <a:gd name="connsiteX3488" fmla="*/ 386592 w 1056130"/>
              <a:gd name="connsiteY3488" fmla="*/ 242598 h 1056130"/>
              <a:gd name="connsiteX3489" fmla="*/ 384407 w 1056130"/>
              <a:gd name="connsiteY3489" fmla="*/ 244974 h 1056130"/>
              <a:gd name="connsiteX3490" fmla="*/ 386712 w 1056130"/>
              <a:gd name="connsiteY3490" fmla="*/ 195744 h 1056130"/>
              <a:gd name="connsiteX3491" fmla="*/ 384647 w 1056130"/>
              <a:gd name="connsiteY3491" fmla="*/ 197688 h 1056130"/>
              <a:gd name="connsiteX3492" fmla="*/ 343218 w 1056130"/>
              <a:gd name="connsiteY3492" fmla="*/ 197688 h 1056130"/>
              <a:gd name="connsiteX3493" fmla="*/ 341154 w 1056130"/>
              <a:gd name="connsiteY3493" fmla="*/ 195720 h 1056130"/>
              <a:gd name="connsiteX3494" fmla="*/ 341154 w 1056130"/>
              <a:gd name="connsiteY3494" fmla="*/ 154123 h 1056130"/>
              <a:gd name="connsiteX3495" fmla="*/ 343122 w 1056130"/>
              <a:gd name="connsiteY3495" fmla="*/ 152035 h 1056130"/>
              <a:gd name="connsiteX3496" fmla="*/ 384719 w 1056130"/>
              <a:gd name="connsiteY3496" fmla="*/ 152035 h 1056130"/>
              <a:gd name="connsiteX3497" fmla="*/ 386640 w 1056130"/>
              <a:gd name="connsiteY3497" fmla="*/ 153883 h 1056130"/>
              <a:gd name="connsiteX3498" fmla="*/ 386616 w 1056130"/>
              <a:gd name="connsiteY3498" fmla="*/ 195768 h 1056130"/>
              <a:gd name="connsiteX3499" fmla="*/ 341250 w 1056130"/>
              <a:gd name="connsiteY3499" fmla="*/ 248551 h 1056130"/>
              <a:gd name="connsiteX3500" fmla="*/ 343074 w 1056130"/>
              <a:gd name="connsiteY3500" fmla="*/ 246630 h 1056130"/>
              <a:gd name="connsiteX3501" fmla="*/ 384912 w 1056130"/>
              <a:gd name="connsiteY3501" fmla="*/ 246630 h 1056130"/>
              <a:gd name="connsiteX3502" fmla="*/ 386712 w 1056130"/>
              <a:gd name="connsiteY3502" fmla="*/ 248575 h 1056130"/>
              <a:gd name="connsiteX3503" fmla="*/ 386712 w 1056130"/>
              <a:gd name="connsiteY3503" fmla="*/ 290148 h 1056130"/>
              <a:gd name="connsiteX3504" fmla="*/ 384743 w 1056130"/>
              <a:gd name="connsiteY3504" fmla="*/ 292188 h 1056130"/>
              <a:gd name="connsiteX3505" fmla="*/ 343074 w 1056130"/>
              <a:gd name="connsiteY3505" fmla="*/ 292188 h 1056130"/>
              <a:gd name="connsiteX3506" fmla="*/ 341154 w 1056130"/>
              <a:gd name="connsiteY3506" fmla="*/ 290124 h 1056130"/>
              <a:gd name="connsiteX3507" fmla="*/ 341154 w 1056130"/>
              <a:gd name="connsiteY3507" fmla="*/ 269337 h 1056130"/>
              <a:gd name="connsiteX3508" fmla="*/ 341154 w 1056130"/>
              <a:gd name="connsiteY3508" fmla="*/ 248479 h 1056130"/>
              <a:gd name="connsiteX3509" fmla="*/ 342666 w 1056130"/>
              <a:gd name="connsiteY3509" fmla="*/ 293772 h 1056130"/>
              <a:gd name="connsiteX3510" fmla="*/ 351331 w 1056130"/>
              <a:gd name="connsiteY3510" fmla="*/ 293772 h 1056130"/>
              <a:gd name="connsiteX3511" fmla="*/ 363981 w 1056130"/>
              <a:gd name="connsiteY3511" fmla="*/ 293772 h 1056130"/>
              <a:gd name="connsiteX3512" fmla="*/ 384503 w 1056130"/>
              <a:gd name="connsiteY3512" fmla="*/ 293772 h 1056130"/>
              <a:gd name="connsiteX3513" fmla="*/ 386712 w 1056130"/>
              <a:gd name="connsiteY3513" fmla="*/ 295837 h 1056130"/>
              <a:gd name="connsiteX3514" fmla="*/ 386712 w 1056130"/>
              <a:gd name="connsiteY3514" fmla="*/ 337410 h 1056130"/>
              <a:gd name="connsiteX3515" fmla="*/ 384503 w 1056130"/>
              <a:gd name="connsiteY3515" fmla="*/ 339522 h 1056130"/>
              <a:gd name="connsiteX3516" fmla="*/ 343458 w 1056130"/>
              <a:gd name="connsiteY3516" fmla="*/ 339522 h 1056130"/>
              <a:gd name="connsiteX3517" fmla="*/ 341226 w 1056130"/>
              <a:gd name="connsiteY3517" fmla="*/ 337122 h 1056130"/>
              <a:gd name="connsiteX3518" fmla="*/ 341226 w 1056130"/>
              <a:gd name="connsiteY3518" fmla="*/ 296053 h 1056130"/>
              <a:gd name="connsiteX3519" fmla="*/ 341226 w 1056130"/>
              <a:gd name="connsiteY3519" fmla="*/ 295020 h 1056130"/>
              <a:gd name="connsiteX3520" fmla="*/ 342570 w 1056130"/>
              <a:gd name="connsiteY3520" fmla="*/ 293700 h 1056130"/>
              <a:gd name="connsiteX3521" fmla="*/ 341226 w 1056130"/>
              <a:gd name="connsiteY3521" fmla="*/ 343338 h 1056130"/>
              <a:gd name="connsiteX3522" fmla="*/ 343626 w 1056130"/>
              <a:gd name="connsiteY3522" fmla="*/ 341130 h 1056130"/>
              <a:gd name="connsiteX3523" fmla="*/ 385512 w 1056130"/>
              <a:gd name="connsiteY3523" fmla="*/ 341130 h 1056130"/>
              <a:gd name="connsiteX3524" fmla="*/ 386808 w 1056130"/>
              <a:gd name="connsiteY3524" fmla="*/ 342522 h 1056130"/>
              <a:gd name="connsiteX3525" fmla="*/ 386808 w 1056130"/>
              <a:gd name="connsiteY3525" fmla="*/ 344106 h 1056130"/>
              <a:gd name="connsiteX3526" fmla="*/ 386808 w 1056130"/>
              <a:gd name="connsiteY3526" fmla="*/ 384407 h 1056130"/>
              <a:gd name="connsiteX3527" fmla="*/ 384719 w 1056130"/>
              <a:gd name="connsiteY3527" fmla="*/ 386616 h 1056130"/>
              <a:gd name="connsiteX3528" fmla="*/ 343218 w 1056130"/>
              <a:gd name="connsiteY3528" fmla="*/ 386616 h 1056130"/>
              <a:gd name="connsiteX3529" fmla="*/ 341130 w 1056130"/>
              <a:gd name="connsiteY3529" fmla="*/ 384407 h 1056130"/>
              <a:gd name="connsiteX3530" fmla="*/ 386712 w 1056130"/>
              <a:gd name="connsiteY3530" fmla="*/ 432149 h 1056130"/>
              <a:gd name="connsiteX3531" fmla="*/ 384719 w 1056130"/>
              <a:gd name="connsiteY3531" fmla="*/ 433926 h 1056130"/>
              <a:gd name="connsiteX3532" fmla="*/ 343026 w 1056130"/>
              <a:gd name="connsiteY3532" fmla="*/ 433926 h 1056130"/>
              <a:gd name="connsiteX3533" fmla="*/ 341154 w 1056130"/>
              <a:gd name="connsiteY3533" fmla="*/ 432029 h 1056130"/>
              <a:gd name="connsiteX3534" fmla="*/ 341154 w 1056130"/>
              <a:gd name="connsiteY3534" fmla="*/ 410979 h 1056130"/>
              <a:gd name="connsiteX3535" fmla="*/ 341154 w 1056130"/>
              <a:gd name="connsiteY3535" fmla="*/ 390168 h 1056130"/>
              <a:gd name="connsiteX3536" fmla="*/ 343002 w 1056130"/>
              <a:gd name="connsiteY3536" fmla="*/ 388272 h 1056130"/>
              <a:gd name="connsiteX3537" fmla="*/ 384863 w 1056130"/>
              <a:gd name="connsiteY3537" fmla="*/ 388272 h 1056130"/>
              <a:gd name="connsiteX3538" fmla="*/ 386640 w 1056130"/>
              <a:gd name="connsiteY3538" fmla="*/ 390072 h 1056130"/>
              <a:gd name="connsiteX3539" fmla="*/ 386616 w 1056130"/>
              <a:gd name="connsiteY3539" fmla="*/ 432005 h 1056130"/>
              <a:gd name="connsiteX3540" fmla="*/ 525137 w 1056130"/>
              <a:gd name="connsiteY3540" fmla="*/ 663154 h 1056130"/>
              <a:gd name="connsiteX3541" fmla="*/ 462969 w 1056130"/>
              <a:gd name="connsiteY3541" fmla="*/ 663154 h 1056130"/>
              <a:gd name="connsiteX3542" fmla="*/ 465657 w 1056130"/>
              <a:gd name="connsiteY3542" fmla="*/ 657729 h 1056130"/>
              <a:gd name="connsiteX3543" fmla="*/ 466954 w 1056130"/>
              <a:gd name="connsiteY3543" fmla="*/ 657009 h 1056130"/>
              <a:gd name="connsiteX3544" fmla="*/ 525377 w 1056130"/>
              <a:gd name="connsiteY3544" fmla="*/ 657009 h 1056130"/>
              <a:gd name="connsiteX3545" fmla="*/ 528305 w 1056130"/>
              <a:gd name="connsiteY3545" fmla="*/ 659937 h 1056130"/>
              <a:gd name="connsiteX3546" fmla="*/ 525137 w 1056130"/>
              <a:gd name="connsiteY3546" fmla="*/ 663154 h 1056130"/>
              <a:gd name="connsiteX3547" fmla="*/ 347275 w 1056130"/>
              <a:gd name="connsiteY3547" fmla="*/ 707295 h 1056130"/>
              <a:gd name="connsiteX3548" fmla="*/ 274882 w 1056130"/>
              <a:gd name="connsiteY3548" fmla="*/ 707295 h 1056130"/>
              <a:gd name="connsiteX3549" fmla="*/ 264369 w 1056130"/>
              <a:gd name="connsiteY3549" fmla="*/ 707295 h 1056130"/>
              <a:gd name="connsiteX3550" fmla="*/ 265329 w 1056130"/>
              <a:gd name="connsiteY3550" fmla="*/ 705951 h 1056130"/>
              <a:gd name="connsiteX3551" fmla="*/ 279731 w 1056130"/>
              <a:gd name="connsiteY3551" fmla="*/ 696350 h 1056130"/>
              <a:gd name="connsiteX3552" fmla="*/ 282635 w 1056130"/>
              <a:gd name="connsiteY3552" fmla="*/ 695390 h 1056130"/>
              <a:gd name="connsiteX3553" fmla="*/ 360548 w 1056130"/>
              <a:gd name="connsiteY3553" fmla="*/ 695390 h 1056130"/>
              <a:gd name="connsiteX3554" fmla="*/ 361413 w 1056130"/>
              <a:gd name="connsiteY3554" fmla="*/ 695558 h 1056130"/>
              <a:gd name="connsiteX3555" fmla="*/ 357284 w 1056130"/>
              <a:gd name="connsiteY3555" fmla="*/ 699686 h 1056130"/>
              <a:gd name="connsiteX3556" fmla="*/ 351379 w 1056130"/>
              <a:gd name="connsiteY3556" fmla="*/ 705663 h 1056130"/>
              <a:gd name="connsiteX3557" fmla="*/ 347227 w 1056130"/>
              <a:gd name="connsiteY3557" fmla="*/ 707295 h 1056130"/>
              <a:gd name="connsiteX3558" fmla="*/ 348043 w 1056130"/>
              <a:gd name="connsiteY3558" fmla="*/ 708831 h 1056130"/>
              <a:gd name="connsiteX3559" fmla="*/ 346267 w 1056130"/>
              <a:gd name="connsiteY3559" fmla="*/ 710704 h 1056130"/>
              <a:gd name="connsiteX3560" fmla="*/ 335321 w 1056130"/>
              <a:gd name="connsiteY3560" fmla="*/ 721697 h 1056130"/>
              <a:gd name="connsiteX3561" fmla="*/ 331889 w 1056130"/>
              <a:gd name="connsiteY3561" fmla="*/ 723185 h 1056130"/>
              <a:gd name="connsiteX3562" fmla="*/ 242142 w 1056130"/>
              <a:gd name="connsiteY3562" fmla="*/ 723185 h 1056130"/>
              <a:gd name="connsiteX3563" fmla="*/ 240414 w 1056130"/>
              <a:gd name="connsiteY3563" fmla="*/ 722945 h 1056130"/>
              <a:gd name="connsiteX3564" fmla="*/ 241686 w 1056130"/>
              <a:gd name="connsiteY3564" fmla="*/ 721721 h 1056130"/>
              <a:gd name="connsiteX3565" fmla="*/ 259400 w 1056130"/>
              <a:gd name="connsiteY3565" fmla="*/ 709888 h 1056130"/>
              <a:gd name="connsiteX3566" fmla="*/ 262808 w 1056130"/>
              <a:gd name="connsiteY3566" fmla="*/ 708879 h 1056130"/>
              <a:gd name="connsiteX3567" fmla="*/ 347995 w 1056130"/>
              <a:gd name="connsiteY3567" fmla="*/ 708879 h 1056130"/>
              <a:gd name="connsiteX3568" fmla="*/ 264489 w 1056130"/>
              <a:gd name="connsiteY3568" fmla="*/ 663226 h 1056130"/>
              <a:gd name="connsiteX3569" fmla="*/ 263800 w 1056130"/>
              <a:gd name="connsiteY3569" fmla="*/ 662789 h 1056130"/>
              <a:gd name="connsiteX3570" fmla="*/ 263793 w 1056130"/>
              <a:gd name="connsiteY3570" fmla="*/ 662746 h 1056130"/>
              <a:gd name="connsiteX3571" fmla="*/ 274402 w 1056130"/>
              <a:gd name="connsiteY3571" fmla="*/ 657345 h 1056130"/>
              <a:gd name="connsiteX3572" fmla="*/ 276466 w 1056130"/>
              <a:gd name="connsiteY3572" fmla="*/ 657105 h 1056130"/>
              <a:gd name="connsiteX3573" fmla="*/ 333113 w 1056130"/>
              <a:gd name="connsiteY3573" fmla="*/ 657105 h 1056130"/>
              <a:gd name="connsiteX3574" fmla="*/ 334985 w 1056130"/>
              <a:gd name="connsiteY3574" fmla="*/ 657585 h 1056130"/>
              <a:gd name="connsiteX3575" fmla="*/ 327112 w 1056130"/>
              <a:gd name="connsiteY3575" fmla="*/ 662866 h 1056130"/>
              <a:gd name="connsiteX3576" fmla="*/ 325336 w 1056130"/>
              <a:gd name="connsiteY3576" fmla="*/ 663250 h 1056130"/>
              <a:gd name="connsiteX3577" fmla="*/ 323248 w 1056130"/>
              <a:gd name="connsiteY3577" fmla="*/ 665386 h 1056130"/>
              <a:gd name="connsiteX3578" fmla="*/ 313647 w 1056130"/>
              <a:gd name="connsiteY3578" fmla="*/ 671771 h 1056130"/>
              <a:gd name="connsiteX3579" fmla="*/ 311870 w 1056130"/>
              <a:gd name="connsiteY3579" fmla="*/ 672107 h 1056130"/>
              <a:gd name="connsiteX3580" fmla="*/ 246822 w 1056130"/>
              <a:gd name="connsiteY3580" fmla="*/ 672107 h 1056130"/>
              <a:gd name="connsiteX3581" fmla="*/ 246126 w 1056130"/>
              <a:gd name="connsiteY3581" fmla="*/ 671603 h 1056130"/>
              <a:gd name="connsiteX3582" fmla="*/ 249679 w 1056130"/>
              <a:gd name="connsiteY3582" fmla="*/ 669755 h 1056130"/>
              <a:gd name="connsiteX3583" fmla="*/ 257888 w 1056130"/>
              <a:gd name="connsiteY3583" fmla="*/ 665626 h 1056130"/>
              <a:gd name="connsiteX3584" fmla="*/ 261152 w 1056130"/>
              <a:gd name="connsiteY3584" fmla="*/ 664810 h 1056130"/>
              <a:gd name="connsiteX3585" fmla="*/ 321952 w 1056130"/>
              <a:gd name="connsiteY3585" fmla="*/ 664810 h 1056130"/>
              <a:gd name="connsiteX3586" fmla="*/ 322960 w 1056130"/>
              <a:gd name="connsiteY3586" fmla="*/ 664810 h 1056130"/>
              <a:gd name="connsiteX3587" fmla="*/ 280883 w 1056130"/>
              <a:gd name="connsiteY3587" fmla="*/ 655521 h 1056130"/>
              <a:gd name="connsiteX3588" fmla="*/ 279226 w 1056130"/>
              <a:gd name="connsiteY3588" fmla="*/ 655137 h 1056130"/>
              <a:gd name="connsiteX3589" fmla="*/ 285347 w 1056130"/>
              <a:gd name="connsiteY3589" fmla="*/ 651848 h 1056130"/>
              <a:gd name="connsiteX3590" fmla="*/ 292836 w 1056130"/>
              <a:gd name="connsiteY3590" fmla="*/ 650024 h 1056130"/>
              <a:gd name="connsiteX3591" fmla="*/ 342546 w 1056130"/>
              <a:gd name="connsiteY3591" fmla="*/ 650024 h 1056130"/>
              <a:gd name="connsiteX3592" fmla="*/ 345115 w 1056130"/>
              <a:gd name="connsiteY3592" fmla="*/ 650024 h 1056130"/>
              <a:gd name="connsiteX3593" fmla="*/ 345355 w 1056130"/>
              <a:gd name="connsiteY3593" fmla="*/ 650552 h 1056130"/>
              <a:gd name="connsiteX3594" fmla="*/ 338634 w 1056130"/>
              <a:gd name="connsiteY3594" fmla="*/ 655065 h 1056130"/>
              <a:gd name="connsiteX3595" fmla="*/ 336354 w 1056130"/>
              <a:gd name="connsiteY3595" fmla="*/ 655473 h 1056130"/>
              <a:gd name="connsiteX3596" fmla="*/ 358004 w 1056130"/>
              <a:gd name="connsiteY3596" fmla="*/ 644143 h 1056130"/>
              <a:gd name="connsiteX3597" fmla="*/ 359756 w 1056130"/>
              <a:gd name="connsiteY3597" fmla="*/ 643735 h 1056130"/>
              <a:gd name="connsiteX3598" fmla="*/ 412347 w 1056130"/>
              <a:gd name="connsiteY3598" fmla="*/ 643735 h 1056130"/>
              <a:gd name="connsiteX3599" fmla="*/ 413187 w 1056130"/>
              <a:gd name="connsiteY3599" fmla="*/ 644264 h 1056130"/>
              <a:gd name="connsiteX3600" fmla="*/ 409299 w 1056130"/>
              <a:gd name="connsiteY3600" fmla="*/ 647744 h 1056130"/>
              <a:gd name="connsiteX3601" fmla="*/ 406370 w 1056130"/>
              <a:gd name="connsiteY3601" fmla="*/ 648440 h 1056130"/>
              <a:gd name="connsiteX3602" fmla="*/ 354524 w 1056130"/>
              <a:gd name="connsiteY3602" fmla="*/ 648440 h 1056130"/>
              <a:gd name="connsiteX3603" fmla="*/ 352123 w 1056130"/>
              <a:gd name="connsiteY3603" fmla="*/ 648080 h 1056130"/>
              <a:gd name="connsiteX3604" fmla="*/ 357956 w 1056130"/>
              <a:gd name="connsiteY3604" fmla="*/ 644071 h 1056130"/>
              <a:gd name="connsiteX3605" fmla="*/ 348859 w 1056130"/>
              <a:gd name="connsiteY3605" fmla="*/ 648248 h 1056130"/>
              <a:gd name="connsiteX3606" fmla="*/ 347083 w 1056130"/>
              <a:gd name="connsiteY3606" fmla="*/ 648488 h 1056130"/>
              <a:gd name="connsiteX3607" fmla="*/ 294276 w 1056130"/>
              <a:gd name="connsiteY3607" fmla="*/ 648488 h 1056130"/>
              <a:gd name="connsiteX3608" fmla="*/ 293148 w 1056130"/>
              <a:gd name="connsiteY3608" fmla="*/ 648008 h 1056130"/>
              <a:gd name="connsiteX3609" fmla="*/ 300541 w 1056130"/>
              <a:gd name="connsiteY3609" fmla="*/ 644288 h 1056130"/>
              <a:gd name="connsiteX3610" fmla="*/ 303061 w 1056130"/>
              <a:gd name="connsiteY3610" fmla="*/ 643735 h 1056130"/>
              <a:gd name="connsiteX3611" fmla="*/ 353828 w 1056130"/>
              <a:gd name="connsiteY3611" fmla="*/ 643735 h 1056130"/>
              <a:gd name="connsiteX3612" fmla="*/ 354884 w 1056130"/>
              <a:gd name="connsiteY3612" fmla="*/ 644264 h 1056130"/>
              <a:gd name="connsiteX3613" fmla="*/ 348811 w 1056130"/>
              <a:gd name="connsiteY3613" fmla="*/ 648176 h 1056130"/>
              <a:gd name="connsiteX3614" fmla="*/ 361917 w 1056130"/>
              <a:gd name="connsiteY3614" fmla="*/ 642151 h 1056130"/>
              <a:gd name="connsiteX3615" fmla="*/ 361725 w 1056130"/>
              <a:gd name="connsiteY3615" fmla="*/ 641695 h 1056130"/>
              <a:gd name="connsiteX3616" fmla="*/ 366213 w 1056130"/>
              <a:gd name="connsiteY3616" fmla="*/ 638647 h 1056130"/>
              <a:gd name="connsiteX3617" fmla="*/ 367965 w 1056130"/>
              <a:gd name="connsiteY3617" fmla="*/ 638311 h 1056130"/>
              <a:gd name="connsiteX3618" fmla="*/ 417412 w 1056130"/>
              <a:gd name="connsiteY3618" fmla="*/ 638311 h 1056130"/>
              <a:gd name="connsiteX3619" fmla="*/ 418156 w 1056130"/>
              <a:gd name="connsiteY3619" fmla="*/ 638815 h 1056130"/>
              <a:gd name="connsiteX3620" fmla="*/ 415395 w 1056130"/>
              <a:gd name="connsiteY3620" fmla="*/ 641623 h 1056130"/>
              <a:gd name="connsiteX3621" fmla="*/ 413691 w 1056130"/>
              <a:gd name="connsiteY3621" fmla="*/ 642151 h 1056130"/>
              <a:gd name="connsiteX3622" fmla="*/ 358556 w 1056130"/>
              <a:gd name="connsiteY3622" fmla="*/ 641839 h 1056130"/>
              <a:gd name="connsiteX3623" fmla="*/ 356780 w 1056130"/>
              <a:gd name="connsiteY3623" fmla="*/ 642151 h 1056130"/>
              <a:gd name="connsiteX3624" fmla="*/ 306710 w 1056130"/>
              <a:gd name="connsiteY3624" fmla="*/ 642151 h 1056130"/>
              <a:gd name="connsiteX3625" fmla="*/ 305750 w 1056130"/>
              <a:gd name="connsiteY3625" fmla="*/ 641719 h 1056130"/>
              <a:gd name="connsiteX3626" fmla="*/ 316935 w 1056130"/>
              <a:gd name="connsiteY3626" fmla="*/ 638191 h 1056130"/>
              <a:gd name="connsiteX3627" fmla="*/ 360380 w 1056130"/>
              <a:gd name="connsiteY3627" fmla="*/ 638191 h 1056130"/>
              <a:gd name="connsiteX3628" fmla="*/ 362781 w 1056130"/>
              <a:gd name="connsiteY3628" fmla="*/ 638191 h 1056130"/>
              <a:gd name="connsiteX3629" fmla="*/ 362781 w 1056130"/>
              <a:gd name="connsiteY3629" fmla="*/ 638647 h 1056130"/>
              <a:gd name="connsiteX3630" fmla="*/ 297781 w 1056130"/>
              <a:gd name="connsiteY3630" fmla="*/ 642247 h 1056130"/>
              <a:gd name="connsiteX3631" fmla="*/ 252511 w 1056130"/>
              <a:gd name="connsiteY3631" fmla="*/ 642247 h 1056130"/>
              <a:gd name="connsiteX3632" fmla="*/ 250111 w 1056130"/>
              <a:gd name="connsiteY3632" fmla="*/ 642247 h 1056130"/>
              <a:gd name="connsiteX3633" fmla="*/ 250111 w 1056130"/>
              <a:gd name="connsiteY3633" fmla="*/ 641671 h 1056130"/>
              <a:gd name="connsiteX3634" fmla="*/ 257312 w 1056130"/>
              <a:gd name="connsiteY3634" fmla="*/ 638839 h 1056130"/>
              <a:gd name="connsiteX3635" fmla="*/ 259856 w 1056130"/>
              <a:gd name="connsiteY3635" fmla="*/ 638383 h 1056130"/>
              <a:gd name="connsiteX3636" fmla="*/ 306710 w 1056130"/>
              <a:gd name="connsiteY3636" fmla="*/ 638383 h 1056130"/>
              <a:gd name="connsiteX3637" fmla="*/ 307982 w 1056130"/>
              <a:gd name="connsiteY3637" fmla="*/ 638647 h 1056130"/>
              <a:gd name="connsiteX3638" fmla="*/ 297733 w 1056130"/>
              <a:gd name="connsiteY3638" fmla="*/ 642175 h 1056130"/>
              <a:gd name="connsiteX3639" fmla="*/ 244974 w 1056130"/>
              <a:gd name="connsiteY3639" fmla="*/ 641887 h 1056130"/>
              <a:gd name="connsiteX3640" fmla="*/ 242886 w 1056130"/>
              <a:gd name="connsiteY3640" fmla="*/ 642175 h 1056130"/>
              <a:gd name="connsiteX3641" fmla="*/ 194664 w 1056130"/>
              <a:gd name="connsiteY3641" fmla="*/ 642175 h 1056130"/>
              <a:gd name="connsiteX3642" fmla="*/ 193560 w 1056130"/>
              <a:gd name="connsiteY3642" fmla="*/ 642031 h 1056130"/>
              <a:gd name="connsiteX3643" fmla="*/ 198360 w 1056130"/>
              <a:gd name="connsiteY3643" fmla="*/ 640207 h 1056130"/>
              <a:gd name="connsiteX3644" fmla="*/ 209906 w 1056130"/>
              <a:gd name="connsiteY3644" fmla="*/ 638287 h 1056130"/>
              <a:gd name="connsiteX3645" fmla="*/ 249655 w 1056130"/>
              <a:gd name="connsiteY3645" fmla="*/ 638287 h 1056130"/>
              <a:gd name="connsiteX3646" fmla="*/ 252487 w 1056130"/>
              <a:gd name="connsiteY3646" fmla="*/ 638287 h 1056130"/>
              <a:gd name="connsiteX3647" fmla="*/ 252487 w 1056130"/>
              <a:gd name="connsiteY3647" fmla="*/ 638839 h 1056130"/>
              <a:gd name="connsiteX3648" fmla="*/ 244926 w 1056130"/>
              <a:gd name="connsiteY3648" fmla="*/ 641815 h 1056130"/>
              <a:gd name="connsiteX3649" fmla="*/ 250927 w 1056130"/>
              <a:gd name="connsiteY3649" fmla="*/ 643687 h 1056130"/>
              <a:gd name="connsiteX3650" fmla="*/ 294348 w 1056130"/>
              <a:gd name="connsiteY3650" fmla="*/ 643687 h 1056130"/>
              <a:gd name="connsiteX3651" fmla="*/ 296749 w 1056130"/>
              <a:gd name="connsiteY3651" fmla="*/ 643687 h 1056130"/>
              <a:gd name="connsiteX3652" fmla="*/ 284315 w 1056130"/>
              <a:gd name="connsiteY3652" fmla="*/ 648488 h 1056130"/>
              <a:gd name="connsiteX3653" fmla="*/ 236957 w 1056130"/>
              <a:gd name="connsiteY3653" fmla="*/ 648488 h 1056130"/>
              <a:gd name="connsiteX3654" fmla="*/ 234173 w 1056130"/>
              <a:gd name="connsiteY3654" fmla="*/ 648488 h 1056130"/>
              <a:gd name="connsiteX3655" fmla="*/ 234005 w 1056130"/>
              <a:gd name="connsiteY3655" fmla="*/ 647984 h 1056130"/>
              <a:gd name="connsiteX3656" fmla="*/ 238805 w 1056130"/>
              <a:gd name="connsiteY3656" fmla="*/ 646088 h 1056130"/>
              <a:gd name="connsiteX3657" fmla="*/ 250879 w 1056130"/>
              <a:gd name="connsiteY3657" fmla="*/ 643615 h 1056130"/>
              <a:gd name="connsiteX3658" fmla="*/ 348715 w 1056130"/>
              <a:gd name="connsiteY3658" fmla="*/ 650360 h 1056130"/>
              <a:gd name="connsiteX3659" fmla="*/ 350491 w 1056130"/>
              <a:gd name="connsiteY3659" fmla="*/ 650072 h 1056130"/>
              <a:gd name="connsiteX3660" fmla="*/ 405554 w 1056130"/>
              <a:gd name="connsiteY3660" fmla="*/ 650072 h 1056130"/>
              <a:gd name="connsiteX3661" fmla="*/ 406730 w 1056130"/>
              <a:gd name="connsiteY3661" fmla="*/ 650288 h 1056130"/>
              <a:gd name="connsiteX3662" fmla="*/ 401762 w 1056130"/>
              <a:gd name="connsiteY3662" fmla="*/ 655089 h 1056130"/>
              <a:gd name="connsiteX3663" fmla="*/ 399217 w 1056130"/>
              <a:gd name="connsiteY3663" fmla="*/ 655425 h 1056130"/>
              <a:gd name="connsiteX3664" fmla="*/ 344394 w 1056130"/>
              <a:gd name="connsiteY3664" fmla="*/ 655425 h 1056130"/>
              <a:gd name="connsiteX3665" fmla="*/ 341658 w 1056130"/>
              <a:gd name="connsiteY3665" fmla="*/ 655089 h 1056130"/>
              <a:gd name="connsiteX3666" fmla="*/ 348667 w 1056130"/>
              <a:gd name="connsiteY3666" fmla="*/ 650288 h 1056130"/>
              <a:gd name="connsiteX3667" fmla="*/ 409323 w 1056130"/>
              <a:gd name="connsiteY3667" fmla="*/ 650360 h 1056130"/>
              <a:gd name="connsiteX3668" fmla="*/ 410571 w 1056130"/>
              <a:gd name="connsiteY3668" fmla="*/ 650144 h 1056130"/>
              <a:gd name="connsiteX3669" fmla="*/ 467698 w 1056130"/>
              <a:gd name="connsiteY3669" fmla="*/ 650144 h 1056130"/>
              <a:gd name="connsiteX3670" fmla="*/ 465465 w 1056130"/>
              <a:gd name="connsiteY3670" fmla="*/ 654753 h 1056130"/>
              <a:gd name="connsiteX3671" fmla="*/ 463977 w 1056130"/>
              <a:gd name="connsiteY3671" fmla="*/ 655593 h 1056130"/>
              <a:gd name="connsiteX3672" fmla="*/ 404282 w 1056130"/>
              <a:gd name="connsiteY3672" fmla="*/ 655593 h 1056130"/>
              <a:gd name="connsiteX3673" fmla="*/ 409274 w 1056130"/>
              <a:gd name="connsiteY3673" fmla="*/ 650216 h 1056130"/>
              <a:gd name="connsiteX3674" fmla="*/ 466402 w 1056130"/>
              <a:gd name="connsiteY3674" fmla="*/ 648560 h 1056130"/>
              <a:gd name="connsiteX3675" fmla="*/ 410931 w 1056130"/>
              <a:gd name="connsiteY3675" fmla="*/ 648560 h 1056130"/>
              <a:gd name="connsiteX3676" fmla="*/ 415011 w 1056130"/>
              <a:gd name="connsiteY3676" fmla="*/ 644408 h 1056130"/>
              <a:gd name="connsiteX3677" fmla="*/ 417412 w 1056130"/>
              <a:gd name="connsiteY3677" fmla="*/ 643831 h 1056130"/>
              <a:gd name="connsiteX3678" fmla="*/ 470410 w 1056130"/>
              <a:gd name="connsiteY3678" fmla="*/ 643831 h 1056130"/>
              <a:gd name="connsiteX3679" fmla="*/ 468802 w 1056130"/>
              <a:gd name="connsiteY3679" fmla="*/ 647792 h 1056130"/>
              <a:gd name="connsiteX3680" fmla="*/ 467602 w 1056130"/>
              <a:gd name="connsiteY3680" fmla="*/ 648584 h 1056130"/>
              <a:gd name="connsiteX3681" fmla="*/ 468466 w 1056130"/>
              <a:gd name="connsiteY3681" fmla="*/ 642247 h 1056130"/>
              <a:gd name="connsiteX3682" fmla="*/ 417316 w 1056130"/>
              <a:gd name="connsiteY3682" fmla="*/ 642247 h 1056130"/>
              <a:gd name="connsiteX3683" fmla="*/ 420388 w 1056130"/>
              <a:gd name="connsiteY3683" fmla="*/ 639031 h 1056130"/>
              <a:gd name="connsiteX3684" fmla="*/ 422572 w 1056130"/>
              <a:gd name="connsiteY3684" fmla="*/ 638383 h 1056130"/>
              <a:gd name="connsiteX3685" fmla="*/ 470410 w 1056130"/>
              <a:gd name="connsiteY3685" fmla="*/ 638383 h 1056130"/>
              <a:gd name="connsiteX3686" fmla="*/ 473218 w 1056130"/>
              <a:gd name="connsiteY3686" fmla="*/ 638575 h 1056130"/>
              <a:gd name="connsiteX3687" fmla="*/ 468418 w 1056130"/>
              <a:gd name="connsiteY3687" fmla="*/ 642103 h 1056130"/>
              <a:gd name="connsiteX3688" fmla="*/ 417123 w 1056130"/>
              <a:gd name="connsiteY3688" fmla="*/ 636751 h 1056130"/>
              <a:gd name="connsiteX3689" fmla="*/ 372694 w 1056130"/>
              <a:gd name="connsiteY3689" fmla="*/ 636751 h 1056130"/>
              <a:gd name="connsiteX3690" fmla="*/ 369526 w 1056130"/>
              <a:gd name="connsiteY3690" fmla="*/ 636751 h 1056130"/>
              <a:gd name="connsiteX3691" fmla="*/ 377159 w 1056130"/>
              <a:gd name="connsiteY3691" fmla="*/ 633078 h 1056130"/>
              <a:gd name="connsiteX3692" fmla="*/ 420556 w 1056130"/>
              <a:gd name="connsiteY3692" fmla="*/ 633078 h 1056130"/>
              <a:gd name="connsiteX3693" fmla="*/ 423604 w 1056130"/>
              <a:gd name="connsiteY3693" fmla="*/ 633078 h 1056130"/>
              <a:gd name="connsiteX3694" fmla="*/ 417123 w 1056130"/>
              <a:gd name="connsiteY3694" fmla="*/ 636751 h 1056130"/>
              <a:gd name="connsiteX3695" fmla="*/ 363237 w 1056130"/>
              <a:gd name="connsiteY3695" fmla="*/ 636751 h 1056130"/>
              <a:gd name="connsiteX3696" fmla="*/ 319767 w 1056130"/>
              <a:gd name="connsiteY3696" fmla="*/ 636751 h 1056130"/>
              <a:gd name="connsiteX3697" fmla="*/ 316815 w 1056130"/>
              <a:gd name="connsiteY3697" fmla="*/ 636751 h 1056130"/>
              <a:gd name="connsiteX3698" fmla="*/ 324160 w 1056130"/>
              <a:gd name="connsiteY3698" fmla="*/ 633150 h 1056130"/>
              <a:gd name="connsiteX3699" fmla="*/ 369982 w 1056130"/>
              <a:gd name="connsiteY3699" fmla="*/ 633150 h 1056130"/>
              <a:gd name="connsiteX3700" fmla="*/ 371062 w 1056130"/>
              <a:gd name="connsiteY3700" fmla="*/ 633366 h 1056130"/>
              <a:gd name="connsiteX3701" fmla="*/ 363189 w 1056130"/>
              <a:gd name="connsiteY3701" fmla="*/ 636727 h 1056130"/>
              <a:gd name="connsiteX3702" fmla="*/ 308510 w 1056130"/>
              <a:gd name="connsiteY3702" fmla="*/ 636751 h 1056130"/>
              <a:gd name="connsiteX3703" fmla="*/ 263481 w 1056130"/>
              <a:gd name="connsiteY3703" fmla="*/ 636751 h 1056130"/>
              <a:gd name="connsiteX3704" fmla="*/ 272266 w 1056130"/>
              <a:gd name="connsiteY3704" fmla="*/ 633150 h 1056130"/>
              <a:gd name="connsiteX3705" fmla="*/ 318015 w 1056130"/>
              <a:gd name="connsiteY3705" fmla="*/ 633150 h 1056130"/>
              <a:gd name="connsiteX3706" fmla="*/ 308462 w 1056130"/>
              <a:gd name="connsiteY3706" fmla="*/ 636727 h 1056130"/>
              <a:gd name="connsiteX3707" fmla="*/ 253831 w 1056130"/>
              <a:gd name="connsiteY3707" fmla="*/ 636751 h 1056130"/>
              <a:gd name="connsiteX3708" fmla="*/ 212762 w 1056130"/>
              <a:gd name="connsiteY3708" fmla="*/ 636751 h 1056130"/>
              <a:gd name="connsiteX3709" fmla="*/ 210362 w 1056130"/>
              <a:gd name="connsiteY3709" fmla="*/ 636751 h 1056130"/>
              <a:gd name="connsiteX3710" fmla="*/ 222531 w 1056130"/>
              <a:gd name="connsiteY3710" fmla="*/ 633102 h 1056130"/>
              <a:gd name="connsiteX3711" fmla="*/ 263072 w 1056130"/>
              <a:gd name="connsiteY3711" fmla="*/ 633102 h 1056130"/>
              <a:gd name="connsiteX3712" fmla="*/ 265473 w 1056130"/>
              <a:gd name="connsiteY3712" fmla="*/ 633102 h 1056130"/>
              <a:gd name="connsiteX3713" fmla="*/ 253903 w 1056130"/>
              <a:gd name="connsiteY3713" fmla="*/ 636727 h 1056130"/>
              <a:gd name="connsiteX3714" fmla="*/ 208850 w 1056130"/>
              <a:gd name="connsiteY3714" fmla="*/ 634950 h 1056130"/>
              <a:gd name="connsiteX3715" fmla="*/ 198336 w 1056130"/>
              <a:gd name="connsiteY3715" fmla="*/ 636727 h 1056130"/>
              <a:gd name="connsiteX3716" fmla="*/ 159668 w 1056130"/>
              <a:gd name="connsiteY3716" fmla="*/ 636727 h 1056130"/>
              <a:gd name="connsiteX3717" fmla="*/ 157075 w 1056130"/>
              <a:gd name="connsiteY3717" fmla="*/ 636727 h 1056130"/>
              <a:gd name="connsiteX3718" fmla="*/ 173397 w 1056130"/>
              <a:gd name="connsiteY3718" fmla="*/ 633030 h 1056130"/>
              <a:gd name="connsiteX3719" fmla="*/ 209978 w 1056130"/>
              <a:gd name="connsiteY3719" fmla="*/ 633030 h 1056130"/>
              <a:gd name="connsiteX3720" fmla="*/ 213266 w 1056130"/>
              <a:gd name="connsiteY3720" fmla="*/ 633030 h 1056130"/>
              <a:gd name="connsiteX3721" fmla="*/ 208802 w 1056130"/>
              <a:gd name="connsiteY3721" fmla="*/ 634926 h 1056130"/>
              <a:gd name="connsiteX3722" fmla="*/ 196296 w 1056130"/>
              <a:gd name="connsiteY3722" fmla="*/ 638239 h 1056130"/>
              <a:gd name="connsiteX3723" fmla="*/ 197616 w 1056130"/>
              <a:gd name="connsiteY3723" fmla="*/ 638239 h 1056130"/>
              <a:gd name="connsiteX3724" fmla="*/ 194808 w 1056130"/>
              <a:gd name="connsiteY3724" fmla="*/ 639535 h 1056130"/>
              <a:gd name="connsiteX3725" fmla="*/ 179686 w 1056130"/>
              <a:gd name="connsiteY3725" fmla="*/ 642079 h 1056130"/>
              <a:gd name="connsiteX3726" fmla="*/ 140945 w 1056130"/>
              <a:gd name="connsiteY3726" fmla="*/ 642079 h 1056130"/>
              <a:gd name="connsiteX3727" fmla="*/ 137969 w 1056130"/>
              <a:gd name="connsiteY3727" fmla="*/ 642079 h 1056130"/>
              <a:gd name="connsiteX3728" fmla="*/ 137969 w 1056130"/>
              <a:gd name="connsiteY3728" fmla="*/ 641575 h 1056130"/>
              <a:gd name="connsiteX3729" fmla="*/ 149034 w 1056130"/>
              <a:gd name="connsiteY3729" fmla="*/ 638407 h 1056130"/>
              <a:gd name="connsiteX3730" fmla="*/ 151123 w 1056130"/>
              <a:gd name="connsiteY3730" fmla="*/ 638215 h 1056130"/>
              <a:gd name="connsiteX3731" fmla="*/ 189095 w 1056130"/>
              <a:gd name="connsiteY3731" fmla="*/ 643687 h 1056130"/>
              <a:gd name="connsiteX3732" fmla="*/ 238301 w 1056130"/>
              <a:gd name="connsiteY3732" fmla="*/ 643687 h 1056130"/>
              <a:gd name="connsiteX3733" fmla="*/ 238781 w 1056130"/>
              <a:gd name="connsiteY3733" fmla="*/ 643687 h 1056130"/>
              <a:gd name="connsiteX3734" fmla="*/ 237461 w 1056130"/>
              <a:gd name="connsiteY3734" fmla="*/ 644672 h 1056130"/>
              <a:gd name="connsiteX3735" fmla="*/ 218979 w 1056130"/>
              <a:gd name="connsiteY3735" fmla="*/ 648416 h 1056130"/>
              <a:gd name="connsiteX3736" fmla="*/ 177958 w 1056130"/>
              <a:gd name="connsiteY3736" fmla="*/ 648416 h 1056130"/>
              <a:gd name="connsiteX3737" fmla="*/ 174598 w 1056130"/>
              <a:gd name="connsiteY3737" fmla="*/ 648056 h 1056130"/>
              <a:gd name="connsiteX3738" fmla="*/ 187055 w 1056130"/>
              <a:gd name="connsiteY3738" fmla="*/ 643879 h 1056130"/>
              <a:gd name="connsiteX3739" fmla="*/ 188879 w 1056130"/>
              <a:gd name="connsiteY3739" fmla="*/ 643687 h 1056130"/>
              <a:gd name="connsiteX3740" fmla="*/ 181534 w 1056130"/>
              <a:gd name="connsiteY3740" fmla="*/ 650000 h 1056130"/>
              <a:gd name="connsiteX3741" fmla="*/ 223300 w 1056130"/>
              <a:gd name="connsiteY3741" fmla="*/ 650000 h 1056130"/>
              <a:gd name="connsiteX3742" fmla="*/ 220587 w 1056130"/>
              <a:gd name="connsiteY3742" fmla="*/ 651536 h 1056130"/>
              <a:gd name="connsiteX3743" fmla="*/ 200305 w 1056130"/>
              <a:gd name="connsiteY3743" fmla="*/ 655545 h 1056130"/>
              <a:gd name="connsiteX3744" fmla="*/ 157099 w 1056130"/>
              <a:gd name="connsiteY3744" fmla="*/ 655545 h 1056130"/>
              <a:gd name="connsiteX3745" fmla="*/ 154363 w 1056130"/>
              <a:gd name="connsiteY3745" fmla="*/ 655545 h 1056130"/>
              <a:gd name="connsiteX3746" fmla="*/ 156763 w 1056130"/>
              <a:gd name="connsiteY3746" fmla="*/ 654105 h 1056130"/>
              <a:gd name="connsiteX3747" fmla="*/ 168765 w 1056130"/>
              <a:gd name="connsiteY3747" fmla="*/ 650288 h 1056130"/>
              <a:gd name="connsiteX3748" fmla="*/ 181318 w 1056130"/>
              <a:gd name="connsiteY3748" fmla="*/ 650000 h 1056130"/>
              <a:gd name="connsiteX3749" fmla="*/ 228580 w 1056130"/>
              <a:gd name="connsiteY3749" fmla="*/ 650192 h 1056130"/>
              <a:gd name="connsiteX3750" fmla="*/ 230380 w 1056130"/>
              <a:gd name="connsiteY3750" fmla="*/ 650000 h 1056130"/>
              <a:gd name="connsiteX3751" fmla="*/ 283835 w 1056130"/>
              <a:gd name="connsiteY3751" fmla="*/ 650000 h 1056130"/>
              <a:gd name="connsiteX3752" fmla="*/ 284363 w 1056130"/>
              <a:gd name="connsiteY3752" fmla="*/ 650000 h 1056130"/>
              <a:gd name="connsiteX3753" fmla="*/ 283115 w 1056130"/>
              <a:gd name="connsiteY3753" fmla="*/ 651128 h 1056130"/>
              <a:gd name="connsiteX3754" fmla="*/ 265953 w 1056130"/>
              <a:gd name="connsiteY3754" fmla="*/ 655497 h 1056130"/>
              <a:gd name="connsiteX3755" fmla="*/ 219603 w 1056130"/>
              <a:gd name="connsiteY3755" fmla="*/ 655377 h 1056130"/>
              <a:gd name="connsiteX3756" fmla="*/ 216843 w 1056130"/>
              <a:gd name="connsiteY3756" fmla="*/ 655377 h 1056130"/>
              <a:gd name="connsiteX3757" fmla="*/ 216699 w 1056130"/>
              <a:gd name="connsiteY3757" fmla="*/ 654801 h 1056130"/>
              <a:gd name="connsiteX3758" fmla="*/ 228364 w 1056130"/>
              <a:gd name="connsiteY3758" fmla="*/ 650192 h 1056130"/>
              <a:gd name="connsiteX3759" fmla="*/ 217563 w 1056130"/>
              <a:gd name="connsiteY3759" fmla="*/ 657081 h 1056130"/>
              <a:gd name="connsiteX3760" fmla="*/ 267033 w 1056130"/>
              <a:gd name="connsiteY3760" fmla="*/ 657081 h 1056130"/>
              <a:gd name="connsiteX3761" fmla="*/ 270033 w 1056130"/>
              <a:gd name="connsiteY3761" fmla="*/ 657345 h 1056130"/>
              <a:gd name="connsiteX3762" fmla="*/ 268185 w 1056130"/>
              <a:gd name="connsiteY3762" fmla="*/ 658593 h 1056130"/>
              <a:gd name="connsiteX3763" fmla="*/ 258968 w 1056130"/>
              <a:gd name="connsiteY3763" fmla="*/ 662986 h 1056130"/>
              <a:gd name="connsiteX3764" fmla="*/ 249007 w 1056130"/>
              <a:gd name="connsiteY3764" fmla="*/ 663226 h 1056130"/>
              <a:gd name="connsiteX3765" fmla="*/ 197304 w 1056130"/>
              <a:gd name="connsiteY3765" fmla="*/ 663226 h 1056130"/>
              <a:gd name="connsiteX3766" fmla="*/ 197304 w 1056130"/>
              <a:gd name="connsiteY3766" fmla="*/ 662722 h 1056130"/>
              <a:gd name="connsiteX3767" fmla="*/ 205417 w 1056130"/>
              <a:gd name="connsiteY3767" fmla="*/ 659409 h 1056130"/>
              <a:gd name="connsiteX3768" fmla="*/ 217563 w 1056130"/>
              <a:gd name="connsiteY3768" fmla="*/ 657081 h 1056130"/>
              <a:gd name="connsiteX3769" fmla="*/ 253903 w 1056130"/>
              <a:gd name="connsiteY3769" fmla="*/ 664762 h 1056130"/>
              <a:gd name="connsiteX3770" fmla="*/ 254791 w 1056130"/>
              <a:gd name="connsiteY3770" fmla="*/ 664762 h 1056130"/>
              <a:gd name="connsiteX3771" fmla="*/ 253159 w 1056130"/>
              <a:gd name="connsiteY3771" fmla="*/ 666010 h 1056130"/>
              <a:gd name="connsiteX3772" fmla="*/ 252679 w 1056130"/>
              <a:gd name="connsiteY3772" fmla="*/ 666226 h 1056130"/>
              <a:gd name="connsiteX3773" fmla="*/ 241326 w 1056130"/>
              <a:gd name="connsiteY3773" fmla="*/ 671651 h 1056130"/>
              <a:gd name="connsiteX3774" fmla="*/ 228748 w 1056130"/>
              <a:gd name="connsiteY3774" fmla="*/ 671939 h 1056130"/>
              <a:gd name="connsiteX3775" fmla="*/ 174982 w 1056130"/>
              <a:gd name="connsiteY3775" fmla="*/ 671939 h 1056130"/>
              <a:gd name="connsiteX3776" fmla="*/ 177142 w 1056130"/>
              <a:gd name="connsiteY3776" fmla="*/ 670595 h 1056130"/>
              <a:gd name="connsiteX3777" fmla="*/ 190319 w 1056130"/>
              <a:gd name="connsiteY3777" fmla="*/ 665290 h 1056130"/>
              <a:gd name="connsiteX3778" fmla="*/ 193368 w 1056130"/>
              <a:gd name="connsiteY3778" fmla="*/ 664642 h 1056130"/>
              <a:gd name="connsiteX3779" fmla="*/ 243102 w 1056130"/>
              <a:gd name="connsiteY3779" fmla="*/ 673619 h 1056130"/>
              <a:gd name="connsiteX3780" fmla="*/ 309446 w 1056130"/>
              <a:gd name="connsiteY3780" fmla="*/ 673619 h 1056130"/>
              <a:gd name="connsiteX3781" fmla="*/ 309734 w 1056130"/>
              <a:gd name="connsiteY3781" fmla="*/ 673619 h 1056130"/>
              <a:gd name="connsiteX3782" fmla="*/ 308726 w 1056130"/>
              <a:gd name="connsiteY3782" fmla="*/ 674867 h 1056130"/>
              <a:gd name="connsiteX3783" fmla="*/ 299317 w 1056130"/>
              <a:gd name="connsiteY3783" fmla="*/ 681180 h 1056130"/>
              <a:gd name="connsiteX3784" fmla="*/ 296677 w 1056130"/>
              <a:gd name="connsiteY3784" fmla="*/ 682092 h 1056130"/>
              <a:gd name="connsiteX3785" fmla="*/ 226612 w 1056130"/>
              <a:gd name="connsiteY3785" fmla="*/ 682092 h 1056130"/>
              <a:gd name="connsiteX3786" fmla="*/ 225244 w 1056130"/>
              <a:gd name="connsiteY3786" fmla="*/ 681828 h 1056130"/>
              <a:gd name="connsiteX3787" fmla="*/ 240822 w 1056130"/>
              <a:gd name="connsiteY3787" fmla="*/ 674051 h 1056130"/>
              <a:gd name="connsiteX3788" fmla="*/ 243078 w 1056130"/>
              <a:gd name="connsiteY3788" fmla="*/ 673619 h 1056130"/>
              <a:gd name="connsiteX3789" fmla="*/ 300709 w 1056130"/>
              <a:gd name="connsiteY3789" fmla="*/ 683724 h 1056130"/>
              <a:gd name="connsiteX3790" fmla="*/ 373198 w 1056130"/>
              <a:gd name="connsiteY3790" fmla="*/ 683724 h 1056130"/>
              <a:gd name="connsiteX3791" fmla="*/ 368733 w 1056130"/>
              <a:gd name="connsiteY3791" fmla="*/ 688189 h 1056130"/>
              <a:gd name="connsiteX3792" fmla="*/ 362997 w 1056130"/>
              <a:gd name="connsiteY3792" fmla="*/ 693470 h 1056130"/>
              <a:gd name="connsiteX3793" fmla="*/ 355460 w 1056130"/>
              <a:gd name="connsiteY3793" fmla="*/ 693734 h 1056130"/>
              <a:gd name="connsiteX3794" fmla="*/ 284507 w 1056130"/>
              <a:gd name="connsiteY3794" fmla="*/ 693734 h 1056130"/>
              <a:gd name="connsiteX3795" fmla="*/ 284507 w 1056130"/>
              <a:gd name="connsiteY3795" fmla="*/ 693158 h 1056130"/>
              <a:gd name="connsiteX3796" fmla="*/ 297589 w 1056130"/>
              <a:gd name="connsiteY3796" fmla="*/ 684372 h 1056130"/>
              <a:gd name="connsiteX3797" fmla="*/ 300781 w 1056130"/>
              <a:gd name="connsiteY3797" fmla="*/ 683724 h 1056130"/>
              <a:gd name="connsiteX3798" fmla="*/ 293964 w 1056130"/>
              <a:gd name="connsiteY3798" fmla="*/ 683724 h 1056130"/>
              <a:gd name="connsiteX3799" fmla="*/ 295020 w 1056130"/>
              <a:gd name="connsiteY3799" fmla="*/ 684036 h 1056130"/>
              <a:gd name="connsiteX3800" fmla="*/ 285779 w 1056130"/>
              <a:gd name="connsiteY3800" fmla="*/ 690277 h 1056130"/>
              <a:gd name="connsiteX3801" fmla="*/ 274162 w 1056130"/>
              <a:gd name="connsiteY3801" fmla="*/ 693830 h 1056130"/>
              <a:gd name="connsiteX3802" fmla="*/ 205465 w 1056130"/>
              <a:gd name="connsiteY3802" fmla="*/ 693830 h 1056130"/>
              <a:gd name="connsiteX3803" fmla="*/ 202465 w 1056130"/>
              <a:gd name="connsiteY3803" fmla="*/ 693614 h 1056130"/>
              <a:gd name="connsiteX3804" fmla="*/ 204169 w 1056130"/>
              <a:gd name="connsiteY3804" fmla="*/ 692509 h 1056130"/>
              <a:gd name="connsiteX3805" fmla="*/ 219915 w 1056130"/>
              <a:gd name="connsiteY3805" fmla="*/ 684612 h 1056130"/>
              <a:gd name="connsiteX3806" fmla="*/ 222892 w 1056130"/>
              <a:gd name="connsiteY3806" fmla="*/ 683796 h 1056130"/>
              <a:gd name="connsiteX3807" fmla="*/ 353972 w 1056130"/>
              <a:gd name="connsiteY3807" fmla="*/ 705327 h 1056130"/>
              <a:gd name="connsiteX3808" fmla="*/ 362301 w 1056130"/>
              <a:gd name="connsiteY3808" fmla="*/ 696926 h 1056130"/>
              <a:gd name="connsiteX3809" fmla="*/ 366429 w 1056130"/>
              <a:gd name="connsiteY3809" fmla="*/ 695246 h 1056130"/>
              <a:gd name="connsiteX3810" fmla="*/ 444487 w 1056130"/>
              <a:gd name="connsiteY3810" fmla="*/ 695246 h 1056130"/>
              <a:gd name="connsiteX3811" fmla="*/ 444007 w 1056130"/>
              <a:gd name="connsiteY3811" fmla="*/ 697310 h 1056130"/>
              <a:gd name="connsiteX3812" fmla="*/ 440070 w 1056130"/>
              <a:gd name="connsiteY3812" fmla="*/ 705327 h 1056130"/>
              <a:gd name="connsiteX3813" fmla="*/ 436830 w 1056130"/>
              <a:gd name="connsiteY3813" fmla="*/ 707175 h 1056130"/>
              <a:gd name="connsiteX3814" fmla="*/ 352820 w 1056130"/>
              <a:gd name="connsiteY3814" fmla="*/ 707175 h 1056130"/>
              <a:gd name="connsiteX3815" fmla="*/ 353948 w 1056130"/>
              <a:gd name="connsiteY3815" fmla="*/ 705375 h 1056130"/>
              <a:gd name="connsiteX3816" fmla="*/ 443695 w 1056130"/>
              <a:gd name="connsiteY3816" fmla="*/ 693686 h 1056130"/>
              <a:gd name="connsiteX3817" fmla="*/ 366333 w 1056130"/>
              <a:gd name="connsiteY3817" fmla="*/ 693686 h 1056130"/>
              <a:gd name="connsiteX3818" fmla="*/ 367125 w 1056130"/>
              <a:gd name="connsiteY3818" fmla="*/ 692173 h 1056130"/>
              <a:gd name="connsiteX3819" fmla="*/ 374158 w 1056130"/>
              <a:gd name="connsiteY3819" fmla="*/ 684973 h 1056130"/>
              <a:gd name="connsiteX3820" fmla="*/ 377591 w 1056130"/>
              <a:gd name="connsiteY3820" fmla="*/ 683556 h 1056130"/>
              <a:gd name="connsiteX3821" fmla="*/ 417075 w 1056130"/>
              <a:gd name="connsiteY3821" fmla="*/ 683556 h 1056130"/>
              <a:gd name="connsiteX3822" fmla="*/ 450680 w 1056130"/>
              <a:gd name="connsiteY3822" fmla="*/ 683556 h 1056130"/>
              <a:gd name="connsiteX3823" fmla="*/ 446239 w 1056130"/>
              <a:gd name="connsiteY3823" fmla="*/ 692798 h 1056130"/>
              <a:gd name="connsiteX3824" fmla="*/ 445015 w 1056130"/>
              <a:gd name="connsiteY3824" fmla="*/ 693566 h 1056130"/>
              <a:gd name="connsiteX3825" fmla="*/ 372862 w 1056130"/>
              <a:gd name="connsiteY3825" fmla="*/ 682068 h 1056130"/>
              <a:gd name="connsiteX3826" fmla="*/ 301909 w 1056130"/>
              <a:gd name="connsiteY3826" fmla="*/ 682068 h 1056130"/>
              <a:gd name="connsiteX3827" fmla="*/ 301909 w 1056130"/>
              <a:gd name="connsiteY3827" fmla="*/ 681564 h 1056130"/>
              <a:gd name="connsiteX3828" fmla="*/ 309638 w 1056130"/>
              <a:gd name="connsiteY3828" fmla="*/ 676307 h 1056130"/>
              <a:gd name="connsiteX3829" fmla="*/ 318855 w 1056130"/>
              <a:gd name="connsiteY3829" fmla="*/ 673475 h 1056130"/>
              <a:gd name="connsiteX3830" fmla="*/ 379967 w 1056130"/>
              <a:gd name="connsiteY3830" fmla="*/ 673475 h 1056130"/>
              <a:gd name="connsiteX3831" fmla="*/ 383471 w 1056130"/>
              <a:gd name="connsiteY3831" fmla="*/ 673475 h 1056130"/>
              <a:gd name="connsiteX3832" fmla="*/ 375286 w 1056130"/>
              <a:gd name="connsiteY3832" fmla="*/ 681636 h 1056130"/>
              <a:gd name="connsiteX3833" fmla="*/ 372838 w 1056130"/>
              <a:gd name="connsiteY3833" fmla="*/ 682116 h 1056130"/>
              <a:gd name="connsiteX3834" fmla="*/ 382847 w 1056130"/>
              <a:gd name="connsiteY3834" fmla="*/ 671987 h 1056130"/>
              <a:gd name="connsiteX3835" fmla="*/ 317079 w 1056130"/>
              <a:gd name="connsiteY3835" fmla="*/ 671987 h 1056130"/>
              <a:gd name="connsiteX3836" fmla="*/ 318087 w 1056130"/>
              <a:gd name="connsiteY3836" fmla="*/ 670667 h 1056130"/>
              <a:gd name="connsiteX3837" fmla="*/ 325720 w 1056130"/>
              <a:gd name="connsiteY3837" fmla="*/ 665554 h 1056130"/>
              <a:gd name="connsiteX3838" fmla="*/ 328409 w 1056130"/>
              <a:gd name="connsiteY3838" fmla="*/ 664690 h 1056130"/>
              <a:gd name="connsiteX3839" fmla="*/ 390816 w 1056130"/>
              <a:gd name="connsiteY3839" fmla="*/ 664690 h 1056130"/>
              <a:gd name="connsiteX3840" fmla="*/ 391752 w 1056130"/>
              <a:gd name="connsiteY3840" fmla="*/ 665338 h 1056130"/>
              <a:gd name="connsiteX3841" fmla="*/ 385800 w 1056130"/>
              <a:gd name="connsiteY3841" fmla="*/ 671147 h 1056130"/>
              <a:gd name="connsiteX3842" fmla="*/ 383687 w 1056130"/>
              <a:gd name="connsiteY3842" fmla="*/ 671963 h 1056130"/>
              <a:gd name="connsiteX3843" fmla="*/ 362613 w 1056130"/>
              <a:gd name="connsiteY3843" fmla="*/ 663130 h 1056130"/>
              <a:gd name="connsiteX3844" fmla="*/ 329897 w 1056130"/>
              <a:gd name="connsiteY3844" fmla="*/ 663130 h 1056130"/>
              <a:gd name="connsiteX3845" fmla="*/ 331985 w 1056130"/>
              <a:gd name="connsiteY3845" fmla="*/ 661330 h 1056130"/>
              <a:gd name="connsiteX3846" fmla="*/ 346243 w 1056130"/>
              <a:gd name="connsiteY3846" fmla="*/ 656865 h 1056130"/>
              <a:gd name="connsiteX3847" fmla="*/ 396289 w 1056130"/>
              <a:gd name="connsiteY3847" fmla="*/ 656985 h 1056130"/>
              <a:gd name="connsiteX3848" fmla="*/ 399145 w 1056130"/>
              <a:gd name="connsiteY3848" fmla="*/ 656985 h 1056130"/>
              <a:gd name="connsiteX3849" fmla="*/ 399361 w 1056130"/>
              <a:gd name="connsiteY3849" fmla="*/ 657681 h 1056130"/>
              <a:gd name="connsiteX3850" fmla="*/ 394561 w 1056130"/>
              <a:gd name="connsiteY3850" fmla="*/ 662482 h 1056130"/>
              <a:gd name="connsiteX3851" fmla="*/ 391872 w 1056130"/>
              <a:gd name="connsiteY3851" fmla="*/ 663202 h 1056130"/>
              <a:gd name="connsiteX3852" fmla="*/ 402194 w 1056130"/>
              <a:gd name="connsiteY3852" fmla="*/ 657201 h 1056130"/>
              <a:gd name="connsiteX3853" fmla="*/ 403730 w 1056130"/>
              <a:gd name="connsiteY3853" fmla="*/ 656985 h 1056130"/>
              <a:gd name="connsiteX3854" fmla="*/ 462945 w 1056130"/>
              <a:gd name="connsiteY3854" fmla="*/ 656985 h 1056130"/>
              <a:gd name="connsiteX3855" fmla="*/ 463833 w 1056130"/>
              <a:gd name="connsiteY3855" fmla="*/ 657153 h 1056130"/>
              <a:gd name="connsiteX3856" fmla="*/ 463833 w 1056130"/>
              <a:gd name="connsiteY3856" fmla="*/ 657609 h 1056130"/>
              <a:gd name="connsiteX3857" fmla="*/ 460977 w 1056130"/>
              <a:gd name="connsiteY3857" fmla="*/ 662818 h 1056130"/>
              <a:gd name="connsiteX3858" fmla="*/ 455576 w 1056130"/>
              <a:gd name="connsiteY3858" fmla="*/ 663106 h 1056130"/>
              <a:gd name="connsiteX3859" fmla="*/ 396841 w 1056130"/>
              <a:gd name="connsiteY3859" fmla="*/ 663106 h 1056130"/>
              <a:gd name="connsiteX3860" fmla="*/ 402170 w 1056130"/>
              <a:gd name="connsiteY3860" fmla="*/ 657249 h 1056130"/>
              <a:gd name="connsiteX3861" fmla="*/ 524609 w 1056130"/>
              <a:gd name="connsiteY3861" fmla="*/ 655377 h 1056130"/>
              <a:gd name="connsiteX3862" fmla="*/ 470146 w 1056130"/>
              <a:gd name="connsiteY3862" fmla="*/ 655377 h 1056130"/>
              <a:gd name="connsiteX3863" fmla="*/ 467146 w 1056130"/>
              <a:gd name="connsiteY3863" fmla="*/ 655161 h 1056130"/>
              <a:gd name="connsiteX3864" fmla="*/ 467146 w 1056130"/>
              <a:gd name="connsiteY3864" fmla="*/ 654753 h 1056130"/>
              <a:gd name="connsiteX3865" fmla="*/ 474347 w 1056130"/>
              <a:gd name="connsiteY3865" fmla="*/ 649952 h 1056130"/>
              <a:gd name="connsiteX3866" fmla="*/ 524753 w 1056130"/>
              <a:gd name="connsiteY3866" fmla="*/ 649952 h 1056130"/>
              <a:gd name="connsiteX3867" fmla="*/ 526601 w 1056130"/>
              <a:gd name="connsiteY3867" fmla="*/ 649952 h 1056130"/>
              <a:gd name="connsiteX3868" fmla="*/ 528281 w 1056130"/>
              <a:gd name="connsiteY3868" fmla="*/ 651584 h 1056130"/>
              <a:gd name="connsiteX3869" fmla="*/ 524633 w 1056130"/>
              <a:gd name="connsiteY3869" fmla="*/ 655425 h 1056130"/>
              <a:gd name="connsiteX3870" fmla="*/ 527201 w 1056130"/>
              <a:gd name="connsiteY3870" fmla="*/ 648368 h 1056130"/>
              <a:gd name="connsiteX3871" fmla="*/ 472690 w 1056130"/>
              <a:gd name="connsiteY3871" fmla="*/ 648368 h 1056130"/>
              <a:gd name="connsiteX3872" fmla="*/ 470722 w 1056130"/>
              <a:gd name="connsiteY3872" fmla="*/ 648368 h 1056130"/>
              <a:gd name="connsiteX3873" fmla="*/ 470722 w 1056130"/>
              <a:gd name="connsiteY3873" fmla="*/ 647960 h 1056130"/>
              <a:gd name="connsiteX3874" fmla="*/ 476843 w 1056130"/>
              <a:gd name="connsiteY3874" fmla="*/ 643711 h 1056130"/>
              <a:gd name="connsiteX3875" fmla="*/ 525041 w 1056130"/>
              <a:gd name="connsiteY3875" fmla="*/ 643711 h 1056130"/>
              <a:gd name="connsiteX3876" fmla="*/ 528401 w 1056130"/>
              <a:gd name="connsiteY3876" fmla="*/ 647360 h 1056130"/>
              <a:gd name="connsiteX3877" fmla="*/ 527225 w 1056130"/>
              <a:gd name="connsiteY3877" fmla="*/ 648416 h 1056130"/>
              <a:gd name="connsiteX3878" fmla="*/ 528137 w 1056130"/>
              <a:gd name="connsiteY3878" fmla="*/ 641647 h 1056130"/>
              <a:gd name="connsiteX3879" fmla="*/ 527513 w 1056130"/>
              <a:gd name="connsiteY3879" fmla="*/ 641983 h 1056130"/>
              <a:gd name="connsiteX3880" fmla="*/ 525929 w 1056130"/>
              <a:gd name="connsiteY3880" fmla="*/ 641983 h 1056130"/>
              <a:gd name="connsiteX3881" fmla="*/ 475691 w 1056130"/>
              <a:gd name="connsiteY3881" fmla="*/ 641983 h 1056130"/>
              <a:gd name="connsiteX3882" fmla="*/ 473674 w 1056130"/>
              <a:gd name="connsiteY3882" fmla="*/ 641983 h 1056130"/>
              <a:gd name="connsiteX3883" fmla="*/ 478787 w 1056130"/>
              <a:gd name="connsiteY3883" fmla="*/ 638215 h 1056130"/>
              <a:gd name="connsiteX3884" fmla="*/ 526433 w 1056130"/>
              <a:gd name="connsiteY3884" fmla="*/ 638215 h 1056130"/>
              <a:gd name="connsiteX3885" fmla="*/ 528113 w 1056130"/>
              <a:gd name="connsiteY3885" fmla="*/ 638575 h 1056130"/>
              <a:gd name="connsiteX3886" fmla="*/ 528161 w 1056130"/>
              <a:gd name="connsiteY3886" fmla="*/ 641695 h 1056130"/>
              <a:gd name="connsiteX3887" fmla="*/ 528281 w 1056130"/>
              <a:gd name="connsiteY3887" fmla="*/ 635142 h 1056130"/>
              <a:gd name="connsiteX3888" fmla="*/ 526721 w 1056130"/>
              <a:gd name="connsiteY3888" fmla="*/ 636631 h 1056130"/>
              <a:gd name="connsiteX3889" fmla="*/ 476315 w 1056130"/>
              <a:gd name="connsiteY3889" fmla="*/ 636631 h 1056130"/>
              <a:gd name="connsiteX3890" fmla="*/ 476747 w 1056130"/>
              <a:gd name="connsiteY3890" fmla="*/ 635286 h 1056130"/>
              <a:gd name="connsiteX3891" fmla="*/ 480227 w 1056130"/>
              <a:gd name="connsiteY3891" fmla="*/ 632886 h 1056130"/>
              <a:gd name="connsiteX3892" fmla="*/ 525521 w 1056130"/>
              <a:gd name="connsiteY3892" fmla="*/ 632886 h 1056130"/>
              <a:gd name="connsiteX3893" fmla="*/ 526313 w 1056130"/>
              <a:gd name="connsiteY3893" fmla="*/ 632886 h 1056130"/>
              <a:gd name="connsiteX3894" fmla="*/ 528305 w 1056130"/>
              <a:gd name="connsiteY3894" fmla="*/ 635190 h 1056130"/>
              <a:gd name="connsiteX3895" fmla="*/ 475283 w 1056130"/>
              <a:gd name="connsiteY3895" fmla="*/ 631422 h 1056130"/>
              <a:gd name="connsiteX3896" fmla="*/ 429269 w 1056130"/>
              <a:gd name="connsiteY3896" fmla="*/ 631422 h 1056130"/>
              <a:gd name="connsiteX3897" fmla="*/ 428285 w 1056130"/>
              <a:gd name="connsiteY3897" fmla="*/ 631254 h 1056130"/>
              <a:gd name="connsiteX3898" fmla="*/ 433926 w 1056130"/>
              <a:gd name="connsiteY3898" fmla="*/ 628278 h 1056130"/>
              <a:gd name="connsiteX3899" fmla="*/ 475475 w 1056130"/>
              <a:gd name="connsiteY3899" fmla="*/ 628278 h 1056130"/>
              <a:gd name="connsiteX3900" fmla="*/ 478091 w 1056130"/>
              <a:gd name="connsiteY3900" fmla="*/ 628278 h 1056130"/>
              <a:gd name="connsiteX3901" fmla="*/ 475307 w 1056130"/>
              <a:gd name="connsiteY3901" fmla="*/ 631470 h 1056130"/>
              <a:gd name="connsiteX3902" fmla="*/ 475283 w 1056130"/>
              <a:gd name="connsiteY3902" fmla="*/ 633030 h 1056130"/>
              <a:gd name="connsiteX3903" fmla="*/ 475715 w 1056130"/>
              <a:gd name="connsiteY3903" fmla="*/ 633270 h 1056130"/>
              <a:gd name="connsiteX3904" fmla="*/ 475403 w 1056130"/>
              <a:gd name="connsiteY3904" fmla="*/ 634494 h 1056130"/>
              <a:gd name="connsiteX3905" fmla="*/ 472090 w 1056130"/>
              <a:gd name="connsiteY3905" fmla="*/ 636655 h 1056130"/>
              <a:gd name="connsiteX3906" fmla="*/ 443911 w 1056130"/>
              <a:gd name="connsiteY3906" fmla="*/ 636655 h 1056130"/>
              <a:gd name="connsiteX3907" fmla="*/ 422692 w 1056130"/>
              <a:gd name="connsiteY3907" fmla="*/ 636655 h 1056130"/>
              <a:gd name="connsiteX3908" fmla="*/ 425669 w 1056130"/>
              <a:gd name="connsiteY3908" fmla="*/ 633582 h 1056130"/>
              <a:gd name="connsiteX3909" fmla="*/ 427349 w 1056130"/>
              <a:gd name="connsiteY3909" fmla="*/ 633054 h 1056130"/>
              <a:gd name="connsiteX3910" fmla="*/ 422932 w 1056130"/>
              <a:gd name="connsiteY3910" fmla="*/ 631494 h 1056130"/>
              <a:gd name="connsiteX3911" fmla="*/ 380351 w 1056130"/>
              <a:gd name="connsiteY3911" fmla="*/ 631494 h 1056130"/>
              <a:gd name="connsiteX3912" fmla="*/ 377279 w 1056130"/>
              <a:gd name="connsiteY3912" fmla="*/ 631494 h 1056130"/>
              <a:gd name="connsiteX3913" fmla="*/ 384743 w 1056130"/>
              <a:gd name="connsiteY3913" fmla="*/ 628350 h 1056130"/>
              <a:gd name="connsiteX3914" fmla="*/ 425236 w 1056130"/>
              <a:gd name="connsiteY3914" fmla="*/ 628350 h 1056130"/>
              <a:gd name="connsiteX3915" fmla="*/ 428165 w 1056130"/>
              <a:gd name="connsiteY3915" fmla="*/ 628350 h 1056130"/>
              <a:gd name="connsiteX3916" fmla="*/ 422980 w 1056130"/>
              <a:gd name="connsiteY3916" fmla="*/ 631542 h 1056130"/>
              <a:gd name="connsiteX3917" fmla="*/ 336402 w 1056130"/>
              <a:gd name="connsiteY3917" fmla="*/ 628278 h 1056130"/>
              <a:gd name="connsiteX3918" fmla="*/ 377495 w 1056130"/>
              <a:gd name="connsiteY3918" fmla="*/ 628278 h 1056130"/>
              <a:gd name="connsiteX3919" fmla="*/ 372550 w 1056130"/>
              <a:gd name="connsiteY3919" fmla="*/ 631374 h 1056130"/>
              <a:gd name="connsiteX3920" fmla="*/ 329633 w 1056130"/>
              <a:gd name="connsiteY3920" fmla="*/ 631374 h 1056130"/>
              <a:gd name="connsiteX3921" fmla="*/ 326776 w 1056130"/>
              <a:gd name="connsiteY3921" fmla="*/ 631134 h 1056130"/>
              <a:gd name="connsiteX3922" fmla="*/ 336402 w 1056130"/>
              <a:gd name="connsiteY3922" fmla="*/ 628278 h 1056130"/>
              <a:gd name="connsiteX3923" fmla="*/ 320128 w 1056130"/>
              <a:gd name="connsiteY3923" fmla="*/ 631470 h 1056130"/>
              <a:gd name="connsiteX3924" fmla="*/ 278794 w 1056130"/>
              <a:gd name="connsiteY3924" fmla="*/ 631470 h 1056130"/>
              <a:gd name="connsiteX3925" fmla="*/ 276394 w 1056130"/>
              <a:gd name="connsiteY3925" fmla="*/ 631470 h 1056130"/>
              <a:gd name="connsiteX3926" fmla="*/ 287123 w 1056130"/>
              <a:gd name="connsiteY3926" fmla="*/ 628302 h 1056130"/>
              <a:gd name="connsiteX3927" fmla="*/ 324760 w 1056130"/>
              <a:gd name="connsiteY3927" fmla="*/ 628302 h 1056130"/>
              <a:gd name="connsiteX3928" fmla="*/ 327280 w 1056130"/>
              <a:gd name="connsiteY3928" fmla="*/ 628302 h 1056130"/>
              <a:gd name="connsiteX3929" fmla="*/ 320128 w 1056130"/>
              <a:gd name="connsiteY3929" fmla="*/ 631518 h 1056130"/>
              <a:gd name="connsiteX3930" fmla="*/ 269721 w 1056130"/>
              <a:gd name="connsiteY3930" fmla="*/ 631470 h 1056130"/>
              <a:gd name="connsiteX3931" fmla="*/ 226276 w 1056130"/>
              <a:gd name="connsiteY3931" fmla="*/ 631470 h 1056130"/>
              <a:gd name="connsiteX3932" fmla="*/ 225436 w 1056130"/>
              <a:gd name="connsiteY3932" fmla="*/ 631158 h 1056130"/>
              <a:gd name="connsiteX3933" fmla="*/ 238541 w 1056130"/>
              <a:gd name="connsiteY3933" fmla="*/ 628278 h 1056130"/>
              <a:gd name="connsiteX3934" fmla="*/ 274306 w 1056130"/>
              <a:gd name="connsiteY3934" fmla="*/ 628278 h 1056130"/>
              <a:gd name="connsiteX3935" fmla="*/ 277018 w 1056130"/>
              <a:gd name="connsiteY3935" fmla="*/ 628278 h 1056130"/>
              <a:gd name="connsiteX3936" fmla="*/ 269697 w 1056130"/>
              <a:gd name="connsiteY3936" fmla="*/ 631470 h 1056130"/>
              <a:gd name="connsiteX3937" fmla="*/ 217683 w 1056130"/>
              <a:gd name="connsiteY3937" fmla="*/ 631470 h 1056130"/>
              <a:gd name="connsiteX3938" fmla="*/ 176086 w 1056130"/>
              <a:gd name="connsiteY3938" fmla="*/ 631470 h 1056130"/>
              <a:gd name="connsiteX3939" fmla="*/ 175030 w 1056130"/>
              <a:gd name="connsiteY3939" fmla="*/ 631470 h 1056130"/>
              <a:gd name="connsiteX3940" fmla="*/ 189623 w 1056130"/>
              <a:gd name="connsiteY3940" fmla="*/ 628278 h 1056130"/>
              <a:gd name="connsiteX3941" fmla="*/ 224116 w 1056130"/>
              <a:gd name="connsiteY3941" fmla="*/ 628278 h 1056130"/>
              <a:gd name="connsiteX3942" fmla="*/ 226660 w 1056130"/>
              <a:gd name="connsiteY3942" fmla="*/ 628278 h 1056130"/>
              <a:gd name="connsiteX3943" fmla="*/ 217659 w 1056130"/>
              <a:gd name="connsiteY3943" fmla="*/ 631446 h 1056130"/>
              <a:gd name="connsiteX3944" fmla="*/ 175150 w 1056130"/>
              <a:gd name="connsiteY3944" fmla="*/ 629334 h 1056130"/>
              <a:gd name="connsiteX3945" fmla="*/ 160748 w 1056130"/>
              <a:gd name="connsiteY3945" fmla="*/ 631566 h 1056130"/>
              <a:gd name="connsiteX3946" fmla="*/ 127360 w 1056130"/>
              <a:gd name="connsiteY3946" fmla="*/ 631566 h 1056130"/>
              <a:gd name="connsiteX3947" fmla="*/ 124479 w 1056130"/>
              <a:gd name="connsiteY3947" fmla="*/ 631566 h 1056130"/>
              <a:gd name="connsiteX3948" fmla="*/ 140633 w 1056130"/>
              <a:gd name="connsiteY3948" fmla="*/ 628278 h 1056130"/>
              <a:gd name="connsiteX3949" fmla="*/ 176638 w 1056130"/>
              <a:gd name="connsiteY3949" fmla="*/ 628278 h 1056130"/>
              <a:gd name="connsiteX3950" fmla="*/ 175126 w 1056130"/>
              <a:gd name="connsiteY3950" fmla="*/ 629310 h 1056130"/>
              <a:gd name="connsiteX3951" fmla="*/ 121455 w 1056130"/>
              <a:gd name="connsiteY3951" fmla="*/ 630102 h 1056130"/>
              <a:gd name="connsiteX3952" fmla="*/ 110318 w 1056130"/>
              <a:gd name="connsiteY3952" fmla="*/ 631542 h 1056130"/>
              <a:gd name="connsiteX3953" fmla="*/ 76713 w 1056130"/>
              <a:gd name="connsiteY3953" fmla="*/ 631542 h 1056130"/>
              <a:gd name="connsiteX3954" fmla="*/ 73737 w 1056130"/>
              <a:gd name="connsiteY3954" fmla="*/ 631542 h 1056130"/>
              <a:gd name="connsiteX3955" fmla="*/ 87995 w 1056130"/>
              <a:gd name="connsiteY3955" fmla="*/ 628470 h 1056130"/>
              <a:gd name="connsiteX3956" fmla="*/ 126064 w 1056130"/>
              <a:gd name="connsiteY3956" fmla="*/ 628470 h 1056130"/>
              <a:gd name="connsiteX3957" fmla="*/ 121431 w 1056130"/>
              <a:gd name="connsiteY3957" fmla="*/ 630078 h 1056130"/>
              <a:gd name="connsiteX3958" fmla="*/ 124023 w 1056130"/>
              <a:gd name="connsiteY3958" fmla="*/ 633078 h 1056130"/>
              <a:gd name="connsiteX3959" fmla="*/ 157459 w 1056130"/>
              <a:gd name="connsiteY3959" fmla="*/ 633078 h 1056130"/>
              <a:gd name="connsiteX3960" fmla="*/ 160292 w 1056130"/>
              <a:gd name="connsiteY3960" fmla="*/ 633078 h 1056130"/>
              <a:gd name="connsiteX3961" fmla="*/ 145650 w 1056130"/>
              <a:gd name="connsiteY3961" fmla="*/ 636727 h 1056130"/>
              <a:gd name="connsiteX3962" fmla="*/ 106453 w 1056130"/>
              <a:gd name="connsiteY3962" fmla="*/ 636727 h 1056130"/>
              <a:gd name="connsiteX3963" fmla="*/ 104053 w 1056130"/>
              <a:gd name="connsiteY3963" fmla="*/ 636727 h 1056130"/>
              <a:gd name="connsiteX3964" fmla="*/ 108661 w 1056130"/>
              <a:gd name="connsiteY3964" fmla="*/ 635070 h 1056130"/>
              <a:gd name="connsiteX3965" fmla="*/ 124023 w 1056130"/>
              <a:gd name="connsiteY3965" fmla="*/ 633078 h 1056130"/>
              <a:gd name="connsiteX3966" fmla="*/ 140561 w 1056130"/>
              <a:gd name="connsiteY3966" fmla="*/ 638311 h 1056130"/>
              <a:gd name="connsiteX3967" fmla="*/ 142362 w 1056130"/>
              <a:gd name="connsiteY3967" fmla="*/ 638695 h 1056130"/>
              <a:gd name="connsiteX3968" fmla="*/ 132952 w 1056130"/>
              <a:gd name="connsiteY3968" fmla="*/ 641455 h 1056130"/>
              <a:gd name="connsiteX3969" fmla="*/ 127792 w 1056130"/>
              <a:gd name="connsiteY3969" fmla="*/ 642175 h 1056130"/>
              <a:gd name="connsiteX3970" fmla="*/ 82018 w 1056130"/>
              <a:gd name="connsiteY3970" fmla="*/ 642175 h 1056130"/>
              <a:gd name="connsiteX3971" fmla="*/ 82018 w 1056130"/>
              <a:gd name="connsiteY3971" fmla="*/ 641671 h 1056130"/>
              <a:gd name="connsiteX3972" fmla="*/ 94716 w 1056130"/>
              <a:gd name="connsiteY3972" fmla="*/ 638479 h 1056130"/>
              <a:gd name="connsiteX3973" fmla="*/ 96804 w 1056130"/>
              <a:gd name="connsiteY3973" fmla="*/ 638311 h 1056130"/>
              <a:gd name="connsiteX3974" fmla="*/ 129088 w 1056130"/>
              <a:gd name="connsiteY3974" fmla="*/ 644120 h 1056130"/>
              <a:gd name="connsiteX3975" fmla="*/ 131920 w 1056130"/>
              <a:gd name="connsiteY3975" fmla="*/ 643663 h 1056130"/>
              <a:gd name="connsiteX3976" fmla="*/ 180382 w 1056130"/>
              <a:gd name="connsiteY3976" fmla="*/ 643663 h 1056130"/>
              <a:gd name="connsiteX3977" fmla="*/ 180862 w 1056130"/>
              <a:gd name="connsiteY3977" fmla="*/ 643663 h 1056130"/>
              <a:gd name="connsiteX3978" fmla="*/ 180862 w 1056130"/>
              <a:gd name="connsiteY3978" fmla="*/ 644120 h 1056130"/>
              <a:gd name="connsiteX3979" fmla="*/ 168429 w 1056130"/>
              <a:gd name="connsiteY3979" fmla="*/ 648224 h 1056130"/>
              <a:gd name="connsiteX3980" fmla="*/ 166845 w 1056130"/>
              <a:gd name="connsiteY3980" fmla="*/ 648224 h 1056130"/>
              <a:gd name="connsiteX3981" fmla="*/ 117086 w 1056130"/>
              <a:gd name="connsiteY3981" fmla="*/ 648224 h 1056130"/>
              <a:gd name="connsiteX3982" fmla="*/ 115718 w 1056130"/>
              <a:gd name="connsiteY3982" fmla="*/ 648224 h 1056130"/>
              <a:gd name="connsiteX3983" fmla="*/ 117158 w 1056130"/>
              <a:gd name="connsiteY3983" fmla="*/ 647408 h 1056130"/>
              <a:gd name="connsiteX3984" fmla="*/ 129088 w 1056130"/>
              <a:gd name="connsiteY3984" fmla="*/ 644120 h 1056130"/>
              <a:gd name="connsiteX3985" fmla="*/ 161876 w 1056130"/>
              <a:gd name="connsiteY3985" fmla="*/ 650000 h 1056130"/>
              <a:gd name="connsiteX3986" fmla="*/ 160508 w 1056130"/>
              <a:gd name="connsiteY3986" fmla="*/ 651008 h 1056130"/>
              <a:gd name="connsiteX3987" fmla="*/ 148770 w 1056130"/>
              <a:gd name="connsiteY3987" fmla="*/ 654921 h 1056130"/>
              <a:gd name="connsiteX3988" fmla="*/ 145434 w 1056130"/>
              <a:gd name="connsiteY3988" fmla="*/ 655449 h 1056130"/>
              <a:gd name="connsiteX3989" fmla="*/ 93828 w 1056130"/>
              <a:gd name="connsiteY3989" fmla="*/ 655449 h 1056130"/>
              <a:gd name="connsiteX3990" fmla="*/ 91427 w 1056130"/>
              <a:gd name="connsiteY3990" fmla="*/ 654921 h 1056130"/>
              <a:gd name="connsiteX3991" fmla="*/ 108397 w 1056130"/>
              <a:gd name="connsiteY3991" fmla="*/ 650120 h 1056130"/>
              <a:gd name="connsiteX3992" fmla="*/ 109718 w 1056130"/>
              <a:gd name="connsiteY3992" fmla="*/ 650120 h 1056130"/>
              <a:gd name="connsiteX3993" fmla="*/ 155035 w 1056130"/>
              <a:gd name="connsiteY3993" fmla="*/ 657081 h 1056130"/>
              <a:gd name="connsiteX3994" fmla="*/ 203041 w 1056130"/>
              <a:gd name="connsiteY3994" fmla="*/ 657081 h 1056130"/>
              <a:gd name="connsiteX3995" fmla="*/ 206041 w 1056130"/>
              <a:gd name="connsiteY3995" fmla="*/ 657465 h 1056130"/>
              <a:gd name="connsiteX3996" fmla="*/ 198168 w 1056130"/>
              <a:gd name="connsiteY3996" fmla="*/ 660658 h 1056130"/>
              <a:gd name="connsiteX3997" fmla="*/ 184703 w 1056130"/>
              <a:gd name="connsiteY3997" fmla="*/ 663274 h 1056130"/>
              <a:gd name="connsiteX3998" fmla="*/ 133937 w 1056130"/>
              <a:gd name="connsiteY3998" fmla="*/ 663274 h 1056130"/>
              <a:gd name="connsiteX3999" fmla="*/ 131056 w 1056130"/>
              <a:gd name="connsiteY3999" fmla="*/ 663274 h 1056130"/>
              <a:gd name="connsiteX4000" fmla="*/ 130936 w 1056130"/>
              <a:gd name="connsiteY4000" fmla="*/ 662746 h 1056130"/>
              <a:gd name="connsiteX4001" fmla="*/ 140801 w 1056130"/>
              <a:gd name="connsiteY4001" fmla="*/ 659409 h 1056130"/>
              <a:gd name="connsiteX4002" fmla="*/ 155035 w 1056130"/>
              <a:gd name="connsiteY4002" fmla="*/ 657081 h 1056130"/>
              <a:gd name="connsiteX4003" fmla="*/ 185231 w 1056130"/>
              <a:gd name="connsiteY4003" fmla="*/ 664882 h 1056130"/>
              <a:gd name="connsiteX4004" fmla="*/ 186167 w 1056130"/>
              <a:gd name="connsiteY4004" fmla="*/ 665074 h 1056130"/>
              <a:gd name="connsiteX4005" fmla="*/ 184463 w 1056130"/>
              <a:gd name="connsiteY4005" fmla="*/ 666106 h 1056130"/>
              <a:gd name="connsiteX4006" fmla="*/ 170829 w 1056130"/>
              <a:gd name="connsiteY4006" fmla="*/ 671483 h 1056130"/>
              <a:gd name="connsiteX4007" fmla="*/ 167757 w 1056130"/>
              <a:gd name="connsiteY4007" fmla="*/ 672059 h 1056130"/>
              <a:gd name="connsiteX4008" fmla="*/ 105661 w 1056130"/>
              <a:gd name="connsiteY4008" fmla="*/ 672059 h 1056130"/>
              <a:gd name="connsiteX4009" fmla="*/ 104077 w 1056130"/>
              <a:gd name="connsiteY4009" fmla="*/ 672059 h 1056130"/>
              <a:gd name="connsiteX4010" fmla="*/ 105757 w 1056130"/>
              <a:gd name="connsiteY4010" fmla="*/ 671099 h 1056130"/>
              <a:gd name="connsiteX4011" fmla="*/ 122943 w 1056130"/>
              <a:gd name="connsiteY4011" fmla="*/ 665338 h 1056130"/>
              <a:gd name="connsiteX4012" fmla="*/ 125776 w 1056130"/>
              <a:gd name="connsiteY4012" fmla="*/ 664834 h 1056130"/>
              <a:gd name="connsiteX4013" fmla="*/ 178966 w 1056130"/>
              <a:gd name="connsiteY4013" fmla="*/ 673643 h 1056130"/>
              <a:gd name="connsiteX4014" fmla="*/ 233981 w 1056130"/>
              <a:gd name="connsiteY4014" fmla="*/ 673643 h 1056130"/>
              <a:gd name="connsiteX4015" fmla="*/ 237101 w 1056130"/>
              <a:gd name="connsiteY4015" fmla="*/ 673643 h 1056130"/>
              <a:gd name="connsiteX4016" fmla="*/ 235517 w 1056130"/>
              <a:gd name="connsiteY4016" fmla="*/ 674987 h 1056130"/>
              <a:gd name="connsiteX4017" fmla="*/ 222699 w 1056130"/>
              <a:gd name="connsiteY4017" fmla="*/ 681324 h 1056130"/>
              <a:gd name="connsiteX4018" fmla="*/ 219459 w 1056130"/>
              <a:gd name="connsiteY4018" fmla="*/ 682164 h 1056130"/>
              <a:gd name="connsiteX4019" fmla="*/ 151027 w 1056130"/>
              <a:gd name="connsiteY4019" fmla="*/ 682164 h 1056130"/>
              <a:gd name="connsiteX4020" fmla="*/ 149971 w 1056130"/>
              <a:gd name="connsiteY4020" fmla="*/ 682164 h 1056130"/>
              <a:gd name="connsiteX4021" fmla="*/ 149850 w 1056130"/>
              <a:gd name="connsiteY4021" fmla="*/ 681732 h 1056130"/>
              <a:gd name="connsiteX4022" fmla="*/ 161204 w 1056130"/>
              <a:gd name="connsiteY4022" fmla="*/ 677100 h 1056130"/>
              <a:gd name="connsiteX4023" fmla="*/ 178966 w 1056130"/>
              <a:gd name="connsiteY4023" fmla="*/ 673523 h 1056130"/>
              <a:gd name="connsiteX4024" fmla="*/ 215787 w 1056130"/>
              <a:gd name="connsiteY4024" fmla="*/ 683844 h 1056130"/>
              <a:gd name="connsiteX4025" fmla="*/ 216723 w 1056130"/>
              <a:gd name="connsiteY4025" fmla="*/ 684108 h 1056130"/>
              <a:gd name="connsiteX4026" fmla="*/ 214827 w 1056130"/>
              <a:gd name="connsiteY4026" fmla="*/ 685333 h 1056130"/>
              <a:gd name="connsiteX4027" fmla="*/ 199561 w 1056130"/>
              <a:gd name="connsiteY4027" fmla="*/ 693014 h 1056130"/>
              <a:gd name="connsiteX4028" fmla="*/ 196296 w 1056130"/>
              <a:gd name="connsiteY4028" fmla="*/ 693878 h 1056130"/>
              <a:gd name="connsiteX4029" fmla="*/ 122055 w 1056130"/>
              <a:gd name="connsiteY4029" fmla="*/ 693878 h 1056130"/>
              <a:gd name="connsiteX4030" fmla="*/ 120951 w 1056130"/>
              <a:gd name="connsiteY4030" fmla="*/ 693878 h 1056130"/>
              <a:gd name="connsiteX4031" fmla="*/ 122247 w 1056130"/>
              <a:gd name="connsiteY4031" fmla="*/ 692894 h 1056130"/>
              <a:gd name="connsiteX4032" fmla="*/ 142962 w 1056130"/>
              <a:gd name="connsiteY4032" fmla="*/ 684588 h 1056130"/>
              <a:gd name="connsiteX4033" fmla="*/ 146010 w 1056130"/>
              <a:gd name="connsiteY4033" fmla="*/ 683916 h 1056130"/>
              <a:gd name="connsiteX4034" fmla="*/ 196968 w 1056130"/>
              <a:gd name="connsiteY4034" fmla="*/ 696134 h 1056130"/>
              <a:gd name="connsiteX4035" fmla="*/ 199729 w 1056130"/>
              <a:gd name="connsiteY4035" fmla="*/ 695414 h 1056130"/>
              <a:gd name="connsiteX4036" fmla="*/ 276538 w 1056130"/>
              <a:gd name="connsiteY4036" fmla="*/ 695414 h 1056130"/>
              <a:gd name="connsiteX4037" fmla="*/ 277018 w 1056130"/>
              <a:gd name="connsiteY4037" fmla="*/ 695558 h 1056130"/>
              <a:gd name="connsiteX4038" fmla="*/ 276442 w 1056130"/>
              <a:gd name="connsiteY4038" fmla="*/ 696494 h 1056130"/>
              <a:gd name="connsiteX4039" fmla="*/ 261584 w 1056130"/>
              <a:gd name="connsiteY4039" fmla="*/ 706479 h 1056130"/>
              <a:gd name="connsiteX4040" fmla="*/ 258656 w 1056130"/>
              <a:gd name="connsiteY4040" fmla="*/ 707367 h 1056130"/>
              <a:gd name="connsiteX4041" fmla="*/ 176566 w 1056130"/>
              <a:gd name="connsiteY4041" fmla="*/ 707367 h 1056130"/>
              <a:gd name="connsiteX4042" fmla="*/ 175654 w 1056130"/>
              <a:gd name="connsiteY4042" fmla="*/ 707367 h 1056130"/>
              <a:gd name="connsiteX4043" fmla="*/ 176758 w 1056130"/>
              <a:gd name="connsiteY4043" fmla="*/ 706359 h 1056130"/>
              <a:gd name="connsiteX4044" fmla="*/ 255055 w 1056130"/>
              <a:gd name="connsiteY4044" fmla="*/ 708975 h 1056130"/>
              <a:gd name="connsiteX4045" fmla="*/ 257312 w 1056130"/>
              <a:gd name="connsiteY4045" fmla="*/ 709360 h 1056130"/>
              <a:gd name="connsiteX4046" fmla="*/ 255608 w 1056130"/>
              <a:gd name="connsiteY4046" fmla="*/ 710536 h 1056130"/>
              <a:gd name="connsiteX4047" fmla="*/ 238109 w 1056130"/>
              <a:gd name="connsiteY4047" fmla="*/ 722225 h 1056130"/>
              <a:gd name="connsiteX4048" fmla="*/ 234701 w 1056130"/>
              <a:gd name="connsiteY4048" fmla="*/ 723305 h 1056130"/>
              <a:gd name="connsiteX4049" fmla="*/ 145218 w 1056130"/>
              <a:gd name="connsiteY4049" fmla="*/ 723305 h 1056130"/>
              <a:gd name="connsiteX4050" fmla="*/ 143706 w 1056130"/>
              <a:gd name="connsiteY4050" fmla="*/ 722873 h 1056130"/>
              <a:gd name="connsiteX4051" fmla="*/ 146418 w 1056130"/>
              <a:gd name="connsiteY4051" fmla="*/ 721457 h 1056130"/>
              <a:gd name="connsiteX4052" fmla="*/ 169461 w 1056130"/>
              <a:gd name="connsiteY4052" fmla="*/ 709936 h 1056130"/>
              <a:gd name="connsiteX4053" fmla="*/ 173205 w 1056130"/>
              <a:gd name="connsiteY4053" fmla="*/ 709000 h 1056130"/>
              <a:gd name="connsiteX4054" fmla="*/ 235493 w 1056130"/>
              <a:gd name="connsiteY4054" fmla="*/ 725922 h 1056130"/>
              <a:gd name="connsiteX4055" fmla="*/ 238877 w 1056130"/>
              <a:gd name="connsiteY4055" fmla="*/ 724841 h 1056130"/>
              <a:gd name="connsiteX4056" fmla="*/ 330089 w 1056130"/>
              <a:gd name="connsiteY4056" fmla="*/ 724841 h 1056130"/>
              <a:gd name="connsiteX4057" fmla="*/ 331601 w 1056130"/>
              <a:gd name="connsiteY4057" fmla="*/ 725081 h 1056130"/>
              <a:gd name="connsiteX4058" fmla="*/ 330617 w 1056130"/>
              <a:gd name="connsiteY4058" fmla="*/ 726474 h 1056130"/>
              <a:gd name="connsiteX4059" fmla="*/ 316215 w 1056130"/>
              <a:gd name="connsiteY4059" fmla="*/ 740875 h 1056130"/>
              <a:gd name="connsiteX4060" fmla="*/ 313023 w 1056130"/>
              <a:gd name="connsiteY4060" fmla="*/ 742292 h 1056130"/>
              <a:gd name="connsiteX4061" fmla="*/ 213218 w 1056130"/>
              <a:gd name="connsiteY4061" fmla="*/ 742292 h 1056130"/>
              <a:gd name="connsiteX4062" fmla="*/ 211706 w 1056130"/>
              <a:gd name="connsiteY4062" fmla="*/ 741836 h 1056130"/>
              <a:gd name="connsiteX4063" fmla="*/ 216003 w 1056130"/>
              <a:gd name="connsiteY4063" fmla="*/ 738979 h 1056130"/>
              <a:gd name="connsiteX4064" fmla="*/ 310478 w 1056130"/>
              <a:gd name="connsiteY4064" fmla="*/ 743828 h 1056130"/>
              <a:gd name="connsiteX4065" fmla="*/ 312687 w 1056130"/>
              <a:gd name="connsiteY4065" fmla="*/ 744092 h 1056130"/>
              <a:gd name="connsiteX4066" fmla="*/ 311222 w 1056130"/>
              <a:gd name="connsiteY4066" fmla="*/ 745820 h 1056130"/>
              <a:gd name="connsiteX4067" fmla="*/ 292836 w 1056130"/>
              <a:gd name="connsiteY4067" fmla="*/ 764302 h 1056130"/>
              <a:gd name="connsiteX4068" fmla="*/ 290436 w 1056130"/>
              <a:gd name="connsiteY4068" fmla="*/ 765334 h 1056130"/>
              <a:gd name="connsiteX4069" fmla="*/ 177094 w 1056130"/>
              <a:gd name="connsiteY4069" fmla="*/ 765334 h 1056130"/>
              <a:gd name="connsiteX4070" fmla="*/ 179014 w 1056130"/>
              <a:gd name="connsiteY4070" fmla="*/ 763558 h 1056130"/>
              <a:gd name="connsiteX4071" fmla="*/ 206786 w 1056130"/>
              <a:gd name="connsiteY4071" fmla="*/ 744980 h 1056130"/>
              <a:gd name="connsiteX4072" fmla="*/ 210674 w 1056130"/>
              <a:gd name="connsiteY4072" fmla="*/ 743804 h 1056130"/>
              <a:gd name="connsiteX4073" fmla="*/ 290988 w 1056130"/>
              <a:gd name="connsiteY4073" fmla="*/ 768383 h 1056130"/>
              <a:gd name="connsiteX4074" fmla="*/ 294660 w 1056130"/>
              <a:gd name="connsiteY4074" fmla="*/ 766895 h 1056130"/>
              <a:gd name="connsiteX4075" fmla="*/ 406562 w 1056130"/>
              <a:gd name="connsiteY4075" fmla="*/ 766895 h 1056130"/>
              <a:gd name="connsiteX4076" fmla="*/ 408818 w 1056130"/>
              <a:gd name="connsiteY4076" fmla="*/ 766895 h 1056130"/>
              <a:gd name="connsiteX4077" fmla="*/ 408386 w 1056130"/>
              <a:gd name="connsiteY4077" fmla="*/ 768503 h 1056130"/>
              <a:gd name="connsiteX4078" fmla="*/ 396649 w 1056130"/>
              <a:gd name="connsiteY4078" fmla="*/ 792050 h 1056130"/>
              <a:gd name="connsiteX4079" fmla="*/ 393865 w 1056130"/>
              <a:gd name="connsiteY4079" fmla="*/ 793802 h 1056130"/>
              <a:gd name="connsiteX4080" fmla="*/ 267489 w 1056130"/>
              <a:gd name="connsiteY4080" fmla="*/ 793802 h 1056130"/>
              <a:gd name="connsiteX4081" fmla="*/ 266049 w 1056130"/>
              <a:gd name="connsiteY4081" fmla="*/ 793394 h 1056130"/>
              <a:gd name="connsiteX4082" fmla="*/ 267369 w 1056130"/>
              <a:gd name="connsiteY4082" fmla="*/ 791978 h 1056130"/>
              <a:gd name="connsiteX4083" fmla="*/ 290988 w 1056130"/>
              <a:gd name="connsiteY4083" fmla="*/ 768263 h 1056130"/>
              <a:gd name="connsiteX4084" fmla="*/ 393121 w 1056130"/>
              <a:gd name="connsiteY4084" fmla="*/ 795338 h 1056130"/>
              <a:gd name="connsiteX4085" fmla="*/ 394369 w 1056130"/>
              <a:gd name="connsiteY4085" fmla="*/ 795338 h 1056130"/>
              <a:gd name="connsiteX4086" fmla="*/ 394057 w 1056130"/>
              <a:gd name="connsiteY4086" fmla="*/ 797114 h 1056130"/>
              <a:gd name="connsiteX4087" fmla="*/ 378455 w 1056130"/>
              <a:gd name="connsiteY4087" fmla="*/ 828438 h 1056130"/>
              <a:gd name="connsiteX4088" fmla="*/ 375430 w 1056130"/>
              <a:gd name="connsiteY4088" fmla="*/ 830238 h 1056130"/>
              <a:gd name="connsiteX4089" fmla="*/ 231413 w 1056130"/>
              <a:gd name="connsiteY4089" fmla="*/ 830238 h 1056130"/>
              <a:gd name="connsiteX4090" fmla="*/ 229180 w 1056130"/>
              <a:gd name="connsiteY4090" fmla="*/ 830238 h 1056130"/>
              <a:gd name="connsiteX4091" fmla="*/ 230860 w 1056130"/>
              <a:gd name="connsiteY4091" fmla="*/ 828486 h 1056130"/>
              <a:gd name="connsiteX4092" fmla="*/ 262496 w 1056130"/>
              <a:gd name="connsiteY4092" fmla="*/ 796802 h 1056130"/>
              <a:gd name="connsiteX4093" fmla="*/ 265905 w 1056130"/>
              <a:gd name="connsiteY4093" fmla="*/ 795338 h 1056130"/>
              <a:gd name="connsiteX4094" fmla="*/ 393121 w 1056130"/>
              <a:gd name="connsiteY4094" fmla="*/ 795338 h 1056130"/>
              <a:gd name="connsiteX4095" fmla="*/ 229900 w 1056130"/>
              <a:gd name="connsiteY4095" fmla="*/ 831751 h 1056130"/>
              <a:gd name="connsiteX4096" fmla="*/ 373918 w 1056130"/>
              <a:gd name="connsiteY4096" fmla="*/ 831751 h 1056130"/>
              <a:gd name="connsiteX4097" fmla="*/ 376606 w 1056130"/>
              <a:gd name="connsiteY4097" fmla="*/ 831751 h 1056130"/>
              <a:gd name="connsiteX4098" fmla="*/ 375430 w 1056130"/>
              <a:gd name="connsiteY4098" fmla="*/ 834295 h 1056130"/>
              <a:gd name="connsiteX4099" fmla="*/ 354644 w 1056130"/>
              <a:gd name="connsiteY4099" fmla="*/ 875988 h 1056130"/>
              <a:gd name="connsiteX4100" fmla="*/ 350875 w 1056130"/>
              <a:gd name="connsiteY4100" fmla="*/ 878388 h 1056130"/>
              <a:gd name="connsiteX4101" fmla="*/ 184127 w 1056130"/>
              <a:gd name="connsiteY4101" fmla="*/ 878388 h 1056130"/>
              <a:gd name="connsiteX4102" fmla="*/ 181318 w 1056130"/>
              <a:gd name="connsiteY4102" fmla="*/ 878076 h 1056130"/>
              <a:gd name="connsiteX4103" fmla="*/ 183095 w 1056130"/>
              <a:gd name="connsiteY4103" fmla="*/ 876252 h 1056130"/>
              <a:gd name="connsiteX4104" fmla="*/ 225724 w 1056130"/>
              <a:gd name="connsiteY4104" fmla="*/ 833575 h 1056130"/>
              <a:gd name="connsiteX4105" fmla="*/ 229900 w 1056130"/>
              <a:gd name="connsiteY4105" fmla="*/ 831751 h 1056130"/>
              <a:gd name="connsiteX4106" fmla="*/ 356612 w 1056130"/>
              <a:gd name="connsiteY4106" fmla="*/ 875796 h 1056130"/>
              <a:gd name="connsiteX4107" fmla="*/ 377495 w 1056130"/>
              <a:gd name="connsiteY4107" fmla="*/ 833911 h 1056130"/>
              <a:gd name="connsiteX4108" fmla="*/ 381119 w 1056130"/>
              <a:gd name="connsiteY4108" fmla="*/ 831751 h 1056130"/>
              <a:gd name="connsiteX4109" fmla="*/ 525401 w 1056130"/>
              <a:gd name="connsiteY4109" fmla="*/ 831751 h 1056130"/>
              <a:gd name="connsiteX4110" fmla="*/ 525929 w 1056130"/>
              <a:gd name="connsiteY4110" fmla="*/ 831751 h 1056130"/>
              <a:gd name="connsiteX4111" fmla="*/ 528329 w 1056130"/>
              <a:gd name="connsiteY4111" fmla="*/ 834151 h 1056130"/>
              <a:gd name="connsiteX4112" fmla="*/ 528329 w 1056130"/>
              <a:gd name="connsiteY4112" fmla="*/ 876012 h 1056130"/>
              <a:gd name="connsiteX4113" fmla="*/ 525809 w 1056130"/>
              <a:gd name="connsiteY4113" fmla="*/ 878412 h 1056130"/>
              <a:gd name="connsiteX4114" fmla="*/ 355700 w 1056130"/>
              <a:gd name="connsiteY4114" fmla="*/ 878412 h 1056130"/>
              <a:gd name="connsiteX4115" fmla="*/ 356588 w 1056130"/>
              <a:gd name="connsiteY4115" fmla="*/ 875796 h 1056130"/>
              <a:gd name="connsiteX4116" fmla="*/ 526913 w 1056130"/>
              <a:gd name="connsiteY4116" fmla="*/ 794186 h 1056130"/>
              <a:gd name="connsiteX4117" fmla="*/ 524825 w 1056130"/>
              <a:gd name="connsiteY4117" fmla="*/ 794186 h 1056130"/>
              <a:gd name="connsiteX4118" fmla="*/ 401114 w 1056130"/>
              <a:gd name="connsiteY4118" fmla="*/ 794186 h 1056130"/>
              <a:gd name="connsiteX4119" fmla="*/ 397705 w 1056130"/>
              <a:gd name="connsiteY4119" fmla="*/ 793490 h 1056130"/>
              <a:gd name="connsiteX4120" fmla="*/ 397705 w 1056130"/>
              <a:gd name="connsiteY4120" fmla="*/ 793490 h 1056130"/>
              <a:gd name="connsiteX4121" fmla="*/ 410163 w 1056130"/>
              <a:gd name="connsiteY4121" fmla="*/ 768575 h 1056130"/>
              <a:gd name="connsiteX4122" fmla="*/ 413091 w 1056130"/>
              <a:gd name="connsiteY4122" fmla="*/ 766703 h 1056130"/>
              <a:gd name="connsiteX4123" fmla="*/ 525905 w 1056130"/>
              <a:gd name="connsiteY4123" fmla="*/ 766703 h 1056130"/>
              <a:gd name="connsiteX4124" fmla="*/ 528161 w 1056130"/>
              <a:gd name="connsiteY4124" fmla="*/ 769103 h 1056130"/>
              <a:gd name="connsiteX4125" fmla="*/ 528161 w 1056130"/>
              <a:gd name="connsiteY4125" fmla="*/ 793586 h 1056130"/>
              <a:gd name="connsiteX4126" fmla="*/ 526889 w 1056130"/>
              <a:gd name="connsiteY4126" fmla="*/ 794282 h 1056130"/>
              <a:gd name="connsiteX4127" fmla="*/ 410883 w 1056130"/>
              <a:gd name="connsiteY4127" fmla="*/ 763534 h 1056130"/>
              <a:gd name="connsiteX4128" fmla="*/ 408362 w 1056130"/>
              <a:gd name="connsiteY4128" fmla="*/ 765238 h 1056130"/>
              <a:gd name="connsiteX4129" fmla="*/ 295380 w 1056130"/>
              <a:gd name="connsiteY4129" fmla="*/ 765238 h 1056130"/>
              <a:gd name="connsiteX4130" fmla="*/ 294732 w 1056130"/>
              <a:gd name="connsiteY4130" fmla="*/ 765118 h 1056130"/>
              <a:gd name="connsiteX4131" fmla="*/ 296029 w 1056130"/>
              <a:gd name="connsiteY4131" fmla="*/ 763318 h 1056130"/>
              <a:gd name="connsiteX4132" fmla="*/ 314079 w 1056130"/>
              <a:gd name="connsiteY4132" fmla="*/ 745220 h 1056130"/>
              <a:gd name="connsiteX4133" fmla="*/ 317727 w 1056130"/>
              <a:gd name="connsiteY4133" fmla="*/ 743708 h 1056130"/>
              <a:gd name="connsiteX4134" fmla="*/ 418324 w 1056130"/>
              <a:gd name="connsiteY4134" fmla="*/ 743708 h 1056130"/>
              <a:gd name="connsiteX4135" fmla="*/ 420292 w 1056130"/>
              <a:gd name="connsiteY4135" fmla="*/ 743708 h 1056130"/>
              <a:gd name="connsiteX4136" fmla="*/ 419932 w 1056130"/>
              <a:gd name="connsiteY4136" fmla="*/ 745316 h 1056130"/>
              <a:gd name="connsiteX4137" fmla="*/ 410883 w 1056130"/>
              <a:gd name="connsiteY4137" fmla="*/ 763534 h 1056130"/>
              <a:gd name="connsiteX4138" fmla="*/ 419260 w 1056130"/>
              <a:gd name="connsiteY4138" fmla="*/ 742172 h 1056130"/>
              <a:gd name="connsiteX4139" fmla="*/ 376871 w 1056130"/>
              <a:gd name="connsiteY4139" fmla="*/ 742172 h 1056130"/>
              <a:gd name="connsiteX4140" fmla="*/ 317943 w 1056130"/>
              <a:gd name="connsiteY4140" fmla="*/ 742172 h 1056130"/>
              <a:gd name="connsiteX4141" fmla="*/ 318783 w 1056130"/>
              <a:gd name="connsiteY4141" fmla="*/ 740587 h 1056130"/>
              <a:gd name="connsiteX4142" fmla="*/ 333185 w 1056130"/>
              <a:gd name="connsiteY4142" fmla="*/ 726042 h 1056130"/>
              <a:gd name="connsiteX4143" fmla="*/ 336426 w 1056130"/>
              <a:gd name="connsiteY4143" fmla="*/ 724769 h 1056130"/>
              <a:gd name="connsiteX4144" fmla="*/ 428165 w 1056130"/>
              <a:gd name="connsiteY4144" fmla="*/ 724769 h 1056130"/>
              <a:gd name="connsiteX4145" fmla="*/ 429845 w 1056130"/>
              <a:gd name="connsiteY4145" fmla="*/ 724769 h 1056130"/>
              <a:gd name="connsiteX4146" fmla="*/ 429605 w 1056130"/>
              <a:gd name="connsiteY4146" fmla="*/ 726162 h 1056130"/>
              <a:gd name="connsiteX4147" fmla="*/ 422692 w 1056130"/>
              <a:gd name="connsiteY4147" fmla="*/ 740059 h 1056130"/>
              <a:gd name="connsiteX4148" fmla="*/ 419260 w 1056130"/>
              <a:gd name="connsiteY4148" fmla="*/ 742172 h 1056130"/>
              <a:gd name="connsiteX4149" fmla="*/ 428645 w 1056130"/>
              <a:gd name="connsiteY4149" fmla="*/ 723161 h 1056130"/>
              <a:gd name="connsiteX4150" fmla="*/ 339162 w 1056130"/>
              <a:gd name="connsiteY4150" fmla="*/ 723161 h 1056130"/>
              <a:gd name="connsiteX4151" fmla="*/ 336762 w 1056130"/>
              <a:gd name="connsiteY4151" fmla="*/ 722993 h 1056130"/>
              <a:gd name="connsiteX4152" fmla="*/ 337722 w 1056130"/>
              <a:gd name="connsiteY4152" fmla="*/ 721553 h 1056130"/>
              <a:gd name="connsiteX4153" fmla="*/ 349051 w 1056130"/>
              <a:gd name="connsiteY4153" fmla="*/ 710176 h 1056130"/>
              <a:gd name="connsiteX4154" fmla="*/ 352003 w 1056130"/>
              <a:gd name="connsiteY4154" fmla="*/ 708831 h 1056130"/>
              <a:gd name="connsiteX4155" fmla="*/ 436758 w 1056130"/>
              <a:gd name="connsiteY4155" fmla="*/ 708831 h 1056130"/>
              <a:gd name="connsiteX4156" fmla="*/ 438150 w 1056130"/>
              <a:gd name="connsiteY4156" fmla="*/ 708951 h 1056130"/>
              <a:gd name="connsiteX4157" fmla="*/ 431549 w 1056130"/>
              <a:gd name="connsiteY4157" fmla="*/ 722177 h 1056130"/>
              <a:gd name="connsiteX4158" fmla="*/ 429893 w 1056130"/>
              <a:gd name="connsiteY4158" fmla="*/ 723137 h 1056130"/>
              <a:gd name="connsiteX4159" fmla="*/ 428645 w 1056130"/>
              <a:gd name="connsiteY4159" fmla="*/ 723161 h 1056130"/>
              <a:gd name="connsiteX4160" fmla="*/ 439182 w 1056130"/>
              <a:gd name="connsiteY4160" fmla="*/ 710512 h 1056130"/>
              <a:gd name="connsiteX4161" fmla="*/ 441991 w 1056130"/>
              <a:gd name="connsiteY4161" fmla="*/ 708807 h 1056130"/>
              <a:gd name="connsiteX4162" fmla="*/ 461721 w 1056130"/>
              <a:gd name="connsiteY4162" fmla="*/ 708807 h 1056130"/>
              <a:gd name="connsiteX4163" fmla="*/ 525137 w 1056130"/>
              <a:gd name="connsiteY4163" fmla="*/ 708807 h 1056130"/>
              <a:gd name="connsiteX4164" fmla="*/ 528281 w 1056130"/>
              <a:gd name="connsiteY4164" fmla="*/ 708807 h 1056130"/>
              <a:gd name="connsiteX4165" fmla="*/ 528281 w 1056130"/>
              <a:gd name="connsiteY4165" fmla="*/ 708807 h 1056130"/>
              <a:gd name="connsiteX4166" fmla="*/ 528857 w 1056130"/>
              <a:gd name="connsiteY4166" fmla="*/ 710440 h 1056130"/>
              <a:gd name="connsiteX4167" fmla="*/ 528857 w 1056130"/>
              <a:gd name="connsiteY4167" fmla="*/ 721361 h 1056130"/>
              <a:gd name="connsiteX4168" fmla="*/ 528257 w 1056130"/>
              <a:gd name="connsiteY4168" fmla="*/ 722945 h 1056130"/>
              <a:gd name="connsiteX4169" fmla="*/ 525857 w 1056130"/>
              <a:gd name="connsiteY4169" fmla="*/ 723545 h 1056130"/>
              <a:gd name="connsiteX4170" fmla="*/ 435342 w 1056130"/>
              <a:gd name="connsiteY4170" fmla="*/ 723545 h 1056130"/>
              <a:gd name="connsiteX4171" fmla="*/ 432941 w 1056130"/>
              <a:gd name="connsiteY4171" fmla="*/ 722825 h 1056130"/>
              <a:gd name="connsiteX4172" fmla="*/ 439182 w 1056130"/>
              <a:gd name="connsiteY4172" fmla="*/ 710512 h 1056130"/>
              <a:gd name="connsiteX4173" fmla="*/ 526577 w 1056130"/>
              <a:gd name="connsiteY4173" fmla="*/ 707271 h 1056130"/>
              <a:gd name="connsiteX4174" fmla="*/ 525785 w 1056130"/>
              <a:gd name="connsiteY4174" fmla="*/ 707271 h 1056130"/>
              <a:gd name="connsiteX4175" fmla="*/ 440934 w 1056130"/>
              <a:gd name="connsiteY4175" fmla="*/ 707271 h 1056130"/>
              <a:gd name="connsiteX4176" fmla="*/ 443335 w 1056130"/>
              <a:gd name="connsiteY4176" fmla="*/ 702231 h 1056130"/>
              <a:gd name="connsiteX4177" fmla="*/ 446143 w 1056130"/>
              <a:gd name="connsiteY4177" fmla="*/ 696566 h 1056130"/>
              <a:gd name="connsiteX4178" fmla="*/ 448159 w 1056130"/>
              <a:gd name="connsiteY4178" fmla="*/ 695318 h 1056130"/>
              <a:gd name="connsiteX4179" fmla="*/ 449479 w 1056130"/>
              <a:gd name="connsiteY4179" fmla="*/ 695318 h 1056130"/>
              <a:gd name="connsiteX4180" fmla="*/ 525329 w 1056130"/>
              <a:gd name="connsiteY4180" fmla="*/ 695318 h 1056130"/>
              <a:gd name="connsiteX4181" fmla="*/ 528233 w 1056130"/>
              <a:gd name="connsiteY4181" fmla="*/ 698318 h 1056130"/>
              <a:gd name="connsiteX4182" fmla="*/ 528233 w 1056130"/>
              <a:gd name="connsiteY4182" fmla="*/ 705519 h 1056130"/>
              <a:gd name="connsiteX4183" fmla="*/ 526577 w 1056130"/>
              <a:gd name="connsiteY4183" fmla="*/ 707271 h 1056130"/>
              <a:gd name="connsiteX4184" fmla="*/ 451952 w 1056130"/>
              <a:gd name="connsiteY4184" fmla="*/ 681468 h 1056130"/>
              <a:gd name="connsiteX4185" fmla="*/ 450920 w 1056130"/>
              <a:gd name="connsiteY4185" fmla="*/ 682116 h 1056130"/>
              <a:gd name="connsiteX4186" fmla="*/ 380087 w 1056130"/>
              <a:gd name="connsiteY4186" fmla="*/ 682116 h 1056130"/>
              <a:gd name="connsiteX4187" fmla="*/ 377519 w 1056130"/>
              <a:gd name="connsiteY4187" fmla="*/ 681780 h 1056130"/>
              <a:gd name="connsiteX4188" fmla="*/ 385152 w 1056130"/>
              <a:gd name="connsiteY4188" fmla="*/ 674123 h 1056130"/>
              <a:gd name="connsiteX4189" fmla="*/ 387552 w 1056130"/>
              <a:gd name="connsiteY4189" fmla="*/ 673619 h 1056130"/>
              <a:gd name="connsiteX4190" fmla="*/ 455792 w 1056130"/>
              <a:gd name="connsiteY4190" fmla="*/ 673619 h 1056130"/>
              <a:gd name="connsiteX4191" fmla="*/ 451952 w 1056130"/>
              <a:gd name="connsiteY4191" fmla="*/ 681468 h 1056130"/>
              <a:gd name="connsiteX4192" fmla="*/ 455816 w 1056130"/>
              <a:gd name="connsiteY4192" fmla="*/ 672035 h 1056130"/>
              <a:gd name="connsiteX4193" fmla="*/ 389736 w 1056130"/>
              <a:gd name="connsiteY4193" fmla="*/ 672035 h 1056130"/>
              <a:gd name="connsiteX4194" fmla="*/ 387576 w 1056130"/>
              <a:gd name="connsiteY4194" fmla="*/ 671555 h 1056130"/>
              <a:gd name="connsiteX4195" fmla="*/ 393745 w 1056130"/>
              <a:gd name="connsiteY4195" fmla="*/ 665554 h 1056130"/>
              <a:gd name="connsiteX4196" fmla="*/ 395857 w 1056130"/>
              <a:gd name="connsiteY4196" fmla="*/ 664738 h 1056130"/>
              <a:gd name="connsiteX4197" fmla="*/ 397417 w 1056130"/>
              <a:gd name="connsiteY4197" fmla="*/ 664738 h 1056130"/>
              <a:gd name="connsiteX4198" fmla="*/ 460089 w 1056130"/>
              <a:gd name="connsiteY4198" fmla="*/ 664738 h 1056130"/>
              <a:gd name="connsiteX4199" fmla="*/ 456920 w 1056130"/>
              <a:gd name="connsiteY4199" fmla="*/ 671483 h 1056130"/>
              <a:gd name="connsiteX4200" fmla="*/ 455816 w 1056130"/>
              <a:gd name="connsiteY4200" fmla="*/ 672035 h 1056130"/>
              <a:gd name="connsiteX4201" fmla="*/ 528353 w 1056130"/>
              <a:gd name="connsiteY4201" fmla="*/ 575135 h 1056130"/>
              <a:gd name="connsiteX4202" fmla="*/ 528353 w 1056130"/>
              <a:gd name="connsiteY4202" fmla="*/ 575135 h 1056130"/>
              <a:gd name="connsiteX4203" fmla="*/ 525953 w 1056130"/>
              <a:gd name="connsiteY4203" fmla="*/ 575687 h 1056130"/>
              <a:gd name="connsiteX4204" fmla="*/ 485148 w 1056130"/>
              <a:gd name="connsiteY4204" fmla="*/ 575687 h 1056130"/>
              <a:gd name="connsiteX4205" fmla="*/ 482460 w 1056130"/>
              <a:gd name="connsiteY4205" fmla="*/ 572999 h 1056130"/>
              <a:gd name="connsiteX4206" fmla="*/ 482460 w 1056130"/>
              <a:gd name="connsiteY4206" fmla="*/ 532266 h 1056130"/>
              <a:gd name="connsiteX4207" fmla="*/ 483012 w 1056130"/>
              <a:gd name="connsiteY4207" fmla="*/ 529865 h 1056130"/>
              <a:gd name="connsiteX4208" fmla="*/ 485796 w 1056130"/>
              <a:gd name="connsiteY4208" fmla="*/ 529409 h 1056130"/>
              <a:gd name="connsiteX4209" fmla="*/ 525689 w 1056130"/>
              <a:gd name="connsiteY4209" fmla="*/ 529409 h 1056130"/>
              <a:gd name="connsiteX4210" fmla="*/ 528473 w 1056130"/>
              <a:gd name="connsiteY4210" fmla="*/ 529865 h 1056130"/>
              <a:gd name="connsiteX4211" fmla="*/ 528905 w 1056130"/>
              <a:gd name="connsiteY4211" fmla="*/ 532674 h 1056130"/>
              <a:gd name="connsiteX4212" fmla="*/ 528905 w 1056130"/>
              <a:gd name="connsiteY4212" fmla="*/ 572519 h 1056130"/>
              <a:gd name="connsiteX4213" fmla="*/ 528353 w 1056130"/>
              <a:gd name="connsiteY4213" fmla="*/ 575135 h 1056130"/>
              <a:gd name="connsiteX4214" fmla="*/ 525953 w 1056130"/>
              <a:gd name="connsiteY4214" fmla="*/ 622589 h 1056130"/>
              <a:gd name="connsiteX4215" fmla="*/ 484812 w 1056130"/>
              <a:gd name="connsiteY4215" fmla="*/ 622589 h 1056130"/>
              <a:gd name="connsiteX4216" fmla="*/ 482700 w 1056130"/>
              <a:gd name="connsiteY4216" fmla="*/ 620669 h 1056130"/>
              <a:gd name="connsiteX4217" fmla="*/ 482700 w 1056130"/>
              <a:gd name="connsiteY4217" fmla="*/ 579047 h 1056130"/>
              <a:gd name="connsiteX4218" fmla="*/ 484932 w 1056130"/>
              <a:gd name="connsiteY4218" fmla="*/ 576935 h 1056130"/>
              <a:gd name="connsiteX4219" fmla="*/ 526025 w 1056130"/>
              <a:gd name="connsiteY4219" fmla="*/ 576935 h 1056130"/>
              <a:gd name="connsiteX4220" fmla="*/ 528257 w 1056130"/>
              <a:gd name="connsiteY4220" fmla="*/ 579336 h 1056130"/>
              <a:gd name="connsiteX4221" fmla="*/ 528257 w 1056130"/>
              <a:gd name="connsiteY4221" fmla="*/ 620141 h 1056130"/>
              <a:gd name="connsiteX4222" fmla="*/ 525929 w 1056130"/>
              <a:gd name="connsiteY4222" fmla="*/ 622589 h 1056130"/>
              <a:gd name="connsiteX4223" fmla="*/ 482364 w 1056130"/>
              <a:gd name="connsiteY4223" fmla="*/ 12842 h 1056130"/>
              <a:gd name="connsiteX4224" fmla="*/ 485052 w 1056130"/>
              <a:gd name="connsiteY4224" fmla="*/ 10153 h 1056130"/>
              <a:gd name="connsiteX4225" fmla="*/ 525857 w 1056130"/>
              <a:gd name="connsiteY4225" fmla="*/ 10153 h 1056130"/>
              <a:gd name="connsiteX4226" fmla="*/ 528257 w 1056130"/>
              <a:gd name="connsiteY4226" fmla="*/ 10705 h 1056130"/>
              <a:gd name="connsiteX4227" fmla="*/ 528713 w 1056130"/>
              <a:gd name="connsiteY4227" fmla="*/ 13490 h 1056130"/>
              <a:gd name="connsiteX4228" fmla="*/ 528713 w 1056130"/>
              <a:gd name="connsiteY4228" fmla="*/ 53335 h 1056130"/>
              <a:gd name="connsiteX4229" fmla="*/ 528281 w 1056130"/>
              <a:gd name="connsiteY4229" fmla="*/ 56143 h 1056130"/>
              <a:gd name="connsiteX4230" fmla="*/ 528281 w 1056130"/>
              <a:gd name="connsiteY4230" fmla="*/ 56143 h 1056130"/>
              <a:gd name="connsiteX4231" fmla="*/ 525497 w 1056130"/>
              <a:gd name="connsiteY4231" fmla="*/ 56599 h 1056130"/>
              <a:gd name="connsiteX4232" fmla="*/ 485700 w 1056130"/>
              <a:gd name="connsiteY4232" fmla="*/ 56599 h 1056130"/>
              <a:gd name="connsiteX4233" fmla="*/ 482916 w 1056130"/>
              <a:gd name="connsiteY4233" fmla="*/ 56143 h 1056130"/>
              <a:gd name="connsiteX4234" fmla="*/ 482916 w 1056130"/>
              <a:gd name="connsiteY4234" fmla="*/ 56143 h 1056130"/>
              <a:gd name="connsiteX4235" fmla="*/ 482364 w 1056130"/>
              <a:gd name="connsiteY4235" fmla="*/ 53743 h 1056130"/>
              <a:gd name="connsiteX4236" fmla="*/ 485076 w 1056130"/>
              <a:gd name="connsiteY4236" fmla="*/ 435294 h 1056130"/>
              <a:gd name="connsiteX4237" fmla="*/ 526169 w 1056130"/>
              <a:gd name="connsiteY4237" fmla="*/ 435294 h 1056130"/>
              <a:gd name="connsiteX4238" fmla="*/ 528281 w 1056130"/>
              <a:gd name="connsiteY4238" fmla="*/ 437478 h 1056130"/>
              <a:gd name="connsiteX4239" fmla="*/ 528281 w 1056130"/>
              <a:gd name="connsiteY4239" fmla="*/ 478571 h 1056130"/>
              <a:gd name="connsiteX4240" fmla="*/ 526073 w 1056130"/>
              <a:gd name="connsiteY4240" fmla="*/ 480971 h 1056130"/>
              <a:gd name="connsiteX4241" fmla="*/ 484956 w 1056130"/>
              <a:gd name="connsiteY4241" fmla="*/ 480971 h 1056130"/>
              <a:gd name="connsiteX4242" fmla="*/ 482700 w 1056130"/>
              <a:gd name="connsiteY4242" fmla="*/ 478571 h 1056130"/>
              <a:gd name="connsiteX4243" fmla="*/ 482700 w 1056130"/>
              <a:gd name="connsiteY4243" fmla="*/ 437574 h 1056130"/>
              <a:gd name="connsiteX4244" fmla="*/ 485076 w 1056130"/>
              <a:gd name="connsiteY4244" fmla="*/ 435366 h 1056130"/>
              <a:gd name="connsiteX4245" fmla="*/ 528281 w 1056130"/>
              <a:gd name="connsiteY4245" fmla="*/ 431765 h 1056130"/>
              <a:gd name="connsiteX4246" fmla="*/ 526145 w 1056130"/>
              <a:gd name="connsiteY4246" fmla="*/ 433710 h 1056130"/>
              <a:gd name="connsiteX4247" fmla="*/ 484812 w 1056130"/>
              <a:gd name="connsiteY4247" fmla="*/ 433710 h 1056130"/>
              <a:gd name="connsiteX4248" fmla="*/ 482724 w 1056130"/>
              <a:gd name="connsiteY4248" fmla="*/ 431717 h 1056130"/>
              <a:gd name="connsiteX4249" fmla="*/ 482724 w 1056130"/>
              <a:gd name="connsiteY4249" fmla="*/ 390120 h 1056130"/>
              <a:gd name="connsiteX4250" fmla="*/ 484740 w 1056130"/>
              <a:gd name="connsiteY4250" fmla="*/ 388056 h 1056130"/>
              <a:gd name="connsiteX4251" fmla="*/ 526337 w 1056130"/>
              <a:gd name="connsiteY4251" fmla="*/ 388056 h 1056130"/>
              <a:gd name="connsiteX4252" fmla="*/ 528281 w 1056130"/>
              <a:gd name="connsiteY4252" fmla="*/ 389904 h 1056130"/>
              <a:gd name="connsiteX4253" fmla="*/ 528281 w 1056130"/>
              <a:gd name="connsiteY4253" fmla="*/ 384575 h 1056130"/>
              <a:gd name="connsiteX4254" fmla="*/ 526409 w 1056130"/>
              <a:gd name="connsiteY4254" fmla="*/ 386448 h 1056130"/>
              <a:gd name="connsiteX4255" fmla="*/ 484596 w 1056130"/>
              <a:gd name="connsiteY4255" fmla="*/ 386448 h 1056130"/>
              <a:gd name="connsiteX4256" fmla="*/ 482724 w 1056130"/>
              <a:gd name="connsiteY4256" fmla="*/ 384575 h 1056130"/>
              <a:gd name="connsiteX4257" fmla="*/ 482724 w 1056130"/>
              <a:gd name="connsiteY4257" fmla="*/ 342738 h 1056130"/>
              <a:gd name="connsiteX4258" fmla="*/ 484500 w 1056130"/>
              <a:gd name="connsiteY4258" fmla="*/ 340938 h 1056130"/>
              <a:gd name="connsiteX4259" fmla="*/ 526577 w 1056130"/>
              <a:gd name="connsiteY4259" fmla="*/ 340938 h 1056130"/>
              <a:gd name="connsiteX4260" fmla="*/ 528353 w 1056130"/>
              <a:gd name="connsiteY4260" fmla="*/ 342714 h 1056130"/>
              <a:gd name="connsiteX4261" fmla="*/ 528281 w 1056130"/>
              <a:gd name="connsiteY4261" fmla="*/ 384647 h 1056130"/>
              <a:gd name="connsiteX4262" fmla="*/ 528113 w 1056130"/>
              <a:gd name="connsiteY4262" fmla="*/ 339402 h 1056130"/>
              <a:gd name="connsiteX4263" fmla="*/ 485484 w 1056130"/>
              <a:gd name="connsiteY4263" fmla="*/ 339402 h 1056130"/>
              <a:gd name="connsiteX4264" fmla="*/ 482700 w 1056130"/>
              <a:gd name="connsiteY4264" fmla="*/ 336762 h 1056130"/>
              <a:gd name="connsiteX4265" fmla="*/ 482700 w 1056130"/>
              <a:gd name="connsiteY4265" fmla="*/ 329393 h 1056130"/>
              <a:gd name="connsiteX4266" fmla="*/ 482700 w 1056130"/>
              <a:gd name="connsiteY4266" fmla="*/ 296485 h 1056130"/>
              <a:gd name="connsiteX4267" fmla="*/ 482940 w 1056130"/>
              <a:gd name="connsiteY4267" fmla="*/ 293628 h 1056130"/>
              <a:gd name="connsiteX4268" fmla="*/ 485340 w 1056130"/>
              <a:gd name="connsiteY4268" fmla="*/ 293124 h 1056130"/>
              <a:gd name="connsiteX4269" fmla="*/ 525737 w 1056130"/>
              <a:gd name="connsiteY4269" fmla="*/ 293124 h 1056130"/>
              <a:gd name="connsiteX4270" fmla="*/ 528137 w 1056130"/>
              <a:gd name="connsiteY4270" fmla="*/ 293700 h 1056130"/>
              <a:gd name="connsiteX4271" fmla="*/ 528737 w 1056130"/>
              <a:gd name="connsiteY4271" fmla="*/ 296101 h 1056130"/>
              <a:gd name="connsiteX4272" fmla="*/ 528737 w 1056130"/>
              <a:gd name="connsiteY4272" fmla="*/ 337122 h 1056130"/>
              <a:gd name="connsiteX4273" fmla="*/ 528113 w 1056130"/>
              <a:gd name="connsiteY4273" fmla="*/ 339474 h 1056130"/>
              <a:gd name="connsiteX4274" fmla="*/ 528809 w 1056130"/>
              <a:gd name="connsiteY4274" fmla="*/ 249463 h 1056130"/>
              <a:gd name="connsiteX4275" fmla="*/ 528809 w 1056130"/>
              <a:gd name="connsiteY4275" fmla="*/ 289332 h 1056130"/>
              <a:gd name="connsiteX4276" fmla="*/ 528377 w 1056130"/>
              <a:gd name="connsiteY4276" fmla="*/ 292116 h 1056130"/>
              <a:gd name="connsiteX4277" fmla="*/ 528377 w 1056130"/>
              <a:gd name="connsiteY4277" fmla="*/ 292116 h 1056130"/>
              <a:gd name="connsiteX4278" fmla="*/ 525593 w 1056130"/>
              <a:gd name="connsiteY4278" fmla="*/ 292596 h 1056130"/>
              <a:gd name="connsiteX4279" fmla="*/ 485700 w 1056130"/>
              <a:gd name="connsiteY4279" fmla="*/ 292596 h 1056130"/>
              <a:gd name="connsiteX4280" fmla="*/ 482916 w 1056130"/>
              <a:gd name="connsiteY4280" fmla="*/ 292140 h 1056130"/>
              <a:gd name="connsiteX4281" fmla="*/ 482916 w 1056130"/>
              <a:gd name="connsiteY4281" fmla="*/ 292140 h 1056130"/>
              <a:gd name="connsiteX4282" fmla="*/ 482364 w 1056130"/>
              <a:gd name="connsiteY4282" fmla="*/ 289740 h 1056130"/>
              <a:gd name="connsiteX4283" fmla="*/ 482364 w 1056130"/>
              <a:gd name="connsiteY4283" fmla="*/ 248935 h 1056130"/>
              <a:gd name="connsiteX4284" fmla="*/ 485052 w 1056130"/>
              <a:gd name="connsiteY4284" fmla="*/ 246270 h 1056130"/>
              <a:gd name="connsiteX4285" fmla="*/ 525857 w 1056130"/>
              <a:gd name="connsiteY4285" fmla="*/ 246270 h 1056130"/>
              <a:gd name="connsiteX4286" fmla="*/ 528257 w 1056130"/>
              <a:gd name="connsiteY4286" fmla="*/ 246798 h 1056130"/>
              <a:gd name="connsiteX4287" fmla="*/ 528809 w 1056130"/>
              <a:gd name="connsiteY4287" fmla="*/ 249535 h 1056130"/>
              <a:gd name="connsiteX4288" fmla="*/ 528809 w 1056130"/>
              <a:gd name="connsiteY4288" fmla="*/ 100980 h 1056130"/>
              <a:gd name="connsiteX4289" fmla="*/ 528089 w 1056130"/>
              <a:gd name="connsiteY4289" fmla="*/ 103381 h 1056130"/>
              <a:gd name="connsiteX4290" fmla="*/ 485484 w 1056130"/>
              <a:gd name="connsiteY4290" fmla="*/ 103381 h 1056130"/>
              <a:gd name="connsiteX4291" fmla="*/ 482700 w 1056130"/>
              <a:gd name="connsiteY4291" fmla="*/ 100740 h 1056130"/>
              <a:gd name="connsiteX4292" fmla="*/ 482700 w 1056130"/>
              <a:gd name="connsiteY4292" fmla="*/ 93372 h 1056130"/>
              <a:gd name="connsiteX4293" fmla="*/ 482700 w 1056130"/>
              <a:gd name="connsiteY4293" fmla="*/ 60487 h 1056130"/>
              <a:gd name="connsiteX4294" fmla="*/ 482940 w 1056130"/>
              <a:gd name="connsiteY4294" fmla="*/ 57631 h 1056130"/>
              <a:gd name="connsiteX4295" fmla="*/ 485340 w 1056130"/>
              <a:gd name="connsiteY4295" fmla="*/ 57103 h 1056130"/>
              <a:gd name="connsiteX4296" fmla="*/ 525737 w 1056130"/>
              <a:gd name="connsiteY4296" fmla="*/ 57103 h 1056130"/>
              <a:gd name="connsiteX4297" fmla="*/ 528137 w 1056130"/>
              <a:gd name="connsiteY4297" fmla="*/ 57703 h 1056130"/>
              <a:gd name="connsiteX4298" fmla="*/ 528737 w 1056130"/>
              <a:gd name="connsiteY4298" fmla="*/ 60103 h 1056130"/>
              <a:gd name="connsiteX4299" fmla="*/ 528281 w 1056130"/>
              <a:gd name="connsiteY4299" fmla="*/ 222123 h 1056130"/>
              <a:gd name="connsiteX4300" fmla="*/ 528281 w 1056130"/>
              <a:gd name="connsiteY4300" fmla="*/ 242934 h 1056130"/>
              <a:gd name="connsiteX4301" fmla="*/ 526433 w 1056130"/>
              <a:gd name="connsiteY4301" fmla="*/ 244878 h 1056130"/>
              <a:gd name="connsiteX4302" fmla="*/ 484548 w 1056130"/>
              <a:gd name="connsiteY4302" fmla="*/ 244878 h 1056130"/>
              <a:gd name="connsiteX4303" fmla="*/ 482724 w 1056130"/>
              <a:gd name="connsiteY4303" fmla="*/ 242910 h 1056130"/>
              <a:gd name="connsiteX4304" fmla="*/ 482724 w 1056130"/>
              <a:gd name="connsiteY4304" fmla="*/ 201025 h 1056130"/>
              <a:gd name="connsiteX4305" fmla="*/ 484476 w 1056130"/>
              <a:gd name="connsiteY4305" fmla="*/ 199201 h 1056130"/>
              <a:gd name="connsiteX4306" fmla="*/ 526625 w 1056130"/>
              <a:gd name="connsiteY4306" fmla="*/ 199201 h 1056130"/>
              <a:gd name="connsiteX4307" fmla="*/ 528353 w 1056130"/>
              <a:gd name="connsiteY4307" fmla="*/ 201049 h 1056130"/>
              <a:gd name="connsiteX4308" fmla="*/ 528281 w 1056130"/>
              <a:gd name="connsiteY4308" fmla="*/ 222195 h 1056130"/>
              <a:gd name="connsiteX4309" fmla="*/ 528281 w 1056130"/>
              <a:gd name="connsiteY4309" fmla="*/ 148290 h 1056130"/>
              <a:gd name="connsiteX4310" fmla="*/ 526361 w 1056130"/>
              <a:gd name="connsiteY4310" fmla="*/ 150403 h 1056130"/>
              <a:gd name="connsiteX4311" fmla="*/ 484524 w 1056130"/>
              <a:gd name="connsiteY4311" fmla="*/ 150403 h 1056130"/>
              <a:gd name="connsiteX4312" fmla="*/ 482724 w 1056130"/>
              <a:gd name="connsiteY4312" fmla="*/ 148458 h 1056130"/>
              <a:gd name="connsiteX4313" fmla="*/ 482724 w 1056130"/>
              <a:gd name="connsiteY4313" fmla="*/ 106909 h 1056130"/>
              <a:gd name="connsiteX4314" fmla="*/ 484764 w 1056130"/>
              <a:gd name="connsiteY4314" fmla="*/ 104917 h 1056130"/>
              <a:gd name="connsiteX4315" fmla="*/ 526313 w 1056130"/>
              <a:gd name="connsiteY4315" fmla="*/ 104917 h 1056130"/>
              <a:gd name="connsiteX4316" fmla="*/ 528281 w 1056130"/>
              <a:gd name="connsiteY4316" fmla="*/ 106981 h 1056130"/>
              <a:gd name="connsiteX4317" fmla="*/ 528281 w 1056130"/>
              <a:gd name="connsiteY4317" fmla="*/ 148362 h 1056130"/>
              <a:gd name="connsiteX4318" fmla="*/ 482676 w 1056130"/>
              <a:gd name="connsiteY4318" fmla="*/ 154243 h 1056130"/>
              <a:gd name="connsiteX4319" fmla="*/ 485076 w 1056130"/>
              <a:gd name="connsiteY4319" fmla="*/ 151987 h 1056130"/>
              <a:gd name="connsiteX4320" fmla="*/ 525881 w 1056130"/>
              <a:gd name="connsiteY4320" fmla="*/ 151987 h 1056130"/>
              <a:gd name="connsiteX4321" fmla="*/ 528281 w 1056130"/>
              <a:gd name="connsiteY4321" fmla="*/ 154387 h 1056130"/>
              <a:gd name="connsiteX4322" fmla="*/ 528281 w 1056130"/>
              <a:gd name="connsiteY4322" fmla="*/ 195192 h 1056130"/>
              <a:gd name="connsiteX4323" fmla="*/ 526073 w 1056130"/>
              <a:gd name="connsiteY4323" fmla="*/ 197592 h 1056130"/>
              <a:gd name="connsiteX4324" fmla="*/ 484980 w 1056130"/>
              <a:gd name="connsiteY4324" fmla="*/ 197592 h 1056130"/>
              <a:gd name="connsiteX4325" fmla="*/ 482580 w 1056130"/>
              <a:gd name="connsiteY4325" fmla="*/ 195192 h 1056130"/>
              <a:gd name="connsiteX4326" fmla="*/ 482724 w 1056130"/>
              <a:gd name="connsiteY4326" fmla="*/ 154315 h 1056130"/>
              <a:gd name="connsiteX4327" fmla="*/ 482316 w 1056130"/>
              <a:gd name="connsiteY4327" fmla="*/ 525713 h 1056130"/>
              <a:gd name="connsiteX4328" fmla="*/ 482316 w 1056130"/>
              <a:gd name="connsiteY4328" fmla="*/ 484908 h 1056130"/>
              <a:gd name="connsiteX4329" fmla="*/ 485004 w 1056130"/>
              <a:gd name="connsiteY4329" fmla="*/ 482244 h 1056130"/>
              <a:gd name="connsiteX4330" fmla="*/ 525809 w 1056130"/>
              <a:gd name="connsiteY4330" fmla="*/ 482244 h 1056130"/>
              <a:gd name="connsiteX4331" fmla="*/ 528209 w 1056130"/>
              <a:gd name="connsiteY4331" fmla="*/ 482772 h 1056130"/>
              <a:gd name="connsiteX4332" fmla="*/ 528665 w 1056130"/>
              <a:gd name="connsiteY4332" fmla="*/ 485556 h 1056130"/>
              <a:gd name="connsiteX4333" fmla="*/ 528665 w 1056130"/>
              <a:gd name="connsiteY4333" fmla="*/ 525449 h 1056130"/>
              <a:gd name="connsiteX4334" fmla="*/ 528209 w 1056130"/>
              <a:gd name="connsiteY4334" fmla="*/ 528233 h 1056130"/>
              <a:gd name="connsiteX4335" fmla="*/ 525401 w 1056130"/>
              <a:gd name="connsiteY4335" fmla="*/ 528665 h 1056130"/>
              <a:gd name="connsiteX4336" fmla="*/ 485556 w 1056130"/>
              <a:gd name="connsiteY4336" fmla="*/ 528665 h 1056130"/>
              <a:gd name="connsiteX4337" fmla="*/ 482772 w 1056130"/>
              <a:gd name="connsiteY4337" fmla="*/ 528233 h 1056130"/>
              <a:gd name="connsiteX4338" fmla="*/ 482772 w 1056130"/>
              <a:gd name="connsiteY4338" fmla="*/ 528233 h 1056130"/>
              <a:gd name="connsiteX4339" fmla="*/ 482364 w 1056130"/>
              <a:gd name="connsiteY4339" fmla="*/ 525785 h 1056130"/>
              <a:gd name="connsiteX4340" fmla="*/ 484380 w 1056130"/>
              <a:gd name="connsiteY4340" fmla="*/ 624125 h 1056130"/>
              <a:gd name="connsiteX4341" fmla="*/ 525977 w 1056130"/>
              <a:gd name="connsiteY4341" fmla="*/ 624125 h 1056130"/>
              <a:gd name="connsiteX4342" fmla="*/ 527561 w 1056130"/>
              <a:gd name="connsiteY4342" fmla="*/ 624125 h 1056130"/>
              <a:gd name="connsiteX4343" fmla="*/ 528233 w 1056130"/>
              <a:gd name="connsiteY4343" fmla="*/ 625589 h 1056130"/>
              <a:gd name="connsiteX4344" fmla="*/ 527441 w 1056130"/>
              <a:gd name="connsiteY4344" fmla="*/ 626669 h 1056130"/>
              <a:gd name="connsiteX4345" fmla="*/ 483492 w 1056130"/>
              <a:gd name="connsiteY4345" fmla="*/ 626669 h 1056130"/>
              <a:gd name="connsiteX4346" fmla="*/ 481499 w 1056130"/>
              <a:gd name="connsiteY4346" fmla="*/ 626429 h 1056130"/>
              <a:gd name="connsiteX4347" fmla="*/ 484332 w 1056130"/>
              <a:gd name="connsiteY4347" fmla="*/ 624173 h 1056130"/>
              <a:gd name="connsiteX4348" fmla="*/ 482460 w 1056130"/>
              <a:gd name="connsiteY4348" fmla="*/ 628350 h 1056130"/>
              <a:gd name="connsiteX4349" fmla="*/ 527153 w 1056130"/>
              <a:gd name="connsiteY4349" fmla="*/ 628350 h 1056130"/>
              <a:gd name="connsiteX4350" fmla="*/ 528233 w 1056130"/>
              <a:gd name="connsiteY4350" fmla="*/ 630006 h 1056130"/>
              <a:gd name="connsiteX4351" fmla="*/ 527201 w 1056130"/>
              <a:gd name="connsiteY4351" fmla="*/ 631422 h 1056130"/>
              <a:gd name="connsiteX4352" fmla="*/ 480467 w 1056130"/>
              <a:gd name="connsiteY4352" fmla="*/ 631422 h 1056130"/>
              <a:gd name="connsiteX4353" fmla="*/ 479171 w 1056130"/>
              <a:gd name="connsiteY4353" fmla="*/ 631422 h 1056130"/>
              <a:gd name="connsiteX4354" fmla="*/ 482508 w 1056130"/>
              <a:gd name="connsiteY4354" fmla="*/ 628398 h 1056130"/>
              <a:gd name="connsiteX4355" fmla="*/ 437982 w 1056130"/>
              <a:gd name="connsiteY4355" fmla="*/ 576887 h 1056130"/>
              <a:gd name="connsiteX4356" fmla="*/ 479603 w 1056130"/>
              <a:gd name="connsiteY4356" fmla="*/ 576887 h 1056130"/>
              <a:gd name="connsiteX4357" fmla="*/ 481067 w 1056130"/>
              <a:gd name="connsiteY4357" fmla="*/ 578471 h 1056130"/>
              <a:gd name="connsiteX4358" fmla="*/ 481067 w 1056130"/>
              <a:gd name="connsiteY4358" fmla="*/ 579528 h 1056130"/>
              <a:gd name="connsiteX4359" fmla="*/ 481067 w 1056130"/>
              <a:gd name="connsiteY4359" fmla="*/ 620333 h 1056130"/>
              <a:gd name="connsiteX4360" fmla="*/ 478955 w 1056130"/>
              <a:gd name="connsiteY4360" fmla="*/ 622517 h 1056130"/>
              <a:gd name="connsiteX4361" fmla="*/ 437910 w 1056130"/>
              <a:gd name="connsiteY4361" fmla="*/ 622517 h 1056130"/>
              <a:gd name="connsiteX4362" fmla="*/ 435510 w 1056130"/>
              <a:gd name="connsiteY4362" fmla="*/ 620117 h 1056130"/>
              <a:gd name="connsiteX4363" fmla="*/ 435510 w 1056130"/>
              <a:gd name="connsiteY4363" fmla="*/ 579552 h 1056130"/>
              <a:gd name="connsiteX4364" fmla="*/ 438030 w 1056130"/>
              <a:gd name="connsiteY4364" fmla="*/ 576935 h 1056130"/>
              <a:gd name="connsiteX4365" fmla="*/ 481115 w 1056130"/>
              <a:gd name="connsiteY4365" fmla="*/ 573071 h 1056130"/>
              <a:gd name="connsiteX4366" fmla="*/ 478859 w 1056130"/>
              <a:gd name="connsiteY4366" fmla="*/ 575471 h 1056130"/>
              <a:gd name="connsiteX4367" fmla="*/ 437838 w 1056130"/>
              <a:gd name="connsiteY4367" fmla="*/ 575471 h 1056130"/>
              <a:gd name="connsiteX4368" fmla="*/ 435558 w 1056130"/>
              <a:gd name="connsiteY4368" fmla="*/ 573071 h 1056130"/>
              <a:gd name="connsiteX4369" fmla="*/ 435558 w 1056130"/>
              <a:gd name="connsiteY4369" fmla="*/ 532026 h 1056130"/>
              <a:gd name="connsiteX4370" fmla="*/ 437646 w 1056130"/>
              <a:gd name="connsiteY4370" fmla="*/ 529793 h 1056130"/>
              <a:gd name="connsiteX4371" fmla="*/ 478931 w 1056130"/>
              <a:gd name="connsiteY4371" fmla="*/ 529793 h 1056130"/>
              <a:gd name="connsiteX4372" fmla="*/ 481115 w 1056130"/>
              <a:gd name="connsiteY4372" fmla="*/ 531954 h 1056130"/>
              <a:gd name="connsiteX4373" fmla="*/ 481115 w 1056130"/>
              <a:gd name="connsiteY4373" fmla="*/ 573071 h 1056130"/>
              <a:gd name="connsiteX4374" fmla="*/ 481115 w 1056130"/>
              <a:gd name="connsiteY4374" fmla="*/ 526001 h 1056130"/>
              <a:gd name="connsiteX4375" fmla="*/ 478715 w 1056130"/>
              <a:gd name="connsiteY4375" fmla="*/ 528401 h 1056130"/>
              <a:gd name="connsiteX4376" fmla="*/ 437766 w 1056130"/>
              <a:gd name="connsiteY4376" fmla="*/ 528401 h 1056130"/>
              <a:gd name="connsiteX4377" fmla="*/ 435558 w 1056130"/>
              <a:gd name="connsiteY4377" fmla="*/ 526001 h 1056130"/>
              <a:gd name="connsiteX4378" fmla="*/ 435558 w 1056130"/>
              <a:gd name="connsiteY4378" fmla="*/ 484956 h 1056130"/>
              <a:gd name="connsiteX4379" fmla="*/ 437694 w 1056130"/>
              <a:gd name="connsiteY4379" fmla="*/ 482772 h 1056130"/>
              <a:gd name="connsiteX4380" fmla="*/ 478739 w 1056130"/>
              <a:gd name="connsiteY4380" fmla="*/ 482772 h 1056130"/>
              <a:gd name="connsiteX4381" fmla="*/ 481139 w 1056130"/>
              <a:gd name="connsiteY4381" fmla="*/ 485004 h 1056130"/>
              <a:gd name="connsiteX4382" fmla="*/ 435510 w 1056130"/>
              <a:gd name="connsiteY4382" fmla="*/ 390600 h 1056130"/>
              <a:gd name="connsiteX4383" fmla="*/ 437718 w 1056130"/>
              <a:gd name="connsiteY4383" fmla="*/ 388200 h 1056130"/>
              <a:gd name="connsiteX4384" fmla="*/ 478787 w 1056130"/>
              <a:gd name="connsiteY4384" fmla="*/ 388200 h 1056130"/>
              <a:gd name="connsiteX4385" fmla="*/ 481067 w 1056130"/>
              <a:gd name="connsiteY4385" fmla="*/ 390600 h 1056130"/>
              <a:gd name="connsiteX4386" fmla="*/ 481067 w 1056130"/>
              <a:gd name="connsiteY4386" fmla="*/ 431453 h 1056130"/>
              <a:gd name="connsiteX4387" fmla="*/ 478667 w 1056130"/>
              <a:gd name="connsiteY4387" fmla="*/ 433686 h 1056130"/>
              <a:gd name="connsiteX4388" fmla="*/ 437862 w 1056130"/>
              <a:gd name="connsiteY4388" fmla="*/ 433686 h 1056130"/>
              <a:gd name="connsiteX4389" fmla="*/ 435462 w 1056130"/>
              <a:gd name="connsiteY4389" fmla="*/ 431285 h 1056130"/>
              <a:gd name="connsiteX4390" fmla="*/ 435462 w 1056130"/>
              <a:gd name="connsiteY4390" fmla="*/ 411003 h 1056130"/>
              <a:gd name="connsiteX4391" fmla="*/ 435558 w 1056130"/>
              <a:gd name="connsiteY4391" fmla="*/ 390504 h 1056130"/>
              <a:gd name="connsiteX4392" fmla="*/ 435510 w 1056130"/>
              <a:gd name="connsiteY4392" fmla="*/ 295813 h 1056130"/>
              <a:gd name="connsiteX4393" fmla="*/ 437550 w 1056130"/>
              <a:gd name="connsiteY4393" fmla="*/ 293820 h 1056130"/>
              <a:gd name="connsiteX4394" fmla="*/ 478859 w 1056130"/>
              <a:gd name="connsiteY4394" fmla="*/ 293820 h 1056130"/>
              <a:gd name="connsiteX4395" fmla="*/ 481067 w 1056130"/>
              <a:gd name="connsiteY4395" fmla="*/ 295933 h 1056130"/>
              <a:gd name="connsiteX4396" fmla="*/ 481067 w 1056130"/>
              <a:gd name="connsiteY4396" fmla="*/ 337266 h 1056130"/>
              <a:gd name="connsiteX4397" fmla="*/ 478667 w 1056130"/>
              <a:gd name="connsiteY4397" fmla="*/ 339666 h 1056130"/>
              <a:gd name="connsiteX4398" fmla="*/ 437718 w 1056130"/>
              <a:gd name="connsiteY4398" fmla="*/ 339666 h 1056130"/>
              <a:gd name="connsiteX4399" fmla="*/ 435558 w 1056130"/>
              <a:gd name="connsiteY4399" fmla="*/ 337506 h 1056130"/>
              <a:gd name="connsiteX4400" fmla="*/ 435558 w 1056130"/>
              <a:gd name="connsiteY4400" fmla="*/ 295716 h 1056130"/>
              <a:gd name="connsiteX4401" fmla="*/ 435510 w 1056130"/>
              <a:gd name="connsiteY4401" fmla="*/ 248767 h 1056130"/>
              <a:gd name="connsiteX4402" fmla="*/ 437718 w 1056130"/>
              <a:gd name="connsiteY4402" fmla="*/ 246654 h 1056130"/>
              <a:gd name="connsiteX4403" fmla="*/ 478763 w 1056130"/>
              <a:gd name="connsiteY4403" fmla="*/ 246654 h 1056130"/>
              <a:gd name="connsiteX4404" fmla="*/ 481163 w 1056130"/>
              <a:gd name="connsiteY4404" fmla="*/ 249055 h 1056130"/>
              <a:gd name="connsiteX4405" fmla="*/ 481163 w 1056130"/>
              <a:gd name="connsiteY4405" fmla="*/ 289836 h 1056130"/>
              <a:gd name="connsiteX4406" fmla="*/ 478763 w 1056130"/>
              <a:gd name="connsiteY4406" fmla="*/ 292044 h 1056130"/>
              <a:gd name="connsiteX4407" fmla="*/ 437718 w 1056130"/>
              <a:gd name="connsiteY4407" fmla="*/ 292044 h 1056130"/>
              <a:gd name="connsiteX4408" fmla="*/ 435582 w 1056130"/>
              <a:gd name="connsiteY4408" fmla="*/ 289908 h 1056130"/>
              <a:gd name="connsiteX4409" fmla="*/ 435558 w 1056130"/>
              <a:gd name="connsiteY4409" fmla="*/ 248671 h 1056130"/>
              <a:gd name="connsiteX4410" fmla="*/ 481115 w 1056130"/>
              <a:gd name="connsiteY4410" fmla="*/ 195600 h 1056130"/>
              <a:gd name="connsiteX4411" fmla="*/ 478715 w 1056130"/>
              <a:gd name="connsiteY4411" fmla="*/ 197808 h 1056130"/>
              <a:gd name="connsiteX4412" fmla="*/ 437622 w 1056130"/>
              <a:gd name="connsiteY4412" fmla="*/ 197808 h 1056130"/>
              <a:gd name="connsiteX4413" fmla="*/ 435558 w 1056130"/>
              <a:gd name="connsiteY4413" fmla="*/ 195840 h 1056130"/>
              <a:gd name="connsiteX4414" fmla="*/ 435558 w 1056130"/>
              <a:gd name="connsiteY4414" fmla="*/ 154243 h 1056130"/>
              <a:gd name="connsiteX4415" fmla="*/ 437526 w 1056130"/>
              <a:gd name="connsiteY4415" fmla="*/ 152155 h 1056130"/>
              <a:gd name="connsiteX4416" fmla="*/ 479123 w 1056130"/>
              <a:gd name="connsiteY4416" fmla="*/ 152155 h 1056130"/>
              <a:gd name="connsiteX4417" fmla="*/ 481115 w 1056130"/>
              <a:gd name="connsiteY4417" fmla="*/ 154267 h 1056130"/>
              <a:gd name="connsiteX4418" fmla="*/ 435510 w 1056130"/>
              <a:gd name="connsiteY4418" fmla="*/ 201337 h 1056130"/>
              <a:gd name="connsiteX4419" fmla="*/ 437334 w 1056130"/>
              <a:gd name="connsiteY4419" fmla="*/ 199417 h 1056130"/>
              <a:gd name="connsiteX4420" fmla="*/ 479219 w 1056130"/>
              <a:gd name="connsiteY4420" fmla="*/ 199417 h 1056130"/>
              <a:gd name="connsiteX4421" fmla="*/ 481067 w 1056130"/>
              <a:gd name="connsiteY4421" fmla="*/ 201337 h 1056130"/>
              <a:gd name="connsiteX4422" fmla="*/ 481067 w 1056130"/>
              <a:gd name="connsiteY4422" fmla="*/ 242958 h 1056130"/>
              <a:gd name="connsiteX4423" fmla="*/ 478811 w 1056130"/>
              <a:gd name="connsiteY4423" fmla="*/ 245070 h 1056130"/>
              <a:gd name="connsiteX4424" fmla="*/ 437766 w 1056130"/>
              <a:gd name="connsiteY4424" fmla="*/ 245070 h 1056130"/>
              <a:gd name="connsiteX4425" fmla="*/ 435558 w 1056130"/>
              <a:gd name="connsiteY4425" fmla="*/ 242670 h 1056130"/>
              <a:gd name="connsiteX4426" fmla="*/ 435558 w 1056130"/>
              <a:gd name="connsiteY4426" fmla="*/ 221859 h 1056130"/>
              <a:gd name="connsiteX4427" fmla="*/ 435558 w 1056130"/>
              <a:gd name="connsiteY4427" fmla="*/ 201241 h 1056130"/>
              <a:gd name="connsiteX4428" fmla="*/ 435510 w 1056130"/>
              <a:gd name="connsiteY4428" fmla="*/ 343290 h 1056130"/>
              <a:gd name="connsiteX4429" fmla="*/ 437646 w 1056130"/>
              <a:gd name="connsiteY4429" fmla="*/ 341154 h 1056130"/>
              <a:gd name="connsiteX4430" fmla="*/ 478955 w 1056130"/>
              <a:gd name="connsiteY4430" fmla="*/ 341154 h 1056130"/>
              <a:gd name="connsiteX4431" fmla="*/ 481067 w 1056130"/>
              <a:gd name="connsiteY4431" fmla="*/ 343314 h 1056130"/>
              <a:gd name="connsiteX4432" fmla="*/ 481067 w 1056130"/>
              <a:gd name="connsiteY4432" fmla="*/ 384623 h 1056130"/>
              <a:gd name="connsiteX4433" fmla="*/ 479051 w 1056130"/>
              <a:gd name="connsiteY4433" fmla="*/ 386640 h 1056130"/>
              <a:gd name="connsiteX4434" fmla="*/ 437526 w 1056130"/>
              <a:gd name="connsiteY4434" fmla="*/ 386640 h 1056130"/>
              <a:gd name="connsiteX4435" fmla="*/ 435534 w 1056130"/>
              <a:gd name="connsiteY4435" fmla="*/ 384599 h 1056130"/>
              <a:gd name="connsiteX4436" fmla="*/ 435558 w 1056130"/>
              <a:gd name="connsiteY4436" fmla="*/ 343194 h 1056130"/>
              <a:gd name="connsiteX4437" fmla="*/ 435510 w 1056130"/>
              <a:gd name="connsiteY4437" fmla="*/ 478643 h 1056130"/>
              <a:gd name="connsiteX4438" fmla="*/ 435510 w 1056130"/>
              <a:gd name="connsiteY4438" fmla="*/ 458097 h 1056130"/>
              <a:gd name="connsiteX4439" fmla="*/ 435510 w 1056130"/>
              <a:gd name="connsiteY4439" fmla="*/ 437550 h 1056130"/>
              <a:gd name="connsiteX4440" fmla="*/ 437454 w 1056130"/>
              <a:gd name="connsiteY4440" fmla="*/ 435462 h 1056130"/>
              <a:gd name="connsiteX4441" fmla="*/ 479075 w 1056130"/>
              <a:gd name="connsiteY4441" fmla="*/ 435462 h 1056130"/>
              <a:gd name="connsiteX4442" fmla="*/ 481067 w 1056130"/>
              <a:gd name="connsiteY4442" fmla="*/ 437502 h 1056130"/>
              <a:gd name="connsiteX4443" fmla="*/ 481067 w 1056130"/>
              <a:gd name="connsiteY4443" fmla="*/ 478859 h 1056130"/>
              <a:gd name="connsiteX4444" fmla="*/ 478667 w 1056130"/>
              <a:gd name="connsiteY4444" fmla="*/ 481115 h 1056130"/>
              <a:gd name="connsiteX4445" fmla="*/ 437862 w 1056130"/>
              <a:gd name="connsiteY4445" fmla="*/ 481115 h 1056130"/>
              <a:gd name="connsiteX4446" fmla="*/ 435534 w 1056130"/>
              <a:gd name="connsiteY4446" fmla="*/ 478547 h 1056130"/>
              <a:gd name="connsiteX4447" fmla="*/ 435510 w 1056130"/>
              <a:gd name="connsiteY4447" fmla="*/ 12530 h 1056130"/>
              <a:gd name="connsiteX4448" fmla="*/ 437358 w 1056130"/>
              <a:gd name="connsiteY4448" fmla="*/ 10609 h 1056130"/>
              <a:gd name="connsiteX4449" fmla="*/ 479195 w 1056130"/>
              <a:gd name="connsiteY4449" fmla="*/ 10609 h 1056130"/>
              <a:gd name="connsiteX4450" fmla="*/ 481067 w 1056130"/>
              <a:gd name="connsiteY4450" fmla="*/ 12554 h 1056130"/>
              <a:gd name="connsiteX4451" fmla="*/ 481067 w 1056130"/>
              <a:gd name="connsiteY4451" fmla="*/ 33340 h 1056130"/>
              <a:gd name="connsiteX4452" fmla="*/ 481067 w 1056130"/>
              <a:gd name="connsiteY4452" fmla="*/ 54127 h 1056130"/>
              <a:gd name="connsiteX4453" fmla="*/ 479051 w 1056130"/>
              <a:gd name="connsiteY4453" fmla="*/ 56167 h 1056130"/>
              <a:gd name="connsiteX4454" fmla="*/ 437526 w 1056130"/>
              <a:gd name="connsiteY4454" fmla="*/ 56167 h 1056130"/>
              <a:gd name="connsiteX4455" fmla="*/ 435558 w 1056130"/>
              <a:gd name="connsiteY4455" fmla="*/ 54103 h 1056130"/>
              <a:gd name="connsiteX4456" fmla="*/ 435558 w 1056130"/>
              <a:gd name="connsiteY4456" fmla="*/ 12434 h 1056130"/>
              <a:gd name="connsiteX4457" fmla="*/ 435510 w 1056130"/>
              <a:gd name="connsiteY4457" fmla="*/ 59887 h 1056130"/>
              <a:gd name="connsiteX4458" fmla="*/ 437670 w 1056130"/>
              <a:gd name="connsiteY4458" fmla="*/ 57751 h 1056130"/>
              <a:gd name="connsiteX4459" fmla="*/ 479051 w 1056130"/>
              <a:gd name="connsiteY4459" fmla="*/ 57751 h 1056130"/>
              <a:gd name="connsiteX4460" fmla="*/ 481115 w 1056130"/>
              <a:gd name="connsiteY4460" fmla="*/ 59767 h 1056130"/>
              <a:gd name="connsiteX4461" fmla="*/ 481115 w 1056130"/>
              <a:gd name="connsiteY4461" fmla="*/ 101244 h 1056130"/>
              <a:gd name="connsiteX4462" fmla="*/ 478907 w 1056130"/>
              <a:gd name="connsiteY4462" fmla="*/ 103405 h 1056130"/>
              <a:gd name="connsiteX4463" fmla="*/ 437574 w 1056130"/>
              <a:gd name="connsiteY4463" fmla="*/ 103405 h 1056130"/>
              <a:gd name="connsiteX4464" fmla="*/ 435558 w 1056130"/>
              <a:gd name="connsiteY4464" fmla="*/ 101389 h 1056130"/>
              <a:gd name="connsiteX4465" fmla="*/ 435558 w 1056130"/>
              <a:gd name="connsiteY4465" fmla="*/ 80578 h 1056130"/>
              <a:gd name="connsiteX4466" fmla="*/ 435558 w 1056130"/>
              <a:gd name="connsiteY4466" fmla="*/ 59791 h 1056130"/>
              <a:gd name="connsiteX4467" fmla="*/ 437262 w 1056130"/>
              <a:gd name="connsiteY4467" fmla="*/ 105013 h 1056130"/>
              <a:gd name="connsiteX4468" fmla="*/ 479363 w 1056130"/>
              <a:gd name="connsiteY4468" fmla="*/ 105013 h 1056130"/>
              <a:gd name="connsiteX4469" fmla="*/ 481139 w 1056130"/>
              <a:gd name="connsiteY4469" fmla="*/ 106789 h 1056130"/>
              <a:gd name="connsiteX4470" fmla="*/ 481139 w 1056130"/>
              <a:gd name="connsiteY4470" fmla="*/ 148866 h 1056130"/>
              <a:gd name="connsiteX4471" fmla="*/ 479267 w 1056130"/>
              <a:gd name="connsiteY4471" fmla="*/ 150547 h 1056130"/>
              <a:gd name="connsiteX4472" fmla="*/ 458481 w 1056130"/>
              <a:gd name="connsiteY4472" fmla="*/ 150547 h 1056130"/>
              <a:gd name="connsiteX4473" fmla="*/ 437430 w 1056130"/>
              <a:gd name="connsiteY4473" fmla="*/ 150547 h 1056130"/>
              <a:gd name="connsiteX4474" fmla="*/ 435558 w 1056130"/>
              <a:gd name="connsiteY4474" fmla="*/ 148674 h 1056130"/>
              <a:gd name="connsiteX4475" fmla="*/ 435558 w 1056130"/>
              <a:gd name="connsiteY4475" fmla="*/ 106837 h 1056130"/>
              <a:gd name="connsiteX4476" fmla="*/ 437262 w 1056130"/>
              <a:gd name="connsiteY4476" fmla="*/ 105013 h 1056130"/>
              <a:gd name="connsiteX4477" fmla="*/ 436782 w 1056130"/>
              <a:gd name="connsiteY4477" fmla="*/ 624173 h 1056130"/>
              <a:gd name="connsiteX4478" fmla="*/ 479123 w 1056130"/>
              <a:gd name="connsiteY4478" fmla="*/ 624173 h 1056130"/>
              <a:gd name="connsiteX4479" fmla="*/ 480155 w 1056130"/>
              <a:gd name="connsiteY4479" fmla="*/ 624173 h 1056130"/>
              <a:gd name="connsiteX4480" fmla="*/ 477755 w 1056130"/>
              <a:gd name="connsiteY4480" fmla="*/ 626717 h 1056130"/>
              <a:gd name="connsiteX4481" fmla="*/ 433830 w 1056130"/>
              <a:gd name="connsiteY4481" fmla="*/ 626717 h 1056130"/>
              <a:gd name="connsiteX4482" fmla="*/ 432893 w 1056130"/>
              <a:gd name="connsiteY4482" fmla="*/ 626549 h 1056130"/>
              <a:gd name="connsiteX4483" fmla="*/ 436782 w 1056130"/>
              <a:gd name="connsiteY4483" fmla="*/ 624125 h 1056130"/>
              <a:gd name="connsiteX4484" fmla="*/ 388320 w 1056130"/>
              <a:gd name="connsiteY4484" fmla="*/ 343266 h 1056130"/>
              <a:gd name="connsiteX4485" fmla="*/ 390408 w 1056130"/>
              <a:gd name="connsiteY4485" fmla="*/ 341058 h 1056130"/>
              <a:gd name="connsiteX4486" fmla="*/ 431981 w 1056130"/>
              <a:gd name="connsiteY4486" fmla="*/ 341058 h 1056130"/>
              <a:gd name="connsiteX4487" fmla="*/ 434046 w 1056130"/>
              <a:gd name="connsiteY4487" fmla="*/ 343002 h 1056130"/>
              <a:gd name="connsiteX4488" fmla="*/ 434046 w 1056130"/>
              <a:gd name="connsiteY4488" fmla="*/ 384599 h 1056130"/>
              <a:gd name="connsiteX4489" fmla="*/ 431981 w 1056130"/>
              <a:gd name="connsiteY4489" fmla="*/ 386544 h 1056130"/>
              <a:gd name="connsiteX4490" fmla="*/ 390552 w 1056130"/>
              <a:gd name="connsiteY4490" fmla="*/ 386544 h 1056130"/>
              <a:gd name="connsiteX4491" fmla="*/ 388152 w 1056130"/>
              <a:gd name="connsiteY4491" fmla="*/ 384311 h 1056130"/>
              <a:gd name="connsiteX4492" fmla="*/ 388320 w 1056130"/>
              <a:gd name="connsiteY4492" fmla="*/ 343266 h 1056130"/>
              <a:gd name="connsiteX4493" fmla="*/ 388320 w 1056130"/>
              <a:gd name="connsiteY4493" fmla="*/ 337122 h 1056130"/>
              <a:gd name="connsiteX4494" fmla="*/ 388320 w 1056130"/>
              <a:gd name="connsiteY4494" fmla="*/ 296029 h 1056130"/>
              <a:gd name="connsiteX4495" fmla="*/ 390600 w 1056130"/>
              <a:gd name="connsiteY4495" fmla="*/ 293628 h 1056130"/>
              <a:gd name="connsiteX4496" fmla="*/ 411411 w 1056130"/>
              <a:gd name="connsiteY4496" fmla="*/ 293628 h 1056130"/>
              <a:gd name="connsiteX4497" fmla="*/ 431693 w 1056130"/>
              <a:gd name="connsiteY4497" fmla="*/ 293628 h 1056130"/>
              <a:gd name="connsiteX4498" fmla="*/ 434094 w 1056130"/>
              <a:gd name="connsiteY4498" fmla="*/ 295837 h 1056130"/>
              <a:gd name="connsiteX4499" fmla="*/ 434094 w 1056130"/>
              <a:gd name="connsiteY4499" fmla="*/ 337194 h 1056130"/>
              <a:gd name="connsiteX4500" fmla="*/ 431957 w 1056130"/>
              <a:gd name="connsiteY4500" fmla="*/ 339378 h 1056130"/>
              <a:gd name="connsiteX4501" fmla="*/ 390456 w 1056130"/>
              <a:gd name="connsiteY4501" fmla="*/ 339378 h 1056130"/>
              <a:gd name="connsiteX4502" fmla="*/ 388320 w 1056130"/>
              <a:gd name="connsiteY4502" fmla="*/ 337122 h 1056130"/>
              <a:gd name="connsiteX4503" fmla="*/ 433926 w 1056130"/>
              <a:gd name="connsiteY4503" fmla="*/ 290196 h 1056130"/>
              <a:gd name="connsiteX4504" fmla="*/ 431813 w 1056130"/>
              <a:gd name="connsiteY4504" fmla="*/ 292116 h 1056130"/>
              <a:gd name="connsiteX4505" fmla="*/ 390240 w 1056130"/>
              <a:gd name="connsiteY4505" fmla="*/ 292116 h 1056130"/>
              <a:gd name="connsiteX4506" fmla="*/ 388224 w 1056130"/>
              <a:gd name="connsiteY4506" fmla="*/ 290100 h 1056130"/>
              <a:gd name="connsiteX4507" fmla="*/ 388224 w 1056130"/>
              <a:gd name="connsiteY4507" fmla="*/ 248503 h 1056130"/>
              <a:gd name="connsiteX4508" fmla="*/ 390096 w 1056130"/>
              <a:gd name="connsiteY4508" fmla="*/ 246558 h 1056130"/>
              <a:gd name="connsiteX4509" fmla="*/ 432197 w 1056130"/>
              <a:gd name="connsiteY4509" fmla="*/ 246558 h 1056130"/>
              <a:gd name="connsiteX4510" fmla="*/ 433998 w 1056130"/>
              <a:gd name="connsiteY4510" fmla="*/ 248359 h 1056130"/>
              <a:gd name="connsiteX4511" fmla="*/ 433926 w 1056130"/>
              <a:gd name="connsiteY4511" fmla="*/ 290196 h 1056130"/>
              <a:gd name="connsiteX4512" fmla="*/ 388320 w 1056130"/>
              <a:gd name="connsiteY4512" fmla="*/ 390168 h 1056130"/>
              <a:gd name="connsiteX4513" fmla="*/ 390336 w 1056130"/>
              <a:gd name="connsiteY4513" fmla="*/ 388128 h 1056130"/>
              <a:gd name="connsiteX4514" fmla="*/ 432173 w 1056130"/>
              <a:gd name="connsiteY4514" fmla="*/ 388128 h 1056130"/>
              <a:gd name="connsiteX4515" fmla="*/ 434046 w 1056130"/>
              <a:gd name="connsiteY4515" fmla="*/ 390024 h 1056130"/>
              <a:gd name="connsiteX4516" fmla="*/ 434046 w 1056130"/>
              <a:gd name="connsiteY4516" fmla="*/ 431861 h 1056130"/>
              <a:gd name="connsiteX4517" fmla="*/ 432173 w 1056130"/>
              <a:gd name="connsiteY4517" fmla="*/ 433782 h 1056130"/>
              <a:gd name="connsiteX4518" fmla="*/ 390240 w 1056130"/>
              <a:gd name="connsiteY4518" fmla="*/ 433782 h 1056130"/>
              <a:gd name="connsiteX4519" fmla="*/ 388224 w 1056130"/>
              <a:gd name="connsiteY4519" fmla="*/ 431741 h 1056130"/>
              <a:gd name="connsiteX4520" fmla="*/ 388320 w 1056130"/>
              <a:gd name="connsiteY4520" fmla="*/ 390168 h 1056130"/>
              <a:gd name="connsiteX4521" fmla="*/ 433926 w 1056130"/>
              <a:gd name="connsiteY4521" fmla="*/ 437526 h 1056130"/>
              <a:gd name="connsiteX4522" fmla="*/ 433926 w 1056130"/>
              <a:gd name="connsiteY4522" fmla="*/ 478835 h 1056130"/>
              <a:gd name="connsiteX4523" fmla="*/ 431789 w 1056130"/>
              <a:gd name="connsiteY4523" fmla="*/ 481019 h 1056130"/>
              <a:gd name="connsiteX4524" fmla="*/ 390504 w 1056130"/>
              <a:gd name="connsiteY4524" fmla="*/ 481019 h 1056130"/>
              <a:gd name="connsiteX4525" fmla="*/ 388224 w 1056130"/>
              <a:gd name="connsiteY4525" fmla="*/ 478619 h 1056130"/>
              <a:gd name="connsiteX4526" fmla="*/ 388224 w 1056130"/>
              <a:gd name="connsiteY4526" fmla="*/ 437574 h 1056130"/>
              <a:gd name="connsiteX4527" fmla="*/ 390504 w 1056130"/>
              <a:gd name="connsiteY4527" fmla="*/ 435174 h 1056130"/>
              <a:gd name="connsiteX4528" fmla="*/ 431813 w 1056130"/>
              <a:gd name="connsiteY4528" fmla="*/ 435174 h 1056130"/>
              <a:gd name="connsiteX4529" fmla="*/ 433926 w 1056130"/>
              <a:gd name="connsiteY4529" fmla="*/ 437526 h 1056130"/>
              <a:gd name="connsiteX4530" fmla="*/ 388320 w 1056130"/>
              <a:gd name="connsiteY4530" fmla="*/ 484740 h 1056130"/>
              <a:gd name="connsiteX4531" fmla="*/ 390552 w 1056130"/>
              <a:gd name="connsiteY4531" fmla="*/ 482628 h 1056130"/>
              <a:gd name="connsiteX4532" fmla="*/ 431765 w 1056130"/>
              <a:gd name="connsiteY4532" fmla="*/ 482628 h 1056130"/>
              <a:gd name="connsiteX4533" fmla="*/ 433950 w 1056130"/>
              <a:gd name="connsiteY4533" fmla="*/ 484764 h 1056130"/>
              <a:gd name="connsiteX4534" fmla="*/ 433950 w 1056130"/>
              <a:gd name="connsiteY4534" fmla="*/ 526097 h 1056130"/>
              <a:gd name="connsiteX4535" fmla="*/ 431741 w 1056130"/>
              <a:gd name="connsiteY4535" fmla="*/ 528185 h 1056130"/>
              <a:gd name="connsiteX4536" fmla="*/ 390408 w 1056130"/>
              <a:gd name="connsiteY4536" fmla="*/ 528185 h 1056130"/>
              <a:gd name="connsiteX4537" fmla="*/ 388224 w 1056130"/>
              <a:gd name="connsiteY4537" fmla="*/ 526073 h 1056130"/>
              <a:gd name="connsiteX4538" fmla="*/ 388320 w 1056130"/>
              <a:gd name="connsiteY4538" fmla="*/ 484740 h 1056130"/>
              <a:gd name="connsiteX4539" fmla="*/ 433926 w 1056130"/>
              <a:gd name="connsiteY4539" fmla="*/ 573383 h 1056130"/>
              <a:gd name="connsiteX4540" fmla="*/ 431813 w 1056130"/>
              <a:gd name="connsiteY4540" fmla="*/ 575351 h 1056130"/>
              <a:gd name="connsiteX4541" fmla="*/ 390528 w 1056130"/>
              <a:gd name="connsiteY4541" fmla="*/ 575351 h 1056130"/>
              <a:gd name="connsiteX4542" fmla="*/ 388128 w 1056130"/>
              <a:gd name="connsiteY4542" fmla="*/ 572951 h 1056130"/>
              <a:gd name="connsiteX4543" fmla="*/ 388128 w 1056130"/>
              <a:gd name="connsiteY4543" fmla="*/ 531906 h 1056130"/>
              <a:gd name="connsiteX4544" fmla="*/ 390240 w 1056130"/>
              <a:gd name="connsiteY4544" fmla="*/ 529697 h 1056130"/>
              <a:gd name="connsiteX4545" fmla="*/ 431837 w 1056130"/>
              <a:gd name="connsiteY4545" fmla="*/ 529697 h 1056130"/>
              <a:gd name="connsiteX4546" fmla="*/ 433854 w 1056130"/>
              <a:gd name="connsiteY4546" fmla="*/ 531738 h 1056130"/>
              <a:gd name="connsiteX4547" fmla="*/ 433926 w 1056130"/>
              <a:gd name="connsiteY4547" fmla="*/ 573383 h 1056130"/>
              <a:gd name="connsiteX4548" fmla="*/ 390720 w 1056130"/>
              <a:gd name="connsiteY4548" fmla="*/ 576935 h 1056130"/>
              <a:gd name="connsiteX4549" fmla="*/ 432557 w 1056130"/>
              <a:gd name="connsiteY4549" fmla="*/ 576935 h 1056130"/>
              <a:gd name="connsiteX4550" fmla="*/ 433998 w 1056130"/>
              <a:gd name="connsiteY4550" fmla="*/ 578255 h 1056130"/>
              <a:gd name="connsiteX4551" fmla="*/ 433998 w 1056130"/>
              <a:gd name="connsiteY4551" fmla="*/ 579840 h 1056130"/>
              <a:gd name="connsiteX4552" fmla="*/ 433998 w 1056130"/>
              <a:gd name="connsiteY4552" fmla="*/ 599834 h 1056130"/>
              <a:gd name="connsiteX4553" fmla="*/ 433998 w 1056130"/>
              <a:gd name="connsiteY4553" fmla="*/ 620381 h 1056130"/>
              <a:gd name="connsiteX4554" fmla="*/ 431933 w 1056130"/>
              <a:gd name="connsiteY4554" fmla="*/ 622589 h 1056130"/>
              <a:gd name="connsiteX4555" fmla="*/ 390312 w 1056130"/>
              <a:gd name="connsiteY4555" fmla="*/ 622589 h 1056130"/>
              <a:gd name="connsiteX4556" fmla="*/ 388224 w 1056130"/>
              <a:gd name="connsiteY4556" fmla="*/ 620381 h 1056130"/>
              <a:gd name="connsiteX4557" fmla="*/ 388224 w 1056130"/>
              <a:gd name="connsiteY4557" fmla="*/ 579336 h 1056130"/>
              <a:gd name="connsiteX4558" fmla="*/ 390720 w 1056130"/>
              <a:gd name="connsiteY4558" fmla="*/ 576935 h 1056130"/>
              <a:gd name="connsiteX4559" fmla="*/ 388320 w 1056130"/>
              <a:gd name="connsiteY4559" fmla="*/ 12458 h 1056130"/>
              <a:gd name="connsiteX4560" fmla="*/ 390168 w 1056130"/>
              <a:gd name="connsiteY4560" fmla="*/ 10513 h 1056130"/>
              <a:gd name="connsiteX4561" fmla="*/ 432293 w 1056130"/>
              <a:gd name="connsiteY4561" fmla="*/ 10513 h 1056130"/>
              <a:gd name="connsiteX4562" fmla="*/ 434094 w 1056130"/>
              <a:gd name="connsiteY4562" fmla="*/ 12290 h 1056130"/>
              <a:gd name="connsiteX4563" fmla="*/ 434094 w 1056130"/>
              <a:gd name="connsiteY4563" fmla="*/ 54415 h 1056130"/>
              <a:gd name="connsiteX4564" fmla="*/ 432197 w 1056130"/>
              <a:gd name="connsiteY4564" fmla="*/ 56119 h 1056130"/>
              <a:gd name="connsiteX4565" fmla="*/ 411411 w 1056130"/>
              <a:gd name="connsiteY4565" fmla="*/ 56119 h 1056130"/>
              <a:gd name="connsiteX4566" fmla="*/ 390360 w 1056130"/>
              <a:gd name="connsiteY4566" fmla="*/ 56119 h 1056130"/>
              <a:gd name="connsiteX4567" fmla="*/ 388320 w 1056130"/>
              <a:gd name="connsiteY4567" fmla="*/ 54103 h 1056130"/>
              <a:gd name="connsiteX4568" fmla="*/ 388320 w 1056130"/>
              <a:gd name="connsiteY4568" fmla="*/ 12458 h 1056130"/>
              <a:gd name="connsiteX4569" fmla="*/ 433926 w 1056130"/>
              <a:gd name="connsiteY4569" fmla="*/ 101413 h 1056130"/>
              <a:gd name="connsiteX4570" fmla="*/ 431861 w 1056130"/>
              <a:gd name="connsiteY4570" fmla="*/ 103405 h 1056130"/>
              <a:gd name="connsiteX4571" fmla="*/ 390264 w 1056130"/>
              <a:gd name="connsiteY4571" fmla="*/ 103405 h 1056130"/>
              <a:gd name="connsiteX4572" fmla="*/ 388224 w 1056130"/>
              <a:gd name="connsiteY4572" fmla="*/ 101389 h 1056130"/>
              <a:gd name="connsiteX4573" fmla="*/ 388224 w 1056130"/>
              <a:gd name="connsiteY4573" fmla="*/ 59767 h 1056130"/>
              <a:gd name="connsiteX4574" fmla="*/ 390432 w 1056130"/>
              <a:gd name="connsiteY4574" fmla="*/ 57655 h 1056130"/>
              <a:gd name="connsiteX4575" fmla="*/ 432053 w 1056130"/>
              <a:gd name="connsiteY4575" fmla="*/ 57655 h 1056130"/>
              <a:gd name="connsiteX4576" fmla="*/ 433950 w 1056130"/>
              <a:gd name="connsiteY4576" fmla="*/ 59527 h 1056130"/>
              <a:gd name="connsiteX4577" fmla="*/ 433926 w 1056130"/>
              <a:gd name="connsiteY4577" fmla="*/ 101413 h 1056130"/>
              <a:gd name="connsiteX4578" fmla="*/ 389520 w 1056130"/>
              <a:gd name="connsiteY4578" fmla="*/ 105013 h 1056130"/>
              <a:gd name="connsiteX4579" fmla="*/ 391344 w 1056130"/>
              <a:gd name="connsiteY4579" fmla="*/ 105013 h 1056130"/>
              <a:gd name="connsiteX4580" fmla="*/ 431525 w 1056130"/>
              <a:gd name="connsiteY4580" fmla="*/ 105013 h 1056130"/>
              <a:gd name="connsiteX4581" fmla="*/ 433926 w 1056130"/>
              <a:gd name="connsiteY4581" fmla="*/ 107221 h 1056130"/>
              <a:gd name="connsiteX4582" fmla="*/ 433926 w 1056130"/>
              <a:gd name="connsiteY4582" fmla="*/ 148290 h 1056130"/>
              <a:gd name="connsiteX4583" fmla="*/ 431525 w 1056130"/>
              <a:gd name="connsiteY4583" fmla="*/ 150499 h 1056130"/>
              <a:gd name="connsiteX4584" fmla="*/ 390480 w 1056130"/>
              <a:gd name="connsiteY4584" fmla="*/ 150499 h 1056130"/>
              <a:gd name="connsiteX4585" fmla="*/ 388080 w 1056130"/>
              <a:gd name="connsiteY4585" fmla="*/ 148098 h 1056130"/>
              <a:gd name="connsiteX4586" fmla="*/ 388080 w 1056130"/>
              <a:gd name="connsiteY4586" fmla="*/ 107413 h 1056130"/>
              <a:gd name="connsiteX4587" fmla="*/ 388080 w 1056130"/>
              <a:gd name="connsiteY4587" fmla="*/ 106357 h 1056130"/>
              <a:gd name="connsiteX4588" fmla="*/ 389520 w 1056130"/>
              <a:gd name="connsiteY4588" fmla="*/ 105013 h 1056130"/>
              <a:gd name="connsiteX4589" fmla="*/ 433926 w 1056130"/>
              <a:gd name="connsiteY4589" fmla="*/ 195528 h 1056130"/>
              <a:gd name="connsiteX4590" fmla="*/ 431789 w 1056130"/>
              <a:gd name="connsiteY4590" fmla="*/ 197712 h 1056130"/>
              <a:gd name="connsiteX4591" fmla="*/ 390240 w 1056130"/>
              <a:gd name="connsiteY4591" fmla="*/ 197712 h 1056130"/>
              <a:gd name="connsiteX4592" fmla="*/ 388224 w 1056130"/>
              <a:gd name="connsiteY4592" fmla="*/ 195696 h 1056130"/>
              <a:gd name="connsiteX4593" fmla="*/ 388224 w 1056130"/>
              <a:gd name="connsiteY4593" fmla="*/ 154123 h 1056130"/>
              <a:gd name="connsiteX4594" fmla="*/ 390216 w 1056130"/>
              <a:gd name="connsiteY4594" fmla="*/ 152059 h 1056130"/>
              <a:gd name="connsiteX4595" fmla="*/ 431789 w 1056130"/>
              <a:gd name="connsiteY4595" fmla="*/ 152059 h 1056130"/>
              <a:gd name="connsiteX4596" fmla="*/ 433950 w 1056130"/>
              <a:gd name="connsiteY4596" fmla="*/ 154219 h 1056130"/>
              <a:gd name="connsiteX4597" fmla="*/ 433926 w 1056130"/>
              <a:gd name="connsiteY4597" fmla="*/ 195528 h 1056130"/>
              <a:gd name="connsiteX4598" fmla="*/ 389664 w 1056130"/>
              <a:gd name="connsiteY4598" fmla="*/ 199297 h 1056130"/>
              <a:gd name="connsiteX4599" fmla="*/ 398353 w 1056130"/>
              <a:gd name="connsiteY4599" fmla="*/ 199297 h 1056130"/>
              <a:gd name="connsiteX4600" fmla="*/ 411243 w 1056130"/>
              <a:gd name="connsiteY4600" fmla="*/ 199297 h 1056130"/>
              <a:gd name="connsiteX4601" fmla="*/ 432029 w 1056130"/>
              <a:gd name="connsiteY4601" fmla="*/ 199297 h 1056130"/>
              <a:gd name="connsiteX4602" fmla="*/ 433926 w 1056130"/>
              <a:gd name="connsiteY4602" fmla="*/ 201145 h 1056130"/>
              <a:gd name="connsiteX4603" fmla="*/ 433926 w 1056130"/>
              <a:gd name="connsiteY4603" fmla="*/ 242982 h 1056130"/>
              <a:gd name="connsiteX4604" fmla="*/ 431837 w 1056130"/>
              <a:gd name="connsiteY4604" fmla="*/ 244950 h 1056130"/>
              <a:gd name="connsiteX4605" fmla="*/ 390528 w 1056130"/>
              <a:gd name="connsiteY4605" fmla="*/ 244950 h 1056130"/>
              <a:gd name="connsiteX4606" fmla="*/ 388128 w 1056130"/>
              <a:gd name="connsiteY4606" fmla="*/ 242550 h 1056130"/>
              <a:gd name="connsiteX4607" fmla="*/ 388128 w 1056130"/>
              <a:gd name="connsiteY4607" fmla="*/ 203329 h 1056130"/>
              <a:gd name="connsiteX4608" fmla="*/ 388128 w 1056130"/>
              <a:gd name="connsiteY4608" fmla="*/ 200713 h 1056130"/>
              <a:gd name="connsiteX4609" fmla="*/ 389688 w 1056130"/>
              <a:gd name="connsiteY4609" fmla="*/ 199297 h 1056130"/>
              <a:gd name="connsiteX4610" fmla="*/ 388872 w 1056130"/>
              <a:gd name="connsiteY4610" fmla="*/ 624149 h 1056130"/>
              <a:gd name="connsiteX4611" fmla="*/ 432317 w 1056130"/>
              <a:gd name="connsiteY4611" fmla="*/ 624149 h 1056130"/>
              <a:gd name="connsiteX4612" fmla="*/ 427877 w 1056130"/>
              <a:gd name="connsiteY4612" fmla="*/ 626837 h 1056130"/>
              <a:gd name="connsiteX4613" fmla="*/ 386880 w 1056130"/>
              <a:gd name="connsiteY4613" fmla="*/ 626837 h 1056130"/>
              <a:gd name="connsiteX4614" fmla="*/ 384335 w 1056130"/>
              <a:gd name="connsiteY4614" fmla="*/ 626837 h 1056130"/>
              <a:gd name="connsiteX4615" fmla="*/ 388896 w 1056130"/>
              <a:gd name="connsiteY4615" fmla="*/ 624173 h 1056130"/>
              <a:gd name="connsiteX4616" fmla="*/ 384815 w 1056130"/>
              <a:gd name="connsiteY4616" fmla="*/ 622589 h 1056130"/>
              <a:gd name="connsiteX4617" fmla="*/ 342954 w 1056130"/>
              <a:gd name="connsiteY4617" fmla="*/ 622589 h 1056130"/>
              <a:gd name="connsiteX4618" fmla="*/ 341154 w 1056130"/>
              <a:gd name="connsiteY4618" fmla="*/ 620669 h 1056130"/>
              <a:gd name="connsiteX4619" fmla="*/ 341154 w 1056130"/>
              <a:gd name="connsiteY4619" fmla="*/ 599594 h 1056130"/>
              <a:gd name="connsiteX4620" fmla="*/ 341154 w 1056130"/>
              <a:gd name="connsiteY4620" fmla="*/ 579047 h 1056130"/>
              <a:gd name="connsiteX4621" fmla="*/ 343098 w 1056130"/>
              <a:gd name="connsiteY4621" fmla="*/ 576935 h 1056130"/>
              <a:gd name="connsiteX4622" fmla="*/ 384719 w 1056130"/>
              <a:gd name="connsiteY4622" fmla="*/ 576935 h 1056130"/>
              <a:gd name="connsiteX4623" fmla="*/ 386640 w 1056130"/>
              <a:gd name="connsiteY4623" fmla="*/ 578759 h 1056130"/>
              <a:gd name="connsiteX4624" fmla="*/ 386640 w 1056130"/>
              <a:gd name="connsiteY4624" fmla="*/ 620909 h 1056130"/>
              <a:gd name="connsiteX4625" fmla="*/ 384840 w 1056130"/>
              <a:gd name="connsiteY4625" fmla="*/ 622613 h 1056130"/>
              <a:gd name="connsiteX4626" fmla="*/ 341154 w 1056130"/>
              <a:gd name="connsiteY4626" fmla="*/ 12386 h 1056130"/>
              <a:gd name="connsiteX4627" fmla="*/ 343026 w 1056130"/>
              <a:gd name="connsiteY4627" fmla="*/ 10513 h 1056130"/>
              <a:gd name="connsiteX4628" fmla="*/ 384863 w 1056130"/>
              <a:gd name="connsiteY4628" fmla="*/ 10513 h 1056130"/>
              <a:gd name="connsiteX4629" fmla="*/ 386664 w 1056130"/>
              <a:gd name="connsiteY4629" fmla="*/ 12266 h 1056130"/>
              <a:gd name="connsiteX4630" fmla="*/ 386664 w 1056130"/>
              <a:gd name="connsiteY4630" fmla="*/ 54367 h 1056130"/>
              <a:gd name="connsiteX4631" fmla="*/ 384888 w 1056130"/>
              <a:gd name="connsiteY4631" fmla="*/ 56143 h 1056130"/>
              <a:gd name="connsiteX4632" fmla="*/ 343074 w 1056130"/>
              <a:gd name="connsiteY4632" fmla="*/ 56143 h 1056130"/>
              <a:gd name="connsiteX4633" fmla="*/ 341178 w 1056130"/>
              <a:gd name="connsiteY4633" fmla="*/ 54271 h 1056130"/>
              <a:gd name="connsiteX4634" fmla="*/ 341178 w 1056130"/>
              <a:gd name="connsiteY4634" fmla="*/ 33508 h 1056130"/>
              <a:gd name="connsiteX4635" fmla="*/ 341154 w 1056130"/>
              <a:gd name="connsiteY4635" fmla="*/ 12386 h 1056130"/>
              <a:gd name="connsiteX4636" fmla="*/ 342906 w 1056130"/>
              <a:gd name="connsiteY4636" fmla="*/ 57631 h 1056130"/>
              <a:gd name="connsiteX4637" fmla="*/ 384743 w 1056130"/>
              <a:gd name="connsiteY4637" fmla="*/ 57631 h 1056130"/>
              <a:gd name="connsiteX4638" fmla="*/ 386616 w 1056130"/>
              <a:gd name="connsiteY4638" fmla="*/ 59503 h 1056130"/>
              <a:gd name="connsiteX4639" fmla="*/ 386616 w 1056130"/>
              <a:gd name="connsiteY4639" fmla="*/ 80554 h 1056130"/>
              <a:gd name="connsiteX4640" fmla="*/ 386616 w 1056130"/>
              <a:gd name="connsiteY4640" fmla="*/ 101365 h 1056130"/>
              <a:gd name="connsiteX4641" fmla="*/ 384599 w 1056130"/>
              <a:gd name="connsiteY4641" fmla="*/ 103381 h 1056130"/>
              <a:gd name="connsiteX4642" fmla="*/ 343026 w 1056130"/>
              <a:gd name="connsiteY4642" fmla="*/ 103381 h 1056130"/>
              <a:gd name="connsiteX4643" fmla="*/ 341154 w 1056130"/>
              <a:gd name="connsiteY4643" fmla="*/ 101485 h 1056130"/>
              <a:gd name="connsiteX4644" fmla="*/ 341154 w 1056130"/>
              <a:gd name="connsiteY4644" fmla="*/ 59383 h 1056130"/>
              <a:gd name="connsiteX4645" fmla="*/ 342906 w 1056130"/>
              <a:gd name="connsiteY4645" fmla="*/ 57631 h 1056130"/>
              <a:gd name="connsiteX4646" fmla="*/ 339546 w 1056130"/>
              <a:gd name="connsiteY4646" fmla="*/ 101244 h 1056130"/>
              <a:gd name="connsiteX4647" fmla="*/ 337386 w 1056130"/>
              <a:gd name="connsiteY4647" fmla="*/ 103405 h 1056130"/>
              <a:gd name="connsiteX4648" fmla="*/ 296077 w 1056130"/>
              <a:gd name="connsiteY4648" fmla="*/ 103405 h 1056130"/>
              <a:gd name="connsiteX4649" fmla="*/ 293892 w 1056130"/>
              <a:gd name="connsiteY4649" fmla="*/ 101244 h 1056130"/>
              <a:gd name="connsiteX4650" fmla="*/ 293892 w 1056130"/>
              <a:gd name="connsiteY4650" fmla="*/ 59671 h 1056130"/>
              <a:gd name="connsiteX4651" fmla="*/ 295933 w 1056130"/>
              <a:gd name="connsiteY4651" fmla="*/ 57655 h 1056130"/>
              <a:gd name="connsiteX4652" fmla="*/ 337506 w 1056130"/>
              <a:gd name="connsiteY4652" fmla="*/ 57655 h 1056130"/>
              <a:gd name="connsiteX4653" fmla="*/ 339546 w 1056130"/>
              <a:gd name="connsiteY4653" fmla="*/ 59671 h 1056130"/>
              <a:gd name="connsiteX4654" fmla="*/ 339546 w 1056130"/>
              <a:gd name="connsiteY4654" fmla="*/ 80722 h 1056130"/>
              <a:gd name="connsiteX4655" fmla="*/ 339546 w 1056130"/>
              <a:gd name="connsiteY4655" fmla="*/ 101244 h 1056130"/>
              <a:gd name="connsiteX4656" fmla="*/ 293940 w 1056130"/>
              <a:gd name="connsiteY4656" fmla="*/ 12554 h 1056130"/>
              <a:gd name="connsiteX4657" fmla="*/ 295981 w 1056130"/>
              <a:gd name="connsiteY4657" fmla="*/ 10513 h 1056130"/>
              <a:gd name="connsiteX4658" fmla="*/ 337578 w 1056130"/>
              <a:gd name="connsiteY4658" fmla="*/ 10513 h 1056130"/>
              <a:gd name="connsiteX4659" fmla="*/ 339594 w 1056130"/>
              <a:gd name="connsiteY4659" fmla="*/ 12578 h 1056130"/>
              <a:gd name="connsiteX4660" fmla="*/ 339594 w 1056130"/>
              <a:gd name="connsiteY4660" fmla="*/ 54175 h 1056130"/>
              <a:gd name="connsiteX4661" fmla="*/ 337698 w 1056130"/>
              <a:gd name="connsiteY4661" fmla="*/ 56071 h 1056130"/>
              <a:gd name="connsiteX4662" fmla="*/ 296053 w 1056130"/>
              <a:gd name="connsiteY4662" fmla="*/ 56071 h 1056130"/>
              <a:gd name="connsiteX4663" fmla="*/ 293892 w 1056130"/>
              <a:gd name="connsiteY4663" fmla="*/ 53911 h 1056130"/>
              <a:gd name="connsiteX4664" fmla="*/ 293940 w 1056130"/>
              <a:gd name="connsiteY4664" fmla="*/ 106933 h 1056130"/>
              <a:gd name="connsiteX4665" fmla="*/ 295765 w 1056130"/>
              <a:gd name="connsiteY4665" fmla="*/ 104989 h 1056130"/>
              <a:gd name="connsiteX4666" fmla="*/ 337890 w 1056130"/>
              <a:gd name="connsiteY4666" fmla="*/ 104989 h 1056130"/>
              <a:gd name="connsiteX4667" fmla="*/ 339618 w 1056130"/>
              <a:gd name="connsiteY4667" fmla="*/ 106813 h 1056130"/>
              <a:gd name="connsiteX4668" fmla="*/ 339618 w 1056130"/>
              <a:gd name="connsiteY4668" fmla="*/ 148674 h 1056130"/>
              <a:gd name="connsiteX4669" fmla="*/ 337410 w 1056130"/>
              <a:gd name="connsiteY4669" fmla="*/ 150499 h 1056130"/>
              <a:gd name="connsiteX4670" fmla="*/ 300205 w 1056130"/>
              <a:gd name="connsiteY4670" fmla="*/ 150499 h 1056130"/>
              <a:gd name="connsiteX4671" fmla="*/ 295741 w 1056130"/>
              <a:gd name="connsiteY4671" fmla="*/ 150499 h 1056130"/>
              <a:gd name="connsiteX4672" fmla="*/ 293892 w 1056130"/>
              <a:gd name="connsiteY4672" fmla="*/ 148554 h 1056130"/>
              <a:gd name="connsiteX4673" fmla="*/ 293892 w 1056130"/>
              <a:gd name="connsiteY4673" fmla="*/ 106933 h 1056130"/>
              <a:gd name="connsiteX4674" fmla="*/ 293940 w 1056130"/>
              <a:gd name="connsiteY4674" fmla="*/ 154219 h 1056130"/>
              <a:gd name="connsiteX4675" fmla="*/ 296077 w 1056130"/>
              <a:gd name="connsiteY4675" fmla="*/ 151987 h 1056130"/>
              <a:gd name="connsiteX4676" fmla="*/ 337674 w 1056130"/>
              <a:gd name="connsiteY4676" fmla="*/ 151987 h 1056130"/>
              <a:gd name="connsiteX4677" fmla="*/ 339786 w 1056130"/>
              <a:gd name="connsiteY4677" fmla="*/ 153979 h 1056130"/>
              <a:gd name="connsiteX4678" fmla="*/ 339786 w 1056130"/>
              <a:gd name="connsiteY4678" fmla="*/ 195840 h 1056130"/>
              <a:gd name="connsiteX4679" fmla="*/ 337914 w 1056130"/>
              <a:gd name="connsiteY4679" fmla="*/ 197808 h 1056130"/>
              <a:gd name="connsiteX4680" fmla="*/ 295789 w 1056130"/>
              <a:gd name="connsiteY4680" fmla="*/ 197808 h 1056130"/>
              <a:gd name="connsiteX4681" fmla="*/ 293964 w 1056130"/>
              <a:gd name="connsiteY4681" fmla="*/ 195816 h 1056130"/>
              <a:gd name="connsiteX4682" fmla="*/ 293964 w 1056130"/>
              <a:gd name="connsiteY4682" fmla="*/ 174766 h 1056130"/>
              <a:gd name="connsiteX4683" fmla="*/ 294468 w 1056130"/>
              <a:gd name="connsiteY4683" fmla="*/ 624197 h 1056130"/>
              <a:gd name="connsiteX4684" fmla="*/ 335489 w 1056130"/>
              <a:gd name="connsiteY4684" fmla="*/ 624197 h 1056130"/>
              <a:gd name="connsiteX4685" fmla="*/ 336017 w 1056130"/>
              <a:gd name="connsiteY4685" fmla="*/ 624509 h 1056130"/>
              <a:gd name="connsiteX4686" fmla="*/ 328817 w 1056130"/>
              <a:gd name="connsiteY4686" fmla="*/ 626909 h 1056130"/>
              <a:gd name="connsiteX4687" fmla="*/ 291228 w 1056130"/>
              <a:gd name="connsiteY4687" fmla="*/ 626909 h 1056130"/>
              <a:gd name="connsiteX4688" fmla="*/ 288348 w 1056130"/>
              <a:gd name="connsiteY4688" fmla="*/ 626909 h 1056130"/>
              <a:gd name="connsiteX4689" fmla="*/ 288204 w 1056130"/>
              <a:gd name="connsiteY4689" fmla="*/ 626429 h 1056130"/>
              <a:gd name="connsiteX4690" fmla="*/ 294324 w 1056130"/>
              <a:gd name="connsiteY4690" fmla="*/ 624197 h 1056130"/>
              <a:gd name="connsiteX4691" fmla="*/ 292308 w 1056130"/>
              <a:gd name="connsiteY4691" fmla="*/ 431645 h 1056130"/>
              <a:gd name="connsiteX4692" fmla="*/ 290148 w 1056130"/>
              <a:gd name="connsiteY4692" fmla="*/ 433782 h 1056130"/>
              <a:gd name="connsiteX4693" fmla="*/ 248815 w 1056130"/>
              <a:gd name="connsiteY4693" fmla="*/ 433782 h 1056130"/>
              <a:gd name="connsiteX4694" fmla="*/ 246654 w 1056130"/>
              <a:gd name="connsiteY4694" fmla="*/ 431597 h 1056130"/>
              <a:gd name="connsiteX4695" fmla="*/ 246654 w 1056130"/>
              <a:gd name="connsiteY4695" fmla="*/ 390264 h 1056130"/>
              <a:gd name="connsiteX4696" fmla="*/ 248863 w 1056130"/>
              <a:gd name="connsiteY4696" fmla="*/ 388128 h 1056130"/>
              <a:gd name="connsiteX4697" fmla="*/ 290196 w 1056130"/>
              <a:gd name="connsiteY4697" fmla="*/ 388128 h 1056130"/>
              <a:gd name="connsiteX4698" fmla="*/ 292308 w 1056130"/>
              <a:gd name="connsiteY4698" fmla="*/ 390312 h 1056130"/>
              <a:gd name="connsiteX4699" fmla="*/ 292308 w 1056130"/>
              <a:gd name="connsiteY4699" fmla="*/ 431645 h 1056130"/>
              <a:gd name="connsiteX4700" fmla="*/ 292308 w 1056130"/>
              <a:gd name="connsiteY4700" fmla="*/ 384479 h 1056130"/>
              <a:gd name="connsiteX4701" fmla="*/ 290364 w 1056130"/>
              <a:gd name="connsiteY4701" fmla="*/ 386544 h 1056130"/>
              <a:gd name="connsiteX4702" fmla="*/ 248743 w 1056130"/>
              <a:gd name="connsiteY4702" fmla="*/ 386544 h 1056130"/>
              <a:gd name="connsiteX4703" fmla="*/ 246654 w 1056130"/>
              <a:gd name="connsiteY4703" fmla="*/ 384335 h 1056130"/>
              <a:gd name="connsiteX4704" fmla="*/ 246654 w 1056130"/>
              <a:gd name="connsiteY4704" fmla="*/ 343242 h 1056130"/>
              <a:gd name="connsiteX4705" fmla="*/ 248767 w 1056130"/>
              <a:gd name="connsiteY4705" fmla="*/ 341058 h 1056130"/>
              <a:gd name="connsiteX4706" fmla="*/ 290100 w 1056130"/>
              <a:gd name="connsiteY4706" fmla="*/ 341058 h 1056130"/>
              <a:gd name="connsiteX4707" fmla="*/ 292308 w 1056130"/>
              <a:gd name="connsiteY4707" fmla="*/ 343122 h 1056130"/>
              <a:gd name="connsiteX4708" fmla="*/ 246702 w 1056130"/>
              <a:gd name="connsiteY4708" fmla="*/ 295933 h 1056130"/>
              <a:gd name="connsiteX4709" fmla="*/ 248815 w 1056130"/>
              <a:gd name="connsiteY4709" fmla="*/ 293724 h 1056130"/>
              <a:gd name="connsiteX4710" fmla="*/ 290388 w 1056130"/>
              <a:gd name="connsiteY4710" fmla="*/ 293724 h 1056130"/>
              <a:gd name="connsiteX4711" fmla="*/ 292356 w 1056130"/>
              <a:gd name="connsiteY4711" fmla="*/ 295789 h 1056130"/>
              <a:gd name="connsiteX4712" fmla="*/ 292356 w 1056130"/>
              <a:gd name="connsiteY4712" fmla="*/ 337362 h 1056130"/>
              <a:gd name="connsiteX4713" fmla="*/ 290148 w 1056130"/>
              <a:gd name="connsiteY4713" fmla="*/ 339474 h 1056130"/>
              <a:gd name="connsiteX4714" fmla="*/ 249103 w 1056130"/>
              <a:gd name="connsiteY4714" fmla="*/ 339474 h 1056130"/>
              <a:gd name="connsiteX4715" fmla="*/ 246702 w 1056130"/>
              <a:gd name="connsiteY4715" fmla="*/ 337242 h 1056130"/>
              <a:gd name="connsiteX4716" fmla="*/ 246702 w 1056130"/>
              <a:gd name="connsiteY4716" fmla="*/ 295933 h 1056130"/>
              <a:gd name="connsiteX4717" fmla="*/ 292308 w 1056130"/>
              <a:gd name="connsiteY4717" fmla="*/ 505526 h 1056130"/>
              <a:gd name="connsiteX4718" fmla="*/ 292308 w 1056130"/>
              <a:gd name="connsiteY4718" fmla="*/ 526073 h 1056130"/>
              <a:gd name="connsiteX4719" fmla="*/ 290124 w 1056130"/>
              <a:gd name="connsiteY4719" fmla="*/ 528185 h 1056130"/>
              <a:gd name="connsiteX4720" fmla="*/ 248767 w 1056130"/>
              <a:gd name="connsiteY4720" fmla="*/ 528185 h 1056130"/>
              <a:gd name="connsiteX4721" fmla="*/ 246654 w 1056130"/>
              <a:gd name="connsiteY4721" fmla="*/ 525977 h 1056130"/>
              <a:gd name="connsiteX4722" fmla="*/ 246654 w 1056130"/>
              <a:gd name="connsiteY4722" fmla="*/ 484884 h 1056130"/>
              <a:gd name="connsiteX4723" fmla="*/ 249055 w 1056130"/>
              <a:gd name="connsiteY4723" fmla="*/ 482628 h 1056130"/>
              <a:gd name="connsiteX4724" fmla="*/ 290148 w 1056130"/>
              <a:gd name="connsiteY4724" fmla="*/ 482628 h 1056130"/>
              <a:gd name="connsiteX4725" fmla="*/ 292356 w 1056130"/>
              <a:gd name="connsiteY4725" fmla="*/ 485028 h 1056130"/>
              <a:gd name="connsiteX4726" fmla="*/ 292308 w 1056130"/>
              <a:gd name="connsiteY4726" fmla="*/ 573359 h 1056130"/>
              <a:gd name="connsiteX4727" fmla="*/ 290268 w 1056130"/>
              <a:gd name="connsiteY4727" fmla="*/ 575351 h 1056130"/>
              <a:gd name="connsiteX4728" fmla="*/ 248911 w 1056130"/>
              <a:gd name="connsiteY4728" fmla="*/ 575351 h 1056130"/>
              <a:gd name="connsiteX4729" fmla="*/ 246654 w 1056130"/>
              <a:gd name="connsiteY4729" fmla="*/ 572951 h 1056130"/>
              <a:gd name="connsiteX4730" fmla="*/ 246654 w 1056130"/>
              <a:gd name="connsiteY4730" fmla="*/ 532266 h 1056130"/>
              <a:gd name="connsiteX4731" fmla="*/ 249055 w 1056130"/>
              <a:gd name="connsiteY4731" fmla="*/ 529865 h 1056130"/>
              <a:gd name="connsiteX4732" fmla="*/ 290148 w 1056130"/>
              <a:gd name="connsiteY4732" fmla="*/ 529865 h 1056130"/>
              <a:gd name="connsiteX4733" fmla="*/ 292212 w 1056130"/>
              <a:gd name="connsiteY4733" fmla="*/ 531834 h 1056130"/>
              <a:gd name="connsiteX4734" fmla="*/ 246702 w 1056130"/>
              <a:gd name="connsiteY4734" fmla="*/ 579047 h 1056130"/>
              <a:gd name="connsiteX4735" fmla="*/ 248935 w 1056130"/>
              <a:gd name="connsiteY4735" fmla="*/ 576935 h 1056130"/>
              <a:gd name="connsiteX4736" fmla="*/ 290292 w 1056130"/>
              <a:gd name="connsiteY4736" fmla="*/ 576935 h 1056130"/>
              <a:gd name="connsiteX4737" fmla="*/ 292356 w 1056130"/>
              <a:gd name="connsiteY4737" fmla="*/ 578903 h 1056130"/>
              <a:gd name="connsiteX4738" fmla="*/ 292356 w 1056130"/>
              <a:gd name="connsiteY4738" fmla="*/ 620789 h 1056130"/>
              <a:gd name="connsiteX4739" fmla="*/ 290412 w 1056130"/>
              <a:gd name="connsiteY4739" fmla="*/ 622589 h 1056130"/>
              <a:gd name="connsiteX4740" fmla="*/ 248767 w 1056130"/>
              <a:gd name="connsiteY4740" fmla="*/ 622589 h 1056130"/>
              <a:gd name="connsiteX4741" fmla="*/ 246654 w 1056130"/>
              <a:gd name="connsiteY4741" fmla="*/ 620669 h 1056130"/>
              <a:gd name="connsiteX4742" fmla="*/ 246702 w 1056130"/>
              <a:gd name="connsiteY4742" fmla="*/ 579047 h 1056130"/>
              <a:gd name="connsiteX4743" fmla="*/ 290388 w 1056130"/>
              <a:gd name="connsiteY4743" fmla="*/ 244974 h 1056130"/>
              <a:gd name="connsiteX4744" fmla="*/ 248767 w 1056130"/>
              <a:gd name="connsiteY4744" fmla="*/ 244974 h 1056130"/>
              <a:gd name="connsiteX4745" fmla="*/ 246654 w 1056130"/>
              <a:gd name="connsiteY4745" fmla="*/ 242718 h 1056130"/>
              <a:gd name="connsiteX4746" fmla="*/ 246654 w 1056130"/>
              <a:gd name="connsiteY4746" fmla="*/ 201361 h 1056130"/>
              <a:gd name="connsiteX4747" fmla="*/ 248623 w 1056130"/>
              <a:gd name="connsiteY4747" fmla="*/ 199321 h 1056130"/>
              <a:gd name="connsiteX4748" fmla="*/ 290508 w 1056130"/>
              <a:gd name="connsiteY4748" fmla="*/ 199321 h 1056130"/>
              <a:gd name="connsiteX4749" fmla="*/ 292308 w 1056130"/>
              <a:gd name="connsiteY4749" fmla="*/ 201241 h 1056130"/>
              <a:gd name="connsiteX4750" fmla="*/ 292308 w 1056130"/>
              <a:gd name="connsiteY4750" fmla="*/ 242862 h 1056130"/>
              <a:gd name="connsiteX4751" fmla="*/ 290388 w 1056130"/>
              <a:gd name="connsiteY4751" fmla="*/ 244974 h 1056130"/>
              <a:gd name="connsiteX4752" fmla="*/ 249103 w 1056130"/>
              <a:gd name="connsiteY4752" fmla="*/ 105013 h 1056130"/>
              <a:gd name="connsiteX4753" fmla="*/ 290196 w 1056130"/>
              <a:gd name="connsiteY4753" fmla="*/ 105013 h 1056130"/>
              <a:gd name="connsiteX4754" fmla="*/ 292404 w 1056130"/>
              <a:gd name="connsiteY4754" fmla="*/ 107077 h 1056130"/>
              <a:gd name="connsiteX4755" fmla="*/ 292404 w 1056130"/>
              <a:gd name="connsiteY4755" fmla="*/ 148410 h 1056130"/>
              <a:gd name="connsiteX4756" fmla="*/ 290460 w 1056130"/>
              <a:gd name="connsiteY4756" fmla="*/ 150475 h 1056130"/>
              <a:gd name="connsiteX4757" fmla="*/ 248743 w 1056130"/>
              <a:gd name="connsiteY4757" fmla="*/ 150475 h 1056130"/>
              <a:gd name="connsiteX4758" fmla="*/ 246654 w 1056130"/>
              <a:gd name="connsiteY4758" fmla="*/ 148290 h 1056130"/>
              <a:gd name="connsiteX4759" fmla="*/ 246654 w 1056130"/>
              <a:gd name="connsiteY4759" fmla="*/ 107197 h 1056130"/>
              <a:gd name="connsiteX4760" fmla="*/ 249103 w 1056130"/>
              <a:gd name="connsiteY4760" fmla="*/ 105013 h 1056130"/>
              <a:gd name="connsiteX4761" fmla="*/ 246702 w 1056130"/>
              <a:gd name="connsiteY4761" fmla="*/ 12746 h 1056130"/>
              <a:gd name="connsiteX4762" fmla="*/ 249103 w 1056130"/>
              <a:gd name="connsiteY4762" fmla="*/ 10513 h 1056130"/>
              <a:gd name="connsiteX4763" fmla="*/ 290220 w 1056130"/>
              <a:gd name="connsiteY4763" fmla="*/ 10513 h 1056130"/>
              <a:gd name="connsiteX4764" fmla="*/ 292404 w 1056130"/>
              <a:gd name="connsiteY4764" fmla="*/ 12914 h 1056130"/>
              <a:gd name="connsiteX4765" fmla="*/ 292404 w 1056130"/>
              <a:gd name="connsiteY4765" fmla="*/ 53959 h 1056130"/>
              <a:gd name="connsiteX4766" fmla="*/ 290220 w 1056130"/>
              <a:gd name="connsiteY4766" fmla="*/ 56071 h 1056130"/>
              <a:gd name="connsiteX4767" fmla="*/ 249103 w 1056130"/>
              <a:gd name="connsiteY4767" fmla="*/ 56071 h 1056130"/>
              <a:gd name="connsiteX4768" fmla="*/ 246702 w 1056130"/>
              <a:gd name="connsiteY4768" fmla="*/ 53863 h 1056130"/>
              <a:gd name="connsiteX4769" fmla="*/ 246702 w 1056130"/>
              <a:gd name="connsiteY4769" fmla="*/ 12746 h 1056130"/>
              <a:gd name="connsiteX4770" fmla="*/ 246702 w 1056130"/>
              <a:gd name="connsiteY4770" fmla="*/ 59839 h 1056130"/>
              <a:gd name="connsiteX4771" fmla="*/ 248839 w 1056130"/>
              <a:gd name="connsiteY4771" fmla="*/ 57655 h 1056130"/>
              <a:gd name="connsiteX4772" fmla="*/ 290412 w 1056130"/>
              <a:gd name="connsiteY4772" fmla="*/ 57655 h 1056130"/>
              <a:gd name="connsiteX4773" fmla="*/ 292356 w 1056130"/>
              <a:gd name="connsiteY4773" fmla="*/ 59479 h 1056130"/>
              <a:gd name="connsiteX4774" fmla="*/ 292356 w 1056130"/>
              <a:gd name="connsiteY4774" fmla="*/ 101581 h 1056130"/>
              <a:gd name="connsiteX4775" fmla="*/ 290388 w 1056130"/>
              <a:gd name="connsiteY4775" fmla="*/ 103405 h 1056130"/>
              <a:gd name="connsiteX4776" fmla="*/ 248767 w 1056130"/>
              <a:gd name="connsiteY4776" fmla="*/ 103405 h 1056130"/>
              <a:gd name="connsiteX4777" fmla="*/ 246654 w 1056130"/>
              <a:gd name="connsiteY4777" fmla="*/ 101172 h 1056130"/>
              <a:gd name="connsiteX4778" fmla="*/ 246654 w 1056130"/>
              <a:gd name="connsiteY4778" fmla="*/ 80362 h 1056130"/>
              <a:gd name="connsiteX4779" fmla="*/ 246702 w 1056130"/>
              <a:gd name="connsiteY4779" fmla="*/ 59839 h 1056130"/>
              <a:gd name="connsiteX4780" fmla="*/ 246702 w 1056130"/>
              <a:gd name="connsiteY4780" fmla="*/ 154051 h 1056130"/>
              <a:gd name="connsiteX4781" fmla="*/ 248815 w 1056130"/>
              <a:gd name="connsiteY4781" fmla="*/ 152059 h 1056130"/>
              <a:gd name="connsiteX4782" fmla="*/ 290124 w 1056130"/>
              <a:gd name="connsiteY4782" fmla="*/ 152059 h 1056130"/>
              <a:gd name="connsiteX4783" fmla="*/ 292356 w 1056130"/>
              <a:gd name="connsiteY4783" fmla="*/ 154147 h 1056130"/>
              <a:gd name="connsiteX4784" fmla="*/ 292356 w 1056130"/>
              <a:gd name="connsiteY4784" fmla="*/ 195744 h 1056130"/>
              <a:gd name="connsiteX4785" fmla="*/ 290292 w 1056130"/>
              <a:gd name="connsiteY4785" fmla="*/ 197712 h 1056130"/>
              <a:gd name="connsiteX4786" fmla="*/ 248671 w 1056130"/>
              <a:gd name="connsiteY4786" fmla="*/ 197712 h 1056130"/>
              <a:gd name="connsiteX4787" fmla="*/ 246654 w 1056130"/>
              <a:gd name="connsiteY4787" fmla="*/ 195648 h 1056130"/>
              <a:gd name="connsiteX4788" fmla="*/ 246702 w 1056130"/>
              <a:gd name="connsiteY4788" fmla="*/ 154051 h 1056130"/>
              <a:gd name="connsiteX4789" fmla="*/ 248287 w 1056130"/>
              <a:gd name="connsiteY4789" fmla="*/ 246558 h 1056130"/>
              <a:gd name="connsiteX4790" fmla="*/ 249343 w 1056130"/>
              <a:gd name="connsiteY4790" fmla="*/ 246558 h 1056130"/>
              <a:gd name="connsiteX4791" fmla="*/ 290148 w 1056130"/>
              <a:gd name="connsiteY4791" fmla="*/ 246558 h 1056130"/>
              <a:gd name="connsiteX4792" fmla="*/ 292332 w 1056130"/>
              <a:gd name="connsiteY4792" fmla="*/ 248671 h 1056130"/>
              <a:gd name="connsiteX4793" fmla="*/ 292332 w 1056130"/>
              <a:gd name="connsiteY4793" fmla="*/ 289836 h 1056130"/>
              <a:gd name="connsiteX4794" fmla="*/ 289932 w 1056130"/>
              <a:gd name="connsiteY4794" fmla="*/ 292236 h 1056130"/>
              <a:gd name="connsiteX4795" fmla="*/ 249271 w 1056130"/>
              <a:gd name="connsiteY4795" fmla="*/ 292236 h 1056130"/>
              <a:gd name="connsiteX4796" fmla="*/ 246654 w 1056130"/>
              <a:gd name="connsiteY4796" fmla="*/ 289836 h 1056130"/>
              <a:gd name="connsiteX4797" fmla="*/ 246654 w 1056130"/>
              <a:gd name="connsiteY4797" fmla="*/ 249031 h 1056130"/>
              <a:gd name="connsiteX4798" fmla="*/ 246654 w 1056130"/>
              <a:gd name="connsiteY4798" fmla="*/ 247975 h 1056130"/>
              <a:gd name="connsiteX4799" fmla="*/ 248239 w 1056130"/>
              <a:gd name="connsiteY4799" fmla="*/ 246630 h 1056130"/>
              <a:gd name="connsiteX4800" fmla="*/ 246702 w 1056130"/>
              <a:gd name="connsiteY4800" fmla="*/ 479171 h 1056130"/>
              <a:gd name="connsiteX4801" fmla="*/ 246702 w 1056130"/>
              <a:gd name="connsiteY4801" fmla="*/ 478379 h 1056130"/>
              <a:gd name="connsiteX4802" fmla="*/ 246702 w 1056130"/>
              <a:gd name="connsiteY4802" fmla="*/ 437814 h 1056130"/>
              <a:gd name="connsiteX4803" fmla="*/ 249103 w 1056130"/>
              <a:gd name="connsiteY4803" fmla="*/ 435414 h 1056130"/>
              <a:gd name="connsiteX4804" fmla="*/ 290172 w 1056130"/>
              <a:gd name="connsiteY4804" fmla="*/ 435414 h 1056130"/>
              <a:gd name="connsiteX4805" fmla="*/ 292380 w 1056130"/>
              <a:gd name="connsiteY4805" fmla="*/ 437478 h 1056130"/>
              <a:gd name="connsiteX4806" fmla="*/ 292380 w 1056130"/>
              <a:gd name="connsiteY4806" fmla="*/ 478835 h 1056130"/>
              <a:gd name="connsiteX4807" fmla="*/ 289980 w 1056130"/>
              <a:gd name="connsiteY4807" fmla="*/ 481067 h 1056130"/>
              <a:gd name="connsiteX4808" fmla="*/ 249103 w 1056130"/>
              <a:gd name="connsiteY4808" fmla="*/ 481067 h 1056130"/>
              <a:gd name="connsiteX4809" fmla="*/ 248311 w 1056130"/>
              <a:gd name="connsiteY4809" fmla="*/ 481067 h 1056130"/>
              <a:gd name="connsiteX4810" fmla="*/ 246702 w 1056130"/>
              <a:gd name="connsiteY4810" fmla="*/ 479171 h 1056130"/>
              <a:gd name="connsiteX4811" fmla="*/ 248863 w 1056130"/>
              <a:gd name="connsiteY4811" fmla="*/ 624125 h 1056130"/>
              <a:gd name="connsiteX4812" fmla="*/ 285131 w 1056130"/>
              <a:gd name="connsiteY4812" fmla="*/ 624125 h 1056130"/>
              <a:gd name="connsiteX4813" fmla="*/ 287531 w 1056130"/>
              <a:gd name="connsiteY4813" fmla="*/ 624125 h 1056130"/>
              <a:gd name="connsiteX4814" fmla="*/ 279154 w 1056130"/>
              <a:gd name="connsiteY4814" fmla="*/ 626837 h 1056130"/>
              <a:gd name="connsiteX4815" fmla="*/ 242622 w 1056130"/>
              <a:gd name="connsiteY4815" fmla="*/ 626837 h 1056130"/>
              <a:gd name="connsiteX4816" fmla="*/ 239430 w 1056130"/>
              <a:gd name="connsiteY4816" fmla="*/ 626501 h 1056130"/>
              <a:gd name="connsiteX4817" fmla="*/ 248815 w 1056130"/>
              <a:gd name="connsiteY4817" fmla="*/ 624125 h 1056130"/>
              <a:gd name="connsiteX4818" fmla="*/ 199489 w 1056130"/>
              <a:gd name="connsiteY4818" fmla="*/ 410955 h 1056130"/>
              <a:gd name="connsiteX4819" fmla="*/ 199489 w 1056130"/>
              <a:gd name="connsiteY4819" fmla="*/ 390168 h 1056130"/>
              <a:gd name="connsiteX4820" fmla="*/ 201505 w 1056130"/>
              <a:gd name="connsiteY4820" fmla="*/ 388128 h 1056130"/>
              <a:gd name="connsiteX4821" fmla="*/ 243102 w 1056130"/>
              <a:gd name="connsiteY4821" fmla="*/ 388128 h 1056130"/>
              <a:gd name="connsiteX4822" fmla="*/ 245046 w 1056130"/>
              <a:gd name="connsiteY4822" fmla="*/ 390024 h 1056130"/>
              <a:gd name="connsiteX4823" fmla="*/ 245046 w 1056130"/>
              <a:gd name="connsiteY4823" fmla="*/ 431885 h 1056130"/>
              <a:gd name="connsiteX4824" fmla="*/ 243126 w 1056130"/>
              <a:gd name="connsiteY4824" fmla="*/ 433782 h 1056130"/>
              <a:gd name="connsiteX4825" fmla="*/ 201265 w 1056130"/>
              <a:gd name="connsiteY4825" fmla="*/ 433782 h 1056130"/>
              <a:gd name="connsiteX4826" fmla="*/ 199465 w 1056130"/>
              <a:gd name="connsiteY4826" fmla="*/ 432005 h 1056130"/>
              <a:gd name="connsiteX4827" fmla="*/ 199489 w 1056130"/>
              <a:gd name="connsiteY4827" fmla="*/ 410955 h 1056130"/>
              <a:gd name="connsiteX4828" fmla="*/ 245094 w 1056130"/>
              <a:gd name="connsiteY4828" fmla="*/ 289860 h 1056130"/>
              <a:gd name="connsiteX4829" fmla="*/ 242694 w 1056130"/>
              <a:gd name="connsiteY4829" fmla="*/ 292116 h 1056130"/>
              <a:gd name="connsiteX4830" fmla="*/ 201697 w 1056130"/>
              <a:gd name="connsiteY4830" fmla="*/ 292116 h 1056130"/>
              <a:gd name="connsiteX4831" fmla="*/ 199489 w 1056130"/>
              <a:gd name="connsiteY4831" fmla="*/ 290028 h 1056130"/>
              <a:gd name="connsiteX4832" fmla="*/ 199489 w 1056130"/>
              <a:gd name="connsiteY4832" fmla="*/ 248743 h 1056130"/>
              <a:gd name="connsiteX4833" fmla="*/ 201649 w 1056130"/>
              <a:gd name="connsiteY4833" fmla="*/ 246558 h 1056130"/>
              <a:gd name="connsiteX4834" fmla="*/ 242694 w 1056130"/>
              <a:gd name="connsiteY4834" fmla="*/ 246558 h 1056130"/>
              <a:gd name="connsiteX4835" fmla="*/ 245094 w 1056130"/>
              <a:gd name="connsiteY4835" fmla="*/ 248815 h 1056130"/>
              <a:gd name="connsiteX4836" fmla="*/ 245046 w 1056130"/>
              <a:gd name="connsiteY4836" fmla="*/ 289836 h 1056130"/>
              <a:gd name="connsiteX4837" fmla="*/ 245094 w 1056130"/>
              <a:gd name="connsiteY4837" fmla="*/ 337218 h 1056130"/>
              <a:gd name="connsiteX4838" fmla="*/ 242694 w 1056130"/>
              <a:gd name="connsiteY4838" fmla="*/ 339474 h 1056130"/>
              <a:gd name="connsiteX4839" fmla="*/ 201889 w 1056130"/>
              <a:gd name="connsiteY4839" fmla="*/ 339474 h 1056130"/>
              <a:gd name="connsiteX4840" fmla="*/ 199489 w 1056130"/>
              <a:gd name="connsiteY4840" fmla="*/ 337266 h 1056130"/>
              <a:gd name="connsiteX4841" fmla="*/ 199489 w 1056130"/>
              <a:gd name="connsiteY4841" fmla="*/ 295933 h 1056130"/>
              <a:gd name="connsiteX4842" fmla="*/ 201577 w 1056130"/>
              <a:gd name="connsiteY4842" fmla="*/ 293724 h 1056130"/>
              <a:gd name="connsiteX4843" fmla="*/ 242910 w 1056130"/>
              <a:gd name="connsiteY4843" fmla="*/ 293724 h 1056130"/>
              <a:gd name="connsiteX4844" fmla="*/ 245046 w 1056130"/>
              <a:gd name="connsiteY4844" fmla="*/ 295885 h 1056130"/>
              <a:gd name="connsiteX4845" fmla="*/ 245046 w 1056130"/>
              <a:gd name="connsiteY4845" fmla="*/ 337218 h 1056130"/>
              <a:gd name="connsiteX4846" fmla="*/ 201721 w 1056130"/>
              <a:gd name="connsiteY4846" fmla="*/ 341058 h 1056130"/>
              <a:gd name="connsiteX4847" fmla="*/ 243030 w 1056130"/>
              <a:gd name="connsiteY4847" fmla="*/ 341058 h 1056130"/>
              <a:gd name="connsiteX4848" fmla="*/ 245118 w 1056130"/>
              <a:gd name="connsiteY4848" fmla="*/ 343266 h 1056130"/>
              <a:gd name="connsiteX4849" fmla="*/ 245118 w 1056130"/>
              <a:gd name="connsiteY4849" fmla="*/ 363789 h 1056130"/>
              <a:gd name="connsiteX4850" fmla="*/ 245118 w 1056130"/>
              <a:gd name="connsiteY4850" fmla="*/ 384287 h 1056130"/>
              <a:gd name="connsiteX4851" fmla="*/ 243054 w 1056130"/>
              <a:gd name="connsiteY4851" fmla="*/ 386544 h 1056130"/>
              <a:gd name="connsiteX4852" fmla="*/ 201433 w 1056130"/>
              <a:gd name="connsiteY4852" fmla="*/ 386544 h 1056130"/>
              <a:gd name="connsiteX4853" fmla="*/ 199489 w 1056130"/>
              <a:gd name="connsiteY4853" fmla="*/ 384479 h 1056130"/>
              <a:gd name="connsiteX4854" fmla="*/ 199489 w 1056130"/>
              <a:gd name="connsiteY4854" fmla="*/ 343146 h 1056130"/>
              <a:gd name="connsiteX4855" fmla="*/ 201673 w 1056130"/>
              <a:gd name="connsiteY4855" fmla="*/ 341058 h 1056130"/>
              <a:gd name="connsiteX4856" fmla="*/ 245094 w 1056130"/>
              <a:gd name="connsiteY4856" fmla="*/ 242862 h 1056130"/>
              <a:gd name="connsiteX4857" fmla="*/ 243102 w 1056130"/>
              <a:gd name="connsiteY4857" fmla="*/ 244950 h 1056130"/>
              <a:gd name="connsiteX4858" fmla="*/ 201481 w 1056130"/>
              <a:gd name="connsiteY4858" fmla="*/ 244950 h 1056130"/>
              <a:gd name="connsiteX4859" fmla="*/ 199537 w 1056130"/>
              <a:gd name="connsiteY4859" fmla="*/ 242862 h 1056130"/>
              <a:gd name="connsiteX4860" fmla="*/ 199537 w 1056130"/>
              <a:gd name="connsiteY4860" fmla="*/ 201505 h 1056130"/>
              <a:gd name="connsiteX4861" fmla="*/ 201649 w 1056130"/>
              <a:gd name="connsiteY4861" fmla="*/ 199321 h 1056130"/>
              <a:gd name="connsiteX4862" fmla="*/ 224836 w 1056130"/>
              <a:gd name="connsiteY4862" fmla="*/ 199321 h 1056130"/>
              <a:gd name="connsiteX4863" fmla="*/ 242742 w 1056130"/>
              <a:gd name="connsiteY4863" fmla="*/ 199321 h 1056130"/>
              <a:gd name="connsiteX4864" fmla="*/ 245142 w 1056130"/>
              <a:gd name="connsiteY4864" fmla="*/ 201721 h 1056130"/>
              <a:gd name="connsiteX4865" fmla="*/ 245142 w 1056130"/>
              <a:gd name="connsiteY4865" fmla="*/ 222003 h 1056130"/>
              <a:gd name="connsiteX4866" fmla="*/ 245046 w 1056130"/>
              <a:gd name="connsiteY4866" fmla="*/ 242862 h 1056130"/>
              <a:gd name="connsiteX4867" fmla="*/ 245094 w 1056130"/>
              <a:gd name="connsiteY4867" fmla="*/ 195600 h 1056130"/>
              <a:gd name="connsiteX4868" fmla="*/ 242862 w 1056130"/>
              <a:gd name="connsiteY4868" fmla="*/ 197712 h 1056130"/>
              <a:gd name="connsiteX4869" fmla="*/ 201745 w 1056130"/>
              <a:gd name="connsiteY4869" fmla="*/ 197712 h 1056130"/>
              <a:gd name="connsiteX4870" fmla="*/ 199489 w 1056130"/>
              <a:gd name="connsiteY4870" fmla="*/ 195648 h 1056130"/>
              <a:gd name="connsiteX4871" fmla="*/ 199489 w 1056130"/>
              <a:gd name="connsiteY4871" fmla="*/ 154051 h 1056130"/>
              <a:gd name="connsiteX4872" fmla="*/ 201553 w 1056130"/>
              <a:gd name="connsiteY4872" fmla="*/ 152059 h 1056130"/>
              <a:gd name="connsiteX4873" fmla="*/ 242886 w 1056130"/>
              <a:gd name="connsiteY4873" fmla="*/ 152059 h 1056130"/>
              <a:gd name="connsiteX4874" fmla="*/ 245046 w 1056130"/>
              <a:gd name="connsiteY4874" fmla="*/ 154267 h 1056130"/>
              <a:gd name="connsiteX4875" fmla="*/ 245046 w 1056130"/>
              <a:gd name="connsiteY4875" fmla="*/ 195600 h 1056130"/>
              <a:gd name="connsiteX4876" fmla="*/ 245094 w 1056130"/>
              <a:gd name="connsiteY4876" fmla="*/ 478667 h 1056130"/>
              <a:gd name="connsiteX4877" fmla="*/ 242838 w 1056130"/>
              <a:gd name="connsiteY4877" fmla="*/ 481067 h 1056130"/>
              <a:gd name="connsiteX4878" fmla="*/ 201697 w 1056130"/>
              <a:gd name="connsiteY4878" fmla="*/ 481067 h 1056130"/>
              <a:gd name="connsiteX4879" fmla="*/ 199489 w 1056130"/>
              <a:gd name="connsiteY4879" fmla="*/ 478667 h 1056130"/>
              <a:gd name="connsiteX4880" fmla="*/ 199489 w 1056130"/>
              <a:gd name="connsiteY4880" fmla="*/ 437550 h 1056130"/>
              <a:gd name="connsiteX4881" fmla="*/ 201601 w 1056130"/>
              <a:gd name="connsiteY4881" fmla="*/ 435366 h 1056130"/>
              <a:gd name="connsiteX4882" fmla="*/ 242694 w 1056130"/>
              <a:gd name="connsiteY4882" fmla="*/ 435366 h 1056130"/>
              <a:gd name="connsiteX4883" fmla="*/ 245094 w 1056130"/>
              <a:gd name="connsiteY4883" fmla="*/ 437550 h 1056130"/>
              <a:gd name="connsiteX4884" fmla="*/ 245046 w 1056130"/>
              <a:gd name="connsiteY4884" fmla="*/ 478667 h 1056130"/>
              <a:gd name="connsiteX4885" fmla="*/ 199489 w 1056130"/>
              <a:gd name="connsiteY4885" fmla="*/ 484716 h 1056130"/>
              <a:gd name="connsiteX4886" fmla="*/ 201457 w 1056130"/>
              <a:gd name="connsiteY4886" fmla="*/ 482628 h 1056130"/>
              <a:gd name="connsiteX4887" fmla="*/ 243030 w 1056130"/>
              <a:gd name="connsiteY4887" fmla="*/ 482628 h 1056130"/>
              <a:gd name="connsiteX4888" fmla="*/ 245046 w 1056130"/>
              <a:gd name="connsiteY4888" fmla="*/ 484668 h 1056130"/>
              <a:gd name="connsiteX4889" fmla="*/ 245046 w 1056130"/>
              <a:gd name="connsiteY4889" fmla="*/ 526241 h 1056130"/>
              <a:gd name="connsiteX4890" fmla="*/ 242934 w 1056130"/>
              <a:gd name="connsiteY4890" fmla="*/ 528185 h 1056130"/>
              <a:gd name="connsiteX4891" fmla="*/ 201625 w 1056130"/>
              <a:gd name="connsiteY4891" fmla="*/ 528185 h 1056130"/>
              <a:gd name="connsiteX4892" fmla="*/ 199489 w 1056130"/>
              <a:gd name="connsiteY4892" fmla="*/ 526025 h 1056130"/>
              <a:gd name="connsiteX4893" fmla="*/ 199489 w 1056130"/>
              <a:gd name="connsiteY4893" fmla="*/ 531858 h 1056130"/>
              <a:gd name="connsiteX4894" fmla="*/ 201457 w 1056130"/>
              <a:gd name="connsiteY4894" fmla="*/ 529769 h 1056130"/>
              <a:gd name="connsiteX4895" fmla="*/ 243030 w 1056130"/>
              <a:gd name="connsiteY4895" fmla="*/ 529769 h 1056130"/>
              <a:gd name="connsiteX4896" fmla="*/ 245046 w 1056130"/>
              <a:gd name="connsiteY4896" fmla="*/ 531810 h 1056130"/>
              <a:gd name="connsiteX4897" fmla="*/ 245046 w 1056130"/>
              <a:gd name="connsiteY4897" fmla="*/ 573119 h 1056130"/>
              <a:gd name="connsiteX4898" fmla="*/ 242646 w 1056130"/>
              <a:gd name="connsiteY4898" fmla="*/ 575351 h 1056130"/>
              <a:gd name="connsiteX4899" fmla="*/ 201625 w 1056130"/>
              <a:gd name="connsiteY4899" fmla="*/ 575351 h 1056130"/>
              <a:gd name="connsiteX4900" fmla="*/ 199489 w 1056130"/>
              <a:gd name="connsiteY4900" fmla="*/ 573143 h 1056130"/>
              <a:gd name="connsiteX4901" fmla="*/ 199489 w 1056130"/>
              <a:gd name="connsiteY4901" fmla="*/ 599714 h 1056130"/>
              <a:gd name="connsiteX4902" fmla="*/ 199489 w 1056130"/>
              <a:gd name="connsiteY4902" fmla="*/ 578903 h 1056130"/>
              <a:gd name="connsiteX4903" fmla="*/ 201337 w 1056130"/>
              <a:gd name="connsiteY4903" fmla="*/ 576935 h 1056130"/>
              <a:gd name="connsiteX4904" fmla="*/ 243222 w 1056130"/>
              <a:gd name="connsiteY4904" fmla="*/ 576935 h 1056130"/>
              <a:gd name="connsiteX4905" fmla="*/ 245046 w 1056130"/>
              <a:gd name="connsiteY4905" fmla="*/ 578927 h 1056130"/>
              <a:gd name="connsiteX4906" fmla="*/ 245046 w 1056130"/>
              <a:gd name="connsiteY4906" fmla="*/ 620813 h 1056130"/>
              <a:gd name="connsiteX4907" fmla="*/ 243294 w 1056130"/>
              <a:gd name="connsiteY4907" fmla="*/ 622637 h 1056130"/>
              <a:gd name="connsiteX4908" fmla="*/ 201145 w 1056130"/>
              <a:gd name="connsiteY4908" fmla="*/ 622637 h 1056130"/>
              <a:gd name="connsiteX4909" fmla="*/ 199441 w 1056130"/>
              <a:gd name="connsiteY4909" fmla="*/ 620813 h 1056130"/>
              <a:gd name="connsiteX4910" fmla="*/ 199489 w 1056130"/>
              <a:gd name="connsiteY4910" fmla="*/ 599714 h 1056130"/>
              <a:gd name="connsiteX4911" fmla="*/ 199489 w 1056130"/>
              <a:gd name="connsiteY4911" fmla="*/ 12434 h 1056130"/>
              <a:gd name="connsiteX4912" fmla="*/ 201337 w 1056130"/>
              <a:gd name="connsiteY4912" fmla="*/ 10513 h 1056130"/>
              <a:gd name="connsiteX4913" fmla="*/ 243174 w 1056130"/>
              <a:gd name="connsiteY4913" fmla="*/ 10513 h 1056130"/>
              <a:gd name="connsiteX4914" fmla="*/ 245046 w 1056130"/>
              <a:gd name="connsiteY4914" fmla="*/ 12458 h 1056130"/>
              <a:gd name="connsiteX4915" fmla="*/ 245046 w 1056130"/>
              <a:gd name="connsiteY4915" fmla="*/ 33244 h 1056130"/>
              <a:gd name="connsiteX4916" fmla="*/ 245046 w 1056130"/>
              <a:gd name="connsiteY4916" fmla="*/ 54031 h 1056130"/>
              <a:gd name="connsiteX4917" fmla="*/ 243030 w 1056130"/>
              <a:gd name="connsiteY4917" fmla="*/ 56071 h 1056130"/>
              <a:gd name="connsiteX4918" fmla="*/ 201481 w 1056130"/>
              <a:gd name="connsiteY4918" fmla="*/ 56071 h 1056130"/>
              <a:gd name="connsiteX4919" fmla="*/ 199489 w 1056130"/>
              <a:gd name="connsiteY4919" fmla="*/ 54007 h 1056130"/>
              <a:gd name="connsiteX4920" fmla="*/ 199489 w 1056130"/>
              <a:gd name="connsiteY4920" fmla="*/ 59599 h 1056130"/>
              <a:gd name="connsiteX4921" fmla="*/ 201337 w 1056130"/>
              <a:gd name="connsiteY4921" fmla="*/ 57655 h 1056130"/>
              <a:gd name="connsiteX4922" fmla="*/ 243174 w 1056130"/>
              <a:gd name="connsiteY4922" fmla="*/ 57655 h 1056130"/>
              <a:gd name="connsiteX4923" fmla="*/ 245046 w 1056130"/>
              <a:gd name="connsiteY4923" fmla="*/ 59575 h 1056130"/>
              <a:gd name="connsiteX4924" fmla="*/ 245046 w 1056130"/>
              <a:gd name="connsiteY4924" fmla="*/ 101437 h 1056130"/>
              <a:gd name="connsiteX4925" fmla="*/ 243198 w 1056130"/>
              <a:gd name="connsiteY4925" fmla="*/ 103405 h 1056130"/>
              <a:gd name="connsiteX4926" fmla="*/ 201337 w 1056130"/>
              <a:gd name="connsiteY4926" fmla="*/ 103405 h 1056130"/>
              <a:gd name="connsiteX4927" fmla="*/ 199489 w 1056130"/>
              <a:gd name="connsiteY4927" fmla="*/ 101461 h 1056130"/>
              <a:gd name="connsiteX4928" fmla="*/ 199489 w 1056130"/>
              <a:gd name="connsiteY4928" fmla="*/ 80386 h 1056130"/>
              <a:gd name="connsiteX4929" fmla="*/ 199489 w 1056130"/>
              <a:gd name="connsiteY4929" fmla="*/ 59599 h 1056130"/>
              <a:gd name="connsiteX4930" fmla="*/ 201217 w 1056130"/>
              <a:gd name="connsiteY4930" fmla="*/ 105013 h 1056130"/>
              <a:gd name="connsiteX4931" fmla="*/ 243318 w 1056130"/>
              <a:gd name="connsiteY4931" fmla="*/ 105013 h 1056130"/>
              <a:gd name="connsiteX4932" fmla="*/ 245070 w 1056130"/>
              <a:gd name="connsiteY4932" fmla="*/ 106789 h 1056130"/>
              <a:gd name="connsiteX4933" fmla="*/ 245070 w 1056130"/>
              <a:gd name="connsiteY4933" fmla="*/ 148626 h 1056130"/>
              <a:gd name="connsiteX4934" fmla="*/ 243222 w 1056130"/>
              <a:gd name="connsiteY4934" fmla="*/ 150523 h 1056130"/>
              <a:gd name="connsiteX4935" fmla="*/ 222171 w 1056130"/>
              <a:gd name="connsiteY4935" fmla="*/ 150523 h 1056130"/>
              <a:gd name="connsiteX4936" fmla="*/ 201385 w 1056130"/>
              <a:gd name="connsiteY4936" fmla="*/ 150523 h 1056130"/>
              <a:gd name="connsiteX4937" fmla="*/ 199513 w 1056130"/>
              <a:gd name="connsiteY4937" fmla="*/ 148626 h 1056130"/>
              <a:gd name="connsiteX4938" fmla="*/ 199513 w 1056130"/>
              <a:gd name="connsiteY4938" fmla="*/ 106813 h 1056130"/>
              <a:gd name="connsiteX4939" fmla="*/ 201217 w 1056130"/>
              <a:gd name="connsiteY4939" fmla="*/ 105013 h 1056130"/>
              <a:gd name="connsiteX4940" fmla="*/ 200929 w 1056130"/>
              <a:gd name="connsiteY4940" fmla="*/ 624197 h 1056130"/>
              <a:gd name="connsiteX4941" fmla="*/ 237221 w 1056130"/>
              <a:gd name="connsiteY4941" fmla="*/ 624197 h 1056130"/>
              <a:gd name="connsiteX4942" fmla="*/ 239310 w 1056130"/>
              <a:gd name="connsiteY4942" fmla="*/ 624197 h 1056130"/>
              <a:gd name="connsiteX4943" fmla="*/ 229492 w 1056130"/>
              <a:gd name="connsiteY4943" fmla="*/ 626909 h 1056130"/>
              <a:gd name="connsiteX4944" fmla="*/ 194256 w 1056130"/>
              <a:gd name="connsiteY4944" fmla="*/ 626909 h 1056130"/>
              <a:gd name="connsiteX4945" fmla="*/ 191088 w 1056130"/>
              <a:gd name="connsiteY4945" fmla="*/ 626549 h 1056130"/>
              <a:gd name="connsiteX4946" fmla="*/ 200929 w 1056130"/>
              <a:gd name="connsiteY4946" fmla="*/ 624149 h 1056130"/>
              <a:gd name="connsiteX4947" fmla="*/ 154699 w 1056130"/>
              <a:gd name="connsiteY4947" fmla="*/ 435366 h 1056130"/>
              <a:gd name="connsiteX4948" fmla="*/ 195792 w 1056130"/>
              <a:gd name="connsiteY4948" fmla="*/ 435366 h 1056130"/>
              <a:gd name="connsiteX4949" fmla="*/ 197904 w 1056130"/>
              <a:gd name="connsiteY4949" fmla="*/ 437550 h 1056130"/>
              <a:gd name="connsiteX4950" fmla="*/ 197904 w 1056130"/>
              <a:gd name="connsiteY4950" fmla="*/ 478643 h 1056130"/>
              <a:gd name="connsiteX4951" fmla="*/ 195696 w 1056130"/>
              <a:gd name="connsiteY4951" fmla="*/ 481043 h 1056130"/>
              <a:gd name="connsiteX4952" fmla="*/ 154579 w 1056130"/>
              <a:gd name="connsiteY4952" fmla="*/ 481043 h 1056130"/>
              <a:gd name="connsiteX4953" fmla="*/ 152323 w 1056130"/>
              <a:gd name="connsiteY4953" fmla="*/ 478643 h 1056130"/>
              <a:gd name="connsiteX4954" fmla="*/ 152323 w 1056130"/>
              <a:gd name="connsiteY4954" fmla="*/ 437574 h 1056130"/>
              <a:gd name="connsiteX4955" fmla="*/ 154699 w 1056130"/>
              <a:gd name="connsiteY4955" fmla="*/ 435366 h 1056130"/>
              <a:gd name="connsiteX4956" fmla="*/ 152299 w 1056130"/>
              <a:gd name="connsiteY4956" fmla="*/ 484500 h 1056130"/>
              <a:gd name="connsiteX4957" fmla="*/ 154243 w 1056130"/>
              <a:gd name="connsiteY4957" fmla="*/ 482628 h 1056130"/>
              <a:gd name="connsiteX4958" fmla="*/ 195840 w 1056130"/>
              <a:gd name="connsiteY4958" fmla="*/ 482628 h 1056130"/>
              <a:gd name="connsiteX4959" fmla="*/ 197904 w 1056130"/>
              <a:gd name="connsiteY4959" fmla="*/ 484644 h 1056130"/>
              <a:gd name="connsiteX4960" fmla="*/ 197904 w 1056130"/>
              <a:gd name="connsiteY4960" fmla="*/ 526193 h 1056130"/>
              <a:gd name="connsiteX4961" fmla="*/ 195840 w 1056130"/>
              <a:gd name="connsiteY4961" fmla="*/ 528185 h 1056130"/>
              <a:gd name="connsiteX4962" fmla="*/ 154267 w 1056130"/>
              <a:gd name="connsiteY4962" fmla="*/ 528185 h 1056130"/>
              <a:gd name="connsiteX4963" fmla="*/ 152347 w 1056130"/>
              <a:gd name="connsiteY4963" fmla="*/ 526337 h 1056130"/>
              <a:gd name="connsiteX4964" fmla="*/ 152347 w 1056130"/>
              <a:gd name="connsiteY4964" fmla="*/ 484500 h 1056130"/>
              <a:gd name="connsiteX4965" fmla="*/ 152299 w 1056130"/>
              <a:gd name="connsiteY4965" fmla="*/ 531882 h 1056130"/>
              <a:gd name="connsiteX4966" fmla="*/ 154531 w 1056130"/>
              <a:gd name="connsiteY4966" fmla="*/ 529769 h 1056130"/>
              <a:gd name="connsiteX4967" fmla="*/ 195816 w 1056130"/>
              <a:gd name="connsiteY4967" fmla="*/ 529769 h 1056130"/>
              <a:gd name="connsiteX4968" fmla="*/ 197880 w 1056130"/>
              <a:gd name="connsiteY4968" fmla="*/ 531762 h 1056130"/>
              <a:gd name="connsiteX4969" fmla="*/ 197880 w 1056130"/>
              <a:gd name="connsiteY4969" fmla="*/ 573335 h 1056130"/>
              <a:gd name="connsiteX4970" fmla="*/ 195816 w 1056130"/>
              <a:gd name="connsiteY4970" fmla="*/ 575351 h 1056130"/>
              <a:gd name="connsiteX4971" fmla="*/ 154531 w 1056130"/>
              <a:gd name="connsiteY4971" fmla="*/ 575351 h 1056130"/>
              <a:gd name="connsiteX4972" fmla="*/ 152323 w 1056130"/>
              <a:gd name="connsiteY4972" fmla="*/ 573191 h 1056130"/>
              <a:gd name="connsiteX4973" fmla="*/ 152299 w 1056130"/>
              <a:gd name="connsiteY4973" fmla="*/ 579047 h 1056130"/>
              <a:gd name="connsiteX4974" fmla="*/ 154555 w 1056130"/>
              <a:gd name="connsiteY4974" fmla="*/ 576935 h 1056130"/>
              <a:gd name="connsiteX4975" fmla="*/ 195672 w 1056130"/>
              <a:gd name="connsiteY4975" fmla="*/ 576935 h 1056130"/>
              <a:gd name="connsiteX4976" fmla="*/ 197904 w 1056130"/>
              <a:gd name="connsiteY4976" fmla="*/ 579336 h 1056130"/>
              <a:gd name="connsiteX4977" fmla="*/ 197904 w 1056130"/>
              <a:gd name="connsiteY4977" fmla="*/ 620141 h 1056130"/>
              <a:gd name="connsiteX4978" fmla="*/ 195504 w 1056130"/>
              <a:gd name="connsiteY4978" fmla="*/ 622541 h 1056130"/>
              <a:gd name="connsiteX4979" fmla="*/ 154435 w 1056130"/>
              <a:gd name="connsiteY4979" fmla="*/ 622541 h 1056130"/>
              <a:gd name="connsiteX4980" fmla="*/ 152323 w 1056130"/>
              <a:gd name="connsiteY4980" fmla="*/ 620621 h 1056130"/>
              <a:gd name="connsiteX4981" fmla="*/ 197904 w 1056130"/>
              <a:gd name="connsiteY4981" fmla="*/ 106717 h 1056130"/>
              <a:gd name="connsiteX4982" fmla="*/ 197904 w 1056130"/>
              <a:gd name="connsiteY4982" fmla="*/ 148794 h 1056130"/>
              <a:gd name="connsiteX4983" fmla="*/ 196056 w 1056130"/>
              <a:gd name="connsiteY4983" fmla="*/ 150499 h 1056130"/>
              <a:gd name="connsiteX4984" fmla="*/ 175006 w 1056130"/>
              <a:gd name="connsiteY4984" fmla="*/ 150499 h 1056130"/>
              <a:gd name="connsiteX4985" fmla="*/ 154219 w 1056130"/>
              <a:gd name="connsiteY4985" fmla="*/ 150499 h 1056130"/>
              <a:gd name="connsiteX4986" fmla="*/ 152323 w 1056130"/>
              <a:gd name="connsiteY4986" fmla="*/ 148650 h 1056130"/>
              <a:gd name="connsiteX4987" fmla="*/ 152323 w 1056130"/>
              <a:gd name="connsiteY4987" fmla="*/ 106813 h 1056130"/>
              <a:gd name="connsiteX4988" fmla="*/ 154051 w 1056130"/>
              <a:gd name="connsiteY4988" fmla="*/ 104989 h 1056130"/>
              <a:gd name="connsiteX4989" fmla="*/ 196152 w 1056130"/>
              <a:gd name="connsiteY4989" fmla="*/ 104989 h 1056130"/>
              <a:gd name="connsiteX4990" fmla="*/ 197928 w 1056130"/>
              <a:gd name="connsiteY4990" fmla="*/ 106717 h 1056130"/>
              <a:gd name="connsiteX4991" fmla="*/ 154699 w 1056130"/>
              <a:gd name="connsiteY4991" fmla="*/ 199321 h 1056130"/>
              <a:gd name="connsiteX4992" fmla="*/ 175246 w 1056130"/>
              <a:gd name="connsiteY4992" fmla="*/ 199321 h 1056130"/>
              <a:gd name="connsiteX4993" fmla="*/ 195792 w 1056130"/>
              <a:gd name="connsiteY4993" fmla="*/ 199321 h 1056130"/>
              <a:gd name="connsiteX4994" fmla="*/ 197904 w 1056130"/>
              <a:gd name="connsiteY4994" fmla="*/ 201481 h 1056130"/>
              <a:gd name="connsiteX4995" fmla="*/ 197904 w 1056130"/>
              <a:gd name="connsiteY4995" fmla="*/ 242862 h 1056130"/>
              <a:gd name="connsiteX4996" fmla="*/ 195696 w 1056130"/>
              <a:gd name="connsiteY4996" fmla="*/ 244974 h 1056130"/>
              <a:gd name="connsiteX4997" fmla="*/ 154579 w 1056130"/>
              <a:gd name="connsiteY4997" fmla="*/ 244974 h 1056130"/>
              <a:gd name="connsiteX4998" fmla="*/ 152323 w 1056130"/>
              <a:gd name="connsiteY4998" fmla="*/ 242574 h 1056130"/>
              <a:gd name="connsiteX4999" fmla="*/ 152323 w 1056130"/>
              <a:gd name="connsiteY4999" fmla="*/ 201505 h 1056130"/>
              <a:gd name="connsiteX5000" fmla="*/ 154699 w 1056130"/>
              <a:gd name="connsiteY5000" fmla="*/ 199321 h 1056130"/>
              <a:gd name="connsiteX5001" fmla="*/ 197904 w 1056130"/>
              <a:gd name="connsiteY5001" fmla="*/ 195600 h 1056130"/>
              <a:gd name="connsiteX5002" fmla="*/ 195696 w 1056130"/>
              <a:gd name="connsiteY5002" fmla="*/ 197712 h 1056130"/>
              <a:gd name="connsiteX5003" fmla="*/ 154627 w 1056130"/>
              <a:gd name="connsiteY5003" fmla="*/ 197712 h 1056130"/>
              <a:gd name="connsiteX5004" fmla="*/ 152227 w 1056130"/>
              <a:gd name="connsiteY5004" fmla="*/ 195312 h 1056130"/>
              <a:gd name="connsiteX5005" fmla="*/ 152227 w 1056130"/>
              <a:gd name="connsiteY5005" fmla="*/ 154315 h 1056130"/>
              <a:gd name="connsiteX5006" fmla="*/ 154627 w 1056130"/>
              <a:gd name="connsiteY5006" fmla="*/ 152059 h 1056130"/>
              <a:gd name="connsiteX5007" fmla="*/ 195432 w 1056130"/>
              <a:gd name="connsiteY5007" fmla="*/ 152059 h 1056130"/>
              <a:gd name="connsiteX5008" fmla="*/ 197832 w 1056130"/>
              <a:gd name="connsiteY5008" fmla="*/ 154267 h 1056130"/>
              <a:gd name="connsiteX5009" fmla="*/ 197904 w 1056130"/>
              <a:gd name="connsiteY5009" fmla="*/ 337218 h 1056130"/>
              <a:gd name="connsiteX5010" fmla="*/ 195720 w 1056130"/>
              <a:gd name="connsiteY5010" fmla="*/ 339378 h 1056130"/>
              <a:gd name="connsiteX5011" fmla="*/ 154651 w 1056130"/>
              <a:gd name="connsiteY5011" fmla="*/ 339378 h 1056130"/>
              <a:gd name="connsiteX5012" fmla="*/ 152251 w 1056130"/>
              <a:gd name="connsiteY5012" fmla="*/ 336978 h 1056130"/>
              <a:gd name="connsiteX5013" fmla="*/ 152251 w 1056130"/>
              <a:gd name="connsiteY5013" fmla="*/ 295837 h 1056130"/>
              <a:gd name="connsiteX5014" fmla="*/ 154459 w 1056130"/>
              <a:gd name="connsiteY5014" fmla="*/ 293724 h 1056130"/>
              <a:gd name="connsiteX5015" fmla="*/ 195528 w 1056130"/>
              <a:gd name="connsiteY5015" fmla="*/ 293724 h 1056130"/>
              <a:gd name="connsiteX5016" fmla="*/ 197928 w 1056130"/>
              <a:gd name="connsiteY5016" fmla="*/ 296005 h 1056130"/>
              <a:gd name="connsiteX5017" fmla="*/ 197928 w 1056130"/>
              <a:gd name="connsiteY5017" fmla="*/ 337314 h 1056130"/>
              <a:gd name="connsiteX5018" fmla="*/ 152299 w 1056130"/>
              <a:gd name="connsiteY5018" fmla="*/ 342762 h 1056130"/>
              <a:gd name="connsiteX5019" fmla="*/ 154243 w 1056130"/>
              <a:gd name="connsiteY5019" fmla="*/ 340962 h 1056130"/>
              <a:gd name="connsiteX5020" fmla="*/ 195840 w 1056130"/>
              <a:gd name="connsiteY5020" fmla="*/ 340962 h 1056130"/>
              <a:gd name="connsiteX5021" fmla="*/ 197904 w 1056130"/>
              <a:gd name="connsiteY5021" fmla="*/ 343194 h 1056130"/>
              <a:gd name="connsiteX5022" fmla="*/ 197904 w 1056130"/>
              <a:gd name="connsiteY5022" fmla="*/ 384503 h 1056130"/>
              <a:gd name="connsiteX5023" fmla="*/ 196080 w 1056130"/>
              <a:gd name="connsiteY5023" fmla="*/ 386424 h 1056130"/>
              <a:gd name="connsiteX5024" fmla="*/ 154243 w 1056130"/>
              <a:gd name="connsiteY5024" fmla="*/ 386424 h 1056130"/>
              <a:gd name="connsiteX5025" fmla="*/ 152347 w 1056130"/>
              <a:gd name="connsiteY5025" fmla="*/ 384599 h 1056130"/>
              <a:gd name="connsiteX5026" fmla="*/ 152347 w 1056130"/>
              <a:gd name="connsiteY5026" fmla="*/ 342858 h 1056130"/>
              <a:gd name="connsiteX5027" fmla="*/ 197904 w 1056130"/>
              <a:gd name="connsiteY5027" fmla="*/ 269193 h 1056130"/>
              <a:gd name="connsiteX5028" fmla="*/ 197904 w 1056130"/>
              <a:gd name="connsiteY5028" fmla="*/ 289956 h 1056130"/>
              <a:gd name="connsiteX5029" fmla="*/ 195912 w 1056130"/>
              <a:gd name="connsiteY5029" fmla="*/ 292020 h 1056130"/>
              <a:gd name="connsiteX5030" fmla="*/ 154363 w 1056130"/>
              <a:gd name="connsiteY5030" fmla="*/ 292020 h 1056130"/>
              <a:gd name="connsiteX5031" fmla="*/ 152347 w 1056130"/>
              <a:gd name="connsiteY5031" fmla="*/ 289980 h 1056130"/>
              <a:gd name="connsiteX5032" fmla="*/ 152347 w 1056130"/>
              <a:gd name="connsiteY5032" fmla="*/ 248431 h 1056130"/>
              <a:gd name="connsiteX5033" fmla="*/ 154195 w 1056130"/>
              <a:gd name="connsiteY5033" fmla="*/ 246462 h 1056130"/>
              <a:gd name="connsiteX5034" fmla="*/ 196032 w 1056130"/>
              <a:gd name="connsiteY5034" fmla="*/ 246462 h 1056130"/>
              <a:gd name="connsiteX5035" fmla="*/ 197904 w 1056130"/>
              <a:gd name="connsiteY5035" fmla="*/ 248407 h 1056130"/>
              <a:gd name="connsiteX5036" fmla="*/ 152299 w 1056130"/>
              <a:gd name="connsiteY5036" fmla="*/ 12362 h 1056130"/>
              <a:gd name="connsiteX5037" fmla="*/ 154219 w 1056130"/>
              <a:gd name="connsiteY5037" fmla="*/ 10489 h 1056130"/>
              <a:gd name="connsiteX5038" fmla="*/ 195840 w 1056130"/>
              <a:gd name="connsiteY5038" fmla="*/ 10489 h 1056130"/>
              <a:gd name="connsiteX5039" fmla="*/ 197904 w 1056130"/>
              <a:gd name="connsiteY5039" fmla="*/ 12482 h 1056130"/>
              <a:gd name="connsiteX5040" fmla="*/ 197904 w 1056130"/>
              <a:gd name="connsiteY5040" fmla="*/ 54079 h 1056130"/>
              <a:gd name="connsiteX5041" fmla="*/ 195840 w 1056130"/>
              <a:gd name="connsiteY5041" fmla="*/ 56071 h 1056130"/>
              <a:gd name="connsiteX5042" fmla="*/ 154267 w 1056130"/>
              <a:gd name="connsiteY5042" fmla="*/ 56071 h 1056130"/>
              <a:gd name="connsiteX5043" fmla="*/ 152347 w 1056130"/>
              <a:gd name="connsiteY5043" fmla="*/ 54223 h 1056130"/>
              <a:gd name="connsiteX5044" fmla="*/ 152347 w 1056130"/>
              <a:gd name="connsiteY5044" fmla="*/ 12386 h 1056130"/>
              <a:gd name="connsiteX5045" fmla="*/ 154075 w 1056130"/>
              <a:gd name="connsiteY5045" fmla="*/ 57607 h 1056130"/>
              <a:gd name="connsiteX5046" fmla="*/ 195936 w 1056130"/>
              <a:gd name="connsiteY5046" fmla="*/ 57607 h 1056130"/>
              <a:gd name="connsiteX5047" fmla="*/ 197856 w 1056130"/>
              <a:gd name="connsiteY5047" fmla="*/ 59743 h 1056130"/>
              <a:gd name="connsiteX5048" fmla="*/ 197856 w 1056130"/>
              <a:gd name="connsiteY5048" fmla="*/ 101389 h 1056130"/>
              <a:gd name="connsiteX5049" fmla="*/ 195816 w 1056130"/>
              <a:gd name="connsiteY5049" fmla="*/ 103405 h 1056130"/>
              <a:gd name="connsiteX5050" fmla="*/ 154267 w 1056130"/>
              <a:gd name="connsiteY5050" fmla="*/ 103405 h 1056130"/>
              <a:gd name="connsiteX5051" fmla="*/ 152347 w 1056130"/>
              <a:gd name="connsiteY5051" fmla="*/ 101509 h 1056130"/>
              <a:gd name="connsiteX5052" fmla="*/ 152347 w 1056130"/>
              <a:gd name="connsiteY5052" fmla="*/ 59407 h 1056130"/>
              <a:gd name="connsiteX5053" fmla="*/ 154123 w 1056130"/>
              <a:gd name="connsiteY5053" fmla="*/ 57631 h 1056130"/>
              <a:gd name="connsiteX5054" fmla="*/ 152251 w 1056130"/>
              <a:gd name="connsiteY5054" fmla="*/ 432053 h 1056130"/>
              <a:gd name="connsiteX5055" fmla="*/ 152251 w 1056130"/>
              <a:gd name="connsiteY5055" fmla="*/ 427565 h 1056130"/>
              <a:gd name="connsiteX5056" fmla="*/ 152251 w 1056130"/>
              <a:gd name="connsiteY5056" fmla="*/ 390456 h 1056130"/>
              <a:gd name="connsiteX5057" fmla="*/ 154291 w 1056130"/>
              <a:gd name="connsiteY5057" fmla="*/ 388056 h 1056130"/>
              <a:gd name="connsiteX5058" fmla="*/ 195960 w 1056130"/>
              <a:gd name="connsiteY5058" fmla="*/ 388056 h 1056130"/>
              <a:gd name="connsiteX5059" fmla="*/ 197904 w 1056130"/>
              <a:gd name="connsiteY5059" fmla="*/ 390168 h 1056130"/>
              <a:gd name="connsiteX5060" fmla="*/ 197904 w 1056130"/>
              <a:gd name="connsiteY5060" fmla="*/ 431789 h 1056130"/>
              <a:gd name="connsiteX5061" fmla="*/ 196032 w 1056130"/>
              <a:gd name="connsiteY5061" fmla="*/ 433710 h 1056130"/>
              <a:gd name="connsiteX5062" fmla="*/ 154171 w 1056130"/>
              <a:gd name="connsiteY5062" fmla="*/ 433710 h 1056130"/>
              <a:gd name="connsiteX5063" fmla="*/ 152299 w 1056130"/>
              <a:gd name="connsiteY5063" fmla="*/ 432053 h 1056130"/>
              <a:gd name="connsiteX5064" fmla="*/ 152635 w 1056130"/>
              <a:gd name="connsiteY5064" fmla="*/ 624221 h 1056130"/>
              <a:gd name="connsiteX5065" fmla="*/ 190512 w 1056130"/>
              <a:gd name="connsiteY5065" fmla="*/ 624221 h 1056130"/>
              <a:gd name="connsiteX5066" fmla="*/ 191784 w 1056130"/>
              <a:gd name="connsiteY5066" fmla="*/ 624437 h 1056130"/>
              <a:gd name="connsiteX5067" fmla="*/ 182471 w 1056130"/>
              <a:gd name="connsiteY5067" fmla="*/ 626837 h 1056130"/>
              <a:gd name="connsiteX5068" fmla="*/ 144066 w 1056130"/>
              <a:gd name="connsiteY5068" fmla="*/ 626837 h 1056130"/>
              <a:gd name="connsiteX5069" fmla="*/ 142986 w 1056130"/>
              <a:gd name="connsiteY5069" fmla="*/ 626549 h 1056130"/>
              <a:gd name="connsiteX5070" fmla="*/ 152683 w 1056130"/>
              <a:gd name="connsiteY5070" fmla="*/ 624221 h 1056130"/>
              <a:gd name="connsiteX5071" fmla="*/ 105085 w 1056130"/>
              <a:gd name="connsiteY5071" fmla="*/ 484740 h 1056130"/>
              <a:gd name="connsiteX5072" fmla="*/ 107005 w 1056130"/>
              <a:gd name="connsiteY5072" fmla="*/ 482604 h 1056130"/>
              <a:gd name="connsiteX5073" fmla="*/ 148626 w 1056130"/>
              <a:gd name="connsiteY5073" fmla="*/ 482604 h 1056130"/>
              <a:gd name="connsiteX5074" fmla="*/ 150739 w 1056130"/>
              <a:gd name="connsiteY5074" fmla="*/ 484836 h 1056130"/>
              <a:gd name="connsiteX5075" fmla="*/ 150739 w 1056130"/>
              <a:gd name="connsiteY5075" fmla="*/ 525929 h 1056130"/>
              <a:gd name="connsiteX5076" fmla="*/ 148338 w 1056130"/>
              <a:gd name="connsiteY5076" fmla="*/ 528161 h 1056130"/>
              <a:gd name="connsiteX5077" fmla="*/ 107485 w 1056130"/>
              <a:gd name="connsiteY5077" fmla="*/ 528161 h 1056130"/>
              <a:gd name="connsiteX5078" fmla="*/ 105085 w 1056130"/>
              <a:gd name="connsiteY5078" fmla="*/ 525761 h 1056130"/>
              <a:gd name="connsiteX5079" fmla="*/ 105085 w 1056130"/>
              <a:gd name="connsiteY5079" fmla="*/ 484740 h 1056130"/>
              <a:gd name="connsiteX5080" fmla="*/ 105085 w 1056130"/>
              <a:gd name="connsiteY5080" fmla="*/ 573071 h 1056130"/>
              <a:gd name="connsiteX5081" fmla="*/ 105085 w 1056130"/>
              <a:gd name="connsiteY5081" fmla="*/ 552788 h 1056130"/>
              <a:gd name="connsiteX5082" fmla="*/ 105085 w 1056130"/>
              <a:gd name="connsiteY5082" fmla="*/ 531978 h 1056130"/>
              <a:gd name="connsiteX5083" fmla="*/ 107269 w 1056130"/>
              <a:gd name="connsiteY5083" fmla="*/ 529865 h 1056130"/>
              <a:gd name="connsiteX5084" fmla="*/ 148290 w 1056130"/>
              <a:gd name="connsiteY5084" fmla="*/ 529865 h 1056130"/>
              <a:gd name="connsiteX5085" fmla="*/ 150691 w 1056130"/>
              <a:gd name="connsiteY5085" fmla="*/ 532098 h 1056130"/>
              <a:gd name="connsiteX5086" fmla="*/ 150691 w 1056130"/>
              <a:gd name="connsiteY5086" fmla="*/ 573071 h 1056130"/>
              <a:gd name="connsiteX5087" fmla="*/ 148290 w 1056130"/>
              <a:gd name="connsiteY5087" fmla="*/ 575327 h 1056130"/>
              <a:gd name="connsiteX5088" fmla="*/ 107269 w 1056130"/>
              <a:gd name="connsiteY5088" fmla="*/ 575327 h 1056130"/>
              <a:gd name="connsiteX5089" fmla="*/ 105085 w 1056130"/>
              <a:gd name="connsiteY5089" fmla="*/ 573071 h 1056130"/>
              <a:gd name="connsiteX5090" fmla="*/ 107269 w 1056130"/>
              <a:gd name="connsiteY5090" fmla="*/ 577031 h 1056130"/>
              <a:gd name="connsiteX5091" fmla="*/ 148290 w 1056130"/>
              <a:gd name="connsiteY5091" fmla="*/ 577031 h 1056130"/>
              <a:gd name="connsiteX5092" fmla="*/ 150691 w 1056130"/>
              <a:gd name="connsiteY5092" fmla="*/ 579432 h 1056130"/>
              <a:gd name="connsiteX5093" fmla="*/ 150691 w 1056130"/>
              <a:gd name="connsiteY5093" fmla="*/ 620237 h 1056130"/>
              <a:gd name="connsiteX5094" fmla="*/ 148434 w 1056130"/>
              <a:gd name="connsiteY5094" fmla="*/ 622637 h 1056130"/>
              <a:gd name="connsiteX5095" fmla="*/ 107125 w 1056130"/>
              <a:gd name="connsiteY5095" fmla="*/ 622637 h 1056130"/>
              <a:gd name="connsiteX5096" fmla="*/ 105085 w 1056130"/>
              <a:gd name="connsiteY5096" fmla="*/ 620693 h 1056130"/>
              <a:gd name="connsiteX5097" fmla="*/ 105085 w 1056130"/>
              <a:gd name="connsiteY5097" fmla="*/ 579071 h 1056130"/>
              <a:gd name="connsiteX5098" fmla="*/ 107269 w 1056130"/>
              <a:gd name="connsiteY5098" fmla="*/ 576935 h 1056130"/>
              <a:gd name="connsiteX5099" fmla="*/ 149154 w 1056130"/>
              <a:gd name="connsiteY5099" fmla="*/ 481019 h 1056130"/>
              <a:gd name="connsiteX5100" fmla="*/ 148098 w 1056130"/>
              <a:gd name="connsiteY5100" fmla="*/ 481019 h 1056130"/>
              <a:gd name="connsiteX5101" fmla="*/ 107485 w 1056130"/>
              <a:gd name="connsiteY5101" fmla="*/ 481019 h 1056130"/>
              <a:gd name="connsiteX5102" fmla="*/ 105085 w 1056130"/>
              <a:gd name="connsiteY5102" fmla="*/ 478619 h 1056130"/>
              <a:gd name="connsiteX5103" fmla="*/ 105085 w 1056130"/>
              <a:gd name="connsiteY5103" fmla="*/ 458337 h 1056130"/>
              <a:gd name="connsiteX5104" fmla="*/ 105085 w 1056130"/>
              <a:gd name="connsiteY5104" fmla="*/ 437526 h 1056130"/>
              <a:gd name="connsiteX5105" fmla="*/ 107149 w 1056130"/>
              <a:gd name="connsiteY5105" fmla="*/ 435318 h 1056130"/>
              <a:gd name="connsiteX5106" fmla="*/ 148506 w 1056130"/>
              <a:gd name="connsiteY5106" fmla="*/ 435318 h 1056130"/>
              <a:gd name="connsiteX5107" fmla="*/ 150739 w 1056130"/>
              <a:gd name="connsiteY5107" fmla="*/ 437718 h 1056130"/>
              <a:gd name="connsiteX5108" fmla="*/ 150739 w 1056130"/>
              <a:gd name="connsiteY5108" fmla="*/ 478523 h 1056130"/>
              <a:gd name="connsiteX5109" fmla="*/ 150739 w 1056130"/>
              <a:gd name="connsiteY5109" fmla="*/ 479579 h 1056130"/>
              <a:gd name="connsiteX5110" fmla="*/ 149154 w 1056130"/>
              <a:gd name="connsiteY5110" fmla="*/ 481019 h 1056130"/>
              <a:gd name="connsiteX5111" fmla="*/ 150691 w 1056130"/>
              <a:gd name="connsiteY5111" fmla="*/ 431261 h 1056130"/>
              <a:gd name="connsiteX5112" fmla="*/ 148290 w 1056130"/>
              <a:gd name="connsiteY5112" fmla="*/ 433782 h 1056130"/>
              <a:gd name="connsiteX5113" fmla="*/ 107293 w 1056130"/>
              <a:gd name="connsiteY5113" fmla="*/ 433782 h 1056130"/>
              <a:gd name="connsiteX5114" fmla="*/ 105085 w 1056130"/>
              <a:gd name="connsiteY5114" fmla="*/ 431381 h 1056130"/>
              <a:gd name="connsiteX5115" fmla="*/ 105085 w 1056130"/>
              <a:gd name="connsiteY5115" fmla="*/ 390336 h 1056130"/>
              <a:gd name="connsiteX5116" fmla="*/ 107485 w 1056130"/>
              <a:gd name="connsiteY5116" fmla="*/ 388080 h 1056130"/>
              <a:gd name="connsiteX5117" fmla="*/ 148530 w 1056130"/>
              <a:gd name="connsiteY5117" fmla="*/ 388080 h 1056130"/>
              <a:gd name="connsiteX5118" fmla="*/ 150931 w 1056130"/>
              <a:gd name="connsiteY5118" fmla="*/ 390480 h 1056130"/>
              <a:gd name="connsiteX5119" fmla="*/ 150931 w 1056130"/>
              <a:gd name="connsiteY5119" fmla="*/ 431285 h 1056130"/>
              <a:gd name="connsiteX5120" fmla="*/ 150691 w 1056130"/>
              <a:gd name="connsiteY5120" fmla="*/ 290220 h 1056130"/>
              <a:gd name="connsiteX5121" fmla="*/ 148794 w 1056130"/>
              <a:gd name="connsiteY5121" fmla="*/ 292116 h 1056130"/>
              <a:gd name="connsiteX5122" fmla="*/ 106957 w 1056130"/>
              <a:gd name="connsiteY5122" fmla="*/ 292116 h 1056130"/>
              <a:gd name="connsiteX5123" fmla="*/ 105085 w 1056130"/>
              <a:gd name="connsiteY5123" fmla="*/ 290220 h 1056130"/>
              <a:gd name="connsiteX5124" fmla="*/ 105085 w 1056130"/>
              <a:gd name="connsiteY5124" fmla="*/ 248599 h 1056130"/>
              <a:gd name="connsiteX5125" fmla="*/ 107317 w 1056130"/>
              <a:gd name="connsiteY5125" fmla="*/ 246558 h 1056130"/>
              <a:gd name="connsiteX5126" fmla="*/ 148434 w 1056130"/>
              <a:gd name="connsiteY5126" fmla="*/ 246558 h 1056130"/>
              <a:gd name="connsiteX5127" fmla="*/ 150835 w 1056130"/>
              <a:gd name="connsiteY5127" fmla="*/ 248959 h 1056130"/>
              <a:gd name="connsiteX5128" fmla="*/ 150835 w 1056130"/>
              <a:gd name="connsiteY5128" fmla="*/ 285323 h 1056130"/>
              <a:gd name="connsiteX5129" fmla="*/ 150691 w 1056130"/>
              <a:gd name="connsiteY5129" fmla="*/ 290220 h 1056130"/>
              <a:gd name="connsiteX5130" fmla="*/ 150691 w 1056130"/>
              <a:gd name="connsiteY5130" fmla="*/ 242598 h 1056130"/>
              <a:gd name="connsiteX5131" fmla="*/ 148170 w 1056130"/>
              <a:gd name="connsiteY5131" fmla="*/ 244998 h 1056130"/>
              <a:gd name="connsiteX5132" fmla="*/ 107485 w 1056130"/>
              <a:gd name="connsiteY5132" fmla="*/ 244998 h 1056130"/>
              <a:gd name="connsiteX5133" fmla="*/ 105085 w 1056130"/>
              <a:gd name="connsiteY5133" fmla="*/ 242766 h 1056130"/>
              <a:gd name="connsiteX5134" fmla="*/ 105085 w 1056130"/>
              <a:gd name="connsiteY5134" fmla="*/ 201385 h 1056130"/>
              <a:gd name="connsiteX5135" fmla="*/ 107269 w 1056130"/>
              <a:gd name="connsiteY5135" fmla="*/ 199321 h 1056130"/>
              <a:gd name="connsiteX5136" fmla="*/ 127816 w 1056130"/>
              <a:gd name="connsiteY5136" fmla="*/ 199321 h 1056130"/>
              <a:gd name="connsiteX5137" fmla="*/ 148362 w 1056130"/>
              <a:gd name="connsiteY5137" fmla="*/ 199321 h 1056130"/>
              <a:gd name="connsiteX5138" fmla="*/ 150763 w 1056130"/>
              <a:gd name="connsiteY5138" fmla="*/ 201505 h 1056130"/>
              <a:gd name="connsiteX5139" fmla="*/ 150691 w 1056130"/>
              <a:gd name="connsiteY5139" fmla="*/ 195672 h 1056130"/>
              <a:gd name="connsiteX5140" fmla="*/ 148650 w 1056130"/>
              <a:gd name="connsiteY5140" fmla="*/ 197712 h 1056130"/>
              <a:gd name="connsiteX5141" fmla="*/ 107101 w 1056130"/>
              <a:gd name="connsiteY5141" fmla="*/ 197712 h 1056130"/>
              <a:gd name="connsiteX5142" fmla="*/ 105085 w 1056130"/>
              <a:gd name="connsiteY5142" fmla="*/ 195696 h 1056130"/>
              <a:gd name="connsiteX5143" fmla="*/ 105085 w 1056130"/>
              <a:gd name="connsiteY5143" fmla="*/ 174910 h 1056130"/>
              <a:gd name="connsiteX5144" fmla="*/ 105085 w 1056130"/>
              <a:gd name="connsiteY5144" fmla="*/ 154099 h 1056130"/>
              <a:gd name="connsiteX5145" fmla="*/ 107077 w 1056130"/>
              <a:gd name="connsiteY5145" fmla="*/ 152059 h 1056130"/>
              <a:gd name="connsiteX5146" fmla="*/ 148674 w 1056130"/>
              <a:gd name="connsiteY5146" fmla="*/ 152059 h 1056130"/>
              <a:gd name="connsiteX5147" fmla="*/ 150739 w 1056130"/>
              <a:gd name="connsiteY5147" fmla="*/ 154099 h 1056130"/>
              <a:gd name="connsiteX5148" fmla="*/ 150691 w 1056130"/>
              <a:gd name="connsiteY5148" fmla="*/ 101100 h 1056130"/>
              <a:gd name="connsiteX5149" fmla="*/ 148290 w 1056130"/>
              <a:gd name="connsiteY5149" fmla="*/ 103501 h 1056130"/>
              <a:gd name="connsiteX5150" fmla="*/ 107485 w 1056130"/>
              <a:gd name="connsiteY5150" fmla="*/ 103501 h 1056130"/>
              <a:gd name="connsiteX5151" fmla="*/ 105085 w 1056130"/>
              <a:gd name="connsiteY5151" fmla="*/ 101220 h 1056130"/>
              <a:gd name="connsiteX5152" fmla="*/ 105085 w 1056130"/>
              <a:gd name="connsiteY5152" fmla="*/ 59911 h 1056130"/>
              <a:gd name="connsiteX5153" fmla="*/ 107221 w 1056130"/>
              <a:gd name="connsiteY5153" fmla="*/ 57751 h 1056130"/>
              <a:gd name="connsiteX5154" fmla="*/ 148530 w 1056130"/>
              <a:gd name="connsiteY5154" fmla="*/ 57751 h 1056130"/>
              <a:gd name="connsiteX5155" fmla="*/ 150739 w 1056130"/>
              <a:gd name="connsiteY5155" fmla="*/ 60151 h 1056130"/>
              <a:gd name="connsiteX5156" fmla="*/ 150739 w 1056130"/>
              <a:gd name="connsiteY5156" fmla="*/ 101100 h 1056130"/>
              <a:gd name="connsiteX5157" fmla="*/ 105085 w 1056130"/>
              <a:gd name="connsiteY5157" fmla="*/ 12482 h 1056130"/>
              <a:gd name="connsiteX5158" fmla="*/ 107125 w 1056130"/>
              <a:gd name="connsiteY5158" fmla="*/ 10513 h 1056130"/>
              <a:gd name="connsiteX5159" fmla="*/ 148482 w 1056130"/>
              <a:gd name="connsiteY5159" fmla="*/ 10513 h 1056130"/>
              <a:gd name="connsiteX5160" fmla="*/ 150739 w 1056130"/>
              <a:gd name="connsiteY5160" fmla="*/ 12914 h 1056130"/>
              <a:gd name="connsiteX5161" fmla="*/ 150739 w 1056130"/>
              <a:gd name="connsiteY5161" fmla="*/ 53719 h 1056130"/>
              <a:gd name="connsiteX5162" fmla="*/ 148338 w 1056130"/>
              <a:gd name="connsiteY5162" fmla="*/ 56119 h 1056130"/>
              <a:gd name="connsiteX5163" fmla="*/ 107149 w 1056130"/>
              <a:gd name="connsiteY5163" fmla="*/ 56119 h 1056130"/>
              <a:gd name="connsiteX5164" fmla="*/ 105085 w 1056130"/>
              <a:gd name="connsiteY5164" fmla="*/ 54151 h 1056130"/>
              <a:gd name="connsiteX5165" fmla="*/ 105085 w 1056130"/>
              <a:gd name="connsiteY5165" fmla="*/ 12482 h 1056130"/>
              <a:gd name="connsiteX5166" fmla="*/ 107149 w 1056130"/>
              <a:gd name="connsiteY5166" fmla="*/ 105013 h 1056130"/>
              <a:gd name="connsiteX5167" fmla="*/ 148506 w 1056130"/>
              <a:gd name="connsiteY5167" fmla="*/ 105013 h 1056130"/>
              <a:gd name="connsiteX5168" fmla="*/ 150691 w 1056130"/>
              <a:gd name="connsiteY5168" fmla="*/ 107413 h 1056130"/>
              <a:gd name="connsiteX5169" fmla="*/ 150691 w 1056130"/>
              <a:gd name="connsiteY5169" fmla="*/ 148218 h 1056130"/>
              <a:gd name="connsiteX5170" fmla="*/ 148458 w 1056130"/>
              <a:gd name="connsiteY5170" fmla="*/ 150619 h 1056130"/>
              <a:gd name="connsiteX5171" fmla="*/ 107149 w 1056130"/>
              <a:gd name="connsiteY5171" fmla="*/ 150619 h 1056130"/>
              <a:gd name="connsiteX5172" fmla="*/ 105085 w 1056130"/>
              <a:gd name="connsiteY5172" fmla="*/ 148434 h 1056130"/>
              <a:gd name="connsiteX5173" fmla="*/ 105085 w 1056130"/>
              <a:gd name="connsiteY5173" fmla="*/ 107197 h 1056130"/>
              <a:gd name="connsiteX5174" fmla="*/ 107149 w 1056130"/>
              <a:gd name="connsiteY5174" fmla="*/ 105013 h 1056130"/>
              <a:gd name="connsiteX5175" fmla="*/ 106501 w 1056130"/>
              <a:gd name="connsiteY5175" fmla="*/ 293724 h 1056130"/>
              <a:gd name="connsiteX5176" fmla="*/ 114638 w 1056130"/>
              <a:gd name="connsiteY5176" fmla="*/ 293724 h 1056130"/>
              <a:gd name="connsiteX5177" fmla="*/ 127816 w 1056130"/>
              <a:gd name="connsiteY5177" fmla="*/ 293724 h 1056130"/>
              <a:gd name="connsiteX5178" fmla="*/ 148602 w 1056130"/>
              <a:gd name="connsiteY5178" fmla="*/ 293724 h 1056130"/>
              <a:gd name="connsiteX5179" fmla="*/ 150739 w 1056130"/>
              <a:gd name="connsiteY5179" fmla="*/ 295909 h 1056130"/>
              <a:gd name="connsiteX5180" fmla="*/ 150739 w 1056130"/>
              <a:gd name="connsiteY5180" fmla="*/ 337218 h 1056130"/>
              <a:gd name="connsiteX5181" fmla="*/ 148338 w 1056130"/>
              <a:gd name="connsiteY5181" fmla="*/ 339474 h 1056130"/>
              <a:gd name="connsiteX5182" fmla="*/ 107317 w 1056130"/>
              <a:gd name="connsiteY5182" fmla="*/ 339474 h 1056130"/>
              <a:gd name="connsiteX5183" fmla="*/ 105085 w 1056130"/>
              <a:gd name="connsiteY5183" fmla="*/ 337074 h 1056130"/>
              <a:gd name="connsiteX5184" fmla="*/ 105085 w 1056130"/>
              <a:gd name="connsiteY5184" fmla="*/ 296077 h 1056130"/>
              <a:gd name="connsiteX5185" fmla="*/ 105085 w 1056130"/>
              <a:gd name="connsiteY5185" fmla="*/ 295020 h 1056130"/>
              <a:gd name="connsiteX5186" fmla="*/ 106501 w 1056130"/>
              <a:gd name="connsiteY5186" fmla="*/ 293700 h 1056130"/>
              <a:gd name="connsiteX5187" fmla="*/ 105085 w 1056130"/>
              <a:gd name="connsiteY5187" fmla="*/ 342858 h 1056130"/>
              <a:gd name="connsiteX5188" fmla="*/ 107005 w 1056130"/>
              <a:gd name="connsiteY5188" fmla="*/ 341058 h 1056130"/>
              <a:gd name="connsiteX5189" fmla="*/ 148626 w 1056130"/>
              <a:gd name="connsiteY5189" fmla="*/ 341058 h 1056130"/>
              <a:gd name="connsiteX5190" fmla="*/ 150739 w 1056130"/>
              <a:gd name="connsiteY5190" fmla="*/ 342978 h 1056130"/>
              <a:gd name="connsiteX5191" fmla="*/ 150739 w 1056130"/>
              <a:gd name="connsiteY5191" fmla="*/ 384599 h 1056130"/>
              <a:gd name="connsiteX5192" fmla="*/ 148914 w 1056130"/>
              <a:gd name="connsiteY5192" fmla="*/ 386520 h 1056130"/>
              <a:gd name="connsiteX5193" fmla="*/ 106765 w 1056130"/>
              <a:gd name="connsiteY5193" fmla="*/ 386520 h 1056130"/>
              <a:gd name="connsiteX5194" fmla="*/ 105061 w 1056130"/>
              <a:gd name="connsiteY5194" fmla="*/ 384695 h 1056130"/>
              <a:gd name="connsiteX5195" fmla="*/ 105085 w 1056130"/>
              <a:gd name="connsiteY5195" fmla="*/ 342858 h 1056130"/>
              <a:gd name="connsiteX5196" fmla="*/ 107965 w 1056130"/>
              <a:gd name="connsiteY5196" fmla="*/ 624125 h 1056130"/>
              <a:gd name="connsiteX5197" fmla="*/ 143058 w 1056130"/>
              <a:gd name="connsiteY5197" fmla="*/ 624125 h 1056130"/>
              <a:gd name="connsiteX5198" fmla="*/ 141185 w 1056130"/>
              <a:gd name="connsiteY5198" fmla="*/ 625109 h 1056130"/>
              <a:gd name="connsiteX5199" fmla="*/ 127984 w 1056130"/>
              <a:gd name="connsiteY5199" fmla="*/ 626813 h 1056130"/>
              <a:gd name="connsiteX5200" fmla="*/ 97452 w 1056130"/>
              <a:gd name="connsiteY5200" fmla="*/ 626813 h 1056130"/>
              <a:gd name="connsiteX5201" fmla="*/ 94692 w 1056130"/>
              <a:gd name="connsiteY5201" fmla="*/ 626813 h 1056130"/>
              <a:gd name="connsiteX5202" fmla="*/ 107965 w 1056130"/>
              <a:gd name="connsiteY5202" fmla="*/ 624125 h 1056130"/>
              <a:gd name="connsiteX5203" fmla="*/ 103501 w 1056130"/>
              <a:gd name="connsiteY5203" fmla="*/ 242046 h 1056130"/>
              <a:gd name="connsiteX5204" fmla="*/ 100476 w 1056130"/>
              <a:gd name="connsiteY5204" fmla="*/ 244974 h 1056130"/>
              <a:gd name="connsiteX5205" fmla="*/ 60727 w 1056130"/>
              <a:gd name="connsiteY5205" fmla="*/ 244974 h 1056130"/>
              <a:gd name="connsiteX5206" fmla="*/ 57823 w 1056130"/>
              <a:gd name="connsiteY5206" fmla="*/ 242190 h 1056130"/>
              <a:gd name="connsiteX5207" fmla="*/ 57823 w 1056130"/>
              <a:gd name="connsiteY5207" fmla="*/ 202177 h 1056130"/>
              <a:gd name="connsiteX5208" fmla="*/ 60583 w 1056130"/>
              <a:gd name="connsiteY5208" fmla="*/ 199321 h 1056130"/>
              <a:gd name="connsiteX5209" fmla="*/ 99516 w 1056130"/>
              <a:gd name="connsiteY5209" fmla="*/ 199321 h 1056130"/>
              <a:gd name="connsiteX5210" fmla="*/ 101629 w 1056130"/>
              <a:gd name="connsiteY5210" fmla="*/ 199321 h 1056130"/>
              <a:gd name="connsiteX5211" fmla="*/ 103477 w 1056130"/>
              <a:gd name="connsiteY5211" fmla="*/ 201265 h 1056130"/>
              <a:gd name="connsiteX5212" fmla="*/ 103477 w 1056130"/>
              <a:gd name="connsiteY5212" fmla="*/ 242070 h 1056130"/>
              <a:gd name="connsiteX5213" fmla="*/ 57895 w 1056130"/>
              <a:gd name="connsiteY5213" fmla="*/ 390168 h 1056130"/>
              <a:gd name="connsiteX5214" fmla="*/ 59911 w 1056130"/>
              <a:gd name="connsiteY5214" fmla="*/ 388128 h 1056130"/>
              <a:gd name="connsiteX5215" fmla="*/ 101461 w 1056130"/>
              <a:gd name="connsiteY5215" fmla="*/ 388128 h 1056130"/>
              <a:gd name="connsiteX5216" fmla="*/ 103501 w 1056130"/>
              <a:gd name="connsiteY5216" fmla="*/ 390144 h 1056130"/>
              <a:gd name="connsiteX5217" fmla="*/ 103501 w 1056130"/>
              <a:gd name="connsiteY5217" fmla="*/ 431741 h 1056130"/>
              <a:gd name="connsiteX5218" fmla="*/ 101461 w 1056130"/>
              <a:gd name="connsiteY5218" fmla="*/ 433782 h 1056130"/>
              <a:gd name="connsiteX5219" fmla="*/ 59863 w 1056130"/>
              <a:gd name="connsiteY5219" fmla="*/ 433782 h 1056130"/>
              <a:gd name="connsiteX5220" fmla="*/ 57847 w 1056130"/>
              <a:gd name="connsiteY5220" fmla="*/ 431765 h 1056130"/>
              <a:gd name="connsiteX5221" fmla="*/ 57847 w 1056130"/>
              <a:gd name="connsiteY5221" fmla="*/ 410955 h 1056130"/>
              <a:gd name="connsiteX5222" fmla="*/ 57847 w 1056130"/>
              <a:gd name="connsiteY5222" fmla="*/ 390168 h 1056130"/>
              <a:gd name="connsiteX5223" fmla="*/ 101100 w 1056130"/>
              <a:gd name="connsiteY5223" fmla="*/ 339474 h 1056130"/>
              <a:gd name="connsiteX5224" fmla="*/ 59863 w 1056130"/>
              <a:gd name="connsiteY5224" fmla="*/ 339474 h 1056130"/>
              <a:gd name="connsiteX5225" fmla="*/ 57847 w 1056130"/>
              <a:gd name="connsiteY5225" fmla="*/ 337458 h 1056130"/>
              <a:gd name="connsiteX5226" fmla="*/ 57847 w 1056130"/>
              <a:gd name="connsiteY5226" fmla="*/ 295885 h 1056130"/>
              <a:gd name="connsiteX5227" fmla="*/ 60031 w 1056130"/>
              <a:gd name="connsiteY5227" fmla="*/ 293748 h 1056130"/>
              <a:gd name="connsiteX5228" fmla="*/ 101341 w 1056130"/>
              <a:gd name="connsiteY5228" fmla="*/ 293748 h 1056130"/>
              <a:gd name="connsiteX5229" fmla="*/ 103501 w 1056130"/>
              <a:gd name="connsiteY5229" fmla="*/ 295909 h 1056130"/>
              <a:gd name="connsiteX5230" fmla="*/ 103501 w 1056130"/>
              <a:gd name="connsiteY5230" fmla="*/ 337218 h 1056130"/>
              <a:gd name="connsiteX5231" fmla="*/ 101172 w 1056130"/>
              <a:gd name="connsiteY5231" fmla="*/ 339474 h 1056130"/>
              <a:gd name="connsiteX5232" fmla="*/ 103501 w 1056130"/>
              <a:gd name="connsiteY5232" fmla="*/ 384671 h 1056130"/>
              <a:gd name="connsiteX5233" fmla="*/ 101581 w 1056130"/>
              <a:gd name="connsiteY5233" fmla="*/ 386520 h 1056130"/>
              <a:gd name="connsiteX5234" fmla="*/ 59719 w 1056130"/>
              <a:gd name="connsiteY5234" fmla="*/ 386520 h 1056130"/>
              <a:gd name="connsiteX5235" fmla="*/ 57847 w 1056130"/>
              <a:gd name="connsiteY5235" fmla="*/ 384647 h 1056130"/>
              <a:gd name="connsiteX5236" fmla="*/ 57847 w 1056130"/>
              <a:gd name="connsiteY5236" fmla="*/ 343050 h 1056130"/>
              <a:gd name="connsiteX5237" fmla="*/ 59887 w 1056130"/>
              <a:gd name="connsiteY5237" fmla="*/ 341058 h 1056130"/>
              <a:gd name="connsiteX5238" fmla="*/ 101461 w 1056130"/>
              <a:gd name="connsiteY5238" fmla="*/ 341058 h 1056130"/>
              <a:gd name="connsiteX5239" fmla="*/ 103501 w 1056130"/>
              <a:gd name="connsiteY5239" fmla="*/ 343074 h 1056130"/>
              <a:gd name="connsiteX5240" fmla="*/ 101725 w 1056130"/>
              <a:gd name="connsiteY5240" fmla="*/ 292236 h 1056130"/>
              <a:gd name="connsiteX5241" fmla="*/ 80674 w 1056130"/>
              <a:gd name="connsiteY5241" fmla="*/ 292236 h 1056130"/>
              <a:gd name="connsiteX5242" fmla="*/ 59863 w 1056130"/>
              <a:gd name="connsiteY5242" fmla="*/ 292236 h 1056130"/>
              <a:gd name="connsiteX5243" fmla="*/ 57847 w 1056130"/>
              <a:gd name="connsiteY5243" fmla="*/ 290220 h 1056130"/>
              <a:gd name="connsiteX5244" fmla="*/ 57847 w 1056130"/>
              <a:gd name="connsiteY5244" fmla="*/ 248623 h 1056130"/>
              <a:gd name="connsiteX5245" fmla="*/ 59719 w 1056130"/>
              <a:gd name="connsiteY5245" fmla="*/ 246678 h 1056130"/>
              <a:gd name="connsiteX5246" fmla="*/ 101581 w 1056130"/>
              <a:gd name="connsiteY5246" fmla="*/ 246678 h 1056130"/>
              <a:gd name="connsiteX5247" fmla="*/ 103477 w 1056130"/>
              <a:gd name="connsiteY5247" fmla="*/ 248599 h 1056130"/>
              <a:gd name="connsiteX5248" fmla="*/ 103477 w 1056130"/>
              <a:gd name="connsiteY5248" fmla="*/ 290484 h 1056130"/>
              <a:gd name="connsiteX5249" fmla="*/ 101725 w 1056130"/>
              <a:gd name="connsiteY5249" fmla="*/ 292236 h 1056130"/>
              <a:gd name="connsiteX5250" fmla="*/ 57823 w 1056130"/>
              <a:gd name="connsiteY5250" fmla="*/ 478235 h 1056130"/>
              <a:gd name="connsiteX5251" fmla="*/ 57823 w 1056130"/>
              <a:gd name="connsiteY5251" fmla="*/ 437958 h 1056130"/>
              <a:gd name="connsiteX5252" fmla="*/ 57823 w 1056130"/>
              <a:gd name="connsiteY5252" fmla="*/ 436638 h 1056130"/>
              <a:gd name="connsiteX5253" fmla="*/ 59023 w 1056130"/>
              <a:gd name="connsiteY5253" fmla="*/ 435366 h 1056130"/>
              <a:gd name="connsiteX5254" fmla="*/ 100620 w 1056130"/>
              <a:gd name="connsiteY5254" fmla="*/ 435366 h 1056130"/>
              <a:gd name="connsiteX5255" fmla="*/ 102181 w 1056130"/>
              <a:gd name="connsiteY5255" fmla="*/ 435366 h 1056130"/>
              <a:gd name="connsiteX5256" fmla="*/ 103501 w 1056130"/>
              <a:gd name="connsiteY5256" fmla="*/ 436806 h 1056130"/>
              <a:gd name="connsiteX5257" fmla="*/ 103501 w 1056130"/>
              <a:gd name="connsiteY5257" fmla="*/ 438366 h 1056130"/>
              <a:gd name="connsiteX5258" fmla="*/ 103501 w 1056130"/>
              <a:gd name="connsiteY5258" fmla="*/ 477851 h 1056130"/>
              <a:gd name="connsiteX5259" fmla="*/ 100452 w 1056130"/>
              <a:gd name="connsiteY5259" fmla="*/ 481019 h 1056130"/>
              <a:gd name="connsiteX5260" fmla="*/ 60703 w 1056130"/>
              <a:gd name="connsiteY5260" fmla="*/ 481019 h 1056130"/>
              <a:gd name="connsiteX5261" fmla="*/ 57823 w 1056130"/>
              <a:gd name="connsiteY5261" fmla="*/ 478235 h 1056130"/>
              <a:gd name="connsiteX5262" fmla="*/ 103429 w 1056130"/>
              <a:gd name="connsiteY5262" fmla="*/ 525809 h 1056130"/>
              <a:gd name="connsiteX5263" fmla="*/ 101220 w 1056130"/>
              <a:gd name="connsiteY5263" fmla="*/ 528209 h 1056130"/>
              <a:gd name="connsiteX5264" fmla="*/ 59959 w 1056130"/>
              <a:gd name="connsiteY5264" fmla="*/ 528209 h 1056130"/>
              <a:gd name="connsiteX5265" fmla="*/ 57823 w 1056130"/>
              <a:gd name="connsiteY5265" fmla="*/ 526001 h 1056130"/>
              <a:gd name="connsiteX5266" fmla="*/ 57823 w 1056130"/>
              <a:gd name="connsiteY5266" fmla="*/ 484908 h 1056130"/>
              <a:gd name="connsiteX5267" fmla="*/ 60223 w 1056130"/>
              <a:gd name="connsiteY5267" fmla="*/ 482508 h 1056130"/>
              <a:gd name="connsiteX5268" fmla="*/ 101244 w 1056130"/>
              <a:gd name="connsiteY5268" fmla="*/ 482508 h 1056130"/>
              <a:gd name="connsiteX5269" fmla="*/ 103501 w 1056130"/>
              <a:gd name="connsiteY5269" fmla="*/ 484908 h 1056130"/>
              <a:gd name="connsiteX5270" fmla="*/ 103501 w 1056130"/>
              <a:gd name="connsiteY5270" fmla="*/ 525713 h 1056130"/>
              <a:gd name="connsiteX5271" fmla="*/ 57823 w 1056130"/>
              <a:gd name="connsiteY5271" fmla="*/ 531930 h 1056130"/>
              <a:gd name="connsiteX5272" fmla="*/ 59983 w 1056130"/>
              <a:gd name="connsiteY5272" fmla="*/ 529769 h 1056130"/>
              <a:gd name="connsiteX5273" fmla="*/ 101341 w 1056130"/>
              <a:gd name="connsiteY5273" fmla="*/ 529769 h 1056130"/>
              <a:gd name="connsiteX5274" fmla="*/ 103501 w 1056130"/>
              <a:gd name="connsiteY5274" fmla="*/ 531954 h 1056130"/>
              <a:gd name="connsiteX5275" fmla="*/ 103501 w 1056130"/>
              <a:gd name="connsiteY5275" fmla="*/ 573287 h 1056130"/>
              <a:gd name="connsiteX5276" fmla="*/ 101461 w 1056130"/>
              <a:gd name="connsiteY5276" fmla="*/ 575351 h 1056130"/>
              <a:gd name="connsiteX5277" fmla="*/ 60127 w 1056130"/>
              <a:gd name="connsiteY5277" fmla="*/ 575351 h 1056130"/>
              <a:gd name="connsiteX5278" fmla="*/ 57727 w 1056130"/>
              <a:gd name="connsiteY5278" fmla="*/ 572951 h 1056130"/>
              <a:gd name="connsiteX5279" fmla="*/ 57847 w 1056130"/>
              <a:gd name="connsiteY5279" fmla="*/ 531930 h 1056130"/>
              <a:gd name="connsiteX5280" fmla="*/ 57823 w 1056130"/>
              <a:gd name="connsiteY5280" fmla="*/ 578999 h 1056130"/>
              <a:gd name="connsiteX5281" fmla="*/ 59863 w 1056130"/>
              <a:gd name="connsiteY5281" fmla="*/ 576935 h 1056130"/>
              <a:gd name="connsiteX5282" fmla="*/ 101461 w 1056130"/>
              <a:gd name="connsiteY5282" fmla="*/ 576935 h 1056130"/>
              <a:gd name="connsiteX5283" fmla="*/ 103501 w 1056130"/>
              <a:gd name="connsiteY5283" fmla="*/ 578999 h 1056130"/>
              <a:gd name="connsiteX5284" fmla="*/ 103501 w 1056130"/>
              <a:gd name="connsiteY5284" fmla="*/ 620597 h 1056130"/>
              <a:gd name="connsiteX5285" fmla="*/ 101461 w 1056130"/>
              <a:gd name="connsiteY5285" fmla="*/ 622589 h 1056130"/>
              <a:gd name="connsiteX5286" fmla="*/ 59863 w 1056130"/>
              <a:gd name="connsiteY5286" fmla="*/ 622589 h 1056130"/>
              <a:gd name="connsiteX5287" fmla="*/ 57847 w 1056130"/>
              <a:gd name="connsiteY5287" fmla="*/ 620573 h 1056130"/>
              <a:gd name="connsiteX5288" fmla="*/ 57847 w 1056130"/>
              <a:gd name="connsiteY5288" fmla="*/ 578999 h 1056130"/>
              <a:gd name="connsiteX5289" fmla="*/ 60223 w 1056130"/>
              <a:gd name="connsiteY5289" fmla="*/ 10513 h 1056130"/>
              <a:gd name="connsiteX5290" fmla="*/ 101028 w 1056130"/>
              <a:gd name="connsiteY5290" fmla="*/ 10513 h 1056130"/>
              <a:gd name="connsiteX5291" fmla="*/ 103429 w 1056130"/>
              <a:gd name="connsiteY5291" fmla="*/ 12914 h 1056130"/>
              <a:gd name="connsiteX5292" fmla="*/ 103429 w 1056130"/>
              <a:gd name="connsiteY5292" fmla="*/ 53719 h 1056130"/>
              <a:gd name="connsiteX5293" fmla="*/ 101028 w 1056130"/>
              <a:gd name="connsiteY5293" fmla="*/ 56119 h 1056130"/>
              <a:gd name="connsiteX5294" fmla="*/ 60223 w 1056130"/>
              <a:gd name="connsiteY5294" fmla="*/ 56119 h 1056130"/>
              <a:gd name="connsiteX5295" fmla="*/ 57823 w 1056130"/>
              <a:gd name="connsiteY5295" fmla="*/ 53887 h 1056130"/>
              <a:gd name="connsiteX5296" fmla="*/ 57823 w 1056130"/>
              <a:gd name="connsiteY5296" fmla="*/ 12770 h 1056130"/>
              <a:gd name="connsiteX5297" fmla="*/ 60175 w 1056130"/>
              <a:gd name="connsiteY5297" fmla="*/ 10513 h 1056130"/>
              <a:gd name="connsiteX5298" fmla="*/ 57823 w 1056130"/>
              <a:gd name="connsiteY5298" fmla="*/ 59671 h 1056130"/>
              <a:gd name="connsiteX5299" fmla="*/ 59839 w 1056130"/>
              <a:gd name="connsiteY5299" fmla="*/ 57655 h 1056130"/>
              <a:gd name="connsiteX5300" fmla="*/ 101437 w 1056130"/>
              <a:gd name="connsiteY5300" fmla="*/ 57655 h 1056130"/>
              <a:gd name="connsiteX5301" fmla="*/ 103501 w 1056130"/>
              <a:gd name="connsiteY5301" fmla="*/ 59671 h 1056130"/>
              <a:gd name="connsiteX5302" fmla="*/ 103501 w 1056130"/>
              <a:gd name="connsiteY5302" fmla="*/ 101244 h 1056130"/>
              <a:gd name="connsiteX5303" fmla="*/ 101317 w 1056130"/>
              <a:gd name="connsiteY5303" fmla="*/ 103405 h 1056130"/>
              <a:gd name="connsiteX5304" fmla="*/ 60007 w 1056130"/>
              <a:gd name="connsiteY5304" fmla="*/ 103405 h 1056130"/>
              <a:gd name="connsiteX5305" fmla="*/ 57847 w 1056130"/>
              <a:gd name="connsiteY5305" fmla="*/ 101244 h 1056130"/>
              <a:gd name="connsiteX5306" fmla="*/ 57847 w 1056130"/>
              <a:gd name="connsiteY5306" fmla="*/ 59671 h 1056130"/>
              <a:gd name="connsiteX5307" fmla="*/ 59599 w 1056130"/>
              <a:gd name="connsiteY5307" fmla="*/ 105013 h 1056130"/>
              <a:gd name="connsiteX5308" fmla="*/ 101725 w 1056130"/>
              <a:gd name="connsiteY5308" fmla="*/ 105013 h 1056130"/>
              <a:gd name="connsiteX5309" fmla="*/ 103525 w 1056130"/>
              <a:gd name="connsiteY5309" fmla="*/ 106789 h 1056130"/>
              <a:gd name="connsiteX5310" fmla="*/ 103525 w 1056130"/>
              <a:gd name="connsiteY5310" fmla="*/ 148626 h 1056130"/>
              <a:gd name="connsiteX5311" fmla="*/ 101629 w 1056130"/>
              <a:gd name="connsiteY5311" fmla="*/ 150523 h 1056130"/>
              <a:gd name="connsiteX5312" fmla="*/ 80554 w 1056130"/>
              <a:gd name="connsiteY5312" fmla="*/ 150523 h 1056130"/>
              <a:gd name="connsiteX5313" fmla="*/ 59767 w 1056130"/>
              <a:gd name="connsiteY5313" fmla="*/ 150523 h 1056130"/>
              <a:gd name="connsiteX5314" fmla="*/ 57871 w 1056130"/>
              <a:gd name="connsiteY5314" fmla="*/ 148650 h 1056130"/>
              <a:gd name="connsiteX5315" fmla="*/ 57871 w 1056130"/>
              <a:gd name="connsiteY5315" fmla="*/ 106789 h 1056130"/>
              <a:gd name="connsiteX5316" fmla="*/ 59599 w 1056130"/>
              <a:gd name="connsiteY5316" fmla="*/ 105013 h 1056130"/>
              <a:gd name="connsiteX5317" fmla="*/ 60223 w 1056130"/>
              <a:gd name="connsiteY5317" fmla="*/ 152035 h 1056130"/>
              <a:gd name="connsiteX5318" fmla="*/ 101292 w 1056130"/>
              <a:gd name="connsiteY5318" fmla="*/ 152035 h 1056130"/>
              <a:gd name="connsiteX5319" fmla="*/ 103573 w 1056130"/>
              <a:gd name="connsiteY5319" fmla="*/ 154099 h 1056130"/>
              <a:gd name="connsiteX5320" fmla="*/ 103573 w 1056130"/>
              <a:gd name="connsiteY5320" fmla="*/ 195720 h 1056130"/>
              <a:gd name="connsiteX5321" fmla="*/ 101365 w 1056130"/>
              <a:gd name="connsiteY5321" fmla="*/ 197856 h 1056130"/>
              <a:gd name="connsiteX5322" fmla="*/ 60031 w 1056130"/>
              <a:gd name="connsiteY5322" fmla="*/ 197856 h 1056130"/>
              <a:gd name="connsiteX5323" fmla="*/ 57751 w 1056130"/>
              <a:gd name="connsiteY5323" fmla="*/ 195456 h 1056130"/>
              <a:gd name="connsiteX5324" fmla="*/ 57751 w 1056130"/>
              <a:gd name="connsiteY5324" fmla="*/ 154387 h 1056130"/>
              <a:gd name="connsiteX5325" fmla="*/ 60223 w 1056130"/>
              <a:gd name="connsiteY5325" fmla="*/ 151987 h 1056130"/>
              <a:gd name="connsiteX5326" fmla="*/ 56239 w 1056130"/>
              <a:gd name="connsiteY5326" fmla="*/ 337362 h 1056130"/>
              <a:gd name="connsiteX5327" fmla="*/ 54079 w 1056130"/>
              <a:gd name="connsiteY5327" fmla="*/ 339522 h 1056130"/>
              <a:gd name="connsiteX5328" fmla="*/ 13034 w 1056130"/>
              <a:gd name="connsiteY5328" fmla="*/ 339522 h 1056130"/>
              <a:gd name="connsiteX5329" fmla="*/ 10633 w 1056130"/>
              <a:gd name="connsiteY5329" fmla="*/ 337122 h 1056130"/>
              <a:gd name="connsiteX5330" fmla="*/ 10633 w 1056130"/>
              <a:gd name="connsiteY5330" fmla="*/ 295837 h 1056130"/>
              <a:gd name="connsiteX5331" fmla="*/ 12794 w 1056130"/>
              <a:gd name="connsiteY5331" fmla="*/ 293724 h 1056130"/>
              <a:gd name="connsiteX5332" fmla="*/ 54127 w 1056130"/>
              <a:gd name="connsiteY5332" fmla="*/ 293724 h 1056130"/>
              <a:gd name="connsiteX5333" fmla="*/ 56119 w 1056130"/>
              <a:gd name="connsiteY5333" fmla="*/ 295740 h 1056130"/>
              <a:gd name="connsiteX5334" fmla="*/ 56119 w 1056130"/>
              <a:gd name="connsiteY5334" fmla="*/ 316791 h 1056130"/>
              <a:gd name="connsiteX5335" fmla="*/ 56239 w 1056130"/>
              <a:gd name="connsiteY5335" fmla="*/ 337314 h 1056130"/>
              <a:gd name="connsiteX5336" fmla="*/ 56239 w 1056130"/>
              <a:gd name="connsiteY5336" fmla="*/ 249055 h 1056130"/>
              <a:gd name="connsiteX5337" fmla="*/ 56239 w 1056130"/>
              <a:gd name="connsiteY5337" fmla="*/ 289860 h 1056130"/>
              <a:gd name="connsiteX5338" fmla="*/ 54031 w 1056130"/>
              <a:gd name="connsiteY5338" fmla="*/ 292260 h 1056130"/>
              <a:gd name="connsiteX5339" fmla="*/ 12986 w 1056130"/>
              <a:gd name="connsiteY5339" fmla="*/ 292260 h 1056130"/>
              <a:gd name="connsiteX5340" fmla="*/ 10753 w 1056130"/>
              <a:gd name="connsiteY5340" fmla="*/ 289860 h 1056130"/>
              <a:gd name="connsiteX5341" fmla="*/ 10753 w 1056130"/>
              <a:gd name="connsiteY5341" fmla="*/ 249031 h 1056130"/>
              <a:gd name="connsiteX5342" fmla="*/ 13370 w 1056130"/>
              <a:gd name="connsiteY5342" fmla="*/ 246630 h 1056130"/>
              <a:gd name="connsiteX5343" fmla="*/ 53887 w 1056130"/>
              <a:gd name="connsiteY5343" fmla="*/ 246630 h 1056130"/>
              <a:gd name="connsiteX5344" fmla="*/ 56239 w 1056130"/>
              <a:gd name="connsiteY5344" fmla="*/ 249031 h 1056130"/>
              <a:gd name="connsiteX5345" fmla="*/ 56239 w 1056130"/>
              <a:gd name="connsiteY5345" fmla="*/ 243198 h 1056130"/>
              <a:gd name="connsiteX5346" fmla="*/ 54295 w 1056130"/>
              <a:gd name="connsiteY5346" fmla="*/ 245022 h 1056130"/>
              <a:gd name="connsiteX5347" fmla="*/ 12674 w 1056130"/>
              <a:gd name="connsiteY5347" fmla="*/ 245022 h 1056130"/>
              <a:gd name="connsiteX5348" fmla="*/ 10753 w 1056130"/>
              <a:gd name="connsiteY5348" fmla="*/ 242910 h 1056130"/>
              <a:gd name="connsiteX5349" fmla="*/ 10753 w 1056130"/>
              <a:gd name="connsiteY5349" fmla="*/ 201241 h 1056130"/>
              <a:gd name="connsiteX5350" fmla="*/ 12578 w 1056130"/>
              <a:gd name="connsiteY5350" fmla="*/ 199321 h 1056130"/>
              <a:gd name="connsiteX5351" fmla="*/ 54463 w 1056130"/>
              <a:gd name="connsiteY5351" fmla="*/ 199321 h 1056130"/>
              <a:gd name="connsiteX5352" fmla="*/ 56287 w 1056130"/>
              <a:gd name="connsiteY5352" fmla="*/ 201025 h 1056130"/>
              <a:gd name="connsiteX5353" fmla="*/ 56239 w 1056130"/>
              <a:gd name="connsiteY5353" fmla="*/ 243150 h 1056130"/>
              <a:gd name="connsiteX5354" fmla="*/ 10753 w 1056130"/>
              <a:gd name="connsiteY5354" fmla="*/ 154195 h 1056130"/>
              <a:gd name="connsiteX5355" fmla="*/ 12938 w 1056130"/>
              <a:gd name="connsiteY5355" fmla="*/ 152059 h 1056130"/>
              <a:gd name="connsiteX5356" fmla="*/ 53983 w 1056130"/>
              <a:gd name="connsiteY5356" fmla="*/ 152059 h 1056130"/>
              <a:gd name="connsiteX5357" fmla="*/ 56239 w 1056130"/>
              <a:gd name="connsiteY5357" fmla="*/ 154459 h 1056130"/>
              <a:gd name="connsiteX5358" fmla="*/ 56239 w 1056130"/>
              <a:gd name="connsiteY5358" fmla="*/ 195528 h 1056130"/>
              <a:gd name="connsiteX5359" fmla="*/ 53959 w 1056130"/>
              <a:gd name="connsiteY5359" fmla="*/ 197784 h 1056130"/>
              <a:gd name="connsiteX5360" fmla="*/ 12890 w 1056130"/>
              <a:gd name="connsiteY5360" fmla="*/ 197784 h 1056130"/>
              <a:gd name="connsiteX5361" fmla="*/ 10753 w 1056130"/>
              <a:gd name="connsiteY5361" fmla="*/ 195600 h 1056130"/>
              <a:gd name="connsiteX5362" fmla="*/ 10753 w 1056130"/>
              <a:gd name="connsiteY5362" fmla="*/ 154195 h 1056130"/>
              <a:gd name="connsiteX5363" fmla="*/ 10753 w 1056130"/>
              <a:gd name="connsiteY5363" fmla="*/ 12362 h 1056130"/>
              <a:gd name="connsiteX5364" fmla="*/ 12650 w 1056130"/>
              <a:gd name="connsiteY5364" fmla="*/ 10513 h 1056130"/>
              <a:gd name="connsiteX5365" fmla="*/ 54487 w 1056130"/>
              <a:gd name="connsiteY5365" fmla="*/ 10513 h 1056130"/>
              <a:gd name="connsiteX5366" fmla="*/ 56287 w 1056130"/>
              <a:gd name="connsiteY5366" fmla="*/ 12290 h 1056130"/>
              <a:gd name="connsiteX5367" fmla="*/ 56287 w 1056130"/>
              <a:gd name="connsiteY5367" fmla="*/ 54391 h 1056130"/>
              <a:gd name="connsiteX5368" fmla="*/ 54511 w 1056130"/>
              <a:gd name="connsiteY5368" fmla="*/ 56143 h 1056130"/>
              <a:gd name="connsiteX5369" fmla="*/ 12674 w 1056130"/>
              <a:gd name="connsiteY5369" fmla="*/ 56143 h 1056130"/>
              <a:gd name="connsiteX5370" fmla="*/ 10801 w 1056130"/>
              <a:gd name="connsiteY5370" fmla="*/ 54271 h 1056130"/>
              <a:gd name="connsiteX5371" fmla="*/ 10801 w 1056130"/>
              <a:gd name="connsiteY5371" fmla="*/ 33220 h 1056130"/>
              <a:gd name="connsiteX5372" fmla="*/ 56359 w 1056130"/>
              <a:gd name="connsiteY5372" fmla="*/ 101317 h 1056130"/>
              <a:gd name="connsiteX5373" fmla="*/ 54151 w 1056130"/>
              <a:gd name="connsiteY5373" fmla="*/ 103405 h 1056130"/>
              <a:gd name="connsiteX5374" fmla="*/ 12722 w 1056130"/>
              <a:gd name="connsiteY5374" fmla="*/ 103405 h 1056130"/>
              <a:gd name="connsiteX5375" fmla="*/ 10777 w 1056130"/>
              <a:gd name="connsiteY5375" fmla="*/ 101581 h 1056130"/>
              <a:gd name="connsiteX5376" fmla="*/ 10777 w 1056130"/>
              <a:gd name="connsiteY5376" fmla="*/ 59479 h 1056130"/>
              <a:gd name="connsiteX5377" fmla="*/ 12722 w 1056130"/>
              <a:gd name="connsiteY5377" fmla="*/ 57655 h 1056130"/>
              <a:gd name="connsiteX5378" fmla="*/ 54295 w 1056130"/>
              <a:gd name="connsiteY5378" fmla="*/ 57655 h 1056130"/>
              <a:gd name="connsiteX5379" fmla="*/ 56239 w 1056130"/>
              <a:gd name="connsiteY5379" fmla="*/ 59719 h 1056130"/>
              <a:gd name="connsiteX5380" fmla="*/ 56239 w 1056130"/>
              <a:gd name="connsiteY5380" fmla="*/ 101317 h 1056130"/>
              <a:gd name="connsiteX5381" fmla="*/ 12170 w 1056130"/>
              <a:gd name="connsiteY5381" fmla="*/ 105013 h 1056130"/>
              <a:gd name="connsiteX5382" fmla="*/ 13490 w 1056130"/>
              <a:gd name="connsiteY5382" fmla="*/ 105013 h 1056130"/>
              <a:gd name="connsiteX5383" fmla="*/ 53527 w 1056130"/>
              <a:gd name="connsiteY5383" fmla="*/ 105013 h 1056130"/>
              <a:gd name="connsiteX5384" fmla="*/ 54679 w 1056130"/>
              <a:gd name="connsiteY5384" fmla="*/ 105013 h 1056130"/>
              <a:gd name="connsiteX5385" fmla="*/ 56359 w 1056130"/>
              <a:gd name="connsiteY5385" fmla="*/ 106813 h 1056130"/>
              <a:gd name="connsiteX5386" fmla="*/ 56359 w 1056130"/>
              <a:gd name="connsiteY5386" fmla="*/ 127888 h 1056130"/>
              <a:gd name="connsiteX5387" fmla="*/ 56359 w 1056130"/>
              <a:gd name="connsiteY5387" fmla="*/ 148170 h 1056130"/>
              <a:gd name="connsiteX5388" fmla="*/ 54175 w 1056130"/>
              <a:gd name="connsiteY5388" fmla="*/ 150571 h 1056130"/>
              <a:gd name="connsiteX5389" fmla="*/ 12962 w 1056130"/>
              <a:gd name="connsiteY5389" fmla="*/ 150571 h 1056130"/>
              <a:gd name="connsiteX5390" fmla="*/ 10753 w 1056130"/>
              <a:gd name="connsiteY5390" fmla="*/ 148170 h 1056130"/>
              <a:gd name="connsiteX5391" fmla="*/ 10753 w 1056130"/>
              <a:gd name="connsiteY5391" fmla="*/ 107413 h 1056130"/>
              <a:gd name="connsiteX5392" fmla="*/ 10753 w 1056130"/>
              <a:gd name="connsiteY5392" fmla="*/ 106621 h 1056130"/>
              <a:gd name="connsiteX5393" fmla="*/ 12170 w 1056130"/>
              <a:gd name="connsiteY5393" fmla="*/ 105013 h 1056130"/>
              <a:gd name="connsiteX5394" fmla="*/ 10753 w 1056130"/>
              <a:gd name="connsiteY5394" fmla="*/ 342906 h 1056130"/>
              <a:gd name="connsiteX5395" fmla="*/ 12650 w 1056130"/>
              <a:gd name="connsiteY5395" fmla="*/ 341058 h 1056130"/>
              <a:gd name="connsiteX5396" fmla="*/ 54511 w 1056130"/>
              <a:gd name="connsiteY5396" fmla="*/ 341058 h 1056130"/>
              <a:gd name="connsiteX5397" fmla="*/ 56287 w 1056130"/>
              <a:gd name="connsiteY5397" fmla="*/ 342858 h 1056130"/>
              <a:gd name="connsiteX5398" fmla="*/ 56287 w 1056130"/>
              <a:gd name="connsiteY5398" fmla="*/ 363909 h 1056130"/>
              <a:gd name="connsiteX5399" fmla="*/ 56287 w 1056130"/>
              <a:gd name="connsiteY5399" fmla="*/ 384719 h 1056130"/>
              <a:gd name="connsiteX5400" fmla="*/ 54415 w 1056130"/>
              <a:gd name="connsiteY5400" fmla="*/ 386568 h 1056130"/>
              <a:gd name="connsiteX5401" fmla="*/ 12530 w 1056130"/>
              <a:gd name="connsiteY5401" fmla="*/ 386568 h 1056130"/>
              <a:gd name="connsiteX5402" fmla="*/ 10777 w 1056130"/>
              <a:gd name="connsiteY5402" fmla="*/ 384791 h 1056130"/>
              <a:gd name="connsiteX5403" fmla="*/ 10753 w 1056130"/>
              <a:gd name="connsiteY5403" fmla="*/ 342906 h 1056130"/>
              <a:gd name="connsiteX5404" fmla="*/ 56359 w 1056130"/>
              <a:gd name="connsiteY5404" fmla="*/ 458121 h 1056130"/>
              <a:gd name="connsiteX5405" fmla="*/ 56359 w 1056130"/>
              <a:gd name="connsiteY5405" fmla="*/ 478667 h 1056130"/>
              <a:gd name="connsiteX5406" fmla="*/ 54175 w 1056130"/>
              <a:gd name="connsiteY5406" fmla="*/ 481067 h 1056130"/>
              <a:gd name="connsiteX5407" fmla="*/ 12962 w 1056130"/>
              <a:gd name="connsiteY5407" fmla="*/ 481067 h 1056130"/>
              <a:gd name="connsiteX5408" fmla="*/ 10753 w 1056130"/>
              <a:gd name="connsiteY5408" fmla="*/ 478979 h 1056130"/>
              <a:gd name="connsiteX5409" fmla="*/ 10753 w 1056130"/>
              <a:gd name="connsiteY5409" fmla="*/ 437310 h 1056130"/>
              <a:gd name="connsiteX5410" fmla="*/ 12818 w 1056130"/>
              <a:gd name="connsiteY5410" fmla="*/ 435366 h 1056130"/>
              <a:gd name="connsiteX5411" fmla="*/ 54175 w 1056130"/>
              <a:gd name="connsiteY5411" fmla="*/ 435366 h 1056130"/>
              <a:gd name="connsiteX5412" fmla="*/ 56239 w 1056130"/>
              <a:gd name="connsiteY5412" fmla="*/ 437574 h 1056130"/>
              <a:gd name="connsiteX5413" fmla="*/ 56359 w 1056130"/>
              <a:gd name="connsiteY5413" fmla="*/ 431717 h 1056130"/>
              <a:gd name="connsiteX5414" fmla="*/ 54343 w 1056130"/>
              <a:gd name="connsiteY5414" fmla="*/ 433734 h 1056130"/>
              <a:gd name="connsiteX5415" fmla="*/ 12626 w 1056130"/>
              <a:gd name="connsiteY5415" fmla="*/ 433734 h 1056130"/>
              <a:gd name="connsiteX5416" fmla="*/ 10753 w 1056130"/>
              <a:gd name="connsiteY5416" fmla="*/ 431837 h 1056130"/>
              <a:gd name="connsiteX5417" fmla="*/ 10753 w 1056130"/>
              <a:gd name="connsiteY5417" fmla="*/ 389976 h 1056130"/>
              <a:gd name="connsiteX5418" fmla="*/ 12626 w 1056130"/>
              <a:gd name="connsiteY5418" fmla="*/ 388080 h 1056130"/>
              <a:gd name="connsiteX5419" fmla="*/ 54247 w 1056130"/>
              <a:gd name="connsiteY5419" fmla="*/ 388080 h 1056130"/>
              <a:gd name="connsiteX5420" fmla="*/ 56239 w 1056130"/>
              <a:gd name="connsiteY5420" fmla="*/ 390120 h 1056130"/>
              <a:gd name="connsiteX5421" fmla="*/ 56239 w 1056130"/>
              <a:gd name="connsiteY5421" fmla="*/ 411171 h 1056130"/>
              <a:gd name="connsiteX5422" fmla="*/ 56239 w 1056130"/>
              <a:gd name="connsiteY5422" fmla="*/ 431765 h 1056130"/>
              <a:gd name="connsiteX5423" fmla="*/ 10753 w 1056130"/>
              <a:gd name="connsiteY5423" fmla="*/ 531714 h 1056130"/>
              <a:gd name="connsiteX5424" fmla="*/ 12842 w 1056130"/>
              <a:gd name="connsiteY5424" fmla="*/ 529769 h 1056130"/>
              <a:gd name="connsiteX5425" fmla="*/ 54151 w 1056130"/>
              <a:gd name="connsiteY5425" fmla="*/ 529769 h 1056130"/>
              <a:gd name="connsiteX5426" fmla="*/ 56239 w 1056130"/>
              <a:gd name="connsiteY5426" fmla="*/ 531954 h 1056130"/>
              <a:gd name="connsiteX5427" fmla="*/ 56239 w 1056130"/>
              <a:gd name="connsiteY5427" fmla="*/ 573263 h 1056130"/>
              <a:gd name="connsiteX5428" fmla="*/ 54007 w 1056130"/>
              <a:gd name="connsiteY5428" fmla="*/ 575351 h 1056130"/>
              <a:gd name="connsiteX5429" fmla="*/ 12986 w 1056130"/>
              <a:gd name="connsiteY5429" fmla="*/ 575351 h 1056130"/>
              <a:gd name="connsiteX5430" fmla="*/ 10753 w 1056130"/>
              <a:gd name="connsiteY5430" fmla="*/ 573287 h 1056130"/>
              <a:gd name="connsiteX5431" fmla="*/ 10753 w 1056130"/>
              <a:gd name="connsiteY5431" fmla="*/ 484452 h 1056130"/>
              <a:gd name="connsiteX5432" fmla="*/ 12674 w 1056130"/>
              <a:gd name="connsiteY5432" fmla="*/ 482628 h 1056130"/>
              <a:gd name="connsiteX5433" fmla="*/ 54247 w 1056130"/>
              <a:gd name="connsiteY5433" fmla="*/ 482628 h 1056130"/>
              <a:gd name="connsiteX5434" fmla="*/ 56239 w 1056130"/>
              <a:gd name="connsiteY5434" fmla="*/ 484644 h 1056130"/>
              <a:gd name="connsiteX5435" fmla="*/ 56239 w 1056130"/>
              <a:gd name="connsiteY5435" fmla="*/ 526217 h 1056130"/>
              <a:gd name="connsiteX5436" fmla="*/ 54199 w 1056130"/>
              <a:gd name="connsiteY5436" fmla="*/ 528185 h 1056130"/>
              <a:gd name="connsiteX5437" fmla="*/ 12626 w 1056130"/>
              <a:gd name="connsiteY5437" fmla="*/ 528185 h 1056130"/>
              <a:gd name="connsiteX5438" fmla="*/ 10777 w 1056130"/>
              <a:gd name="connsiteY5438" fmla="*/ 526289 h 1056130"/>
              <a:gd name="connsiteX5439" fmla="*/ 10753 w 1056130"/>
              <a:gd name="connsiteY5439" fmla="*/ 484452 h 1056130"/>
              <a:gd name="connsiteX5440" fmla="*/ 12842 w 1056130"/>
              <a:gd name="connsiteY5440" fmla="*/ 622589 h 1056130"/>
              <a:gd name="connsiteX5441" fmla="*/ 10753 w 1056130"/>
              <a:gd name="connsiteY5441" fmla="*/ 620405 h 1056130"/>
              <a:gd name="connsiteX5442" fmla="*/ 10753 w 1056130"/>
              <a:gd name="connsiteY5442" fmla="*/ 579312 h 1056130"/>
              <a:gd name="connsiteX5443" fmla="*/ 12938 w 1056130"/>
              <a:gd name="connsiteY5443" fmla="*/ 576911 h 1056130"/>
              <a:gd name="connsiteX5444" fmla="*/ 54031 w 1056130"/>
              <a:gd name="connsiteY5444" fmla="*/ 576911 h 1056130"/>
              <a:gd name="connsiteX5445" fmla="*/ 56263 w 1056130"/>
              <a:gd name="connsiteY5445" fmla="*/ 578999 h 1056130"/>
              <a:gd name="connsiteX5446" fmla="*/ 56263 w 1056130"/>
              <a:gd name="connsiteY5446" fmla="*/ 620621 h 1056130"/>
              <a:gd name="connsiteX5447" fmla="*/ 54223 w 1056130"/>
              <a:gd name="connsiteY5447" fmla="*/ 622565 h 1056130"/>
              <a:gd name="connsiteX5448" fmla="*/ 62024 w 1056130"/>
              <a:gd name="connsiteY5448" fmla="*/ 624125 h 1056130"/>
              <a:gd name="connsiteX5449" fmla="*/ 94884 w 1056130"/>
              <a:gd name="connsiteY5449" fmla="*/ 624125 h 1056130"/>
              <a:gd name="connsiteX5450" fmla="*/ 81946 w 1056130"/>
              <a:gd name="connsiteY5450" fmla="*/ 626813 h 1056130"/>
              <a:gd name="connsiteX5451" fmla="*/ 49350 w 1056130"/>
              <a:gd name="connsiteY5451" fmla="*/ 626813 h 1056130"/>
              <a:gd name="connsiteX5452" fmla="*/ 46326 w 1056130"/>
              <a:gd name="connsiteY5452" fmla="*/ 626813 h 1056130"/>
              <a:gd name="connsiteX5453" fmla="*/ 62024 w 1056130"/>
              <a:gd name="connsiteY5453" fmla="*/ 624125 h 1056130"/>
              <a:gd name="connsiteX5454" fmla="*/ 25875 w 1056130"/>
              <a:gd name="connsiteY5454" fmla="*/ 631470 h 1056130"/>
              <a:gd name="connsiteX5455" fmla="*/ 23139 w 1056130"/>
              <a:gd name="connsiteY5455" fmla="*/ 631470 h 1056130"/>
              <a:gd name="connsiteX5456" fmla="*/ 40085 w 1056130"/>
              <a:gd name="connsiteY5456" fmla="*/ 628350 h 1056130"/>
              <a:gd name="connsiteX5457" fmla="*/ 76089 w 1056130"/>
              <a:gd name="connsiteY5457" fmla="*/ 628350 h 1056130"/>
              <a:gd name="connsiteX5458" fmla="*/ 72633 w 1056130"/>
              <a:gd name="connsiteY5458" fmla="*/ 629598 h 1056130"/>
              <a:gd name="connsiteX5459" fmla="*/ 56263 w 1056130"/>
              <a:gd name="connsiteY5459" fmla="*/ 631494 h 1056130"/>
              <a:gd name="connsiteX5460" fmla="*/ 25875 w 1056130"/>
              <a:gd name="connsiteY5460" fmla="*/ 631470 h 1056130"/>
              <a:gd name="connsiteX5461" fmla="*/ 52518 w 1056130"/>
              <a:gd name="connsiteY5461" fmla="*/ 635694 h 1056130"/>
              <a:gd name="connsiteX5462" fmla="*/ 61760 w 1056130"/>
              <a:gd name="connsiteY5462" fmla="*/ 633630 h 1056130"/>
              <a:gd name="connsiteX5463" fmla="*/ 67496 w 1056130"/>
              <a:gd name="connsiteY5463" fmla="*/ 633030 h 1056130"/>
              <a:gd name="connsiteX5464" fmla="*/ 107485 w 1056130"/>
              <a:gd name="connsiteY5464" fmla="*/ 633030 h 1056130"/>
              <a:gd name="connsiteX5465" fmla="*/ 90155 w 1056130"/>
              <a:gd name="connsiteY5465" fmla="*/ 636703 h 1056130"/>
              <a:gd name="connsiteX5466" fmla="*/ 50334 w 1056130"/>
              <a:gd name="connsiteY5466" fmla="*/ 636703 h 1056130"/>
              <a:gd name="connsiteX5467" fmla="*/ 52518 w 1056130"/>
              <a:gd name="connsiteY5467" fmla="*/ 635694 h 1056130"/>
              <a:gd name="connsiteX5468" fmla="*/ 27483 w 1056130"/>
              <a:gd name="connsiteY5468" fmla="*/ 642079 h 1056130"/>
              <a:gd name="connsiteX5469" fmla="*/ 25971 w 1056130"/>
              <a:gd name="connsiteY5469" fmla="*/ 642079 h 1056130"/>
              <a:gd name="connsiteX5470" fmla="*/ 27843 w 1056130"/>
              <a:gd name="connsiteY5470" fmla="*/ 641311 h 1056130"/>
              <a:gd name="connsiteX5471" fmla="*/ 40157 w 1056130"/>
              <a:gd name="connsiteY5471" fmla="*/ 638551 h 1056130"/>
              <a:gd name="connsiteX5472" fmla="*/ 42557 w 1056130"/>
              <a:gd name="connsiteY5472" fmla="*/ 638335 h 1056130"/>
              <a:gd name="connsiteX5473" fmla="*/ 85163 w 1056130"/>
              <a:gd name="connsiteY5473" fmla="*/ 638335 h 1056130"/>
              <a:gd name="connsiteX5474" fmla="*/ 86723 w 1056130"/>
              <a:gd name="connsiteY5474" fmla="*/ 638335 h 1056130"/>
              <a:gd name="connsiteX5475" fmla="*/ 86723 w 1056130"/>
              <a:gd name="connsiteY5475" fmla="*/ 638767 h 1056130"/>
              <a:gd name="connsiteX5476" fmla="*/ 73785 w 1056130"/>
              <a:gd name="connsiteY5476" fmla="*/ 642007 h 1056130"/>
              <a:gd name="connsiteX5477" fmla="*/ 72201 w 1056130"/>
              <a:gd name="connsiteY5477" fmla="*/ 642007 h 1056130"/>
              <a:gd name="connsiteX5478" fmla="*/ 73281 w 1056130"/>
              <a:gd name="connsiteY5478" fmla="*/ 643807 h 1056130"/>
              <a:gd name="connsiteX5479" fmla="*/ 75105 w 1056130"/>
              <a:gd name="connsiteY5479" fmla="*/ 643687 h 1056130"/>
              <a:gd name="connsiteX5480" fmla="*/ 123111 w 1056130"/>
              <a:gd name="connsiteY5480" fmla="*/ 643687 h 1056130"/>
              <a:gd name="connsiteX5481" fmla="*/ 121191 w 1056130"/>
              <a:gd name="connsiteY5481" fmla="*/ 644720 h 1056130"/>
              <a:gd name="connsiteX5482" fmla="*/ 115886 w 1056130"/>
              <a:gd name="connsiteY5482" fmla="*/ 646280 h 1056130"/>
              <a:gd name="connsiteX5483" fmla="*/ 99900 w 1056130"/>
              <a:gd name="connsiteY5483" fmla="*/ 648488 h 1056130"/>
              <a:gd name="connsiteX5484" fmla="*/ 59911 w 1056130"/>
              <a:gd name="connsiteY5484" fmla="*/ 648488 h 1056130"/>
              <a:gd name="connsiteX5485" fmla="*/ 56767 w 1056130"/>
              <a:gd name="connsiteY5485" fmla="*/ 648488 h 1056130"/>
              <a:gd name="connsiteX5486" fmla="*/ 56767 w 1056130"/>
              <a:gd name="connsiteY5486" fmla="*/ 648008 h 1056130"/>
              <a:gd name="connsiteX5487" fmla="*/ 73281 w 1056130"/>
              <a:gd name="connsiteY5487" fmla="*/ 643807 h 1056130"/>
              <a:gd name="connsiteX5488" fmla="*/ 29836 w 1056130"/>
              <a:gd name="connsiteY5488" fmla="*/ 655449 h 1056130"/>
              <a:gd name="connsiteX5489" fmla="*/ 28708 w 1056130"/>
              <a:gd name="connsiteY5489" fmla="*/ 654945 h 1056130"/>
              <a:gd name="connsiteX5490" fmla="*/ 47766 w 1056130"/>
              <a:gd name="connsiteY5490" fmla="*/ 650144 h 1056130"/>
              <a:gd name="connsiteX5491" fmla="*/ 49854 w 1056130"/>
              <a:gd name="connsiteY5491" fmla="*/ 649976 h 1056130"/>
              <a:gd name="connsiteX5492" fmla="*/ 99612 w 1056130"/>
              <a:gd name="connsiteY5492" fmla="*/ 649976 h 1056130"/>
              <a:gd name="connsiteX5493" fmla="*/ 100788 w 1056130"/>
              <a:gd name="connsiteY5493" fmla="*/ 650168 h 1056130"/>
              <a:gd name="connsiteX5494" fmla="*/ 99228 w 1056130"/>
              <a:gd name="connsiteY5494" fmla="*/ 650960 h 1056130"/>
              <a:gd name="connsiteX5495" fmla="*/ 85090 w 1056130"/>
              <a:gd name="connsiteY5495" fmla="*/ 655017 h 1056130"/>
              <a:gd name="connsiteX5496" fmla="*/ 82234 w 1056130"/>
              <a:gd name="connsiteY5496" fmla="*/ 655425 h 1056130"/>
              <a:gd name="connsiteX5497" fmla="*/ 83602 w 1056130"/>
              <a:gd name="connsiteY5497" fmla="*/ 657201 h 1056130"/>
              <a:gd name="connsiteX5498" fmla="*/ 86003 w 1056130"/>
              <a:gd name="connsiteY5498" fmla="*/ 657033 h 1056130"/>
              <a:gd name="connsiteX5499" fmla="*/ 138689 w 1056130"/>
              <a:gd name="connsiteY5499" fmla="*/ 657033 h 1056130"/>
              <a:gd name="connsiteX5500" fmla="*/ 140849 w 1056130"/>
              <a:gd name="connsiteY5500" fmla="*/ 657345 h 1056130"/>
              <a:gd name="connsiteX5501" fmla="*/ 139097 w 1056130"/>
              <a:gd name="connsiteY5501" fmla="*/ 658209 h 1056130"/>
              <a:gd name="connsiteX5502" fmla="*/ 125896 w 1056130"/>
              <a:gd name="connsiteY5502" fmla="*/ 662602 h 1056130"/>
              <a:gd name="connsiteX5503" fmla="*/ 122559 w 1056130"/>
              <a:gd name="connsiteY5503" fmla="*/ 663178 h 1056130"/>
              <a:gd name="connsiteX5504" fmla="*/ 64280 w 1056130"/>
              <a:gd name="connsiteY5504" fmla="*/ 663178 h 1056130"/>
              <a:gd name="connsiteX5505" fmla="*/ 64280 w 1056130"/>
              <a:gd name="connsiteY5505" fmla="*/ 662674 h 1056130"/>
              <a:gd name="connsiteX5506" fmla="*/ 83602 w 1056130"/>
              <a:gd name="connsiteY5506" fmla="*/ 657201 h 1056130"/>
              <a:gd name="connsiteX5507" fmla="*/ 34228 w 1056130"/>
              <a:gd name="connsiteY5507" fmla="*/ 672035 h 1056130"/>
              <a:gd name="connsiteX5508" fmla="*/ 33052 w 1056130"/>
              <a:gd name="connsiteY5508" fmla="*/ 672035 h 1056130"/>
              <a:gd name="connsiteX5509" fmla="*/ 36485 w 1056130"/>
              <a:gd name="connsiteY5509" fmla="*/ 670667 h 1056130"/>
              <a:gd name="connsiteX5510" fmla="*/ 54919 w 1056130"/>
              <a:gd name="connsiteY5510" fmla="*/ 665386 h 1056130"/>
              <a:gd name="connsiteX5511" fmla="*/ 58543 w 1056130"/>
              <a:gd name="connsiteY5511" fmla="*/ 664810 h 1056130"/>
              <a:gd name="connsiteX5512" fmla="*/ 116150 w 1056130"/>
              <a:gd name="connsiteY5512" fmla="*/ 664810 h 1056130"/>
              <a:gd name="connsiteX5513" fmla="*/ 117591 w 1056130"/>
              <a:gd name="connsiteY5513" fmla="*/ 665002 h 1056130"/>
              <a:gd name="connsiteX5514" fmla="*/ 116078 w 1056130"/>
              <a:gd name="connsiteY5514" fmla="*/ 665842 h 1056130"/>
              <a:gd name="connsiteX5515" fmla="*/ 98892 w 1056130"/>
              <a:gd name="connsiteY5515" fmla="*/ 671603 h 1056130"/>
              <a:gd name="connsiteX5516" fmla="*/ 96060 w 1056130"/>
              <a:gd name="connsiteY5516" fmla="*/ 672107 h 1056130"/>
              <a:gd name="connsiteX5517" fmla="*/ 75729 w 1056130"/>
              <a:gd name="connsiteY5517" fmla="*/ 681084 h 1056130"/>
              <a:gd name="connsiteX5518" fmla="*/ 95940 w 1056130"/>
              <a:gd name="connsiteY5518" fmla="*/ 674339 h 1056130"/>
              <a:gd name="connsiteX5519" fmla="*/ 99276 w 1056130"/>
              <a:gd name="connsiteY5519" fmla="*/ 673691 h 1056130"/>
              <a:gd name="connsiteX5520" fmla="*/ 163244 w 1056130"/>
              <a:gd name="connsiteY5520" fmla="*/ 673691 h 1056130"/>
              <a:gd name="connsiteX5521" fmla="*/ 164156 w 1056130"/>
              <a:gd name="connsiteY5521" fmla="*/ 673691 h 1056130"/>
              <a:gd name="connsiteX5522" fmla="*/ 162452 w 1056130"/>
              <a:gd name="connsiteY5522" fmla="*/ 674771 h 1056130"/>
              <a:gd name="connsiteX5523" fmla="*/ 145650 w 1056130"/>
              <a:gd name="connsiteY5523" fmla="*/ 681540 h 1056130"/>
              <a:gd name="connsiteX5524" fmla="*/ 142866 w 1056130"/>
              <a:gd name="connsiteY5524" fmla="*/ 682116 h 1056130"/>
              <a:gd name="connsiteX5525" fmla="*/ 75153 w 1056130"/>
              <a:gd name="connsiteY5525" fmla="*/ 682116 h 1056130"/>
              <a:gd name="connsiteX5526" fmla="*/ 73785 w 1056130"/>
              <a:gd name="connsiteY5526" fmla="*/ 681660 h 1056130"/>
              <a:gd name="connsiteX5527" fmla="*/ 40565 w 1056130"/>
              <a:gd name="connsiteY5527" fmla="*/ 693830 h 1056130"/>
              <a:gd name="connsiteX5528" fmla="*/ 39173 w 1056130"/>
              <a:gd name="connsiteY5528" fmla="*/ 693830 h 1056130"/>
              <a:gd name="connsiteX5529" fmla="*/ 40949 w 1056130"/>
              <a:gd name="connsiteY5529" fmla="*/ 692822 h 1056130"/>
              <a:gd name="connsiteX5530" fmla="*/ 65600 w 1056130"/>
              <a:gd name="connsiteY5530" fmla="*/ 684565 h 1056130"/>
              <a:gd name="connsiteX5531" fmla="*/ 68913 w 1056130"/>
              <a:gd name="connsiteY5531" fmla="*/ 683892 h 1056130"/>
              <a:gd name="connsiteX5532" fmla="*/ 138905 w 1056130"/>
              <a:gd name="connsiteY5532" fmla="*/ 683892 h 1056130"/>
              <a:gd name="connsiteX5533" fmla="*/ 136769 w 1056130"/>
              <a:gd name="connsiteY5533" fmla="*/ 685285 h 1056130"/>
              <a:gd name="connsiteX5534" fmla="*/ 116750 w 1056130"/>
              <a:gd name="connsiteY5534" fmla="*/ 693086 h 1056130"/>
              <a:gd name="connsiteX5535" fmla="*/ 113702 w 1056130"/>
              <a:gd name="connsiteY5535" fmla="*/ 693686 h 1056130"/>
              <a:gd name="connsiteX5536" fmla="*/ 88571 w 1056130"/>
              <a:gd name="connsiteY5536" fmla="*/ 706239 h 1056130"/>
              <a:gd name="connsiteX5537" fmla="*/ 114158 w 1056130"/>
              <a:gd name="connsiteY5537" fmla="*/ 695942 h 1056130"/>
              <a:gd name="connsiteX5538" fmla="*/ 116966 w 1056130"/>
              <a:gd name="connsiteY5538" fmla="*/ 695390 h 1056130"/>
              <a:gd name="connsiteX5539" fmla="*/ 192600 w 1056130"/>
              <a:gd name="connsiteY5539" fmla="*/ 695390 h 1056130"/>
              <a:gd name="connsiteX5540" fmla="*/ 193560 w 1056130"/>
              <a:gd name="connsiteY5540" fmla="*/ 695606 h 1056130"/>
              <a:gd name="connsiteX5541" fmla="*/ 191904 w 1056130"/>
              <a:gd name="connsiteY5541" fmla="*/ 696782 h 1056130"/>
              <a:gd name="connsiteX5542" fmla="*/ 172701 w 1056130"/>
              <a:gd name="connsiteY5542" fmla="*/ 706383 h 1056130"/>
              <a:gd name="connsiteX5543" fmla="*/ 169197 w 1056130"/>
              <a:gd name="connsiteY5543" fmla="*/ 707247 h 1056130"/>
              <a:gd name="connsiteX5544" fmla="*/ 87251 w 1056130"/>
              <a:gd name="connsiteY5544" fmla="*/ 707247 h 1056130"/>
              <a:gd name="connsiteX5545" fmla="*/ 88643 w 1056130"/>
              <a:gd name="connsiteY5545" fmla="*/ 706143 h 1056130"/>
              <a:gd name="connsiteX5546" fmla="*/ 48630 w 1056130"/>
              <a:gd name="connsiteY5546" fmla="*/ 723785 h 1056130"/>
              <a:gd name="connsiteX5547" fmla="*/ 46614 w 1056130"/>
              <a:gd name="connsiteY5547" fmla="*/ 723497 h 1056130"/>
              <a:gd name="connsiteX5548" fmla="*/ 47142 w 1056130"/>
              <a:gd name="connsiteY5548" fmla="*/ 722729 h 1056130"/>
              <a:gd name="connsiteX5549" fmla="*/ 79618 w 1056130"/>
              <a:gd name="connsiteY5549" fmla="*/ 709792 h 1056130"/>
              <a:gd name="connsiteX5550" fmla="*/ 83674 w 1056130"/>
              <a:gd name="connsiteY5550" fmla="*/ 708928 h 1056130"/>
              <a:gd name="connsiteX5551" fmla="*/ 164564 w 1056130"/>
              <a:gd name="connsiteY5551" fmla="*/ 708928 h 1056130"/>
              <a:gd name="connsiteX5552" fmla="*/ 166701 w 1056130"/>
              <a:gd name="connsiteY5552" fmla="*/ 709192 h 1056130"/>
              <a:gd name="connsiteX5553" fmla="*/ 164732 w 1056130"/>
              <a:gd name="connsiteY5553" fmla="*/ 710416 h 1056130"/>
              <a:gd name="connsiteX5554" fmla="*/ 141713 w 1056130"/>
              <a:gd name="connsiteY5554" fmla="*/ 721961 h 1056130"/>
              <a:gd name="connsiteX5555" fmla="*/ 139313 w 1056130"/>
              <a:gd name="connsiteY5555" fmla="*/ 723233 h 1056130"/>
              <a:gd name="connsiteX5556" fmla="*/ 139313 w 1056130"/>
              <a:gd name="connsiteY5556" fmla="*/ 723233 h 1056130"/>
              <a:gd name="connsiteX5557" fmla="*/ 136913 w 1056130"/>
              <a:gd name="connsiteY5557" fmla="*/ 723761 h 1056130"/>
              <a:gd name="connsiteX5558" fmla="*/ 107605 w 1056130"/>
              <a:gd name="connsiteY5558" fmla="*/ 740851 h 1056130"/>
              <a:gd name="connsiteX5559" fmla="*/ 137681 w 1056130"/>
              <a:gd name="connsiteY5559" fmla="*/ 725730 h 1056130"/>
              <a:gd name="connsiteX5560" fmla="*/ 141161 w 1056130"/>
              <a:gd name="connsiteY5560" fmla="*/ 724817 h 1056130"/>
              <a:gd name="connsiteX5561" fmla="*/ 232085 w 1056130"/>
              <a:gd name="connsiteY5561" fmla="*/ 724817 h 1056130"/>
              <a:gd name="connsiteX5562" fmla="*/ 233405 w 1056130"/>
              <a:gd name="connsiteY5562" fmla="*/ 724817 h 1056130"/>
              <a:gd name="connsiteX5563" fmla="*/ 231437 w 1056130"/>
              <a:gd name="connsiteY5563" fmla="*/ 726522 h 1056130"/>
              <a:gd name="connsiteX5564" fmla="*/ 209834 w 1056130"/>
              <a:gd name="connsiteY5564" fmla="*/ 740923 h 1056130"/>
              <a:gd name="connsiteX5565" fmla="*/ 206185 w 1056130"/>
              <a:gd name="connsiteY5565" fmla="*/ 742076 h 1056130"/>
              <a:gd name="connsiteX5566" fmla="*/ 107773 w 1056130"/>
              <a:gd name="connsiteY5566" fmla="*/ 742076 h 1056130"/>
              <a:gd name="connsiteX5567" fmla="*/ 106189 w 1056130"/>
              <a:gd name="connsiteY5567" fmla="*/ 741860 h 1056130"/>
              <a:gd name="connsiteX5568" fmla="*/ 107677 w 1056130"/>
              <a:gd name="connsiteY5568" fmla="*/ 740755 h 1056130"/>
              <a:gd name="connsiteX5569" fmla="*/ 61400 w 1056130"/>
              <a:gd name="connsiteY5569" fmla="*/ 765214 h 1056130"/>
              <a:gd name="connsiteX5570" fmla="*/ 59935 w 1056130"/>
              <a:gd name="connsiteY5570" fmla="*/ 764998 h 1056130"/>
              <a:gd name="connsiteX5571" fmla="*/ 61280 w 1056130"/>
              <a:gd name="connsiteY5571" fmla="*/ 763942 h 1056130"/>
              <a:gd name="connsiteX5572" fmla="*/ 100284 w 1056130"/>
              <a:gd name="connsiteY5572" fmla="*/ 744404 h 1056130"/>
              <a:gd name="connsiteX5573" fmla="*/ 103021 w 1056130"/>
              <a:gd name="connsiteY5573" fmla="*/ 743684 h 1056130"/>
              <a:gd name="connsiteX5574" fmla="*/ 203833 w 1056130"/>
              <a:gd name="connsiteY5574" fmla="*/ 743684 h 1056130"/>
              <a:gd name="connsiteX5575" fmla="*/ 205129 w 1056130"/>
              <a:gd name="connsiteY5575" fmla="*/ 743852 h 1056130"/>
              <a:gd name="connsiteX5576" fmla="*/ 202729 w 1056130"/>
              <a:gd name="connsiteY5576" fmla="*/ 745652 h 1056130"/>
              <a:gd name="connsiteX5577" fmla="*/ 175390 w 1056130"/>
              <a:gd name="connsiteY5577" fmla="*/ 763942 h 1056130"/>
              <a:gd name="connsiteX5578" fmla="*/ 171501 w 1056130"/>
              <a:gd name="connsiteY5578" fmla="*/ 765214 h 1056130"/>
              <a:gd name="connsiteX5579" fmla="*/ 136073 w 1056130"/>
              <a:gd name="connsiteY5579" fmla="*/ 792146 h 1056130"/>
              <a:gd name="connsiteX5580" fmla="*/ 172365 w 1056130"/>
              <a:gd name="connsiteY5580" fmla="*/ 767855 h 1056130"/>
              <a:gd name="connsiteX5581" fmla="*/ 176038 w 1056130"/>
              <a:gd name="connsiteY5581" fmla="*/ 766775 h 1056130"/>
              <a:gd name="connsiteX5582" fmla="*/ 287411 w 1056130"/>
              <a:gd name="connsiteY5582" fmla="*/ 766775 h 1056130"/>
              <a:gd name="connsiteX5583" fmla="*/ 289812 w 1056130"/>
              <a:gd name="connsiteY5583" fmla="*/ 767039 h 1056130"/>
              <a:gd name="connsiteX5584" fmla="*/ 288300 w 1056130"/>
              <a:gd name="connsiteY5584" fmla="*/ 768815 h 1056130"/>
              <a:gd name="connsiteX5585" fmla="*/ 265065 w 1056130"/>
              <a:gd name="connsiteY5585" fmla="*/ 792122 h 1056130"/>
              <a:gd name="connsiteX5586" fmla="*/ 261104 w 1056130"/>
              <a:gd name="connsiteY5586" fmla="*/ 793898 h 1056130"/>
              <a:gd name="connsiteX5587" fmla="*/ 136841 w 1056130"/>
              <a:gd name="connsiteY5587" fmla="*/ 793898 h 1056130"/>
              <a:gd name="connsiteX5588" fmla="*/ 134441 w 1056130"/>
              <a:gd name="connsiteY5588" fmla="*/ 793898 h 1056130"/>
              <a:gd name="connsiteX5589" fmla="*/ 136073 w 1056130"/>
              <a:gd name="connsiteY5589" fmla="*/ 792146 h 1056130"/>
              <a:gd name="connsiteX5590" fmla="*/ 81634 w 1056130"/>
              <a:gd name="connsiteY5590" fmla="*/ 828438 h 1056130"/>
              <a:gd name="connsiteX5591" fmla="*/ 129376 w 1056130"/>
              <a:gd name="connsiteY5591" fmla="*/ 796538 h 1056130"/>
              <a:gd name="connsiteX5592" fmla="*/ 133264 w 1056130"/>
              <a:gd name="connsiteY5592" fmla="*/ 795314 h 1056130"/>
              <a:gd name="connsiteX5593" fmla="*/ 258920 w 1056130"/>
              <a:gd name="connsiteY5593" fmla="*/ 795314 h 1056130"/>
              <a:gd name="connsiteX5594" fmla="*/ 260984 w 1056130"/>
              <a:gd name="connsiteY5594" fmla="*/ 795482 h 1056130"/>
              <a:gd name="connsiteX5595" fmla="*/ 260072 w 1056130"/>
              <a:gd name="connsiteY5595" fmla="*/ 796922 h 1056130"/>
              <a:gd name="connsiteX5596" fmla="*/ 228244 w 1056130"/>
              <a:gd name="connsiteY5596" fmla="*/ 828822 h 1056130"/>
              <a:gd name="connsiteX5597" fmla="*/ 224500 w 1056130"/>
              <a:gd name="connsiteY5597" fmla="*/ 830166 h 1056130"/>
              <a:gd name="connsiteX5598" fmla="*/ 79546 w 1056130"/>
              <a:gd name="connsiteY5598" fmla="*/ 830166 h 1056130"/>
              <a:gd name="connsiteX5599" fmla="*/ 81634 w 1056130"/>
              <a:gd name="connsiteY5599" fmla="*/ 828438 h 1056130"/>
              <a:gd name="connsiteX5600" fmla="*/ 176158 w 1056130"/>
              <a:gd name="connsiteY5600" fmla="*/ 878364 h 1056130"/>
              <a:gd name="connsiteX5601" fmla="*/ 10537 w 1056130"/>
              <a:gd name="connsiteY5601" fmla="*/ 878364 h 1056130"/>
              <a:gd name="connsiteX5602" fmla="*/ 7921 w 1056130"/>
              <a:gd name="connsiteY5602" fmla="*/ 878364 h 1056130"/>
              <a:gd name="connsiteX5603" fmla="*/ 9025 w 1056130"/>
              <a:gd name="connsiteY5603" fmla="*/ 876924 h 1056130"/>
              <a:gd name="connsiteX5604" fmla="*/ 74913 w 1056130"/>
              <a:gd name="connsiteY5604" fmla="*/ 832927 h 1056130"/>
              <a:gd name="connsiteX5605" fmla="*/ 78322 w 1056130"/>
              <a:gd name="connsiteY5605" fmla="*/ 831799 h 1056130"/>
              <a:gd name="connsiteX5606" fmla="*/ 223444 w 1056130"/>
              <a:gd name="connsiteY5606" fmla="*/ 831799 h 1056130"/>
              <a:gd name="connsiteX5607" fmla="*/ 224692 w 1056130"/>
              <a:gd name="connsiteY5607" fmla="*/ 831799 h 1056130"/>
              <a:gd name="connsiteX5608" fmla="*/ 222964 w 1056130"/>
              <a:gd name="connsiteY5608" fmla="*/ 834055 h 1056130"/>
              <a:gd name="connsiteX5609" fmla="*/ 180526 w 1056130"/>
              <a:gd name="connsiteY5609" fmla="*/ 876540 h 1056130"/>
              <a:gd name="connsiteX5610" fmla="*/ 176158 w 1056130"/>
              <a:gd name="connsiteY5610" fmla="*/ 878364 h 1056130"/>
              <a:gd name="connsiteX5611" fmla="*/ 317487 w 1056130"/>
              <a:gd name="connsiteY5611" fmla="*/ 944757 h 1056130"/>
              <a:gd name="connsiteX5612" fmla="*/ 151027 w 1056130"/>
              <a:gd name="connsiteY5612" fmla="*/ 944757 h 1056130"/>
              <a:gd name="connsiteX5613" fmla="*/ 115502 w 1056130"/>
              <a:gd name="connsiteY5613" fmla="*/ 944757 h 1056130"/>
              <a:gd name="connsiteX5614" fmla="*/ 115286 w 1056130"/>
              <a:gd name="connsiteY5614" fmla="*/ 944229 h 1056130"/>
              <a:gd name="connsiteX5615" fmla="*/ 117062 w 1056130"/>
              <a:gd name="connsiteY5615" fmla="*/ 942404 h 1056130"/>
              <a:gd name="connsiteX5616" fmla="*/ 154123 w 1056130"/>
              <a:gd name="connsiteY5616" fmla="*/ 905344 h 1056130"/>
              <a:gd name="connsiteX5617" fmla="*/ 177694 w 1056130"/>
              <a:gd name="connsiteY5617" fmla="*/ 881629 h 1056130"/>
              <a:gd name="connsiteX5618" fmla="*/ 181846 w 1056130"/>
              <a:gd name="connsiteY5618" fmla="*/ 879925 h 1056130"/>
              <a:gd name="connsiteX5619" fmla="*/ 349603 w 1056130"/>
              <a:gd name="connsiteY5619" fmla="*/ 879925 h 1056130"/>
              <a:gd name="connsiteX5620" fmla="*/ 352219 w 1056130"/>
              <a:gd name="connsiteY5620" fmla="*/ 880165 h 1056130"/>
              <a:gd name="connsiteX5621" fmla="*/ 351331 w 1056130"/>
              <a:gd name="connsiteY5621" fmla="*/ 882565 h 1056130"/>
              <a:gd name="connsiteX5622" fmla="*/ 321520 w 1056130"/>
              <a:gd name="connsiteY5622" fmla="*/ 942380 h 1056130"/>
              <a:gd name="connsiteX5623" fmla="*/ 317487 w 1056130"/>
              <a:gd name="connsiteY5623" fmla="*/ 944757 h 1056130"/>
              <a:gd name="connsiteX5624" fmla="*/ 528185 w 1056130"/>
              <a:gd name="connsiteY5624" fmla="*/ 895046 h 1056130"/>
              <a:gd name="connsiteX5625" fmla="*/ 528017 w 1056130"/>
              <a:gd name="connsiteY5625" fmla="*/ 942188 h 1056130"/>
              <a:gd name="connsiteX5626" fmla="*/ 528017 w 1056130"/>
              <a:gd name="connsiteY5626" fmla="*/ 943508 h 1056130"/>
              <a:gd name="connsiteX5627" fmla="*/ 526721 w 1056130"/>
              <a:gd name="connsiteY5627" fmla="*/ 944709 h 1056130"/>
              <a:gd name="connsiteX5628" fmla="*/ 322120 w 1056130"/>
              <a:gd name="connsiteY5628" fmla="*/ 944709 h 1056130"/>
              <a:gd name="connsiteX5629" fmla="*/ 323464 w 1056130"/>
              <a:gd name="connsiteY5629" fmla="*/ 941924 h 1056130"/>
              <a:gd name="connsiteX5630" fmla="*/ 353372 w 1056130"/>
              <a:gd name="connsiteY5630" fmla="*/ 882133 h 1056130"/>
              <a:gd name="connsiteX5631" fmla="*/ 356924 w 1056130"/>
              <a:gd name="connsiteY5631" fmla="*/ 879877 h 1056130"/>
              <a:gd name="connsiteX5632" fmla="*/ 525521 w 1056130"/>
              <a:gd name="connsiteY5632" fmla="*/ 879877 h 1056130"/>
              <a:gd name="connsiteX5633" fmla="*/ 526577 w 1056130"/>
              <a:gd name="connsiteY5633" fmla="*/ 879877 h 1056130"/>
              <a:gd name="connsiteX5634" fmla="*/ 528209 w 1056130"/>
              <a:gd name="connsiteY5634" fmla="*/ 881581 h 1056130"/>
              <a:gd name="connsiteX5635" fmla="*/ 528185 w 1056130"/>
              <a:gd name="connsiteY5635" fmla="*/ 895046 h 1056130"/>
              <a:gd name="connsiteX5636" fmla="*/ 528809 w 1056130"/>
              <a:gd name="connsiteY5636" fmla="*/ 755445 h 1056130"/>
              <a:gd name="connsiteX5637" fmla="*/ 528329 w 1056130"/>
              <a:gd name="connsiteY5637" fmla="*/ 756885 h 1056130"/>
              <a:gd name="connsiteX5638" fmla="*/ 528209 w 1056130"/>
              <a:gd name="connsiteY5638" fmla="*/ 763702 h 1056130"/>
              <a:gd name="connsiteX5639" fmla="*/ 526673 w 1056130"/>
              <a:gd name="connsiteY5639" fmla="*/ 765214 h 1056130"/>
              <a:gd name="connsiteX5640" fmla="*/ 525089 w 1056130"/>
              <a:gd name="connsiteY5640" fmla="*/ 765214 h 1056130"/>
              <a:gd name="connsiteX5641" fmla="*/ 414987 w 1056130"/>
              <a:gd name="connsiteY5641" fmla="*/ 765214 h 1056130"/>
              <a:gd name="connsiteX5642" fmla="*/ 412467 w 1056130"/>
              <a:gd name="connsiteY5642" fmla="*/ 765070 h 1056130"/>
              <a:gd name="connsiteX5643" fmla="*/ 412731 w 1056130"/>
              <a:gd name="connsiteY5643" fmla="*/ 763534 h 1056130"/>
              <a:gd name="connsiteX5644" fmla="*/ 422140 w 1056130"/>
              <a:gd name="connsiteY5644" fmla="*/ 744716 h 1056130"/>
              <a:gd name="connsiteX5645" fmla="*/ 422908 w 1056130"/>
              <a:gd name="connsiteY5645" fmla="*/ 743660 h 1056130"/>
              <a:gd name="connsiteX5646" fmla="*/ 425308 w 1056130"/>
              <a:gd name="connsiteY5646" fmla="*/ 743180 h 1056130"/>
              <a:gd name="connsiteX5647" fmla="*/ 525449 w 1056130"/>
              <a:gd name="connsiteY5647" fmla="*/ 743180 h 1056130"/>
              <a:gd name="connsiteX5648" fmla="*/ 528113 w 1056130"/>
              <a:gd name="connsiteY5648" fmla="*/ 743756 h 1056130"/>
              <a:gd name="connsiteX5649" fmla="*/ 528713 w 1056130"/>
              <a:gd name="connsiteY5649" fmla="*/ 745340 h 1056130"/>
              <a:gd name="connsiteX5650" fmla="*/ 528209 w 1056130"/>
              <a:gd name="connsiteY5650" fmla="*/ 742052 h 1056130"/>
              <a:gd name="connsiteX5651" fmla="*/ 525809 w 1056130"/>
              <a:gd name="connsiteY5651" fmla="*/ 742652 h 1056130"/>
              <a:gd name="connsiteX5652" fmla="*/ 425837 w 1056130"/>
              <a:gd name="connsiteY5652" fmla="*/ 742652 h 1056130"/>
              <a:gd name="connsiteX5653" fmla="*/ 423436 w 1056130"/>
              <a:gd name="connsiteY5653" fmla="*/ 741908 h 1056130"/>
              <a:gd name="connsiteX5654" fmla="*/ 431093 w 1056130"/>
              <a:gd name="connsiteY5654" fmla="*/ 726690 h 1056130"/>
              <a:gd name="connsiteX5655" fmla="*/ 432317 w 1056130"/>
              <a:gd name="connsiteY5655" fmla="*/ 724697 h 1056130"/>
              <a:gd name="connsiteX5656" fmla="*/ 434718 w 1056130"/>
              <a:gd name="connsiteY5656" fmla="*/ 724193 h 1056130"/>
              <a:gd name="connsiteX5657" fmla="*/ 525377 w 1056130"/>
              <a:gd name="connsiteY5657" fmla="*/ 724193 h 1056130"/>
              <a:gd name="connsiteX5658" fmla="*/ 528041 w 1056130"/>
              <a:gd name="connsiteY5658" fmla="*/ 724769 h 1056130"/>
              <a:gd name="connsiteX5659" fmla="*/ 528641 w 1056130"/>
              <a:gd name="connsiteY5659" fmla="*/ 726642 h 1056130"/>
              <a:gd name="connsiteX5660" fmla="*/ 528641 w 1056130"/>
              <a:gd name="connsiteY5660" fmla="*/ 740179 h 1056130"/>
              <a:gd name="connsiteX5661" fmla="*/ 528209 w 1056130"/>
              <a:gd name="connsiteY5661" fmla="*/ 742052 h 1056130"/>
              <a:gd name="connsiteX5662" fmla="*/ 528209 w 1056130"/>
              <a:gd name="connsiteY5662" fmla="*/ 682044 h 1056130"/>
              <a:gd name="connsiteX5663" fmla="*/ 525809 w 1056130"/>
              <a:gd name="connsiteY5663" fmla="*/ 682044 h 1056130"/>
              <a:gd name="connsiteX5664" fmla="*/ 453416 w 1056130"/>
              <a:gd name="connsiteY5664" fmla="*/ 682044 h 1056130"/>
              <a:gd name="connsiteX5665" fmla="*/ 457688 w 1056130"/>
              <a:gd name="connsiteY5665" fmla="*/ 673571 h 1056130"/>
              <a:gd name="connsiteX5666" fmla="*/ 460089 w 1056130"/>
              <a:gd name="connsiteY5666" fmla="*/ 672995 h 1056130"/>
              <a:gd name="connsiteX5667" fmla="*/ 525737 w 1056130"/>
              <a:gd name="connsiteY5667" fmla="*/ 672995 h 1056130"/>
              <a:gd name="connsiteX5668" fmla="*/ 528137 w 1056130"/>
              <a:gd name="connsiteY5668" fmla="*/ 673595 h 1056130"/>
              <a:gd name="connsiteX5669" fmla="*/ 528305 w 1056130"/>
              <a:gd name="connsiteY5669" fmla="*/ 673739 h 1056130"/>
              <a:gd name="connsiteX5670" fmla="*/ 528233 w 1056130"/>
              <a:gd name="connsiteY5670" fmla="*/ 682044 h 1056130"/>
              <a:gd name="connsiteX5671" fmla="*/ 529913 w 1056130"/>
              <a:gd name="connsiteY5671" fmla="*/ 673715 h 1056130"/>
              <a:gd name="connsiteX5672" fmla="*/ 529913 w 1056130"/>
              <a:gd name="connsiteY5672" fmla="*/ 673715 h 1056130"/>
              <a:gd name="connsiteX5673" fmla="*/ 532314 w 1056130"/>
              <a:gd name="connsiteY5673" fmla="*/ 673091 h 1056130"/>
              <a:gd name="connsiteX5674" fmla="*/ 597986 w 1056130"/>
              <a:gd name="connsiteY5674" fmla="*/ 673091 h 1056130"/>
              <a:gd name="connsiteX5675" fmla="*/ 600386 w 1056130"/>
              <a:gd name="connsiteY5675" fmla="*/ 673667 h 1056130"/>
              <a:gd name="connsiteX5676" fmla="*/ 604491 w 1056130"/>
              <a:gd name="connsiteY5676" fmla="*/ 681804 h 1056130"/>
              <a:gd name="connsiteX5677" fmla="*/ 602090 w 1056130"/>
              <a:gd name="connsiteY5677" fmla="*/ 682140 h 1056130"/>
              <a:gd name="connsiteX5678" fmla="*/ 532002 w 1056130"/>
              <a:gd name="connsiteY5678" fmla="*/ 682140 h 1056130"/>
              <a:gd name="connsiteX5679" fmla="*/ 529913 w 1056130"/>
              <a:gd name="connsiteY5679" fmla="*/ 682140 h 1056130"/>
              <a:gd name="connsiteX5680" fmla="*/ 529913 w 1056130"/>
              <a:gd name="connsiteY5680" fmla="*/ 682140 h 1056130"/>
              <a:gd name="connsiteX5681" fmla="*/ 529937 w 1056130"/>
              <a:gd name="connsiteY5681" fmla="*/ 673715 h 1056130"/>
              <a:gd name="connsiteX5682" fmla="*/ 529289 w 1056130"/>
              <a:gd name="connsiteY5682" fmla="*/ 763414 h 1056130"/>
              <a:gd name="connsiteX5683" fmla="*/ 529289 w 1056130"/>
              <a:gd name="connsiteY5683" fmla="*/ 745628 h 1056130"/>
              <a:gd name="connsiteX5684" fmla="*/ 529913 w 1056130"/>
              <a:gd name="connsiteY5684" fmla="*/ 743756 h 1056130"/>
              <a:gd name="connsiteX5685" fmla="*/ 533058 w 1056130"/>
              <a:gd name="connsiteY5685" fmla="*/ 743180 h 1056130"/>
              <a:gd name="connsiteX5686" fmla="*/ 634038 w 1056130"/>
              <a:gd name="connsiteY5686" fmla="*/ 743180 h 1056130"/>
              <a:gd name="connsiteX5687" fmla="*/ 635166 w 1056130"/>
              <a:gd name="connsiteY5687" fmla="*/ 743780 h 1056130"/>
              <a:gd name="connsiteX5688" fmla="*/ 637087 w 1056130"/>
              <a:gd name="connsiteY5688" fmla="*/ 747188 h 1056130"/>
              <a:gd name="connsiteX5689" fmla="*/ 644720 w 1056130"/>
              <a:gd name="connsiteY5689" fmla="*/ 762478 h 1056130"/>
              <a:gd name="connsiteX5690" fmla="*/ 645968 w 1056130"/>
              <a:gd name="connsiteY5690" fmla="*/ 765190 h 1056130"/>
              <a:gd name="connsiteX5691" fmla="*/ 533154 w 1056130"/>
              <a:gd name="connsiteY5691" fmla="*/ 765190 h 1056130"/>
              <a:gd name="connsiteX5692" fmla="*/ 529985 w 1056130"/>
              <a:gd name="connsiteY5692" fmla="*/ 765190 h 1056130"/>
              <a:gd name="connsiteX5693" fmla="*/ 529985 w 1056130"/>
              <a:gd name="connsiteY5693" fmla="*/ 765190 h 1056130"/>
              <a:gd name="connsiteX5694" fmla="*/ 529313 w 1056130"/>
              <a:gd name="connsiteY5694" fmla="*/ 763414 h 1056130"/>
              <a:gd name="connsiteX5695" fmla="*/ 732138 w 1056130"/>
              <a:gd name="connsiteY5695" fmla="*/ 944709 h 1056130"/>
              <a:gd name="connsiteX5696" fmla="*/ 532914 w 1056130"/>
              <a:gd name="connsiteY5696" fmla="*/ 944709 h 1056130"/>
              <a:gd name="connsiteX5697" fmla="*/ 529481 w 1056130"/>
              <a:gd name="connsiteY5697" fmla="*/ 941156 h 1056130"/>
              <a:gd name="connsiteX5698" fmla="*/ 529481 w 1056130"/>
              <a:gd name="connsiteY5698" fmla="*/ 914561 h 1056130"/>
              <a:gd name="connsiteX5699" fmla="*/ 529625 w 1056130"/>
              <a:gd name="connsiteY5699" fmla="*/ 882445 h 1056130"/>
              <a:gd name="connsiteX5700" fmla="*/ 532194 w 1056130"/>
              <a:gd name="connsiteY5700" fmla="*/ 879925 h 1056130"/>
              <a:gd name="connsiteX5701" fmla="*/ 659145 w 1056130"/>
              <a:gd name="connsiteY5701" fmla="*/ 879925 h 1056130"/>
              <a:gd name="connsiteX5702" fmla="*/ 700502 w 1056130"/>
              <a:gd name="connsiteY5702" fmla="*/ 879925 h 1056130"/>
              <a:gd name="connsiteX5703" fmla="*/ 704319 w 1056130"/>
              <a:gd name="connsiteY5703" fmla="*/ 882325 h 1056130"/>
              <a:gd name="connsiteX5704" fmla="*/ 734227 w 1056130"/>
              <a:gd name="connsiteY5704" fmla="*/ 942332 h 1056130"/>
              <a:gd name="connsiteX5705" fmla="*/ 735403 w 1056130"/>
              <a:gd name="connsiteY5705" fmla="*/ 944733 h 1056130"/>
              <a:gd name="connsiteX5706" fmla="*/ 939716 w 1056130"/>
              <a:gd name="connsiteY5706" fmla="*/ 944709 h 1056130"/>
              <a:gd name="connsiteX5707" fmla="*/ 740083 w 1056130"/>
              <a:gd name="connsiteY5707" fmla="*/ 944709 h 1056130"/>
              <a:gd name="connsiteX5708" fmla="*/ 736123 w 1056130"/>
              <a:gd name="connsiteY5708" fmla="*/ 942308 h 1056130"/>
              <a:gd name="connsiteX5709" fmla="*/ 706287 w 1056130"/>
              <a:gd name="connsiteY5709" fmla="*/ 882301 h 1056130"/>
              <a:gd name="connsiteX5710" fmla="*/ 705303 w 1056130"/>
              <a:gd name="connsiteY5710" fmla="*/ 880309 h 1056130"/>
              <a:gd name="connsiteX5711" fmla="*/ 708471 w 1056130"/>
              <a:gd name="connsiteY5711" fmla="*/ 879997 h 1056130"/>
              <a:gd name="connsiteX5712" fmla="*/ 875988 w 1056130"/>
              <a:gd name="connsiteY5712" fmla="*/ 879997 h 1056130"/>
              <a:gd name="connsiteX5713" fmla="*/ 879733 w 1056130"/>
              <a:gd name="connsiteY5713" fmla="*/ 881365 h 1056130"/>
              <a:gd name="connsiteX5714" fmla="*/ 941660 w 1056130"/>
              <a:gd name="connsiteY5714" fmla="*/ 943460 h 1056130"/>
              <a:gd name="connsiteX5715" fmla="*/ 942500 w 1056130"/>
              <a:gd name="connsiteY5715" fmla="*/ 944421 h 1056130"/>
              <a:gd name="connsiteX5716" fmla="*/ 939740 w 1056130"/>
              <a:gd name="connsiteY5716" fmla="*/ 944709 h 105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</a:cxnLst>
            <a:rect l="l" t="t" r="r" b="b"/>
            <a:pathLst>
              <a:path w="1056130" h="1056130">
                <a:moveTo>
                  <a:pt x="1055722" y="1055122"/>
                </a:moveTo>
                <a:cubicBezTo>
                  <a:pt x="1054817" y="1054481"/>
                  <a:pt x="1054008" y="1053713"/>
                  <a:pt x="1053322" y="1052842"/>
                </a:cubicBezTo>
                <a:lnTo>
                  <a:pt x="1006948" y="1006492"/>
                </a:lnTo>
                <a:cubicBezTo>
                  <a:pt x="987746" y="987177"/>
                  <a:pt x="968464" y="967864"/>
                  <a:pt x="949101" y="948549"/>
                </a:cubicBezTo>
                <a:cubicBezTo>
                  <a:pt x="948422" y="947971"/>
                  <a:pt x="947690" y="947457"/>
                  <a:pt x="946917" y="947013"/>
                </a:cubicBezTo>
                <a:cubicBezTo>
                  <a:pt x="947812" y="946391"/>
                  <a:pt x="948914" y="946142"/>
                  <a:pt x="949989" y="946317"/>
                </a:cubicBezTo>
                <a:lnTo>
                  <a:pt x="1053202" y="946317"/>
                </a:lnTo>
                <a:cubicBezTo>
                  <a:pt x="1054064" y="946168"/>
                  <a:pt x="1054952" y="946250"/>
                  <a:pt x="1055770" y="946557"/>
                </a:cubicBezTo>
                <a:lnTo>
                  <a:pt x="1055770" y="944469"/>
                </a:lnTo>
                <a:cubicBezTo>
                  <a:pt x="1054952" y="944776"/>
                  <a:pt x="1054064" y="944857"/>
                  <a:pt x="1053202" y="944709"/>
                </a:cubicBezTo>
                <a:cubicBezTo>
                  <a:pt x="1018093" y="944709"/>
                  <a:pt x="982986" y="944709"/>
                  <a:pt x="947877" y="944709"/>
                </a:cubicBezTo>
                <a:cubicBezTo>
                  <a:pt x="946113" y="944860"/>
                  <a:pt x="944397" y="944087"/>
                  <a:pt x="943340" y="942668"/>
                </a:cubicBezTo>
                <a:cubicBezTo>
                  <a:pt x="942671" y="941862"/>
                  <a:pt x="941948" y="941101"/>
                  <a:pt x="941180" y="940388"/>
                </a:cubicBezTo>
                <a:lnTo>
                  <a:pt x="884005" y="883237"/>
                </a:lnTo>
                <a:cubicBezTo>
                  <a:pt x="882968" y="882334"/>
                  <a:pt x="882070" y="881283"/>
                  <a:pt x="881341" y="880117"/>
                </a:cubicBezTo>
                <a:cubicBezTo>
                  <a:pt x="882356" y="879838"/>
                  <a:pt x="883415" y="879757"/>
                  <a:pt x="884461" y="879877"/>
                </a:cubicBezTo>
                <a:lnTo>
                  <a:pt x="1032175" y="879877"/>
                </a:lnTo>
                <a:cubicBezTo>
                  <a:pt x="1037960" y="879877"/>
                  <a:pt x="1043769" y="879877"/>
                  <a:pt x="1049554" y="879877"/>
                </a:cubicBezTo>
                <a:cubicBezTo>
                  <a:pt x="1051711" y="879713"/>
                  <a:pt x="1053872" y="880179"/>
                  <a:pt x="1055770" y="881221"/>
                </a:cubicBezTo>
                <a:lnTo>
                  <a:pt x="1055770" y="878076"/>
                </a:lnTo>
                <a:cubicBezTo>
                  <a:pt x="1054426" y="878748"/>
                  <a:pt x="1053370" y="877956"/>
                  <a:pt x="1052410" y="877284"/>
                </a:cubicBezTo>
                <a:lnTo>
                  <a:pt x="1020462" y="855970"/>
                </a:lnTo>
                <a:lnTo>
                  <a:pt x="987434" y="833887"/>
                </a:lnTo>
                <a:cubicBezTo>
                  <a:pt x="986507" y="833433"/>
                  <a:pt x="985689" y="832788"/>
                  <a:pt x="985034" y="831991"/>
                </a:cubicBezTo>
                <a:cubicBezTo>
                  <a:pt x="985955" y="831739"/>
                  <a:pt x="986918" y="831674"/>
                  <a:pt x="987866" y="831799"/>
                </a:cubicBezTo>
                <a:lnTo>
                  <a:pt x="1052890" y="831799"/>
                </a:lnTo>
                <a:lnTo>
                  <a:pt x="1055770" y="831799"/>
                </a:lnTo>
                <a:lnTo>
                  <a:pt x="1055770" y="830214"/>
                </a:lnTo>
                <a:lnTo>
                  <a:pt x="1053154" y="830214"/>
                </a:lnTo>
                <a:cubicBezTo>
                  <a:pt x="1030255" y="830214"/>
                  <a:pt x="1007356" y="830214"/>
                  <a:pt x="984457" y="830214"/>
                </a:cubicBezTo>
                <a:cubicBezTo>
                  <a:pt x="982806" y="830246"/>
                  <a:pt x="981186" y="829758"/>
                  <a:pt x="979825" y="828822"/>
                </a:cubicBezTo>
                <a:cubicBezTo>
                  <a:pt x="964110" y="818261"/>
                  <a:pt x="948364" y="807731"/>
                  <a:pt x="932587" y="797234"/>
                </a:cubicBezTo>
                <a:cubicBezTo>
                  <a:pt x="931867" y="796754"/>
                  <a:pt x="931123" y="796298"/>
                  <a:pt x="930379" y="795842"/>
                </a:cubicBezTo>
                <a:cubicBezTo>
                  <a:pt x="929635" y="795386"/>
                  <a:pt x="930019" y="795002"/>
                  <a:pt x="930595" y="794906"/>
                </a:cubicBezTo>
                <a:cubicBezTo>
                  <a:pt x="931284" y="794793"/>
                  <a:pt x="931985" y="794752"/>
                  <a:pt x="932683" y="794786"/>
                </a:cubicBezTo>
                <a:lnTo>
                  <a:pt x="1055770" y="794786"/>
                </a:lnTo>
                <a:lnTo>
                  <a:pt x="1055770" y="794258"/>
                </a:lnTo>
                <a:lnTo>
                  <a:pt x="929923" y="794258"/>
                </a:lnTo>
                <a:cubicBezTo>
                  <a:pt x="928963" y="794258"/>
                  <a:pt x="927955" y="794522"/>
                  <a:pt x="927162" y="793754"/>
                </a:cubicBezTo>
                <a:cubicBezTo>
                  <a:pt x="917465" y="787256"/>
                  <a:pt x="907775" y="780752"/>
                  <a:pt x="898095" y="774240"/>
                </a:cubicBezTo>
                <a:cubicBezTo>
                  <a:pt x="895191" y="772271"/>
                  <a:pt x="892262" y="770351"/>
                  <a:pt x="889334" y="768383"/>
                </a:cubicBezTo>
                <a:cubicBezTo>
                  <a:pt x="888606" y="768047"/>
                  <a:pt x="888006" y="767483"/>
                  <a:pt x="887630" y="766775"/>
                </a:cubicBezTo>
                <a:lnTo>
                  <a:pt x="1000155" y="766775"/>
                </a:lnTo>
                <a:cubicBezTo>
                  <a:pt x="1001728" y="766772"/>
                  <a:pt x="1003276" y="767151"/>
                  <a:pt x="1004668" y="767879"/>
                </a:cubicBezTo>
                <a:cubicBezTo>
                  <a:pt x="1021518" y="776345"/>
                  <a:pt x="1038375" y="784794"/>
                  <a:pt x="1055242" y="793226"/>
                </a:cubicBezTo>
                <a:cubicBezTo>
                  <a:pt x="1055401" y="793202"/>
                  <a:pt x="1055564" y="793202"/>
                  <a:pt x="1055722" y="793226"/>
                </a:cubicBezTo>
                <a:lnTo>
                  <a:pt x="1055722" y="791642"/>
                </a:lnTo>
                <a:lnTo>
                  <a:pt x="1007188" y="767351"/>
                </a:lnTo>
                <a:lnTo>
                  <a:pt x="1007188" y="766919"/>
                </a:lnTo>
                <a:cubicBezTo>
                  <a:pt x="1007836" y="766919"/>
                  <a:pt x="1008484" y="766799"/>
                  <a:pt x="1009133" y="766799"/>
                </a:cubicBezTo>
                <a:lnTo>
                  <a:pt x="1053850" y="766799"/>
                </a:lnTo>
                <a:cubicBezTo>
                  <a:pt x="1054450" y="766799"/>
                  <a:pt x="1055074" y="766799"/>
                  <a:pt x="1055674" y="766799"/>
                </a:cubicBezTo>
                <a:lnTo>
                  <a:pt x="1055674" y="765214"/>
                </a:lnTo>
                <a:cubicBezTo>
                  <a:pt x="1052170" y="765214"/>
                  <a:pt x="1048665" y="765214"/>
                  <a:pt x="1045161" y="765214"/>
                </a:cubicBezTo>
                <a:lnTo>
                  <a:pt x="1005196" y="765214"/>
                </a:lnTo>
                <a:cubicBezTo>
                  <a:pt x="1003886" y="765298"/>
                  <a:pt x="1002577" y="765032"/>
                  <a:pt x="1001404" y="764446"/>
                </a:cubicBezTo>
                <a:cubicBezTo>
                  <a:pt x="988562" y="757990"/>
                  <a:pt x="975696" y="751605"/>
                  <a:pt x="962855" y="745244"/>
                </a:cubicBezTo>
                <a:cubicBezTo>
                  <a:pt x="962068" y="745026"/>
                  <a:pt x="961395" y="744510"/>
                  <a:pt x="960983" y="743804"/>
                </a:cubicBezTo>
                <a:lnTo>
                  <a:pt x="1055698" y="743804"/>
                </a:lnTo>
                <a:lnTo>
                  <a:pt x="1055698" y="742220"/>
                </a:lnTo>
                <a:lnTo>
                  <a:pt x="959374" y="742220"/>
                </a:lnTo>
                <a:cubicBezTo>
                  <a:pt x="957706" y="742258"/>
                  <a:pt x="956057" y="741879"/>
                  <a:pt x="954574" y="741115"/>
                </a:cubicBezTo>
                <a:cubicBezTo>
                  <a:pt x="944805" y="736147"/>
                  <a:pt x="934987" y="731274"/>
                  <a:pt x="925194" y="726330"/>
                </a:cubicBezTo>
                <a:cubicBezTo>
                  <a:pt x="924457" y="725996"/>
                  <a:pt x="923821" y="725473"/>
                  <a:pt x="923346" y="724817"/>
                </a:cubicBezTo>
                <a:lnTo>
                  <a:pt x="1013261" y="724817"/>
                </a:lnTo>
                <a:cubicBezTo>
                  <a:pt x="1015004" y="724801"/>
                  <a:pt x="1016732" y="725127"/>
                  <a:pt x="1018350" y="725778"/>
                </a:cubicBezTo>
                <a:cubicBezTo>
                  <a:pt x="1030351" y="730698"/>
                  <a:pt x="1042593" y="735523"/>
                  <a:pt x="1054714" y="740371"/>
                </a:cubicBezTo>
                <a:cubicBezTo>
                  <a:pt x="1055026" y="740371"/>
                  <a:pt x="1055362" y="740539"/>
                  <a:pt x="1055698" y="740635"/>
                </a:cubicBezTo>
                <a:lnTo>
                  <a:pt x="1055698" y="739051"/>
                </a:lnTo>
                <a:lnTo>
                  <a:pt x="1021518" y="725298"/>
                </a:lnTo>
                <a:lnTo>
                  <a:pt x="1021638" y="724817"/>
                </a:lnTo>
                <a:lnTo>
                  <a:pt x="1055698" y="724817"/>
                </a:lnTo>
                <a:lnTo>
                  <a:pt x="1055698" y="723257"/>
                </a:lnTo>
                <a:lnTo>
                  <a:pt x="1018614" y="723257"/>
                </a:lnTo>
                <a:cubicBezTo>
                  <a:pt x="1017133" y="723274"/>
                  <a:pt x="1015664" y="722998"/>
                  <a:pt x="1014293" y="722441"/>
                </a:cubicBezTo>
                <a:cubicBezTo>
                  <a:pt x="1004140" y="718313"/>
                  <a:pt x="993963" y="714256"/>
                  <a:pt x="983809" y="710200"/>
                </a:cubicBezTo>
                <a:cubicBezTo>
                  <a:pt x="983137" y="710024"/>
                  <a:pt x="982508" y="709715"/>
                  <a:pt x="981961" y="709288"/>
                </a:cubicBezTo>
                <a:cubicBezTo>
                  <a:pt x="982345" y="708735"/>
                  <a:pt x="982897" y="708951"/>
                  <a:pt x="983353" y="708951"/>
                </a:cubicBezTo>
                <a:lnTo>
                  <a:pt x="1054690" y="708951"/>
                </a:lnTo>
                <a:lnTo>
                  <a:pt x="1055722" y="708951"/>
                </a:lnTo>
                <a:lnTo>
                  <a:pt x="1055722" y="707367"/>
                </a:lnTo>
                <a:lnTo>
                  <a:pt x="1052842" y="707367"/>
                </a:lnTo>
                <a:cubicBezTo>
                  <a:pt x="1028263" y="707367"/>
                  <a:pt x="1003684" y="707367"/>
                  <a:pt x="979105" y="707367"/>
                </a:cubicBezTo>
                <a:cubicBezTo>
                  <a:pt x="977535" y="707382"/>
                  <a:pt x="975977" y="707089"/>
                  <a:pt x="974520" y="706503"/>
                </a:cubicBezTo>
                <a:cubicBezTo>
                  <a:pt x="966479" y="703239"/>
                  <a:pt x="958414" y="700046"/>
                  <a:pt x="950349" y="696902"/>
                </a:cubicBezTo>
                <a:cubicBezTo>
                  <a:pt x="950037" y="696758"/>
                  <a:pt x="949653" y="696662"/>
                  <a:pt x="949293" y="696494"/>
                </a:cubicBezTo>
                <a:lnTo>
                  <a:pt x="949293" y="696494"/>
                </a:lnTo>
                <a:cubicBezTo>
                  <a:pt x="948842" y="696292"/>
                  <a:pt x="948465" y="695956"/>
                  <a:pt x="948213" y="695534"/>
                </a:cubicBezTo>
                <a:lnTo>
                  <a:pt x="1022982" y="695534"/>
                </a:lnTo>
                <a:cubicBezTo>
                  <a:pt x="1024559" y="695531"/>
                  <a:pt x="1026127" y="695800"/>
                  <a:pt x="1027615" y="696326"/>
                </a:cubicBezTo>
                <a:cubicBezTo>
                  <a:pt x="1036400" y="699278"/>
                  <a:pt x="1045233" y="702183"/>
                  <a:pt x="1054018" y="705111"/>
                </a:cubicBezTo>
                <a:cubicBezTo>
                  <a:pt x="1054594" y="705303"/>
                  <a:pt x="1055122" y="705687"/>
                  <a:pt x="1055770" y="705471"/>
                </a:cubicBezTo>
                <a:lnTo>
                  <a:pt x="1055770" y="703887"/>
                </a:lnTo>
                <a:lnTo>
                  <a:pt x="1032103" y="696158"/>
                </a:lnTo>
                <a:lnTo>
                  <a:pt x="1032103" y="695606"/>
                </a:lnTo>
                <a:lnTo>
                  <a:pt x="1055698" y="695462"/>
                </a:lnTo>
                <a:lnTo>
                  <a:pt x="1055698" y="693878"/>
                </a:lnTo>
                <a:lnTo>
                  <a:pt x="1026487" y="693878"/>
                </a:lnTo>
                <a:cubicBezTo>
                  <a:pt x="1025783" y="693858"/>
                  <a:pt x="1025085" y="693729"/>
                  <a:pt x="1024422" y="693494"/>
                </a:cubicBezTo>
                <a:cubicBezTo>
                  <a:pt x="1015613" y="690541"/>
                  <a:pt x="1006804" y="687637"/>
                  <a:pt x="998019" y="684709"/>
                </a:cubicBezTo>
                <a:cubicBezTo>
                  <a:pt x="997702" y="684538"/>
                  <a:pt x="997397" y="684346"/>
                  <a:pt x="997107" y="684132"/>
                </a:cubicBezTo>
                <a:cubicBezTo>
                  <a:pt x="997918" y="683828"/>
                  <a:pt x="998794" y="683736"/>
                  <a:pt x="999651" y="683868"/>
                </a:cubicBezTo>
                <a:lnTo>
                  <a:pt x="1052842" y="683868"/>
                </a:lnTo>
                <a:cubicBezTo>
                  <a:pt x="1053802" y="683868"/>
                  <a:pt x="1054762" y="683868"/>
                  <a:pt x="1055722" y="683868"/>
                </a:cubicBezTo>
                <a:lnTo>
                  <a:pt x="1055722" y="682284"/>
                </a:lnTo>
                <a:cubicBezTo>
                  <a:pt x="1054858" y="682284"/>
                  <a:pt x="1053970" y="682284"/>
                  <a:pt x="1053106" y="682284"/>
                </a:cubicBezTo>
                <a:lnTo>
                  <a:pt x="993315" y="682284"/>
                </a:lnTo>
                <a:cubicBezTo>
                  <a:pt x="991740" y="682311"/>
                  <a:pt x="990173" y="682068"/>
                  <a:pt x="988682" y="681564"/>
                </a:cubicBezTo>
                <a:lnTo>
                  <a:pt x="969000" y="674915"/>
                </a:lnTo>
                <a:cubicBezTo>
                  <a:pt x="968279" y="674704"/>
                  <a:pt x="967631" y="674296"/>
                  <a:pt x="967127" y="673739"/>
                </a:cubicBezTo>
                <a:lnTo>
                  <a:pt x="1030399" y="673739"/>
                </a:lnTo>
                <a:cubicBezTo>
                  <a:pt x="1031203" y="673679"/>
                  <a:pt x="1032012" y="673737"/>
                  <a:pt x="1032799" y="673907"/>
                </a:cubicBezTo>
                <a:cubicBezTo>
                  <a:pt x="1040480" y="676091"/>
                  <a:pt x="1048113" y="678348"/>
                  <a:pt x="1055770" y="680604"/>
                </a:cubicBezTo>
                <a:lnTo>
                  <a:pt x="1055770" y="679020"/>
                </a:lnTo>
                <a:cubicBezTo>
                  <a:pt x="1051306" y="677268"/>
                  <a:pt x="1046601" y="676331"/>
                  <a:pt x="1042065" y="674867"/>
                </a:cubicBezTo>
                <a:cubicBezTo>
                  <a:pt x="1041196" y="674661"/>
                  <a:pt x="1040377" y="674277"/>
                  <a:pt x="1039664" y="673739"/>
                </a:cubicBezTo>
                <a:lnTo>
                  <a:pt x="1055866" y="673739"/>
                </a:lnTo>
                <a:lnTo>
                  <a:pt x="1055866" y="672155"/>
                </a:lnTo>
                <a:lnTo>
                  <a:pt x="1034720" y="672155"/>
                </a:lnTo>
                <a:cubicBezTo>
                  <a:pt x="1033316" y="672165"/>
                  <a:pt x="1031919" y="671977"/>
                  <a:pt x="1030567" y="671603"/>
                </a:cubicBezTo>
                <a:cubicBezTo>
                  <a:pt x="1023942" y="669659"/>
                  <a:pt x="1017294" y="667762"/>
                  <a:pt x="1010669" y="665866"/>
                </a:cubicBezTo>
                <a:cubicBezTo>
                  <a:pt x="1009910" y="665739"/>
                  <a:pt x="1009209" y="665389"/>
                  <a:pt x="1008652" y="664858"/>
                </a:cubicBezTo>
                <a:lnTo>
                  <a:pt x="1052842" y="664858"/>
                </a:lnTo>
                <a:lnTo>
                  <a:pt x="1055722" y="664858"/>
                </a:lnTo>
                <a:lnTo>
                  <a:pt x="1055722" y="663274"/>
                </a:lnTo>
                <a:cubicBezTo>
                  <a:pt x="1053106" y="663274"/>
                  <a:pt x="1050466" y="663274"/>
                  <a:pt x="1047825" y="663274"/>
                </a:cubicBezTo>
                <a:cubicBezTo>
                  <a:pt x="1033248" y="663274"/>
                  <a:pt x="1018679" y="663274"/>
                  <a:pt x="1004116" y="663274"/>
                </a:cubicBezTo>
                <a:cubicBezTo>
                  <a:pt x="1002452" y="663310"/>
                  <a:pt x="1000794" y="663091"/>
                  <a:pt x="999195" y="662626"/>
                </a:cubicBezTo>
                <a:cubicBezTo>
                  <a:pt x="994395" y="661186"/>
                  <a:pt x="989426" y="659817"/>
                  <a:pt x="984553" y="658401"/>
                </a:cubicBezTo>
                <a:cubicBezTo>
                  <a:pt x="983737" y="658185"/>
                  <a:pt x="982921" y="657897"/>
                  <a:pt x="982153" y="657609"/>
                </a:cubicBezTo>
                <a:cubicBezTo>
                  <a:pt x="982945" y="656841"/>
                  <a:pt x="983785" y="657129"/>
                  <a:pt x="984553" y="657129"/>
                </a:cubicBezTo>
                <a:lnTo>
                  <a:pt x="1036160" y="657129"/>
                </a:lnTo>
                <a:cubicBezTo>
                  <a:pt x="1037389" y="657136"/>
                  <a:pt x="1038615" y="657290"/>
                  <a:pt x="1039808" y="657585"/>
                </a:cubicBezTo>
                <a:lnTo>
                  <a:pt x="1055866" y="661618"/>
                </a:lnTo>
                <a:lnTo>
                  <a:pt x="1055866" y="660033"/>
                </a:lnTo>
                <a:lnTo>
                  <a:pt x="1046409" y="657633"/>
                </a:lnTo>
                <a:cubicBezTo>
                  <a:pt x="1049546" y="657208"/>
                  <a:pt x="1052703" y="656959"/>
                  <a:pt x="1055866" y="656889"/>
                </a:cubicBezTo>
                <a:lnTo>
                  <a:pt x="1055866" y="655833"/>
                </a:lnTo>
                <a:cubicBezTo>
                  <a:pt x="1054160" y="655425"/>
                  <a:pt x="1052391" y="655353"/>
                  <a:pt x="1050658" y="655617"/>
                </a:cubicBezTo>
                <a:cubicBezTo>
                  <a:pt x="1042105" y="656083"/>
                  <a:pt x="1033544" y="654952"/>
                  <a:pt x="1025407" y="652281"/>
                </a:cubicBezTo>
                <a:cubicBezTo>
                  <a:pt x="1023246" y="651608"/>
                  <a:pt x="1021014" y="651080"/>
                  <a:pt x="1018830" y="650504"/>
                </a:cubicBezTo>
                <a:cubicBezTo>
                  <a:pt x="1018614" y="650504"/>
                  <a:pt x="1018518" y="650360"/>
                  <a:pt x="1018518" y="650000"/>
                </a:cubicBezTo>
                <a:lnTo>
                  <a:pt x="1052842" y="650000"/>
                </a:lnTo>
                <a:cubicBezTo>
                  <a:pt x="1053802" y="650000"/>
                  <a:pt x="1054762" y="650000"/>
                  <a:pt x="1055722" y="650000"/>
                </a:cubicBezTo>
                <a:lnTo>
                  <a:pt x="1055722" y="648416"/>
                </a:lnTo>
                <a:cubicBezTo>
                  <a:pt x="1050130" y="648416"/>
                  <a:pt x="1044513" y="648416"/>
                  <a:pt x="1038920" y="648416"/>
                </a:cubicBezTo>
                <a:lnTo>
                  <a:pt x="1012397" y="648416"/>
                </a:lnTo>
                <a:cubicBezTo>
                  <a:pt x="1010916" y="648445"/>
                  <a:pt x="1009437" y="648267"/>
                  <a:pt x="1008004" y="647888"/>
                </a:cubicBezTo>
                <a:cubicBezTo>
                  <a:pt x="1003684" y="646736"/>
                  <a:pt x="999339" y="645704"/>
                  <a:pt x="994995" y="644648"/>
                </a:cubicBezTo>
                <a:lnTo>
                  <a:pt x="994203" y="644408"/>
                </a:lnTo>
                <a:cubicBezTo>
                  <a:pt x="994203" y="644408"/>
                  <a:pt x="994011" y="644408"/>
                  <a:pt x="994011" y="644408"/>
                </a:cubicBezTo>
                <a:cubicBezTo>
                  <a:pt x="993766" y="644312"/>
                  <a:pt x="993533" y="644192"/>
                  <a:pt x="993315" y="644048"/>
                </a:cubicBezTo>
                <a:cubicBezTo>
                  <a:pt x="993939" y="643447"/>
                  <a:pt x="994707" y="643759"/>
                  <a:pt x="995403" y="643759"/>
                </a:cubicBezTo>
                <a:lnTo>
                  <a:pt x="1039520" y="643759"/>
                </a:lnTo>
                <a:cubicBezTo>
                  <a:pt x="1042765" y="644033"/>
                  <a:pt x="1045979" y="644602"/>
                  <a:pt x="1049121" y="645464"/>
                </a:cubicBezTo>
                <a:cubicBezTo>
                  <a:pt x="1051354" y="645848"/>
                  <a:pt x="1053586" y="646376"/>
                  <a:pt x="1055794" y="646856"/>
                </a:cubicBezTo>
                <a:lnTo>
                  <a:pt x="1055794" y="645080"/>
                </a:lnTo>
                <a:cubicBezTo>
                  <a:pt x="1053999" y="644955"/>
                  <a:pt x="1052256" y="644412"/>
                  <a:pt x="1050706" y="643495"/>
                </a:cubicBezTo>
                <a:lnTo>
                  <a:pt x="1055794" y="643495"/>
                </a:lnTo>
                <a:lnTo>
                  <a:pt x="1055794" y="641911"/>
                </a:lnTo>
                <a:cubicBezTo>
                  <a:pt x="1045780" y="642677"/>
                  <a:pt x="1035716" y="641419"/>
                  <a:pt x="1026199" y="638215"/>
                </a:cubicBezTo>
                <a:lnTo>
                  <a:pt x="1055794" y="638215"/>
                </a:lnTo>
                <a:lnTo>
                  <a:pt x="1055794" y="636631"/>
                </a:lnTo>
                <a:cubicBezTo>
                  <a:pt x="1047225" y="636631"/>
                  <a:pt x="1038680" y="636631"/>
                  <a:pt x="1030111" y="636631"/>
                </a:cubicBezTo>
                <a:cubicBezTo>
                  <a:pt x="1023222" y="637017"/>
                  <a:pt x="1016312" y="636484"/>
                  <a:pt x="1009565" y="635046"/>
                </a:cubicBezTo>
                <a:cubicBezTo>
                  <a:pt x="1008965" y="635229"/>
                  <a:pt x="1008312" y="635073"/>
                  <a:pt x="1007860" y="634638"/>
                </a:cubicBezTo>
                <a:lnTo>
                  <a:pt x="1007620" y="634518"/>
                </a:lnTo>
                <a:lnTo>
                  <a:pt x="1007380" y="634518"/>
                </a:lnTo>
                <a:cubicBezTo>
                  <a:pt x="1006797" y="634658"/>
                  <a:pt x="1006185" y="634497"/>
                  <a:pt x="1005748" y="634086"/>
                </a:cubicBezTo>
                <a:lnTo>
                  <a:pt x="1004884" y="633918"/>
                </a:lnTo>
                <a:lnTo>
                  <a:pt x="1004884" y="633918"/>
                </a:lnTo>
                <a:cubicBezTo>
                  <a:pt x="1004255" y="634144"/>
                  <a:pt x="1003549" y="633964"/>
                  <a:pt x="1003108" y="633462"/>
                </a:cubicBezTo>
                <a:lnTo>
                  <a:pt x="1002964" y="633342"/>
                </a:lnTo>
                <a:lnTo>
                  <a:pt x="1002796" y="633342"/>
                </a:lnTo>
                <a:cubicBezTo>
                  <a:pt x="1002556" y="633342"/>
                  <a:pt x="1002220" y="633342"/>
                  <a:pt x="1002076" y="633150"/>
                </a:cubicBezTo>
                <a:cubicBezTo>
                  <a:pt x="1001932" y="632958"/>
                  <a:pt x="1002076" y="632478"/>
                  <a:pt x="1002388" y="632430"/>
                </a:cubicBezTo>
                <a:cubicBezTo>
                  <a:pt x="1003091" y="632394"/>
                  <a:pt x="1003797" y="632394"/>
                  <a:pt x="1004500" y="632430"/>
                </a:cubicBezTo>
                <a:lnTo>
                  <a:pt x="1043025" y="632430"/>
                </a:lnTo>
                <a:cubicBezTo>
                  <a:pt x="1043961" y="632430"/>
                  <a:pt x="1044945" y="632190"/>
                  <a:pt x="1045785" y="632886"/>
                </a:cubicBezTo>
                <a:lnTo>
                  <a:pt x="1046649" y="633030"/>
                </a:lnTo>
                <a:lnTo>
                  <a:pt x="1046649" y="633030"/>
                </a:lnTo>
                <a:cubicBezTo>
                  <a:pt x="1047268" y="632838"/>
                  <a:pt x="1047941" y="632985"/>
                  <a:pt x="1048425" y="633414"/>
                </a:cubicBezTo>
                <a:lnTo>
                  <a:pt x="1049290" y="633558"/>
                </a:lnTo>
                <a:lnTo>
                  <a:pt x="1049290" y="633558"/>
                </a:lnTo>
                <a:cubicBezTo>
                  <a:pt x="1049909" y="633366"/>
                  <a:pt x="1050581" y="633513"/>
                  <a:pt x="1051066" y="633942"/>
                </a:cubicBezTo>
                <a:lnTo>
                  <a:pt x="1051906" y="634086"/>
                </a:lnTo>
                <a:lnTo>
                  <a:pt x="1051906" y="634086"/>
                </a:lnTo>
                <a:cubicBezTo>
                  <a:pt x="1052525" y="633894"/>
                  <a:pt x="1053197" y="634041"/>
                  <a:pt x="1053682" y="634470"/>
                </a:cubicBezTo>
                <a:cubicBezTo>
                  <a:pt x="1054402" y="634662"/>
                  <a:pt x="1055002" y="635214"/>
                  <a:pt x="1055794" y="635070"/>
                </a:cubicBezTo>
                <a:lnTo>
                  <a:pt x="1055794" y="633486"/>
                </a:lnTo>
                <a:cubicBezTo>
                  <a:pt x="1055530" y="633510"/>
                  <a:pt x="1055266" y="633510"/>
                  <a:pt x="1055002" y="633486"/>
                </a:cubicBezTo>
                <a:cubicBezTo>
                  <a:pt x="1054594" y="633486"/>
                  <a:pt x="1054018" y="633486"/>
                  <a:pt x="1054138" y="632838"/>
                </a:cubicBezTo>
                <a:cubicBezTo>
                  <a:pt x="1054258" y="632190"/>
                  <a:pt x="1054666" y="632454"/>
                  <a:pt x="1055002" y="632430"/>
                </a:cubicBezTo>
                <a:lnTo>
                  <a:pt x="1055794" y="632430"/>
                </a:lnTo>
                <a:lnTo>
                  <a:pt x="1055794" y="631902"/>
                </a:lnTo>
                <a:lnTo>
                  <a:pt x="1047681" y="631902"/>
                </a:lnTo>
                <a:cubicBezTo>
                  <a:pt x="1046853" y="632044"/>
                  <a:pt x="1046001" y="631880"/>
                  <a:pt x="1045281" y="631446"/>
                </a:cubicBezTo>
                <a:lnTo>
                  <a:pt x="1044441" y="631278"/>
                </a:lnTo>
                <a:lnTo>
                  <a:pt x="1044441" y="631278"/>
                </a:lnTo>
                <a:cubicBezTo>
                  <a:pt x="1043814" y="631480"/>
                  <a:pt x="1043130" y="631333"/>
                  <a:pt x="1042641" y="630894"/>
                </a:cubicBezTo>
                <a:lnTo>
                  <a:pt x="1041825" y="630774"/>
                </a:lnTo>
                <a:lnTo>
                  <a:pt x="1041825" y="630774"/>
                </a:lnTo>
                <a:cubicBezTo>
                  <a:pt x="1041193" y="630963"/>
                  <a:pt x="1040512" y="630810"/>
                  <a:pt x="1040024" y="630366"/>
                </a:cubicBezTo>
                <a:lnTo>
                  <a:pt x="1039184" y="630246"/>
                </a:lnTo>
                <a:lnTo>
                  <a:pt x="1039184" y="630246"/>
                </a:lnTo>
                <a:cubicBezTo>
                  <a:pt x="1038555" y="630445"/>
                  <a:pt x="1037866" y="630289"/>
                  <a:pt x="1037384" y="629838"/>
                </a:cubicBezTo>
                <a:lnTo>
                  <a:pt x="1036544" y="629718"/>
                </a:lnTo>
                <a:lnTo>
                  <a:pt x="1036544" y="629718"/>
                </a:lnTo>
                <a:cubicBezTo>
                  <a:pt x="1035917" y="629910"/>
                  <a:pt x="1035238" y="629763"/>
                  <a:pt x="1034744" y="629334"/>
                </a:cubicBezTo>
                <a:lnTo>
                  <a:pt x="1032823" y="628614"/>
                </a:lnTo>
                <a:lnTo>
                  <a:pt x="1032823" y="628278"/>
                </a:lnTo>
                <a:lnTo>
                  <a:pt x="1055818" y="628278"/>
                </a:lnTo>
                <a:lnTo>
                  <a:pt x="1055818" y="626693"/>
                </a:lnTo>
                <a:cubicBezTo>
                  <a:pt x="1046817" y="626693"/>
                  <a:pt x="1037792" y="626693"/>
                  <a:pt x="1028767" y="626861"/>
                </a:cubicBezTo>
                <a:cubicBezTo>
                  <a:pt x="1023520" y="626809"/>
                  <a:pt x="1018294" y="626172"/>
                  <a:pt x="1013189" y="624965"/>
                </a:cubicBezTo>
                <a:cubicBezTo>
                  <a:pt x="1012649" y="624850"/>
                  <a:pt x="1012162" y="624564"/>
                  <a:pt x="1011797" y="624149"/>
                </a:cubicBezTo>
                <a:lnTo>
                  <a:pt x="1014485" y="624149"/>
                </a:lnTo>
                <a:cubicBezTo>
                  <a:pt x="1024902" y="624149"/>
                  <a:pt x="1035320" y="624149"/>
                  <a:pt x="1045689" y="624149"/>
                </a:cubicBezTo>
                <a:cubicBezTo>
                  <a:pt x="1049098" y="624255"/>
                  <a:pt x="1052482" y="624761"/>
                  <a:pt x="1055770" y="625661"/>
                </a:cubicBezTo>
                <a:lnTo>
                  <a:pt x="1055770" y="622517"/>
                </a:lnTo>
                <a:cubicBezTo>
                  <a:pt x="1054114" y="622517"/>
                  <a:pt x="1052434" y="622517"/>
                  <a:pt x="1050778" y="622517"/>
                </a:cubicBezTo>
                <a:cubicBezTo>
                  <a:pt x="1049121" y="622517"/>
                  <a:pt x="1049049" y="622061"/>
                  <a:pt x="1049170" y="620837"/>
                </a:cubicBezTo>
                <a:cubicBezTo>
                  <a:pt x="1049205" y="620309"/>
                  <a:pt x="1049205" y="619780"/>
                  <a:pt x="1049170" y="619252"/>
                </a:cubicBezTo>
                <a:lnTo>
                  <a:pt x="1049170" y="580272"/>
                </a:lnTo>
                <a:cubicBezTo>
                  <a:pt x="1049170" y="579672"/>
                  <a:pt x="1049170" y="579047"/>
                  <a:pt x="1049170" y="578447"/>
                </a:cubicBezTo>
                <a:cubicBezTo>
                  <a:pt x="1049170" y="577439"/>
                  <a:pt x="1049530" y="577079"/>
                  <a:pt x="1050538" y="577031"/>
                </a:cubicBezTo>
                <a:cubicBezTo>
                  <a:pt x="1052278" y="577192"/>
                  <a:pt x="1054030" y="577110"/>
                  <a:pt x="1055746" y="576791"/>
                </a:cubicBezTo>
                <a:lnTo>
                  <a:pt x="1055746" y="575735"/>
                </a:lnTo>
                <a:cubicBezTo>
                  <a:pt x="1054037" y="575416"/>
                  <a:pt x="1052292" y="575334"/>
                  <a:pt x="1050562" y="575495"/>
                </a:cubicBezTo>
                <a:cubicBezTo>
                  <a:pt x="1049554" y="575495"/>
                  <a:pt x="1049098" y="575111"/>
                  <a:pt x="1049170" y="574103"/>
                </a:cubicBezTo>
                <a:cubicBezTo>
                  <a:pt x="1049170" y="573575"/>
                  <a:pt x="1049170" y="573047"/>
                  <a:pt x="1049170" y="572519"/>
                </a:cubicBezTo>
                <a:lnTo>
                  <a:pt x="1049170" y="533010"/>
                </a:lnTo>
                <a:cubicBezTo>
                  <a:pt x="1049170" y="532482"/>
                  <a:pt x="1049170" y="531954"/>
                  <a:pt x="1049170" y="531450"/>
                </a:cubicBezTo>
                <a:cubicBezTo>
                  <a:pt x="1049049" y="530249"/>
                  <a:pt x="1049434" y="529673"/>
                  <a:pt x="1050754" y="529745"/>
                </a:cubicBezTo>
                <a:cubicBezTo>
                  <a:pt x="1052074" y="529817"/>
                  <a:pt x="1054090" y="529745"/>
                  <a:pt x="1055746" y="529745"/>
                </a:cubicBezTo>
                <a:lnTo>
                  <a:pt x="1055746" y="528161"/>
                </a:lnTo>
                <a:cubicBezTo>
                  <a:pt x="1054090" y="528161"/>
                  <a:pt x="1052410" y="528161"/>
                  <a:pt x="1050754" y="528161"/>
                </a:cubicBezTo>
                <a:cubicBezTo>
                  <a:pt x="1049098" y="528161"/>
                  <a:pt x="1049049" y="527681"/>
                  <a:pt x="1049170" y="526481"/>
                </a:cubicBezTo>
                <a:cubicBezTo>
                  <a:pt x="1049170" y="525953"/>
                  <a:pt x="1049170" y="525425"/>
                  <a:pt x="1049170" y="524897"/>
                </a:cubicBezTo>
                <a:lnTo>
                  <a:pt x="1049170" y="485556"/>
                </a:lnTo>
                <a:cubicBezTo>
                  <a:pt x="1049170" y="485028"/>
                  <a:pt x="1049170" y="484500"/>
                  <a:pt x="1049170" y="483996"/>
                </a:cubicBezTo>
                <a:cubicBezTo>
                  <a:pt x="1049170" y="482988"/>
                  <a:pt x="1049554" y="482628"/>
                  <a:pt x="1050562" y="482604"/>
                </a:cubicBezTo>
                <a:cubicBezTo>
                  <a:pt x="1052295" y="482767"/>
                  <a:pt x="1054040" y="482678"/>
                  <a:pt x="1055746" y="482340"/>
                </a:cubicBezTo>
                <a:lnTo>
                  <a:pt x="1055746" y="481307"/>
                </a:lnTo>
                <a:cubicBezTo>
                  <a:pt x="1054033" y="480967"/>
                  <a:pt x="1052278" y="480878"/>
                  <a:pt x="1050538" y="481043"/>
                </a:cubicBezTo>
                <a:cubicBezTo>
                  <a:pt x="1049530" y="481043"/>
                  <a:pt x="1049098" y="480659"/>
                  <a:pt x="1049170" y="479651"/>
                </a:cubicBezTo>
                <a:cubicBezTo>
                  <a:pt x="1049170" y="479123"/>
                  <a:pt x="1049170" y="478595"/>
                  <a:pt x="1049170" y="478067"/>
                </a:cubicBezTo>
                <a:lnTo>
                  <a:pt x="1049170" y="438342"/>
                </a:lnTo>
                <a:cubicBezTo>
                  <a:pt x="1049193" y="437910"/>
                  <a:pt x="1049193" y="437478"/>
                  <a:pt x="1049170" y="437046"/>
                </a:cubicBezTo>
                <a:cubicBezTo>
                  <a:pt x="1049049" y="435822"/>
                  <a:pt x="1049482" y="435270"/>
                  <a:pt x="1050778" y="435342"/>
                </a:cubicBezTo>
                <a:cubicBezTo>
                  <a:pt x="1052074" y="435414"/>
                  <a:pt x="1054114" y="435342"/>
                  <a:pt x="1055770" y="435342"/>
                </a:cubicBezTo>
                <a:lnTo>
                  <a:pt x="1055770" y="433854"/>
                </a:lnTo>
                <a:lnTo>
                  <a:pt x="1050970" y="433854"/>
                </a:lnTo>
                <a:cubicBezTo>
                  <a:pt x="1049170" y="433854"/>
                  <a:pt x="1049170" y="433854"/>
                  <a:pt x="1049121" y="431909"/>
                </a:cubicBezTo>
                <a:cubicBezTo>
                  <a:pt x="1049121" y="431573"/>
                  <a:pt x="1049121" y="431213"/>
                  <a:pt x="1049121" y="430853"/>
                </a:cubicBezTo>
                <a:lnTo>
                  <a:pt x="1049121" y="391104"/>
                </a:lnTo>
                <a:cubicBezTo>
                  <a:pt x="1049121" y="390768"/>
                  <a:pt x="1049121" y="390408"/>
                  <a:pt x="1049121" y="390072"/>
                </a:cubicBezTo>
                <a:cubicBezTo>
                  <a:pt x="1049121" y="388176"/>
                  <a:pt x="1049121" y="388176"/>
                  <a:pt x="1050970" y="388128"/>
                </a:cubicBezTo>
                <a:lnTo>
                  <a:pt x="1055770" y="388128"/>
                </a:lnTo>
                <a:lnTo>
                  <a:pt x="1055770" y="386544"/>
                </a:lnTo>
                <a:cubicBezTo>
                  <a:pt x="1054114" y="386544"/>
                  <a:pt x="1052434" y="386544"/>
                  <a:pt x="1050778" y="386664"/>
                </a:cubicBezTo>
                <a:cubicBezTo>
                  <a:pt x="1049121" y="386784"/>
                  <a:pt x="1049073" y="386160"/>
                  <a:pt x="1049170" y="384960"/>
                </a:cubicBezTo>
                <a:cubicBezTo>
                  <a:pt x="1049265" y="383759"/>
                  <a:pt x="1049170" y="383015"/>
                  <a:pt x="1049170" y="382055"/>
                </a:cubicBezTo>
                <a:lnTo>
                  <a:pt x="1049170" y="344298"/>
                </a:lnTo>
                <a:cubicBezTo>
                  <a:pt x="1049205" y="343780"/>
                  <a:pt x="1049205" y="343257"/>
                  <a:pt x="1049170" y="342738"/>
                </a:cubicBezTo>
                <a:cubicBezTo>
                  <a:pt x="1049049" y="341514"/>
                  <a:pt x="1049458" y="340938"/>
                  <a:pt x="1050778" y="341034"/>
                </a:cubicBezTo>
                <a:cubicBezTo>
                  <a:pt x="1052098" y="341130"/>
                  <a:pt x="1054114" y="341034"/>
                  <a:pt x="1055770" y="341034"/>
                </a:cubicBezTo>
                <a:lnTo>
                  <a:pt x="1055770" y="339450"/>
                </a:lnTo>
                <a:lnTo>
                  <a:pt x="1051306" y="339450"/>
                </a:lnTo>
                <a:cubicBezTo>
                  <a:pt x="1049217" y="339450"/>
                  <a:pt x="1049217" y="339450"/>
                  <a:pt x="1049193" y="337218"/>
                </a:cubicBezTo>
                <a:cubicBezTo>
                  <a:pt x="1049193" y="336954"/>
                  <a:pt x="1049193" y="336714"/>
                  <a:pt x="1049193" y="336450"/>
                </a:cubicBezTo>
                <a:lnTo>
                  <a:pt x="1049193" y="296725"/>
                </a:lnTo>
                <a:cubicBezTo>
                  <a:pt x="1049193" y="296461"/>
                  <a:pt x="1049193" y="296197"/>
                  <a:pt x="1049193" y="295933"/>
                </a:cubicBezTo>
                <a:cubicBezTo>
                  <a:pt x="1049193" y="293748"/>
                  <a:pt x="1049193" y="293724"/>
                  <a:pt x="1051306" y="293724"/>
                </a:cubicBezTo>
                <a:cubicBezTo>
                  <a:pt x="1052794" y="293724"/>
                  <a:pt x="1054282" y="293724"/>
                  <a:pt x="1055770" y="293724"/>
                </a:cubicBezTo>
                <a:lnTo>
                  <a:pt x="1055770" y="292236"/>
                </a:lnTo>
                <a:cubicBezTo>
                  <a:pt x="1054114" y="292236"/>
                  <a:pt x="1052434" y="292236"/>
                  <a:pt x="1050778" y="292236"/>
                </a:cubicBezTo>
                <a:cubicBezTo>
                  <a:pt x="1049121" y="292236"/>
                  <a:pt x="1049073" y="291732"/>
                  <a:pt x="1049193" y="290532"/>
                </a:cubicBezTo>
                <a:cubicBezTo>
                  <a:pt x="1049193" y="290004"/>
                  <a:pt x="1049193" y="289476"/>
                  <a:pt x="1049193" y="288972"/>
                </a:cubicBezTo>
                <a:lnTo>
                  <a:pt x="1049193" y="249511"/>
                </a:lnTo>
                <a:cubicBezTo>
                  <a:pt x="1049193" y="248983"/>
                  <a:pt x="1049193" y="248455"/>
                  <a:pt x="1049193" y="247927"/>
                </a:cubicBezTo>
                <a:cubicBezTo>
                  <a:pt x="1049193" y="246918"/>
                  <a:pt x="1049578" y="246558"/>
                  <a:pt x="1050586" y="246534"/>
                </a:cubicBezTo>
                <a:cubicBezTo>
                  <a:pt x="1052316" y="246695"/>
                  <a:pt x="1054061" y="246614"/>
                  <a:pt x="1055770" y="246294"/>
                </a:cubicBezTo>
                <a:lnTo>
                  <a:pt x="1055770" y="245238"/>
                </a:lnTo>
                <a:cubicBezTo>
                  <a:pt x="1054054" y="244907"/>
                  <a:pt x="1052299" y="244825"/>
                  <a:pt x="1050562" y="244998"/>
                </a:cubicBezTo>
                <a:cubicBezTo>
                  <a:pt x="1049554" y="244998"/>
                  <a:pt x="1049121" y="244590"/>
                  <a:pt x="1049193" y="243582"/>
                </a:cubicBezTo>
                <a:cubicBezTo>
                  <a:pt x="1049193" y="243054"/>
                  <a:pt x="1049193" y="242526"/>
                  <a:pt x="1049193" y="241998"/>
                </a:cubicBezTo>
                <a:lnTo>
                  <a:pt x="1049193" y="202297"/>
                </a:lnTo>
                <a:cubicBezTo>
                  <a:pt x="1049217" y="201857"/>
                  <a:pt x="1049217" y="201417"/>
                  <a:pt x="1049193" y="200977"/>
                </a:cubicBezTo>
                <a:cubicBezTo>
                  <a:pt x="1049073" y="199753"/>
                  <a:pt x="1049506" y="199201"/>
                  <a:pt x="1050802" y="199297"/>
                </a:cubicBezTo>
                <a:cubicBezTo>
                  <a:pt x="1052098" y="199393"/>
                  <a:pt x="1054138" y="199297"/>
                  <a:pt x="1055794" y="199297"/>
                </a:cubicBezTo>
                <a:lnTo>
                  <a:pt x="1055794" y="197712"/>
                </a:lnTo>
                <a:lnTo>
                  <a:pt x="1050994" y="197712"/>
                </a:lnTo>
                <a:cubicBezTo>
                  <a:pt x="1049193" y="197712"/>
                  <a:pt x="1049193" y="197712"/>
                  <a:pt x="1049145" y="195768"/>
                </a:cubicBezTo>
                <a:cubicBezTo>
                  <a:pt x="1049145" y="195408"/>
                  <a:pt x="1049145" y="195048"/>
                  <a:pt x="1049145" y="194712"/>
                </a:cubicBezTo>
                <a:lnTo>
                  <a:pt x="1049145" y="155059"/>
                </a:lnTo>
                <a:cubicBezTo>
                  <a:pt x="1049145" y="154699"/>
                  <a:pt x="1049145" y="154363"/>
                  <a:pt x="1049145" y="154003"/>
                </a:cubicBezTo>
                <a:cubicBezTo>
                  <a:pt x="1049145" y="152107"/>
                  <a:pt x="1049145" y="152107"/>
                  <a:pt x="1050994" y="152059"/>
                </a:cubicBezTo>
                <a:lnTo>
                  <a:pt x="1055794" y="152059"/>
                </a:lnTo>
                <a:lnTo>
                  <a:pt x="1055794" y="150499"/>
                </a:lnTo>
                <a:cubicBezTo>
                  <a:pt x="1054138" y="150499"/>
                  <a:pt x="1052458" y="150499"/>
                  <a:pt x="1050802" y="150499"/>
                </a:cubicBezTo>
                <a:cubicBezTo>
                  <a:pt x="1049145" y="150499"/>
                  <a:pt x="1049098" y="150019"/>
                  <a:pt x="1049193" y="148794"/>
                </a:cubicBezTo>
                <a:cubicBezTo>
                  <a:pt x="1049290" y="147570"/>
                  <a:pt x="1049193" y="146874"/>
                  <a:pt x="1049193" y="145914"/>
                </a:cubicBezTo>
                <a:lnTo>
                  <a:pt x="1049193" y="108253"/>
                </a:lnTo>
                <a:cubicBezTo>
                  <a:pt x="1049230" y="107726"/>
                  <a:pt x="1049230" y="107197"/>
                  <a:pt x="1049193" y="106669"/>
                </a:cubicBezTo>
                <a:cubicBezTo>
                  <a:pt x="1049073" y="105445"/>
                  <a:pt x="1049482" y="104893"/>
                  <a:pt x="1050802" y="104965"/>
                </a:cubicBezTo>
                <a:cubicBezTo>
                  <a:pt x="1052122" y="105037"/>
                  <a:pt x="1054138" y="104965"/>
                  <a:pt x="1055794" y="105085"/>
                </a:cubicBezTo>
                <a:lnTo>
                  <a:pt x="1055794" y="103501"/>
                </a:lnTo>
                <a:lnTo>
                  <a:pt x="1051594" y="103501"/>
                </a:lnTo>
                <a:cubicBezTo>
                  <a:pt x="1049482" y="103501"/>
                  <a:pt x="1049193" y="104029"/>
                  <a:pt x="1049193" y="101100"/>
                </a:cubicBezTo>
                <a:lnTo>
                  <a:pt x="1049193" y="59863"/>
                </a:lnTo>
                <a:cubicBezTo>
                  <a:pt x="1049193" y="57679"/>
                  <a:pt x="1049193" y="57679"/>
                  <a:pt x="1051306" y="57655"/>
                </a:cubicBezTo>
                <a:lnTo>
                  <a:pt x="1055770" y="57655"/>
                </a:lnTo>
                <a:lnTo>
                  <a:pt x="1055770" y="56071"/>
                </a:lnTo>
                <a:cubicBezTo>
                  <a:pt x="1054114" y="56071"/>
                  <a:pt x="1052434" y="56071"/>
                  <a:pt x="1050778" y="56071"/>
                </a:cubicBezTo>
                <a:cubicBezTo>
                  <a:pt x="1049121" y="56071"/>
                  <a:pt x="1049073" y="55591"/>
                  <a:pt x="1049193" y="54391"/>
                </a:cubicBezTo>
                <a:cubicBezTo>
                  <a:pt x="1049193" y="53863"/>
                  <a:pt x="1049193" y="53335"/>
                  <a:pt x="1049193" y="52807"/>
                </a:cubicBezTo>
                <a:lnTo>
                  <a:pt x="1049193" y="13442"/>
                </a:lnTo>
                <a:cubicBezTo>
                  <a:pt x="1049193" y="12914"/>
                  <a:pt x="1049193" y="12386"/>
                  <a:pt x="1049193" y="11857"/>
                </a:cubicBezTo>
                <a:cubicBezTo>
                  <a:pt x="1049193" y="10849"/>
                  <a:pt x="1049578" y="10513"/>
                  <a:pt x="1050586" y="10465"/>
                </a:cubicBezTo>
                <a:cubicBezTo>
                  <a:pt x="1052316" y="10650"/>
                  <a:pt x="1054064" y="10569"/>
                  <a:pt x="1055770" y="10225"/>
                </a:cubicBezTo>
                <a:lnTo>
                  <a:pt x="1055770" y="9169"/>
                </a:lnTo>
                <a:cubicBezTo>
                  <a:pt x="1054035" y="8869"/>
                  <a:pt x="1052266" y="8812"/>
                  <a:pt x="1050514" y="9001"/>
                </a:cubicBezTo>
                <a:cubicBezTo>
                  <a:pt x="1049506" y="9001"/>
                  <a:pt x="1049145" y="8593"/>
                  <a:pt x="1049098" y="7585"/>
                </a:cubicBezTo>
                <a:cubicBezTo>
                  <a:pt x="1049258" y="5655"/>
                  <a:pt x="1049186" y="3713"/>
                  <a:pt x="1048881" y="1800"/>
                </a:cubicBezTo>
                <a:lnTo>
                  <a:pt x="1047825" y="1800"/>
                </a:lnTo>
                <a:cubicBezTo>
                  <a:pt x="1047506" y="3695"/>
                  <a:pt x="1047424" y="5622"/>
                  <a:pt x="1047585" y="7537"/>
                </a:cubicBezTo>
                <a:cubicBezTo>
                  <a:pt x="1047585" y="8521"/>
                  <a:pt x="1047201" y="8977"/>
                  <a:pt x="1046193" y="8929"/>
                </a:cubicBezTo>
                <a:cubicBezTo>
                  <a:pt x="1045754" y="8905"/>
                  <a:pt x="1045312" y="8905"/>
                  <a:pt x="1044873" y="8929"/>
                </a:cubicBezTo>
                <a:lnTo>
                  <a:pt x="1003636" y="8929"/>
                </a:lnTo>
                <a:cubicBezTo>
                  <a:pt x="1002436" y="9073"/>
                  <a:pt x="1001884" y="8665"/>
                  <a:pt x="1001956" y="7345"/>
                </a:cubicBezTo>
                <a:cubicBezTo>
                  <a:pt x="1001956" y="5497"/>
                  <a:pt x="1001956" y="3672"/>
                  <a:pt x="1001956" y="1824"/>
                </a:cubicBezTo>
                <a:lnTo>
                  <a:pt x="1000395" y="1824"/>
                </a:lnTo>
                <a:cubicBezTo>
                  <a:pt x="1000395" y="3672"/>
                  <a:pt x="1000395" y="5497"/>
                  <a:pt x="1000395" y="7345"/>
                </a:cubicBezTo>
                <a:cubicBezTo>
                  <a:pt x="1000395" y="8665"/>
                  <a:pt x="999915" y="9049"/>
                  <a:pt x="998715" y="8953"/>
                </a:cubicBezTo>
                <a:cubicBezTo>
                  <a:pt x="998187" y="8953"/>
                  <a:pt x="997659" y="8953"/>
                  <a:pt x="997131" y="8953"/>
                </a:cubicBezTo>
                <a:lnTo>
                  <a:pt x="957766" y="8953"/>
                </a:lnTo>
                <a:cubicBezTo>
                  <a:pt x="957238" y="8953"/>
                  <a:pt x="956710" y="8953"/>
                  <a:pt x="956206" y="8953"/>
                </a:cubicBezTo>
                <a:cubicBezTo>
                  <a:pt x="955174" y="8953"/>
                  <a:pt x="954838" y="8545"/>
                  <a:pt x="954814" y="7561"/>
                </a:cubicBezTo>
                <a:cubicBezTo>
                  <a:pt x="954967" y="5637"/>
                  <a:pt x="954879" y="3702"/>
                  <a:pt x="954550" y="1800"/>
                </a:cubicBezTo>
                <a:lnTo>
                  <a:pt x="953494" y="1800"/>
                </a:lnTo>
                <a:cubicBezTo>
                  <a:pt x="953186" y="3696"/>
                  <a:pt x="953105" y="5622"/>
                  <a:pt x="953254" y="7537"/>
                </a:cubicBezTo>
                <a:cubicBezTo>
                  <a:pt x="953254" y="8545"/>
                  <a:pt x="952870" y="8977"/>
                  <a:pt x="951861" y="8929"/>
                </a:cubicBezTo>
                <a:cubicBezTo>
                  <a:pt x="951333" y="8929"/>
                  <a:pt x="950805" y="8929"/>
                  <a:pt x="950277" y="8929"/>
                </a:cubicBezTo>
                <a:lnTo>
                  <a:pt x="910552" y="8929"/>
                </a:lnTo>
                <a:cubicBezTo>
                  <a:pt x="910096" y="8927"/>
                  <a:pt x="909638" y="8951"/>
                  <a:pt x="909184" y="9001"/>
                </a:cubicBezTo>
                <a:cubicBezTo>
                  <a:pt x="907984" y="9145"/>
                  <a:pt x="907432" y="8689"/>
                  <a:pt x="907504" y="7393"/>
                </a:cubicBezTo>
                <a:cubicBezTo>
                  <a:pt x="907624" y="5545"/>
                  <a:pt x="907504" y="3720"/>
                  <a:pt x="907624" y="1872"/>
                </a:cubicBezTo>
                <a:lnTo>
                  <a:pt x="906040" y="1872"/>
                </a:lnTo>
                <a:cubicBezTo>
                  <a:pt x="906040" y="3528"/>
                  <a:pt x="906040" y="5185"/>
                  <a:pt x="906040" y="6865"/>
                </a:cubicBezTo>
                <a:cubicBezTo>
                  <a:pt x="906040" y="8953"/>
                  <a:pt x="906040" y="8953"/>
                  <a:pt x="903832" y="8977"/>
                </a:cubicBezTo>
                <a:lnTo>
                  <a:pt x="862546" y="8977"/>
                </a:lnTo>
                <a:cubicBezTo>
                  <a:pt x="860362" y="8977"/>
                  <a:pt x="860362" y="8977"/>
                  <a:pt x="860338" y="6865"/>
                </a:cubicBezTo>
                <a:cubicBezTo>
                  <a:pt x="860338" y="5185"/>
                  <a:pt x="860338" y="3528"/>
                  <a:pt x="860338" y="1872"/>
                </a:cubicBezTo>
                <a:lnTo>
                  <a:pt x="858778" y="1872"/>
                </a:lnTo>
                <a:cubicBezTo>
                  <a:pt x="858778" y="3720"/>
                  <a:pt x="858778" y="5545"/>
                  <a:pt x="858898" y="7393"/>
                </a:cubicBezTo>
                <a:cubicBezTo>
                  <a:pt x="858898" y="8689"/>
                  <a:pt x="858418" y="9121"/>
                  <a:pt x="857194" y="9001"/>
                </a:cubicBezTo>
                <a:cubicBezTo>
                  <a:pt x="856675" y="8965"/>
                  <a:pt x="856152" y="8965"/>
                  <a:pt x="855634" y="9001"/>
                </a:cubicBezTo>
                <a:lnTo>
                  <a:pt x="816317" y="9001"/>
                </a:lnTo>
                <a:cubicBezTo>
                  <a:pt x="815693" y="9001"/>
                  <a:pt x="815069" y="9001"/>
                  <a:pt x="814469" y="9001"/>
                </a:cubicBezTo>
                <a:cubicBezTo>
                  <a:pt x="813460" y="9001"/>
                  <a:pt x="813100" y="8617"/>
                  <a:pt x="813052" y="7609"/>
                </a:cubicBezTo>
                <a:cubicBezTo>
                  <a:pt x="813225" y="5694"/>
                  <a:pt x="813144" y="3766"/>
                  <a:pt x="812812" y="1872"/>
                </a:cubicBezTo>
                <a:lnTo>
                  <a:pt x="811756" y="1872"/>
                </a:lnTo>
                <a:cubicBezTo>
                  <a:pt x="811449" y="3768"/>
                  <a:pt x="811367" y="5694"/>
                  <a:pt x="811516" y="7609"/>
                </a:cubicBezTo>
                <a:cubicBezTo>
                  <a:pt x="811516" y="8593"/>
                  <a:pt x="811132" y="9049"/>
                  <a:pt x="810124" y="9001"/>
                </a:cubicBezTo>
                <a:cubicBezTo>
                  <a:pt x="809685" y="8977"/>
                  <a:pt x="809243" y="8977"/>
                  <a:pt x="808804" y="9001"/>
                </a:cubicBezTo>
                <a:lnTo>
                  <a:pt x="767567" y="9001"/>
                </a:lnTo>
                <a:cubicBezTo>
                  <a:pt x="766367" y="9145"/>
                  <a:pt x="765814" y="8737"/>
                  <a:pt x="765863" y="7417"/>
                </a:cubicBezTo>
                <a:cubicBezTo>
                  <a:pt x="765863" y="5569"/>
                  <a:pt x="765863" y="3744"/>
                  <a:pt x="765863" y="1896"/>
                </a:cubicBezTo>
                <a:lnTo>
                  <a:pt x="764302" y="1896"/>
                </a:lnTo>
                <a:cubicBezTo>
                  <a:pt x="764302" y="3744"/>
                  <a:pt x="764302" y="5569"/>
                  <a:pt x="764302" y="7417"/>
                </a:cubicBezTo>
                <a:cubicBezTo>
                  <a:pt x="764302" y="8737"/>
                  <a:pt x="763798" y="9121"/>
                  <a:pt x="762598" y="9025"/>
                </a:cubicBezTo>
                <a:cubicBezTo>
                  <a:pt x="762094" y="9025"/>
                  <a:pt x="761566" y="9025"/>
                  <a:pt x="761038" y="9025"/>
                </a:cubicBezTo>
                <a:lnTo>
                  <a:pt x="721721" y="9025"/>
                </a:lnTo>
                <a:cubicBezTo>
                  <a:pt x="721193" y="9025"/>
                  <a:pt x="720665" y="9025"/>
                  <a:pt x="720137" y="9025"/>
                </a:cubicBezTo>
                <a:cubicBezTo>
                  <a:pt x="719129" y="9025"/>
                  <a:pt x="718769" y="8617"/>
                  <a:pt x="718745" y="7633"/>
                </a:cubicBezTo>
                <a:cubicBezTo>
                  <a:pt x="718893" y="5718"/>
                  <a:pt x="718812" y="3792"/>
                  <a:pt x="718505" y="1896"/>
                </a:cubicBezTo>
                <a:lnTo>
                  <a:pt x="717449" y="1896"/>
                </a:lnTo>
                <a:cubicBezTo>
                  <a:pt x="717117" y="3790"/>
                  <a:pt x="717036" y="5718"/>
                  <a:pt x="717208" y="7633"/>
                </a:cubicBezTo>
                <a:cubicBezTo>
                  <a:pt x="717208" y="8641"/>
                  <a:pt x="716800" y="9073"/>
                  <a:pt x="715792" y="9025"/>
                </a:cubicBezTo>
                <a:cubicBezTo>
                  <a:pt x="715264" y="9025"/>
                  <a:pt x="714736" y="9025"/>
                  <a:pt x="714208" y="9025"/>
                </a:cubicBezTo>
                <a:lnTo>
                  <a:pt x="674507" y="9025"/>
                </a:lnTo>
                <a:cubicBezTo>
                  <a:pt x="674068" y="9001"/>
                  <a:pt x="673626" y="9001"/>
                  <a:pt x="673187" y="9025"/>
                </a:cubicBezTo>
                <a:cubicBezTo>
                  <a:pt x="671963" y="9169"/>
                  <a:pt x="671411" y="8713"/>
                  <a:pt x="671483" y="7417"/>
                </a:cubicBezTo>
                <a:cubicBezTo>
                  <a:pt x="671483" y="5569"/>
                  <a:pt x="671483" y="3744"/>
                  <a:pt x="671483" y="1896"/>
                </a:cubicBezTo>
                <a:lnTo>
                  <a:pt x="669899" y="1896"/>
                </a:lnTo>
                <a:lnTo>
                  <a:pt x="669899" y="6889"/>
                </a:lnTo>
                <a:cubicBezTo>
                  <a:pt x="669899" y="8977"/>
                  <a:pt x="669899" y="8977"/>
                  <a:pt x="667666" y="9001"/>
                </a:cubicBezTo>
                <a:lnTo>
                  <a:pt x="626501" y="9001"/>
                </a:lnTo>
                <a:cubicBezTo>
                  <a:pt x="624317" y="9001"/>
                  <a:pt x="624317" y="9001"/>
                  <a:pt x="624269" y="6889"/>
                </a:cubicBezTo>
                <a:cubicBezTo>
                  <a:pt x="624269" y="5209"/>
                  <a:pt x="624269" y="3552"/>
                  <a:pt x="624269" y="1896"/>
                </a:cubicBezTo>
                <a:lnTo>
                  <a:pt x="622685" y="1896"/>
                </a:lnTo>
                <a:cubicBezTo>
                  <a:pt x="622685" y="3816"/>
                  <a:pt x="622685" y="5737"/>
                  <a:pt x="622685" y="7657"/>
                </a:cubicBezTo>
                <a:cubicBezTo>
                  <a:pt x="622685" y="8713"/>
                  <a:pt x="622301" y="9073"/>
                  <a:pt x="621293" y="9001"/>
                </a:cubicBezTo>
                <a:lnTo>
                  <a:pt x="578567" y="9001"/>
                </a:lnTo>
                <a:cubicBezTo>
                  <a:pt x="577559" y="9001"/>
                  <a:pt x="577127" y="8713"/>
                  <a:pt x="577175" y="7657"/>
                </a:cubicBezTo>
                <a:cubicBezTo>
                  <a:pt x="577175" y="5737"/>
                  <a:pt x="577175" y="3816"/>
                  <a:pt x="577175" y="1896"/>
                </a:cubicBezTo>
                <a:lnTo>
                  <a:pt x="575591" y="1896"/>
                </a:lnTo>
                <a:cubicBezTo>
                  <a:pt x="575591" y="3744"/>
                  <a:pt x="575591" y="5569"/>
                  <a:pt x="575591" y="7417"/>
                </a:cubicBezTo>
                <a:cubicBezTo>
                  <a:pt x="575591" y="8497"/>
                  <a:pt x="575303" y="9097"/>
                  <a:pt x="574127" y="9001"/>
                </a:cubicBezTo>
                <a:lnTo>
                  <a:pt x="532074" y="9001"/>
                </a:lnTo>
                <a:cubicBezTo>
                  <a:pt x="529937" y="9001"/>
                  <a:pt x="529937" y="9001"/>
                  <a:pt x="529937" y="6793"/>
                </a:cubicBezTo>
                <a:cubicBezTo>
                  <a:pt x="529937" y="5137"/>
                  <a:pt x="529937" y="3456"/>
                  <a:pt x="529937" y="1800"/>
                </a:cubicBezTo>
                <a:lnTo>
                  <a:pt x="528353" y="1800"/>
                </a:lnTo>
                <a:cubicBezTo>
                  <a:pt x="528353" y="3648"/>
                  <a:pt x="528353" y="5473"/>
                  <a:pt x="528353" y="7321"/>
                </a:cubicBezTo>
                <a:cubicBezTo>
                  <a:pt x="528353" y="8641"/>
                  <a:pt x="527873" y="9025"/>
                  <a:pt x="526673" y="8929"/>
                </a:cubicBezTo>
                <a:cubicBezTo>
                  <a:pt x="526145" y="8929"/>
                  <a:pt x="525617" y="8929"/>
                  <a:pt x="525089" y="8929"/>
                </a:cubicBezTo>
                <a:lnTo>
                  <a:pt x="485652" y="8929"/>
                </a:lnTo>
                <a:cubicBezTo>
                  <a:pt x="485124" y="8929"/>
                  <a:pt x="484596" y="8929"/>
                  <a:pt x="484068" y="8929"/>
                </a:cubicBezTo>
                <a:cubicBezTo>
                  <a:pt x="483060" y="8929"/>
                  <a:pt x="482724" y="8521"/>
                  <a:pt x="482676" y="7537"/>
                </a:cubicBezTo>
                <a:cubicBezTo>
                  <a:pt x="482848" y="5622"/>
                  <a:pt x="482767" y="3694"/>
                  <a:pt x="482436" y="1800"/>
                </a:cubicBezTo>
                <a:lnTo>
                  <a:pt x="481379" y="1800"/>
                </a:lnTo>
                <a:cubicBezTo>
                  <a:pt x="481072" y="3696"/>
                  <a:pt x="480991" y="5622"/>
                  <a:pt x="481139" y="7537"/>
                </a:cubicBezTo>
                <a:cubicBezTo>
                  <a:pt x="481139" y="8521"/>
                  <a:pt x="480755" y="8977"/>
                  <a:pt x="479747" y="8929"/>
                </a:cubicBezTo>
                <a:cubicBezTo>
                  <a:pt x="479308" y="8905"/>
                  <a:pt x="478866" y="8905"/>
                  <a:pt x="478427" y="8929"/>
                </a:cubicBezTo>
                <a:lnTo>
                  <a:pt x="437214" y="8929"/>
                </a:lnTo>
                <a:cubicBezTo>
                  <a:pt x="436014" y="9073"/>
                  <a:pt x="435438" y="8665"/>
                  <a:pt x="435510" y="7345"/>
                </a:cubicBezTo>
                <a:cubicBezTo>
                  <a:pt x="435510" y="5497"/>
                  <a:pt x="435510" y="3672"/>
                  <a:pt x="435510" y="1824"/>
                </a:cubicBezTo>
                <a:lnTo>
                  <a:pt x="433926" y="1824"/>
                </a:lnTo>
                <a:cubicBezTo>
                  <a:pt x="433926" y="3480"/>
                  <a:pt x="433926" y="5161"/>
                  <a:pt x="433926" y="6817"/>
                </a:cubicBezTo>
                <a:cubicBezTo>
                  <a:pt x="433926" y="8905"/>
                  <a:pt x="433926" y="8905"/>
                  <a:pt x="431717" y="8929"/>
                </a:cubicBezTo>
                <a:lnTo>
                  <a:pt x="389928" y="8929"/>
                </a:lnTo>
                <a:cubicBezTo>
                  <a:pt x="388488" y="9097"/>
                  <a:pt x="388128" y="8401"/>
                  <a:pt x="388176" y="7081"/>
                </a:cubicBezTo>
                <a:cubicBezTo>
                  <a:pt x="388176" y="5329"/>
                  <a:pt x="388176" y="3576"/>
                  <a:pt x="388176" y="1824"/>
                </a:cubicBezTo>
                <a:lnTo>
                  <a:pt x="386592" y="1824"/>
                </a:lnTo>
                <a:cubicBezTo>
                  <a:pt x="386592" y="3744"/>
                  <a:pt x="386592" y="5665"/>
                  <a:pt x="386592" y="7585"/>
                </a:cubicBezTo>
                <a:cubicBezTo>
                  <a:pt x="386592" y="8641"/>
                  <a:pt x="386208" y="9001"/>
                  <a:pt x="385224" y="8929"/>
                </a:cubicBezTo>
                <a:lnTo>
                  <a:pt x="342498" y="8929"/>
                </a:lnTo>
                <a:cubicBezTo>
                  <a:pt x="341514" y="8929"/>
                  <a:pt x="341082" y="8641"/>
                  <a:pt x="341130" y="7585"/>
                </a:cubicBezTo>
                <a:cubicBezTo>
                  <a:pt x="341130" y="5665"/>
                  <a:pt x="341130" y="3744"/>
                  <a:pt x="341130" y="1824"/>
                </a:cubicBezTo>
                <a:lnTo>
                  <a:pt x="339546" y="1824"/>
                </a:lnTo>
                <a:cubicBezTo>
                  <a:pt x="339546" y="3480"/>
                  <a:pt x="339546" y="5137"/>
                  <a:pt x="339546" y="6817"/>
                </a:cubicBezTo>
                <a:cubicBezTo>
                  <a:pt x="339546" y="8905"/>
                  <a:pt x="339546" y="8905"/>
                  <a:pt x="337338" y="8929"/>
                </a:cubicBezTo>
                <a:lnTo>
                  <a:pt x="296101" y="8929"/>
                </a:lnTo>
                <a:cubicBezTo>
                  <a:pt x="293916" y="8929"/>
                  <a:pt x="293916" y="8929"/>
                  <a:pt x="293892" y="6817"/>
                </a:cubicBezTo>
                <a:cubicBezTo>
                  <a:pt x="293892" y="5137"/>
                  <a:pt x="293892" y="3480"/>
                  <a:pt x="293892" y="1824"/>
                </a:cubicBezTo>
                <a:lnTo>
                  <a:pt x="292308" y="1824"/>
                </a:lnTo>
                <a:cubicBezTo>
                  <a:pt x="292308" y="3672"/>
                  <a:pt x="292308" y="5497"/>
                  <a:pt x="292428" y="7345"/>
                </a:cubicBezTo>
                <a:cubicBezTo>
                  <a:pt x="292428" y="8641"/>
                  <a:pt x="291972" y="9073"/>
                  <a:pt x="290748" y="8953"/>
                </a:cubicBezTo>
                <a:cubicBezTo>
                  <a:pt x="290220" y="8917"/>
                  <a:pt x="289692" y="8917"/>
                  <a:pt x="289164" y="8953"/>
                </a:cubicBezTo>
                <a:lnTo>
                  <a:pt x="249871" y="8953"/>
                </a:lnTo>
                <a:cubicBezTo>
                  <a:pt x="249247" y="8953"/>
                  <a:pt x="248647" y="8953"/>
                  <a:pt x="248023" y="8953"/>
                </a:cubicBezTo>
                <a:cubicBezTo>
                  <a:pt x="247399" y="8953"/>
                  <a:pt x="246654" y="8569"/>
                  <a:pt x="246630" y="7561"/>
                </a:cubicBezTo>
                <a:cubicBezTo>
                  <a:pt x="246779" y="5646"/>
                  <a:pt x="246698" y="3720"/>
                  <a:pt x="246390" y="1824"/>
                </a:cubicBezTo>
                <a:lnTo>
                  <a:pt x="245334" y="1824"/>
                </a:lnTo>
                <a:cubicBezTo>
                  <a:pt x="245008" y="3718"/>
                  <a:pt x="244919" y="5645"/>
                  <a:pt x="245070" y="7561"/>
                </a:cubicBezTo>
                <a:cubicBezTo>
                  <a:pt x="245070" y="8545"/>
                  <a:pt x="244710" y="9001"/>
                  <a:pt x="243678" y="8953"/>
                </a:cubicBezTo>
                <a:cubicBezTo>
                  <a:pt x="243246" y="8929"/>
                  <a:pt x="242814" y="8929"/>
                  <a:pt x="242382" y="8953"/>
                </a:cubicBezTo>
                <a:lnTo>
                  <a:pt x="201097" y="8953"/>
                </a:lnTo>
                <a:cubicBezTo>
                  <a:pt x="199897" y="9097"/>
                  <a:pt x="199345" y="8689"/>
                  <a:pt x="199417" y="7369"/>
                </a:cubicBezTo>
                <a:cubicBezTo>
                  <a:pt x="199417" y="5521"/>
                  <a:pt x="199417" y="3696"/>
                  <a:pt x="199417" y="1848"/>
                </a:cubicBezTo>
                <a:lnTo>
                  <a:pt x="197832" y="1848"/>
                </a:lnTo>
                <a:cubicBezTo>
                  <a:pt x="197832" y="3696"/>
                  <a:pt x="197832" y="5521"/>
                  <a:pt x="197832" y="7369"/>
                </a:cubicBezTo>
                <a:cubicBezTo>
                  <a:pt x="197832" y="8689"/>
                  <a:pt x="197352" y="9073"/>
                  <a:pt x="196152" y="8977"/>
                </a:cubicBezTo>
                <a:cubicBezTo>
                  <a:pt x="195624" y="8977"/>
                  <a:pt x="195096" y="8977"/>
                  <a:pt x="194568" y="8977"/>
                </a:cubicBezTo>
                <a:lnTo>
                  <a:pt x="155275" y="8977"/>
                </a:lnTo>
                <a:cubicBezTo>
                  <a:pt x="154747" y="8977"/>
                  <a:pt x="154219" y="8977"/>
                  <a:pt x="153691" y="8977"/>
                </a:cubicBezTo>
                <a:cubicBezTo>
                  <a:pt x="152683" y="8977"/>
                  <a:pt x="152347" y="8569"/>
                  <a:pt x="152299" y="7585"/>
                </a:cubicBezTo>
                <a:cubicBezTo>
                  <a:pt x="152463" y="5654"/>
                  <a:pt x="152383" y="3711"/>
                  <a:pt x="152059" y="1800"/>
                </a:cubicBezTo>
                <a:lnTo>
                  <a:pt x="151003" y="1800"/>
                </a:lnTo>
                <a:cubicBezTo>
                  <a:pt x="150659" y="3692"/>
                  <a:pt x="150554" y="5619"/>
                  <a:pt x="150691" y="7537"/>
                </a:cubicBezTo>
                <a:cubicBezTo>
                  <a:pt x="150691" y="8545"/>
                  <a:pt x="150283" y="8977"/>
                  <a:pt x="149274" y="8929"/>
                </a:cubicBezTo>
                <a:cubicBezTo>
                  <a:pt x="148770" y="8929"/>
                  <a:pt x="148242" y="8929"/>
                  <a:pt x="147714" y="8929"/>
                </a:cubicBezTo>
                <a:lnTo>
                  <a:pt x="108061" y="8929"/>
                </a:lnTo>
                <a:cubicBezTo>
                  <a:pt x="107622" y="8905"/>
                  <a:pt x="107181" y="8905"/>
                  <a:pt x="106741" y="8929"/>
                </a:cubicBezTo>
                <a:cubicBezTo>
                  <a:pt x="105517" y="9001"/>
                  <a:pt x="105085" y="8617"/>
                  <a:pt x="105085" y="7321"/>
                </a:cubicBezTo>
                <a:cubicBezTo>
                  <a:pt x="105085" y="5473"/>
                  <a:pt x="105085" y="3648"/>
                  <a:pt x="105085" y="1800"/>
                </a:cubicBezTo>
                <a:lnTo>
                  <a:pt x="103501" y="1800"/>
                </a:lnTo>
                <a:lnTo>
                  <a:pt x="103501" y="6793"/>
                </a:lnTo>
                <a:cubicBezTo>
                  <a:pt x="103501" y="8881"/>
                  <a:pt x="103501" y="8881"/>
                  <a:pt x="101268" y="8905"/>
                </a:cubicBezTo>
                <a:lnTo>
                  <a:pt x="60055" y="8905"/>
                </a:lnTo>
                <a:cubicBezTo>
                  <a:pt x="57871" y="8905"/>
                  <a:pt x="57871" y="8905"/>
                  <a:pt x="57823" y="6793"/>
                </a:cubicBezTo>
                <a:lnTo>
                  <a:pt x="57823" y="1800"/>
                </a:lnTo>
                <a:lnTo>
                  <a:pt x="56239" y="1800"/>
                </a:lnTo>
                <a:cubicBezTo>
                  <a:pt x="56239" y="3720"/>
                  <a:pt x="56239" y="5641"/>
                  <a:pt x="56239" y="7561"/>
                </a:cubicBezTo>
                <a:cubicBezTo>
                  <a:pt x="56239" y="8617"/>
                  <a:pt x="55855" y="8977"/>
                  <a:pt x="54871" y="8905"/>
                </a:cubicBezTo>
                <a:lnTo>
                  <a:pt x="12121" y="8905"/>
                </a:lnTo>
                <a:cubicBezTo>
                  <a:pt x="11137" y="8905"/>
                  <a:pt x="10705" y="8617"/>
                  <a:pt x="10753" y="7561"/>
                </a:cubicBezTo>
                <a:cubicBezTo>
                  <a:pt x="10753" y="5641"/>
                  <a:pt x="10753" y="3720"/>
                  <a:pt x="10753" y="1800"/>
                </a:cubicBezTo>
                <a:lnTo>
                  <a:pt x="9265" y="1800"/>
                </a:lnTo>
                <a:cubicBezTo>
                  <a:pt x="9265" y="3720"/>
                  <a:pt x="9265" y="5617"/>
                  <a:pt x="9265" y="7537"/>
                </a:cubicBezTo>
                <a:cubicBezTo>
                  <a:pt x="9265" y="8521"/>
                  <a:pt x="8905" y="8905"/>
                  <a:pt x="7921" y="8929"/>
                </a:cubicBezTo>
                <a:cubicBezTo>
                  <a:pt x="5902" y="8773"/>
                  <a:pt x="3872" y="8853"/>
                  <a:pt x="1872" y="9169"/>
                </a:cubicBezTo>
                <a:lnTo>
                  <a:pt x="1872" y="10753"/>
                </a:lnTo>
                <a:cubicBezTo>
                  <a:pt x="3937" y="10446"/>
                  <a:pt x="6030" y="10365"/>
                  <a:pt x="8113" y="10513"/>
                </a:cubicBezTo>
                <a:cubicBezTo>
                  <a:pt x="8905" y="10513"/>
                  <a:pt x="9169" y="10993"/>
                  <a:pt x="9145" y="11713"/>
                </a:cubicBezTo>
                <a:lnTo>
                  <a:pt x="9145" y="53263"/>
                </a:lnTo>
                <a:cubicBezTo>
                  <a:pt x="9145" y="53791"/>
                  <a:pt x="9145" y="54319"/>
                  <a:pt x="9145" y="54823"/>
                </a:cubicBezTo>
                <a:cubicBezTo>
                  <a:pt x="9145" y="55735"/>
                  <a:pt x="8785" y="56095"/>
                  <a:pt x="7921" y="56071"/>
                </a:cubicBezTo>
                <a:lnTo>
                  <a:pt x="1872" y="56071"/>
                </a:lnTo>
                <a:lnTo>
                  <a:pt x="1872" y="57655"/>
                </a:lnTo>
                <a:cubicBezTo>
                  <a:pt x="3888" y="57655"/>
                  <a:pt x="5881" y="57655"/>
                  <a:pt x="7897" y="57655"/>
                </a:cubicBezTo>
                <a:cubicBezTo>
                  <a:pt x="8761" y="57655"/>
                  <a:pt x="9193" y="57967"/>
                  <a:pt x="9145" y="58879"/>
                </a:cubicBezTo>
                <a:cubicBezTo>
                  <a:pt x="9145" y="59407"/>
                  <a:pt x="9145" y="59935"/>
                  <a:pt x="9145" y="60463"/>
                </a:cubicBezTo>
                <a:lnTo>
                  <a:pt x="9145" y="100596"/>
                </a:lnTo>
                <a:cubicBezTo>
                  <a:pt x="9145" y="101124"/>
                  <a:pt x="9145" y="101653"/>
                  <a:pt x="9145" y="102181"/>
                </a:cubicBezTo>
                <a:cubicBezTo>
                  <a:pt x="9145" y="103093"/>
                  <a:pt x="8761" y="103405"/>
                  <a:pt x="7897" y="103405"/>
                </a:cubicBezTo>
                <a:cubicBezTo>
                  <a:pt x="5881" y="103405"/>
                  <a:pt x="3864" y="103405"/>
                  <a:pt x="1872" y="103405"/>
                </a:cubicBezTo>
                <a:lnTo>
                  <a:pt x="1872" y="105013"/>
                </a:lnTo>
                <a:lnTo>
                  <a:pt x="7897" y="105013"/>
                </a:lnTo>
                <a:cubicBezTo>
                  <a:pt x="8761" y="105013"/>
                  <a:pt x="9217" y="105301"/>
                  <a:pt x="9145" y="106213"/>
                </a:cubicBezTo>
                <a:cubicBezTo>
                  <a:pt x="9145" y="106741"/>
                  <a:pt x="9145" y="107269"/>
                  <a:pt x="9145" y="107797"/>
                </a:cubicBezTo>
                <a:lnTo>
                  <a:pt x="9145" y="147690"/>
                </a:lnTo>
                <a:cubicBezTo>
                  <a:pt x="9145" y="148218"/>
                  <a:pt x="9145" y="148746"/>
                  <a:pt x="9145" y="149274"/>
                </a:cubicBezTo>
                <a:cubicBezTo>
                  <a:pt x="9145" y="150187"/>
                  <a:pt x="8761" y="150499"/>
                  <a:pt x="7897" y="150475"/>
                </a:cubicBezTo>
                <a:lnTo>
                  <a:pt x="1872" y="150403"/>
                </a:lnTo>
                <a:lnTo>
                  <a:pt x="1872" y="151963"/>
                </a:lnTo>
                <a:cubicBezTo>
                  <a:pt x="3792" y="151963"/>
                  <a:pt x="5713" y="151963"/>
                  <a:pt x="7657" y="151963"/>
                </a:cubicBezTo>
                <a:cubicBezTo>
                  <a:pt x="8785" y="151963"/>
                  <a:pt x="9217" y="152371"/>
                  <a:pt x="9169" y="153499"/>
                </a:cubicBezTo>
                <a:cubicBezTo>
                  <a:pt x="9169" y="155419"/>
                  <a:pt x="9169" y="157363"/>
                  <a:pt x="9169" y="159284"/>
                </a:cubicBezTo>
                <a:cubicBezTo>
                  <a:pt x="9169" y="171285"/>
                  <a:pt x="9169" y="183287"/>
                  <a:pt x="9169" y="195288"/>
                </a:cubicBezTo>
                <a:cubicBezTo>
                  <a:pt x="9169" y="197544"/>
                  <a:pt x="9169" y="197544"/>
                  <a:pt x="6769" y="197688"/>
                </a:cubicBezTo>
                <a:lnTo>
                  <a:pt x="1872" y="197808"/>
                </a:lnTo>
                <a:lnTo>
                  <a:pt x="1872" y="199393"/>
                </a:lnTo>
                <a:lnTo>
                  <a:pt x="7921" y="199393"/>
                </a:lnTo>
                <a:cubicBezTo>
                  <a:pt x="8785" y="199393"/>
                  <a:pt x="9217" y="199729"/>
                  <a:pt x="9169" y="200641"/>
                </a:cubicBezTo>
                <a:cubicBezTo>
                  <a:pt x="9169" y="201169"/>
                  <a:pt x="9169" y="201697"/>
                  <a:pt x="9169" y="202225"/>
                </a:cubicBezTo>
                <a:lnTo>
                  <a:pt x="9169" y="242238"/>
                </a:lnTo>
                <a:cubicBezTo>
                  <a:pt x="9169" y="242502"/>
                  <a:pt x="9169" y="242766"/>
                  <a:pt x="9169" y="243030"/>
                </a:cubicBezTo>
                <a:cubicBezTo>
                  <a:pt x="9169" y="245022"/>
                  <a:pt x="9169" y="245094"/>
                  <a:pt x="7105" y="245046"/>
                </a:cubicBezTo>
                <a:cubicBezTo>
                  <a:pt x="5354" y="245202"/>
                  <a:pt x="3589" y="245089"/>
                  <a:pt x="1872" y="244710"/>
                </a:cubicBezTo>
                <a:lnTo>
                  <a:pt x="1872" y="246822"/>
                </a:lnTo>
                <a:cubicBezTo>
                  <a:pt x="3935" y="246491"/>
                  <a:pt x="6031" y="246410"/>
                  <a:pt x="8113" y="246582"/>
                </a:cubicBezTo>
                <a:cubicBezTo>
                  <a:pt x="8905" y="246582"/>
                  <a:pt x="9169" y="247062"/>
                  <a:pt x="9145" y="247783"/>
                </a:cubicBezTo>
                <a:lnTo>
                  <a:pt x="9145" y="289308"/>
                </a:lnTo>
                <a:cubicBezTo>
                  <a:pt x="9145" y="289836"/>
                  <a:pt x="9145" y="290364"/>
                  <a:pt x="9145" y="290892"/>
                </a:cubicBezTo>
                <a:cubicBezTo>
                  <a:pt x="9145" y="291780"/>
                  <a:pt x="8785" y="292140"/>
                  <a:pt x="7921" y="292140"/>
                </a:cubicBezTo>
                <a:lnTo>
                  <a:pt x="1872" y="292140"/>
                </a:lnTo>
                <a:lnTo>
                  <a:pt x="1872" y="293724"/>
                </a:lnTo>
                <a:lnTo>
                  <a:pt x="7921" y="293724"/>
                </a:lnTo>
                <a:cubicBezTo>
                  <a:pt x="8785" y="293724"/>
                  <a:pt x="9217" y="294036"/>
                  <a:pt x="9169" y="294948"/>
                </a:cubicBezTo>
                <a:cubicBezTo>
                  <a:pt x="9169" y="295452"/>
                  <a:pt x="9169" y="295981"/>
                  <a:pt x="9169" y="296509"/>
                </a:cubicBezTo>
                <a:lnTo>
                  <a:pt x="9169" y="336666"/>
                </a:lnTo>
                <a:cubicBezTo>
                  <a:pt x="9169" y="337194"/>
                  <a:pt x="9169" y="337722"/>
                  <a:pt x="9169" y="338250"/>
                </a:cubicBezTo>
                <a:cubicBezTo>
                  <a:pt x="9169" y="339138"/>
                  <a:pt x="8785" y="339474"/>
                  <a:pt x="7921" y="339474"/>
                </a:cubicBezTo>
                <a:cubicBezTo>
                  <a:pt x="5905" y="339474"/>
                  <a:pt x="3888" y="339474"/>
                  <a:pt x="1896" y="339474"/>
                </a:cubicBezTo>
                <a:lnTo>
                  <a:pt x="1896" y="341058"/>
                </a:lnTo>
                <a:lnTo>
                  <a:pt x="7921" y="341058"/>
                </a:lnTo>
                <a:cubicBezTo>
                  <a:pt x="8785" y="341058"/>
                  <a:pt x="9241" y="341346"/>
                  <a:pt x="9169" y="342258"/>
                </a:cubicBezTo>
                <a:cubicBezTo>
                  <a:pt x="9169" y="342786"/>
                  <a:pt x="9169" y="343314"/>
                  <a:pt x="9169" y="343842"/>
                </a:cubicBezTo>
                <a:lnTo>
                  <a:pt x="9169" y="383759"/>
                </a:lnTo>
                <a:cubicBezTo>
                  <a:pt x="9169" y="384287"/>
                  <a:pt x="9169" y="384816"/>
                  <a:pt x="9169" y="385320"/>
                </a:cubicBezTo>
                <a:cubicBezTo>
                  <a:pt x="9169" y="386256"/>
                  <a:pt x="8785" y="386568"/>
                  <a:pt x="7921" y="386544"/>
                </a:cubicBezTo>
                <a:lnTo>
                  <a:pt x="1896" y="386544"/>
                </a:lnTo>
                <a:lnTo>
                  <a:pt x="1896" y="388128"/>
                </a:lnTo>
                <a:cubicBezTo>
                  <a:pt x="3816" y="388128"/>
                  <a:pt x="5737" y="388248"/>
                  <a:pt x="7681" y="388128"/>
                </a:cubicBezTo>
                <a:cubicBezTo>
                  <a:pt x="8809" y="388128"/>
                  <a:pt x="9241" y="388536"/>
                  <a:pt x="9193" y="389664"/>
                </a:cubicBezTo>
                <a:cubicBezTo>
                  <a:pt x="9193" y="391584"/>
                  <a:pt x="9193" y="393529"/>
                  <a:pt x="9193" y="395449"/>
                </a:cubicBezTo>
                <a:cubicBezTo>
                  <a:pt x="9193" y="407450"/>
                  <a:pt x="9193" y="419452"/>
                  <a:pt x="9193" y="431453"/>
                </a:cubicBezTo>
                <a:cubicBezTo>
                  <a:pt x="9193" y="433854"/>
                  <a:pt x="9193" y="433854"/>
                  <a:pt x="6793" y="433854"/>
                </a:cubicBezTo>
                <a:lnTo>
                  <a:pt x="1872" y="433854"/>
                </a:lnTo>
                <a:lnTo>
                  <a:pt x="1872" y="435438"/>
                </a:lnTo>
                <a:lnTo>
                  <a:pt x="7921" y="435438"/>
                </a:lnTo>
                <a:cubicBezTo>
                  <a:pt x="8785" y="435438"/>
                  <a:pt x="9217" y="435774"/>
                  <a:pt x="9169" y="436662"/>
                </a:cubicBezTo>
                <a:cubicBezTo>
                  <a:pt x="9121" y="437550"/>
                  <a:pt x="9169" y="437718"/>
                  <a:pt x="9169" y="438246"/>
                </a:cubicBezTo>
                <a:lnTo>
                  <a:pt x="9169" y="478283"/>
                </a:lnTo>
                <a:cubicBezTo>
                  <a:pt x="9169" y="478547"/>
                  <a:pt x="9169" y="478811"/>
                  <a:pt x="9169" y="479075"/>
                </a:cubicBezTo>
                <a:cubicBezTo>
                  <a:pt x="9169" y="481043"/>
                  <a:pt x="9169" y="481115"/>
                  <a:pt x="7105" y="481091"/>
                </a:cubicBezTo>
                <a:cubicBezTo>
                  <a:pt x="5366" y="481264"/>
                  <a:pt x="3612" y="481183"/>
                  <a:pt x="1896" y="480851"/>
                </a:cubicBezTo>
                <a:lnTo>
                  <a:pt x="1896" y="482940"/>
                </a:lnTo>
                <a:cubicBezTo>
                  <a:pt x="3961" y="482628"/>
                  <a:pt x="6055" y="482556"/>
                  <a:pt x="8137" y="482724"/>
                </a:cubicBezTo>
                <a:cubicBezTo>
                  <a:pt x="8929" y="482724"/>
                  <a:pt x="9193" y="483204"/>
                  <a:pt x="9169" y="483900"/>
                </a:cubicBezTo>
                <a:lnTo>
                  <a:pt x="9169" y="525449"/>
                </a:lnTo>
                <a:cubicBezTo>
                  <a:pt x="9169" y="525977"/>
                  <a:pt x="9169" y="526505"/>
                  <a:pt x="9169" y="527033"/>
                </a:cubicBezTo>
                <a:cubicBezTo>
                  <a:pt x="9169" y="527921"/>
                  <a:pt x="8809" y="528281"/>
                  <a:pt x="7945" y="528257"/>
                </a:cubicBezTo>
                <a:cubicBezTo>
                  <a:pt x="5929" y="528257"/>
                  <a:pt x="3912" y="528257"/>
                  <a:pt x="1896" y="528257"/>
                </a:cubicBezTo>
                <a:lnTo>
                  <a:pt x="1896" y="529865"/>
                </a:lnTo>
                <a:lnTo>
                  <a:pt x="7945" y="529865"/>
                </a:lnTo>
                <a:cubicBezTo>
                  <a:pt x="8809" y="529865"/>
                  <a:pt x="9241" y="530201"/>
                  <a:pt x="9169" y="531114"/>
                </a:cubicBezTo>
                <a:cubicBezTo>
                  <a:pt x="9169" y="531642"/>
                  <a:pt x="9169" y="532170"/>
                  <a:pt x="9169" y="532698"/>
                </a:cubicBezTo>
                <a:lnTo>
                  <a:pt x="9169" y="572639"/>
                </a:lnTo>
                <a:cubicBezTo>
                  <a:pt x="9169" y="572903"/>
                  <a:pt x="9169" y="573167"/>
                  <a:pt x="9169" y="573431"/>
                </a:cubicBezTo>
                <a:cubicBezTo>
                  <a:pt x="9169" y="575399"/>
                  <a:pt x="9169" y="575471"/>
                  <a:pt x="7105" y="575423"/>
                </a:cubicBezTo>
                <a:cubicBezTo>
                  <a:pt x="5367" y="575608"/>
                  <a:pt x="3610" y="575526"/>
                  <a:pt x="1896" y="575183"/>
                </a:cubicBezTo>
                <a:lnTo>
                  <a:pt x="1896" y="577295"/>
                </a:lnTo>
                <a:cubicBezTo>
                  <a:pt x="3881" y="576990"/>
                  <a:pt x="5893" y="576902"/>
                  <a:pt x="7897" y="577031"/>
                </a:cubicBezTo>
                <a:cubicBezTo>
                  <a:pt x="8737" y="577031"/>
                  <a:pt x="9217" y="577343"/>
                  <a:pt x="9169" y="578279"/>
                </a:cubicBezTo>
                <a:cubicBezTo>
                  <a:pt x="9169" y="578783"/>
                  <a:pt x="9169" y="579312"/>
                  <a:pt x="9169" y="579840"/>
                </a:cubicBezTo>
                <a:lnTo>
                  <a:pt x="9169" y="619877"/>
                </a:lnTo>
                <a:cubicBezTo>
                  <a:pt x="9169" y="620405"/>
                  <a:pt x="9169" y="620933"/>
                  <a:pt x="9169" y="621461"/>
                </a:cubicBezTo>
                <a:cubicBezTo>
                  <a:pt x="9169" y="622373"/>
                  <a:pt x="8785" y="622709"/>
                  <a:pt x="7921" y="622685"/>
                </a:cubicBezTo>
                <a:lnTo>
                  <a:pt x="1872" y="622517"/>
                </a:lnTo>
                <a:lnTo>
                  <a:pt x="1872" y="625661"/>
                </a:lnTo>
                <a:cubicBezTo>
                  <a:pt x="6738" y="624559"/>
                  <a:pt x="11718" y="624046"/>
                  <a:pt x="16706" y="624125"/>
                </a:cubicBezTo>
                <a:cubicBezTo>
                  <a:pt x="26691" y="624269"/>
                  <a:pt x="36701" y="624125"/>
                  <a:pt x="46830" y="624125"/>
                </a:cubicBezTo>
                <a:cubicBezTo>
                  <a:pt x="45744" y="624783"/>
                  <a:pt x="44519" y="625176"/>
                  <a:pt x="43253" y="625277"/>
                </a:cubicBezTo>
                <a:cubicBezTo>
                  <a:pt x="38489" y="626449"/>
                  <a:pt x="33587" y="626965"/>
                  <a:pt x="28684" y="626813"/>
                </a:cubicBezTo>
                <a:cubicBezTo>
                  <a:pt x="19754" y="626645"/>
                  <a:pt x="10801" y="626813"/>
                  <a:pt x="1872" y="626669"/>
                </a:cubicBezTo>
                <a:lnTo>
                  <a:pt x="1872" y="628278"/>
                </a:lnTo>
                <a:lnTo>
                  <a:pt x="25875" y="628278"/>
                </a:lnTo>
                <a:cubicBezTo>
                  <a:pt x="18161" y="630908"/>
                  <a:pt x="10005" y="631991"/>
                  <a:pt x="1872" y="631470"/>
                </a:cubicBezTo>
                <a:lnTo>
                  <a:pt x="1872" y="635166"/>
                </a:lnTo>
                <a:cubicBezTo>
                  <a:pt x="3936" y="634782"/>
                  <a:pt x="6025" y="634518"/>
                  <a:pt x="8041" y="633990"/>
                </a:cubicBezTo>
                <a:cubicBezTo>
                  <a:pt x="11371" y="633241"/>
                  <a:pt x="14783" y="632917"/>
                  <a:pt x="18194" y="633030"/>
                </a:cubicBezTo>
                <a:cubicBezTo>
                  <a:pt x="29524" y="633030"/>
                  <a:pt x="40829" y="633030"/>
                  <a:pt x="52134" y="633030"/>
                </a:cubicBezTo>
                <a:lnTo>
                  <a:pt x="54943" y="633030"/>
                </a:lnTo>
                <a:cubicBezTo>
                  <a:pt x="53048" y="633894"/>
                  <a:pt x="51046" y="634499"/>
                  <a:pt x="48990" y="634830"/>
                </a:cubicBezTo>
                <a:cubicBezTo>
                  <a:pt x="43827" y="636213"/>
                  <a:pt x="38490" y="636837"/>
                  <a:pt x="33148" y="636679"/>
                </a:cubicBezTo>
                <a:cubicBezTo>
                  <a:pt x="22731" y="636535"/>
                  <a:pt x="12290" y="636679"/>
                  <a:pt x="1944" y="636679"/>
                </a:cubicBezTo>
                <a:lnTo>
                  <a:pt x="1944" y="638263"/>
                </a:lnTo>
                <a:lnTo>
                  <a:pt x="31060" y="638263"/>
                </a:lnTo>
                <a:cubicBezTo>
                  <a:pt x="31344" y="638294"/>
                  <a:pt x="31626" y="638349"/>
                  <a:pt x="31900" y="638431"/>
                </a:cubicBezTo>
                <a:cubicBezTo>
                  <a:pt x="22225" y="641594"/>
                  <a:pt x="12019" y="642809"/>
                  <a:pt x="1872" y="642007"/>
                </a:cubicBezTo>
                <a:lnTo>
                  <a:pt x="1872" y="643591"/>
                </a:lnTo>
                <a:lnTo>
                  <a:pt x="7537" y="643591"/>
                </a:lnTo>
                <a:lnTo>
                  <a:pt x="6697" y="644023"/>
                </a:lnTo>
                <a:lnTo>
                  <a:pt x="6673" y="644023"/>
                </a:lnTo>
                <a:cubicBezTo>
                  <a:pt x="5184" y="644765"/>
                  <a:pt x="3535" y="645128"/>
                  <a:pt x="1872" y="645080"/>
                </a:cubicBezTo>
                <a:lnTo>
                  <a:pt x="1872" y="646664"/>
                </a:lnTo>
                <a:cubicBezTo>
                  <a:pt x="5765" y="646093"/>
                  <a:pt x="9620" y="645291"/>
                  <a:pt x="13418" y="644264"/>
                </a:cubicBezTo>
                <a:cubicBezTo>
                  <a:pt x="15554" y="643788"/>
                  <a:pt x="17734" y="643539"/>
                  <a:pt x="19922" y="643519"/>
                </a:cubicBezTo>
                <a:lnTo>
                  <a:pt x="65144" y="643519"/>
                </a:lnTo>
                <a:cubicBezTo>
                  <a:pt x="64674" y="644081"/>
                  <a:pt x="64001" y="644434"/>
                  <a:pt x="63272" y="644504"/>
                </a:cubicBezTo>
                <a:cubicBezTo>
                  <a:pt x="59095" y="645536"/>
                  <a:pt x="54919" y="646544"/>
                  <a:pt x="50766" y="647648"/>
                </a:cubicBezTo>
                <a:cubicBezTo>
                  <a:pt x="48986" y="648102"/>
                  <a:pt x="47154" y="648320"/>
                  <a:pt x="45318" y="648296"/>
                </a:cubicBezTo>
                <a:lnTo>
                  <a:pt x="4513" y="648296"/>
                </a:lnTo>
                <a:cubicBezTo>
                  <a:pt x="3648" y="648296"/>
                  <a:pt x="2760" y="648296"/>
                  <a:pt x="1896" y="648296"/>
                </a:cubicBezTo>
                <a:lnTo>
                  <a:pt x="1896" y="649880"/>
                </a:lnTo>
                <a:lnTo>
                  <a:pt x="34804" y="649880"/>
                </a:lnTo>
                <a:lnTo>
                  <a:pt x="39845" y="649880"/>
                </a:lnTo>
                <a:cubicBezTo>
                  <a:pt x="39348" y="650461"/>
                  <a:pt x="38639" y="650814"/>
                  <a:pt x="37877" y="650864"/>
                </a:cubicBezTo>
                <a:lnTo>
                  <a:pt x="21819" y="654921"/>
                </a:lnTo>
                <a:cubicBezTo>
                  <a:pt x="20625" y="655211"/>
                  <a:pt x="19399" y="655348"/>
                  <a:pt x="18170" y="655329"/>
                </a:cubicBezTo>
                <a:lnTo>
                  <a:pt x="4465" y="655329"/>
                </a:lnTo>
                <a:cubicBezTo>
                  <a:pt x="3600" y="655199"/>
                  <a:pt x="2716" y="655290"/>
                  <a:pt x="1896" y="655593"/>
                </a:cubicBezTo>
                <a:lnTo>
                  <a:pt x="1896" y="656649"/>
                </a:lnTo>
                <a:cubicBezTo>
                  <a:pt x="5185" y="657081"/>
                  <a:pt x="8473" y="656649"/>
                  <a:pt x="12097" y="656889"/>
                </a:cubicBezTo>
                <a:cubicBezTo>
                  <a:pt x="10533" y="657840"/>
                  <a:pt x="8780" y="658437"/>
                  <a:pt x="6961" y="658641"/>
                </a:cubicBezTo>
                <a:cubicBezTo>
                  <a:pt x="5305" y="659145"/>
                  <a:pt x="3576" y="659433"/>
                  <a:pt x="1896" y="659793"/>
                </a:cubicBezTo>
                <a:lnTo>
                  <a:pt x="1872" y="659793"/>
                </a:lnTo>
                <a:lnTo>
                  <a:pt x="1872" y="661378"/>
                </a:lnTo>
                <a:cubicBezTo>
                  <a:pt x="6673" y="660610"/>
                  <a:pt x="11233" y="659145"/>
                  <a:pt x="15914" y="657969"/>
                </a:cubicBezTo>
                <a:cubicBezTo>
                  <a:pt x="18819" y="657312"/>
                  <a:pt x="21793" y="657014"/>
                  <a:pt x="24771" y="657081"/>
                </a:cubicBezTo>
                <a:cubicBezTo>
                  <a:pt x="40925" y="657081"/>
                  <a:pt x="57079" y="657081"/>
                  <a:pt x="73233" y="657081"/>
                </a:cubicBezTo>
                <a:cubicBezTo>
                  <a:pt x="74277" y="656872"/>
                  <a:pt x="75361" y="657052"/>
                  <a:pt x="76281" y="657585"/>
                </a:cubicBezTo>
                <a:cubicBezTo>
                  <a:pt x="72465" y="658689"/>
                  <a:pt x="68840" y="659577"/>
                  <a:pt x="65288" y="660778"/>
                </a:cubicBezTo>
                <a:cubicBezTo>
                  <a:pt x="59709" y="662611"/>
                  <a:pt x="53853" y="663466"/>
                  <a:pt x="47982" y="663298"/>
                </a:cubicBezTo>
                <a:cubicBezTo>
                  <a:pt x="33580" y="663082"/>
                  <a:pt x="19178" y="663298"/>
                  <a:pt x="4777" y="663298"/>
                </a:cubicBezTo>
                <a:cubicBezTo>
                  <a:pt x="3816" y="663298"/>
                  <a:pt x="2856" y="663298"/>
                  <a:pt x="1896" y="663298"/>
                </a:cubicBezTo>
                <a:lnTo>
                  <a:pt x="1896" y="664882"/>
                </a:lnTo>
                <a:lnTo>
                  <a:pt x="14234" y="664882"/>
                </a:lnTo>
                <a:lnTo>
                  <a:pt x="49326" y="664882"/>
                </a:lnTo>
                <a:cubicBezTo>
                  <a:pt x="48846" y="665674"/>
                  <a:pt x="48126" y="665698"/>
                  <a:pt x="47478" y="665890"/>
                </a:cubicBezTo>
                <a:lnTo>
                  <a:pt x="27315" y="671483"/>
                </a:lnTo>
                <a:cubicBezTo>
                  <a:pt x="26139" y="671831"/>
                  <a:pt x="24917" y="671999"/>
                  <a:pt x="23691" y="671987"/>
                </a:cubicBezTo>
                <a:lnTo>
                  <a:pt x="1872" y="671987"/>
                </a:lnTo>
                <a:lnTo>
                  <a:pt x="1872" y="673571"/>
                </a:lnTo>
                <a:lnTo>
                  <a:pt x="18194" y="673571"/>
                </a:lnTo>
                <a:cubicBezTo>
                  <a:pt x="12890" y="675971"/>
                  <a:pt x="7297" y="677076"/>
                  <a:pt x="1872" y="678852"/>
                </a:cubicBezTo>
                <a:lnTo>
                  <a:pt x="1872" y="680436"/>
                </a:lnTo>
                <a:cubicBezTo>
                  <a:pt x="9073" y="678420"/>
                  <a:pt x="16034" y="676427"/>
                  <a:pt x="23115" y="674363"/>
                </a:cubicBezTo>
                <a:cubicBezTo>
                  <a:pt x="24868" y="673840"/>
                  <a:pt x="26686" y="673566"/>
                  <a:pt x="28516" y="673547"/>
                </a:cubicBezTo>
                <a:cubicBezTo>
                  <a:pt x="48470" y="673547"/>
                  <a:pt x="68401" y="673547"/>
                  <a:pt x="88307" y="673547"/>
                </a:cubicBezTo>
                <a:lnTo>
                  <a:pt x="90971" y="673547"/>
                </a:lnTo>
                <a:cubicBezTo>
                  <a:pt x="90827" y="674411"/>
                  <a:pt x="90131" y="674411"/>
                  <a:pt x="89603" y="674579"/>
                </a:cubicBezTo>
                <a:lnTo>
                  <a:pt x="68913" y="681516"/>
                </a:lnTo>
                <a:cubicBezTo>
                  <a:pt x="67925" y="681867"/>
                  <a:pt x="66888" y="682054"/>
                  <a:pt x="65840" y="682068"/>
                </a:cubicBezTo>
                <a:lnTo>
                  <a:pt x="2664" y="682068"/>
                </a:lnTo>
                <a:cubicBezTo>
                  <a:pt x="2400" y="682068"/>
                  <a:pt x="2160" y="682068"/>
                  <a:pt x="1896" y="682068"/>
                </a:cubicBezTo>
                <a:lnTo>
                  <a:pt x="1896" y="683652"/>
                </a:lnTo>
                <a:cubicBezTo>
                  <a:pt x="2856" y="683652"/>
                  <a:pt x="3816" y="683652"/>
                  <a:pt x="4777" y="683652"/>
                </a:cubicBezTo>
                <a:lnTo>
                  <a:pt x="60824" y="683652"/>
                </a:lnTo>
                <a:cubicBezTo>
                  <a:pt x="60583" y="684540"/>
                  <a:pt x="59911" y="684516"/>
                  <a:pt x="59359" y="684685"/>
                </a:cubicBezTo>
                <a:lnTo>
                  <a:pt x="34444" y="693086"/>
                </a:lnTo>
                <a:cubicBezTo>
                  <a:pt x="33551" y="693458"/>
                  <a:pt x="32602" y="693678"/>
                  <a:pt x="31636" y="693734"/>
                </a:cubicBezTo>
                <a:lnTo>
                  <a:pt x="1872" y="693638"/>
                </a:lnTo>
                <a:lnTo>
                  <a:pt x="1872" y="695222"/>
                </a:lnTo>
                <a:lnTo>
                  <a:pt x="23187" y="695222"/>
                </a:lnTo>
                <a:lnTo>
                  <a:pt x="26043" y="695222"/>
                </a:lnTo>
                <a:cubicBezTo>
                  <a:pt x="25803" y="696110"/>
                  <a:pt x="25131" y="696086"/>
                  <a:pt x="24579" y="696254"/>
                </a:cubicBezTo>
                <a:lnTo>
                  <a:pt x="4393" y="702999"/>
                </a:lnTo>
                <a:cubicBezTo>
                  <a:pt x="3657" y="703397"/>
                  <a:pt x="2828" y="703587"/>
                  <a:pt x="1992" y="703551"/>
                </a:cubicBezTo>
                <a:lnTo>
                  <a:pt x="1992" y="705135"/>
                </a:lnTo>
                <a:cubicBezTo>
                  <a:pt x="2904" y="705471"/>
                  <a:pt x="3696" y="704967"/>
                  <a:pt x="4513" y="704703"/>
                </a:cubicBezTo>
                <a:lnTo>
                  <a:pt x="30916" y="695894"/>
                </a:lnTo>
                <a:cubicBezTo>
                  <a:pt x="32062" y="695469"/>
                  <a:pt x="33270" y="695234"/>
                  <a:pt x="34492" y="695198"/>
                </a:cubicBezTo>
                <a:lnTo>
                  <a:pt x="109213" y="695198"/>
                </a:lnTo>
                <a:lnTo>
                  <a:pt x="109742" y="695198"/>
                </a:lnTo>
                <a:cubicBezTo>
                  <a:pt x="109799" y="695443"/>
                  <a:pt x="109705" y="695697"/>
                  <a:pt x="109502" y="695846"/>
                </a:cubicBezTo>
                <a:lnTo>
                  <a:pt x="109502" y="695846"/>
                </a:lnTo>
                <a:lnTo>
                  <a:pt x="108805" y="696086"/>
                </a:lnTo>
                <a:cubicBezTo>
                  <a:pt x="100116" y="699590"/>
                  <a:pt x="91379" y="703047"/>
                  <a:pt x="82690" y="706575"/>
                </a:cubicBezTo>
                <a:cubicBezTo>
                  <a:pt x="81532" y="706964"/>
                  <a:pt x="80308" y="707118"/>
                  <a:pt x="79090" y="707031"/>
                </a:cubicBezTo>
                <a:lnTo>
                  <a:pt x="4777" y="707031"/>
                </a:lnTo>
                <a:lnTo>
                  <a:pt x="1896" y="707031"/>
                </a:lnTo>
                <a:lnTo>
                  <a:pt x="1896" y="708615"/>
                </a:lnTo>
                <a:cubicBezTo>
                  <a:pt x="2496" y="708615"/>
                  <a:pt x="3120" y="708615"/>
                  <a:pt x="3720" y="708615"/>
                </a:cubicBezTo>
                <a:lnTo>
                  <a:pt x="76113" y="708615"/>
                </a:lnTo>
                <a:cubicBezTo>
                  <a:pt x="76113" y="709504"/>
                  <a:pt x="75393" y="709432"/>
                  <a:pt x="74985" y="709600"/>
                </a:cubicBezTo>
                <a:cubicBezTo>
                  <a:pt x="64640" y="713656"/>
                  <a:pt x="54439" y="718073"/>
                  <a:pt x="43997" y="721889"/>
                </a:cubicBezTo>
                <a:cubicBezTo>
                  <a:pt x="43285" y="722201"/>
                  <a:pt x="42595" y="722561"/>
                  <a:pt x="41933" y="722969"/>
                </a:cubicBezTo>
                <a:lnTo>
                  <a:pt x="41933" y="722969"/>
                </a:lnTo>
                <a:cubicBezTo>
                  <a:pt x="41117" y="723713"/>
                  <a:pt x="40109" y="723473"/>
                  <a:pt x="39173" y="723473"/>
                </a:cubicBezTo>
                <a:lnTo>
                  <a:pt x="1872" y="723473"/>
                </a:lnTo>
                <a:lnTo>
                  <a:pt x="1872" y="724289"/>
                </a:lnTo>
                <a:lnTo>
                  <a:pt x="34948" y="724289"/>
                </a:lnTo>
                <a:cubicBezTo>
                  <a:pt x="35648" y="724297"/>
                  <a:pt x="36345" y="724354"/>
                  <a:pt x="37037" y="724457"/>
                </a:cubicBezTo>
                <a:cubicBezTo>
                  <a:pt x="37234" y="724484"/>
                  <a:pt x="37373" y="724664"/>
                  <a:pt x="37348" y="724861"/>
                </a:cubicBezTo>
                <a:cubicBezTo>
                  <a:pt x="37340" y="724923"/>
                  <a:pt x="37315" y="724983"/>
                  <a:pt x="37277" y="725033"/>
                </a:cubicBezTo>
                <a:cubicBezTo>
                  <a:pt x="37077" y="725185"/>
                  <a:pt x="36848" y="725290"/>
                  <a:pt x="36605" y="725346"/>
                </a:cubicBezTo>
                <a:lnTo>
                  <a:pt x="1872" y="738955"/>
                </a:lnTo>
                <a:lnTo>
                  <a:pt x="1872" y="740539"/>
                </a:lnTo>
                <a:cubicBezTo>
                  <a:pt x="5881" y="739387"/>
                  <a:pt x="9649" y="737563"/>
                  <a:pt x="13514" y="736027"/>
                </a:cubicBezTo>
                <a:lnTo>
                  <a:pt x="28420" y="730098"/>
                </a:lnTo>
                <a:cubicBezTo>
                  <a:pt x="32524" y="728442"/>
                  <a:pt x="36629" y="726786"/>
                  <a:pt x="40733" y="725081"/>
                </a:cubicBezTo>
                <a:cubicBezTo>
                  <a:pt x="41117" y="724913"/>
                  <a:pt x="41525" y="724841"/>
                  <a:pt x="41909" y="724697"/>
                </a:cubicBezTo>
                <a:lnTo>
                  <a:pt x="41909" y="724697"/>
                </a:lnTo>
                <a:cubicBezTo>
                  <a:pt x="42617" y="724234"/>
                  <a:pt x="43474" y="724054"/>
                  <a:pt x="44309" y="724193"/>
                </a:cubicBezTo>
                <a:lnTo>
                  <a:pt x="133120" y="724193"/>
                </a:lnTo>
                <a:cubicBezTo>
                  <a:pt x="133816" y="724081"/>
                  <a:pt x="134528" y="724157"/>
                  <a:pt x="135185" y="724409"/>
                </a:cubicBezTo>
                <a:cubicBezTo>
                  <a:pt x="135569" y="724625"/>
                  <a:pt x="135449" y="724985"/>
                  <a:pt x="135185" y="725249"/>
                </a:cubicBezTo>
                <a:lnTo>
                  <a:pt x="135185" y="725249"/>
                </a:lnTo>
                <a:cubicBezTo>
                  <a:pt x="124767" y="730417"/>
                  <a:pt x="114366" y="735602"/>
                  <a:pt x="103981" y="740803"/>
                </a:cubicBezTo>
                <a:cubicBezTo>
                  <a:pt x="102199" y="741716"/>
                  <a:pt x="100221" y="742176"/>
                  <a:pt x="98220" y="742148"/>
                </a:cubicBezTo>
                <a:cubicBezTo>
                  <a:pt x="66216" y="742148"/>
                  <a:pt x="34140" y="742148"/>
                  <a:pt x="1992" y="742148"/>
                </a:cubicBezTo>
                <a:lnTo>
                  <a:pt x="1992" y="743732"/>
                </a:lnTo>
                <a:lnTo>
                  <a:pt x="97068" y="743732"/>
                </a:lnTo>
                <a:cubicBezTo>
                  <a:pt x="96590" y="744459"/>
                  <a:pt x="95865" y="744987"/>
                  <a:pt x="95028" y="745220"/>
                </a:cubicBezTo>
                <a:cubicBezTo>
                  <a:pt x="82354" y="751581"/>
                  <a:pt x="69633" y="757918"/>
                  <a:pt x="56959" y="764422"/>
                </a:cubicBezTo>
                <a:cubicBezTo>
                  <a:pt x="55633" y="765082"/>
                  <a:pt x="54167" y="765411"/>
                  <a:pt x="52687" y="765382"/>
                </a:cubicBezTo>
                <a:lnTo>
                  <a:pt x="4681" y="765382"/>
                </a:lnTo>
                <a:cubicBezTo>
                  <a:pt x="3720" y="765382"/>
                  <a:pt x="2760" y="765382"/>
                  <a:pt x="1800" y="765382"/>
                </a:cubicBezTo>
                <a:lnTo>
                  <a:pt x="1800" y="766967"/>
                </a:lnTo>
                <a:cubicBezTo>
                  <a:pt x="5569" y="766967"/>
                  <a:pt x="9337" y="766967"/>
                  <a:pt x="13106" y="766967"/>
                </a:cubicBezTo>
                <a:lnTo>
                  <a:pt x="50550" y="766967"/>
                </a:lnTo>
                <a:cubicBezTo>
                  <a:pt x="50790" y="767711"/>
                  <a:pt x="50238" y="767783"/>
                  <a:pt x="49902" y="767951"/>
                </a:cubicBezTo>
                <a:lnTo>
                  <a:pt x="3360" y="791114"/>
                </a:lnTo>
                <a:cubicBezTo>
                  <a:pt x="2882" y="791315"/>
                  <a:pt x="2393" y="791491"/>
                  <a:pt x="1896" y="791642"/>
                </a:cubicBezTo>
                <a:lnTo>
                  <a:pt x="1896" y="793226"/>
                </a:lnTo>
                <a:cubicBezTo>
                  <a:pt x="2880" y="793514"/>
                  <a:pt x="3552" y="792770"/>
                  <a:pt x="4297" y="792410"/>
                </a:cubicBezTo>
                <a:lnTo>
                  <a:pt x="53455" y="767831"/>
                </a:lnTo>
                <a:cubicBezTo>
                  <a:pt x="54772" y="767137"/>
                  <a:pt x="56238" y="766775"/>
                  <a:pt x="57727" y="766775"/>
                </a:cubicBezTo>
                <a:lnTo>
                  <a:pt x="167829" y="766775"/>
                </a:lnTo>
                <a:cubicBezTo>
                  <a:pt x="168630" y="766662"/>
                  <a:pt x="169447" y="766710"/>
                  <a:pt x="170229" y="766919"/>
                </a:cubicBezTo>
                <a:cubicBezTo>
                  <a:pt x="170445" y="767255"/>
                  <a:pt x="170229" y="767423"/>
                  <a:pt x="170013" y="767543"/>
                </a:cubicBezTo>
                <a:lnTo>
                  <a:pt x="130456" y="793898"/>
                </a:lnTo>
                <a:lnTo>
                  <a:pt x="130456" y="793898"/>
                </a:lnTo>
                <a:cubicBezTo>
                  <a:pt x="129616" y="794594"/>
                  <a:pt x="128608" y="794354"/>
                  <a:pt x="127672" y="794354"/>
                </a:cubicBezTo>
                <a:lnTo>
                  <a:pt x="1872" y="794354"/>
                </a:lnTo>
                <a:lnTo>
                  <a:pt x="1872" y="794882"/>
                </a:lnTo>
                <a:lnTo>
                  <a:pt x="125487" y="794882"/>
                </a:lnTo>
                <a:cubicBezTo>
                  <a:pt x="126291" y="794752"/>
                  <a:pt x="127115" y="794820"/>
                  <a:pt x="127888" y="795074"/>
                </a:cubicBezTo>
                <a:cubicBezTo>
                  <a:pt x="128248" y="795290"/>
                  <a:pt x="128128" y="795674"/>
                  <a:pt x="127888" y="795890"/>
                </a:cubicBezTo>
                <a:lnTo>
                  <a:pt x="127888" y="795890"/>
                </a:lnTo>
                <a:lnTo>
                  <a:pt x="86123" y="823446"/>
                </a:lnTo>
                <a:cubicBezTo>
                  <a:pt x="83194" y="825390"/>
                  <a:pt x="80290" y="827334"/>
                  <a:pt x="77386" y="829326"/>
                </a:cubicBezTo>
                <a:cubicBezTo>
                  <a:pt x="76615" y="829900"/>
                  <a:pt x="75682" y="830212"/>
                  <a:pt x="74721" y="830214"/>
                </a:cubicBezTo>
                <a:lnTo>
                  <a:pt x="2160" y="830214"/>
                </a:lnTo>
                <a:lnTo>
                  <a:pt x="1896" y="830214"/>
                </a:lnTo>
                <a:lnTo>
                  <a:pt x="1896" y="831799"/>
                </a:lnTo>
                <a:lnTo>
                  <a:pt x="4777" y="831799"/>
                </a:lnTo>
                <a:cubicBezTo>
                  <a:pt x="26459" y="831799"/>
                  <a:pt x="48126" y="831799"/>
                  <a:pt x="69777" y="831799"/>
                </a:cubicBezTo>
                <a:lnTo>
                  <a:pt x="72609" y="831799"/>
                </a:lnTo>
                <a:cubicBezTo>
                  <a:pt x="72825" y="832663"/>
                  <a:pt x="72177" y="832783"/>
                  <a:pt x="71817" y="833047"/>
                </a:cubicBezTo>
                <a:lnTo>
                  <a:pt x="5281" y="877404"/>
                </a:lnTo>
                <a:cubicBezTo>
                  <a:pt x="4378" y="878266"/>
                  <a:pt x="3059" y="878528"/>
                  <a:pt x="1896" y="878076"/>
                </a:cubicBezTo>
                <a:lnTo>
                  <a:pt x="1896" y="881221"/>
                </a:lnTo>
                <a:cubicBezTo>
                  <a:pt x="4302" y="879973"/>
                  <a:pt x="7041" y="879519"/>
                  <a:pt x="9721" y="879925"/>
                </a:cubicBezTo>
                <a:lnTo>
                  <a:pt x="173325" y="879925"/>
                </a:lnTo>
                <a:cubicBezTo>
                  <a:pt x="174377" y="879809"/>
                  <a:pt x="175440" y="879874"/>
                  <a:pt x="176470" y="880117"/>
                </a:cubicBezTo>
                <a:cubicBezTo>
                  <a:pt x="176470" y="881053"/>
                  <a:pt x="175606" y="881437"/>
                  <a:pt x="175078" y="881965"/>
                </a:cubicBezTo>
                <a:cubicBezTo>
                  <a:pt x="154723" y="902351"/>
                  <a:pt x="134369" y="922729"/>
                  <a:pt x="114014" y="943100"/>
                </a:cubicBezTo>
                <a:cubicBezTo>
                  <a:pt x="113022" y="944207"/>
                  <a:pt x="111587" y="944814"/>
                  <a:pt x="110102" y="944757"/>
                </a:cubicBezTo>
                <a:cubicBezTo>
                  <a:pt x="74817" y="944757"/>
                  <a:pt x="39517" y="944757"/>
                  <a:pt x="4201" y="944757"/>
                </a:cubicBezTo>
                <a:cubicBezTo>
                  <a:pt x="3394" y="944913"/>
                  <a:pt x="2560" y="944829"/>
                  <a:pt x="1800" y="944517"/>
                </a:cubicBezTo>
                <a:lnTo>
                  <a:pt x="1800" y="946605"/>
                </a:lnTo>
                <a:cubicBezTo>
                  <a:pt x="2620" y="946298"/>
                  <a:pt x="3506" y="946216"/>
                  <a:pt x="4369" y="946365"/>
                </a:cubicBezTo>
                <a:lnTo>
                  <a:pt x="109982" y="946365"/>
                </a:lnTo>
                <a:cubicBezTo>
                  <a:pt x="109982" y="947493"/>
                  <a:pt x="109213" y="947829"/>
                  <a:pt x="108685" y="948357"/>
                </a:cubicBezTo>
                <a:cubicBezTo>
                  <a:pt x="73817" y="983257"/>
                  <a:pt x="38909" y="1018182"/>
                  <a:pt x="3960" y="1053130"/>
                </a:cubicBezTo>
                <a:cubicBezTo>
                  <a:pt x="3360" y="1053730"/>
                  <a:pt x="2904" y="1054570"/>
                  <a:pt x="1896" y="1054642"/>
                </a:cubicBezTo>
                <a:cubicBezTo>
                  <a:pt x="1896" y="1055146"/>
                  <a:pt x="1608" y="1055914"/>
                  <a:pt x="2688" y="1055698"/>
                </a:cubicBezTo>
                <a:cubicBezTo>
                  <a:pt x="3128" y="1055662"/>
                  <a:pt x="3569" y="1055662"/>
                  <a:pt x="4008" y="1055698"/>
                </a:cubicBezTo>
                <a:cubicBezTo>
                  <a:pt x="4705" y="1054906"/>
                  <a:pt x="5377" y="1054114"/>
                  <a:pt x="6121" y="1053298"/>
                </a:cubicBezTo>
                <a:cubicBezTo>
                  <a:pt x="41149" y="1018285"/>
                  <a:pt x="76161" y="983250"/>
                  <a:pt x="111158" y="948189"/>
                </a:cubicBezTo>
                <a:cubicBezTo>
                  <a:pt x="112399" y="946874"/>
                  <a:pt x="114151" y="946163"/>
                  <a:pt x="115958" y="946245"/>
                </a:cubicBezTo>
                <a:cubicBezTo>
                  <a:pt x="182718" y="946245"/>
                  <a:pt x="249463" y="946245"/>
                  <a:pt x="316191" y="946245"/>
                </a:cubicBezTo>
                <a:cubicBezTo>
                  <a:pt x="317132" y="946084"/>
                  <a:pt x="318099" y="946168"/>
                  <a:pt x="318999" y="946485"/>
                </a:cubicBezTo>
                <a:cubicBezTo>
                  <a:pt x="319143" y="947397"/>
                  <a:pt x="318543" y="948021"/>
                  <a:pt x="318207" y="948693"/>
                </a:cubicBezTo>
                <a:cubicBezTo>
                  <a:pt x="301837" y="981498"/>
                  <a:pt x="285443" y="1014300"/>
                  <a:pt x="269025" y="1047105"/>
                </a:cubicBezTo>
                <a:cubicBezTo>
                  <a:pt x="267609" y="1049914"/>
                  <a:pt x="266217" y="1052746"/>
                  <a:pt x="264801" y="1055578"/>
                </a:cubicBezTo>
                <a:lnTo>
                  <a:pt x="266913" y="1055578"/>
                </a:lnTo>
                <a:cubicBezTo>
                  <a:pt x="266963" y="1054707"/>
                  <a:pt x="267273" y="1053872"/>
                  <a:pt x="267801" y="1053178"/>
                </a:cubicBezTo>
                <a:cubicBezTo>
                  <a:pt x="285227" y="1018326"/>
                  <a:pt x="302622" y="983481"/>
                  <a:pt x="319983" y="948645"/>
                </a:cubicBezTo>
                <a:cubicBezTo>
                  <a:pt x="320603" y="947013"/>
                  <a:pt x="322261" y="946019"/>
                  <a:pt x="323992" y="946245"/>
                </a:cubicBezTo>
                <a:cubicBezTo>
                  <a:pt x="390977" y="946245"/>
                  <a:pt x="457977" y="946245"/>
                  <a:pt x="524993" y="946245"/>
                </a:cubicBezTo>
                <a:lnTo>
                  <a:pt x="526577" y="946245"/>
                </a:lnTo>
                <a:cubicBezTo>
                  <a:pt x="527537" y="946245"/>
                  <a:pt x="528041" y="946581"/>
                  <a:pt x="527993" y="947589"/>
                </a:cubicBezTo>
                <a:cubicBezTo>
                  <a:pt x="527993" y="948213"/>
                  <a:pt x="527993" y="948837"/>
                  <a:pt x="527993" y="949437"/>
                </a:cubicBezTo>
                <a:cubicBezTo>
                  <a:pt x="527993" y="983778"/>
                  <a:pt x="527993" y="1018110"/>
                  <a:pt x="527993" y="1052434"/>
                </a:cubicBezTo>
                <a:cubicBezTo>
                  <a:pt x="528142" y="1053488"/>
                  <a:pt x="528060" y="1054561"/>
                  <a:pt x="527753" y="1055578"/>
                </a:cubicBezTo>
                <a:lnTo>
                  <a:pt x="529937" y="1055578"/>
                </a:lnTo>
                <a:cubicBezTo>
                  <a:pt x="529635" y="1054649"/>
                  <a:pt x="529544" y="1053665"/>
                  <a:pt x="529673" y="1052698"/>
                </a:cubicBezTo>
                <a:lnTo>
                  <a:pt x="529673" y="949245"/>
                </a:lnTo>
                <a:cubicBezTo>
                  <a:pt x="529673" y="946029"/>
                  <a:pt x="529409" y="946317"/>
                  <a:pt x="532674" y="946317"/>
                </a:cubicBezTo>
                <a:cubicBezTo>
                  <a:pt x="599673" y="946317"/>
                  <a:pt x="666675" y="946317"/>
                  <a:pt x="733675" y="946317"/>
                </a:cubicBezTo>
                <a:cubicBezTo>
                  <a:pt x="735494" y="946142"/>
                  <a:pt x="737201" y="947217"/>
                  <a:pt x="737827" y="948933"/>
                </a:cubicBezTo>
                <a:cubicBezTo>
                  <a:pt x="752661" y="978889"/>
                  <a:pt x="767550" y="1008804"/>
                  <a:pt x="782497" y="1038680"/>
                </a:cubicBezTo>
                <a:cubicBezTo>
                  <a:pt x="784897" y="1043625"/>
                  <a:pt x="787417" y="1048593"/>
                  <a:pt x="789865" y="1053538"/>
                </a:cubicBezTo>
                <a:cubicBezTo>
                  <a:pt x="790283" y="1054210"/>
                  <a:pt x="790583" y="1054949"/>
                  <a:pt x="790754" y="1055722"/>
                </a:cubicBezTo>
                <a:lnTo>
                  <a:pt x="792866" y="1055722"/>
                </a:lnTo>
                <a:lnTo>
                  <a:pt x="776688" y="1023510"/>
                </a:lnTo>
                <a:cubicBezTo>
                  <a:pt x="769679" y="1009445"/>
                  <a:pt x="762677" y="995386"/>
                  <a:pt x="755685" y="981337"/>
                </a:cubicBezTo>
                <a:cubicBezTo>
                  <a:pt x="750292" y="970519"/>
                  <a:pt x="744901" y="959679"/>
                  <a:pt x="739507" y="948813"/>
                </a:cubicBezTo>
                <a:cubicBezTo>
                  <a:pt x="739171" y="948141"/>
                  <a:pt x="738571" y="947517"/>
                  <a:pt x="738715" y="946653"/>
                </a:cubicBezTo>
                <a:cubicBezTo>
                  <a:pt x="739620" y="946317"/>
                  <a:pt x="740597" y="946226"/>
                  <a:pt x="741548" y="946389"/>
                </a:cubicBezTo>
                <a:cubicBezTo>
                  <a:pt x="808403" y="946389"/>
                  <a:pt x="875237" y="946389"/>
                  <a:pt x="942044" y="946389"/>
                </a:cubicBezTo>
                <a:cubicBezTo>
                  <a:pt x="943780" y="946324"/>
                  <a:pt x="945457" y="947025"/>
                  <a:pt x="946629" y="948309"/>
                </a:cubicBezTo>
                <a:cubicBezTo>
                  <a:pt x="974071" y="975864"/>
                  <a:pt x="1001548" y="1003403"/>
                  <a:pt x="1029055" y="1030927"/>
                </a:cubicBezTo>
                <a:cubicBezTo>
                  <a:pt x="1036609" y="1038512"/>
                  <a:pt x="1044153" y="1046114"/>
                  <a:pt x="1051690" y="1053730"/>
                </a:cubicBezTo>
                <a:cubicBezTo>
                  <a:pt x="1052266" y="1054306"/>
                  <a:pt x="1053202" y="1054690"/>
                  <a:pt x="1053154" y="1055770"/>
                </a:cubicBezTo>
                <a:lnTo>
                  <a:pt x="1055554" y="1055770"/>
                </a:lnTo>
                <a:cubicBezTo>
                  <a:pt x="1055986" y="1055650"/>
                  <a:pt x="1055602" y="1055266"/>
                  <a:pt x="1055722" y="1055122"/>
                </a:cubicBezTo>
                <a:close/>
                <a:moveTo>
                  <a:pt x="983593" y="833239"/>
                </a:moveTo>
                <a:cubicBezTo>
                  <a:pt x="1005100" y="847641"/>
                  <a:pt x="1026623" y="862042"/>
                  <a:pt x="1048161" y="876444"/>
                </a:cubicBezTo>
                <a:cubicBezTo>
                  <a:pt x="1048860" y="876797"/>
                  <a:pt x="1049479" y="877287"/>
                  <a:pt x="1049986" y="877884"/>
                </a:cubicBezTo>
                <a:cubicBezTo>
                  <a:pt x="1049626" y="878652"/>
                  <a:pt x="1048929" y="878292"/>
                  <a:pt x="1048377" y="878364"/>
                </a:cubicBezTo>
                <a:cubicBezTo>
                  <a:pt x="1047825" y="878436"/>
                  <a:pt x="1047345" y="878364"/>
                  <a:pt x="1046817" y="878364"/>
                </a:cubicBezTo>
                <a:cubicBezTo>
                  <a:pt x="991946" y="878364"/>
                  <a:pt x="937068" y="878364"/>
                  <a:pt x="882181" y="878364"/>
                </a:cubicBezTo>
                <a:cubicBezTo>
                  <a:pt x="880270" y="878463"/>
                  <a:pt x="878412" y="877707"/>
                  <a:pt x="877116" y="876300"/>
                </a:cubicBezTo>
                <a:cubicBezTo>
                  <a:pt x="863098" y="862170"/>
                  <a:pt x="849016" y="848073"/>
                  <a:pt x="834871" y="834007"/>
                </a:cubicBezTo>
                <a:cubicBezTo>
                  <a:pt x="834319" y="833455"/>
                  <a:pt x="833671" y="832999"/>
                  <a:pt x="833071" y="832495"/>
                </a:cubicBezTo>
                <a:lnTo>
                  <a:pt x="833431" y="831775"/>
                </a:lnTo>
                <a:lnTo>
                  <a:pt x="835975" y="831775"/>
                </a:lnTo>
                <a:cubicBezTo>
                  <a:pt x="883549" y="831775"/>
                  <a:pt x="931130" y="831775"/>
                  <a:pt x="978721" y="831775"/>
                </a:cubicBezTo>
                <a:cubicBezTo>
                  <a:pt x="980459" y="831736"/>
                  <a:pt x="982165" y="832247"/>
                  <a:pt x="983593" y="833239"/>
                </a:cubicBezTo>
                <a:close/>
                <a:moveTo>
                  <a:pt x="529937" y="724793"/>
                </a:moveTo>
                <a:cubicBezTo>
                  <a:pt x="530561" y="723977"/>
                  <a:pt x="531498" y="724217"/>
                  <a:pt x="532338" y="724217"/>
                </a:cubicBezTo>
                <a:lnTo>
                  <a:pt x="623261" y="724217"/>
                </a:lnTo>
                <a:cubicBezTo>
                  <a:pt x="624125" y="724217"/>
                  <a:pt x="625037" y="724049"/>
                  <a:pt x="625661" y="724721"/>
                </a:cubicBezTo>
                <a:cubicBezTo>
                  <a:pt x="628254" y="729042"/>
                  <a:pt x="630198" y="733675"/>
                  <a:pt x="632502" y="738139"/>
                </a:cubicBezTo>
                <a:cubicBezTo>
                  <a:pt x="633006" y="739123"/>
                  <a:pt x="633558" y="740107"/>
                  <a:pt x="634110" y="741091"/>
                </a:cubicBezTo>
                <a:cubicBezTo>
                  <a:pt x="634638" y="741620"/>
                  <a:pt x="634758" y="742244"/>
                  <a:pt x="633942" y="742508"/>
                </a:cubicBezTo>
                <a:cubicBezTo>
                  <a:pt x="633268" y="742673"/>
                  <a:pt x="632572" y="742731"/>
                  <a:pt x="631878" y="742676"/>
                </a:cubicBezTo>
                <a:lnTo>
                  <a:pt x="532506" y="742676"/>
                </a:lnTo>
                <a:cubicBezTo>
                  <a:pt x="531594" y="742676"/>
                  <a:pt x="530561" y="742964"/>
                  <a:pt x="529841" y="742076"/>
                </a:cubicBezTo>
                <a:cubicBezTo>
                  <a:pt x="529193" y="741620"/>
                  <a:pt x="529241" y="740899"/>
                  <a:pt x="529241" y="740227"/>
                </a:cubicBezTo>
                <a:lnTo>
                  <a:pt x="529241" y="726690"/>
                </a:lnTo>
                <a:cubicBezTo>
                  <a:pt x="529337" y="725970"/>
                  <a:pt x="529289" y="725274"/>
                  <a:pt x="529937" y="724793"/>
                </a:cubicBezTo>
                <a:close/>
                <a:moveTo>
                  <a:pt x="575543" y="620717"/>
                </a:moveTo>
                <a:cubicBezTo>
                  <a:pt x="575543" y="622541"/>
                  <a:pt x="575543" y="622589"/>
                  <a:pt x="573647" y="622589"/>
                </a:cubicBezTo>
                <a:lnTo>
                  <a:pt x="531618" y="622589"/>
                </a:lnTo>
                <a:cubicBezTo>
                  <a:pt x="530249" y="622589"/>
                  <a:pt x="529817" y="622205"/>
                  <a:pt x="529841" y="620813"/>
                </a:cubicBezTo>
                <a:cubicBezTo>
                  <a:pt x="529841" y="606867"/>
                  <a:pt x="529841" y="592921"/>
                  <a:pt x="529841" y="578975"/>
                </a:cubicBezTo>
                <a:cubicBezTo>
                  <a:pt x="529841" y="576935"/>
                  <a:pt x="529841" y="576911"/>
                  <a:pt x="532122" y="576911"/>
                </a:cubicBezTo>
                <a:lnTo>
                  <a:pt x="564742" y="576911"/>
                </a:lnTo>
                <a:cubicBezTo>
                  <a:pt x="567718" y="576911"/>
                  <a:pt x="570718" y="576911"/>
                  <a:pt x="573695" y="576911"/>
                </a:cubicBezTo>
                <a:cubicBezTo>
                  <a:pt x="575543" y="576911"/>
                  <a:pt x="575591" y="576911"/>
                  <a:pt x="575591" y="578855"/>
                </a:cubicBezTo>
                <a:lnTo>
                  <a:pt x="575591" y="620693"/>
                </a:lnTo>
                <a:close/>
                <a:moveTo>
                  <a:pt x="764278" y="599978"/>
                </a:moveTo>
                <a:cubicBezTo>
                  <a:pt x="764278" y="606843"/>
                  <a:pt x="764278" y="613691"/>
                  <a:pt x="764278" y="620525"/>
                </a:cubicBezTo>
                <a:cubicBezTo>
                  <a:pt x="764278" y="622565"/>
                  <a:pt x="764278" y="622589"/>
                  <a:pt x="762334" y="622589"/>
                </a:cubicBezTo>
                <a:lnTo>
                  <a:pt x="720761" y="622589"/>
                </a:lnTo>
                <a:cubicBezTo>
                  <a:pt x="718817" y="622589"/>
                  <a:pt x="718769" y="622589"/>
                  <a:pt x="718769" y="620549"/>
                </a:cubicBezTo>
                <a:lnTo>
                  <a:pt x="718769" y="579191"/>
                </a:lnTo>
                <a:cubicBezTo>
                  <a:pt x="718769" y="576959"/>
                  <a:pt x="718769" y="576935"/>
                  <a:pt x="721169" y="576935"/>
                </a:cubicBezTo>
                <a:lnTo>
                  <a:pt x="761974" y="576935"/>
                </a:lnTo>
                <a:cubicBezTo>
                  <a:pt x="764686" y="576935"/>
                  <a:pt x="764374" y="576935"/>
                  <a:pt x="764374" y="579336"/>
                </a:cubicBezTo>
                <a:close/>
                <a:moveTo>
                  <a:pt x="725058" y="624173"/>
                </a:moveTo>
                <a:cubicBezTo>
                  <a:pt x="737395" y="624173"/>
                  <a:pt x="749756" y="624173"/>
                  <a:pt x="762094" y="624173"/>
                </a:cubicBezTo>
                <a:cubicBezTo>
                  <a:pt x="764967" y="624295"/>
                  <a:pt x="767747" y="625227"/>
                  <a:pt x="770111" y="626861"/>
                </a:cubicBezTo>
                <a:lnTo>
                  <a:pt x="767351" y="626861"/>
                </a:lnTo>
                <a:cubicBezTo>
                  <a:pt x="754821" y="626861"/>
                  <a:pt x="742292" y="626861"/>
                  <a:pt x="729786" y="626861"/>
                </a:cubicBezTo>
                <a:cubicBezTo>
                  <a:pt x="727122" y="626950"/>
                  <a:pt x="724529" y="625973"/>
                  <a:pt x="722585" y="624149"/>
                </a:cubicBezTo>
                <a:close/>
                <a:moveTo>
                  <a:pt x="811468" y="620669"/>
                </a:moveTo>
                <a:cubicBezTo>
                  <a:pt x="811468" y="622541"/>
                  <a:pt x="811468" y="622589"/>
                  <a:pt x="809644" y="622589"/>
                </a:cubicBezTo>
                <a:lnTo>
                  <a:pt x="767783" y="622589"/>
                </a:lnTo>
                <a:cubicBezTo>
                  <a:pt x="765958" y="622589"/>
                  <a:pt x="765935" y="622589"/>
                  <a:pt x="765935" y="620669"/>
                </a:cubicBezTo>
                <a:cubicBezTo>
                  <a:pt x="765935" y="606795"/>
                  <a:pt x="765935" y="592921"/>
                  <a:pt x="765935" y="579047"/>
                </a:cubicBezTo>
                <a:cubicBezTo>
                  <a:pt x="765935" y="576983"/>
                  <a:pt x="765935" y="576935"/>
                  <a:pt x="767879" y="576935"/>
                </a:cubicBezTo>
                <a:lnTo>
                  <a:pt x="809500" y="576935"/>
                </a:lnTo>
                <a:cubicBezTo>
                  <a:pt x="811444" y="576935"/>
                  <a:pt x="811492" y="576935"/>
                  <a:pt x="811492" y="579047"/>
                </a:cubicBezTo>
                <a:cubicBezTo>
                  <a:pt x="811492" y="586056"/>
                  <a:pt x="811492" y="593089"/>
                  <a:pt x="811492" y="600122"/>
                </a:cubicBezTo>
                <a:cubicBezTo>
                  <a:pt x="811492" y="607155"/>
                  <a:pt x="811516" y="613876"/>
                  <a:pt x="811492" y="620669"/>
                </a:cubicBezTo>
                <a:close/>
                <a:moveTo>
                  <a:pt x="811468" y="572663"/>
                </a:moveTo>
                <a:cubicBezTo>
                  <a:pt x="811468" y="573095"/>
                  <a:pt x="811468" y="573551"/>
                  <a:pt x="811468" y="573983"/>
                </a:cubicBezTo>
                <a:cubicBezTo>
                  <a:pt x="811468" y="574991"/>
                  <a:pt x="811084" y="575447"/>
                  <a:pt x="810076" y="575375"/>
                </a:cubicBezTo>
                <a:lnTo>
                  <a:pt x="768239" y="575375"/>
                </a:lnTo>
                <a:cubicBezTo>
                  <a:pt x="767430" y="575493"/>
                  <a:pt x="766604" y="575401"/>
                  <a:pt x="765839" y="575111"/>
                </a:cubicBezTo>
                <a:cubicBezTo>
                  <a:pt x="765118" y="574391"/>
                  <a:pt x="765334" y="573479"/>
                  <a:pt x="765310" y="572711"/>
                </a:cubicBezTo>
                <a:cubicBezTo>
                  <a:pt x="765310" y="559238"/>
                  <a:pt x="765310" y="545779"/>
                  <a:pt x="765310" y="532338"/>
                </a:cubicBezTo>
                <a:cubicBezTo>
                  <a:pt x="765310" y="531498"/>
                  <a:pt x="765070" y="530561"/>
                  <a:pt x="765886" y="529937"/>
                </a:cubicBezTo>
                <a:cubicBezTo>
                  <a:pt x="766703" y="529313"/>
                  <a:pt x="767447" y="529337"/>
                  <a:pt x="768287" y="529337"/>
                </a:cubicBezTo>
                <a:lnTo>
                  <a:pt x="808660" y="529337"/>
                </a:lnTo>
                <a:cubicBezTo>
                  <a:pt x="809524" y="529337"/>
                  <a:pt x="810436" y="529145"/>
                  <a:pt x="811060" y="529865"/>
                </a:cubicBezTo>
                <a:cubicBezTo>
                  <a:pt x="811351" y="530696"/>
                  <a:pt x="811442" y="531584"/>
                  <a:pt x="811324" y="532458"/>
                </a:cubicBezTo>
                <a:close/>
                <a:moveTo>
                  <a:pt x="982873" y="630486"/>
                </a:moveTo>
                <a:cubicBezTo>
                  <a:pt x="983483" y="630320"/>
                  <a:pt x="984133" y="630493"/>
                  <a:pt x="984578" y="630942"/>
                </a:cubicBezTo>
                <a:cubicBezTo>
                  <a:pt x="984666" y="631040"/>
                  <a:pt x="984818" y="631050"/>
                  <a:pt x="984916" y="630963"/>
                </a:cubicBezTo>
                <a:cubicBezTo>
                  <a:pt x="984923" y="630956"/>
                  <a:pt x="984930" y="630949"/>
                  <a:pt x="984938" y="630942"/>
                </a:cubicBezTo>
                <a:cubicBezTo>
                  <a:pt x="985192" y="630971"/>
                  <a:pt x="985437" y="631052"/>
                  <a:pt x="985658" y="631182"/>
                </a:cubicBezTo>
                <a:cubicBezTo>
                  <a:pt x="985794" y="631309"/>
                  <a:pt x="985802" y="631520"/>
                  <a:pt x="985674" y="631657"/>
                </a:cubicBezTo>
                <a:cubicBezTo>
                  <a:pt x="985624" y="631710"/>
                  <a:pt x="985559" y="631746"/>
                  <a:pt x="985490" y="631758"/>
                </a:cubicBezTo>
                <a:cubicBezTo>
                  <a:pt x="984988" y="631892"/>
                  <a:pt x="984472" y="631957"/>
                  <a:pt x="983953" y="631950"/>
                </a:cubicBezTo>
                <a:lnTo>
                  <a:pt x="943869" y="631950"/>
                </a:lnTo>
                <a:cubicBezTo>
                  <a:pt x="943175" y="632063"/>
                  <a:pt x="942464" y="631890"/>
                  <a:pt x="941900" y="631470"/>
                </a:cubicBezTo>
                <a:lnTo>
                  <a:pt x="941684" y="631350"/>
                </a:lnTo>
                <a:lnTo>
                  <a:pt x="941444" y="631350"/>
                </a:lnTo>
                <a:cubicBezTo>
                  <a:pt x="940854" y="631518"/>
                  <a:pt x="940220" y="631352"/>
                  <a:pt x="939788" y="630918"/>
                </a:cubicBezTo>
                <a:lnTo>
                  <a:pt x="939572" y="630798"/>
                </a:lnTo>
                <a:lnTo>
                  <a:pt x="939332" y="630798"/>
                </a:lnTo>
                <a:cubicBezTo>
                  <a:pt x="938741" y="630961"/>
                  <a:pt x="938110" y="630795"/>
                  <a:pt x="937676" y="630366"/>
                </a:cubicBezTo>
                <a:lnTo>
                  <a:pt x="931915" y="628926"/>
                </a:lnTo>
                <a:cubicBezTo>
                  <a:pt x="931915" y="628062"/>
                  <a:pt x="932539" y="628302"/>
                  <a:pt x="932875" y="628302"/>
                </a:cubicBezTo>
                <a:cubicBezTo>
                  <a:pt x="945837" y="628302"/>
                  <a:pt x="958822" y="628302"/>
                  <a:pt x="971784" y="628302"/>
                </a:cubicBezTo>
                <a:cubicBezTo>
                  <a:pt x="974748" y="628599"/>
                  <a:pt x="977681" y="629161"/>
                  <a:pt x="980545" y="629982"/>
                </a:cubicBezTo>
                <a:cubicBezTo>
                  <a:pt x="981325" y="630205"/>
                  <a:pt x="982134" y="630325"/>
                  <a:pt x="982945" y="630342"/>
                </a:cubicBezTo>
                <a:close/>
                <a:moveTo>
                  <a:pt x="828342" y="829902"/>
                </a:moveTo>
                <a:cubicBezTo>
                  <a:pt x="827584" y="830219"/>
                  <a:pt x="826751" y="830310"/>
                  <a:pt x="825942" y="830166"/>
                </a:cubicBezTo>
                <a:cubicBezTo>
                  <a:pt x="778207" y="830166"/>
                  <a:pt x="730451" y="830166"/>
                  <a:pt x="682668" y="830166"/>
                </a:cubicBezTo>
                <a:cubicBezTo>
                  <a:pt x="681108" y="830308"/>
                  <a:pt x="679651" y="829367"/>
                  <a:pt x="679140" y="827886"/>
                </a:cubicBezTo>
                <a:cubicBezTo>
                  <a:pt x="674123" y="817661"/>
                  <a:pt x="669011" y="807460"/>
                  <a:pt x="663946" y="797258"/>
                </a:cubicBezTo>
                <a:cubicBezTo>
                  <a:pt x="663634" y="796634"/>
                  <a:pt x="663418" y="795962"/>
                  <a:pt x="663154" y="795338"/>
                </a:cubicBezTo>
                <a:cubicBezTo>
                  <a:pt x="664066" y="794306"/>
                  <a:pt x="665290" y="794738"/>
                  <a:pt x="666370" y="794738"/>
                </a:cubicBezTo>
                <a:lnTo>
                  <a:pt x="790514" y="794738"/>
                </a:lnTo>
                <a:cubicBezTo>
                  <a:pt x="791618" y="794738"/>
                  <a:pt x="792794" y="794402"/>
                  <a:pt x="793802" y="795242"/>
                </a:cubicBezTo>
                <a:lnTo>
                  <a:pt x="793802" y="795242"/>
                </a:lnTo>
                <a:close/>
                <a:moveTo>
                  <a:pt x="529769" y="798267"/>
                </a:moveTo>
                <a:cubicBezTo>
                  <a:pt x="529769" y="797306"/>
                  <a:pt x="529769" y="796346"/>
                  <a:pt x="529769" y="795386"/>
                </a:cubicBezTo>
                <a:cubicBezTo>
                  <a:pt x="530730" y="794426"/>
                  <a:pt x="531930" y="794834"/>
                  <a:pt x="533034" y="794834"/>
                </a:cubicBezTo>
                <a:lnTo>
                  <a:pt x="657849" y="794834"/>
                </a:lnTo>
                <a:cubicBezTo>
                  <a:pt x="658857" y="794834"/>
                  <a:pt x="659961" y="794522"/>
                  <a:pt x="660850" y="795386"/>
                </a:cubicBezTo>
                <a:lnTo>
                  <a:pt x="677772" y="829230"/>
                </a:lnTo>
                <a:cubicBezTo>
                  <a:pt x="677848" y="829490"/>
                  <a:pt x="677906" y="829754"/>
                  <a:pt x="677940" y="830022"/>
                </a:cubicBezTo>
                <a:cubicBezTo>
                  <a:pt x="677011" y="830277"/>
                  <a:pt x="676039" y="830342"/>
                  <a:pt x="675083" y="830214"/>
                </a:cubicBezTo>
                <a:lnTo>
                  <a:pt x="532650" y="830214"/>
                </a:lnTo>
                <a:cubicBezTo>
                  <a:pt x="529337" y="830214"/>
                  <a:pt x="529793" y="830671"/>
                  <a:pt x="529769" y="827238"/>
                </a:cubicBezTo>
                <a:close/>
                <a:moveTo>
                  <a:pt x="791402" y="794186"/>
                </a:moveTo>
                <a:cubicBezTo>
                  <a:pt x="790602" y="794248"/>
                  <a:pt x="789801" y="794248"/>
                  <a:pt x="789001" y="794186"/>
                </a:cubicBezTo>
                <a:lnTo>
                  <a:pt x="665386" y="794186"/>
                </a:lnTo>
                <a:cubicBezTo>
                  <a:pt x="664282" y="794186"/>
                  <a:pt x="662986" y="794570"/>
                  <a:pt x="662146" y="793610"/>
                </a:cubicBezTo>
                <a:lnTo>
                  <a:pt x="648872" y="767015"/>
                </a:lnTo>
                <a:cubicBezTo>
                  <a:pt x="649753" y="766686"/>
                  <a:pt x="650701" y="766578"/>
                  <a:pt x="651632" y="766703"/>
                </a:cubicBezTo>
                <a:cubicBezTo>
                  <a:pt x="688772" y="766703"/>
                  <a:pt x="725914" y="766703"/>
                  <a:pt x="763054" y="766703"/>
                </a:cubicBezTo>
                <a:cubicBezTo>
                  <a:pt x="764701" y="766650"/>
                  <a:pt x="766287" y="767336"/>
                  <a:pt x="767375" y="768575"/>
                </a:cubicBezTo>
                <a:cubicBezTo>
                  <a:pt x="775488" y="776832"/>
                  <a:pt x="783697" y="784993"/>
                  <a:pt x="791906" y="793202"/>
                </a:cubicBezTo>
                <a:cubicBezTo>
                  <a:pt x="792194" y="793754"/>
                  <a:pt x="792026" y="794138"/>
                  <a:pt x="791570" y="794186"/>
                </a:cubicBezTo>
                <a:close/>
                <a:moveTo>
                  <a:pt x="763990" y="763582"/>
                </a:moveTo>
                <a:cubicBezTo>
                  <a:pt x="762699" y="762526"/>
                  <a:pt x="761523" y="761336"/>
                  <a:pt x="760486" y="760030"/>
                </a:cubicBezTo>
                <a:cubicBezTo>
                  <a:pt x="758004" y="756972"/>
                  <a:pt x="755299" y="754099"/>
                  <a:pt x="752397" y="751437"/>
                </a:cubicBezTo>
                <a:cubicBezTo>
                  <a:pt x="749997" y="749036"/>
                  <a:pt x="747596" y="746636"/>
                  <a:pt x="745196" y="744236"/>
                </a:cubicBezTo>
                <a:lnTo>
                  <a:pt x="745196" y="744236"/>
                </a:lnTo>
                <a:cubicBezTo>
                  <a:pt x="744884" y="743732"/>
                  <a:pt x="745052" y="743348"/>
                  <a:pt x="745580" y="743300"/>
                </a:cubicBezTo>
                <a:cubicBezTo>
                  <a:pt x="746379" y="743240"/>
                  <a:pt x="747181" y="743240"/>
                  <a:pt x="747980" y="743300"/>
                </a:cubicBezTo>
                <a:lnTo>
                  <a:pt x="846392" y="743300"/>
                </a:lnTo>
                <a:cubicBezTo>
                  <a:pt x="847497" y="743300"/>
                  <a:pt x="848793" y="742940"/>
                  <a:pt x="849681" y="743852"/>
                </a:cubicBezTo>
                <a:cubicBezTo>
                  <a:pt x="854745" y="747596"/>
                  <a:pt x="860098" y="750933"/>
                  <a:pt x="865331" y="754461"/>
                </a:cubicBezTo>
                <a:cubicBezTo>
                  <a:pt x="869771" y="757461"/>
                  <a:pt x="874236" y="760390"/>
                  <a:pt x="878676" y="763390"/>
                </a:cubicBezTo>
                <a:cubicBezTo>
                  <a:pt x="879526" y="763781"/>
                  <a:pt x="880268" y="764374"/>
                  <a:pt x="880837" y="765118"/>
                </a:cubicBezTo>
                <a:cubicBezTo>
                  <a:pt x="880105" y="765373"/>
                  <a:pt x="879322" y="765447"/>
                  <a:pt x="878556" y="765334"/>
                </a:cubicBezTo>
                <a:cubicBezTo>
                  <a:pt x="841880" y="765334"/>
                  <a:pt x="805196" y="765334"/>
                  <a:pt x="768503" y="765334"/>
                </a:cubicBezTo>
                <a:cubicBezTo>
                  <a:pt x="766854" y="765373"/>
                  <a:pt x="765260" y="764739"/>
                  <a:pt x="764086" y="763582"/>
                </a:cubicBezTo>
                <a:close/>
                <a:moveTo>
                  <a:pt x="846440" y="742460"/>
                </a:moveTo>
                <a:cubicBezTo>
                  <a:pt x="845668" y="742714"/>
                  <a:pt x="844844" y="742781"/>
                  <a:pt x="844040" y="742652"/>
                </a:cubicBezTo>
                <a:lnTo>
                  <a:pt x="745964" y="742652"/>
                </a:lnTo>
                <a:cubicBezTo>
                  <a:pt x="745028" y="742652"/>
                  <a:pt x="744020" y="742892"/>
                  <a:pt x="743204" y="742148"/>
                </a:cubicBezTo>
                <a:lnTo>
                  <a:pt x="726186" y="725346"/>
                </a:lnTo>
                <a:cubicBezTo>
                  <a:pt x="725874" y="724841"/>
                  <a:pt x="726042" y="724457"/>
                  <a:pt x="726570" y="724385"/>
                </a:cubicBezTo>
                <a:cubicBezTo>
                  <a:pt x="727369" y="724335"/>
                  <a:pt x="728171" y="724335"/>
                  <a:pt x="728970" y="724385"/>
                </a:cubicBezTo>
                <a:lnTo>
                  <a:pt x="817973" y="724385"/>
                </a:lnTo>
                <a:cubicBezTo>
                  <a:pt x="819077" y="724385"/>
                  <a:pt x="820373" y="724001"/>
                  <a:pt x="821237" y="724937"/>
                </a:cubicBezTo>
                <a:cubicBezTo>
                  <a:pt x="825870" y="728058"/>
                  <a:pt x="830455" y="731202"/>
                  <a:pt x="835087" y="734299"/>
                </a:cubicBezTo>
                <a:cubicBezTo>
                  <a:pt x="838856" y="736699"/>
                  <a:pt x="842672" y="739291"/>
                  <a:pt x="846440" y="741788"/>
                </a:cubicBezTo>
                <a:cubicBezTo>
                  <a:pt x="846776" y="741884"/>
                  <a:pt x="846896" y="742244"/>
                  <a:pt x="846536" y="742460"/>
                </a:cubicBezTo>
                <a:close/>
                <a:moveTo>
                  <a:pt x="529937" y="652425"/>
                </a:moveTo>
                <a:cubicBezTo>
                  <a:pt x="529937" y="651992"/>
                  <a:pt x="529937" y="651560"/>
                  <a:pt x="529937" y="651128"/>
                </a:cubicBezTo>
                <a:cubicBezTo>
                  <a:pt x="529937" y="650696"/>
                  <a:pt x="530249" y="649976"/>
                  <a:pt x="531018" y="650000"/>
                </a:cubicBezTo>
                <a:lnTo>
                  <a:pt x="532866" y="650000"/>
                </a:lnTo>
                <a:cubicBezTo>
                  <a:pt x="550580" y="650000"/>
                  <a:pt x="568294" y="650000"/>
                  <a:pt x="586008" y="650000"/>
                </a:cubicBezTo>
                <a:cubicBezTo>
                  <a:pt x="588073" y="650000"/>
                  <a:pt x="589321" y="650504"/>
                  <a:pt x="589969" y="652400"/>
                </a:cubicBezTo>
                <a:cubicBezTo>
                  <a:pt x="590329" y="653337"/>
                  <a:pt x="590744" y="654251"/>
                  <a:pt x="591217" y="655137"/>
                </a:cubicBezTo>
                <a:cubicBezTo>
                  <a:pt x="590391" y="655480"/>
                  <a:pt x="589486" y="655595"/>
                  <a:pt x="588601" y="655473"/>
                </a:cubicBezTo>
                <a:lnTo>
                  <a:pt x="532746" y="655473"/>
                </a:lnTo>
                <a:cubicBezTo>
                  <a:pt x="529385" y="655449"/>
                  <a:pt x="529937" y="655641"/>
                  <a:pt x="529937" y="652425"/>
                </a:cubicBezTo>
                <a:close/>
                <a:moveTo>
                  <a:pt x="698966" y="695318"/>
                </a:moveTo>
                <a:lnTo>
                  <a:pt x="775032" y="695318"/>
                </a:lnTo>
                <a:cubicBezTo>
                  <a:pt x="776167" y="695224"/>
                  <a:pt x="777300" y="695493"/>
                  <a:pt x="778272" y="696086"/>
                </a:cubicBezTo>
                <a:cubicBezTo>
                  <a:pt x="783337" y="699566"/>
                  <a:pt x="788449" y="702927"/>
                  <a:pt x="793538" y="706359"/>
                </a:cubicBezTo>
                <a:cubicBezTo>
                  <a:pt x="793821" y="706630"/>
                  <a:pt x="794078" y="706928"/>
                  <a:pt x="794306" y="707247"/>
                </a:cubicBezTo>
                <a:lnTo>
                  <a:pt x="789673" y="707247"/>
                </a:lnTo>
                <a:cubicBezTo>
                  <a:pt x="763431" y="707247"/>
                  <a:pt x="737196" y="707247"/>
                  <a:pt x="710968" y="707247"/>
                </a:cubicBezTo>
                <a:cubicBezTo>
                  <a:pt x="709316" y="707362"/>
                  <a:pt x="707701" y="706707"/>
                  <a:pt x="706599" y="705471"/>
                </a:cubicBezTo>
                <a:cubicBezTo>
                  <a:pt x="703815" y="702447"/>
                  <a:pt x="700839" y="699566"/>
                  <a:pt x="697958" y="696614"/>
                </a:cubicBezTo>
                <a:cubicBezTo>
                  <a:pt x="697670" y="696326"/>
                  <a:pt x="697262" y="696086"/>
                  <a:pt x="697262" y="695534"/>
                </a:cubicBezTo>
                <a:cubicBezTo>
                  <a:pt x="697670" y="695054"/>
                  <a:pt x="698318" y="695318"/>
                  <a:pt x="698894" y="695318"/>
                </a:cubicBezTo>
                <a:close/>
                <a:moveTo>
                  <a:pt x="693158" y="692053"/>
                </a:moveTo>
                <a:cubicBezTo>
                  <a:pt x="690757" y="689389"/>
                  <a:pt x="687949" y="686845"/>
                  <a:pt x="685309" y="684228"/>
                </a:cubicBezTo>
                <a:cubicBezTo>
                  <a:pt x="686101" y="683412"/>
                  <a:pt x="686917" y="683748"/>
                  <a:pt x="687709" y="683748"/>
                </a:cubicBezTo>
                <a:lnTo>
                  <a:pt x="757462" y="683748"/>
                </a:lnTo>
                <a:cubicBezTo>
                  <a:pt x="758858" y="683712"/>
                  <a:pt x="760229" y="684123"/>
                  <a:pt x="761374" y="684925"/>
                </a:cubicBezTo>
                <a:cubicBezTo>
                  <a:pt x="765478" y="687733"/>
                  <a:pt x="769631" y="690469"/>
                  <a:pt x="774072" y="693422"/>
                </a:cubicBezTo>
                <a:cubicBezTo>
                  <a:pt x="773186" y="693762"/>
                  <a:pt x="772230" y="693887"/>
                  <a:pt x="771287" y="693782"/>
                </a:cubicBezTo>
                <a:cubicBezTo>
                  <a:pt x="746629" y="693782"/>
                  <a:pt x="721978" y="693782"/>
                  <a:pt x="697334" y="693782"/>
                </a:cubicBezTo>
                <a:cubicBezTo>
                  <a:pt x="695747" y="693897"/>
                  <a:pt x="694199" y="693256"/>
                  <a:pt x="693158" y="692053"/>
                </a:cubicBezTo>
                <a:close/>
                <a:moveTo>
                  <a:pt x="775680" y="692581"/>
                </a:moveTo>
                <a:cubicBezTo>
                  <a:pt x="772007" y="690037"/>
                  <a:pt x="768263" y="687589"/>
                  <a:pt x="764566" y="685093"/>
                </a:cubicBezTo>
                <a:cubicBezTo>
                  <a:pt x="764158" y="684804"/>
                  <a:pt x="763582" y="684660"/>
                  <a:pt x="763414" y="683724"/>
                </a:cubicBezTo>
                <a:lnTo>
                  <a:pt x="834103" y="683724"/>
                </a:lnTo>
                <a:cubicBezTo>
                  <a:pt x="835670" y="683703"/>
                  <a:pt x="837221" y="684065"/>
                  <a:pt x="838616" y="684781"/>
                </a:cubicBezTo>
                <a:cubicBezTo>
                  <a:pt x="844208" y="687637"/>
                  <a:pt x="849849" y="690421"/>
                  <a:pt x="855418" y="693614"/>
                </a:cubicBezTo>
                <a:cubicBezTo>
                  <a:pt x="854697" y="693614"/>
                  <a:pt x="853977" y="693758"/>
                  <a:pt x="853257" y="693758"/>
                </a:cubicBezTo>
                <a:lnTo>
                  <a:pt x="779568" y="693758"/>
                </a:lnTo>
                <a:cubicBezTo>
                  <a:pt x="778205" y="693774"/>
                  <a:pt x="776870" y="693362"/>
                  <a:pt x="775752" y="692581"/>
                </a:cubicBezTo>
                <a:close/>
                <a:moveTo>
                  <a:pt x="829758" y="682140"/>
                </a:moveTo>
                <a:cubicBezTo>
                  <a:pt x="807356" y="682140"/>
                  <a:pt x="784952" y="682140"/>
                  <a:pt x="762550" y="682140"/>
                </a:cubicBezTo>
                <a:cubicBezTo>
                  <a:pt x="760896" y="682193"/>
                  <a:pt x="759269" y="681706"/>
                  <a:pt x="757918" y="680748"/>
                </a:cubicBezTo>
                <a:cubicBezTo>
                  <a:pt x="754701" y="678468"/>
                  <a:pt x="751389" y="676331"/>
                  <a:pt x="748124" y="674147"/>
                </a:cubicBezTo>
                <a:cubicBezTo>
                  <a:pt x="748508" y="673235"/>
                  <a:pt x="749228" y="673619"/>
                  <a:pt x="749756" y="673619"/>
                </a:cubicBezTo>
                <a:lnTo>
                  <a:pt x="814564" y="673619"/>
                </a:lnTo>
                <a:cubicBezTo>
                  <a:pt x="815522" y="673557"/>
                  <a:pt x="816480" y="673739"/>
                  <a:pt x="817349" y="674147"/>
                </a:cubicBezTo>
                <a:cubicBezTo>
                  <a:pt x="822149" y="676547"/>
                  <a:pt x="826950" y="678948"/>
                  <a:pt x="831751" y="681348"/>
                </a:cubicBezTo>
                <a:cubicBezTo>
                  <a:pt x="831943" y="681348"/>
                  <a:pt x="832255" y="681492"/>
                  <a:pt x="832231" y="682020"/>
                </a:cubicBezTo>
                <a:cubicBezTo>
                  <a:pt x="831487" y="682068"/>
                  <a:pt x="830647" y="682140"/>
                  <a:pt x="829830" y="682140"/>
                </a:cubicBezTo>
                <a:close/>
                <a:moveTo>
                  <a:pt x="822437" y="648416"/>
                </a:moveTo>
                <a:lnTo>
                  <a:pt x="771479" y="648416"/>
                </a:lnTo>
                <a:cubicBezTo>
                  <a:pt x="770341" y="648433"/>
                  <a:pt x="769218" y="648162"/>
                  <a:pt x="768215" y="647624"/>
                </a:cubicBezTo>
                <a:cubicBezTo>
                  <a:pt x="765983" y="646472"/>
                  <a:pt x="763702" y="645344"/>
                  <a:pt x="761446" y="644216"/>
                </a:cubicBezTo>
                <a:lnTo>
                  <a:pt x="761614" y="643639"/>
                </a:lnTo>
                <a:lnTo>
                  <a:pt x="811252" y="643639"/>
                </a:lnTo>
                <a:cubicBezTo>
                  <a:pt x="812827" y="643608"/>
                  <a:pt x="814389" y="643911"/>
                  <a:pt x="815837" y="644528"/>
                </a:cubicBezTo>
                <a:cubicBezTo>
                  <a:pt x="818549" y="645704"/>
                  <a:pt x="821333" y="646736"/>
                  <a:pt x="824310" y="647936"/>
                </a:cubicBezTo>
                <a:cubicBezTo>
                  <a:pt x="823818" y="648370"/>
                  <a:pt x="823153" y="648548"/>
                  <a:pt x="822510" y="648416"/>
                </a:cubicBezTo>
                <a:close/>
                <a:moveTo>
                  <a:pt x="827046" y="649976"/>
                </a:moveTo>
                <a:cubicBezTo>
                  <a:pt x="828527" y="649962"/>
                  <a:pt x="829998" y="650247"/>
                  <a:pt x="831367" y="650816"/>
                </a:cubicBezTo>
                <a:cubicBezTo>
                  <a:pt x="834679" y="652208"/>
                  <a:pt x="838015" y="653481"/>
                  <a:pt x="841520" y="654897"/>
                </a:cubicBezTo>
                <a:cubicBezTo>
                  <a:pt x="841112" y="655372"/>
                  <a:pt x="840476" y="655583"/>
                  <a:pt x="839864" y="655449"/>
                </a:cubicBezTo>
                <a:lnTo>
                  <a:pt x="785137" y="655449"/>
                </a:lnTo>
                <a:cubicBezTo>
                  <a:pt x="784527" y="655502"/>
                  <a:pt x="783915" y="655427"/>
                  <a:pt x="783337" y="655233"/>
                </a:cubicBezTo>
                <a:cubicBezTo>
                  <a:pt x="780216" y="653697"/>
                  <a:pt x="777120" y="652112"/>
                  <a:pt x="774024" y="650432"/>
                </a:cubicBezTo>
                <a:lnTo>
                  <a:pt x="774216" y="649880"/>
                </a:lnTo>
                <a:lnTo>
                  <a:pt x="827022" y="649880"/>
                </a:lnTo>
                <a:close/>
                <a:moveTo>
                  <a:pt x="810772" y="640807"/>
                </a:moveTo>
                <a:cubicBezTo>
                  <a:pt x="809140" y="640039"/>
                  <a:pt x="807460" y="639415"/>
                  <a:pt x="805803" y="638719"/>
                </a:cubicBezTo>
                <a:lnTo>
                  <a:pt x="805803" y="638239"/>
                </a:lnTo>
                <a:lnTo>
                  <a:pt x="808540" y="638239"/>
                </a:lnTo>
                <a:cubicBezTo>
                  <a:pt x="822654" y="638239"/>
                  <a:pt x="836767" y="638239"/>
                  <a:pt x="850881" y="638239"/>
                </a:cubicBezTo>
                <a:cubicBezTo>
                  <a:pt x="853154" y="638186"/>
                  <a:pt x="855418" y="638560"/>
                  <a:pt x="857554" y="639343"/>
                </a:cubicBezTo>
                <a:cubicBezTo>
                  <a:pt x="859786" y="640183"/>
                  <a:pt x="862090" y="640903"/>
                  <a:pt x="864755" y="641743"/>
                </a:cubicBezTo>
                <a:cubicBezTo>
                  <a:pt x="863730" y="642094"/>
                  <a:pt x="862638" y="642209"/>
                  <a:pt x="861562" y="642079"/>
                </a:cubicBezTo>
                <a:cubicBezTo>
                  <a:pt x="846945" y="642079"/>
                  <a:pt x="832303" y="642079"/>
                  <a:pt x="817661" y="642079"/>
                </a:cubicBezTo>
                <a:cubicBezTo>
                  <a:pt x="815299" y="642170"/>
                  <a:pt x="812947" y="641736"/>
                  <a:pt x="810772" y="640807"/>
                </a:cubicBezTo>
                <a:close/>
                <a:moveTo>
                  <a:pt x="808372" y="641551"/>
                </a:moveTo>
                <a:lnTo>
                  <a:pt x="808372" y="642103"/>
                </a:lnTo>
                <a:lnTo>
                  <a:pt x="805539" y="642103"/>
                </a:lnTo>
                <a:cubicBezTo>
                  <a:pt x="790634" y="642103"/>
                  <a:pt x="775728" y="642103"/>
                  <a:pt x="760822" y="642103"/>
                </a:cubicBezTo>
                <a:cubicBezTo>
                  <a:pt x="758462" y="642235"/>
                  <a:pt x="756115" y="641666"/>
                  <a:pt x="754077" y="640471"/>
                </a:cubicBezTo>
                <a:cubicBezTo>
                  <a:pt x="752997" y="639799"/>
                  <a:pt x="751797" y="639295"/>
                  <a:pt x="750453" y="638599"/>
                </a:cubicBezTo>
                <a:cubicBezTo>
                  <a:pt x="751005" y="638236"/>
                  <a:pt x="751674" y="638100"/>
                  <a:pt x="752325" y="638215"/>
                </a:cubicBezTo>
                <a:lnTo>
                  <a:pt x="798362" y="638215"/>
                </a:lnTo>
                <a:cubicBezTo>
                  <a:pt x="799582" y="638205"/>
                  <a:pt x="800789" y="638440"/>
                  <a:pt x="801915" y="638911"/>
                </a:cubicBezTo>
                <a:cubicBezTo>
                  <a:pt x="803907" y="639823"/>
                  <a:pt x="806091" y="640687"/>
                  <a:pt x="808372" y="641551"/>
                </a:cubicBezTo>
                <a:close/>
                <a:moveTo>
                  <a:pt x="752493" y="641551"/>
                </a:moveTo>
                <a:lnTo>
                  <a:pt x="752493" y="642055"/>
                </a:lnTo>
                <a:lnTo>
                  <a:pt x="749612" y="642055"/>
                </a:lnTo>
                <a:cubicBezTo>
                  <a:pt x="734419" y="642055"/>
                  <a:pt x="719249" y="642055"/>
                  <a:pt x="704007" y="642055"/>
                </a:cubicBezTo>
                <a:cubicBezTo>
                  <a:pt x="701568" y="642228"/>
                  <a:pt x="699156" y="641465"/>
                  <a:pt x="697262" y="639919"/>
                </a:cubicBezTo>
                <a:cubicBezTo>
                  <a:pt x="696554" y="639432"/>
                  <a:pt x="695930" y="638832"/>
                  <a:pt x="695414" y="638143"/>
                </a:cubicBezTo>
                <a:lnTo>
                  <a:pt x="697958" y="638143"/>
                </a:lnTo>
                <a:cubicBezTo>
                  <a:pt x="712864" y="638143"/>
                  <a:pt x="727770" y="638143"/>
                  <a:pt x="742676" y="638143"/>
                </a:cubicBezTo>
                <a:cubicBezTo>
                  <a:pt x="744685" y="638090"/>
                  <a:pt x="746672" y="638570"/>
                  <a:pt x="748436" y="639535"/>
                </a:cubicBezTo>
                <a:cubicBezTo>
                  <a:pt x="749733" y="640279"/>
                  <a:pt x="751077" y="640927"/>
                  <a:pt x="752373" y="641599"/>
                </a:cubicBezTo>
                <a:close/>
                <a:moveTo>
                  <a:pt x="696878" y="641695"/>
                </a:moveTo>
                <a:cubicBezTo>
                  <a:pt x="695961" y="642048"/>
                  <a:pt x="694970" y="642163"/>
                  <a:pt x="693998" y="642031"/>
                </a:cubicBezTo>
                <a:cubicBezTo>
                  <a:pt x="678468" y="642031"/>
                  <a:pt x="662938" y="642031"/>
                  <a:pt x="647432" y="642031"/>
                </a:cubicBezTo>
                <a:cubicBezTo>
                  <a:pt x="644542" y="642338"/>
                  <a:pt x="641734" y="640944"/>
                  <a:pt x="640231" y="638455"/>
                </a:cubicBezTo>
                <a:cubicBezTo>
                  <a:pt x="640567" y="637783"/>
                  <a:pt x="641263" y="638119"/>
                  <a:pt x="641815" y="638119"/>
                </a:cubicBezTo>
                <a:lnTo>
                  <a:pt x="689941" y="638119"/>
                </a:lnTo>
                <a:cubicBezTo>
                  <a:pt x="691079" y="638073"/>
                  <a:pt x="692197" y="638421"/>
                  <a:pt x="693110" y="639103"/>
                </a:cubicBezTo>
                <a:cubicBezTo>
                  <a:pt x="694094" y="640039"/>
                  <a:pt x="695294" y="640759"/>
                  <a:pt x="696758" y="641743"/>
                </a:cubicBezTo>
                <a:close/>
                <a:moveTo>
                  <a:pt x="646976" y="643639"/>
                </a:moveTo>
                <a:lnTo>
                  <a:pt x="697958" y="643639"/>
                </a:lnTo>
                <a:cubicBezTo>
                  <a:pt x="699089" y="643599"/>
                  <a:pt x="700200" y="643927"/>
                  <a:pt x="701127" y="644576"/>
                </a:cubicBezTo>
                <a:cubicBezTo>
                  <a:pt x="702735" y="645728"/>
                  <a:pt x="704415" y="646784"/>
                  <a:pt x="706047" y="647888"/>
                </a:cubicBezTo>
                <a:lnTo>
                  <a:pt x="705831" y="648392"/>
                </a:lnTo>
                <a:lnTo>
                  <a:pt x="703431" y="648392"/>
                </a:lnTo>
                <a:cubicBezTo>
                  <a:pt x="686413" y="648392"/>
                  <a:pt x="669395" y="648392"/>
                  <a:pt x="652400" y="648392"/>
                </a:cubicBezTo>
                <a:cubicBezTo>
                  <a:pt x="650567" y="648543"/>
                  <a:pt x="648776" y="647790"/>
                  <a:pt x="647600" y="646376"/>
                </a:cubicBezTo>
                <a:cubicBezTo>
                  <a:pt x="646913" y="645682"/>
                  <a:pt x="646148" y="645070"/>
                  <a:pt x="645320" y="644552"/>
                </a:cubicBezTo>
                <a:cubicBezTo>
                  <a:pt x="645776" y="643399"/>
                  <a:pt x="646400" y="643687"/>
                  <a:pt x="646856" y="643687"/>
                </a:cubicBezTo>
                <a:close/>
                <a:moveTo>
                  <a:pt x="703551" y="644192"/>
                </a:moveTo>
                <a:cubicBezTo>
                  <a:pt x="703959" y="643255"/>
                  <a:pt x="704679" y="643639"/>
                  <a:pt x="705183" y="643639"/>
                </a:cubicBezTo>
                <a:lnTo>
                  <a:pt x="754845" y="643639"/>
                </a:lnTo>
                <a:cubicBezTo>
                  <a:pt x="755985" y="643608"/>
                  <a:pt x="757118" y="643865"/>
                  <a:pt x="758134" y="644384"/>
                </a:cubicBezTo>
                <a:cubicBezTo>
                  <a:pt x="760414" y="645608"/>
                  <a:pt x="762742" y="646784"/>
                  <a:pt x="765046" y="647888"/>
                </a:cubicBezTo>
                <a:lnTo>
                  <a:pt x="765046" y="648392"/>
                </a:lnTo>
                <a:lnTo>
                  <a:pt x="762286" y="648392"/>
                </a:lnTo>
                <a:cubicBezTo>
                  <a:pt x="745700" y="648392"/>
                  <a:pt x="729090" y="648392"/>
                  <a:pt x="712504" y="648392"/>
                </a:cubicBezTo>
                <a:cubicBezTo>
                  <a:pt x="710668" y="648476"/>
                  <a:pt x="708860" y="647914"/>
                  <a:pt x="707391" y="646808"/>
                </a:cubicBezTo>
                <a:cubicBezTo>
                  <a:pt x="706095" y="645920"/>
                  <a:pt x="704727" y="645080"/>
                  <a:pt x="703431" y="644239"/>
                </a:cubicBezTo>
                <a:close/>
                <a:moveTo>
                  <a:pt x="714688" y="649976"/>
                </a:moveTo>
                <a:lnTo>
                  <a:pt x="767567" y="649880"/>
                </a:lnTo>
                <a:cubicBezTo>
                  <a:pt x="768702" y="649854"/>
                  <a:pt x="769825" y="650118"/>
                  <a:pt x="770831" y="650648"/>
                </a:cubicBezTo>
                <a:cubicBezTo>
                  <a:pt x="773543" y="652064"/>
                  <a:pt x="776280" y="653385"/>
                  <a:pt x="779400" y="654945"/>
                </a:cubicBezTo>
                <a:cubicBezTo>
                  <a:pt x="778406" y="655322"/>
                  <a:pt x="777338" y="655461"/>
                  <a:pt x="776280" y="655353"/>
                </a:cubicBezTo>
                <a:cubicBezTo>
                  <a:pt x="758446" y="655353"/>
                  <a:pt x="740635" y="655353"/>
                  <a:pt x="722801" y="655353"/>
                </a:cubicBezTo>
                <a:cubicBezTo>
                  <a:pt x="721145" y="655418"/>
                  <a:pt x="719515" y="654928"/>
                  <a:pt x="718169" y="653961"/>
                </a:cubicBezTo>
                <a:cubicBezTo>
                  <a:pt x="716488" y="652713"/>
                  <a:pt x="714712" y="651560"/>
                  <a:pt x="712960" y="650432"/>
                </a:cubicBezTo>
                <a:cubicBezTo>
                  <a:pt x="713344" y="649640"/>
                  <a:pt x="714040" y="650024"/>
                  <a:pt x="714568" y="650024"/>
                </a:cubicBezTo>
                <a:close/>
                <a:moveTo>
                  <a:pt x="726690" y="656985"/>
                </a:moveTo>
                <a:cubicBezTo>
                  <a:pt x="744164" y="656985"/>
                  <a:pt x="761614" y="656985"/>
                  <a:pt x="779088" y="656985"/>
                </a:cubicBezTo>
                <a:cubicBezTo>
                  <a:pt x="782055" y="656884"/>
                  <a:pt x="784995" y="657600"/>
                  <a:pt x="787585" y="659049"/>
                </a:cubicBezTo>
                <a:cubicBezTo>
                  <a:pt x="789985" y="660369"/>
                  <a:pt x="792386" y="661450"/>
                  <a:pt x="794666" y="663106"/>
                </a:cubicBezTo>
                <a:cubicBezTo>
                  <a:pt x="794018" y="663106"/>
                  <a:pt x="793370" y="663106"/>
                  <a:pt x="792722" y="663106"/>
                </a:cubicBezTo>
                <a:cubicBezTo>
                  <a:pt x="773135" y="663106"/>
                  <a:pt x="753566" y="663106"/>
                  <a:pt x="734011" y="663106"/>
                </a:cubicBezTo>
                <a:cubicBezTo>
                  <a:pt x="732698" y="663154"/>
                  <a:pt x="731406" y="662767"/>
                  <a:pt x="730338" y="662002"/>
                </a:cubicBezTo>
                <a:cubicBezTo>
                  <a:pt x="728130" y="660418"/>
                  <a:pt x="725850" y="658977"/>
                  <a:pt x="723305" y="657201"/>
                </a:cubicBezTo>
                <a:cubicBezTo>
                  <a:pt x="724352" y="656961"/>
                  <a:pt x="725434" y="656920"/>
                  <a:pt x="726498" y="657081"/>
                </a:cubicBezTo>
                <a:close/>
                <a:moveTo>
                  <a:pt x="737587" y="664714"/>
                </a:moveTo>
                <a:lnTo>
                  <a:pt x="796778" y="664714"/>
                </a:lnTo>
                <a:cubicBezTo>
                  <a:pt x="798178" y="664678"/>
                  <a:pt x="799563" y="664992"/>
                  <a:pt x="800811" y="665626"/>
                </a:cubicBezTo>
                <a:cubicBezTo>
                  <a:pt x="804603" y="667618"/>
                  <a:pt x="808444" y="669491"/>
                  <a:pt x="812284" y="671411"/>
                </a:cubicBezTo>
                <a:cubicBezTo>
                  <a:pt x="811852" y="672371"/>
                  <a:pt x="811132" y="672011"/>
                  <a:pt x="810628" y="672011"/>
                </a:cubicBezTo>
                <a:lnTo>
                  <a:pt x="746996" y="672011"/>
                </a:lnTo>
                <a:cubicBezTo>
                  <a:pt x="745693" y="672037"/>
                  <a:pt x="744416" y="671651"/>
                  <a:pt x="743348" y="670907"/>
                </a:cubicBezTo>
                <a:cubicBezTo>
                  <a:pt x="741139" y="669323"/>
                  <a:pt x="738835" y="667858"/>
                  <a:pt x="736603" y="666346"/>
                </a:cubicBezTo>
                <a:cubicBezTo>
                  <a:pt x="736051" y="665962"/>
                  <a:pt x="735355" y="665746"/>
                  <a:pt x="735043" y="664714"/>
                </a:cubicBezTo>
                <a:close/>
                <a:moveTo>
                  <a:pt x="817229" y="672059"/>
                </a:moveTo>
                <a:lnTo>
                  <a:pt x="803499" y="665170"/>
                </a:lnTo>
                <a:cubicBezTo>
                  <a:pt x="804051" y="664474"/>
                  <a:pt x="804675" y="664714"/>
                  <a:pt x="805203" y="664714"/>
                </a:cubicBezTo>
                <a:lnTo>
                  <a:pt x="864371" y="664714"/>
                </a:lnTo>
                <a:cubicBezTo>
                  <a:pt x="865679" y="664697"/>
                  <a:pt x="866975" y="664942"/>
                  <a:pt x="868187" y="665434"/>
                </a:cubicBezTo>
                <a:cubicBezTo>
                  <a:pt x="873300" y="667498"/>
                  <a:pt x="878412" y="669515"/>
                  <a:pt x="883525" y="671531"/>
                </a:cubicBezTo>
                <a:cubicBezTo>
                  <a:pt x="883741" y="671531"/>
                  <a:pt x="884053" y="671651"/>
                  <a:pt x="884197" y="671819"/>
                </a:cubicBezTo>
                <a:cubicBezTo>
                  <a:pt x="884341" y="671987"/>
                  <a:pt x="884197" y="672347"/>
                  <a:pt x="883957" y="672395"/>
                </a:cubicBezTo>
                <a:cubicBezTo>
                  <a:pt x="883355" y="672491"/>
                  <a:pt x="882745" y="672539"/>
                  <a:pt x="882133" y="672539"/>
                </a:cubicBezTo>
                <a:lnTo>
                  <a:pt x="819725" y="672539"/>
                </a:lnTo>
                <a:cubicBezTo>
                  <a:pt x="818693" y="672563"/>
                  <a:pt x="817781" y="672755"/>
                  <a:pt x="817037" y="672107"/>
                </a:cubicBezTo>
                <a:close/>
                <a:moveTo>
                  <a:pt x="858586" y="663130"/>
                </a:moveTo>
                <a:cubicBezTo>
                  <a:pt x="839624" y="663130"/>
                  <a:pt x="820661" y="663130"/>
                  <a:pt x="801699" y="663130"/>
                </a:cubicBezTo>
                <a:cubicBezTo>
                  <a:pt x="800124" y="663151"/>
                  <a:pt x="798571" y="662772"/>
                  <a:pt x="797186" y="662026"/>
                </a:cubicBezTo>
                <a:cubicBezTo>
                  <a:pt x="794258" y="660490"/>
                  <a:pt x="791282" y="659049"/>
                  <a:pt x="787993" y="657417"/>
                </a:cubicBezTo>
                <a:cubicBezTo>
                  <a:pt x="788855" y="656990"/>
                  <a:pt x="789825" y="656831"/>
                  <a:pt x="790778" y="656961"/>
                </a:cubicBezTo>
                <a:lnTo>
                  <a:pt x="844760" y="656961"/>
                </a:lnTo>
                <a:cubicBezTo>
                  <a:pt x="846342" y="656940"/>
                  <a:pt x="847909" y="657242"/>
                  <a:pt x="849369" y="657849"/>
                </a:cubicBezTo>
                <a:lnTo>
                  <a:pt x="859618" y="661978"/>
                </a:lnTo>
                <a:cubicBezTo>
                  <a:pt x="860319" y="662131"/>
                  <a:pt x="860936" y="662542"/>
                  <a:pt x="861346" y="663130"/>
                </a:cubicBezTo>
                <a:close/>
                <a:moveTo>
                  <a:pt x="845168" y="654489"/>
                </a:moveTo>
                <a:cubicBezTo>
                  <a:pt x="842360" y="653289"/>
                  <a:pt x="839504" y="652089"/>
                  <a:pt x="836647" y="651032"/>
                </a:cubicBezTo>
                <a:cubicBezTo>
                  <a:pt x="836167" y="650840"/>
                  <a:pt x="835615" y="650792"/>
                  <a:pt x="835231" y="649952"/>
                </a:cubicBezTo>
                <a:lnTo>
                  <a:pt x="887582" y="649952"/>
                </a:lnTo>
                <a:cubicBezTo>
                  <a:pt x="888635" y="649911"/>
                  <a:pt x="889689" y="650043"/>
                  <a:pt x="890702" y="650336"/>
                </a:cubicBezTo>
                <a:cubicBezTo>
                  <a:pt x="894926" y="651776"/>
                  <a:pt x="899168" y="653193"/>
                  <a:pt x="903424" y="654585"/>
                </a:cubicBezTo>
                <a:cubicBezTo>
                  <a:pt x="903736" y="654585"/>
                  <a:pt x="904120" y="654729"/>
                  <a:pt x="904192" y="655401"/>
                </a:cubicBezTo>
                <a:lnTo>
                  <a:pt x="902223" y="655401"/>
                </a:lnTo>
                <a:cubicBezTo>
                  <a:pt x="884725" y="655401"/>
                  <a:pt x="867251" y="655401"/>
                  <a:pt x="849777" y="655401"/>
                </a:cubicBezTo>
                <a:cubicBezTo>
                  <a:pt x="848135" y="655444"/>
                  <a:pt x="846500" y="655151"/>
                  <a:pt x="844976" y="654537"/>
                </a:cubicBezTo>
                <a:close/>
                <a:moveTo>
                  <a:pt x="880933" y="648368"/>
                </a:moveTo>
                <a:lnTo>
                  <a:pt x="832063" y="648368"/>
                </a:lnTo>
                <a:cubicBezTo>
                  <a:pt x="830572" y="648394"/>
                  <a:pt x="829091" y="648106"/>
                  <a:pt x="827718" y="647528"/>
                </a:cubicBezTo>
                <a:cubicBezTo>
                  <a:pt x="824840" y="646409"/>
                  <a:pt x="822039" y="645094"/>
                  <a:pt x="819341" y="643591"/>
                </a:cubicBezTo>
                <a:lnTo>
                  <a:pt x="868379" y="643591"/>
                </a:lnTo>
                <a:cubicBezTo>
                  <a:pt x="869865" y="643587"/>
                  <a:pt x="871341" y="643829"/>
                  <a:pt x="872748" y="644312"/>
                </a:cubicBezTo>
                <a:cubicBezTo>
                  <a:pt x="876276" y="645560"/>
                  <a:pt x="879805" y="646712"/>
                  <a:pt x="883621" y="647960"/>
                </a:cubicBezTo>
                <a:cubicBezTo>
                  <a:pt x="882721" y="648375"/>
                  <a:pt x="881725" y="648531"/>
                  <a:pt x="880741" y="648416"/>
                </a:cubicBezTo>
                <a:close/>
                <a:moveTo>
                  <a:pt x="868403" y="641167"/>
                </a:moveTo>
                <a:cubicBezTo>
                  <a:pt x="865940" y="640344"/>
                  <a:pt x="863535" y="639357"/>
                  <a:pt x="861202" y="638215"/>
                </a:cubicBezTo>
                <a:lnTo>
                  <a:pt x="863963" y="638215"/>
                </a:lnTo>
                <a:cubicBezTo>
                  <a:pt x="877908" y="638215"/>
                  <a:pt x="891854" y="638215"/>
                  <a:pt x="905800" y="638215"/>
                </a:cubicBezTo>
                <a:cubicBezTo>
                  <a:pt x="907816" y="638181"/>
                  <a:pt x="909825" y="638464"/>
                  <a:pt x="911753" y="639055"/>
                </a:cubicBezTo>
                <a:cubicBezTo>
                  <a:pt x="914657" y="639943"/>
                  <a:pt x="917585" y="640759"/>
                  <a:pt x="920490" y="641623"/>
                </a:cubicBezTo>
                <a:lnTo>
                  <a:pt x="920490" y="642103"/>
                </a:lnTo>
                <a:lnTo>
                  <a:pt x="873876" y="642103"/>
                </a:lnTo>
                <a:cubicBezTo>
                  <a:pt x="871948" y="642151"/>
                  <a:pt x="870028" y="641842"/>
                  <a:pt x="868211" y="641191"/>
                </a:cubicBezTo>
                <a:close/>
                <a:moveTo>
                  <a:pt x="899583" y="636655"/>
                </a:moveTo>
                <a:cubicBezTo>
                  <a:pt x="885181" y="636655"/>
                  <a:pt x="870779" y="636655"/>
                  <a:pt x="856378" y="636655"/>
                </a:cubicBezTo>
                <a:cubicBezTo>
                  <a:pt x="853867" y="636331"/>
                  <a:pt x="851402" y="635718"/>
                  <a:pt x="849033" y="634830"/>
                </a:cubicBezTo>
                <a:cubicBezTo>
                  <a:pt x="847681" y="634463"/>
                  <a:pt x="846352" y="634021"/>
                  <a:pt x="845048" y="633510"/>
                </a:cubicBezTo>
                <a:cubicBezTo>
                  <a:pt x="844808" y="633467"/>
                  <a:pt x="844580" y="633376"/>
                  <a:pt x="844376" y="633246"/>
                </a:cubicBezTo>
                <a:cubicBezTo>
                  <a:pt x="844242" y="633100"/>
                  <a:pt x="844251" y="632872"/>
                  <a:pt x="844398" y="632737"/>
                </a:cubicBezTo>
                <a:cubicBezTo>
                  <a:pt x="844453" y="632687"/>
                  <a:pt x="844520" y="632656"/>
                  <a:pt x="844592" y="632646"/>
                </a:cubicBezTo>
                <a:cubicBezTo>
                  <a:pt x="845195" y="632550"/>
                  <a:pt x="845804" y="632502"/>
                  <a:pt x="846416" y="632502"/>
                </a:cubicBezTo>
                <a:lnTo>
                  <a:pt x="888302" y="632502"/>
                </a:lnTo>
                <a:cubicBezTo>
                  <a:pt x="889142" y="632502"/>
                  <a:pt x="890054" y="632310"/>
                  <a:pt x="890702" y="632982"/>
                </a:cubicBezTo>
                <a:cubicBezTo>
                  <a:pt x="891256" y="633496"/>
                  <a:pt x="892022" y="633719"/>
                  <a:pt x="892766" y="633582"/>
                </a:cubicBezTo>
                <a:cubicBezTo>
                  <a:pt x="893352" y="633424"/>
                  <a:pt x="893978" y="633599"/>
                  <a:pt x="894398" y="634038"/>
                </a:cubicBezTo>
                <a:cubicBezTo>
                  <a:pt x="894946" y="634566"/>
                  <a:pt x="895721" y="634782"/>
                  <a:pt x="896463" y="634614"/>
                </a:cubicBezTo>
                <a:cubicBezTo>
                  <a:pt x="897046" y="634475"/>
                  <a:pt x="897658" y="634660"/>
                  <a:pt x="898071" y="635094"/>
                </a:cubicBezTo>
                <a:cubicBezTo>
                  <a:pt x="898630" y="635601"/>
                  <a:pt x="899396" y="635815"/>
                  <a:pt x="900135" y="635670"/>
                </a:cubicBezTo>
                <a:cubicBezTo>
                  <a:pt x="900702" y="635522"/>
                  <a:pt x="901304" y="635718"/>
                  <a:pt x="901671" y="636175"/>
                </a:cubicBezTo>
                <a:lnTo>
                  <a:pt x="901671" y="636175"/>
                </a:lnTo>
                <a:cubicBezTo>
                  <a:pt x="901143" y="636871"/>
                  <a:pt x="900327" y="636655"/>
                  <a:pt x="899583" y="636655"/>
                </a:cubicBezTo>
                <a:close/>
                <a:moveTo>
                  <a:pt x="847857" y="636655"/>
                </a:moveTo>
                <a:lnTo>
                  <a:pt x="845456" y="636655"/>
                </a:lnTo>
                <a:cubicBezTo>
                  <a:pt x="831415" y="636655"/>
                  <a:pt x="817397" y="636655"/>
                  <a:pt x="803355" y="636655"/>
                </a:cubicBezTo>
                <a:cubicBezTo>
                  <a:pt x="801437" y="636705"/>
                  <a:pt x="799531" y="636345"/>
                  <a:pt x="797762" y="635598"/>
                </a:cubicBezTo>
                <a:cubicBezTo>
                  <a:pt x="796034" y="634806"/>
                  <a:pt x="794234" y="634182"/>
                  <a:pt x="792482" y="633486"/>
                </a:cubicBezTo>
                <a:cubicBezTo>
                  <a:pt x="792098" y="633294"/>
                  <a:pt x="791930" y="632934"/>
                  <a:pt x="792290" y="632718"/>
                </a:cubicBezTo>
                <a:cubicBezTo>
                  <a:pt x="793055" y="632428"/>
                  <a:pt x="793886" y="632353"/>
                  <a:pt x="794690" y="632502"/>
                </a:cubicBezTo>
                <a:lnTo>
                  <a:pt x="836503" y="632502"/>
                </a:lnTo>
                <a:cubicBezTo>
                  <a:pt x="837439" y="632502"/>
                  <a:pt x="838447" y="632262"/>
                  <a:pt x="839264" y="633030"/>
                </a:cubicBezTo>
                <a:cubicBezTo>
                  <a:pt x="841976" y="634470"/>
                  <a:pt x="845048" y="634974"/>
                  <a:pt x="847833" y="636655"/>
                </a:cubicBezTo>
                <a:close/>
                <a:moveTo>
                  <a:pt x="794786" y="636247"/>
                </a:moveTo>
                <a:lnTo>
                  <a:pt x="794786" y="636655"/>
                </a:lnTo>
                <a:lnTo>
                  <a:pt x="792386" y="636655"/>
                </a:lnTo>
                <a:cubicBezTo>
                  <a:pt x="778248" y="636655"/>
                  <a:pt x="764110" y="636655"/>
                  <a:pt x="749997" y="636655"/>
                </a:cubicBezTo>
                <a:cubicBezTo>
                  <a:pt x="747632" y="636772"/>
                  <a:pt x="745285" y="636215"/>
                  <a:pt x="743228" y="635046"/>
                </a:cubicBezTo>
                <a:cubicBezTo>
                  <a:pt x="742172" y="634422"/>
                  <a:pt x="741043" y="633990"/>
                  <a:pt x="739939" y="633462"/>
                </a:cubicBezTo>
                <a:cubicBezTo>
                  <a:pt x="739555" y="633270"/>
                  <a:pt x="739363" y="632886"/>
                  <a:pt x="739747" y="632670"/>
                </a:cubicBezTo>
                <a:cubicBezTo>
                  <a:pt x="740518" y="632404"/>
                  <a:pt x="741344" y="632336"/>
                  <a:pt x="742148" y="632478"/>
                </a:cubicBezTo>
                <a:lnTo>
                  <a:pt x="784753" y="632478"/>
                </a:lnTo>
                <a:cubicBezTo>
                  <a:pt x="785761" y="632478"/>
                  <a:pt x="786889" y="632118"/>
                  <a:pt x="787681" y="633126"/>
                </a:cubicBezTo>
                <a:close/>
                <a:moveTo>
                  <a:pt x="741451" y="636079"/>
                </a:moveTo>
                <a:lnTo>
                  <a:pt x="741307" y="636655"/>
                </a:lnTo>
                <a:lnTo>
                  <a:pt x="738523" y="636655"/>
                </a:lnTo>
                <a:cubicBezTo>
                  <a:pt x="724481" y="636655"/>
                  <a:pt x="710440" y="636535"/>
                  <a:pt x="696398" y="636655"/>
                </a:cubicBezTo>
                <a:cubicBezTo>
                  <a:pt x="693062" y="636787"/>
                  <a:pt x="689816" y="635548"/>
                  <a:pt x="687421" y="633222"/>
                </a:cubicBezTo>
                <a:cubicBezTo>
                  <a:pt x="688247" y="632944"/>
                  <a:pt x="689125" y="632855"/>
                  <a:pt x="689989" y="632958"/>
                </a:cubicBezTo>
                <a:cubicBezTo>
                  <a:pt x="704391" y="632958"/>
                  <a:pt x="718793" y="632958"/>
                  <a:pt x="733194" y="632958"/>
                </a:cubicBezTo>
                <a:cubicBezTo>
                  <a:pt x="736363" y="633078"/>
                  <a:pt x="738763" y="634974"/>
                  <a:pt x="741427" y="636079"/>
                </a:cubicBezTo>
                <a:close/>
                <a:moveTo>
                  <a:pt x="688261" y="636079"/>
                </a:moveTo>
                <a:cubicBezTo>
                  <a:pt x="687973" y="636895"/>
                  <a:pt x="687349" y="636559"/>
                  <a:pt x="686893" y="636559"/>
                </a:cubicBezTo>
                <a:lnTo>
                  <a:pt x="639775" y="636559"/>
                </a:lnTo>
                <a:cubicBezTo>
                  <a:pt x="638644" y="636640"/>
                  <a:pt x="637538" y="636198"/>
                  <a:pt x="636775" y="635358"/>
                </a:cubicBezTo>
                <a:cubicBezTo>
                  <a:pt x="636028" y="634641"/>
                  <a:pt x="635224" y="633983"/>
                  <a:pt x="634374" y="633390"/>
                </a:cubicBezTo>
                <a:cubicBezTo>
                  <a:pt x="635428" y="632980"/>
                  <a:pt x="636561" y="632824"/>
                  <a:pt x="637687" y="632934"/>
                </a:cubicBezTo>
                <a:cubicBezTo>
                  <a:pt x="651728" y="632934"/>
                  <a:pt x="665770" y="633054"/>
                  <a:pt x="679812" y="632934"/>
                </a:cubicBezTo>
                <a:cubicBezTo>
                  <a:pt x="682961" y="632905"/>
                  <a:pt x="686009" y="634053"/>
                  <a:pt x="688357" y="636151"/>
                </a:cubicBezTo>
                <a:close/>
                <a:moveTo>
                  <a:pt x="640879" y="642031"/>
                </a:moveTo>
                <a:lnTo>
                  <a:pt x="589753" y="642031"/>
                </a:lnTo>
                <a:cubicBezTo>
                  <a:pt x="586152" y="642031"/>
                  <a:pt x="586152" y="642031"/>
                  <a:pt x="584952" y="638335"/>
                </a:cubicBezTo>
                <a:cubicBezTo>
                  <a:pt x="585886" y="638112"/>
                  <a:pt x="586853" y="638054"/>
                  <a:pt x="587809" y="638167"/>
                </a:cubicBezTo>
                <a:cubicBezTo>
                  <a:pt x="603146" y="638167"/>
                  <a:pt x="618484" y="638287"/>
                  <a:pt x="633822" y="638167"/>
                </a:cubicBezTo>
                <a:cubicBezTo>
                  <a:pt x="636695" y="638150"/>
                  <a:pt x="639367" y="639645"/>
                  <a:pt x="640855" y="642103"/>
                </a:cubicBezTo>
                <a:close/>
                <a:moveTo>
                  <a:pt x="590233" y="643615"/>
                </a:moveTo>
                <a:cubicBezTo>
                  <a:pt x="606819" y="643615"/>
                  <a:pt x="623405" y="643615"/>
                  <a:pt x="640015" y="643615"/>
                </a:cubicBezTo>
                <a:cubicBezTo>
                  <a:pt x="641765" y="643419"/>
                  <a:pt x="643493" y="644146"/>
                  <a:pt x="644576" y="645536"/>
                </a:cubicBezTo>
                <a:cubicBezTo>
                  <a:pt x="645437" y="646534"/>
                  <a:pt x="646352" y="647487"/>
                  <a:pt x="647312" y="648392"/>
                </a:cubicBezTo>
                <a:lnTo>
                  <a:pt x="593689" y="648392"/>
                </a:lnTo>
                <a:cubicBezTo>
                  <a:pt x="589273" y="648392"/>
                  <a:pt x="589273" y="648392"/>
                  <a:pt x="587689" y="643807"/>
                </a:cubicBezTo>
                <a:cubicBezTo>
                  <a:pt x="588517" y="643625"/>
                  <a:pt x="589369" y="643584"/>
                  <a:pt x="590209" y="643687"/>
                </a:cubicBezTo>
                <a:close/>
                <a:moveTo>
                  <a:pt x="590929" y="650120"/>
                </a:moveTo>
                <a:cubicBezTo>
                  <a:pt x="591548" y="649890"/>
                  <a:pt x="592220" y="649823"/>
                  <a:pt x="592873" y="649928"/>
                </a:cubicBezTo>
                <a:lnTo>
                  <a:pt x="646808" y="649928"/>
                </a:lnTo>
                <a:cubicBezTo>
                  <a:pt x="648205" y="649775"/>
                  <a:pt x="649585" y="650334"/>
                  <a:pt x="650480" y="651416"/>
                </a:cubicBezTo>
                <a:cubicBezTo>
                  <a:pt x="651512" y="652665"/>
                  <a:pt x="652881" y="653625"/>
                  <a:pt x="653865" y="655017"/>
                </a:cubicBezTo>
                <a:cubicBezTo>
                  <a:pt x="653025" y="655434"/>
                  <a:pt x="652072" y="655562"/>
                  <a:pt x="651152" y="655377"/>
                </a:cubicBezTo>
                <a:cubicBezTo>
                  <a:pt x="632742" y="655377"/>
                  <a:pt x="614332" y="655377"/>
                  <a:pt x="595946" y="655377"/>
                </a:cubicBezTo>
                <a:cubicBezTo>
                  <a:pt x="593833" y="655377"/>
                  <a:pt x="592633" y="654825"/>
                  <a:pt x="592033" y="652977"/>
                </a:cubicBezTo>
                <a:cubicBezTo>
                  <a:pt x="591697" y="652089"/>
                  <a:pt x="590953" y="651368"/>
                  <a:pt x="590905" y="650192"/>
                </a:cubicBezTo>
                <a:close/>
                <a:moveTo>
                  <a:pt x="651704" y="650408"/>
                </a:moveTo>
                <a:lnTo>
                  <a:pt x="652040" y="649928"/>
                </a:lnTo>
                <a:lnTo>
                  <a:pt x="675731" y="649928"/>
                </a:lnTo>
                <a:cubicBezTo>
                  <a:pt x="686197" y="649928"/>
                  <a:pt x="696638" y="649928"/>
                  <a:pt x="707079" y="649928"/>
                </a:cubicBezTo>
                <a:cubicBezTo>
                  <a:pt x="708476" y="649854"/>
                  <a:pt x="709854" y="650281"/>
                  <a:pt x="710968" y="651128"/>
                </a:cubicBezTo>
                <a:cubicBezTo>
                  <a:pt x="712720" y="652425"/>
                  <a:pt x="714568" y="653529"/>
                  <a:pt x="716368" y="654825"/>
                </a:cubicBezTo>
                <a:cubicBezTo>
                  <a:pt x="715912" y="655689"/>
                  <a:pt x="715216" y="655377"/>
                  <a:pt x="714688" y="655377"/>
                </a:cubicBezTo>
                <a:cubicBezTo>
                  <a:pt x="695990" y="655377"/>
                  <a:pt x="677292" y="655377"/>
                  <a:pt x="658593" y="655377"/>
                </a:cubicBezTo>
                <a:cubicBezTo>
                  <a:pt x="657364" y="655475"/>
                  <a:pt x="656162" y="654986"/>
                  <a:pt x="655353" y="654057"/>
                </a:cubicBezTo>
                <a:cubicBezTo>
                  <a:pt x="654177" y="652857"/>
                  <a:pt x="652905" y="651680"/>
                  <a:pt x="651680" y="650480"/>
                </a:cubicBezTo>
                <a:close/>
                <a:moveTo>
                  <a:pt x="660898" y="656961"/>
                </a:moveTo>
                <a:lnTo>
                  <a:pt x="717809" y="656961"/>
                </a:lnTo>
                <a:cubicBezTo>
                  <a:pt x="719038" y="656930"/>
                  <a:pt x="720242" y="657300"/>
                  <a:pt x="721241" y="658017"/>
                </a:cubicBezTo>
                <a:cubicBezTo>
                  <a:pt x="723497" y="659601"/>
                  <a:pt x="725826" y="661114"/>
                  <a:pt x="728226" y="662818"/>
                </a:cubicBezTo>
                <a:cubicBezTo>
                  <a:pt x="727587" y="663231"/>
                  <a:pt x="726807" y="663370"/>
                  <a:pt x="726066" y="663202"/>
                </a:cubicBezTo>
                <a:cubicBezTo>
                  <a:pt x="706215" y="663202"/>
                  <a:pt x="686365" y="663202"/>
                  <a:pt x="666514" y="663202"/>
                </a:cubicBezTo>
                <a:cubicBezTo>
                  <a:pt x="665122" y="663298"/>
                  <a:pt x="663768" y="662727"/>
                  <a:pt x="662866" y="661666"/>
                </a:cubicBezTo>
                <a:cubicBezTo>
                  <a:pt x="661594" y="660225"/>
                  <a:pt x="660178" y="658953"/>
                  <a:pt x="658833" y="657585"/>
                </a:cubicBezTo>
                <a:cubicBezTo>
                  <a:pt x="659553" y="656793"/>
                  <a:pt x="660250" y="657081"/>
                  <a:pt x="660874" y="657081"/>
                </a:cubicBezTo>
                <a:close/>
                <a:moveTo>
                  <a:pt x="668915" y="664690"/>
                </a:moveTo>
                <a:cubicBezTo>
                  <a:pt x="688933" y="664690"/>
                  <a:pt x="708935" y="664690"/>
                  <a:pt x="728922" y="664690"/>
                </a:cubicBezTo>
                <a:cubicBezTo>
                  <a:pt x="730405" y="664640"/>
                  <a:pt x="731865" y="665079"/>
                  <a:pt x="733074" y="665938"/>
                </a:cubicBezTo>
                <a:cubicBezTo>
                  <a:pt x="735763" y="667858"/>
                  <a:pt x="738571" y="669635"/>
                  <a:pt x="741379" y="671531"/>
                </a:cubicBezTo>
                <a:cubicBezTo>
                  <a:pt x="740755" y="672299"/>
                  <a:pt x="740011" y="672011"/>
                  <a:pt x="739387" y="672011"/>
                </a:cubicBezTo>
                <a:lnTo>
                  <a:pt x="675419" y="672011"/>
                </a:lnTo>
                <a:cubicBezTo>
                  <a:pt x="674022" y="672126"/>
                  <a:pt x="672652" y="671574"/>
                  <a:pt x="671723" y="670523"/>
                </a:cubicBezTo>
                <a:cubicBezTo>
                  <a:pt x="670043" y="668674"/>
                  <a:pt x="668218" y="666946"/>
                  <a:pt x="665962" y="664714"/>
                </a:cubicBezTo>
                <a:close/>
                <a:moveTo>
                  <a:pt x="677388" y="673571"/>
                </a:moveTo>
                <a:cubicBezTo>
                  <a:pt x="698990" y="673571"/>
                  <a:pt x="720761" y="673571"/>
                  <a:pt x="742460" y="673571"/>
                </a:cubicBezTo>
                <a:cubicBezTo>
                  <a:pt x="743852" y="673540"/>
                  <a:pt x="745215" y="673960"/>
                  <a:pt x="746348" y="674771"/>
                </a:cubicBezTo>
                <a:cubicBezTo>
                  <a:pt x="749661" y="677172"/>
                  <a:pt x="753021" y="679308"/>
                  <a:pt x="756381" y="681564"/>
                </a:cubicBezTo>
                <a:lnTo>
                  <a:pt x="756381" y="682116"/>
                </a:lnTo>
                <a:lnTo>
                  <a:pt x="753861" y="682116"/>
                </a:lnTo>
                <a:cubicBezTo>
                  <a:pt x="731202" y="682116"/>
                  <a:pt x="708543" y="682116"/>
                  <a:pt x="685885" y="682116"/>
                </a:cubicBezTo>
                <a:cubicBezTo>
                  <a:pt x="684322" y="682224"/>
                  <a:pt x="682798" y="681605"/>
                  <a:pt x="681756" y="680436"/>
                </a:cubicBezTo>
                <a:cubicBezTo>
                  <a:pt x="679692" y="678276"/>
                  <a:pt x="677460" y="676307"/>
                  <a:pt x="675323" y="674267"/>
                </a:cubicBezTo>
                <a:cubicBezTo>
                  <a:pt x="675971" y="673331"/>
                  <a:pt x="676716" y="673643"/>
                  <a:pt x="677364" y="673643"/>
                </a:cubicBezTo>
                <a:close/>
                <a:moveTo>
                  <a:pt x="684180" y="685189"/>
                </a:moveTo>
                <a:cubicBezTo>
                  <a:pt x="686749" y="687925"/>
                  <a:pt x="689485" y="690493"/>
                  <a:pt x="692149" y="693110"/>
                </a:cubicBezTo>
                <a:lnTo>
                  <a:pt x="691861" y="693662"/>
                </a:lnTo>
                <a:lnTo>
                  <a:pt x="689269" y="693662"/>
                </a:lnTo>
                <a:cubicBezTo>
                  <a:pt x="664546" y="693662"/>
                  <a:pt x="639816" y="693662"/>
                  <a:pt x="615076" y="693662"/>
                </a:cubicBezTo>
                <a:cubicBezTo>
                  <a:pt x="613336" y="693964"/>
                  <a:pt x="611639" y="692942"/>
                  <a:pt x="611091" y="691261"/>
                </a:cubicBezTo>
                <a:cubicBezTo>
                  <a:pt x="610083" y="688861"/>
                  <a:pt x="608691" y="686461"/>
                  <a:pt x="607563" y="684060"/>
                </a:cubicBezTo>
                <a:cubicBezTo>
                  <a:pt x="608213" y="683655"/>
                  <a:pt x="608996" y="683518"/>
                  <a:pt x="609747" y="683676"/>
                </a:cubicBezTo>
                <a:lnTo>
                  <a:pt x="680268" y="683676"/>
                </a:lnTo>
                <a:cubicBezTo>
                  <a:pt x="681739" y="683580"/>
                  <a:pt x="683172" y="684164"/>
                  <a:pt x="684156" y="685261"/>
                </a:cubicBezTo>
                <a:close/>
                <a:moveTo>
                  <a:pt x="613564" y="695486"/>
                </a:moveTo>
                <a:cubicBezTo>
                  <a:pt x="614164" y="695054"/>
                  <a:pt x="614884" y="695270"/>
                  <a:pt x="615556" y="695270"/>
                </a:cubicBezTo>
                <a:cubicBezTo>
                  <a:pt x="640982" y="695270"/>
                  <a:pt x="666411" y="695270"/>
                  <a:pt x="691837" y="695270"/>
                </a:cubicBezTo>
                <a:cubicBezTo>
                  <a:pt x="693316" y="695167"/>
                  <a:pt x="694761" y="695750"/>
                  <a:pt x="695750" y="696854"/>
                </a:cubicBezTo>
                <a:cubicBezTo>
                  <a:pt x="698942" y="700214"/>
                  <a:pt x="702303" y="703431"/>
                  <a:pt x="705783" y="706935"/>
                </a:cubicBezTo>
                <a:cubicBezTo>
                  <a:pt x="704900" y="707255"/>
                  <a:pt x="703954" y="707362"/>
                  <a:pt x="703023" y="707247"/>
                </a:cubicBezTo>
                <a:cubicBezTo>
                  <a:pt x="675923" y="707247"/>
                  <a:pt x="648824" y="707247"/>
                  <a:pt x="621725" y="707247"/>
                </a:cubicBezTo>
                <a:cubicBezTo>
                  <a:pt x="620006" y="707492"/>
                  <a:pt x="618357" y="706486"/>
                  <a:pt x="617788" y="704847"/>
                </a:cubicBezTo>
                <a:cubicBezTo>
                  <a:pt x="616756" y="702447"/>
                  <a:pt x="615388" y="700046"/>
                  <a:pt x="614212" y="697526"/>
                </a:cubicBezTo>
                <a:cubicBezTo>
                  <a:pt x="613948" y="696902"/>
                  <a:pt x="613372" y="696350"/>
                  <a:pt x="613564" y="695486"/>
                </a:cubicBezTo>
                <a:close/>
                <a:moveTo>
                  <a:pt x="622757" y="708807"/>
                </a:moveTo>
                <a:cubicBezTo>
                  <a:pt x="650216" y="708807"/>
                  <a:pt x="677676" y="708807"/>
                  <a:pt x="705135" y="708807"/>
                </a:cubicBezTo>
                <a:cubicBezTo>
                  <a:pt x="706784" y="708704"/>
                  <a:pt x="708387" y="709369"/>
                  <a:pt x="709480" y="710608"/>
                </a:cubicBezTo>
                <a:cubicBezTo>
                  <a:pt x="713440" y="714832"/>
                  <a:pt x="717785" y="718673"/>
                  <a:pt x="721601" y="723017"/>
                </a:cubicBezTo>
                <a:cubicBezTo>
                  <a:pt x="721001" y="723929"/>
                  <a:pt x="720041" y="723689"/>
                  <a:pt x="719201" y="723689"/>
                </a:cubicBezTo>
                <a:lnTo>
                  <a:pt x="629286" y="723689"/>
                </a:lnTo>
                <a:cubicBezTo>
                  <a:pt x="628422" y="723689"/>
                  <a:pt x="627485" y="723905"/>
                  <a:pt x="626885" y="723065"/>
                </a:cubicBezTo>
                <a:cubicBezTo>
                  <a:pt x="624629" y="718433"/>
                  <a:pt x="622373" y="713800"/>
                  <a:pt x="620069" y="709119"/>
                </a:cubicBezTo>
                <a:cubicBezTo>
                  <a:pt x="620930" y="708817"/>
                  <a:pt x="621852" y="708728"/>
                  <a:pt x="622757" y="708856"/>
                </a:cubicBezTo>
                <a:close/>
                <a:moveTo>
                  <a:pt x="710416" y="709144"/>
                </a:moveTo>
                <a:cubicBezTo>
                  <a:pt x="711112" y="708567"/>
                  <a:pt x="711832" y="708807"/>
                  <a:pt x="712480" y="708807"/>
                </a:cubicBezTo>
                <a:cubicBezTo>
                  <a:pt x="740004" y="708807"/>
                  <a:pt x="767536" y="708807"/>
                  <a:pt x="795074" y="708807"/>
                </a:cubicBezTo>
                <a:cubicBezTo>
                  <a:pt x="796469" y="708783"/>
                  <a:pt x="797837" y="709194"/>
                  <a:pt x="798987" y="709984"/>
                </a:cubicBezTo>
                <a:cubicBezTo>
                  <a:pt x="805299" y="714256"/>
                  <a:pt x="811660" y="718433"/>
                  <a:pt x="817997" y="722657"/>
                </a:cubicBezTo>
                <a:cubicBezTo>
                  <a:pt x="818333" y="722897"/>
                  <a:pt x="818453" y="723281"/>
                  <a:pt x="817997" y="723473"/>
                </a:cubicBezTo>
                <a:cubicBezTo>
                  <a:pt x="817229" y="723749"/>
                  <a:pt x="816403" y="723824"/>
                  <a:pt x="815597" y="723689"/>
                </a:cubicBezTo>
                <a:lnTo>
                  <a:pt x="727074" y="723689"/>
                </a:lnTo>
                <a:cubicBezTo>
                  <a:pt x="726114" y="723689"/>
                  <a:pt x="725105" y="723929"/>
                  <a:pt x="724289" y="723185"/>
                </a:cubicBezTo>
                <a:close/>
                <a:moveTo>
                  <a:pt x="819461" y="721889"/>
                </a:moveTo>
                <a:cubicBezTo>
                  <a:pt x="813820" y="718001"/>
                  <a:pt x="808108" y="714256"/>
                  <a:pt x="802443" y="710440"/>
                </a:cubicBezTo>
                <a:lnTo>
                  <a:pt x="800763" y="709288"/>
                </a:lnTo>
                <a:cubicBezTo>
                  <a:pt x="801437" y="708944"/>
                  <a:pt x="802201" y="708827"/>
                  <a:pt x="802947" y="708951"/>
                </a:cubicBezTo>
                <a:lnTo>
                  <a:pt x="884821" y="708951"/>
                </a:lnTo>
                <a:cubicBezTo>
                  <a:pt x="886125" y="708942"/>
                  <a:pt x="887411" y="709256"/>
                  <a:pt x="888566" y="709864"/>
                </a:cubicBezTo>
                <a:cubicBezTo>
                  <a:pt x="896295" y="713824"/>
                  <a:pt x="904072" y="717665"/>
                  <a:pt x="911825" y="721553"/>
                </a:cubicBezTo>
                <a:lnTo>
                  <a:pt x="914513" y="722921"/>
                </a:lnTo>
                <a:cubicBezTo>
                  <a:pt x="913642" y="723257"/>
                  <a:pt x="912703" y="723373"/>
                  <a:pt x="911776" y="723257"/>
                </a:cubicBezTo>
                <a:cubicBezTo>
                  <a:pt x="882541" y="723257"/>
                  <a:pt x="853312" y="723257"/>
                  <a:pt x="824094" y="723257"/>
                </a:cubicBezTo>
                <a:cubicBezTo>
                  <a:pt x="822445" y="723303"/>
                  <a:pt x="820822" y="722823"/>
                  <a:pt x="819461" y="721889"/>
                </a:cubicBezTo>
                <a:close/>
                <a:moveTo>
                  <a:pt x="880765" y="707343"/>
                </a:moveTo>
                <a:cubicBezTo>
                  <a:pt x="853802" y="707343"/>
                  <a:pt x="826854" y="707343"/>
                  <a:pt x="799923" y="707343"/>
                </a:cubicBezTo>
                <a:cubicBezTo>
                  <a:pt x="798523" y="707377"/>
                  <a:pt x="797150" y="706957"/>
                  <a:pt x="796010" y="706143"/>
                </a:cubicBezTo>
                <a:cubicBezTo>
                  <a:pt x="790946" y="702687"/>
                  <a:pt x="785833" y="699326"/>
                  <a:pt x="780720" y="695918"/>
                </a:cubicBezTo>
                <a:lnTo>
                  <a:pt x="780720" y="695366"/>
                </a:lnTo>
                <a:lnTo>
                  <a:pt x="857266" y="695366"/>
                </a:lnTo>
                <a:cubicBezTo>
                  <a:pt x="858833" y="695349"/>
                  <a:pt x="860381" y="695711"/>
                  <a:pt x="861778" y="696422"/>
                </a:cubicBezTo>
                <a:cubicBezTo>
                  <a:pt x="867947" y="699566"/>
                  <a:pt x="874164" y="702639"/>
                  <a:pt x="880357" y="705759"/>
                </a:cubicBezTo>
                <a:cubicBezTo>
                  <a:pt x="881029" y="706095"/>
                  <a:pt x="881845" y="706239"/>
                  <a:pt x="882325" y="707007"/>
                </a:cubicBezTo>
                <a:cubicBezTo>
                  <a:pt x="881965" y="707487"/>
                  <a:pt x="881317" y="707247"/>
                  <a:pt x="880765" y="707247"/>
                </a:cubicBezTo>
                <a:close/>
                <a:moveTo>
                  <a:pt x="859042" y="693302"/>
                </a:moveTo>
                <a:cubicBezTo>
                  <a:pt x="853521" y="690445"/>
                  <a:pt x="847953" y="687661"/>
                  <a:pt x="842384" y="684853"/>
                </a:cubicBezTo>
                <a:cubicBezTo>
                  <a:pt x="842024" y="684660"/>
                  <a:pt x="841568" y="684565"/>
                  <a:pt x="841376" y="683820"/>
                </a:cubicBezTo>
                <a:lnTo>
                  <a:pt x="912113" y="683820"/>
                </a:lnTo>
                <a:cubicBezTo>
                  <a:pt x="912981" y="683794"/>
                  <a:pt x="913846" y="683940"/>
                  <a:pt x="914657" y="684252"/>
                </a:cubicBezTo>
                <a:lnTo>
                  <a:pt x="936620" y="693062"/>
                </a:lnTo>
                <a:cubicBezTo>
                  <a:pt x="936836" y="693062"/>
                  <a:pt x="937028" y="693302"/>
                  <a:pt x="937676" y="693686"/>
                </a:cubicBezTo>
                <a:cubicBezTo>
                  <a:pt x="936596" y="693686"/>
                  <a:pt x="935947" y="693830"/>
                  <a:pt x="935275" y="693830"/>
                </a:cubicBezTo>
                <a:lnTo>
                  <a:pt x="862066" y="693830"/>
                </a:lnTo>
                <a:cubicBezTo>
                  <a:pt x="861022" y="693868"/>
                  <a:pt x="859985" y="693654"/>
                  <a:pt x="859042" y="693206"/>
                </a:cubicBezTo>
                <a:close/>
                <a:moveTo>
                  <a:pt x="906616" y="682236"/>
                </a:moveTo>
                <a:lnTo>
                  <a:pt x="838976" y="682236"/>
                </a:lnTo>
                <a:cubicBezTo>
                  <a:pt x="837751" y="682246"/>
                  <a:pt x="836542" y="681965"/>
                  <a:pt x="835447" y="681420"/>
                </a:cubicBezTo>
                <a:cubicBezTo>
                  <a:pt x="830647" y="679020"/>
                  <a:pt x="825846" y="676620"/>
                  <a:pt x="820853" y="674219"/>
                </a:cubicBezTo>
                <a:cubicBezTo>
                  <a:pt x="820493" y="674003"/>
                  <a:pt x="820349" y="673643"/>
                  <a:pt x="820733" y="673427"/>
                </a:cubicBezTo>
                <a:cubicBezTo>
                  <a:pt x="821497" y="673132"/>
                  <a:pt x="822329" y="673057"/>
                  <a:pt x="823134" y="673211"/>
                </a:cubicBezTo>
                <a:lnTo>
                  <a:pt x="885805" y="673211"/>
                </a:lnTo>
                <a:cubicBezTo>
                  <a:pt x="886789" y="673211"/>
                  <a:pt x="887942" y="672851"/>
                  <a:pt x="888758" y="673835"/>
                </a:cubicBezTo>
                <a:cubicBezTo>
                  <a:pt x="894614" y="676596"/>
                  <a:pt x="900759" y="678492"/>
                  <a:pt x="906760" y="681036"/>
                </a:cubicBezTo>
                <a:lnTo>
                  <a:pt x="908680" y="681828"/>
                </a:lnTo>
                <a:cubicBezTo>
                  <a:pt x="908046" y="682159"/>
                  <a:pt x="907319" y="682270"/>
                  <a:pt x="906616" y="682140"/>
                </a:cubicBezTo>
                <a:close/>
                <a:moveTo>
                  <a:pt x="888686" y="672179"/>
                </a:moveTo>
                <a:cubicBezTo>
                  <a:pt x="887162" y="672023"/>
                  <a:pt x="885697" y="671504"/>
                  <a:pt x="884413" y="670667"/>
                </a:cubicBezTo>
                <a:cubicBezTo>
                  <a:pt x="880765" y="668747"/>
                  <a:pt x="876852" y="667522"/>
                  <a:pt x="873108" y="665866"/>
                </a:cubicBezTo>
                <a:cubicBezTo>
                  <a:pt x="872577" y="665684"/>
                  <a:pt x="872121" y="665329"/>
                  <a:pt x="871812" y="664858"/>
                </a:cubicBezTo>
                <a:lnTo>
                  <a:pt x="931819" y="664858"/>
                </a:lnTo>
                <a:cubicBezTo>
                  <a:pt x="933127" y="664863"/>
                  <a:pt x="934426" y="665091"/>
                  <a:pt x="935659" y="665530"/>
                </a:cubicBezTo>
                <a:lnTo>
                  <a:pt x="954382" y="671699"/>
                </a:lnTo>
                <a:cubicBezTo>
                  <a:pt x="954631" y="671733"/>
                  <a:pt x="954874" y="671805"/>
                  <a:pt x="955102" y="671915"/>
                </a:cubicBezTo>
                <a:cubicBezTo>
                  <a:pt x="955248" y="672030"/>
                  <a:pt x="955272" y="672241"/>
                  <a:pt x="955159" y="672388"/>
                </a:cubicBezTo>
                <a:cubicBezTo>
                  <a:pt x="955099" y="672465"/>
                  <a:pt x="955008" y="672510"/>
                  <a:pt x="954910" y="672515"/>
                </a:cubicBezTo>
                <a:cubicBezTo>
                  <a:pt x="954228" y="672633"/>
                  <a:pt x="953537" y="672688"/>
                  <a:pt x="952846" y="672683"/>
                </a:cubicBezTo>
                <a:lnTo>
                  <a:pt x="891206" y="672683"/>
                </a:lnTo>
                <a:cubicBezTo>
                  <a:pt x="890342" y="672563"/>
                  <a:pt x="889430" y="672755"/>
                  <a:pt x="888686" y="672083"/>
                </a:cubicBezTo>
                <a:close/>
                <a:moveTo>
                  <a:pt x="927282" y="663274"/>
                </a:moveTo>
                <a:lnTo>
                  <a:pt x="924882" y="663274"/>
                </a:lnTo>
                <a:cubicBezTo>
                  <a:pt x="906287" y="663274"/>
                  <a:pt x="887670" y="663274"/>
                  <a:pt x="869027" y="663274"/>
                </a:cubicBezTo>
                <a:cubicBezTo>
                  <a:pt x="867539" y="663312"/>
                  <a:pt x="866060" y="663041"/>
                  <a:pt x="864683" y="662482"/>
                </a:cubicBezTo>
                <a:cubicBezTo>
                  <a:pt x="861370" y="661090"/>
                  <a:pt x="858034" y="659793"/>
                  <a:pt x="854697" y="658449"/>
                </a:cubicBezTo>
                <a:cubicBezTo>
                  <a:pt x="854097" y="658185"/>
                  <a:pt x="853521" y="657873"/>
                  <a:pt x="852825" y="657537"/>
                </a:cubicBezTo>
                <a:cubicBezTo>
                  <a:pt x="853653" y="657084"/>
                  <a:pt x="854614" y="656940"/>
                  <a:pt x="855538" y="657129"/>
                </a:cubicBezTo>
                <a:lnTo>
                  <a:pt x="908224" y="657129"/>
                </a:lnTo>
                <a:cubicBezTo>
                  <a:pt x="909856" y="657124"/>
                  <a:pt x="911479" y="657393"/>
                  <a:pt x="913025" y="657921"/>
                </a:cubicBezTo>
                <a:cubicBezTo>
                  <a:pt x="917153" y="659385"/>
                  <a:pt x="921330" y="660730"/>
                  <a:pt x="925482" y="662146"/>
                </a:cubicBezTo>
                <a:lnTo>
                  <a:pt x="927354" y="662794"/>
                </a:lnTo>
                <a:close/>
                <a:moveTo>
                  <a:pt x="908776" y="654681"/>
                </a:moveTo>
                <a:cubicBezTo>
                  <a:pt x="905080" y="653385"/>
                  <a:pt x="901311" y="652281"/>
                  <a:pt x="897567" y="650936"/>
                </a:cubicBezTo>
                <a:cubicBezTo>
                  <a:pt x="896960" y="650850"/>
                  <a:pt x="896431" y="650473"/>
                  <a:pt x="896151" y="649928"/>
                </a:cubicBezTo>
                <a:lnTo>
                  <a:pt x="947589" y="649928"/>
                </a:lnTo>
                <a:cubicBezTo>
                  <a:pt x="948556" y="649873"/>
                  <a:pt x="949528" y="649962"/>
                  <a:pt x="950469" y="650192"/>
                </a:cubicBezTo>
                <a:lnTo>
                  <a:pt x="966791" y="654921"/>
                </a:lnTo>
                <a:cubicBezTo>
                  <a:pt x="965944" y="655437"/>
                  <a:pt x="964934" y="655615"/>
                  <a:pt x="963959" y="655425"/>
                </a:cubicBezTo>
                <a:lnTo>
                  <a:pt x="913169" y="655425"/>
                </a:lnTo>
                <a:cubicBezTo>
                  <a:pt x="911671" y="655442"/>
                  <a:pt x="910183" y="655190"/>
                  <a:pt x="908776" y="654681"/>
                </a:cubicBezTo>
                <a:close/>
                <a:moveTo>
                  <a:pt x="940532" y="648320"/>
                </a:moveTo>
                <a:lnTo>
                  <a:pt x="891614" y="648320"/>
                </a:lnTo>
                <a:cubicBezTo>
                  <a:pt x="890913" y="648373"/>
                  <a:pt x="890210" y="648318"/>
                  <a:pt x="889526" y="648152"/>
                </a:cubicBezTo>
                <a:cubicBezTo>
                  <a:pt x="885541" y="646856"/>
                  <a:pt x="881557" y="645464"/>
                  <a:pt x="877524" y="644120"/>
                </a:cubicBezTo>
                <a:cubicBezTo>
                  <a:pt x="877308" y="644120"/>
                  <a:pt x="877212" y="643927"/>
                  <a:pt x="877308" y="643567"/>
                </a:cubicBezTo>
                <a:lnTo>
                  <a:pt x="925314" y="643567"/>
                </a:lnTo>
                <a:cubicBezTo>
                  <a:pt x="926188" y="643493"/>
                  <a:pt x="927069" y="643541"/>
                  <a:pt x="927931" y="643711"/>
                </a:cubicBezTo>
                <a:cubicBezTo>
                  <a:pt x="932731" y="645032"/>
                  <a:pt x="937532" y="646424"/>
                  <a:pt x="942332" y="647816"/>
                </a:cubicBezTo>
                <a:cubicBezTo>
                  <a:pt x="941852" y="648704"/>
                  <a:pt x="941132" y="648392"/>
                  <a:pt x="940532" y="648392"/>
                </a:cubicBezTo>
                <a:close/>
                <a:moveTo>
                  <a:pt x="925074" y="641263"/>
                </a:moveTo>
                <a:cubicBezTo>
                  <a:pt x="922040" y="640433"/>
                  <a:pt x="919064" y="639398"/>
                  <a:pt x="916169" y="638167"/>
                </a:cubicBezTo>
                <a:lnTo>
                  <a:pt x="959710" y="638167"/>
                </a:lnTo>
                <a:cubicBezTo>
                  <a:pt x="961724" y="638133"/>
                  <a:pt x="963733" y="638368"/>
                  <a:pt x="965687" y="638863"/>
                </a:cubicBezTo>
                <a:cubicBezTo>
                  <a:pt x="969192" y="639823"/>
                  <a:pt x="972720" y="640687"/>
                  <a:pt x="976609" y="641671"/>
                </a:cubicBezTo>
                <a:cubicBezTo>
                  <a:pt x="975588" y="642041"/>
                  <a:pt x="974494" y="642166"/>
                  <a:pt x="973416" y="642031"/>
                </a:cubicBezTo>
                <a:lnTo>
                  <a:pt x="930787" y="642031"/>
                </a:lnTo>
                <a:cubicBezTo>
                  <a:pt x="928857" y="642103"/>
                  <a:pt x="926930" y="641868"/>
                  <a:pt x="925074" y="641335"/>
                </a:cubicBezTo>
                <a:close/>
                <a:moveTo>
                  <a:pt x="952534" y="636463"/>
                </a:moveTo>
                <a:lnTo>
                  <a:pt x="910672" y="636463"/>
                </a:lnTo>
                <a:cubicBezTo>
                  <a:pt x="909535" y="636511"/>
                  <a:pt x="908399" y="636364"/>
                  <a:pt x="907312" y="636031"/>
                </a:cubicBezTo>
                <a:cubicBezTo>
                  <a:pt x="904168" y="634950"/>
                  <a:pt x="900807" y="634686"/>
                  <a:pt x="897711" y="633366"/>
                </a:cubicBezTo>
                <a:cubicBezTo>
                  <a:pt x="897471" y="633366"/>
                  <a:pt x="897183" y="633246"/>
                  <a:pt x="897015" y="633078"/>
                </a:cubicBezTo>
                <a:cubicBezTo>
                  <a:pt x="896883" y="632929"/>
                  <a:pt x="896892" y="632704"/>
                  <a:pt x="897041" y="632569"/>
                </a:cubicBezTo>
                <a:cubicBezTo>
                  <a:pt x="897101" y="632516"/>
                  <a:pt x="897176" y="632485"/>
                  <a:pt x="897255" y="632478"/>
                </a:cubicBezTo>
                <a:cubicBezTo>
                  <a:pt x="897857" y="632382"/>
                  <a:pt x="898467" y="632334"/>
                  <a:pt x="899079" y="632334"/>
                </a:cubicBezTo>
                <a:lnTo>
                  <a:pt x="939884" y="632334"/>
                </a:lnTo>
                <a:cubicBezTo>
                  <a:pt x="940724" y="632334"/>
                  <a:pt x="941636" y="632142"/>
                  <a:pt x="942284" y="632814"/>
                </a:cubicBezTo>
                <a:cubicBezTo>
                  <a:pt x="942421" y="632908"/>
                  <a:pt x="942604" y="632908"/>
                  <a:pt x="942740" y="632814"/>
                </a:cubicBezTo>
                <a:cubicBezTo>
                  <a:pt x="943333" y="632656"/>
                  <a:pt x="943967" y="632831"/>
                  <a:pt x="944397" y="633270"/>
                </a:cubicBezTo>
                <a:cubicBezTo>
                  <a:pt x="944526" y="633359"/>
                  <a:pt x="944699" y="633359"/>
                  <a:pt x="944829" y="633270"/>
                </a:cubicBezTo>
                <a:cubicBezTo>
                  <a:pt x="945431" y="633109"/>
                  <a:pt x="946072" y="633282"/>
                  <a:pt x="946509" y="633726"/>
                </a:cubicBezTo>
                <a:cubicBezTo>
                  <a:pt x="946636" y="633822"/>
                  <a:pt x="946814" y="633822"/>
                  <a:pt x="946941" y="633726"/>
                </a:cubicBezTo>
                <a:cubicBezTo>
                  <a:pt x="947543" y="633565"/>
                  <a:pt x="948184" y="633738"/>
                  <a:pt x="948621" y="634182"/>
                </a:cubicBezTo>
                <a:cubicBezTo>
                  <a:pt x="948748" y="634278"/>
                  <a:pt x="948926" y="634278"/>
                  <a:pt x="949053" y="634182"/>
                </a:cubicBezTo>
                <a:cubicBezTo>
                  <a:pt x="949656" y="634026"/>
                  <a:pt x="950294" y="634199"/>
                  <a:pt x="950733" y="634638"/>
                </a:cubicBezTo>
                <a:cubicBezTo>
                  <a:pt x="950861" y="634734"/>
                  <a:pt x="951038" y="634734"/>
                  <a:pt x="951165" y="634638"/>
                </a:cubicBezTo>
                <a:cubicBezTo>
                  <a:pt x="951758" y="634480"/>
                  <a:pt x="952392" y="634655"/>
                  <a:pt x="952822" y="635094"/>
                </a:cubicBezTo>
                <a:cubicBezTo>
                  <a:pt x="952958" y="635188"/>
                  <a:pt x="953141" y="635188"/>
                  <a:pt x="953278" y="635094"/>
                </a:cubicBezTo>
                <a:cubicBezTo>
                  <a:pt x="953883" y="634919"/>
                  <a:pt x="954533" y="635140"/>
                  <a:pt x="954910" y="635646"/>
                </a:cubicBezTo>
                <a:cubicBezTo>
                  <a:pt x="954286" y="636919"/>
                  <a:pt x="953374" y="636631"/>
                  <a:pt x="952534" y="636631"/>
                </a:cubicBezTo>
                <a:close/>
                <a:moveTo>
                  <a:pt x="932347" y="630294"/>
                </a:moveTo>
                <a:cubicBezTo>
                  <a:pt x="932945" y="630114"/>
                  <a:pt x="933595" y="630301"/>
                  <a:pt x="934003" y="630774"/>
                </a:cubicBezTo>
                <a:cubicBezTo>
                  <a:pt x="934066" y="630860"/>
                  <a:pt x="934186" y="630879"/>
                  <a:pt x="934272" y="630817"/>
                </a:cubicBezTo>
                <a:cubicBezTo>
                  <a:pt x="934289" y="630805"/>
                  <a:pt x="934303" y="630791"/>
                  <a:pt x="934315" y="630774"/>
                </a:cubicBezTo>
                <a:lnTo>
                  <a:pt x="934315" y="630774"/>
                </a:lnTo>
                <a:cubicBezTo>
                  <a:pt x="934555" y="630774"/>
                  <a:pt x="934843" y="630774"/>
                  <a:pt x="935035" y="630966"/>
                </a:cubicBezTo>
                <a:cubicBezTo>
                  <a:pt x="935201" y="631050"/>
                  <a:pt x="935268" y="631252"/>
                  <a:pt x="935184" y="631417"/>
                </a:cubicBezTo>
                <a:cubicBezTo>
                  <a:pt x="935151" y="631482"/>
                  <a:pt x="935100" y="631535"/>
                  <a:pt x="935035" y="631566"/>
                </a:cubicBezTo>
                <a:cubicBezTo>
                  <a:pt x="934443" y="631688"/>
                  <a:pt x="933840" y="631753"/>
                  <a:pt x="933235" y="631758"/>
                </a:cubicBezTo>
                <a:lnTo>
                  <a:pt x="892766" y="631758"/>
                </a:lnTo>
                <a:cubicBezTo>
                  <a:pt x="891902" y="631758"/>
                  <a:pt x="890990" y="631926"/>
                  <a:pt x="890366" y="631254"/>
                </a:cubicBezTo>
                <a:cubicBezTo>
                  <a:pt x="887430" y="630663"/>
                  <a:pt x="884569" y="629737"/>
                  <a:pt x="881845" y="628494"/>
                </a:cubicBezTo>
                <a:cubicBezTo>
                  <a:pt x="882440" y="628124"/>
                  <a:pt x="883155" y="628004"/>
                  <a:pt x="883837" y="628158"/>
                </a:cubicBezTo>
                <a:cubicBezTo>
                  <a:pt x="895839" y="628158"/>
                  <a:pt x="907840" y="628158"/>
                  <a:pt x="919842" y="628158"/>
                </a:cubicBezTo>
                <a:cubicBezTo>
                  <a:pt x="922271" y="628102"/>
                  <a:pt x="924695" y="628393"/>
                  <a:pt x="927042" y="629022"/>
                </a:cubicBezTo>
                <a:cubicBezTo>
                  <a:pt x="928096" y="629449"/>
                  <a:pt x="929217" y="629684"/>
                  <a:pt x="930355" y="629718"/>
                </a:cubicBezTo>
                <a:cubicBezTo>
                  <a:pt x="930945" y="629550"/>
                  <a:pt x="931579" y="629715"/>
                  <a:pt x="932011" y="630150"/>
                </a:cubicBezTo>
                <a:cubicBezTo>
                  <a:pt x="932049" y="630313"/>
                  <a:pt x="932181" y="630435"/>
                  <a:pt x="932347" y="630462"/>
                </a:cubicBezTo>
                <a:close/>
                <a:moveTo>
                  <a:pt x="881797" y="630294"/>
                </a:moveTo>
                <a:cubicBezTo>
                  <a:pt x="882397" y="630135"/>
                  <a:pt x="883035" y="630342"/>
                  <a:pt x="883429" y="630822"/>
                </a:cubicBezTo>
                <a:lnTo>
                  <a:pt x="883429" y="630822"/>
                </a:lnTo>
                <a:cubicBezTo>
                  <a:pt x="883669" y="630822"/>
                  <a:pt x="883957" y="630966"/>
                  <a:pt x="884077" y="631134"/>
                </a:cubicBezTo>
                <a:cubicBezTo>
                  <a:pt x="884197" y="631302"/>
                  <a:pt x="884077" y="631662"/>
                  <a:pt x="883813" y="631710"/>
                </a:cubicBezTo>
                <a:cubicBezTo>
                  <a:pt x="883211" y="631806"/>
                  <a:pt x="882599" y="631854"/>
                  <a:pt x="881989" y="631854"/>
                </a:cubicBezTo>
                <a:lnTo>
                  <a:pt x="841184" y="631854"/>
                </a:lnTo>
                <a:cubicBezTo>
                  <a:pt x="840320" y="631854"/>
                  <a:pt x="839408" y="632022"/>
                  <a:pt x="838784" y="631326"/>
                </a:cubicBezTo>
                <a:lnTo>
                  <a:pt x="831583" y="628686"/>
                </a:lnTo>
                <a:lnTo>
                  <a:pt x="831583" y="628230"/>
                </a:lnTo>
                <a:lnTo>
                  <a:pt x="833983" y="628230"/>
                </a:lnTo>
                <a:cubicBezTo>
                  <a:pt x="845984" y="628230"/>
                  <a:pt x="857818" y="628230"/>
                  <a:pt x="869747" y="628230"/>
                </a:cubicBezTo>
                <a:cubicBezTo>
                  <a:pt x="872726" y="628155"/>
                  <a:pt x="875698" y="628585"/>
                  <a:pt x="878532" y="629502"/>
                </a:cubicBezTo>
                <a:cubicBezTo>
                  <a:pt x="879562" y="629991"/>
                  <a:pt x="880664" y="630308"/>
                  <a:pt x="881797" y="630438"/>
                </a:cubicBezTo>
                <a:close/>
                <a:moveTo>
                  <a:pt x="832735" y="630822"/>
                </a:moveTo>
                <a:cubicBezTo>
                  <a:pt x="832975" y="630822"/>
                  <a:pt x="833263" y="630942"/>
                  <a:pt x="833431" y="631110"/>
                </a:cubicBezTo>
                <a:cubicBezTo>
                  <a:pt x="833563" y="631259"/>
                  <a:pt x="833553" y="631484"/>
                  <a:pt x="833404" y="631619"/>
                </a:cubicBezTo>
                <a:cubicBezTo>
                  <a:pt x="833344" y="631672"/>
                  <a:pt x="833270" y="631703"/>
                  <a:pt x="833191" y="631710"/>
                </a:cubicBezTo>
                <a:cubicBezTo>
                  <a:pt x="832588" y="631806"/>
                  <a:pt x="831979" y="631854"/>
                  <a:pt x="831367" y="631854"/>
                </a:cubicBezTo>
                <a:lnTo>
                  <a:pt x="790057" y="631854"/>
                </a:lnTo>
                <a:cubicBezTo>
                  <a:pt x="789193" y="631854"/>
                  <a:pt x="788281" y="632046"/>
                  <a:pt x="787537" y="631398"/>
                </a:cubicBezTo>
                <a:cubicBezTo>
                  <a:pt x="785137" y="630918"/>
                  <a:pt x="783193" y="629526"/>
                  <a:pt x="780936" y="628998"/>
                </a:cubicBezTo>
                <a:cubicBezTo>
                  <a:pt x="780936" y="627941"/>
                  <a:pt x="781705" y="628350"/>
                  <a:pt x="782088" y="628350"/>
                </a:cubicBezTo>
                <a:cubicBezTo>
                  <a:pt x="795962" y="628350"/>
                  <a:pt x="809836" y="628350"/>
                  <a:pt x="823710" y="628350"/>
                </a:cubicBezTo>
                <a:cubicBezTo>
                  <a:pt x="824670" y="628388"/>
                  <a:pt x="825615" y="628573"/>
                  <a:pt x="826518" y="628902"/>
                </a:cubicBezTo>
                <a:close/>
                <a:moveTo>
                  <a:pt x="782160" y="630822"/>
                </a:moveTo>
                <a:lnTo>
                  <a:pt x="782160" y="630822"/>
                </a:lnTo>
                <a:cubicBezTo>
                  <a:pt x="782405" y="630863"/>
                  <a:pt x="782633" y="630961"/>
                  <a:pt x="782833" y="631110"/>
                </a:cubicBezTo>
                <a:cubicBezTo>
                  <a:pt x="782953" y="631268"/>
                  <a:pt x="782924" y="631494"/>
                  <a:pt x="782765" y="631614"/>
                </a:cubicBezTo>
                <a:cubicBezTo>
                  <a:pt x="782715" y="631652"/>
                  <a:pt x="782655" y="631679"/>
                  <a:pt x="782593" y="631686"/>
                </a:cubicBezTo>
                <a:cubicBezTo>
                  <a:pt x="781990" y="631782"/>
                  <a:pt x="781378" y="631830"/>
                  <a:pt x="780768" y="631830"/>
                </a:cubicBezTo>
                <a:lnTo>
                  <a:pt x="738403" y="631830"/>
                </a:lnTo>
                <a:cubicBezTo>
                  <a:pt x="737539" y="631830"/>
                  <a:pt x="736627" y="632022"/>
                  <a:pt x="735883" y="631374"/>
                </a:cubicBezTo>
                <a:lnTo>
                  <a:pt x="730890" y="628734"/>
                </a:lnTo>
                <a:lnTo>
                  <a:pt x="730890" y="628230"/>
                </a:lnTo>
                <a:lnTo>
                  <a:pt x="733099" y="628230"/>
                </a:lnTo>
                <a:cubicBezTo>
                  <a:pt x="746204" y="628230"/>
                  <a:pt x="759334" y="628230"/>
                  <a:pt x="772463" y="628230"/>
                </a:cubicBezTo>
                <a:cubicBezTo>
                  <a:pt x="774729" y="628182"/>
                  <a:pt x="776971" y="628693"/>
                  <a:pt x="778992" y="629718"/>
                </a:cubicBezTo>
                <a:cubicBezTo>
                  <a:pt x="779983" y="630289"/>
                  <a:pt x="781049" y="630716"/>
                  <a:pt x="782160" y="630990"/>
                </a:cubicBezTo>
                <a:close/>
                <a:moveTo>
                  <a:pt x="722705" y="628278"/>
                </a:moveTo>
                <a:cubicBezTo>
                  <a:pt x="725965" y="628412"/>
                  <a:pt x="729119" y="629468"/>
                  <a:pt x="731802" y="631326"/>
                </a:cubicBezTo>
                <a:cubicBezTo>
                  <a:pt x="730482" y="631326"/>
                  <a:pt x="729762" y="631446"/>
                  <a:pt x="729042" y="631446"/>
                </a:cubicBezTo>
                <a:cubicBezTo>
                  <a:pt x="715336" y="631446"/>
                  <a:pt x="701631" y="631446"/>
                  <a:pt x="687949" y="631446"/>
                </a:cubicBezTo>
                <a:cubicBezTo>
                  <a:pt x="685018" y="631604"/>
                  <a:pt x="682169" y="630452"/>
                  <a:pt x="680172" y="628302"/>
                </a:cubicBezTo>
                <a:lnTo>
                  <a:pt x="683172" y="628302"/>
                </a:lnTo>
                <a:cubicBezTo>
                  <a:pt x="696350" y="628398"/>
                  <a:pt x="709528" y="628494"/>
                  <a:pt x="722705" y="628278"/>
                </a:cubicBezTo>
                <a:close/>
                <a:moveTo>
                  <a:pt x="680916" y="631446"/>
                </a:moveTo>
                <a:lnTo>
                  <a:pt x="677868" y="631446"/>
                </a:lnTo>
                <a:cubicBezTo>
                  <a:pt x="663730" y="631446"/>
                  <a:pt x="649592" y="631446"/>
                  <a:pt x="635454" y="631446"/>
                </a:cubicBezTo>
                <a:cubicBezTo>
                  <a:pt x="633201" y="631489"/>
                  <a:pt x="631112" y="630279"/>
                  <a:pt x="630030" y="628302"/>
                </a:cubicBezTo>
                <a:lnTo>
                  <a:pt x="632622" y="628302"/>
                </a:lnTo>
                <a:cubicBezTo>
                  <a:pt x="646136" y="628302"/>
                  <a:pt x="659649" y="628302"/>
                  <a:pt x="673187" y="628302"/>
                </a:cubicBezTo>
                <a:cubicBezTo>
                  <a:pt x="676101" y="628182"/>
                  <a:pt x="678924" y="629338"/>
                  <a:pt x="680916" y="631470"/>
                </a:cubicBezTo>
                <a:close/>
                <a:moveTo>
                  <a:pt x="635022" y="636247"/>
                </a:moveTo>
                <a:cubicBezTo>
                  <a:pt x="634374" y="636919"/>
                  <a:pt x="633558" y="636583"/>
                  <a:pt x="632838" y="636583"/>
                </a:cubicBezTo>
                <a:lnTo>
                  <a:pt x="586536" y="636583"/>
                </a:lnTo>
                <a:cubicBezTo>
                  <a:pt x="583392" y="636583"/>
                  <a:pt x="583392" y="636583"/>
                  <a:pt x="582480" y="633150"/>
                </a:cubicBezTo>
                <a:cubicBezTo>
                  <a:pt x="583404" y="632915"/>
                  <a:pt x="584367" y="632857"/>
                  <a:pt x="585312" y="632982"/>
                </a:cubicBezTo>
                <a:cubicBezTo>
                  <a:pt x="599714" y="632982"/>
                  <a:pt x="614116" y="632982"/>
                  <a:pt x="628518" y="632982"/>
                </a:cubicBezTo>
                <a:cubicBezTo>
                  <a:pt x="631136" y="632769"/>
                  <a:pt x="633654" y="634050"/>
                  <a:pt x="635022" y="636295"/>
                </a:cubicBezTo>
                <a:close/>
                <a:moveTo>
                  <a:pt x="627821" y="631446"/>
                </a:moveTo>
                <a:lnTo>
                  <a:pt x="583536" y="631446"/>
                </a:lnTo>
                <a:cubicBezTo>
                  <a:pt x="580944" y="631446"/>
                  <a:pt x="580944" y="631446"/>
                  <a:pt x="580152" y="628566"/>
                </a:cubicBezTo>
                <a:cubicBezTo>
                  <a:pt x="580922" y="628299"/>
                  <a:pt x="581748" y="628232"/>
                  <a:pt x="582552" y="628374"/>
                </a:cubicBezTo>
                <a:cubicBezTo>
                  <a:pt x="596762" y="628374"/>
                  <a:pt x="610971" y="628374"/>
                  <a:pt x="625205" y="628374"/>
                </a:cubicBezTo>
                <a:cubicBezTo>
                  <a:pt x="627188" y="628424"/>
                  <a:pt x="629002" y="629494"/>
                  <a:pt x="630006" y="631206"/>
                </a:cubicBezTo>
                <a:cubicBezTo>
                  <a:pt x="629302" y="631540"/>
                  <a:pt x="628510" y="631631"/>
                  <a:pt x="627749" y="631470"/>
                </a:cubicBezTo>
                <a:close/>
                <a:moveTo>
                  <a:pt x="581760" y="636631"/>
                </a:moveTo>
                <a:lnTo>
                  <a:pt x="533082" y="636631"/>
                </a:lnTo>
                <a:cubicBezTo>
                  <a:pt x="532643" y="636655"/>
                  <a:pt x="532201" y="636655"/>
                  <a:pt x="531762" y="636631"/>
                </a:cubicBezTo>
                <a:cubicBezTo>
                  <a:pt x="531114" y="636631"/>
                  <a:pt x="530177" y="636967"/>
                  <a:pt x="529961" y="636031"/>
                </a:cubicBezTo>
                <a:cubicBezTo>
                  <a:pt x="529829" y="635171"/>
                  <a:pt x="529829" y="634297"/>
                  <a:pt x="529961" y="633438"/>
                </a:cubicBezTo>
                <a:cubicBezTo>
                  <a:pt x="529961" y="633102"/>
                  <a:pt x="530489" y="633030"/>
                  <a:pt x="530850" y="633030"/>
                </a:cubicBezTo>
                <a:lnTo>
                  <a:pt x="577415" y="633030"/>
                </a:lnTo>
                <a:cubicBezTo>
                  <a:pt x="580584" y="633078"/>
                  <a:pt x="580584" y="633078"/>
                  <a:pt x="581688" y="636655"/>
                </a:cubicBezTo>
                <a:close/>
                <a:moveTo>
                  <a:pt x="576959" y="631446"/>
                </a:moveTo>
                <a:lnTo>
                  <a:pt x="531354" y="631446"/>
                </a:lnTo>
                <a:cubicBezTo>
                  <a:pt x="530273" y="631566"/>
                  <a:pt x="529769" y="631206"/>
                  <a:pt x="529769" y="630006"/>
                </a:cubicBezTo>
                <a:cubicBezTo>
                  <a:pt x="529769" y="628806"/>
                  <a:pt x="530153" y="628326"/>
                  <a:pt x="531426" y="628350"/>
                </a:cubicBezTo>
                <a:cubicBezTo>
                  <a:pt x="539155" y="628350"/>
                  <a:pt x="546883" y="628350"/>
                  <a:pt x="554588" y="628350"/>
                </a:cubicBezTo>
                <a:lnTo>
                  <a:pt x="575543" y="628350"/>
                </a:lnTo>
                <a:cubicBezTo>
                  <a:pt x="578351" y="628350"/>
                  <a:pt x="578351" y="628350"/>
                  <a:pt x="579143" y="631422"/>
                </a:cubicBezTo>
                <a:close/>
                <a:moveTo>
                  <a:pt x="530033" y="638647"/>
                </a:moveTo>
                <a:cubicBezTo>
                  <a:pt x="530033" y="638287"/>
                  <a:pt x="530586" y="638263"/>
                  <a:pt x="530922" y="638263"/>
                </a:cubicBezTo>
                <a:lnTo>
                  <a:pt x="579576" y="638263"/>
                </a:lnTo>
                <a:cubicBezTo>
                  <a:pt x="583104" y="638263"/>
                  <a:pt x="583104" y="638263"/>
                  <a:pt x="584520" y="642127"/>
                </a:cubicBezTo>
                <a:lnTo>
                  <a:pt x="532746" y="642127"/>
                </a:lnTo>
                <a:cubicBezTo>
                  <a:pt x="532393" y="642151"/>
                  <a:pt x="532040" y="642151"/>
                  <a:pt x="531690" y="642127"/>
                </a:cubicBezTo>
                <a:cubicBezTo>
                  <a:pt x="531090" y="642127"/>
                  <a:pt x="530249" y="642391"/>
                  <a:pt x="530009" y="641743"/>
                </a:cubicBezTo>
                <a:cubicBezTo>
                  <a:pt x="529676" y="640733"/>
                  <a:pt x="529652" y="639648"/>
                  <a:pt x="529937" y="638623"/>
                </a:cubicBezTo>
                <a:close/>
                <a:moveTo>
                  <a:pt x="529937" y="645080"/>
                </a:moveTo>
                <a:cubicBezTo>
                  <a:pt x="529937" y="644120"/>
                  <a:pt x="530225" y="643567"/>
                  <a:pt x="531306" y="643663"/>
                </a:cubicBezTo>
                <a:cubicBezTo>
                  <a:pt x="531906" y="643663"/>
                  <a:pt x="532530" y="643663"/>
                  <a:pt x="533130" y="643663"/>
                </a:cubicBezTo>
                <a:lnTo>
                  <a:pt x="582312" y="643663"/>
                </a:lnTo>
                <a:cubicBezTo>
                  <a:pt x="585792" y="643663"/>
                  <a:pt x="585792" y="643663"/>
                  <a:pt x="587280" y="646904"/>
                </a:cubicBezTo>
                <a:cubicBezTo>
                  <a:pt x="587559" y="647302"/>
                  <a:pt x="587655" y="647799"/>
                  <a:pt x="587545" y="648272"/>
                </a:cubicBezTo>
                <a:cubicBezTo>
                  <a:pt x="586647" y="648466"/>
                  <a:pt x="585723" y="648514"/>
                  <a:pt x="584808" y="648416"/>
                </a:cubicBezTo>
                <a:lnTo>
                  <a:pt x="532914" y="648416"/>
                </a:lnTo>
                <a:cubicBezTo>
                  <a:pt x="529625" y="648416"/>
                  <a:pt x="529649" y="648416"/>
                  <a:pt x="529937" y="645080"/>
                </a:cubicBezTo>
                <a:close/>
                <a:moveTo>
                  <a:pt x="534474" y="657081"/>
                </a:moveTo>
                <a:cubicBezTo>
                  <a:pt x="552812" y="657081"/>
                  <a:pt x="571150" y="657081"/>
                  <a:pt x="589489" y="657081"/>
                </a:cubicBezTo>
                <a:cubicBezTo>
                  <a:pt x="591330" y="656781"/>
                  <a:pt x="593101" y="657921"/>
                  <a:pt x="593593" y="659721"/>
                </a:cubicBezTo>
                <a:cubicBezTo>
                  <a:pt x="594143" y="660794"/>
                  <a:pt x="594623" y="661901"/>
                  <a:pt x="595033" y="663034"/>
                </a:cubicBezTo>
                <a:cubicBezTo>
                  <a:pt x="594268" y="663324"/>
                  <a:pt x="593440" y="663406"/>
                  <a:pt x="592633" y="663274"/>
                </a:cubicBezTo>
                <a:lnTo>
                  <a:pt x="532626" y="663274"/>
                </a:lnTo>
                <a:cubicBezTo>
                  <a:pt x="532194" y="663250"/>
                  <a:pt x="531762" y="663250"/>
                  <a:pt x="531330" y="663274"/>
                </a:cubicBezTo>
                <a:cubicBezTo>
                  <a:pt x="530321" y="663274"/>
                  <a:pt x="529985" y="662938"/>
                  <a:pt x="529937" y="661930"/>
                </a:cubicBezTo>
                <a:cubicBezTo>
                  <a:pt x="529553" y="657081"/>
                  <a:pt x="529505" y="657081"/>
                  <a:pt x="534378" y="657081"/>
                </a:cubicBezTo>
                <a:close/>
                <a:moveTo>
                  <a:pt x="594481" y="657393"/>
                </a:moveTo>
                <a:cubicBezTo>
                  <a:pt x="595283" y="657019"/>
                  <a:pt x="596183" y="656908"/>
                  <a:pt x="597050" y="657081"/>
                </a:cubicBezTo>
                <a:cubicBezTo>
                  <a:pt x="616012" y="657081"/>
                  <a:pt x="634974" y="657081"/>
                  <a:pt x="653913" y="657081"/>
                </a:cubicBezTo>
                <a:cubicBezTo>
                  <a:pt x="655314" y="656975"/>
                  <a:pt x="656683" y="657535"/>
                  <a:pt x="657609" y="658593"/>
                </a:cubicBezTo>
                <a:cubicBezTo>
                  <a:pt x="658929" y="660057"/>
                  <a:pt x="660369" y="661402"/>
                  <a:pt x="662218" y="663394"/>
                </a:cubicBezTo>
                <a:lnTo>
                  <a:pt x="659073" y="663394"/>
                </a:lnTo>
                <a:cubicBezTo>
                  <a:pt x="639319" y="663394"/>
                  <a:pt x="619564" y="663394"/>
                  <a:pt x="599834" y="663394"/>
                </a:cubicBezTo>
                <a:cubicBezTo>
                  <a:pt x="597914" y="663394"/>
                  <a:pt x="596666" y="663034"/>
                  <a:pt x="596066" y="660994"/>
                </a:cubicBezTo>
                <a:cubicBezTo>
                  <a:pt x="595427" y="659813"/>
                  <a:pt x="594858" y="658593"/>
                  <a:pt x="594361" y="657345"/>
                </a:cubicBezTo>
                <a:close/>
                <a:moveTo>
                  <a:pt x="600818" y="664810"/>
                </a:moveTo>
                <a:cubicBezTo>
                  <a:pt x="621005" y="664810"/>
                  <a:pt x="641215" y="664810"/>
                  <a:pt x="661402" y="664810"/>
                </a:cubicBezTo>
                <a:cubicBezTo>
                  <a:pt x="662880" y="664707"/>
                  <a:pt x="664325" y="665290"/>
                  <a:pt x="665314" y="666394"/>
                </a:cubicBezTo>
                <a:cubicBezTo>
                  <a:pt x="666970" y="668194"/>
                  <a:pt x="668843" y="669803"/>
                  <a:pt x="670571" y="671435"/>
                </a:cubicBezTo>
                <a:cubicBezTo>
                  <a:pt x="669995" y="672443"/>
                  <a:pt x="669299" y="672131"/>
                  <a:pt x="668747" y="672131"/>
                </a:cubicBezTo>
                <a:cubicBezTo>
                  <a:pt x="647079" y="672131"/>
                  <a:pt x="625397" y="672131"/>
                  <a:pt x="603699" y="672131"/>
                </a:cubicBezTo>
                <a:cubicBezTo>
                  <a:pt x="602381" y="672337"/>
                  <a:pt x="601106" y="671552"/>
                  <a:pt x="600698" y="670283"/>
                </a:cubicBezTo>
                <a:cubicBezTo>
                  <a:pt x="599800" y="668593"/>
                  <a:pt x="598999" y="666855"/>
                  <a:pt x="598298" y="665074"/>
                </a:cubicBezTo>
                <a:cubicBezTo>
                  <a:pt x="599059" y="664772"/>
                  <a:pt x="599884" y="664666"/>
                  <a:pt x="600698" y="664762"/>
                </a:cubicBezTo>
                <a:close/>
                <a:moveTo>
                  <a:pt x="605475" y="673667"/>
                </a:moveTo>
                <a:cubicBezTo>
                  <a:pt x="626981" y="673667"/>
                  <a:pt x="648488" y="673667"/>
                  <a:pt x="669995" y="673667"/>
                </a:cubicBezTo>
                <a:cubicBezTo>
                  <a:pt x="671646" y="673535"/>
                  <a:pt x="673261" y="674183"/>
                  <a:pt x="674363" y="675419"/>
                </a:cubicBezTo>
                <a:cubicBezTo>
                  <a:pt x="676380" y="677580"/>
                  <a:pt x="678588" y="679548"/>
                  <a:pt x="680916" y="681804"/>
                </a:cubicBezTo>
                <a:cubicBezTo>
                  <a:pt x="680100" y="682183"/>
                  <a:pt x="679193" y="682325"/>
                  <a:pt x="678300" y="682212"/>
                </a:cubicBezTo>
                <a:cubicBezTo>
                  <a:pt x="655209" y="682212"/>
                  <a:pt x="632118" y="682212"/>
                  <a:pt x="609027" y="682212"/>
                </a:cubicBezTo>
                <a:cubicBezTo>
                  <a:pt x="607465" y="682426"/>
                  <a:pt x="605974" y="681482"/>
                  <a:pt x="605499" y="679980"/>
                </a:cubicBezTo>
                <a:cubicBezTo>
                  <a:pt x="604659" y="677964"/>
                  <a:pt x="603603" y="676067"/>
                  <a:pt x="602402" y="673643"/>
                </a:cubicBezTo>
                <a:close/>
                <a:moveTo>
                  <a:pt x="606891" y="686173"/>
                </a:moveTo>
                <a:cubicBezTo>
                  <a:pt x="607875" y="688573"/>
                  <a:pt x="609411" y="690973"/>
                  <a:pt x="610275" y="693542"/>
                </a:cubicBezTo>
                <a:cubicBezTo>
                  <a:pt x="609406" y="693806"/>
                  <a:pt x="608489" y="693887"/>
                  <a:pt x="607587" y="693782"/>
                </a:cubicBezTo>
                <a:lnTo>
                  <a:pt x="532146" y="693782"/>
                </a:lnTo>
                <a:cubicBezTo>
                  <a:pt x="529745" y="693782"/>
                  <a:pt x="529865" y="693782"/>
                  <a:pt x="529865" y="691501"/>
                </a:cubicBezTo>
                <a:cubicBezTo>
                  <a:pt x="529865" y="689221"/>
                  <a:pt x="529865" y="687277"/>
                  <a:pt x="529865" y="685189"/>
                </a:cubicBezTo>
                <a:cubicBezTo>
                  <a:pt x="529865" y="684204"/>
                  <a:pt x="530177" y="683676"/>
                  <a:pt x="531234" y="683772"/>
                </a:cubicBezTo>
                <a:lnTo>
                  <a:pt x="532818" y="683772"/>
                </a:lnTo>
                <a:cubicBezTo>
                  <a:pt x="556149" y="683772"/>
                  <a:pt x="579504" y="683772"/>
                  <a:pt x="602858" y="683772"/>
                </a:cubicBezTo>
                <a:cubicBezTo>
                  <a:pt x="604553" y="683516"/>
                  <a:pt x="606188" y="684504"/>
                  <a:pt x="606747" y="686125"/>
                </a:cubicBezTo>
                <a:close/>
                <a:moveTo>
                  <a:pt x="531642" y="695366"/>
                </a:moveTo>
                <a:cubicBezTo>
                  <a:pt x="532081" y="695390"/>
                  <a:pt x="532523" y="695390"/>
                  <a:pt x="532962" y="695366"/>
                </a:cubicBezTo>
                <a:cubicBezTo>
                  <a:pt x="558213" y="695366"/>
                  <a:pt x="583481" y="695366"/>
                  <a:pt x="608763" y="695366"/>
                </a:cubicBezTo>
                <a:cubicBezTo>
                  <a:pt x="610415" y="695102"/>
                  <a:pt x="612016" y="696064"/>
                  <a:pt x="612556" y="697646"/>
                </a:cubicBezTo>
                <a:cubicBezTo>
                  <a:pt x="613636" y="700238"/>
                  <a:pt x="614956" y="702687"/>
                  <a:pt x="616252" y="705207"/>
                </a:cubicBezTo>
                <a:cubicBezTo>
                  <a:pt x="616564" y="705807"/>
                  <a:pt x="617068" y="706359"/>
                  <a:pt x="616876" y="707151"/>
                </a:cubicBezTo>
                <a:cubicBezTo>
                  <a:pt x="616029" y="707403"/>
                  <a:pt x="615136" y="707468"/>
                  <a:pt x="614260" y="707343"/>
                </a:cubicBezTo>
                <a:cubicBezTo>
                  <a:pt x="587153" y="707343"/>
                  <a:pt x="560044" y="707343"/>
                  <a:pt x="532938" y="707343"/>
                </a:cubicBezTo>
                <a:cubicBezTo>
                  <a:pt x="529649" y="707343"/>
                  <a:pt x="530009" y="707703"/>
                  <a:pt x="529985" y="704391"/>
                </a:cubicBezTo>
                <a:cubicBezTo>
                  <a:pt x="529985" y="701991"/>
                  <a:pt x="529985" y="699470"/>
                  <a:pt x="529985" y="697022"/>
                </a:cubicBezTo>
                <a:cubicBezTo>
                  <a:pt x="529793" y="695654"/>
                  <a:pt x="530273" y="695174"/>
                  <a:pt x="531522" y="695318"/>
                </a:cubicBezTo>
                <a:close/>
                <a:moveTo>
                  <a:pt x="530033" y="709000"/>
                </a:moveTo>
                <a:cubicBezTo>
                  <a:pt x="531066" y="709000"/>
                  <a:pt x="532122" y="709000"/>
                  <a:pt x="533178" y="709000"/>
                </a:cubicBezTo>
                <a:cubicBezTo>
                  <a:pt x="560541" y="709000"/>
                  <a:pt x="587905" y="709000"/>
                  <a:pt x="615268" y="709000"/>
                </a:cubicBezTo>
                <a:cubicBezTo>
                  <a:pt x="617090" y="708738"/>
                  <a:pt x="618842" y="709804"/>
                  <a:pt x="619444" y="711544"/>
                </a:cubicBezTo>
                <a:cubicBezTo>
                  <a:pt x="621101" y="715192"/>
                  <a:pt x="623045" y="718745"/>
                  <a:pt x="624869" y="722321"/>
                </a:cubicBezTo>
                <a:cubicBezTo>
                  <a:pt x="625421" y="722873"/>
                  <a:pt x="625493" y="723473"/>
                  <a:pt x="624677" y="723737"/>
                </a:cubicBezTo>
                <a:cubicBezTo>
                  <a:pt x="624000" y="723891"/>
                  <a:pt x="623306" y="723946"/>
                  <a:pt x="622613" y="723905"/>
                </a:cubicBezTo>
                <a:lnTo>
                  <a:pt x="532578" y="723905"/>
                </a:lnTo>
                <a:cubicBezTo>
                  <a:pt x="531690" y="723905"/>
                  <a:pt x="530658" y="724217"/>
                  <a:pt x="529937" y="723329"/>
                </a:cubicBezTo>
                <a:cubicBezTo>
                  <a:pt x="529474" y="722943"/>
                  <a:pt x="529246" y="722343"/>
                  <a:pt x="529337" y="721745"/>
                </a:cubicBezTo>
                <a:lnTo>
                  <a:pt x="529337" y="710824"/>
                </a:lnTo>
                <a:cubicBezTo>
                  <a:pt x="529174" y="710137"/>
                  <a:pt x="529405" y="709415"/>
                  <a:pt x="529937" y="708951"/>
                </a:cubicBezTo>
                <a:close/>
                <a:moveTo>
                  <a:pt x="634422" y="737803"/>
                </a:moveTo>
                <a:cubicBezTo>
                  <a:pt x="632190" y="733554"/>
                  <a:pt x="630150" y="729210"/>
                  <a:pt x="628038" y="724889"/>
                </a:cubicBezTo>
                <a:lnTo>
                  <a:pt x="628038" y="724889"/>
                </a:lnTo>
                <a:cubicBezTo>
                  <a:pt x="628662" y="724025"/>
                  <a:pt x="629598" y="724265"/>
                  <a:pt x="630438" y="724265"/>
                </a:cubicBezTo>
                <a:lnTo>
                  <a:pt x="721433" y="724265"/>
                </a:lnTo>
                <a:cubicBezTo>
                  <a:pt x="722273" y="724265"/>
                  <a:pt x="723209" y="724049"/>
                  <a:pt x="723833" y="724913"/>
                </a:cubicBezTo>
                <a:cubicBezTo>
                  <a:pt x="727818" y="729402"/>
                  <a:pt x="732258" y="733435"/>
                  <a:pt x="736435" y="737755"/>
                </a:cubicBezTo>
                <a:lnTo>
                  <a:pt x="740659" y="742004"/>
                </a:lnTo>
                <a:cubicBezTo>
                  <a:pt x="740395" y="742476"/>
                  <a:pt x="739879" y="742750"/>
                  <a:pt x="739339" y="742700"/>
                </a:cubicBezTo>
                <a:lnTo>
                  <a:pt x="639607" y="742700"/>
                </a:lnTo>
                <a:cubicBezTo>
                  <a:pt x="638503" y="742700"/>
                  <a:pt x="637207" y="743036"/>
                  <a:pt x="636295" y="742220"/>
                </a:cubicBezTo>
                <a:cubicBezTo>
                  <a:pt x="635070" y="741091"/>
                  <a:pt x="635046" y="739195"/>
                  <a:pt x="634302" y="737755"/>
                </a:cubicBezTo>
                <a:close/>
                <a:moveTo>
                  <a:pt x="640711" y="743228"/>
                </a:moveTo>
                <a:lnTo>
                  <a:pt x="740131" y="743228"/>
                </a:lnTo>
                <a:cubicBezTo>
                  <a:pt x="741067" y="743228"/>
                  <a:pt x="742100" y="742916"/>
                  <a:pt x="742796" y="743900"/>
                </a:cubicBezTo>
                <a:cubicBezTo>
                  <a:pt x="749036" y="750189"/>
                  <a:pt x="755270" y="756485"/>
                  <a:pt x="761494" y="762790"/>
                </a:cubicBezTo>
                <a:cubicBezTo>
                  <a:pt x="762142" y="763438"/>
                  <a:pt x="763006" y="763942"/>
                  <a:pt x="763318" y="764902"/>
                </a:cubicBezTo>
                <a:cubicBezTo>
                  <a:pt x="762742" y="765526"/>
                  <a:pt x="762094" y="765262"/>
                  <a:pt x="761542" y="765262"/>
                </a:cubicBezTo>
                <a:cubicBezTo>
                  <a:pt x="724481" y="765262"/>
                  <a:pt x="687421" y="765262"/>
                  <a:pt x="650360" y="765262"/>
                </a:cubicBezTo>
                <a:cubicBezTo>
                  <a:pt x="648879" y="765464"/>
                  <a:pt x="647458" y="764605"/>
                  <a:pt x="646952" y="763198"/>
                </a:cubicBezTo>
                <a:cubicBezTo>
                  <a:pt x="643903" y="756693"/>
                  <a:pt x="640687" y="750261"/>
                  <a:pt x="637519" y="743804"/>
                </a:cubicBezTo>
                <a:cubicBezTo>
                  <a:pt x="638287" y="742748"/>
                  <a:pt x="639511" y="743180"/>
                  <a:pt x="640591" y="743180"/>
                </a:cubicBezTo>
                <a:close/>
                <a:moveTo>
                  <a:pt x="647912" y="768527"/>
                </a:moveTo>
                <a:cubicBezTo>
                  <a:pt x="649112" y="771143"/>
                  <a:pt x="650480" y="773711"/>
                  <a:pt x="651752" y="776304"/>
                </a:cubicBezTo>
                <a:cubicBezTo>
                  <a:pt x="654345" y="781472"/>
                  <a:pt x="656913" y="786649"/>
                  <a:pt x="659457" y="791834"/>
                </a:cubicBezTo>
                <a:cubicBezTo>
                  <a:pt x="659769" y="792434"/>
                  <a:pt x="660273" y="793010"/>
                  <a:pt x="660129" y="793778"/>
                </a:cubicBezTo>
                <a:cubicBezTo>
                  <a:pt x="659169" y="794714"/>
                  <a:pt x="657969" y="794330"/>
                  <a:pt x="656865" y="794330"/>
                </a:cubicBezTo>
                <a:lnTo>
                  <a:pt x="532602" y="794330"/>
                </a:lnTo>
                <a:cubicBezTo>
                  <a:pt x="531666" y="794330"/>
                  <a:pt x="530658" y="794618"/>
                  <a:pt x="529865" y="793778"/>
                </a:cubicBezTo>
                <a:cubicBezTo>
                  <a:pt x="529865" y="785257"/>
                  <a:pt x="529865" y="776760"/>
                  <a:pt x="529745" y="768263"/>
                </a:cubicBezTo>
                <a:cubicBezTo>
                  <a:pt x="529745" y="767039"/>
                  <a:pt x="530273" y="766751"/>
                  <a:pt x="531330" y="766847"/>
                </a:cubicBezTo>
                <a:cubicBezTo>
                  <a:pt x="531858" y="766847"/>
                  <a:pt x="532386" y="766847"/>
                  <a:pt x="532914" y="766847"/>
                </a:cubicBezTo>
                <a:lnTo>
                  <a:pt x="643927" y="766847"/>
                </a:lnTo>
                <a:cubicBezTo>
                  <a:pt x="644278" y="766871"/>
                  <a:pt x="644633" y="766871"/>
                  <a:pt x="644984" y="766847"/>
                </a:cubicBezTo>
                <a:cubicBezTo>
                  <a:pt x="646201" y="766578"/>
                  <a:pt x="647422" y="767288"/>
                  <a:pt x="647792" y="768479"/>
                </a:cubicBezTo>
                <a:close/>
                <a:moveTo>
                  <a:pt x="529865" y="833647"/>
                </a:moveTo>
                <a:cubicBezTo>
                  <a:pt x="529865" y="832351"/>
                  <a:pt x="530153" y="831607"/>
                  <a:pt x="531618" y="831823"/>
                </a:cubicBezTo>
                <a:cubicBezTo>
                  <a:pt x="532146" y="831859"/>
                  <a:pt x="532674" y="831859"/>
                  <a:pt x="533202" y="831823"/>
                </a:cubicBezTo>
                <a:lnTo>
                  <a:pt x="676355" y="831823"/>
                </a:lnTo>
                <a:cubicBezTo>
                  <a:pt x="676874" y="831859"/>
                  <a:pt x="677397" y="831859"/>
                  <a:pt x="677916" y="831823"/>
                </a:cubicBezTo>
                <a:cubicBezTo>
                  <a:pt x="678813" y="831662"/>
                  <a:pt x="679690" y="832197"/>
                  <a:pt x="679956" y="833071"/>
                </a:cubicBezTo>
                <a:lnTo>
                  <a:pt x="701991" y="877332"/>
                </a:lnTo>
                <a:cubicBezTo>
                  <a:pt x="702027" y="877580"/>
                  <a:pt x="702027" y="877829"/>
                  <a:pt x="701991" y="878076"/>
                </a:cubicBezTo>
                <a:cubicBezTo>
                  <a:pt x="701172" y="878420"/>
                  <a:pt x="700272" y="878520"/>
                  <a:pt x="699398" y="878364"/>
                </a:cubicBezTo>
                <a:lnTo>
                  <a:pt x="532530" y="878364"/>
                </a:lnTo>
                <a:cubicBezTo>
                  <a:pt x="532179" y="878340"/>
                  <a:pt x="531824" y="878340"/>
                  <a:pt x="531474" y="878364"/>
                </a:cubicBezTo>
                <a:cubicBezTo>
                  <a:pt x="530009" y="878556"/>
                  <a:pt x="529745" y="877836"/>
                  <a:pt x="529745" y="876540"/>
                </a:cubicBezTo>
                <a:cubicBezTo>
                  <a:pt x="529873" y="862218"/>
                  <a:pt x="529873" y="847905"/>
                  <a:pt x="529745" y="833599"/>
                </a:cubicBezTo>
                <a:close/>
                <a:moveTo>
                  <a:pt x="689197" y="847833"/>
                </a:moveTo>
                <a:cubicBezTo>
                  <a:pt x="687013" y="843440"/>
                  <a:pt x="684853" y="839048"/>
                  <a:pt x="682668" y="834631"/>
                </a:cubicBezTo>
                <a:cubicBezTo>
                  <a:pt x="682284" y="833863"/>
                  <a:pt x="681924" y="833095"/>
                  <a:pt x="681468" y="832111"/>
                </a:cubicBezTo>
                <a:cubicBezTo>
                  <a:pt x="682416" y="831823"/>
                  <a:pt x="683412" y="831731"/>
                  <a:pt x="684396" y="831847"/>
                </a:cubicBezTo>
                <a:cubicBezTo>
                  <a:pt x="732242" y="831847"/>
                  <a:pt x="780089" y="831847"/>
                  <a:pt x="827934" y="831847"/>
                </a:cubicBezTo>
                <a:cubicBezTo>
                  <a:pt x="829574" y="831763"/>
                  <a:pt x="831167" y="832413"/>
                  <a:pt x="832279" y="833623"/>
                </a:cubicBezTo>
                <a:cubicBezTo>
                  <a:pt x="846368" y="847857"/>
                  <a:pt x="860506" y="861994"/>
                  <a:pt x="874644" y="876180"/>
                </a:cubicBezTo>
                <a:lnTo>
                  <a:pt x="876204" y="877836"/>
                </a:lnTo>
                <a:cubicBezTo>
                  <a:pt x="875796" y="878700"/>
                  <a:pt x="875100" y="878364"/>
                  <a:pt x="874548" y="878412"/>
                </a:cubicBezTo>
                <a:cubicBezTo>
                  <a:pt x="873996" y="878460"/>
                  <a:pt x="873324" y="878412"/>
                  <a:pt x="872700" y="878412"/>
                </a:cubicBezTo>
                <a:lnTo>
                  <a:pt x="707991" y="878412"/>
                </a:lnTo>
                <a:cubicBezTo>
                  <a:pt x="707384" y="878376"/>
                  <a:pt x="706774" y="878376"/>
                  <a:pt x="706167" y="878412"/>
                </a:cubicBezTo>
                <a:cubicBezTo>
                  <a:pt x="705020" y="878592"/>
                  <a:pt x="703908" y="877925"/>
                  <a:pt x="703527" y="876828"/>
                </a:cubicBezTo>
                <a:cubicBezTo>
                  <a:pt x="698750" y="867083"/>
                  <a:pt x="693902" y="857434"/>
                  <a:pt x="689077" y="847785"/>
                </a:cubicBezTo>
                <a:close/>
                <a:moveTo>
                  <a:pt x="926826" y="795338"/>
                </a:moveTo>
                <a:lnTo>
                  <a:pt x="978337" y="829734"/>
                </a:lnTo>
                <a:lnTo>
                  <a:pt x="978217" y="830262"/>
                </a:lnTo>
                <a:lnTo>
                  <a:pt x="833383" y="830262"/>
                </a:lnTo>
                <a:cubicBezTo>
                  <a:pt x="832000" y="830378"/>
                  <a:pt x="830634" y="829886"/>
                  <a:pt x="829638" y="828918"/>
                </a:cubicBezTo>
                <a:cubicBezTo>
                  <a:pt x="819029" y="818693"/>
                  <a:pt x="808684" y="808228"/>
                  <a:pt x="798267" y="797714"/>
                </a:cubicBezTo>
                <a:cubicBezTo>
                  <a:pt x="797594" y="797066"/>
                  <a:pt x="796730" y="796538"/>
                  <a:pt x="796562" y="795482"/>
                </a:cubicBezTo>
                <a:cubicBezTo>
                  <a:pt x="796812" y="795009"/>
                  <a:pt x="797326" y="794733"/>
                  <a:pt x="797858" y="794786"/>
                </a:cubicBezTo>
                <a:lnTo>
                  <a:pt x="923322" y="794786"/>
                </a:lnTo>
                <a:cubicBezTo>
                  <a:pt x="924450" y="794810"/>
                  <a:pt x="925626" y="794474"/>
                  <a:pt x="926634" y="795290"/>
                </a:cubicBezTo>
                <a:close/>
                <a:moveTo>
                  <a:pt x="922890" y="792698"/>
                </a:moveTo>
                <a:cubicBezTo>
                  <a:pt x="923250" y="792938"/>
                  <a:pt x="923634" y="793130"/>
                  <a:pt x="924018" y="793346"/>
                </a:cubicBezTo>
                <a:cubicBezTo>
                  <a:pt x="924402" y="793562"/>
                  <a:pt x="924522" y="793946"/>
                  <a:pt x="924018" y="794138"/>
                </a:cubicBezTo>
                <a:cubicBezTo>
                  <a:pt x="923248" y="794404"/>
                  <a:pt x="922422" y="794472"/>
                  <a:pt x="921618" y="794330"/>
                </a:cubicBezTo>
                <a:lnTo>
                  <a:pt x="797138" y="794330"/>
                </a:lnTo>
                <a:cubicBezTo>
                  <a:pt x="796202" y="794330"/>
                  <a:pt x="795194" y="794570"/>
                  <a:pt x="794378" y="793826"/>
                </a:cubicBezTo>
                <a:lnTo>
                  <a:pt x="769391" y="768959"/>
                </a:lnTo>
                <a:cubicBezTo>
                  <a:pt x="768738" y="768462"/>
                  <a:pt x="768385" y="767665"/>
                  <a:pt x="768455" y="766847"/>
                </a:cubicBezTo>
                <a:lnTo>
                  <a:pt x="771071" y="766847"/>
                </a:lnTo>
                <a:cubicBezTo>
                  <a:pt x="807875" y="766847"/>
                  <a:pt x="844623" y="766847"/>
                  <a:pt x="881317" y="766847"/>
                </a:cubicBezTo>
                <a:cubicBezTo>
                  <a:pt x="883028" y="766818"/>
                  <a:pt x="884706" y="767322"/>
                  <a:pt x="886117" y="768287"/>
                </a:cubicBezTo>
                <a:cubicBezTo>
                  <a:pt x="898294" y="776417"/>
                  <a:pt x="910488" y="784537"/>
                  <a:pt x="922698" y="792650"/>
                </a:cubicBezTo>
                <a:close/>
                <a:moveTo>
                  <a:pt x="958894" y="744908"/>
                </a:moveTo>
                <a:cubicBezTo>
                  <a:pt x="971249" y="751149"/>
                  <a:pt x="983625" y="757373"/>
                  <a:pt x="996027" y="763582"/>
                </a:cubicBezTo>
                <a:cubicBezTo>
                  <a:pt x="996915" y="763885"/>
                  <a:pt x="997734" y="764367"/>
                  <a:pt x="998427" y="764998"/>
                </a:cubicBezTo>
                <a:cubicBezTo>
                  <a:pt x="997899" y="765503"/>
                  <a:pt x="997275" y="765262"/>
                  <a:pt x="996747" y="765262"/>
                </a:cubicBezTo>
                <a:lnTo>
                  <a:pt x="886717" y="765262"/>
                </a:lnTo>
                <a:cubicBezTo>
                  <a:pt x="885409" y="765325"/>
                  <a:pt x="884116" y="764972"/>
                  <a:pt x="883021" y="764254"/>
                </a:cubicBezTo>
                <a:cubicBezTo>
                  <a:pt x="873564" y="757870"/>
                  <a:pt x="864059" y="751557"/>
                  <a:pt x="854577" y="745196"/>
                </a:cubicBezTo>
                <a:cubicBezTo>
                  <a:pt x="854073" y="744860"/>
                  <a:pt x="853305" y="744692"/>
                  <a:pt x="853281" y="743732"/>
                </a:cubicBezTo>
                <a:lnTo>
                  <a:pt x="953758" y="743732"/>
                </a:lnTo>
                <a:cubicBezTo>
                  <a:pt x="955498" y="743696"/>
                  <a:pt x="957219" y="744082"/>
                  <a:pt x="958774" y="744860"/>
                </a:cubicBezTo>
                <a:close/>
                <a:moveTo>
                  <a:pt x="949989" y="740491"/>
                </a:moveTo>
                <a:cubicBezTo>
                  <a:pt x="950913" y="740827"/>
                  <a:pt x="951737" y="741389"/>
                  <a:pt x="952390" y="742124"/>
                </a:cubicBezTo>
                <a:lnTo>
                  <a:pt x="949509" y="742124"/>
                </a:lnTo>
                <a:cubicBezTo>
                  <a:pt x="917218" y="742124"/>
                  <a:pt x="884924" y="742124"/>
                  <a:pt x="852633" y="742124"/>
                </a:cubicBezTo>
                <a:cubicBezTo>
                  <a:pt x="850922" y="742155"/>
                  <a:pt x="849244" y="741651"/>
                  <a:pt x="847833" y="740683"/>
                </a:cubicBezTo>
                <a:cubicBezTo>
                  <a:pt x="840896" y="735883"/>
                  <a:pt x="833863" y="731298"/>
                  <a:pt x="826878" y="726618"/>
                </a:cubicBezTo>
                <a:cubicBezTo>
                  <a:pt x="826093" y="726133"/>
                  <a:pt x="825431" y="725475"/>
                  <a:pt x="824934" y="724697"/>
                </a:cubicBezTo>
                <a:lnTo>
                  <a:pt x="827454" y="724697"/>
                </a:lnTo>
                <a:cubicBezTo>
                  <a:pt x="856930" y="724697"/>
                  <a:pt x="886405" y="724697"/>
                  <a:pt x="915881" y="724697"/>
                </a:cubicBezTo>
                <a:cubicBezTo>
                  <a:pt x="917624" y="724673"/>
                  <a:pt x="919347" y="725077"/>
                  <a:pt x="920898" y="725874"/>
                </a:cubicBezTo>
                <a:cubicBezTo>
                  <a:pt x="930523" y="730794"/>
                  <a:pt x="940388" y="735619"/>
                  <a:pt x="949989" y="740491"/>
                </a:cubicBezTo>
                <a:close/>
                <a:moveTo>
                  <a:pt x="977665" y="709288"/>
                </a:moveTo>
                <a:cubicBezTo>
                  <a:pt x="988257" y="713560"/>
                  <a:pt x="998835" y="717801"/>
                  <a:pt x="1009397" y="722009"/>
                </a:cubicBezTo>
                <a:cubicBezTo>
                  <a:pt x="1009805" y="722177"/>
                  <a:pt x="1010165" y="722393"/>
                  <a:pt x="1010549" y="722585"/>
                </a:cubicBezTo>
                <a:lnTo>
                  <a:pt x="1010549" y="723065"/>
                </a:lnTo>
                <a:lnTo>
                  <a:pt x="1008268" y="723065"/>
                </a:lnTo>
                <a:cubicBezTo>
                  <a:pt x="979465" y="723065"/>
                  <a:pt x="950582" y="723065"/>
                  <a:pt x="921618" y="723065"/>
                </a:cubicBezTo>
                <a:cubicBezTo>
                  <a:pt x="919952" y="723094"/>
                  <a:pt x="918303" y="722715"/>
                  <a:pt x="916817" y="721961"/>
                </a:cubicBezTo>
                <a:cubicBezTo>
                  <a:pt x="909160" y="718049"/>
                  <a:pt x="901455" y="714256"/>
                  <a:pt x="893774" y="710392"/>
                </a:cubicBezTo>
                <a:cubicBezTo>
                  <a:pt x="892807" y="710022"/>
                  <a:pt x="891931" y="709451"/>
                  <a:pt x="891206" y="708711"/>
                </a:cubicBezTo>
                <a:lnTo>
                  <a:pt x="974352" y="708711"/>
                </a:lnTo>
                <a:cubicBezTo>
                  <a:pt x="975483" y="708714"/>
                  <a:pt x="976601" y="708942"/>
                  <a:pt x="977641" y="709384"/>
                </a:cubicBezTo>
                <a:close/>
                <a:moveTo>
                  <a:pt x="968640" y="705687"/>
                </a:moveTo>
                <a:cubicBezTo>
                  <a:pt x="969614" y="705932"/>
                  <a:pt x="970502" y="706438"/>
                  <a:pt x="971208" y="707151"/>
                </a:cubicBezTo>
                <a:lnTo>
                  <a:pt x="889598" y="707151"/>
                </a:lnTo>
                <a:cubicBezTo>
                  <a:pt x="888030" y="707180"/>
                  <a:pt x="886477" y="706815"/>
                  <a:pt x="885085" y="706095"/>
                </a:cubicBezTo>
                <a:cubicBezTo>
                  <a:pt x="878892" y="702951"/>
                  <a:pt x="872700" y="699878"/>
                  <a:pt x="866507" y="696782"/>
                </a:cubicBezTo>
                <a:cubicBezTo>
                  <a:pt x="865578" y="696482"/>
                  <a:pt x="864748" y="695935"/>
                  <a:pt x="864107" y="695198"/>
                </a:cubicBezTo>
                <a:lnTo>
                  <a:pt x="940028" y="695198"/>
                </a:lnTo>
                <a:cubicBezTo>
                  <a:pt x="941600" y="695181"/>
                  <a:pt x="943160" y="695483"/>
                  <a:pt x="944613" y="696086"/>
                </a:cubicBezTo>
                <a:cubicBezTo>
                  <a:pt x="952654" y="699422"/>
                  <a:pt x="960647" y="702687"/>
                  <a:pt x="968616" y="705783"/>
                </a:cubicBezTo>
                <a:close/>
                <a:moveTo>
                  <a:pt x="992883" y="684372"/>
                </a:moveTo>
                <a:cubicBezTo>
                  <a:pt x="1001020" y="687133"/>
                  <a:pt x="1009157" y="689821"/>
                  <a:pt x="1017294" y="692557"/>
                </a:cubicBezTo>
                <a:cubicBezTo>
                  <a:pt x="1018030" y="692709"/>
                  <a:pt x="1018703" y="693086"/>
                  <a:pt x="1019214" y="693638"/>
                </a:cubicBezTo>
                <a:lnTo>
                  <a:pt x="945381" y="693638"/>
                </a:lnTo>
                <a:cubicBezTo>
                  <a:pt x="943732" y="693640"/>
                  <a:pt x="942099" y="693314"/>
                  <a:pt x="940580" y="692677"/>
                </a:cubicBezTo>
                <a:cubicBezTo>
                  <a:pt x="934243" y="690085"/>
                  <a:pt x="927883" y="687589"/>
                  <a:pt x="921546" y="685045"/>
                </a:cubicBezTo>
                <a:cubicBezTo>
                  <a:pt x="920619" y="684814"/>
                  <a:pt x="919784" y="684312"/>
                  <a:pt x="919145" y="683604"/>
                </a:cubicBezTo>
                <a:lnTo>
                  <a:pt x="988322" y="683604"/>
                </a:lnTo>
                <a:cubicBezTo>
                  <a:pt x="989870" y="683648"/>
                  <a:pt x="991402" y="683938"/>
                  <a:pt x="992858" y="684468"/>
                </a:cubicBezTo>
                <a:close/>
                <a:moveTo>
                  <a:pt x="984217" y="681540"/>
                </a:moveTo>
                <a:lnTo>
                  <a:pt x="984217" y="681924"/>
                </a:lnTo>
                <a:cubicBezTo>
                  <a:pt x="983689" y="681924"/>
                  <a:pt x="983161" y="682044"/>
                  <a:pt x="982633" y="682044"/>
                </a:cubicBezTo>
                <a:lnTo>
                  <a:pt x="915761" y="682044"/>
                </a:lnTo>
                <a:cubicBezTo>
                  <a:pt x="914534" y="682035"/>
                  <a:pt x="913320" y="681790"/>
                  <a:pt x="912185" y="681324"/>
                </a:cubicBezTo>
                <a:cubicBezTo>
                  <a:pt x="908776" y="679932"/>
                  <a:pt x="905344" y="678636"/>
                  <a:pt x="901959" y="677172"/>
                </a:cubicBezTo>
                <a:cubicBezTo>
                  <a:pt x="899991" y="676331"/>
                  <a:pt x="897855" y="675995"/>
                  <a:pt x="895887" y="675107"/>
                </a:cubicBezTo>
                <a:cubicBezTo>
                  <a:pt x="895111" y="674786"/>
                  <a:pt x="894365" y="674402"/>
                  <a:pt x="893654" y="673955"/>
                </a:cubicBezTo>
                <a:cubicBezTo>
                  <a:pt x="893270" y="673787"/>
                  <a:pt x="893078" y="673427"/>
                  <a:pt x="893438" y="673187"/>
                </a:cubicBezTo>
                <a:cubicBezTo>
                  <a:pt x="894204" y="672897"/>
                  <a:pt x="895034" y="672822"/>
                  <a:pt x="895839" y="672971"/>
                </a:cubicBezTo>
                <a:lnTo>
                  <a:pt x="957646" y="672971"/>
                </a:lnTo>
                <a:cubicBezTo>
                  <a:pt x="958582" y="672971"/>
                  <a:pt x="959590" y="672731"/>
                  <a:pt x="960431" y="673451"/>
                </a:cubicBezTo>
                <a:close/>
                <a:moveTo>
                  <a:pt x="1001692" y="664738"/>
                </a:moveTo>
                <a:cubicBezTo>
                  <a:pt x="1009445" y="666898"/>
                  <a:pt x="1017198" y="669131"/>
                  <a:pt x="1024926" y="671339"/>
                </a:cubicBezTo>
                <a:lnTo>
                  <a:pt x="1024926" y="671843"/>
                </a:lnTo>
                <a:lnTo>
                  <a:pt x="963887" y="671843"/>
                </a:lnTo>
                <a:cubicBezTo>
                  <a:pt x="961789" y="671867"/>
                  <a:pt x="959703" y="671533"/>
                  <a:pt x="957718" y="670859"/>
                </a:cubicBezTo>
                <a:cubicBezTo>
                  <a:pt x="952510" y="669035"/>
                  <a:pt x="947253" y="667330"/>
                  <a:pt x="942020" y="665578"/>
                </a:cubicBezTo>
                <a:cubicBezTo>
                  <a:pt x="941343" y="665513"/>
                  <a:pt x="940736" y="665129"/>
                  <a:pt x="940388" y="664546"/>
                </a:cubicBezTo>
                <a:lnTo>
                  <a:pt x="999075" y="664546"/>
                </a:lnTo>
                <a:cubicBezTo>
                  <a:pt x="999954" y="664551"/>
                  <a:pt x="1000825" y="664680"/>
                  <a:pt x="1001668" y="664930"/>
                </a:cubicBezTo>
                <a:close/>
                <a:moveTo>
                  <a:pt x="991922" y="661882"/>
                </a:moveTo>
                <a:lnTo>
                  <a:pt x="994323" y="662650"/>
                </a:lnTo>
                <a:cubicBezTo>
                  <a:pt x="993382" y="662974"/>
                  <a:pt x="992381" y="663079"/>
                  <a:pt x="991394" y="662962"/>
                </a:cubicBezTo>
                <a:lnTo>
                  <a:pt x="936380" y="662962"/>
                </a:lnTo>
                <a:cubicBezTo>
                  <a:pt x="934896" y="662993"/>
                  <a:pt x="933418" y="662765"/>
                  <a:pt x="932011" y="662290"/>
                </a:cubicBezTo>
                <a:lnTo>
                  <a:pt x="919553" y="658113"/>
                </a:lnTo>
                <a:cubicBezTo>
                  <a:pt x="918833" y="657873"/>
                  <a:pt x="918113" y="657561"/>
                  <a:pt x="917297" y="657273"/>
                </a:cubicBezTo>
                <a:cubicBezTo>
                  <a:pt x="918099" y="656771"/>
                  <a:pt x="919064" y="656608"/>
                  <a:pt x="919986" y="656817"/>
                </a:cubicBezTo>
                <a:lnTo>
                  <a:pt x="972096" y="656817"/>
                </a:lnTo>
                <a:cubicBezTo>
                  <a:pt x="973503" y="656812"/>
                  <a:pt x="974902" y="657016"/>
                  <a:pt x="976248" y="657417"/>
                </a:cubicBezTo>
                <a:cubicBezTo>
                  <a:pt x="981457" y="659145"/>
                  <a:pt x="986690" y="660586"/>
                  <a:pt x="991898" y="662074"/>
                </a:cubicBezTo>
                <a:close/>
                <a:moveTo>
                  <a:pt x="1011437" y="650216"/>
                </a:moveTo>
                <a:cubicBezTo>
                  <a:pt x="1017029" y="651656"/>
                  <a:pt x="1022646" y="653049"/>
                  <a:pt x="1028239" y="654441"/>
                </a:cubicBezTo>
                <a:cubicBezTo>
                  <a:pt x="1028623" y="654441"/>
                  <a:pt x="1029103" y="654441"/>
                  <a:pt x="1029463" y="655257"/>
                </a:cubicBezTo>
                <a:lnTo>
                  <a:pt x="976993" y="655257"/>
                </a:lnTo>
                <a:cubicBezTo>
                  <a:pt x="975368" y="655269"/>
                  <a:pt x="973747" y="655034"/>
                  <a:pt x="972192" y="654561"/>
                </a:cubicBezTo>
                <a:cubicBezTo>
                  <a:pt x="967895" y="653265"/>
                  <a:pt x="963599" y="652161"/>
                  <a:pt x="959302" y="650864"/>
                </a:cubicBezTo>
                <a:cubicBezTo>
                  <a:pt x="958530" y="650771"/>
                  <a:pt x="957821" y="650394"/>
                  <a:pt x="957310" y="649808"/>
                </a:cubicBezTo>
                <a:lnTo>
                  <a:pt x="1007596" y="649808"/>
                </a:lnTo>
                <a:cubicBezTo>
                  <a:pt x="1008888" y="649847"/>
                  <a:pt x="1010172" y="650048"/>
                  <a:pt x="1011413" y="650408"/>
                </a:cubicBezTo>
                <a:close/>
                <a:moveTo>
                  <a:pt x="1001380" y="647816"/>
                </a:moveTo>
                <a:cubicBezTo>
                  <a:pt x="1000924" y="648656"/>
                  <a:pt x="1000203" y="648296"/>
                  <a:pt x="999627" y="648296"/>
                </a:cubicBezTo>
                <a:lnTo>
                  <a:pt x="951405" y="648296"/>
                </a:lnTo>
                <a:cubicBezTo>
                  <a:pt x="950969" y="648356"/>
                  <a:pt x="950522" y="648356"/>
                  <a:pt x="950085" y="648296"/>
                </a:cubicBezTo>
                <a:lnTo>
                  <a:pt x="935227" y="644143"/>
                </a:lnTo>
                <a:lnTo>
                  <a:pt x="935227" y="643591"/>
                </a:lnTo>
                <a:lnTo>
                  <a:pt x="983593" y="643591"/>
                </a:lnTo>
                <a:cubicBezTo>
                  <a:pt x="984208" y="643582"/>
                  <a:pt x="984820" y="643647"/>
                  <a:pt x="985418" y="643783"/>
                </a:cubicBezTo>
                <a:close/>
                <a:moveTo>
                  <a:pt x="1015421" y="638215"/>
                </a:moveTo>
                <a:cubicBezTo>
                  <a:pt x="1016813" y="638263"/>
                  <a:pt x="1018198" y="638455"/>
                  <a:pt x="1019550" y="638791"/>
                </a:cubicBezTo>
                <a:cubicBezTo>
                  <a:pt x="1023726" y="639751"/>
                  <a:pt x="1027903" y="640663"/>
                  <a:pt x="1032079" y="641575"/>
                </a:cubicBezTo>
                <a:lnTo>
                  <a:pt x="1032079" y="642103"/>
                </a:lnTo>
                <a:lnTo>
                  <a:pt x="987674" y="642103"/>
                </a:lnTo>
                <a:cubicBezTo>
                  <a:pt x="985746" y="642134"/>
                  <a:pt x="983824" y="641902"/>
                  <a:pt x="981961" y="641407"/>
                </a:cubicBezTo>
                <a:cubicBezTo>
                  <a:pt x="978457" y="640495"/>
                  <a:pt x="974904" y="639607"/>
                  <a:pt x="971400" y="638359"/>
                </a:cubicBezTo>
                <a:cubicBezTo>
                  <a:pt x="972024" y="638359"/>
                  <a:pt x="972672" y="638239"/>
                  <a:pt x="973296" y="638239"/>
                </a:cubicBezTo>
                <a:close/>
                <a:moveTo>
                  <a:pt x="1003588" y="635118"/>
                </a:moveTo>
                <a:cubicBezTo>
                  <a:pt x="1003725" y="635212"/>
                  <a:pt x="1003907" y="635212"/>
                  <a:pt x="1004044" y="635118"/>
                </a:cubicBezTo>
                <a:cubicBezTo>
                  <a:pt x="1004630" y="634953"/>
                  <a:pt x="1005258" y="635109"/>
                  <a:pt x="1005700" y="635526"/>
                </a:cubicBezTo>
                <a:lnTo>
                  <a:pt x="1006612" y="635670"/>
                </a:lnTo>
                <a:cubicBezTo>
                  <a:pt x="1007234" y="635471"/>
                  <a:pt x="1007916" y="635682"/>
                  <a:pt x="1008316" y="636198"/>
                </a:cubicBezTo>
                <a:cubicBezTo>
                  <a:pt x="1007548" y="636871"/>
                  <a:pt x="1006636" y="636583"/>
                  <a:pt x="1005796" y="636583"/>
                </a:cubicBezTo>
                <a:lnTo>
                  <a:pt x="964751" y="636583"/>
                </a:lnTo>
                <a:cubicBezTo>
                  <a:pt x="963347" y="636532"/>
                  <a:pt x="961955" y="636323"/>
                  <a:pt x="960599" y="635959"/>
                </a:cubicBezTo>
                <a:cubicBezTo>
                  <a:pt x="959185" y="635502"/>
                  <a:pt x="957730" y="635188"/>
                  <a:pt x="956254" y="635022"/>
                </a:cubicBezTo>
                <a:cubicBezTo>
                  <a:pt x="955652" y="635178"/>
                  <a:pt x="955013" y="635006"/>
                  <a:pt x="954574" y="634566"/>
                </a:cubicBezTo>
                <a:lnTo>
                  <a:pt x="954382" y="634566"/>
                </a:lnTo>
                <a:lnTo>
                  <a:pt x="954142" y="634566"/>
                </a:lnTo>
                <a:cubicBezTo>
                  <a:pt x="953551" y="634720"/>
                  <a:pt x="952925" y="634557"/>
                  <a:pt x="952486" y="634134"/>
                </a:cubicBezTo>
                <a:lnTo>
                  <a:pt x="952270" y="634014"/>
                </a:lnTo>
                <a:lnTo>
                  <a:pt x="952029" y="634014"/>
                </a:lnTo>
                <a:cubicBezTo>
                  <a:pt x="951432" y="634182"/>
                  <a:pt x="950789" y="633997"/>
                  <a:pt x="950373" y="633534"/>
                </a:cubicBezTo>
                <a:lnTo>
                  <a:pt x="950229" y="633390"/>
                </a:lnTo>
                <a:lnTo>
                  <a:pt x="950061" y="633390"/>
                </a:lnTo>
                <a:cubicBezTo>
                  <a:pt x="949821" y="633390"/>
                  <a:pt x="949485" y="633390"/>
                  <a:pt x="949341" y="633198"/>
                </a:cubicBezTo>
                <a:cubicBezTo>
                  <a:pt x="949197" y="633006"/>
                  <a:pt x="949341" y="632526"/>
                  <a:pt x="949677" y="632478"/>
                </a:cubicBezTo>
                <a:cubicBezTo>
                  <a:pt x="950373" y="632442"/>
                  <a:pt x="951069" y="632442"/>
                  <a:pt x="951765" y="632478"/>
                </a:cubicBezTo>
                <a:lnTo>
                  <a:pt x="991322" y="632478"/>
                </a:lnTo>
                <a:cubicBezTo>
                  <a:pt x="992282" y="632478"/>
                  <a:pt x="993267" y="632238"/>
                  <a:pt x="994107" y="632958"/>
                </a:cubicBezTo>
                <a:cubicBezTo>
                  <a:pt x="994244" y="633052"/>
                  <a:pt x="994426" y="633052"/>
                  <a:pt x="994563" y="632958"/>
                </a:cubicBezTo>
                <a:cubicBezTo>
                  <a:pt x="995141" y="632797"/>
                  <a:pt x="995760" y="632953"/>
                  <a:pt x="996195" y="633366"/>
                </a:cubicBezTo>
                <a:lnTo>
                  <a:pt x="997131" y="633510"/>
                </a:lnTo>
                <a:lnTo>
                  <a:pt x="997131" y="633510"/>
                </a:lnTo>
                <a:cubicBezTo>
                  <a:pt x="997736" y="633342"/>
                  <a:pt x="998384" y="633508"/>
                  <a:pt x="998835" y="633942"/>
                </a:cubicBezTo>
                <a:cubicBezTo>
                  <a:pt x="998982" y="634038"/>
                  <a:pt x="999169" y="634038"/>
                  <a:pt x="999315" y="633942"/>
                </a:cubicBezTo>
                <a:cubicBezTo>
                  <a:pt x="999894" y="633781"/>
                  <a:pt x="1000513" y="633937"/>
                  <a:pt x="1000948" y="634350"/>
                </a:cubicBezTo>
                <a:lnTo>
                  <a:pt x="1001860" y="634494"/>
                </a:lnTo>
                <a:lnTo>
                  <a:pt x="1001860" y="634494"/>
                </a:lnTo>
                <a:cubicBezTo>
                  <a:pt x="1002501" y="634369"/>
                  <a:pt x="1003156" y="634610"/>
                  <a:pt x="1003564" y="635118"/>
                </a:cubicBezTo>
                <a:close/>
                <a:moveTo>
                  <a:pt x="1014173" y="628350"/>
                </a:moveTo>
                <a:cubicBezTo>
                  <a:pt x="1019778" y="628208"/>
                  <a:pt x="1025378" y="628798"/>
                  <a:pt x="1030831" y="630102"/>
                </a:cubicBezTo>
                <a:cubicBezTo>
                  <a:pt x="1031688" y="630277"/>
                  <a:pt x="1032552" y="630404"/>
                  <a:pt x="1033424" y="630486"/>
                </a:cubicBezTo>
                <a:lnTo>
                  <a:pt x="1033424" y="630486"/>
                </a:lnTo>
                <a:cubicBezTo>
                  <a:pt x="1034050" y="630279"/>
                  <a:pt x="1034739" y="630447"/>
                  <a:pt x="1035200" y="630918"/>
                </a:cubicBezTo>
                <a:cubicBezTo>
                  <a:pt x="1035317" y="631019"/>
                  <a:pt x="1035490" y="631019"/>
                  <a:pt x="1035608" y="630918"/>
                </a:cubicBezTo>
                <a:cubicBezTo>
                  <a:pt x="1036040" y="630918"/>
                  <a:pt x="1036640" y="630726"/>
                  <a:pt x="1036784" y="631182"/>
                </a:cubicBezTo>
                <a:cubicBezTo>
                  <a:pt x="1037072" y="632046"/>
                  <a:pt x="1036256" y="631854"/>
                  <a:pt x="1035824" y="631902"/>
                </a:cubicBezTo>
                <a:cubicBezTo>
                  <a:pt x="1035296" y="631938"/>
                  <a:pt x="1034768" y="631938"/>
                  <a:pt x="1034240" y="631902"/>
                </a:cubicBezTo>
                <a:lnTo>
                  <a:pt x="996339" y="631902"/>
                </a:lnTo>
                <a:cubicBezTo>
                  <a:pt x="995379" y="631902"/>
                  <a:pt x="994371" y="632142"/>
                  <a:pt x="993555" y="631422"/>
                </a:cubicBezTo>
                <a:lnTo>
                  <a:pt x="993339" y="631302"/>
                </a:lnTo>
                <a:lnTo>
                  <a:pt x="993099" y="631302"/>
                </a:lnTo>
                <a:cubicBezTo>
                  <a:pt x="992508" y="631441"/>
                  <a:pt x="991889" y="631280"/>
                  <a:pt x="991442" y="630870"/>
                </a:cubicBezTo>
                <a:lnTo>
                  <a:pt x="990578" y="630726"/>
                </a:lnTo>
                <a:lnTo>
                  <a:pt x="990578" y="630726"/>
                </a:lnTo>
                <a:cubicBezTo>
                  <a:pt x="989957" y="630911"/>
                  <a:pt x="989282" y="630757"/>
                  <a:pt x="988802" y="630318"/>
                </a:cubicBezTo>
                <a:lnTo>
                  <a:pt x="988610" y="630198"/>
                </a:lnTo>
                <a:lnTo>
                  <a:pt x="988370" y="630198"/>
                </a:lnTo>
                <a:cubicBezTo>
                  <a:pt x="987779" y="630366"/>
                  <a:pt x="987146" y="630200"/>
                  <a:pt x="986714" y="629766"/>
                </a:cubicBezTo>
                <a:lnTo>
                  <a:pt x="985826" y="629622"/>
                </a:lnTo>
                <a:lnTo>
                  <a:pt x="985826" y="629622"/>
                </a:lnTo>
                <a:cubicBezTo>
                  <a:pt x="985211" y="629819"/>
                  <a:pt x="984537" y="629663"/>
                  <a:pt x="984073" y="629214"/>
                </a:cubicBezTo>
                <a:lnTo>
                  <a:pt x="981673" y="628206"/>
                </a:lnTo>
                <a:lnTo>
                  <a:pt x="992475" y="628206"/>
                </a:lnTo>
                <a:cubicBezTo>
                  <a:pt x="999747" y="628398"/>
                  <a:pt x="1006948" y="628518"/>
                  <a:pt x="1014149" y="628278"/>
                </a:cubicBezTo>
                <a:close/>
                <a:moveTo>
                  <a:pt x="1012301" y="626477"/>
                </a:moveTo>
                <a:cubicBezTo>
                  <a:pt x="1011180" y="626811"/>
                  <a:pt x="1010009" y="626924"/>
                  <a:pt x="1008844" y="626813"/>
                </a:cubicBezTo>
                <a:cubicBezTo>
                  <a:pt x="997971" y="626813"/>
                  <a:pt x="987098" y="626813"/>
                  <a:pt x="976224" y="626813"/>
                </a:cubicBezTo>
                <a:cubicBezTo>
                  <a:pt x="971832" y="626576"/>
                  <a:pt x="967502" y="625671"/>
                  <a:pt x="963383" y="624125"/>
                </a:cubicBezTo>
                <a:cubicBezTo>
                  <a:pt x="975744" y="624125"/>
                  <a:pt x="988106" y="624005"/>
                  <a:pt x="1000467" y="624125"/>
                </a:cubicBezTo>
                <a:cubicBezTo>
                  <a:pt x="1004510" y="624531"/>
                  <a:pt x="1008504" y="625318"/>
                  <a:pt x="1012397" y="626477"/>
                </a:cubicBezTo>
                <a:close/>
                <a:moveTo>
                  <a:pt x="954790" y="579312"/>
                </a:moveTo>
                <a:cubicBezTo>
                  <a:pt x="954790" y="576911"/>
                  <a:pt x="954790" y="576911"/>
                  <a:pt x="957046" y="576911"/>
                </a:cubicBezTo>
                <a:lnTo>
                  <a:pt x="998139" y="576911"/>
                </a:lnTo>
                <a:cubicBezTo>
                  <a:pt x="1000323" y="576911"/>
                  <a:pt x="1000347" y="576911"/>
                  <a:pt x="1000347" y="579312"/>
                </a:cubicBezTo>
                <a:lnTo>
                  <a:pt x="1000347" y="620405"/>
                </a:lnTo>
                <a:cubicBezTo>
                  <a:pt x="1000347" y="622565"/>
                  <a:pt x="1000347" y="622589"/>
                  <a:pt x="998235" y="622589"/>
                </a:cubicBezTo>
                <a:lnTo>
                  <a:pt x="957190" y="622589"/>
                </a:lnTo>
                <a:cubicBezTo>
                  <a:pt x="954790" y="622589"/>
                  <a:pt x="954790" y="622805"/>
                  <a:pt x="954790" y="620405"/>
                </a:cubicBezTo>
                <a:cubicBezTo>
                  <a:pt x="954790" y="606692"/>
                  <a:pt x="954790" y="592993"/>
                  <a:pt x="954790" y="579312"/>
                </a:cubicBezTo>
                <a:close/>
                <a:moveTo>
                  <a:pt x="1045137" y="622517"/>
                </a:moveTo>
                <a:lnTo>
                  <a:pt x="1004092" y="622517"/>
                </a:lnTo>
                <a:cubicBezTo>
                  <a:pt x="1002004" y="622517"/>
                  <a:pt x="1001980" y="622517"/>
                  <a:pt x="1001980" y="620333"/>
                </a:cubicBezTo>
                <a:lnTo>
                  <a:pt x="1001980" y="579047"/>
                </a:lnTo>
                <a:cubicBezTo>
                  <a:pt x="1001980" y="576983"/>
                  <a:pt x="1001980" y="576935"/>
                  <a:pt x="1004188" y="576935"/>
                </a:cubicBezTo>
                <a:lnTo>
                  <a:pt x="1045305" y="576935"/>
                </a:lnTo>
                <a:cubicBezTo>
                  <a:pt x="1047537" y="576935"/>
                  <a:pt x="1047561" y="576935"/>
                  <a:pt x="1047561" y="579336"/>
                </a:cubicBezTo>
                <a:lnTo>
                  <a:pt x="1047561" y="620429"/>
                </a:lnTo>
                <a:cubicBezTo>
                  <a:pt x="1047561" y="622805"/>
                  <a:pt x="1047657" y="622589"/>
                  <a:pt x="1045185" y="622589"/>
                </a:cubicBezTo>
                <a:close/>
                <a:moveTo>
                  <a:pt x="1047537" y="532290"/>
                </a:moveTo>
                <a:lnTo>
                  <a:pt x="1047537" y="572567"/>
                </a:lnTo>
                <a:cubicBezTo>
                  <a:pt x="1047537" y="572999"/>
                  <a:pt x="1047537" y="573455"/>
                  <a:pt x="1047537" y="573887"/>
                </a:cubicBezTo>
                <a:cubicBezTo>
                  <a:pt x="1047537" y="574895"/>
                  <a:pt x="1047129" y="575351"/>
                  <a:pt x="1046145" y="575279"/>
                </a:cubicBezTo>
                <a:lnTo>
                  <a:pt x="1004308" y="575279"/>
                </a:lnTo>
                <a:cubicBezTo>
                  <a:pt x="1003499" y="575397"/>
                  <a:pt x="1002673" y="575305"/>
                  <a:pt x="1001908" y="575015"/>
                </a:cubicBezTo>
                <a:lnTo>
                  <a:pt x="1001908" y="575015"/>
                </a:lnTo>
                <a:cubicBezTo>
                  <a:pt x="1001188" y="574295"/>
                  <a:pt x="1001380" y="573383"/>
                  <a:pt x="1001380" y="572615"/>
                </a:cubicBezTo>
                <a:lnTo>
                  <a:pt x="1001380" y="532266"/>
                </a:lnTo>
                <a:cubicBezTo>
                  <a:pt x="1001380" y="531426"/>
                  <a:pt x="1001164" y="530489"/>
                  <a:pt x="1001980" y="529865"/>
                </a:cubicBezTo>
                <a:cubicBezTo>
                  <a:pt x="1002796" y="529241"/>
                  <a:pt x="1003540" y="529265"/>
                  <a:pt x="1004380" y="529265"/>
                </a:cubicBezTo>
                <a:lnTo>
                  <a:pt x="1044753" y="529265"/>
                </a:lnTo>
                <a:cubicBezTo>
                  <a:pt x="1045593" y="529265"/>
                  <a:pt x="1046505" y="529073"/>
                  <a:pt x="1047153" y="529793"/>
                </a:cubicBezTo>
                <a:cubicBezTo>
                  <a:pt x="1047463" y="530578"/>
                  <a:pt x="1047602" y="531421"/>
                  <a:pt x="1047561" y="532266"/>
                </a:cubicBezTo>
                <a:close/>
                <a:moveTo>
                  <a:pt x="1047321" y="528209"/>
                </a:moveTo>
                <a:cubicBezTo>
                  <a:pt x="1046472" y="528675"/>
                  <a:pt x="1045487" y="528828"/>
                  <a:pt x="1044537" y="528641"/>
                </a:cubicBezTo>
                <a:lnTo>
                  <a:pt x="1004716" y="528641"/>
                </a:lnTo>
                <a:cubicBezTo>
                  <a:pt x="1003758" y="528814"/>
                  <a:pt x="1002769" y="528663"/>
                  <a:pt x="1001908" y="528209"/>
                </a:cubicBezTo>
                <a:lnTo>
                  <a:pt x="1001908" y="528209"/>
                </a:lnTo>
                <a:cubicBezTo>
                  <a:pt x="1001437" y="527362"/>
                  <a:pt x="1001276" y="526378"/>
                  <a:pt x="1001452" y="525425"/>
                </a:cubicBezTo>
                <a:lnTo>
                  <a:pt x="1001452" y="485604"/>
                </a:lnTo>
                <a:cubicBezTo>
                  <a:pt x="1001276" y="484651"/>
                  <a:pt x="1001437" y="483667"/>
                  <a:pt x="1001908" y="482820"/>
                </a:cubicBezTo>
                <a:lnTo>
                  <a:pt x="1001908" y="482820"/>
                </a:lnTo>
                <a:cubicBezTo>
                  <a:pt x="1002604" y="482075"/>
                  <a:pt x="1003540" y="482291"/>
                  <a:pt x="1004308" y="482291"/>
                </a:cubicBezTo>
                <a:cubicBezTo>
                  <a:pt x="1017910" y="482291"/>
                  <a:pt x="1031511" y="482291"/>
                  <a:pt x="1045113" y="482291"/>
                </a:cubicBezTo>
                <a:cubicBezTo>
                  <a:pt x="1047705" y="482291"/>
                  <a:pt x="1047801" y="482291"/>
                  <a:pt x="1047801" y="484956"/>
                </a:cubicBezTo>
                <a:lnTo>
                  <a:pt x="1047801" y="525761"/>
                </a:lnTo>
                <a:cubicBezTo>
                  <a:pt x="1047897" y="526649"/>
                  <a:pt x="1048089" y="527465"/>
                  <a:pt x="1047345" y="528281"/>
                </a:cubicBezTo>
                <a:close/>
                <a:moveTo>
                  <a:pt x="1047537" y="478595"/>
                </a:moveTo>
                <a:cubicBezTo>
                  <a:pt x="1047537" y="480995"/>
                  <a:pt x="1047537" y="480995"/>
                  <a:pt x="1045281" y="480995"/>
                </a:cubicBezTo>
                <a:lnTo>
                  <a:pt x="1004212" y="480995"/>
                </a:lnTo>
                <a:cubicBezTo>
                  <a:pt x="1002004" y="480995"/>
                  <a:pt x="1001980" y="480995"/>
                  <a:pt x="1001980" y="478595"/>
                </a:cubicBezTo>
                <a:lnTo>
                  <a:pt x="1001980" y="437550"/>
                </a:lnTo>
                <a:cubicBezTo>
                  <a:pt x="1001980" y="435414"/>
                  <a:pt x="1001980" y="435390"/>
                  <a:pt x="1004092" y="435366"/>
                </a:cubicBezTo>
                <a:lnTo>
                  <a:pt x="1045185" y="435366"/>
                </a:lnTo>
                <a:cubicBezTo>
                  <a:pt x="1047585" y="435366"/>
                  <a:pt x="1047585" y="435150"/>
                  <a:pt x="1047585" y="437550"/>
                </a:cubicBezTo>
                <a:close/>
                <a:moveTo>
                  <a:pt x="1047537" y="431453"/>
                </a:moveTo>
                <a:cubicBezTo>
                  <a:pt x="1047537" y="433686"/>
                  <a:pt x="1047537" y="433710"/>
                  <a:pt x="1045137" y="433710"/>
                </a:cubicBezTo>
                <a:lnTo>
                  <a:pt x="1004332" y="433710"/>
                </a:lnTo>
                <a:cubicBezTo>
                  <a:pt x="1001932" y="433710"/>
                  <a:pt x="1001932" y="433710"/>
                  <a:pt x="1001932" y="431501"/>
                </a:cubicBezTo>
                <a:lnTo>
                  <a:pt x="1001932" y="390240"/>
                </a:lnTo>
                <a:cubicBezTo>
                  <a:pt x="1001932" y="388152"/>
                  <a:pt x="1001932" y="388128"/>
                  <a:pt x="1004140" y="388128"/>
                </a:cubicBezTo>
                <a:lnTo>
                  <a:pt x="1045209" y="388128"/>
                </a:lnTo>
                <a:cubicBezTo>
                  <a:pt x="1047465" y="388128"/>
                  <a:pt x="1047609" y="388128"/>
                  <a:pt x="1047609" y="390528"/>
                </a:cubicBezTo>
                <a:close/>
                <a:moveTo>
                  <a:pt x="1047537" y="384263"/>
                </a:moveTo>
                <a:cubicBezTo>
                  <a:pt x="1047537" y="386544"/>
                  <a:pt x="1047657" y="386472"/>
                  <a:pt x="1045449" y="386472"/>
                </a:cubicBezTo>
                <a:lnTo>
                  <a:pt x="1004164" y="386472"/>
                </a:lnTo>
                <a:cubicBezTo>
                  <a:pt x="1002004" y="386472"/>
                  <a:pt x="1001980" y="386472"/>
                  <a:pt x="1001980" y="384359"/>
                </a:cubicBezTo>
                <a:lnTo>
                  <a:pt x="1001980" y="343122"/>
                </a:lnTo>
                <a:cubicBezTo>
                  <a:pt x="1001980" y="341082"/>
                  <a:pt x="1001980" y="341058"/>
                  <a:pt x="1003924" y="341058"/>
                </a:cubicBezTo>
                <a:lnTo>
                  <a:pt x="1045497" y="341058"/>
                </a:lnTo>
                <a:cubicBezTo>
                  <a:pt x="1047681" y="341058"/>
                  <a:pt x="1047561" y="341058"/>
                  <a:pt x="1047561" y="343290"/>
                </a:cubicBezTo>
                <a:lnTo>
                  <a:pt x="1047561" y="384335"/>
                </a:lnTo>
                <a:close/>
                <a:moveTo>
                  <a:pt x="1047537" y="336762"/>
                </a:moveTo>
                <a:cubicBezTo>
                  <a:pt x="1047537" y="337266"/>
                  <a:pt x="1047537" y="337794"/>
                  <a:pt x="1047537" y="338322"/>
                </a:cubicBezTo>
                <a:cubicBezTo>
                  <a:pt x="1047537" y="338850"/>
                  <a:pt x="1047105" y="339402"/>
                  <a:pt x="1046361" y="339402"/>
                </a:cubicBezTo>
                <a:cubicBezTo>
                  <a:pt x="1045617" y="339402"/>
                  <a:pt x="1045137" y="339402"/>
                  <a:pt x="1044513" y="339402"/>
                </a:cubicBezTo>
                <a:lnTo>
                  <a:pt x="1002172" y="339402"/>
                </a:lnTo>
                <a:cubicBezTo>
                  <a:pt x="1001284" y="338922"/>
                  <a:pt x="1001452" y="338082"/>
                  <a:pt x="1001452" y="337314"/>
                </a:cubicBezTo>
                <a:lnTo>
                  <a:pt x="1001452" y="295909"/>
                </a:lnTo>
                <a:cubicBezTo>
                  <a:pt x="1001452" y="295164"/>
                  <a:pt x="1001308" y="294324"/>
                  <a:pt x="1002052" y="293772"/>
                </a:cubicBezTo>
                <a:cubicBezTo>
                  <a:pt x="1002796" y="293220"/>
                  <a:pt x="1003612" y="293196"/>
                  <a:pt x="1004452" y="293196"/>
                </a:cubicBezTo>
                <a:cubicBezTo>
                  <a:pt x="1017894" y="293196"/>
                  <a:pt x="1031352" y="293196"/>
                  <a:pt x="1044825" y="293196"/>
                </a:cubicBezTo>
                <a:cubicBezTo>
                  <a:pt x="1045665" y="293196"/>
                  <a:pt x="1046577" y="292980"/>
                  <a:pt x="1047225" y="293700"/>
                </a:cubicBezTo>
                <a:cubicBezTo>
                  <a:pt x="1047504" y="294533"/>
                  <a:pt x="1047595" y="295419"/>
                  <a:pt x="1047489" y="296293"/>
                </a:cubicBezTo>
                <a:close/>
                <a:moveTo>
                  <a:pt x="1047345" y="292236"/>
                </a:moveTo>
                <a:cubicBezTo>
                  <a:pt x="1046498" y="292709"/>
                  <a:pt x="1045514" y="292870"/>
                  <a:pt x="1044561" y="292692"/>
                </a:cubicBezTo>
                <a:lnTo>
                  <a:pt x="1004668" y="292692"/>
                </a:lnTo>
                <a:cubicBezTo>
                  <a:pt x="1003713" y="292858"/>
                  <a:pt x="1002729" y="292690"/>
                  <a:pt x="1001884" y="292212"/>
                </a:cubicBezTo>
                <a:cubicBezTo>
                  <a:pt x="1001442" y="291355"/>
                  <a:pt x="1001288" y="290378"/>
                  <a:pt x="1001452" y="289428"/>
                </a:cubicBezTo>
                <a:lnTo>
                  <a:pt x="1001452" y="249535"/>
                </a:lnTo>
                <a:cubicBezTo>
                  <a:pt x="1001279" y="248582"/>
                  <a:pt x="1001440" y="247598"/>
                  <a:pt x="1001908" y="246750"/>
                </a:cubicBezTo>
                <a:lnTo>
                  <a:pt x="1001908" y="246750"/>
                </a:lnTo>
                <a:cubicBezTo>
                  <a:pt x="1002604" y="246006"/>
                  <a:pt x="1003540" y="246222"/>
                  <a:pt x="1004308" y="246222"/>
                </a:cubicBezTo>
                <a:cubicBezTo>
                  <a:pt x="1017918" y="246222"/>
                  <a:pt x="1031527" y="246222"/>
                  <a:pt x="1045113" y="246222"/>
                </a:cubicBezTo>
                <a:cubicBezTo>
                  <a:pt x="1047705" y="246222"/>
                  <a:pt x="1047801" y="246222"/>
                  <a:pt x="1047801" y="248887"/>
                </a:cubicBezTo>
                <a:lnTo>
                  <a:pt x="1047801" y="289692"/>
                </a:lnTo>
                <a:cubicBezTo>
                  <a:pt x="1047897" y="290580"/>
                  <a:pt x="1048089" y="291516"/>
                  <a:pt x="1047345" y="292236"/>
                </a:cubicBezTo>
                <a:close/>
                <a:moveTo>
                  <a:pt x="1047561" y="195456"/>
                </a:moveTo>
                <a:cubicBezTo>
                  <a:pt x="1047561" y="197712"/>
                  <a:pt x="1047561" y="197856"/>
                  <a:pt x="1045161" y="197856"/>
                </a:cubicBezTo>
                <a:lnTo>
                  <a:pt x="1004164" y="197856"/>
                </a:lnTo>
                <a:cubicBezTo>
                  <a:pt x="1002028" y="197856"/>
                  <a:pt x="1001980" y="197856"/>
                  <a:pt x="1001980" y="195720"/>
                </a:cubicBezTo>
                <a:lnTo>
                  <a:pt x="1001980" y="154219"/>
                </a:lnTo>
                <a:cubicBezTo>
                  <a:pt x="1001980" y="152107"/>
                  <a:pt x="1001980" y="152059"/>
                  <a:pt x="1004140" y="152059"/>
                </a:cubicBezTo>
                <a:lnTo>
                  <a:pt x="1045473" y="152059"/>
                </a:lnTo>
                <a:cubicBezTo>
                  <a:pt x="1047489" y="152059"/>
                  <a:pt x="1047537" y="152059"/>
                  <a:pt x="1047537" y="154099"/>
                </a:cubicBezTo>
                <a:cubicBezTo>
                  <a:pt x="1047537" y="161012"/>
                  <a:pt x="1047537" y="167941"/>
                  <a:pt x="1047537" y="174886"/>
                </a:cubicBezTo>
                <a:close/>
                <a:moveTo>
                  <a:pt x="1047561" y="148290"/>
                </a:moveTo>
                <a:cubicBezTo>
                  <a:pt x="1047561" y="150571"/>
                  <a:pt x="1047681" y="150499"/>
                  <a:pt x="1045473" y="150499"/>
                </a:cubicBezTo>
                <a:lnTo>
                  <a:pt x="1004164" y="150499"/>
                </a:lnTo>
                <a:cubicBezTo>
                  <a:pt x="1002004" y="150499"/>
                  <a:pt x="1001980" y="150499"/>
                  <a:pt x="1001980" y="148410"/>
                </a:cubicBezTo>
                <a:lnTo>
                  <a:pt x="1001980" y="107077"/>
                </a:lnTo>
                <a:cubicBezTo>
                  <a:pt x="1001980" y="105037"/>
                  <a:pt x="1001980" y="104989"/>
                  <a:pt x="1003924" y="104989"/>
                </a:cubicBezTo>
                <a:lnTo>
                  <a:pt x="1045497" y="104989"/>
                </a:lnTo>
                <a:cubicBezTo>
                  <a:pt x="1047681" y="104989"/>
                  <a:pt x="1047561" y="104989"/>
                  <a:pt x="1047561" y="107221"/>
                </a:cubicBezTo>
                <a:lnTo>
                  <a:pt x="1047561" y="148218"/>
                </a:lnTo>
                <a:close/>
                <a:moveTo>
                  <a:pt x="1047561" y="201265"/>
                </a:moveTo>
                <a:lnTo>
                  <a:pt x="1047561" y="242886"/>
                </a:lnTo>
                <a:cubicBezTo>
                  <a:pt x="1047561" y="244926"/>
                  <a:pt x="1047561" y="244974"/>
                  <a:pt x="1045569" y="244974"/>
                </a:cubicBezTo>
                <a:cubicBezTo>
                  <a:pt x="1031695" y="244974"/>
                  <a:pt x="1017822" y="244974"/>
                  <a:pt x="1003948" y="244974"/>
                </a:cubicBezTo>
                <a:cubicBezTo>
                  <a:pt x="1002028" y="244974"/>
                  <a:pt x="1001980" y="244974"/>
                  <a:pt x="1001980" y="242886"/>
                </a:cubicBezTo>
                <a:lnTo>
                  <a:pt x="1001980" y="201505"/>
                </a:lnTo>
                <a:cubicBezTo>
                  <a:pt x="1001980" y="199345"/>
                  <a:pt x="1001980" y="199321"/>
                  <a:pt x="1004092" y="199321"/>
                </a:cubicBezTo>
                <a:cubicBezTo>
                  <a:pt x="1011029" y="199321"/>
                  <a:pt x="1017966" y="199321"/>
                  <a:pt x="1024902" y="199321"/>
                </a:cubicBezTo>
                <a:lnTo>
                  <a:pt x="1045449" y="199321"/>
                </a:lnTo>
                <a:cubicBezTo>
                  <a:pt x="1047537" y="199297"/>
                  <a:pt x="1047561" y="199201"/>
                  <a:pt x="1047561" y="201241"/>
                </a:cubicBezTo>
                <a:close/>
                <a:moveTo>
                  <a:pt x="1047561" y="60271"/>
                </a:moveTo>
                <a:lnTo>
                  <a:pt x="1047561" y="100764"/>
                </a:lnTo>
                <a:cubicBezTo>
                  <a:pt x="1047561" y="101293"/>
                  <a:pt x="1047561" y="101821"/>
                  <a:pt x="1047561" y="102349"/>
                </a:cubicBezTo>
                <a:cubicBezTo>
                  <a:pt x="1047561" y="102877"/>
                  <a:pt x="1047129" y="103429"/>
                  <a:pt x="1046385" y="103405"/>
                </a:cubicBezTo>
                <a:lnTo>
                  <a:pt x="1002172" y="103405"/>
                </a:lnTo>
                <a:cubicBezTo>
                  <a:pt x="1001284" y="102925"/>
                  <a:pt x="1001452" y="102061"/>
                  <a:pt x="1001452" y="101293"/>
                </a:cubicBezTo>
                <a:lnTo>
                  <a:pt x="1001452" y="59863"/>
                </a:lnTo>
                <a:cubicBezTo>
                  <a:pt x="1001452" y="59095"/>
                  <a:pt x="1001308" y="58279"/>
                  <a:pt x="1002052" y="57727"/>
                </a:cubicBezTo>
                <a:cubicBezTo>
                  <a:pt x="1002796" y="57175"/>
                  <a:pt x="1003612" y="57127"/>
                  <a:pt x="1004452" y="57127"/>
                </a:cubicBezTo>
                <a:lnTo>
                  <a:pt x="1044825" y="57127"/>
                </a:lnTo>
                <a:cubicBezTo>
                  <a:pt x="1045665" y="57127"/>
                  <a:pt x="1046577" y="56935"/>
                  <a:pt x="1047225" y="57655"/>
                </a:cubicBezTo>
                <a:cubicBezTo>
                  <a:pt x="1047528" y="58483"/>
                  <a:pt x="1047643" y="59369"/>
                  <a:pt x="1047561" y="60247"/>
                </a:cubicBezTo>
                <a:close/>
                <a:moveTo>
                  <a:pt x="1001956" y="10729"/>
                </a:moveTo>
                <a:lnTo>
                  <a:pt x="1001956" y="10729"/>
                </a:lnTo>
                <a:cubicBezTo>
                  <a:pt x="1002652" y="9985"/>
                  <a:pt x="1003588" y="10177"/>
                  <a:pt x="1004356" y="10177"/>
                </a:cubicBezTo>
                <a:lnTo>
                  <a:pt x="1045161" y="10177"/>
                </a:lnTo>
                <a:cubicBezTo>
                  <a:pt x="1047753" y="10177"/>
                  <a:pt x="1047849" y="10177"/>
                  <a:pt x="1047849" y="12866"/>
                </a:cubicBezTo>
                <a:lnTo>
                  <a:pt x="1047849" y="53671"/>
                </a:lnTo>
                <a:cubicBezTo>
                  <a:pt x="1047849" y="54535"/>
                  <a:pt x="1048041" y="55447"/>
                  <a:pt x="1047297" y="56071"/>
                </a:cubicBezTo>
                <a:cubicBezTo>
                  <a:pt x="1046450" y="56543"/>
                  <a:pt x="1045466" y="56705"/>
                  <a:pt x="1044513" y="56527"/>
                </a:cubicBezTo>
                <a:lnTo>
                  <a:pt x="1004716" y="56527"/>
                </a:lnTo>
                <a:cubicBezTo>
                  <a:pt x="1003758" y="56700"/>
                  <a:pt x="1002769" y="56548"/>
                  <a:pt x="1001908" y="56095"/>
                </a:cubicBezTo>
                <a:lnTo>
                  <a:pt x="1001908" y="56095"/>
                </a:lnTo>
                <a:cubicBezTo>
                  <a:pt x="1001437" y="55248"/>
                  <a:pt x="1001276" y="54263"/>
                  <a:pt x="1001452" y="53311"/>
                </a:cubicBezTo>
                <a:lnTo>
                  <a:pt x="1001452" y="13490"/>
                </a:lnTo>
                <a:cubicBezTo>
                  <a:pt x="1001276" y="12537"/>
                  <a:pt x="1001437" y="11552"/>
                  <a:pt x="1001908" y="10705"/>
                </a:cubicBezTo>
                <a:close/>
                <a:moveTo>
                  <a:pt x="1000395" y="575135"/>
                </a:moveTo>
                <a:lnTo>
                  <a:pt x="1000395" y="575135"/>
                </a:lnTo>
                <a:cubicBezTo>
                  <a:pt x="999675" y="575879"/>
                  <a:pt x="998763" y="575687"/>
                  <a:pt x="997995" y="575687"/>
                </a:cubicBezTo>
                <a:lnTo>
                  <a:pt x="957190" y="575687"/>
                </a:lnTo>
                <a:cubicBezTo>
                  <a:pt x="954622" y="575687"/>
                  <a:pt x="954526" y="575687"/>
                  <a:pt x="954502" y="572999"/>
                </a:cubicBezTo>
                <a:lnTo>
                  <a:pt x="954502" y="532266"/>
                </a:lnTo>
                <a:cubicBezTo>
                  <a:pt x="954502" y="531426"/>
                  <a:pt x="954310" y="530489"/>
                  <a:pt x="955054" y="529865"/>
                </a:cubicBezTo>
                <a:cubicBezTo>
                  <a:pt x="955901" y="529395"/>
                  <a:pt x="956885" y="529234"/>
                  <a:pt x="957838" y="529409"/>
                </a:cubicBezTo>
                <a:lnTo>
                  <a:pt x="997683" y="529409"/>
                </a:lnTo>
                <a:cubicBezTo>
                  <a:pt x="998641" y="529249"/>
                  <a:pt x="999625" y="529400"/>
                  <a:pt x="1000491" y="529841"/>
                </a:cubicBezTo>
                <a:lnTo>
                  <a:pt x="1000491" y="529841"/>
                </a:lnTo>
                <a:cubicBezTo>
                  <a:pt x="1000959" y="530689"/>
                  <a:pt x="1001120" y="531673"/>
                  <a:pt x="1000948" y="532626"/>
                </a:cubicBezTo>
                <a:cubicBezTo>
                  <a:pt x="1000948" y="545923"/>
                  <a:pt x="1000948" y="559221"/>
                  <a:pt x="1000948" y="572519"/>
                </a:cubicBezTo>
                <a:cubicBezTo>
                  <a:pt x="1001058" y="573428"/>
                  <a:pt x="1000864" y="574348"/>
                  <a:pt x="1000395" y="575135"/>
                </a:cubicBezTo>
                <a:close/>
                <a:moveTo>
                  <a:pt x="954478" y="12842"/>
                </a:moveTo>
                <a:cubicBezTo>
                  <a:pt x="954478" y="10273"/>
                  <a:pt x="954598" y="10153"/>
                  <a:pt x="957166" y="10153"/>
                </a:cubicBezTo>
                <a:lnTo>
                  <a:pt x="997971" y="10153"/>
                </a:lnTo>
                <a:cubicBezTo>
                  <a:pt x="998835" y="10153"/>
                  <a:pt x="999747" y="9961"/>
                  <a:pt x="1000371" y="10705"/>
                </a:cubicBezTo>
                <a:cubicBezTo>
                  <a:pt x="1000835" y="11555"/>
                  <a:pt x="1000988" y="12540"/>
                  <a:pt x="1000804" y="13490"/>
                </a:cubicBezTo>
                <a:cubicBezTo>
                  <a:pt x="1000804" y="26787"/>
                  <a:pt x="1000804" y="40085"/>
                  <a:pt x="1000804" y="53383"/>
                </a:cubicBezTo>
                <a:cubicBezTo>
                  <a:pt x="1000979" y="54336"/>
                  <a:pt x="1000818" y="55320"/>
                  <a:pt x="1000347" y="56167"/>
                </a:cubicBezTo>
                <a:cubicBezTo>
                  <a:pt x="999493" y="56616"/>
                  <a:pt x="998514" y="56768"/>
                  <a:pt x="997563" y="56599"/>
                </a:cubicBezTo>
                <a:lnTo>
                  <a:pt x="957814" y="56599"/>
                </a:lnTo>
                <a:cubicBezTo>
                  <a:pt x="956861" y="56787"/>
                  <a:pt x="955872" y="56625"/>
                  <a:pt x="955030" y="56143"/>
                </a:cubicBezTo>
                <a:lnTo>
                  <a:pt x="955030" y="56143"/>
                </a:lnTo>
                <a:cubicBezTo>
                  <a:pt x="954286" y="55447"/>
                  <a:pt x="954502" y="54535"/>
                  <a:pt x="954478" y="53743"/>
                </a:cubicBezTo>
                <a:close/>
                <a:moveTo>
                  <a:pt x="1000395" y="195264"/>
                </a:moveTo>
                <a:cubicBezTo>
                  <a:pt x="1000395" y="197664"/>
                  <a:pt x="1000395" y="197664"/>
                  <a:pt x="998187" y="197664"/>
                </a:cubicBezTo>
                <a:lnTo>
                  <a:pt x="957190" y="197664"/>
                </a:lnTo>
                <a:cubicBezTo>
                  <a:pt x="954934" y="197664"/>
                  <a:pt x="954790" y="197664"/>
                  <a:pt x="954790" y="195264"/>
                </a:cubicBezTo>
                <a:cubicBezTo>
                  <a:pt x="954790" y="181662"/>
                  <a:pt x="954790" y="168061"/>
                  <a:pt x="954790" y="154459"/>
                </a:cubicBezTo>
                <a:cubicBezTo>
                  <a:pt x="954790" y="152059"/>
                  <a:pt x="954790" y="152059"/>
                  <a:pt x="957190" y="152059"/>
                </a:cubicBezTo>
                <a:lnTo>
                  <a:pt x="997995" y="152059"/>
                </a:lnTo>
                <a:cubicBezTo>
                  <a:pt x="1000539" y="152059"/>
                  <a:pt x="1000395" y="151939"/>
                  <a:pt x="1000395" y="154459"/>
                </a:cubicBezTo>
                <a:lnTo>
                  <a:pt x="1000395" y="195264"/>
                </a:lnTo>
                <a:close/>
                <a:moveTo>
                  <a:pt x="957190" y="199225"/>
                </a:moveTo>
                <a:cubicBezTo>
                  <a:pt x="964031" y="199225"/>
                  <a:pt x="970872" y="199225"/>
                  <a:pt x="977737" y="199225"/>
                </a:cubicBezTo>
                <a:cubicBezTo>
                  <a:pt x="984602" y="199225"/>
                  <a:pt x="991418" y="199225"/>
                  <a:pt x="998283" y="199225"/>
                </a:cubicBezTo>
                <a:cubicBezTo>
                  <a:pt x="1000371" y="199225"/>
                  <a:pt x="1000395" y="199225"/>
                  <a:pt x="1000395" y="201385"/>
                </a:cubicBezTo>
                <a:lnTo>
                  <a:pt x="1000395" y="242742"/>
                </a:lnTo>
                <a:cubicBezTo>
                  <a:pt x="1000395" y="244830"/>
                  <a:pt x="1000395" y="244878"/>
                  <a:pt x="998187" y="244878"/>
                </a:cubicBezTo>
                <a:lnTo>
                  <a:pt x="957190" y="244878"/>
                </a:lnTo>
                <a:cubicBezTo>
                  <a:pt x="954958" y="244878"/>
                  <a:pt x="954934" y="244878"/>
                  <a:pt x="954934" y="242478"/>
                </a:cubicBezTo>
                <a:cubicBezTo>
                  <a:pt x="954934" y="228772"/>
                  <a:pt x="954934" y="215067"/>
                  <a:pt x="954934" y="201385"/>
                </a:cubicBezTo>
                <a:cubicBezTo>
                  <a:pt x="954790" y="199105"/>
                  <a:pt x="954790" y="199321"/>
                  <a:pt x="957190" y="199321"/>
                </a:cubicBezTo>
                <a:close/>
                <a:moveTo>
                  <a:pt x="954790" y="106717"/>
                </a:moveTo>
                <a:cubicBezTo>
                  <a:pt x="954790" y="104941"/>
                  <a:pt x="954790" y="104893"/>
                  <a:pt x="956734" y="104893"/>
                </a:cubicBezTo>
                <a:lnTo>
                  <a:pt x="998307" y="104893"/>
                </a:lnTo>
                <a:cubicBezTo>
                  <a:pt x="1000323" y="104893"/>
                  <a:pt x="1000347" y="104893"/>
                  <a:pt x="1000347" y="106861"/>
                </a:cubicBezTo>
                <a:lnTo>
                  <a:pt x="1000347" y="148530"/>
                </a:lnTo>
                <a:cubicBezTo>
                  <a:pt x="1000347" y="150451"/>
                  <a:pt x="1000347" y="150475"/>
                  <a:pt x="998259" y="150475"/>
                </a:cubicBezTo>
                <a:lnTo>
                  <a:pt x="977497" y="150475"/>
                </a:lnTo>
                <a:cubicBezTo>
                  <a:pt x="970560" y="150475"/>
                  <a:pt x="963623" y="150475"/>
                  <a:pt x="956710" y="150475"/>
                </a:cubicBezTo>
                <a:cubicBezTo>
                  <a:pt x="954838" y="150475"/>
                  <a:pt x="954790" y="150475"/>
                  <a:pt x="954790" y="148626"/>
                </a:cubicBezTo>
                <a:cubicBezTo>
                  <a:pt x="954790" y="134689"/>
                  <a:pt x="954790" y="120751"/>
                  <a:pt x="954790" y="106813"/>
                </a:cubicBezTo>
                <a:close/>
                <a:moveTo>
                  <a:pt x="1000179" y="103333"/>
                </a:moveTo>
                <a:lnTo>
                  <a:pt x="957598" y="103333"/>
                </a:lnTo>
                <a:cubicBezTo>
                  <a:pt x="954886" y="103333"/>
                  <a:pt x="954814" y="103765"/>
                  <a:pt x="954814" y="100692"/>
                </a:cubicBezTo>
                <a:cubicBezTo>
                  <a:pt x="954814" y="98292"/>
                  <a:pt x="954814" y="95892"/>
                  <a:pt x="954814" y="93324"/>
                </a:cubicBezTo>
                <a:cubicBezTo>
                  <a:pt x="954814" y="82354"/>
                  <a:pt x="954814" y="71385"/>
                  <a:pt x="954814" y="60439"/>
                </a:cubicBezTo>
                <a:cubicBezTo>
                  <a:pt x="954689" y="59481"/>
                  <a:pt x="954771" y="58507"/>
                  <a:pt x="955054" y="57583"/>
                </a:cubicBezTo>
                <a:cubicBezTo>
                  <a:pt x="955774" y="56863"/>
                  <a:pt x="956686" y="57055"/>
                  <a:pt x="957454" y="57055"/>
                </a:cubicBezTo>
                <a:lnTo>
                  <a:pt x="997995" y="57055"/>
                </a:lnTo>
                <a:cubicBezTo>
                  <a:pt x="998811" y="57055"/>
                  <a:pt x="999747" y="56839"/>
                  <a:pt x="1000395" y="57655"/>
                </a:cubicBezTo>
                <a:cubicBezTo>
                  <a:pt x="1001044" y="58471"/>
                  <a:pt x="1000996" y="59215"/>
                  <a:pt x="1000996" y="60055"/>
                </a:cubicBezTo>
                <a:cubicBezTo>
                  <a:pt x="1000996" y="73689"/>
                  <a:pt x="1000996" y="87331"/>
                  <a:pt x="1000996" y="100980"/>
                </a:cubicBezTo>
                <a:cubicBezTo>
                  <a:pt x="1000924" y="101893"/>
                  <a:pt x="1001188" y="102853"/>
                  <a:pt x="1000227" y="103429"/>
                </a:cubicBezTo>
                <a:close/>
                <a:moveTo>
                  <a:pt x="954478" y="289836"/>
                </a:moveTo>
                <a:lnTo>
                  <a:pt x="954478" y="249031"/>
                </a:lnTo>
                <a:cubicBezTo>
                  <a:pt x="954478" y="246462"/>
                  <a:pt x="954598" y="246366"/>
                  <a:pt x="957166" y="246366"/>
                </a:cubicBezTo>
                <a:cubicBezTo>
                  <a:pt x="970776" y="246366"/>
                  <a:pt x="984385" y="246366"/>
                  <a:pt x="997971" y="246366"/>
                </a:cubicBezTo>
                <a:cubicBezTo>
                  <a:pt x="998835" y="246366"/>
                  <a:pt x="999747" y="246150"/>
                  <a:pt x="1000371" y="246894"/>
                </a:cubicBezTo>
                <a:cubicBezTo>
                  <a:pt x="1000835" y="247744"/>
                  <a:pt x="1000986" y="248728"/>
                  <a:pt x="1000804" y="249679"/>
                </a:cubicBezTo>
                <a:cubicBezTo>
                  <a:pt x="1000804" y="262976"/>
                  <a:pt x="1000804" y="276267"/>
                  <a:pt x="1000804" y="289548"/>
                </a:cubicBezTo>
                <a:cubicBezTo>
                  <a:pt x="1000959" y="290465"/>
                  <a:pt x="1000818" y="291408"/>
                  <a:pt x="1000395" y="292236"/>
                </a:cubicBezTo>
                <a:lnTo>
                  <a:pt x="1000395" y="292236"/>
                </a:lnTo>
                <a:cubicBezTo>
                  <a:pt x="999551" y="292714"/>
                  <a:pt x="998566" y="292884"/>
                  <a:pt x="997611" y="292716"/>
                </a:cubicBezTo>
                <a:lnTo>
                  <a:pt x="957814" y="292716"/>
                </a:lnTo>
                <a:cubicBezTo>
                  <a:pt x="956861" y="292891"/>
                  <a:pt x="955877" y="292731"/>
                  <a:pt x="955030" y="292260"/>
                </a:cubicBezTo>
                <a:lnTo>
                  <a:pt x="955030" y="292260"/>
                </a:lnTo>
                <a:cubicBezTo>
                  <a:pt x="954286" y="291516"/>
                  <a:pt x="954502" y="290580"/>
                  <a:pt x="954478" y="289836"/>
                </a:cubicBezTo>
                <a:close/>
                <a:moveTo>
                  <a:pt x="957190" y="435366"/>
                </a:moveTo>
                <a:lnTo>
                  <a:pt x="998283" y="435366"/>
                </a:lnTo>
                <a:cubicBezTo>
                  <a:pt x="1000371" y="435366"/>
                  <a:pt x="1000395" y="435366"/>
                  <a:pt x="1000395" y="437550"/>
                </a:cubicBezTo>
                <a:lnTo>
                  <a:pt x="1000395" y="478643"/>
                </a:lnTo>
                <a:cubicBezTo>
                  <a:pt x="1000395" y="481043"/>
                  <a:pt x="1000395" y="481043"/>
                  <a:pt x="998187" y="481043"/>
                </a:cubicBezTo>
                <a:lnTo>
                  <a:pt x="957190" y="481043"/>
                </a:lnTo>
                <a:cubicBezTo>
                  <a:pt x="954958" y="481043"/>
                  <a:pt x="954934" y="481043"/>
                  <a:pt x="954934" y="478643"/>
                </a:cubicBezTo>
                <a:cubicBezTo>
                  <a:pt x="954934" y="464945"/>
                  <a:pt x="954934" y="451248"/>
                  <a:pt x="954934" y="437550"/>
                </a:cubicBezTo>
                <a:cubicBezTo>
                  <a:pt x="954790" y="435150"/>
                  <a:pt x="954790" y="435366"/>
                  <a:pt x="957190" y="435366"/>
                </a:cubicBezTo>
                <a:close/>
                <a:moveTo>
                  <a:pt x="1000395" y="431837"/>
                </a:moveTo>
                <a:cubicBezTo>
                  <a:pt x="1000395" y="433734"/>
                  <a:pt x="1000395" y="433782"/>
                  <a:pt x="998547" y="433782"/>
                </a:cubicBezTo>
                <a:lnTo>
                  <a:pt x="956686" y="433782"/>
                </a:lnTo>
                <a:cubicBezTo>
                  <a:pt x="954886" y="433782"/>
                  <a:pt x="954838" y="433782"/>
                  <a:pt x="954838" y="431813"/>
                </a:cubicBezTo>
                <a:cubicBezTo>
                  <a:pt x="954838" y="424876"/>
                  <a:pt x="954838" y="417940"/>
                  <a:pt x="954838" y="411003"/>
                </a:cubicBezTo>
                <a:cubicBezTo>
                  <a:pt x="954838" y="404066"/>
                  <a:pt x="954838" y="397129"/>
                  <a:pt x="954838" y="390192"/>
                </a:cubicBezTo>
                <a:cubicBezTo>
                  <a:pt x="954838" y="388176"/>
                  <a:pt x="954838" y="388128"/>
                  <a:pt x="956854" y="388128"/>
                </a:cubicBezTo>
                <a:lnTo>
                  <a:pt x="998451" y="388128"/>
                </a:lnTo>
                <a:cubicBezTo>
                  <a:pt x="1000347" y="388128"/>
                  <a:pt x="1000395" y="388128"/>
                  <a:pt x="1000395" y="389976"/>
                </a:cubicBezTo>
                <a:close/>
                <a:moveTo>
                  <a:pt x="954790" y="363669"/>
                </a:moveTo>
                <a:cubicBezTo>
                  <a:pt x="954790" y="356900"/>
                  <a:pt x="954790" y="350155"/>
                  <a:pt x="954790" y="343410"/>
                </a:cubicBezTo>
                <a:cubicBezTo>
                  <a:pt x="954790" y="341010"/>
                  <a:pt x="954550" y="341010"/>
                  <a:pt x="956974" y="341010"/>
                </a:cubicBezTo>
                <a:lnTo>
                  <a:pt x="998283" y="341010"/>
                </a:lnTo>
                <a:cubicBezTo>
                  <a:pt x="1000323" y="341010"/>
                  <a:pt x="1000347" y="341010"/>
                  <a:pt x="1000347" y="342954"/>
                </a:cubicBezTo>
                <a:lnTo>
                  <a:pt x="1000347" y="384527"/>
                </a:lnTo>
                <a:cubicBezTo>
                  <a:pt x="1000347" y="386448"/>
                  <a:pt x="1000347" y="386472"/>
                  <a:pt x="998283" y="386496"/>
                </a:cubicBezTo>
                <a:lnTo>
                  <a:pt x="957022" y="386496"/>
                </a:lnTo>
                <a:cubicBezTo>
                  <a:pt x="954622" y="386496"/>
                  <a:pt x="954838" y="386496"/>
                  <a:pt x="954838" y="384095"/>
                </a:cubicBezTo>
                <a:cubicBezTo>
                  <a:pt x="954790" y="377351"/>
                  <a:pt x="954790" y="370510"/>
                  <a:pt x="954790" y="363669"/>
                </a:cubicBezTo>
                <a:close/>
                <a:moveTo>
                  <a:pt x="1000179" y="339474"/>
                </a:moveTo>
                <a:lnTo>
                  <a:pt x="957598" y="339474"/>
                </a:lnTo>
                <a:cubicBezTo>
                  <a:pt x="954886" y="339474"/>
                  <a:pt x="954814" y="339906"/>
                  <a:pt x="954814" y="336834"/>
                </a:cubicBezTo>
                <a:cubicBezTo>
                  <a:pt x="954814" y="334433"/>
                  <a:pt x="954814" y="331913"/>
                  <a:pt x="954814" y="329465"/>
                </a:cubicBezTo>
                <a:cubicBezTo>
                  <a:pt x="954814" y="318495"/>
                  <a:pt x="954814" y="307526"/>
                  <a:pt x="954814" y="296557"/>
                </a:cubicBezTo>
                <a:cubicBezTo>
                  <a:pt x="954691" y="295599"/>
                  <a:pt x="954773" y="294624"/>
                  <a:pt x="955054" y="293700"/>
                </a:cubicBezTo>
                <a:cubicBezTo>
                  <a:pt x="955774" y="292980"/>
                  <a:pt x="956686" y="293196"/>
                  <a:pt x="957454" y="293196"/>
                </a:cubicBezTo>
                <a:cubicBezTo>
                  <a:pt x="970896" y="293196"/>
                  <a:pt x="984354" y="293196"/>
                  <a:pt x="997827" y="293196"/>
                </a:cubicBezTo>
                <a:cubicBezTo>
                  <a:pt x="998643" y="293196"/>
                  <a:pt x="999579" y="292956"/>
                  <a:pt x="1000227" y="293772"/>
                </a:cubicBezTo>
                <a:cubicBezTo>
                  <a:pt x="1000876" y="294588"/>
                  <a:pt x="1000827" y="295332"/>
                  <a:pt x="1000827" y="296173"/>
                </a:cubicBezTo>
                <a:cubicBezTo>
                  <a:pt x="1000827" y="309837"/>
                  <a:pt x="1000827" y="323488"/>
                  <a:pt x="1000827" y="337122"/>
                </a:cubicBezTo>
                <a:cubicBezTo>
                  <a:pt x="1000924" y="337962"/>
                  <a:pt x="1001188" y="338922"/>
                  <a:pt x="1000227" y="339474"/>
                </a:cubicBezTo>
                <a:close/>
                <a:moveTo>
                  <a:pt x="954478" y="525785"/>
                </a:moveTo>
                <a:lnTo>
                  <a:pt x="954478" y="484980"/>
                </a:lnTo>
                <a:cubicBezTo>
                  <a:pt x="954478" y="482412"/>
                  <a:pt x="954598" y="482316"/>
                  <a:pt x="957166" y="482316"/>
                </a:cubicBezTo>
                <a:cubicBezTo>
                  <a:pt x="970769" y="482316"/>
                  <a:pt x="984369" y="482316"/>
                  <a:pt x="997971" y="482316"/>
                </a:cubicBezTo>
                <a:cubicBezTo>
                  <a:pt x="998835" y="482316"/>
                  <a:pt x="999747" y="482100"/>
                  <a:pt x="1000371" y="482844"/>
                </a:cubicBezTo>
                <a:cubicBezTo>
                  <a:pt x="1000835" y="483693"/>
                  <a:pt x="1000988" y="484677"/>
                  <a:pt x="1000804" y="485628"/>
                </a:cubicBezTo>
                <a:cubicBezTo>
                  <a:pt x="1000804" y="498926"/>
                  <a:pt x="1000804" y="512223"/>
                  <a:pt x="1000804" y="525521"/>
                </a:cubicBezTo>
                <a:cubicBezTo>
                  <a:pt x="1000979" y="526474"/>
                  <a:pt x="1000818" y="527458"/>
                  <a:pt x="1000347" y="528305"/>
                </a:cubicBezTo>
                <a:cubicBezTo>
                  <a:pt x="999493" y="528754"/>
                  <a:pt x="998514" y="528908"/>
                  <a:pt x="997563" y="528737"/>
                </a:cubicBezTo>
                <a:lnTo>
                  <a:pt x="957814" y="528737"/>
                </a:lnTo>
                <a:cubicBezTo>
                  <a:pt x="956864" y="528922"/>
                  <a:pt x="955880" y="528768"/>
                  <a:pt x="955030" y="528305"/>
                </a:cubicBezTo>
                <a:lnTo>
                  <a:pt x="955030" y="528305"/>
                </a:lnTo>
                <a:cubicBezTo>
                  <a:pt x="954286" y="527465"/>
                  <a:pt x="954502" y="526649"/>
                  <a:pt x="954478" y="525785"/>
                </a:cubicBezTo>
                <a:close/>
                <a:moveTo>
                  <a:pt x="963527" y="626453"/>
                </a:moveTo>
                <a:cubicBezTo>
                  <a:pt x="962531" y="626818"/>
                  <a:pt x="961460" y="626943"/>
                  <a:pt x="960407" y="626813"/>
                </a:cubicBezTo>
                <a:cubicBezTo>
                  <a:pt x="949101" y="626813"/>
                  <a:pt x="937796" y="626813"/>
                  <a:pt x="926490" y="626813"/>
                </a:cubicBezTo>
                <a:cubicBezTo>
                  <a:pt x="922633" y="626593"/>
                  <a:pt x="918848" y="625690"/>
                  <a:pt x="915305" y="624149"/>
                </a:cubicBezTo>
                <a:lnTo>
                  <a:pt x="951861" y="624149"/>
                </a:lnTo>
                <a:cubicBezTo>
                  <a:pt x="955817" y="624531"/>
                  <a:pt x="959725" y="625304"/>
                  <a:pt x="963527" y="626453"/>
                </a:cubicBezTo>
                <a:close/>
                <a:moveTo>
                  <a:pt x="909784" y="482628"/>
                </a:moveTo>
                <a:lnTo>
                  <a:pt x="950877" y="482628"/>
                </a:lnTo>
                <a:cubicBezTo>
                  <a:pt x="953278" y="482628"/>
                  <a:pt x="953278" y="482628"/>
                  <a:pt x="953278" y="484884"/>
                </a:cubicBezTo>
                <a:cubicBezTo>
                  <a:pt x="953278" y="498582"/>
                  <a:pt x="953278" y="512278"/>
                  <a:pt x="953278" y="525977"/>
                </a:cubicBezTo>
                <a:cubicBezTo>
                  <a:pt x="953278" y="528161"/>
                  <a:pt x="953278" y="528185"/>
                  <a:pt x="951165" y="528185"/>
                </a:cubicBezTo>
                <a:lnTo>
                  <a:pt x="909760" y="528185"/>
                </a:lnTo>
                <a:cubicBezTo>
                  <a:pt x="907600" y="528185"/>
                  <a:pt x="907576" y="528185"/>
                  <a:pt x="907576" y="526073"/>
                </a:cubicBezTo>
                <a:lnTo>
                  <a:pt x="907576" y="484980"/>
                </a:lnTo>
                <a:cubicBezTo>
                  <a:pt x="907576" y="482508"/>
                  <a:pt x="907360" y="482628"/>
                  <a:pt x="909784" y="482628"/>
                </a:cubicBezTo>
                <a:close/>
                <a:moveTo>
                  <a:pt x="907576" y="437166"/>
                </a:moveTo>
                <a:cubicBezTo>
                  <a:pt x="907576" y="435414"/>
                  <a:pt x="907576" y="435366"/>
                  <a:pt x="909520" y="435366"/>
                </a:cubicBezTo>
                <a:lnTo>
                  <a:pt x="951141" y="435366"/>
                </a:lnTo>
                <a:cubicBezTo>
                  <a:pt x="953206" y="435366"/>
                  <a:pt x="953230" y="435366"/>
                  <a:pt x="953230" y="437286"/>
                </a:cubicBezTo>
                <a:cubicBezTo>
                  <a:pt x="953230" y="451160"/>
                  <a:pt x="953230" y="465033"/>
                  <a:pt x="953230" y="478907"/>
                </a:cubicBezTo>
                <a:cubicBezTo>
                  <a:pt x="953230" y="480995"/>
                  <a:pt x="953230" y="481019"/>
                  <a:pt x="950997" y="481019"/>
                </a:cubicBezTo>
                <a:lnTo>
                  <a:pt x="909640" y="481019"/>
                </a:lnTo>
                <a:cubicBezTo>
                  <a:pt x="907624" y="481019"/>
                  <a:pt x="907576" y="481019"/>
                  <a:pt x="907576" y="479051"/>
                </a:cubicBezTo>
                <a:close/>
                <a:moveTo>
                  <a:pt x="953182" y="573359"/>
                </a:moveTo>
                <a:cubicBezTo>
                  <a:pt x="953182" y="575303"/>
                  <a:pt x="953182" y="575327"/>
                  <a:pt x="951069" y="575351"/>
                </a:cubicBezTo>
                <a:lnTo>
                  <a:pt x="909496" y="575351"/>
                </a:lnTo>
                <a:cubicBezTo>
                  <a:pt x="907624" y="575351"/>
                  <a:pt x="907576" y="575351"/>
                  <a:pt x="907576" y="573503"/>
                </a:cubicBezTo>
                <a:lnTo>
                  <a:pt x="907576" y="531618"/>
                </a:lnTo>
                <a:cubicBezTo>
                  <a:pt x="907576" y="529817"/>
                  <a:pt x="907576" y="529793"/>
                  <a:pt x="909496" y="529769"/>
                </a:cubicBezTo>
                <a:lnTo>
                  <a:pt x="951117" y="529769"/>
                </a:lnTo>
                <a:cubicBezTo>
                  <a:pt x="953182" y="529769"/>
                  <a:pt x="953230" y="529769"/>
                  <a:pt x="953230" y="531738"/>
                </a:cubicBezTo>
                <a:cubicBezTo>
                  <a:pt x="953261" y="545611"/>
                  <a:pt x="953261" y="559485"/>
                  <a:pt x="953230" y="573359"/>
                </a:cubicBezTo>
                <a:close/>
                <a:moveTo>
                  <a:pt x="907576" y="578927"/>
                </a:moveTo>
                <a:cubicBezTo>
                  <a:pt x="907576" y="576983"/>
                  <a:pt x="907576" y="576935"/>
                  <a:pt x="909640" y="576935"/>
                </a:cubicBezTo>
                <a:lnTo>
                  <a:pt x="950973" y="576935"/>
                </a:lnTo>
                <a:cubicBezTo>
                  <a:pt x="953206" y="576935"/>
                  <a:pt x="953230" y="576935"/>
                  <a:pt x="953230" y="579336"/>
                </a:cubicBezTo>
                <a:cubicBezTo>
                  <a:pt x="953230" y="586272"/>
                  <a:pt x="953230" y="593209"/>
                  <a:pt x="953230" y="600146"/>
                </a:cubicBezTo>
                <a:cubicBezTo>
                  <a:pt x="953230" y="607083"/>
                  <a:pt x="953230" y="613852"/>
                  <a:pt x="953230" y="620693"/>
                </a:cubicBezTo>
                <a:cubicBezTo>
                  <a:pt x="953230" y="622565"/>
                  <a:pt x="953230" y="622613"/>
                  <a:pt x="951405" y="622613"/>
                </a:cubicBezTo>
                <a:cubicBezTo>
                  <a:pt x="937364" y="622613"/>
                  <a:pt x="923298" y="622613"/>
                  <a:pt x="909256" y="622613"/>
                </a:cubicBezTo>
                <a:cubicBezTo>
                  <a:pt x="907768" y="622613"/>
                  <a:pt x="907552" y="622037"/>
                  <a:pt x="907552" y="620765"/>
                </a:cubicBezTo>
                <a:cubicBezTo>
                  <a:pt x="907583" y="606843"/>
                  <a:pt x="907593" y="592897"/>
                  <a:pt x="907576" y="578927"/>
                </a:cubicBezTo>
                <a:close/>
                <a:moveTo>
                  <a:pt x="950781" y="386544"/>
                </a:moveTo>
                <a:lnTo>
                  <a:pt x="909784" y="386544"/>
                </a:lnTo>
                <a:cubicBezTo>
                  <a:pt x="907576" y="386544"/>
                  <a:pt x="907576" y="386784"/>
                  <a:pt x="907576" y="384455"/>
                </a:cubicBezTo>
                <a:lnTo>
                  <a:pt x="907576" y="343098"/>
                </a:lnTo>
                <a:cubicBezTo>
                  <a:pt x="907576" y="341082"/>
                  <a:pt x="907576" y="341058"/>
                  <a:pt x="909520" y="341058"/>
                </a:cubicBezTo>
                <a:lnTo>
                  <a:pt x="951141" y="341058"/>
                </a:lnTo>
                <a:cubicBezTo>
                  <a:pt x="953350" y="341058"/>
                  <a:pt x="953230" y="341058"/>
                  <a:pt x="953230" y="343266"/>
                </a:cubicBezTo>
                <a:lnTo>
                  <a:pt x="953230" y="384335"/>
                </a:lnTo>
                <a:cubicBezTo>
                  <a:pt x="953230" y="386760"/>
                  <a:pt x="953350" y="386544"/>
                  <a:pt x="950877" y="386544"/>
                </a:cubicBezTo>
                <a:close/>
                <a:moveTo>
                  <a:pt x="907576" y="201313"/>
                </a:moveTo>
                <a:cubicBezTo>
                  <a:pt x="907576" y="199225"/>
                  <a:pt x="907576" y="199297"/>
                  <a:pt x="909592" y="199297"/>
                </a:cubicBezTo>
                <a:lnTo>
                  <a:pt x="951213" y="199297"/>
                </a:lnTo>
                <a:cubicBezTo>
                  <a:pt x="953206" y="199297"/>
                  <a:pt x="953230" y="199297"/>
                  <a:pt x="953230" y="201289"/>
                </a:cubicBezTo>
                <a:cubicBezTo>
                  <a:pt x="953230" y="215163"/>
                  <a:pt x="953230" y="229036"/>
                  <a:pt x="953230" y="242910"/>
                </a:cubicBezTo>
                <a:cubicBezTo>
                  <a:pt x="953230" y="244902"/>
                  <a:pt x="953230" y="244926"/>
                  <a:pt x="951165" y="244950"/>
                </a:cubicBezTo>
                <a:lnTo>
                  <a:pt x="909568" y="244950"/>
                </a:lnTo>
                <a:cubicBezTo>
                  <a:pt x="907624" y="244950"/>
                  <a:pt x="907576" y="244950"/>
                  <a:pt x="907576" y="242886"/>
                </a:cubicBezTo>
                <a:lnTo>
                  <a:pt x="907576" y="201313"/>
                </a:lnTo>
                <a:close/>
                <a:moveTo>
                  <a:pt x="909760" y="246558"/>
                </a:moveTo>
                <a:lnTo>
                  <a:pt x="950877" y="246558"/>
                </a:lnTo>
                <a:cubicBezTo>
                  <a:pt x="953278" y="246558"/>
                  <a:pt x="953278" y="246558"/>
                  <a:pt x="953278" y="248815"/>
                </a:cubicBezTo>
                <a:cubicBezTo>
                  <a:pt x="953278" y="262528"/>
                  <a:pt x="953278" y="276226"/>
                  <a:pt x="953278" y="289908"/>
                </a:cubicBezTo>
                <a:cubicBezTo>
                  <a:pt x="953278" y="292092"/>
                  <a:pt x="953278" y="292116"/>
                  <a:pt x="951165" y="292116"/>
                </a:cubicBezTo>
                <a:lnTo>
                  <a:pt x="909760" y="292116"/>
                </a:lnTo>
                <a:cubicBezTo>
                  <a:pt x="907600" y="292116"/>
                  <a:pt x="907576" y="292116"/>
                  <a:pt x="907576" y="290028"/>
                </a:cubicBezTo>
                <a:lnTo>
                  <a:pt x="907576" y="249031"/>
                </a:lnTo>
                <a:cubicBezTo>
                  <a:pt x="907576" y="246438"/>
                  <a:pt x="907360" y="246630"/>
                  <a:pt x="909760" y="246630"/>
                </a:cubicBezTo>
                <a:close/>
                <a:moveTo>
                  <a:pt x="953230" y="337194"/>
                </a:moveTo>
                <a:cubicBezTo>
                  <a:pt x="953230" y="339450"/>
                  <a:pt x="953230" y="339594"/>
                  <a:pt x="950829" y="339594"/>
                </a:cubicBezTo>
                <a:lnTo>
                  <a:pt x="909832" y="339594"/>
                </a:lnTo>
                <a:cubicBezTo>
                  <a:pt x="907600" y="339594"/>
                  <a:pt x="907576" y="339594"/>
                  <a:pt x="907576" y="337194"/>
                </a:cubicBezTo>
                <a:lnTo>
                  <a:pt x="907576" y="295837"/>
                </a:lnTo>
                <a:cubicBezTo>
                  <a:pt x="907576" y="293748"/>
                  <a:pt x="907576" y="293724"/>
                  <a:pt x="909736" y="293724"/>
                </a:cubicBezTo>
                <a:cubicBezTo>
                  <a:pt x="923514" y="293724"/>
                  <a:pt x="937292" y="293724"/>
                  <a:pt x="951069" y="293724"/>
                </a:cubicBezTo>
                <a:cubicBezTo>
                  <a:pt x="953206" y="293724"/>
                  <a:pt x="953230" y="293724"/>
                  <a:pt x="953230" y="295861"/>
                </a:cubicBezTo>
                <a:cubicBezTo>
                  <a:pt x="953261" y="309638"/>
                  <a:pt x="953261" y="323416"/>
                  <a:pt x="953230" y="337194"/>
                </a:cubicBezTo>
                <a:close/>
                <a:moveTo>
                  <a:pt x="953230" y="195360"/>
                </a:moveTo>
                <a:cubicBezTo>
                  <a:pt x="953230" y="197760"/>
                  <a:pt x="953230" y="197760"/>
                  <a:pt x="950709" y="197760"/>
                </a:cubicBezTo>
                <a:lnTo>
                  <a:pt x="909640" y="197760"/>
                </a:lnTo>
                <a:cubicBezTo>
                  <a:pt x="907624" y="197760"/>
                  <a:pt x="907576" y="197760"/>
                  <a:pt x="907576" y="195792"/>
                </a:cubicBezTo>
                <a:lnTo>
                  <a:pt x="907576" y="154171"/>
                </a:lnTo>
                <a:cubicBezTo>
                  <a:pt x="907576" y="152107"/>
                  <a:pt x="907576" y="152059"/>
                  <a:pt x="909520" y="152059"/>
                </a:cubicBezTo>
                <a:lnTo>
                  <a:pt x="951117" y="152059"/>
                </a:lnTo>
                <a:cubicBezTo>
                  <a:pt x="953206" y="152059"/>
                  <a:pt x="953230" y="152059"/>
                  <a:pt x="953230" y="154291"/>
                </a:cubicBezTo>
                <a:cubicBezTo>
                  <a:pt x="953261" y="168005"/>
                  <a:pt x="953261" y="181695"/>
                  <a:pt x="953230" y="195360"/>
                </a:cubicBezTo>
                <a:close/>
                <a:moveTo>
                  <a:pt x="907624" y="12314"/>
                </a:moveTo>
                <a:cubicBezTo>
                  <a:pt x="907624" y="10537"/>
                  <a:pt x="907624" y="10513"/>
                  <a:pt x="909568" y="10513"/>
                </a:cubicBezTo>
                <a:lnTo>
                  <a:pt x="951189" y="10513"/>
                </a:lnTo>
                <a:cubicBezTo>
                  <a:pt x="953230" y="10513"/>
                  <a:pt x="953278" y="10513"/>
                  <a:pt x="953278" y="12506"/>
                </a:cubicBezTo>
                <a:cubicBezTo>
                  <a:pt x="953278" y="26379"/>
                  <a:pt x="953278" y="40253"/>
                  <a:pt x="953278" y="54127"/>
                </a:cubicBezTo>
                <a:cubicBezTo>
                  <a:pt x="953278" y="56047"/>
                  <a:pt x="953278" y="56071"/>
                  <a:pt x="951141" y="56071"/>
                </a:cubicBezTo>
                <a:lnTo>
                  <a:pt x="909472" y="56071"/>
                </a:lnTo>
                <a:cubicBezTo>
                  <a:pt x="907624" y="56071"/>
                  <a:pt x="907576" y="56071"/>
                  <a:pt x="907576" y="54199"/>
                </a:cubicBezTo>
                <a:close/>
                <a:moveTo>
                  <a:pt x="907624" y="59527"/>
                </a:moveTo>
                <a:cubicBezTo>
                  <a:pt x="907624" y="57703"/>
                  <a:pt x="907624" y="57655"/>
                  <a:pt x="909520" y="57655"/>
                </a:cubicBezTo>
                <a:lnTo>
                  <a:pt x="951357" y="57655"/>
                </a:lnTo>
                <a:cubicBezTo>
                  <a:pt x="953230" y="57655"/>
                  <a:pt x="953278" y="57655"/>
                  <a:pt x="953278" y="59527"/>
                </a:cubicBezTo>
                <a:cubicBezTo>
                  <a:pt x="953278" y="73481"/>
                  <a:pt x="953278" y="87427"/>
                  <a:pt x="953278" y="101365"/>
                </a:cubicBezTo>
                <a:cubicBezTo>
                  <a:pt x="953278" y="103357"/>
                  <a:pt x="953278" y="103405"/>
                  <a:pt x="951213" y="103405"/>
                </a:cubicBezTo>
                <a:lnTo>
                  <a:pt x="909592" y="103405"/>
                </a:lnTo>
                <a:cubicBezTo>
                  <a:pt x="907624" y="103405"/>
                  <a:pt x="907576" y="103405"/>
                  <a:pt x="907576" y="101389"/>
                </a:cubicBezTo>
                <a:lnTo>
                  <a:pt x="907576" y="59527"/>
                </a:lnTo>
                <a:close/>
                <a:moveTo>
                  <a:pt x="909184" y="105013"/>
                </a:moveTo>
                <a:cubicBezTo>
                  <a:pt x="923226" y="105013"/>
                  <a:pt x="937292" y="105013"/>
                  <a:pt x="951333" y="105013"/>
                </a:cubicBezTo>
                <a:cubicBezTo>
                  <a:pt x="953110" y="105013"/>
                  <a:pt x="953158" y="105013"/>
                  <a:pt x="953158" y="106957"/>
                </a:cubicBezTo>
                <a:cubicBezTo>
                  <a:pt x="953158" y="113966"/>
                  <a:pt x="953158" y="120999"/>
                  <a:pt x="953158" y="128032"/>
                </a:cubicBezTo>
                <a:cubicBezTo>
                  <a:pt x="953158" y="135065"/>
                  <a:pt x="953158" y="141713"/>
                  <a:pt x="953158" y="148578"/>
                </a:cubicBezTo>
                <a:cubicBezTo>
                  <a:pt x="953158" y="150451"/>
                  <a:pt x="953158" y="150499"/>
                  <a:pt x="951333" y="150499"/>
                </a:cubicBezTo>
                <a:cubicBezTo>
                  <a:pt x="937268" y="150499"/>
                  <a:pt x="923226" y="150499"/>
                  <a:pt x="909184" y="150499"/>
                </a:cubicBezTo>
                <a:cubicBezTo>
                  <a:pt x="907696" y="150499"/>
                  <a:pt x="907480" y="149923"/>
                  <a:pt x="907480" y="148650"/>
                </a:cubicBezTo>
                <a:cubicBezTo>
                  <a:pt x="907480" y="134681"/>
                  <a:pt x="907480" y="120719"/>
                  <a:pt x="907480" y="106765"/>
                </a:cubicBezTo>
                <a:cubicBezTo>
                  <a:pt x="907552" y="105517"/>
                  <a:pt x="907768" y="105013"/>
                  <a:pt x="909184" y="105013"/>
                </a:cubicBezTo>
                <a:close/>
                <a:moveTo>
                  <a:pt x="909328" y="388248"/>
                </a:moveTo>
                <a:cubicBezTo>
                  <a:pt x="916337" y="388248"/>
                  <a:pt x="923370" y="388248"/>
                  <a:pt x="930379" y="388248"/>
                </a:cubicBezTo>
                <a:lnTo>
                  <a:pt x="950901" y="388248"/>
                </a:lnTo>
                <a:cubicBezTo>
                  <a:pt x="953110" y="388248"/>
                  <a:pt x="953158" y="388248"/>
                  <a:pt x="953158" y="390336"/>
                </a:cubicBezTo>
                <a:cubicBezTo>
                  <a:pt x="953158" y="404114"/>
                  <a:pt x="953158" y="417892"/>
                  <a:pt x="953158" y="431669"/>
                </a:cubicBezTo>
                <a:cubicBezTo>
                  <a:pt x="953158" y="433878"/>
                  <a:pt x="953158" y="433902"/>
                  <a:pt x="951045" y="433902"/>
                </a:cubicBezTo>
                <a:lnTo>
                  <a:pt x="909520" y="433902"/>
                </a:lnTo>
                <a:cubicBezTo>
                  <a:pt x="907624" y="433902"/>
                  <a:pt x="907576" y="433902"/>
                  <a:pt x="907576" y="432053"/>
                </a:cubicBezTo>
                <a:cubicBezTo>
                  <a:pt x="907576" y="418012"/>
                  <a:pt x="907576" y="403994"/>
                  <a:pt x="907576" y="389952"/>
                </a:cubicBezTo>
                <a:cubicBezTo>
                  <a:pt x="907552" y="388392"/>
                  <a:pt x="908080" y="388080"/>
                  <a:pt x="909400" y="388104"/>
                </a:cubicBezTo>
                <a:close/>
                <a:moveTo>
                  <a:pt x="915017" y="626957"/>
                </a:moveTo>
                <a:lnTo>
                  <a:pt x="876348" y="626957"/>
                </a:lnTo>
                <a:cubicBezTo>
                  <a:pt x="873149" y="626765"/>
                  <a:pt x="870033" y="625863"/>
                  <a:pt x="867227" y="624317"/>
                </a:cubicBezTo>
                <a:lnTo>
                  <a:pt x="870299" y="624317"/>
                </a:lnTo>
                <a:cubicBezTo>
                  <a:pt x="881245" y="624317"/>
                  <a:pt x="892190" y="624317"/>
                  <a:pt x="903159" y="624317"/>
                </a:cubicBezTo>
                <a:cubicBezTo>
                  <a:pt x="907250" y="624454"/>
                  <a:pt x="911287" y="625299"/>
                  <a:pt x="915089" y="626813"/>
                </a:cubicBezTo>
                <a:close/>
                <a:moveTo>
                  <a:pt x="905920" y="337458"/>
                </a:moveTo>
                <a:cubicBezTo>
                  <a:pt x="905920" y="339570"/>
                  <a:pt x="905920" y="339594"/>
                  <a:pt x="903736" y="339618"/>
                </a:cubicBezTo>
                <a:lnTo>
                  <a:pt x="862498" y="339618"/>
                </a:lnTo>
                <a:cubicBezTo>
                  <a:pt x="860362" y="339618"/>
                  <a:pt x="860338" y="339618"/>
                  <a:pt x="860338" y="337458"/>
                </a:cubicBezTo>
                <a:cubicBezTo>
                  <a:pt x="860338" y="323584"/>
                  <a:pt x="860338" y="309727"/>
                  <a:pt x="860338" y="295885"/>
                </a:cubicBezTo>
                <a:cubicBezTo>
                  <a:pt x="860338" y="293892"/>
                  <a:pt x="860338" y="293868"/>
                  <a:pt x="862378" y="293868"/>
                </a:cubicBezTo>
                <a:cubicBezTo>
                  <a:pt x="876221" y="293868"/>
                  <a:pt x="890078" y="293868"/>
                  <a:pt x="903952" y="293868"/>
                </a:cubicBezTo>
                <a:cubicBezTo>
                  <a:pt x="905944" y="293868"/>
                  <a:pt x="905992" y="293868"/>
                  <a:pt x="905992" y="295885"/>
                </a:cubicBezTo>
                <a:lnTo>
                  <a:pt x="905992" y="337458"/>
                </a:lnTo>
                <a:close/>
                <a:moveTo>
                  <a:pt x="905920" y="526433"/>
                </a:moveTo>
                <a:cubicBezTo>
                  <a:pt x="905920" y="528281"/>
                  <a:pt x="905920" y="528329"/>
                  <a:pt x="904024" y="528329"/>
                </a:cubicBezTo>
                <a:lnTo>
                  <a:pt x="862498" y="528329"/>
                </a:lnTo>
                <a:cubicBezTo>
                  <a:pt x="860362" y="528329"/>
                  <a:pt x="860338" y="528329"/>
                  <a:pt x="860338" y="526169"/>
                </a:cubicBezTo>
                <a:cubicBezTo>
                  <a:pt x="860338" y="512391"/>
                  <a:pt x="860338" y="498614"/>
                  <a:pt x="860338" y="484836"/>
                </a:cubicBezTo>
                <a:cubicBezTo>
                  <a:pt x="860338" y="482820"/>
                  <a:pt x="860338" y="482772"/>
                  <a:pt x="862354" y="482772"/>
                </a:cubicBezTo>
                <a:lnTo>
                  <a:pt x="903976" y="482772"/>
                </a:lnTo>
                <a:cubicBezTo>
                  <a:pt x="905944" y="482772"/>
                  <a:pt x="905992" y="482772"/>
                  <a:pt x="905992" y="484836"/>
                </a:cubicBezTo>
                <a:close/>
                <a:moveTo>
                  <a:pt x="905920" y="573215"/>
                </a:moveTo>
                <a:cubicBezTo>
                  <a:pt x="905920" y="575471"/>
                  <a:pt x="905920" y="575495"/>
                  <a:pt x="903520" y="575495"/>
                </a:cubicBezTo>
                <a:lnTo>
                  <a:pt x="862715" y="575495"/>
                </a:lnTo>
                <a:cubicBezTo>
                  <a:pt x="860314" y="575495"/>
                  <a:pt x="860314" y="575495"/>
                  <a:pt x="860314" y="572855"/>
                </a:cubicBezTo>
                <a:cubicBezTo>
                  <a:pt x="860314" y="566086"/>
                  <a:pt x="860314" y="559317"/>
                  <a:pt x="860314" y="552572"/>
                </a:cubicBezTo>
                <a:cubicBezTo>
                  <a:pt x="860314" y="545827"/>
                  <a:pt x="860314" y="539059"/>
                  <a:pt x="860314" y="532290"/>
                </a:cubicBezTo>
                <a:cubicBezTo>
                  <a:pt x="860314" y="529889"/>
                  <a:pt x="860314" y="529889"/>
                  <a:pt x="862522" y="529889"/>
                </a:cubicBezTo>
                <a:lnTo>
                  <a:pt x="903856" y="529889"/>
                </a:lnTo>
                <a:cubicBezTo>
                  <a:pt x="905944" y="529889"/>
                  <a:pt x="905968" y="529889"/>
                  <a:pt x="905968" y="532122"/>
                </a:cubicBezTo>
                <a:close/>
                <a:moveTo>
                  <a:pt x="860314" y="390288"/>
                </a:moveTo>
                <a:cubicBezTo>
                  <a:pt x="860314" y="388296"/>
                  <a:pt x="860314" y="388272"/>
                  <a:pt x="862354" y="388272"/>
                </a:cubicBezTo>
                <a:lnTo>
                  <a:pt x="903952" y="388272"/>
                </a:lnTo>
                <a:cubicBezTo>
                  <a:pt x="905920" y="388272"/>
                  <a:pt x="905968" y="388272"/>
                  <a:pt x="905968" y="390312"/>
                </a:cubicBezTo>
                <a:lnTo>
                  <a:pt x="905968" y="431909"/>
                </a:lnTo>
                <a:cubicBezTo>
                  <a:pt x="905968" y="433878"/>
                  <a:pt x="905968" y="433926"/>
                  <a:pt x="903928" y="433926"/>
                </a:cubicBezTo>
                <a:lnTo>
                  <a:pt x="862354" y="433926"/>
                </a:lnTo>
                <a:cubicBezTo>
                  <a:pt x="860362" y="433926"/>
                  <a:pt x="860338" y="433926"/>
                  <a:pt x="860338" y="431885"/>
                </a:cubicBezTo>
                <a:cubicBezTo>
                  <a:pt x="860321" y="417916"/>
                  <a:pt x="860321" y="404001"/>
                  <a:pt x="860338" y="390144"/>
                </a:cubicBezTo>
                <a:close/>
                <a:moveTo>
                  <a:pt x="860314" y="343074"/>
                </a:moveTo>
                <a:cubicBezTo>
                  <a:pt x="860314" y="341250"/>
                  <a:pt x="860314" y="341202"/>
                  <a:pt x="862210" y="341202"/>
                </a:cubicBezTo>
                <a:lnTo>
                  <a:pt x="904072" y="341202"/>
                </a:lnTo>
                <a:cubicBezTo>
                  <a:pt x="905920" y="341202"/>
                  <a:pt x="905968" y="341202"/>
                  <a:pt x="905968" y="343074"/>
                </a:cubicBezTo>
                <a:lnTo>
                  <a:pt x="905968" y="384671"/>
                </a:lnTo>
                <a:cubicBezTo>
                  <a:pt x="905968" y="386640"/>
                  <a:pt x="905968" y="386664"/>
                  <a:pt x="903928" y="386664"/>
                </a:cubicBezTo>
                <a:lnTo>
                  <a:pt x="862354" y="386664"/>
                </a:lnTo>
                <a:cubicBezTo>
                  <a:pt x="860362" y="386664"/>
                  <a:pt x="860338" y="386664"/>
                  <a:pt x="860338" y="384671"/>
                </a:cubicBezTo>
                <a:cubicBezTo>
                  <a:pt x="860321" y="370702"/>
                  <a:pt x="860321" y="356787"/>
                  <a:pt x="860338" y="342930"/>
                </a:cubicBezTo>
                <a:close/>
                <a:moveTo>
                  <a:pt x="860314" y="437406"/>
                </a:moveTo>
                <a:cubicBezTo>
                  <a:pt x="860314" y="435558"/>
                  <a:pt x="860314" y="435534"/>
                  <a:pt x="862186" y="435510"/>
                </a:cubicBezTo>
                <a:lnTo>
                  <a:pt x="904048" y="435510"/>
                </a:lnTo>
                <a:cubicBezTo>
                  <a:pt x="905920" y="435510"/>
                  <a:pt x="905968" y="435510"/>
                  <a:pt x="905968" y="437382"/>
                </a:cubicBezTo>
                <a:lnTo>
                  <a:pt x="905968" y="479219"/>
                </a:lnTo>
                <a:cubicBezTo>
                  <a:pt x="905968" y="481115"/>
                  <a:pt x="905968" y="481163"/>
                  <a:pt x="904072" y="481163"/>
                </a:cubicBezTo>
                <a:lnTo>
                  <a:pt x="862258" y="481163"/>
                </a:lnTo>
                <a:cubicBezTo>
                  <a:pt x="860386" y="481163"/>
                  <a:pt x="860338" y="481163"/>
                  <a:pt x="860338" y="479267"/>
                </a:cubicBezTo>
                <a:cubicBezTo>
                  <a:pt x="860321" y="465233"/>
                  <a:pt x="860321" y="451232"/>
                  <a:pt x="860338" y="437262"/>
                </a:cubicBezTo>
                <a:close/>
                <a:moveTo>
                  <a:pt x="860314" y="579167"/>
                </a:moveTo>
                <a:cubicBezTo>
                  <a:pt x="860314" y="577127"/>
                  <a:pt x="860314" y="577079"/>
                  <a:pt x="862570" y="577079"/>
                </a:cubicBezTo>
                <a:lnTo>
                  <a:pt x="903904" y="577079"/>
                </a:lnTo>
                <a:cubicBezTo>
                  <a:pt x="905920" y="577079"/>
                  <a:pt x="905968" y="577079"/>
                  <a:pt x="905968" y="579119"/>
                </a:cubicBezTo>
                <a:lnTo>
                  <a:pt x="905968" y="620693"/>
                </a:lnTo>
                <a:cubicBezTo>
                  <a:pt x="905968" y="622685"/>
                  <a:pt x="905968" y="622733"/>
                  <a:pt x="903952" y="622733"/>
                </a:cubicBezTo>
                <a:lnTo>
                  <a:pt x="862402" y="622733"/>
                </a:lnTo>
                <a:cubicBezTo>
                  <a:pt x="860362" y="622733"/>
                  <a:pt x="860338" y="622733"/>
                  <a:pt x="860338" y="620765"/>
                </a:cubicBezTo>
                <a:cubicBezTo>
                  <a:pt x="860321" y="606795"/>
                  <a:pt x="860321" y="592880"/>
                  <a:pt x="860338" y="579023"/>
                </a:cubicBezTo>
                <a:close/>
                <a:moveTo>
                  <a:pt x="904216" y="292236"/>
                </a:moveTo>
                <a:cubicBezTo>
                  <a:pt x="897015" y="292236"/>
                  <a:pt x="890006" y="292236"/>
                  <a:pt x="882901" y="292236"/>
                </a:cubicBezTo>
                <a:lnTo>
                  <a:pt x="862354" y="292236"/>
                </a:lnTo>
                <a:cubicBezTo>
                  <a:pt x="860362" y="292236"/>
                  <a:pt x="860338" y="292236"/>
                  <a:pt x="860338" y="290220"/>
                </a:cubicBezTo>
                <a:cubicBezTo>
                  <a:pt x="860338" y="276346"/>
                  <a:pt x="860338" y="262480"/>
                  <a:pt x="860338" y="248623"/>
                </a:cubicBezTo>
                <a:cubicBezTo>
                  <a:pt x="860338" y="246750"/>
                  <a:pt x="860338" y="246678"/>
                  <a:pt x="862234" y="246678"/>
                </a:cubicBezTo>
                <a:lnTo>
                  <a:pt x="904096" y="246678"/>
                </a:lnTo>
                <a:cubicBezTo>
                  <a:pt x="905944" y="246678"/>
                  <a:pt x="905992" y="246678"/>
                  <a:pt x="905992" y="248623"/>
                </a:cubicBezTo>
                <a:cubicBezTo>
                  <a:pt x="905992" y="262568"/>
                  <a:pt x="905992" y="276514"/>
                  <a:pt x="905992" y="290484"/>
                </a:cubicBezTo>
                <a:cubicBezTo>
                  <a:pt x="906016" y="291732"/>
                  <a:pt x="905584" y="292236"/>
                  <a:pt x="904216" y="292236"/>
                </a:cubicBezTo>
                <a:close/>
                <a:moveTo>
                  <a:pt x="860338" y="12434"/>
                </a:moveTo>
                <a:cubicBezTo>
                  <a:pt x="860338" y="10561"/>
                  <a:pt x="860338" y="10513"/>
                  <a:pt x="862234" y="10513"/>
                </a:cubicBezTo>
                <a:lnTo>
                  <a:pt x="904096" y="10513"/>
                </a:lnTo>
                <a:cubicBezTo>
                  <a:pt x="905944" y="10513"/>
                  <a:pt x="905992" y="10513"/>
                  <a:pt x="905992" y="12434"/>
                </a:cubicBezTo>
                <a:cubicBezTo>
                  <a:pt x="905992" y="26379"/>
                  <a:pt x="905992" y="40349"/>
                  <a:pt x="905992" y="54295"/>
                </a:cubicBezTo>
                <a:cubicBezTo>
                  <a:pt x="905992" y="55663"/>
                  <a:pt x="905584" y="56095"/>
                  <a:pt x="904216" y="56095"/>
                </a:cubicBezTo>
                <a:cubicBezTo>
                  <a:pt x="897015" y="56095"/>
                  <a:pt x="889982" y="56095"/>
                  <a:pt x="882877" y="56095"/>
                </a:cubicBezTo>
                <a:lnTo>
                  <a:pt x="862330" y="56095"/>
                </a:lnTo>
                <a:cubicBezTo>
                  <a:pt x="860338" y="56095"/>
                  <a:pt x="860314" y="56095"/>
                  <a:pt x="860314" y="54055"/>
                </a:cubicBezTo>
                <a:cubicBezTo>
                  <a:pt x="860314" y="40197"/>
                  <a:pt x="860321" y="26323"/>
                  <a:pt x="860338" y="12434"/>
                </a:cubicBezTo>
                <a:close/>
                <a:moveTo>
                  <a:pt x="905944" y="195672"/>
                </a:moveTo>
                <a:cubicBezTo>
                  <a:pt x="905944" y="197688"/>
                  <a:pt x="905944" y="197712"/>
                  <a:pt x="903904" y="197712"/>
                </a:cubicBezTo>
                <a:lnTo>
                  <a:pt x="862378" y="197712"/>
                </a:lnTo>
                <a:cubicBezTo>
                  <a:pt x="860362" y="197712"/>
                  <a:pt x="860338" y="197712"/>
                  <a:pt x="860338" y="195696"/>
                </a:cubicBezTo>
                <a:cubicBezTo>
                  <a:pt x="860338" y="181822"/>
                  <a:pt x="860338" y="167957"/>
                  <a:pt x="860338" y="154099"/>
                </a:cubicBezTo>
                <a:cubicBezTo>
                  <a:pt x="860338" y="152107"/>
                  <a:pt x="860338" y="152059"/>
                  <a:pt x="862354" y="152059"/>
                </a:cubicBezTo>
                <a:lnTo>
                  <a:pt x="903952" y="152059"/>
                </a:lnTo>
                <a:cubicBezTo>
                  <a:pt x="905944" y="152059"/>
                  <a:pt x="905992" y="152059"/>
                  <a:pt x="905992" y="154099"/>
                </a:cubicBezTo>
                <a:lnTo>
                  <a:pt x="905992" y="195672"/>
                </a:lnTo>
                <a:close/>
                <a:moveTo>
                  <a:pt x="905944" y="101365"/>
                </a:moveTo>
                <a:cubicBezTo>
                  <a:pt x="905944" y="103357"/>
                  <a:pt x="905944" y="103405"/>
                  <a:pt x="903928" y="103405"/>
                </a:cubicBezTo>
                <a:cubicBezTo>
                  <a:pt x="896991" y="103405"/>
                  <a:pt x="890054" y="103405"/>
                  <a:pt x="883117" y="103405"/>
                </a:cubicBezTo>
                <a:lnTo>
                  <a:pt x="862378" y="103405"/>
                </a:lnTo>
                <a:cubicBezTo>
                  <a:pt x="860362" y="103405"/>
                  <a:pt x="860338" y="103405"/>
                  <a:pt x="860338" y="101389"/>
                </a:cubicBezTo>
                <a:cubicBezTo>
                  <a:pt x="860338" y="87435"/>
                  <a:pt x="860338" y="73489"/>
                  <a:pt x="860338" y="59551"/>
                </a:cubicBezTo>
                <a:cubicBezTo>
                  <a:pt x="860338" y="57703"/>
                  <a:pt x="860338" y="57655"/>
                  <a:pt x="862234" y="57655"/>
                </a:cubicBezTo>
                <a:lnTo>
                  <a:pt x="904072" y="57655"/>
                </a:lnTo>
                <a:cubicBezTo>
                  <a:pt x="905944" y="57655"/>
                  <a:pt x="905992" y="57655"/>
                  <a:pt x="905992" y="59527"/>
                </a:cubicBezTo>
                <a:close/>
                <a:moveTo>
                  <a:pt x="905944" y="148386"/>
                </a:moveTo>
                <a:cubicBezTo>
                  <a:pt x="905944" y="150451"/>
                  <a:pt x="905944" y="150475"/>
                  <a:pt x="903712" y="150475"/>
                </a:cubicBezTo>
                <a:lnTo>
                  <a:pt x="862666" y="150475"/>
                </a:lnTo>
                <a:cubicBezTo>
                  <a:pt x="860266" y="150475"/>
                  <a:pt x="860266" y="150475"/>
                  <a:pt x="860266" y="148266"/>
                </a:cubicBezTo>
                <a:cubicBezTo>
                  <a:pt x="860266" y="134585"/>
                  <a:pt x="860266" y="120903"/>
                  <a:pt x="860266" y="107221"/>
                </a:cubicBezTo>
                <a:cubicBezTo>
                  <a:pt x="860266" y="105037"/>
                  <a:pt x="860266" y="104989"/>
                  <a:pt x="862354" y="104989"/>
                </a:cubicBezTo>
                <a:lnTo>
                  <a:pt x="903952" y="104989"/>
                </a:lnTo>
                <a:cubicBezTo>
                  <a:pt x="905896" y="104989"/>
                  <a:pt x="905920" y="104989"/>
                  <a:pt x="905920" y="107053"/>
                </a:cubicBezTo>
                <a:close/>
                <a:moveTo>
                  <a:pt x="860338" y="201193"/>
                </a:moveTo>
                <a:cubicBezTo>
                  <a:pt x="860338" y="199297"/>
                  <a:pt x="860338" y="199249"/>
                  <a:pt x="862162" y="199249"/>
                </a:cubicBezTo>
                <a:cubicBezTo>
                  <a:pt x="876204" y="199249"/>
                  <a:pt x="890246" y="199249"/>
                  <a:pt x="904288" y="199249"/>
                </a:cubicBezTo>
                <a:cubicBezTo>
                  <a:pt x="905704" y="199249"/>
                  <a:pt x="906016" y="199777"/>
                  <a:pt x="906016" y="201097"/>
                </a:cubicBezTo>
                <a:cubicBezTo>
                  <a:pt x="906016" y="215043"/>
                  <a:pt x="906016" y="229012"/>
                  <a:pt x="906016" y="242958"/>
                </a:cubicBezTo>
                <a:cubicBezTo>
                  <a:pt x="906016" y="244902"/>
                  <a:pt x="906016" y="244926"/>
                  <a:pt x="903904" y="244950"/>
                </a:cubicBezTo>
                <a:lnTo>
                  <a:pt x="862570" y="244950"/>
                </a:lnTo>
                <a:cubicBezTo>
                  <a:pt x="860362" y="244950"/>
                  <a:pt x="860338" y="244950"/>
                  <a:pt x="860338" y="242550"/>
                </a:cubicBezTo>
                <a:cubicBezTo>
                  <a:pt x="860338" y="235613"/>
                  <a:pt x="860338" y="228700"/>
                  <a:pt x="860338" y="221763"/>
                </a:cubicBezTo>
                <a:cubicBezTo>
                  <a:pt x="860338" y="214827"/>
                  <a:pt x="860314" y="208226"/>
                  <a:pt x="860338" y="201265"/>
                </a:cubicBezTo>
                <a:close/>
                <a:moveTo>
                  <a:pt x="859642" y="624221"/>
                </a:moveTo>
                <a:cubicBezTo>
                  <a:pt x="862042" y="624677"/>
                  <a:pt x="864443" y="625565"/>
                  <a:pt x="866843" y="626261"/>
                </a:cubicBezTo>
                <a:lnTo>
                  <a:pt x="866843" y="626741"/>
                </a:lnTo>
                <a:lnTo>
                  <a:pt x="863963" y="626741"/>
                </a:lnTo>
                <a:cubicBezTo>
                  <a:pt x="851961" y="626741"/>
                  <a:pt x="839768" y="626741"/>
                  <a:pt x="827670" y="626741"/>
                </a:cubicBezTo>
                <a:cubicBezTo>
                  <a:pt x="824514" y="626569"/>
                  <a:pt x="821446" y="625647"/>
                  <a:pt x="818717" y="624053"/>
                </a:cubicBezTo>
                <a:lnTo>
                  <a:pt x="854025" y="624053"/>
                </a:lnTo>
                <a:cubicBezTo>
                  <a:pt x="855900" y="623957"/>
                  <a:pt x="857782" y="624039"/>
                  <a:pt x="859642" y="624293"/>
                </a:cubicBezTo>
                <a:close/>
                <a:moveTo>
                  <a:pt x="858778" y="195888"/>
                </a:moveTo>
                <a:cubicBezTo>
                  <a:pt x="858778" y="197688"/>
                  <a:pt x="858778" y="197712"/>
                  <a:pt x="856810" y="197712"/>
                </a:cubicBezTo>
                <a:lnTo>
                  <a:pt x="816005" y="197712"/>
                </a:lnTo>
                <a:cubicBezTo>
                  <a:pt x="813148" y="197712"/>
                  <a:pt x="813076" y="198216"/>
                  <a:pt x="813076" y="194952"/>
                </a:cubicBezTo>
                <a:cubicBezTo>
                  <a:pt x="813076" y="181534"/>
                  <a:pt x="813076" y="168117"/>
                  <a:pt x="813076" y="154675"/>
                </a:cubicBezTo>
                <a:cubicBezTo>
                  <a:pt x="813076" y="152083"/>
                  <a:pt x="813076" y="152059"/>
                  <a:pt x="815621" y="152059"/>
                </a:cubicBezTo>
                <a:lnTo>
                  <a:pt x="856162" y="152059"/>
                </a:lnTo>
                <a:cubicBezTo>
                  <a:pt x="858802" y="152059"/>
                  <a:pt x="858754" y="151675"/>
                  <a:pt x="858754" y="154459"/>
                </a:cubicBezTo>
                <a:lnTo>
                  <a:pt x="858754" y="195888"/>
                </a:lnTo>
                <a:close/>
                <a:moveTo>
                  <a:pt x="858778" y="458121"/>
                </a:moveTo>
                <a:lnTo>
                  <a:pt x="858778" y="478667"/>
                </a:lnTo>
                <a:cubicBezTo>
                  <a:pt x="858778" y="481067"/>
                  <a:pt x="858994" y="481067"/>
                  <a:pt x="856594" y="481067"/>
                </a:cubicBezTo>
                <a:lnTo>
                  <a:pt x="815573" y="481067"/>
                </a:lnTo>
                <a:cubicBezTo>
                  <a:pt x="813172" y="481067"/>
                  <a:pt x="813172" y="481067"/>
                  <a:pt x="813172" y="478667"/>
                </a:cubicBezTo>
                <a:lnTo>
                  <a:pt x="813172" y="437862"/>
                </a:lnTo>
                <a:cubicBezTo>
                  <a:pt x="813172" y="435462"/>
                  <a:pt x="813172" y="435462"/>
                  <a:pt x="815405" y="435462"/>
                </a:cubicBezTo>
                <a:lnTo>
                  <a:pt x="856762" y="435462"/>
                </a:lnTo>
                <a:cubicBezTo>
                  <a:pt x="859162" y="435462"/>
                  <a:pt x="858850" y="435462"/>
                  <a:pt x="858850" y="437670"/>
                </a:cubicBezTo>
                <a:close/>
                <a:moveTo>
                  <a:pt x="858778" y="269217"/>
                </a:moveTo>
                <a:lnTo>
                  <a:pt x="858778" y="289836"/>
                </a:lnTo>
                <a:cubicBezTo>
                  <a:pt x="858778" y="292524"/>
                  <a:pt x="858778" y="292236"/>
                  <a:pt x="856378" y="292236"/>
                </a:cubicBezTo>
                <a:lnTo>
                  <a:pt x="815573" y="292236"/>
                </a:lnTo>
                <a:cubicBezTo>
                  <a:pt x="813172" y="292236"/>
                  <a:pt x="813172" y="292236"/>
                  <a:pt x="813172" y="290004"/>
                </a:cubicBezTo>
                <a:cubicBezTo>
                  <a:pt x="813172" y="276291"/>
                  <a:pt x="813172" y="262592"/>
                  <a:pt x="813172" y="248911"/>
                </a:cubicBezTo>
                <a:cubicBezTo>
                  <a:pt x="813172" y="246678"/>
                  <a:pt x="813172" y="246654"/>
                  <a:pt x="815573" y="246654"/>
                </a:cubicBezTo>
                <a:lnTo>
                  <a:pt x="856666" y="246654"/>
                </a:lnTo>
                <a:cubicBezTo>
                  <a:pt x="859066" y="246654"/>
                  <a:pt x="858874" y="246654"/>
                  <a:pt x="858874" y="249055"/>
                </a:cubicBezTo>
                <a:close/>
                <a:moveTo>
                  <a:pt x="813172" y="295620"/>
                </a:moveTo>
                <a:cubicBezTo>
                  <a:pt x="813172" y="293796"/>
                  <a:pt x="813172" y="293748"/>
                  <a:pt x="815093" y="293748"/>
                </a:cubicBezTo>
                <a:cubicBezTo>
                  <a:pt x="829046" y="293748"/>
                  <a:pt x="842991" y="293748"/>
                  <a:pt x="856930" y="293748"/>
                </a:cubicBezTo>
                <a:cubicBezTo>
                  <a:pt x="858778" y="293748"/>
                  <a:pt x="858802" y="293748"/>
                  <a:pt x="858802" y="295620"/>
                </a:cubicBezTo>
                <a:cubicBezTo>
                  <a:pt x="858802" y="302629"/>
                  <a:pt x="858802" y="309662"/>
                  <a:pt x="858802" y="316671"/>
                </a:cubicBezTo>
                <a:cubicBezTo>
                  <a:pt x="858802" y="323680"/>
                  <a:pt x="858802" y="330521"/>
                  <a:pt x="858802" y="337458"/>
                </a:cubicBezTo>
                <a:cubicBezTo>
                  <a:pt x="858802" y="339450"/>
                  <a:pt x="858802" y="339474"/>
                  <a:pt x="856810" y="339474"/>
                </a:cubicBezTo>
                <a:cubicBezTo>
                  <a:pt x="842936" y="339474"/>
                  <a:pt x="829069" y="339474"/>
                  <a:pt x="815213" y="339474"/>
                </a:cubicBezTo>
                <a:cubicBezTo>
                  <a:pt x="813220" y="339474"/>
                  <a:pt x="813172" y="339474"/>
                  <a:pt x="813172" y="337458"/>
                </a:cubicBezTo>
                <a:cubicBezTo>
                  <a:pt x="813172" y="323505"/>
                  <a:pt x="813172" y="309549"/>
                  <a:pt x="813172" y="295596"/>
                </a:cubicBezTo>
                <a:close/>
                <a:moveTo>
                  <a:pt x="815261" y="341082"/>
                </a:moveTo>
                <a:lnTo>
                  <a:pt x="856618" y="341082"/>
                </a:lnTo>
                <a:cubicBezTo>
                  <a:pt x="858826" y="341082"/>
                  <a:pt x="858826" y="340842"/>
                  <a:pt x="858826" y="343146"/>
                </a:cubicBezTo>
                <a:lnTo>
                  <a:pt x="858826" y="384503"/>
                </a:lnTo>
                <a:cubicBezTo>
                  <a:pt x="858826" y="386520"/>
                  <a:pt x="858826" y="386544"/>
                  <a:pt x="856882" y="386568"/>
                </a:cubicBezTo>
                <a:lnTo>
                  <a:pt x="815189" y="386568"/>
                </a:lnTo>
                <a:cubicBezTo>
                  <a:pt x="813124" y="386568"/>
                  <a:pt x="813076" y="386688"/>
                  <a:pt x="813076" y="384623"/>
                </a:cubicBezTo>
                <a:lnTo>
                  <a:pt x="813076" y="342978"/>
                </a:lnTo>
                <a:cubicBezTo>
                  <a:pt x="813172" y="340938"/>
                  <a:pt x="813172" y="341034"/>
                  <a:pt x="815189" y="341058"/>
                </a:cubicBezTo>
                <a:close/>
                <a:moveTo>
                  <a:pt x="813172" y="390432"/>
                </a:moveTo>
                <a:cubicBezTo>
                  <a:pt x="813172" y="388152"/>
                  <a:pt x="813172" y="388032"/>
                  <a:pt x="815573" y="388032"/>
                </a:cubicBezTo>
                <a:lnTo>
                  <a:pt x="856378" y="388032"/>
                </a:lnTo>
                <a:cubicBezTo>
                  <a:pt x="858634" y="388032"/>
                  <a:pt x="858658" y="388032"/>
                  <a:pt x="858658" y="390432"/>
                </a:cubicBezTo>
                <a:lnTo>
                  <a:pt x="858658" y="431453"/>
                </a:lnTo>
                <a:cubicBezTo>
                  <a:pt x="858658" y="433854"/>
                  <a:pt x="858658" y="433854"/>
                  <a:pt x="856378" y="433854"/>
                </a:cubicBezTo>
                <a:lnTo>
                  <a:pt x="815405" y="433854"/>
                </a:lnTo>
                <a:cubicBezTo>
                  <a:pt x="813124" y="433854"/>
                  <a:pt x="813004" y="433854"/>
                  <a:pt x="813004" y="431453"/>
                </a:cubicBezTo>
                <a:cubicBezTo>
                  <a:pt x="813004" y="424516"/>
                  <a:pt x="813004" y="417604"/>
                  <a:pt x="813004" y="410667"/>
                </a:cubicBezTo>
                <a:cubicBezTo>
                  <a:pt x="813004" y="403730"/>
                  <a:pt x="813172" y="397177"/>
                  <a:pt x="813172" y="390432"/>
                </a:cubicBezTo>
                <a:close/>
                <a:moveTo>
                  <a:pt x="813172" y="579047"/>
                </a:moveTo>
                <a:cubicBezTo>
                  <a:pt x="813172" y="576983"/>
                  <a:pt x="813172" y="576935"/>
                  <a:pt x="815405" y="576935"/>
                </a:cubicBezTo>
                <a:lnTo>
                  <a:pt x="856762" y="576935"/>
                </a:lnTo>
                <a:cubicBezTo>
                  <a:pt x="858778" y="576935"/>
                  <a:pt x="858802" y="576935"/>
                  <a:pt x="858802" y="578903"/>
                </a:cubicBezTo>
                <a:cubicBezTo>
                  <a:pt x="858802" y="592873"/>
                  <a:pt x="858802" y="606836"/>
                  <a:pt x="858802" y="620789"/>
                </a:cubicBezTo>
                <a:cubicBezTo>
                  <a:pt x="858802" y="622565"/>
                  <a:pt x="858802" y="622589"/>
                  <a:pt x="856882" y="622589"/>
                </a:cubicBezTo>
                <a:lnTo>
                  <a:pt x="815189" y="622589"/>
                </a:lnTo>
                <a:cubicBezTo>
                  <a:pt x="813124" y="622589"/>
                  <a:pt x="813076" y="622733"/>
                  <a:pt x="813076" y="620669"/>
                </a:cubicBezTo>
                <a:cubicBezTo>
                  <a:pt x="813141" y="606795"/>
                  <a:pt x="813172" y="592921"/>
                  <a:pt x="813172" y="579047"/>
                </a:cubicBezTo>
                <a:close/>
                <a:moveTo>
                  <a:pt x="813172" y="531714"/>
                </a:moveTo>
                <a:cubicBezTo>
                  <a:pt x="813172" y="529817"/>
                  <a:pt x="813172" y="529793"/>
                  <a:pt x="815285" y="529769"/>
                </a:cubicBezTo>
                <a:lnTo>
                  <a:pt x="856906" y="529769"/>
                </a:lnTo>
                <a:cubicBezTo>
                  <a:pt x="858778" y="529769"/>
                  <a:pt x="858802" y="529769"/>
                  <a:pt x="858802" y="531642"/>
                </a:cubicBezTo>
                <a:cubicBezTo>
                  <a:pt x="858802" y="545611"/>
                  <a:pt x="858802" y="559574"/>
                  <a:pt x="858802" y="573527"/>
                </a:cubicBezTo>
                <a:cubicBezTo>
                  <a:pt x="858802" y="575303"/>
                  <a:pt x="858802" y="575351"/>
                  <a:pt x="856882" y="575351"/>
                </a:cubicBezTo>
                <a:lnTo>
                  <a:pt x="815165" y="575351"/>
                </a:lnTo>
                <a:cubicBezTo>
                  <a:pt x="813148" y="575351"/>
                  <a:pt x="813100" y="575351"/>
                  <a:pt x="813100" y="573335"/>
                </a:cubicBezTo>
                <a:cubicBezTo>
                  <a:pt x="813148" y="559461"/>
                  <a:pt x="813172" y="545587"/>
                  <a:pt x="813172" y="531714"/>
                </a:cubicBezTo>
                <a:close/>
                <a:moveTo>
                  <a:pt x="858778" y="499670"/>
                </a:moveTo>
                <a:lnTo>
                  <a:pt x="858778" y="526073"/>
                </a:lnTo>
                <a:cubicBezTo>
                  <a:pt x="858778" y="528233"/>
                  <a:pt x="858778" y="528257"/>
                  <a:pt x="856642" y="528257"/>
                </a:cubicBezTo>
                <a:lnTo>
                  <a:pt x="814997" y="528257"/>
                </a:lnTo>
                <a:cubicBezTo>
                  <a:pt x="813148" y="528257"/>
                  <a:pt x="813100" y="528257"/>
                  <a:pt x="813100" y="526385"/>
                </a:cubicBezTo>
                <a:cubicBezTo>
                  <a:pt x="813100" y="512511"/>
                  <a:pt x="813100" y="498638"/>
                  <a:pt x="813100" y="484764"/>
                </a:cubicBezTo>
                <a:cubicBezTo>
                  <a:pt x="813100" y="482724"/>
                  <a:pt x="813100" y="482700"/>
                  <a:pt x="815381" y="482700"/>
                </a:cubicBezTo>
                <a:lnTo>
                  <a:pt x="849177" y="482700"/>
                </a:lnTo>
                <a:cubicBezTo>
                  <a:pt x="851817" y="482700"/>
                  <a:pt x="854457" y="482700"/>
                  <a:pt x="857074" y="482700"/>
                </a:cubicBezTo>
                <a:cubicBezTo>
                  <a:pt x="858466" y="482700"/>
                  <a:pt x="858874" y="483132"/>
                  <a:pt x="858850" y="484476"/>
                </a:cubicBezTo>
                <a:cubicBezTo>
                  <a:pt x="858778" y="489492"/>
                  <a:pt x="858778" y="494581"/>
                  <a:pt x="858778" y="499670"/>
                </a:cubicBezTo>
                <a:close/>
                <a:moveTo>
                  <a:pt x="858778" y="148674"/>
                </a:moveTo>
                <a:cubicBezTo>
                  <a:pt x="858778" y="150427"/>
                  <a:pt x="858778" y="150475"/>
                  <a:pt x="856858" y="150475"/>
                </a:cubicBezTo>
                <a:lnTo>
                  <a:pt x="815189" y="150475"/>
                </a:lnTo>
                <a:cubicBezTo>
                  <a:pt x="813124" y="150475"/>
                  <a:pt x="813076" y="150619"/>
                  <a:pt x="813076" y="148554"/>
                </a:cubicBezTo>
                <a:cubicBezTo>
                  <a:pt x="813076" y="134681"/>
                  <a:pt x="813076" y="120807"/>
                  <a:pt x="813076" y="106933"/>
                </a:cubicBezTo>
                <a:cubicBezTo>
                  <a:pt x="813076" y="105037"/>
                  <a:pt x="813076" y="104989"/>
                  <a:pt x="814877" y="104989"/>
                </a:cubicBezTo>
                <a:cubicBezTo>
                  <a:pt x="828942" y="104989"/>
                  <a:pt x="842984" y="104989"/>
                  <a:pt x="857026" y="104989"/>
                </a:cubicBezTo>
                <a:cubicBezTo>
                  <a:pt x="858490" y="104989"/>
                  <a:pt x="858754" y="105517"/>
                  <a:pt x="858754" y="106813"/>
                </a:cubicBezTo>
                <a:cubicBezTo>
                  <a:pt x="858778" y="120735"/>
                  <a:pt x="858778" y="134705"/>
                  <a:pt x="858778" y="148674"/>
                </a:cubicBezTo>
                <a:close/>
                <a:moveTo>
                  <a:pt x="813172" y="59527"/>
                </a:moveTo>
                <a:cubicBezTo>
                  <a:pt x="813172" y="57703"/>
                  <a:pt x="813172" y="57655"/>
                  <a:pt x="815093" y="57655"/>
                </a:cubicBezTo>
                <a:lnTo>
                  <a:pt x="856954" y="57655"/>
                </a:lnTo>
                <a:cubicBezTo>
                  <a:pt x="858778" y="57655"/>
                  <a:pt x="858802" y="57655"/>
                  <a:pt x="858802" y="59551"/>
                </a:cubicBezTo>
                <a:cubicBezTo>
                  <a:pt x="858802" y="73505"/>
                  <a:pt x="858802" y="87451"/>
                  <a:pt x="858802" y="101389"/>
                </a:cubicBezTo>
                <a:cubicBezTo>
                  <a:pt x="858802" y="103381"/>
                  <a:pt x="858802" y="103405"/>
                  <a:pt x="856786" y="103405"/>
                </a:cubicBezTo>
                <a:lnTo>
                  <a:pt x="815141" y="103405"/>
                </a:lnTo>
                <a:cubicBezTo>
                  <a:pt x="813148" y="103405"/>
                  <a:pt x="813100" y="103405"/>
                  <a:pt x="813100" y="101365"/>
                </a:cubicBezTo>
                <a:cubicBezTo>
                  <a:pt x="813148" y="87427"/>
                  <a:pt x="813172" y="73481"/>
                  <a:pt x="813172" y="59527"/>
                </a:cubicBezTo>
                <a:close/>
                <a:moveTo>
                  <a:pt x="814757" y="10489"/>
                </a:moveTo>
                <a:lnTo>
                  <a:pt x="856642" y="10489"/>
                </a:lnTo>
                <a:cubicBezTo>
                  <a:pt x="859042" y="10489"/>
                  <a:pt x="858826" y="10489"/>
                  <a:pt x="858826" y="12602"/>
                </a:cubicBezTo>
                <a:lnTo>
                  <a:pt x="858826" y="53719"/>
                </a:lnTo>
                <a:cubicBezTo>
                  <a:pt x="858826" y="56407"/>
                  <a:pt x="858826" y="56119"/>
                  <a:pt x="856426" y="56119"/>
                </a:cubicBezTo>
                <a:lnTo>
                  <a:pt x="815861" y="56119"/>
                </a:lnTo>
                <a:cubicBezTo>
                  <a:pt x="813244" y="56119"/>
                  <a:pt x="813220" y="56503"/>
                  <a:pt x="813220" y="53719"/>
                </a:cubicBezTo>
                <a:lnTo>
                  <a:pt x="813220" y="13010"/>
                </a:lnTo>
                <a:cubicBezTo>
                  <a:pt x="813244" y="12658"/>
                  <a:pt x="813244" y="12305"/>
                  <a:pt x="813220" y="11953"/>
                </a:cubicBezTo>
                <a:cubicBezTo>
                  <a:pt x="812980" y="10753"/>
                  <a:pt x="813604" y="10417"/>
                  <a:pt x="814685" y="10489"/>
                </a:cubicBezTo>
                <a:close/>
                <a:moveTo>
                  <a:pt x="813148" y="243318"/>
                </a:moveTo>
                <a:cubicBezTo>
                  <a:pt x="813148" y="242958"/>
                  <a:pt x="813148" y="242598"/>
                  <a:pt x="813148" y="242262"/>
                </a:cubicBezTo>
                <a:lnTo>
                  <a:pt x="813148" y="201769"/>
                </a:lnTo>
                <a:cubicBezTo>
                  <a:pt x="813148" y="199081"/>
                  <a:pt x="812956" y="199369"/>
                  <a:pt x="815549" y="199369"/>
                </a:cubicBezTo>
                <a:cubicBezTo>
                  <a:pt x="822317" y="199369"/>
                  <a:pt x="829062" y="199369"/>
                  <a:pt x="835831" y="199369"/>
                </a:cubicBezTo>
                <a:lnTo>
                  <a:pt x="856642" y="199369"/>
                </a:lnTo>
                <a:cubicBezTo>
                  <a:pt x="858850" y="199369"/>
                  <a:pt x="858850" y="199129"/>
                  <a:pt x="858850" y="201433"/>
                </a:cubicBezTo>
                <a:lnTo>
                  <a:pt x="858850" y="242790"/>
                </a:lnTo>
                <a:cubicBezTo>
                  <a:pt x="858850" y="244998"/>
                  <a:pt x="858850" y="245022"/>
                  <a:pt x="856450" y="245022"/>
                </a:cubicBezTo>
                <a:lnTo>
                  <a:pt x="815573" y="245022"/>
                </a:lnTo>
                <a:cubicBezTo>
                  <a:pt x="815213" y="245022"/>
                  <a:pt x="814877" y="245022"/>
                  <a:pt x="814517" y="245022"/>
                </a:cubicBezTo>
                <a:cubicBezTo>
                  <a:pt x="813340" y="245070"/>
                  <a:pt x="813004" y="244446"/>
                  <a:pt x="813172" y="243390"/>
                </a:cubicBezTo>
                <a:close/>
                <a:moveTo>
                  <a:pt x="819101" y="626357"/>
                </a:moveTo>
                <a:cubicBezTo>
                  <a:pt x="818067" y="626744"/>
                  <a:pt x="816955" y="626876"/>
                  <a:pt x="815861" y="626741"/>
                </a:cubicBezTo>
                <a:cubicBezTo>
                  <a:pt x="803571" y="626741"/>
                  <a:pt x="791282" y="626741"/>
                  <a:pt x="778992" y="626741"/>
                </a:cubicBezTo>
                <a:cubicBezTo>
                  <a:pt x="776064" y="626729"/>
                  <a:pt x="773215" y="625788"/>
                  <a:pt x="770855" y="624053"/>
                </a:cubicBezTo>
                <a:lnTo>
                  <a:pt x="783457" y="624053"/>
                </a:lnTo>
                <a:cubicBezTo>
                  <a:pt x="792218" y="624053"/>
                  <a:pt x="801003" y="624053"/>
                  <a:pt x="809860" y="624053"/>
                </a:cubicBezTo>
                <a:cubicBezTo>
                  <a:pt x="813014" y="624401"/>
                  <a:pt x="816103" y="625200"/>
                  <a:pt x="819029" y="626429"/>
                </a:cubicBezTo>
                <a:close/>
                <a:moveTo>
                  <a:pt x="811492" y="431453"/>
                </a:moveTo>
                <a:cubicBezTo>
                  <a:pt x="811492" y="433710"/>
                  <a:pt x="811492" y="433734"/>
                  <a:pt x="809092" y="433734"/>
                </a:cubicBezTo>
                <a:lnTo>
                  <a:pt x="768071" y="433734"/>
                </a:lnTo>
                <a:cubicBezTo>
                  <a:pt x="765958" y="433734"/>
                  <a:pt x="765935" y="433734"/>
                  <a:pt x="765935" y="431573"/>
                </a:cubicBezTo>
                <a:cubicBezTo>
                  <a:pt x="765935" y="417796"/>
                  <a:pt x="765935" y="404018"/>
                  <a:pt x="765935" y="390240"/>
                </a:cubicBezTo>
                <a:cubicBezTo>
                  <a:pt x="765935" y="388104"/>
                  <a:pt x="765935" y="388080"/>
                  <a:pt x="768095" y="388080"/>
                </a:cubicBezTo>
                <a:lnTo>
                  <a:pt x="809428" y="388080"/>
                </a:lnTo>
                <a:cubicBezTo>
                  <a:pt x="811444" y="388080"/>
                  <a:pt x="811492" y="388080"/>
                  <a:pt x="811492" y="390120"/>
                </a:cubicBezTo>
                <a:cubicBezTo>
                  <a:pt x="811492" y="397129"/>
                  <a:pt x="811492" y="404162"/>
                  <a:pt x="811492" y="411171"/>
                </a:cubicBezTo>
                <a:cubicBezTo>
                  <a:pt x="811492" y="418180"/>
                  <a:pt x="811516" y="424732"/>
                  <a:pt x="811492" y="431453"/>
                </a:cubicBezTo>
                <a:close/>
                <a:moveTo>
                  <a:pt x="811492" y="437262"/>
                </a:moveTo>
                <a:lnTo>
                  <a:pt x="811492" y="478883"/>
                </a:lnTo>
                <a:cubicBezTo>
                  <a:pt x="811492" y="480923"/>
                  <a:pt x="811492" y="480971"/>
                  <a:pt x="809500" y="480971"/>
                </a:cubicBezTo>
                <a:lnTo>
                  <a:pt x="767879" y="480971"/>
                </a:lnTo>
                <a:cubicBezTo>
                  <a:pt x="765958" y="480971"/>
                  <a:pt x="765935" y="480971"/>
                  <a:pt x="765935" y="478859"/>
                </a:cubicBezTo>
                <a:cubicBezTo>
                  <a:pt x="765935" y="465081"/>
                  <a:pt x="765935" y="451296"/>
                  <a:pt x="765935" y="437502"/>
                </a:cubicBezTo>
                <a:cubicBezTo>
                  <a:pt x="765935" y="435366"/>
                  <a:pt x="765935" y="435342"/>
                  <a:pt x="768023" y="435318"/>
                </a:cubicBezTo>
                <a:lnTo>
                  <a:pt x="809380" y="435318"/>
                </a:lnTo>
                <a:cubicBezTo>
                  <a:pt x="811492" y="435366"/>
                  <a:pt x="811492" y="435270"/>
                  <a:pt x="811492" y="437310"/>
                </a:cubicBezTo>
                <a:close/>
                <a:moveTo>
                  <a:pt x="811492" y="384599"/>
                </a:moveTo>
                <a:cubicBezTo>
                  <a:pt x="811492" y="386448"/>
                  <a:pt x="811492" y="386472"/>
                  <a:pt x="809620" y="386472"/>
                </a:cubicBezTo>
                <a:lnTo>
                  <a:pt x="767807" y="386472"/>
                </a:lnTo>
                <a:cubicBezTo>
                  <a:pt x="765958" y="386472"/>
                  <a:pt x="765935" y="386472"/>
                  <a:pt x="765935" y="384599"/>
                </a:cubicBezTo>
                <a:cubicBezTo>
                  <a:pt x="765935" y="370654"/>
                  <a:pt x="765935" y="356708"/>
                  <a:pt x="765935" y="342762"/>
                </a:cubicBezTo>
                <a:cubicBezTo>
                  <a:pt x="765935" y="341394"/>
                  <a:pt x="766319" y="340962"/>
                  <a:pt x="767711" y="340986"/>
                </a:cubicBezTo>
                <a:cubicBezTo>
                  <a:pt x="781728" y="340986"/>
                  <a:pt x="795753" y="340986"/>
                  <a:pt x="809788" y="340986"/>
                </a:cubicBezTo>
                <a:cubicBezTo>
                  <a:pt x="811204" y="340986"/>
                  <a:pt x="811564" y="341442"/>
                  <a:pt x="811564" y="342786"/>
                </a:cubicBezTo>
                <a:cubicBezTo>
                  <a:pt x="811516" y="356756"/>
                  <a:pt x="811492" y="370709"/>
                  <a:pt x="811492" y="384647"/>
                </a:cubicBezTo>
                <a:close/>
                <a:moveTo>
                  <a:pt x="765382" y="295789"/>
                </a:moveTo>
                <a:cubicBezTo>
                  <a:pt x="765382" y="295044"/>
                  <a:pt x="765238" y="294204"/>
                  <a:pt x="765983" y="293652"/>
                </a:cubicBezTo>
                <a:cubicBezTo>
                  <a:pt x="766727" y="293100"/>
                  <a:pt x="767543" y="293076"/>
                  <a:pt x="768383" y="293076"/>
                </a:cubicBezTo>
                <a:cubicBezTo>
                  <a:pt x="781856" y="293076"/>
                  <a:pt x="795314" y="293076"/>
                  <a:pt x="808756" y="293076"/>
                </a:cubicBezTo>
                <a:cubicBezTo>
                  <a:pt x="809620" y="293076"/>
                  <a:pt x="810532" y="292860"/>
                  <a:pt x="811156" y="293580"/>
                </a:cubicBezTo>
                <a:cubicBezTo>
                  <a:pt x="811447" y="294411"/>
                  <a:pt x="811538" y="295299"/>
                  <a:pt x="811420" y="296173"/>
                </a:cubicBezTo>
                <a:lnTo>
                  <a:pt x="811420" y="336714"/>
                </a:lnTo>
                <a:cubicBezTo>
                  <a:pt x="811420" y="337218"/>
                  <a:pt x="811420" y="337746"/>
                  <a:pt x="811420" y="338274"/>
                </a:cubicBezTo>
                <a:cubicBezTo>
                  <a:pt x="811420" y="338802"/>
                  <a:pt x="810988" y="339354"/>
                  <a:pt x="810268" y="339354"/>
                </a:cubicBezTo>
                <a:cubicBezTo>
                  <a:pt x="809548" y="339354"/>
                  <a:pt x="809020" y="339354"/>
                  <a:pt x="808420" y="339354"/>
                </a:cubicBezTo>
                <a:lnTo>
                  <a:pt x="766103" y="339354"/>
                </a:lnTo>
                <a:cubicBezTo>
                  <a:pt x="765238" y="338874"/>
                  <a:pt x="765406" y="338034"/>
                  <a:pt x="765382" y="337266"/>
                </a:cubicBezTo>
                <a:close/>
                <a:moveTo>
                  <a:pt x="811300" y="292236"/>
                </a:moveTo>
                <a:cubicBezTo>
                  <a:pt x="810453" y="292704"/>
                  <a:pt x="809469" y="292865"/>
                  <a:pt x="808516" y="292692"/>
                </a:cubicBezTo>
                <a:lnTo>
                  <a:pt x="768623" y="292692"/>
                </a:lnTo>
                <a:cubicBezTo>
                  <a:pt x="767668" y="292863"/>
                  <a:pt x="766681" y="292692"/>
                  <a:pt x="765839" y="292212"/>
                </a:cubicBezTo>
                <a:cubicBezTo>
                  <a:pt x="765378" y="291362"/>
                  <a:pt x="765217" y="290381"/>
                  <a:pt x="765382" y="289428"/>
                </a:cubicBezTo>
                <a:cubicBezTo>
                  <a:pt x="765382" y="276161"/>
                  <a:pt x="765382" y="262873"/>
                  <a:pt x="765382" y="249559"/>
                </a:cubicBezTo>
                <a:cubicBezTo>
                  <a:pt x="765200" y="248608"/>
                  <a:pt x="765351" y="247624"/>
                  <a:pt x="765814" y="246774"/>
                </a:cubicBezTo>
                <a:lnTo>
                  <a:pt x="765814" y="246774"/>
                </a:lnTo>
                <a:cubicBezTo>
                  <a:pt x="766511" y="246030"/>
                  <a:pt x="767447" y="246246"/>
                  <a:pt x="768215" y="246246"/>
                </a:cubicBezTo>
                <a:cubicBezTo>
                  <a:pt x="781824" y="246246"/>
                  <a:pt x="795434" y="246246"/>
                  <a:pt x="809020" y="246246"/>
                </a:cubicBezTo>
                <a:cubicBezTo>
                  <a:pt x="811588" y="246246"/>
                  <a:pt x="811684" y="246246"/>
                  <a:pt x="811684" y="248911"/>
                </a:cubicBezTo>
                <a:cubicBezTo>
                  <a:pt x="811684" y="262513"/>
                  <a:pt x="811684" y="276113"/>
                  <a:pt x="811684" y="289716"/>
                </a:cubicBezTo>
                <a:cubicBezTo>
                  <a:pt x="811828" y="290580"/>
                  <a:pt x="812044" y="291516"/>
                  <a:pt x="811300" y="292236"/>
                </a:cubicBezTo>
                <a:close/>
                <a:moveTo>
                  <a:pt x="811492" y="195840"/>
                </a:moveTo>
                <a:cubicBezTo>
                  <a:pt x="811492" y="197688"/>
                  <a:pt x="811492" y="197736"/>
                  <a:pt x="809572" y="197736"/>
                </a:cubicBezTo>
                <a:cubicBezTo>
                  <a:pt x="795602" y="197736"/>
                  <a:pt x="781656" y="197736"/>
                  <a:pt x="767711" y="197736"/>
                </a:cubicBezTo>
                <a:cubicBezTo>
                  <a:pt x="766343" y="197736"/>
                  <a:pt x="765886" y="197328"/>
                  <a:pt x="765886" y="195936"/>
                </a:cubicBezTo>
                <a:cubicBezTo>
                  <a:pt x="765886" y="188927"/>
                  <a:pt x="765886" y="181894"/>
                  <a:pt x="765886" y="174886"/>
                </a:cubicBezTo>
                <a:cubicBezTo>
                  <a:pt x="765886" y="167877"/>
                  <a:pt x="765886" y="161012"/>
                  <a:pt x="765886" y="154075"/>
                </a:cubicBezTo>
                <a:cubicBezTo>
                  <a:pt x="765886" y="152083"/>
                  <a:pt x="765886" y="152035"/>
                  <a:pt x="767903" y="152035"/>
                </a:cubicBezTo>
                <a:lnTo>
                  <a:pt x="809500" y="152035"/>
                </a:lnTo>
                <a:cubicBezTo>
                  <a:pt x="811372" y="152035"/>
                  <a:pt x="811444" y="152035"/>
                  <a:pt x="811444" y="153931"/>
                </a:cubicBezTo>
                <a:close/>
                <a:moveTo>
                  <a:pt x="811492" y="201265"/>
                </a:moveTo>
                <a:lnTo>
                  <a:pt x="811492" y="242886"/>
                </a:lnTo>
                <a:cubicBezTo>
                  <a:pt x="811492" y="244926"/>
                  <a:pt x="811492" y="244974"/>
                  <a:pt x="809500" y="244974"/>
                </a:cubicBezTo>
                <a:cubicBezTo>
                  <a:pt x="795626" y="244974"/>
                  <a:pt x="781752" y="244974"/>
                  <a:pt x="767879" y="244974"/>
                </a:cubicBezTo>
                <a:cubicBezTo>
                  <a:pt x="765958" y="244974"/>
                  <a:pt x="765935" y="244974"/>
                  <a:pt x="765935" y="242886"/>
                </a:cubicBezTo>
                <a:cubicBezTo>
                  <a:pt x="765935" y="229092"/>
                  <a:pt x="765935" y="215307"/>
                  <a:pt x="765935" y="201529"/>
                </a:cubicBezTo>
                <a:cubicBezTo>
                  <a:pt x="765935" y="199369"/>
                  <a:pt x="765935" y="199345"/>
                  <a:pt x="768023" y="199345"/>
                </a:cubicBezTo>
                <a:cubicBezTo>
                  <a:pt x="774960" y="199345"/>
                  <a:pt x="781896" y="199345"/>
                  <a:pt x="788833" y="199345"/>
                </a:cubicBezTo>
                <a:lnTo>
                  <a:pt x="809380" y="199345"/>
                </a:lnTo>
                <a:cubicBezTo>
                  <a:pt x="811492" y="199297"/>
                  <a:pt x="811492" y="199201"/>
                  <a:pt x="811492" y="201241"/>
                </a:cubicBezTo>
                <a:close/>
                <a:moveTo>
                  <a:pt x="811492" y="148458"/>
                </a:moveTo>
                <a:cubicBezTo>
                  <a:pt x="811492" y="150355"/>
                  <a:pt x="811492" y="150403"/>
                  <a:pt x="809668" y="150403"/>
                </a:cubicBezTo>
                <a:lnTo>
                  <a:pt x="767855" y="150403"/>
                </a:lnTo>
                <a:cubicBezTo>
                  <a:pt x="765958" y="150403"/>
                  <a:pt x="765935" y="150403"/>
                  <a:pt x="765935" y="148554"/>
                </a:cubicBezTo>
                <a:cubicBezTo>
                  <a:pt x="765935" y="134609"/>
                  <a:pt x="765935" y="120687"/>
                  <a:pt x="765935" y="106741"/>
                </a:cubicBezTo>
                <a:cubicBezTo>
                  <a:pt x="765935" y="105445"/>
                  <a:pt x="766175" y="104893"/>
                  <a:pt x="767639" y="104893"/>
                </a:cubicBezTo>
                <a:cubicBezTo>
                  <a:pt x="781656" y="104893"/>
                  <a:pt x="795698" y="104893"/>
                  <a:pt x="809716" y="104893"/>
                </a:cubicBezTo>
                <a:cubicBezTo>
                  <a:pt x="811468" y="104893"/>
                  <a:pt x="811516" y="104893"/>
                  <a:pt x="811516" y="106861"/>
                </a:cubicBezTo>
                <a:cubicBezTo>
                  <a:pt x="811516" y="113894"/>
                  <a:pt x="811516" y="120903"/>
                  <a:pt x="811516" y="127912"/>
                </a:cubicBezTo>
                <a:cubicBezTo>
                  <a:pt x="811516" y="134921"/>
                  <a:pt x="811516" y="141689"/>
                  <a:pt x="811492" y="148530"/>
                </a:cubicBezTo>
                <a:close/>
                <a:moveTo>
                  <a:pt x="811492" y="60175"/>
                </a:moveTo>
                <a:lnTo>
                  <a:pt x="811492" y="100764"/>
                </a:lnTo>
                <a:cubicBezTo>
                  <a:pt x="811492" y="101293"/>
                  <a:pt x="811492" y="101821"/>
                  <a:pt x="811492" y="102349"/>
                </a:cubicBezTo>
                <a:cubicBezTo>
                  <a:pt x="811492" y="102877"/>
                  <a:pt x="811060" y="103429"/>
                  <a:pt x="810340" y="103405"/>
                </a:cubicBezTo>
                <a:lnTo>
                  <a:pt x="766103" y="103405"/>
                </a:lnTo>
                <a:cubicBezTo>
                  <a:pt x="765238" y="102925"/>
                  <a:pt x="765406" y="102061"/>
                  <a:pt x="765382" y="101293"/>
                </a:cubicBezTo>
                <a:lnTo>
                  <a:pt x="765382" y="59863"/>
                </a:lnTo>
                <a:cubicBezTo>
                  <a:pt x="765382" y="59095"/>
                  <a:pt x="765238" y="58279"/>
                  <a:pt x="765983" y="57727"/>
                </a:cubicBezTo>
                <a:cubicBezTo>
                  <a:pt x="766727" y="57175"/>
                  <a:pt x="767543" y="57127"/>
                  <a:pt x="768383" y="57127"/>
                </a:cubicBezTo>
                <a:lnTo>
                  <a:pt x="808756" y="57127"/>
                </a:lnTo>
                <a:cubicBezTo>
                  <a:pt x="809620" y="57127"/>
                  <a:pt x="810532" y="56935"/>
                  <a:pt x="811156" y="57655"/>
                </a:cubicBezTo>
                <a:cubicBezTo>
                  <a:pt x="811471" y="58481"/>
                  <a:pt x="811586" y="59369"/>
                  <a:pt x="811492" y="60247"/>
                </a:cubicBezTo>
                <a:close/>
                <a:moveTo>
                  <a:pt x="765886" y="10633"/>
                </a:moveTo>
                <a:lnTo>
                  <a:pt x="765886" y="10633"/>
                </a:lnTo>
                <a:cubicBezTo>
                  <a:pt x="766583" y="9889"/>
                  <a:pt x="767519" y="10081"/>
                  <a:pt x="768287" y="10081"/>
                </a:cubicBezTo>
                <a:lnTo>
                  <a:pt x="809092" y="10081"/>
                </a:lnTo>
                <a:cubicBezTo>
                  <a:pt x="811660" y="10081"/>
                  <a:pt x="811756" y="10081"/>
                  <a:pt x="811756" y="12770"/>
                </a:cubicBezTo>
                <a:cubicBezTo>
                  <a:pt x="811756" y="26371"/>
                  <a:pt x="811756" y="39973"/>
                  <a:pt x="811756" y="53575"/>
                </a:cubicBezTo>
                <a:cubicBezTo>
                  <a:pt x="811756" y="54439"/>
                  <a:pt x="811972" y="55351"/>
                  <a:pt x="811228" y="55975"/>
                </a:cubicBezTo>
                <a:cubicBezTo>
                  <a:pt x="810381" y="56445"/>
                  <a:pt x="809397" y="56606"/>
                  <a:pt x="808444" y="56431"/>
                </a:cubicBezTo>
                <a:lnTo>
                  <a:pt x="768647" y="56431"/>
                </a:lnTo>
                <a:cubicBezTo>
                  <a:pt x="767696" y="56602"/>
                  <a:pt x="766717" y="56450"/>
                  <a:pt x="765863" y="55999"/>
                </a:cubicBezTo>
                <a:lnTo>
                  <a:pt x="765863" y="55999"/>
                </a:lnTo>
                <a:cubicBezTo>
                  <a:pt x="765385" y="55155"/>
                  <a:pt x="765214" y="54170"/>
                  <a:pt x="765382" y="53215"/>
                </a:cubicBezTo>
                <a:cubicBezTo>
                  <a:pt x="765382" y="39917"/>
                  <a:pt x="765382" y="26619"/>
                  <a:pt x="765382" y="13322"/>
                </a:cubicBezTo>
                <a:cubicBezTo>
                  <a:pt x="765243" y="12423"/>
                  <a:pt x="765404" y="11504"/>
                  <a:pt x="765839" y="10705"/>
                </a:cubicBezTo>
                <a:close/>
                <a:moveTo>
                  <a:pt x="765886" y="482748"/>
                </a:moveTo>
                <a:lnTo>
                  <a:pt x="765886" y="482748"/>
                </a:lnTo>
                <a:cubicBezTo>
                  <a:pt x="766583" y="482003"/>
                  <a:pt x="767519" y="482219"/>
                  <a:pt x="768287" y="482219"/>
                </a:cubicBezTo>
                <a:cubicBezTo>
                  <a:pt x="781904" y="482219"/>
                  <a:pt x="795506" y="482219"/>
                  <a:pt x="809092" y="482219"/>
                </a:cubicBezTo>
                <a:cubicBezTo>
                  <a:pt x="811660" y="482219"/>
                  <a:pt x="811756" y="482219"/>
                  <a:pt x="811756" y="484884"/>
                </a:cubicBezTo>
                <a:cubicBezTo>
                  <a:pt x="811756" y="498501"/>
                  <a:pt x="811756" y="512103"/>
                  <a:pt x="811756" y="525689"/>
                </a:cubicBezTo>
                <a:cubicBezTo>
                  <a:pt x="811756" y="526553"/>
                  <a:pt x="811972" y="527465"/>
                  <a:pt x="811228" y="528089"/>
                </a:cubicBezTo>
                <a:cubicBezTo>
                  <a:pt x="810378" y="528552"/>
                  <a:pt x="809394" y="528706"/>
                  <a:pt x="808444" y="528521"/>
                </a:cubicBezTo>
                <a:lnTo>
                  <a:pt x="768647" y="528521"/>
                </a:lnTo>
                <a:cubicBezTo>
                  <a:pt x="767696" y="528692"/>
                  <a:pt x="766717" y="528540"/>
                  <a:pt x="765863" y="528089"/>
                </a:cubicBezTo>
                <a:lnTo>
                  <a:pt x="765863" y="528089"/>
                </a:lnTo>
                <a:cubicBezTo>
                  <a:pt x="765385" y="527244"/>
                  <a:pt x="765214" y="526260"/>
                  <a:pt x="765382" y="525305"/>
                </a:cubicBezTo>
                <a:cubicBezTo>
                  <a:pt x="765382" y="512007"/>
                  <a:pt x="765382" y="498710"/>
                  <a:pt x="765382" y="485412"/>
                </a:cubicBezTo>
                <a:cubicBezTo>
                  <a:pt x="765250" y="484521"/>
                  <a:pt x="765409" y="483612"/>
                  <a:pt x="765839" y="482820"/>
                </a:cubicBezTo>
                <a:close/>
                <a:moveTo>
                  <a:pt x="764470" y="575063"/>
                </a:moveTo>
                <a:lnTo>
                  <a:pt x="764470" y="575063"/>
                </a:lnTo>
                <a:cubicBezTo>
                  <a:pt x="763774" y="575807"/>
                  <a:pt x="762838" y="575615"/>
                  <a:pt x="762070" y="575615"/>
                </a:cubicBezTo>
                <a:lnTo>
                  <a:pt x="721265" y="575615"/>
                </a:lnTo>
                <a:cubicBezTo>
                  <a:pt x="718697" y="575615"/>
                  <a:pt x="718601" y="575615"/>
                  <a:pt x="718601" y="572927"/>
                </a:cubicBezTo>
                <a:cubicBezTo>
                  <a:pt x="718601" y="559324"/>
                  <a:pt x="718601" y="545724"/>
                  <a:pt x="718601" y="532122"/>
                </a:cubicBezTo>
                <a:cubicBezTo>
                  <a:pt x="718601" y="531282"/>
                  <a:pt x="718385" y="530345"/>
                  <a:pt x="719129" y="529721"/>
                </a:cubicBezTo>
                <a:cubicBezTo>
                  <a:pt x="719976" y="529253"/>
                  <a:pt x="720960" y="529092"/>
                  <a:pt x="721913" y="529265"/>
                </a:cubicBezTo>
                <a:lnTo>
                  <a:pt x="761806" y="529265"/>
                </a:lnTo>
                <a:cubicBezTo>
                  <a:pt x="762759" y="529100"/>
                  <a:pt x="763741" y="529261"/>
                  <a:pt x="764590" y="529721"/>
                </a:cubicBezTo>
                <a:cubicBezTo>
                  <a:pt x="765049" y="530581"/>
                  <a:pt x="765210" y="531570"/>
                  <a:pt x="765046" y="532530"/>
                </a:cubicBezTo>
                <a:lnTo>
                  <a:pt x="765046" y="572375"/>
                </a:lnTo>
                <a:cubicBezTo>
                  <a:pt x="765169" y="573340"/>
                  <a:pt x="764948" y="574316"/>
                  <a:pt x="764422" y="575135"/>
                </a:cubicBezTo>
                <a:close/>
                <a:moveTo>
                  <a:pt x="718433" y="12842"/>
                </a:moveTo>
                <a:cubicBezTo>
                  <a:pt x="718433" y="10273"/>
                  <a:pt x="718433" y="10153"/>
                  <a:pt x="721097" y="10153"/>
                </a:cubicBezTo>
                <a:lnTo>
                  <a:pt x="761902" y="10153"/>
                </a:lnTo>
                <a:cubicBezTo>
                  <a:pt x="762742" y="10153"/>
                  <a:pt x="763678" y="9961"/>
                  <a:pt x="764302" y="10705"/>
                </a:cubicBezTo>
                <a:cubicBezTo>
                  <a:pt x="764773" y="11552"/>
                  <a:pt x="764934" y="12537"/>
                  <a:pt x="764758" y="13490"/>
                </a:cubicBezTo>
                <a:lnTo>
                  <a:pt x="764758" y="53383"/>
                </a:lnTo>
                <a:cubicBezTo>
                  <a:pt x="764926" y="54338"/>
                  <a:pt x="764756" y="55323"/>
                  <a:pt x="764278" y="56167"/>
                </a:cubicBezTo>
                <a:cubicBezTo>
                  <a:pt x="763424" y="56618"/>
                  <a:pt x="762444" y="56770"/>
                  <a:pt x="761494" y="56599"/>
                </a:cubicBezTo>
                <a:lnTo>
                  <a:pt x="721745" y="56599"/>
                </a:lnTo>
                <a:cubicBezTo>
                  <a:pt x="720792" y="56785"/>
                  <a:pt x="719803" y="56623"/>
                  <a:pt x="718961" y="56143"/>
                </a:cubicBezTo>
                <a:lnTo>
                  <a:pt x="718961" y="56143"/>
                </a:lnTo>
                <a:cubicBezTo>
                  <a:pt x="718217" y="55447"/>
                  <a:pt x="718433" y="54535"/>
                  <a:pt x="718433" y="53743"/>
                </a:cubicBezTo>
                <a:cubicBezTo>
                  <a:pt x="718416" y="40093"/>
                  <a:pt x="718416" y="26459"/>
                  <a:pt x="718433" y="12842"/>
                </a:cubicBezTo>
                <a:close/>
                <a:moveTo>
                  <a:pt x="764326" y="195552"/>
                </a:moveTo>
                <a:cubicBezTo>
                  <a:pt x="764326" y="197688"/>
                  <a:pt x="764326" y="197712"/>
                  <a:pt x="762190" y="197712"/>
                </a:cubicBezTo>
                <a:lnTo>
                  <a:pt x="720833" y="197712"/>
                </a:lnTo>
                <a:cubicBezTo>
                  <a:pt x="718817" y="197712"/>
                  <a:pt x="718769" y="197712"/>
                  <a:pt x="718769" y="195696"/>
                </a:cubicBezTo>
                <a:lnTo>
                  <a:pt x="718769" y="154099"/>
                </a:lnTo>
                <a:cubicBezTo>
                  <a:pt x="718769" y="152107"/>
                  <a:pt x="718769" y="152059"/>
                  <a:pt x="720833" y="152059"/>
                </a:cubicBezTo>
                <a:lnTo>
                  <a:pt x="762430" y="152059"/>
                </a:lnTo>
                <a:cubicBezTo>
                  <a:pt x="764278" y="152059"/>
                  <a:pt x="764326" y="152059"/>
                  <a:pt x="764326" y="153955"/>
                </a:cubicBezTo>
                <a:cubicBezTo>
                  <a:pt x="764326" y="160964"/>
                  <a:pt x="764326" y="167989"/>
                  <a:pt x="764326" y="175030"/>
                </a:cubicBezTo>
                <a:cubicBezTo>
                  <a:pt x="764326" y="182070"/>
                  <a:pt x="764326" y="188911"/>
                  <a:pt x="764326" y="195552"/>
                </a:cubicBezTo>
                <a:close/>
                <a:moveTo>
                  <a:pt x="721121" y="199321"/>
                </a:moveTo>
                <a:cubicBezTo>
                  <a:pt x="727962" y="199321"/>
                  <a:pt x="734803" y="199321"/>
                  <a:pt x="741668" y="199321"/>
                </a:cubicBezTo>
                <a:cubicBezTo>
                  <a:pt x="748532" y="199321"/>
                  <a:pt x="755349" y="199321"/>
                  <a:pt x="762214" y="199321"/>
                </a:cubicBezTo>
                <a:cubicBezTo>
                  <a:pt x="764278" y="199321"/>
                  <a:pt x="764302" y="199321"/>
                  <a:pt x="764302" y="201505"/>
                </a:cubicBezTo>
                <a:cubicBezTo>
                  <a:pt x="764302" y="215187"/>
                  <a:pt x="764302" y="228884"/>
                  <a:pt x="764302" y="242598"/>
                </a:cubicBezTo>
                <a:cubicBezTo>
                  <a:pt x="764302" y="244998"/>
                  <a:pt x="764302" y="244998"/>
                  <a:pt x="762094" y="244998"/>
                </a:cubicBezTo>
                <a:lnTo>
                  <a:pt x="721025" y="244998"/>
                </a:lnTo>
                <a:cubicBezTo>
                  <a:pt x="718793" y="244998"/>
                  <a:pt x="718769" y="244998"/>
                  <a:pt x="718769" y="242598"/>
                </a:cubicBezTo>
                <a:lnTo>
                  <a:pt x="718769" y="201505"/>
                </a:lnTo>
                <a:cubicBezTo>
                  <a:pt x="718769" y="199081"/>
                  <a:pt x="718673" y="199321"/>
                  <a:pt x="721145" y="199321"/>
                </a:cubicBezTo>
                <a:close/>
                <a:moveTo>
                  <a:pt x="764326" y="127720"/>
                </a:moveTo>
                <a:cubicBezTo>
                  <a:pt x="764326" y="134553"/>
                  <a:pt x="764326" y="141394"/>
                  <a:pt x="764326" y="148242"/>
                </a:cubicBezTo>
                <a:cubicBezTo>
                  <a:pt x="764326" y="150427"/>
                  <a:pt x="764326" y="150475"/>
                  <a:pt x="762286" y="150475"/>
                </a:cubicBezTo>
                <a:lnTo>
                  <a:pt x="720713" y="150475"/>
                </a:lnTo>
                <a:cubicBezTo>
                  <a:pt x="718793" y="150475"/>
                  <a:pt x="718769" y="150475"/>
                  <a:pt x="718769" y="148386"/>
                </a:cubicBezTo>
                <a:lnTo>
                  <a:pt x="718769" y="107101"/>
                </a:lnTo>
                <a:cubicBezTo>
                  <a:pt x="718769" y="105013"/>
                  <a:pt x="718769" y="104989"/>
                  <a:pt x="720953" y="104989"/>
                </a:cubicBezTo>
                <a:lnTo>
                  <a:pt x="761998" y="104989"/>
                </a:lnTo>
                <a:cubicBezTo>
                  <a:pt x="764686" y="104989"/>
                  <a:pt x="764398" y="104989"/>
                  <a:pt x="764398" y="107389"/>
                </a:cubicBezTo>
                <a:cubicBezTo>
                  <a:pt x="764382" y="114206"/>
                  <a:pt x="764367" y="120983"/>
                  <a:pt x="764350" y="127720"/>
                </a:cubicBezTo>
                <a:close/>
                <a:moveTo>
                  <a:pt x="723113" y="103405"/>
                </a:moveTo>
                <a:lnTo>
                  <a:pt x="721529" y="103405"/>
                </a:lnTo>
                <a:cubicBezTo>
                  <a:pt x="718841" y="103405"/>
                  <a:pt x="718745" y="103837"/>
                  <a:pt x="718769" y="100764"/>
                </a:cubicBezTo>
                <a:lnTo>
                  <a:pt x="718769" y="60511"/>
                </a:lnTo>
                <a:cubicBezTo>
                  <a:pt x="718639" y="59552"/>
                  <a:pt x="718730" y="58575"/>
                  <a:pt x="719033" y="57655"/>
                </a:cubicBezTo>
                <a:cubicBezTo>
                  <a:pt x="719729" y="56935"/>
                  <a:pt x="720641" y="57127"/>
                  <a:pt x="721433" y="57127"/>
                </a:cubicBezTo>
                <a:lnTo>
                  <a:pt x="761806" y="57127"/>
                </a:lnTo>
                <a:cubicBezTo>
                  <a:pt x="762646" y="57127"/>
                  <a:pt x="763558" y="56911"/>
                  <a:pt x="764206" y="57727"/>
                </a:cubicBezTo>
                <a:cubicBezTo>
                  <a:pt x="764854" y="58543"/>
                  <a:pt x="764782" y="59287"/>
                  <a:pt x="764806" y="60127"/>
                </a:cubicBezTo>
                <a:cubicBezTo>
                  <a:pt x="764806" y="73761"/>
                  <a:pt x="764806" y="87403"/>
                  <a:pt x="764806" y="101052"/>
                </a:cubicBezTo>
                <a:cubicBezTo>
                  <a:pt x="764806" y="101893"/>
                  <a:pt x="765070" y="102853"/>
                  <a:pt x="764110" y="103453"/>
                </a:cubicBezTo>
                <a:close/>
                <a:moveTo>
                  <a:pt x="718313" y="289740"/>
                </a:moveTo>
                <a:cubicBezTo>
                  <a:pt x="718313" y="276137"/>
                  <a:pt x="718313" y="262537"/>
                  <a:pt x="718313" y="248935"/>
                </a:cubicBezTo>
                <a:cubicBezTo>
                  <a:pt x="718313" y="246366"/>
                  <a:pt x="718313" y="246270"/>
                  <a:pt x="720977" y="246270"/>
                </a:cubicBezTo>
                <a:cubicBezTo>
                  <a:pt x="734587" y="246270"/>
                  <a:pt x="748196" y="246270"/>
                  <a:pt x="761782" y="246270"/>
                </a:cubicBezTo>
                <a:cubicBezTo>
                  <a:pt x="762622" y="246270"/>
                  <a:pt x="763558" y="246054"/>
                  <a:pt x="764182" y="246798"/>
                </a:cubicBezTo>
                <a:cubicBezTo>
                  <a:pt x="764650" y="247646"/>
                  <a:pt x="764811" y="248630"/>
                  <a:pt x="764638" y="249583"/>
                </a:cubicBezTo>
                <a:lnTo>
                  <a:pt x="764638" y="289452"/>
                </a:lnTo>
                <a:cubicBezTo>
                  <a:pt x="764802" y="290405"/>
                  <a:pt x="764641" y="291384"/>
                  <a:pt x="764182" y="292236"/>
                </a:cubicBezTo>
                <a:lnTo>
                  <a:pt x="764182" y="292236"/>
                </a:lnTo>
                <a:cubicBezTo>
                  <a:pt x="763340" y="292716"/>
                  <a:pt x="762353" y="292887"/>
                  <a:pt x="761398" y="292716"/>
                </a:cubicBezTo>
                <a:lnTo>
                  <a:pt x="721745" y="292716"/>
                </a:lnTo>
                <a:cubicBezTo>
                  <a:pt x="720792" y="292889"/>
                  <a:pt x="719808" y="292728"/>
                  <a:pt x="718961" y="292260"/>
                </a:cubicBezTo>
                <a:lnTo>
                  <a:pt x="718961" y="292260"/>
                </a:lnTo>
                <a:cubicBezTo>
                  <a:pt x="718217" y="291516"/>
                  <a:pt x="718433" y="290580"/>
                  <a:pt x="718433" y="289836"/>
                </a:cubicBezTo>
                <a:close/>
                <a:moveTo>
                  <a:pt x="718649" y="478379"/>
                </a:moveTo>
                <a:lnTo>
                  <a:pt x="718649" y="437574"/>
                </a:lnTo>
                <a:cubicBezTo>
                  <a:pt x="718649" y="435174"/>
                  <a:pt x="718649" y="435390"/>
                  <a:pt x="720761" y="435390"/>
                </a:cubicBezTo>
                <a:lnTo>
                  <a:pt x="761854" y="435390"/>
                </a:lnTo>
                <a:cubicBezTo>
                  <a:pt x="764542" y="435390"/>
                  <a:pt x="764254" y="435390"/>
                  <a:pt x="764254" y="437790"/>
                </a:cubicBezTo>
                <a:cubicBezTo>
                  <a:pt x="764254" y="451296"/>
                  <a:pt x="764254" y="464817"/>
                  <a:pt x="764254" y="478355"/>
                </a:cubicBezTo>
                <a:cubicBezTo>
                  <a:pt x="764254" y="480971"/>
                  <a:pt x="764662" y="480971"/>
                  <a:pt x="761854" y="480971"/>
                </a:cubicBezTo>
                <a:lnTo>
                  <a:pt x="721289" y="480971"/>
                </a:lnTo>
                <a:cubicBezTo>
                  <a:pt x="720929" y="480971"/>
                  <a:pt x="720569" y="480971"/>
                  <a:pt x="720233" y="480971"/>
                </a:cubicBezTo>
                <a:cubicBezTo>
                  <a:pt x="719033" y="480971"/>
                  <a:pt x="718673" y="480443"/>
                  <a:pt x="718769" y="479387"/>
                </a:cubicBezTo>
                <a:cubicBezTo>
                  <a:pt x="718793" y="479099"/>
                  <a:pt x="718769" y="478739"/>
                  <a:pt x="718769" y="478379"/>
                </a:cubicBezTo>
                <a:close/>
                <a:moveTo>
                  <a:pt x="764254" y="411171"/>
                </a:moveTo>
                <a:cubicBezTo>
                  <a:pt x="764254" y="418004"/>
                  <a:pt x="764254" y="424852"/>
                  <a:pt x="764254" y="431717"/>
                </a:cubicBezTo>
                <a:cubicBezTo>
                  <a:pt x="764254" y="433686"/>
                  <a:pt x="764254" y="433734"/>
                  <a:pt x="762238" y="433734"/>
                </a:cubicBezTo>
                <a:lnTo>
                  <a:pt x="720713" y="433734"/>
                </a:lnTo>
                <a:cubicBezTo>
                  <a:pt x="718841" y="433734"/>
                  <a:pt x="718769" y="433734"/>
                  <a:pt x="718769" y="431837"/>
                </a:cubicBezTo>
                <a:lnTo>
                  <a:pt x="718769" y="390024"/>
                </a:lnTo>
                <a:cubicBezTo>
                  <a:pt x="718769" y="388176"/>
                  <a:pt x="718769" y="388128"/>
                  <a:pt x="720713" y="388128"/>
                </a:cubicBezTo>
                <a:lnTo>
                  <a:pt x="762574" y="388128"/>
                </a:lnTo>
                <a:cubicBezTo>
                  <a:pt x="763966" y="388128"/>
                  <a:pt x="764374" y="388560"/>
                  <a:pt x="764374" y="389904"/>
                </a:cubicBezTo>
                <a:cubicBezTo>
                  <a:pt x="764302" y="397009"/>
                  <a:pt x="764350" y="404114"/>
                  <a:pt x="764350" y="411219"/>
                </a:cubicBezTo>
                <a:close/>
                <a:moveTo>
                  <a:pt x="762526" y="386520"/>
                </a:moveTo>
                <a:cubicBezTo>
                  <a:pt x="748477" y="386520"/>
                  <a:pt x="734443" y="386520"/>
                  <a:pt x="720425" y="386520"/>
                </a:cubicBezTo>
                <a:cubicBezTo>
                  <a:pt x="719057" y="386520"/>
                  <a:pt x="718649" y="386112"/>
                  <a:pt x="718649" y="384743"/>
                </a:cubicBezTo>
                <a:cubicBezTo>
                  <a:pt x="718649" y="370726"/>
                  <a:pt x="718649" y="356691"/>
                  <a:pt x="718649" y="342642"/>
                </a:cubicBezTo>
                <a:cubicBezTo>
                  <a:pt x="718649" y="341130"/>
                  <a:pt x="719297" y="340986"/>
                  <a:pt x="720521" y="340986"/>
                </a:cubicBezTo>
                <a:lnTo>
                  <a:pt x="762358" y="340986"/>
                </a:lnTo>
                <a:cubicBezTo>
                  <a:pt x="764206" y="340986"/>
                  <a:pt x="764230" y="340986"/>
                  <a:pt x="764230" y="342858"/>
                </a:cubicBezTo>
                <a:cubicBezTo>
                  <a:pt x="764230" y="356804"/>
                  <a:pt x="764230" y="370750"/>
                  <a:pt x="764230" y="384695"/>
                </a:cubicBezTo>
                <a:cubicBezTo>
                  <a:pt x="764374" y="386088"/>
                  <a:pt x="764014" y="386568"/>
                  <a:pt x="762622" y="386568"/>
                </a:cubicBezTo>
                <a:close/>
                <a:moveTo>
                  <a:pt x="764062" y="339426"/>
                </a:moveTo>
                <a:lnTo>
                  <a:pt x="721529" y="339426"/>
                </a:lnTo>
                <a:cubicBezTo>
                  <a:pt x="718817" y="339426"/>
                  <a:pt x="718745" y="339858"/>
                  <a:pt x="718769" y="336786"/>
                </a:cubicBezTo>
                <a:lnTo>
                  <a:pt x="718769" y="296557"/>
                </a:lnTo>
                <a:cubicBezTo>
                  <a:pt x="718642" y="295596"/>
                  <a:pt x="718733" y="294620"/>
                  <a:pt x="719033" y="293700"/>
                </a:cubicBezTo>
                <a:cubicBezTo>
                  <a:pt x="719729" y="292980"/>
                  <a:pt x="720641" y="293196"/>
                  <a:pt x="721433" y="293196"/>
                </a:cubicBezTo>
                <a:cubicBezTo>
                  <a:pt x="734906" y="293196"/>
                  <a:pt x="748364" y="293196"/>
                  <a:pt x="761806" y="293196"/>
                </a:cubicBezTo>
                <a:cubicBezTo>
                  <a:pt x="762646" y="293196"/>
                  <a:pt x="763558" y="292956"/>
                  <a:pt x="764206" y="293772"/>
                </a:cubicBezTo>
                <a:cubicBezTo>
                  <a:pt x="764854" y="294588"/>
                  <a:pt x="764782" y="295332"/>
                  <a:pt x="764806" y="296173"/>
                </a:cubicBezTo>
                <a:cubicBezTo>
                  <a:pt x="764806" y="309837"/>
                  <a:pt x="764806" y="323488"/>
                  <a:pt x="764806" y="337122"/>
                </a:cubicBezTo>
                <a:cubicBezTo>
                  <a:pt x="764854" y="337962"/>
                  <a:pt x="765166" y="338922"/>
                  <a:pt x="764158" y="339474"/>
                </a:cubicBezTo>
                <a:close/>
                <a:moveTo>
                  <a:pt x="718433" y="525785"/>
                </a:moveTo>
                <a:cubicBezTo>
                  <a:pt x="718433" y="512168"/>
                  <a:pt x="718433" y="498566"/>
                  <a:pt x="718433" y="484980"/>
                </a:cubicBezTo>
                <a:cubicBezTo>
                  <a:pt x="718433" y="482412"/>
                  <a:pt x="718433" y="482316"/>
                  <a:pt x="721097" y="482316"/>
                </a:cubicBezTo>
                <a:cubicBezTo>
                  <a:pt x="734699" y="482316"/>
                  <a:pt x="748300" y="482316"/>
                  <a:pt x="761902" y="482316"/>
                </a:cubicBezTo>
                <a:cubicBezTo>
                  <a:pt x="762742" y="482316"/>
                  <a:pt x="763678" y="482100"/>
                  <a:pt x="764302" y="482844"/>
                </a:cubicBezTo>
                <a:cubicBezTo>
                  <a:pt x="764773" y="483691"/>
                  <a:pt x="764934" y="484675"/>
                  <a:pt x="764758" y="485628"/>
                </a:cubicBezTo>
                <a:lnTo>
                  <a:pt x="764758" y="525521"/>
                </a:lnTo>
                <a:cubicBezTo>
                  <a:pt x="764926" y="526476"/>
                  <a:pt x="764756" y="527460"/>
                  <a:pt x="764278" y="528305"/>
                </a:cubicBezTo>
                <a:cubicBezTo>
                  <a:pt x="763424" y="528756"/>
                  <a:pt x="762444" y="528908"/>
                  <a:pt x="761494" y="528737"/>
                </a:cubicBezTo>
                <a:lnTo>
                  <a:pt x="721745" y="528737"/>
                </a:lnTo>
                <a:cubicBezTo>
                  <a:pt x="720795" y="528920"/>
                  <a:pt x="719810" y="528768"/>
                  <a:pt x="718961" y="528305"/>
                </a:cubicBezTo>
                <a:lnTo>
                  <a:pt x="718961" y="528305"/>
                </a:lnTo>
                <a:cubicBezTo>
                  <a:pt x="718217" y="527465"/>
                  <a:pt x="718433" y="526649"/>
                  <a:pt x="718433" y="525785"/>
                </a:cubicBezTo>
                <a:close/>
                <a:moveTo>
                  <a:pt x="722081" y="626597"/>
                </a:moveTo>
                <a:cubicBezTo>
                  <a:pt x="721253" y="626905"/>
                  <a:pt x="720360" y="626993"/>
                  <a:pt x="719489" y="626861"/>
                </a:cubicBezTo>
                <a:cubicBezTo>
                  <a:pt x="706263" y="626861"/>
                  <a:pt x="693086" y="626861"/>
                  <a:pt x="679788" y="626861"/>
                </a:cubicBezTo>
                <a:cubicBezTo>
                  <a:pt x="677642" y="626917"/>
                  <a:pt x="675609" y="625899"/>
                  <a:pt x="674363" y="624149"/>
                </a:cubicBezTo>
                <a:lnTo>
                  <a:pt x="714328" y="624149"/>
                </a:lnTo>
                <a:cubicBezTo>
                  <a:pt x="718241" y="624173"/>
                  <a:pt x="718241" y="624173"/>
                  <a:pt x="722081" y="626549"/>
                </a:cubicBezTo>
                <a:close/>
                <a:moveTo>
                  <a:pt x="671555" y="579047"/>
                </a:moveTo>
                <a:cubicBezTo>
                  <a:pt x="671555" y="577007"/>
                  <a:pt x="671411" y="576935"/>
                  <a:pt x="673475" y="576935"/>
                </a:cubicBezTo>
                <a:lnTo>
                  <a:pt x="715096" y="576935"/>
                </a:lnTo>
                <a:cubicBezTo>
                  <a:pt x="717185" y="576935"/>
                  <a:pt x="717208" y="576935"/>
                  <a:pt x="717208" y="579167"/>
                </a:cubicBezTo>
                <a:cubicBezTo>
                  <a:pt x="717208" y="592976"/>
                  <a:pt x="717208" y="606764"/>
                  <a:pt x="717208" y="620525"/>
                </a:cubicBezTo>
                <a:cubicBezTo>
                  <a:pt x="717208" y="622565"/>
                  <a:pt x="717208" y="622589"/>
                  <a:pt x="715264" y="622589"/>
                </a:cubicBezTo>
                <a:lnTo>
                  <a:pt x="673331" y="622589"/>
                </a:lnTo>
                <a:cubicBezTo>
                  <a:pt x="671555" y="622589"/>
                  <a:pt x="671531" y="622589"/>
                  <a:pt x="671531" y="620669"/>
                </a:cubicBezTo>
                <a:cubicBezTo>
                  <a:pt x="671531" y="613739"/>
                  <a:pt x="671531" y="606802"/>
                  <a:pt x="671531" y="599858"/>
                </a:cubicBezTo>
                <a:close/>
                <a:moveTo>
                  <a:pt x="715576" y="575471"/>
                </a:moveTo>
                <a:cubicBezTo>
                  <a:pt x="715226" y="575447"/>
                  <a:pt x="714871" y="575447"/>
                  <a:pt x="714520" y="575471"/>
                </a:cubicBezTo>
                <a:lnTo>
                  <a:pt x="673715" y="575471"/>
                </a:lnTo>
                <a:cubicBezTo>
                  <a:pt x="671315" y="575471"/>
                  <a:pt x="671531" y="575471"/>
                  <a:pt x="671531" y="573359"/>
                </a:cubicBezTo>
                <a:lnTo>
                  <a:pt x="671531" y="532266"/>
                </a:lnTo>
                <a:cubicBezTo>
                  <a:pt x="671531" y="529553"/>
                  <a:pt x="671531" y="529865"/>
                  <a:pt x="673931" y="529865"/>
                </a:cubicBezTo>
                <a:lnTo>
                  <a:pt x="714496" y="529865"/>
                </a:lnTo>
                <a:cubicBezTo>
                  <a:pt x="717113" y="529865"/>
                  <a:pt x="717136" y="529481"/>
                  <a:pt x="717136" y="532266"/>
                </a:cubicBezTo>
                <a:lnTo>
                  <a:pt x="717136" y="572831"/>
                </a:lnTo>
                <a:cubicBezTo>
                  <a:pt x="717136" y="573095"/>
                  <a:pt x="717136" y="573359"/>
                  <a:pt x="717136" y="573623"/>
                </a:cubicBezTo>
                <a:cubicBezTo>
                  <a:pt x="717305" y="574799"/>
                  <a:pt x="716920" y="575471"/>
                  <a:pt x="715576" y="575471"/>
                </a:cubicBezTo>
                <a:close/>
                <a:moveTo>
                  <a:pt x="671555" y="484476"/>
                </a:moveTo>
                <a:cubicBezTo>
                  <a:pt x="671555" y="482652"/>
                  <a:pt x="671555" y="482628"/>
                  <a:pt x="673451" y="482628"/>
                </a:cubicBezTo>
                <a:lnTo>
                  <a:pt x="715072" y="482628"/>
                </a:lnTo>
                <a:cubicBezTo>
                  <a:pt x="717161" y="482628"/>
                  <a:pt x="717185" y="482628"/>
                  <a:pt x="717185" y="484860"/>
                </a:cubicBezTo>
                <a:cubicBezTo>
                  <a:pt x="717185" y="498558"/>
                  <a:pt x="717185" y="512254"/>
                  <a:pt x="717185" y="525953"/>
                </a:cubicBezTo>
                <a:cubicBezTo>
                  <a:pt x="717185" y="528161"/>
                  <a:pt x="717185" y="528185"/>
                  <a:pt x="714784" y="528185"/>
                </a:cubicBezTo>
                <a:lnTo>
                  <a:pt x="673451" y="528185"/>
                </a:lnTo>
                <a:cubicBezTo>
                  <a:pt x="671579" y="528185"/>
                  <a:pt x="671531" y="528185"/>
                  <a:pt x="671531" y="526361"/>
                </a:cubicBezTo>
                <a:cubicBezTo>
                  <a:pt x="671548" y="512391"/>
                  <a:pt x="671555" y="498429"/>
                  <a:pt x="671555" y="484476"/>
                </a:cubicBezTo>
                <a:close/>
                <a:moveTo>
                  <a:pt x="671555" y="430997"/>
                </a:moveTo>
                <a:lnTo>
                  <a:pt x="671555" y="391008"/>
                </a:lnTo>
                <a:cubicBezTo>
                  <a:pt x="671555" y="390480"/>
                  <a:pt x="671555" y="389952"/>
                  <a:pt x="671555" y="389424"/>
                </a:cubicBezTo>
                <a:cubicBezTo>
                  <a:pt x="671555" y="388344"/>
                  <a:pt x="672035" y="388104"/>
                  <a:pt x="672995" y="388104"/>
                </a:cubicBezTo>
                <a:cubicBezTo>
                  <a:pt x="675395" y="388104"/>
                  <a:pt x="677916" y="388104"/>
                  <a:pt x="680364" y="388104"/>
                </a:cubicBezTo>
                <a:lnTo>
                  <a:pt x="715120" y="388104"/>
                </a:lnTo>
                <a:cubicBezTo>
                  <a:pt x="717161" y="388104"/>
                  <a:pt x="717208" y="388104"/>
                  <a:pt x="717208" y="390096"/>
                </a:cubicBezTo>
                <a:cubicBezTo>
                  <a:pt x="717208" y="403953"/>
                  <a:pt x="717208" y="417812"/>
                  <a:pt x="717208" y="431669"/>
                </a:cubicBezTo>
                <a:cubicBezTo>
                  <a:pt x="717208" y="433734"/>
                  <a:pt x="717208" y="433758"/>
                  <a:pt x="714952" y="433758"/>
                </a:cubicBezTo>
                <a:lnTo>
                  <a:pt x="679116" y="433758"/>
                </a:lnTo>
                <a:cubicBezTo>
                  <a:pt x="677004" y="433758"/>
                  <a:pt x="674891" y="433758"/>
                  <a:pt x="672779" y="433758"/>
                </a:cubicBezTo>
                <a:cubicBezTo>
                  <a:pt x="671915" y="433758"/>
                  <a:pt x="671483" y="433445"/>
                  <a:pt x="671507" y="432533"/>
                </a:cubicBezTo>
                <a:cubicBezTo>
                  <a:pt x="671555" y="432053"/>
                  <a:pt x="671555" y="431453"/>
                  <a:pt x="671555" y="430997"/>
                </a:cubicBezTo>
                <a:close/>
                <a:moveTo>
                  <a:pt x="717161" y="337170"/>
                </a:moveTo>
                <a:cubicBezTo>
                  <a:pt x="717161" y="339450"/>
                  <a:pt x="717161" y="339570"/>
                  <a:pt x="714760" y="339570"/>
                </a:cubicBezTo>
                <a:lnTo>
                  <a:pt x="673787" y="339570"/>
                </a:lnTo>
                <a:cubicBezTo>
                  <a:pt x="671531" y="339570"/>
                  <a:pt x="671531" y="339570"/>
                  <a:pt x="671507" y="337170"/>
                </a:cubicBezTo>
                <a:cubicBezTo>
                  <a:pt x="671507" y="323392"/>
                  <a:pt x="671507" y="309621"/>
                  <a:pt x="671507" y="295861"/>
                </a:cubicBezTo>
                <a:cubicBezTo>
                  <a:pt x="671507" y="293748"/>
                  <a:pt x="671507" y="293724"/>
                  <a:pt x="673643" y="293724"/>
                </a:cubicBezTo>
                <a:cubicBezTo>
                  <a:pt x="687421" y="293724"/>
                  <a:pt x="701191" y="293724"/>
                  <a:pt x="714952" y="293724"/>
                </a:cubicBezTo>
                <a:cubicBezTo>
                  <a:pt x="717113" y="293724"/>
                  <a:pt x="717136" y="293724"/>
                  <a:pt x="717136" y="295861"/>
                </a:cubicBezTo>
                <a:cubicBezTo>
                  <a:pt x="717136" y="302773"/>
                  <a:pt x="717136" y="309703"/>
                  <a:pt x="717136" y="316647"/>
                </a:cubicBezTo>
                <a:close/>
                <a:moveTo>
                  <a:pt x="717161" y="343242"/>
                </a:moveTo>
                <a:lnTo>
                  <a:pt x="717161" y="384335"/>
                </a:lnTo>
                <a:cubicBezTo>
                  <a:pt x="717161" y="386736"/>
                  <a:pt x="717161" y="386544"/>
                  <a:pt x="714760" y="386544"/>
                </a:cubicBezTo>
                <a:lnTo>
                  <a:pt x="673715" y="386544"/>
                </a:lnTo>
                <a:cubicBezTo>
                  <a:pt x="671507" y="386544"/>
                  <a:pt x="671507" y="386784"/>
                  <a:pt x="671507" y="384455"/>
                </a:cubicBezTo>
                <a:cubicBezTo>
                  <a:pt x="671507" y="370678"/>
                  <a:pt x="671507" y="356900"/>
                  <a:pt x="671507" y="343122"/>
                </a:cubicBezTo>
                <a:cubicBezTo>
                  <a:pt x="671507" y="341082"/>
                  <a:pt x="671507" y="341058"/>
                  <a:pt x="673451" y="341058"/>
                </a:cubicBezTo>
                <a:lnTo>
                  <a:pt x="715048" y="341058"/>
                </a:lnTo>
                <a:cubicBezTo>
                  <a:pt x="717305" y="341058"/>
                  <a:pt x="717161" y="340962"/>
                  <a:pt x="717161" y="343242"/>
                </a:cubicBezTo>
                <a:close/>
                <a:moveTo>
                  <a:pt x="717161" y="289836"/>
                </a:moveTo>
                <a:cubicBezTo>
                  <a:pt x="717161" y="292020"/>
                  <a:pt x="717161" y="292044"/>
                  <a:pt x="715048" y="292044"/>
                </a:cubicBezTo>
                <a:lnTo>
                  <a:pt x="673691" y="292044"/>
                </a:lnTo>
                <a:cubicBezTo>
                  <a:pt x="671555" y="292044"/>
                  <a:pt x="671531" y="292044"/>
                  <a:pt x="671531" y="289956"/>
                </a:cubicBezTo>
                <a:cubicBezTo>
                  <a:pt x="671531" y="283026"/>
                  <a:pt x="671531" y="276089"/>
                  <a:pt x="671531" y="269145"/>
                </a:cubicBezTo>
                <a:lnTo>
                  <a:pt x="671531" y="249031"/>
                </a:lnTo>
                <a:cubicBezTo>
                  <a:pt x="671531" y="246630"/>
                  <a:pt x="671339" y="246630"/>
                  <a:pt x="673739" y="246630"/>
                </a:cubicBezTo>
                <a:lnTo>
                  <a:pt x="714760" y="246630"/>
                </a:lnTo>
                <a:cubicBezTo>
                  <a:pt x="717161" y="246630"/>
                  <a:pt x="717161" y="246630"/>
                  <a:pt x="717161" y="248887"/>
                </a:cubicBezTo>
                <a:cubicBezTo>
                  <a:pt x="717161" y="262552"/>
                  <a:pt x="717161" y="276202"/>
                  <a:pt x="717161" y="289836"/>
                </a:cubicBezTo>
                <a:close/>
                <a:moveTo>
                  <a:pt x="717161" y="222243"/>
                </a:moveTo>
                <a:cubicBezTo>
                  <a:pt x="717161" y="229084"/>
                  <a:pt x="717161" y="235949"/>
                  <a:pt x="717161" y="242790"/>
                </a:cubicBezTo>
                <a:cubicBezTo>
                  <a:pt x="717161" y="244830"/>
                  <a:pt x="717161" y="244878"/>
                  <a:pt x="715192" y="244878"/>
                </a:cubicBezTo>
                <a:cubicBezTo>
                  <a:pt x="701223" y="244878"/>
                  <a:pt x="687260" y="244878"/>
                  <a:pt x="673307" y="244878"/>
                </a:cubicBezTo>
                <a:cubicBezTo>
                  <a:pt x="671555" y="244878"/>
                  <a:pt x="671531" y="244878"/>
                  <a:pt x="671531" y="242910"/>
                </a:cubicBezTo>
                <a:cubicBezTo>
                  <a:pt x="671531" y="229036"/>
                  <a:pt x="671531" y="215163"/>
                  <a:pt x="671531" y="201289"/>
                </a:cubicBezTo>
                <a:cubicBezTo>
                  <a:pt x="671531" y="198889"/>
                  <a:pt x="671531" y="199249"/>
                  <a:pt x="673763" y="199249"/>
                </a:cubicBezTo>
                <a:cubicBezTo>
                  <a:pt x="678132" y="199249"/>
                  <a:pt x="682524" y="199249"/>
                  <a:pt x="686917" y="199249"/>
                </a:cubicBezTo>
                <a:cubicBezTo>
                  <a:pt x="696134" y="199249"/>
                  <a:pt x="705351" y="199249"/>
                  <a:pt x="714568" y="199249"/>
                </a:cubicBezTo>
                <a:cubicBezTo>
                  <a:pt x="717497" y="199249"/>
                  <a:pt x="717185" y="198913"/>
                  <a:pt x="717208" y="201961"/>
                </a:cubicBezTo>
                <a:close/>
                <a:moveTo>
                  <a:pt x="673427" y="10489"/>
                </a:moveTo>
                <a:lnTo>
                  <a:pt x="715048" y="10489"/>
                </a:lnTo>
                <a:cubicBezTo>
                  <a:pt x="717136" y="10489"/>
                  <a:pt x="717161" y="10489"/>
                  <a:pt x="717161" y="12722"/>
                </a:cubicBezTo>
                <a:cubicBezTo>
                  <a:pt x="717161" y="26435"/>
                  <a:pt x="717161" y="40133"/>
                  <a:pt x="717161" y="53815"/>
                </a:cubicBezTo>
                <a:cubicBezTo>
                  <a:pt x="717161" y="56023"/>
                  <a:pt x="717161" y="56047"/>
                  <a:pt x="714760" y="56047"/>
                </a:cubicBezTo>
                <a:lnTo>
                  <a:pt x="673955" y="56047"/>
                </a:lnTo>
                <a:cubicBezTo>
                  <a:pt x="671435" y="56047"/>
                  <a:pt x="671555" y="56383"/>
                  <a:pt x="671555" y="53647"/>
                </a:cubicBezTo>
                <a:lnTo>
                  <a:pt x="671555" y="12602"/>
                </a:lnTo>
                <a:cubicBezTo>
                  <a:pt x="671555" y="10561"/>
                  <a:pt x="671363" y="10489"/>
                  <a:pt x="673427" y="10489"/>
                </a:cubicBezTo>
                <a:close/>
                <a:moveTo>
                  <a:pt x="672923" y="57631"/>
                </a:moveTo>
                <a:cubicBezTo>
                  <a:pt x="675659" y="57631"/>
                  <a:pt x="678372" y="57631"/>
                  <a:pt x="681084" y="57631"/>
                </a:cubicBezTo>
                <a:lnTo>
                  <a:pt x="715024" y="57631"/>
                </a:lnTo>
                <a:cubicBezTo>
                  <a:pt x="717136" y="57631"/>
                  <a:pt x="717161" y="57631"/>
                  <a:pt x="717161" y="59815"/>
                </a:cubicBezTo>
                <a:cubicBezTo>
                  <a:pt x="717161" y="73593"/>
                  <a:pt x="717161" y="87363"/>
                  <a:pt x="717161" y="101124"/>
                </a:cubicBezTo>
                <a:cubicBezTo>
                  <a:pt x="717161" y="103357"/>
                  <a:pt x="717161" y="103381"/>
                  <a:pt x="714760" y="103381"/>
                </a:cubicBezTo>
                <a:lnTo>
                  <a:pt x="673739" y="103381"/>
                </a:lnTo>
                <a:cubicBezTo>
                  <a:pt x="671531" y="103381"/>
                  <a:pt x="671531" y="103381"/>
                  <a:pt x="671507" y="100980"/>
                </a:cubicBezTo>
                <a:lnTo>
                  <a:pt x="671507" y="60007"/>
                </a:lnTo>
                <a:cubicBezTo>
                  <a:pt x="671531" y="59656"/>
                  <a:pt x="671531" y="59303"/>
                  <a:pt x="671507" y="58951"/>
                </a:cubicBezTo>
                <a:cubicBezTo>
                  <a:pt x="671411" y="57895"/>
                  <a:pt x="671963" y="57631"/>
                  <a:pt x="672923" y="57631"/>
                </a:cubicBezTo>
                <a:close/>
                <a:moveTo>
                  <a:pt x="714760" y="150475"/>
                </a:moveTo>
                <a:lnTo>
                  <a:pt x="673715" y="150475"/>
                </a:lnTo>
                <a:cubicBezTo>
                  <a:pt x="671507" y="150475"/>
                  <a:pt x="671507" y="150715"/>
                  <a:pt x="671507" y="148410"/>
                </a:cubicBezTo>
                <a:cubicBezTo>
                  <a:pt x="671507" y="134617"/>
                  <a:pt x="671507" y="120831"/>
                  <a:pt x="671507" y="107053"/>
                </a:cubicBezTo>
                <a:cubicBezTo>
                  <a:pt x="671507" y="105037"/>
                  <a:pt x="671507" y="104989"/>
                  <a:pt x="673451" y="104989"/>
                </a:cubicBezTo>
                <a:lnTo>
                  <a:pt x="715048" y="104989"/>
                </a:lnTo>
                <a:cubicBezTo>
                  <a:pt x="717280" y="104989"/>
                  <a:pt x="717161" y="104989"/>
                  <a:pt x="717161" y="107197"/>
                </a:cubicBezTo>
                <a:lnTo>
                  <a:pt x="717161" y="148218"/>
                </a:lnTo>
                <a:cubicBezTo>
                  <a:pt x="717161" y="150619"/>
                  <a:pt x="717280" y="150475"/>
                  <a:pt x="714760" y="150475"/>
                </a:cubicBezTo>
                <a:close/>
                <a:moveTo>
                  <a:pt x="673283" y="152035"/>
                </a:moveTo>
                <a:cubicBezTo>
                  <a:pt x="687229" y="152035"/>
                  <a:pt x="701175" y="152035"/>
                  <a:pt x="715120" y="152035"/>
                </a:cubicBezTo>
                <a:cubicBezTo>
                  <a:pt x="717089" y="152035"/>
                  <a:pt x="717113" y="152035"/>
                  <a:pt x="717113" y="154147"/>
                </a:cubicBezTo>
                <a:cubicBezTo>
                  <a:pt x="717113" y="167925"/>
                  <a:pt x="717113" y="181695"/>
                  <a:pt x="717113" y="195456"/>
                </a:cubicBezTo>
                <a:cubicBezTo>
                  <a:pt x="717113" y="197688"/>
                  <a:pt x="717113" y="197688"/>
                  <a:pt x="714712" y="197688"/>
                </a:cubicBezTo>
                <a:lnTo>
                  <a:pt x="673475" y="197688"/>
                </a:lnTo>
                <a:cubicBezTo>
                  <a:pt x="671579" y="197688"/>
                  <a:pt x="671531" y="197688"/>
                  <a:pt x="671531" y="195864"/>
                </a:cubicBezTo>
                <a:cubicBezTo>
                  <a:pt x="671531" y="181822"/>
                  <a:pt x="671531" y="167781"/>
                  <a:pt x="671531" y="153739"/>
                </a:cubicBezTo>
                <a:cubicBezTo>
                  <a:pt x="671555" y="152347"/>
                  <a:pt x="672011" y="152035"/>
                  <a:pt x="673331" y="152035"/>
                </a:cubicBezTo>
                <a:close/>
                <a:moveTo>
                  <a:pt x="673283" y="435270"/>
                </a:moveTo>
                <a:cubicBezTo>
                  <a:pt x="687253" y="435270"/>
                  <a:pt x="701199" y="435270"/>
                  <a:pt x="715168" y="435270"/>
                </a:cubicBezTo>
                <a:cubicBezTo>
                  <a:pt x="717113" y="435270"/>
                  <a:pt x="717136" y="435270"/>
                  <a:pt x="717136" y="437310"/>
                </a:cubicBezTo>
                <a:cubicBezTo>
                  <a:pt x="717136" y="451119"/>
                  <a:pt x="717136" y="464906"/>
                  <a:pt x="717136" y="478667"/>
                </a:cubicBezTo>
                <a:cubicBezTo>
                  <a:pt x="717136" y="480899"/>
                  <a:pt x="717136" y="480923"/>
                  <a:pt x="714736" y="480923"/>
                </a:cubicBezTo>
                <a:lnTo>
                  <a:pt x="673451" y="480923"/>
                </a:lnTo>
                <a:cubicBezTo>
                  <a:pt x="671555" y="480923"/>
                  <a:pt x="671531" y="480923"/>
                  <a:pt x="671531" y="479099"/>
                </a:cubicBezTo>
                <a:cubicBezTo>
                  <a:pt x="671531" y="465057"/>
                  <a:pt x="671531" y="451016"/>
                  <a:pt x="671531" y="436950"/>
                </a:cubicBezTo>
                <a:cubicBezTo>
                  <a:pt x="671555" y="435582"/>
                  <a:pt x="672035" y="435342"/>
                  <a:pt x="673307" y="435342"/>
                </a:cubicBezTo>
                <a:close/>
                <a:moveTo>
                  <a:pt x="674051" y="626741"/>
                </a:moveTo>
                <a:lnTo>
                  <a:pt x="671315" y="626741"/>
                </a:lnTo>
                <a:cubicBezTo>
                  <a:pt x="657705" y="626741"/>
                  <a:pt x="644095" y="626741"/>
                  <a:pt x="630510" y="626741"/>
                </a:cubicBezTo>
                <a:cubicBezTo>
                  <a:pt x="628566" y="626912"/>
                  <a:pt x="626725" y="625834"/>
                  <a:pt x="625925" y="624053"/>
                </a:cubicBezTo>
                <a:lnTo>
                  <a:pt x="628806" y="624053"/>
                </a:lnTo>
                <a:cubicBezTo>
                  <a:pt x="641791" y="624053"/>
                  <a:pt x="654777" y="624053"/>
                  <a:pt x="667786" y="624053"/>
                </a:cubicBezTo>
                <a:cubicBezTo>
                  <a:pt x="670177" y="624051"/>
                  <a:pt x="672460" y="625052"/>
                  <a:pt x="674075" y="626813"/>
                </a:cubicBezTo>
                <a:close/>
                <a:moveTo>
                  <a:pt x="669899" y="242502"/>
                </a:moveTo>
                <a:cubicBezTo>
                  <a:pt x="669899" y="244902"/>
                  <a:pt x="669899" y="244902"/>
                  <a:pt x="667690" y="244902"/>
                </a:cubicBezTo>
                <a:lnTo>
                  <a:pt x="626381" y="244902"/>
                </a:lnTo>
                <a:cubicBezTo>
                  <a:pt x="624293" y="244902"/>
                  <a:pt x="624269" y="244902"/>
                  <a:pt x="624269" y="242646"/>
                </a:cubicBezTo>
                <a:lnTo>
                  <a:pt x="624269" y="201385"/>
                </a:lnTo>
                <a:cubicBezTo>
                  <a:pt x="624269" y="199369"/>
                  <a:pt x="624269" y="199321"/>
                  <a:pt x="626237" y="199321"/>
                </a:cubicBezTo>
                <a:cubicBezTo>
                  <a:pt x="640190" y="199321"/>
                  <a:pt x="654136" y="199321"/>
                  <a:pt x="668074" y="199321"/>
                </a:cubicBezTo>
                <a:cubicBezTo>
                  <a:pt x="669899" y="199321"/>
                  <a:pt x="669923" y="199321"/>
                  <a:pt x="669923" y="201241"/>
                </a:cubicBezTo>
                <a:cubicBezTo>
                  <a:pt x="669923" y="208178"/>
                  <a:pt x="669923" y="215115"/>
                  <a:pt x="669923" y="222051"/>
                </a:cubicBezTo>
                <a:cubicBezTo>
                  <a:pt x="669923" y="228988"/>
                  <a:pt x="669947" y="235733"/>
                  <a:pt x="669923" y="242574"/>
                </a:cubicBezTo>
                <a:close/>
                <a:moveTo>
                  <a:pt x="669899" y="195600"/>
                </a:moveTo>
                <a:cubicBezTo>
                  <a:pt x="669899" y="197616"/>
                  <a:pt x="669899" y="197640"/>
                  <a:pt x="667882" y="197640"/>
                </a:cubicBezTo>
                <a:lnTo>
                  <a:pt x="626309" y="197640"/>
                </a:lnTo>
                <a:cubicBezTo>
                  <a:pt x="624317" y="197640"/>
                  <a:pt x="624269" y="197640"/>
                  <a:pt x="624269" y="195624"/>
                </a:cubicBezTo>
                <a:lnTo>
                  <a:pt x="624269" y="154099"/>
                </a:lnTo>
                <a:cubicBezTo>
                  <a:pt x="624269" y="152107"/>
                  <a:pt x="624269" y="152059"/>
                  <a:pt x="626285" y="152059"/>
                </a:cubicBezTo>
                <a:lnTo>
                  <a:pt x="667882" y="152059"/>
                </a:lnTo>
                <a:cubicBezTo>
                  <a:pt x="669899" y="152059"/>
                  <a:pt x="669923" y="152059"/>
                  <a:pt x="669923" y="154099"/>
                </a:cubicBezTo>
                <a:cubicBezTo>
                  <a:pt x="669923" y="161012"/>
                  <a:pt x="669923" y="167949"/>
                  <a:pt x="669923" y="174886"/>
                </a:cubicBezTo>
                <a:cubicBezTo>
                  <a:pt x="669923" y="181822"/>
                  <a:pt x="669947" y="188735"/>
                  <a:pt x="669923" y="195672"/>
                </a:cubicBezTo>
                <a:close/>
                <a:moveTo>
                  <a:pt x="624293" y="248551"/>
                </a:moveTo>
                <a:cubicBezTo>
                  <a:pt x="624293" y="246534"/>
                  <a:pt x="624293" y="246486"/>
                  <a:pt x="626309" y="246486"/>
                </a:cubicBezTo>
                <a:lnTo>
                  <a:pt x="667930" y="246486"/>
                </a:lnTo>
                <a:cubicBezTo>
                  <a:pt x="669923" y="246486"/>
                  <a:pt x="669947" y="246486"/>
                  <a:pt x="669947" y="248551"/>
                </a:cubicBezTo>
                <a:cubicBezTo>
                  <a:pt x="669947" y="262424"/>
                  <a:pt x="669947" y="276291"/>
                  <a:pt x="669947" y="290148"/>
                </a:cubicBezTo>
                <a:cubicBezTo>
                  <a:pt x="669947" y="291996"/>
                  <a:pt x="669947" y="292044"/>
                  <a:pt x="668074" y="292044"/>
                </a:cubicBezTo>
                <a:lnTo>
                  <a:pt x="626429" y="292044"/>
                </a:lnTo>
                <a:cubicBezTo>
                  <a:pt x="624293" y="292044"/>
                  <a:pt x="624269" y="292044"/>
                  <a:pt x="624269" y="289908"/>
                </a:cubicBezTo>
                <a:close/>
                <a:moveTo>
                  <a:pt x="624293" y="295452"/>
                </a:moveTo>
                <a:cubicBezTo>
                  <a:pt x="624293" y="293676"/>
                  <a:pt x="624293" y="293652"/>
                  <a:pt x="626549" y="293652"/>
                </a:cubicBezTo>
                <a:cubicBezTo>
                  <a:pt x="639439" y="293652"/>
                  <a:pt x="652328" y="293652"/>
                  <a:pt x="665218" y="293652"/>
                </a:cubicBezTo>
                <a:cubicBezTo>
                  <a:pt x="666178" y="293652"/>
                  <a:pt x="667138" y="293652"/>
                  <a:pt x="668122" y="293652"/>
                </a:cubicBezTo>
                <a:cubicBezTo>
                  <a:pt x="669899" y="293652"/>
                  <a:pt x="669947" y="293652"/>
                  <a:pt x="669947" y="295596"/>
                </a:cubicBezTo>
                <a:cubicBezTo>
                  <a:pt x="669947" y="302605"/>
                  <a:pt x="669947" y="309638"/>
                  <a:pt x="669947" y="316647"/>
                </a:cubicBezTo>
                <a:cubicBezTo>
                  <a:pt x="669947" y="323656"/>
                  <a:pt x="669947" y="330329"/>
                  <a:pt x="669947" y="337170"/>
                </a:cubicBezTo>
                <a:cubicBezTo>
                  <a:pt x="669947" y="339354"/>
                  <a:pt x="669947" y="339378"/>
                  <a:pt x="667834" y="339378"/>
                </a:cubicBezTo>
                <a:cubicBezTo>
                  <a:pt x="653992" y="339378"/>
                  <a:pt x="640135" y="339378"/>
                  <a:pt x="626261" y="339378"/>
                </a:cubicBezTo>
                <a:cubicBezTo>
                  <a:pt x="624365" y="339378"/>
                  <a:pt x="624293" y="339378"/>
                  <a:pt x="624293" y="337554"/>
                </a:cubicBezTo>
                <a:close/>
                <a:moveTo>
                  <a:pt x="624293" y="532098"/>
                </a:moveTo>
                <a:cubicBezTo>
                  <a:pt x="624293" y="529697"/>
                  <a:pt x="624293" y="529697"/>
                  <a:pt x="626501" y="529697"/>
                </a:cubicBezTo>
                <a:lnTo>
                  <a:pt x="667834" y="529697"/>
                </a:lnTo>
                <a:cubicBezTo>
                  <a:pt x="669923" y="529697"/>
                  <a:pt x="669947" y="529697"/>
                  <a:pt x="669947" y="531906"/>
                </a:cubicBezTo>
                <a:cubicBezTo>
                  <a:pt x="669947" y="545604"/>
                  <a:pt x="669947" y="559300"/>
                  <a:pt x="669947" y="572999"/>
                </a:cubicBezTo>
                <a:cubicBezTo>
                  <a:pt x="669947" y="575255"/>
                  <a:pt x="669947" y="575279"/>
                  <a:pt x="667546" y="575279"/>
                </a:cubicBezTo>
                <a:lnTo>
                  <a:pt x="626525" y="575279"/>
                </a:lnTo>
                <a:cubicBezTo>
                  <a:pt x="624293" y="575279"/>
                  <a:pt x="624269" y="575279"/>
                  <a:pt x="624269" y="572879"/>
                </a:cubicBezTo>
                <a:lnTo>
                  <a:pt x="624269" y="532266"/>
                </a:lnTo>
                <a:close/>
                <a:moveTo>
                  <a:pt x="669899" y="526217"/>
                </a:moveTo>
                <a:cubicBezTo>
                  <a:pt x="669899" y="528065"/>
                  <a:pt x="669899" y="528113"/>
                  <a:pt x="668002" y="528113"/>
                </a:cubicBezTo>
                <a:lnTo>
                  <a:pt x="626429" y="528113"/>
                </a:lnTo>
                <a:cubicBezTo>
                  <a:pt x="624293" y="528113"/>
                  <a:pt x="624269" y="528113"/>
                  <a:pt x="624269" y="525953"/>
                </a:cubicBezTo>
                <a:lnTo>
                  <a:pt x="624269" y="484668"/>
                </a:lnTo>
                <a:cubicBezTo>
                  <a:pt x="624269" y="482676"/>
                  <a:pt x="624269" y="482628"/>
                  <a:pt x="626309" y="482628"/>
                </a:cubicBezTo>
                <a:lnTo>
                  <a:pt x="667906" y="482628"/>
                </a:lnTo>
                <a:cubicBezTo>
                  <a:pt x="669899" y="482628"/>
                  <a:pt x="669923" y="482628"/>
                  <a:pt x="669923" y="484692"/>
                </a:cubicBezTo>
                <a:cubicBezTo>
                  <a:pt x="669939" y="498566"/>
                  <a:pt x="669939" y="512432"/>
                  <a:pt x="669923" y="526289"/>
                </a:cubicBezTo>
                <a:close/>
                <a:moveTo>
                  <a:pt x="624293" y="390096"/>
                </a:moveTo>
                <a:cubicBezTo>
                  <a:pt x="624293" y="388104"/>
                  <a:pt x="624293" y="388056"/>
                  <a:pt x="626333" y="388056"/>
                </a:cubicBezTo>
                <a:lnTo>
                  <a:pt x="667930" y="388056"/>
                </a:lnTo>
                <a:cubicBezTo>
                  <a:pt x="669923" y="388056"/>
                  <a:pt x="669947" y="388056"/>
                  <a:pt x="669947" y="390072"/>
                </a:cubicBezTo>
                <a:cubicBezTo>
                  <a:pt x="669947" y="397009"/>
                  <a:pt x="669947" y="403946"/>
                  <a:pt x="669947" y="410883"/>
                </a:cubicBezTo>
                <a:cubicBezTo>
                  <a:pt x="669947" y="417820"/>
                  <a:pt x="669947" y="424732"/>
                  <a:pt x="669947" y="431669"/>
                </a:cubicBezTo>
                <a:cubicBezTo>
                  <a:pt x="669947" y="433662"/>
                  <a:pt x="669947" y="433710"/>
                  <a:pt x="667930" y="433710"/>
                </a:cubicBezTo>
                <a:lnTo>
                  <a:pt x="626309" y="433710"/>
                </a:lnTo>
                <a:cubicBezTo>
                  <a:pt x="624317" y="433710"/>
                  <a:pt x="624269" y="433710"/>
                  <a:pt x="624269" y="431669"/>
                </a:cubicBezTo>
                <a:close/>
                <a:moveTo>
                  <a:pt x="624293" y="342978"/>
                </a:moveTo>
                <a:cubicBezTo>
                  <a:pt x="624293" y="341010"/>
                  <a:pt x="624293" y="340986"/>
                  <a:pt x="626333" y="340986"/>
                </a:cubicBezTo>
                <a:lnTo>
                  <a:pt x="667930" y="340986"/>
                </a:lnTo>
                <a:cubicBezTo>
                  <a:pt x="669923" y="340986"/>
                  <a:pt x="669947" y="340986"/>
                  <a:pt x="669947" y="343002"/>
                </a:cubicBezTo>
                <a:cubicBezTo>
                  <a:pt x="669947" y="356845"/>
                  <a:pt x="669947" y="370709"/>
                  <a:pt x="669947" y="384599"/>
                </a:cubicBezTo>
                <a:cubicBezTo>
                  <a:pt x="669947" y="386424"/>
                  <a:pt x="669947" y="386448"/>
                  <a:pt x="668050" y="386448"/>
                </a:cubicBezTo>
                <a:lnTo>
                  <a:pt x="626165" y="386448"/>
                </a:lnTo>
                <a:cubicBezTo>
                  <a:pt x="624317" y="386448"/>
                  <a:pt x="624269" y="386448"/>
                  <a:pt x="624269" y="384575"/>
                </a:cubicBezTo>
                <a:close/>
                <a:moveTo>
                  <a:pt x="669899" y="478571"/>
                </a:moveTo>
                <a:cubicBezTo>
                  <a:pt x="669899" y="480971"/>
                  <a:pt x="669899" y="480971"/>
                  <a:pt x="667690" y="480971"/>
                </a:cubicBezTo>
                <a:lnTo>
                  <a:pt x="626381" y="480971"/>
                </a:lnTo>
                <a:cubicBezTo>
                  <a:pt x="624293" y="480971"/>
                  <a:pt x="624269" y="480971"/>
                  <a:pt x="624269" y="478739"/>
                </a:cubicBezTo>
                <a:lnTo>
                  <a:pt x="624269" y="437454"/>
                </a:lnTo>
                <a:cubicBezTo>
                  <a:pt x="624269" y="435414"/>
                  <a:pt x="624269" y="435366"/>
                  <a:pt x="626237" y="435366"/>
                </a:cubicBezTo>
                <a:lnTo>
                  <a:pt x="668098" y="435366"/>
                </a:lnTo>
                <a:cubicBezTo>
                  <a:pt x="669899" y="435366"/>
                  <a:pt x="669923" y="435366"/>
                  <a:pt x="669923" y="437310"/>
                </a:cubicBezTo>
                <a:cubicBezTo>
                  <a:pt x="669923" y="444247"/>
                  <a:pt x="669923" y="451160"/>
                  <a:pt x="669923" y="458097"/>
                </a:cubicBezTo>
                <a:cubicBezTo>
                  <a:pt x="669923" y="465033"/>
                  <a:pt x="669947" y="471802"/>
                  <a:pt x="669923" y="478643"/>
                </a:cubicBezTo>
                <a:close/>
                <a:moveTo>
                  <a:pt x="624293" y="578927"/>
                </a:moveTo>
                <a:cubicBezTo>
                  <a:pt x="624293" y="576911"/>
                  <a:pt x="624293" y="576863"/>
                  <a:pt x="626333" y="576863"/>
                </a:cubicBezTo>
                <a:lnTo>
                  <a:pt x="667930" y="576863"/>
                </a:lnTo>
                <a:cubicBezTo>
                  <a:pt x="669923" y="576863"/>
                  <a:pt x="669947" y="576863"/>
                  <a:pt x="669947" y="578927"/>
                </a:cubicBezTo>
                <a:cubicBezTo>
                  <a:pt x="669947" y="592801"/>
                  <a:pt x="669947" y="606668"/>
                  <a:pt x="669947" y="620525"/>
                </a:cubicBezTo>
                <a:cubicBezTo>
                  <a:pt x="669947" y="622493"/>
                  <a:pt x="669947" y="622517"/>
                  <a:pt x="667906" y="622517"/>
                </a:cubicBezTo>
                <a:lnTo>
                  <a:pt x="626309" y="622517"/>
                </a:lnTo>
                <a:cubicBezTo>
                  <a:pt x="624317" y="622517"/>
                  <a:pt x="624269" y="622517"/>
                  <a:pt x="624269" y="620501"/>
                </a:cubicBezTo>
                <a:close/>
                <a:moveTo>
                  <a:pt x="624293" y="12458"/>
                </a:moveTo>
                <a:cubicBezTo>
                  <a:pt x="624293" y="10441"/>
                  <a:pt x="624293" y="10393"/>
                  <a:pt x="626309" y="10393"/>
                </a:cubicBezTo>
                <a:lnTo>
                  <a:pt x="667906" y="10393"/>
                </a:lnTo>
                <a:cubicBezTo>
                  <a:pt x="669923" y="10393"/>
                  <a:pt x="669947" y="10393"/>
                  <a:pt x="669947" y="12434"/>
                </a:cubicBezTo>
                <a:cubicBezTo>
                  <a:pt x="669947" y="26211"/>
                  <a:pt x="669947" y="39989"/>
                  <a:pt x="669947" y="53767"/>
                </a:cubicBezTo>
                <a:cubicBezTo>
                  <a:pt x="669947" y="55903"/>
                  <a:pt x="669947" y="55951"/>
                  <a:pt x="667810" y="55951"/>
                </a:cubicBezTo>
                <a:lnTo>
                  <a:pt x="626453" y="55951"/>
                </a:lnTo>
                <a:cubicBezTo>
                  <a:pt x="624293" y="55951"/>
                  <a:pt x="624269" y="55951"/>
                  <a:pt x="624269" y="53815"/>
                </a:cubicBezTo>
                <a:close/>
                <a:moveTo>
                  <a:pt x="624293" y="59575"/>
                </a:moveTo>
                <a:cubicBezTo>
                  <a:pt x="624293" y="57583"/>
                  <a:pt x="624293" y="57535"/>
                  <a:pt x="626309" y="57535"/>
                </a:cubicBezTo>
                <a:lnTo>
                  <a:pt x="667906" y="57535"/>
                </a:lnTo>
                <a:cubicBezTo>
                  <a:pt x="669923" y="57535"/>
                  <a:pt x="669947" y="57535"/>
                  <a:pt x="669947" y="59791"/>
                </a:cubicBezTo>
                <a:cubicBezTo>
                  <a:pt x="669947" y="66728"/>
                  <a:pt x="669947" y="73665"/>
                  <a:pt x="669947" y="80578"/>
                </a:cubicBezTo>
                <a:cubicBezTo>
                  <a:pt x="669947" y="87491"/>
                  <a:pt x="669947" y="94260"/>
                  <a:pt x="669947" y="101100"/>
                </a:cubicBezTo>
                <a:cubicBezTo>
                  <a:pt x="669947" y="103261"/>
                  <a:pt x="669947" y="103285"/>
                  <a:pt x="667810" y="103285"/>
                </a:cubicBezTo>
                <a:lnTo>
                  <a:pt x="626453" y="103285"/>
                </a:lnTo>
                <a:cubicBezTo>
                  <a:pt x="624317" y="103285"/>
                  <a:pt x="624269" y="103285"/>
                  <a:pt x="624269" y="101148"/>
                </a:cubicBezTo>
                <a:close/>
                <a:moveTo>
                  <a:pt x="624293" y="106813"/>
                </a:moveTo>
                <a:cubicBezTo>
                  <a:pt x="624293" y="104941"/>
                  <a:pt x="624293" y="104869"/>
                  <a:pt x="626117" y="104869"/>
                </a:cubicBezTo>
                <a:cubicBezTo>
                  <a:pt x="640159" y="104869"/>
                  <a:pt x="654201" y="104869"/>
                  <a:pt x="668242" y="104869"/>
                </a:cubicBezTo>
                <a:cubicBezTo>
                  <a:pt x="669659" y="104869"/>
                  <a:pt x="669995" y="105373"/>
                  <a:pt x="669995" y="106693"/>
                </a:cubicBezTo>
                <a:cubicBezTo>
                  <a:pt x="669995" y="120663"/>
                  <a:pt x="669995" y="134609"/>
                  <a:pt x="669995" y="148554"/>
                </a:cubicBezTo>
                <a:cubicBezTo>
                  <a:pt x="669995" y="150355"/>
                  <a:pt x="669995" y="150379"/>
                  <a:pt x="667786" y="150379"/>
                </a:cubicBezTo>
                <a:lnTo>
                  <a:pt x="630582" y="150379"/>
                </a:lnTo>
                <a:cubicBezTo>
                  <a:pt x="629094" y="150379"/>
                  <a:pt x="627605" y="150379"/>
                  <a:pt x="626117" y="150379"/>
                </a:cubicBezTo>
                <a:cubicBezTo>
                  <a:pt x="624629" y="150379"/>
                  <a:pt x="624269" y="150379"/>
                  <a:pt x="624269" y="148434"/>
                </a:cubicBezTo>
                <a:lnTo>
                  <a:pt x="624269" y="106933"/>
                </a:lnTo>
                <a:close/>
                <a:moveTo>
                  <a:pt x="625157" y="626285"/>
                </a:moveTo>
                <a:cubicBezTo>
                  <a:pt x="624869" y="627029"/>
                  <a:pt x="624149" y="626669"/>
                  <a:pt x="623621" y="626669"/>
                </a:cubicBezTo>
                <a:lnTo>
                  <a:pt x="580992" y="626669"/>
                </a:lnTo>
                <a:cubicBezTo>
                  <a:pt x="578855" y="626669"/>
                  <a:pt x="578855" y="626669"/>
                  <a:pt x="577967" y="624029"/>
                </a:cubicBezTo>
                <a:lnTo>
                  <a:pt x="594481" y="624029"/>
                </a:lnTo>
                <a:cubicBezTo>
                  <a:pt x="603170" y="624029"/>
                  <a:pt x="611836" y="624029"/>
                  <a:pt x="620525" y="624029"/>
                </a:cubicBezTo>
                <a:cubicBezTo>
                  <a:pt x="622409" y="623772"/>
                  <a:pt x="624250" y="624723"/>
                  <a:pt x="625133" y="626405"/>
                </a:cubicBezTo>
                <a:close/>
                <a:moveTo>
                  <a:pt x="620909" y="622493"/>
                </a:moveTo>
                <a:lnTo>
                  <a:pt x="578999" y="622493"/>
                </a:lnTo>
                <a:cubicBezTo>
                  <a:pt x="577247" y="622493"/>
                  <a:pt x="577199" y="622493"/>
                  <a:pt x="577199" y="620573"/>
                </a:cubicBezTo>
                <a:lnTo>
                  <a:pt x="577199" y="579047"/>
                </a:lnTo>
                <a:cubicBezTo>
                  <a:pt x="577199" y="576959"/>
                  <a:pt x="577079" y="576935"/>
                  <a:pt x="579119" y="576935"/>
                </a:cubicBezTo>
                <a:lnTo>
                  <a:pt x="620741" y="576935"/>
                </a:lnTo>
                <a:cubicBezTo>
                  <a:pt x="622637" y="576935"/>
                  <a:pt x="622685" y="576935"/>
                  <a:pt x="622685" y="578759"/>
                </a:cubicBezTo>
                <a:cubicBezTo>
                  <a:pt x="622685" y="592825"/>
                  <a:pt x="622685" y="606867"/>
                  <a:pt x="622685" y="620909"/>
                </a:cubicBezTo>
                <a:cubicBezTo>
                  <a:pt x="622733" y="622373"/>
                  <a:pt x="622181" y="622613"/>
                  <a:pt x="620885" y="622613"/>
                </a:cubicBezTo>
                <a:close/>
                <a:moveTo>
                  <a:pt x="577223" y="531786"/>
                </a:moveTo>
                <a:cubicBezTo>
                  <a:pt x="577223" y="529673"/>
                  <a:pt x="577223" y="529649"/>
                  <a:pt x="579384" y="529649"/>
                </a:cubicBezTo>
                <a:lnTo>
                  <a:pt x="620669" y="529649"/>
                </a:lnTo>
                <a:cubicBezTo>
                  <a:pt x="622637" y="529649"/>
                  <a:pt x="622685" y="529649"/>
                  <a:pt x="622685" y="531666"/>
                </a:cubicBezTo>
                <a:lnTo>
                  <a:pt x="622685" y="573215"/>
                </a:lnTo>
                <a:cubicBezTo>
                  <a:pt x="622685" y="575183"/>
                  <a:pt x="622685" y="575231"/>
                  <a:pt x="620669" y="575231"/>
                </a:cubicBezTo>
                <a:lnTo>
                  <a:pt x="579095" y="575231"/>
                </a:lnTo>
                <a:cubicBezTo>
                  <a:pt x="577247" y="575231"/>
                  <a:pt x="577199" y="575231"/>
                  <a:pt x="577199" y="573359"/>
                </a:cubicBezTo>
                <a:cubicBezTo>
                  <a:pt x="577199" y="566422"/>
                  <a:pt x="577199" y="559509"/>
                  <a:pt x="577199" y="552572"/>
                </a:cubicBezTo>
                <a:close/>
                <a:moveTo>
                  <a:pt x="622829" y="484356"/>
                </a:moveTo>
                <a:cubicBezTo>
                  <a:pt x="622829" y="491269"/>
                  <a:pt x="622829" y="498205"/>
                  <a:pt x="622829" y="505142"/>
                </a:cubicBezTo>
                <a:cubicBezTo>
                  <a:pt x="622829" y="512079"/>
                  <a:pt x="622829" y="519160"/>
                  <a:pt x="622829" y="526169"/>
                </a:cubicBezTo>
                <a:cubicBezTo>
                  <a:pt x="622829" y="528017"/>
                  <a:pt x="622829" y="528065"/>
                  <a:pt x="620957" y="528065"/>
                </a:cubicBezTo>
                <a:lnTo>
                  <a:pt x="578975" y="528065"/>
                </a:lnTo>
                <a:cubicBezTo>
                  <a:pt x="577655" y="528065"/>
                  <a:pt x="577175" y="527729"/>
                  <a:pt x="577175" y="526337"/>
                </a:cubicBezTo>
                <a:cubicBezTo>
                  <a:pt x="577175" y="512288"/>
                  <a:pt x="577175" y="498253"/>
                  <a:pt x="577175" y="484236"/>
                </a:cubicBezTo>
                <a:cubicBezTo>
                  <a:pt x="577175" y="482868"/>
                  <a:pt x="577583" y="482436"/>
                  <a:pt x="578951" y="482460"/>
                </a:cubicBezTo>
                <a:cubicBezTo>
                  <a:pt x="592969" y="482460"/>
                  <a:pt x="607011" y="482460"/>
                  <a:pt x="621029" y="482460"/>
                </a:cubicBezTo>
                <a:cubicBezTo>
                  <a:pt x="622541" y="482580"/>
                  <a:pt x="622709" y="483228"/>
                  <a:pt x="622709" y="484476"/>
                </a:cubicBezTo>
                <a:close/>
                <a:moveTo>
                  <a:pt x="620621" y="244854"/>
                </a:moveTo>
                <a:lnTo>
                  <a:pt x="579408" y="244854"/>
                </a:lnTo>
                <a:cubicBezTo>
                  <a:pt x="577007" y="244854"/>
                  <a:pt x="577199" y="244854"/>
                  <a:pt x="577199" y="242766"/>
                </a:cubicBezTo>
                <a:lnTo>
                  <a:pt x="577199" y="201265"/>
                </a:lnTo>
                <a:cubicBezTo>
                  <a:pt x="577199" y="199345"/>
                  <a:pt x="577199" y="199321"/>
                  <a:pt x="579264" y="199321"/>
                </a:cubicBezTo>
                <a:lnTo>
                  <a:pt x="620621" y="199321"/>
                </a:lnTo>
                <a:cubicBezTo>
                  <a:pt x="623021" y="199321"/>
                  <a:pt x="622685" y="199321"/>
                  <a:pt x="622685" y="201529"/>
                </a:cubicBezTo>
                <a:lnTo>
                  <a:pt x="622685" y="242622"/>
                </a:lnTo>
                <a:cubicBezTo>
                  <a:pt x="622685" y="245070"/>
                  <a:pt x="622901" y="244974"/>
                  <a:pt x="620501" y="244974"/>
                </a:cubicBezTo>
                <a:close/>
                <a:moveTo>
                  <a:pt x="577415" y="343122"/>
                </a:moveTo>
                <a:cubicBezTo>
                  <a:pt x="577415" y="340722"/>
                  <a:pt x="577271" y="340938"/>
                  <a:pt x="579816" y="340938"/>
                </a:cubicBezTo>
                <a:lnTo>
                  <a:pt x="620909" y="340938"/>
                </a:lnTo>
                <a:cubicBezTo>
                  <a:pt x="622925" y="340938"/>
                  <a:pt x="622973" y="340938"/>
                  <a:pt x="622973" y="342858"/>
                </a:cubicBezTo>
                <a:lnTo>
                  <a:pt x="622973" y="384479"/>
                </a:lnTo>
                <a:cubicBezTo>
                  <a:pt x="622973" y="386376"/>
                  <a:pt x="622973" y="386424"/>
                  <a:pt x="620909" y="386424"/>
                </a:cubicBezTo>
                <a:lnTo>
                  <a:pt x="579264" y="386424"/>
                </a:lnTo>
                <a:cubicBezTo>
                  <a:pt x="576863" y="386424"/>
                  <a:pt x="577199" y="386424"/>
                  <a:pt x="577199" y="384215"/>
                </a:cubicBezTo>
                <a:close/>
                <a:moveTo>
                  <a:pt x="622901" y="337458"/>
                </a:moveTo>
                <a:cubicBezTo>
                  <a:pt x="622901" y="339306"/>
                  <a:pt x="622901" y="339330"/>
                  <a:pt x="621005" y="339330"/>
                </a:cubicBezTo>
                <a:cubicBezTo>
                  <a:pt x="607148" y="339330"/>
                  <a:pt x="593288" y="339330"/>
                  <a:pt x="579432" y="339330"/>
                </a:cubicBezTo>
                <a:cubicBezTo>
                  <a:pt x="577463" y="339330"/>
                  <a:pt x="577415" y="339330"/>
                  <a:pt x="577415" y="337314"/>
                </a:cubicBezTo>
                <a:lnTo>
                  <a:pt x="577415" y="295861"/>
                </a:lnTo>
                <a:cubicBezTo>
                  <a:pt x="577415" y="293748"/>
                  <a:pt x="577415" y="293724"/>
                  <a:pt x="579576" y="293724"/>
                </a:cubicBezTo>
                <a:cubicBezTo>
                  <a:pt x="593353" y="293724"/>
                  <a:pt x="607124" y="293724"/>
                  <a:pt x="620885" y="293724"/>
                </a:cubicBezTo>
                <a:cubicBezTo>
                  <a:pt x="622853" y="293724"/>
                  <a:pt x="622901" y="293724"/>
                  <a:pt x="622901" y="295740"/>
                </a:cubicBezTo>
                <a:close/>
                <a:moveTo>
                  <a:pt x="577199" y="154027"/>
                </a:moveTo>
                <a:cubicBezTo>
                  <a:pt x="577199" y="152107"/>
                  <a:pt x="577199" y="152059"/>
                  <a:pt x="579023" y="152059"/>
                </a:cubicBezTo>
                <a:lnTo>
                  <a:pt x="620885" y="152059"/>
                </a:lnTo>
                <a:cubicBezTo>
                  <a:pt x="622661" y="152059"/>
                  <a:pt x="622685" y="152059"/>
                  <a:pt x="622685" y="154291"/>
                </a:cubicBezTo>
                <a:lnTo>
                  <a:pt x="622685" y="192216"/>
                </a:lnTo>
                <a:cubicBezTo>
                  <a:pt x="622685" y="193440"/>
                  <a:pt x="622685" y="194616"/>
                  <a:pt x="622685" y="195888"/>
                </a:cubicBezTo>
                <a:cubicBezTo>
                  <a:pt x="622685" y="197688"/>
                  <a:pt x="622685" y="197712"/>
                  <a:pt x="620741" y="197712"/>
                </a:cubicBezTo>
                <a:lnTo>
                  <a:pt x="579143" y="197712"/>
                </a:lnTo>
                <a:cubicBezTo>
                  <a:pt x="577247" y="197712"/>
                  <a:pt x="577199" y="197712"/>
                  <a:pt x="577199" y="195888"/>
                </a:cubicBezTo>
                <a:close/>
                <a:moveTo>
                  <a:pt x="577199" y="106933"/>
                </a:moveTo>
                <a:cubicBezTo>
                  <a:pt x="577199" y="105013"/>
                  <a:pt x="577199" y="104989"/>
                  <a:pt x="579264" y="104989"/>
                </a:cubicBezTo>
                <a:lnTo>
                  <a:pt x="620597" y="104989"/>
                </a:lnTo>
                <a:cubicBezTo>
                  <a:pt x="622661" y="104989"/>
                  <a:pt x="622685" y="104989"/>
                  <a:pt x="622685" y="107173"/>
                </a:cubicBezTo>
                <a:lnTo>
                  <a:pt x="622685" y="148218"/>
                </a:lnTo>
                <a:cubicBezTo>
                  <a:pt x="622685" y="150619"/>
                  <a:pt x="622853" y="150427"/>
                  <a:pt x="620285" y="150427"/>
                </a:cubicBezTo>
                <a:lnTo>
                  <a:pt x="579287" y="150427"/>
                </a:lnTo>
                <a:cubicBezTo>
                  <a:pt x="577247" y="150427"/>
                  <a:pt x="577199" y="150427"/>
                  <a:pt x="577199" y="148506"/>
                </a:cubicBezTo>
                <a:close/>
                <a:moveTo>
                  <a:pt x="577199" y="248383"/>
                </a:moveTo>
                <a:cubicBezTo>
                  <a:pt x="577199" y="246606"/>
                  <a:pt x="577199" y="246558"/>
                  <a:pt x="579143" y="246558"/>
                </a:cubicBezTo>
                <a:lnTo>
                  <a:pt x="620717" y="246558"/>
                </a:lnTo>
                <a:cubicBezTo>
                  <a:pt x="622661" y="246558"/>
                  <a:pt x="622685" y="246558"/>
                  <a:pt x="622685" y="248623"/>
                </a:cubicBezTo>
                <a:lnTo>
                  <a:pt x="622685" y="290172"/>
                </a:lnTo>
                <a:cubicBezTo>
                  <a:pt x="622685" y="292092"/>
                  <a:pt x="622685" y="292116"/>
                  <a:pt x="620597" y="292116"/>
                </a:cubicBezTo>
                <a:lnTo>
                  <a:pt x="579312" y="292116"/>
                </a:lnTo>
                <a:cubicBezTo>
                  <a:pt x="577247" y="292116"/>
                  <a:pt x="577199" y="292116"/>
                  <a:pt x="577199" y="290220"/>
                </a:cubicBezTo>
                <a:close/>
                <a:moveTo>
                  <a:pt x="577199" y="12410"/>
                </a:moveTo>
                <a:cubicBezTo>
                  <a:pt x="577199" y="10561"/>
                  <a:pt x="577199" y="10513"/>
                  <a:pt x="579047" y="10513"/>
                </a:cubicBezTo>
                <a:lnTo>
                  <a:pt x="620885" y="10513"/>
                </a:lnTo>
                <a:cubicBezTo>
                  <a:pt x="622637" y="10513"/>
                  <a:pt x="622685" y="10513"/>
                  <a:pt x="622685" y="12458"/>
                </a:cubicBezTo>
                <a:lnTo>
                  <a:pt x="622685" y="54031"/>
                </a:lnTo>
                <a:cubicBezTo>
                  <a:pt x="622685" y="56047"/>
                  <a:pt x="622685" y="56071"/>
                  <a:pt x="620453" y="56071"/>
                </a:cubicBezTo>
                <a:lnTo>
                  <a:pt x="579143" y="56071"/>
                </a:lnTo>
                <a:cubicBezTo>
                  <a:pt x="577247" y="56071"/>
                  <a:pt x="577199" y="56071"/>
                  <a:pt x="577199" y="54247"/>
                </a:cubicBezTo>
                <a:close/>
                <a:moveTo>
                  <a:pt x="578903" y="57631"/>
                </a:moveTo>
                <a:cubicBezTo>
                  <a:pt x="592952" y="57631"/>
                  <a:pt x="606987" y="57631"/>
                  <a:pt x="621005" y="57631"/>
                </a:cubicBezTo>
                <a:cubicBezTo>
                  <a:pt x="622517" y="57631"/>
                  <a:pt x="622709" y="58231"/>
                  <a:pt x="622709" y="59479"/>
                </a:cubicBezTo>
                <a:cubicBezTo>
                  <a:pt x="622709" y="66488"/>
                  <a:pt x="622709" y="73521"/>
                  <a:pt x="622709" y="80530"/>
                </a:cubicBezTo>
                <a:lnTo>
                  <a:pt x="622709" y="101317"/>
                </a:lnTo>
                <a:cubicBezTo>
                  <a:pt x="622709" y="103357"/>
                  <a:pt x="622709" y="103405"/>
                  <a:pt x="620741" y="103405"/>
                </a:cubicBezTo>
                <a:lnTo>
                  <a:pt x="579143" y="103405"/>
                </a:lnTo>
                <a:cubicBezTo>
                  <a:pt x="577247" y="103405"/>
                  <a:pt x="577199" y="103405"/>
                  <a:pt x="577199" y="101557"/>
                </a:cubicBezTo>
                <a:cubicBezTo>
                  <a:pt x="577199" y="87507"/>
                  <a:pt x="577199" y="73473"/>
                  <a:pt x="577199" y="59455"/>
                </a:cubicBezTo>
                <a:cubicBezTo>
                  <a:pt x="577175" y="58183"/>
                  <a:pt x="577439" y="57607"/>
                  <a:pt x="578903" y="57631"/>
                </a:cubicBezTo>
                <a:close/>
                <a:moveTo>
                  <a:pt x="578903" y="388080"/>
                </a:moveTo>
                <a:cubicBezTo>
                  <a:pt x="592849" y="388080"/>
                  <a:pt x="606795" y="388080"/>
                  <a:pt x="620765" y="388080"/>
                </a:cubicBezTo>
                <a:cubicBezTo>
                  <a:pt x="622589" y="388080"/>
                  <a:pt x="622637" y="388080"/>
                  <a:pt x="622637" y="389976"/>
                </a:cubicBezTo>
                <a:cubicBezTo>
                  <a:pt x="622637" y="396985"/>
                  <a:pt x="622637" y="404018"/>
                  <a:pt x="622637" y="411027"/>
                </a:cubicBezTo>
                <a:cubicBezTo>
                  <a:pt x="622637" y="418036"/>
                  <a:pt x="622637" y="424900"/>
                  <a:pt x="622637" y="431837"/>
                </a:cubicBezTo>
                <a:cubicBezTo>
                  <a:pt x="622637" y="433686"/>
                  <a:pt x="622637" y="433734"/>
                  <a:pt x="620765" y="433734"/>
                </a:cubicBezTo>
                <a:cubicBezTo>
                  <a:pt x="606795" y="433734"/>
                  <a:pt x="592849" y="433734"/>
                  <a:pt x="578903" y="433734"/>
                </a:cubicBezTo>
                <a:cubicBezTo>
                  <a:pt x="577487" y="433734"/>
                  <a:pt x="577127" y="433277"/>
                  <a:pt x="577127" y="431933"/>
                </a:cubicBezTo>
                <a:cubicBezTo>
                  <a:pt x="577127" y="417884"/>
                  <a:pt x="577127" y="403850"/>
                  <a:pt x="577127" y="389832"/>
                </a:cubicBezTo>
                <a:cubicBezTo>
                  <a:pt x="577175" y="388560"/>
                  <a:pt x="577535" y="388080"/>
                  <a:pt x="578951" y="388080"/>
                </a:cubicBezTo>
                <a:close/>
                <a:moveTo>
                  <a:pt x="578903" y="435342"/>
                </a:moveTo>
                <a:cubicBezTo>
                  <a:pt x="592849" y="435342"/>
                  <a:pt x="606819" y="435342"/>
                  <a:pt x="620789" y="435342"/>
                </a:cubicBezTo>
                <a:cubicBezTo>
                  <a:pt x="622541" y="435342"/>
                  <a:pt x="622589" y="435342"/>
                  <a:pt x="622589" y="437286"/>
                </a:cubicBezTo>
                <a:lnTo>
                  <a:pt x="622589" y="478907"/>
                </a:lnTo>
                <a:cubicBezTo>
                  <a:pt x="622589" y="480995"/>
                  <a:pt x="622709" y="481019"/>
                  <a:pt x="620669" y="481019"/>
                </a:cubicBezTo>
                <a:lnTo>
                  <a:pt x="579143" y="481019"/>
                </a:lnTo>
                <a:cubicBezTo>
                  <a:pt x="577247" y="481019"/>
                  <a:pt x="577199" y="481019"/>
                  <a:pt x="577199" y="479195"/>
                </a:cubicBezTo>
                <a:cubicBezTo>
                  <a:pt x="577199" y="465153"/>
                  <a:pt x="577199" y="451112"/>
                  <a:pt x="577199" y="437046"/>
                </a:cubicBezTo>
                <a:cubicBezTo>
                  <a:pt x="577151" y="435582"/>
                  <a:pt x="577703" y="435342"/>
                  <a:pt x="578999" y="435342"/>
                </a:cubicBezTo>
                <a:close/>
                <a:moveTo>
                  <a:pt x="576503" y="626621"/>
                </a:moveTo>
                <a:cubicBezTo>
                  <a:pt x="575730" y="626876"/>
                  <a:pt x="574907" y="626943"/>
                  <a:pt x="574103" y="626813"/>
                </a:cubicBezTo>
                <a:lnTo>
                  <a:pt x="530970" y="626813"/>
                </a:lnTo>
                <a:cubicBezTo>
                  <a:pt x="530009" y="626813"/>
                  <a:pt x="529817" y="626333"/>
                  <a:pt x="529841" y="625517"/>
                </a:cubicBezTo>
                <a:cubicBezTo>
                  <a:pt x="529865" y="624701"/>
                  <a:pt x="530033" y="624125"/>
                  <a:pt x="530994" y="624173"/>
                </a:cubicBezTo>
                <a:lnTo>
                  <a:pt x="573599" y="624173"/>
                </a:lnTo>
                <a:cubicBezTo>
                  <a:pt x="576023" y="624173"/>
                  <a:pt x="576023" y="624197"/>
                  <a:pt x="576671" y="626621"/>
                </a:cubicBezTo>
                <a:close/>
                <a:moveTo>
                  <a:pt x="573623" y="150475"/>
                </a:moveTo>
                <a:cubicBezTo>
                  <a:pt x="573095" y="150475"/>
                  <a:pt x="572567" y="150475"/>
                  <a:pt x="572039" y="150475"/>
                </a:cubicBezTo>
                <a:lnTo>
                  <a:pt x="532338" y="150475"/>
                </a:lnTo>
                <a:cubicBezTo>
                  <a:pt x="529937" y="150475"/>
                  <a:pt x="529937" y="150475"/>
                  <a:pt x="529937" y="148266"/>
                </a:cubicBezTo>
                <a:lnTo>
                  <a:pt x="529937" y="107221"/>
                </a:lnTo>
                <a:cubicBezTo>
                  <a:pt x="529937" y="105013"/>
                  <a:pt x="529937" y="104989"/>
                  <a:pt x="532338" y="104989"/>
                </a:cubicBezTo>
                <a:lnTo>
                  <a:pt x="574703" y="104989"/>
                </a:lnTo>
                <a:cubicBezTo>
                  <a:pt x="575495" y="104989"/>
                  <a:pt x="575783" y="105397"/>
                  <a:pt x="575759" y="106141"/>
                </a:cubicBezTo>
                <a:cubicBezTo>
                  <a:pt x="575735" y="106885"/>
                  <a:pt x="575759" y="107197"/>
                  <a:pt x="575759" y="107725"/>
                </a:cubicBezTo>
                <a:lnTo>
                  <a:pt x="575759" y="147714"/>
                </a:lnTo>
                <a:cubicBezTo>
                  <a:pt x="575735" y="148066"/>
                  <a:pt x="575735" y="148419"/>
                  <a:pt x="575759" y="148770"/>
                </a:cubicBezTo>
                <a:cubicBezTo>
                  <a:pt x="575855" y="150259"/>
                  <a:pt x="575063" y="150619"/>
                  <a:pt x="573791" y="150475"/>
                </a:cubicBezTo>
                <a:close/>
                <a:moveTo>
                  <a:pt x="575543" y="195672"/>
                </a:moveTo>
                <a:cubicBezTo>
                  <a:pt x="575543" y="197688"/>
                  <a:pt x="575543" y="197712"/>
                  <a:pt x="573527" y="197712"/>
                </a:cubicBezTo>
                <a:lnTo>
                  <a:pt x="532002" y="197712"/>
                </a:lnTo>
                <a:cubicBezTo>
                  <a:pt x="529889" y="197712"/>
                  <a:pt x="529865" y="197712"/>
                  <a:pt x="529865" y="195552"/>
                </a:cubicBezTo>
                <a:lnTo>
                  <a:pt x="529865" y="154243"/>
                </a:lnTo>
                <a:cubicBezTo>
                  <a:pt x="529865" y="152107"/>
                  <a:pt x="529865" y="152059"/>
                  <a:pt x="532002" y="152059"/>
                </a:cubicBezTo>
                <a:lnTo>
                  <a:pt x="573599" y="152059"/>
                </a:lnTo>
                <a:cubicBezTo>
                  <a:pt x="575567" y="152059"/>
                  <a:pt x="575615" y="152059"/>
                  <a:pt x="575615" y="154099"/>
                </a:cubicBezTo>
                <a:close/>
                <a:moveTo>
                  <a:pt x="575543" y="201601"/>
                </a:moveTo>
                <a:lnTo>
                  <a:pt x="575543" y="242670"/>
                </a:lnTo>
                <a:cubicBezTo>
                  <a:pt x="575543" y="244926"/>
                  <a:pt x="575543" y="245070"/>
                  <a:pt x="573143" y="245070"/>
                </a:cubicBezTo>
                <a:lnTo>
                  <a:pt x="532338" y="245070"/>
                </a:lnTo>
                <a:cubicBezTo>
                  <a:pt x="529937" y="245070"/>
                  <a:pt x="529937" y="245070"/>
                  <a:pt x="529937" y="242862"/>
                </a:cubicBezTo>
                <a:lnTo>
                  <a:pt x="529937" y="201433"/>
                </a:lnTo>
                <a:cubicBezTo>
                  <a:pt x="529937" y="199345"/>
                  <a:pt x="529937" y="199321"/>
                  <a:pt x="532098" y="199321"/>
                </a:cubicBezTo>
                <a:cubicBezTo>
                  <a:pt x="545875" y="199321"/>
                  <a:pt x="559646" y="199321"/>
                  <a:pt x="573407" y="199321"/>
                </a:cubicBezTo>
                <a:cubicBezTo>
                  <a:pt x="575543" y="199321"/>
                  <a:pt x="575543" y="199345"/>
                  <a:pt x="575543" y="201601"/>
                </a:cubicBezTo>
                <a:close/>
                <a:moveTo>
                  <a:pt x="529265" y="59983"/>
                </a:moveTo>
                <a:cubicBezTo>
                  <a:pt x="529265" y="59215"/>
                  <a:pt x="529121" y="58399"/>
                  <a:pt x="529865" y="57847"/>
                </a:cubicBezTo>
                <a:cubicBezTo>
                  <a:pt x="530609" y="57295"/>
                  <a:pt x="531426" y="57247"/>
                  <a:pt x="532266" y="57247"/>
                </a:cubicBezTo>
                <a:lnTo>
                  <a:pt x="573215" y="57247"/>
                </a:lnTo>
                <a:cubicBezTo>
                  <a:pt x="574055" y="57247"/>
                  <a:pt x="575015" y="56983"/>
                  <a:pt x="575615" y="57943"/>
                </a:cubicBezTo>
                <a:cubicBezTo>
                  <a:pt x="575615" y="72073"/>
                  <a:pt x="575615" y="86195"/>
                  <a:pt x="575615" y="100308"/>
                </a:cubicBezTo>
                <a:cubicBezTo>
                  <a:pt x="575615" y="100932"/>
                  <a:pt x="575615" y="101533"/>
                  <a:pt x="575615" y="102157"/>
                </a:cubicBezTo>
                <a:cubicBezTo>
                  <a:pt x="575615" y="103165"/>
                  <a:pt x="575255" y="103597"/>
                  <a:pt x="574247" y="103525"/>
                </a:cubicBezTo>
                <a:lnTo>
                  <a:pt x="529937" y="103525"/>
                </a:lnTo>
                <a:cubicBezTo>
                  <a:pt x="529073" y="103045"/>
                  <a:pt x="529241" y="102181"/>
                  <a:pt x="529241" y="101413"/>
                </a:cubicBezTo>
                <a:close/>
                <a:moveTo>
                  <a:pt x="529265" y="13346"/>
                </a:moveTo>
                <a:cubicBezTo>
                  <a:pt x="529265" y="12506"/>
                  <a:pt x="529073" y="11593"/>
                  <a:pt x="529793" y="10945"/>
                </a:cubicBezTo>
                <a:cubicBezTo>
                  <a:pt x="530626" y="10662"/>
                  <a:pt x="531514" y="10579"/>
                  <a:pt x="532386" y="10705"/>
                </a:cubicBezTo>
                <a:lnTo>
                  <a:pt x="574487" y="10705"/>
                </a:lnTo>
                <a:cubicBezTo>
                  <a:pt x="575255" y="10705"/>
                  <a:pt x="575567" y="11137"/>
                  <a:pt x="575543" y="11881"/>
                </a:cubicBezTo>
                <a:cubicBezTo>
                  <a:pt x="575519" y="12626"/>
                  <a:pt x="575543" y="13106"/>
                  <a:pt x="575543" y="13730"/>
                </a:cubicBezTo>
                <a:cubicBezTo>
                  <a:pt x="575543" y="27843"/>
                  <a:pt x="575543" y="41965"/>
                  <a:pt x="575543" y="56095"/>
                </a:cubicBezTo>
                <a:cubicBezTo>
                  <a:pt x="575063" y="56959"/>
                  <a:pt x="574199" y="56791"/>
                  <a:pt x="573431" y="56791"/>
                </a:cubicBezTo>
                <a:lnTo>
                  <a:pt x="532074" y="56791"/>
                </a:lnTo>
                <a:cubicBezTo>
                  <a:pt x="531306" y="56791"/>
                  <a:pt x="530489" y="56935"/>
                  <a:pt x="529937" y="56191"/>
                </a:cubicBezTo>
                <a:cubicBezTo>
                  <a:pt x="529385" y="55447"/>
                  <a:pt x="529337" y="54631"/>
                  <a:pt x="529337" y="53791"/>
                </a:cubicBezTo>
                <a:cubicBezTo>
                  <a:pt x="529321" y="40221"/>
                  <a:pt x="529321" y="26699"/>
                  <a:pt x="529337" y="13226"/>
                </a:cubicBezTo>
                <a:close/>
                <a:moveTo>
                  <a:pt x="529265" y="289788"/>
                </a:moveTo>
                <a:cubicBezTo>
                  <a:pt x="529265" y="276346"/>
                  <a:pt x="529265" y="262888"/>
                  <a:pt x="529265" y="249415"/>
                </a:cubicBezTo>
                <a:cubicBezTo>
                  <a:pt x="529265" y="248575"/>
                  <a:pt x="529073" y="247639"/>
                  <a:pt x="529793" y="247014"/>
                </a:cubicBezTo>
                <a:cubicBezTo>
                  <a:pt x="530624" y="246724"/>
                  <a:pt x="531512" y="246633"/>
                  <a:pt x="532386" y="246750"/>
                </a:cubicBezTo>
                <a:lnTo>
                  <a:pt x="574487" y="246750"/>
                </a:lnTo>
                <a:cubicBezTo>
                  <a:pt x="575255" y="246750"/>
                  <a:pt x="575567" y="247183"/>
                  <a:pt x="575543" y="247927"/>
                </a:cubicBezTo>
                <a:cubicBezTo>
                  <a:pt x="575519" y="248671"/>
                  <a:pt x="575543" y="249151"/>
                  <a:pt x="575543" y="249751"/>
                </a:cubicBezTo>
                <a:cubicBezTo>
                  <a:pt x="575543" y="263881"/>
                  <a:pt x="575543" y="278002"/>
                  <a:pt x="575543" y="292116"/>
                </a:cubicBezTo>
                <a:lnTo>
                  <a:pt x="575543" y="292116"/>
                </a:lnTo>
                <a:cubicBezTo>
                  <a:pt x="575063" y="292980"/>
                  <a:pt x="574199" y="292836"/>
                  <a:pt x="573431" y="292836"/>
                </a:cubicBezTo>
                <a:lnTo>
                  <a:pt x="532074" y="292836"/>
                </a:lnTo>
                <a:cubicBezTo>
                  <a:pt x="531306" y="292836"/>
                  <a:pt x="530489" y="292980"/>
                  <a:pt x="529937" y="292236"/>
                </a:cubicBezTo>
                <a:cubicBezTo>
                  <a:pt x="529385" y="291492"/>
                  <a:pt x="529337" y="290508"/>
                  <a:pt x="529337" y="289668"/>
                </a:cubicBezTo>
                <a:close/>
                <a:moveTo>
                  <a:pt x="575543" y="293892"/>
                </a:moveTo>
                <a:lnTo>
                  <a:pt x="575543" y="293892"/>
                </a:lnTo>
                <a:cubicBezTo>
                  <a:pt x="575543" y="308006"/>
                  <a:pt x="575543" y="322127"/>
                  <a:pt x="575543" y="336257"/>
                </a:cubicBezTo>
                <a:cubicBezTo>
                  <a:pt x="575543" y="336858"/>
                  <a:pt x="575543" y="337482"/>
                  <a:pt x="575543" y="338082"/>
                </a:cubicBezTo>
                <a:cubicBezTo>
                  <a:pt x="575543" y="339090"/>
                  <a:pt x="575183" y="339546"/>
                  <a:pt x="574175" y="339474"/>
                </a:cubicBezTo>
                <a:cubicBezTo>
                  <a:pt x="573551" y="339474"/>
                  <a:pt x="572927" y="339474"/>
                  <a:pt x="572327" y="339474"/>
                </a:cubicBezTo>
                <a:lnTo>
                  <a:pt x="529937" y="339474"/>
                </a:lnTo>
                <a:cubicBezTo>
                  <a:pt x="529073" y="338994"/>
                  <a:pt x="529241" y="338154"/>
                  <a:pt x="529241" y="337386"/>
                </a:cubicBezTo>
                <a:lnTo>
                  <a:pt x="529241" y="295909"/>
                </a:lnTo>
                <a:cubicBezTo>
                  <a:pt x="529241" y="295164"/>
                  <a:pt x="529097" y="294324"/>
                  <a:pt x="529841" y="293772"/>
                </a:cubicBezTo>
                <a:cubicBezTo>
                  <a:pt x="530586" y="293220"/>
                  <a:pt x="531402" y="293196"/>
                  <a:pt x="532242" y="293196"/>
                </a:cubicBezTo>
                <a:cubicBezTo>
                  <a:pt x="545892" y="293196"/>
                  <a:pt x="559540" y="293196"/>
                  <a:pt x="573191" y="293196"/>
                </a:cubicBezTo>
                <a:cubicBezTo>
                  <a:pt x="574031" y="293196"/>
                  <a:pt x="574991" y="292932"/>
                  <a:pt x="575591" y="293892"/>
                </a:cubicBezTo>
                <a:close/>
                <a:moveTo>
                  <a:pt x="575543" y="431741"/>
                </a:moveTo>
                <a:cubicBezTo>
                  <a:pt x="575543" y="433734"/>
                  <a:pt x="575543" y="433782"/>
                  <a:pt x="573503" y="433782"/>
                </a:cubicBezTo>
                <a:lnTo>
                  <a:pt x="532002" y="433782"/>
                </a:lnTo>
                <a:cubicBezTo>
                  <a:pt x="529889" y="433782"/>
                  <a:pt x="529865" y="433782"/>
                  <a:pt x="529865" y="431597"/>
                </a:cubicBezTo>
                <a:lnTo>
                  <a:pt x="529865" y="390288"/>
                </a:lnTo>
                <a:cubicBezTo>
                  <a:pt x="529865" y="388152"/>
                  <a:pt x="529865" y="388128"/>
                  <a:pt x="532026" y="388128"/>
                </a:cubicBezTo>
                <a:lnTo>
                  <a:pt x="573599" y="388128"/>
                </a:lnTo>
                <a:cubicBezTo>
                  <a:pt x="575567" y="388128"/>
                  <a:pt x="575615" y="388128"/>
                  <a:pt x="575615" y="390168"/>
                </a:cubicBezTo>
                <a:close/>
                <a:moveTo>
                  <a:pt x="575543" y="478955"/>
                </a:moveTo>
                <a:cubicBezTo>
                  <a:pt x="575543" y="480971"/>
                  <a:pt x="575543" y="481019"/>
                  <a:pt x="573527" y="481019"/>
                </a:cubicBezTo>
                <a:lnTo>
                  <a:pt x="531762" y="481019"/>
                </a:lnTo>
                <a:cubicBezTo>
                  <a:pt x="529913" y="481019"/>
                  <a:pt x="529865" y="481019"/>
                  <a:pt x="529865" y="479123"/>
                </a:cubicBezTo>
                <a:lnTo>
                  <a:pt x="529865" y="437262"/>
                </a:lnTo>
                <a:cubicBezTo>
                  <a:pt x="529865" y="435414"/>
                  <a:pt x="529865" y="435390"/>
                  <a:pt x="531714" y="435366"/>
                </a:cubicBezTo>
                <a:lnTo>
                  <a:pt x="573575" y="435366"/>
                </a:lnTo>
                <a:cubicBezTo>
                  <a:pt x="575567" y="435366"/>
                  <a:pt x="575615" y="435366"/>
                  <a:pt x="575615" y="437358"/>
                </a:cubicBezTo>
                <a:close/>
                <a:moveTo>
                  <a:pt x="529937" y="384791"/>
                </a:moveTo>
                <a:cubicBezTo>
                  <a:pt x="529937" y="370846"/>
                  <a:pt x="529937" y="356900"/>
                  <a:pt x="529937" y="342954"/>
                </a:cubicBezTo>
                <a:cubicBezTo>
                  <a:pt x="529937" y="341106"/>
                  <a:pt x="529937" y="341058"/>
                  <a:pt x="531810" y="341058"/>
                </a:cubicBezTo>
                <a:lnTo>
                  <a:pt x="573647" y="341058"/>
                </a:lnTo>
                <a:cubicBezTo>
                  <a:pt x="575639" y="341058"/>
                  <a:pt x="575687" y="341058"/>
                  <a:pt x="575687" y="343050"/>
                </a:cubicBezTo>
                <a:lnTo>
                  <a:pt x="575687" y="384647"/>
                </a:lnTo>
                <a:cubicBezTo>
                  <a:pt x="575687" y="386496"/>
                  <a:pt x="575687" y="386520"/>
                  <a:pt x="573791" y="386520"/>
                </a:cubicBezTo>
                <a:cubicBezTo>
                  <a:pt x="559773" y="386520"/>
                  <a:pt x="545731" y="386520"/>
                  <a:pt x="531690" y="386520"/>
                </a:cubicBezTo>
                <a:cubicBezTo>
                  <a:pt x="530273" y="386568"/>
                  <a:pt x="529937" y="386208"/>
                  <a:pt x="529937" y="384791"/>
                </a:cubicBezTo>
                <a:close/>
                <a:moveTo>
                  <a:pt x="529433" y="525737"/>
                </a:moveTo>
                <a:cubicBezTo>
                  <a:pt x="529433" y="512264"/>
                  <a:pt x="529433" y="498806"/>
                  <a:pt x="529433" y="485364"/>
                </a:cubicBezTo>
                <a:cubicBezTo>
                  <a:pt x="529433" y="484500"/>
                  <a:pt x="529241" y="483588"/>
                  <a:pt x="529961" y="482964"/>
                </a:cubicBezTo>
                <a:cubicBezTo>
                  <a:pt x="530797" y="482692"/>
                  <a:pt x="531682" y="482611"/>
                  <a:pt x="532554" y="482724"/>
                </a:cubicBezTo>
                <a:lnTo>
                  <a:pt x="574655" y="482724"/>
                </a:lnTo>
                <a:cubicBezTo>
                  <a:pt x="575423" y="482724"/>
                  <a:pt x="575735" y="483156"/>
                  <a:pt x="575711" y="483900"/>
                </a:cubicBezTo>
                <a:cubicBezTo>
                  <a:pt x="575687" y="484644"/>
                  <a:pt x="575711" y="485124"/>
                  <a:pt x="575711" y="485748"/>
                </a:cubicBezTo>
                <a:cubicBezTo>
                  <a:pt x="575711" y="499862"/>
                  <a:pt x="575711" y="513983"/>
                  <a:pt x="575711" y="528113"/>
                </a:cubicBezTo>
                <a:lnTo>
                  <a:pt x="575711" y="528113"/>
                </a:lnTo>
                <a:cubicBezTo>
                  <a:pt x="575231" y="528977"/>
                  <a:pt x="574367" y="528809"/>
                  <a:pt x="573599" y="528809"/>
                </a:cubicBezTo>
                <a:lnTo>
                  <a:pt x="532074" y="528809"/>
                </a:lnTo>
                <a:cubicBezTo>
                  <a:pt x="531306" y="528809"/>
                  <a:pt x="530489" y="528953"/>
                  <a:pt x="529937" y="528209"/>
                </a:cubicBezTo>
                <a:cubicBezTo>
                  <a:pt x="529385" y="527465"/>
                  <a:pt x="529337" y="526553"/>
                  <a:pt x="529337" y="525737"/>
                </a:cubicBezTo>
                <a:close/>
                <a:moveTo>
                  <a:pt x="529937" y="529865"/>
                </a:moveTo>
                <a:cubicBezTo>
                  <a:pt x="530561" y="529049"/>
                  <a:pt x="531498" y="529265"/>
                  <a:pt x="532338" y="529265"/>
                </a:cubicBezTo>
                <a:lnTo>
                  <a:pt x="573287" y="529265"/>
                </a:lnTo>
                <a:cubicBezTo>
                  <a:pt x="574127" y="529265"/>
                  <a:pt x="575087" y="529001"/>
                  <a:pt x="575687" y="529985"/>
                </a:cubicBezTo>
                <a:cubicBezTo>
                  <a:pt x="575687" y="543667"/>
                  <a:pt x="575687" y="557349"/>
                  <a:pt x="575687" y="571030"/>
                </a:cubicBezTo>
                <a:lnTo>
                  <a:pt x="575687" y="572615"/>
                </a:lnTo>
                <a:cubicBezTo>
                  <a:pt x="575687" y="575327"/>
                  <a:pt x="576119" y="575375"/>
                  <a:pt x="573047" y="575375"/>
                </a:cubicBezTo>
                <a:lnTo>
                  <a:pt x="532722" y="575375"/>
                </a:lnTo>
                <a:cubicBezTo>
                  <a:pt x="531762" y="575493"/>
                  <a:pt x="530787" y="575404"/>
                  <a:pt x="529865" y="575111"/>
                </a:cubicBezTo>
                <a:cubicBezTo>
                  <a:pt x="529145" y="574391"/>
                  <a:pt x="529337" y="573479"/>
                  <a:pt x="529337" y="572711"/>
                </a:cubicBezTo>
                <a:cubicBezTo>
                  <a:pt x="529337" y="559238"/>
                  <a:pt x="529337" y="545779"/>
                  <a:pt x="529337" y="532338"/>
                </a:cubicBezTo>
                <a:cubicBezTo>
                  <a:pt x="529337" y="531402"/>
                  <a:pt x="529097" y="530465"/>
                  <a:pt x="529937" y="529865"/>
                </a:cubicBezTo>
                <a:close/>
                <a:moveTo>
                  <a:pt x="529937" y="664762"/>
                </a:moveTo>
                <a:cubicBezTo>
                  <a:pt x="551060" y="664762"/>
                  <a:pt x="572190" y="664762"/>
                  <a:pt x="593329" y="664762"/>
                </a:cubicBezTo>
                <a:cubicBezTo>
                  <a:pt x="595225" y="664762"/>
                  <a:pt x="596450" y="665146"/>
                  <a:pt x="597098" y="667042"/>
                </a:cubicBezTo>
                <a:cubicBezTo>
                  <a:pt x="597931" y="668663"/>
                  <a:pt x="598667" y="670328"/>
                  <a:pt x="599306" y="672035"/>
                </a:cubicBezTo>
                <a:cubicBezTo>
                  <a:pt x="598634" y="672827"/>
                  <a:pt x="597698" y="672611"/>
                  <a:pt x="596906" y="672611"/>
                </a:cubicBezTo>
                <a:lnTo>
                  <a:pt x="532338" y="672611"/>
                </a:lnTo>
                <a:cubicBezTo>
                  <a:pt x="531498" y="672611"/>
                  <a:pt x="530561" y="672851"/>
                  <a:pt x="529937" y="671987"/>
                </a:cubicBezTo>
                <a:lnTo>
                  <a:pt x="529937" y="671987"/>
                </a:lnTo>
                <a:cubicBezTo>
                  <a:pt x="528989" y="669663"/>
                  <a:pt x="528989" y="667062"/>
                  <a:pt x="529937" y="664738"/>
                </a:cubicBezTo>
                <a:close/>
                <a:moveTo>
                  <a:pt x="528137" y="671963"/>
                </a:moveTo>
                <a:lnTo>
                  <a:pt x="528137" y="671963"/>
                </a:lnTo>
                <a:cubicBezTo>
                  <a:pt x="527513" y="672827"/>
                  <a:pt x="526577" y="672587"/>
                  <a:pt x="525737" y="672587"/>
                </a:cubicBezTo>
                <a:lnTo>
                  <a:pt x="460929" y="672587"/>
                </a:lnTo>
                <a:cubicBezTo>
                  <a:pt x="460146" y="672726"/>
                  <a:pt x="459340" y="672563"/>
                  <a:pt x="458673" y="672131"/>
                </a:cubicBezTo>
                <a:cubicBezTo>
                  <a:pt x="458673" y="670451"/>
                  <a:pt x="460065" y="669395"/>
                  <a:pt x="460497" y="667906"/>
                </a:cubicBezTo>
                <a:cubicBezTo>
                  <a:pt x="461217" y="665314"/>
                  <a:pt x="462897" y="664690"/>
                  <a:pt x="465537" y="664714"/>
                </a:cubicBezTo>
                <a:cubicBezTo>
                  <a:pt x="486372" y="664834"/>
                  <a:pt x="507207" y="664714"/>
                  <a:pt x="528065" y="664714"/>
                </a:cubicBezTo>
                <a:lnTo>
                  <a:pt x="528065" y="664714"/>
                </a:lnTo>
                <a:cubicBezTo>
                  <a:pt x="528233" y="664882"/>
                  <a:pt x="528569" y="665050"/>
                  <a:pt x="528569" y="665242"/>
                </a:cubicBezTo>
                <a:cubicBezTo>
                  <a:pt x="529069" y="667460"/>
                  <a:pt x="528927" y="669774"/>
                  <a:pt x="528161" y="671915"/>
                </a:cubicBezTo>
                <a:close/>
                <a:moveTo>
                  <a:pt x="528137" y="686749"/>
                </a:moveTo>
                <a:cubicBezTo>
                  <a:pt x="528137" y="688669"/>
                  <a:pt x="528137" y="690613"/>
                  <a:pt x="528137" y="692533"/>
                </a:cubicBezTo>
                <a:cubicBezTo>
                  <a:pt x="528137" y="693446"/>
                  <a:pt x="527801" y="693806"/>
                  <a:pt x="526913" y="693758"/>
                </a:cubicBezTo>
                <a:lnTo>
                  <a:pt x="447631" y="693758"/>
                </a:lnTo>
                <a:cubicBezTo>
                  <a:pt x="449287" y="690469"/>
                  <a:pt x="450728" y="687589"/>
                  <a:pt x="452144" y="684709"/>
                </a:cubicBezTo>
                <a:cubicBezTo>
                  <a:pt x="452389" y="684029"/>
                  <a:pt x="453087" y="683624"/>
                  <a:pt x="453800" y="683748"/>
                </a:cubicBezTo>
                <a:lnTo>
                  <a:pt x="525377" y="683748"/>
                </a:lnTo>
                <a:cubicBezTo>
                  <a:pt x="528641" y="683724"/>
                  <a:pt x="528257" y="683484"/>
                  <a:pt x="528281" y="686725"/>
                </a:cubicBezTo>
                <a:close/>
                <a:moveTo>
                  <a:pt x="525257" y="830214"/>
                </a:moveTo>
                <a:lnTo>
                  <a:pt x="381239" y="830214"/>
                </a:lnTo>
                <a:cubicBezTo>
                  <a:pt x="380711" y="830214"/>
                  <a:pt x="380207" y="830214"/>
                  <a:pt x="379751" y="830214"/>
                </a:cubicBezTo>
                <a:cubicBezTo>
                  <a:pt x="379559" y="829881"/>
                  <a:pt x="379559" y="829468"/>
                  <a:pt x="379751" y="829134"/>
                </a:cubicBezTo>
                <a:cubicBezTo>
                  <a:pt x="385159" y="818316"/>
                  <a:pt x="390569" y="807500"/>
                  <a:pt x="395977" y="796682"/>
                </a:cubicBezTo>
                <a:cubicBezTo>
                  <a:pt x="396251" y="796236"/>
                  <a:pt x="396548" y="795804"/>
                  <a:pt x="396865" y="795386"/>
                </a:cubicBezTo>
                <a:lnTo>
                  <a:pt x="396865" y="795386"/>
                </a:lnTo>
                <a:cubicBezTo>
                  <a:pt x="397609" y="794714"/>
                  <a:pt x="398521" y="794906"/>
                  <a:pt x="399265" y="794906"/>
                </a:cubicBezTo>
                <a:lnTo>
                  <a:pt x="525281" y="794906"/>
                </a:lnTo>
                <a:cubicBezTo>
                  <a:pt x="526169" y="794906"/>
                  <a:pt x="527249" y="794570"/>
                  <a:pt x="527897" y="795626"/>
                </a:cubicBezTo>
                <a:cubicBezTo>
                  <a:pt x="527897" y="806236"/>
                  <a:pt x="527897" y="816852"/>
                  <a:pt x="527897" y="827478"/>
                </a:cubicBezTo>
                <a:cubicBezTo>
                  <a:pt x="528185" y="830406"/>
                  <a:pt x="528617" y="830190"/>
                  <a:pt x="525401" y="830190"/>
                </a:cubicBezTo>
                <a:close/>
                <a:moveTo>
                  <a:pt x="293892" y="484740"/>
                </a:moveTo>
                <a:cubicBezTo>
                  <a:pt x="293892" y="482676"/>
                  <a:pt x="293892" y="482628"/>
                  <a:pt x="295885" y="482628"/>
                </a:cubicBezTo>
                <a:lnTo>
                  <a:pt x="337482" y="482628"/>
                </a:lnTo>
                <a:cubicBezTo>
                  <a:pt x="339498" y="482628"/>
                  <a:pt x="339546" y="482628"/>
                  <a:pt x="339546" y="484644"/>
                </a:cubicBezTo>
                <a:cubicBezTo>
                  <a:pt x="339546" y="498518"/>
                  <a:pt x="339546" y="512384"/>
                  <a:pt x="339546" y="526241"/>
                </a:cubicBezTo>
                <a:cubicBezTo>
                  <a:pt x="339546" y="528137"/>
                  <a:pt x="339546" y="528185"/>
                  <a:pt x="337698" y="528185"/>
                </a:cubicBezTo>
                <a:lnTo>
                  <a:pt x="295837" y="528185"/>
                </a:lnTo>
                <a:cubicBezTo>
                  <a:pt x="293916" y="528185"/>
                  <a:pt x="293892" y="528185"/>
                  <a:pt x="293892" y="526073"/>
                </a:cubicBezTo>
                <a:lnTo>
                  <a:pt x="293892" y="484740"/>
                </a:lnTo>
                <a:close/>
                <a:moveTo>
                  <a:pt x="339498" y="337290"/>
                </a:moveTo>
                <a:cubicBezTo>
                  <a:pt x="339498" y="339426"/>
                  <a:pt x="339498" y="339450"/>
                  <a:pt x="337338" y="339474"/>
                </a:cubicBezTo>
                <a:lnTo>
                  <a:pt x="296077" y="339474"/>
                </a:lnTo>
                <a:cubicBezTo>
                  <a:pt x="293916" y="339474"/>
                  <a:pt x="293892" y="339474"/>
                  <a:pt x="293892" y="337314"/>
                </a:cubicBezTo>
                <a:lnTo>
                  <a:pt x="293892" y="295740"/>
                </a:lnTo>
                <a:cubicBezTo>
                  <a:pt x="293892" y="293772"/>
                  <a:pt x="293892" y="293724"/>
                  <a:pt x="295933" y="293724"/>
                </a:cubicBezTo>
                <a:cubicBezTo>
                  <a:pt x="309775" y="293724"/>
                  <a:pt x="323632" y="293724"/>
                  <a:pt x="337506" y="293724"/>
                </a:cubicBezTo>
                <a:cubicBezTo>
                  <a:pt x="339522" y="293724"/>
                  <a:pt x="339546" y="293724"/>
                  <a:pt x="339546" y="295716"/>
                </a:cubicBezTo>
                <a:cubicBezTo>
                  <a:pt x="339546" y="302749"/>
                  <a:pt x="339546" y="309758"/>
                  <a:pt x="339546" y="316767"/>
                </a:cubicBezTo>
                <a:cubicBezTo>
                  <a:pt x="339546" y="323776"/>
                  <a:pt x="339570" y="330449"/>
                  <a:pt x="339546" y="337290"/>
                </a:cubicBezTo>
                <a:close/>
                <a:moveTo>
                  <a:pt x="339498" y="384455"/>
                </a:moveTo>
                <a:cubicBezTo>
                  <a:pt x="339498" y="386496"/>
                  <a:pt x="339498" y="386520"/>
                  <a:pt x="337290" y="386544"/>
                </a:cubicBezTo>
                <a:lnTo>
                  <a:pt x="296269" y="386544"/>
                </a:lnTo>
                <a:cubicBezTo>
                  <a:pt x="293868" y="386544"/>
                  <a:pt x="293868" y="386544"/>
                  <a:pt x="293868" y="384335"/>
                </a:cubicBezTo>
                <a:lnTo>
                  <a:pt x="293868" y="343266"/>
                </a:lnTo>
                <a:cubicBezTo>
                  <a:pt x="293868" y="341082"/>
                  <a:pt x="293868" y="341058"/>
                  <a:pt x="296269" y="341058"/>
                </a:cubicBezTo>
                <a:lnTo>
                  <a:pt x="337338" y="341058"/>
                </a:lnTo>
                <a:cubicBezTo>
                  <a:pt x="339546" y="341058"/>
                  <a:pt x="339570" y="341058"/>
                  <a:pt x="339570" y="343122"/>
                </a:cubicBezTo>
                <a:cubicBezTo>
                  <a:pt x="339587" y="356900"/>
                  <a:pt x="339577" y="370678"/>
                  <a:pt x="339546" y="384455"/>
                </a:cubicBezTo>
                <a:close/>
                <a:moveTo>
                  <a:pt x="293892" y="248623"/>
                </a:moveTo>
                <a:cubicBezTo>
                  <a:pt x="293892" y="246606"/>
                  <a:pt x="293892" y="246558"/>
                  <a:pt x="295933" y="246558"/>
                </a:cubicBezTo>
                <a:lnTo>
                  <a:pt x="337530" y="246558"/>
                </a:lnTo>
                <a:cubicBezTo>
                  <a:pt x="339522" y="246558"/>
                  <a:pt x="339546" y="246558"/>
                  <a:pt x="339546" y="248623"/>
                </a:cubicBezTo>
                <a:cubicBezTo>
                  <a:pt x="339546" y="262496"/>
                  <a:pt x="339546" y="276370"/>
                  <a:pt x="339546" y="290244"/>
                </a:cubicBezTo>
                <a:cubicBezTo>
                  <a:pt x="339546" y="292068"/>
                  <a:pt x="339546" y="292116"/>
                  <a:pt x="337650" y="292116"/>
                </a:cubicBezTo>
                <a:lnTo>
                  <a:pt x="296053" y="292116"/>
                </a:lnTo>
                <a:cubicBezTo>
                  <a:pt x="293916" y="292116"/>
                  <a:pt x="293892" y="292116"/>
                  <a:pt x="293892" y="289956"/>
                </a:cubicBezTo>
                <a:close/>
                <a:moveTo>
                  <a:pt x="339498" y="242982"/>
                </a:moveTo>
                <a:cubicBezTo>
                  <a:pt x="339498" y="244926"/>
                  <a:pt x="339498" y="244950"/>
                  <a:pt x="337410" y="244974"/>
                </a:cubicBezTo>
                <a:lnTo>
                  <a:pt x="296125" y="244974"/>
                </a:lnTo>
                <a:cubicBezTo>
                  <a:pt x="293916" y="244974"/>
                  <a:pt x="293892" y="244974"/>
                  <a:pt x="293892" y="242574"/>
                </a:cubicBezTo>
                <a:lnTo>
                  <a:pt x="293892" y="201241"/>
                </a:lnTo>
                <a:cubicBezTo>
                  <a:pt x="293892" y="199369"/>
                  <a:pt x="293892" y="199321"/>
                  <a:pt x="295741" y="199321"/>
                </a:cubicBezTo>
                <a:cubicBezTo>
                  <a:pt x="309782" y="199321"/>
                  <a:pt x="323824" y="199321"/>
                  <a:pt x="337842" y="199321"/>
                </a:cubicBezTo>
                <a:cubicBezTo>
                  <a:pt x="339282" y="199321"/>
                  <a:pt x="339594" y="199873"/>
                  <a:pt x="339570" y="201169"/>
                </a:cubicBezTo>
                <a:cubicBezTo>
                  <a:pt x="339546" y="215067"/>
                  <a:pt x="339570" y="229036"/>
                  <a:pt x="339546" y="242982"/>
                </a:cubicBezTo>
                <a:close/>
                <a:moveTo>
                  <a:pt x="293892" y="390144"/>
                </a:moveTo>
                <a:cubicBezTo>
                  <a:pt x="293892" y="388152"/>
                  <a:pt x="293892" y="388128"/>
                  <a:pt x="295933" y="388128"/>
                </a:cubicBezTo>
                <a:lnTo>
                  <a:pt x="337530" y="388128"/>
                </a:lnTo>
                <a:cubicBezTo>
                  <a:pt x="339522" y="388128"/>
                  <a:pt x="339546" y="388128"/>
                  <a:pt x="339546" y="390168"/>
                </a:cubicBezTo>
                <a:cubicBezTo>
                  <a:pt x="339546" y="404011"/>
                  <a:pt x="339546" y="417875"/>
                  <a:pt x="339546" y="431765"/>
                </a:cubicBezTo>
                <a:cubicBezTo>
                  <a:pt x="339546" y="433734"/>
                  <a:pt x="339546" y="433782"/>
                  <a:pt x="337506" y="433782"/>
                </a:cubicBezTo>
                <a:lnTo>
                  <a:pt x="295933" y="433782"/>
                </a:lnTo>
                <a:cubicBezTo>
                  <a:pt x="293940" y="433782"/>
                  <a:pt x="293892" y="433782"/>
                  <a:pt x="293892" y="431741"/>
                </a:cubicBezTo>
                <a:lnTo>
                  <a:pt x="293892" y="390144"/>
                </a:lnTo>
                <a:close/>
                <a:moveTo>
                  <a:pt x="339498" y="478955"/>
                </a:moveTo>
                <a:cubicBezTo>
                  <a:pt x="339498" y="480947"/>
                  <a:pt x="339498" y="480995"/>
                  <a:pt x="337458" y="480995"/>
                </a:cubicBezTo>
                <a:lnTo>
                  <a:pt x="295909" y="480995"/>
                </a:lnTo>
                <a:cubicBezTo>
                  <a:pt x="293940" y="480995"/>
                  <a:pt x="293892" y="480995"/>
                  <a:pt x="293892" y="478931"/>
                </a:cubicBezTo>
                <a:lnTo>
                  <a:pt x="293892" y="437358"/>
                </a:lnTo>
                <a:cubicBezTo>
                  <a:pt x="293892" y="435414"/>
                  <a:pt x="293892" y="435390"/>
                  <a:pt x="295933" y="435366"/>
                </a:cubicBezTo>
                <a:lnTo>
                  <a:pt x="337530" y="435366"/>
                </a:lnTo>
                <a:cubicBezTo>
                  <a:pt x="339522" y="435366"/>
                  <a:pt x="339546" y="435366"/>
                  <a:pt x="339546" y="437382"/>
                </a:cubicBezTo>
                <a:cubicBezTo>
                  <a:pt x="339577" y="451256"/>
                  <a:pt x="339577" y="465122"/>
                  <a:pt x="339546" y="478979"/>
                </a:cubicBezTo>
                <a:close/>
                <a:moveTo>
                  <a:pt x="293892" y="532122"/>
                </a:moveTo>
                <a:cubicBezTo>
                  <a:pt x="293892" y="529721"/>
                  <a:pt x="293892" y="529721"/>
                  <a:pt x="296101" y="529721"/>
                </a:cubicBezTo>
                <a:lnTo>
                  <a:pt x="337434" y="529721"/>
                </a:lnTo>
                <a:cubicBezTo>
                  <a:pt x="339522" y="529721"/>
                  <a:pt x="339546" y="529721"/>
                  <a:pt x="339546" y="531930"/>
                </a:cubicBezTo>
                <a:cubicBezTo>
                  <a:pt x="339546" y="545628"/>
                  <a:pt x="339546" y="559324"/>
                  <a:pt x="339546" y="573023"/>
                </a:cubicBezTo>
                <a:cubicBezTo>
                  <a:pt x="339546" y="575279"/>
                  <a:pt x="339546" y="575303"/>
                  <a:pt x="337146" y="575303"/>
                </a:cubicBezTo>
                <a:lnTo>
                  <a:pt x="296149" y="575303"/>
                </a:lnTo>
                <a:cubicBezTo>
                  <a:pt x="293916" y="575303"/>
                  <a:pt x="293892" y="575303"/>
                  <a:pt x="293892" y="572903"/>
                </a:cubicBezTo>
                <a:lnTo>
                  <a:pt x="293892" y="532266"/>
                </a:lnTo>
                <a:close/>
                <a:moveTo>
                  <a:pt x="293892" y="578975"/>
                </a:moveTo>
                <a:cubicBezTo>
                  <a:pt x="293892" y="576959"/>
                  <a:pt x="293892" y="576911"/>
                  <a:pt x="295933" y="576911"/>
                </a:cubicBezTo>
                <a:lnTo>
                  <a:pt x="337530" y="576911"/>
                </a:lnTo>
                <a:cubicBezTo>
                  <a:pt x="339522" y="576911"/>
                  <a:pt x="339546" y="576911"/>
                  <a:pt x="339546" y="578975"/>
                </a:cubicBezTo>
                <a:cubicBezTo>
                  <a:pt x="339546" y="592849"/>
                  <a:pt x="339546" y="606716"/>
                  <a:pt x="339546" y="620573"/>
                </a:cubicBezTo>
                <a:cubicBezTo>
                  <a:pt x="339546" y="622541"/>
                  <a:pt x="339546" y="622565"/>
                  <a:pt x="337506" y="622565"/>
                </a:cubicBezTo>
                <a:lnTo>
                  <a:pt x="295933" y="622565"/>
                </a:lnTo>
                <a:cubicBezTo>
                  <a:pt x="293940" y="622565"/>
                  <a:pt x="293892" y="622565"/>
                  <a:pt x="293892" y="620549"/>
                </a:cubicBezTo>
                <a:close/>
                <a:moveTo>
                  <a:pt x="343290" y="624077"/>
                </a:moveTo>
                <a:cubicBezTo>
                  <a:pt x="355940" y="624221"/>
                  <a:pt x="368589" y="624077"/>
                  <a:pt x="381215" y="624077"/>
                </a:cubicBezTo>
                <a:lnTo>
                  <a:pt x="384263" y="624077"/>
                </a:lnTo>
                <a:cubicBezTo>
                  <a:pt x="383116" y="625608"/>
                  <a:pt x="381369" y="626578"/>
                  <a:pt x="379463" y="626741"/>
                </a:cubicBezTo>
                <a:lnTo>
                  <a:pt x="337266" y="626741"/>
                </a:lnTo>
                <a:cubicBezTo>
                  <a:pt x="336954" y="626741"/>
                  <a:pt x="336594" y="626741"/>
                  <a:pt x="336282" y="626285"/>
                </a:cubicBezTo>
                <a:cubicBezTo>
                  <a:pt x="338382" y="624944"/>
                  <a:pt x="340801" y="624190"/>
                  <a:pt x="343290" y="624101"/>
                </a:cubicBezTo>
                <a:close/>
                <a:moveTo>
                  <a:pt x="341130" y="127576"/>
                </a:moveTo>
                <a:lnTo>
                  <a:pt x="341130" y="107413"/>
                </a:lnTo>
                <a:cubicBezTo>
                  <a:pt x="341130" y="105013"/>
                  <a:pt x="340938" y="105013"/>
                  <a:pt x="343338" y="105013"/>
                </a:cubicBezTo>
                <a:lnTo>
                  <a:pt x="384431" y="105013"/>
                </a:lnTo>
                <a:cubicBezTo>
                  <a:pt x="386832" y="105013"/>
                  <a:pt x="386616" y="104869"/>
                  <a:pt x="386616" y="107413"/>
                </a:cubicBezTo>
                <a:cubicBezTo>
                  <a:pt x="386616" y="121031"/>
                  <a:pt x="386616" y="134633"/>
                  <a:pt x="386616" y="148218"/>
                </a:cubicBezTo>
                <a:cubicBezTo>
                  <a:pt x="386592" y="148570"/>
                  <a:pt x="386592" y="148923"/>
                  <a:pt x="386616" y="149274"/>
                </a:cubicBezTo>
                <a:cubicBezTo>
                  <a:pt x="386616" y="150355"/>
                  <a:pt x="386136" y="150643"/>
                  <a:pt x="385200" y="150547"/>
                </a:cubicBezTo>
                <a:lnTo>
                  <a:pt x="343866" y="150547"/>
                </a:lnTo>
                <a:cubicBezTo>
                  <a:pt x="343514" y="150523"/>
                  <a:pt x="343161" y="150523"/>
                  <a:pt x="342810" y="150547"/>
                </a:cubicBezTo>
                <a:cubicBezTo>
                  <a:pt x="341322" y="150787"/>
                  <a:pt x="341106" y="150019"/>
                  <a:pt x="341106" y="148746"/>
                </a:cubicBezTo>
                <a:cubicBezTo>
                  <a:pt x="341154" y="141641"/>
                  <a:pt x="341130" y="134633"/>
                  <a:pt x="341130" y="127600"/>
                </a:cubicBezTo>
                <a:close/>
                <a:moveTo>
                  <a:pt x="386736" y="478883"/>
                </a:moveTo>
                <a:cubicBezTo>
                  <a:pt x="386736" y="480947"/>
                  <a:pt x="386736" y="481019"/>
                  <a:pt x="384791" y="481019"/>
                </a:cubicBezTo>
                <a:lnTo>
                  <a:pt x="343098" y="481019"/>
                </a:lnTo>
                <a:cubicBezTo>
                  <a:pt x="341178" y="481019"/>
                  <a:pt x="341154" y="481019"/>
                  <a:pt x="341130" y="478955"/>
                </a:cubicBezTo>
                <a:lnTo>
                  <a:pt x="341130" y="437334"/>
                </a:lnTo>
                <a:cubicBezTo>
                  <a:pt x="341130" y="435390"/>
                  <a:pt x="341130" y="435366"/>
                  <a:pt x="343194" y="435366"/>
                </a:cubicBezTo>
                <a:lnTo>
                  <a:pt x="384551" y="435366"/>
                </a:lnTo>
                <a:cubicBezTo>
                  <a:pt x="386952" y="435366"/>
                  <a:pt x="386640" y="435366"/>
                  <a:pt x="386640" y="437550"/>
                </a:cubicBezTo>
                <a:lnTo>
                  <a:pt x="386640" y="458361"/>
                </a:lnTo>
                <a:cubicBezTo>
                  <a:pt x="386640" y="465225"/>
                  <a:pt x="386616" y="472066"/>
                  <a:pt x="386640" y="478907"/>
                </a:cubicBezTo>
                <a:close/>
                <a:moveTo>
                  <a:pt x="384671" y="528185"/>
                </a:moveTo>
                <a:lnTo>
                  <a:pt x="343266" y="528185"/>
                </a:lnTo>
                <a:cubicBezTo>
                  <a:pt x="341178" y="528185"/>
                  <a:pt x="341154" y="528185"/>
                  <a:pt x="341130" y="526025"/>
                </a:cubicBezTo>
                <a:lnTo>
                  <a:pt x="341130" y="484740"/>
                </a:lnTo>
                <a:cubicBezTo>
                  <a:pt x="341130" y="482676"/>
                  <a:pt x="340986" y="482604"/>
                  <a:pt x="343050" y="482604"/>
                </a:cubicBezTo>
                <a:lnTo>
                  <a:pt x="384623" y="482604"/>
                </a:lnTo>
                <a:cubicBezTo>
                  <a:pt x="386592" y="482604"/>
                  <a:pt x="386616" y="482604"/>
                  <a:pt x="386616" y="484620"/>
                </a:cubicBezTo>
                <a:cubicBezTo>
                  <a:pt x="386616" y="498470"/>
                  <a:pt x="386616" y="512319"/>
                  <a:pt x="386616" y="526193"/>
                </a:cubicBezTo>
                <a:cubicBezTo>
                  <a:pt x="386640" y="528137"/>
                  <a:pt x="386760" y="528209"/>
                  <a:pt x="384575" y="528209"/>
                </a:cubicBezTo>
                <a:close/>
                <a:moveTo>
                  <a:pt x="386712" y="532074"/>
                </a:moveTo>
                <a:cubicBezTo>
                  <a:pt x="386712" y="545755"/>
                  <a:pt x="386712" y="559437"/>
                  <a:pt x="386712" y="573119"/>
                </a:cubicBezTo>
                <a:cubicBezTo>
                  <a:pt x="386712" y="575303"/>
                  <a:pt x="386712" y="575327"/>
                  <a:pt x="384311" y="575327"/>
                </a:cubicBezTo>
                <a:lnTo>
                  <a:pt x="343506" y="575327"/>
                </a:lnTo>
                <a:cubicBezTo>
                  <a:pt x="340914" y="575327"/>
                  <a:pt x="341106" y="575495"/>
                  <a:pt x="341106" y="572927"/>
                </a:cubicBezTo>
                <a:lnTo>
                  <a:pt x="341106" y="532122"/>
                </a:lnTo>
                <a:cubicBezTo>
                  <a:pt x="341106" y="529721"/>
                  <a:pt x="341106" y="529721"/>
                  <a:pt x="343338" y="529721"/>
                </a:cubicBezTo>
                <a:lnTo>
                  <a:pt x="384359" y="529721"/>
                </a:lnTo>
                <a:cubicBezTo>
                  <a:pt x="386616" y="529865"/>
                  <a:pt x="386616" y="529865"/>
                  <a:pt x="386616" y="532098"/>
                </a:cubicBezTo>
                <a:close/>
                <a:moveTo>
                  <a:pt x="384503" y="244950"/>
                </a:moveTo>
                <a:lnTo>
                  <a:pt x="343314" y="244950"/>
                </a:lnTo>
                <a:cubicBezTo>
                  <a:pt x="340914" y="244950"/>
                  <a:pt x="341130" y="244950"/>
                  <a:pt x="341130" y="242838"/>
                </a:cubicBezTo>
                <a:cubicBezTo>
                  <a:pt x="341130" y="228964"/>
                  <a:pt x="341130" y="215091"/>
                  <a:pt x="341130" y="201217"/>
                </a:cubicBezTo>
                <a:cubicBezTo>
                  <a:pt x="341130" y="199321"/>
                  <a:pt x="341130" y="199297"/>
                  <a:pt x="342930" y="199297"/>
                </a:cubicBezTo>
                <a:cubicBezTo>
                  <a:pt x="356900" y="199297"/>
                  <a:pt x="370863" y="199297"/>
                  <a:pt x="384815" y="199297"/>
                </a:cubicBezTo>
                <a:cubicBezTo>
                  <a:pt x="386568" y="199297"/>
                  <a:pt x="386592" y="199297"/>
                  <a:pt x="386592" y="201241"/>
                </a:cubicBezTo>
                <a:cubicBezTo>
                  <a:pt x="386592" y="208186"/>
                  <a:pt x="386592" y="215122"/>
                  <a:pt x="386592" y="222051"/>
                </a:cubicBezTo>
                <a:cubicBezTo>
                  <a:pt x="386592" y="228892"/>
                  <a:pt x="386592" y="235757"/>
                  <a:pt x="386592" y="242598"/>
                </a:cubicBezTo>
                <a:cubicBezTo>
                  <a:pt x="386616" y="245070"/>
                  <a:pt x="386832" y="244974"/>
                  <a:pt x="384407" y="244974"/>
                </a:cubicBezTo>
                <a:close/>
                <a:moveTo>
                  <a:pt x="386712" y="195744"/>
                </a:moveTo>
                <a:cubicBezTo>
                  <a:pt x="386712" y="197664"/>
                  <a:pt x="386712" y="197688"/>
                  <a:pt x="384647" y="197688"/>
                </a:cubicBezTo>
                <a:lnTo>
                  <a:pt x="343218" y="197688"/>
                </a:lnTo>
                <a:cubicBezTo>
                  <a:pt x="341178" y="197688"/>
                  <a:pt x="341154" y="197688"/>
                  <a:pt x="341154" y="195720"/>
                </a:cubicBezTo>
                <a:cubicBezTo>
                  <a:pt x="341154" y="181878"/>
                  <a:pt x="341154" y="168013"/>
                  <a:pt x="341154" y="154123"/>
                </a:cubicBezTo>
                <a:cubicBezTo>
                  <a:pt x="341154" y="152083"/>
                  <a:pt x="341154" y="152035"/>
                  <a:pt x="343122" y="152035"/>
                </a:cubicBezTo>
                <a:lnTo>
                  <a:pt x="384719" y="152035"/>
                </a:lnTo>
                <a:cubicBezTo>
                  <a:pt x="386592" y="152035"/>
                  <a:pt x="386640" y="152035"/>
                  <a:pt x="386640" y="153883"/>
                </a:cubicBezTo>
                <a:cubicBezTo>
                  <a:pt x="386657" y="167853"/>
                  <a:pt x="386647" y="181815"/>
                  <a:pt x="386616" y="195768"/>
                </a:cubicBezTo>
                <a:close/>
                <a:moveTo>
                  <a:pt x="341250" y="248551"/>
                </a:moveTo>
                <a:cubicBezTo>
                  <a:pt x="341250" y="246678"/>
                  <a:pt x="341250" y="246630"/>
                  <a:pt x="343074" y="246630"/>
                </a:cubicBezTo>
                <a:lnTo>
                  <a:pt x="384912" y="246630"/>
                </a:lnTo>
                <a:cubicBezTo>
                  <a:pt x="386688" y="246630"/>
                  <a:pt x="386712" y="246630"/>
                  <a:pt x="386712" y="248575"/>
                </a:cubicBezTo>
                <a:cubicBezTo>
                  <a:pt x="386712" y="262448"/>
                  <a:pt x="386712" y="276305"/>
                  <a:pt x="386712" y="290148"/>
                </a:cubicBezTo>
                <a:cubicBezTo>
                  <a:pt x="386712" y="292164"/>
                  <a:pt x="386712" y="292188"/>
                  <a:pt x="384743" y="292188"/>
                </a:cubicBezTo>
                <a:lnTo>
                  <a:pt x="343074" y="292188"/>
                </a:lnTo>
                <a:cubicBezTo>
                  <a:pt x="341178" y="292188"/>
                  <a:pt x="341154" y="292188"/>
                  <a:pt x="341154" y="290124"/>
                </a:cubicBezTo>
                <a:cubicBezTo>
                  <a:pt x="341154" y="283180"/>
                  <a:pt x="341154" y="276250"/>
                  <a:pt x="341154" y="269337"/>
                </a:cubicBezTo>
                <a:cubicBezTo>
                  <a:pt x="341130" y="262328"/>
                  <a:pt x="341130" y="255416"/>
                  <a:pt x="341154" y="248479"/>
                </a:cubicBezTo>
                <a:close/>
                <a:moveTo>
                  <a:pt x="342666" y="293772"/>
                </a:moveTo>
                <a:cubicBezTo>
                  <a:pt x="345547" y="293772"/>
                  <a:pt x="348451" y="293772"/>
                  <a:pt x="351331" y="293772"/>
                </a:cubicBezTo>
                <a:lnTo>
                  <a:pt x="363981" y="293772"/>
                </a:lnTo>
                <a:cubicBezTo>
                  <a:pt x="370822" y="293772"/>
                  <a:pt x="377663" y="293772"/>
                  <a:pt x="384503" y="293772"/>
                </a:cubicBezTo>
                <a:cubicBezTo>
                  <a:pt x="386688" y="293772"/>
                  <a:pt x="386712" y="293772"/>
                  <a:pt x="386712" y="295837"/>
                </a:cubicBezTo>
                <a:cubicBezTo>
                  <a:pt x="386712" y="309679"/>
                  <a:pt x="386712" y="323536"/>
                  <a:pt x="386712" y="337410"/>
                </a:cubicBezTo>
                <a:cubicBezTo>
                  <a:pt x="386712" y="339498"/>
                  <a:pt x="386712" y="339522"/>
                  <a:pt x="384503" y="339522"/>
                </a:cubicBezTo>
                <a:lnTo>
                  <a:pt x="343458" y="339522"/>
                </a:lnTo>
                <a:cubicBezTo>
                  <a:pt x="341250" y="339522"/>
                  <a:pt x="341226" y="339522"/>
                  <a:pt x="341226" y="337122"/>
                </a:cubicBezTo>
                <a:lnTo>
                  <a:pt x="341226" y="296053"/>
                </a:lnTo>
                <a:cubicBezTo>
                  <a:pt x="341250" y="295709"/>
                  <a:pt x="341250" y="295364"/>
                  <a:pt x="341226" y="295020"/>
                </a:cubicBezTo>
                <a:cubicBezTo>
                  <a:pt x="341034" y="293940"/>
                  <a:pt x="341610" y="293700"/>
                  <a:pt x="342570" y="293700"/>
                </a:cubicBezTo>
                <a:close/>
                <a:moveTo>
                  <a:pt x="341226" y="343338"/>
                </a:moveTo>
                <a:cubicBezTo>
                  <a:pt x="341226" y="340938"/>
                  <a:pt x="341106" y="341130"/>
                  <a:pt x="343626" y="341130"/>
                </a:cubicBezTo>
                <a:lnTo>
                  <a:pt x="385512" y="341130"/>
                </a:lnTo>
                <a:cubicBezTo>
                  <a:pt x="386616" y="340986"/>
                  <a:pt x="386880" y="341586"/>
                  <a:pt x="386808" y="342522"/>
                </a:cubicBezTo>
                <a:cubicBezTo>
                  <a:pt x="386808" y="343050"/>
                  <a:pt x="386808" y="343578"/>
                  <a:pt x="386808" y="344106"/>
                </a:cubicBezTo>
                <a:lnTo>
                  <a:pt x="386808" y="384407"/>
                </a:lnTo>
                <a:cubicBezTo>
                  <a:pt x="386808" y="386616"/>
                  <a:pt x="387024" y="386616"/>
                  <a:pt x="384719" y="386616"/>
                </a:cubicBezTo>
                <a:lnTo>
                  <a:pt x="343218" y="386616"/>
                </a:lnTo>
                <a:cubicBezTo>
                  <a:pt x="340818" y="386616"/>
                  <a:pt x="341130" y="386616"/>
                  <a:pt x="341130" y="384407"/>
                </a:cubicBezTo>
                <a:close/>
                <a:moveTo>
                  <a:pt x="386712" y="432149"/>
                </a:moveTo>
                <a:cubicBezTo>
                  <a:pt x="386712" y="433902"/>
                  <a:pt x="386712" y="433926"/>
                  <a:pt x="384719" y="433926"/>
                </a:cubicBezTo>
                <a:lnTo>
                  <a:pt x="343026" y="433926"/>
                </a:lnTo>
                <a:cubicBezTo>
                  <a:pt x="341178" y="433926"/>
                  <a:pt x="341154" y="433926"/>
                  <a:pt x="341154" y="432029"/>
                </a:cubicBezTo>
                <a:cubicBezTo>
                  <a:pt x="341154" y="425020"/>
                  <a:pt x="341154" y="417988"/>
                  <a:pt x="341154" y="410979"/>
                </a:cubicBezTo>
                <a:cubicBezTo>
                  <a:pt x="341154" y="403970"/>
                  <a:pt x="341154" y="397105"/>
                  <a:pt x="341154" y="390168"/>
                </a:cubicBezTo>
                <a:cubicBezTo>
                  <a:pt x="341154" y="388320"/>
                  <a:pt x="341154" y="388272"/>
                  <a:pt x="343002" y="388272"/>
                </a:cubicBezTo>
                <a:cubicBezTo>
                  <a:pt x="356972" y="388272"/>
                  <a:pt x="370918" y="388272"/>
                  <a:pt x="384863" y="388272"/>
                </a:cubicBezTo>
                <a:cubicBezTo>
                  <a:pt x="386280" y="388272"/>
                  <a:pt x="386664" y="388728"/>
                  <a:pt x="386640" y="390072"/>
                </a:cubicBezTo>
                <a:cubicBezTo>
                  <a:pt x="386616" y="403922"/>
                  <a:pt x="386640" y="417964"/>
                  <a:pt x="386616" y="432005"/>
                </a:cubicBezTo>
                <a:close/>
                <a:moveTo>
                  <a:pt x="525137" y="663154"/>
                </a:moveTo>
                <a:lnTo>
                  <a:pt x="462969" y="663154"/>
                </a:lnTo>
                <a:lnTo>
                  <a:pt x="465657" y="657729"/>
                </a:lnTo>
                <a:cubicBezTo>
                  <a:pt x="465890" y="657237"/>
                  <a:pt x="466411" y="656947"/>
                  <a:pt x="466954" y="657009"/>
                </a:cubicBezTo>
                <a:lnTo>
                  <a:pt x="525377" y="657009"/>
                </a:lnTo>
                <a:cubicBezTo>
                  <a:pt x="528833" y="657009"/>
                  <a:pt x="528329" y="656793"/>
                  <a:pt x="528305" y="659937"/>
                </a:cubicBezTo>
                <a:cubicBezTo>
                  <a:pt x="528257" y="663634"/>
                  <a:pt x="528833" y="663154"/>
                  <a:pt x="525137" y="663154"/>
                </a:cubicBezTo>
                <a:close/>
                <a:moveTo>
                  <a:pt x="347275" y="707295"/>
                </a:moveTo>
                <a:cubicBezTo>
                  <a:pt x="323128" y="707295"/>
                  <a:pt x="298998" y="707295"/>
                  <a:pt x="274882" y="707295"/>
                </a:cubicBezTo>
                <a:lnTo>
                  <a:pt x="264369" y="707295"/>
                </a:lnTo>
                <a:cubicBezTo>
                  <a:pt x="264057" y="706335"/>
                  <a:pt x="264921" y="706239"/>
                  <a:pt x="265329" y="705951"/>
                </a:cubicBezTo>
                <a:cubicBezTo>
                  <a:pt x="270129" y="702711"/>
                  <a:pt x="274930" y="699542"/>
                  <a:pt x="279731" y="696350"/>
                </a:cubicBezTo>
                <a:cubicBezTo>
                  <a:pt x="280573" y="695731"/>
                  <a:pt x="281591" y="695395"/>
                  <a:pt x="282635" y="695390"/>
                </a:cubicBezTo>
                <a:lnTo>
                  <a:pt x="360548" y="695390"/>
                </a:lnTo>
                <a:lnTo>
                  <a:pt x="361413" y="695558"/>
                </a:lnTo>
                <a:lnTo>
                  <a:pt x="357284" y="699686"/>
                </a:lnTo>
                <a:cubicBezTo>
                  <a:pt x="355316" y="701679"/>
                  <a:pt x="353252" y="703575"/>
                  <a:pt x="351379" y="705663"/>
                </a:cubicBezTo>
                <a:cubicBezTo>
                  <a:pt x="350323" y="706820"/>
                  <a:pt x="348789" y="707422"/>
                  <a:pt x="347227" y="707295"/>
                </a:cubicBezTo>
                <a:close/>
                <a:moveTo>
                  <a:pt x="348043" y="708831"/>
                </a:moveTo>
                <a:cubicBezTo>
                  <a:pt x="347179" y="709744"/>
                  <a:pt x="346747" y="710224"/>
                  <a:pt x="346267" y="710704"/>
                </a:cubicBezTo>
                <a:cubicBezTo>
                  <a:pt x="342618" y="714352"/>
                  <a:pt x="338922" y="717905"/>
                  <a:pt x="335321" y="721697"/>
                </a:cubicBezTo>
                <a:cubicBezTo>
                  <a:pt x="334457" y="722679"/>
                  <a:pt x="333197" y="723226"/>
                  <a:pt x="331889" y="723185"/>
                </a:cubicBezTo>
                <a:cubicBezTo>
                  <a:pt x="301981" y="723185"/>
                  <a:pt x="272066" y="723185"/>
                  <a:pt x="242142" y="723185"/>
                </a:cubicBezTo>
                <a:cubicBezTo>
                  <a:pt x="241566" y="723185"/>
                  <a:pt x="240942" y="723425"/>
                  <a:pt x="240414" y="722945"/>
                </a:cubicBezTo>
                <a:cubicBezTo>
                  <a:pt x="240414" y="722177"/>
                  <a:pt x="241206" y="722033"/>
                  <a:pt x="241686" y="721721"/>
                </a:cubicBezTo>
                <a:cubicBezTo>
                  <a:pt x="247591" y="717761"/>
                  <a:pt x="253519" y="713872"/>
                  <a:pt x="259400" y="709888"/>
                </a:cubicBezTo>
                <a:cubicBezTo>
                  <a:pt x="260396" y="709192"/>
                  <a:pt x="261594" y="708839"/>
                  <a:pt x="262808" y="708879"/>
                </a:cubicBezTo>
                <a:lnTo>
                  <a:pt x="347995" y="708879"/>
                </a:lnTo>
                <a:close/>
                <a:moveTo>
                  <a:pt x="264489" y="663226"/>
                </a:moveTo>
                <a:cubicBezTo>
                  <a:pt x="264179" y="663295"/>
                  <a:pt x="263869" y="663101"/>
                  <a:pt x="263800" y="662789"/>
                </a:cubicBezTo>
                <a:cubicBezTo>
                  <a:pt x="263797" y="662775"/>
                  <a:pt x="263795" y="662760"/>
                  <a:pt x="263793" y="662746"/>
                </a:cubicBezTo>
                <a:lnTo>
                  <a:pt x="274402" y="657345"/>
                </a:lnTo>
                <a:cubicBezTo>
                  <a:pt x="275062" y="657110"/>
                  <a:pt x="275768" y="657028"/>
                  <a:pt x="276466" y="657105"/>
                </a:cubicBezTo>
                <a:lnTo>
                  <a:pt x="333113" y="657105"/>
                </a:lnTo>
                <a:cubicBezTo>
                  <a:pt x="333689" y="657105"/>
                  <a:pt x="334337" y="656913"/>
                  <a:pt x="334985" y="657585"/>
                </a:cubicBezTo>
                <a:cubicBezTo>
                  <a:pt x="332321" y="659361"/>
                  <a:pt x="329705" y="661090"/>
                  <a:pt x="327112" y="662866"/>
                </a:cubicBezTo>
                <a:cubicBezTo>
                  <a:pt x="326572" y="663168"/>
                  <a:pt x="325953" y="663303"/>
                  <a:pt x="325336" y="663250"/>
                </a:cubicBezTo>
                <a:close/>
                <a:moveTo>
                  <a:pt x="323248" y="665386"/>
                </a:moveTo>
                <a:cubicBezTo>
                  <a:pt x="320055" y="667498"/>
                  <a:pt x="316839" y="669611"/>
                  <a:pt x="313647" y="671771"/>
                </a:cubicBezTo>
                <a:cubicBezTo>
                  <a:pt x="313102" y="672059"/>
                  <a:pt x="312483" y="672177"/>
                  <a:pt x="311870" y="672107"/>
                </a:cubicBezTo>
                <a:lnTo>
                  <a:pt x="246822" y="672107"/>
                </a:lnTo>
                <a:cubicBezTo>
                  <a:pt x="246606" y="672107"/>
                  <a:pt x="246294" y="672107"/>
                  <a:pt x="246126" y="671603"/>
                </a:cubicBezTo>
                <a:cubicBezTo>
                  <a:pt x="247279" y="671003"/>
                  <a:pt x="248527" y="670355"/>
                  <a:pt x="249679" y="669755"/>
                </a:cubicBezTo>
                <a:cubicBezTo>
                  <a:pt x="252415" y="668363"/>
                  <a:pt x="255175" y="667042"/>
                  <a:pt x="257888" y="665626"/>
                </a:cubicBezTo>
                <a:cubicBezTo>
                  <a:pt x="258889" y="665081"/>
                  <a:pt x="260012" y="664800"/>
                  <a:pt x="261152" y="664810"/>
                </a:cubicBezTo>
                <a:lnTo>
                  <a:pt x="321952" y="664810"/>
                </a:lnTo>
                <a:lnTo>
                  <a:pt x="322960" y="664810"/>
                </a:lnTo>
                <a:close/>
                <a:moveTo>
                  <a:pt x="280883" y="655521"/>
                </a:moveTo>
                <a:cubicBezTo>
                  <a:pt x="280302" y="655646"/>
                  <a:pt x="279695" y="655506"/>
                  <a:pt x="279226" y="655137"/>
                </a:cubicBezTo>
                <a:cubicBezTo>
                  <a:pt x="281147" y="653721"/>
                  <a:pt x="283403" y="653025"/>
                  <a:pt x="285347" y="651848"/>
                </a:cubicBezTo>
                <a:cubicBezTo>
                  <a:pt x="287615" y="650528"/>
                  <a:pt x="290215" y="649895"/>
                  <a:pt x="292836" y="650024"/>
                </a:cubicBezTo>
                <a:cubicBezTo>
                  <a:pt x="309422" y="650024"/>
                  <a:pt x="325984" y="650024"/>
                  <a:pt x="342546" y="650024"/>
                </a:cubicBezTo>
                <a:lnTo>
                  <a:pt x="345115" y="650024"/>
                </a:lnTo>
                <a:lnTo>
                  <a:pt x="345355" y="650552"/>
                </a:lnTo>
                <a:lnTo>
                  <a:pt x="338634" y="655065"/>
                </a:lnTo>
                <a:cubicBezTo>
                  <a:pt x="337935" y="655439"/>
                  <a:pt x="337138" y="655581"/>
                  <a:pt x="336354" y="655473"/>
                </a:cubicBezTo>
                <a:close/>
                <a:moveTo>
                  <a:pt x="358004" y="644143"/>
                </a:moveTo>
                <a:cubicBezTo>
                  <a:pt x="358527" y="643819"/>
                  <a:pt x="359144" y="643678"/>
                  <a:pt x="359756" y="643735"/>
                </a:cubicBezTo>
                <a:lnTo>
                  <a:pt x="412347" y="643735"/>
                </a:lnTo>
                <a:cubicBezTo>
                  <a:pt x="412347" y="643735"/>
                  <a:pt x="412347" y="643735"/>
                  <a:pt x="413187" y="644264"/>
                </a:cubicBezTo>
                <a:cubicBezTo>
                  <a:pt x="411771" y="645512"/>
                  <a:pt x="410451" y="646664"/>
                  <a:pt x="409299" y="647744"/>
                </a:cubicBezTo>
                <a:cubicBezTo>
                  <a:pt x="408146" y="648824"/>
                  <a:pt x="407378" y="648440"/>
                  <a:pt x="406370" y="648440"/>
                </a:cubicBezTo>
                <a:lnTo>
                  <a:pt x="354524" y="648440"/>
                </a:lnTo>
                <a:cubicBezTo>
                  <a:pt x="353705" y="648548"/>
                  <a:pt x="352872" y="648423"/>
                  <a:pt x="352123" y="648080"/>
                </a:cubicBezTo>
                <a:cubicBezTo>
                  <a:pt x="354092" y="646664"/>
                  <a:pt x="356036" y="645392"/>
                  <a:pt x="357956" y="644071"/>
                </a:cubicBezTo>
                <a:close/>
                <a:moveTo>
                  <a:pt x="348859" y="648248"/>
                </a:moveTo>
                <a:cubicBezTo>
                  <a:pt x="348297" y="648478"/>
                  <a:pt x="347685" y="648560"/>
                  <a:pt x="347083" y="648488"/>
                </a:cubicBezTo>
                <a:lnTo>
                  <a:pt x="294276" y="648488"/>
                </a:lnTo>
                <a:cubicBezTo>
                  <a:pt x="293837" y="648577"/>
                  <a:pt x="293388" y="648387"/>
                  <a:pt x="293148" y="648008"/>
                </a:cubicBezTo>
                <a:cubicBezTo>
                  <a:pt x="295693" y="646736"/>
                  <a:pt x="298117" y="645608"/>
                  <a:pt x="300541" y="644288"/>
                </a:cubicBezTo>
                <a:cubicBezTo>
                  <a:pt x="301324" y="643901"/>
                  <a:pt x="302190" y="643711"/>
                  <a:pt x="303061" y="643735"/>
                </a:cubicBezTo>
                <a:lnTo>
                  <a:pt x="353828" y="643735"/>
                </a:lnTo>
                <a:cubicBezTo>
                  <a:pt x="354140" y="643735"/>
                  <a:pt x="354548" y="643543"/>
                  <a:pt x="354884" y="644264"/>
                </a:cubicBezTo>
                <a:cubicBezTo>
                  <a:pt x="352820" y="645536"/>
                  <a:pt x="350851" y="646904"/>
                  <a:pt x="348811" y="648176"/>
                </a:cubicBezTo>
                <a:close/>
                <a:moveTo>
                  <a:pt x="361917" y="642151"/>
                </a:moveTo>
                <a:lnTo>
                  <a:pt x="361725" y="641695"/>
                </a:lnTo>
                <a:lnTo>
                  <a:pt x="366213" y="638647"/>
                </a:lnTo>
                <a:cubicBezTo>
                  <a:pt x="366746" y="638347"/>
                  <a:pt x="367361" y="638229"/>
                  <a:pt x="367965" y="638311"/>
                </a:cubicBezTo>
                <a:lnTo>
                  <a:pt x="417412" y="638311"/>
                </a:lnTo>
                <a:cubicBezTo>
                  <a:pt x="417628" y="638311"/>
                  <a:pt x="417940" y="638311"/>
                  <a:pt x="418156" y="638815"/>
                </a:cubicBezTo>
                <a:cubicBezTo>
                  <a:pt x="417292" y="639679"/>
                  <a:pt x="416331" y="640639"/>
                  <a:pt x="415395" y="641623"/>
                </a:cubicBezTo>
                <a:cubicBezTo>
                  <a:pt x="414939" y="642050"/>
                  <a:pt x="414310" y="642247"/>
                  <a:pt x="413691" y="642151"/>
                </a:cubicBezTo>
                <a:close/>
                <a:moveTo>
                  <a:pt x="358556" y="641839"/>
                </a:moveTo>
                <a:cubicBezTo>
                  <a:pt x="358014" y="642132"/>
                  <a:pt x="357390" y="642242"/>
                  <a:pt x="356780" y="642151"/>
                </a:cubicBezTo>
                <a:lnTo>
                  <a:pt x="306710" y="642151"/>
                </a:lnTo>
                <a:cubicBezTo>
                  <a:pt x="306398" y="642151"/>
                  <a:pt x="306038" y="642151"/>
                  <a:pt x="305750" y="641719"/>
                </a:cubicBezTo>
                <a:cubicBezTo>
                  <a:pt x="309091" y="639557"/>
                  <a:pt x="312958" y="638337"/>
                  <a:pt x="316935" y="638191"/>
                </a:cubicBezTo>
                <a:cubicBezTo>
                  <a:pt x="331337" y="638479"/>
                  <a:pt x="345907" y="638191"/>
                  <a:pt x="360380" y="638191"/>
                </a:cubicBezTo>
                <a:lnTo>
                  <a:pt x="362781" y="638191"/>
                </a:lnTo>
                <a:lnTo>
                  <a:pt x="362781" y="638647"/>
                </a:lnTo>
                <a:close/>
                <a:moveTo>
                  <a:pt x="297781" y="642247"/>
                </a:moveTo>
                <a:cubicBezTo>
                  <a:pt x="282707" y="642055"/>
                  <a:pt x="267609" y="642247"/>
                  <a:pt x="252511" y="642247"/>
                </a:cubicBezTo>
                <a:lnTo>
                  <a:pt x="250111" y="642247"/>
                </a:lnTo>
                <a:lnTo>
                  <a:pt x="250111" y="641671"/>
                </a:lnTo>
                <a:cubicBezTo>
                  <a:pt x="252511" y="640735"/>
                  <a:pt x="254911" y="639823"/>
                  <a:pt x="257312" y="638839"/>
                </a:cubicBezTo>
                <a:cubicBezTo>
                  <a:pt x="258118" y="638510"/>
                  <a:pt x="258985" y="638354"/>
                  <a:pt x="259856" y="638383"/>
                </a:cubicBezTo>
                <a:lnTo>
                  <a:pt x="306710" y="638383"/>
                </a:lnTo>
                <a:cubicBezTo>
                  <a:pt x="307149" y="638368"/>
                  <a:pt x="307586" y="638460"/>
                  <a:pt x="307982" y="638647"/>
                </a:cubicBezTo>
                <a:cubicBezTo>
                  <a:pt x="304574" y="640279"/>
                  <a:pt x="301717" y="642223"/>
                  <a:pt x="297733" y="642175"/>
                </a:cubicBezTo>
                <a:close/>
                <a:moveTo>
                  <a:pt x="244974" y="641887"/>
                </a:moveTo>
                <a:cubicBezTo>
                  <a:pt x="244302" y="642113"/>
                  <a:pt x="243594" y="642211"/>
                  <a:pt x="242886" y="642175"/>
                </a:cubicBezTo>
                <a:lnTo>
                  <a:pt x="194664" y="642175"/>
                </a:lnTo>
                <a:cubicBezTo>
                  <a:pt x="194424" y="642175"/>
                  <a:pt x="194160" y="642175"/>
                  <a:pt x="193560" y="642031"/>
                </a:cubicBezTo>
                <a:cubicBezTo>
                  <a:pt x="195095" y="641263"/>
                  <a:pt x="196703" y="640653"/>
                  <a:pt x="198360" y="640207"/>
                </a:cubicBezTo>
                <a:cubicBezTo>
                  <a:pt x="202035" y="638776"/>
                  <a:pt x="205966" y="638121"/>
                  <a:pt x="209906" y="638287"/>
                </a:cubicBezTo>
                <a:cubicBezTo>
                  <a:pt x="223156" y="638407"/>
                  <a:pt x="236309" y="638287"/>
                  <a:pt x="249655" y="638287"/>
                </a:cubicBezTo>
                <a:lnTo>
                  <a:pt x="252487" y="638287"/>
                </a:lnTo>
                <a:lnTo>
                  <a:pt x="252487" y="638839"/>
                </a:lnTo>
                <a:cubicBezTo>
                  <a:pt x="249919" y="639799"/>
                  <a:pt x="247399" y="640783"/>
                  <a:pt x="244926" y="641815"/>
                </a:cubicBezTo>
                <a:close/>
                <a:moveTo>
                  <a:pt x="250927" y="643687"/>
                </a:moveTo>
                <a:cubicBezTo>
                  <a:pt x="265329" y="643831"/>
                  <a:pt x="279875" y="643687"/>
                  <a:pt x="294348" y="643687"/>
                </a:cubicBezTo>
                <a:lnTo>
                  <a:pt x="296749" y="643687"/>
                </a:lnTo>
                <a:cubicBezTo>
                  <a:pt x="292788" y="645968"/>
                  <a:pt x="289284" y="648632"/>
                  <a:pt x="284315" y="648488"/>
                </a:cubicBezTo>
                <a:cubicBezTo>
                  <a:pt x="268545" y="648224"/>
                  <a:pt x="252751" y="648488"/>
                  <a:pt x="236957" y="648488"/>
                </a:cubicBezTo>
                <a:lnTo>
                  <a:pt x="234173" y="648488"/>
                </a:lnTo>
                <a:lnTo>
                  <a:pt x="234005" y="647984"/>
                </a:lnTo>
                <a:cubicBezTo>
                  <a:pt x="235565" y="647360"/>
                  <a:pt x="237197" y="646856"/>
                  <a:pt x="238805" y="646088"/>
                </a:cubicBezTo>
                <a:cubicBezTo>
                  <a:pt x="242569" y="644295"/>
                  <a:pt x="246714" y="643445"/>
                  <a:pt x="250879" y="643615"/>
                </a:cubicBezTo>
                <a:close/>
                <a:moveTo>
                  <a:pt x="348715" y="650360"/>
                </a:moveTo>
                <a:cubicBezTo>
                  <a:pt x="349260" y="650075"/>
                  <a:pt x="349884" y="649974"/>
                  <a:pt x="350491" y="650072"/>
                </a:cubicBezTo>
                <a:lnTo>
                  <a:pt x="405554" y="650072"/>
                </a:lnTo>
                <a:cubicBezTo>
                  <a:pt x="405770" y="650072"/>
                  <a:pt x="406010" y="650072"/>
                  <a:pt x="406730" y="650288"/>
                </a:cubicBezTo>
                <a:cubicBezTo>
                  <a:pt x="404930" y="652064"/>
                  <a:pt x="403418" y="653697"/>
                  <a:pt x="401762" y="655089"/>
                </a:cubicBezTo>
                <a:cubicBezTo>
                  <a:pt x="401090" y="655737"/>
                  <a:pt x="400081" y="655425"/>
                  <a:pt x="399217" y="655425"/>
                </a:cubicBezTo>
                <a:lnTo>
                  <a:pt x="344394" y="655425"/>
                </a:lnTo>
                <a:cubicBezTo>
                  <a:pt x="343468" y="655545"/>
                  <a:pt x="342527" y="655427"/>
                  <a:pt x="341658" y="655089"/>
                </a:cubicBezTo>
                <a:cubicBezTo>
                  <a:pt x="343938" y="653241"/>
                  <a:pt x="346363" y="651848"/>
                  <a:pt x="348667" y="650288"/>
                </a:cubicBezTo>
                <a:close/>
                <a:moveTo>
                  <a:pt x="409323" y="650360"/>
                </a:moveTo>
                <a:cubicBezTo>
                  <a:pt x="409707" y="650159"/>
                  <a:pt x="410143" y="650084"/>
                  <a:pt x="410571" y="650144"/>
                </a:cubicBezTo>
                <a:lnTo>
                  <a:pt x="467698" y="650144"/>
                </a:lnTo>
                <a:cubicBezTo>
                  <a:pt x="466834" y="651944"/>
                  <a:pt x="466138" y="653337"/>
                  <a:pt x="465465" y="654753"/>
                </a:cubicBezTo>
                <a:cubicBezTo>
                  <a:pt x="465221" y="655341"/>
                  <a:pt x="464606" y="655687"/>
                  <a:pt x="463977" y="655593"/>
                </a:cubicBezTo>
                <a:lnTo>
                  <a:pt x="404282" y="655593"/>
                </a:lnTo>
                <a:cubicBezTo>
                  <a:pt x="405691" y="653579"/>
                  <a:pt x="407371" y="651772"/>
                  <a:pt x="409274" y="650216"/>
                </a:cubicBezTo>
                <a:close/>
                <a:moveTo>
                  <a:pt x="466402" y="648560"/>
                </a:moveTo>
                <a:lnTo>
                  <a:pt x="410931" y="648560"/>
                </a:lnTo>
                <a:cubicBezTo>
                  <a:pt x="412611" y="646880"/>
                  <a:pt x="413835" y="645656"/>
                  <a:pt x="415011" y="644408"/>
                </a:cubicBezTo>
                <a:cubicBezTo>
                  <a:pt x="415731" y="643663"/>
                  <a:pt x="416619" y="643831"/>
                  <a:pt x="417412" y="643831"/>
                </a:cubicBezTo>
                <a:lnTo>
                  <a:pt x="470410" y="643831"/>
                </a:lnTo>
                <a:cubicBezTo>
                  <a:pt x="470122" y="645240"/>
                  <a:pt x="469577" y="646582"/>
                  <a:pt x="468802" y="647792"/>
                </a:cubicBezTo>
                <a:cubicBezTo>
                  <a:pt x="468629" y="648298"/>
                  <a:pt x="468135" y="648625"/>
                  <a:pt x="467602" y="648584"/>
                </a:cubicBezTo>
                <a:close/>
                <a:moveTo>
                  <a:pt x="468466" y="642247"/>
                </a:moveTo>
                <a:lnTo>
                  <a:pt x="417316" y="642247"/>
                </a:lnTo>
                <a:cubicBezTo>
                  <a:pt x="418612" y="640879"/>
                  <a:pt x="419548" y="639991"/>
                  <a:pt x="420388" y="639031"/>
                </a:cubicBezTo>
                <a:cubicBezTo>
                  <a:pt x="420981" y="638496"/>
                  <a:pt x="421782" y="638258"/>
                  <a:pt x="422572" y="638383"/>
                </a:cubicBezTo>
                <a:lnTo>
                  <a:pt x="470410" y="638383"/>
                </a:lnTo>
                <a:cubicBezTo>
                  <a:pt x="471349" y="638241"/>
                  <a:pt x="472306" y="638308"/>
                  <a:pt x="473218" y="638575"/>
                </a:cubicBezTo>
                <a:cubicBezTo>
                  <a:pt x="471970" y="642103"/>
                  <a:pt x="471970" y="642103"/>
                  <a:pt x="468418" y="642103"/>
                </a:cubicBezTo>
                <a:close/>
                <a:moveTo>
                  <a:pt x="417123" y="636751"/>
                </a:moveTo>
                <a:cubicBezTo>
                  <a:pt x="402314" y="636559"/>
                  <a:pt x="387504" y="636751"/>
                  <a:pt x="372694" y="636751"/>
                </a:cubicBezTo>
                <a:lnTo>
                  <a:pt x="369526" y="636751"/>
                </a:lnTo>
                <a:cubicBezTo>
                  <a:pt x="372142" y="634710"/>
                  <a:pt x="374038" y="633054"/>
                  <a:pt x="377159" y="633078"/>
                </a:cubicBezTo>
                <a:cubicBezTo>
                  <a:pt x="391560" y="633222"/>
                  <a:pt x="405962" y="633078"/>
                  <a:pt x="420556" y="633078"/>
                </a:cubicBezTo>
                <a:lnTo>
                  <a:pt x="423604" y="633078"/>
                </a:lnTo>
                <a:cubicBezTo>
                  <a:pt x="422294" y="635411"/>
                  <a:pt x="419797" y="636825"/>
                  <a:pt x="417123" y="636751"/>
                </a:cubicBezTo>
                <a:close/>
                <a:moveTo>
                  <a:pt x="363237" y="636751"/>
                </a:moveTo>
                <a:cubicBezTo>
                  <a:pt x="348835" y="636583"/>
                  <a:pt x="334265" y="636751"/>
                  <a:pt x="319767" y="636751"/>
                </a:cubicBezTo>
                <a:lnTo>
                  <a:pt x="316815" y="636751"/>
                </a:lnTo>
                <a:cubicBezTo>
                  <a:pt x="318853" y="634850"/>
                  <a:pt x="321409" y="633597"/>
                  <a:pt x="324160" y="633150"/>
                </a:cubicBezTo>
                <a:lnTo>
                  <a:pt x="369982" y="633150"/>
                </a:lnTo>
                <a:cubicBezTo>
                  <a:pt x="370346" y="633201"/>
                  <a:pt x="370707" y="633273"/>
                  <a:pt x="371062" y="633366"/>
                </a:cubicBezTo>
                <a:cubicBezTo>
                  <a:pt x="368445" y="635046"/>
                  <a:pt x="366453" y="636775"/>
                  <a:pt x="363189" y="636727"/>
                </a:cubicBezTo>
                <a:close/>
                <a:moveTo>
                  <a:pt x="308510" y="636751"/>
                </a:moveTo>
                <a:cubicBezTo>
                  <a:pt x="293532" y="636559"/>
                  <a:pt x="278530" y="636751"/>
                  <a:pt x="263481" y="636751"/>
                </a:cubicBezTo>
                <a:cubicBezTo>
                  <a:pt x="266123" y="634946"/>
                  <a:pt x="269116" y="633719"/>
                  <a:pt x="272266" y="633150"/>
                </a:cubicBezTo>
                <a:lnTo>
                  <a:pt x="318015" y="633150"/>
                </a:lnTo>
                <a:cubicBezTo>
                  <a:pt x="315332" y="635397"/>
                  <a:pt x="311962" y="636659"/>
                  <a:pt x="308462" y="636727"/>
                </a:cubicBezTo>
                <a:close/>
                <a:moveTo>
                  <a:pt x="253831" y="636751"/>
                </a:moveTo>
                <a:cubicBezTo>
                  <a:pt x="240150" y="636535"/>
                  <a:pt x="226444" y="636751"/>
                  <a:pt x="212762" y="636751"/>
                </a:cubicBezTo>
                <a:lnTo>
                  <a:pt x="210362" y="636751"/>
                </a:lnTo>
                <a:cubicBezTo>
                  <a:pt x="214346" y="635118"/>
                  <a:pt x="218091" y="633078"/>
                  <a:pt x="222531" y="633102"/>
                </a:cubicBezTo>
                <a:cubicBezTo>
                  <a:pt x="236045" y="633102"/>
                  <a:pt x="249559" y="633102"/>
                  <a:pt x="263072" y="633102"/>
                </a:cubicBezTo>
                <a:lnTo>
                  <a:pt x="265473" y="633102"/>
                </a:lnTo>
                <a:cubicBezTo>
                  <a:pt x="262014" y="635334"/>
                  <a:pt x="258017" y="636585"/>
                  <a:pt x="253903" y="636727"/>
                </a:cubicBezTo>
                <a:close/>
                <a:moveTo>
                  <a:pt x="208850" y="634950"/>
                </a:moveTo>
                <a:cubicBezTo>
                  <a:pt x="205512" y="636285"/>
                  <a:pt x="201928" y="636890"/>
                  <a:pt x="198336" y="636727"/>
                </a:cubicBezTo>
                <a:cubicBezTo>
                  <a:pt x="185447" y="636607"/>
                  <a:pt x="172557" y="636727"/>
                  <a:pt x="159668" y="636727"/>
                </a:cubicBezTo>
                <a:lnTo>
                  <a:pt x="157075" y="636727"/>
                </a:lnTo>
                <a:cubicBezTo>
                  <a:pt x="162226" y="634453"/>
                  <a:pt x="167769" y="633198"/>
                  <a:pt x="173397" y="633030"/>
                </a:cubicBezTo>
                <a:cubicBezTo>
                  <a:pt x="185591" y="633318"/>
                  <a:pt x="197784" y="633030"/>
                  <a:pt x="209978" y="633030"/>
                </a:cubicBezTo>
                <a:lnTo>
                  <a:pt x="213266" y="633030"/>
                </a:lnTo>
                <a:cubicBezTo>
                  <a:pt x="211883" y="633885"/>
                  <a:pt x="210378" y="634526"/>
                  <a:pt x="208802" y="634926"/>
                </a:cubicBezTo>
                <a:close/>
                <a:moveTo>
                  <a:pt x="196296" y="638239"/>
                </a:moveTo>
                <a:lnTo>
                  <a:pt x="197616" y="638239"/>
                </a:lnTo>
                <a:cubicBezTo>
                  <a:pt x="196789" y="638875"/>
                  <a:pt x="195829" y="639317"/>
                  <a:pt x="194808" y="639535"/>
                </a:cubicBezTo>
                <a:cubicBezTo>
                  <a:pt x="190012" y="641470"/>
                  <a:pt x="184852" y="642338"/>
                  <a:pt x="179686" y="642079"/>
                </a:cubicBezTo>
                <a:cubicBezTo>
                  <a:pt x="166773" y="641887"/>
                  <a:pt x="153859" y="642079"/>
                  <a:pt x="140945" y="642079"/>
                </a:cubicBezTo>
                <a:lnTo>
                  <a:pt x="137969" y="642079"/>
                </a:lnTo>
                <a:lnTo>
                  <a:pt x="137969" y="641575"/>
                </a:lnTo>
                <a:cubicBezTo>
                  <a:pt x="141641" y="640519"/>
                  <a:pt x="145338" y="639439"/>
                  <a:pt x="149034" y="638407"/>
                </a:cubicBezTo>
                <a:cubicBezTo>
                  <a:pt x="149718" y="638246"/>
                  <a:pt x="150421" y="638181"/>
                  <a:pt x="151123" y="638215"/>
                </a:cubicBezTo>
                <a:close/>
                <a:moveTo>
                  <a:pt x="189095" y="643687"/>
                </a:moveTo>
                <a:lnTo>
                  <a:pt x="238301" y="643687"/>
                </a:lnTo>
                <a:cubicBezTo>
                  <a:pt x="238461" y="643666"/>
                  <a:pt x="238622" y="643666"/>
                  <a:pt x="238781" y="643687"/>
                </a:cubicBezTo>
                <a:cubicBezTo>
                  <a:pt x="238781" y="644480"/>
                  <a:pt x="237965" y="644432"/>
                  <a:pt x="237461" y="644672"/>
                </a:cubicBezTo>
                <a:cubicBezTo>
                  <a:pt x="231718" y="647468"/>
                  <a:pt x="225358" y="648757"/>
                  <a:pt x="218979" y="648416"/>
                </a:cubicBezTo>
                <a:cubicBezTo>
                  <a:pt x="205297" y="648080"/>
                  <a:pt x="191616" y="648416"/>
                  <a:pt x="177958" y="648416"/>
                </a:cubicBezTo>
                <a:cubicBezTo>
                  <a:pt x="176825" y="648534"/>
                  <a:pt x="175680" y="648411"/>
                  <a:pt x="174598" y="648056"/>
                </a:cubicBezTo>
                <a:cubicBezTo>
                  <a:pt x="179110" y="646544"/>
                  <a:pt x="183071" y="645176"/>
                  <a:pt x="187055" y="643879"/>
                </a:cubicBezTo>
                <a:cubicBezTo>
                  <a:pt x="187649" y="643719"/>
                  <a:pt x="188265" y="643654"/>
                  <a:pt x="188879" y="643687"/>
                </a:cubicBezTo>
                <a:close/>
                <a:moveTo>
                  <a:pt x="181534" y="650000"/>
                </a:moveTo>
                <a:lnTo>
                  <a:pt x="223300" y="650000"/>
                </a:lnTo>
                <a:cubicBezTo>
                  <a:pt x="222435" y="651080"/>
                  <a:pt x="221403" y="651104"/>
                  <a:pt x="220587" y="651536"/>
                </a:cubicBezTo>
                <a:cubicBezTo>
                  <a:pt x="214290" y="654614"/>
                  <a:pt x="207299" y="655996"/>
                  <a:pt x="200305" y="655545"/>
                </a:cubicBezTo>
                <a:cubicBezTo>
                  <a:pt x="185903" y="655233"/>
                  <a:pt x="171501" y="655545"/>
                  <a:pt x="157099" y="655545"/>
                </a:cubicBezTo>
                <a:lnTo>
                  <a:pt x="154363" y="655545"/>
                </a:lnTo>
                <a:cubicBezTo>
                  <a:pt x="154945" y="654770"/>
                  <a:pt x="155806" y="654254"/>
                  <a:pt x="156763" y="654105"/>
                </a:cubicBezTo>
                <a:cubicBezTo>
                  <a:pt x="160656" y="652516"/>
                  <a:pt x="164669" y="651239"/>
                  <a:pt x="168765" y="650288"/>
                </a:cubicBezTo>
                <a:cubicBezTo>
                  <a:pt x="172935" y="649859"/>
                  <a:pt x="177133" y="649763"/>
                  <a:pt x="181318" y="650000"/>
                </a:cubicBezTo>
                <a:close/>
                <a:moveTo>
                  <a:pt x="228580" y="650192"/>
                </a:moveTo>
                <a:cubicBezTo>
                  <a:pt x="229164" y="650019"/>
                  <a:pt x="229774" y="649955"/>
                  <a:pt x="230380" y="650000"/>
                </a:cubicBezTo>
                <a:lnTo>
                  <a:pt x="283835" y="650000"/>
                </a:lnTo>
                <a:lnTo>
                  <a:pt x="284363" y="650000"/>
                </a:lnTo>
                <a:cubicBezTo>
                  <a:pt x="284363" y="650840"/>
                  <a:pt x="283595" y="650816"/>
                  <a:pt x="283115" y="651128"/>
                </a:cubicBezTo>
                <a:cubicBezTo>
                  <a:pt x="277978" y="654314"/>
                  <a:pt x="271987" y="655840"/>
                  <a:pt x="265953" y="655497"/>
                </a:cubicBezTo>
                <a:cubicBezTo>
                  <a:pt x="250519" y="655137"/>
                  <a:pt x="235061" y="655377"/>
                  <a:pt x="219603" y="655377"/>
                </a:cubicBezTo>
                <a:lnTo>
                  <a:pt x="216843" y="655377"/>
                </a:lnTo>
                <a:lnTo>
                  <a:pt x="216699" y="654801"/>
                </a:lnTo>
                <a:cubicBezTo>
                  <a:pt x="220587" y="653313"/>
                  <a:pt x="224452" y="651728"/>
                  <a:pt x="228364" y="650192"/>
                </a:cubicBezTo>
                <a:close/>
                <a:moveTo>
                  <a:pt x="217563" y="657081"/>
                </a:moveTo>
                <a:cubicBezTo>
                  <a:pt x="234053" y="657225"/>
                  <a:pt x="250543" y="657081"/>
                  <a:pt x="267033" y="657081"/>
                </a:cubicBezTo>
                <a:cubicBezTo>
                  <a:pt x="268041" y="656947"/>
                  <a:pt x="269064" y="657038"/>
                  <a:pt x="270033" y="657345"/>
                </a:cubicBezTo>
                <a:cubicBezTo>
                  <a:pt x="269601" y="658137"/>
                  <a:pt x="268833" y="658281"/>
                  <a:pt x="268185" y="658593"/>
                </a:cubicBezTo>
                <a:cubicBezTo>
                  <a:pt x="265286" y="660394"/>
                  <a:pt x="262194" y="661867"/>
                  <a:pt x="258968" y="662986"/>
                </a:cubicBezTo>
                <a:cubicBezTo>
                  <a:pt x="255668" y="663451"/>
                  <a:pt x="252326" y="663533"/>
                  <a:pt x="249007" y="663226"/>
                </a:cubicBezTo>
                <a:lnTo>
                  <a:pt x="197304" y="663226"/>
                </a:lnTo>
                <a:lnTo>
                  <a:pt x="197304" y="662722"/>
                </a:lnTo>
                <a:cubicBezTo>
                  <a:pt x="200017" y="661618"/>
                  <a:pt x="202801" y="660658"/>
                  <a:pt x="205417" y="659409"/>
                </a:cubicBezTo>
                <a:cubicBezTo>
                  <a:pt x="209228" y="657693"/>
                  <a:pt x="213388" y="656896"/>
                  <a:pt x="217563" y="657081"/>
                </a:cubicBezTo>
                <a:close/>
                <a:moveTo>
                  <a:pt x="253903" y="664762"/>
                </a:moveTo>
                <a:cubicBezTo>
                  <a:pt x="254199" y="664745"/>
                  <a:pt x="254496" y="664745"/>
                  <a:pt x="254791" y="664762"/>
                </a:cubicBezTo>
                <a:cubicBezTo>
                  <a:pt x="254455" y="665554"/>
                  <a:pt x="253663" y="665626"/>
                  <a:pt x="253159" y="666010"/>
                </a:cubicBezTo>
                <a:cubicBezTo>
                  <a:pt x="253003" y="666092"/>
                  <a:pt x="252842" y="666164"/>
                  <a:pt x="252679" y="666226"/>
                </a:cubicBezTo>
                <a:cubicBezTo>
                  <a:pt x="249103" y="668442"/>
                  <a:pt x="245296" y="670261"/>
                  <a:pt x="241326" y="671651"/>
                </a:cubicBezTo>
                <a:cubicBezTo>
                  <a:pt x="237158" y="672229"/>
                  <a:pt x="232938" y="672325"/>
                  <a:pt x="228748" y="671939"/>
                </a:cubicBezTo>
                <a:lnTo>
                  <a:pt x="174982" y="671939"/>
                </a:lnTo>
                <a:cubicBezTo>
                  <a:pt x="175503" y="671231"/>
                  <a:pt x="176276" y="670748"/>
                  <a:pt x="177142" y="670595"/>
                </a:cubicBezTo>
                <a:cubicBezTo>
                  <a:pt x="181534" y="668795"/>
                  <a:pt x="185927" y="667066"/>
                  <a:pt x="190319" y="665290"/>
                </a:cubicBezTo>
                <a:cubicBezTo>
                  <a:pt x="191285" y="664880"/>
                  <a:pt x="192320" y="664661"/>
                  <a:pt x="193368" y="664642"/>
                </a:cubicBezTo>
                <a:close/>
                <a:moveTo>
                  <a:pt x="243102" y="673619"/>
                </a:moveTo>
                <a:lnTo>
                  <a:pt x="309446" y="673619"/>
                </a:lnTo>
                <a:lnTo>
                  <a:pt x="309734" y="673619"/>
                </a:lnTo>
                <a:cubicBezTo>
                  <a:pt x="309974" y="674507"/>
                  <a:pt x="309158" y="674603"/>
                  <a:pt x="308726" y="674867"/>
                </a:cubicBezTo>
                <a:cubicBezTo>
                  <a:pt x="305606" y="677004"/>
                  <a:pt x="302437" y="679044"/>
                  <a:pt x="299317" y="681180"/>
                </a:cubicBezTo>
                <a:cubicBezTo>
                  <a:pt x="298556" y="681756"/>
                  <a:pt x="297632" y="682075"/>
                  <a:pt x="296677" y="682092"/>
                </a:cubicBezTo>
                <a:lnTo>
                  <a:pt x="226612" y="682092"/>
                </a:lnTo>
                <a:cubicBezTo>
                  <a:pt x="226152" y="682027"/>
                  <a:pt x="225695" y="681941"/>
                  <a:pt x="225244" y="681828"/>
                </a:cubicBezTo>
                <a:cubicBezTo>
                  <a:pt x="230812" y="679068"/>
                  <a:pt x="235829" y="676571"/>
                  <a:pt x="240822" y="674051"/>
                </a:cubicBezTo>
                <a:cubicBezTo>
                  <a:pt x="241525" y="673720"/>
                  <a:pt x="242300" y="673571"/>
                  <a:pt x="243078" y="673619"/>
                </a:cubicBezTo>
                <a:close/>
                <a:moveTo>
                  <a:pt x="300709" y="683724"/>
                </a:moveTo>
                <a:lnTo>
                  <a:pt x="373198" y="683724"/>
                </a:lnTo>
                <a:cubicBezTo>
                  <a:pt x="371398" y="685525"/>
                  <a:pt x="370078" y="686869"/>
                  <a:pt x="368733" y="688189"/>
                </a:cubicBezTo>
                <a:cubicBezTo>
                  <a:pt x="366861" y="690013"/>
                  <a:pt x="365253" y="692509"/>
                  <a:pt x="362997" y="693470"/>
                </a:cubicBezTo>
                <a:cubicBezTo>
                  <a:pt x="360741" y="694430"/>
                  <a:pt x="357980" y="693734"/>
                  <a:pt x="355460" y="693734"/>
                </a:cubicBezTo>
                <a:lnTo>
                  <a:pt x="284507" y="693734"/>
                </a:lnTo>
                <a:lnTo>
                  <a:pt x="284507" y="693158"/>
                </a:lnTo>
                <a:cubicBezTo>
                  <a:pt x="288876" y="690253"/>
                  <a:pt x="293268" y="687349"/>
                  <a:pt x="297589" y="684372"/>
                </a:cubicBezTo>
                <a:cubicBezTo>
                  <a:pt x="298563" y="683837"/>
                  <a:pt x="299677" y="683612"/>
                  <a:pt x="300781" y="683724"/>
                </a:cubicBezTo>
                <a:close/>
                <a:moveTo>
                  <a:pt x="293964" y="683724"/>
                </a:moveTo>
                <a:cubicBezTo>
                  <a:pt x="294322" y="683806"/>
                  <a:pt x="294675" y="683912"/>
                  <a:pt x="295020" y="684036"/>
                </a:cubicBezTo>
                <a:cubicBezTo>
                  <a:pt x="291684" y="686245"/>
                  <a:pt x="288588" y="688045"/>
                  <a:pt x="285779" y="690277"/>
                </a:cubicBezTo>
                <a:cubicBezTo>
                  <a:pt x="282464" y="692826"/>
                  <a:pt x="278336" y="694089"/>
                  <a:pt x="274162" y="693830"/>
                </a:cubicBezTo>
                <a:cubicBezTo>
                  <a:pt x="251263" y="693638"/>
                  <a:pt x="228364" y="693830"/>
                  <a:pt x="205465" y="693830"/>
                </a:cubicBezTo>
                <a:cubicBezTo>
                  <a:pt x="204460" y="693930"/>
                  <a:pt x="203445" y="693858"/>
                  <a:pt x="202465" y="693614"/>
                </a:cubicBezTo>
                <a:cubicBezTo>
                  <a:pt x="202923" y="693098"/>
                  <a:pt x="203512" y="692716"/>
                  <a:pt x="204169" y="692509"/>
                </a:cubicBezTo>
                <a:lnTo>
                  <a:pt x="219915" y="684612"/>
                </a:lnTo>
                <a:cubicBezTo>
                  <a:pt x="220825" y="684101"/>
                  <a:pt x="221847" y="683820"/>
                  <a:pt x="222892" y="683796"/>
                </a:cubicBezTo>
                <a:close/>
                <a:moveTo>
                  <a:pt x="353972" y="705327"/>
                </a:moveTo>
                <a:cubicBezTo>
                  <a:pt x="356732" y="702519"/>
                  <a:pt x="359612" y="699806"/>
                  <a:pt x="362301" y="696926"/>
                </a:cubicBezTo>
                <a:cubicBezTo>
                  <a:pt x="363338" y="695747"/>
                  <a:pt x="364867" y="695126"/>
                  <a:pt x="366429" y="695246"/>
                </a:cubicBezTo>
                <a:lnTo>
                  <a:pt x="444487" y="695246"/>
                </a:lnTo>
                <a:cubicBezTo>
                  <a:pt x="444847" y="696158"/>
                  <a:pt x="444295" y="696710"/>
                  <a:pt x="444007" y="697310"/>
                </a:cubicBezTo>
                <a:cubicBezTo>
                  <a:pt x="442687" y="699974"/>
                  <a:pt x="441246" y="702591"/>
                  <a:pt x="440070" y="705327"/>
                </a:cubicBezTo>
                <a:cubicBezTo>
                  <a:pt x="439674" y="706722"/>
                  <a:pt x="438234" y="707545"/>
                  <a:pt x="436830" y="707175"/>
                </a:cubicBezTo>
                <a:lnTo>
                  <a:pt x="352820" y="707175"/>
                </a:lnTo>
                <a:cubicBezTo>
                  <a:pt x="352772" y="706167"/>
                  <a:pt x="353492" y="705855"/>
                  <a:pt x="353948" y="705375"/>
                </a:cubicBezTo>
                <a:close/>
                <a:moveTo>
                  <a:pt x="443695" y="693686"/>
                </a:moveTo>
                <a:lnTo>
                  <a:pt x="366333" y="693686"/>
                </a:lnTo>
                <a:cubicBezTo>
                  <a:pt x="365997" y="692798"/>
                  <a:pt x="366741" y="692557"/>
                  <a:pt x="367125" y="692173"/>
                </a:cubicBezTo>
                <a:cubicBezTo>
                  <a:pt x="369526" y="689773"/>
                  <a:pt x="371926" y="687493"/>
                  <a:pt x="374158" y="684973"/>
                </a:cubicBezTo>
                <a:cubicBezTo>
                  <a:pt x="375025" y="683998"/>
                  <a:pt x="376290" y="683477"/>
                  <a:pt x="377591" y="683556"/>
                </a:cubicBezTo>
                <a:cubicBezTo>
                  <a:pt x="390744" y="683556"/>
                  <a:pt x="403994" y="683556"/>
                  <a:pt x="417075" y="683556"/>
                </a:cubicBezTo>
                <a:lnTo>
                  <a:pt x="450680" y="683556"/>
                </a:lnTo>
                <a:cubicBezTo>
                  <a:pt x="449359" y="686965"/>
                  <a:pt x="447655" y="689821"/>
                  <a:pt x="446239" y="692798"/>
                </a:cubicBezTo>
                <a:cubicBezTo>
                  <a:pt x="446042" y="693292"/>
                  <a:pt x="445548" y="693604"/>
                  <a:pt x="445015" y="693566"/>
                </a:cubicBezTo>
                <a:close/>
                <a:moveTo>
                  <a:pt x="372862" y="682068"/>
                </a:moveTo>
                <a:lnTo>
                  <a:pt x="301909" y="682068"/>
                </a:lnTo>
                <a:lnTo>
                  <a:pt x="301909" y="681564"/>
                </a:lnTo>
                <a:cubicBezTo>
                  <a:pt x="304502" y="679812"/>
                  <a:pt x="307190" y="678204"/>
                  <a:pt x="309638" y="676307"/>
                </a:cubicBezTo>
                <a:cubicBezTo>
                  <a:pt x="312274" y="674291"/>
                  <a:pt x="315543" y="673288"/>
                  <a:pt x="318855" y="673475"/>
                </a:cubicBezTo>
                <a:cubicBezTo>
                  <a:pt x="339234" y="673619"/>
                  <a:pt x="359660" y="673475"/>
                  <a:pt x="379967" y="673475"/>
                </a:cubicBezTo>
                <a:lnTo>
                  <a:pt x="383471" y="673475"/>
                </a:lnTo>
                <a:cubicBezTo>
                  <a:pt x="380423" y="676524"/>
                  <a:pt x="377879" y="679092"/>
                  <a:pt x="375286" y="681636"/>
                </a:cubicBezTo>
                <a:cubicBezTo>
                  <a:pt x="374470" y="682404"/>
                  <a:pt x="373606" y="682116"/>
                  <a:pt x="372838" y="682116"/>
                </a:cubicBezTo>
                <a:close/>
                <a:moveTo>
                  <a:pt x="382847" y="671987"/>
                </a:moveTo>
                <a:lnTo>
                  <a:pt x="317079" y="671987"/>
                </a:lnTo>
                <a:cubicBezTo>
                  <a:pt x="316839" y="671051"/>
                  <a:pt x="317655" y="670955"/>
                  <a:pt x="318087" y="670667"/>
                </a:cubicBezTo>
                <a:cubicBezTo>
                  <a:pt x="320488" y="668939"/>
                  <a:pt x="323200" y="667282"/>
                  <a:pt x="325720" y="665554"/>
                </a:cubicBezTo>
                <a:cubicBezTo>
                  <a:pt x="326500" y="664985"/>
                  <a:pt x="327444" y="664680"/>
                  <a:pt x="328409" y="664690"/>
                </a:cubicBezTo>
                <a:lnTo>
                  <a:pt x="390816" y="664690"/>
                </a:lnTo>
                <a:cubicBezTo>
                  <a:pt x="391056" y="664690"/>
                  <a:pt x="391344" y="664690"/>
                  <a:pt x="391752" y="665338"/>
                </a:cubicBezTo>
                <a:cubicBezTo>
                  <a:pt x="389784" y="667234"/>
                  <a:pt x="387768" y="669179"/>
                  <a:pt x="385800" y="671147"/>
                </a:cubicBezTo>
                <a:cubicBezTo>
                  <a:pt x="385276" y="671754"/>
                  <a:pt x="384484" y="672061"/>
                  <a:pt x="383687" y="671963"/>
                </a:cubicBezTo>
                <a:close/>
                <a:moveTo>
                  <a:pt x="362613" y="663130"/>
                </a:moveTo>
                <a:lnTo>
                  <a:pt x="329897" y="663130"/>
                </a:lnTo>
                <a:cubicBezTo>
                  <a:pt x="330497" y="662122"/>
                  <a:pt x="331361" y="661882"/>
                  <a:pt x="331985" y="661330"/>
                </a:cubicBezTo>
                <a:cubicBezTo>
                  <a:pt x="335955" y="658008"/>
                  <a:pt x="341087" y="656399"/>
                  <a:pt x="346243" y="656865"/>
                </a:cubicBezTo>
                <a:cubicBezTo>
                  <a:pt x="362925" y="657177"/>
                  <a:pt x="379607" y="656985"/>
                  <a:pt x="396289" y="656985"/>
                </a:cubicBezTo>
                <a:lnTo>
                  <a:pt x="399145" y="656985"/>
                </a:lnTo>
                <a:lnTo>
                  <a:pt x="399361" y="657681"/>
                </a:lnTo>
                <a:cubicBezTo>
                  <a:pt x="397753" y="659241"/>
                  <a:pt x="396073" y="660778"/>
                  <a:pt x="394561" y="662482"/>
                </a:cubicBezTo>
                <a:cubicBezTo>
                  <a:pt x="393821" y="663118"/>
                  <a:pt x="392832" y="663382"/>
                  <a:pt x="391872" y="663202"/>
                </a:cubicBezTo>
                <a:close/>
                <a:moveTo>
                  <a:pt x="402194" y="657201"/>
                </a:moveTo>
                <a:cubicBezTo>
                  <a:pt x="402676" y="656987"/>
                  <a:pt x="403207" y="656913"/>
                  <a:pt x="403730" y="656985"/>
                </a:cubicBezTo>
                <a:lnTo>
                  <a:pt x="462945" y="656985"/>
                </a:lnTo>
                <a:cubicBezTo>
                  <a:pt x="463245" y="657021"/>
                  <a:pt x="463540" y="657076"/>
                  <a:pt x="463833" y="657153"/>
                </a:cubicBezTo>
                <a:cubicBezTo>
                  <a:pt x="463848" y="657304"/>
                  <a:pt x="463848" y="657458"/>
                  <a:pt x="463833" y="657609"/>
                </a:cubicBezTo>
                <a:cubicBezTo>
                  <a:pt x="462969" y="659433"/>
                  <a:pt x="462513" y="661738"/>
                  <a:pt x="460977" y="662818"/>
                </a:cubicBezTo>
                <a:cubicBezTo>
                  <a:pt x="459441" y="663898"/>
                  <a:pt x="457400" y="663106"/>
                  <a:pt x="455576" y="663106"/>
                </a:cubicBezTo>
                <a:lnTo>
                  <a:pt x="396841" y="663106"/>
                </a:lnTo>
                <a:cubicBezTo>
                  <a:pt x="398360" y="660936"/>
                  <a:pt x="400151" y="658968"/>
                  <a:pt x="402170" y="657249"/>
                </a:cubicBezTo>
                <a:close/>
                <a:moveTo>
                  <a:pt x="524609" y="655377"/>
                </a:moveTo>
                <a:cubicBezTo>
                  <a:pt x="506463" y="655377"/>
                  <a:pt x="488316" y="655377"/>
                  <a:pt x="470146" y="655377"/>
                </a:cubicBezTo>
                <a:cubicBezTo>
                  <a:pt x="469140" y="655478"/>
                  <a:pt x="468125" y="655406"/>
                  <a:pt x="467146" y="655161"/>
                </a:cubicBezTo>
                <a:cubicBezTo>
                  <a:pt x="467131" y="655024"/>
                  <a:pt x="467131" y="654890"/>
                  <a:pt x="467146" y="654753"/>
                </a:cubicBezTo>
                <a:cubicBezTo>
                  <a:pt x="469114" y="649952"/>
                  <a:pt x="469114" y="649952"/>
                  <a:pt x="474347" y="649952"/>
                </a:cubicBezTo>
                <a:lnTo>
                  <a:pt x="524753" y="649952"/>
                </a:lnTo>
                <a:cubicBezTo>
                  <a:pt x="525367" y="649988"/>
                  <a:pt x="525987" y="649988"/>
                  <a:pt x="526601" y="649952"/>
                </a:cubicBezTo>
                <a:cubicBezTo>
                  <a:pt x="527825" y="649832"/>
                  <a:pt x="528305" y="650288"/>
                  <a:pt x="528281" y="651584"/>
                </a:cubicBezTo>
                <a:cubicBezTo>
                  <a:pt x="528185" y="656193"/>
                  <a:pt x="528833" y="655425"/>
                  <a:pt x="524633" y="655425"/>
                </a:cubicBezTo>
                <a:close/>
                <a:moveTo>
                  <a:pt x="527201" y="648368"/>
                </a:moveTo>
                <a:lnTo>
                  <a:pt x="472690" y="648368"/>
                </a:lnTo>
                <a:cubicBezTo>
                  <a:pt x="472018" y="648368"/>
                  <a:pt x="471346" y="648368"/>
                  <a:pt x="470722" y="648368"/>
                </a:cubicBezTo>
                <a:cubicBezTo>
                  <a:pt x="470722" y="648128"/>
                  <a:pt x="470602" y="648032"/>
                  <a:pt x="470722" y="647960"/>
                </a:cubicBezTo>
                <a:cubicBezTo>
                  <a:pt x="472354" y="643711"/>
                  <a:pt x="472354" y="643711"/>
                  <a:pt x="476843" y="643711"/>
                </a:cubicBezTo>
                <a:lnTo>
                  <a:pt x="525041" y="643711"/>
                </a:lnTo>
                <a:cubicBezTo>
                  <a:pt x="528617" y="643711"/>
                  <a:pt x="528737" y="643879"/>
                  <a:pt x="528401" y="647360"/>
                </a:cubicBezTo>
                <a:cubicBezTo>
                  <a:pt x="528209" y="648056"/>
                  <a:pt x="527993" y="648440"/>
                  <a:pt x="527225" y="648416"/>
                </a:cubicBezTo>
                <a:close/>
                <a:moveTo>
                  <a:pt x="528137" y="641647"/>
                </a:moveTo>
                <a:cubicBezTo>
                  <a:pt x="528137" y="641791"/>
                  <a:pt x="527729" y="641959"/>
                  <a:pt x="527513" y="641983"/>
                </a:cubicBezTo>
                <a:cubicBezTo>
                  <a:pt x="526985" y="642019"/>
                  <a:pt x="526457" y="642019"/>
                  <a:pt x="525929" y="641983"/>
                </a:cubicBezTo>
                <a:lnTo>
                  <a:pt x="475691" y="641983"/>
                </a:lnTo>
                <a:lnTo>
                  <a:pt x="473674" y="641983"/>
                </a:lnTo>
                <a:cubicBezTo>
                  <a:pt x="475211" y="638215"/>
                  <a:pt x="475211" y="638215"/>
                  <a:pt x="478787" y="638215"/>
                </a:cubicBezTo>
                <a:lnTo>
                  <a:pt x="526433" y="638215"/>
                </a:lnTo>
                <a:cubicBezTo>
                  <a:pt x="527009" y="638215"/>
                  <a:pt x="527849" y="637951"/>
                  <a:pt x="528113" y="638575"/>
                </a:cubicBezTo>
                <a:cubicBezTo>
                  <a:pt x="528411" y="639593"/>
                  <a:pt x="528428" y="640670"/>
                  <a:pt x="528161" y="641695"/>
                </a:cubicBezTo>
                <a:close/>
                <a:moveTo>
                  <a:pt x="528281" y="635142"/>
                </a:moveTo>
                <a:cubicBezTo>
                  <a:pt x="528281" y="636319"/>
                  <a:pt x="527801" y="636631"/>
                  <a:pt x="526721" y="636631"/>
                </a:cubicBezTo>
                <a:lnTo>
                  <a:pt x="476315" y="636631"/>
                </a:lnTo>
                <a:cubicBezTo>
                  <a:pt x="476531" y="635934"/>
                  <a:pt x="476627" y="635622"/>
                  <a:pt x="476747" y="635286"/>
                </a:cubicBezTo>
                <a:cubicBezTo>
                  <a:pt x="477116" y="633709"/>
                  <a:pt x="478621" y="632670"/>
                  <a:pt x="480227" y="632886"/>
                </a:cubicBezTo>
                <a:cubicBezTo>
                  <a:pt x="495325" y="633006"/>
                  <a:pt x="510423" y="632886"/>
                  <a:pt x="525521" y="632886"/>
                </a:cubicBezTo>
                <a:lnTo>
                  <a:pt x="526313" y="632886"/>
                </a:lnTo>
                <a:cubicBezTo>
                  <a:pt x="528329" y="633078"/>
                  <a:pt x="528329" y="633078"/>
                  <a:pt x="528305" y="635190"/>
                </a:cubicBezTo>
                <a:close/>
                <a:moveTo>
                  <a:pt x="475283" y="631422"/>
                </a:moveTo>
                <a:lnTo>
                  <a:pt x="429269" y="631422"/>
                </a:lnTo>
                <a:cubicBezTo>
                  <a:pt x="428938" y="631391"/>
                  <a:pt x="428609" y="631335"/>
                  <a:pt x="428285" y="631254"/>
                </a:cubicBezTo>
                <a:cubicBezTo>
                  <a:pt x="429408" y="629230"/>
                  <a:pt x="431621" y="628064"/>
                  <a:pt x="433926" y="628278"/>
                </a:cubicBezTo>
                <a:cubicBezTo>
                  <a:pt x="447775" y="628398"/>
                  <a:pt x="461625" y="628278"/>
                  <a:pt x="475475" y="628278"/>
                </a:cubicBezTo>
                <a:lnTo>
                  <a:pt x="478091" y="628278"/>
                </a:lnTo>
                <a:cubicBezTo>
                  <a:pt x="477395" y="631350"/>
                  <a:pt x="477323" y="631470"/>
                  <a:pt x="475307" y="631470"/>
                </a:cubicBezTo>
                <a:close/>
                <a:moveTo>
                  <a:pt x="475283" y="633030"/>
                </a:moveTo>
                <a:cubicBezTo>
                  <a:pt x="475427" y="633030"/>
                  <a:pt x="475571" y="633174"/>
                  <a:pt x="475715" y="633270"/>
                </a:cubicBezTo>
                <a:cubicBezTo>
                  <a:pt x="475859" y="633366"/>
                  <a:pt x="475547" y="634086"/>
                  <a:pt x="475403" y="634494"/>
                </a:cubicBezTo>
                <a:cubicBezTo>
                  <a:pt x="475026" y="635963"/>
                  <a:pt x="473588" y="636902"/>
                  <a:pt x="472090" y="636655"/>
                </a:cubicBezTo>
                <a:cubicBezTo>
                  <a:pt x="462681" y="636535"/>
                  <a:pt x="453296" y="636655"/>
                  <a:pt x="443911" y="636655"/>
                </a:cubicBezTo>
                <a:lnTo>
                  <a:pt x="422692" y="636655"/>
                </a:lnTo>
                <a:cubicBezTo>
                  <a:pt x="423988" y="635310"/>
                  <a:pt x="424852" y="634470"/>
                  <a:pt x="425669" y="633582"/>
                </a:cubicBezTo>
                <a:cubicBezTo>
                  <a:pt x="426122" y="633165"/>
                  <a:pt x="426739" y="632970"/>
                  <a:pt x="427349" y="633054"/>
                </a:cubicBezTo>
                <a:close/>
                <a:moveTo>
                  <a:pt x="422932" y="631494"/>
                </a:moveTo>
                <a:cubicBezTo>
                  <a:pt x="408746" y="631374"/>
                  <a:pt x="394561" y="631494"/>
                  <a:pt x="380351" y="631494"/>
                </a:cubicBezTo>
                <a:lnTo>
                  <a:pt x="377279" y="631494"/>
                </a:lnTo>
                <a:cubicBezTo>
                  <a:pt x="379182" y="629396"/>
                  <a:pt x="381914" y="628246"/>
                  <a:pt x="384743" y="628350"/>
                </a:cubicBezTo>
                <a:cubicBezTo>
                  <a:pt x="398233" y="628494"/>
                  <a:pt x="411747" y="628350"/>
                  <a:pt x="425236" y="628350"/>
                </a:cubicBezTo>
                <a:lnTo>
                  <a:pt x="428165" y="628350"/>
                </a:lnTo>
                <a:cubicBezTo>
                  <a:pt x="427181" y="630311"/>
                  <a:pt x="425174" y="631547"/>
                  <a:pt x="422980" y="631542"/>
                </a:cubicBezTo>
                <a:close/>
                <a:moveTo>
                  <a:pt x="336402" y="628278"/>
                </a:moveTo>
                <a:cubicBezTo>
                  <a:pt x="350083" y="628446"/>
                  <a:pt x="363765" y="628278"/>
                  <a:pt x="377495" y="628278"/>
                </a:cubicBezTo>
                <a:cubicBezTo>
                  <a:pt x="376446" y="630049"/>
                  <a:pt x="374602" y="631203"/>
                  <a:pt x="372550" y="631374"/>
                </a:cubicBezTo>
                <a:lnTo>
                  <a:pt x="329633" y="631374"/>
                </a:lnTo>
                <a:cubicBezTo>
                  <a:pt x="328675" y="631487"/>
                  <a:pt x="327703" y="631405"/>
                  <a:pt x="326776" y="631134"/>
                </a:cubicBezTo>
                <a:cubicBezTo>
                  <a:pt x="329587" y="629158"/>
                  <a:pt x="332967" y="628155"/>
                  <a:pt x="336402" y="628278"/>
                </a:cubicBezTo>
                <a:close/>
                <a:moveTo>
                  <a:pt x="320128" y="631470"/>
                </a:moveTo>
                <a:cubicBezTo>
                  <a:pt x="306350" y="631470"/>
                  <a:pt x="292572" y="631470"/>
                  <a:pt x="278794" y="631470"/>
                </a:cubicBezTo>
                <a:lnTo>
                  <a:pt x="276394" y="631470"/>
                </a:lnTo>
                <a:cubicBezTo>
                  <a:pt x="279589" y="629396"/>
                  <a:pt x="283317" y="628297"/>
                  <a:pt x="287123" y="628302"/>
                </a:cubicBezTo>
                <a:cubicBezTo>
                  <a:pt x="299653" y="628518"/>
                  <a:pt x="312207" y="628302"/>
                  <a:pt x="324760" y="628302"/>
                </a:cubicBezTo>
                <a:lnTo>
                  <a:pt x="327280" y="628302"/>
                </a:lnTo>
                <a:cubicBezTo>
                  <a:pt x="325331" y="630157"/>
                  <a:pt x="322809" y="631292"/>
                  <a:pt x="320128" y="631518"/>
                </a:cubicBezTo>
                <a:close/>
                <a:moveTo>
                  <a:pt x="269721" y="631470"/>
                </a:moveTo>
                <a:lnTo>
                  <a:pt x="226276" y="631470"/>
                </a:lnTo>
                <a:cubicBezTo>
                  <a:pt x="225989" y="631386"/>
                  <a:pt x="225708" y="631283"/>
                  <a:pt x="225436" y="631158"/>
                </a:cubicBezTo>
                <a:cubicBezTo>
                  <a:pt x="229572" y="629343"/>
                  <a:pt x="234026" y="628364"/>
                  <a:pt x="238541" y="628278"/>
                </a:cubicBezTo>
                <a:cubicBezTo>
                  <a:pt x="250543" y="628518"/>
                  <a:pt x="262400" y="628278"/>
                  <a:pt x="274306" y="628278"/>
                </a:cubicBezTo>
                <a:lnTo>
                  <a:pt x="277018" y="628278"/>
                </a:lnTo>
                <a:cubicBezTo>
                  <a:pt x="274896" y="629958"/>
                  <a:pt x="272374" y="631059"/>
                  <a:pt x="269697" y="631470"/>
                </a:cubicBezTo>
                <a:close/>
                <a:moveTo>
                  <a:pt x="217683" y="631470"/>
                </a:moveTo>
                <a:cubicBezTo>
                  <a:pt x="203809" y="631470"/>
                  <a:pt x="189935" y="631470"/>
                  <a:pt x="176086" y="631470"/>
                </a:cubicBezTo>
                <a:cubicBezTo>
                  <a:pt x="175726" y="631470"/>
                  <a:pt x="175390" y="631470"/>
                  <a:pt x="175030" y="631470"/>
                </a:cubicBezTo>
                <a:cubicBezTo>
                  <a:pt x="179632" y="629442"/>
                  <a:pt x="184595" y="628357"/>
                  <a:pt x="189623" y="628278"/>
                </a:cubicBezTo>
                <a:cubicBezTo>
                  <a:pt x="201121" y="628542"/>
                  <a:pt x="212618" y="628278"/>
                  <a:pt x="224116" y="628278"/>
                </a:cubicBezTo>
                <a:lnTo>
                  <a:pt x="226660" y="628278"/>
                </a:lnTo>
                <a:cubicBezTo>
                  <a:pt x="223941" y="630008"/>
                  <a:pt x="220862" y="631093"/>
                  <a:pt x="217659" y="631446"/>
                </a:cubicBezTo>
                <a:close/>
                <a:moveTo>
                  <a:pt x="175150" y="629334"/>
                </a:moveTo>
                <a:cubicBezTo>
                  <a:pt x="170510" y="630889"/>
                  <a:pt x="165640" y="631643"/>
                  <a:pt x="160748" y="631566"/>
                </a:cubicBezTo>
                <a:cubicBezTo>
                  <a:pt x="149610" y="631350"/>
                  <a:pt x="138497" y="631566"/>
                  <a:pt x="127360" y="631566"/>
                </a:cubicBezTo>
                <a:lnTo>
                  <a:pt x="124479" y="631566"/>
                </a:lnTo>
                <a:cubicBezTo>
                  <a:pt x="129615" y="629483"/>
                  <a:pt x="135092" y="628369"/>
                  <a:pt x="140633" y="628278"/>
                </a:cubicBezTo>
                <a:cubicBezTo>
                  <a:pt x="152635" y="628542"/>
                  <a:pt x="164468" y="628278"/>
                  <a:pt x="176638" y="628278"/>
                </a:cubicBezTo>
                <a:cubicBezTo>
                  <a:pt x="176270" y="628789"/>
                  <a:pt x="175735" y="629154"/>
                  <a:pt x="175126" y="629310"/>
                </a:cubicBezTo>
                <a:close/>
                <a:moveTo>
                  <a:pt x="121455" y="630102"/>
                </a:moveTo>
                <a:cubicBezTo>
                  <a:pt x="117844" y="631180"/>
                  <a:pt x="114083" y="631667"/>
                  <a:pt x="110318" y="631542"/>
                </a:cubicBezTo>
                <a:cubicBezTo>
                  <a:pt x="99060" y="631542"/>
                  <a:pt x="87827" y="631542"/>
                  <a:pt x="76713" y="631542"/>
                </a:cubicBezTo>
                <a:lnTo>
                  <a:pt x="73737" y="631542"/>
                </a:lnTo>
                <a:cubicBezTo>
                  <a:pt x="78323" y="629857"/>
                  <a:pt x="83122" y="628822"/>
                  <a:pt x="87995" y="628470"/>
                </a:cubicBezTo>
                <a:lnTo>
                  <a:pt x="126064" y="628470"/>
                </a:lnTo>
                <a:cubicBezTo>
                  <a:pt x="124621" y="629264"/>
                  <a:pt x="123055" y="629807"/>
                  <a:pt x="121431" y="630078"/>
                </a:cubicBezTo>
                <a:close/>
                <a:moveTo>
                  <a:pt x="124023" y="633078"/>
                </a:moveTo>
                <a:cubicBezTo>
                  <a:pt x="135161" y="633222"/>
                  <a:pt x="146298" y="633078"/>
                  <a:pt x="157459" y="633078"/>
                </a:cubicBezTo>
                <a:lnTo>
                  <a:pt x="160292" y="633078"/>
                </a:lnTo>
                <a:cubicBezTo>
                  <a:pt x="155491" y="634686"/>
                  <a:pt x="150883" y="636799"/>
                  <a:pt x="145650" y="636727"/>
                </a:cubicBezTo>
                <a:cubicBezTo>
                  <a:pt x="132592" y="636583"/>
                  <a:pt x="119511" y="636727"/>
                  <a:pt x="106453" y="636727"/>
                </a:cubicBezTo>
                <a:lnTo>
                  <a:pt x="104053" y="636727"/>
                </a:lnTo>
                <a:cubicBezTo>
                  <a:pt x="105488" y="635925"/>
                  <a:pt x="107045" y="635366"/>
                  <a:pt x="108661" y="635070"/>
                </a:cubicBezTo>
                <a:cubicBezTo>
                  <a:pt x="113638" y="633568"/>
                  <a:pt x="118828" y="632893"/>
                  <a:pt x="124023" y="633078"/>
                </a:cubicBezTo>
                <a:close/>
                <a:moveTo>
                  <a:pt x="140561" y="638311"/>
                </a:moveTo>
                <a:cubicBezTo>
                  <a:pt x="141188" y="638227"/>
                  <a:pt x="141824" y="638364"/>
                  <a:pt x="142362" y="638695"/>
                </a:cubicBezTo>
                <a:cubicBezTo>
                  <a:pt x="139073" y="639655"/>
                  <a:pt x="136001" y="640519"/>
                  <a:pt x="132952" y="641455"/>
                </a:cubicBezTo>
                <a:cubicBezTo>
                  <a:pt x="131280" y="641959"/>
                  <a:pt x="129539" y="642202"/>
                  <a:pt x="127792" y="642175"/>
                </a:cubicBezTo>
                <a:lnTo>
                  <a:pt x="82018" y="642175"/>
                </a:lnTo>
                <a:lnTo>
                  <a:pt x="82018" y="641671"/>
                </a:lnTo>
                <a:cubicBezTo>
                  <a:pt x="86243" y="640591"/>
                  <a:pt x="90467" y="639511"/>
                  <a:pt x="94716" y="638479"/>
                </a:cubicBezTo>
                <a:cubicBezTo>
                  <a:pt x="95402" y="638340"/>
                  <a:pt x="96104" y="638282"/>
                  <a:pt x="96804" y="638311"/>
                </a:cubicBezTo>
                <a:close/>
                <a:moveTo>
                  <a:pt x="129088" y="644120"/>
                </a:moveTo>
                <a:cubicBezTo>
                  <a:pt x="130006" y="643834"/>
                  <a:pt x="130959" y="643680"/>
                  <a:pt x="131920" y="643663"/>
                </a:cubicBezTo>
                <a:lnTo>
                  <a:pt x="180382" y="643663"/>
                </a:lnTo>
                <a:cubicBezTo>
                  <a:pt x="180542" y="643651"/>
                  <a:pt x="180702" y="643651"/>
                  <a:pt x="180862" y="643663"/>
                </a:cubicBezTo>
                <a:lnTo>
                  <a:pt x="180862" y="644120"/>
                </a:lnTo>
                <a:cubicBezTo>
                  <a:pt x="176710" y="645488"/>
                  <a:pt x="172581" y="646880"/>
                  <a:pt x="168429" y="648224"/>
                </a:cubicBezTo>
                <a:cubicBezTo>
                  <a:pt x="167904" y="648308"/>
                  <a:pt x="167369" y="648308"/>
                  <a:pt x="166845" y="648224"/>
                </a:cubicBezTo>
                <a:lnTo>
                  <a:pt x="117086" y="648224"/>
                </a:lnTo>
                <a:lnTo>
                  <a:pt x="115718" y="648224"/>
                </a:lnTo>
                <a:cubicBezTo>
                  <a:pt x="115982" y="647432"/>
                  <a:pt x="116702" y="647552"/>
                  <a:pt x="117158" y="647408"/>
                </a:cubicBezTo>
                <a:cubicBezTo>
                  <a:pt x="121191" y="646352"/>
                  <a:pt x="125175" y="645248"/>
                  <a:pt x="129088" y="644120"/>
                </a:cubicBezTo>
                <a:close/>
                <a:moveTo>
                  <a:pt x="161876" y="650000"/>
                </a:moveTo>
                <a:cubicBezTo>
                  <a:pt x="161732" y="650840"/>
                  <a:pt x="161036" y="650816"/>
                  <a:pt x="160508" y="651008"/>
                </a:cubicBezTo>
                <a:lnTo>
                  <a:pt x="148770" y="654921"/>
                </a:lnTo>
                <a:cubicBezTo>
                  <a:pt x="147697" y="655288"/>
                  <a:pt x="146568" y="655468"/>
                  <a:pt x="145434" y="655449"/>
                </a:cubicBezTo>
                <a:lnTo>
                  <a:pt x="93828" y="655449"/>
                </a:lnTo>
                <a:cubicBezTo>
                  <a:pt x="93107" y="655449"/>
                  <a:pt x="92267" y="655761"/>
                  <a:pt x="91427" y="654921"/>
                </a:cubicBezTo>
                <a:lnTo>
                  <a:pt x="108397" y="650120"/>
                </a:lnTo>
                <a:cubicBezTo>
                  <a:pt x="108836" y="650072"/>
                  <a:pt x="109279" y="650072"/>
                  <a:pt x="109718" y="650120"/>
                </a:cubicBezTo>
                <a:close/>
                <a:moveTo>
                  <a:pt x="155035" y="657081"/>
                </a:moveTo>
                <a:cubicBezTo>
                  <a:pt x="170997" y="657249"/>
                  <a:pt x="186959" y="657081"/>
                  <a:pt x="203041" y="657081"/>
                </a:cubicBezTo>
                <a:cubicBezTo>
                  <a:pt x="204058" y="656949"/>
                  <a:pt x="205091" y="657081"/>
                  <a:pt x="206041" y="657465"/>
                </a:cubicBezTo>
                <a:cubicBezTo>
                  <a:pt x="203113" y="658641"/>
                  <a:pt x="200569" y="659481"/>
                  <a:pt x="198168" y="660658"/>
                </a:cubicBezTo>
                <a:cubicBezTo>
                  <a:pt x="193956" y="662602"/>
                  <a:pt x="189337" y="663500"/>
                  <a:pt x="184703" y="663274"/>
                </a:cubicBezTo>
                <a:cubicBezTo>
                  <a:pt x="167781" y="663130"/>
                  <a:pt x="150859" y="663274"/>
                  <a:pt x="133937" y="663274"/>
                </a:cubicBezTo>
                <a:lnTo>
                  <a:pt x="131056" y="663274"/>
                </a:lnTo>
                <a:lnTo>
                  <a:pt x="130936" y="662746"/>
                </a:lnTo>
                <a:cubicBezTo>
                  <a:pt x="134225" y="661642"/>
                  <a:pt x="137561" y="660682"/>
                  <a:pt x="140801" y="659409"/>
                </a:cubicBezTo>
                <a:cubicBezTo>
                  <a:pt x="145350" y="657715"/>
                  <a:pt x="150184" y="656925"/>
                  <a:pt x="155035" y="657081"/>
                </a:cubicBezTo>
                <a:close/>
                <a:moveTo>
                  <a:pt x="185231" y="664882"/>
                </a:moveTo>
                <a:cubicBezTo>
                  <a:pt x="185543" y="664882"/>
                  <a:pt x="185903" y="664762"/>
                  <a:pt x="186167" y="665074"/>
                </a:cubicBezTo>
                <a:cubicBezTo>
                  <a:pt x="185855" y="665866"/>
                  <a:pt x="185063" y="665866"/>
                  <a:pt x="184463" y="666106"/>
                </a:cubicBezTo>
                <a:lnTo>
                  <a:pt x="170829" y="671483"/>
                </a:lnTo>
                <a:cubicBezTo>
                  <a:pt x="169853" y="671877"/>
                  <a:pt x="168809" y="672073"/>
                  <a:pt x="167757" y="672059"/>
                </a:cubicBezTo>
                <a:lnTo>
                  <a:pt x="105661" y="672059"/>
                </a:lnTo>
                <a:lnTo>
                  <a:pt x="104077" y="672059"/>
                </a:lnTo>
                <a:cubicBezTo>
                  <a:pt x="104497" y="671540"/>
                  <a:pt x="105096" y="671197"/>
                  <a:pt x="105757" y="671099"/>
                </a:cubicBezTo>
                <a:lnTo>
                  <a:pt x="122943" y="665338"/>
                </a:lnTo>
                <a:cubicBezTo>
                  <a:pt x="123853" y="665014"/>
                  <a:pt x="124810" y="664844"/>
                  <a:pt x="125776" y="664834"/>
                </a:cubicBezTo>
                <a:close/>
                <a:moveTo>
                  <a:pt x="178966" y="673643"/>
                </a:moveTo>
                <a:cubicBezTo>
                  <a:pt x="197304" y="673907"/>
                  <a:pt x="215643" y="673643"/>
                  <a:pt x="233981" y="673643"/>
                </a:cubicBezTo>
                <a:lnTo>
                  <a:pt x="237101" y="673643"/>
                </a:lnTo>
                <a:cubicBezTo>
                  <a:pt x="236837" y="674603"/>
                  <a:pt x="236069" y="674699"/>
                  <a:pt x="235517" y="674987"/>
                </a:cubicBezTo>
                <a:lnTo>
                  <a:pt x="222699" y="681324"/>
                </a:lnTo>
                <a:cubicBezTo>
                  <a:pt x="221704" y="681864"/>
                  <a:pt x="220592" y="682152"/>
                  <a:pt x="219459" y="682164"/>
                </a:cubicBezTo>
                <a:lnTo>
                  <a:pt x="151027" y="682164"/>
                </a:lnTo>
                <a:cubicBezTo>
                  <a:pt x="150667" y="682164"/>
                  <a:pt x="150331" y="682164"/>
                  <a:pt x="149971" y="682164"/>
                </a:cubicBezTo>
                <a:lnTo>
                  <a:pt x="149850" y="681732"/>
                </a:lnTo>
                <a:cubicBezTo>
                  <a:pt x="153643" y="680196"/>
                  <a:pt x="157531" y="678876"/>
                  <a:pt x="161204" y="677100"/>
                </a:cubicBezTo>
                <a:cubicBezTo>
                  <a:pt x="166755" y="674507"/>
                  <a:pt x="172845" y="673281"/>
                  <a:pt x="178966" y="673523"/>
                </a:cubicBezTo>
                <a:close/>
                <a:moveTo>
                  <a:pt x="215787" y="683844"/>
                </a:moveTo>
                <a:cubicBezTo>
                  <a:pt x="216099" y="683844"/>
                  <a:pt x="216483" y="683676"/>
                  <a:pt x="216723" y="684108"/>
                </a:cubicBezTo>
                <a:cubicBezTo>
                  <a:pt x="216339" y="684876"/>
                  <a:pt x="215499" y="684997"/>
                  <a:pt x="214827" y="685333"/>
                </a:cubicBezTo>
                <a:cubicBezTo>
                  <a:pt x="209762" y="687925"/>
                  <a:pt x="204649" y="690445"/>
                  <a:pt x="199561" y="693014"/>
                </a:cubicBezTo>
                <a:cubicBezTo>
                  <a:pt x="198560" y="693566"/>
                  <a:pt x="197439" y="693861"/>
                  <a:pt x="196296" y="693878"/>
                </a:cubicBezTo>
                <a:lnTo>
                  <a:pt x="122055" y="693878"/>
                </a:lnTo>
                <a:lnTo>
                  <a:pt x="120951" y="693878"/>
                </a:lnTo>
                <a:cubicBezTo>
                  <a:pt x="120951" y="693062"/>
                  <a:pt x="121767" y="693086"/>
                  <a:pt x="122247" y="692894"/>
                </a:cubicBezTo>
                <a:lnTo>
                  <a:pt x="142962" y="684588"/>
                </a:lnTo>
                <a:cubicBezTo>
                  <a:pt x="143922" y="684161"/>
                  <a:pt x="144959" y="683933"/>
                  <a:pt x="146010" y="683916"/>
                </a:cubicBezTo>
                <a:close/>
                <a:moveTo>
                  <a:pt x="196968" y="696134"/>
                </a:moveTo>
                <a:cubicBezTo>
                  <a:pt x="197819" y="695680"/>
                  <a:pt x="198765" y="695433"/>
                  <a:pt x="199729" y="695414"/>
                </a:cubicBezTo>
                <a:lnTo>
                  <a:pt x="276538" y="695414"/>
                </a:lnTo>
                <a:cubicBezTo>
                  <a:pt x="276704" y="695440"/>
                  <a:pt x="276865" y="695488"/>
                  <a:pt x="277018" y="695558"/>
                </a:cubicBezTo>
                <a:cubicBezTo>
                  <a:pt x="277282" y="696134"/>
                  <a:pt x="276754" y="696278"/>
                  <a:pt x="276442" y="696494"/>
                </a:cubicBezTo>
                <a:cubicBezTo>
                  <a:pt x="271474" y="699830"/>
                  <a:pt x="266505" y="703143"/>
                  <a:pt x="261584" y="706479"/>
                </a:cubicBezTo>
                <a:cubicBezTo>
                  <a:pt x="260732" y="707086"/>
                  <a:pt x="259702" y="707399"/>
                  <a:pt x="258656" y="707367"/>
                </a:cubicBezTo>
                <a:lnTo>
                  <a:pt x="176566" y="707367"/>
                </a:lnTo>
                <a:cubicBezTo>
                  <a:pt x="176262" y="707382"/>
                  <a:pt x="175958" y="707382"/>
                  <a:pt x="175654" y="707367"/>
                </a:cubicBezTo>
                <a:cubicBezTo>
                  <a:pt x="175894" y="706623"/>
                  <a:pt x="176374" y="706551"/>
                  <a:pt x="176758" y="706359"/>
                </a:cubicBezTo>
                <a:close/>
                <a:moveTo>
                  <a:pt x="255055" y="708975"/>
                </a:moveTo>
                <a:cubicBezTo>
                  <a:pt x="255828" y="708822"/>
                  <a:pt x="256632" y="708959"/>
                  <a:pt x="257312" y="709360"/>
                </a:cubicBezTo>
                <a:lnTo>
                  <a:pt x="255608" y="710536"/>
                </a:lnTo>
                <a:cubicBezTo>
                  <a:pt x="249775" y="714424"/>
                  <a:pt x="243918" y="718313"/>
                  <a:pt x="238109" y="722225"/>
                </a:cubicBezTo>
                <a:cubicBezTo>
                  <a:pt x="237113" y="722931"/>
                  <a:pt x="235922" y="723308"/>
                  <a:pt x="234701" y="723305"/>
                </a:cubicBezTo>
                <a:cubicBezTo>
                  <a:pt x="204889" y="723305"/>
                  <a:pt x="175062" y="723305"/>
                  <a:pt x="145218" y="723305"/>
                </a:cubicBezTo>
                <a:cubicBezTo>
                  <a:pt x="144674" y="723408"/>
                  <a:pt x="144113" y="723248"/>
                  <a:pt x="143706" y="722873"/>
                </a:cubicBezTo>
                <a:lnTo>
                  <a:pt x="146418" y="721457"/>
                </a:lnTo>
                <a:cubicBezTo>
                  <a:pt x="154099" y="717617"/>
                  <a:pt x="161804" y="713800"/>
                  <a:pt x="169461" y="709936"/>
                </a:cubicBezTo>
                <a:cubicBezTo>
                  <a:pt x="170608" y="709307"/>
                  <a:pt x="171897" y="708985"/>
                  <a:pt x="173205" y="709000"/>
                </a:cubicBezTo>
                <a:close/>
                <a:moveTo>
                  <a:pt x="235493" y="725922"/>
                </a:moveTo>
                <a:cubicBezTo>
                  <a:pt x="236470" y="725194"/>
                  <a:pt x="237661" y="724815"/>
                  <a:pt x="238877" y="724841"/>
                </a:cubicBezTo>
                <a:lnTo>
                  <a:pt x="330089" y="724841"/>
                </a:lnTo>
                <a:cubicBezTo>
                  <a:pt x="330569" y="724841"/>
                  <a:pt x="331097" y="724673"/>
                  <a:pt x="331601" y="725081"/>
                </a:cubicBezTo>
                <a:cubicBezTo>
                  <a:pt x="331601" y="725778"/>
                  <a:pt x="331001" y="726066"/>
                  <a:pt x="330617" y="726474"/>
                </a:cubicBezTo>
                <a:cubicBezTo>
                  <a:pt x="325816" y="731274"/>
                  <a:pt x="321016" y="736075"/>
                  <a:pt x="316215" y="740875"/>
                </a:cubicBezTo>
                <a:cubicBezTo>
                  <a:pt x="315418" y="741804"/>
                  <a:pt x="314247" y="742325"/>
                  <a:pt x="313023" y="742292"/>
                </a:cubicBezTo>
                <a:cubicBezTo>
                  <a:pt x="279755" y="742292"/>
                  <a:pt x="246486" y="742292"/>
                  <a:pt x="213218" y="742292"/>
                </a:cubicBezTo>
                <a:cubicBezTo>
                  <a:pt x="212670" y="742388"/>
                  <a:pt x="212109" y="742220"/>
                  <a:pt x="211706" y="741836"/>
                </a:cubicBezTo>
                <a:lnTo>
                  <a:pt x="216003" y="738979"/>
                </a:lnTo>
                <a:close/>
                <a:moveTo>
                  <a:pt x="310478" y="743828"/>
                </a:moveTo>
                <a:cubicBezTo>
                  <a:pt x="311225" y="743708"/>
                  <a:pt x="311990" y="743799"/>
                  <a:pt x="312687" y="744092"/>
                </a:cubicBezTo>
                <a:cubicBezTo>
                  <a:pt x="312312" y="744754"/>
                  <a:pt x="311815" y="745342"/>
                  <a:pt x="311222" y="745820"/>
                </a:cubicBezTo>
                <a:cubicBezTo>
                  <a:pt x="305078" y="751989"/>
                  <a:pt x="298933" y="758110"/>
                  <a:pt x="292836" y="764302"/>
                </a:cubicBezTo>
                <a:cubicBezTo>
                  <a:pt x="292250" y="765013"/>
                  <a:pt x="291355" y="765397"/>
                  <a:pt x="290436" y="765334"/>
                </a:cubicBezTo>
                <a:lnTo>
                  <a:pt x="177094" y="765334"/>
                </a:lnTo>
                <a:cubicBezTo>
                  <a:pt x="177574" y="764206"/>
                  <a:pt x="178390" y="763990"/>
                  <a:pt x="179014" y="763558"/>
                </a:cubicBezTo>
                <a:cubicBezTo>
                  <a:pt x="188255" y="757365"/>
                  <a:pt x="197544" y="751197"/>
                  <a:pt x="206786" y="744980"/>
                </a:cubicBezTo>
                <a:cubicBezTo>
                  <a:pt x="207927" y="744190"/>
                  <a:pt x="209287" y="743780"/>
                  <a:pt x="210674" y="743804"/>
                </a:cubicBezTo>
                <a:close/>
                <a:moveTo>
                  <a:pt x="290988" y="768383"/>
                </a:moveTo>
                <a:cubicBezTo>
                  <a:pt x="291941" y="767382"/>
                  <a:pt x="293280" y="766839"/>
                  <a:pt x="294660" y="766895"/>
                </a:cubicBezTo>
                <a:lnTo>
                  <a:pt x="406562" y="766895"/>
                </a:lnTo>
                <a:cubicBezTo>
                  <a:pt x="407330" y="766895"/>
                  <a:pt x="408098" y="766895"/>
                  <a:pt x="408818" y="766895"/>
                </a:cubicBezTo>
                <a:cubicBezTo>
                  <a:pt x="408893" y="767466"/>
                  <a:pt x="408737" y="768044"/>
                  <a:pt x="408386" y="768503"/>
                </a:cubicBezTo>
                <a:cubicBezTo>
                  <a:pt x="404474" y="776352"/>
                  <a:pt x="400513" y="784177"/>
                  <a:pt x="396649" y="792050"/>
                </a:cubicBezTo>
                <a:cubicBezTo>
                  <a:pt x="396236" y="793207"/>
                  <a:pt x="395086" y="793929"/>
                  <a:pt x="393865" y="793802"/>
                </a:cubicBezTo>
                <a:cubicBezTo>
                  <a:pt x="351732" y="793802"/>
                  <a:pt x="309607" y="793802"/>
                  <a:pt x="267489" y="793802"/>
                </a:cubicBezTo>
                <a:cubicBezTo>
                  <a:pt x="266971" y="793898"/>
                  <a:pt x="266438" y="793749"/>
                  <a:pt x="266049" y="793394"/>
                </a:cubicBezTo>
                <a:cubicBezTo>
                  <a:pt x="266529" y="792866"/>
                  <a:pt x="266937" y="792410"/>
                  <a:pt x="267369" y="791978"/>
                </a:cubicBezTo>
                <a:cubicBezTo>
                  <a:pt x="275242" y="784057"/>
                  <a:pt x="283163" y="776208"/>
                  <a:pt x="290988" y="768263"/>
                </a:cubicBezTo>
                <a:close/>
                <a:moveTo>
                  <a:pt x="393121" y="795338"/>
                </a:moveTo>
                <a:lnTo>
                  <a:pt x="394369" y="795338"/>
                </a:lnTo>
                <a:cubicBezTo>
                  <a:pt x="394825" y="796130"/>
                  <a:pt x="394369" y="796610"/>
                  <a:pt x="394057" y="797114"/>
                </a:cubicBezTo>
                <a:cubicBezTo>
                  <a:pt x="388848" y="807556"/>
                  <a:pt x="383615" y="817973"/>
                  <a:pt x="378455" y="828438"/>
                </a:cubicBezTo>
                <a:cubicBezTo>
                  <a:pt x="377979" y="829662"/>
                  <a:pt x="376731" y="830404"/>
                  <a:pt x="375430" y="830238"/>
                </a:cubicBezTo>
                <a:cubicBezTo>
                  <a:pt x="327424" y="830238"/>
                  <a:pt x="279418" y="830238"/>
                  <a:pt x="231413" y="830238"/>
                </a:cubicBezTo>
                <a:lnTo>
                  <a:pt x="229180" y="830238"/>
                </a:lnTo>
                <a:cubicBezTo>
                  <a:pt x="230044" y="829326"/>
                  <a:pt x="230428" y="828894"/>
                  <a:pt x="230860" y="828486"/>
                </a:cubicBezTo>
                <a:cubicBezTo>
                  <a:pt x="241398" y="817925"/>
                  <a:pt x="251983" y="807388"/>
                  <a:pt x="262496" y="796802"/>
                </a:cubicBezTo>
                <a:cubicBezTo>
                  <a:pt x="263365" y="795840"/>
                  <a:pt x="264609" y="795305"/>
                  <a:pt x="265905" y="795338"/>
                </a:cubicBezTo>
                <a:cubicBezTo>
                  <a:pt x="308325" y="795369"/>
                  <a:pt x="350731" y="795369"/>
                  <a:pt x="393121" y="795338"/>
                </a:cubicBezTo>
                <a:close/>
                <a:moveTo>
                  <a:pt x="229900" y="831751"/>
                </a:moveTo>
                <a:cubicBezTo>
                  <a:pt x="277906" y="831751"/>
                  <a:pt x="325912" y="831751"/>
                  <a:pt x="373918" y="831751"/>
                </a:cubicBezTo>
                <a:lnTo>
                  <a:pt x="376606" y="831751"/>
                </a:lnTo>
                <a:cubicBezTo>
                  <a:pt x="376078" y="832903"/>
                  <a:pt x="375766" y="833623"/>
                  <a:pt x="375430" y="834295"/>
                </a:cubicBezTo>
                <a:cubicBezTo>
                  <a:pt x="368493" y="848193"/>
                  <a:pt x="361509" y="862066"/>
                  <a:pt x="354644" y="875988"/>
                </a:cubicBezTo>
                <a:cubicBezTo>
                  <a:pt x="354097" y="877565"/>
                  <a:pt x="352536" y="878559"/>
                  <a:pt x="350875" y="878388"/>
                </a:cubicBezTo>
                <a:cubicBezTo>
                  <a:pt x="295284" y="878388"/>
                  <a:pt x="239701" y="878388"/>
                  <a:pt x="184127" y="878388"/>
                </a:cubicBezTo>
                <a:cubicBezTo>
                  <a:pt x="183179" y="878496"/>
                  <a:pt x="182219" y="878388"/>
                  <a:pt x="181318" y="878076"/>
                </a:cubicBezTo>
                <a:lnTo>
                  <a:pt x="183095" y="876252"/>
                </a:lnTo>
                <a:cubicBezTo>
                  <a:pt x="197304" y="862026"/>
                  <a:pt x="211514" y="847801"/>
                  <a:pt x="225724" y="833575"/>
                </a:cubicBezTo>
                <a:cubicBezTo>
                  <a:pt x="226771" y="832370"/>
                  <a:pt x="228305" y="831700"/>
                  <a:pt x="229900" y="831751"/>
                </a:cubicBezTo>
                <a:close/>
                <a:moveTo>
                  <a:pt x="356612" y="875796"/>
                </a:moveTo>
                <a:cubicBezTo>
                  <a:pt x="363573" y="861850"/>
                  <a:pt x="370606" y="847905"/>
                  <a:pt x="377495" y="833911"/>
                </a:cubicBezTo>
                <a:cubicBezTo>
                  <a:pt x="378059" y="832440"/>
                  <a:pt x="379556" y="831547"/>
                  <a:pt x="381119" y="831751"/>
                </a:cubicBezTo>
                <a:cubicBezTo>
                  <a:pt x="429125" y="831751"/>
                  <a:pt x="477220" y="831751"/>
                  <a:pt x="525401" y="831751"/>
                </a:cubicBezTo>
                <a:lnTo>
                  <a:pt x="525929" y="831751"/>
                </a:lnTo>
                <a:cubicBezTo>
                  <a:pt x="528185" y="831751"/>
                  <a:pt x="528329" y="831751"/>
                  <a:pt x="528329" y="834151"/>
                </a:cubicBezTo>
                <a:lnTo>
                  <a:pt x="528329" y="876012"/>
                </a:lnTo>
                <a:cubicBezTo>
                  <a:pt x="528329" y="878412"/>
                  <a:pt x="528329" y="878412"/>
                  <a:pt x="525809" y="878412"/>
                </a:cubicBezTo>
                <a:lnTo>
                  <a:pt x="355700" y="878412"/>
                </a:lnTo>
                <a:cubicBezTo>
                  <a:pt x="355758" y="877476"/>
                  <a:pt x="356065" y="876574"/>
                  <a:pt x="356588" y="875796"/>
                </a:cubicBezTo>
                <a:close/>
                <a:moveTo>
                  <a:pt x="526913" y="794186"/>
                </a:moveTo>
                <a:lnTo>
                  <a:pt x="524825" y="794186"/>
                </a:lnTo>
                <a:cubicBezTo>
                  <a:pt x="483588" y="794186"/>
                  <a:pt x="442351" y="794186"/>
                  <a:pt x="401114" y="794186"/>
                </a:cubicBezTo>
                <a:cubicBezTo>
                  <a:pt x="399961" y="794186"/>
                  <a:pt x="398713" y="794762"/>
                  <a:pt x="397705" y="793490"/>
                </a:cubicBezTo>
                <a:lnTo>
                  <a:pt x="397705" y="793490"/>
                </a:lnTo>
                <a:cubicBezTo>
                  <a:pt x="401858" y="785185"/>
                  <a:pt x="406058" y="776904"/>
                  <a:pt x="410163" y="768575"/>
                </a:cubicBezTo>
                <a:cubicBezTo>
                  <a:pt x="410583" y="767344"/>
                  <a:pt x="411797" y="766566"/>
                  <a:pt x="413091" y="766703"/>
                </a:cubicBezTo>
                <a:cubicBezTo>
                  <a:pt x="450728" y="766703"/>
                  <a:pt x="488333" y="766703"/>
                  <a:pt x="525905" y="766703"/>
                </a:cubicBezTo>
                <a:cubicBezTo>
                  <a:pt x="528137" y="766703"/>
                  <a:pt x="528161" y="766703"/>
                  <a:pt x="528161" y="769103"/>
                </a:cubicBezTo>
                <a:cubicBezTo>
                  <a:pt x="528161" y="777264"/>
                  <a:pt x="528161" y="785425"/>
                  <a:pt x="528161" y="793586"/>
                </a:cubicBezTo>
                <a:cubicBezTo>
                  <a:pt x="527897" y="794035"/>
                  <a:pt x="527410" y="794301"/>
                  <a:pt x="526889" y="794282"/>
                </a:cubicBezTo>
                <a:close/>
                <a:moveTo>
                  <a:pt x="410883" y="763534"/>
                </a:moveTo>
                <a:cubicBezTo>
                  <a:pt x="410556" y="764631"/>
                  <a:pt x="409500" y="765344"/>
                  <a:pt x="408362" y="765238"/>
                </a:cubicBezTo>
                <a:lnTo>
                  <a:pt x="295380" y="765238"/>
                </a:lnTo>
                <a:cubicBezTo>
                  <a:pt x="295236" y="765238"/>
                  <a:pt x="295068" y="765238"/>
                  <a:pt x="294732" y="765118"/>
                </a:cubicBezTo>
                <a:cubicBezTo>
                  <a:pt x="294900" y="764134"/>
                  <a:pt x="295572" y="763774"/>
                  <a:pt x="296029" y="763318"/>
                </a:cubicBezTo>
                <a:cubicBezTo>
                  <a:pt x="302053" y="757269"/>
                  <a:pt x="308030" y="751317"/>
                  <a:pt x="314079" y="745220"/>
                </a:cubicBezTo>
                <a:cubicBezTo>
                  <a:pt x="315005" y="744190"/>
                  <a:pt x="316345" y="743636"/>
                  <a:pt x="317727" y="743708"/>
                </a:cubicBezTo>
                <a:lnTo>
                  <a:pt x="418324" y="743708"/>
                </a:lnTo>
                <a:cubicBezTo>
                  <a:pt x="418996" y="743708"/>
                  <a:pt x="419668" y="743708"/>
                  <a:pt x="420292" y="743708"/>
                </a:cubicBezTo>
                <a:cubicBezTo>
                  <a:pt x="420412" y="744272"/>
                  <a:pt x="420282" y="744858"/>
                  <a:pt x="419932" y="745316"/>
                </a:cubicBezTo>
                <a:cubicBezTo>
                  <a:pt x="416907" y="751437"/>
                  <a:pt x="413859" y="757461"/>
                  <a:pt x="410883" y="763534"/>
                </a:cubicBezTo>
                <a:close/>
                <a:moveTo>
                  <a:pt x="419260" y="742172"/>
                </a:moveTo>
                <a:cubicBezTo>
                  <a:pt x="405146" y="742172"/>
                  <a:pt x="391008" y="742172"/>
                  <a:pt x="376871" y="742172"/>
                </a:cubicBezTo>
                <a:lnTo>
                  <a:pt x="317943" y="742172"/>
                </a:lnTo>
                <a:cubicBezTo>
                  <a:pt x="317703" y="741235"/>
                  <a:pt x="318399" y="740971"/>
                  <a:pt x="318783" y="740587"/>
                </a:cubicBezTo>
                <a:cubicBezTo>
                  <a:pt x="323584" y="735787"/>
                  <a:pt x="328385" y="730986"/>
                  <a:pt x="333185" y="726042"/>
                </a:cubicBezTo>
                <a:cubicBezTo>
                  <a:pt x="334018" y="725149"/>
                  <a:pt x="335209" y="724681"/>
                  <a:pt x="336426" y="724769"/>
                </a:cubicBezTo>
                <a:lnTo>
                  <a:pt x="428165" y="724769"/>
                </a:lnTo>
                <a:cubicBezTo>
                  <a:pt x="428741" y="724769"/>
                  <a:pt x="429317" y="724769"/>
                  <a:pt x="429845" y="724769"/>
                </a:cubicBezTo>
                <a:cubicBezTo>
                  <a:pt x="430003" y="725245"/>
                  <a:pt x="429915" y="725768"/>
                  <a:pt x="429605" y="726162"/>
                </a:cubicBezTo>
                <a:cubicBezTo>
                  <a:pt x="427205" y="730794"/>
                  <a:pt x="424924" y="735379"/>
                  <a:pt x="422692" y="740059"/>
                </a:cubicBezTo>
                <a:cubicBezTo>
                  <a:pt x="422186" y="741483"/>
                  <a:pt x="420758" y="742361"/>
                  <a:pt x="419260" y="742172"/>
                </a:cubicBezTo>
                <a:close/>
                <a:moveTo>
                  <a:pt x="428645" y="723161"/>
                </a:moveTo>
                <a:lnTo>
                  <a:pt x="339162" y="723161"/>
                </a:lnTo>
                <a:cubicBezTo>
                  <a:pt x="338360" y="723284"/>
                  <a:pt x="337539" y="723226"/>
                  <a:pt x="336762" y="722993"/>
                </a:cubicBezTo>
                <a:cubicBezTo>
                  <a:pt x="336762" y="722225"/>
                  <a:pt x="337338" y="721937"/>
                  <a:pt x="337722" y="721553"/>
                </a:cubicBezTo>
                <a:cubicBezTo>
                  <a:pt x="341490" y="717761"/>
                  <a:pt x="345307" y="713992"/>
                  <a:pt x="349051" y="710176"/>
                </a:cubicBezTo>
                <a:cubicBezTo>
                  <a:pt x="349786" y="709312"/>
                  <a:pt x="350868" y="708817"/>
                  <a:pt x="352003" y="708831"/>
                </a:cubicBezTo>
                <a:cubicBezTo>
                  <a:pt x="380248" y="708831"/>
                  <a:pt x="408499" y="708831"/>
                  <a:pt x="436758" y="708831"/>
                </a:cubicBezTo>
                <a:cubicBezTo>
                  <a:pt x="437094" y="708831"/>
                  <a:pt x="437454" y="708831"/>
                  <a:pt x="438150" y="708951"/>
                </a:cubicBezTo>
                <a:cubicBezTo>
                  <a:pt x="435750" y="713560"/>
                  <a:pt x="433662" y="717857"/>
                  <a:pt x="431549" y="722177"/>
                </a:cubicBezTo>
                <a:cubicBezTo>
                  <a:pt x="431288" y="722844"/>
                  <a:pt x="430601" y="723243"/>
                  <a:pt x="429893" y="723137"/>
                </a:cubicBezTo>
                <a:cubicBezTo>
                  <a:pt x="429478" y="723123"/>
                  <a:pt x="429060" y="723132"/>
                  <a:pt x="428645" y="723161"/>
                </a:cubicBezTo>
                <a:close/>
                <a:moveTo>
                  <a:pt x="439182" y="710512"/>
                </a:moveTo>
                <a:cubicBezTo>
                  <a:pt x="439593" y="709348"/>
                  <a:pt x="440769" y="708635"/>
                  <a:pt x="441991" y="708807"/>
                </a:cubicBezTo>
                <a:cubicBezTo>
                  <a:pt x="448567" y="708807"/>
                  <a:pt x="455144" y="708807"/>
                  <a:pt x="461721" y="708807"/>
                </a:cubicBezTo>
                <a:lnTo>
                  <a:pt x="525137" y="708807"/>
                </a:lnTo>
                <a:cubicBezTo>
                  <a:pt x="526193" y="708807"/>
                  <a:pt x="527249" y="708807"/>
                  <a:pt x="528281" y="708807"/>
                </a:cubicBezTo>
                <a:lnTo>
                  <a:pt x="528281" y="708807"/>
                </a:lnTo>
                <a:cubicBezTo>
                  <a:pt x="528725" y="709228"/>
                  <a:pt x="528939" y="709835"/>
                  <a:pt x="528857" y="710440"/>
                </a:cubicBezTo>
                <a:lnTo>
                  <a:pt x="528857" y="721361"/>
                </a:lnTo>
                <a:cubicBezTo>
                  <a:pt x="528944" y="721956"/>
                  <a:pt x="528716" y="722556"/>
                  <a:pt x="528257" y="722945"/>
                </a:cubicBezTo>
                <a:cubicBezTo>
                  <a:pt x="527633" y="723761"/>
                  <a:pt x="526697" y="723545"/>
                  <a:pt x="525857" y="723545"/>
                </a:cubicBezTo>
                <a:lnTo>
                  <a:pt x="435342" y="723545"/>
                </a:lnTo>
                <a:cubicBezTo>
                  <a:pt x="434502" y="723545"/>
                  <a:pt x="433541" y="723833"/>
                  <a:pt x="432941" y="722825"/>
                </a:cubicBezTo>
                <a:cubicBezTo>
                  <a:pt x="435078" y="718817"/>
                  <a:pt x="437214" y="714688"/>
                  <a:pt x="439182" y="710512"/>
                </a:cubicBezTo>
                <a:close/>
                <a:moveTo>
                  <a:pt x="526577" y="707271"/>
                </a:moveTo>
                <a:cubicBezTo>
                  <a:pt x="526313" y="707247"/>
                  <a:pt x="526049" y="707247"/>
                  <a:pt x="525785" y="707271"/>
                </a:cubicBezTo>
                <a:lnTo>
                  <a:pt x="440934" y="707271"/>
                </a:lnTo>
                <a:cubicBezTo>
                  <a:pt x="441895" y="705327"/>
                  <a:pt x="442639" y="703791"/>
                  <a:pt x="443335" y="702231"/>
                </a:cubicBezTo>
                <a:cubicBezTo>
                  <a:pt x="444031" y="700670"/>
                  <a:pt x="445231" y="698462"/>
                  <a:pt x="446143" y="696566"/>
                </a:cubicBezTo>
                <a:cubicBezTo>
                  <a:pt x="446397" y="695697"/>
                  <a:pt x="447266" y="695159"/>
                  <a:pt x="448159" y="695318"/>
                </a:cubicBezTo>
                <a:cubicBezTo>
                  <a:pt x="448599" y="695354"/>
                  <a:pt x="449040" y="695354"/>
                  <a:pt x="449479" y="695318"/>
                </a:cubicBezTo>
                <a:lnTo>
                  <a:pt x="525329" y="695318"/>
                </a:lnTo>
                <a:cubicBezTo>
                  <a:pt x="528593" y="695318"/>
                  <a:pt x="528209" y="694958"/>
                  <a:pt x="528233" y="698318"/>
                </a:cubicBezTo>
                <a:cubicBezTo>
                  <a:pt x="528233" y="700718"/>
                  <a:pt x="528233" y="703119"/>
                  <a:pt x="528233" y="705519"/>
                </a:cubicBezTo>
                <a:cubicBezTo>
                  <a:pt x="528329" y="706719"/>
                  <a:pt x="528041" y="707487"/>
                  <a:pt x="526577" y="707271"/>
                </a:cubicBezTo>
                <a:close/>
                <a:moveTo>
                  <a:pt x="451952" y="681468"/>
                </a:moveTo>
                <a:cubicBezTo>
                  <a:pt x="451786" y="681886"/>
                  <a:pt x="451368" y="682147"/>
                  <a:pt x="450920" y="682116"/>
                </a:cubicBezTo>
                <a:lnTo>
                  <a:pt x="380087" y="682116"/>
                </a:lnTo>
                <a:cubicBezTo>
                  <a:pt x="379216" y="682241"/>
                  <a:pt x="378328" y="682126"/>
                  <a:pt x="377519" y="681780"/>
                </a:cubicBezTo>
                <a:cubicBezTo>
                  <a:pt x="380135" y="679164"/>
                  <a:pt x="382655" y="676668"/>
                  <a:pt x="385152" y="674123"/>
                </a:cubicBezTo>
                <a:cubicBezTo>
                  <a:pt x="385872" y="673379"/>
                  <a:pt x="386784" y="673619"/>
                  <a:pt x="387552" y="673619"/>
                </a:cubicBezTo>
                <a:lnTo>
                  <a:pt x="455792" y="673619"/>
                </a:lnTo>
                <a:cubicBezTo>
                  <a:pt x="454424" y="676499"/>
                  <a:pt x="453128" y="678972"/>
                  <a:pt x="451952" y="681468"/>
                </a:cubicBezTo>
                <a:close/>
                <a:moveTo>
                  <a:pt x="455816" y="672035"/>
                </a:moveTo>
                <a:lnTo>
                  <a:pt x="389736" y="672035"/>
                </a:lnTo>
                <a:cubicBezTo>
                  <a:pt x="388980" y="672174"/>
                  <a:pt x="388200" y="672001"/>
                  <a:pt x="387576" y="671555"/>
                </a:cubicBezTo>
                <a:cubicBezTo>
                  <a:pt x="389736" y="669467"/>
                  <a:pt x="391776" y="667546"/>
                  <a:pt x="393745" y="665554"/>
                </a:cubicBezTo>
                <a:cubicBezTo>
                  <a:pt x="394285" y="664968"/>
                  <a:pt x="395065" y="664668"/>
                  <a:pt x="395857" y="664738"/>
                </a:cubicBezTo>
                <a:cubicBezTo>
                  <a:pt x="396361" y="664738"/>
                  <a:pt x="396913" y="664738"/>
                  <a:pt x="397417" y="664738"/>
                </a:cubicBezTo>
                <a:lnTo>
                  <a:pt x="460089" y="664738"/>
                </a:lnTo>
                <a:cubicBezTo>
                  <a:pt x="459193" y="667057"/>
                  <a:pt x="458133" y="669311"/>
                  <a:pt x="456920" y="671483"/>
                </a:cubicBezTo>
                <a:cubicBezTo>
                  <a:pt x="456700" y="671874"/>
                  <a:pt x="456263" y="672093"/>
                  <a:pt x="455816" y="672035"/>
                </a:cubicBezTo>
                <a:close/>
                <a:moveTo>
                  <a:pt x="528353" y="575135"/>
                </a:moveTo>
                <a:lnTo>
                  <a:pt x="528353" y="575135"/>
                </a:lnTo>
                <a:cubicBezTo>
                  <a:pt x="527657" y="575879"/>
                  <a:pt x="526745" y="575687"/>
                  <a:pt x="525953" y="575687"/>
                </a:cubicBezTo>
                <a:lnTo>
                  <a:pt x="485148" y="575687"/>
                </a:lnTo>
                <a:cubicBezTo>
                  <a:pt x="482556" y="575687"/>
                  <a:pt x="482460" y="575687"/>
                  <a:pt x="482460" y="572999"/>
                </a:cubicBezTo>
                <a:lnTo>
                  <a:pt x="482460" y="532266"/>
                </a:lnTo>
                <a:cubicBezTo>
                  <a:pt x="482460" y="531426"/>
                  <a:pt x="482268" y="530489"/>
                  <a:pt x="483012" y="529865"/>
                </a:cubicBezTo>
                <a:cubicBezTo>
                  <a:pt x="483859" y="529393"/>
                  <a:pt x="484843" y="529232"/>
                  <a:pt x="485796" y="529409"/>
                </a:cubicBezTo>
                <a:lnTo>
                  <a:pt x="525689" y="529409"/>
                </a:lnTo>
                <a:cubicBezTo>
                  <a:pt x="526642" y="529249"/>
                  <a:pt x="527621" y="529407"/>
                  <a:pt x="528473" y="529865"/>
                </a:cubicBezTo>
                <a:cubicBezTo>
                  <a:pt x="528915" y="530732"/>
                  <a:pt x="529066" y="531716"/>
                  <a:pt x="528905" y="532674"/>
                </a:cubicBezTo>
                <a:lnTo>
                  <a:pt x="528905" y="572519"/>
                </a:lnTo>
                <a:cubicBezTo>
                  <a:pt x="529016" y="573428"/>
                  <a:pt x="528821" y="574348"/>
                  <a:pt x="528353" y="575135"/>
                </a:cubicBezTo>
                <a:close/>
                <a:moveTo>
                  <a:pt x="525953" y="622589"/>
                </a:moveTo>
                <a:lnTo>
                  <a:pt x="484812" y="622589"/>
                </a:lnTo>
                <a:cubicBezTo>
                  <a:pt x="482772" y="622589"/>
                  <a:pt x="482700" y="622757"/>
                  <a:pt x="482700" y="620669"/>
                </a:cubicBezTo>
                <a:cubicBezTo>
                  <a:pt x="482700" y="606795"/>
                  <a:pt x="482700" y="592921"/>
                  <a:pt x="482700" y="579047"/>
                </a:cubicBezTo>
                <a:cubicBezTo>
                  <a:pt x="482700" y="576983"/>
                  <a:pt x="482700" y="576935"/>
                  <a:pt x="484932" y="576935"/>
                </a:cubicBezTo>
                <a:lnTo>
                  <a:pt x="526025" y="576935"/>
                </a:lnTo>
                <a:cubicBezTo>
                  <a:pt x="528233" y="576935"/>
                  <a:pt x="528257" y="576935"/>
                  <a:pt x="528257" y="579336"/>
                </a:cubicBezTo>
                <a:lnTo>
                  <a:pt x="528257" y="620141"/>
                </a:lnTo>
                <a:cubicBezTo>
                  <a:pt x="528281" y="622661"/>
                  <a:pt x="528617" y="622589"/>
                  <a:pt x="525929" y="622589"/>
                </a:cubicBezTo>
                <a:close/>
                <a:moveTo>
                  <a:pt x="482364" y="12842"/>
                </a:moveTo>
                <a:cubicBezTo>
                  <a:pt x="482364" y="10273"/>
                  <a:pt x="482364" y="10153"/>
                  <a:pt x="485052" y="10153"/>
                </a:cubicBezTo>
                <a:lnTo>
                  <a:pt x="525857" y="10153"/>
                </a:lnTo>
                <a:cubicBezTo>
                  <a:pt x="526721" y="10153"/>
                  <a:pt x="527633" y="9961"/>
                  <a:pt x="528257" y="10705"/>
                </a:cubicBezTo>
                <a:cubicBezTo>
                  <a:pt x="528730" y="11552"/>
                  <a:pt x="528891" y="12537"/>
                  <a:pt x="528713" y="13490"/>
                </a:cubicBezTo>
                <a:lnTo>
                  <a:pt x="528713" y="53335"/>
                </a:lnTo>
                <a:cubicBezTo>
                  <a:pt x="528886" y="54293"/>
                  <a:pt x="528735" y="55281"/>
                  <a:pt x="528281" y="56143"/>
                </a:cubicBezTo>
                <a:lnTo>
                  <a:pt x="528281" y="56143"/>
                </a:lnTo>
                <a:cubicBezTo>
                  <a:pt x="527434" y="56613"/>
                  <a:pt x="526450" y="56774"/>
                  <a:pt x="525497" y="56599"/>
                </a:cubicBezTo>
                <a:lnTo>
                  <a:pt x="485700" y="56599"/>
                </a:lnTo>
                <a:cubicBezTo>
                  <a:pt x="484747" y="56787"/>
                  <a:pt x="483758" y="56625"/>
                  <a:pt x="482916" y="56143"/>
                </a:cubicBezTo>
                <a:lnTo>
                  <a:pt x="482916" y="56143"/>
                </a:lnTo>
                <a:cubicBezTo>
                  <a:pt x="482172" y="55447"/>
                  <a:pt x="482364" y="54535"/>
                  <a:pt x="482364" y="53743"/>
                </a:cubicBezTo>
                <a:close/>
                <a:moveTo>
                  <a:pt x="485076" y="435294"/>
                </a:moveTo>
                <a:lnTo>
                  <a:pt x="526169" y="435294"/>
                </a:lnTo>
                <a:cubicBezTo>
                  <a:pt x="528257" y="435294"/>
                  <a:pt x="528281" y="435294"/>
                  <a:pt x="528281" y="437478"/>
                </a:cubicBezTo>
                <a:lnTo>
                  <a:pt x="528281" y="478571"/>
                </a:lnTo>
                <a:cubicBezTo>
                  <a:pt x="528281" y="480971"/>
                  <a:pt x="528281" y="480971"/>
                  <a:pt x="526073" y="480971"/>
                </a:cubicBezTo>
                <a:lnTo>
                  <a:pt x="484956" y="480971"/>
                </a:lnTo>
                <a:cubicBezTo>
                  <a:pt x="482748" y="480971"/>
                  <a:pt x="482724" y="480971"/>
                  <a:pt x="482700" y="478571"/>
                </a:cubicBezTo>
                <a:lnTo>
                  <a:pt x="482700" y="437574"/>
                </a:lnTo>
                <a:cubicBezTo>
                  <a:pt x="482700" y="435150"/>
                  <a:pt x="482604" y="435366"/>
                  <a:pt x="485076" y="435366"/>
                </a:cubicBezTo>
                <a:close/>
                <a:moveTo>
                  <a:pt x="528281" y="431765"/>
                </a:moveTo>
                <a:cubicBezTo>
                  <a:pt x="528281" y="433686"/>
                  <a:pt x="528281" y="433710"/>
                  <a:pt x="526145" y="433710"/>
                </a:cubicBezTo>
                <a:lnTo>
                  <a:pt x="484812" y="433710"/>
                </a:lnTo>
                <a:cubicBezTo>
                  <a:pt x="482772" y="433710"/>
                  <a:pt x="482724" y="433710"/>
                  <a:pt x="482724" y="431717"/>
                </a:cubicBezTo>
                <a:cubicBezTo>
                  <a:pt x="482724" y="417875"/>
                  <a:pt x="482724" y="404011"/>
                  <a:pt x="482724" y="390120"/>
                </a:cubicBezTo>
                <a:cubicBezTo>
                  <a:pt x="482724" y="388104"/>
                  <a:pt x="482724" y="388056"/>
                  <a:pt x="484740" y="388056"/>
                </a:cubicBezTo>
                <a:lnTo>
                  <a:pt x="526337" y="388056"/>
                </a:lnTo>
                <a:cubicBezTo>
                  <a:pt x="528233" y="388056"/>
                  <a:pt x="528281" y="388056"/>
                  <a:pt x="528281" y="389904"/>
                </a:cubicBezTo>
                <a:close/>
                <a:moveTo>
                  <a:pt x="528281" y="384575"/>
                </a:moveTo>
                <a:cubicBezTo>
                  <a:pt x="528281" y="386424"/>
                  <a:pt x="528281" y="386448"/>
                  <a:pt x="526409" y="386448"/>
                </a:cubicBezTo>
                <a:lnTo>
                  <a:pt x="484596" y="386448"/>
                </a:lnTo>
                <a:cubicBezTo>
                  <a:pt x="482748" y="386448"/>
                  <a:pt x="482724" y="386448"/>
                  <a:pt x="482724" y="384575"/>
                </a:cubicBezTo>
                <a:cubicBezTo>
                  <a:pt x="482724" y="370630"/>
                  <a:pt x="482724" y="356684"/>
                  <a:pt x="482724" y="342738"/>
                </a:cubicBezTo>
                <a:cubicBezTo>
                  <a:pt x="482724" y="341418"/>
                  <a:pt x="483084" y="340938"/>
                  <a:pt x="484500" y="340938"/>
                </a:cubicBezTo>
                <a:cubicBezTo>
                  <a:pt x="498518" y="340938"/>
                  <a:pt x="512559" y="340938"/>
                  <a:pt x="526577" y="340938"/>
                </a:cubicBezTo>
                <a:cubicBezTo>
                  <a:pt x="527945" y="340938"/>
                  <a:pt x="528353" y="341322"/>
                  <a:pt x="528353" y="342714"/>
                </a:cubicBezTo>
                <a:cubicBezTo>
                  <a:pt x="528257" y="356756"/>
                  <a:pt x="528281" y="370702"/>
                  <a:pt x="528281" y="384647"/>
                </a:cubicBezTo>
                <a:close/>
                <a:moveTo>
                  <a:pt x="528113" y="339402"/>
                </a:moveTo>
                <a:lnTo>
                  <a:pt x="485484" y="339402"/>
                </a:lnTo>
                <a:cubicBezTo>
                  <a:pt x="482772" y="339402"/>
                  <a:pt x="482700" y="339834"/>
                  <a:pt x="482700" y="336762"/>
                </a:cubicBezTo>
                <a:cubicBezTo>
                  <a:pt x="482700" y="334361"/>
                  <a:pt x="482700" y="331841"/>
                  <a:pt x="482700" y="329393"/>
                </a:cubicBezTo>
                <a:cubicBezTo>
                  <a:pt x="482700" y="318430"/>
                  <a:pt x="482700" y="307461"/>
                  <a:pt x="482700" y="296485"/>
                </a:cubicBezTo>
                <a:cubicBezTo>
                  <a:pt x="482563" y="295527"/>
                  <a:pt x="482647" y="294550"/>
                  <a:pt x="482940" y="293628"/>
                </a:cubicBezTo>
                <a:cubicBezTo>
                  <a:pt x="483660" y="292908"/>
                  <a:pt x="484572" y="293124"/>
                  <a:pt x="485340" y="293124"/>
                </a:cubicBezTo>
                <a:cubicBezTo>
                  <a:pt x="498798" y="293124"/>
                  <a:pt x="512264" y="293124"/>
                  <a:pt x="525737" y="293124"/>
                </a:cubicBezTo>
                <a:cubicBezTo>
                  <a:pt x="526553" y="293124"/>
                  <a:pt x="527489" y="292884"/>
                  <a:pt x="528137" y="293700"/>
                </a:cubicBezTo>
                <a:cubicBezTo>
                  <a:pt x="528785" y="294516"/>
                  <a:pt x="528737" y="295260"/>
                  <a:pt x="528737" y="296101"/>
                </a:cubicBezTo>
                <a:lnTo>
                  <a:pt x="528737" y="337122"/>
                </a:lnTo>
                <a:cubicBezTo>
                  <a:pt x="528809" y="337962"/>
                  <a:pt x="529073" y="338922"/>
                  <a:pt x="528113" y="339474"/>
                </a:cubicBezTo>
                <a:close/>
                <a:moveTo>
                  <a:pt x="528809" y="249463"/>
                </a:moveTo>
                <a:lnTo>
                  <a:pt x="528809" y="289332"/>
                </a:lnTo>
                <a:cubicBezTo>
                  <a:pt x="528980" y="290282"/>
                  <a:pt x="528828" y="291262"/>
                  <a:pt x="528377" y="292116"/>
                </a:cubicBezTo>
                <a:lnTo>
                  <a:pt x="528377" y="292116"/>
                </a:lnTo>
                <a:cubicBezTo>
                  <a:pt x="527532" y="292594"/>
                  <a:pt x="526548" y="292764"/>
                  <a:pt x="525593" y="292596"/>
                </a:cubicBezTo>
                <a:lnTo>
                  <a:pt x="485700" y="292596"/>
                </a:lnTo>
                <a:cubicBezTo>
                  <a:pt x="484747" y="292771"/>
                  <a:pt x="483763" y="292611"/>
                  <a:pt x="482916" y="292140"/>
                </a:cubicBezTo>
                <a:lnTo>
                  <a:pt x="482916" y="292140"/>
                </a:lnTo>
                <a:cubicBezTo>
                  <a:pt x="482172" y="291444"/>
                  <a:pt x="482364" y="290508"/>
                  <a:pt x="482364" y="289740"/>
                </a:cubicBezTo>
                <a:lnTo>
                  <a:pt x="482364" y="248935"/>
                </a:lnTo>
                <a:cubicBezTo>
                  <a:pt x="482364" y="246366"/>
                  <a:pt x="482364" y="246270"/>
                  <a:pt x="485052" y="246270"/>
                </a:cubicBezTo>
                <a:cubicBezTo>
                  <a:pt x="498654" y="246270"/>
                  <a:pt x="512254" y="246270"/>
                  <a:pt x="525857" y="246270"/>
                </a:cubicBezTo>
                <a:cubicBezTo>
                  <a:pt x="526721" y="246270"/>
                  <a:pt x="527633" y="246054"/>
                  <a:pt x="528257" y="246798"/>
                </a:cubicBezTo>
                <a:cubicBezTo>
                  <a:pt x="528747" y="247622"/>
                  <a:pt x="528944" y="248587"/>
                  <a:pt x="528809" y="249535"/>
                </a:cubicBezTo>
                <a:close/>
                <a:moveTo>
                  <a:pt x="528809" y="100980"/>
                </a:moveTo>
                <a:cubicBezTo>
                  <a:pt x="528809" y="101821"/>
                  <a:pt x="529073" y="102781"/>
                  <a:pt x="528089" y="103381"/>
                </a:cubicBezTo>
                <a:lnTo>
                  <a:pt x="485484" y="103381"/>
                </a:lnTo>
                <a:cubicBezTo>
                  <a:pt x="482772" y="103381"/>
                  <a:pt x="482700" y="103813"/>
                  <a:pt x="482700" y="100740"/>
                </a:cubicBezTo>
                <a:cubicBezTo>
                  <a:pt x="482700" y="98340"/>
                  <a:pt x="482700" y="95940"/>
                  <a:pt x="482700" y="93372"/>
                </a:cubicBezTo>
                <a:cubicBezTo>
                  <a:pt x="482700" y="82410"/>
                  <a:pt x="482700" y="71449"/>
                  <a:pt x="482700" y="60487"/>
                </a:cubicBezTo>
                <a:cubicBezTo>
                  <a:pt x="482563" y="59530"/>
                  <a:pt x="482644" y="58553"/>
                  <a:pt x="482940" y="57631"/>
                </a:cubicBezTo>
                <a:cubicBezTo>
                  <a:pt x="483660" y="56911"/>
                  <a:pt x="484572" y="57103"/>
                  <a:pt x="485340" y="57103"/>
                </a:cubicBezTo>
                <a:lnTo>
                  <a:pt x="525737" y="57103"/>
                </a:lnTo>
                <a:cubicBezTo>
                  <a:pt x="526553" y="57103"/>
                  <a:pt x="527489" y="56887"/>
                  <a:pt x="528137" y="57703"/>
                </a:cubicBezTo>
                <a:cubicBezTo>
                  <a:pt x="528785" y="58519"/>
                  <a:pt x="528737" y="59263"/>
                  <a:pt x="528737" y="60103"/>
                </a:cubicBezTo>
                <a:close/>
                <a:moveTo>
                  <a:pt x="528281" y="222123"/>
                </a:moveTo>
                <a:lnTo>
                  <a:pt x="528281" y="242934"/>
                </a:lnTo>
                <a:cubicBezTo>
                  <a:pt x="528281" y="244830"/>
                  <a:pt x="528281" y="244878"/>
                  <a:pt x="526433" y="244878"/>
                </a:cubicBezTo>
                <a:cubicBezTo>
                  <a:pt x="512463" y="244878"/>
                  <a:pt x="498501" y="244878"/>
                  <a:pt x="484548" y="244878"/>
                </a:cubicBezTo>
                <a:cubicBezTo>
                  <a:pt x="482772" y="244878"/>
                  <a:pt x="482724" y="244878"/>
                  <a:pt x="482724" y="242910"/>
                </a:cubicBezTo>
                <a:cubicBezTo>
                  <a:pt x="482724" y="228940"/>
                  <a:pt x="482724" y="214971"/>
                  <a:pt x="482724" y="201025"/>
                </a:cubicBezTo>
                <a:cubicBezTo>
                  <a:pt x="482724" y="199705"/>
                  <a:pt x="483060" y="199201"/>
                  <a:pt x="484476" y="199201"/>
                </a:cubicBezTo>
                <a:cubicBezTo>
                  <a:pt x="498542" y="199201"/>
                  <a:pt x="512590" y="199201"/>
                  <a:pt x="526625" y="199201"/>
                </a:cubicBezTo>
                <a:cubicBezTo>
                  <a:pt x="528089" y="199201"/>
                  <a:pt x="528353" y="199753"/>
                  <a:pt x="528353" y="201049"/>
                </a:cubicBezTo>
                <a:cubicBezTo>
                  <a:pt x="528257" y="208226"/>
                  <a:pt x="528281" y="215163"/>
                  <a:pt x="528281" y="222195"/>
                </a:cubicBezTo>
                <a:close/>
                <a:moveTo>
                  <a:pt x="528281" y="148290"/>
                </a:moveTo>
                <a:cubicBezTo>
                  <a:pt x="528281" y="150355"/>
                  <a:pt x="528281" y="150403"/>
                  <a:pt x="526361" y="150403"/>
                </a:cubicBezTo>
                <a:lnTo>
                  <a:pt x="484524" y="150403"/>
                </a:lnTo>
                <a:cubicBezTo>
                  <a:pt x="482748" y="150403"/>
                  <a:pt x="482724" y="150403"/>
                  <a:pt x="482724" y="148458"/>
                </a:cubicBezTo>
                <a:cubicBezTo>
                  <a:pt x="482724" y="134601"/>
                  <a:pt x="482724" y="120751"/>
                  <a:pt x="482724" y="106909"/>
                </a:cubicBezTo>
                <a:cubicBezTo>
                  <a:pt x="482724" y="104965"/>
                  <a:pt x="482724" y="104917"/>
                  <a:pt x="484764" y="104917"/>
                </a:cubicBezTo>
                <a:lnTo>
                  <a:pt x="526313" y="104917"/>
                </a:lnTo>
                <a:cubicBezTo>
                  <a:pt x="528257" y="104917"/>
                  <a:pt x="528281" y="104917"/>
                  <a:pt x="528281" y="106981"/>
                </a:cubicBezTo>
                <a:lnTo>
                  <a:pt x="528281" y="148362"/>
                </a:lnTo>
                <a:close/>
                <a:moveTo>
                  <a:pt x="482676" y="154243"/>
                </a:moveTo>
                <a:cubicBezTo>
                  <a:pt x="482676" y="152011"/>
                  <a:pt x="482676" y="151987"/>
                  <a:pt x="485076" y="151987"/>
                </a:cubicBezTo>
                <a:lnTo>
                  <a:pt x="525881" y="151987"/>
                </a:lnTo>
                <a:cubicBezTo>
                  <a:pt x="528425" y="151987"/>
                  <a:pt x="528281" y="151867"/>
                  <a:pt x="528281" y="154387"/>
                </a:cubicBezTo>
                <a:lnTo>
                  <a:pt x="528281" y="195192"/>
                </a:lnTo>
                <a:cubicBezTo>
                  <a:pt x="528281" y="197592"/>
                  <a:pt x="528281" y="197592"/>
                  <a:pt x="526073" y="197592"/>
                </a:cubicBezTo>
                <a:lnTo>
                  <a:pt x="484980" y="197592"/>
                </a:lnTo>
                <a:cubicBezTo>
                  <a:pt x="482748" y="197592"/>
                  <a:pt x="482724" y="197592"/>
                  <a:pt x="482580" y="195192"/>
                </a:cubicBezTo>
                <a:cubicBezTo>
                  <a:pt x="482659" y="181606"/>
                  <a:pt x="482707" y="167981"/>
                  <a:pt x="482724" y="154315"/>
                </a:cubicBezTo>
                <a:close/>
                <a:moveTo>
                  <a:pt x="482316" y="525713"/>
                </a:moveTo>
                <a:lnTo>
                  <a:pt x="482316" y="484908"/>
                </a:lnTo>
                <a:cubicBezTo>
                  <a:pt x="482316" y="482340"/>
                  <a:pt x="482316" y="482244"/>
                  <a:pt x="485004" y="482244"/>
                </a:cubicBezTo>
                <a:cubicBezTo>
                  <a:pt x="498606" y="482244"/>
                  <a:pt x="512206" y="482244"/>
                  <a:pt x="525809" y="482244"/>
                </a:cubicBezTo>
                <a:cubicBezTo>
                  <a:pt x="526673" y="482244"/>
                  <a:pt x="527585" y="482028"/>
                  <a:pt x="528209" y="482772"/>
                </a:cubicBezTo>
                <a:cubicBezTo>
                  <a:pt x="528680" y="483619"/>
                  <a:pt x="528840" y="484603"/>
                  <a:pt x="528665" y="485556"/>
                </a:cubicBezTo>
                <a:lnTo>
                  <a:pt x="528665" y="525449"/>
                </a:lnTo>
                <a:cubicBezTo>
                  <a:pt x="528840" y="526402"/>
                  <a:pt x="528680" y="527386"/>
                  <a:pt x="528209" y="528233"/>
                </a:cubicBezTo>
                <a:cubicBezTo>
                  <a:pt x="527348" y="528687"/>
                  <a:pt x="526359" y="528838"/>
                  <a:pt x="525401" y="528665"/>
                </a:cubicBezTo>
                <a:lnTo>
                  <a:pt x="485556" y="528665"/>
                </a:lnTo>
                <a:cubicBezTo>
                  <a:pt x="484605" y="528852"/>
                  <a:pt x="483621" y="528699"/>
                  <a:pt x="482772" y="528233"/>
                </a:cubicBezTo>
                <a:lnTo>
                  <a:pt x="482772" y="528233"/>
                </a:lnTo>
                <a:cubicBezTo>
                  <a:pt x="482172" y="527465"/>
                  <a:pt x="482364" y="526649"/>
                  <a:pt x="482364" y="525785"/>
                </a:cubicBezTo>
                <a:close/>
                <a:moveTo>
                  <a:pt x="484380" y="624125"/>
                </a:moveTo>
                <a:lnTo>
                  <a:pt x="525977" y="624125"/>
                </a:lnTo>
                <a:cubicBezTo>
                  <a:pt x="526503" y="624065"/>
                  <a:pt x="527035" y="624065"/>
                  <a:pt x="527561" y="624125"/>
                </a:cubicBezTo>
                <a:cubicBezTo>
                  <a:pt x="528425" y="624293"/>
                  <a:pt x="528185" y="625013"/>
                  <a:pt x="528233" y="625589"/>
                </a:cubicBezTo>
                <a:cubicBezTo>
                  <a:pt x="528281" y="626165"/>
                  <a:pt x="528233" y="626645"/>
                  <a:pt x="527441" y="626669"/>
                </a:cubicBezTo>
                <a:lnTo>
                  <a:pt x="483492" y="626669"/>
                </a:lnTo>
                <a:cubicBezTo>
                  <a:pt x="482820" y="626669"/>
                  <a:pt x="482124" y="626885"/>
                  <a:pt x="481499" y="626429"/>
                </a:cubicBezTo>
                <a:cubicBezTo>
                  <a:pt x="482244" y="624197"/>
                  <a:pt x="482244" y="624173"/>
                  <a:pt x="484332" y="624173"/>
                </a:cubicBezTo>
                <a:close/>
                <a:moveTo>
                  <a:pt x="482460" y="628350"/>
                </a:moveTo>
                <a:lnTo>
                  <a:pt x="527153" y="628350"/>
                </a:lnTo>
                <a:cubicBezTo>
                  <a:pt x="528401" y="628350"/>
                  <a:pt x="528209" y="629214"/>
                  <a:pt x="528233" y="630006"/>
                </a:cubicBezTo>
                <a:cubicBezTo>
                  <a:pt x="528257" y="630798"/>
                  <a:pt x="528233" y="631446"/>
                  <a:pt x="527201" y="631422"/>
                </a:cubicBezTo>
                <a:lnTo>
                  <a:pt x="480467" y="631422"/>
                </a:lnTo>
                <a:cubicBezTo>
                  <a:pt x="480035" y="631446"/>
                  <a:pt x="479603" y="631446"/>
                  <a:pt x="479171" y="631422"/>
                </a:cubicBezTo>
                <a:cubicBezTo>
                  <a:pt x="479939" y="628398"/>
                  <a:pt x="479939" y="628398"/>
                  <a:pt x="482508" y="628398"/>
                </a:cubicBezTo>
                <a:close/>
                <a:moveTo>
                  <a:pt x="437982" y="576887"/>
                </a:moveTo>
                <a:lnTo>
                  <a:pt x="479603" y="576887"/>
                </a:lnTo>
                <a:cubicBezTo>
                  <a:pt x="480803" y="576887"/>
                  <a:pt x="481163" y="577415"/>
                  <a:pt x="481067" y="578471"/>
                </a:cubicBezTo>
                <a:cubicBezTo>
                  <a:pt x="481067" y="578831"/>
                  <a:pt x="481067" y="579191"/>
                  <a:pt x="481067" y="579528"/>
                </a:cubicBezTo>
                <a:lnTo>
                  <a:pt x="481067" y="620333"/>
                </a:lnTo>
                <a:cubicBezTo>
                  <a:pt x="481067" y="622733"/>
                  <a:pt x="481067" y="622517"/>
                  <a:pt x="478955" y="622517"/>
                </a:cubicBezTo>
                <a:lnTo>
                  <a:pt x="437910" y="622517"/>
                </a:lnTo>
                <a:cubicBezTo>
                  <a:pt x="435222" y="622517"/>
                  <a:pt x="435510" y="622517"/>
                  <a:pt x="435510" y="620117"/>
                </a:cubicBezTo>
                <a:cubicBezTo>
                  <a:pt x="435510" y="606596"/>
                  <a:pt x="435510" y="593072"/>
                  <a:pt x="435510" y="579552"/>
                </a:cubicBezTo>
                <a:cubicBezTo>
                  <a:pt x="435558" y="576959"/>
                  <a:pt x="435150" y="576935"/>
                  <a:pt x="438030" y="576935"/>
                </a:cubicBezTo>
                <a:close/>
                <a:moveTo>
                  <a:pt x="481115" y="573071"/>
                </a:moveTo>
                <a:cubicBezTo>
                  <a:pt x="481115" y="575471"/>
                  <a:pt x="481115" y="575471"/>
                  <a:pt x="478859" y="575471"/>
                </a:cubicBezTo>
                <a:lnTo>
                  <a:pt x="437838" y="575471"/>
                </a:lnTo>
                <a:cubicBezTo>
                  <a:pt x="435558" y="575471"/>
                  <a:pt x="435558" y="575471"/>
                  <a:pt x="435558" y="573071"/>
                </a:cubicBezTo>
                <a:cubicBezTo>
                  <a:pt x="435558" y="559389"/>
                  <a:pt x="435558" y="545707"/>
                  <a:pt x="435558" y="532026"/>
                </a:cubicBezTo>
                <a:cubicBezTo>
                  <a:pt x="435558" y="529841"/>
                  <a:pt x="435558" y="529817"/>
                  <a:pt x="437646" y="529793"/>
                </a:cubicBezTo>
                <a:lnTo>
                  <a:pt x="478931" y="529793"/>
                </a:lnTo>
                <a:cubicBezTo>
                  <a:pt x="481067" y="529793"/>
                  <a:pt x="481115" y="529793"/>
                  <a:pt x="481115" y="531954"/>
                </a:cubicBezTo>
                <a:lnTo>
                  <a:pt x="481115" y="573071"/>
                </a:lnTo>
                <a:close/>
                <a:moveTo>
                  <a:pt x="481115" y="526001"/>
                </a:moveTo>
                <a:cubicBezTo>
                  <a:pt x="481115" y="528257"/>
                  <a:pt x="481115" y="528401"/>
                  <a:pt x="478715" y="528401"/>
                </a:cubicBezTo>
                <a:lnTo>
                  <a:pt x="437766" y="528401"/>
                </a:lnTo>
                <a:cubicBezTo>
                  <a:pt x="435558" y="528401"/>
                  <a:pt x="435558" y="528401"/>
                  <a:pt x="435558" y="526001"/>
                </a:cubicBezTo>
                <a:cubicBezTo>
                  <a:pt x="435558" y="512319"/>
                  <a:pt x="435558" y="498638"/>
                  <a:pt x="435558" y="484956"/>
                </a:cubicBezTo>
                <a:cubicBezTo>
                  <a:pt x="435558" y="482796"/>
                  <a:pt x="435558" y="482772"/>
                  <a:pt x="437694" y="482772"/>
                </a:cubicBezTo>
                <a:lnTo>
                  <a:pt x="478739" y="482772"/>
                </a:lnTo>
                <a:cubicBezTo>
                  <a:pt x="481139" y="482772"/>
                  <a:pt x="481139" y="482772"/>
                  <a:pt x="481139" y="485004"/>
                </a:cubicBezTo>
                <a:close/>
                <a:moveTo>
                  <a:pt x="435510" y="390600"/>
                </a:moveTo>
                <a:cubicBezTo>
                  <a:pt x="435510" y="388200"/>
                  <a:pt x="435510" y="388200"/>
                  <a:pt x="437718" y="388200"/>
                </a:cubicBezTo>
                <a:lnTo>
                  <a:pt x="478787" y="388200"/>
                </a:lnTo>
                <a:cubicBezTo>
                  <a:pt x="481043" y="388200"/>
                  <a:pt x="481067" y="388200"/>
                  <a:pt x="481067" y="390600"/>
                </a:cubicBezTo>
                <a:lnTo>
                  <a:pt x="481067" y="431453"/>
                </a:lnTo>
                <a:cubicBezTo>
                  <a:pt x="481067" y="433662"/>
                  <a:pt x="481067" y="433686"/>
                  <a:pt x="478667" y="433686"/>
                </a:cubicBezTo>
                <a:lnTo>
                  <a:pt x="437862" y="433686"/>
                </a:lnTo>
                <a:cubicBezTo>
                  <a:pt x="435318" y="433686"/>
                  <a:pt x="435462" y="433806"/>
                  <a:pt x="435462" y="431285"/>
                </a:cubicBezTo>
                <a:lnTo>
                  <a:pt x="435462" y="411003"/>
                </a:lnTo>
                <a:cubicBezTo>
                  <a:pt x="435510" y="404169"/>
                  <a:pt x="435541" y="397338"/>
                  <a:pt x="435558" y="390504"/>
                </a:cubicBezTo>
                <a:close/>
                <a:moveTo>
                  <a:pt x="435510" y="295813"/>
                </a:moveTo>
                <a:cubicBezTo>
                  <a:pt x="435510" y="293844"/>
                  <a:pt x="435510" y="293820"/>
                  <a:pt x="437550" y="293820"/>
                </a:cubicBezTo>
                <a:cubicBezTo>
                  <a:pt x="451328" y="293820"/>
                  <a:pt x="465098" y="293820"/>
                  <a:pt x="478859" y="293820"/>
                </a:cubicBezTo>
                <a:cubicBezTo>
                  <a:pt x="481019" y="293820"/>
                  <a:pt x="481067" y="293820"/>
                  <a:pt x="481067" y="295933"/>
                </a:cubicBezTo>
                <a:lnTo>
                  <a:pt x="481067" y="337266"/>
                </a:lnTo>
                <a:cubicBezTo>
                  <a:pt x="481067" y="339546"/>
                  <a:pt x="481067" y="339666"/>
                  <a:pt x="478667" y="339666"/>
                </a:cubicBezTo>
                <a:lnTo>
                  <a:pt x="437718" y="339666"/>
                </a:lnTo>
                <a:cubicBezTo>
                  <a:pt x="435582" y="339666"/>
                  <a:pt x="435558" y="339666"/>
                  <a:pt x="435558" y="337506"/>
                </a:cubicBezTo>
                <a:cubicBezTo>
                  <a:pt x="435527" y="323505"/>
                  <a:pt x="435527" y="309573"/>
                  <a:pt x="435558" y="295716"/>
                </a:cubicBezTo>
                <a:close/>
                <a:moveTo>
                  <a:pt x="435510" y="248767"/>
                </a:moveTo>
                <a:cubicBezTo>
                  <a:pt x="435510" y="246702"/>
                  <a:pt x="435510" y="246654"/>
                  <a:pt x="437718" y="246654"/>
                </a:cubicBezTo>
                <a:lnTo>
                  <a:pt x="478763" y="246654"/>
                </a:lnTo>
                <a:cubicBezTo>
                  <a:pt x="481163" y="246654"/>
                  <a:pt x="481163" y="246654"/>
                  <a:pt x="481163" y="249055"/>
                </a:cubicBezTo>
                <a:lnTo>
                  <a:pt x="481163" y="289836"/>
                </a:lnTo>
                <a:cubicBezTo>
                  <a:pt x="481163" y="292044"/>
                  <a:pt x="481163" y="292044"/>
                  <a:pt x="478763" y="292044"/>
                </a:cubicBezTo>
                <a:lnTo>
                  <a:pt x="437718" y="292044"/>
                </a:lnTo>
                <a:cubicBezTo>
                  <a:pt x="435606" y="292044"/>
                  <a:pt x="435582" y="292044"/>
                  <a:pt x="435582" y="289908"/>
                </a:cubicBezTo>
                <a:cubicBezTo>
                  <a:pt x="435534" y="276178"/>
                  <a:pt x="435527" y="262432"/>
                  <a:pt x="435558" y="248671"/>
                </a:cubicBezTo>
                <a:close/>
                <a:moveTo>
                  <a:pt x="481115" y="195600"/>
                </a:moveTo>
                <a:cubicBezTo>
                  <a:pt x="481115" y="197808"/>
                  <a:pt x="481115" y="197808"/>
                  <a:pt x="478715" y="197808"/>
                </a:cubicBezTo>
                <a:lnTo>
                  <a:pt x="437622" y="197808"/>
                </a:lnTo>
                <a:cubicBezTo>
                  <a:pt x="435582" y="197808"/>
                  <a:pt x="435558" y="197808"/>
                  <a:pt x="435558" y="195840"/>
                </a:cubicBezTo>
                <a:cubicBezTo>
                  <a:pt x="435558" y="181966"/>
                  <a:pt x="435558" y="168101"/>
                  <a:pt x="435558" y="154243"/>
                </a:cubicBezTo>
                <a:cubicBezTo>
                  <a:pt x="435558" y="152203"/>
                  <a:pt x="435558" y="152155"/>
                  <a:pt x="437526" y="152155"/>
                </a:cubicBezTo>
                <a:lnTo>
                  <a:pt x="479123" y="152155"/>
                </a:lnTo>
                <a:cubicBezTo>
                  <a:pt x="481067" y="152155"/>
                  <a:pt x="481115" y="152155"/>
                  <a:pt x="481115" y="154267"/>
                </a:cubicBezTo>
                <a:close/>
                <a:moveTo>
                  <a:pt x="435510" y="201337"/>
                </a:moveTo>
                <a:cubicBezTo>
                  <a:pt x="435510" y="199465"/>
                  <a:pt x="435510" y="199417"/>
                  <a:pt x="437334" y="199417"/>
                </a:cubicBezTo>
                <a:cubicBezTo>
                  <a:pt x="451304" y="199417"/>
                  <a:pt x="465266" y="199417"/>
                  <a:pt x="479219" y="199417"/>
                </a:cubicBezTo>
                <a:cubicBezTo>
                  <a:pt x="481019" y="199417"/>
                  <a:pt x="481067" y="199417"/>
                  <a:pt x="481067" y="201337"/>
                </a:cubicBezTo>
                <a:lnTo>
                  <a:pt x="481067" y="242958"/>
                </a:lnTo>
                <a:cubicBezTo>
                  <a:pt x="481067" y="245022"/>
                  <a:pt x="481067" y="245070"/>
                  <a:pt x="478811" y="245070"/>
                </a:cubicBezTo>
                <a:lnTo>
                  <a:pt x="437766" y="245070"/>
                </a:lnTo>
                <a:cubicBezTo>
                  <a:pt x="435558" y="245070"/>
                  <a:pt x="435558" y="245070"/>
                  <a:pt x="435558" y="242670"/>
                </a:cubicBezTo>
                <a:cubicBezTo>
                  <a:pt x="435558" y="235741"/>
                  <a:pt x="435558" y="228804"/>
                  <a:pt x="435558" y="221859"/>
                </a:cubicBezTo>
                <a:cubicBezTo>
                  <a:pt x="435534" y="214947"/>
                  <a:pt x="435534" y="208082"/>
                  <a:pt x="435558" y="201241"/>
                </a:cubicBezTo>
                <a:close/>
                <a:moveTo>
                  <a:pt x="435510" y="343290"/>
                </a:moveTo>
                <a:cubicBezTo>
                  <a:pt x="435510" y="341178"/>
                  <a:pt x="435510" y="341154"/>
                  <a:pt x="437646" y="341154"/>
                </a:cubicBezTo>
                <a:lnTo>
                  <a:pt x="478955" y="341154"/>
                </a:lnTo>
                <a:cubicBezTo>
                  <a:pt x="481163" y="341154"/>
                  <a:pt x="481067" y="341034"/>
                  <a:pt x="481067" y="343314"/>
                </a:cubicBezTo>
                <a:lnTo>
                  <a:pt x="481067" y="384623"/>
                </a:lnTo>
                <a:cubicBezTo>
                  <a:pt x="481067" y="386592"/>
                  <a:pt x="481067" y="386616"/>
                  <a:pt x="479051" y="386640"/>
                </a:cubicBezTo>
                <a:lnTo>
                  <a:pt x="437526" y="386640"/>
                </a:lnTo>
                <a:cubicBezTo>
                  <a:pt x="435606" y="386640"/>
                  <a:pt x="435534" y="386760"/>
                  <a:pt x="435534" y="384599"/>
                </a:cubicBezTo>
                <a:cubicBezTo>
                  <a:pt x="435558" y="370726"/>
                  <a:pt x="435534" y="357044"/>
                  <a:pt x="435558" y="343194"/>
                </a:cubicBezTo>
                <a:close/>
                <a:moveTo>
                  <a:pt x="435510" y="478643"/>
                </a:moveTo>
                <a:lnTo>
                  <a:pt x="435510" y="458097"/>
                </a:lnTo>
                <a:cubicBezTo>
                  <a:pt x="435510" y="451232"/>
                  <a:pt x="435510" y="444384"/>
                  <a:pt x="435510" y="437550"/>
                </a:cubicBezTo>
                <a:cubicBezTo>
                  <a:pt x="435510" y="435510"/>
                  <a:pt x="435510" y="435462"/>
                  <a:pt x="437454" y="435462"/>
                </a:cubicBezTo>
                <a:lnTo>
                  <a:pt x="479075" y="435462"/>
                </a:lnTo>
                <a:cubicBezTo>
                  <a:pt x="481019" y="435462"/>
                  <a:pt x="481067" y="435462"/>
                  <a:pt x="481067" y="437502"/>
                </a:cubicBezTo>
                <a:lnTo>
                  <a:pt x="481067" y="478859"/>
                </a:lnTo>
                <a:cubicBezTo>
                  <a:pt x="481067" y="481091"/>
                  <a:pt x="481067" y="481115"/>
                  <a:pt x="478667" y="481115"/>
                </a:cubicBezTo>
                <a:lnTo>
                  <a:pt x="437862" y="481115"/>
                </a:lnTo>
                <a:cubicBezTo>
                  <a:pt x="435198" y="481043"/>
                  <a:pt x="435558" y="480947"/>
                  <a:pt x="435534" y="478547"/>
                </a:cubicBezTo>
                <a:close/>
                <a:moveTo>
                  <a:pt x="435510" y="12530"/>
                </a:moveTo>
                <a:cubicBezTo>
                  <a:pt x="435510" y="10657"/>
                  <a:pt x="435510" y="10609"/>
                  <a:pt x="437358" y="10609"/>
                </a:cubicBezTo>
                <a:lnTo>
                  <a:pt x="479195" y="10609"/>
                </a:lnTo>
                <a:cubicBezTo>
                  <a:pt x="481019" y="10609"/>
                  <a:pt x="481043" y="10609"/>
                  <a:pt x="481067" y="12554"/>
                </a:cubicBezTo>
                <a:cubicBezTo>
                  <a:pt x="481067" y="19490"/>
                  <a:pt x="481067" y="26403"/>
                  <a:pt x="481067" y="33340"/>
                </a:cubicBezTo>
                <a:cubicBezTo>
                  <a:pt x="481067" y="40277"/>
                  <a:pt x="481067" y="47190"/>
                  <a:pt x="481067" y="54127"/>
                </a:cubicBezTo>
                <a:cubicBezTo>
                  <a:pt x="481067" y="56119"/>
                  <a:pt x="481067" y="56167"/>
                  <a:pt x="479051" y="56167"/>
                </a:cubicBezTo>
                <a:lnTo>
                  <a:pt x="437526" y="56167"/>
                </a:lnTo>
                <a:cubicBezTo>
                  <a:pt x="435582" y="56167"/>
                  <a:pt x="435558" y="56167"/>
                  <a:pt x="435558" y="54103"/>
                </a:cubicBezTo>
                <a:cubicBezTo>
                  <a:pt x="435527" y="40197"/>
                  <a:pt x="435527" y="26307"/>
                  <a:pt x="435558" y="12434"/>
                </a:cubicBezTo>
                <a:close/>
                <a:moveTo>
                  <a:pt x="435510" y="59887"/>
                </a:moveTo>
                <a:cubicBezTo>
                  <a:pt x="435510" y="57775"/>
                  <a:pt x="435510" y="57751"/>
                  <a:pt x="437670" y="57751"/>
                </a:cubicBezTo>
                <a:lnTo>
                  <a:pt x="479051" y="57751"/>
                </a:lnTo>
                <a:cubicBezTo>
                  <a:pt x="481067" y="57751"/>
                  <a:pt x="481115" y="57751"/>
                  <a:pt x="481115" y="59767"/>
                </a:cubicBezTo>
                <a:lnTo>
                  <a:pt x="481115" y="101244"/>
                </a:lnTo>
                <a:cubicBezTo>
                  <a:pt x="481115" y="103381"/>
                  <a:pt x="481115" y="103405"/>
                  <a:pt x="478907" y="103405"/>
                </a:cubicBezTo>
                <a:lnTo>
                  <a:pt x="437574" y="103405"/>
                </a:lnTo>
                <a:cubicBezTo>
                  <a:pt x="435582" y="103405"/>
                  <a:pt x="435558" y="103405"/>
                  <a:pt x="435558" y="101389"/>
                </a:cubicBezTo>
                <a:cubicBezTo>
                  <a:pt x="435558" y="94444"/>
                  <a:pt x="435558" y="87507"/>
                  <a:pt x="435558" y="80578"/>
                </a:cubicBezTo>
                <a:cubicBezTo>
                  <a:pt x="435534" y="73641"/>
                  <a:pt x="435534" y="66728"/>
                  <a:pt x="435558" y="59791"/>
                </a:cubicBezTo>
                <a:close/>
                <a:moveTo>
                  <a:pt x="437262" y="105013"/>
                </a:moveTo>
                <a:cubicBezTo>
                  <a:pt x="451311" y="105013"/>
                  <a:pt x="465345" y="105013"/>
                  <a:pt x="479363" y="105013"/>
                </a:cubicBezTo>
                <a:cubicBezTo>
                  <a:pt x="480731" y="105013"/>
                  <a:pt x="481139" y="105421"/>
                  <a:pt x="481139" y="106789"/>
                </a:cubicBezTo>
                <a:cubicBezTo>
                  <a:pt x="481139" y="120807"/>
                  <a:pt x="481139" y="134833"/>
                  <a:pt x="481139" y="148866"/>
                </a:cubicBezTo>
                <a:cubicBezTo>
                  <a:pt x="481139" y="150403"/>
                  <a:pt x="480491" y="150547"/>
                  <a:pt x="479267" y="150547"/>
                </a:cubicBezTo>
                <a:cubicBezTo>
                  <a:pt x="472330" y="150547"/>
                  <a:pt x="465417" y="150547"/>
                  <a:pt x="458481" y="150547"/>
                </a:cubicBezTo>
                <a:cubicBezTo>
                  <a:pt x="451544" y="150547"/>
                  <a:pt x="444439" y="150547"/>
                  <a:pt x="437430" y="150547"/>
                </a:cubicBezTo>
                <a:cubicBezTo>
                  <a:pt x="435582" y="150547"/>
                  <a:pt x="435558" y="150547"/>
                  <a:pt x="435558" y="148674"/>
                </a:cubicBezTo>
                <a:cubicBezTo>
                  <a:pt x="435558" y="134729"/>
                  <a:pt x="435558" y="120783"/>
                  <a:pt x="435558" y="106837"/>
                </a:cubicBezTo>
                <a:cubicBezTo>
                  <a:pt x="435510" y="105421"/>
                  <a:pt x="435870" y="105013"/>
                  <a:pt x="437262" y="105013"/>
                </a:cubicBezTo>
                <a:close/>
                <a:moveTo>
                  <a:pt x="436782" y="624173"/>
                </a:moveTo>
                <a:cubicBezTo>
                  <a:pt x="450896" y="624173"/>
                  <a:pt x="465009" y="624173"/>
                  <a:pt x="479123" y="624173"/>
                </a:cubicBezTo>
                <a:cubicBezTo>
                  <a:pt x="479466" y="624151"/>
                  <a:pt x="479812" y="624151"/>
                  <a:pt x="480155" y="624173"/>
                </a:cubicBezTo>
                <a:cubicBezTo>
                  <a:pt x="479579" y="626573"/>
                  <a:pt x="479579" y="626717"/>
                  <a:pt x="477755" y="626717"/>
                </a:cubicBezTo>
                <a:lnTo>
                  <a:pt x="433830" y="626717"/>
                </a:lnTo>
                <a:cubicBezTo>
                  <a:pt x="433662" y="626717"/>
                  <a:pt x="433494" y="626717"/>
                  <a:pt x="432893" y="626549"/>
                </a:cubicBezTo>
                <a:cubicBezTo>
                  <a:pt x="433926" y="625205"/>
                  <a:pt x="434886" y="624125"/>
                  <a:pt x="436782" y="624125"/>
                </a:cubicBezTo>
                <a:close/>
                <a:moveTo>
                  <a:pt x="388320" y="343266"/>
                </a:moveTo>
                <a:cubicBezTo>
                  <a:pt x="388320" y="341082"/>
                  <a:pt x="388320" y="341058"/>
                  <a:pt x="390408" y="341058"/>
                </a:cubicBezTo>
                <a:lnTo>
                  <a:pt x="431981" y="341058"/>
                </a:lnTo>
                <a:cubicBezTo>
                  <a:pt x="434022" y="341058"/>
                  <a:pt x="434046" y="341058"/>
                  <a:pt x="434046" y="343002"/>
                </a:cubicBezTo>
                <a:cubicBezTo>
                  <a:pt x="434046" y="356876"/>
                  <a:pt x="434046" y="370743"/>
                  <a:pt x="434046" y="384599"/>
                </a:cubicBezTo>
                <a:cubicBezTo>
                  <a:pt x="434046" y="386496"/>
                  <a:pt x="434046" y="386520"/>
                  <a:pt x="431981" y="386544"/>
                </a:cubicBezTo>
                <a:lnTo>
                  <a:pt x="390552" y="386544"/>
                </a:lnTo>
                <a:cubicBezTo>
                  <a:pt x="388152" y="386544"/>
                  <a:pt x="388152" y="386544"/>
                  <a:pt x="388152" y="384311"/>
                </a:cubicBezTo>
                <a:cubicBezTo>
                  <a:pt x="388183" y="370630"/>
                  <a:pt x="388241" y="356948"/>
                  <a:pt x="388320" y="343266"/>
                </a:cubicBezTo>
                <a:close/>
                <a:moveTo>
                  <a:pt x="388320" y="337122"/>
                </a:moveTo>
                <a:cubicBezTo>
                  <a:pt x="388320" y="323423"/>
                  <a:pt x="388320" y="309727"/>
                  <a:pt x="388320" y="296029"/>
                </a:cubicBezTo>
                <a:cubicBezTo>
                  <a:pt x="388320" y="293628"/>
                  <a:pt x="388320" y="293628"/>
                  <a:pt x="390600" y="293628"/>
                </a:cubicBezTo>
                <a:cubicBezTo>
                  <a:pt x="397537" y="293628"/>
                  <a:pt x="404474" y="293628"/>
                  <a:pt x="411411" y="293628"/>
                </a:cubicBezTo>
                <a:cubicBezTo>
                  <a:pt x="418348" y="293628"/>
                  <a:pt x="424924" y="293628"/>
                  <a:pt x="431693" y="293628"/>
                </a:cubicBezTo>
                <a:cubicBezTo>
                  <a:pt x="434094" y="293628"/>
                  <a:pt x="434094" y="293628"/>
                  <a:pt x="434094" y="295837"/>
                </a:cubicBezTo>
                <a:cubicBezTo>
                  <a:pt x="434094" y="309614"/>
                  <a:pt x="434094" y="323399"/>
                  <a:pt x="434094" y="337194"/>
                </a:cubicBezTo>
                <a:cubicBezTo>
                  <a:pt x="434094" y="339330"/>
                  <a:pt x="434094" y="339354"/>
                  <a:pt x="431957" y="339378"/>
                </a:cubicBezTo>
                <a:lnTo>
                  <a:pt x="390456" y="339378"/>
                </a:lnTo>
                <a:cubicBezTo>
                  <a:pt x="388320" y="339450"/>
                  <a:pt x="388320" y="339450"/>
                  <a:pt x="388320" y="337122"/>
                </a:cubicBezTo>
                <a:close/>
                <a:moveTo>
                  <a:pt x="433926" y="290196"/>
                </a:moveTo>
                <a:cubicBezTo>
                  <a:pt x="433926" y="292092"/>
                  <a:pt x="433926" y="292116"/>
                  <a:pt x="431813" y="292116"/>
                </a:cubicBezTo>
                <a:lnTo>
                  <a:pt x="390240" y="292116"/>
                </a:lnTo>
                <a:cubicBezTo>
                  <a:pt x="388248" y="292116"/>
                  <a:pt x="388224" y="292116"/>
                  <a:pt x="388224" y="290100"/>
                </a:cubicBezTo>
                <a:cubicBezTo>
                  <a:pt x="388224" y="276257"/>
                  <a:pt x="388224" y="262393"/>
                  <a:pt x="388224" y="248503"/>
                </a:cubicBezTo>
                <a:cubicBezTo>
                  <a:pt x="388224" y="246630"/>
                  <a:pt x="388224" y="246558"/>
                  <a:pt x="390096" y="246558"/>
                </a:cubicBezTo>
                <a:cubicBezTo>
                  <a:pt x="404138" y="246558"/>
                  <a:pt x="418180" y="246558"/>
                  <a:pt x="432197" y="246558"/>
                </a:cubicBezTo>
                <a:cubicBezTo>
                  <a:pt x="433566" y="246558"/>
                  <a:pt x="433998" y="246990"/>
                  <a:pt x="433998" y="248359"/>
                </a:cubicBezTo>
                <a:cubicBezTo>
                  <a:pt x="433926" y="262304"/>
                  <a:pt x="433926" y="276250"/>
                  <a:pt x="433926" y="290196"/>
                </a:cubicBezTo>
                <a:close/>
                <a:moveTo>
                  <a:pt x="388320" y="390168"/>
                </a:moveTo>
                <a:cubicBezTo>
                  <a:pt x="388320" y="388176"/>
                  <a:pt x="388320" y="388128"/>
                  <a:pt x="390336" y="388128"/>
                </a:cubicBezTo>
                <a:lnTo>
                  <a:pt x="432173" y="388128"/>
                </a:lnTo>
                <a:cubicBezTo>
                  <a:pt x="433998" y="388128"/>
                  <a:pt x="434046" y="388128"/>
                  <a:pt x="434046" y="390024"/>
                </a:cubicBezTo>
                <a:cubicBezTo>
                  <a:pt x="434046" y="403977"/>
                  <a:pt x="434046" y="417923"/>
                  <a:pt x="434046" y="431861"/>
                </a:cubicBezTo>
                <a:cubicBezTo>
                  <a:pt x="434046" y="433734"/>
                  <a:pt x="434046" y="433782"/>
                  <a:pt x="432173" y="433782"/>
                </a:cubicBezTo>
                <a:lnTo>
                  <a:pt x="390240" y="433782"/>
                </a:lnTo>
                <a:cubicBezTo>
                  <a:pt x="388248" y="433782"/>
                  <a:pt x="388224" y="433782"/>
                  <a:pt x="388224" y="431741"/>
                </a:cubicBezTo>
                <a:cubicBezTo>
                  <a:pt x="388207" y="417884"/>
                  <a:pt x="388241" y="404025"/>
                  <a:pt x="388320" y="390168"/>
                </a:cubicBezTo>
                <a:close/>
                <a:moveTo>
                  <a:pt x="433926" y="437526"/>
                </a:moveTo>
                <a:cubicBezTo>
                  <a:pt x="433926" y="451304"/>
                  <a:pt x="433926" y="465074"/>
                  <a:pt x="433926" y="478835"/>
                </a:cubicBezTo>
                <a:cubicBezTo>
                  <a:pt x="433926" y="480995"/>
                  <a:pt x="433926" y="481019"/>
                  <a:pt x="431789" y="481019"/>
                </a:cubicBezTo>
                <a:lnTo>
                  <a:pt x="390504" y="481019"/>
                </a:lnTo>
                <a:cubicBezTo>
                  <a:pt x="388224" y="481019"/>
                  <a:pt x="388224" y="481019"/>
                  <a:pt x="388224" y="478619"/>
                </a:cubicBezTo>
                <a:cubicBezTo>
                  <a:pt x="388224" y="464937"/>
                  <a:pt x="388224" y="451256"/>
                  <a:pt x="388224" y="437574"/>
                </a:cubicBezTo>
                <a:cubicBezTo>
                  <a:pt x="388224" y="435318"/>
                  <a:pt x="388224" y="435174"/>
                  <a:pt x="390504" y="435174"/>
                </a:cubicBezTo>
                <a:lnTo>
                  <a:pt x="431813" y="435174"/>
                </a:lnTo>
                <a:cubicBezTo>
                  <a:pt x="433926" y="435366"/>
                  <a:pt x="433926" y="435414"/>
                  <a:pt x="433926" y="437526"/>
                </a:cubicBezTo>
                <a:close/>
                <a:moveTo>
                  <a:pt x="388320" y="484740"/>
                </a:moveTo>
                <a:cubicBezTo>
                  <a:pt x="388320" y="482652"/>
                  <a:pt x="388320" y="482628"/>
                  <a:pt x="390552" y="482628"/>
                </a:cubicBezTo>
                <a:lnTo>
                  <a:pt x="431765" y="482628"/>
                </a:lnTo>
                <a:cubicBezTo>
                  <a:pt x="433926" y="482628"/>
                  <a:pt x="433950" y="482628"/>
                  <a:pt x="433950" y="484764"/>
                </a:cubicBezTo>
                <a:cubicBezTo>
                  <a:pt x="433950" y="498542"/>
                  <a:pt x="433950" y="512319"/>
                  <a:pt x="433950" y="526097"/>
                </a:cubicBezTo>
                <a:cubicBezTo>
                  <a:pt x="433950" y="528161"/>
                  <a:pt x="433950" y="528185"/>
                  <a:pt x="431741" y="528185"/>
                </a:cubicBezTo>
                <a:lnTo>
                  <a:pt x="390408" y="528185"/>
                </a:lnTo>
                <a:cubicBezTo>
                  <a:pt x="388248" y="528185"/>
                  <a:pt x="388224" y="528185"/>
                  <a:pt x="388224" y="526073"/>
                </a:cubicBezTo>
                <a:cubicBezTo>
                  <a:pt x="388207" y="512295"/>
                  <a:pt x="388241" y="498518"/>
                  <a:pt x="388320" y="484740"/>
                </a:cubicBezTo>
                <a:close/>
                <a:moveTo>
                  <a:pt x="433926" y="573383"/>
                </a:moveTo>
                <a:cubicBezTo>
                  <a:pt x="433926" y="575303"/>
                  <a:pt x="433926" y="575327"/>
                  <a:pt x="431813" y="575351"/>
                </a:cubicBezTo>
                <a:lnTo>
                  <a:pt x="390528" y="575351"/>
                </a:lnTo>
                <a:cubicBezTo>
                  <a:pt x="388248" y="575351"/>
                  <a:pt x="388128" y="575351"/>
                  <a:pt x="388128" y="572951"/>
                </a:cubicBezTo>
                <a:cubicBezTo>
                  <a:pt x="388128" y="559269"/>
                  <a:pt x="388128" y="545587"/>
                  <a:pt x="388128" y="531906"/>
                </a:cubicBezTo>
                <a:cubicBezTo>
                  <a:pt x="388128" y="529745"/>
                  <a:pt x="388128" y="529721"/>
                  <a:pt x="390240" y="529697"/>
                </a:cubicBezTo>
                <a:lnTo>
                  <a:pt x="431837" y="529697"/>
                </a:lnTo>
                <a:cubicBezTo>
                  <a:pt x="433830" y="529697"/>
                  <a:pt x="433854" y="529697"/>
                  <a:pt x="433854" y="531738"/>
                </a:cubicBezTo>
                <a:cubicBezTo>
                  <a:pt x="433902" y="545643"/>
                  <a:pt x="433926" y="559526"/>
                  <a:pt x="433926" y="573383"/>
                </a:cubicBezTo>
                <a:close/>
                <a:moveTo>
                  <a:pt x="390720" y="576935"/>
                </a:moveTo>
                <a:lnTo>
                  <a:pt x="432557" y="576935"/>
                </a:lnTo>
                <a:cubicBezTo>
                  <a:pt x="433518" y="576935"/>
                  <a:pt x="434070" y="577199"/>
                  <a:pt x="433998" y="578255"/>
                </a:cubicBezTo>
                <a:cubicBezTo>
                  <a:pt x="433998" y="578783"/>
                  <a:pt x="433998" y="579312"/>
                  <a:pt x="433998" y="579840"/>
                </a:cubicBezTo>
                <a:lnTo>
                  <a:pt x="433998" y="599834"/>
                </a:lnTo>
                <a:cubicBezTo>
                  <a:pt x="433998" y="606675"/>
                  <a:pt x="433998" y="613540"/>
                  <a:pt x="433998" y="620381"/>
                </a:cubicBezTo>
                <a:cubicBezTo>
                  <a:pt x="433998" y="622565"/>
                  <a:pt x="433998" y="622589"/>
                  <a:pt x="431933" y="622589"/>
                </a:cubicBezTo>
                <a:lnTo>
                  <a:pt x="390312" y="622589"/>
                </a:lnTo>
                <a:cubicBezTo>
                  <a:pt x="388248" y="622589"/>
                  <a:pt x="388224" y="622589"/>
                  <a:pt x="388224" y="620381"/>
                </a:cubicBezTo>
                <a:cubicBezTo>
                  <a:pt x="388224" y="606699"/>
                  <a:pt x="388224" y="593017"/>
                  <a:pt x="388224" y="579336"/>
                </a:cubicBezTo>
                <a:cubicBezTo>
                  <a:pt x="388320" y="576959"/>
                  <a:pt x="388320" y="576935"/>
                  <a:pt x="390720" y="576935"/>
                </a:cubicBezTo>
                <a:close/>
                <a:moveTo>
                  <a:pt x="388320" y="12458"/>
                </a:moveTo>
                <a:cubicBezTo>
                  <a:pt x="388320" y="10561"/>
                  <a:pt x="388320" y="10513"/>
                  <a:pt x="390168" y="10513"/>
                </a:cubicBezTo>
                <a:lnTo>
                  <a:pt x="432293" y="10513"/>
                </a:lnTo>
                <a:cubicBezTo>
                  <a:pt x="433638" y="10513"/>
                  <a:pt x="434094" y="10897"/>
                  <a:pt x="434094" y="12290"/>
                </a:cubicBezTo>
                <a:cubicBezTo>
                  <a:pt x="434094" y="26339"/>
                  <a:pt x="434094" y="40381"/>
                  <a:pt x="434094" y="54415"/>
                </a:cubicBezTo>
                <a:cubicBezTo>
                  <a:pt x="434094" y="55927"/>
                  <a:pt x="433445" y="56119"/>
                  <a:pt x="432197" y="56119"/>
                </a:cubicBezTo>
                <a:cubicBezTo>
                  <a:pt x="425284" y="56119"/>
                  <a:pt x="418348" y="56119"/>
                  <a:pt x="411411" y="56119"/>
                </a:cubicBezTo>
                <a:lnTo>
                  <a:pt x="390360" y="56119"/>
                </a:lnTo>
                <a:cubicBezTo>
                  <a:pt x="388344" y="56119"/>
                  <a:pt x="388320" y="56119"/>
                  <a:pt x="388320" y="54103"/>
                </a:cubicBezTo>
                <a:cubicBezTo>
                  <a:pt x="388241" y="40197"/>
                  <a:pt x="388241" y="26315"/>
                  <a:pt x="388320" y="12458"/>
                </a:cubicBezTo>
                <a:close/>
                <a:moveTo>
                  <a:pt x="433926" y="101413"/>
                </a:moveTo>
                <a:cubicBezTo>
                  <a:pt x="433926" y="103381"/>
                  <a:pt x="433926" y="103405"/>
                  <a:pt x="431861" y="103405"/>
                </a:cubicBezTo>
                <a:lnTo>
                  <a:pt x="390264" y="103405"/>
                </a:lnTo>
                <a:cubicBezTo>
                  <a:pt x="388248" y="103405"/>
                  <a:pt x="388224" y="103405"/>
                  <a:pt x="388224" y="101389"/>
                </a:cubicBezTo>
                <a:cubicBezTo>
                  <a:pt x="388224" y="87515"/>
                  <a:pt x="388224" y="73641"/>
                  <a:pt x="388224" y="59767"/>
                </a:cubicBezTo>
                <a:cubicBezTo>
                  <a:pt x="388224" y="57679"/>
                  <a:pt x="388224" y="57655"/>
                  <a:pt x="390432" y="57655"/>
                </a:cubicBezTo>
                <a:lnTo>
                  <a:pt x="432053" y="57655"/>
                </a:lnTo>
                <a:cubicBezTo>
                  <a:pt x="433902" y="57655"/>
                  <a:pt x="433950" y="57655"/>
                  <a:pt x="433950" y="59527"/>
                </a:cubicBezTo>
                <a:cubicBezTo>
                  <a:pt x="433933" y="73497"/>
                  <a:pt x="433926" y="87459"/>
                  <a:pt x="433926" y="101413"/>
                </a:cubicBezTo>
                <a:close/>
                <a:moveTo>
                  <a:pt x="389520" y="105013"/>
                </a:moveTo>
                <a:cubicBezTo>
                  <a:pt x="390120" y="105013"/>
                  <a:pt x="390744" y="105013"/>
                  <a:pt x="391344" y="105013"/>
                </a:cubicBezTo>
                <a:lnTo>
                  <a:pt x="431525" y="105013"/>
                </a:lnTo>
                <a:cubicBezTo>
                  <a:pt x="433926" y="105013"/>
                  <a:pt x="433926" y="105013"/>
                  <a:pt x="433926" y="107221"/>
                </a:cubicBezTo>
                <a:cubicBezTo>
                  <a:pt x="433926" y="120903"/>
                  <a:pt x="433926" y="134593"/>
                  <a:pt x="433926" y="148290"/>
                </a:cubicBezTo>
                <a:cubicBezTo>
                  <a:pt x="433926" y="150475"/>
                  <a:pt x="433926" y="150499"/>
                  <a:pt x="431525" y="150499"/>
                </a:cubicBezTo>
                <a:lnTo>
                  <a:pt x="390480" y="150499"/>
                </a:lnTo>
                <a:cubicBezTo>
                  <a:pt x="388080" y="150499"/>
                  <a:pt x="388080" y="150499"/>
                  <a:pt x="388080" y="148098"/>
                </a:cubicBezTo>
                <a:lnTo>
                  <a:pt x="388080" y="107413"/>
                </a:lnTo>
                <a:cubicBezTo>
                  <a:pt x="388104" y="107062"/>
                  <a:pt x="388104" y="106709"/>
                  <a:pt x="388080" y="106357"/>
                </a:cubicBezTo>
                <a:cubicBezTo>
                  <a:pt x="388128" y="105469"/>
                  <a:pt x="388440" y="105013"/>
                  <a:pt x="389520" y="105013"/>
                </a:cubicBezTo>
                <a:close/>
                <a:moveTo>
                  <a:pt x="433926" y="195528"/>
                </a:moveTo>
                <a:cubicBezTo>
                  <a:pt x="433926" y="197688"/>
                  <a:pt x="433926" y="197712"/>
                  <a:pt x="431789" y="197712"/>
                </a:cubicBezTo>
                <a:lnTo>
                  <a:pt x="390240" y="197712"/>
                </a:lnTo>
                <a:cubicBezTo>
                  <a:pt x="388248" y="197712"/>
                  <a:pt x="388224" y="197712"/>
                  <a:pt x="388224" y="195696"/>
                </a:cubicBezTo>
                <a:cubicBezTo>
                  <a:pt x="388224" y="181839"/>
                  <a:pt x="388224" y="167981"/>
                  <a:pt x="388224" y="154123"/>
                </a:cubicBezTo>
                <a:cubicBezTo>
                  <a:pt x="388224" y="152107"/>
                  <a:pt x="388224" y="152083"/>
                  <a:pt x="390216" y="152059"/>
                </a:cubicBezTo>
                <a:lnTo>
                  <a:pt x="431789" y="152059"/>
                </a:lnTo>
                <a:cubicBezTo>
                  <a:pt x="433926" y="152059"/>
                  <a:pt x="433950" y="152059"/>
                  <a:pt x="433950" y="154219"/>
                </a:cubicBezTo>
                <a:cubicBezTo>
                  <a:pt x="433933" y="167997"/>
                  <a:pt x="433926" y="181767"/>
                  <a:pt x="433926" y="195528"/>
                </a:cubicBezTo>
                <a:close/>
                <a:moveTo>
                  <a:pt x="389664" y="199297"/>
                </a:moveTo>
                <a:cubicBezTo>
                  <a:pt x="392544" y="199297"/>
                  <a:pt x="395449" y="199297"/>
                  <a:pt x="398353" y="199297"/>
                </a:cubicBezTo>
                <a:cubicBezTo>
                  <a:pt x="402650" y="199297"/>
                  <a:pt x="406946" y="199297"/>
                  <a:pt x="411243" y="199297"/>
                </a:cubicBezTo>
                <a:cubicBezTo>
                  <a:pt x="418180" y="199297"/>
                  <a:pt x="425092" y="199297"/>
                  <a:pt x="432029" y="199297"/>
                </a:cubicBezTo>
                <a:cubicBezTo>
                  <a:pt x="433902" y="199297"/>
                  <a:pt x="433926" y="199297"/>
                  <a:pt x="433926" y="201145"/>
                </a:cubicBezTo>
                <a:cubicBezTo>
                  <a:pt x="433926" y="215098"/>
                  <a:pt x="433926" y="229044"/>
                  <a:pt x="433926" y="242982"/>
                </a:cubicBezTo>
                <a:cubicBezTo>
                  <a:pt x="433926" y="244902"/>
                  <a:pt x="433926" y="244926"/>
                  <a:pt x="431837" y="244950"/>
                </a:cubicBezTo>
                <a:lnTo>
                  <a:pt x="390528" y="244950"/>
                </a:lnTo>
                <a:cubicBezTo>
                  <a:pt x="388248" y="244950"/>
                  <a:pt x="388128" y="244950"/>
                  <a:pt x="388128" y="242550"/>
                </a:cubicBezTo>
                <a:cubicBezTo>
                  <a:pt x="388128" y="229492"/>
                  <a:pt x="388128" y="216419"/>
                  <a:pt x="388128" y="203329"/>
                </a:cubicBezTo>
                <a:cubicBezTo>
                  <a:pt x="388128" y="202465"/>
                  <a:pt x="388128" y="201577"/>
                  <a:pt x="388128" y="200713"/>
                </a:cubicBezTo>
                <a:cubicBezTo>
                  <a:pt x="388128" y="199849"/>
                  <a:pt x="388536" y="199273"/>
                  <a:pt x="389688" y="199297"/>
                </a:cubicBezTo>
                <a:close/>
                <a:moveTo>
                  <a:pt x="388872" y="624149"/>
                </a:moveTo>
                <a:lnTo>
                  <a:pt x="432317" y="624149"/>
                </a:lnTo>
                <a:cubicBezTo>
                  <a:pt x="431559" y="625896"/>
                  <a:pt x="429778" y="626974"/>
                  <a:pt x="427877" y="626837"/>
                </a:cubicBezTo>
                <a:cubicBezTo>
                  <a:pt x="414219" y="626837"/>
                  <a:pt x="400537" y="626837"/>
                  <a:pt x="386880" y="626837"/>
                </a:cubicBezTo>
                <a:lnTo>
                  <a:pt x="384335" y="626837"/>
                </a:lnTo>
                <a:cubicBezTo>
                  <a:pt x="385920" y="625373"/>
                  <a:pt x="387024" y="624173"/>
                  <a:pt x="388896" y="624173"/>
                </a:cubicBezTo>
                <a:close/>
                <a:moveTo>
                  <a:pt x="384815" y="622589"/>
                </a:moveTo>
                <a:lnTo>
                  <a:pt x="342954" y="622589"/>
                </a:lnTo>
                <a:cubicBezTo>
                  <a:pt x="341178" y="622589"/>
                  <a:pt x="341154" y="622589"/>
                  <a:pt x="341154" y="620669"/>
                </a:cubicBezTo>
                <a:cubicBezTo>
                  <a:pt x="341154" y="613643"/>
                  <a:pt x="341154" y="606620"/>
                  <a:pt x="341154" y="599594"/>
                </a:cubicBezTo>
                <a:lnTo>
                  <a:pt x="341154" y="579047"/>
                </a:lnTo>
                <a:cubicBezTo>
                  <a:pt x="341154" y="576959"/>
                  <a:pt x="341154" y="576935"/>
                  <a:pt x="343098" y="576935"/>
                </a:cubicBezTo>
                <a:lnTo>
                  <a:pt x="384719" y="576935"/>
                </a:lnTo>
                <a:cubicBezTo>
                  <a:pt x="386592" y="576935"/>
                  <a:pt x="386640" y="576935"/>
                  <a:pt x="386640" y="578759"/>
                </a:cubicBezTo>
                <a:cubicBezTo>
                  <a:pt x="386640" y="592825"/>
                  <a:pt x="386640" y="606867"/>
                  <a:pt x="386640" y="620909"/>
                </a:cubicBezTo>
                <a:cubicBezTo>
                  <a:pt x="386664" y="622373"/>
                  <a:pt x="386112" y="622613"/>
                  <a:pt x="384840" y="622613"/>
                </a:cubicBezTo>
                <a:close/>
                <a:moveTo>
                  <a:pt x="341154" y="12386"/>
                </a:moveTo>
                <a:cubicBezTo>
                  <a:pt x="341154" y="10537"/>
                  <a:pt x="341154" y="10513"/>
                  <a:pt x="343026" y="10513"/>
                </a:cubicBezTo>
                <a:cubicBezTo>
                  <a:pt x="356972" y="10513"/>
                  <a:pt x="370918" y="10513"/>
                  <a:pt x="384863" y="10513"/>
                </a:cubicBezTo>
                <a:cubicBezTo>
                  <a:pt x="386184" y="10513"/>
                  <a:pt x="386664" y="10849"/>
                  <a:pt x="386664" y="12266"/>
                </a:cubicBezTo>
                <a:cubicBezTo>
                  <a:pt x="386664" y="26299"/>
                  <a:pt x="386664" y="40333"/>
                  <a:pt x="386664" y="54367"/>
                </a:cubicBezTo>
                <a:cubicBezTo>
                  <a:pt x="386664" y="55735"/>
                  <a:pt x="386280" y="56143"/>
                  <a:pt x="384888" y="56143"/>
                </a:cubicBezTo>
                <a:cubicBezTo>
                  <a:pt x="370942" y="56143"/>
                  <a:pt x="357020" y="56143"/>
                  <a:pt x="343074" y="56143"/>
                </a:cubicBezTo>
                <a:cubicBezTo>
                  <a:pt x="341226" y="56143"/>
                  <a:pt x="341178" y="56143"/>
                  <a:pt x="341178" y="54271"/>
                </a:cubicBezTo>
                <a:cubicBezTo>
                  <a:pt x="341178" y="47358"/>
                  <a:pt x="341178" y="40421"/>
                  <a:pt x="341178" y="33508"/>
                </a:cubicBezTo>
                <a:cubicBezTo>
                  <a:pt x="341178" y="26595"/>
                  <a:pt x="341130" y="19394"/>
                  <a:pt x="341154" y="12386"/>
                </a:cubicBezTo>
                <a:close/>
                <a:moveTo>
                  <a:pt x="342906" y="57631"/>
                </a:moveTo>
                <a:cubicBezTo>
                  <a:pt x="356852" y="57631"/>
                  <a:pt x="370798" y="57631"/>
                  <a:pt x="384743" y="57631"/>
                </a:cubicBezTo>
                <a:cubicBezTo>
                  <a:pt x="386568" y="57631"/>
                  <a:pt x="386616" y="57631"/>
                  <a:pt x="386616" y="59503"/>
                </a:cubicBezTo>
                <a:cubicBezTo>
                  <a:pt x="386616" y="66536"/>
                  <a:pt x="386616" y="73545"/>
                  <a:pt x="386616" y="80554"/>
                </a:cubicBezTo>
                <a:cubicBezTo>
                  <a:pt x="386616" y="87563"/>
                  <a:pt x="386616" y="94428"/>
                  <a:pt x="386616" y="101365"/>
                </a:cubicBezTo>
                <a:cubicBezTo>
                  <a:pt x="386616" y="103333"/>
                  <a:pt x="386616" y="103381"/>
                  <a:pt x="384599" y="103381"/>
                </a:cubicBezTo>
                <a:lnTo>
                  <a:pt x="343026" y="103381"/>
                </a:lnTo>
                <a:cubicBezTo>
                  <a:pt x="341178" y="103381"/>
                  <a:pt x="341154" y="103381"/>
                  <a:pt x="341154" y="101485"/>
                </a:cubicBezTo>
                <a:cubicBezTo>
                  <a:pt x="341154" y="87443"/>
                  <a:pt x="341154" y="73401"/>
                  <a:pt x="341154" y="59383"/>
                </a:cubicBezTo>
                <a:cubicBezTo>
                  <a:pt x="341106" y="58039"/>
                  <a:pt x="341514" y="57631"/>
                  <a:pt x="342906" y="57631"/>
                </a:cubicBezTo>
                <a:close/>
                <a:moveTo>
                  <a:pt x="339546" y="101244"/>
                </a:moveTo>
                <a:cubicBezTo>
                  <a:pt x="339546" y="103381"/>
                  <a:pt x="339546" y="103405"/>
                  <a:pt x="337386" y="103405"/>
                </a:cubicBezTo>
                <a:lnTo>
                  <a:pt x="296077" y="103405"/>
                </a:lnTo>
                <a:cubicBezTo>
                  <a:pt x="293916" y="103405"/>
                  <a:pt x="293892" y="103405"/>
                  <a:pt x="293892" y="101244"/>
                </a:cubicBezTo>
                <a:lnTo>
                  <a:pt x="293892" y="59671"/>
                </a:lnTo>
                <a:cubicBezTo>
                  <a:pt x="293892" y="57703"/>
                  <a:pt x="293892" y="57655"/>
                  <a:pt x="295933" y="57655"/>
                </a:cubicBezTo>
                <a:lnTo>
                  <a:pt x="337506" y="57655"/>
                </a:lnTo>
                <a:cubicBezTo>
                  <a:pt x="339522" y="57655"/>
                  <a:pt x="339546" y="57655"/>
                  <a:pt x="339546" y="59671"/>
                </a:cubicBezTo>
                <a:cubicBezTo>
                  <a:pt x="339546" y="66704"/>
                  <a:pt x="339546" y="73713"/>
                  <a:pt x="339546" y="80722"/>
                </a:cubicBezTo>
                <a:cubicBezTo>
                  <a:pt x="339546" y="87731"/>
                  <a:pt x="339570" y="94404"/>
                  <a:pt x="339546" y="101244"/>
                </a:cubicBezTo>
                <a:close/>
                <a:moveTo>
                  <a:pt x="293940" y="12554"/>
                </a:moveTo>
                <a:cubicBezTo>
                  <a:pt x="293940" y="10561"/>
                  <a:pt x="293940" y="10513"/>
                  <a:pt x="295981" y="10513"/>
                </a:cubicBezTo>
                <a:lnTo>
                  <a:pt x="337578" y="10513"/>
                </a:lnTo>
                <a:cubicBezTo>
                  <a:pt x="339570" y="10513"/>
                  <a:pt x="339594" y="10513"/>
                  <a:pt x="339594" y="12578"/>
                </a:cubicBezTo>
                <a:cubicBezTo>
                  <a:pt x="339594" y="26419"/>
                  <a:pt x="339594" y="40285"/>
                  <a:pt x="339594" y="54175"/>
                </a:cubicBezTo>
                <a:cubicBezTo>
                  <a:pt x="339594" y="56023"/>
                  <a:pt x="339594" y="56047"/>
                  <a:pt x="337698" y="56071"/>
                </a:cubicBezTo>
                <a:lnTo>
                  <a:pt x="296053" y="56071"/>
                </a:lnTo>
                <a:cubicBezTo>
                  <a:pt x="293916" y="56071"/>
                  <a:pt x="293892" y="56071"/>
                  <a:pt x="293892" y="53911"/>
                </a:cubicBezTo>
                <a:close/>
                <a:moveTo>
                  <a:pt x="293940" y="106933"/>
                </a:moveTo>
                <a:cubicBezTo>
                  <a:pt x="293940" y="105061"/>
                  <a:pt x="293940" y="104989"/>
                  <a:pt x="295765" y="104989"/>
                </a:cubicBezTo>
                <a:cubicBezTo>
                  <a:pt x="309806" y="104989"/>
                  <a:pt x="323848" y="104989"/>
                  <a:pt x="337890" y="104989"/>
                </a:cubicBezTo>
                <a:cubicBezTo>
                  <a:pt x="339306" y="104989"/>
                  <a:pt x="339642" y="105493"/>
                  <a:pt x="339618" y="106813"/>
                </a:cubicBezTo>
                <a:cubicBezTo>
                  <a:pt x="339618" y="120783"/>
                  <a:pt x="339618" y="134729"/>
                  <a:pt x="339618" y="148674"/>
                </a:cubicBezTo>
                <a:cubicBezTo>
                  <a:pt x="339618" y="150475"/>
                  <a:pt x="339618" y="150499"/>
                  <a:pt x="337410" y="150499"/>
                </a:cubicBezTo>
                <a:lnTo>
                  <a:pt x="300205" y="150499"/>
                </a:lnTo>
                <a:cubicBezTo>
                  <a:pt x="298717" y="150499"/>
                  <a:pt x="297229" y="150499"/>
                  <a:pt x="295741" y="150499"/>
                </a:cubicBezTo>
                <a:cubicBezTo>
                  <a:pt x="294252" y="150499"/>
                  <a:pt x="293892" y="150499"/>
                  <a:pt x="293892" y="148554"/>
                </a:cubicBezTo>
                <a:lnTo>
                  <a:pt x="293892" y="106933"/>
                </a:lnTo>
                <a:close/>
                <a:moveTo>
                  <a:pt x="293940" y="154219"/>
                </a:moveTo>
                <a:cubicBezTo>
                  <a:pt x="293940" y="152011"/>
                  <a:pt x="293940" y="151987"/>
                  <a:pt x="296077" y="151987"/>
                </a:cubicBezTo>
                <a:lnTo>
                  <a:pt x="337674" y="151987"/>
                </a:lnTo>
                <a:cubicBezTo>
                  <a:pt x="339738" y="151987"/>
                  <a:pt x="339786" y="151987"/>
                  <a:pt x="339786" y="153979"/>
                </a:cubicBezTo>
                <a:lnTo>
                  <a:pt x="339786" y="195840"/>
                </a:lnTo>
                <a:cubicBezTo>
                  <a:pt x="339786" y="197736"/>
                  <a:pt x="339786" y="197808"/>
                  <a:pt x="337914" y="197808"/>
                </a:cubicBezTo>
                <a:cubicBezTo>
                  <a:pt x="323879" y="197808"/>
                  <a:pt x="309837" y="197808"/>
                  <a:pt x="295789" y="197808"/>
                </a:cubicBezTo>
                <a:cubicBezTo>
                  <a:pt x="294012" y="197808"/>
                  <a:pt x="293964" y="197808"/>
                  <a:pt x="293964" y="195816"/>
                </a:cubicBezTo>
                <a:cubicBezTo>
                  <a:pt x="293964" y="188807"/>
                  <a:pt x="293964" y="181774"/>
                  <a:pt x="293964" y="174766"/>
                </a:cubicBezTo>
                <a:close/>
                <a:moveTo>
                  <a:pt x="294468" y="624197"/>
                </a:moveTo>
                <a:cubicBezTo>
                  <a:pt x="308150" y="624197"/>
                  <a:pt x="321825" y="624197"/>
                  <a:pt x="335489" y="624197"/>
                </a:cubicBezTo>
                <a:cubicBezTo>
                  <a:pt x="335674" y="624286"/>
                  <a:pt x="335849" y="624391"/>
                  <a:pt x="336017" y="624509"/>
                </a:cubicBezTo>
                <a:cubicBezTo>
                  <a:pt x="333905" y="626000"/>
                  <a:pt x="331402" y="626835"/>
                  <a:pt x="328817" y="626909"/>
                </a:cubicBezTo>
                <a:cubicBezTo>
                  <a:pt x="316287" y="626765"/>
                  <a:pt x="303757" y="626909"/>
                  <a:pt x="291228" y="626909"/>
                </a:cubicBezTo>
                <a:lnTo>
                  <a:pt x="288348" y="626909"/>
                </a:lnTo>
                <a:lnTo>
                  <a:pt x="288204" y="626429"/>
                </a:lnTo>
                <a:cubicBezTo>
                  <a:pt x="290107" y="625356"/>
                  <a:pt x="292176" y="624600"/>
                  <a:pt x="294324" y="624197"/>
                </a:cubicBezTo>
                <a:close/>
                <a:moveTo>
                  <a:pt x="292308" y="431645"/>
                </a:moveTo>
                <a:cubicBezTo>
                  <a:pt x="292308" y="433758"/>
                  <a:pt x="292308" y="433782"/>
                  <a:pt x="290148" y="433782"/>
                </a:cubicBezTo>
                <a:lnTo>
                  <a:pt x="248815" y="433782"/>
                </a:lnTo>
                <a:cubicBezTo>
                  <a:pt x="246678" y="433782"/>
                  <a:pt x="246654" y="433782"/>
                  <a:pt x="246654" y="431597"/>
                </a:cubicBezTo>
                <a:cubicBezTo>
                  <a:pt x="246654" y="417820"/>
                  <a:pt x="246654" y="404042"/>
                  <a:pt x="246654" y="390264"/>
                </a:cubicBezTo>
                <a:cubicBezTo>
                  <a:pt x="246654" y="388152"/>
                  <a:pt x="246654" y="388128"/>
                  <a:pt x="248863" y="388128"/>
                </a:cubicBezTo>
                <a:lnTo>
                  <a:pt x="290196" y="388128"/>
                </a:lnTo>
                <a:cubicBezTo>
                  <a:pt x="292284" y="388128"/>
                  <a:pt x="292308" y="388128"/>
                  <a:pt x="292308" y="390312"/>
                </a:cubicBezTo>
                <a:lnTo>
                  <a:pt x="292308" y="431645"/>
                </a:lnTo>
                <a:close/>
                <a:moveTo>
                  <a:pt x="292308" y="384479"/>
                </a:moveTo>
                <a:cubicBezTo>
                  <a:pt x="292308" y="386496"/>
                  <a:pt x="292308" y="386520"/>
                  <a:pt x="290364" y="386544"/>
                </a:cubicBezTo>
                <a:lnTo>
                  <a:pt x="248743" y="386544"/>
                </a:lnTo>
                <a:cubicBezTo>
                  <a:pt x="246534" y="386544"/>
                  <a:pt x="246654" y="386544"/>
                  <a:pt x="246654" y="384335"/>
                </a:cubicBezTo>
                <a:lnTo>
                  <a:pt x="246654" y="343242"/>
                </a:lnTo>
                <a:cubicBezTo>
                  <a:pt x="246654" y="340842"/>
                  <a:pt x="246654" y="341058"/>
                  <a:pt x="248767" y="341058"/>
                </a:cubicBezTo>
                <a:lnTo>
                  <a:pt x="290100" y="341058"/>
                </a:lnTo>
                <a:cubicBezTo>
                  <a:pt x="292308" y="341058"/>
                  <a:pt x="292308" y="340818"/>
                  <a:pt x="292308" y="343122"/>
                </a:cubicBezTo>
                <a:close/>
                <a:moveTo>
                  <a:pt x="246702" y="295933"/>
                </a:moveTo>
                <a:cubicBezTo>
                  <a:pt x="246702" y="293748"/>
                  <a:pt x="246702" y="293724"/>
                  <a:pt x="248815" y="293724"/>
                </a:cubicBezTo>
                <a:cubicBezTo>
                  <a:pt x="262657" y="293724"/>
                  <a:pt x="276514" y="293724"/>
                  <a:pt x="290388" y="293724"/>
                </a:cubicBezTo>
                <a:cubicBezTo>
                  <a:pt x="292308" y="293724"/>
                  <a:pt x="292356" y="293724"/>
                  <a:pt x="292356" y="295789"/>
                </a:cubicBezTo>
                <a:lnTo>
                  <a:pt x="292356" y="337362"/>
                </a:lnTo>
                <a:cubicBezTo>
                  <a:pt x="292356" y="339450"/>
                  <a:pt x="292356" y="339450"/>
                  <a:pt x="290148" y="339474"/>
                </a:cubicBezTo>
                <a:lnTo>
                  <a:pt x="249103" y="339474"/>
                </a:lnTo>
                <a:cubicBezTo>
                  <a:pt x="246702" y="339474"/>
                  <a:pt x="246702" y="339474"/>
                  <a:pt x="246702" y="337242"/>
                </a:cubicBezTo>
                <a:cubicBezTo>
                  <a:pt x="246702" y="323464"/>
                  <a:pt x="246702" y="309693"/>
                  <a:pt x="246702" y="295933"/>
                </a:cubicBezTo>
                <a:close/>
                <a:moveTo>
                  <a:pt x="292308" y="505526"/>
                </a:moveTo>
                <a:lnTo>
                  <a:pt x="292308" y="526073"/>
                </a:lnTo>
                <a:cubicBezTo>
                  <a:pt x="292308" y="528161"/>
                  <a:pt x="292308" y="528185"/>
                  <a:pt x="290124" y="528185"/>
                </a:cubicBezTo>
                <a:lnTo>
                  <a:pt x="248767" y="528185"/>
                </a:lnTo>
                <a:cubicBezTo>
                  <a:pt x="246678" y="528185"/>
                  <a:pt x="246654" y="528185"/>
                  <a:pt x="246654" y="525977"/>
                </a:cubicBezTo>
                <a:cubicBezTo>
                  <a:pt x="246654" y="512278"/>
                  <a:pt x="246654" y="498582"/>
                  <a:pt x="246654" y="484884"/>
                </a:cubicBezTo>
                <a:cubicBezTo>
                  <a:pt x="246654" y="482652"/>
                  <a:pt x="246654" y="482628"/>
                  <a:pt x="249055" y="482628"/>
                </a:cubicBezTo>
                <a:lnTo>
                  <a:pt x="290148" y="482628"/>
                </a:lnTo>
                <a:cubicBezTo>
                  <a:pt x="292548" y="482628"/>
                  <a:pt x="292356" y="482628"/>
                  <a:pt x="292356" y="485028"/>
                </a:cubicBezTo>
                <a:close/>
                <a:moveTo>
                  <a:pt x="292308" y="573359"/>
                </a:moveTo>
                <a:cubicBezTo>
                  <a:pt x="292308" y="575303"/>
                  <a:pt x="292308" y="575351"/>
                  <a:pt x="290268" y="575351"/>
                </a:cubicBezTo>
                <a:lnTo>
                  <a:pt x="248911" y="575351"/>
                </a:lnTo>
                <a:cubicBezTo>
                  <a:pt x="246678" y="575351"/>
                  <a:pt x="246654" y="575351"/>
                  <a:pt x="246654" y="572951"/>
                </a:cubicBezTo>
                <a:lnTo>
                  <a:pt x="246654" y="532266"/>
                </a:lnTo>
                <a:cubicBezTo>
                  <a:pt x="246654" y="529553"/>
                  <a:pt x="246654" y="529865"/>
                  <a:pt x="249055" y="529865"/>
                </a:cubicBezTo>
                <a:lnTo>
                  <a:pt x="290148" y="529865"/>
                </a:lnTo>
                <a:cubicBezTo>
                  <a:pt x="292164" y="529865"/>
                  <a:pt x="292212" y="529865"/>
                  <a:pt x="292212" y="531834"/>
                </a:cubicBezTo>
                <a:close/>
                <a:moveTo>
                  <a:pt x="246702" y="579047"/>
                </a:moveTo>
                <a:cubicBezTo>
                  <a:pt x="246702" y="576983"/>
                  <a:pt x="246702" y="576935"/>
                  <a:pt x="248935" y="576935"/>
                </a:cubicBezTo>
                <a:lnTo>
                  <a:pt x="290292" y="576935"/>
                </a:lnTo>
                <a:cubicBezTo>
                  <a:pt x="292308" y="576935"/>
                  <a:pt x="292356" y="576935"/>
                  <a:pt x="292356" y="578903"/>
                </a:cubicBezTo>
                <a:lnTo>
                  <a:pt x="292356" y="620789"/>
                </a:lnTo>
                <a:cubicBezTo>
                  <a:pt x="292356" y="622565"/>
                  <a:pt x="292356" y="622589"/>
                  <a:pt x="290412" y="622589"/>
                </a:cubicBezTo>
                <a:lnTo>
                  <a:pt x="248767" y="622589"/>
                </a:lnTo>
                <a:cubicBezTo>
                  <a:pt x="246702" y="622589"/>
                  <a:pt x="246654" y="622733"/>
                  <a:pt x="246654" y="620669"/>
                </a:cubicBezTo>
                <a:cubicBezTo>
                  <a:pt x="246702" y="606795"/>
                  <a:pt x="246702" y="592921"/>
                  <a:pt x="246702" y="579047"/>
                </a:cubicBezTo>
                <a:close/>
                <a:moveTo>
                  <a:pt x="290388" y="244974"/>
                </a:moveTo>
                <a:lnTo>
                  <a:pt x="248767" y="244974"/>
                </a:lnTo>
                <a:cubicBezTo>
                  <a:pt x="246678" y="244974"/>
                  <a:pt x="246654" y="244974"/>
                  <a:pt x="246654" y="242718"/>
                </a:cubicBezTo>
                <a:cubicBezTo>
                  <a:pt x="246654" y="228940"/>
                  <a:pt x="246654" y="215155"/>
                  <a:pt x="246654" y="201361"/>
                </a:cubicBezTo>
                <a:cubicBezTo>
                  <a:pt x="246654" y="199345"/>
                  <a:pt x="246654" y="199321"/>
                  <a:pt x="248623" y="199321"/>
                </a:cubicBezTo>
                <a:cubicBezTo>
                  <a:pt x="262576" y="199321"/>
                  <a:pt x="276538" y="199321"/>
                  <a:pt x="290508" y="199321"/>
                </a:cubicBezTo>
                <a:cubicBezTo>
                  <a:pt x="292260" y="199321"/>
                  <a:pt x="292308" y="199321"/>
                  <a:pt x="292308" y="201241"/>
                </a:cubicBezTo>
                <a:lnTo>
                  <a:pt x="292308" y="242862"/>
                </a:lnTo>
                <a:cubicBezTo>
                  <a:pt x="292308" y="244926"/>
                  <a:pt x="292428" y="244974"/>
                  <a:pt x="290388" y="244974"/>
                </a:cubicBezTo>
                <a:close/>
                <a:moveTo>
                  <a:pt x="249103" y="105013"/>
                </a:moveTo>
                <a:lnTo>
                  <a:pt x="290196" y="105013"/>
                </a:lnTo>
                <a:cubicBezTo>
                  <a:pt x="292404" y="105013"/>
                  <a:pt x="292404" y="104773"/>
                  <a:pt x="292404" y="107077"/>
                </a:cubicBezTo>
                <a:lnTo>
                  <a:pt x="292404" y="148410"/>
                </a:lnTo>
                <a:cubicBezTo>
                  <a:pt x="292404" y="150451"/>
                  <a:pt x="292404" y="150475"/>
                  <a:pt x="290460" y="150475"/>
                </a:cubicBezTo>
                <a:lnTo>
                  <a:pt x="248743" y="150475"/>
                </a:lnTo>
                <a:cubicBezTo>
                  <a:pt x="246510" y="150475"/>
                  <a:pt x="246654" y="150475"/>
                  <a:pt x="246654" y="148290"/>
                </a:cubicBezTo>
                <a:lnTo>
                  <a:pt x="246654" y="107197"/>
                </a:lnTo>
                <a:cubicBezTo>
                  <a:pt x="246702" y="104773"/>
                  <a:pt x="246534" y="105013"/>
                  <a:pt x="249103" y="105013"/>
                </a:cubicBezTo>
                <a:close/>
                <a:moveTo>
                  <a:pt x="246702" y="12746"/>
                </a:moveTo>
                <a:cubicBezTo>
                  <a:pt x="246702" y="10537"/>
                  <a:pt x="246702" y="10513"/>
                  <a:pt x="249103" y="10513"/>
                </a:cubicBezTo>
                <a:lnTo>
                  <a:pt x="290220" y="10513"/>
                </a:lnTo>
                <a:cubicBezTo>
                  <a:pt x="292620" y="10513"/>
                  <a:pt x="292404" y="10513"/>
                  <a:pt x="292404" y="12914"/>
                </a:cubicBezTo>
                <a:lnTo>
                  <a:pt x="292404" y="53959"/>
                </a:lnTo>
                <a:cubicBezTo>
                  <a:pt x="292404" y="56047"/>
                  <a:pt x="292404" y="56071"/>
                  <a:pt x="290220" y="56071"/>
                </a:cubicBezTo>
                <a:lnTo>
                  <a:pt x="249103" y="56071"/>
                </a:lnTo>
                <a:cubicBezTo>
                  <a:pt x="246702" y="56071"/>
                  <a:pt x="246702" y="56071"/>
                  <a:pt x="246702" y="53863"/>
                </a:cubicBezTo>
                <a:cubicBezTo>
                  <a:pt x="246702" y="40165"/>
                  <a:pt x="246702" y="26459"/>
                  <a:pt x="246702" y="12746"/>
                </a:cubicBezTo>
                <a:close/>
                <a:moveTo>
                  <a:pt x="246702" y="59839"/>
                </a:moveTo>
                <a:cubicBezTo>
                  <a:pt x="246702" y="57679"/>
                  <a:pt x="246702" y="57655"/>
                  <a:pt x="248839" y="57655"/>
                </a:cubicBezTo>
                <a:lnTo>
                  <a:pt x="290412" y="57655"/>
                </a:lnTo>
                <a:cubicBezTo>
                  <a:pt x="292308" y="57655"/>
                  <a:pt x="292356" y="57655"/>
                  <a:pt x="292356" y="59479"/>
                </a:cubicBezTo>
                <a:lnTo>
                  <a:pt x="292356" y="101581"/>
                </a:lnTo>
                <a:cubicBezTo>
                  <a:pt x="292356" y="103357"/>
                  <a:pt x="292356" y="103405"/>
                  <a:pt x="290388" y="103405"/>
                </a:cubicBezTo>
                <a:lnTo>
                  <a:pt x="248767" y="103405"/>
                </a:lnTo>
                <a:cubicBezTo>
                  <a:pt x="246678" y="103405"/>
                  <a:pt x="246654" y="103405"/>
                  <a:pt x="246654" y="101172"/>
                </a:cubicBezTo>
                <a:cubicBezTo>
                  <a:pt x="246654" y="94236"/>
                  <a:pt x="246654" y="87299"/>
                  <a:pt x="246654" y="80362"/>
                </a:cubicBezTo>
                <a:cubicBezTo>
                  <a:pt x="246654" y="73425"/>
                  <a:pt x="246702" y="66608"/>
                  <a:pt x="246702" y="59839"/>
                </a:cubicBezTo>
                <a:close/>
                <a:moveTo>
                  <a:pt x="246702" y="154051"/>
                </a:moveTo>
                <a:cubicBezTo>
                  <a:pt x="246702" y="152107"/>
                  <a:pt x="246702" y="152059"/>
                  <a:pt x="248815" y="152059"/>
                </a:cubicBezTo>
                <a:lnTo>
                  <a:pt x="290124" y="152059"/>
                </a:lnTo>
                <a:cubicBezTo>
                  <a:pt x="292308" y="152059"/>
                  <a:pt x="292356" y="152059"/>
                  <a:pt x="292356" y="154147"/>
                </a:cubicBezTo>
                <a:lnTo>
                  <a:pt x="292356" y="195744"/>
                </a:lnTo>
                <a:cubicBezTo>
                  <a:pt x="292356" y="197688"/>
                  <a:pt x="292356" y="197712"/>
                  <a:pt x="290292" y="197712"/>
                </a:cubicBezTo>
                <a:lnTo>
                  <a:pt x="248671" y="197712"/>
                </a:lnTo>
                <a:cubicBezTo>
                  <a:pt x="246702" y="197712"/>
                  <a:pt x="246654" y="197712"/>
                  <a:pt x="246654" y="195648"/>
                </a:cubicBezTo>
                <a:cubicBezTo>
                  <a:pt x="246686" y="181774"/>
                  <a:pt x="246702" y="167909"/>
                  <a:pt x="246702" y="154051"/>
                </a:cubicBezTo>
                <a:close/>
                <a:moveTo>
                  <a:pt x="248287" y="246558"/>
                </a:moveTo>
                <a:cubicBezTo>
                  <a:pt x="248623" y="246558"/>
                  <a:pt x="248983" y="246558"/>
                  <a:pt x="249343" y="246558"/>
                </a:cubicBezTo>
                <a:lnTo>
                  <a:pt x="290148" y="246558"/>
                </a:lnTo>
                <a:cubicBezTo>
                  <a:pt x="292548" y="246558"/>
                  <a:pt x="292332" y="246558"/>
                  <a:pt x="292332" y="248671"/>
                </a:cubicBezTo>
                <a:lnTo>
                  <a:pt x="292332" y="289836"/>
                </a:lnTo>
                <a:cubicBezTo>
                  <a:pt x="292332" y="292524"/>
                  <a:pt x="292332" y="292236"/>
                  <a:pt x="289932" y="292236"/>
                </a:cubicBezTo>
                <a:lnTo>
                  <a:pt x="249271" y="292236"/>
                </a:lnTo>
                <a:cubicBezTo>
                  <a:pt x="246678" y="292236"/>
                  <a:pt x="246654" y="292644"/>
                  <a:pt x="246654" y="289836"/>
                </a:cubicBezTo>
                <a:lnTo>
                  <a:pt x="246654" y="249031"/>
                </a:lnTo>
                <a:cubicBezTo>
                  <a:pt x="246654" y="248671"/>
                  <a:pt x="246654" y="248311"/>
                  <a:pt x="246654" y="247975"/>
                </a:cubicBezTo>
                <a:cubicBezTo>
                  <a:pt x="246534" y="246822"/>
                  <a:pt x="247182" y="246462"/>
                  <a:pt x="248239" y="246630"/>
                </a:cubicBezTo>
                <a:close/>
                <a:moveTo>
                  <a:pt x="246702" y="479171"/>
                </a:moveTo>
                <a:cubicBezTo>
                  <a:pt x="246702" y="478907"/>
                  <a:pt x="246702" y="478643"/>
                  <a:pt x="246702" y="478379"/>
                </a:cubicBezTo>
                <a:lnTo>
                  <a:pt x="246702" y="437814"/>
                </a:lnTo>
                <a:cubicBezTo>
                  <a:pt x="246702" y="435126"/>
                  <a:pt x="246486" y="435414"/>
                  <a:pt x="249103" y="435414"/>
                </a:cubicBezTo>
                <a:lnTo>
                  <a:pt x="290172" y="435414"/>
                </a:lnTo>
                <a:cubicBezTo>
                  <a:pt x="292380" y="435414"/>
                  <a:pt x="292380" y="435174"/>
                  <a:pt x="292380" y="437478"/>
                </a:cubicBezTo>
                <a:lnTo>
                  <a:pt x="292380" y="478835"/>
                </a:lnTo>
                <a:cubicBezTo>
                  <a:pt x="292380" y="481043"/>
                  <a:pt x="292380" y="481067"/>
                  <a:pt x="289980" y="481067"/>
                </a:cubicBezTo>
                <a:lnTo>
                  <a:pt x="249103" y="481067"/>
                </a:lnTo>
                <a:cubicBezTo>
                  <a:pt x="248839" y="481043"/>
                  <a:pt x="248575" y="481043"/>
                  <a:pt x="248311" y="481067"/>
                </a:cubicBezTo>
                <a:cubicBezTo>
                  <a:pt x="246894" y="481235"/>
                  <a:pt x="246510" y="480443"/>
                  <a:pt x="246702" y="479171"/>
                </a:cubicBezTo>
                <a:close/>
                <a:moveTo>
                  <a:pt x="248863" y="624125"/>
                </a:moveTo>
                <a:cubicBezTo>
                  <a:pt x="260864" y="624245"/>
                  <a:pt x="273034" y="624125"/>
                  <a:pt x="285131" y="624125"/>
                </a:cubicBezTo>
                <a:lnTo>
                  <a:pt x="287531" y="624125"/>
                </a:lnTo>
                <a:cubicBezTo>
                  <a:pt x="285090" y="625882"/>
                  <a:pt x="282162" y="626830"/>
                  <a:pt x="279154" y="626837"/>
                </a:cubicBezTo>
                <a:cubicBezTo>
                  <a:pt x="266985" y="626693"/>
                  <a:pt x="254791" y="626837"/>
                  <a:pt x="242622" y="626837"/>
                </a:cubicBezTo>
                <a:cubicBezTo>
                  <a:pt x="241546" y="626967"/>
                  <a:pt x="240455" y="626852"/>
                  <a:pt x="239430" y="626501"/>
                </a:cubicBezTo>
                <a:cubicBezTo>
                  <a:pt x="242413" y="625217"/>
                  <a:pt x="245579" y="624415"/>
                  <a:pt x="248815" y="624125"/>
                </a:cubicBezTo>
                <a:close/>
                <a:moveTo>
                  <a:pt x="199489" y="410955"/>
                </a:moveTo>
                <a:cubicBezTo>
                  <a:pt x="199489" y="404018"/>
                  <a:pt x="199489" y="397105"/>
                  <a:pt x="199489" y="390168"/>
                </a:cubicBezTo>
                <a:cubicBezTo>
                  <a:pt x="199489" y="388152"/>
                  <a:pt x="199489" y="388128"/>
                  <a:pt x="201505" y="388128"/>
                </a:cubicBezTo>
                <a:lnTo>
                  <a:pt x="243102" y="388128"/>
                </a:lnTo>
                <a:cubicBezTo>
                  <a:pt x="244998" y="388128"/>
                  <a:pt x="245046" y="388128"/>
                  <a:pt x="245046" y="390024"/>
                </a:cubicBezTo>
                <a:cubicBezTo>
                  <a:pt x="245046" y="403977"/>
                  <a:pt x="245046" y="417932"/>
                  <a:pt x="245046" y="431885"/>
                </a:cubicBezTo>
                <a:cubicBezTo>
                  <a:pt x="245046" y="433734"/>
                  <a:pt x="245046" y="433782"/>
                  <a:pt x="243126" y="433782"/>
                </a:cubicBezTo>
                <a:cubicBezTo>
                  <a:pt x="229180" y="433782"/>
                  <a:pt x="215211" y="433782"/>
                  <a:pt x="201265" y="433782"/>
                </a:cubicBezTo>
                <a:cubicBezTo>
                  <a:pt x="199897" y="433782"/>
                  <a:pt x="199441" y="433373"/>
                  <a:pt x="199465" y="432005"/>
                </a:cubicBezTo>
                <a:cubicBezTo>
                  <a:pt x="199513" y="424996"/>
                  <a:pt x="199489" y="417988"/>
                  <a:pt x="199489" y="410955"/>
                </a:cubicBezTo>
                <a:close/>
                <a:moveTo>
                  <a:pt x="245094" y="289860"/>
                </a:moveTo>
                <a:cubicBezTo>
                  <a:pt x="245094" y="292116"/>
                  <a:pt x="245094" y="292116"/>
                  <a:pt x="242694" y="292116"/>
                </a:cubicBezTo>
                <a:lnTo>
                  <a:pt x="201697" y="292116"/>
                </a:lnTo>
                <a:cubicBezTo>
                  <a:pt x="199513" y="292116"/>
                  <a:pt x="199489" y="292116"/>
                  <a:pt x="199489" y="290028"/>
                </a:cubicBezTo>
                <a:lnTo>
                  <a:pt x="199489" y="248743"/>
                </a:lnTo>
                <a:cubicBezTo>
                  <a:pt x="199489" y="246606"/>
                  <a:pt x="199489" y="246558"/>
                  <a:pt x="201649" y="246558"/>
                </a:cubicBezTo>
                <a:lnTo>
                  <a:pt x="242694" y="246558"/>
                </a:lnTo>
                <a:cubicBezTo>
                  <a:pt x="245094" y="246558"/>
                  <a:pt x="245094" y="246558"/>
                  <a:pt x="245094" y="248815"/>
                </a:cubicBezTo>
                <a:cubicBezTo>
                  <a:pt x="245077" y="262496"/>
                  <a:pt x="245063" y="276171"/>
                  <a:pt x="245046" y="289836"/>
                </a:cubicBezTo>
                <a:close/>
                <a:moveTo>
                  <a:pt x="245094" y="337218"/>
                </a:moveTo>
                <a:cubicBezTo>
                  <a:pt x="245094" y="339450"/>
                  <a:pt x="245094" y="339450"/>
                  <a:pt x="242694" y="339474"/>
                </a:cubicBezTo>
                <a:lnTo>
                  <a:pt x="201889" y="339474"/>
                </a:lnTo>
                <a:cubicBezTo>
                  <a:pt x="199489" y="339474"/>
                  <a:pt x="199489" y="339474"/>
                  <a:pt x="199489" y="337266"/>
                </a:cubicBezTo>
                <a:lnTo>
                  <a:pt x="199489" y="295933"/>
                </a:lnTo>
                <a:cubicBezTo>
                  <a:pt x="199489" y="293748"/>
                  <a:pt x="199489" y="293724"/>
                  <a:pt x="201577" y="293724"/>
                </a:cubicBezTo>
                <a:cubicBezTo>
                  <a:pt x="215355" y="293724"/>
                  <a:pt x="229132" y="293724"/>
                  <a:pt x="242910" y="293724"/>
                </a:cubicBezTo>
                <a:cubicBezTo>
                  <a:pt x="245022" y="293724"/>
                  <a:pt x="245046" y="293724"/>
                  <a:pt x="245046" y="295885"/>
                </a:cubicBezTo>
                <a:cubicBezTo>
                  <a:pt x="245063" y="309662"/>
                  <a:pt x="245063" y="323440"/>
                  <a:pt x="245046" y="337218"/>
                </a:cubicBezTo>
                <a:close/>
                <a:moveTo>
                  <a:pt x="201721" y="341058"/>
                </a:moveTo>
                <a:lnTo>
                  <a:pt x="243030" y="341058"/>
                </a:lnTo>
                <a:cubicBezTo>
                  <a:pt x="245214" y="341058"/>
                  <a:pt x="245118" y="341058"/>
                  <a:pt x="245118" y="343266"/>
                </a:cubicBezTo>
                <a:cubicBezTo>
                  <a:pt x="245118" y="350114"/>
                  <a:pt x="245118" y="356955"/>
                  <a:pt x="245118" y="363789"/>
                </a:cubicBezTo>
                <a:cubicBezTo>
                  <a:pt x="245118" y="370623"/>
                  <a:pt x="245118" y="377454"/>
                  <a:pt x="245118" y="384287"/>
                </a:cubicBezTo>
                <a:cubicBezTo>
                  <a:pt x="245118" y="386688"/>
                  <a:pt x="245238" y="386544"/>
                  <a:pt x="243054" y="386544"/>
                </a:cubicBezTo>
                <a:lnTo>
                  <a:pt x="201433" y="386544"/>
                </a:lnTo>
                <a:cubicBezTo>
                  <a:pt x="199513" y="386544"/>
                  <a:pt x="199489" y="386544"/>
                  <a:pt x="199489" y="384479"/>
                </a:cubicBezTo>
                <a:lnTo>
                  <a:pt x="199489" y="343146"/>
                </a:lnTo>
                <a:cubicBezTo>
                  <a:pt x="199489" y="341082"/>
                  <a:pt x="199513" y="341058"/>
                  <a:pt x="201673" y="341058"/>
                </a:cubicBezTo>
                <a:close/>
                <a:moveTo>
                  <a:pt x="245094" y="242862"/>
                </a:moveTo>
                <a:cubicBezTo>
                  <a:pt x="245094" y="244902"/>
                  <a:pt x="245094" y="244950"/>
                  <a:pt x="243102" y="244950"/>
                </a:cubicBezTo>
                <a:cubicBezTo>
                  <a:pt x="229228" y="244950"/>
                  <a:pt x="215355" y="244950"/>
                  <a:pt x="201481" y="244950"/>
                </a:cubicBezTo>
                <a:cubicBezTo>
                  <a:pt x="199561" y="244950"/>
                  <a:pt x="199537" y="244950"/>
                  <a:pt x="199537" y="242862"/>
                </a:cubicBezTo>
                <a:lnTo>
                  <a:pt x="199537" y="201505"/>
                </a:lnTo>
                <a:cubicBezTo>
                  <a:pt x="199537" y="199345"/>
                  <a:pt x="199537" y="199321"/>
                  <a:pt x="201649" y="199321"/>
                </a:cubicBezTo>
                <a:cubicBezTo>
                  <a:pt x="209378" y="199321"/>
                  <a:pt x="217107" y="199321"/>
                  <a:pt x="224836" y="199321"/>
                </a:cubicBezTo>
                <a:cubicBezTo>
                  <a:pt x="230788" y="199321"/>
                  <a:pt x="236837" y="199321"/>
                  <a:pt x="242742" y="199321"/>
                </a:cubicBezTo>
                <a:cubicBezTo>
                  <a:pt x="245310" y="199321"/>
                  <a:pt x="245142" y="199081"/>
                  <a:pt x="245142" y="201721"/>
                </a:cubicBezTo>
                <a:cubicBezTo>
                  <a:pt x="245142" y="208490"/>
                  <a:pt x="245142" y="215235"/>
                  <a:pt x="245142" y="222003"/>
                </a:cubicBezTo>
                <a:cubicBezTo>
                  <a:pt x="245142" y="228772"/>
                  <a:pt x="245070" y="235925"/>
                  <a:pt x="245046" y="242862"/>
                </a:cubicBezTo>
                <a:close/>
                <a:moveTo>
                  <a:pt x="245094" y="195600"/>
                </a:moveTo>
                <a:cubicBezTo>
                  <a:pt x="245094" y="197688"/>
                  <a:pt x="245094" y="197712"/>
                  <a:pt x="242862" y="197712"/>
                </a:cubicBezTo>
                <a:lnTo>
                  <a:pt x="201745" y="197712"/>
                </a:lnTo>
                <a:cubicBezTo>
                  <a:pt x="199537" y="197712"/>
                  <a:pt x="199489" y="197712"/>
                  <a:pt x="199489" y="195648"/>
                </a:cubicBezTo>
                <a:lnTo>
                  <a:pt x="199489" y="154051"/>
                </a:lnTo>
                <a:cubicBezTo>
                  <a:pt x="199489" y="152107"/>
                  <a:pt x="199489" y="152059"/>
                  <a:pt x="201553" y="152059"/>
                </a:cubicBezTo>
                <a:lnTo>
                  <a:pt x="242886" y="152059"/>
                </a:lnTo>
                <a:cubicBezTo>
                  <a:pt x="245022" y="152059"/>
                  <a:pt x="245046" y="152059"/>
                  <a:pt x="245046" y="154267"/>
                </a:cubicBezTo>
                <a:cubicBezTo>
                  <a:pt x="245063" y="168045"/>
                  <a:pt x="245063" y="181822"/>
                  <a:pt x="245046" y="195600"/>
                </a:cubicBezTo>
                <a:close/>
                <a:moveTo>
                  <a:pt x="245094" y="478667"/>
                </a:moveTo>
                <a:cubicBezTo>
                  <a:pt x="245094" y="481067"/>
                  <a:pt x="245094" y="481067"/>
                  <a:pt x="242838" y="481067"/>
                </a:cubicBezTo>
                <a:lnTo>
                  <a:pt x="201697" y="481067"/>
                </a:lnTo>
                <a:cubicBezTo>
                  <a:pt x="199513" y="481067"/>
                  <a:pt x="199489" y="481067"/>
                  <a:pt x="199489" y="478667"/>
                </a:cubicBezTo>
                <a:lnTo>
                  <a:pt x="199489" y="437550"/>
                </a:lnTo>
                <a:cubicBezTo>
                  <a:pt x="199489" y="435414"/>
                  <a:pt x="199489" y="435390"/>
                  <a:pt x="201601" y="435366"/>
                </a:cubicBezTo>
                <a:lnTo>
                  <a:pt x="242694" y="435366"/>
                </a:lnTo>
                <a:cubicBezTo>
                  <a:pt x="245094" y="435366"/>
                  <a:pt x="245094" y="435150"/>
                  <a:pt x="245094" y="437550"/>
                </a:cubicBezTo>
                <a:cubicBezTo>
                  <a:pt x="245077" y="451263"/>
                  <a:pt x="245063" y="464969"/>
                  <a:pt x="245046" y="478667"/>
                </a:cubicBezTo>
                <a:close/>
                <a:moveTo>
                  <a:pt x="199489" y="484716"/>
                </a:moveTo>
                <a:cubicBezTo>
                  <a:pt x="199489" y="482676"/>
                  <a:pt x="199489" y="482628"/>
                  <a:pt x="201457" y="482628"/>
                </a:cubicBezTo>
                <a:lnTo>
                  <a:pt x="243030" y="482628"/>
                </a:lnTo>
                <a:cubicBezTo>
                  <a:pt x="244998" y="482628"/>
                  <a:pt x="245046" y="482628"/>
                  <a:pt x="245046" y="484668"/>
                </a:cubicBezTo>
                <a:cubicBezTo>
                  <a:pt x="245046" y="498542"/>
                  <a:pt x="245046" y="512398"/>
                  <a:pt x="245046" y="526241"/>
                </a:cubicBezTo>
                <a:cubicBezTo>
                  <a:pt x="245046" y="528161"/>
                  <a:pt x="245046" y="528185"/>
                  <a:pt x="242934" y="528185"/>
                </a:cubicBezTo>
                <a:lnTo>
                  <a:pt x="201625" y="528185"/>
                </a:lnTo>
                <a:cubicBezTo>
                  <a:pt x="199513" y="528185"/>
                  <a:pt x="199489" y="528185"/>
                  <a:pt x="199489" y="526025"/>
                </a:cubicBezTo>
                <a:close/>
                <a:moveTo>
                  <a:pt x="199489" y="531858"/>
                </a:moveTo>
                <a:cubicBezTo>
                  <a:pt x="199489" y="529817"/>
                  <a:pt x="199489" y="529793"/>
                  <a:pt x="201457" y="529769"/>
                </a:cubicBezTo>
                <a:lnTo>
                  <a:pt x="243030" y="529769"/>
                </a:lnTo>
                <a:cubicBezTo>
                  <a:pt x="244998" y="529769"/>
                  <a:pt x="245046" y="529769"/>
                  <a:pt x="245046" y="531810"/>
                </a:cubicBezTo>
                <a:cubicBezTo>
                  <a:pt x="245046" y="545587"/>
                  <a:pt x="245046" y="559358"/>
                  <a:pt x="245046" y="573119"/>
                </a:cubicBezTo>
                <a:cubicBezTo>
                  <a:pt x="245046" y="575327"/>
                  <a:pt x="245046" y="575351"/>
                  <a:pt x="242646" y="575351"/>
                </a:cubicBezTo>
                <a:lnTo>
                  <a:pt x="201625" y="575351"/>
                </a:lnTo>
                <a:cubicBezTo>
                  <a:pt x="199513" y="575351"/>
                  <a:pt x="199489" y="575351"/>
                  <a:pt x="199489" y="573143"/>
                </a:cubicBezTo>
                <a:close/>
                <a:moveTo>
                  <a:pt x="199489" y="599714"/>
                </a:moveTo>
                <a:cubicBezTo>
                  <a:pt x="199489" y="592777"/>
                  <a:pt x="199489" y="585840"/>
                  <a:pt x="199489" y="578903"/>
                </a:cubicBezTo>
                <a:cubicBezTo>
                  <a:pt x="199489" y="577007"/>
                  <a:pt x="199489" y="576959"/>
                  <a:pt x="201337" y="576935"/>
                </a:cubicBezTo>
                <a:lnTo>
                  <a:pt x="243222" y="576935"/>
                </a:lnTo>
                <a:cubicBezTo>
                  <a:pt x="244998" y="576935"/>
                  <a:pt x="245046" y="576935"/>
                  <a:pt x="245046" y="578927"/>
                </a:cubicBezTo>
                <a:cubicBezTo>
                  <a:pt x="245046" y="592897"/>
                  <a:pt x="245046" y="606867"/>
                  <a:pt x="245046" y="620813"/>
                </a:cubicBezTo>
                <a:cubicBezTo>
                  <a:pt x="245046" y="622133"/>
                  <a:pt x="244734" y="622637"/>
                  <a:pt x="243294" y="622637"/>
                </a:cubicBezTo>
                <a:cubicBezTo>
                  <a:pt x="229244" y="622637"/>
                  <a:pt x="215194" y="622637"/>
                  <a:pt x="201145" y="622637"/>
                </a:cubicBezTo>
                <a:cubicBezTo>
                  <a:pt x="199705" y="622637"/>
                  <a:pt x="199417" y="622109"/>
                  <a:pt x="199441" y="620813"/>
                </a:cubicBezTo>
                <a:cubicBezTo>
                  <a:pt x="199513" y="613876"/>
                  <a:pt x="199489" y="606675"/>
                  <a:pt x="199489" y="599714"/>
                </a:cubicBezTo>
                <a:close/>
                <a:moveTo>
                  <a:pt x="199489" y="12434"/>
                </a:moveTo>
                <a:cubicBezTo>
                  <a:pt x="199489" y="10561"/>
                  <a:pt x="199489" y="10513"/>
                  <a:pt x="201337" y="10513"/>
                </a:cubicBezTo>
                <a:lnTo>
                  <a:pt x="243174" y="10513"/>
                </a:lnTo>
                <a:cubicBezTo>
                  <a:pt x="244998" y="10513"/>
                  <a:pt x="245046" y="10513"/>
                  <a:pt x="245046" y="12458"/>
                </a:cubicBezTo>
                <a:cubicBezTo>
                  <a:pt x="245046" y="19370"/>
                  <a:pt x="245046" y="26307"/>
                  <a:pt x="245046" y="33244"/>
                </a:cubicBezTo>
                <a:cubicBezTo>
                  <a:pt x="245046" y="40181"/>
                  <a:pt x="245046" y="47094"/>
                  <a:pt x="245046" y="54031"/>
                </a:cubicBezTo>
                <a:cubicBezTo>
                  <a:pt x="245046" y="56023"/>
                  <a:pt x="245046" y="56071"/>
                  <a:pt x="243030" y="56071"/>
                </a:cubicBezTo>
                <a:lnTo>
                  <a:pt x="201481" y="56071"/>
                </a:lnTo>
                <a:cubicBezTo>
                  <a:pt x="199513" y="56071"/>
                  <a:pt x="199489" y="56071"/>
                  <a:pt x="199489" y="54007"/>
                </a:cubicBezTo>
                <a:close/>
                <a:moveTo>
                  <a:pt x="199489" y="59599"/>
                </a:moveTo>
                <a:cubicBezTo>
                  <a:pt x="199489" y="57703"/>
                  <a:pt x="199489" y="57655"/>
                  <a:pt x="201337" y="57655"/>
                </a:cubicBezTo>
                <a:lnTo>
                  <a:pt x="243174" y="57655"/>
                </a:lnTo>
                <a:cubicBezTo>
                  <a:pt x="244998" y="57655"/>
                  <a:pt x="245046" y="57655"/>
                  <a:pt x="245046" y="59575"/>
                </a:cubicBezTo>
                <a:cubicBezTo>
                  <a:pt x="245046" y="73545"/>
                  <a:pt x="245046" y="87499"/>
                  <a:pt x="245046" y="101437"/>
                </a:cubicBezTo>
                <a:cubicBezTo>
                  <a:pt x="245046" y="103357"/>
                  <a:pt x="245046" y="103405"/>
                  <a:pt x="243198" y="103405"/>
                </a:cubicBezTo>
                <a:lnTo>
                  <a:pt x="201337" y="103405"/>
                </a:lnTo>
                <a:cubicBezTo>
                  <a:pt x="199537" y="103405"/>
                  <a:pt x="199489" y="103405"/>
                  <a:pt x="199489" y="101461"/>
                </a:cubicBezTo>
                <a:cubicBezTo>
                  <a:pt x="199489" y="94428"/>
                  <a:pt x="199489" y="87419"/>
                  <a:pt x="199489" y="80386"/>
                </a:cubicBezTo>
                <a:cubicBezTo>
                  <a:pt x="199489" y="73353"/>
                  <a:pt x="199465" y="66608"/>
                  <a:pt x="199489" y="59599"/>
                </a:cubicBezTo>
                <a:close/>
                <a:moveTo>
                  <a:pt x="201217" y="105013"/>
                </a:moveTo>
                <a:cubicBezTo>
                  <a:pt x="215266" y="105013"/>
                  <a:pt x="229300" y="105013"/>
                  <a:pt x="243318" y="105013"/>
                </a:cubicBezTo>
                <a:cubicBezTo>
                  <a:pt x="244710" y="105013"/>
                  <a:pt x="245094" y="105445"/>
                  <a:pt x="245070" y="106789"/>
                </a:cubicBezTo>
                <a:cubicBezTo>
                  <a:pt x="245070" y="120735"/>
                  <a:pt x="245070" y="134681"/>
                  <a:pt x="245070" y="148626"/>
                </a:cubicBezTo>
                <a:cubicBezTo>
                  <a:pt x="245070" y="150475"/>
                  <a:pt x="245070" y="150523"/>
                  <a:pt x="243222" y="150523"/>
                </a:cubicBezTo>
                <a:cubicBezTo>
                  <a:pt x="236189" y="150523"/>
                  <a:pt x="229180" y="150523"/>
                  <a:pt x="222171" y="150523"/>
                </a:cubicBezTo>
                <a:cubicBezTo>
                  <a:pt x="215163" y="150523"/>
                  <a:pt x="208298" y="150523"/>
                  <a:pt x="201385" y="150523"/>
                </a:cubicBezTo>
                <a:cubicBezTo>
                  <a:pt x="199561" y="150523"/>
                  <a:pt x="199513" y="150523"/>
                  <a:pt x="199513" y="148626"/>
                </a:cubicBezTo>
                <a:cubicBezTo>
                  <a:pt x="199513" y="134681"/>
                  <a:pt x="199513" y="120735"/>
                  <a:pt x="199513" y="106813"/>
                </a:cubicBezTo>
                <a:cubicBezTo>
                  <a:pt x="199441" y="105397"/>
                  <a:pt x="199849" y="105013"/>
                  <a:pt x="201217" y="105013"/>
                </a:cubicBezTo>
                <a:close/>
                <a:moveTo>
                  <a:pt x="200929" y="624197"/>
                </a:moveTo>
                <a:cubicBezTo>
                  <a:pt x="212930" y="624197"/>
                  <a:pt x="225124" y="624197"/>
                  <a:pt x="237221" y="624197"/>
                </a:cubicBezTo>
                <a:lnTo>
                  <a:pt x="239310" y="624197"/>
                </a:lnTo>
                <a:cubicBezTo>
                  <a:pt x="236316" y="625908"/>
                  <a:pt x="232940" y="626842"/>
                  <a:pt x="229492" y="626909"/>
                </a:cubicBezTo>
                <a:cubicBezTo>
                  <a:pt x="217755" y="626741"/>
                  <a:pt x="205993" y="626909"/>
                  <a:pt x="194256" y="626909"/>
                </a:cubicBezTo>
                <a:cubicBezTo>
                  <a:pt x="193186" y="627044"/>
                  <a:pt x="192100" y="626921"/>
                  <a:pt x="191088" y="626549"/>
                </a:cubicBezTo>
                <a:cubicBezTo>
                  <a:pt x="194251" y="625330"/>
                  <a:pt x="197559" y="624523"/>
                  <a:pt x="200929" y="624149"/>
                </a:cubicBezTo>
                <a:close/>
                <a:moveTo>
                  <a:pt x="154699" y="435366"/>
                </a:moveTo>
                <a:lnTo>
                  <a:pt x="195792" y="435366"/>
                </a:lnTo>
                <a:cubicBezTo>
                  <a:pt x="197880" y="435366"/>
                  <a:pt x="197904" y="435366"/>
                  <a:pt x="197904" y="437550"/>
                </a:cubicBezTo>
                <a:lnTo>
                  <a:pt x="197904" y="478643"/>
                </a:lnTo>
                <a:cubicBezTo>
                  <a:pt x="197904" y="481043"/>
                  <a:pt x="197904" y="481043"/>
                  <a:pt x="195696" y="481043"/>
                </a:cubicBezTo>
                <a:lnTo>
                  <a:pt x="154579" y="481043"/>
                </a:lnTo>
                <a:cubicBezTo>
                  <a:pt x="152347" y="481043"/>
                  <a:pt x="152323" y="481043"/>
                  <a:pt x="152323" y="478643"/>
                </a:cubicBezTo>
                <a:lnTo>
                  <a:pt x="152323" y="437574"/>
                </a:lnTo>
                <a:cubicBezTo>
                  <a:pt x="152323" y="435150"/>
                  <a:pt x="152227" y="435366"/>
                  <a:pt x="154699" y="435366"/>
                </a:cubicBezTo>
                <a:close/>
                <a:moveTo>
                  <a:pt x="152299" y="484500"/>
                </a:moveTo>
                <a:cubicBezTo>
                  <a:pt x="152299" y="482676"/>
                  <a:pt x="152299" y="482628"/>
                  <a:pt x="154243" y="482628"/>
                </a:cubicBezTo>
                <a:lnTo>
                  <a:pt x="195840" y="482628"/>
                </a:lnTo>
                <a:cubicBezTo>
                  <a:pt x="197856" y="482628"/>
                  <a:pt x="197904" y="482628"/>
                  <a:pt x="197904" y="484644"/>
                </a:cubicBezTo>
                <a:lnTo>
                  <a:pt x="197904" y="526193"/>
                </a:lnTo>
                <a:cubicBezTo>
                  <a:pt x="197904" y="528161"/>
                  <a:pt x="197904" y="528185"/>
                  <a:pt x="195840" y="528185"/>
                </a:cubicBezTo>
                <a:lnTo>
                  <a:pt x="154267" y="528185"/>
                </a:lnTo>
                <a:cubicBezTo>
                  <a:pt x="152395" y="528185"/>
                  <a:pt x="152347" y="528185"/>
                  <a:pt x="152347" y="526337"/>
                </a:cubicBezTo>
                <a:cubicBezTo>
                  <a:pt x="152331" y="512398"/>
                  <a:pt x="152331" y="498453"/>
                  <a:pt x="152347" y="484500"/>
                </a:cubicBezTo>
                <a:close/>
                <a:moveTo>
                  <a:pt x="152299" y="531882"/>
                </a:moveTo>
                <a:cubicBezTo>
                  <a:pt x="152299" y="529793"/>
                  <a:pt x="152299" y="529793"/>
                  <a:pt x="154531" y="529769"/>
                </a:cubicBezTo>
                <a:lnTo>
                  <a:pt x="195816" y="529769"/>
                </a:lnTo>
                <a:cubicBezTo>
                  <a:pt x="197832" y="529769"/>
                  <a:pt x="197880" y="529769"/>
                  <a:pt x="197880" y="531762"/>
                </a:cubicBezTo>
                <a:lnTo>
                  <a:pt x="197880" y="573335"/>
                </a:lnTo>
                <a:cubicBezTo>
                  <a:pt x="197880" y="575303"/>
                  <a:pt x="197880" y="575327"/>
                  <a:pt x="195816" y="575351"/>
                </a:cubicBezTo>
                <a:lnTo>
                  <a:pt x="154531" y="575351"/>
                </a:lnTo>
                <a:cubicBezTo>
                  <a:pt x="152371" y="575351"/>
                  <a:pt x="152347" y="575351"/>
                  <a:pt x="152323" y="573191"/>
                </a:cubicBezTo>
                <a:close/>
                <a:moveTo>
                  <a:pt x="152299" y="579047"/>
                </a:moveTo>
                <a:cubicBezTo>
                  <a:pt x="152299" y="576983"/>
                  <a:pt x="152299" y="576935"/>
                  <a:pt x="154555" y="576935"/>
                </a:cubicBezTo>
                <a:lnTo>
                  <a:pt x="195672" y="576935"/>
                </a:lnTo>
                <a:cubicBezTo>
                  <a:pt x="197880" y="576935"/>
                  <a:pt x="197904" y="576935"/>
                  <a:pt x="197904" y="579336"/>
                </a:cubicBezTo>
                <a:lnTo>
                  <a:pt x="197904" y="620141"/>
                </a:lnTo>
                <a:cubicBezTo>
                  <a:pt x="197904" y="622661"/>
                  <a:pt x="198216" y="622541"/>
                  <a:pt x="195504" y="622541"/>
                </a:cubicBezTo>
                <a:lnTo>
                  <a:pt x="154435" y="622541"/>
                </a:lnTo>
                <a:cubicBezTo>
                  <a:pt x="152371" y="622541"/>
                  <a:pt x="152323" y="622685"/>
                  <a:pt x="152323" y="620621"/>
                </a:cubicBezTo>
                <a:close/>
                <a:moveTo>
                  <a:pt x="197904" y="106717"/>
                </a:moveTo>
                <a:cubicBezTo>
                  <a:pt x="197904" y="120735"/>
                  <a:pt x="197904" y="134761"/>
                  <a:pt x="197904" y="148794"/>
                </a:cubicBezTo>
                <a:cubicBezTo>
                  <a:pt x="197904" y="150307"/>
                  <a:pt x="197304" y="150499"/>
                  <a:pt x="196056" y="150499"/>
                </a:cubicBezTo>
                <a:cubicBezTo>
                  <a:pt x="189047" y="150499"/>
                  <a:pt x="182014" y="150499"/>
                  <a:pt x="175006" y="150499"/>
                </a:cubicBezTo>
                <a:cubicBezTo>
                  <a:pt x="167997" y="150499"/>
                  <a:pt x="161156" y="150499"/>
                  <a:pt x="154219" y="150499"/>
                </a:cubicBezTo>
                <a:cubicBezTo>
                  <a:pt x="152347" y="150499"/>
                  <a:pt x="152323" y="150499"/>
                  <a:pt x="152323" y="148650"/>
                </a:cubicBezTo>
                <a:cubicBezTo>
                  <a:pt x="152323" y="134705"/>
                  <a:pt x="152323" y="120759"/>
                  <a:pt x="152323" y="106813"/>
                </a:cubicBezTo>
                <a:cubicBezTo>
                  <a:pt x="152323" y="105565"/>
                  <a:pt x="152563" y="104965"/>
                  <a:pt x="154051" y="104989"/>
                </a:cubicBezTo>
                <a:cubicBezTo>
                  <a:pt x="168069" y="104989"/>
                  <a:pt x="182103" y="104989"/>
                  <a:pt x="196152" y="104989"/>
                </a:cubicBezTo>
                <a:cubicBezTo>
                  <a:pt x="197424" y="105013"/>
                  <a:pt x="197928" y="105253"/>
                  <a:pt x="197928" y="106717"/>
                </a:cubicBezTo>
                <a:close/>
                <a:moveTo>
                  <a:pt x="154699" y="199321"/>
                </a:moveTo>
                <a:cubicBezTo>
                  <a:pt x="161540" y="199321"/>
                  <a:pt x="168381" y="199321"/>
                  <a:pt x="175246" y="199321"/>
                </a:cubicBezTo>
                <a:cubicBezTo>
                  <a:pt x="182110" y="199321"/>
                  <a:pt x="188951" y="199321"/>
                  <a:pt x="195792" y="199321"/>
                </a:cubicBezTo>
                <a:cubicBezTo>
                  <a:pt x="197880" y="199321"/>
                  <a:pt x="197904" y="199321"/>
                  <a:pt x="197904" y="201481"/>
                </a:cubicBezTo>
                <a:lnTo>
                  <a:pt x="197904" y="242862"/>
                </a:lnTo>
                <a:cubicBezTo>
                  <a:pt x="197904" y="244926"/>
                  <a:pt x="197904" y="244974"/>
                  <a:pt x="195696" y="244974"/>
                </a:cubicBezTo>
                <a:lnTo>
                  <a:pt x="154579" y="244974"/>
                </a:lnTo>
                <a:cubicBezTo>
                  <a:pt x="152347" y="244974"/>
                  <a:pt x="152323" y="244974"/>
                  <a:pt x="152323" y="242574"/>
                </a:cubicBezTo>
                <a:lnTo>
                  <a:pt x="152323" y="201505"/>
                </a:lnTo>
                <a:cubicBezTo>
                  <a:pt x="152323" y="199105"/>
                  <a:pt x="152227" y="199321"/>
                  <a:pt x="154699" y="199321"/>
                </a:cubicBezTo>
                <a:close/>
                <a:moveTo>
                  <a:pt x="197904" y="195600"/>
                </a:moveTo>
                <a:cubicBezTo>
                  <a:pt x="197904" y="197688"/>
                  <a:pt x="197904" y="197712"/>
                  <a:pt x="195696" y="197712"/>
                </a:cubicBezTo>
                <a:lnTo>
                  <a:pt x="154627" y="197712"/>
                </a:lnTo>
                <a:cubicBezTo>
                  <a:pt x="152371" y="197712"/>
                  <a:pt x="152227" y="197712"/>
                  <a:pt x="152227" y="195312"/>
                </a:cubicBezTo>
                <a:lnTo>
                  <a:pt x="152227" y="154315"/>
                </a:lnTo>
                <a:cubicBezTo>
                  <a:pt x="152227" y="152083"/>
                  <a:pt x="152227" y="152059"/>
                  <a:pt x="154627" y="152059"/>
                </a:cubicBezTo>
                <a:lnTo>
                  <a:pt x="195432" y="152059"/>
                </a:lnTo>
                <a:cubicBezTo>
                  <a:pt x="197832" y="152059"/>
                  <a:pt x="197832" y="152059"/>
                  <a:pt x="197832" y="154267"/>
                </a:cubicBezTo>
                <a:close/>
                <a:moveTo>
                  <a:pt x="197904" y="337218"/>
                </a:moveTo>
                <a:cubicBezTo>
                  <a:pt x="197904" y="339330"/>
                  <a:pt x="197904" y="339354"/>
                  <a:pt x="195720" y="339378"/>
                </a:cubicBezTo>
                <a:lnTo>
                  <a:pt x="154651" y="339378"/>
                </a:lnTo>
                <a:cubicBezTo>
                  <a:pt x="152371" y="339378"/>
                  <a:pt x="152251" y="339378"/>
                  <a:pt x="152251" y="336978"/>
                </a:cubicBezTo>
                <a:lnTo>
                  <a:pt x="152251" y="295837"/>
                </a:lnTo>
                <a:cubicBezTo>
                  <a:pt x="152251" y="293748"/>
                  <a:pt x="152251" y="293724"/>
                  <a:pt x="154459" y="293724"/>
                </a:cubicBezTo>
                <a:cubicBezTo>
                  <a:pt x="168165" y="293724"/>
                  <a:pt x="181846" y="293724"/>
                  <a:pt x="195528" y="293724"/>
                </a:cubicBezTo>
                <a:cubicBezTo>
                  <a:pt x="197928" y="293724"/>
                  <a:pt x="197928" y="293580"/>
                  <a:pt x="197928" y="296005"/>
                </a:cubicBezTo>
                <a:lnTo>
                  <a:pt x="197928" y="337314"/>
                </a:lnTo>
                <a:close/>
                <a:moveTo>
                  <a:pt x="152299" y="342762"/>
                </a:moveTo>
                <a:cubicBezTo>
                  <a:pt x="152299" y="340986"/>
                  <a:pt x="152299" y="340962"/>
                  <a:pt x="154243" y="340962"/>
                </a:cubicBezTo>
                <a:lnTo>
                  <a:pt x="195840" y="340962"/>
                </a:lnTo>
                <a:cubicBezTo>
                  <a:pt x="197880" y="340962"/>
                  <a:pt x="197904" y="340962"/>
                  <a:pt x="197904" y="343194"/>
                </a:cubicBezTo>
                <a:lnTo>
                  <a:pt x="197904" y="384503"/>
                </a:lnTo>
                <a:cubicBezTo>
                  <a:pt x="197904" y="386376"/>
                  <a:pt x="197904" y="386424"/>
                  <a:pt x="196080" y="386424"/>
                </a:cubicBezTo>
                <a:lnTo>
                  <a:pt x="154243" y="386424"/>
                </a:lnTo>
                <a:cubicBezTo>
                  <a:pt x="152371" y="386424"/>
                  <a:pt x="152347" y="386424"/>
                  <a:pt x="152347" y="384599"/>
                </a:cubicBezTo>
                <a:cubicBezTo>
                  <a:pt x="152331" y="370726"/>
                  <a:pt x="152331" y="356811"/>
                  <a:pt x="152347" y="342858"/>
                </a:cubicBezTo>
                <a:close/>
                <a:moveTo>
                  <a:pt x="197904" y="269193"/>
                </a:moveTo>
                <a:lnTo>
                  <a:pt x="197904" y="289956"/>
                </a:lnTo>
                <a:cubicBezTo>
                  <a:pt x="197904" y="291996"/>
                  <a:pt x="197904" y="292020"/>
                  <a:pt x="195912" y="292020"/>
                </a:cubicBezTo>
                <a:lnTo>
                  <a:pt x="154363" y="292020"/>
                </a:lnTo>
                <a:cubicBezTo>
                  <a:pt x="152371" y="292020"/>
                  <a:pt x="152347" y="292020"/>
                  <a:pt x="152347" y="289980"/>
                </a:cubicBezTo>
                <a:cubicBezTo>
                  <a:pt x="152347" y="276123"/>
                  <a:pt x="152347" y="262273"/>
                  <a:pt x="152347" y="248431"/>
                </a:cubicBezTo>
                <a:cubicBezTo>
                  <a:pt x="152347" y="246534"/>
                  <a:pt x="152347" y="246486"/>
                  <a:pt x="154195" y="246462"/>
                </a:cubicBezTo>
                <a:lnTo>
                  <a:pt x="196032" y="246462"/>
                </a:lnTo>
                <a:cubicBezTo>
                  <a:pt x="197856" y="246462"/>
                  <a:pt x="197880" y="246462"/>
                  <a:pt x="197904" y="248407"/>
                </a:cubicBezTo>
                <a:close/>
                <a:moveTo>
                  <a:pt x="152299" y="12362"/>
                </a:moveTo>
                <a:cubicBezTo>
                  <a:pt x="152299" y="10537"/>
                  <a:pt x="152299" y="10489"/>
                  <a:pt x="154219" y="10489"/>
                </a:cubicBezTo>
                <a:lnTo>
                  <a:pt x="195840" y="10489"/>
                </a:lnTo>
                <a:cubicBezTo>
                  <a:pt x="197856" y="10489"/>
                  <a:pt x="197904" y="10489"/>
                  <a:pt x="197904" y="12482"/>
                </a:cubicBezTo>
                <a:lnTo>
                  <a:pt x="197904" y="54079"/>
                </a:lnTo>
                <a:cubicBezTo>
                  <a:pt x="197904" y="56023"/>
                  <a:pt x="197904" y="56071"/>
                  <a:pt x="195840" y="56071"/>
                </a:cubicBezTo>
                <a:lnTo>
                  <a:pt x="154267" y="56071"/>
                </a:lnTo>
                <a:cubicBezTo>
                  <a:pt x="152395" y="56071"/>
                  <a:pt x="152347" y="56071"/>
                  <a:pt x="152347" y="54223"/>
                </a:cubicBezTo>
                <a:cubicBezTo>
                  <a:pt x="152331" y="40285"/>
                  <a:pt x="152331" y="26339"/>
                  <a:pt x="152347" y="12386"/>
                </a:cubicBezTo>
                <a:close/>
                <a:moveTo>
                  <a:pt x="154075" y="57607"/>
                </a:moveTo>
                <a:cubicBezTo>
                  <a:pt x="168045" y="57607"/>
                  <a:pt x="181990" y="57607"/>
                  <a:pt x="195936" y="57607"/>
                </a:cubicBezTo>
                <a:cubicBezTo>
                  <a:pt x="197808" y="57607"/>
                  <a:pt x="197856" y="57607"/>
                  <a:pt x="197856" y="59743"/>
                </a:cubicBezTo>
                <a:lnTo>
                  <a:pt x="197856" y="101389"/>
                </a:lnTo>
                <a:cubicBezTo>
                  <a:pt x="197856" y="103357"/>
                  <a:pt x="197856" y="103405"/>
                  <a:pt x="195816" y="103405"/>
                </a:cubicBezTo>
                <a:lnTo>
                  <a:pt x="154267" y="103405"/>
                </a:lnTo>
                <a:cubicBezTo>
                  <a:pt x="152395" y="103405"/>
                  <a:pt x="152347" y="103405"/>
                  <a:pt x="152347" y="101509"/>
                </a:cubicBezTo>
                <a:cubicBezTo>
                  <a:pt x="152347" y="87467"/>
                  <a:pt x="152347" y="73425"/>
                  <a:pt x="152347" y="59407"/>
                </a:cubicBezTo>
                <a:cubicBezTo>
                  <a:pt x="152299" y="58015"/>
                  <a:pt x="152779" y="57631"/>
                  <a:pt x="154123" y="57631"/>
                </a:cubicBezTo>
                <a:close/>
                <a:moveTo>
                  <a:pt x="152251" y="432053"/>
                </a:moveTo>
                <a:cubicBezTo>
                  <a:pt x="152251" y="430565"/>
                  <a:pt x="152251" y="429077"/>
                  <a:pt x="152251" y="427565"/>
                </a:cubicBezTo>
                <a:lnTo>
                  <a:pt x="152251" y="390456"/>
                </a:lnTo>
                <a:cubicBezTo>
                  <a:pt x="152251" y="388176"/>
                  <a:pt x="152251" y="388056"/>
                  <a:pt x="154291" y="388056"/>
                </a:cubicBezTo>
                <a:lnTo>
                  <a:pt x="195960" y="388056"/>
                </a:lnTo>
                <a:cubicBezTo>
                  <a:pt x="197856" y="388056"/>
                  <a:pt x="197904" y="388056"/>
                  <a:pt x="197904" y="390168"/>
                </a:cubicBezTo>
                <a:lnTo>
                  <a:pt x="197904" y="431789"/>
                </a:lnTo>
                <a:cubicBezTo>
                  <a:pt x="197904" y="433662"/>
                  <a:pt x="197904" y="433710"/>
                  <a:pt x="196032" y="433710"/>
                </a:cubicBezTo>
                <a:lnTo>
                  <a:pt x="154171" y="433710"/>
                </a:lnTo>
                <a:cubicBezTo>
                  <a:pt x="152827" y="433854"/>
                  <a:pt x="152227" y="433469"/>
                  <a:pt x="152299" y="432053"/>
                </a:cubicBezTo>
                <a:close/>
                <a:moveTo>
                  <a:pt x="152635" y="624221"/>
                </a:moveTo>
                <a:cubicBezTo>
                  <a:pt x="165260" y="624221"/>
                  <a:pt x="177886" y="624221"/>
                  <a:pt x="190512" y="624221"/>
                </a:cubicBezTo>
                <a:cubicBezTo>
                  <a:pt x="190939" y="624271"/>
                  <a:pt x="191364" y="624343"/>
                  <a:pt x="191784" y="624437"/>
                </a:cubicBezTo>
                <a:cubicBezTo>
                  <a:pt x="188812" y="625685"/>
                  <a:pt x="185675" y="626494"/>
                  <a:pt x="182471" y="626837"/>
                </a:cubicBezTo>
                <a:cubicBezTo>
                  <a:pt x="169677" y="626837"/>
                  <a:pt x="156883" y="626837"/>
                  <a:pt x="144066" y="626837"/>
                </a:cubicBezTo>
                <a:cubicBezTo>
                  <a:pt x="143687" y="626837"/>
                  <a:pt x="143314" y="626739"/>
                  <a:pt x="142986" y="626549"/>
                </a:cubicBezTo>
                <a:cubicBezTo>
                  <a:pt x="146092" y="625320"/>
                  <a:pt x="149357" y="624536"/>
                  <a:pt x="152683" y="624221"/>
                </a:cubicBezTo>
                <a:close/>
                <a:moveTo>
                  <a:pt x="105085" y="484740"/>
                </a:moveTo>
                <a:cubicBezTo>
                  <a:pt x="105085" y="482700"/>
                  <a:pt x="104917" y="482604"/>
                  <a:pt x="107005" y="482604"/>
                </a:cubicBezTo>
                <a:lnTo>
                  <a:pt x="148626" y="482604"/>
                </a:lnTo>
                <a:cubicBezTo>
                  <a:pt x="150691" y="482604"/>
                  <a:pt x="150739" y="482604"/>
                  <a:pt x="150739" y="484836"/>
                </a:cubicBezTo>
                <a:lnTo>
                  <a:pt x="150739" y="525929"/>
                </a:lnTo>
                <a:cubicBezTo>
                  <a:pt x="150739" y="528137"/>
                  <a:pt x="150739" y="528161"/>
                  <a:pt x="148338" y="528161"/>
                </a:cubicBezTo>
                <a:lnTo>
                  <a:pt x="107485" y="528161"/>
                </a:lnTo>
                <a:cubicBezTo>
                  <a:pt x="105085" y="528161"/>
                  <a:pt x="105085" y="528497"/>
                  <a:pt x="105085" y="525761"/>
                </a:cubicBezTo>
                <a:lnTo>
                  <a:pt x="105085" y="484740"/>
                </a:lnTo>
                <a:close/>
                <a:moveTo>
                  <a:pt x="105085" y="573071"/>
                </a:moveTo>
                <a:lnTo>
                  <a:pt x="105085" y="552788"/>
                </a:lnTo>
                <a:cubicBezTo>
                  <a:pt x="105085" y="545851"/>
                  <a:pt x="105085" y="538915"/>
                  <a:pt x="105085" y="531978"/>
                </a:cubicBezTo>
                <a:cubicBezTo>
                  <a:pt x="105085" y="529889"/>
                  <a:pt x="105085" y="529865"/>
                  <a:pt x="107269" y="529865"/>
                </a:cubicBezTo>
                <a:lnTo>
                  <a:pt x="148290" y="529865"/>
                </a:lnTo>
                <a:cubicBezTo>
                  <a:pt x="150691" y="529865"/>
                  <a:pt x="150691" y="529865"/>
                  <a:pt x="150691" y="532098"/>
                </a:cubicBezTo>
                <a:lnTo>
                  <a:pt x="150691" y="573071"/>
                </a:lnTo>
                <a:cubicBezTo>
                  <a:pt x="150691" y="575303"/>
                  <a:pt x="150691" y="575327"/>
                  <a:pt x="148290" y="575327"/>
                </a:cubicBezTo>
                <a:lnTo>
                  <a:pt x="107269" y="575327"/>
                </a:lnTo>
                <a:cubicBezTo>
                  <a:pt x="104869" y="575471"/>
                  <a:pt x="105085" y="575471"/>
                  <a:pt x="105085" y="573071"/>
                </a:cubicBezTo>
                <a:close/>
                <a:moveTo>
                  <a:pt x="107269" y="577031"/>
                </a:moveTo>
                <a:lnTo>
                  <a:pt x="148290" y="577031"/>
                </a:lnTo>
                <a:cubicBezTo>
                  <a:pt x="150691" y="577031"/>
                  <a:pt x="150691" y="577031"/>
                  <a:pt x="150691" y="579432"/>
                </a:cubicBezTo>
                <a:lnTo>
                  <a:pt x="150691" y="620237"/>
                </a:lnTo>
                <a:cubicBezTo>
                  <a:pt x="150691" y="622517"/>
                  <a:pt x="150691" y="622637"/>
                  <a:pt x="148434" y="622637"/>
                </a:cubicBezTo>
                <a:lnTo>
                  <a:pt x="107125" y="622637"/>
                </a:lnTo>
                <a:cubicBezTo>
                  <a:pt x="105109" y="622637"/>
                  <a:pt x="105085" y="622637"/>
                  <a:pt x="105085" y="620693"/>
                </a:cubicBezTo>
                <a:cubicBezTo>
                  <a:pt x="105085" y="606819"/>
                  <a:pt x="105085" y="592945"/>
                  <a:pt x="105085" y="579071"/>
                </a:cubicBezTo>
                <a:cubicBezTo>
                  <a:pt x="105085" y="576815"/>
                  <a:pt x="105085" y="576935"/>
                  <a:pt x="107269" y="576935"/>
                </a:cubicBezTo>
                <a:close/>
                <a:moveTo>
                  <a:pt x="149154" y="481019"/>
                </a:moveTo>
                <a:cubicBezTo>
                  <a:pt x="148794" y="481019"/>
                  <a:pt x="148434" y="481019"/>
                  <a:pt x="148098" y="481019"/>
                </a:cubicBezTo>
                <a:lnTo>
                  <a:pt x="107485" y="481019"/>
                </a:lnTo>
                <a:cubicBezTo>
                  <a:pt x="104797" y="481019"/>
                  <a:pt x="105085" y="481235"/>
                  <a:pt x="105085" y="478619"/>
                </a:cubicBezTo>
                <a:cubicBezTo>
                  <a:pt x="105085" y="471850"/>
                  <a:pt x="105085" y="465081"/>
                  <a:pt x="105085" y="458337"/>
                </a:cubicBezTo>
                <a:lnTo>
                  <a:pt x="105085" y="437526"/>
                </a:lnTo>
                <a:cubicBezTo>
                  <a:pt x="105085" y="435318"/>
                  <a:pt x="104845" y="435318"/>
                  <a:pt x="107149" y="435318"/>
                </a:cubicBezTo>
                <a:lnTo>
                  <a:pt x="148506" y="435318"/>
                </a:lnTo>
                <a:cubicBezTo>
                  <a:pt x="150715" y="435318"/>
                  <a:pt x="150739" y="435318"/>
                  <a:pt x="150739" y="437718"/>
                </a:cubicBezTo>
                <a:lnTo>
                  <a:pt x="150739" y="478523"/>
                </a:lnTo>
                <a:cubicBezTo>
                  <a:pt x="150739" y="478859"/>
                  <a:pt x="150739" y="479219"/>
                  <a:pt x="150739" y="479579"/>
                </a:cubicBezTo>
                <a:cubicBezTo>
                  <a:pt x="150835" y="480755"/>
                  <a:pt x="150211" y="481115"/>
                  <a:pt x="149154" y="481019"/>
                </a:cubicBezTo>
                <a:close/>
                <a:moveTo>
                  <a:pt x="150691" y="431261"/>
                </a:moveTo>
                <a:cubicBezTo>
                  <a:pt x="150691" y="433662"/>
                  <a:pt x="150691" y="433782"/>
                  <a:pt x="148290" y="433782"/>
                </a:cubicBezTo>
                <a:lnTo>
                  <a:pt x="107293" y="433782"/>
                </a:lnTo>
                <a:cubicBezTo>
                  <a:pt x="105109" y="433782"/>
                  <a:pt x="105085" y="433782"/>
                  <a:pt x="105085" y="431381"/>
                </a:cubicBezTo>
                <a:cubicBezTo>
                  <a:pt x="105085" y="417700"/>
                  <a:pt x="105085" y="404018"/>
                  <a:pt x="105085" y="390336"/>
                </a:cubicBezTo>
                <a:cubicBezTo>
                  <a:pt x="105085" y="388104"/>
                  <a:pt x="105085" y="388080"/>
                  <a:pt x="107485" y="388080"/>
                </a:cubicBezTo>
                <a:lnTo>
                  <a:pt x="148530" y="388080"/>
                </a:lnTo>
                <a:cubicBezTo>
                  <a:pt x="150787" y="388080"/>
                  <a:pt x="150931" y="388080"/>
                  <a:pt x="150931" y="390480"/>
                </a:cubicBezTo>
                <a:lnTo>
                  <a:pt x="150931" y="431285"/>
                </a:lnTo>
                <a:close/>
                <a:moveTo>
                  <a:pt x="150691" y="290220"/>
                </a:moveTo>
                <a:cubicBezTo>
                  <a:pt x="150691" y="292092"/>
                  <a:pt x="150691" y="292116"/>
                  <a:pt x="148794" y="292116"/>
                </a:cubicBezTo>
                <a:lnTo>
                  <a:pt x="106957" y="292116"/>
                </a:lnTo>
                <a:cubicBezTo>
                  <a:pt x="105133" y="292116"/>
                  <a:pt x="105085" y="292116"/>
                  <a:pt x="105085" y="290220"/>
                </a:cubicBezTo>
                <a:cubicBezTo>
                  <a:pt x="105085" y="276346"/>
                  <a:pt x="105085" y="262472"/>
                  <a:pt x="105085" y="248599"/>
                </a:cubicBezTo>
                <a:cubicBezTo>
                  <a:pt x="105085" y="246414"/>
                  <a:pt x="105085" y="246558"/>
                  <a:pt x="107317" y="246558"/>
                </a:cubicBezTo>
                <a:lnTo>
                  <a:pt x="148434" y="246558"/>
                </a:lnTo>
                <a:cubicBezTo>
                  <a:pt x="150715" y="246558"/>
                  <a:pt x="150835" y="246558"/>
                  <a:pt x="150835" y="248959"/>
                </a:cubicBezTo>
                <a:lnTo>
                  <a:pt x="150835" y="285323"/>
                </a:lnTo>
                <a:cubicBezTo>
                  <a:pt x="150691" y="286883"/>
                  <a:pt x="150691" y="288564"/>
                  <a:pt x="150691" y="290220"/>
                </a:cubicBezTo>
                <a:close/>
                <a:moveTo>
                  <a:pt x="150691" y="242598"/>
                </a:moveTo>
                <a:cubicBezTo>
                  <a:pt x="150691" y="244998"/>
                  <a:pt x="150691" y="244998"/>
                  <a:pt x="148170" y="244998"/>
                </a:cubicBezTo>
                <a:lnTo>
                  <a:pt x="107485" y="244998"/>
                </a:lnTo>
                <a:cubicBezTo>
                  <a:pt x="105085" y="244998"/>
                  <a:pt x="105085" y="244998"/>
                  <a:pt x="105085" y="242766"/>
                </a:cubicBezTo>
                <a:lnTo>
                  <a:pt x="105085" y="201385"/>
                </a:lnTo>
                <a:cubicBezTo>
                  <a:pt x="105085" y="198985"/>
                  <a:pt x="105085" y="199321"/>
                  <a:pt x="107269" y="199321"/>
                </a:cubicBezTo>
                <a:lnTo>
                  <a:pt x="127816" y="199321"/>
                </a:lnTo>
                <a:cubicBezTo>
                  <a:pt x="134681" y="199321"/>
                  <a:pt x="141521" y="199321"/>
                  <a:pt x="148362" y="199321"/>
                </a:cubicBezTo>
                <a:cubicBezTo>
                  <a:pt x="150763" y="199321"/>
                  <a:pt x="150763" y="199105"/>
                  <a:pt x="150763" y="201505"/>
                </a:cubicBezTo>
                <a:close/>
                <a:moveTo>
                  <a:pt x="150691" y="195672"/>
                </a:moveTo>
                <a:cubicBezTo>
                  <a:pt x="150691" y="197688"/>
                  <a:pt x="150691" y="197712"/>
                  <a:pt x="148650" y="197712"/>
                </a:cubicBezTo>
                <a:lnTo>
                  <a:pt x="107101" y="197712"/>
                </a:lnTo>
                <a:cubicBezTo>
                  <a:pt x="105133" y="197712"/>
                  <a:pt x="105085" y="197712"/>
                  <a:pt x="105085" y="195696"/>
                </a:cubicBezTo>
                <a:cubicBezTo>
                  <a:pt x="105085" y="188759"/>
                  <a:pt x="105085" y="181846"/>
                  <a:pt x="105085" y="174910"/>
                </a:cubicBezTo>
                <a:cubicBezTo>
                  <a:pt x="105085" y="167973"/>
                  <a:pt x="105085" y="161036"/>
                  <a:pt x="105085" y="154099"/>
                </a:cubicBezTo>
                <a:cubicBezTo>
                  <a:pt x="105085" y="152107"/>
                  <a:pt x="105085" y="152059"/>
                  <a:pt x="107077" y="152059"/>
                </a:cubicBezTo>
                <a:lnTo>
                  <a:pt x="148674" y="152059"/>
                </a:lnTo>
                <a:cubicBezTo>
                  <a:pt x="150691" y="152059"/>
                  <a:pt x="150739" y="152059"/>
                  <a:pt x="150739" y="154099"/>
                </a:cubicBezTo>
                <a:close/>
                <a:moveTo>
                  <a:pt x="150691" y="101100"/>
                </a:moveTo>
                <a:cubicBezTo>
                  <a:pt x="150691" y="103501"/>
                  <a:pt x="150691" y="103501"/>
                  <a:pt x="148290" y="103501"/>
                </a:cubicBezTo>
                <a:lnTo>
                  <a:pt x="107485" y="103501"/>
                </a:lnTo>
                <a:cubicBezTo>
                  <a:pt x="105085" y="103501"/>
                  <a:pt x="105085" y="103501"/>
                  <a:pt x="105085" y="101220"/>
                </a:cubicBezTo>
                <a:cubicBezTo>
                  <a:pt x="105085" y="87467"/>
                  <a:pt x="105085" y="73689"/>
                  <a:pt x="105085" y="59911"/>
                </a:cubicBezTo>
                <a:cubicBezTo>
                  <a:pt x="105085" y="57775"/>
                  <a:pt x="105085" y="57751"/>
                  <a:pt x="107221" y="57751"/>
                </a:cubicBezTo>
                <a:lnTo>
                  <a:pt x="148530" y="57751"/>
                </a:lnTo>
                <a:cubicBezTo>
                  <a:pt x="150715" y="57751"/>
                  <a:pt x="150739" y="57751"/>
                  <a:pt x="150739" y="60151"/>
                </a:cubicBezTo>
                <a:lnTo>
                  <a:pt x="150739" y="101100"/>
                </a:lnTo>
                <a:close/>
                <a:moveTo>
                  <a:pt x="105085" y="12482"/>
                </a:moveTo>
                <a:cubicBezTo>
                  <a:pt x="105085" y="10537"/>
                  <a:pt x="105085" y="10513"/>
                  <a:pt x="107125" y="10513"/>
                </a:cubicBezTo>
                <a:lnTo>
                  <a:pt x="148482" y="10513"/>
                </a:lnTo>
                <a:cubicBezTo>
                  <a:pt x="150715" y="10513"/>
                  <a:pt x="150739" y="10513"/>
                  <a:pt x="150739" y="12914"/>
                </a:cubicBezTo>
                <a:lnTo>
                  <a:pt x="150739" y="53719"/>
                </a:lnTo>
                <a:cubicBezTo>
                  <a:pt x="150739" y="56431"/>
                  <a:pt x="150739" y="56119"/>
                  <a:pt x="148338" y="56119"/>
                </a:cubicBezTo>
                <a:lnTo>
                  <a:pt x="107149" y="56119"/>
                </a:lnTo>
                <a:cubicBezTo>
                  <a:pt x="105109" y="56119"/>
                  <a:pt x="105085" y="56119"/>
                  <a:pt x="105085" y="54151"/>
                </a:cubicBezTo>
                <a:cubicBezTo>
                  <a:pt x="105085" y="40245"/>
                  <a:pt x="105085" y="26355"/>
                  <a:pt x="105085" y="12482"/>
                </a:cubicBezTo>
                <a:close/>
                <a:moveTo>
                  <a:pt x="107149" y="105013"/>
                </a:moveTo>
                <a:lnTo>
                  <a:pt x="148506" y="105013"/>
                </a:lnTo>
                <a:cubicBezTo>
                  <a:pt x="150691" y="105013"/>
                  <a:pt x="150691" y="105013"/>
                  <a:pt x="150691" y="107413"/>
                </a:cubicBezTo>
                <a:lnTo>
                  <a:pt x="150691" y="148218"/>
                </a:lnTo>
                <a:cubicBezTo>
                  <a:pt x="150691" y="150619"/>
                  <a:pt x="150691" y="150619"/>
                  <a:pt x="148458" y="150619"/>
                </a:cubicBezTo>
                <a:lnTo>
                  <a:pt x="107149" y="150619"/>
                </a:lnTo>
                <a:cubicBezTo>
                  <a:pt x="104749" y="150619"/>
                  <a:pt x="105085" y="150619"/>
                  <a:pt x="105085" y="148434"/>
                </a:cubicBezTo>
                <a:lnTo>
                  <a:pt x="105085" y="107197"/>
                </a:lnTo>
                <a:cubicBezTo>
                  <a:pt x="105085" y="105013"/>
                  <a:pt x="104845" y="105013"/>
                  <a:pt x="107149" y="105013"/>
                </a:cubicBezTo>
                <a:close/>
                <a:moveTo>
                  <a:pt x="106501" y="293724"/>
                </a:moveTo>
                <a:cubicBezTo>
                  <a:pt x="109213" y="293724"/>
                  <a:pt x="111926" y="293724"/>
                  <a:pt x="114638" y="293724"/>
                </a:cubicBezTo>
                <a:lnTo>
                  <a:pt x="127816" y="293724"/>
                </a:lnTo>
                <a:cubicBezTo>
                  <a:pt x="134729" y="293724"/>
                  <a:pt x="141665" y="293724"/>
                  <a:pt x="148602" y="293724"/>
                </a:cubicBezTo>
                <a:cubicBezTo>
                  <a:pt x="150691" y="293724"/>
                  <a:pt x="150739" y="293724"/>
                  <a:pt x="150739" y="295909"/>
                </a:cubicBezTo>
                <a:lnTo>
                  <a:pt x="150739" y="337218"/>
                </a:lnTo>
                <a:cubicBezTo>
                  <a:pt x="150739" y="339450"/>
                  <a:pt x="150739" y="339474"/>
                  <a:pt x="148338" y="339474"/>
                </a:cubicBezTo>
                <a:lnTo>
                  <a:pt x="107317" y="339474"/>
                </a:lnTo>
                <a:cubicBezTo>
                  <a:pt x="105109" y="339474"/>
                  <a:pt x="105085" y="339474"/>
                  <a:pt x="105085" y="337074"/>
                </a:cubicBezTo>
                <a:lnTo>
                  <a:pt x="105085" y="296077"/>
                </a:lnTo>
                <a:cubicBezTo>
                  <a:pt x="105085" y="295716"/>
                  <a:pt x="105085" y="295356"/>
                  <a:pt x="105085" y="295020"/>
                </a:cubicBezTo>
                <a:cubicBezTo>
                  <a:pt x="105085" y="293940"/>
                  <a:pt x="105517" y="293676"/>
                  <a:pt x="106501" y="293700"/>
                </a:cubicBezTo>
                <a:close/>
                <a:moveTo>
                  <a:pt x="105085" y="342858"/>
                </a:moveTo>
                <a:cubicBezTo>
                  <a:pt x="105085" y="341082"/>
                  <a:pt x="105085" y="341058"/>
                  <a:pt x="107005" y="341058"/>
                </a:cubicBezTo>
                <a:lnTo>
                  <a:pt x="148626" y="341058"/>
                </a:lnTo>
                <a:cubicBezTo>
                  <a:pt x="150715" y="341058"/>
                  <a:pt x="150739" y="340938"/>
                  <a:pt x="150739" y="342978"/>
                </a:cubicBezTo>
                <a:lnTo>
                  <a:pt x="150739" y="384599"/>
                </a:lnTo>
                <a:cubicBezTo>
                  <a:pt x="150739" y="386496"/>
                  <a:pt x="150739" y="386520"/>
                  <a:pt x="148914" y="386520"/>
                </a:cubicBezTo>
                <a:cubicBezTo>
                  <a:pt x="134849" y="386520"/>
                  <a:pt x="120807" y="386520"/>
                  <a:pt x="106765" y="386520"/>
                </a:cubicBezTo>
                <a:cubicBezTo>
                  <a:pt x="105301" y="386520"/>
                  <a:pt x="105061" y="385968"/>
                  <a:pt x="105061" y="384695"/>
                </a:cubicBezTo>
                <a:cubicBezTo>
                  <a:pt x="105085" y="370774"/>
                  <a:pt x="105085" y="356828"/>
                  <a:pt x="105085" y="342858"/>
                </a:cubicBezTo>
                <a:close/>
                <a:moveTo>
                  <a:pt x="107965" y="624125"/>
                </a:moveTo>
                <a:cubicBezTo>
                  <a:pt x="119631" y="624269"/>
                  <a:pt x="131272" y="624125"/>
                  <a:pt x="143058" y="624125"/>
                </a:cubicBezTo>
                <a:cubicBezTo>
                  <a:pt x="142530" y="624893"/>
                  <a:pt x="141834" y="624917"/>
                  <a:pt x="141185" y="625109"/>
                </a:cubicBezTo>
                <a:cubicBezTo>
                  <a:pt x="136902" y="626372"/>
                  <a:pt x="132447" y="626945"/>
                  <a:pt x="127984" y="626813"/>
                </a:cubicBezTo>
                <a:cubicBezTo>
                  <a:pt x="117807" y="626669"/>
                  <a:pt x="107629" y="626813"/>
                  <a:pt x="97452" y="626813"/>
                </a:cubicBezTo>
                <a:lnTo>
                  <a:pt x="94692" y="626813"/>
                </a:lnTo>
                <a:cubicBezTo>
                  <a:pt x="98956" y="625256"/>
                  <a:pt x="103431" y="624348"/>
                  <a:pt x="107965" y="624125"/>
                </a:cubicBezTo>
                <a:close/>
                <a:moveTo>
                  <a:pt x="103501" y="242046"/>
                </a:moveTo>
                <a:cubicBezTo>
                  <a:pt x="103501" y="245094"/>
                  <a:pt x="103909" y="244974"/>
                  <a:pt x="100476" y="244974"/>
                </a:cubicBezTo>
                <a:lnTo>
                  <a:pt x="60727" y="244974"/>
                </a:lnTo>
                <a:cubicBezTo>
                  <a:pt x="57463" y="244974"/>
                  <a:pt x="57823" y="244974"/>
                  <a:pt x="57823" y="242190"/>
                </a:cubicBezTo>
                <a:cubicBezTo>
                  <a:pt x="57823" y="228844"/>
                  <a:pt x="57823" y="215507"/>
                  <a:pt x="57823" y="202177"/>
                </a:cubicBezTo>
                <a:cubicBezTo>
                  <a:pt x="57823" y="199105"/>
                  <a:pt x="57367" y="199321"/>
                  <a:pt x="60583" y="199321"/>
                </a:cubicBezTo>
                <a:cubicBezTo>
                  <a:pt x="73569" y="199321"/>
                  <a:pt x="86555" y="199321"/>
                  <a:pt x="99516" y="199321"/>
                </a:cubicBezTo>
                <a:cubicBezTo>
                  <a:pt x="100236" y="199321"/>
                  <a:pt x="100932" y="199321"/>
                  <a:pt x="101629" y="199321"/>
                </a:cubicBezTo>
                <a:cubicBezTo>
                  <a:pt x="103429" y="199321"/>
                  <a:pt x="103453" y="199321"/>
                  <a:pt x="103477" y="201265"/>
                </a:cubicBezTo>
                <a:lnTo>
                  <a:pt x="103477" y="242070"/>
                </a:lnTo>
                <a:close/>
                <a:moveTo>
                  <a:pt x="57895" y="390168"/>
                </a:moveTo>
                <a:cubicBezTo>
                  <a:pt x="57895" y="388176"/>
                  <a:pt x="57895" y="388128"/>
                  <a:pt x="59911" y="388128"/>
                </a:cubicBezTo>
                <a:lnTo>
                  <a:pt x="101461" y="388128"/>
                </a:lnTo>
                <a:cubicBezTo>
                  <a:pt x="103453" y="388128"/>
                  <a:pt x="103477" y="388128"/>
                  <a:pt x="103501" y="390144"/>
                </a:cubicBezTo>
                <a:lnTo>
                  <a:pt x="103501" y="431741"/>
                </a:lnTo>
                <a:cubicBezTo>
                  <a:pt x="103501" y="433734"/>
                  <a:pt x="103501" y="433782"/>
                  <a:pt x="101461" y="433782"/>
                </a:cubicBezTo>
                <a:lnTo>
                  <a:pt x="59863" y="433782"/>
                </a:lnTo>
                <a:cubicBezTo>
                  <a:pt x="57871" y="433782"/>
                  <a:pt x="57847" y="433782"/>
                  <a:pt x="57847" y="431765"/>
                </a:cubicBezTo>
                <a:cubicBezTo>
                  <a:pt x="57847" y="424836"/>
                  <a:pt x="57847" y="417899"/>
                  <a:pt x="57847" y="410955"/>
                </a:cubicBezTo>
                <a:cubicBezTo>
                  <a:pt x="57823" y="404018"/>
                  <a:pt x="57823" y="397105"/>
                  <a:pt x="57847" y="390168"/>
                </a:cubicBezTo>
                <a:close/>
                <a:moveTo>
                  <a:pt x="101100" y="339474"/>
                </a:moveTo>
                <a:lnTo>
                  <a:pt x="59863" y="339474"/>
                </a:lnTo>
                <a:cubicBezTo>
                  <a:pt x="57871" y="339474"/>
                  <a:pt x="57847" y="339474"/>
                  <a:pt x="57847" y="337458"/>
                </a:cubicBezTo>
                <a:cubicBezTo>
                  <a:pt x="57847" y="323584"/>
                  <a:pt x="57847" y="309727"/>
                  <a:pt x="57847" y="295885"/>
                </a:cubicBezTo>
                <a:cubicBezTo>
                  <a:pt x="57847" y="293772"/>
                  <a:pt x="57847" y="293748"/>
                  <a:pt x="60031" y="293748"/>
                </a:cubicBezTo>
                <a:cubicBezTo>
                  <a:pt x="73793" y="293748"/>
                  <a:pt x="87563" y="293748"/>
                  <a:pt x="101341" y="293748"/>
                </a:cubicBezTo>
                <a:cubicBezTo>
                  <a:pt x="103453" y="293748"/>
                  <a:pt x="103501" y="293748"/>
                  <a:pt x="103501" y="295909"/>
                </a:cubicBezTo>
                <a:lnTo>
                  <a:pt x="103501" y="337218"/>
                </a:lnTo>
                <a:cubicBezTo>
                  <a:pt x="103501" y="339450"/>
                  <a:pt x="103477" y="339450"/>
                  <a:pt x="101172" y="339474"/>
                </a:cubicBezTo>
                <a:close/>
                <a:moveTo>
                  <a:pt x="103501" y="384671"/>
                </a:moveTo>
                <a:cubicBezTo>
                  <a:pt x="103501" y="386496"/>
                  <a:pt x="103501" y="386520"/>
                  <a:pt x="101581" y="386520"/>
                </a:cubicBezTo>
                <a:lnTo>
                  <a:pt x="59719" y="386520"/>
                </a:lnTo>
                <a:cubicBezTo>
                  <a:pt x="57871" y="386520"/>
                  <a:pt x="57847" y="386520"/>
                  <a:pt x="57847" y="384647"/>
                </a:cubicBezTo>
                <a:cubicBezTo>
                  <a:pt x="57847" y="370774"/>
                  <a:pt x="57847" y="356907"/>
                  <a:pt x="57847" y="343050"/>
                </a:cubicBezTo>
                <a:cubicBezTo>
                  <a:pt x="57847" y="341082"/>
                  <a:pt x="57847" y="341058"/>
                  <a:pt x="59887" y="341058"/>
                </a:cubicBezTo>
                <a:lnTo>
                  <a:pt x="101461" y="341058"/>
                </a:lnTo>
                <a:cubicBezTo>
                  <a:pt x="103453" y="341058"/>
                  <a:pt x="103501" y="341058"/>
                  <a:pt x="103501" y="343074"/>
                </a:cubicBezTo>
                <a:close/>
                <a:moveTo>
                  <a:pt x="101725" y="292236"/>
                </a:moveTo>
                <a:cubicBezTo>
                  <a:pt x="94716" y="292236"/>
                  <a:pt x="87683" y="292236"/>
                  <a:pt x="80674" y="292236"/>
                </a:cubicBezTo>
                <a:lnTo>
                  <a:pt x="59863" y="292236"/>
                </a:lnTo>
                <a:cubicBezTo>
                  <a:pt x="57871" y="292236"/>
                  <a:pt x="57847" y="292236"/>
                  <a:pt x="57847" y="290220"/>
                </a:cubicBezTo>
                <a:cubicBezTo>
                  <a:pt x="57847" y="276346"/>
                  <a:pt x="57847" y="262480"/>
                  <a:pt x="57847" y="248623"/>
                </a:cubicBezTo>
                <a:cubicBezTo>
                  <a:pt x="57847" y="246750"/>
                  <a:pt x="57847" y="246678"/>
                  <a:pt x="59719" y="246678"/>
                </a:cubicBezTo>
                <a:lnTo>
                  <a:pt x="101581" y="246678"/>
                </a:lnTo>
                <a:cubicBezTo>
                  <a:pt x="103453" y="246678"/>
                  <a:pt x="103477" y="246678"/>
                  <a:pt x="103477" y="248599"/>
                </a:cubicBezTo>
                <a:cubicBezTo>
                  <a:pt x="103477" y="262568"/>
                  <a:pt x="103477" y="276514"/>
                  <a:pt x="103477" y="290484"/>
                </a:cubicBezTo>
                <a:cubicBezTo>
                  <a:pt x="103525" y="291732"/>
                  <a:pt x="103117" y="292236"/>
                  <a:pt x="101725" y="292236"/>
                </a:cubicBezTo>
                <a:close/>
                <a:moveTo>
                  <a:pt x="57823" y="478235"/>
                </a:moveTo>
                <a:lnTo>
                  <a:pt x="57823" y="437958"/>
                </a:lnTo>
                <a:cubicBezTo>
                  <a:pt x="57847" y="437519"/>
                  <a:pt x="57847" y="437077"/>
                  <a:pt x="57823" y="436638"/>
                </a:cubicBezTo>
                <a:cubicBezTo>
                  <a:pt x="57823" y="435774"/>
                  <a:pt x="58111" y="435318"/>
                  <a:pt x="59023" y="435366"/>
                </a:cubicBezTo>
                <a:lnTo>
                  <a:pt x="100620" y="435366"/>
                </a:lnTo>
                <a:cubicBezTo>
                  <a:pt x="101148" y="435366"/>
                  <a:pt x="101677" y="435366"/>
                  <a:pt x="102181" y="435366"/>
                </a:cubicBezTo>
                <a:cubicBezTo>
                  <a:pt x="103261" y="435366"/>
                  <a:pt x="103573" y="435822"/>
                  <a:pt x="103501" y="436806"/>
                </a:cubicBezTo>
                <a:cubicBezTo>
                  <a:pt x="103501" y="437310"/>
                  <a:pt x="103501" y="437862"/>
                  <a:pt x="103501" y="438366"/>
                </a:cubicBezTo>
                <a:lnTo>
                  <a:pt x="103501" y="477851"/>
                </a:lnTo>
                <a:cubicBezTo>
                  <a:pt x="103501" y="481163"/>
                  <a:pt x="104029" y="481019"/>
                  <a:pt x="100452" y="481019"/>
                </a:cubicBezTo>
                <a:lnTo>
                  <a:pt x="60703" y="481019"/>
                </a:lnTo>
                <a:cubicBezTo>
                  <a:pt x="57439" y="481043"/>
                  <a:pt x="57823" y="481115"/>
                  <a:pt x="57823" y="478235"/>
                </a:cubicBezTo>
                <a:close/>
                <a:moveTo>
                  <a:pt x="103429" y="525809"/>
                </a:moveTo>
                <a:cubicBezTo>
                  <a:pt x="103429" y="528209"/>
                  <a:pt x="103429" y="528209"/>
                  <a:pt x="101220" y="528209"/>
                </a:cubicBezTo>
                <a:lnTo>
                  <a:pt x="59959" y="528209"/>
                </a:lnTo>
                <a:cubicBezTo>
                  <a:pt x="57871" y="528209"/>
                  <a:pt x="57847" y="528209"/>
                  <a:pt x="57823" y="526001"/>
                </a:cubicBezTo>
                <a:lnTo>
                  <a:pt x="57823" y="484908"/>
                </a:lnTo>
                <a:cubicBezTo>
                  <a:pt x="57823" y="482652"/>
                  <a:pt x="57823" y="482508"/>
                  <a:pt x="60223" y="482508"/>
                </a:cubicBezTo>
                <a:lnTo>
                  <a:pt x="101244" y="482508"/>
                </a:lnTo>
                <a:cubicBezTo>
                  <a:pt x="103477" y="482508"/>
                  <a:pt x="103501" y="482508"/>
                  <a:pt x="103501" y="484908"/>
                </a:cubicBezTo>
                <a:lnTo>
                  <a:pt x="103501" y="525713"/>
                </a:lnTo>
                <a:close/>
                <a:moveTo>
                  <a:pt x="57823" y="531930"/>
                </a:moveTo>
                <a:cubicBezTo>
                  <a:pt x="57823" y="529817"/>
                  <a:pt x="57823" y="529769"/>
                  <a:pt x="59983" y="529769"/>
                </a:cubicBezTo>
                <a:lnTo>
                  <a:pt x="101341" y="529769"/>
                </a:lnTo>
                <a:cubicBezTo>
                  <a:pt x="103453" y="529769"/>
                  <a:pt x="103501" y="529769"/>
                  <a:pt x="103501" y="531954"/>
                </a:cubicBezTo>
                <a:lnTo>
                  <a:pt x="103501" y="573287"/>
                </a:lnTo>
                <a:cubicBezTo>
                  <a:pt x="103501" y="575303"/>
                  <a:pt x="103501" y="575327"/>
                  <a:pt x="101461" y="575351"/>
                </a:cubicBezTo>
                <a:lnTo>
                  <a:pt x="60127" y="575351"/>
                </a:lnTo>
                <a:cubicBezTo>
                  <a:pt x="57847" y="575351"/>
                  <a:pt x="57847" y="575351"/>
                  <a:pt x="57727" y="572951"/>
                </a:cubicBezTo>
                <a:cubicBezTo>
                  <a:pt x="57791" y="559300"/>
                  <a:pt x="57831" y="545628"/>
                  <a:pt x="57847" y="531930"/>
                </a:cubicBezTo>
                <a:close/>
                <a:moveTo>
                  <a:pt x="57823" y="578999"/>
                </a:moveTo>
                <a:cubicBezTo>
                  <a:pt x="57823" y="576983"/>
                  <a:pt x="57823" y="576935"/>
                  <a:pt x="59863" y="576935"/>
                </a:cubicBezTo>
                <a:lnTo>
                  <a:pt x="101461" y="576935"/>
                </a:lnTo>
                <a:cubicBezTo>
                  <a:pt x="103453" y="576935"/>
                  <a:pt x="103477" y="576935"/>
                  <a:pt x="103501" y="578999"/>
                </a:cubicBezTo>
                <a:lnTo>
                  <a:pt x="103501" y="620597"/>
                </a:lnTo>
                <a:cubicBezTo>
                  <a:pt x="103501" y="622565"/>
                  <a:pt x="103501" y="622589"/>
                  <a:pt x="101461" y="622589"/>
                </a:cubicBezTo>
                <a:lnTo>
                  <a:pt x="59863" y="622589"/>
                </a:lnTo>
                <a:cubicBezTo>
                  <a:pt x="57871" y="622589"/>
                  <a:pt x="57847" y="622589"/>
                  <a:pt x="57847" y="620573"/>
                </a:cubicBezTo>
                <a:cubicBezTo>
                  <a:pt x="57831" y="606730"/>
                  <a:pt x="57831" y="592873"/>
                  <a:pt x="57847" y="578999"/>
                </a:cubicBezTo>
                <a:close/>
                <a:moveTo>
                  <a:pt x="60223" y="10513"/>
                </a:moveTo>
                <a:lnTo>
                  <a:pt x="101028" y="10513"/>
                </a:lnTo>
                <a:cubicBezTo>
                  <a:pt x="103429" y="10513"/>
                  <a:pt x="103429" y="10513"/>
                  <a:pt x="103429" y="12914"/>
                </a:cubicBezTo>
                <a:lnTo>
                  <a:pt x="103429" y="53719"/>
                </a:lnTo>
                <a:cubicBezTo>
                  <a:pt x="103429" y="56263"/>
                  <a:pt x="103429" y="56119"/>
                  <a:pt x="101028" y="56119"/>
                </a:cubicBezTo>
                <a:lnTo>
                  <a:pt x="60223" y="56119"/>
                </a:lnTo>
                <a:cubicBezTo>
                  <a:pt x="57823" y="56119"/>
                  <a:pt x="57823" y="56119"/>
                  <a:pt x="57823" y="53887"/>
                </a:cubicBezTo>
                <a:lnTo>
                  <a:pt x="57823" y="12770"/>
                </a:lnTo>
                <a:cubicBezTo>
                  <a:pt x="57847" y="10537"/>
                  <a:pt x="57871" y="10513"/>
                  <a:pt x="60175" y="10513"/>
                </a:cubicBezTo>
                <a:close/>
                <a:moveTo>
                  <a:pt x="57823" y="59671"/>
                </a:moveTo>
                <a:cubicBezTo>
                  <a:pt x="57823" y="57703"/>
                  <a:pt x="57823" y="57655"/>
                  <a:pt x="59839" y="57655"/>
                </a:cubicBezTo>
                <a:lnTo>
                  <a:pt x="101437" y="57655"/>
                </a:lnTo>
                <a:cubicBezTo>
                  <a:pt x="103453" y="57655"/>
                  <a:pt x="103477" y="57655"/>
                  <a:pt x="103501" y="59671"/>
                </a:cubicBezTo>
                <a:lnTo>
                  <a:pt x="103501" y="101244"/>
                </a:lnTo>
                <a:cubicBezTo>
                  <a:pt x="103501" y="103381"/>
                  <a:pt x="103501" y="103405"/>
                  <a:pt x="101317" y="103405"/>
                </a:cubicBezTo>
                <a:lnTo>
                  <a:pt x="60007" y="103405"/>
                </a:lnTo>
                <a:cubicBezTo>
                  <a:pt x="57871" y="103405"/>
                  <a:pt x="57847" y="103405"/>
                  <a:pt x="57847" y="101244"/>
                </a:cubicBezTo>
                <a:cubicBezTo>
                  <a:pt x="57831" y="87387"/>
                  <a:pt x="57831" y="73529"/>
                  <a:pt x="57847" y="59671"/>
                </a:cubicBezTo>
                <a:close/>
                <a:moveTo>
                  <a:pt x="59599" y="105013"/>
                </a:moveTo>
                <a:cubicBezTo>
                  <a:pt x="73633" y="105013"/>
                  <a:pt x="87675" y="105013"/>
                  <a:pt x="101725" y="105013"/>
                </a:cubicBezTo>
                <a:cubicBezTo>
                  <a:pt x="103045" y="105013"/>
                  <a:pt x="103525" y="105349"/>
                  <a:pt x="103525" y="106789"/>
                </a:cubicBezTo>
                <a:cubicBezTo>
                  <a:pt x="103525" y="120735"/>
                  <a:pt x="103525" y="134681"/>
                  <a:pt x="103525" y="148626"/>
                </a:cubicBezTo>
                <a:cubicBezTo>
                  <a:pt x="103525" y="150475"/>
                  <a:pt x="103525" y="150523"/>
                  <a:pt x="101629" y="150523"/>
                </a:cubicBezTo>
                <a:cubicBezTo>
                  <a:pt x="94596" y="150523"/>
                  <a:pt x="87587" y="150523"/>
                  <a:pt x="80554" y="150523"/>
                </a:cubicBezTo>
                <a:cubicBezTo>
                  <a:pt x="73521" y="150523"/>
                  <a:pt x="66704" y="150523"/>
                  <a:pt x="59767" y="150523"/>
                </a:cubicBezTo>
                <a:cubicBezTo>
                  <a:pt x="57895" y="150523"/>
                  <a:pt x="57871" y="150523"/>
                  <a:pt x="57871" y="148650"/>
                </a:cubicBezTo>
                <a:cubicBezTo>
                  <a:pt x="57871" y="134705"/>
                  <a:pt x="57871" y="120759"/>
                  <a:pt x="57871" y="106789"/>
                </a:cubicBezTo>
                <a:cubicBezTo>
                  <a:pt x="57799" y="105349"/>
                  <a:pt x="58255" y="105013"/>
                  <a:pt x="59599" y="105013"/>
                </a:cubicBezTo>
                <a:close/>
                <a:moveTo>
                  <a:pt x="60223" y="152035"/>
                </a:moveTo>
                <a:lnTo>
                  <a:pt x="101292" y="152035"/>
                </a:lnTo>
                <a:cubicBezTo>
                  <a:pt x="103525" y="152035"/>
                  <a:pt x="103573" y="152035"/>
                  <a:pt x="103573" y="154099"/>
                </a:cubicBezTo>
                <a:cubicBezTo>
                  <a:pt x="103573" y="167973"/>
                  <a:pt x="103573" y="181846"/>
                  <a:pt x="103573" y="195720"/>
                </a:cubicBezTo>
                <a:cubicBezTo>
                  <a:pt x="103573" y="197832"/>
                  <a:pt x="103573" y="197856"/>
                  <a:pt x="101365" y="197856"/>
                </a:cubicBezTo>
                <a:lnTo>
                  <a:pt x="60031" y="197856"/>
                </a:lnTo>
                <a:cubicBezTo>
                  <a:pt x="57775" y="197856"/>
                  <a:pt x="57751" y="197856"/>
                  <a:pt x="57751" y="195456"/>
                </a:cubicBezTo>
                <a:cubicBezTo>
                  <a:pt x="57751" y="181774"/>
                  <a:pt x="57751" y="168085"/>
                  <a:pt x="57751" y="154387"/>
                </a:cubicBezTo>
                <a:cubicBezTo>
                  <a:pt x="57751" y="151987"/>
                  <a:pt x="57775" y="151987"/>
                  <a:pt x="60223" y="151987"/>
                </a:cubicBezTo>
                <a:close/>
                <a:moveTo>
                  <a:pt x="56239" y="337362"/>
                </a:moveTo>
                <a:cubicBezTo>
                  <a:pt x="56239" y="339474"/>
                  <a:pt x="56239" y="339522"/>
                  <a:pt x="54079" y="339522"/>
                </a:cubicBezTo>
                <a:lnTo>
                  <a:pt x="13034" y="339522"/>
                </a:lnTo>
                <a:cubicBezTo>
                  <a:pt x="10777" y="339522"/>
                  <a:pt x="10633" y="339522"/>
                  <a:pt x="10633" y="337122"/>
                </a:cubicBezTo>
                <a:lnTo>
                  <a:pt x="10633" y="295837"/>
                </a:lnTo>
                <a:cubicBezTo>
                  <a:pt x="10633" y="293748"/>
                  <a:pt x="10633" y="293724"/>
                  <a:pt x="12794" y="293724"/>
                </a:cubicBezTo>
                <a:cubicBezTo>
                  <a:pt x="26571" y="293724"/>
                  <a:pt x="40349" y="293724"/>
                  <a:pt x="54127" y="293724"/>
                </a:cubicBezTo>
                <a:cubicBezTo>
                  <a:pt x="56095" y="293724"/>
                  <a:pt x="56119" y="293724"/>
                  <a:pt x="56119" y="295740"/>
                </a:cubicBezTo>
                <a:cubicBezTo>
                  <a:pt x="56119" y="302749"/>
                  <a:pt x="56119" y="309782"/>
                  <a:pt x="56119" y="316791"/>
                </a:cubicBezTo>
                <a:cubicBezTo>
                  <a:pt x="56119" y="323800"/>
                  <a:pt x="56263" y="330473"/>
                  <a:pt x="56239" y="337314"/>
                </a:cubicBezTo>
                <a:close/>
                <a:moveTo>
                  <a:pt x="56239" y="249055"/>
                </a:moveTo>
                <a:cubicBezTo>
                  <a:pt x="56239" y="262672"/>
                  <a:pt x="56239" y="276274"/>
                  <a:pt x="56239" y="289860"/>
                </a:cubicBezTo>
                <a:cubicBezTo>
                  <a:pt x="56239" y="292260"/>
                  <a:pt x="56239" y="292260"/>
                  <a:pt x="54031" y="292260"/>
                </a:cubicBezTo>
                <a:lnTo>
                  <a:pt x="12986" y="292260"/>
                </a:lnTo>
                <a:cubicBezTo>
                  <a:pt x="10777" y="292260"/>
                  <a:pt x="10753" y="292260"/>
                  <a:pt x="10753" y="289860"/>
                </a:cubicBezTo>
                <a:lnTo>
                  <a:pt x="10753" y="249031"/>
                </a:lnTo>
                <a:cubicBezTo>
                  <a:pt x="10753" y="246294"/>
                  <a:pt x="10537" y="246630"/>
                  <a:pt x="13370" y="246630"/>
                </a:cubicBezTo>
                <a:lnTo>
                  <a:pt x="53887" y="246630"/>
                </a:lnTo>
                <a:cubicBezTo>
                  <a:pt x="56479" y="246630"/>
                  <a:pt x="56239" y="246414"/>
                  <a:pt x="56239" y="249031"/>
                </a:cubicBezTo>
                <a:close/>
                <a:moveTo>
                  <a:pt x="56239" y="243198"/>
                </a:moveTo>
                <a:cubicBezTo>
                  <a:pt x="56239" y="244974"/>
                  <a:pt x="56239" y="244998"/>
                  <a:pt x="54295" y="245022"/>
                </a:cubicBezTo>
                <a:lnTo>
                  <a:pt x="12674" y="245022"/>
                </a:lnTo>
                <a:cubicBezTo>
                  <a:pt x="10609" y="245022"/>
                  <a:pt x="10753" y="245022"/>
                  <a:pt x="10753" y="242910"/>
                </a:cubicBezTo>
                <a:lnTo>
                  <a:pt x="10753" y="201241"/>
                </a:lnTo>
                <a:cubicBezTo>
                  <a:pt x="10753" y="199345"/>
                  <a:pt x="10753" y="199321"/>
                  <a:pt x="12578" y="199321"/>
                </a:cubicBezTo>
                <a:lnTo>
                  <a:pt x="54463" y="199321"/>
                </a:lnTo>
                <a:cubicBezTo>
                  <a:pt x="55735" y="199321"/>
                  <a:pt x="56287" y="199561"/>
                  <a:pt x="56287" y="201025"/>
                </a:cubicBezTo>
                <a:cubicBezTo>
                  <a:pt x="56239" y="215043"/>
                  <a:pt x="56263" y="229084"/>
                  <a:pt x="56239" y="243150"/>
                </a:cubicBezTo>
                <a:close/>
                <a:moveTo>
                  <a:pt x="10753" y="154195"/>
                </a:moveTo>
                <a:cubicBezTo>
                  <a:pt x="10753" y="152083"/>
                  <a:pt x="10753" y="152059"/>
                  <a:pt x="12938" y="152059"/>
                </a:cubicBezTo>
                <a:lnTo>
                  <a:pt x="53983" y="152059"/>
                </a:lnTo>
                <a:cubicBezTo>
                  <a:pt x="56215" y="152059"/>
                  <a:pt x="56239" y="152059"/>
                  <a:pt x="56239" y="154459"/>
                </a:cubicBezTo>
                <a:cubicBezTo>
                  <a:pt x="56239" y="168141"/>
                  <a:pt x="56239" y="181830"/>
                  <a:pt x="56239" y="195528"/>
                </a:cubicBezTo>
                <a:cubicBezTo>
                  <a:pt x="56239" y="197784"/>
                  <a:pt x="56239" y="197784"/>
                  <a:pt x="53959" y="197784"/>
                </a:cubicBezTo>
                <a:lnTo>
                  <a:pt x="12890" y="197784"/>
                </a:lnTo>
                <a:cubicBezTo>
                  <a:pt x="10801" y="197784"/>
                  <a:pt x="10777" y="197784"/>
                  <a:pt x="10753" y="195600"/>
                </a:cubicBezTo>
                <a:lnTo>
                  <a:pt x="10753" y="154195"/>
                </a:lnTo>
                <a:close/>
                <a:moveTo>
                  <a:pt x="10753" y="12362"/>
                </a:moveTo>
                <a:cubicBezTo>
                  <a:pt x="10753" y="10537"/>
                  <a:pt x="10753" y="10513"/>
                  <a:pt x="12650" y="10513"/>
                </a:cubicBezTo>
                <a:cubicBezTo>
                  <a:pt x="26595" y="10513"/>
                  <a:pt x="40541" y="10513"/>
                  <a:pt x="54487" y="10513"/>
                </a:cubicBezTo>
                <a:cubicBezTo>
                  <a:pt x="55831" y="10513"/>
                  <a:pt x="56287" y="10897"/>
                  <a:pt x="56287" y="12290"/>
                </a:cubicBezTo>
                <a:cubicBezTo>
                  <a:pt x="56287" y="26323"/>
                  <a:pt x="56287" y="40357"/>
                  <a:pt x="56287" y="54391"/>
                </a:cubicBezTo>
                <a:cubicBezTo>
                  <a:pt x="56287" y="55759"/>
                  <a:pt x="55879" y="56143"/>
                  <a:pt x="54511" y="56143"/>
                </a:cubicBezTo>
                <a:cubicBezTo>
                  <a:pt x="40565" y="56143"/>
                  <a:pt x="26619" y="56143"/>
                  <a:pt x="12674" y="56143"/>
                </a:cubicBezTo>
                <a:cubicBezTo>
                  <a:pt x="10825" y="56143"/>
                  <a:pt x="10801" y="56143"/>
                  <a:pt x="10801" y="54271"/>
                </a:cubicBezTo>
                <a:cubicBezTo>
                  <a:pt x="10801" y="47262"/>
                  <a:pt x="10801" y="40229"/>
                  <a:pt x="10801" y="33220"/>
                </a:cubicBezTo>
                <a:close/>
                <a:moveTo>
                  <a:pt x="56359" y="101317"/>
                </a:moveTo>
                <a:cubicBezTo>
                  <a:pt x="56359" y="103381"/>
                  <a:pt x="56359" y="103405"/>
                  <a:pt x="54151" y="103405"/>
                </a:cubicBezTo>
                <a:lnTo>
                  <a:pt x="12722" y="103405"/>
                </a:lnTo>
                <a:cubicBezTo>
                  <a:pt x="10825" y="103405"/>
                  <a:pt x="10777" y="103405"/>
                  <a:pt x="10777" y="101581"/>
                </a:cubicBezTo>
                <a:cubicBezTo>
                  <a:pt x="10777" y="87547"/>
                  <a:pt x="10777" y="73513"/>
                  <a:pt x="10777" y="59479"/>
                </a:cubicBezTo>
                <a:cubicBezTo>
                  <a:pt x="10777" y="57703"/>
                  <a:pt x="10777" y="57655"/>
                  <a:pt x="12722" y="57655"/>
                </a:cubicBezTo>
                <a:lnTo>
                  <a:pt x="54295" y="57655"/>
                </a:lnTo>
                <a:cubicBezTo>
                  <a:pt x="56215" y="57655"/>
                  <a:pt x="56239" y="57655"/>
                  <a:pt x="56239" y="59719"/>
                </a:cubicBezTo>
                <a:cubicBezTo>
                  <a:pt x="56271" y="73593"/>
                  <a:pt x="56271" y="87459"/>
                  <a:pt x="56239" y="101317"/>
                </a:cubicBezTo>
                <a:close/>
                <a:moveTo>
                  <a:pt x="12170" y="105013"/>
                </a:moveTo>
                <a:cubicBezTo>
                  <a:pt x="12609" y="105037"/>
                  <a:pt x="13050" y="105037"/>
                  <a:pt x="13490" y="105013"/>
                </a:cubicBezTo>
                <a:lnTo>
                  <a:pt x="53527" y="105013"/>
                </a:lnTo>
                <a:cubicBezTo>
                  <a:pt x="53910" y="105042"/>
                  <a:pt x="54295" y="105042"/>
                  <a:pt x="54679" y="105013"/>
                </a:cubicBezTo>
                <a:cubicBezTo>
                  <a:pt x="56167" y="104773"/>
                  <a:pt x="56383" y="105565"/>
                  <a:pt x="56359" y="106813"/>
                </a:cubicBezTo>
                <a:cubicBezTo>
                  <a:pt x="56359" y="113846"/>
                  <a:pt x="56359" y="120879"/>
                  <a:pt x="56359" y="127888"/>
                </a:cubicBezTo>
                <a:cubicBezTo>
                  <a:pt x="56359" y="134897"/>
                  <a:pt x="56359" y="141401"/>
                  <a:pt x="56359" y="148170"/>
                </a:cubicBezTo>
                <a:cubicBezTo>
                  <a:pt x="56359" y="150571"/>
                  <a:pt x="56575" y="150571"/>
                  <a:pt x="54175" y="150571"/>
                </a:cubicBezTo>
                <a:lnTo>
                  <a:pt x="12962" y="150571"/>
                </a:lnTo>
                <a:cubicBezTo>
                  <a:pt x="10561" y="150571"/>
                  <a:pt x="10753" y="150715"/>
                  <a:pt x="10753" y="148170"/>
                </a:cubicBezTo>
                <a:lnTo>
                  <a:pt x="10753" y="107413"/>
                </a:lnTo>
                <a:cubicBezTo>
                  <a:pt x="10753" y="107149"/>
                  <a:pt x="10753" y="106885"/>
                  <a:pt x="10753" y="106621"/>
                </a:cubicBezTo>
                <a:cubicBezTo>
                  <a:pt x="10657" y="105469"/>
                  <a:pt x="10945" y="104845"/>
                  <a:pt x="12170" y="105013"/>
                </a:cubicBezTo>
                <a:close/>
                <a:moveTo>
                  <a:pt x="10753" y="342906"/>
                </a:moveTo>
                <a:cubicBezTo>
                  <a:pt x="10753" y="341082"/>
                  <a:pt x="10753" y="341058"/>
                  <a:pt x="12650" y="341058"/>
                </a:cubicBezTo>
                <a:cubicBezTo>
                  <a:pt x="26595" y="341058"/>
                  <a:pt x="40565" y="341058"/>
                  <a:pt x="54511" y="341058"/>
                </a:cubicBezTo>
                <a:cubicBezTo>
                  <a:pt x="55903" y="341058"/>
                  <a:pt x="56287" y="341490"/>
                  <a:pt x="56287" y="342858"/>
                </a:cubicBezTo>
                <a:cubicBezTo>
                  <a:pt x="56287" y="349867"/>
                  <a:pt x="56287" y="356900"/>
                  <a:pt x="56287" y="363909"/>
                </a:cubicBezTo>
                <a:cubicBezTo>
                  <a:pt x="56287" y="370918"/>
                  <a:pt x="56287" y="377783"/>
                  <a:pt x="56287" y="384719"/>
                </a:cubicBezTo>
                <a:cubicBezTo>
                  <a:pt x="56287" y="386544"/>
                  <a:pt x="56287" y="386568"/>
                  <a:pt x="54415" y="386568"/>
                </a:cubicBezTo>
                <a:cubicBezTo>
                  <a:pt x="40445" y="386568"/>
                  <a:pt x="26499" y="386568"/>
                  <a:pt x="12530" y="386568"/>
                </a:cubicBezTo>
                <a:cubicBezTo>
                  <a:pt x="11137" y="386568"/>
                  <a:pt x="10777" y="386136"/>
                  <a:pt x="10777" y="384791"/>
                </a:cubicBezTo>
                <a:cubicBezTo>
                  <a:pt x="10777" y="370822"/>
                  <a:pt x="10753" y="356876"/>
                  <a:pt x="10753" y="342906"/>
                </a:cubicBezTo>
                <a:close/>
                <a:moveTo>
                  <a:pt x="56359" y="458121"/>
                </a:moveTo>
                <a:cubicBezTo>
                  <a:pt x="56359" y="464961"/>
                  <a:pt x="56359" y="471802"/>
                  <a:pt x="56359" y="478667"/>
                </a:cubicBezTo>
                <a:cubicBezTo>
                  <a:pt x="56359" y="481067"/>
                  <a:pt x="56599" y="481067"/>
                  <a:pt x="54175" y="481067"/>
                </a:cubicBezTo>
                <a:lnTo>
                  <a:pt x="12962" y="481067"/>
                </a:lnTo>
                <a:cubicBezTo>
                  <a:pt x="10561" y="481067"/>
                  <a:pt x="10753" y="481067"/>
                  <a:pt x="10753" y="478979"/>
                </a:cubicBezTo>
                <a:lnTo>
                  <a:pt x="10753" y="437310"/>
                </a:lnTo>
                <a:cubicBezTo>
                  <a:pt x="10753" y="435390"/>
                  <a:pt x="10753" y="435366"/>
                  <a:pt x="12818" y="435366"/>
                </a:cubicBezTo>
                <a:lnTo>
                  <a:pt x="54175" y="435366"/>
                </a:lnTo>
                <a:cubicBezTo>
                  <a:pt x="56575" y="435366"/>
                  <a:pt x="56239" y="435366"/>
                  <a:pt x="56239" y="437574"/>
                </a:cubicBezTo>
                <a:close/>
                <a:moveTo>
                  <a:pt x="56359" y="431717"/>
                </a:moveTo>
                <a:cubicBezTo>
                  <a:pt x="56359" y="433710"/>
                  <a:pt x="56359" y="433734"/>
                  <a:pt x="54343" y="433734"/>
                </a:cubicBezTo>
                <a:lnTo>
                  <a:pt x="12626" y="433734"/>
                </a:lnTo>
                <a:cubicBezTo>
                  <a:pt x="10801" y="433734"/>
                  <a:pt x="10777" y="433734"/>
                  <a:pt x="10753" y="431837"/>
                </a:cubicBezTo>
                <a:cubicBezTo>
                  <a:pt x="10753" y="417868"/>
                  <a:pt x="10753" y="403915"/>
                  <a:pt x="10753" y="389976"/>
                </a:cubicBezTo>
                <a:cubicBezTo>
                  <a:pt x="10753" y="388128"/>
                  <a:pt x="10753" y="388080"/>
                  <a:pt x="12626" y="388080"/>
                </a:cubicBezTo>
                <a:lnTo>
                  <a:pt x="54247" y="388080"/>
                </a:lnTo>
                <a:cubicBezTo>
                  <a:pt x="56215" y="388080"/>
                  <a:pt x="56239" y="388080"/>
                  <a:pt x="56239" y="390120"/>
                </a:cubicBezTo>
                <a:cubicBezTo>
                  <a:pt x="56239" y="397129"/>
                  <a:pt x="56239" y="404162"/>
                  <a:pt x="56239" y="411171"/>
                </a:cubicBezTo>
                <a:cubicBezTo>
                  <a:pt x="56239" y="418180"/>
                  <a:pt x="56263" y="424900"/>
                  <a:pt x="56239" y="431765"/>
                </a:cubicBezTo>
                <a:close/>
                <a:moveTo>
                  <a:pt x="10753" y="531714"/>
                </a:moveTo>
                <a:cubicBezTo>
                  <a:pt x="10753" y="529817"/>
                  <a:pt x="10753" y="529769"/>
                  <a:pt x="12842" y="529769"/>
                </a:cubicBezTo>
                <a:lnTo>
                  <a:pt x="54151" y="529769"/>
                </a:lnTo>
                <a:cubicBezTo>
                  <a:pt x="56215" y="529769"/>
                  <a:pt x="56239" y="529769"/>
                  <a:pt x="56239" y="531954"/>
                </a:cubicBezTo>
                <a:cubicBezTo>
                  <a:pt x="56239" y="545731"/>
                  <a:pt x="56239" y="559509"/>
                  <a:pt x="56239" y="573263"/>
                </a:cubicBezTo>
                <a:cubicBezTo>
                  <a:pt x="56239" y="575471"/>
                  <a:pt x="56239" y="575351"/>
                  <a:pt x="54007" y="575351"/>
                </a:cubicBezTo>
                <a:lnTo>
                  <a:pt x="12986" y="575351"/>
                </a:lnTo>
                <a:cubicBezTo>
                  <a:pt x="10729" y="575351"/>
                  <a:pt x="10753" y="575471"/>
                  <a:pt x="10753" y="573287"/>
                </a:cubicBezTo>
                <a:close/>
                <a:moveTo>
                  <a:pt x="10753" y="484452"/>
                </a:moveTo>
                <a:cubicBezTo>
                  <a:pt x="10753" y="482652"/>
                  <a:pt x="10753" y="482628"/>
                  <a:pt x="12674" y="482628"/>
                </a:cubicBezTo>
                <a:lnTo>
                  <a:pt x="54247" y="482628"/>
                </a:lnTo>
                <a:cubicBezTo>
                  <a:pt x="56215" y="482628"/>
                  <a:pt x="56239" y="482628"/>
                  <a:pt x="56239" y="484644"/>
                </a:cubicBezTo>
                <a:cubicBezTo>
                  <a:pt x="56239" y="498518"/>
                  <a:pt x="56239" y="512374"/>
                  <a:pt x="56239" y="526217"/>
                </a:cubicBezTo>
                <a:cubicBezTo>
                  <a:pt x="56239" y="528161"/>
                  <a:pt x="56239" y="528185"/>
                  <a:pt x="54199" y="528185"/>
                </a:cubicBezTo>
                <a:lnTo>
                  <a:pt x="12626" y="528185"/>
                </a:lnTo>
                <a:cubicBezTo>
                  <a:pt x="10801" y="528185"/>
                  <a:pt x="10777" y="528185"/>
                  <a:pt x="10777" y="526289"/>
                </a:cubicBezTo>
                <a:cubicBezTo>
                  <a:pt x="10761" y="512350"/>
                  <a:pt x="10753" y="498405"/>
                  <a:pt x="10753" y="484452"/>
                </a:cubicBezTo>
                <a:close/>
                <a:moveTo>
                  <a:pt x="12842" y="622589"/>
                </a:moveTo>
                <a:cubicBezTo>
                  <a:pt x="10441" y="622589"/>
                  <a:pt x="10753" y="622589"/>
                  <a:pt x="10753" y="620405"/>
                </a:cubicBezTo>
                <a:lnTo>
                  <a:pt x="10753" y="579312"/>
                </a:lnTo>
                <a:cubicBezTo>
                  <a:pt x="10753" y="576911"/>
                  <a:pt x="10537" y="576911"/>
                  <a:pt x="12938" y="576911"/>
                </a:cubicBezTo>
                <a:lnTo>
                  <a:pt x="54031" y="576911"/>
                </a:lnTo>
                <a:cubicBezTo>
                  <a:pt x="56431" y="576911"/>
                  <a:pt x="56263" y="576791"/>
                  <a:pt x="56263" y="578999"/>
                </a:cubicBezTo>
                <a:cubicBezTo>
                  <a:pt x="56263" y="592873"/>
                  <a:pt x="56263" y="606747"/>
                  <a:pt x="56263" y="620621"/>
                </a:cubicBezTo>
                <a:cubicBezTo>
                  <a:pt x="56263" y="622541"/>
                  <a:pt x="56263" y="622565"/>
                  <a:pt x="54223" y="622565"/>
                </a:cubicBezTo>
                <a:close/>
                <a:moveTo>
                  <a:pt x="62024" y="624125"/>
                </a:moveTo>
                <a:cubicBezTo>
                  <a:pt x="72969" y="624293"/>
                  <a:pt x="83914" y="624125"/>
                  <a:pt x="94884" y="624125"/>
                </a:cubicBezTo>
                <a:cubicBezTo>
                  <a:pt x="90733" y="625673"/>
                  <a:pt x="86370" y="626578"/>
                  <a:pt x="81946" y="626813"/>
                </a:cubicBezTo>
                <a:cubicBezTo>
                  <a:pt x="71073" y="626813"/>
                  <a:pt x="60343" y="626813"/>
                  <a:pt x="49350" y="626813"/>
                </a:cubicBezTo>
                <a:lnTo>
                  <a:pt x="46326" y="626813"/>
                </a:lnTo>
                <a:cubicBezTo>
                  <a:pt x="51408" y="625191"/>
                  <a:pt x="56691" y="624286"/>
                  <a:pt x="62024" y="624125"/>
                </a:cubicBezTo>
                <a:close/>
                <a:moveTo>
                  <a:pt x="25875" y="631470"/>
                </a:moveTo>
                <a:lnTo>
                  <a:pt x="23139" y="631470"/>
                </a:lnTo>
                <a:cubicBezTo>
                  <a:pt x="28630" y="629706"/>
                  <a:pt x="34325" y="628657"/>
                  <a:pt x="40085" y="628350"/>
                </a:cubicBezTo>
                <a:cubicBezTo>
                  <a:pt x="52086" y="628470"/>
                  <a:pt x="63944" y="628350"/>
                  <a:pt x="76089" y="628350"/>
                </a:cubicBezTo>
                <a:cubicBezTo>
                  <a:pt x="75057" y="629406"/>
                  <a:pt x="73689" y="629262"/>
                  <a:pt x="72633" y="629598"/>
                </a:cubicBezTo>
                <a:cubicBezTo>
                  <a:pt x="67300" y="631033"/>
                  <a:pt x="61783" y="631672"/>
                  <a:pt x="56263" y="631494"/>
                </a:cubicBezTo>
                <a:cubicBezTo>
                  <a:pt x="46062" y="631350"/>
                  <a:pt x="35980" y="631470"/>
                  <a:pt x="25875" y="631470"/>
                </a:cubicBezTo>
                <a:close/>
                <a:moveTo>
                  <a:pt x="52518" y="635694"/>
                </a:moveTo>
                <a:cubicBezTo>
                  <a:pt x="55615" y="635022"/>
                  <a:pt x="58687" y="634374"/>
                  <a:pt x="61760" y="633630"/>
                </a:cubicBezTo>
                <a:cubicBezTo>
                  <a:pt x="63641" y="633203"/>
                  <a:pt x="65567" y="633001"/>
                  <a:pt x="67496" y="633030"/>
                </a:cubicBezTo>
                <a:lnTo>
                  <a:pt x="107485" y="633030"/>
                </a:lnTo>
                <a:cubicBezTo>
                  <a:pt x="101797" y="634710"/>
                  <a:pt x="96252" y="636799"/>
                  <a:pt x="90155" y="636703"/>
                </a:cubicBezTo>
                <a:cubicBezTo>
                  <a:pt x="76978" y="636487"/>
                  <a:pt x="63752" y="636703"/>
                  <a:pt x="50334" y="636703"/>
                </a:cubicBezTo>
                <a:cubicBezTo>
                  <a:pt x="50953" y="636170"/>
                  <a:pt x="51710" y="635819"/>
                  <a:pt x="52518" y="635694"/>
                </a:cubicBezTo>
                <a:close/>
                <a:moveTo>
                  <a:pt x="27483" y="642079"/>
                </a:moveTo>
                <a:cubicBezTo>
                  <a:pt x="27051" y="642079"/>
                  <a:pt x="26595" y="642079"/>
                  <a:pt x="25971" y="642079"/>
                </a:cubicBezTo>
                <a:cubicBezTo>
                  <a:pt x="26482" y="641604"/>
                  <a:pt x="27147" y="641333"/>
                  <a:pt x="27843" y="641311"/>
                </a:cubicBezTo>
                <a:cubicBezTo>
                  <a:pt x="31948" y="640375"/>
                  <a:pt x="36052" y="639439"/>
                  <a:pt x="40157" y="638551"/>
                </a:cubicBezTo>
                <a:cubicBezTo>
                  <a:pt x="40947" y="638390"/>
                  <a:pt x="41752" y="638318"/>
                  <a:pt x="42557" y="638335"/>
                </a:cubicBezTo>
                <a:lnTo>
                  <a:pt x="85163" y="638335"/>
                </a:lnTo>
                <a:cubicBezTo>
                  <a:pt x="85691" y="638335"/>
                  <a:pt x="86195" y="638335"/>
                  <a:pt x="86723" y="638335"/>
                </a:cubicBezTo>
                <a:lnTo>
                  <a:pt x="86723" y="638767"/>
                </a:lnTo>
                <a:cubicBezTo>
                  <a:pt x="82402" y="639871"/>
                  <a:pt x="78106" y="640951"/>
                  <a:pt x="73785" y="642007"/>
                </a:cubicBezTo>
                <a:cubicBezTo>
                  <a:pt x="73259" y="642067"/>
                  <a:pt x="72727" y="642067"/>
                  <a:pt x="72201" y="642007"/>
                </a:cubicBezTo>
                <a:close/>
                <a:moveTo>
                  <a:pt x="73281" y="643807"/>
                </a:moveTo>
                <a:cubicBezTo>
                  <a:pt x="73882" y="643695"/>
                  <a:pt x="74495" y="643654"/>
                  <a:pt x="75105" y="643687"/>
                </a:cubicBezTo>
                <a:lnTo>
                  <a:pt x="123111" y="643687"/>
                </a:lnTo>
                <a:cubicBezTo>
                  <a:pt x="122640" y="644280"/>
                  <a:pt x="121946" y="644655"/>
                  <a:pt x="121191" y="644720"/>
                </a:cubicBezTo>
                <a:cubicBezTo>
                  <a:pt x="119415" y="645224"/>
                  <a:pt x="117615" y="645632"/>
                  <a:pt x="115886" y="646280"/>
                </a:cubicBezTo>
                <a:cubicBezTo>
                  <a:pt x="110739" y="647994"/>
                  <a:pt x="105319" y="648742"/>
                  <a:pt x="99900" y="648488"/>
                </a:cubicBezTo>
                <a:cubicBezTo>
                  <a:pt x="86579" y="648344"/>
                  <a:pt x="73233" y="648488"/>
                  <a:pt x="59911" y="648488"/>
                </a:cubicBezTo>
                <a:lnTo>
                  <a:pt x="56767" y="648488"/>
                </a:lnTo>
                <a:lnTo>
                  <a:pt x="56767" y="648008"/>
                </a:lnTo>
                <a:cubicBezTo>
                  <a:pt x="62264" y="646544"/>
                  <a:pt x="67760" y="645080"/>
                  <a:pt x="73281" y="643807"/>
                </a:cubicBezTo>
                <a:close/>
                <a:moveTo>
                  <a:pt x="29836" y="655449"/>
                </a:moveTo>
                <a:cubicBezTo>
                  <a:pt x="29390" y="655543"/>
                  <a:pt x="28936" y="655338"/>
                  <a:pt x="28708" y="654945"/>
                </a:cubicBezTo>
                <a:lnTo>
                  <a:pt x="47766" y="650144"/>
                </a:lnTo>
                <a:cubicBezTo>
                  <a:pt x="48453" y="650005"/>
                  <a:pt x="49154" y="649947"/>
                  <a:pt x="49854" y="649976"/>
                </a:cubicBezTo>
                <a:lnTo>
                  <a:pt x="99612" y="649976"/>
                </a:lnTo>
                <a:cubicBezTo>
                  <a:pt x="99996" y="649976"/>
                  <a:pt x="100428" y="649808"/>
                  <a:pt x="100788" y="650168"/>
                </a:cubicBezTo>
                <a:cubicBezTo>
                  <a:pt x="100404" y="650744"/>
                  <a:pt x="99804" y="650792"/>
                  <a:pt x="99228" y="650960"/>
                </a:cubicBezTo>
                <a:lnTo>
                  <a:pt x="85090" y="655017"/>
                </a:lnTo>
                <a:cubicBezTo>
                  <a:pt x="84162" y="655286"/>
                  <a:pt x="83201" y="655422"/>
                  <a:pt x="82234" y="655425"/>
                </a:cubicBezTo>
                <a:close/>
                <a:moveTo>
                  <a:pt x="83602" y="657201"/>
                </a:moveTo>
                <a:cubicBezTo>
                  <a:pt x="84390" y="657028"/>
                  <a:pt x="85199" y="656973"/>
                  <a:pt x="86003" y="657033"/>
                </a:cubicBezTo>
                <a:lnTo>
                  <a:pt x="138689" y="657033"/>
                </a:lnTo>
                <a:cubicBezTo>
                  <a:pt x="139424" y="656894"/>
                  <a:pt x="140184" y="657004"/>
                  <a:pt x="140849" y="657345"/>
                </a:cubicBezTo>
                <a:cubicBezTo>
                  <a:pt x="140393" y="657969"/>
                  <a:pt x="139673" y="658017"/>
                  <a:pt x="139097" y="658209"/>
                </a:cubicBezTo>
                <a:cubicBezTo>
                  <a:pt x="134705" y="659697"/>
                  <a:pt x="130288" y="661114"/>
                  <a:pt x="125896" y="662602"/>
                </a:cubicBezTo>
                <a:cubicBezTo>
                  <a:pt x="124825" y="662983"/>
                  <a:pt x="123696" y="663178"/>
                  <a:pt x="122559" y="663178"/>
                </a:cubicBezTo>
                <a:lnTo>
                  <a:pt x="64280" y="663178"/>
                </a:lnTo>
                <a:lnTo>
                  <a:pt x="64280" y="662674"/>
                </a:lnTo>
                <a:cubicBezTo>
                  <a:pt x="70665" y="660850"/>
                  <a:pt x="77122" y="659001"/>
                  <a:pt x="83602" y="657201"/>
                </a:cubicBezTo>
                <a:close/>
                <a:moveTo>
                  <a:pt x="34228" y="672035"/>
                </a:moveTo>
                <a:lnTo>
                  <a:pt x="33052" y="672035"/>
                </a:lnTo>
                <a:cubicBezTo>
                  <a:pt x="34063" y="671298"/>
                  <a:pt x="35244" y="670828"/>
                  <a:pt x="36485" y="670667"/>
                </a:cubicBezTo>
                <a:cubicBezTo>
                  <a:pt x="42629" y="668867"/>
                  <a:pt x="48774" y="667138"/>
                  <a:pt x="54919" y="665386"/>
                </a:cubicBezTo>
                <a:cubicBezTo>
                  <a:pt x="56094" y="665026"/>
                  <a:pt x="57314" y="664832"/>
                  <a:pt x="58543" y="664810"/>
                </a:cubicBezTo>
                <a:lnTo>
                  <a:pt x="116150" y="664810"/>
                </a:lnTo>
                <a:cubicBezTo>
                  <a:pt x="116630" y="664810"/>
                  <a:pt x="117158" y="664618"/>
                  <a:pt x="117591" y="665002"/>
                </a:cubicBezTo>
                <a:cubicBezTo>
                  <a:pt x="117278" y="665626"/>
                  <a:pt x="116630" y="665674"/>
                  <a:pt x="116078" y="665842"/>
                </a:cubicBezTo>
                <a:cubicBezTo>
                  <a:pt x="110342" y="667762"/>
                  <a:pt x="104605" y="669659"/>
                  <a:pt x="98892" y="671603"/>
                </a:cubicBezTo>
                <a:cubicBezTo>
                  <a:pt x="97982" y="671925"/>
                  <a:pt x="97025" y="672095"/>
                  <a:pt x="96060" y="672107"/>
                </a:cubicBezTo>
                <a:close/>
                <a:moveTo>
                  <a:pt x="75729" y="681084"/>
                </a:moveTo>
                <a:lnTo>
                  <a:pt x="95940" y="674339"/>
                </a:lnTo>
                <a:cubicBezTo>
                  <a:pt x="97009" y="673943"/>
                  <a:pt x="98136" y="673722"/>
                  <a:pt x="99276" y="673691"/>
                </a:cubicBezTo>
                <a:cubicBezTo>
                  <a:pt x="120591" y="673691"/>
                  <a:pt x="141913" y="673691"/>
                  <a:pt x="163244" y="673691"/>
                </a:cubicBezTo>
                <a:cubicBezTo>
                  <a:pt x="163548" y="673674"/>
                  <a:pt x="163852" y="673674"/>
                  <a:pt x="164156" y="673691"/>
                </a:cubicBezTo>
                <a:cubicBezTo>
                  <a:pt x="163733" y="674241"/>
                  <a:pt x="163129" y="674622"/>
                  <a:pt x="162452" y="674771"/>
                </a:cubicBezTo>
                <a:lnTo>
                  <a:pt x="145650" y="681540"/>
                </a:lnTo>
                <a:cubicBezTo>
                  <a:pt x="144769" y="681915"/>
                  <a:pt x="143823" y="682111"/>
                  <a:pt x="142866" y="682116"/>
                </a:cubicBezTo>
                <a:lnTo>
                  <a:pt x="75153" y="682116"/>
                </a:lnTo>
                <a:cubicBezTo>
                  <a:pt x="74648" y="682219"/>
                  <a:pt x="74127" y="682047"/>
                  <a:pt x="73785" y="681660"/>
                </a:cubicBezTo>
                <a:close/>
                <a:moveTo>
                  <a:pt x="40565" y="693830"/>
                </a:moveTo>
                <a:cubicBezTo>
                  <a:pt x="40133" y="693830"/>
                  <a:pt x="39701" y="693830"/>
                  <a:pt x="39173" y="693830"/>
                </a:cubicBezTo>
                <a:cubicBezTo>
                  <a:pt x="39581" y="693038"/>
                  <a:pt x="40349" y="693038"/>
                  <a:pt x="40949" y="692822"/>
                </a:cubicBezTo>
                <a:lnTo>
                  <a:pt x="65600" y="684565"/>
                </a:lnTo>
                <a:cubicBezTo>
                  <a:pt x="66660" y="684159"/>
                  <a:pt x="67779" y="683933"/>
                  <a:pt x="68913" y="683892"/>
                </a:cubicBezTo>
                <a:lnTo>
                  <a:pt x="138905" y="683892"/>
                </a:lnTo>
                <a:cubicBezTo>
                  <a:pt x="138305" y="684925"/>
                  <a:pt x="137441" y="684997"/>
                  <a:pt x="136769" y="685285"/>
                </a:cubicBezTo>
                <a:lnTo>
                  <a:pt x="116750" y="693086"/>
                </a:lnTo>
                <a:cubicBezTo>
                  <a:pt x="115785" y="693489"/>
                  <a:pt x="114748" y="693693"/>
                  <a:pt x="113702" y="693686"/>
                </a:cubicBezTo>
                <a:close/>
                <a:moveTo>
                  <a:pt x="88571" y="706239"/>
                </a:moveTo>
                <a:lnTo>
                  <a:pt x="114158" y="695942"/>
                </a:lnTo>
                <a:cubicBezTo>
                  <a:pt x="115050" y="695579"/>
                  <a:pt x="116004" y="695392"/>
                  <a:pt x="116966" y="695390"/>
                </a:cubicBezTo>
                <a:lnTo>
                  <a:pt x="192600" y="695390"/>
                </a:lnTo>
                <a:cubicBezTo>
                  <a:pt x="192912" y="695390"/>
                  <a:pt x="193272" y="695270"/>
                  <a:pt x="193560" y="695606"/>
                </a:cubicBezTo>
                <a:cubicBezTo>
                  <a:pt x="193248" y="696374"/>
                  <a:pt x="192480" y="696470"/>
                  <a:pt x="191904" y="696782"/>
                </a:cubicBezTo>
                <a:lnTo>
                  <a:pt x="172701" y="706383"/>
                </a:lnTo>
                <a:cubicBezTo>
                  <a:pt x="171623" y="706959"/>
                  <a:pt x="170419" y="707255"/>
                  <a:pt x="169197" y="707247"/>
                </a:cubicBezTo>
                <a:lnTo>
                  <a:pt x="87251" y="707247"/>
                </a:lnTo>
                <a:cubicBezTo>
                  <a:pt x="87395" y="706311"/>
                  <a:pt x="88115" y="706359"/>
                  <a:pt x="88643" y="706143"/>
                </a:cubicBezTo>
                <a:close/>
                <a:moveTo>
                  <a:pt x="48630" y="723785"/>
                </a:moveTo>
                <a:cubicBezTo>
                  <a:pt x="47934" y="723785"/>
                  <a:pt x="47118" y="724025"/>
                  <a:pt x="46614" y="723497"/>
                </a:cubicBezTo>
                <a:cubicBezTo>
                  <a:pt x="46110" y="722969"/>
                  <a:pt x="46614" y="722825"/>
                  <a:pt x="47142" y="722729"/>
                </a:cubicBezTo>
                <a:lnTo>
                  <a:pt x="79618" y="709792"/>
                </a:lnTo>
                <a:cubicBezTo>
                  <a:pt x="80896" y="709228"/>
                  <a:pt x="82277" y="708935"/>
                  <a:pt x="83674" y="708928"/>
                </a:cubicBezTo>
                <a:lnTo>
                  <a:pt x="164564" y="708928"/>
                </a:lnTo>
                <a:cubicBezTo>
                  <a:pt x="165287" y="708793"/>
                  <a:pt x="166033" y="708887"/>
                  <a:pt x="166701" y="709192"/>
                </a:cubicBezTo>
                <a:cubicBezTo>
                  <a:pt x="166161" y="709763"/>
                  <a:pt x="165483" y="710185"/>
                  <a:pt x="164732" y="710416"/>
                </a:cubicBezTo>
                <a:cubicBezTo>
                  <a:pt x="157075" y="714280"/>
                  <a:pt x="149370" y="718121"/>
                  <a:pt x="141713" y="721961"/>
                </a:cubicBezTo>
                <a:cubicBezTo>
                  <a:pt x="140921" y="722345"/>
                  <a:pt x="140177" y="722801"/>
                  <a:pt x="139313" y="723233"/>
                </a:cubicBezTo>
                <a:lnTo>
                  <a:pt x="139313" y="723233"/>
                </a:lnTo>
                <a:cubicBezTo>
                  <a:pt x="138593" y="723953"/>
                  <a:pt x="137681" y="723761"/>
                  <a:pt x="136913" y="723761"/>
                </a:cubicBezTo>
                <a:close/>
                <a:moveTo>
                  <a:pt x="107605" y="740851"/>
                </a:moveTo>
                <a:cubicBezTo>
                  <a:pt x="117622" y="735780"/>
                  <a:pt x="127648" y="730739"/>
                  <a:pt x="137681" y="725730"/>
                </a:cubicBezTo>
                <a:cubicBezTo>
                  <a:pt x="138745" y="725137"/>
                  <a:pt x="139943" y="724822"/>
                  <a:pt x="141161" y="724817"/>
                </a:cubicBezTo>
                <a:lnTo>
                  <a:pt x="232085" y="724817"/>
                </a:lnTo>
                <a:lnTo>
                  <a:pt x="233405" y="724817"/>
                </a:lnTo>
                <a:cubicBezTo>
                  <a:pt x="232918" y="725557"/>
                  <a:pt x="232237" y="726145"/>
                  <a:pt x="231437" y="726522"/>
                </a:cubicBezTo>
                <a:cubicBezTo>
                  <a:pt x="224236" y="731322"/>
                  <a:pt x="217035" y="736123"/>
                  <a:pt x="209834" y="740923"/>
                </a:cubicBezTo>
                <a:cubicBezTo>
                  <a:pt x="208766" y="741675"/>
                  <a:pt x="207491" y="742076"/>
                  <a:pt x="206185" y="742076"/>
                </a:cubicBezTo>
                <a:lnTo>
                  <a:pt x="107773" y="742076"/>
                </a:lnTo>
                <a:cubicBezTo>
                  <a:pt x="107236" y="742186"/>
                  <a:pt x="106677" y="742112"/>
                  <a:pt x="106189" y="741860"/>
                </a:cubicBezTo>
                <a:cubicBezTo>
                  <a:pt x="106333" y="741091"/>
                  <a:pt x="107101" y="741091"/>
                  <a:pt x="107677" y="740755"/>
                </a:cubicBezTo>
                <a:close/>
                <a:moveTo>
                  <a:pt x="61400" y="765214"/>
                </a:moveTo>
                <a:cubicBezTo>
                  <a:pt x="60920" y="765214"/>
                  <a:pt x="60391" y="765406"/>
                  <a:pt x="59935" y="764998"/>
                </a:cubicBezTo>
                <a:cubicBezTo>
                  <a:pt x="59935" y="764230"/>
                  <a:pt x="60776" y="764206"/>
                  <a:pt x="61280" y="763942"/>
                </a:cubicBezTo>
                <a:lnTo>
                  <a:pt x="100284" y="744404"/>
                </a:lnTo>
                <a:cubicBezTo>
                  <a:pt x="101121" y="743936"/>
                  <a:pt x="102062" y="743689"/>
                  <a:pt x="103021" y="743684"/>
                </a:cubicBezTo>
                <a:lnTo>
                  <a:pt x="203833" y="743684"/>
                </a:lnTo>
                <a:cubicBezTo>
                  <a:pt x="204097" y="743684"/>
                  <a:pt x="204337" y="743684"/>
                  <a:pt x="205129" y="743852"/>
                </a:cubicBezTo>
                <a:cubicBezTo>
                  <a:pt x="204001" y="744644"/>
                  <a:pt x="203329" y="745172"/>
                  <a:pt x="202729" y="745652"/>
                </a:cubicBezTo>
                <a:cubicBezTo>
                  <a:pt x="193608" y="751749"/>
                  <a:pt x="184495" y="757846"/>
                  <a:pt x="175390" y="763942"/>
                </a:cubicBezTo>
                <a:cubicBezTo>
                  <a:pt x="174262" y="764770"/>
                  <a:pt x="172900" y="765217"/>
                  <a:pt x="171501" y="765214"/>
                </a:cubicBezTo>
                <a:close/>
                <a:moveTo>
                  <a:pt x="136073" y="792146"/>
                </a:moveTo>
                <a:cubicBezTo>
                  <a:pt x="148170" y="784050"/>
                  <a:pt x="160268" y="775951"/>
                  <a:pt x="172365" y="767855"/>
                </a:cubicBezTo>
                <a:cubicBezTo>
                  <a:pt x="173448" y="767123"/>
                  <a:pt x="174731" y="766746"/>
                  <a:pt x="176038" y="766775"/>
                </a:cubicBezTo>
                <a:lnTo>
                  <a:pt x="287411" y="766775"/>
                </a:lnTo>
                <a:cubicBezTo>
                  <a:pt x="288218" y="766597"/>
                  <a:pt x="289063" y="766691"/>
                  <a:pt x="289812" y="767039"/>
                </a:cubicBezTo>
                <a:cubicBezTo>
                  <a:pt x="289457" y="767742"/>
                  <a:pt x="288938" y="768352"/>
                  <a:pt x="288300" y="768815"/>
                </a:cubicBezTo>
                <a:cubicBezTo>
                  <a:pt x="280547" y="776592"/>
                  <a:pt x="272770" y="784321"/>
                  <a:pt x="265065" y="792122"/>
                </a:cubicBezTo>
                <a:cubicBezTo>
                  <a:pt x="264088" y="793293"/>
                  <a:pt x="262628" y="793948"/>
                  <a:pt x="261104" y="793898"/>
                </a:cubicBezTo>
                <a:cubicBezTo>
                  <a:pt x="219675" y="793898"/>
                  <a:pt x="178254" y="793898"/>
                  <a:pt x="136841" y="793898"/>
                </a:cubicBezTo>
                <a:lnTo>
                  <a:pt x="134441" y="793898"/>
                </a:lnTo>
                <a:cubicBezTo>
                  <a:pt x="134825" y="792722"/>
                  <a:pt x="135521" y="792506"/>
                  <a:pt x="136073" y="792146"/>
                </a:cubicBezTo>
                <a:close/>
                <a:moveTo>
                  <a:pt x="81634" y="828438"/>
                </a:moveTo>
                <a:cubicBezTo>
                  <a:pt x="97556" y="817812"/>
                  <a:pt x="113470" y="807179"/>
                  <a:pt x="129376" y="796538"/>
                </a:cubicBezTo>
                <a:cubicBezTo>
                  <a:pt x="130516" y="795741"/>
                  <a:pt x="131873" y="795314"/>
                  <a:pt x="133264" y="795314"/>
                </a:cubicBezTo>
                <a:lnTo>
                  <a:pt x="258920" y="795314"/>
                </a:lnTo>
                <a:cubicBezTo>
                  <a:pt x="259611" y="795192"/>
                  <a:pt x="260322" y="795249"/>
                  <a:pt x="260984" y="795482"/>
                </a:cubicBezTo>
                <a:cubicBezTo>
                  <a:pt x="261128" y="796274"/>
                  <a:pt x="260456" y="796538"/>
                  <a:pt x="260072" y="796922"/>
                </a:cubicBezTo>
                <a:cubicBezTo>
                  <a:pt x="249463" y="807548"/>
                  <a:pt x="238853" y="818182"/>
                  <a:pt x="228244" y="828822"/>
                </a:cubicBezTo>
                <a:cubicBezTo>
                  <a:pt x="227249" y="829790"/>
                  <a:pt x="225883" y="830282"/>
                  <a:pt x="224500" y="830166"/>
                </a:cubicBezTo>
                <a:lnTo>
                  <a:pt x="79546" y="830166"/>
                </a:lnTo>
                <a:cubicBezTo>
                  <a:pt x="80088" y="829427"/>
                  <a:pt x="80806" y="828832"/>
                  <a:pt x="81634" y="828438"/>
                </a:cubicBezTo>
                <a:close/>
                <a:moveTo>
                  <a:pt x="176158" y="878364"/>
                </a:moveTo>
                <a:cubicBezTo>
                  <a:pt x="120935" y="878364"/>
                  <a:pt x="65728" y="878364"/>
                  <a:pt x="10537" y="878364"/>
                </a:cubicBezTo>
                <a:lnTo>
                  <a:pt x="7921" y="878364"/>
                </a:lnTo>
                <a:cubicBezTo>
                  <a:pt x="7921" y="877332"/>
                  <a:pt x="8593" y="877236"/>
                  <a:pt x="9025" y="876924"/>
                </a:cubicBezTo>
                <a:lnTo>
                  <a:pt x="74913" y="832927"/>
                </a:lnTo>
                <a:cubicBezTo>
                  <a:pt x="75905" y="832207"/>
                  <a:pt x="77096" y="831813"/>
                  <a:pt x="78322" y="831799"/>
                </a:cubicBezTo>
                <a:cubicBezTo>
                  <a:pt x="126696" y="831799"/>
                  <a:pt x="175070" y="831799"/>
                  <a:pt x="223444" y="831799"/>
                </a:cubicBezTo>
                <a:lnTo>
                  <a:pt x="224692" y="831799"/>
                </a:lnTo>
                <a:cubicBezTo>
                  <a:pt x="224357" y="832708"/>
                  <a:pt x="223754" y="833496"/>
                  <a:pt x="222964" y="834055"/>
                </a:cubicBezTo>
                <a:cubicBezTo>
                  <a:pt x="208834" y="848217"/>
                  <a:pt x="194688" y="862378"/>
                  <a:pt x="180526" y="876540"/>
                </a:cubicBezTo>
                <a:cubicBezTo>
                  <a:pt x="179414" y="877767"/>
                  <a:pt x="177813" y="878436"/>
                  <a:pt x="176158" y="878364"/>
                </a:cubicBezTo>
                <a:close/>
                <a:moveTo>
                  <a:pt x="317487" y="944757"/>
                </a:moveTo>
                <a:cubicBezTo>
                  <a:pt x="262009" y="944757"/>
                  <a:pt x="206521" y="944757"/>
                  <a:pt x="151027" y="944757"/>
                </a:cubicBezTo>
                <a:lnTo>
                  <a:pt x="115502" y="944757"/>
                </a:lnTo>
                <a:lnTo>
                  <a:pt x="115286" y="944229"/>
                </a:lnTo>
                <a:lnTo>
                  <a:pt x="117062" y="942404"/>
                </a:lnTo>
                <a:lnTo>
                  <a:pt x="154123" y="905344"/>
                </a:lnTo>
                <a:cubicBezTo>
                  <a:pt x="161996" y="897471"/>
                  <a:pt x="169893" y="889574"/>
                  <a:pt x="177694" y="881629"/>
                </a:cubicBezTo>
                <a:cubicBezTo>
                  <a:pt x="178752" y="880465"/>
                  <a:pt x="180277" y="879841"/>
                  <a:pt x="181846" y="879925"/>
                </a:cubicBezTo>
                <a:cubicBezTo>
                  <a:pt x="237853" y="879925"/>
                  <a:pt x="293772" y="879925"/>
                  <a:pt x="349603" y="879925"/>
                </a:cubicBezTo>
                <a:cubicBezTo>
                  <a:pt x="350482" y="879790"/>
                  <a:pt x="351379" y="879872"/>
                  <a:pt x="352219" y="880165"/>
                </a:cubicBezTo>
                <a:cubicBezTo>
                  <a:pt x="352363" y="881125"/>
                  <a:pt x="351715" y="881797"/>
                  <a:pt x="351331" y="882565"/>
                </a:cubicBezTo>
                <a:cubicBezTo>
                  <a:pt x="341377" y="902487"/>
                  <a:pt x="331440" y="922427"/>
                  <a:pt x="321520" y="942380"/>
                </a:cubicBezTo>
                <a:cubicBezTo>
                  <a:pt x="320891" y="944013"/>
                  <a:pt x="319220" y="944997"/>
                  <a:pt x="317487" y="944757"/>
                </a:cubicBezTo>
                <a:close/>
                <a:moveTo>
                  <a:pt x="528185" y="895046"/>
                </a:moveTo>
                <a:cubicBezTo>
                  <a:pt x="528185" y="910776"/>
                  <a:pt x="528130" y="926490"/>
                  <a:pt x="528017" y="942188"/>
                </a:cubicBezTo>
                <a:cubicBezTo>
                  <a:pt x="528017" y="942644"/>
                  <a:pt x="528017" y="943076"/>
                  <a:pt x="528017" y="943508"/>
                </a:cubicBezTo>
                <a:cubicBezTo>
                  <a:pt x="528017" y="944445"/>
                  <a:pt x="527561" y="944733"/>
                  <a:pt x="526721" y="944709"/>
                </a:cubicBezTo>
                <a:lnTo>
                  <a:pt x="322120" y="944709"/>
                </a:lnTo>
                <a:cubicBezTo>
                  <a:pt x="322720" y="943484"/>
                  <a:pt x="323080" y="942692"/>
                  <a:pt x="323464" y="941924"/>
                </a:cubicBezTo>
                <a:cubicBezTo>
                  <a:pt x="333418" y="922002"/>
                  <a:pt x="343386" y="902072"/>
                  <a:pt x="353372" y="882133"/>
                </a:cubicBezTo>
                <a:cubicBezTo>
                  <a:pt x="353895" y="880652"/>
                  <a:pt x="355361" y="879721"/>
                  <a:pt x="356924" y="879877"/>
                </a:cubicBezTo>
                <a:cubicBezTo>
                  <a:pt x="413139" y="879877"/>
                  <a:pt x="469337" y="879877"/>
                  <a:pt x="525521" y="879877"/>
                </a:cubicBezTo>
                <a:cubicBezTo>
                  <a:pt x="525881" y="879877"/>
                  <a:pt x="526241" y="879877"/>
                  <a:pt x="526577" y="879877"/>
                </a:cubicBezTo>
                <a:cubicBezTo>
                  <a:pt x="527849" y="879733"/>
                  <a:pt x="528233" y="880333"/>
                  <a:pt x="528209" y="881581"/>
                </a:cubicBezTo>
                <a:cubicBezTo>
                  <a:pt x="528161" y="886093"/>
                  <a:pt x="528209" y="890582"/>
                  <a:pt x="528185" y="895046"/>
                </a:cubicBezTo>
                <a:close/>
                <a:moveTo>
                  <a:pt x="528809" y="755445"/>
                </a:moveTo>
                <a:cubicBezTo>
                  <a:pt x="528845" y="755971"/>
                  <a:pt x="528672" y="756487"/>
                  <a:pt x="528329" y="756885"/>
                </a:cubicBezTo>
                <a:cubicBezTo>
                  <a:pt x="528132" y="759151"/>
                  <a:pt x="528094" y="761429"/>
                  <a:pt x="528209" y="763702"/>
                </a:cubicBezTo>
                <a:cubicBezTo>
                  <a:pt x="528209" y="764854"/>
                  <a:pt x="527825" y="765334"/>
                  <a:pt x="526673" y="765214"/>
                </a:cubicBezTo>
                <a:cubicBezTo>
                  <a:pt x="526145" y="765214"/>
                  <a:pt x="525617" y="765214"/>
                  <a:pt x="525089" y="765214"/>
                </a:cubicBezTo>
                <a:lnTo>
                  <a:pt x="414987" y="765214"/>
                </a:lnTo>
                <a:cubicBezTo>
                  <a:pt x="414145" y="765313"/>
                  <a:pt x="413293" y="765262"/>
                  <a:pt x="412467" y="765070"/>
                </a:cubicBezTo>
                <a:cubicBezTo>
                  <a:pt x="412131" y="764422"/>
                  <a:pt x="412467" y="764014"/>
                  <a:pt x="412731" y="763534"/>
                </a:cubicBezTo>
                <a:lnTo>
                  <a:pt x="422140" y="744716"/>
                </a:lnTo>
                <a:cubicBezTo>
                  <a:pt x="422366" y="744344"/>
                  <a:pt x="422623" y="743991"/>
                  <a:pt x="422908" y="743660"/>
                </a:cubicBezTo>
                <a:cubicBezTo>
                  <a:pt x="423628" y="742988"/>
                  <a:pt x="424540" y="743180"/>
                  <a:pt x="425308" y="743180"/>
                </a:cubicBezTo>
                <a:lnTo>
                  <a:pt x="525449" y="743180"/>
                </a:lnTo>
                <a:cubicBezTo>
                  <a:pt x="526361" y="743180"/>
                  <a:pt x="527393" y="742892"/>
                  <a:pt x="528113" y="743756"/>
                </a:cubicBezTo>
                <a:cubicBezTo>
                  <a:pt x="528572" y="744145"/>
                  <a:pt x="528800" y="744745"/>
                  <a:pt x="528713" y="745340"/>
                </a:cubicBezTo>
                <a:close/>
                <a:moveTo>
                  <a:pt x="528209" y="742052"/>
                </a:moveTo>
                <a:cubicBezTo>
                  <a:pt x="527561" y="742868"/>
                  <a:pt x="526649" y="742652"/>
                  <a:pt x="525809" y="742652"/>
                </a:cubicBezTo>
                <a:lnTo>
                  <a:pt x="425837" y="742652"/>
                </a:lnTo>
                <a:cubicBezTo>
                  <a:pt x="425020" y="742652"/>
                  <a:pt x="424036" y="742916"/>
                  <a:pt x="423436" y="741908"/>
                </a:cubicBezTo>
                <a:cubicBezTo>
                  <a:pt x="425981" y="736843"/>
                  <a:pt x="428525" y="731754"/>
                  <a:pt x="431093" y="726690"/>
                </a:cubicBezTo>
                <a:cubicBezTo>
                  <a:pt x="431340" y="725938"/>
                  <a:pt x="431758" y="725257"/>
                  <a:pt x="432317" y="724697"/>
                </a:cubicBezTo>
                <a:cubicBezTo>
                  <a:pt x="433037" y="724025"/>
                  <a:pt x="433950" y="724193"/>
                  <a:pt x="434718" y="724193"/>
                </a:cubicBezTo>
                <a:lnTo>
                  <a:pt x="525377" y="724193"/>
                </a:lnTo>
                <a:cubicBezTo>
                  <a:pt x="526289" y="724193"/>
                  <a:pt x="527321" y="723881"/>
                  <a:pt x="528041" y="724769"/>
                </a:cubicBezTo>
                <a:cubicBezTo>
                  <a:pt x="528689" y="725249"/>
                  <a:pt x="528641" y="725946"/>
                  <a:pt x="528641" y="726642"/>
                </a:cubicBezTo>
                <a:lnTo>
                  <a:pt x="528641" y="740179"/>
                </a:lnTo>
                <a:cubicBezTo>
                  <a:pt x="528809" y="740875"/>
                  <a:pt x="528857" y="741596"/>
                  <a:pt x="528209" y="742052"/>
                </a:cubicBezTo>
                <a:close/>
                <a:moveTo>
                  <a:pt x="528209" y="682044"/>
                </a:moveTo>
                <a:cubicBezTo>
                  <a:pt x="527417" y="682044"/>
                  <a:pt x="526649" y="682044"/>
                  <a:pt x="525809" y="682044"/>
                </a:cubicBezTo>
                <a:lnTo>
                  <a:pt x="453416" y="682044"/>
                </a:lnTo>
                <a:lnTo>
                  <a:pt x="457688" y="673571"/>
                </a:lnTo>
                <a:cubicBezTo>
                  <a:pt x="458361" y="672779"/>
                  <a:pt x="459297" y="672995"/>
                  <a:pt x="460089" y="672995"/>
                </a:cubicBezTo>
                <a:lnTo>
                  <a:pt x="525737" y="672995"/>
                </a:lnTo>
                <a:cubicBezTo>
                  <a:pt x="526577" y="672995"/>
                  <a:pt x="527489" y="672779"/>
                  <a:pt x="528137" y="673595"/>
                </a:cubicBezTo>
                <a:cubicBezTo>
                  <a:pt x="528202" y="673631"/>
                  <a:pt x="528260" y="673679"/>
                  <a:pt x="528305" y="673739"/>
                </a:cubicBezTo>
                <a:cubicBezTo>
                  <a:pt x="529117" y="676452"/>
                  <a:pt x="529092" y="679346"/>
                  <a:pt x="528233" y="682044"/>
                </a:cubicBezTo>
                <a:close/>
                <a:moveTo>
                  <a:pt x="529913" y="673715"/>
                </a:moveTo>
                <a:lnTo>
                  <a:pt x="529913" y="673715"/>
                </a:lnTo>
                <a:cubicBezTo>
                  <a:pt x="530537" y="672851"/>
                  <a:pt x="531474" y="673091"/>
                  <a:pt x="532314" y="673091"/>
                </a:cubicBezTo>
                <a:lnTo>
                  <a:pt x="597986" y="673091"/>
                </a:lnTo>
                <a:cubicBezTo>
                  <a:pt x="598850" y="673091"/>
                  <a:pt x="599762" y="672875"/>
                  <a:pt x="600386" y="673667"/>
                </a:cubicBezTo>
                <a:lnTo>
                  <a:pt x="604491" y="681804"/>
                </a:lnTo>
                <a:cubicBezTo>
                  <a:pt x="603749" y="682171"/>
                  <a:pt x="602906" y="682289"/>
                  <a:pt x="602090" y="682140"/>
                </a:cubicBezTo>
                <a:lnTo>
                  <a:pt x="532002" y="682140"/>
                </a:lnTo>
                <a:cubicBezTo>
                  <a:pt x="531306" y="682140"/>
                  <a:pt x="530609" y="682140"/>
                  <a:pt x="529913" y="682140"/>
                </a:cubicBezTo>
                <a:lnTo>
                  <a:pt x="529913" y="682140"/>
                </a:lnTo>
                <a:cubicBezTo>
                  <a:pt x="528927" y="679418"/>
                  <a:pt x="528934" y="676432"/>
                  <a:pt x="529937" y="673715"/>
                </a:cubicBezTo>
                <a:close/>
                <a:moveTo>
                  <a:pt x="529289" y="763414"/>
                </a:moveTo>
                <a:cubicBezTo>
                  <a:pt x="529289" y="757478"/>
                  <a:pt x="529289" y="751550"/>
                  <a:pt x="529289" y="745628"/>
                </a:cubicBezTo>
                <a:cubicBezTo>
                  <a:pt x="529289" y="744932"/>
                  <a:pt x="529289" y="744212"/>
                  <a:pt x="529913" y="743756"/>
                </a:cubicBezTo>
                <a:cubicBezTo>
                  <a:pt x="530802" y="742772"/>
                  <a:pt x="532002" y="743180"/>
                  <a:pt x="533058" y="743180"/>
                </a:cubicBezTo>
                <a:lnTo>
                  <a:pt x="634038" y="743180"/>
                </a:lnTo>
                <a:cubicBezTo>
                  <a:pt x="634487" y="743192"/>
                  <a:pt x="634905" y="743415"/>
                  <a:pt x="635166" y="743780"/>
                </a:cubicBezTo>
                <a:cubicBezTo>
                  <a:pt x="635918" y="744850"/>
                  <a:pt x="636561" y="745990"/>
                  <a:pt x="637087" y="747188"/>
                </a:cubicBezTo>
                <a:lnTo>
                  <a:pt x="644720" y="762478"/>
                </a:lnTo>
                <a:cubicBezTo>
                  <a:pt x="645104" y="763246"/>
                  <a:pt x="645440" y="764038"/>
                  <a:pt x="645968" y="765190"/>
                </a:cubicBezTo>
                <a:lnTo>
                  <a:pt x="533154" y="765190"/>
                </a:lnTo>
                <a:lnTo>
                  <a:pt x="529985" y="765190"/>
                </a:lnTo>
                <a:lnTo>
                  <a:pt x="529985" y="765190"/>
                </a:lnTo>
                <a:cubicBezTo>
                  <a:pt x="529265" y="764830"/>
                  <a:pt x="529313" y="764110"/>
                  <a:pt x="529313" y="763414"/>
                </a:cubicBezTo>
                <a:close/>
                <a:moveTo>
                  <a:pt x="732138" y="944709"/>
                </a:moveTo>
                <a:lnTo>
                  <a:pt x="532914" y="944709"/>
                </a:lnTo>
                <a:cubicBezTo>
                  <a:pt x="529001" y="944709"/>
                  <a:pt x="529505" y="945189"/>
                  <a:pt x="529481" y="941156"/>
                </a:cubicBezTo>
                <a:cubicBezTo>
                  <a:pt x="529481" y="932299"/>
                  <a:pt x="529361" y="923418"/>
                  <a:pt x="529481" y="914561"/>
                </a:cubicBezTo>
                <a:cubicBezTo>
                  <a:pt x="529697" y="903856"/>
                  <a:pt x="529481" y="893150"/>
                  <a:pt x="529625" y="882445"/>
                </a:cubicBezTo>
                <a:cubicBezTo>
                  <a:pt x="529625" y="879685"/>
                  <a:pt x="529385" y="879925"/>
                  <a:pt x="532194" y="879925"/>
                </a:cubicBezTo>
                <a:lnTo>
                  <a:pt x="659145" y="879925"/>
                </a:lnTo>
                <a:cubicBezTo>
                  <a:pt x="672947" y="879925"/>
                  <a:pt x="686725" y="879925"/>
                  <a:pt x="700502" y="879925"/>
                </a:cubicBezTo>
                <a:cubicBezTo>
                  <a:pt x="702185" y="879711"/>
                  <a:pt x="703784" y="880717"/>
                  <a:pt x="704319" y="882325"/>
                </a:cubicBezTo>
                <a:cubicBezTo>
                  <a:pt x="714225" y="902375"/>
                  <a:pt x="724193" y="922379"/>
                  <a:pt x="734227" y="942332"/>
                </a:cubicBezTo>
                <a:lnTo>
                  <a:pt x="735403" y="944733"/>
                </a:lnTo>
                <a:close/>
                <a:moveTo>
                  <a:pt x="939716" y="944709"/>
                </a:moveTo>
                <a:cubicBezTo>
                  <a:pt x="873180" y="944709"/>
                  <a:pt x="806636" y="944709"/>
                  <a:pt x="740083" y="944709"/>
                </a:cubicBezTo>
                <a:cubicBezTo>
                  <a:pt x="738362" y="944937"/>
                  <a:pt x="736716" y="943938"/>
                  <a:pt x="736123" y="942308"/>
                </a:cubicBezTo>
                <a:cubicBezTo>
                  <a:pt x="726234" y="922242"/>
                  <a:pt x="716289" y="902240"/>
                  <a:pt x="706287" y="882301"/>
                </a:cubicBezTo>
                <a:cubicBezTo>
                  <a:pt x="705975" y="881701"/>
                  <a:pt x="705663" y="881077"/>
                  <a:pt x="705303" y="880309"/>
                </a:cubicBezTo>
                <a:cubicBezTo>
                  <a:pt x="706321" y="879963"/>
                  <a:pt x="707406" y="879855"/>
                  <a:pt x="708471" y="879997"/>
                </a:cubicBezTo>
                <a:lnTo>
                  <a:pt x="875988" y="879997"/>
                </a:lnTo>
                <a:cubicBezTo>
                  <a:pt x="877375" y="879889"/>
                  <a:pt x="878741" y="880388"/>
                  <a:pt x="879733" y="881365"/>
                </a:cubicBezTo>
                <a:cubicBezTo>
                  <a:pt x="900344" y="902072"/>
                  <a:pt x="920986" y="922770"/>
                  <a:pt x="941660" y="943460"/>
                </a:cubicBezTo>
                <a:cubicBezTo>
                  <a:pt x="941900" y="943700"/>
                  <a:pt x="942116" y="943988"/>
                  <a:pt x="942500" y="944421"/>
                </a:cubicBezTo>
                <a:cubicBezTo>
                  <a:pt x="941627" y="944778"/>
                  <a:pt x="940669" y="944879"/>
                  <a:pt x="939740" y="944709"/>
                </a:cubicBezTo>
                <a:close/>
              </a:path>
            </a:pathLst>
          </a:custGeom>
          <a:solidFill>
            <a:schemeClr val="tx1">
              <a:alpha val="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6" name="图形 29">
            <a:extLst>
              <a:ext uri="{FF2B5EF4-FFF2-40B4-BE49-F238E27FC236}">
                <a16:creationId xmlns:a16="http://schemas.microsoft.com/office/drawing/2014/main" id="{7BFC0906-C7C4-A159-F0B5-1A10A3B045C3}"/>
              </a:ext>
            </a:extLst>
          </p:cNvPr>
          <p:cNvSpPr/>
          <p:nvPr/>
        </p:nvSpPr>
        <p:spPr>
          <a:xfrm>
            <a:off x="3892597" y="3688432"/>
            <a:ext cx="320557" cy="380132"/>
          </a:xfrm>
          <a:custGeom>
            <a:avLst/>
            <a:gdLst>
              <a:gd name="connsiteX0" fmla="*/ 109703 w 284412"/>
              <a:gd name="connsiteY0" fmla="*/ 105634 h 284412"/>
              <a:gd name="connsiteX1" fmla="*/ 519 w 284412"/>
              <a:gd name="connsiteY1" fmla="*/ 142206 h 284412"/>
              <a:gd name="connsiteX2" fmla="*/ 103627 w 284412"/>
              <a:gd name="connsiteY2" fmla="*/ 180827 h 284412"/>
              <a:gd name="connsiteX3" fmla="*/ 144081 w 284412"/>
              <a:gd name="connsiteY3" fmla="*/ 283928 h 284412"/>
              <a:gd name="connsiteX4" fmla="*/ 183062 w 284412"/>
              <a:gd name="connsiteY4" fmla="*/ 181339 h 284412"/>
              <a:gd name="connsiteX5" fmla="*/ 284197 w 284412"/>
              <a:gd name="connsiteY5" fmla="*/ 146427 h 284412"/>
              <a:gd name="connsiteX6" fmla="*/ 185643 w 284412"/>
              <a:gd name="connsiteY6" fmla="*/ 107758 h 284412"/>
              <a:gd name="connsiteX7" fmla="*/ 147341 w 284412"/>
              <a:gd name="connsiteY7" fmla="*/ 519 h 284412"/>
              <a:gd name="connsiteX8" fmla="*/ 109703 w 284412"/>
              <a:gd name="connsiteY8" fmla="*/ 105634 h 28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4412" h="284412">
                <a:moveTo>
                  <a:pt x="109703" y="105634"/>
                </a:moveTo>
                <a:lnTo>
                  <a:pt x="519" y="142206"/>
                </a:lnTo>
                <a:lnTo>
                  <a:pt x="103627" y="180827"/>
                </a:lnTo>
                <a:lnTo>
                  <a:pt x="144081" y="283928"/>
                </a:lnTo>
                <a:lnTo>
                  <a:pt x="183062" y="181339"/>
                </a:lnTo>
                <a:lnTo>
                  <a:pt x="284197" y="146427"/>
                </a:lnTo>
                <a:lnTo>
                  <a:pt x="185643" y="107758"/>
                </a:lnTo>
                <a:lnTo>
                  <a:pt x="147341" y="519"/>
                </a:lnTo>
                <a:lnTo>
                  <a:pt x="109703" y="10563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7" name="图形 30">
            <a:extLst>
              <a:ext uri="{FF2B5EF4-FFF2-40B4-BE49-F238E27FC236}">
                <a16:creationId xmlns:a16="http://schemas.microsoft.com/office/drawing/2014/main" id="{6CBD5307-7653-3B2A-64E0-8F67BDFBD1FF}"/>
              </a:ext>
            </a:extLst>
          </p:cNvPr>
          <p:cNvSpPr/>
          <p:nvPr/>
        </p:nvSpPr>
        <p:spPr>
          <a:xfrm>
            <a:off x="901821" y="3637218"/>
            <a:ext cx="653844" cy="255585"/>
          </a:xfrm>
          <a:custGeom>
            <a:avLst/>
            <a:gdLst>
              <a:gd name="connsiteX0" fmla="*/ 1057061 w 1061147"/>
              <a:gd name="connsiteY0" fmla="*/ 324140 h 324379"/>
              <a:gd name="connsiteX1" fmla="*/ 943 w 1061147"/>
              <a:gd name="connsiteY1" fmla="*/ 324140 h 324379"/>
              <a:gd name="connsiteX2" fmla="*/ 943 w 1061147"/>
              <a:gd name="connsiteY2" fmla="*/ 281053 h 324379"/>
              <a:gd name="connsiteX3" fmla="*/ 930252 w 1061147"/>
              <a:gd name="connsiteY3" fmla="*/ 281053 h 324379"/>
              <a:gd name="connsiteX4" fmla="*/ 895236 w 1061147"/>
              <a:gd name="connsiteY4" fmla="*/ 262194 h 324379"/>
              <a:gd name="connsiteX5" fmla="*/ 733864 w 1061147"/>
              <a:gd name="connsiteY5" fmla="*/ 943 h 324379"/>
              <a:gd name="connsiteX6" fmla="*/ 776951 w 1061147"/>
              <a:gd name="connsiteY6" fmla="*/ 943 h 324379"/>
              <a:gd name="connsiteX7" fmla="*/ 916233 w 1061147"/>
              <a:gd name="connsiteY7" fmla="*/ 224513 h 324379"/>
              <a:gd name="connsiteX8" fmla="*/ 1061059 w 1061147"/>
              <a:gd name="connsiteY8" fmla="*/ 281418 h 3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147" h="324379">
                <a:moveTo>
                  <a:pt x="1057061" y="324140"/>
                </a:moveTo>
                <a:lnTo>
                  <a:pt x="943" y="324140"/>
                </a:lnTo>
                <a:lnTo>
                  <a:pt x="943" y="281053"/>
                </a:lnTo>
                <a:lnTo>
                  <a:pt x="930252" y="281053"/>
                </a:lnTo>
                <a:cubicBezTo>
                  <a:pt x="918773" y="275433"/>
                  <a:pt x="907017" y="269159"/>
                  <a:pt x="895236" y="262194"/>
                </a:cubicBezTo>
                <a:cubicBezTo>
                  <a:pt x="789662" y="199456"/>
                  <a:pt x="733864" y="109132"/>
                  <a:pt x="733864" y="943"/>
                </a:cubicBezTo>
                <a:lnTo>
                  <a:pt x="776951" y="943"/>
                </a:lnTo>
                <a:cubicBezTo>
                  <a:pt x="776951" y="94045"/>
                  <a:pt x="823822" y="169268"/>
                  <a:pt x="916233" y="224513"/>
                </a:cubicBezTo>
                <a:cubicBezTo>
                  <a:pt x="987546" y="267135"/>
                  <a:pt x="1060330" y="281280"/>
                  <a:pt x="1061059" y="28141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51" name="组合 150">
            <a:extLst>
              <a:ext uri="{FF2B5EF4-FFF2-40B4-BE49-F238E27FC236}">
                <a16:creationId xmlns:a16="http://schemas.microsoft.com/office/drawing/2014/main" id="{A29E8B32-B6D4-3202-CCC0-5F4F842F7C9D}"/>
              </a:ext>
            </a:extLst>
          </p:cNvPr>
          <p:cNvGrpSpPr/>
          <p:nvPr/>
        </p:nvGrpSpPr>
        <p:grpSpPr>
          <a:xfrm>
            <a:off x="147023" y="6495980"/>
            <a:ext cx="1290000" cy="283602"/>
            <a:chOff x="4380880" y="4866014"/>
            <a:chExt cx="2096214" cy="460846"/>
          </a:xfrm>
          <a:noFill/>
        </p:grpSpPr>
        <p:sp>
          <p:nvSpPr>
            <p:cNvPr id="175" name="箭头: V 形 174">
              <a:extLst>
                <a:ext uri="{FF2B5EF4-FFF2-40B4-BE49-F238E27FC236}">
                  <a16:creationId xmlns:a16="http://schemas.microsoft.com/office/drawing/2014/main" id="{F55D2207-3735-43A1-72DD-8C5E26446F93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6" name="箭头: V 形 175">
              <a:extLst>
                <a:ext uri="{FF2B5EF4-FFF2-40B4-BE49-F238E27FC236}">
                  <a16:creationId xmlns:a16="http://schemas.microsoft.com/office/drawing/2014/main" id="{0684175D-E069-81B5-8FC6-A7E778793182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7" name="箭头: V 形 176">
              <a:extLst>
                <a:ext uri="{FF2B5EF4-FFF2-40B4-BE49-F238E27FC236}">
                  <a16:creationId xmlns:a16="http://schemas.microsoft.com/office/drawing/2014/main" id="{E0359E74-8847-A987-53E5-F23C08C5AA44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8" name="箭头: V 形 177">
              <a:extLst>
                <a:ext uri="{FF2B5EF4-FFF2-40B4-BE49-F238E27FC236}">
                  <a16:creationId xmlns:a16="http://schemas.microsoft.com/office/drawing/2014/main" id="{8D4E4C78-DFE1-04A0-92A9-7DA7FED97527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9" name="箭头: V 形 178">
              <a:extLst>
                <a:ext uri="{FF2B5EF4-FFF2-40B4-BE49-F238E27FC236}">
                  <a16:creationId xmlns:a16="http://schemas.microsoft.com/office/drawing/2014/main" id="{D1B8769D-CBE5-B941-499F-BA9E3B6B0488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52" name="图形 26">
            <a:extLst>
              <a:ext uri="{FF2B5EF4-FFF2-40B4-BE49-F238E27FC236}">
                <a16:creationId xmlns:a16="http://schemas.microsoft.com/office/drawing/2014/main" id="{8812418F-40A9-247A-3EFF-C17D8BE3B181}"/>
              </a:ext>
            </a:extLst>
          </p:cNvPr>
          <p:cNvGrpSpPr/>
          <p:nvPr/>
        </p:nvGrpSpPr>
        <p:grpSpPr>
          <a:xfrm flipH="1">
            <a:off x="1824431" y="6454175"/>
            <a:ext cx="604019" cy="382167"/>
            <a:chOff x="4884162" y="337915"/>
            <a:chExt cx="1004592" cy="635612"/>
          </a:xfrm>
        </p:grpSpPr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46E8A3C6-4A0F-4351-36AB-637CE955C917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4AE389D7-E15D-619D-2873-4A6604735A0B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4110297C-0F28-0ED7-C8CD-594DFFE34DF9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3" name="组合 152">
            <a:extLst>
              <a:ext uri="{FF2B5EF4-FFF2-40B4-BE49-F238E27FC236}">
                <a16:creationId xmlns:a16="http://schemas.microsoft.com/office/drawing/2014/main" id="{A030C94B-2AD7-5DE0-3B9C-7548B02BAC27}"/>
              </a:ext>
            </a:extLst>
          </p:cNvPr>
          <p:cNvGrpSpPr/>
          <p:nvPr/>
        </p:nvGrpSpPr>
        <p:grpSpPr>
          <a:xfrm>
            <a:off x="2542706" y="6495980"/>
            <a:ext cx="1290000" cy="283602"/>
            <a:chOff x="4380880" y="4866014"/>
            <a:chExt cx="2096214" cy="460846"/>
          </a:xfrm>
          <a:noFill/>
        </p:grpSpPr>
        <p:sp>
          <p:nvSpPr>
            <p:cNvPr id="167" name="箭头: V 形 166">
              <a:extLst>
                <a:ext uri="{FF2B5EF4-FFF2-40B4-BE49-F238E27FC236}">
                  <a16:creationId xmlns:a16="http://schemas.microsoft.com/office/drawing/2014/main" id="{F6CCE713-9F66-49C6-B9E0-C3FD95CDDEBF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68" name="箭头: V 形 167">
              <a:extLst>
                <a:ext uri="{FF2B5EF4-FFF2-40B4-BE49-F238E27FC236}">
                  <a16:creationId xmlns:a16="http://schemas.microsoft.com/office/drawing/2014/main" id="{35BD2F2C-ABF6-3896-53C1-07F94EDC21FD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69" name="箭头: V 形 168">
              <a:extLst>
                <a:ext uri="{FF2B5EF4-FFF2-40B4-BE49-F238E27FC236}">
                  <a16:creationId xmlns:a16="http://schemas.microsoft.com/office/drawing/2014/main" id="{FB733484-C941-C226-1752-A36EA2483546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0" name="箭头: V 形 169">
              <a:extLst>
                <a:ext uri="{FF2B5EF4-FFF2-40B4-BE49-F238E27FC236}">
                  <a16:creationId xmlns:a16="http://schemas.microsoft.com/office/drawing/2014/main" id="{86BD7337-34F3-4530-7C8C-CB363E5E5E8C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1" name="箭头: V 形 170">
              <a:extLst>
                <a:ext uri="{FF2B5EF4-FFF2-40B4-BE49-F238E27FC236}">
                  <a16:creationId xmlns:a16="http://schemas.microsoft.com/office/drawing/2014/main" id="{43DC081C-749C-8B49-D3C5-DBBE97746EF2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60CE4138-6BB3-D8AE-05A0-A38E7A5928EE}"/>
              </a:ext>
            </a:extLst>
          </p:cNvPr>
          <p:cNvGrpSpPr/>
          <p:nvPr/>
        </p:nvGrpSpPr>
        <p:grpSpPr>
          <a:xfrm flipH="1">
            <a:off x="8295009" y="6510082"/>
            <a:ext cx="1290000" cy="283602"/>
            <a:chOff x="4380880" y="4866014"/>
            <a:chExt cx="2096214" cy="460846"/>
          </a:xfrm>
          <a:noFill/>
        </p:grpSpPr>
        <p:sp>
          <p:nvSpPr>
            <p:cNvPr id="162" name="箭头: V 形 161">
              <a:extLst>
                <a:ext uri="{FF2B5EF4-FFF2-40B4-BE49-F238E27FC236}">
                  <a16:creationId xmlns:a16="http://schemas.microsoft.com/office/drawing/2014/main" id="{3F4ABF5A-30CA-D1AA-AB88-361EC7AEA72E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63" name="箭头: V 形 162">
              <a:extLst>
                <a:ext uri="{FF2B5EF4-FFF2-40B4-BE49-F238E27FC236}">
                  <a16:creationId xmlns:a16="http://schemas.microsoft.com/office/drawing/2014/main" id="{88D02B18-7766-E956-227D-D052609B59F9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64" name="箭头: V 形 163">
              <a:extLst>
                <a:ext uri="{FF2B5EF4-FFF2-40B4-BE49-F238E27FC236}">
                  <a16:creationId xmlns:a16="http://schemas.microsoft.com/office/drawing/2014/main" id="{BECAC750-C5B1-D306-3B91-6086AF1A7DEF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65" name="箭头: V 形 164">
              <a:extLst>
                <a:ext uri="{FF2B5EF4-FFF2-40B4-BE49-F238E27FC236}">
                  <a16:creationId xmlns:a16="http://schemas.microsoft.com/office/drawing/2014/main" id="{BEF6878D-4B48-EC11-9E1B-B1345F75CFA7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66" name="箭头: V 形 165">
              <a:extLst>
                <a:ext uri="{FF2B5EF4-FFF2-40B4-BE49-F238E27FC236}">
                  <a16:creationId xmlns:a16="http://schemas.microsoft.com/office/drawing/2014/main" id="{1A6C9756-A582-3DF9-AA19-89767A838B37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56" name="组合 155">
            <a:extLst>
              <a:ext uri="{FF2B5EF4-FFF2-40B4-BE49-F238E27FC236}">
                <a16:creationId xmlns:a16="http://schemas.microsoft.com/office/drawing/2014/main" id="{E3E57C3C-2820-3CD8-DE72-1BAD99D02C16}"/>
              </a:ext>
            </a:extLst>
          </p:cNvPr>
          <p:cNvGrpSpPr/>
          <p:nvPr/>
        </p:nvGrpSpPr>
        <p:grpSpPr>
          <a:xfrm flipH="1">
            <a:off x="10783155" y="6495208"/>
            <a:ext cx="1290000" cy="283602"/>
            <a:chOff x="4380880" y="4866014"/>
            <a:chExt cx="2096214" cy="460846"/>
          </a:xfrm>
          <a:noFill/>
        </p:grpSpPr>
        <p:sp>
          <p:nvSpPr>
            <p:cNvPr id="157" name="箭头: V 形 156">
              <a:extLst>
                <a:ext uri="{FF2B5EF4-FFF2-40B4-BE49-F238E27FC236}">
                  <a16:creationId xmlns:a16="http://schemas.microsoft.com/office/drawing/2014/main" id="{F33ADB98-792B-3D7D-A960-AA62F24D65C0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58" name="箭头: V 形 157">
              <a:extLst>
                <a:ext uri="{FF2B5EF4-FFF2-40B4-BE49-F238E27FC236}">
                  <a16:creationId xmlns:a16="http://schemas.microsoft.com/office/drawing/2014/main" id="{59BCB4C1-52D1-6439-313C-8FE21F6B8764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59" name="箭头: V 形 158">
              <a:extLst>
                <a:ext uri="{FF2B5EF4-FFF2-40B4-BE49-F238E27FC236}">
                  <a16:creationId xmlns:a16="http://schemas.microsoft.com/office/drawing/2014/main" id="{5B7C63D7-A18B-30E4-FAE6-F8A4A335D6B2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60" name="箭头: V 形 159">
              <a:extLst>
                <a:ext uri="{FF2B5EF4-FFF2-40B4-BE49-F238E27FC236}">
                  <a16:creationId xmlns:a16="http://schemas.microsoft.com/office/drawing/2014/main" id="{CDD24A9F-4136-CF8F-BF3F-EBF663EA21FA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61" name="箭头: V 形 160">
              <a:extLst>
                <a:ext uri="{FF2B5EF4-FFF2-40B4-BE49-F238E27FC236}">
                  <a16:creationId xmlns:a16="http://schemas.microsoft.com/office/drawing/2014/main" id="{171992E6-A21D-6F86-22D6-6CC91B43FD0F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87" name="图形 26">
            <a:extLst>
              <a:ext uri="{FF2B5EF4-FFF2-40B4-BE49-F238E27FC236}">
                <a16:creationId xmlns:a16="http://schemas.microsoft.com/office/drawing/2014/main" id="{E32996C9-8AF9-ADFF-A3BB-1AF2EAF99A49}"/>
              </a:ext>
            </a:extLst>
          </p:cNvPr>
          <p:cNvGrpSpPr/>
          <p:nvPr/>
        </p:nvGrpSpPr>
        <p:grpSpPr>
          <a:xfrm>
            <a:off x="9872166" y="6411517"/>
            <a:ext cx="604019" cy="382167"/>
            <a:chOff x="4884162" y="337915"/>
            <a:chExt cx="1004592" cy="635612"/>
          </a:xfrm>
        </p:grpSpPr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CFD3965E-1AE2-A6B6-5F54-58F972753F2B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801BDD90-1C8F-40BC-31E6-FB9340E5E6F3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6F3718F3-0870-10C7-5DB6-0F6C4FCF103B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16" name="图形 15">
            <a:extLst>
              <a:ext uri="{FF2B5EF4-FFF2-40B4-BE49-F238E27FC236}">
                <a16:creationId xmlns:a16="http://schemas.microsoft.com/office/drawing/2014/main" id="{5314E84E-B9D5-A495-33D1-194C051F7F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7954417" y="1441125"/>
            <a:ext cx="3591381" cy="2736000"/>
          </a:xfrm>
          <a:prstGeom prst="rect">
            <a:avLst/>
          </a:prstGeom>
        </p:spPr>
      </p:pic>
      <p:grpSp>
        <p:nvGrpSpPr>
          <p:cNvPr id="23" name="组合 22">
            <a:extLst>
              <a:ext uri="{FF2B5EF4-FFF2-40B4-BE49-F238E27FC236}">
                <a16:creationId xmlns:a16="http://schemas.microsoft.com/office/drawing/2014/main" id="{7273D00E-A216-9684-F2B5-9881722322E5}"/>
              </a:ext>
            </a:extLst>
          </p:cNvPr>
          <p:cNvGrpSpPr/>
          <p:nvPr/>
        </p:nvGrpSpPr>
        <p:grpSpPr>
          <a:xfrm>
            <a:off x="3329507" y="1608930"/>
            <a:ext cx="807336" cy="646331"/>
            <a:chOff x="2928398" y="1764769"/>
            <a:chExt cx="807336" cy="646331"/>
          </a:xfrm>
        </p:grpSpPr>
        <p:sp>
          <p:nvSpPr>
            <p:cNvPr id="100" name="文本框 99">
              <a:extLst>
                <a:ext uri="{FF2B5EF4-FFF2-40B4-BE49-F238E27FC236}">
                  <a16:creationId xmlns:a16="http://schemas.microsoft.com/office/drawing/2014/main" id="{5E404DDD-B8F2-213A-09CB-10D89E1626B2}"/>
                </a:ext>
              </a:extLst>
            </p:cNvPr>
            <p:cNvSpPr txBox="1"/>
            <p:nvPr/>
          </p:nvSpPr>
          <p:spPr>
            <a:xfrm>
              <a:off x="2928398" y="1764769"/>
              <a:ext cx="807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01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pic>
          <p:nvPicPr>
            <p:cNvPr id="102" name="图形 101">
              <a:extLst>
                <a:ext uri="{FF2B5EF4-FFF2-40B4-BE49-F238E27FC236}">
                  <a16:creationId xmlns:a16="http://schemas.microsoft.com/office/drawing/2014/main" id="{44B7AC10-2B3B-F2BB-4347-D18515697C2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9958525">
              <a:off x="3456443" y="1766785"/>
              <a:ext cx="137474" cy="143415"/>
            </a:xfrm>
            <a:prstGeom prst="rect">
              <a:avLst/>
            </a:prstGeom>
          </p:spPr>
        </p:pic>
        <p:pic>
          <p:nvPicPr>
            <p:cNvPr id="103" name="图形 102">
              <a:extLst>
                <a:ext uri="{FF2B5EF4-FFF2-40B4-BE49-F238E27FC236}">
                  <a16:creationId xmlns:a16="http://schemas.microsoft.com/office/drawing/2014/main" id="{E96524D4-B7E8-B0D2-45FB-0A2A3E69489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20454675">
              <a:off x="2994849" y="2195926"/>
              <a:ext cx="84393" cy="88040"/>
            </a:xfrm>
            <a:prstGeom prst="rect">
              <a:avLst/>
            </a:prstGeom>
          </p:spPr>
        </p:pic>
        <p:sp>
          <p:nvSpPr>
            <p:cNvPr id="101" name="椭圆 100">
              <a:extLst>
                <a:ext uri="{FF2B5EF4-FFF2-40B4-BE49-F238E27FC236}">
                  <a16:creationId xmlns:a16="http://schemas.microsoft.com/office/drawing/2014/main" id="{3AA272E1-FEA8-6B30-0BAA-FB57AE4A430D}"/>
                </a:ext>
              </a:extLst>
            </p:cNvPr>
            <p:cNvSpPr/>
            <p:nvPr/>
          </p:nvSpPr>
          <p:spPr>
            <a:xfrm rot="19405668">
              <a:off x="2961088" y="1884053"/>
              <a:ext cx="644843" cy="317550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sp>
          <p:nvSpPr>
            <p:cNvPr id="104" name="文本框 103">
              <a:extLst>
                <a:ext uri="{FF2B5EF4-FFF2-40B4-BE49-F238E27FC236}">
                  <a16:creationId xmlns:a16="http://schemas.microsoft.com/office/drawing/2014/main" id="{51B679F0-C119-68BD-10D9-E49AFC645A98}"/>
                </a:ext>
              </a:extLst>
            </p:cNvPr>
            <p:cNvSpPr txBox="1"/>
            <p:nvPr/>
          </p:nvSpPr>
          <p:spPr>
            <a:xfrm>
              <a:off x="2928398" y="1764769"/>
              <a:ext cx="43416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AEF81B08-31EB-5BD7-E6EB-2FA036DD15C6}"/>
              </a:ext>
            </a:extLst>
          </p:cNvPr>
          <p:cNvGrpSpPr/>
          <p:nvPr/>
        </p:nvGrpSpPr>
        <p:grpSpPr>
          <a:xfrm>
            <a:off x="8159115" y="1551310"/>
            <a:ext cx="807336" cy="646331"/>
            <a:chOff x="2928398" y="1764769"/>
            <a:chExt cx="807336" cy="646331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141DC7EC-B9AA-6E87-A7F9-2B13D879CC1F}"/>
                </a:ext>
              </a:extLst>
            </p:cNvPr>
            <p:cNvSpPr txBox="1"/>
            <p:nvPr/>
          </p:nvSpPr>
          <p:spPr>
            <a:xfrm>
              <a:off x="2928398" y="1764769"/>
              <a:ext cx="807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02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pic>
          <p:nvPicPr>
            <p:cNvPr id="26" name="图形 25">
              <a:extLst>
                <a:ext uri="{FF2B5EF4-FFF2-40B4-BE49-F238E27FC236}">
                  <a16:creationId xmlns:a16="http://schemas.microsoft.com/office/drawing/2014/main" id="{1A7A8E7D-2E8D-F0D7-ED33-9C312365EF9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9958525">
              <a:off x="3456443" y="1766785"/>
              <a:ext cx="137474" cy="143415"/>
            </a:xfrm>
            <a:prstGeom prst="rect">
              <a:avLst/>
            </a:prstGeom>
          </p:spPr>
        </p:pic>
        <p:pic>
          <p:nvPicPr>
            <p:cNvPr id="27" name="图形 26">
              <a:extLst>
                <a:ext uri="{FF2B5EF4-FFF2-40B4-BE49-F238E27FC236}">
                  <a16:creationId xmlns:a16="http://schemas.microsoft.com/office/drawing/2014/main" id="{BD9AE5E1-8CEF-A486-1FFE-414C40A587B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20454675">
              <a:off x="2994849" y="2195926"/>
              <a:ext cx="84393" cy="88040"/>
            </a:xfrm>
            <a:prstGeom prst="rect">
              <a:avLst/>
            </a:prstGeom>
          </p:spPr>
        </p:pic>
        <p:sp>
          <p:nvSpPr>
            <p:cNvPr id="28" name="椭圆 27">
              <a:extLst>
                <a:ext uri="{FF2B5EF4-FFF2-40B4-BE49-F238E27FC236}">
                  <a16:creationId xmlns:a16="http://schemas.microsoft.com/office/drawing/2014/main" id="{CF1678F8-8BEC-EE8C-606F-FF417FD6C328}"/>
                </a:ext>
              </a:extLst>
            </p:cNvPr>
            <p:cNvSpPr/>
            <p:nvPr/>
          </p:nvSpPr>
          <p:spPr>
            <a:xfrm rot="19405668">
              <a:off x="2961088" y="1884053"/>
              <a:ext cx="644843" cy="317550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4A312C3-2F08-848F-82F1-0F5B2F6229F5}"/>
                </a:ext>
              </a:extLst>
            </p:cNvPr>
            <p:cNvSpPr txBox="1"/>
            <p:nvPr/>
          </p:nvSpPr>
          <p:spPr>
            <a:xfrm>
              <a:off x="2928398" y="1764769"/>
              <a:ext cx="43416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sp>
        <p:nvSpPr>
          <p:cNvPr id="36" name="图形 29">
            <a:extLst>
              <a:ext uri="{FF2B5EF4-FFF2-40B4-BE49-F238E27FC236}">
                <a16:creationId xmlns:a16="http://schemas.microsoft.com/office/drawing/2014/main" id="{6FE5EE0D-1055-77ED-CB26-060B13B192CC}"/>
              </a:ext>
            </a:extLst>
          </p:cNvPr>
          <p:cNvSpPr/>
          <p:nvPr/>
        </p:nvSpPr>
        <p:spPr>
          <a:xfrm>
            <a:off x="11068501" y="3688432"/>
            <a:ext cx="320557" cy="380132"/>
          </a:xfrm>
          <a:custGeom>
            <a:avLst/>
            <a:gdLst>
              <a:gd name="connsiteX0" fmla="*/ 109703 w 284412"/>
              <a:gd name="connsiteY0" fmla="*/ 105634 h 284412"/>
              <a:gd name="connsiteX1" fmla="*/ 519 w 284412"/>
              <a:gd name="connsiteY1" fmla="*/ 142206 h 284412"/>
              <a:gd name="connsiteX2" fmla="*/ 103627 w 284412"/>
              <a:gd name="connsiteY2" fmla="*/ 180827 h 284412"/>
              <a:gd name="connsiteX3" fmla="*/ 144081 w 284412"/>
              <a:gd name="connsiteY3" fmla="*/ 283928 h 284412"/>
              <a:gd name="connsiteX4" fmla="*/ 183062 w 284412"/>
              <a:gd name="connsiteY4" fmla="*/ 181339 h 284412"/>
              <a:gd name="connsiteX5" fmla="*/ 284197 w 284412"/>
              <a:gd name="connsiteY5" fmla="*/ 146427 h 284412"/>
              <a:gd name="connsiteX6" fmla="*/ 185643 w 284412"/>
              <a:gd name="connsiteY6" fmla="*/ 107758 h 284412"/>
              <a:gd name="connsiteX7" fmla="*/ 147341 w 284412"/>
              <a:gd name="connsiteY7" fmla="*/ 519 h 284412"/>
              <a:gd name="connsiteX8" fmla="*/ 109703 w 284412"/>
              <a:gd name="connsiteY8" fmla="*/ 105634 h 28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4412" h="284412">
                <a:moveTo>
                  <a:pt x="109703" y="105634"/>
                </a:moveTo>
                <a:lnTo>
                  <a:pt x="519" y="142206"/>
                </a:lnTo>
                <a:lnTo>
                  <a:pt x="103627" y="180827"/>
                </a:lnTo>
                <a:lnTo>
                  <a:pt x="144081" y="283928"/>
                </a:lnTo>
                <a:lnTo>
                  <a:pt x="183062" y="181339"/>
                </a:lnTo>
                <a:lnTo>
                  <a:pt x="284197" y="146427"/>
                </a:lnTo>
                <a:lnTo>
                  <a:pt x="185643" y="107758"/>
                </a:lnTo>
                <a:lnTo>
                  <a:pt x="147341" y="519"/>
                </a:lnTo>
                <a:lnTo>
                  <a:pt x="109703" y="10563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" name="图形 30">
            <a:extLst>
              <a:ext uri="{FF2B5EF4-FFF2-40B4-BE49-F238E27FC236}">
                <a16:creationId xmlns:a16="http://schemas.microsoft.com/office/drawing/2014/main" id="{71904581-19ED-E927-69F5-D6D44A53E9FB}"/>
              </a:ext>
            </a:extLst>
          </p:cNvPr>
          <p:cNvSpPr/>
          <p:nvPr/>
        </p:nvSpPr>
        <p:spPr>
          <a:xfrm>
            <a:off x="8077725" y="3637218"/>
            <a:ext cx="653844" cy="255585"/>
          </a:xfrm>
          <a:custGeom>
            <a:avLst/>
            <a:gdLst>
              <a:gd name="connsiteX0" fmla="*/ 1057061 w 1061147"/>
              <a:gd name="connsiteY0" fmla="*/ 324140 h 324379"/>
              <a:gd name="connsiteX1" fmla="*/ 943 w 1061147"/>
              <a:gd name="connsiteY1" fmla="*/ 324140 h 324379"/>
              <a:gd name="connsiteX2" fmla="*/ 943 w 1061147"/>
              <a:gd name="connsiteY2" fmla="*/ 281053 h 324379"/>
              <a:gd name="connsiteX3" fmla="*/ 930252 w 1061147"/>
              <a:gd name="connsiteY3" fmla="*/ 281053 h 324379"/>
              <a:gd name="connsiteX4" fmla="*/ 895236 w 1061147"/>
              <a:gd name="connsiteY4" fmla="*/ 262194 h 324379"/>
              <a:gd name="connsiteX5" fmla="*/ 733864 w 1061147"/>
              <a:gd name="connsiteY5" fmla="*/ 943 h 324379"/>
              <a:gd name="connsiteX6" fmla="*/ 776951 w 1061147"/>
              <a:gd name="connsiteY6" fmla="*/ 943 h 324379"/>
              <a:gd name="connsiteX7" fmla="*/ 916233 w 1061147"/>
              <a:gd name="connsiteY7" fmla="*/ 224513 h 324379"/>
              <a:gd name="connsiteX8" fmla="*/ 1061059 w 1061147"/>
              <a:gd name="connsiteY8" fmla="*/ 281418 h 3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147" h="324379">
                <a:moveTo>
                  <a:pt x="1057061" y="324140"/>
                </a:moveTo>
                <a:lnTo>
                  <a:pt x="943" y="324140"/>
                </a:lnTo>
                <a:lnTo>
                  <a:pt x="943" y="281053"/>
                </a:lnTo>
                <a:lnTo>
                  <a:pt x="930252" y="281053"/>
                </a:lnTo>
                <a:cubicBezTo>
                  <a:pt x="918773" y="275433"/>
                  <a:pt x="907017" y="269159"/>
                  <a:pt x="895236" y="262194"/>
                </a:cubicBezTo>
                <a:cubicBezTo>
                  <a:pt x="789662" y="199456"/>
                  <a:pt x="733864" y="109132"/>
                  <a:pt x="733864" y="943"/>
                </a:cubicBezTo>
                <a:lnTo>
                  <a:pt x="776951" y="943"/>
                </a:lnTo>
                <a:cubicBezTo>
                  <a:pt x="776951" y="94045"/>
                  <a:pt x="823822" y="169268"/>
                  <a:pt x="916233" y="224513"/>
                </a:cubicBezTo>
                <a:cubicBezTo>
                  <a:pt x="987546" y="267135"/>
                  <a:pt x="1060330" y="281280"/>
                  <a:pt x="1061059" y="28141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" name="图形 24">
            <a:extLst>
              <a:ext uri="{FF2B5EF4-FFF2-40B4-BE49-F238E27FC236}">
                <a16:creationId xmlns:a16="http://schemas.microsoft.com/office/drawing/2014/main" id="{C7AECEFB-60C8-42AF-A900-DF8B85BB6AE7}"/>
              </a:ext>
            </a:extLst>
          </p:cNvPr>
          <p:cNvSpPr/>
          <p:nvPr/>
        </p:nvSpPr>
        <p:spPr>
          <a:xfrm flipH="1">
            <a:off x="7793954" y="1493722"/>
            <a:ext cx="3743999" cy="2671630"/>
          </a:xfrm>
          <a:custGeom>
            <a:avLst/>
            <a:gdLst>
              <a:gd name="connsiteX0" fmla="*/ 1055722 w 1056130"/>
              <a:gd name="connsiteY0" fmla="*/ 1055122 h 1056130"/>
              <a:gd name="connsiteX1" fmla="*/ 1053322 w 1056130"/>
              <a:gd name="connsiteY1" fmla="*/ 1052842 h 1056130"/>
              <a:gd name="connsiteX2" fmla="*/ 1006948 w 1056130"/>
              <a:gd name="connsiteY2" fmla="*/ 1006492 h 1056130"/>
              <a:gd name="connsiteX3" fmla="*/ 949101 w 1056130"/>
              <a:gd name="connsiteY3" fmla="*/ 948549 h 1056130"/>
              <a:gd name="connsiteX4" fmla="*/ 946917 w 1056130"/>
              <a:gd name="connsiteY4" fmla="*/ 947013 h 1056130"/>
              <a:gd name="connsiteX5" fmla="*/ 949989 w 1056130"/>
              <a:gd name="connsiteY5" fmla="*/ 946317 h 1056130"/>
              <a:gd name="connsiteX6" fmla="*/ 1053202 w 1056130"/>
              <a:gd name="connsiteY6" fmla="*/ 946317 h 1056130"/>
              <a:gd name="connsiteX7" fmla="*/ 1055770 w 1056130"/>
              <a:gd name="connsiteY7" fmla="*/ 946557 h 1056130"/>
              <a:gd name="connsiteX8" fmla="*/ 1055770 w 1056130"/>
              <a:gd name="connsiteY8" fmla="*/ 944469 h 1056130"/>
              <a:gd name="connsiteX9" fmla="*/ 1053202 w 1056130"/>
              <a:gd name="connsiteY9" fmla="*/ 944709 h 1056130"/>
              <a:gd name="connsiteX10" fmla="*/ 947877 w 1056130"/>
              <a:gd name="connsiteY10" fmla="*/ 944709 h 1056130"/>
              <a:gd name="connsiteX11" fmla="*/ 943340 w 1056130"/>
              <a:gd name="connsiteY11" fmla="*/ 942668 h 1056130"/>
              <a:gd name="connsiteX12" fmla="*/ 941180 w 1056130"/>
              <a:gd name="connsiteY12" fmla="*/ 940388 h 1056130"/>
              <a:gd name="connsiteX13" fmla="*/ 884005 w 1056130"/>
              <a:gd name="connsiteY13" fmla="*/ 883237 h 1056130"/>
              <a:gd name="connsiteX14" fmla="*/ 881341 w 1056130"/>
              <a:gd name="connsiteY14" fmla="*/ 880117 h 1056130"/>
              <a:gd name="connsiteX15" fmla="*/ 884461 w 1056130"/>
              <a:gd name="connsiteY15" fmla="*/ 879877 h 1056130"/>
              <a:gd name="connsiteX16" fmla="*/ 1032175 w 1056130"/>
              <a:gd name="connsiteY16" fmla="*/ 879877 h 1056130"/>
              <a:gd name="connsiteX17" fmla="*/ 1049554 w 1056130"/>
              <a:gd name="connsiteY17" fmla="*/ 879877 h 1056130"/>
              <a:gd name="connsiteX18" fmla="*/ 1055770 w 1056130"/>
              <a:gd name="connsiteY18" fmla="*/ 881221 h 1056130"/>
              <a:gd name="connsiteX19" fmla="*/ 1055770 w 1056130"/>
              <a:gd name="connsiteY19" fmla="*/ 878076 h 1056130"/>
              <a:gd name="connsiteX20" fmla="*/ 1052410 w 1056130"/>
              <a:gd name="connsiteY20" fmla="*/ 877284 h 1056130"/>
              <a:gd name="connsiteX21" fmla="*/ 1020462 w 1056130"/>
              <a:gd name="connsiteY21" fmla="*/ 855970 h 1056130"/>
              <a:gd name="connsiteX22" fmla="*/ 987434 w 1056130"/>
              <a:gd name="connsiteY22" fmla="*/ 833887 h 1056130"/>
              <a:gd name="connsiteX23" fmla="*/ 985034 w 1056130"/>
              <a:gd name="connsiteY23" fmla="*/ 831991 h 1056130"/>
              <a:gd name="connsiteX24" fmla="*/ 987866 w 1056130"/>
              <a:gd name="connsiteY24" fmla="*/ 831799 h 1056130"/>
              <a:gd name="connsiteX25" fmla="*/ 1052890 w 1056130"/>
              <a:gd name="connsiteY25" fmla="*/ 831799 h 1056130"/>
              <a:gd name="connsiteX26" fmla="*/ 1055770 w 1056130"/>
              <a:gd name="connsiteY26" fmla="*/ 831799 h 1056130"/>
              <a:gd name="connsiteX27" fmla="*/ 1055770 w 1056130"/>
              <a:gd name="connsiteY27" fmla="*/ 830214 h 1056130"/>
              <a:gd name="connsiteX28" fmla="*/ 1053154 w 1056130"/>
              <a:gd name="connsiteY28" fmla="*/ 830214 h 1056130"/>
              <a:gd name="connsiteX29" fmla="*/ 984457 w 1056130"/>
              <a:gd name="connsiteY29" fmla="*/ 830214 h 1056130"/>
              <a:gd name="connsiteX30" fmla="*/ 979825 w 1056130"/>
              <a:gd name="connsiteY30" fmla="*/ 828822 h 1056130"/>
              <a:gd name="connsiteX31" fmla="*/ 932587 w 1056130"/>
              <a:gd name="connsiteY31" fmla="*/ 797234 h 1056130"/>
              <a:gd name="connsiteX32" fmla="*/ 930379 w 1056130"/>
              <a:gd name="connsiteY32" fmla="*/ 795842 h 1056130"/>
              <a:gd name="connsiteX33" fmla="*/ 930595 w 1056130"/>
              <a:gd name="connsiteY33" fmla="*/ 794906 h 1056130"/>
              <a:gd name="connsiteX34" fmla="*/ 932683 w 1056130"/>
              <a:gd name="connsiteY34" fmla="*/ 794786 h 1056130"/>
              <a:gd name="connsiteX35" fmla="*/ 1055770 w 1056130"/>
              <a:gd name="connsiteY35" fmla="*/ 794786 h 1056130"/>
              <a:gd name="connsiteX36" fmla="*/ 1055770 w 1056130"/>
              <a:gd name="connsiteY36" fmla="*/ 794258 h 1056130"/>
              <a:gd name="connsiteX37" fmla="*/ 929923 w 1056130"/>
              <a:gd name="connsiteY37" fmla="*/ 794258 h 1056130"/>
              <a:gd name="connsiteX38" fmla="*/ 927162 w 1056130"/>
              <a:gd name="connsiteY38" fmla="*/ 793754 h 1056130"/>
              <a:gd name="connsiteX39" fmla="*/ 898095 w 1056130"/>
              <a:gd name="connsiteY39" fmla="*/ 774240 h 1056130"/>
              <a:gd name="connsiteX40" fmla="*/ 889334 w 1056130"/>
              <a:gd name="connsiteY40" fmla="*/ 768383 h 1056130"/>
              <a:gd name="connsiteX41" fmla="*/ 887630 w 1056130"/>
              <a:gd name="connsiteY41" fmla="*/ 766775 h 1056130"/>
              <a:gd name="connsiteX42" fmla="*/ 1000155 w 1056130"/>
              <a:gd name="connsiteY42" fmla="*/ 766775 h 1056130"/>
              <a:gd name="connsiteX43" fmla="*/ 1004668 w 1056130"/>
              <a:gd name="connsiteY43" fmla="*/ 767879 h 1056130"/>
              <a:gd name="connsiteX44" fmla="*/ 1055242 w 1056130"/>
              <a:gd name="connsiteY44" fmla="*/ 793226 h 1056130"/>
              <a:gd name="connsiteX45" fmla="*/ 1055722 w 1056130"/>
              <a:gd name="connsiteY45" fmla="*/ 793226 h 1056130"/>
              <a:gd name="connsiteX46" fmla="*/ 1055722 w 1056130"/>
              <a:gd name="connsiteY46" fmla="*/ 791642 h 1056130"/>
              <a:gd name="connsiteX47" fmla="*/ 1007188 w 1056130"/>
              <a:gd name="connsiteY47" fmla="*/ 767351 h 1056130"/>
              <a:gd name="connsiteX48" fmla="*/ 1007188 w 1056130"/>
              <a:gd name="connsiteY48" fmla="*/ 766919 h 1056130"/>
              <a:gd name="connsiteX49" fmla="*/ 1009133 w 1056130"/>
              <a:gd name="connsiteY49" fmla="*/ 766799 h 1056130"/>
              <a:gd name="connsiteX50" fmla="*/ 1053850 w 1056130"/>
              <a:gd name="connsiteY50" fmla="*/ 766799 h 1056130"/>
              <a:gd name="connsiteX51" fmla="*/ 1055674 w 1056130"/>
              <a:gd name="connsiteY51" fmla="*/ 766799 h 1056130"/>
              <a:gd name="connsiteX52" fmla="*/ 1055674 w 1056130"/>
              <a:gd name="connsiteY52" fmla="*/ 765214 h 1056130"/>
              <a:gd name="connsiteX53" fmla="*/ 1045161 w 1056130"/>
              <a:gd name="connsiteY53" fmla="*/ 765214 h 1056130"/>
              <a:gd name="connsiteX54" fmla="*/ 1005196 w 1056130"/>
              <a:gd name="connsiteY54" fmla="*/ 765214 h 1056130"/>
              <a:gd name="connsiteX55" fmla="*/ 1001404 w 1056130"/>
              <a:gd name="connsiteY55" fmla="*/ 764446 h 1056130"/>
              <a:gd name="connsiteX56" fmla="*/ 962855 w 1056130"/>
              <a:gd name="connsiteY56" fmla="*/ 745244 h 1056130"/>
              <a:gd name="connsiteX57" fmla="*/ 960983 w 1056130"/>
              <a:gd name="connsiteY57" fmla="*/ 743804 h 1056130"/>
              <a:gd name="connsiteX58" fmla="*/ 1055698 w 1056130"/>
              <a:gd name="connsiteY58" fmla="*/ 743804 h 1056130"/>
              <a:gd name="connsiteX59" fmla="*/ 1055698 w 1056130"/>
              <a:gd name="connsiteY59" fmla="*/ 742220 h 1056130"/>
              <a:gd name="connsiteX60" fmla="*/ 959374 w 1056130"/>
              <a:gd name="connsiteY60" fmla="*/ 742220 h 1056130"/>
              <a:gd name="connsiteX61" fmla="*/ 954574 w 1056130"/>
              <a:gd name="connsiteY61" fmla="*/ 741115 h 1056130"/>
              <a:gd name="connsiteX62" fmla="*/ 925194 w 1056130"/>
              <a:gd name="connsiteY62" fmla="*/ 726330 h 1056130"/>
              <a:gd name="connsiteX63" fmla="*/ 923346 w 1056130"/>
              <a:gd name="connsiteY63" fmla="*/ 724817 h 1056130"/>
              <a:gd name="connsiteX64" fmla="*/ 1013261 w 1056130"/>
              <a:gd name="connsiteY64" fmla="*/ 724817 h 1056130"/>
              <a:gd name="connsiteX65" fmla="*/ 1018350 w 1056130"/>
              <a:gd name="connsiteY65" fmla="*/ 725778 h 1056130"/>
              <a:gd name="connsiteX66" fmla="*/ 1054714 w 1056130"/>
              <a:gd name="connsiteY66" fmla="*/ 740371 h 1056130"/>
              <a:gd name="connsiteX67" fmla="*/ 1055698 w 1056130"/>
              <a:gd name="connsiteY67" fmla="*/ 740635 h 1056130"/>
              <a:gd name="connsiteX68" fmla="*/ 1055698 w 1056130"/>
              <a:gd name="connsiteY68" fmla="*/ 739051 h 1056130"/>
              <a:gd name="connsiteX69" fmla="*/ 1021518 w 1056130"/>
              <a:gd name="connsiteY69" fmla="*/ 725298 h 1056130"/>
              <a:gd name="connsiteX70" fmla="*/ 1021638 w 1056130"/>
              <a:gd name="connsiteY70" fmla="*/ 724817 h 1056130"/>
              <a:gd name="connsiteX71" fmla="*/ 1055698 w 1056130"/>
              <a:gd name="connsiteY71" fmla="*/ 724817 h 1056130"/>
              <a:gd name="connsiteX72" fmla="*/ 1055698 w 1056130"/>
              <a:gd name="connsiteY72" fmla="*/ 723257 h 1056130"/>
              <a:gd name="connsiteX73" fmla="*/ 1018614 w 1056130"/>
              <a:gd name="connsiteY73" fmla="*/ 723257 h 1056130"/>
              <a:gd name="connsiteX74" fmla="*/ 1014293 w 1056130"/>
              <a:gd name="connsiteY74" fmla="*/ 722441 h 1056130"/>
              <a:gd name="connsiteX75" fmla="*/ 983809 w 1056130"/>
              <a:gd name="connsiteY75" fmla="*/ 710200 h 1056130"/>
              <a:gd name="connsiteX76" fmla="*/ 981961 w 1056130"/>
              <a:gd name="connsiteY76" fmla="*/ 709288 h 1056130"/>
              <a:gd name="connsiteX77" fmla="*/ 983353 w 1056130"/>
              <a:gd name="connsiteY77" fmla="*/ 708951 h 1056130"/>
              <a:gd name="connsiteX78" fmla="*/ 1054690 w 1056130"/>
              <a:gd name="connsiteY78" fmla="*/ 708951 h 1056130"/>
              <a:gd name="connsiteX79" fmla="*/ 1055722 w 1056130"/>
              <a:gd name="connsiteY79" fmla="*/ 708951 h 1056130"/>
              <a:gd name="connsiteX80" fmla="*/ 1055722 w 1056130"/>
              <a:gd name="connsiteY80" fmla="*/ 707367 h 1056130"/>
              <a:gd name="connsiteX81" fmla="*/ 1052842 w 1056130"/>
              <a:gd name="connsiteY81" fmla="*/ 707367 h 1056130"/>
              <a:gd name="connsiteX82" fmla="*/ 979105 w 1056130"/>
              <a:gd name="connsiteY82" fmla="*/ 707367 h 1056130"/>
              <a:gd name="connsiteX83" fmla="*/ 974520 w 1056130"/>
              <a:gd name="connsiteY83" fmla="*/ 706503 h 1056130"/>
              <a:gd name="connsiteX84" fmla="*/ 950349 w 1056130"/>
              <a:gd name="connsiteY84" fmla="*/ 696902 h 1056130"/>
              <a:gd name="connsiteX85" fmla="*/ 949293 w 1056130"/>
              <a:gd name="connsiteY85" fmla="*/ 696494 h 1056130"/>
              <a:gd name="connsiteX86" fmla="*/ 949293 w 1056130"/>
              <a:gd name="connsiteY86" fmla="*/ 696494 h 1056130"/>
              <a:gd name="connsiteX87" fmla="*/ 948213 w 1056130"/>
              <a:gd name="connsiteY87" fmla="*/ 695534 h 1056130"/>
              <a:gd name="connsiteX88" fmla="*/ 1022982 w 1056130"/>
              <a:gd name="connsiteY88" fmla="*/ 695534 h 1056130"/>
              <a:gd name="connsiteX89" fmla="*/ 1027615 w 1056130"/>
              <a:gd name="connsiteY89" fmla="*/ 696326 h 1056130"/>
              <a:gd name="connsiteX90" fmla="*/ 1054018 w 1056130"/>
              <a:gd name="connsiteY90" fmla="*/ 705111 h 1056130"/>
              <a:gd name="connsiteX91" fmla="*/ 1055770 w 1056130"/>
              <a:gd name="connsiteY91" fmla="*/ 705471 h 1056130"/>
              <a:gd name="connsiteX92" fmla="*/ 1055770 w 1056130"/>
              <a:gd name="connsiteY92" fmla="*/ 703887 h 1056130"/>
              <a:gd name="connsiteX93" fmla="*/ 1032103 w 1056130"/>
              <a:gd name="connsiteY93" fmla="*/ 696158 h 1056130"/>
              <a:gd name="connsiteX94" fmla="*/ 1032103 w 1056130"/>
              <a:gd name="connsiteY94" fmla="*/ 695606 h 1056130"/>
              <a:gd name="connsiteX95" fmla="*/ 1055698 w 1056130"/>
              <a:gd name="connsiteY95" fmla="*/ 695462 h 1056130"/>
              <a:gd name="connsiteX96" fmla="*/ 1055698 w 1056130"/>
              <a:gd name="connsiteY96" fmla="*/ 693878 h 1056130"/>
              <a:gd name="connsiteX97" fmla="*/ 1026487 w 1056130"/>
              <a:gd name="connsiteY97" fmla="*/ 693878 h 1056130"/>
              <a:gd name="connsiteX98" fmla="*/ 1024422 w 1056130"/>
              <a:gd name="connsiteY98" fmla="*/ 693494 h 1056130"/>
              <a:gd name="connsiteX99" fmla="*/ 998019 w 1056130"/>
              <a:gd name="connsiteY99" fmla="*/ 684709 h 1056130"/>
              <a:gd name="connsiteX100" fmla="*/ 997107 w 1056130"/>
              <a:gd name="connsiteY100" fmla="*/ 684132 h 1056130"/>
              <a:gd name="connsiteX101" fmla="*/ 999651 w 1056130"/>
              <a:gd name="connsiteY101" fmla="*/ 683868 h 1056130"/>
              <a:gd name="connsiteX102" fmla="*/ 1052842 w 1056130"/>
              <a:gd name="connsiteY102" fmla="*/ 683868 h 1056130"/>
              <a:gd name="connsiteX103" fmla="*/ 1055722 w 1056130"/>
              <a:gd name="connsiteY103" fmla="*/ 683868 h 1056130"/>
              <a:gd name="connsiteX104" fmla="*/ 1055722 w 1056130"/>
              <a:gd name="connsiteY104" fmla="*/ 682284 h 1056130"/>
              <a:gd name="connsiteX105" fmla="*/ 1053106 w 1056130"/>
              <a:gd name="connsiteY105" fmla="*/ 682284 h 1056130"/>
              <a:gd name="connsiteX106" fmla="*/ 993315 w 1056130"/>
              <a:gd name="connsiteY106" fmla="*/ 682284 h 1056130"/>
              <a:gd name="connsiteX107" fmla="*/ 988682 w 1056130"/>
              <a:gd name="connsiteY107" fmla="*/ 681564 h 1056130"/>
              <a:gd name="connsiteX108" fmla="*/ 969000 w 1056130"/>
              <a:gd name="connsiteY108" fmla="*/ 674915 h 1056130"/>
              <a:gd name="connsiteX109" fmla="*/ 967127 w 1056130"/>
              <a:gd name="connsiteY109" fmla="*/ 673739 h 1056130"/>
              <a:gd name="connsiteX110" fmla="*/ 1030399 w 1056130"/>
              <a:gd name="connsiteY110" fmla="*/ 673739 h 1056130"/>
              <a:gd name="connsiteX111" fmla="*/ 1032799 w 1056130"/>
              <a:gd name="connsiteY111" fmla="*/ 673907 h 1056130"/>
              <a:gd name="connsiteX112" fmla="*/ 1055770 w 1056130"/>
              <a:gd name="connsiteY112" fmla="*/ 680604 h 1056130"/>
              <a:gd name="connsiteX113" fmla="*/ 1055770 w 1056130"/>
              <a:gd name="connsiteY113" fmla="*/ 679020 h 1056130"/>
              <a:gd name="connsiteX114" fmla="*/ 1042065 w 1056130"/>
              <a:gd name="connsiteY114" fmla="*/ 674867 h 1056130"/>
              <a:gd name="connsiteX115" fmla="*/ 1039664 w 1056130"/>
              <a:gd name="connsiteY115" fmla="*/ 673739 h 1056130"/>
              <a:gd name="connsiteX116" fmla="*/ 1055866 w 1056130"/>
              <a:gd name="connsiteY116" fmla="*/ 673739 h 1056130"/>
              <a:gd name="connsiteX117" fmla="*/ 1055866 w 1056130"/>
              <a:gd name="connsiteY117" fmla="*/ 672155 h 1056130"/>
              <a:gd name="connsiteX118" fmla="*/ 1034720 w 1056130"/>
              <a:gd name="connsiteY118" fmla="*/ 672155 h 1056130"/>
              <a:gd name="connsiteX119" fmla="*/ 1030567 w 1056130"/>
              <a:gd name="connsiteY119" fmla="*/ 671603 h 1056130"/>
              <a:gd name="connsiteX120" fmla="*/ 1010669 w 1056130"/>
              <a:gd name="connsiteY120" fmla="*/ 665866 h 1056130"/>
              <a:gd name="connsiteX121" fmla="*/ 1008652 w 1056130"/>
              <a:gd name="connsiteY121" fmla="*/ 664858 h 1056130"/>
              <a:gd name="connsiteX122" fmla="*/ 1052842 w 1056130"/>
              <a:gd name="connsiteY122" fmla="*/ 664858 h 1056130"/>
              <a:gd name="connsiteX123" fmla="*/ 1055722 w 1056130"/>
              <a:gd name="connsiteY123" fmla="*/ 664858 h 1056130"/>
              <a:gd name="connsiteX124" fmla="*/ 1055722 w 1056130"/>
              <a:gd name="connsiteY124" fmla="*/ 663274 h 1056130"/>
              <a:gd name="connsiteX125" fmla="*/ 1047825 w 1056130"/>
              <a:gd name="connsiteY125" fmla="*/ 663274 h 1056130"/>
              <a:gd name="connsiteX126" fmla="*/ 1004116 w 1056130"/>
              <a:gd name="connsiteY126" fmla="*/ 663274 h 1056130"/>
              <a:gd name="connsiteX127" fmla="*/ 999195 w 1056130"/>
              <a:gd name="connsiteY127" fmla="*/ 662626 h 1056130"/>
              <a:gd name="connsiteX128" fmla="*/ 984553 w 1056130"/>
              <a:gd name="connsiteY128" fmla="*/ 658401 h 1056130"/>
              <a:gd name="connsiteX129" fmla="*/ 982153 w 1056130"/>
              <a:gd name="connsiteY129" fmla="*/ 657609 h 1056130"/>
              <a:gd name="connsiteX130" fmla="*/ 984553 w 1056130"/>
              <a:gd name="connsiteY130" fmla="*/ 657129 h 1056130"/>
              <a:gd name="connsiteX131" fmla="*/ 1036160 w 1056130"/>
              <a:gd name="connsiteY131" fmla="*/ 657129 h 1056130"/>
              <a:gd name="connsiteX132" fmla="*/ 1039808 w 1056130"/>
              <a:gd name="connsiteY132" fmla="*/ 657585 h 1056130"/>
              <a:gd name="connsiteX133" fmla="*/ 1055866 w 1056130"/>
              <a:gd name="connsiteY133" fmla="*/ 661618 h 1056130"/>
              <a:gd name="connsiteX134" fmla="*/ 1055866 w 1056130"/>
              <a:gd name="connsiteY134" fmla="*/ 660033 h 1056130"/>
              <a:gd name="connsiteX135" fmla="*/ 1046409 w 1056130"/>
              <a:gd name="connsiteY135" fmla="*/ 657633 h 1056130"/>
              <a:gd name="connsiteX136" fmla="*/ 1055866 w 1056130"/>
              <a:gd name="connsiteY136" fmla="*/ 656889 h 1056130"/>
              <a:gd name="connsiteX137" fmla="*/ 1055866 w 1056130"/>
              <a:gd name="connsiteY137" fmla="*/ 655833 h 1056130"/>
              <a:gd name="connsiteX138" fmla="*/ 1050658 w 1056130"/>
              <a:gd name="connsiteY138" fmla="*/ 655617 h 1056130"/>
              <a:gd name="connsiteX139" fmla="*/ 1025407 w 1056130"/>
              <a:gd name="connsiteY139" fmla="*/ 652281 h 1056130"/>
              <a:gd name="connsiteX140" fmla="*/ 1018830 w 1056130"/>
              <a:gd name="connsiteY140" fmla="*/ 650504 h 1056130"/>
              <a:gd name="connsiteX141" fmla="*/ 1018518 w 1056130"/>
              <a:gd name="connsiteY141" fmla="*/ 650000 h 1056130"/>
              <a:gd name="connsiteX142" fmla="*/ 1052842 w 1056130"/>
              <a:gd name="connsiteY142" fmla="*/ 650000 h 1056130"/>
              <a:gd name="connsiteX143" fmla="*/ 1055722 w 1056130"/>
              <a:gd name="connsiteY143" fmla="*/ 650000 h 1056130"/>
              <a:gd name="connsiteX144" fmla="*/ 1055722 w 1056130"/>
              <a:gd name="connsiteY144" fmla="*/ 648416 h 1056130"/>
              <a:gd name="connsiteX145" fmla="*/ 1038920 w 1056130"/>
              <a:gd name="connsiteY145" fmla="*/ 648416 h 1056130"/>
              <a:gd name="connsiteX146" fmla="*/ 1012397 w 1056130"/>
              <a:gd name="connsiteY146" fmla="*/ 648416 h 1056130"/>
              <a:gd name="connsiteX147" fmla="*/ 1008004 w 1056130"/>
              <a:gd name="connsiteY147" fmla="*/ 647888 h 1056130"/>
              <a:gd name="connsiteX148" fmla="*/ 994995 w 1056130"/>
              <a:gd name="connsiteY148" fmla="*/ 644648 h 1056130"/>
              <a:gd name="connsiteX149" fmla="*/ 994203 w 1056130"/>
              <a:gd name="connsiteY149" fmla="*/ 644408 h 1056130"/>
              <a:gd name="connsiteX150" fmla="*/ 994011 w 1056130"/>
              <a:gd name="connsiteY150" fmla="*/ 644408 h 1056130"/>
              <a:gd name="connsiteX151" fmla="*/ 993315 w 1056130"/>
              <a:gd name="connsiteY151" fmla="*/ 644048 h 1056130"/>
              <a:gd name="connsiteX152" fmla="*/ 995403 w 1056130"/>
              <a:gd name="connsiteY152" fmla="*/ 643759 h 1056130"/>
              <a:gd name="connsiteX153" fmla="*/ 1039520 w 1056130"/>
              <a:gd name="connsiteY153" fmla="*/ 643759 h 1056130"/>
              <a:gd name="connsiteX154" fmla="*/ 1049121 w 1056130"/>
              <a:gd name="connsiteY154" fmla="*/ 645464 h 1056130"/>
              <a:gd name="connsiteX155" fmla="*/ 1055794 w 1056130"/>
              <a:gd name="connsiteY155" fmla="*/ 646856 h 1056130"/>
              <a:gd name="connsiteX156" fmla="*/ 1055794 w 1056130"/>
              <a:gd name="connsiteY156" fmla="*/ 645080 h 1056130"/>
              <a:gd name="connsiteX157" fmla="*/ 1050706 w 1056130"/>
              <a:gd name="connsiteY157" fmla="*/ 643495 h 1056130"/>
              <a:gd name="connsiteX158" fmla="*/ 1055794 w 1056130"/>
              <a:gd name="connsiteY158" fmla="*/ 643495 h 1056130"/>
              <a:gd name="connsiteX159" fmla="*/ 1055794 w 1056130"/>
              <a:gd name="connsiteY159" fmla="*/ 641911 h 1056130"/>
              <a:gd name="connsiteX160" fmla="*/ 1026199 w 1056130"/>
              <a:gd name="connsiteY160" fmla="*/ 638215 h 1056130"/>
              <a:gd name="connsiteX161" fmla="*/ 1055794 w 1056130"/>
              <a:gd name="connsiteY161" fmla="*/ 638215 h 1056130"/>
              <a:gd name="connsiteX162" fmla="*/ 1055794 w 1056130"/>
              <a:gd name="connsiteY162" fmla="*/ 636631 h 1056130"/>
              <a:gd name="connsiteX163" fmla="*/ 1030111 w 1056130"/>
              <a:gd name="connsiteY163" fmla="*/ 636631 h 1056130"/>
              <a:gd name="connsiteX164" fmla="*/ 1009565 w 1056130"/>
              <a:gd name="connsiteY164" fmla="*/ 635046 h 1056130"/>
              <a:gd name="connsiteX165" fmla="*/ 1007860 w 1056130"/>
              <a:gd name="connsiteY165" fmla="*/ 634638 h 1056130"/>
              <a:gd name="connsiteX166" fmla="*/ 1007620 w 1056130"/>
              <a:gd name="connsiteY166" fmla="*/ 634518 h 1056130"/>
              <a:gd name="connsiteX167" fmla="*/ 1007380 w 1056130"/>
              <a:gd name="connsiteY167" fmla="*/ 634518 h 1056130"/>
              <a:gd name="connsiteX168" fmla="*/ 1005748 w 1056130"/>
              <a:gd name="connsiteY168" fmla="*/ 634086 h 1056130"/>
              <a:gd name="connsiteX169" fmla="*/ 1004884 w 1056130"/>
              <a:gd name="connsiteY169" fmla="*/ 633918 h 1056130"/>
              <a:gd name="connsiteX170" fmla="*/ 1004884 w 1056130"/>
              <a:gd name="connsiteY170" fmla="*/ 633918 h 1056130"/>
              <a:gd name="connsiteX171" fmla="*/ 1003108 w 1056130"/>
              <a:gd name="connsiteY171" fmla="*/ 633462 h 1056130"/>
              <a:gd name="connsiteX172" fmla="*/ 1002964 w 1056130"/>
              <a:gd name="connsiteY172" fmla="*/ 633342 h 1056130"/>
              <a:gd name="connsiteX173" fmla="*/ 1002796 w 1056130"/>
              <a:gd name="connsiteY173" fmla="*/ 633342 h 1056130"/>
              <a:gd name="connsiteX174" fmla="*/ 1002076 w 1056130"/>
              <a:gd name="connsiteY174" fmla="*/ 633150 h 1056130"/>
              <a:gd name="connsiteX175" fmla="*/ 1002388 w 1056130"/>
              <a:gd name="connsiteY175" fmla="*/ 632430 h 1056130"/>
              <a:gd name="connsiteX176" fmla="*/ 1004500 w 1056130"/>
              <a:gd name="connsiteY176" fmla="*/ 632430 h 1056130"/>
              <a:gd name="connsiteX177" fmla="*/ 1043025 w 1056130"/>
              <a:gd name="connsiteY177" fmla="*/ 632430 h 1056130"/>
              <a:gd name="connsiteX178" fmla="*/ 1045785 w 1056130"/>
              <a:gd name="connsiteY178" fmla="*/ 632886 h 1056130"/>
              <a:gd name="connsiteX179" fmla="*/ 1046649 w 1056130"/>
              <a:gd name="connsiteY179" fmla="*/ 633030 h 1056130"/>
              <a:gd name="connsiteX180" fmla="*/ 1046649 w 1056130"/>
              <a:gd name="connsiteY180" fmla="*/ 633030 h 1056130"/>
              <a:gd name="connsiteX181" fmla="*/ 1048425 w 1056130"/>
              <a:gd name="connsiteY181" fmla="*/ 633414 h 1056130"/>
              <a:gd name="connsiteX182" fmla="*/ 1049290 w 1056130"/>
              <a:gd name="connsiteY182" fmla="*/ 633558 h 1056130"/>
              <a:gd name="connsiteX183" fmla="*/ 1049290 w 1056130"/>
              <a:gd name="connsiteY183" fmla="*/ 633558 h 1056130"/>
              <a:gd name="connsiteX184" fmla="*/ 1051066 w 1056130"/>
              <a:gd name="connsiteY184" fmla="*/ 633942 h 1056130"/>
              <a:gd name="connsiteX185" fmla="*/ 1051906 w 1056130"/>
              <a:gd name="connsiteY185" fmla="*/ 634086 h 1056130"/>
              <a:gd name="connsiteX186" fmla="*/ 1051906 w 1056130"/>
              <a:gd name="connsiteY186" fmla="*/ 634086 h 1056130"/>
              <a:gd name="connsiteX187" fmla="*/ 1053682 w 1056130"/>
              <a:gd name="connsiteY187" fmla="*/ 634470 h 1056130"/>
              <a:gd name="connsiteX188" fmla="*/ 1055794 w 1056130"/>
              <a:gd name="connsiteY188" fmla="*/ 635070 h 1056130"/>
              <a:gd name="connsiteX189" fmla="*/ 1055794 w 1056130"/>
              <a:gd name="connsiteY189" fmla="*/ 633486 h 1056130"/>
              <a:gd name="connsiteX190" fmla="*/ 1055002 w 1056130"/>
              <a:gd name="connsiteY190" fmla="*/ 633486 h 1056130"/>
              <a:gd name="connsiteX191" fmla="*/ 1054138 w 1056130"/>
              <a:gd name="connsiteY191" fmla="*/ 632838 h 1056130"/>
              <a:gd name="connsiteX192" fmla="*/ 1055002 w 1056130"/>
              <a:gd name="connsiteY192" fmla="*/ 632430 h 1056130"/>
              <a:gd name="connsiteX193" fmla="*/ 1055794 w 1056130"/>
              <a:gd name="connsiteY193" fmla="*/ 632430 h 1056130"/>
              <a:gd name="connsiteX194" fmla="*/ 1055794 w 1056130"/>
              <a:gd name="connsiteY194" fmla="*/ 631902 h 1056130"/>
              <a:gd name="connsiteX195" fmla="*/ 1047681 w 1056130"/>
              <a:gd name="connsiteY195" fmla="*/ 631902 h 1056130"/>
              <a:gd name="connsiteX196" fmla="*/ 1045281 w 1056130"/>
              <a:gd name="connsiteY196" fmla="*/ 631446 h 1056130"/>
              <a:gd name="connsiteX197" fmla="*/ 1044441 w 1056130"/>
              <a:gd name="connsiteY197" fmla="*/ 631278 h 1056130"/>
              <a:gd name="connsiteX198" fmla="*/ 1044441 w 1056130"/>
              <a:gd name="connsiteY198" fmla="*/ 631278 h 1056130"/>
              <a:gd name="connsiteX199" fmla="*/ 1042641 w 1056130"/>
              <a:gd name="connsiteY199" fmla="*/ 630894 h 1056130"/>
              <a:gd name="connsiteX200" fmla="*/ 1041825 w 1056130"/>
              <a:gd name="connsiteY200" fmla="*/ 630774 h 1056130"/>
              <a:gd name="connsiteX201" fmla="*/ 1041825 w 1056130"/>
              <a:gd name="connsiteY201" fmla="*/ 630774 h 1056130"/>
              <a:gd name="connsiteX202" fmla="*/ 1040024 w 1056130"/>
              <a:gd name="connsiteY202" fmla="*/ 630366 h 1056130"/>
              <a:gd name="connsiteX203" fmla="*/ 1039184 w 1056130"/>
              <a:gd name="connsiteY203" fmla="*/ 630246 h 1056130"/>
              <a:gd name="connsiteX204" fmla="*/ 1039184 w 1056130"/>
              <a:gd name="connsiteY204" fmla="*/ 630246 h 1056130"/>
              <a:gd name="connsiteX205" fmla="*/ 1037384 w 1056130"/>
              <a:gd name="connsiteY205" fmla="*/ 629838 h 1056130"/>
              <a:gd name="connsiteX206" fmla="*/ 1036544 w 1056130"/>
              <a:gd name="connsiteY206" fmla="*/ 629718 h 1056130"/>
              <a:gd name="connsiteX207" fmla="*/ 1036544 w 1056130"/>
              <a:gd name="connsiteY207" fmla="*/ 629718 h 1056130"/>
              <a:gd name="connsiteX208" fmla="*/ 1034744 w 1056130"/>
              <a:gd name="connsiteY208" fmla="*/ 629334 h 1056130"/>
              <a:gd name="connsiteX209" fmla="*/ 1032823 w 1056130"/>
              <a:gd name="connsiteY209" fmla="*/ 628614 h 1056130"/>
              <a:gd name="connsiteX210" fmla="*/ 1032823 w 1056130"/>
              <a:gd name="connsiteY210" fmla="*/ 628278 h 1056130"/>
              <a:gd name="connsiteX211" fmla="*/ 1055818 w 1056130"/>
              <a:gd name="connsiteY211" fmla="*/ 628278 h 1056130"/>
              <a:gd name="connsiteX212" fmla="*/ 1055818 w 1056130"/>
              <a:gd name="connsiteY212" fmla="*/ 626693 h 1056130"/>
              <a:gd name="connsiteX213" fmla="*/ 1028767 w 1056130"/>
              <a:gd name="connsiteY213" fmla="*/ 626861 h 1056130"/>
              <a:gd name="connsiteX214" fmla="*/ 1013189 w 1056130"/>
              <a:gd name="connsiteY214" fmla="*/ 624965 h 1056130"/>
              <a:gd name="connsiteX215" fmla="*/ 1011797 w 1056130"/>
              <a:gd name="connsiteY215" fmla="*/ 624149 h 1056130"/>
              <a:gd name="connsiteX216" fmla="*/ 1014485 w 1056130"/>
              <a:gd name="connsiteY216" fmla="*/ 624149 h 1056130"/>
              <a:gd name="connsiteX217" fmla="*/ 1045689 w 1056130"/>
              <a:gd name="connsiteY217" fmla="*/ 624149 h 1056130"/>
              <a:gd name="connsiteX218" fmla="*/ 1055770 w 1056130"/>
              <a:gd name="connsiteY218" fmla="*/ 625661 h 1056130"/>
              <a:gd name="connsiteX219" fmla="*/ 1055770 w 1056130"/>
              <a:gd name="connsiteY219" fmla="*/ 622517 h 1056130"/>
              <a:gd name="connsiteX220" fmla="*/ 1050778 w 1056130"/>
              <a:gd name="connsiteY220" fmla="*/ 622517 h 1056130"/>
              <a:gd name="connsiteX221" fmla="*/ 1049170 w 1056130"/>
              <a:gd name="connsiteY221" fmla="*/ 620837 h 1056130"/>
              <a:gd name="connsiteX222" fmla="*/ 1049170 w 1056130"/>
              <a:gd name="connsiteY222" fmla="*/ 619252 h 1056130"/>
              <a:gd name="connsiteX223" fmla="*/ 1049170 w 1056130"/>
              <a:gd name="connsiteY223" fmla="*/ 580272 h 1056130"/>
              <a:gd name="connsiteX224" fmla="*/ 1049170 w 1056130"/>
              <a:gd name="connsiteY224" fmla="*/ 578447 h 1056130"/>
              <a:gd name="connsiteX225" fmla="*/ 1050538 w 1056130"/>
              <a:gd name="connsiteY225" fmla="*/ 577031 h 1056130"/>
              <a:gd name="connsiteX226" fmla="*/ 1055746 w 1056130"/>
              <a:gd name="connsiteY226" fmla="*/ 576791 h 1056130"/>
              <a:gd name="connsiteX227" fmla="*/ 1055746 w 1056130"/>
              <a:gd name="connsiteY227" fmla="*/ 575735 h 1056130"/>
              <a:gd name="connsiteX228" fmla="*/ 1050562 w 1056130"/>
              <a:gd name="connsiteY228" fmla="*/ 575495 h 1056130"/>
              <a:gd name="connsiteX229" fmla="*/ 1049170 w 1056130"/>
              <a:gd name="connsiteY229" fmla="*/ 574103 h 1056130"/>
              <a:gd name="connsiteX230" fmla="*/ 1049170 w 1056130"/>
              <a:gd name="connsiteY230" fmla="*/ 572519 h 1056130"/>
              <a:gd name="connsiteX231" fmla="*/ 1049170 w 1056130"/>
              <a:gd name="connsiteY231" fmla="*/ 533010 h 1056130"/>
              <a:gd name="connsiteX232" fmla="*/ 1049170 w 1056130"/>
              <a:gd name="connsiteY232" fmla="*/ 531450 h 1056130"/>
              <a:gd name="connsiteX233" fmla="*/ 1050754 w 1056130"/>
              <a:gd name="connsiteY233" fmla="*/ 529745 h 1056130"/>
              <a:gd name="connsiteX234" fmla="*/ 1055746 w 1056130"/>
              <a:gd name="connsiteY234" fmla="*/ 529745 h 1056130"/>
              <a:gd name="connsiteX235" fmla="*/ 1055746 w 1056130"/>
              <a:gd name="connsiteY235" fmla="*/ 528161 h 1056130"/>
              <a:gd name="connsiteX236" fmla="*/ 1050754 w 1056130"/>
              <a:gd name="connsiteY236" fmla="*/ 528161 h 1056130"/>
              <a:gd name="connsiteX237" fmla="*/ 1049170 w 1056130"/>
              <a:gd name="connsiteY237" fmla="*/ 526481 h 1056130"/>
              <a:gd name="connsiteX238" fmla="*/ 1049170 w 1056130"/>
              <a:gd name="connsiteY238" fmla="*/ 524897 h 1056130"/>
              <a:gd name="connsiteX239" fmla="*/ 1049170 w 1056130"/>
              <a:gd name="connsiteY239" fmla="*/ 485556 h 1056130"/>
              <a:gd name="connsiteX240" fmla="*/ 1049170 w 1056130"/>
              <a:gd name="connsiteY240" fmla="*/ 483996 h 1056130"/>
              <a:gd name="connsiteX241" fmla="*/ 1050562 w 1056130"/>
              <a:gd name="connsiteY241" fmla="*/ 482604 h 1056130"/>
              <a:gd name="connsiteX242" fmla="*/ 1055746 w 1056130"/>
              <a:gd name="connsiteY242" fmla="*/ 482340 h 1056130"/>
              <a:gd name="connsiteX243" fmla="*/ 1055746 w 1056130"/>
              <a:gd name="connsiteY243" fmla="*/ 481307 h 1056130"/>
              <a:gd name="connsiteX244" fmla="*/ 1050538 w 1056130"/>
              <a:gd name="connsiteY244" fmla="*/ 481043 h 1056130"/>
              <a:gd name="connsiteX245" fmla="*/ 1049170 w 1056130"/>
              <a:gd name="connsiteY245" fmla="*/ 479651 h 1056130"/>
              <a:gd name="connsiteX246" fmla="*/ 1049170 w 1056130"/>
              <a:gd name="connsiteY246" fmla="*/ 478067 h 1056130"/>
              <a:gd name="connsiteX247" fmla="*/ 1049170 w 1056130"/>
              <a:gd name="connsiteY247" fmla="*/ 438342 h 1056130"/>
              <a:gd name="connsiteX248" fmla="*/ 1049170 w 1056130"/>
              <a:gd name="connsiteY248" fmla="*/ 437046 h 1056130"/>
              <a:gd name="connsiteX249" fmla="*/ 1050778 w 1056130"/>
              <a:gd name="connsiteY249" fmla="*/ 435342 h 1056130"/>
              <a:gd name="connsiteX250" fmla="*/ 1055770 w 1056130"/>
              <a:gd name="connsiteY250" fmla="*/ 435342 h 1056130"/>
              <a:gd name="connsiteX251" fmla="*/ 1055770 w 1056130"/>
              <a:gd name="connsiteY251" fmla="*/ 433854 h 1056130"/>
              <a:gd name="connsiteX252" fmla="*/ 1050970 w 1056130"/>
              <a:gd name="connsiteY252" fmla="*/ 433854 h 1056130"/>
              <a:gd name="connsiteX253" fmla="*/ 1049121 w 1056130"/>
              <a:gd name="connsiteY253" fmla="*/ 431909 h 1056130"/>
              <a:gd name="connsiteX254" fmla="*/ 1049121 w 1056130"/>
              <a:gd name="connsiteY254" fmla="*/ 430853 h 1056130"/>
              <a:gd name="connsiteX255" fmla="*/ 1049121 w 1056130"/>
              <a:gd name="connsiteY255" fmla="*/ 391104 h 1056130"/>
              <a:gd name="connsiteX256" fmla="*/ 1049121 w 1056130"/>
              <a:gd name="connsiteY256" fmla="*/ 390072 h 1056130"/>
              <a:gd name="connsiteX257" fmla="*/ 1050970 w 1056130"/>
              <a:gd name="connsiteY257" fmla="*/ 388128 h 1056130"/>
              <a:gd name="connsiteX258" fmla="*/ 1055770 w 1056130"/>
              <a:gd name="connsiteY258" fmla="*/ 388128 h 1056130"/>
              <a:gd name="connsiteX259" fmla="*/ 1055770 w 1056130"/>
              <a:gd name="connsiteY259" fmla="*/ 386544 h 1056130"/>
              <a:gd name="connsiteX260" fmla="*/ 1050778 w 1056130"/>
              <a:gd name="connsiteY260" fmla="*/ 386664 h 1056130"/>
              <a:gd name="connsiteX261" fmla="*/ 1049170 w 1056130"/>
              <a:gd name="connsiteY261" fmla="*/ 384960 h 1056130"/>
              <a:gd name="connsiteX262" fmla="*/ 1049170 w 1056130"/>
              <a:gd name="connsiteY262" fmla="*/ 382055 h 1056130"/>
              <a:gd name="connsiteX263" fmla="*/ 1049170 w 1056130"/>
              <a:gd name="connsiteY263" fmla="*/ 344298 h 1056130"/>
              <a:gd name="connsiteX264" fmla="*/ 1049170 w 1056130"/>
              <a:gd name="connsiteY264" fmla="*/ 342738 h 1056130"/>
              <a:gd name="connsiteX265" fmla="*/ 1050778 w 1056130"/>
              <a:gd name="connsiteY265" fmla="*/ 341034 h 1056130"/>
              <a:gd name="connsiteX266" fmla="*/ 1055770 w 1056130"/>
              <a:gd name="connsiteY266" fmla="*/ 341034 h 1056130"/>
              <a:gd name="connsiteX267" fmla="*/ 1055770 w 1056130"/>
              <a:gd name="connsiteY267" fmla="*/ 339450 h 1056130"/>
              <a:gd name="connsiteX268" fmla="*/ 1051306 w 1056130"/>
              <a:gd name="connsiteY268" fmla="*/ 339450 h 1056130"/>
              <a:gd name="connsiteX269" fmla="*/ 1049193 w 1056130"/>
              <a:gd name="connsiteY269" fmla="*/ 337218 h 1056130"/>
              <a:gd name="connsiteX270" fmla="*/ 1049193 w 1056130"/>
              <a:gd name="connsiteY270" fmla="*/ 336450 h 1056130"/>
              <a:gd name="connsiteX271" fmla="*/ 1049193 w 1056130"/>
              <a:gd name="connsiteY271" fmla="*/ 296725 h 1056130"/>
              <a:gd name="connsiteX272" fmla="*/ 1049193 w 1056130"/>
              <a:gd name="connsiteY272" fmla="*/ 295933 h 1056130"/>
              <a:gd name="connsiteX273" fmla="*/ 1051306 w 1056130"/>
              <a:gd name="connsiteY273" fmla="*/ 293724 h 1056130"/>
              <a:gd name="connsiteX274" fmla="*/ 1055770 w 1056130"/>
              <a:gd name="connsiteY274" fmla="*/ 293724 h 1056130"/>
              <a:gd name="connsiteX275" fmla="*/ 1055770 w 1056130"/>
              <a:gd name="connsiteY275" fmla="*/ 292236 h 1056130"/>
              <a:gd name="connsiteX276" fmla="*/ 1050778 w 1056130"/>
              <a:gd name="connsiteY276" fmla="*/ 292236 h 1056130"/>
              <a:gd name="connsiteX277" fmla="*/ 1049193 w 1056130"/>
              <a:gd name="connsiteY277" fmla="*/ 290532 h 1056130"/>
              <a:gd name="connsiteX278" fmla="*/ 1049193 w 1056130"/>
              <a:gd name="connsiteY278" fmla="*/ 288972 h 1056130"/>
              <a:gd name="connsiteX279" fmla="*/ 1049193 w 1056130"/>
              <a:gd name="connsiteY279" fmla="*/ 249511 h 1056130"/>
              <a:gd name="connsiteX280" fmla="*/ 1049193 w 1056130"/>
              <a:gd name="connsiteY280" fmla="*/ 247927 h 1056130"/>
              <a:gd name="connsiteX281" fmla="*/ 1050586 w 1056130"/>
              <a:gd name="connsiteY281" fmla="*/ 246534 h 1056130"/>
              <a:gd name="connsiteX282" fmla="*/ 1055770 w 1056130"/>
              <a:gd name="connsiteY282" fmla="*/ 246294 h 1056130"/>
              <a:gd name="connsiteX283" fmla="*/ 1055770 w 1056130"/>
              <a:gd name="connsiteY283" fmla="*/ 245238 h 1056130"/>
              <a:gd name="connsiteX284" fmla="*/ 1050562 w 1056130"/>
              <a:gd name="connsiteY284" fmla="*/ 244998 h 1056130"/>
              <a:gd name="connsiteX285" fmla="*/ 1049193 w 1056130"/>
              <a:gd name="connsiteY285" fmla="*/ 243582 h 1056130"/>
              <a:gd name="connsiteX286" fmla="*/ 1049193 w 1056130"/>
              <a:gd name="connsiteY286" fmla="*/ 241998 h 1056130"/>
              <a:gd name="connsiteX287" fmla="*/ 1049193 w 1056130"/>
              <a:gd name="connsiteY287" fmla="*/ 202297 h 1056130"/>
              <a:gd name="connsiteX288" fmla="*/ 1049193 w 1056130"/>
              <a:gd name="connsiteY288" fmla="*/ 200977 h 1056130"/>
              <a:gd name="connsiteX289" fmla="*/ 1050802 w 1056130"/>
              <a:gd name="connsiteY289" fmla="*/ 199297 h 1056130"/>
              <a:gd name="connsiteX290" fmla="*/ 1055794 w 1056130"/>
              <a:gd name="connsiteY290" fmla="*/ 199297 h 1056130"/>
              <a:gd name="connsiteX291" fmla="*/ 1055794 w 1056130"/>
              <a:gd name="connsiteY291" fmla="*/ 197712 h 1056130"/>
              <a:gd name="connsiteX292" fmla="*/ 1050994 w 1056130"/>
              <a:gd name="connsiteY292" fmla="*/ 197712 h 1056130"/>
              <a:gd name="connsiteX293" fmla="*/ 1049145 w 1056130"/>
              <a:gd name="connsiteY293" fmla="*/ 195768 h 1056130"/>
              <a:gd name="connsiteX294" fmla="*/ 1049145 w 1056130"/>
              <a:gd name="connsiteY294" fmla="*/ 194712 h 1056130"/>
              <a:gd name="connsiteX295" fmla="*/ 1049145 w 1056130"/>
              <a:gd name="connsiteY295" fmla="*/ 155059 h 1056130"/>
              <a:gd name="connsiteX296" fmla="*/ 1049145 w 1056130"/>
              <a:gd name="connsiteY296" fmla="*/ 154003 h 1056130"/>
              <a:gd name="connsiteX297" fmla="*/ 1050994 w 1056130"/>
              <a:gd name="connsiteY297" fmla="*/ 152059 h 1056130"/>
              <a:gd name="connsiteX298" fmla="*/ 1055794 w 1056130"/>
              <a:gd name="connsiteY298" fmla="*/ 152059 h 1056130"/>
              <a:gd name="connsiteX299" fmla="*/ 1055794 w 1056130"/>
              <a:gd name="connsiteY299" fmla="*/ 150499 h 1056130"/>
              <a:gd name="connsiteX300" fmla="*/ 1050802 w 1056130"/>
              <a:gd name="connsiteY300" fmla="*/ 150499 h 1056130"/>
              <a:gd name="connsiteX301" fmla="*/ 1049193 w 1056130"/>
              <a:gd name="connsiteY301" fmla="*/ 148794 h 1056130"/>
              <a:gd name="connsiteX302" fmla="*/ 1049193 w 1056130"/>
              <a:gd name="connsiteY302" fmla="*/ 145914 h 1056130"/>
              <a:gd name="connsiteX303" fmla="*/ 1049193 w 1056130"/>
              <a:gd name="connsiteY303" fmla="*/ 108253 h 1056130"/>
              <a:gd name="connsiteX304" fmla="*/ 1049193 w 1056130"/>
              <a:gd name="connsiteY304" fmla="*/ 106669 h 1056130"/>
              <a:gd name="connsiteX305" fmla="*/ 1050802 w 1056130"/>
              <a:gd name="connsiteY305" fmla="*/ 104965 h 1056130"/>
              <a:gd name="connsiteX306" fmla="*/ 1055794 w 1056130"/>
              <a:gd name="connsiteY306" fmla="*/ 105085 h 1056130"/>
              <a:gd name="connsiteX307" fmla="*/ 1055794 w 1056130"/>
              <a:gd name="connsiteY307" fmla="*/ 103501 h 1056130"/>
              <a:gd name="connsiteX308" fmla="*/ 1051594 w 1056130"/>
              <a:gd name="connsiteY308" fmla="*/ 103501 h 1056130"/>
              <a:gd name="connsiteX309" fmla="*/ 1049193 w 1056130"/>
              <a:gd name="connsiteY309" fmla="*/ 101100 h 1056130"/>
              <a:gd name="connsiteX310" fmla="*/ 1049193 w 1056130"/>
              <a:gd name="connsiteY310" fmla="*/ 59863 h 1056130"/>
              <a:gd name="connsiteX311" fmla="*/ 1051306 w 1056130"/>
              <a:gd name="connsiteY311" fmla="*/ 57655 h 1056130"/>
              <a:gd name="connsiteX312" fmla="*/ 1055770 w 1056130"/>
              <a:gd name="connsiteY312" fmla="*/ 57655 h 1056130"/>
              <a:gd name="connsiteX313" fmla="*/ 1055770 w 1056130"/>
              <a:gd name="connsiteY313" fmla="*/ 56071 h 1056130"/>
              <a:gd name="connsiteX314" fmla="*/ 1050778 w 1056130"/>
              <a:gd name="connsiteY314" fmla="*/ 56071 h 1056130"/>
              <a:gd name="connsiteX315" fmla="*/ 1049193 w 1056130"/>
              <a:gd name="connsiteY315" fmla="*/ 54391 h 1056130"/>
              <a:gd name="connsiteX316" fmla="*/ 1049193 w 1056130"/>
              <a:gd name="connsiteY316" fmla="*/ 52807 h 1056130"/>
              <a:gd name="connsiteX317" fmla="*/ 1049193 w 1056130"/>
              <a:gd name="connsiteY317" fmla="*/ 13442 h 1056130"/>
              <a:gd name="connsiteX318" fmla="*/ 1049193 w 1056130"/>
              <a:gd name="connsiteY318" fmla="*/ 11857 h 1056130"/>
              <a:gd name="connsiteX319" fmla="*/ 1050586 w 1056130"/>
              <a:gd name="connsiteY319" fmla="*/ 10465 h 1056130"/>
              <a:gd name="connsiteX320" fmla="*/ 1055770 w 1056130"/>
              <a:gd name="connsiteY320" fmla="*/ 10225 h 1056130"/>
              <a:gd name="connsiteX321" fmla="*/ 1055770 w 1056130"/>
              <a:gd name="connsiteY321" fmla="*/ 9169 h 1056130"/>
              <a:gd name="connsiteX322" fmla="*/ 1050514 w 1056130"/>
              <a:gd name="connsiteY322" fmla="*/ 9001 h 1056130"/>
              <a:gd name="connsiteX323" fmla="*/ 1049098 w 1056130"/>
              <a:gd name="connsiteY323" fmla="*/ 7585 h 1056130"/>
              <a:gd name="connsiteX324" fmla="*/ 1048881 w 1056130"/>
              <a:gd name="connsiteY324" fmla="*/ 1800 h 1056130"/>
              <a:gd name="connsiteX325" fmla="*/ 1047825 w 1056130"/>
              <a:gd name="connsiteY325" fmla="*/ 1800 h 1056130"/>
              <a:gd name="connsiteX326" fmla="*/ 1047585 w 1056130"/>
              <a:gd name="connsiteY326" fmla="*/ 7537 h 1056130"/>
              <a:gd name="connsiteX327" fmla="*/ 1046193 w 1056130"/>
              <a:gd name="connsiteY327" fmla="*/ 8929 h 1056130"/>
              <a:gd name="connsiteX328" fmla="*/ 1044873 w 1056130"/>
              <a:gd name="connsiteY328" fmla="*/ 8929 h 1056130"/>
              <a:gd name="connsiteX329" fmla="*/ 1003636 w 1056130"/>
              <a:gd name="connsiteY329" fmla="*/ 8929 h 1056130"/>
              <a:gd name="connsiteX330" fmla="*/ 1001956 w 1056130"/>
              <a:gd name="connsiteY330" fmla="*/ 7345 h 1056130"/>
              <a:gd name="connsiteX331" fmla="*/ 1001956 w 1056130"/>
              <a:gd name="connsiteY331" fmla="*/ 1824 h 1056130"/>
              <a:gd name="connsiteX332" fmla="*/ 1000395 w 1056130"/>
              <a:gd name="connsiteY332" fmla="*/ 1824 h 1056130"/>
              <a:gd name="connsiteX333" fmla="*/ 1000395 w 1056130"/>
              <a:gd name="connsiteY333" fmla="*/ 7345 h 1056130"/>
              <a:gd name="connsiteX334" fmla="*/ 998715 w 1056130"/>
              <a:gd name="connsiteY334" fmla="*/ 8953 h 1056130"/>
              <a:gd name="connsiteX335" fmla="*/ 997131 w 1056130"/>
              <a:gd name="connsiteY335" fmla="*/ 8953 h 1056130"/>
              <a:gd name="connsiteX336" fmla="*/ 957766 w 1056130"/>
              <a:gd name="connsiteY336" fmla="*/ 8953 h 1056130"/>
              <a:gd name="connsiteX337" fmla="*/ 956206 w 1056130"/>
              <a:gd name="connsiteY337" fmla="*/ 8953 h 1056130"/>
              <a:gd name="connsiteX338" fmla="*/ 954814 w 1056130"/>
              <a:gd name="connsiteY338" fmla="*/ 7561 h 1056130"/>
              <a:gd name="connsiteX339" fmla="*/ 954550 w 1056130"/>
              <a:gd name="connsiteY339" fmla="*/ 1800 h 1056130"/>
              <a:gd name="connsiteX340" fmla="*/ 953494 w 1056130"/>
              <a:gd name="connsiteY340" fmla="*/ 1800 h 1056130"/>
              <a:gd name="connsiteX341" fmla="*/ 953254 w 1056130"/>
              <a:gd name="connsiteY341" fmla="*/ 7537 h 1056130"/>
              <a:gd name="connsiteX342" fmla="*/ 951861 w 1056130"/>
              <a:gd name="connsiteY342" fmla="*/ 8929 h 1056130"/>
              <a:gd name="connsiteX343" fmla="*/ 950277 w 1056130"/>
              <a:gd name="connsiteY343" fmla="*/ 8929 h 1056130"/>
              <a:gd name="connsiteX344" fmla="*/ 910552 w 1056130"/>
              <a:gd name="connsiteY344" fmla="*/ 8929 h 1056130"/>
              <a:gd name="connsiteX345" fmla="*/ 909184 w 1056130"/>
              <a:gd name="connsiteY345" fmla="*/ 9001 h 1056130"/>
              <a:gd name="connsiteX346" fmla="*/ 907504 w 1056130"/>
              <a:gd name="connsiteY346" fmla="*/ 7393 h 1056130"/>
              <a:gd name="connsiteX347" fmla="*/ 907624 w 1056130"/>
              <a:gd name="connsiteY347" fmla="*/ 1872 h 1056130"/>
              <a:gd name="connsiteX348" fmla="*/ 906040 w 1056130"/>
              <a:gd name="connsiteY348" fmla="*/ 1872 h 1056130"/>
              <a:gd name="connsiteX349" fmla="*/ 906040 w 1056130"/>
              <a:gd name="connsiteY349" fmla="*/ 6865 h 1056130"/>
              <a:gd name="connsiteX350" fmla="*/ 903832 w 1056130"/>
              <a:gd name="connsiteY350" fmla="*/ 8977 h 1056130"/>
              <a:gd name="connsiteX351" fmla="*/ 862546 w 1056130"/>
              <a:gd name="connsiteY351" fmla="*/ 8977 h 1056130"/>
              <a:gd name="connsiteX352" fmla="*/ 860338 w 1056130"/>
              <a:gd name="connsiteY352" fmla="*/ 6865 h 1056130"/>
              <a:gd name="connsiteX353" fmla="*/ 860338 w 1056130"/>
              <a:gd name="connsiteY353" fmla="*/ 1872 h 1056130"/>
              <a:gd name="connsiteX354" fmla="*/ 858778 w 1056130"/>
              <a:gd name="connsiteY354" fmla="*/ 1872 h 1056130"/>
              <a:gd name="connsiteX355" fmla="*/ 858898 w 1056130"/>
              <a:gd name="connsiteY355" fmla="*/ 7393 h 1056130"/>
              <a:gd name="connsiteX356" fmla="*/ 857194 w 1056130"/>
              <a:gd name="connsiteY356" fmla="*/ 9001 h 1056130"/>
              <a:gd name="connsiteX357" fmla="*/ 855634 w 1056130"/>
              <a:gd name="connsiteY357" fmla="*/ 9001 h 1056130"/>
              <a:gd name="connsiteX358" fmla="*/ 816317 w 1056130"/>
              <a:gd name="connsiteY358" fmla="*/ 9001 h 1056130"/>
              <a:gd name="connsiteX359" fmla="*/ 814469 w 1056130"/>
              <a:gd name="connsiteY359" fmla="*/ 9001 h 1056130"/>
              <a:gd name="connsiteX360" fmla="*/ 813052 w 1056130"/>
              <a:gd name="connsiteY360" fmla="*/ 7609 h 1056130"/>
              <a:gd name="connsiteX361" fmla="*/ 812812 w 1056130"/>
              <a:gd name="connsiteY361" fmla="*/ 1872 h 1056130"/>
              <a:gd name="connsiteX362" fmla="*/ 811756 w 1056130"/>
              <a:gd name="connsiteY362" fmla="*/ 1872 h 1056130"/>
              <a:gd name="connsiteX363" fmla="*/ 811516 w 1056130"/>
              <a:gd name="connsiteY363" fmla="*/ 7609 h 1056130"/>
              <a:gd name="connsiteX364" fmla="*/ 810124 w 1056130"/>
              <a:gd name="connsiteY364" fmla="*/ 9001 h 1056130"/>
              <a:gd name="connsiteX365" fmla="*/ 808804 w 1056130"/>
              <a:gd name="connsiteY365" fmla="*/ 9001 h 1056130"/>
              <a:gd name="connsiteX366" fmla="*/ 767567 w 1056130"/>
              <a:gd name="connsiteY366" fmla="*/ 9001 h 1056130"/>
              <a:gd name="connsiteX367" fmla="*/ 765863 w 1056130"/>
              <a:gd name="connsiteY367" fmla="*/ 7417 h 1056130"/>
              <a:gd name="connsiteX368" fmla="*/ 765863 w 1056130"/>
              <a:gd name="connsiteY368" fmla="*/ 1896 h 1056130"/>
              <a:gd name="connsiteX369" fmla="*/ 764302 w 1056130"/>
              <a:gd name="connsiteY369" fmla="*/ 1896 h 1056130"/>
              <a:gd name="connsiteX370" fmla="*/ 764302 w 1056130"/>
              <a:gd name="connsiteY370" fmla="*/ 7417 h 1056130"/>
              <a:gd name="connsiteX371" fmla="*/ 762598 w 1056130"/>
              <a:gd name="connsiteY371" fmla="*/ 9025 h 1056130"/>
              <a:gd name="connsiteX372" fmla="*/ 761038 w 1056130"/>
              <a:gd name="connsiteY372" fmla="*/ 9025 h 1056130"/>
              <a:gd name="connsiteX373" fmla="*/ 721721 w 1056130"/>
              <a:gd name="connsiteY373" fmla="*/ 9025 h 1056130"/>
              <a:gd name="connsiteX374" fmla="*/ 720137 w 1056130"/>
              <a:gd name="connsiteY374" fmla="*/ 9025 h 1056130"/>
              <a:gd name="connsiteX375" fmla="*/ 718745 w 1056130"/>
              <a:gd name="connsiteY375" fmla="*/ 7633 h 1056130"/>
              <a:gd name="connsiteX376" fmla="*/ 718505 w 1056130"/>
              <a:gd name="connsiteY376" fmla="*/ 1896 h 1056130"/>
              <a:gd name="connsiteX377" fmla="*/ 717449 w 1056130"/>
              <a:gd name="connsiteY377" fmla="*/ 1896 h 1056130"/>
              <a:gd name="connsiteX378" fmla="*/ 717208 w 1056130"/>
              <a:gd name="connsiteY378" fmla="*/ 7633 h 1056130"/>
              <a:gd name="connsiteX379" fmla="*/ 715792 w 1056130"/>
              <a:gd name="connsiteY379" fmla="*/ 9025 h 1056130"/>
              <a:gd name="connsiteX380" fmla="*/ 714208 w 1056130"/>
              <a:gd name="connsiteY380" fmla="*/ 9025 h 1056130"/>
              <a:gd name="connsiteX381" fmla="*/ 674507 w 1056130"/>
              <a:gd name="connsiteY381" fmla="*/ 9025 h 1056130"/>
              <a:gd name="connsiteX382" fmla="*/ 673187 w 1056130"/>
              <a:gd name="connsiteY382" fmla="*/ 9025 h 1056130"/>
              <a:gd name="connsiteX383" fmla="*/ 671483 w 1056130"/>
              <a:gd name="connsiteY383" fmla="*/ 7417 h 1056130"/>
              <a:gd name="connsiteX384" fmla="*/ 671483 w 1056130"/>
              <a:gd name="connsiteY384" fmla="*/ 1896 h 1056130"/>
              <a:gd name="connsiteX385" fmla="*/ 669899 w 1056130"/>
              <a:gd name="connsiteY385" fmla="*/ 1896 h 1056130"/>
              <a:gd name="connsiteX386" fmla="*/ 669899 w 1056130"/>
              <a:gd name="connsiteY386" fmla="*/ 6889 h 1056130"/>
              <a:gd name="connsiteX387" fmla="*/ 667666 w 1056130"/>
              <a:gd name="connsiteY387" fmla="*/ 9001 h 1056130"/>
              <a:gd name="connsiteX388" fmla="*/ 626501 w 1056130"/>
              <a:gd name="connsiteY388" fmla="*/ 9001 h 1056130"/>
              <a:gd name="connsiteX389" fmla="*/ 624269 w 1056130"/>
              <a:gd name="connsiteY389" fmla="*/ 6889 h 1056130"/>
              <a:gd name="connsiteX390" fmla="*/ 624269 w 1056130"/>
              <a:gd name="connsiteY390" fmla="*/ 1896 h 1056130"/>
              <a:gd name="connsiteX391" fmla="*/ 622685 w 1056130"/>
              <a:gd name="connsiteY391" fmla="*/ 1896 h 1056130"/>
              <a:gd name="connsiteX392" fmla="*/ 622685 w 1056130"/>
              <a:gd name="connsiteY392" fmla="*/ 7657 h 1056130"/>
              <a:gd name="connsiteX393" fmla="*/ 621293 w 1056130"/>
              <a:gd name="connsiteY393" fmla="*/ 9001 h 1056130"/>
              <a:gd name="connsiteX394" fmla="*/ 578567 w 1056130"/>
              <a:gd name="connsiteY394" fmla="*/ 9001 h 1056130"/>
              <a:gd name="connsiteX395" fmla="*/ 577175 w 1056130"/>
              <a:gd name="connsiteY395" fmla="*/ 7657 h 1056130"/>
              <a:gd name="connsiteX396" fmla="*/ 577175 w 1056130"/>
              <a:gd name="connsiteY396" fmla="*/ 1896 h 1056130"/>
              <a:gd name="connsiteX397" fmla="*/ 575591 w 1056130"/>
              <a:gd name="connsiteY397" fmla="*/ 1896 h 1056130"/>
              <a:gd name="connsiteX398" fmla="*/ 575591 w 1056130"/>
              <a:gd name="connsiteY398" fmla="*/ 7417 h 1056130"/>
              <a:gd name="connsiteX399" fmla="*/ 574127 w 1056130"/>
              <a:gd name="connsiteY399" fmla="*/ 9001 h 1056130"/>
              <a:gd name="connsiteX400" fmla="*/ 532074 w 1056130"/>
              <a:gd name="connsiteY400" fmla="*/ 9001 h 1056130"/>
              <a:gd name="connsiteX401" fmla="*/ 529937 w 1056130"/>
              <a:gd name="connsiteY401" fmla="*/ 6793 h 1056130"/>
              <a:gd name="connsiteX402" fmla="*/ 529937 w 1056130"/>
              <a:gd name="connsiteY402" fmla="*/ 1800 h 1056130"/>
              <a:gd name="connsiteX403" fmla="*/ 528353 w 1056130"/>
              <a:gd name="connsiteY403" fmla="*/ 1800 h 1056130"/>
              <a:gd name="connsiteX404" fmla="*/ 528353 w 1056130"/>
              <a:gd name="connsiteY404" fmla="*/ 7321 h 1056130"/>
              <a:gd name="connsiteX405" fmla="*/ 526673 w 1056130"/>
              <a:gd name="connsiteY405" fmla="*/ 8929 h 1056130"/>
              <a:gd name="connsiteX406" fmla="*/ 525089 w 1056130"/>
              <a:gd name="connsiteY406" fmla="*/ 8929 h 1056130"/>
              <a:gd name="connsiteX407" fmla="*/ 485652 w 1056130"/>
              <a:gd name="connsiteY407" fmla="*/ 8929 h 1056130"/>
              <a:gd name="connsiteX408" fmla="*/ 484068 w 1056130"/>
              <a:gd name="connsiteY408" fmla="*/ 8929 h 1056130"/>
              <a:gd name="connsiteX409" fmla="*/ 482676 w 1056130"/>
              <a:gd name="connsiteY409" fmla="*/ 7537 h 1056130"/>
              <a:gd name="connsiteX410" fmla="*/ 482436 w 1056130"/>
              <a:gd name="connsiteY410" fmla="*/ 1800 h 1056130"/>
              <a:gd name="connsiteX411" fmla="*/ 481379 w 1056130"/>
              <a:gd name="connsiteY411" fmla="*/ 1800 h 1056130"/>
              <a:gd name="connsiteX412" fmla="*/ 481139 w 1056130"/>
              <a:gd name="connsiteY412" fmla="*/ 7537 h 1056130"/>
              <a:gd name="connsiteX413" fmla="*/ 479747 w 1056130"/>
              <a:gd name="connsiteY413" fmla="*/ 8929 h 1056130"/>
              <a:gd name="connsiteX414" fmla="*/ 478427 w 1056130"/>
              <a:gd name="connsiteY414" fmla="*/ 8929 h 1056130"/>
              <a:gd name="connsiteX415" fmla="*/ 437214 w 1056130"/>
              <a:gd name="connsiteY415" fmla="*/ 8929 h 1056130"/>
              <a:gd name="connsiteX416" fmla="*/ 435510 w 1056130"/>
              <a:gd name="connsiteY416" fmla="*/ 7345 h 1056130"/>
              <a:gd name="connsiteX417" fmla="*/ 435510 w 1056130"/>
              <a:gd name="connsiteY417" fmla="*/ 1824 h 1056130"/>
              <a:gd name="connsiteX418" fmla="*/ 433926 w 1056130"/>
              <a:gd name="connsiteY418" fmla="*/ 1824 h 1056130"/>
              <a:gd name="connsiteX419" fmla="*/ 433926 w 1056130"/>
              <a:gd name="connsiteY419" fmla="*/ 6817 h 1056130"/>
              <a:gd name="connsiteX420" fmla="*/ 431717 w 1056130"/>
              <a:gd name="connsiteY420" fmla="*/ 8929 h 1056130"/>
              <a:gd name="connsiteX421" fmla="*/ 389928 w 1056130"/>
              <a:gd name="connsiteY421" fmla="*/ 8929 h 1056130"/>
              <a:gd name="connsiteX422" fmla="*/ 388176 w 1056130"/>
              <a:gd name="connsiteY422" fmla="*/ 7081 h 1056130"/>
              <a:gd name="connsiteX423" fmla="*/ 388176 w 1056130"/>
              <a:gd name="connsiteY423" fmla="*/ 1824 h 1056130"/>
              <a:gd name="connsiteX424" fmla="*/ 386592 w 1056130"/>
              <a:gd name="connsiteY424" fmla="*/ 1824 h 1056130"/>
              <a:gd name="connsiteX425" fmla="*/ 386592 w 1056130"/>
              <a:gd name="connsiteY425" fmla="*/ 7585 h 1056130"/>
              <a:gd name="connsiteX426" fmla="*/ 385224 w 1056130"/>
              <a:gd name="connsiteY426" fmla="*/ 8929 h 1056130"/>
              <a:gd name="connsiteX427" fmla="*/ 342498 w 1056130"/>
              <a:gd name="connsiteY427" fmla="*/ 8929 h 1056130"/>
              <a:gd name="connsiteX428" fmla="*/ 341130 w 1056130"/>
              <a:gd name="connsiteY428" fmla="*/ 7585 h 1056130"/>
              <a:gd name="connsiteX429" fmla="*/ 341130 w 1056130"/>
              <a:gd name="connsiteY429" fmla="*/ 1824 h 1056130"/>
              <a:gd name="connsiteX430" fmla="*/ 339546 w 1056130"/>
              <a:gd name="connsiteY430" fmla="*/ 1824 h 1056130"/>
              <a:gd name="connsiteX431" fmla="*/ 339546 w 1056130"/>
              <a:gd name="connsiteY431" fmla="*/ 6817 h 1056130"/>
              <a:gd name="connsiteX432" fmla="*/ 337338 w 1056130"/>
              <a:gd name="connsiteY432" fmla="*/ 8929 h 1056130"/>
              <a:gd name="connsiteX433" fmla="*/ 296101 w 1056130"/>
              <a:gd name="connsiteY433" fmla="*/ 8929 h 1056130"/>
              <a:gd name="connsiteX434" fmla="*/ 293892 w 1056130"/>
              <a:gd name="connsiteY434" fmla="*/ 6817 h 1056130"/>
              <a:gd name="connsiteX435" fmla="*/ 293892 w 1056130"/>
              <a:gd name="connsiteY435" fmla="*/ 1824 h 1056130"/>
              <a:gd name="connsiteX436" fmla="*/ 292308 w 1056130"/>
              <a:gd name="connsiteY436" fmla="*/ 1824 h 1056130"/>
              <a:gd name="connsiteX437" fmla="*/ 292428 w 1056130"/>
              <a:gd name="connsiteY437" fmla="*/ 7345 h 1056130"/>
              <a:gd name="connsiteX438" fmla="*/ 290748 w 1056130"/>
              <a:gd name="connsiteY438" fmla="*/ 8953 h 1056130"/>
              <a:gd name="connsiteX439" fmla="*/ 289164 w 1056130"/>
              <a:gd name="connsiteY439" fmla="*/ 8953 h 1056130"/>
              <a:gd name="connsiteX440" fmla="*/ 249871 w 1056130"/>
              <a:gd name="connsiteY440" fmla="*/ 8953 h 1056130"/>
              <a:gd name="connsiteX441" fmla="*/ 248023 w 1056130"/>
              <a:gd name="connsiteY441" fmla="*/ 8953 h 1056130"/>
              <a:gd name="connsiteX442" fmla="*/ 246630 w 1056130"/>
              <a:gd name="connsiteY442" fmla="*/ 7561 h 1056130"/>
              <a:gd name="connsiteX443" fmla="*/ 246390 w 1056130"/>
              <a:gd name="connsiteY443" fmla="*/ 1824 h 1056130"/>
              <a:gd name="connsiteX444" fmla="*/ 245334 w 1056130"/>
              <a:gd name="connsiteY444" fmla="*/ 1824 h 1056130"/>
              <a:gd name="connsiteX445" fmla="*/ 245070 w 1056130"/>
              <a:gd name="connsiteY445" fmla="*/ 7561 h 1056130"/>
              <a:gd name="connsiteX446" fmla="*/ 243678 w 1056130"/>
              <a:gd name="connsiteY446" fmla="*/ 8953 h 1056130"/>
              <a:gd name="connsiteX447" fmla="*/ 242382 w 1056130"/>
              <a:gd name="connsiteY447" fmla="*/ 8953 h 1056130"/>
              <a:gd name="connsiteX448" fmla="*/ 201097 w 1056130"/>
              <a:gd name="connsiteY448" fmla="*/ 8953 h 1056130"/>
              <a:gd name="connsiteX449" fmla="*/ 199417 w 1056130"/>
              <a:gd name="connsiteY449" fmla="*/ 7369 h 1056130"/>
              <a:gd name="connsiteX450" fmla="*/ 199417 w 1056130"/>
              <a:gd name="connsiteY450" fmla="*/ 1848 h 1056130"/>
              <a:gd name="connsiteX451" fmla="*/ 197832 w 1056130"/>
              <a:gd name="connsiteY451" fmla="*/ 1848 h 1056130"/>
              <a:gd name="connsiteX452" fmla="*/ 197832 w 1056130"/>
              <a:gd name="connsiteY452" fmla="*/ 7369 h 1056130"/>
              <a:gd name="connsiteX453" fmla="*/ 196152 w 1056130"/>
              <a:gd name="connsiteY453" fmla="*/ 8977 h 1056130"/>
              <a:gd name="connsiteX454" fmla="*/ 194568 w 1056130"/>
              <a:gd name="connsiteY454" fmla="*/ 8977 h 1056130"/>
              <a:gd name="connsiteX455" fmla="*/ 155275 w 1056130"/>
              <a:gd name="connsiteY455" fmla="*/ 8977 h 1056130"/>
              <a:gd name="connsiteX456" fmla="*/ 153691 w 1056130"/>
              <a:gd name="connsiteY456" fmla="*/ 8977 h 1056130"/>
              <a:gd name="connsiteX457" fmla="*/ 152299 w 1056130"/>
              <a:gd name="connsiteY457" fmla="*/ 7585 h 1056130"/>
              <a:gd name="connsiteX458" fmla="*/ 152059 w 1056130"/>
              <a:gd name="connsiteY458" fmla="*/ 1800 h 1056130"/>
              <a:gd name="connsiteX459" fmla="*/ 151003 w 1056130"/>
              <a:gd name="connsiteY459" fmla="*/ 1800 h 1056130"/>
              <a:gd name="connsiteX460" fmla="*/ 150691 w 1056130"/>
              <a:gd name="connsiteY460" fmla="*/ 7537 h 1056130"/>
              <a:gd name="connsiteX461" fmla="*/ 149274 w 1056130"/>
              <a:gd name="connsiteY461" fmla="*/ 8929 h 1056130"/>
              <a:gd name="connsiteX462" fmla="*/ 147714 w 1056130"/>
              <a:gd name="connsiteY462" fmla="*/ 8929 h 1056130"/>
              <a:gd name="connsiteX463" fmla="*/ 108061 w 1056130"/>
              <a:gd name="connsiteY463" fmla="*/ 8929 h 1056130"/>
              <a:gd name="connsiteX464" fmla="*/ 106741 w 1056130"/>
              <a:gd name="connsiteY464" fmla="*/ 8929 h 1056130"/>
              <a:gd name="connsiteX465" fmla="*/ 105085 w 1056130"/>
              <a:gd name="connsiteY465" fmla="*/ 7321 h 1056130"/>
              <a:gd name="connsiteX466" fmla="*/ 105085 w 1056130"/>
              <a:gd name="connsiteY466" fmla="*/ 1800 h 1056130"/>
              <a:gd name="connsiteX467" fmla="*/ 103501 w 1056130"/>
              <a:gd name="connsiteY467" fmla="*/ 1800 h 1056130"/>
              <a:gd name="connsiteX468" fmla="*/ 103501 w 1056130"/>
              <a:gd name="connsiteY468" fmla="*/ 6793 h 1056130"/>
              <a:gd name="connsiteX469" fmla="*/ 101268 w 1056130"/>
              <a:gd name="connsiteY469" fmla="*/ 8905 h 1056130"/>
              <a:gd name="connsiteX470" fmla="*/ 60055 w 1056130"/>
              <a:gd name="connsiteY470" fmla="*/ 8905 h 1056130"/>
              <a:gd name="connsiteX471" fmla="*/ 57823 w 1056130"/>
              <a:gd name="connsiteY471" fmla="*/ 6793 h 1056130"/>
              <a:gd name="connsiteX472" fmla="*/ 57823 w 1056130"/>
              <a:gd name="connsiteY472" fmla="*/ 1800 h 1056130"/>
              <a:gd name="connsiteX473" fmla="*/ 56239 w 1056130"/>
              <a:gd name="connsiteY473" fmla="*/ 1800 h 1056130"/>
              <a:gd name="connsiteX474" fmla="*/ 56239 w 1056130"/>
              <a:gd name="connsiteY474" fmla="*/ 7561 h 1056130"/>
              <a:gd name="connsiteX475" fmla="*/ 54871 w 1056130"/>
              <a:gd name="connsiteY475" fmla="*/ 8905 h 1056130"/>
              <a:gd name="connsiteX476" fmla="*/ 12121 w 1056130"/>
              <a:gd name="connsiteY476" fmla="*/ 8905 h 1056130"/>
              <a:gd name="connsiteX477" fmla="*/ 10753 w 1056130"/>
              <a:gd name="connsiteY477" fmla="*/ 7561 h 1056130"/>
              <a:gd name="connsiteX478" fmla="*/ 10753 w 1056130"/>
              <a:gd name="connsiteY478" fmla="*/ 1800 h 1056130"/>
              <a:gd name="connsiteX479" fmla="*/ 9265 w 1056130"/>
              <a:gd name="connsiteY479" fmla="*/ 1800 h 1056130"/>
              <a:gd name="connsiteX480" fmla="*/ 9265 w 1056130"/>
              <a:gd name="connsiteY480" fmla="*/ 7537 h 1056130"/>
              <a:gd name="connsiteX481" fmla="*/ 7921 w 1056130"/>
              <a:gd name="connsiteY481" fmla="*/ 8929 h 1056130"/>
              <a:gd name="connsiteX482" fmla="*/ 1872 w 1056130"/>
              <a:gd name="connsiteY482" fmla="*/ 9169 h 1056130"/>
              <a:gd name="connsiteX483" fmla="*/ 1872 w 1056130"/>
              <a:gd name="connsiteY483" fmla="*/ 10753 h 1056130"/>
              <a:gd name="connsiteX484" fmla="*/ 8113 w 1056130"/>
              <a:gd name="connsiteY484" fmla="*/ 10513 h 1056130"/>
              <a:gd name="connsiteX485" fmla="*/ 9145 w 1056130"/>
              <a:gd name="connsiteY485" fmla="*/ 11713 h 1056130"/>
              <a:gd name="connsiteX486" fmla="*/ 9145 w 1056130"/>
              <a:gd name="connsiteY486" fmla="*/ 53263 h 1056130"/>
              <a:gd name="connsiteX487" fmla="*/ 9145 w 1056130"/>
              <a:gd name="connsiteY487" fmla="*/ 54823 h 1056130"/>
              <a:gd name="connsiteX488" fmla="*/ 7921 w 1056130"/>
              <a:gd name="connsiteY488" fmla="*/ 56071 h 1056130"/>
              <a:gd name="connsiteX489" fmla="*/ 1872 w 1056130"/>
              <a:gd name="connsiteY489" fmla="*/ 56071 h 1056130"/>
              <a:gd name="connsiteX490" fmla="*/ 1872 w 1056130"/>
              <a:gd name="connsiteY490" fmla="*/ 57655 h 1056130"/>
              <a:gd name="connsiteX491" fmla="*/ 7897 w 1056130"/>
              <a:gd name="connsiteY491" fmla="*/ 57655 h 1056130"/>
              <a:gd name="connsiteX492" fmla="*/ 9145 w 1056130"/>
              <a:gd name="connsiteY492" fmla="*/ 58879 h 1056130"/>
              <a:gd name="connsiteX493" fmla="*/ 9145 w 1056130"/>
              <a:gd name="connsiteY493" fmla="*/ 60463 h 1056130"/>
              <a:gd name="connsiteX494" fmla="*/ 9145 w 1056130"/>
              <a:gd name="connsiteY494" fmla="*/ 100596 h 1056130"/>
              <a:gd name="connsiteX495" fmla="*/ 9145 w 1056130"/>
              <a:gd name="connsiteY495" fmla="*/ 102181 h 1056130"/>
              <a:gd name="connsiteX496" fmla="*/ 7897 w 1056130"/>
              <a:gd name="connsiteY496" fmla="*/ 103405 h 1056130"/>
              <a:gd name="connsiteX497" fmla="*/ 1872 w 1056130"/>
              <a:gd name="connsiteY497" fmla="*/ 103405 h 1056130"/>
              <a:gd name="connsiteX498" fmla="*/ 1872 w 1056130"/>
              <a:gd name="connsiteY498" fmla="*/ 105013 h 1056130"/>
              <a:gd name="connsiteX499" fmla="*/ 7897 w 1056130"/>
              <a:gd name="connsiteY499" fmla="*/ 105013 h 1056130"/>
              <a:gd name="connsiteX500" fmla="*/ 9145 w 1056130"/>
              <a:gd name="connsiteY500" fmla="*/ 106213 h 1056130"/>
              <a:gd name="connsiteX501" fmla="*/ 9145 w 1056130"/>
              <a:gd name="connsiteY501" fmla="*/ 107797 h 1056130"/>
              <a:gd name="connsiteX502" fmla="*/ 9145 w 1056130"/>
              <a:gd name="connsiteY502" fmla="*/ 147690 h 1056130"/>
              <a:gd name="connsiteX503" fmla="*/ 9145 w 1056130"/>
              <a:gd name="connsiteY503" fmla="*/ 149274 h 1056130"/>
              <a:gd name="connsiteX504" fmla="*/ 7897 w 1056130"/>
              <a:gd name="connsiteY504" fmla="*/ 150475 h 1056130"/>
              <a:gd name="connsiteX505" fmla="*/ 1872 w 1056130"/>
              <a:gd name="connsiteY505" fmla="*/ 150403 h 1056130"/>
              <a:gd name="connsiteX506" fmla="*/ 1872 w 1056130"/>
              <a:gd name="connsiteY506" fmla="*/ 151963 h 1056130"/>
              <a:gd name="connsiteX507" fmla="*/ 7657 w 1056130"/>
              <a:gd name="connsiteY507" fmla="*/ 151963 h 1056130"/>
              <a:gd name="connsiteX508" fmla="*/ 9169 w 1056130"/>
              <a:gd name="connsiteY508" fmla="*/ 153499 h 1056130"/>
              <a:gd name="connsiteX509" fmla="*/ 9169 w 1056130"/>
              <a:gd name="connsiteY509" fmla="*/ 159284 h 1056130"/>
              <a:gd name="connsiteX510" fmla="*/ 9169 w 1056130"/>
              <a:gd name="connsiteY510" fmla="*/ 195288 h 1056130"/>
              <a:gd name="connsiteX511" fmla="*/ 6769 w 1056130"/>
              <a:gd name="connsiteY511" fmla="*/ 197688 h 1056130"/>
              <a:gd name="connsiteX512" fmla="*/ 1872 w 1056130"/>
              <a:gd name="connsiteY512" fmla="*/ 197808 h 1056130"/>
              <a:gd name="connsiteX513" fmla="*/ 1872 w 1056130"/>
              <a:gd name="connsiteY513" fmla="*/ 199393 h 1056130"/>
              <a:gd name="connsiteX514" fmla="*/ 7921 w 1056130"/>
              <a:gd name="connsiteY514" fmla="*/ 199393 h 1056130"/>
              <a:gd name="connsiteX515" fmla="*/ 9169 w 1056130"/>
              <a:gd name="connsiteY515" fmla="*/ 200641 h 1056130"/>
              <a:gd name="connsiteX516" fmla="*/ 9169 w 1056130"/>
              <a:gd name="connsiteY516" fmla="*/ 202225 h 1056130"/>
              <a:gd name="connsiteX517" fmla="*/ 9169 w 1056130"/>
              <a:gd name="connsiteY517" fmla="*/ 242238 h 1056130"/>
              <a:gd name="connsiteX518" fmla="*/ 9169 w 1056130"/>
              <a:gd name="connsiteY518" fmla="*/ 243030 h 1056130"/>
              <a:gd name="connsiteX519" fmla="*/ 7105 w 1056130"/>
              <a:gd name="connsiteY519" fmla="*/ 245046 h 1056130"/>
              <a:gd name="connsiteX520" fmla="*/ 1872 w 1056130"/>
              <a:gd name="connsiteY520" fmla="*/ 244710 h 1056130"/>
              <a:gd name="connsiteX521" fmla="*/ 1872 w 1056130"/>
              <a:gd name="connsiteY521" fmla="*/ 246822 h 1056130"/>
              <a:gd name="connsiteX522" fmla="*/ 8113 w 1056130"/>
              <a:gd name="connsiteY522" fmla="*/ 246582 h 1056130"/>
              <a:gd name="connsiteX523" fmla="*/ 9145 w 1056130"/>
              <a:gd name="connsiteY523" fmla="*/ 247783 h 1056130"/>
              <a:gd name="connsiteX524" fmla="*/ 9145 w 1056130"/>
              <a:gd name="connsiteY524" fmla="*/ 289308 h 1056130"/>
              <a:gd name="connsiteX525" fmla="*/ 9145 w 1056130"/>
              <a:gd name="connsiteY525" fmla="*/ 290892 h 1056130"/>
              <a:gd name="connsiteX526" fmla="*/ 7921 w 1056130"/>
              <a:gd name="connsiteY526" fmla="*/ 292140 h 1056130"/>
              <a:gd name="connsiteX527" fmla="*/ 1872 w 1056130"/>
              <a:gd name="connsiteY527" fmla="*/ 292140 h 1056130"/>
              <a:gd name="connsiteX528" fmla="*/ 1872 w 1056130"/>
              <a:gd name="connsiteY528" fmla="*/ 293724 h 1056130"/>
              <a:gd name="connsiteX529" fmla="*/ 7921 w 1056130"/>
              <a:gd name="connsiteY529" fmla="*/ 293724 h 1056130"/>
              <a:gd name="connsiteX530" fmla="*/ 9169 w 1056130"/>
              <a:gd name="connsiteY530" fmla="*/ 294948 h 1056130"/>
              <a:gd name="connsiteX531" fmla="*/ 9169 w 1056130"/>
              <a:gd name="connsiteY531" fmla="*/ 296509 h 1056130"/>
              <a:gd name="connsiteX532" fmla="*/ 9169 w 1056130"/>
              <a:gd name="connsiteY532" fmla="*/ 336666 h 1056130"/>
              <a:gd name="connsiteX533" fmla="*/ 9169 w 1056130"/>
              <a:gd name="connsiteY533" fmla="*/ 338250 h 1056130"/>
              <a:gd name="connsiteX534" fmla="*/ 7921 w 1056130"/>
              <a:gd name="connsiteY534" fmla="*/ 339474 h 1056130"/>
              <a:gd name="connsiteX535" fmla="*/ 1896 w 1056130"/>
              <a:gd name="connsiteY535" fmla="*/ 339474 h 1056130"/>
              <a:gd name="connsiteX536" fmla="*/ 1896 w 1056130"/>
              <a:gd name="connsiteY536" fmla="*/ 341058 h 1056130"/>
              <a:gd name="connsiteX537" fmla="*/ 7921 w 1056130"/>
              <a:gd name="connsiteY537" fmla="*/ 341058 h 1056130"/>
              <a:gd name="connsiteX538" fmla="*/ 9169 w 1056130"/>
              <a:gd name="connsiteY538" fmla="*/ 342258 h 1056130"/>
              <a:gd name="connsiteX539" fmla="*/ 9169 w 1056130"/>
              <a:gd name="connsiteY539" fmla="*/ 343842 h 1056130"/>
              <a:gd name="connsiteX540" fmla="*/ 9169 w 1056130"/>
              <a:gd name="connsiteY540" fmla="*/ 383759 h 1056130"/>
              <a:gd name="connsiteX541" fmla="*/ 9169 w 1056130"/>
              <a:gd name="connsiteY541" fmla="*/ 385320 h 1056130"/>
              <a:gd name="connsiteX542" fmla="*/ 7921 w 1056130"/>
              <a:gd name="connsiteY542" fmla="*/ 386544 h 1056130"/>
              <a:gd name="connsiteX543" fmla="*/ 1896 w 1056130"/>
              <a:gd name="connsiteY543" fmla="*/ 386544 h 1056130"/>
              <a:gd name="connsiteX544" fmla="*/ 1896 w 1056130"/>
              <a:gd name="connsiteY544" fmla="*/ 388128 h 1056130"/>
              <a:gd name="connsiteX545" fmla="*/ 7681 w 1056130"/>
              <a:gd name="connsiteY545" fmla="*/ 388128 h 1056130"/>
              <a:gd name="connsiteX546" fmla="*/ 9193 w 1056130"/>
              <a:gd name="connsiteY546" fmla="*/ 389664 h 1056130"/>
              <a:gd name="connsiteX547" fmla="*/ 9193 w 1056130"/>
              <a:gd name="connsiteY547" fmla="*/ 395449 h 1056130"/>
              <a:gd name="connsiteX548" fmla="*/ 9193 w 1056130"/>
              <a:gd name="connsiteY548" fmla="*/ 431453 h 1056130"/>
              <a:gd name="connsiteX549" fmla="*/ 6793 w 1056130"/>
              <a:gd name="connsiteY549" fmla="*/ 433854 h 1056130"/>
              <a:gd name="connsiteX550" fmla="*/ 1872 w 1056130"/>
              <a:gd name="connsiteY550" fmla="*/ 433854 h 1056130"/>
              <a:gd name="connsiteX551" fmla="*/ 1872 w 1056130"/>
              <a:gd name="connsiteY551" fmla="*/ 435438 h 1056130"/>
              <a:gd name="connsiteX552" fmla="*/ 7921 w 1056130"/>
              <a:gd name="connsiteY552" fmla="*/ 435438 h 1056130"/>
              <a:gd name="connsiteX553" fmla="*/ 9169 w 1056130"/>
              <a:gd name="connsiteY553" fmla="*/ 436662 h 1056130"/>
              <a:gd name="connsiteX554" fmla="*/ 9169 w 1056130"/>
              <a:gd name="connsiteY554" fmla="*/ 438246 h 1056130"/>
              <a:gd name="connsiteX555" fmla="*/ 9169 w 1056130"/>
              <a:gd name="connsiteY555" fmla="*/ 478283 h 1056130"/>
              <a:gd name="connsiteX556" fmla="*/ 9169 w 1056130"/>
              <a:gd name="connsiteY556" fmla="*/ 479075 h 1056130"/>
              <a:gd name="connsiteX557" fmla="*/ 7105 w 1056130"/>
              <a:gd name="connsiteY557" fmla="*/ 481091 h 1056130"/>
              <a:gd name="connsiteX558" fmla="*/ 1896 w 1056130"/>
              <a:gd name="connsiteY558" fmla="*/ 480851 h 1056130"/>
              <a:gd name="connsiteX559" fmla="*/ 1896 w 1056130"/>
              <a:gd name="connsiteY559" fmla="*/ 482940 h 1056130"/>
              <a:gd name="connsiteX560" fmla="*/ 8137 w 1056130"/>
              <a:gd name="connsiteY560" fmla="*/ 482724 h 1056130"/>
              <a:gd name="connsiteX561" fmla="*/ 9169 w 1056130"/>
              <a:gd name="connsiteY561" fmla="*/ 483900 h 1056130"/>
              <a:gd name="connsiteX562" fmla="*/ 9169 w 1056130"/>
              <a:gd name="connsiteY562" fmla="*/ 525449 h 1056130"/>
              <a:gd name="connsiteX563" fmla="*/ 9169 w 1056130"/>
              <a:gd name="connsiteY563" fmla="*/ 527033 h 1056130"/>
              <a:gd name="connsiteX564" fmla="*/ 7945 w 1056130"/>
              <a:gd name="connsiteY564" fmla="*/ 528257 h 1056130"/>
              <a:gd name="connsiteX565" fmla="*/ 1896 w 1056130"/>
              <a:gd name="connsiteY565" fmla="*/ 528257 h 1056130"/>
              <a:gd name="connsiteX566" fmla="*/ 1896 w 1056130"/>
              <a:gd name="connsiteY566" fmla="*/ 529865 h 1056130"/>
              <a:gd name="connsiteX567" fmla="*/ 7945 w 1056130"/>
              <a:gd name="connsiteY567" fmla="*/ 529865 h 1056130"/>
              <a:gd name="connsiteX568" fmla="*/ 9169 w 1056130"/>
              <a:gd name="connsiteY568" fmla="*/ 531114 h 1056130"/>
              <a:gd name="connsiteX569" fmla="*/ 9169 w 1056130"/>
              <a:gd name="connsiteY569" fmla="*/ 532698 h 1056130"/>
              <a:gd name="connsiteX570" fmla="*/ 9169 w 1056130"/>
              <a:gd name="connsiteY570" fmla="*/ 572639 h 1056130"/>
              <a:gd name="connsiteX571" fmla="*/ 9169 w 1056130"/>
              <a:gd name="connsiteY571" fmla="*/ 573431 h 1056130"/>
              <a:gd name="connsiteX572" fmla="*/ 7105 w 1056130"/>
              <a:gd name="connsiteY572" fmla="*/ 575423 h 1056130"/>
              <a:gd name="connsiteX573" fmla="*/ 1896 w 1056130"/>
              <a:gd name="connsiteY573" fmla="*/ 575183 h 1056130"/>
              <a:gd name="connsiteX574" fmla="*/ 1896 w 1056130"/>
              <a:gd name="connsiteY574" fmla="*/ 577295 h 1056130"/>
              <a:gd name="connsiteX575" fmla="*/ 7897 w 1056130"/>
              <a:gd name="connsiteY575" fmla="*/ 577031 h 1056130"/>
              <a:gd name="connsiteX576" fmla="*/ 9169 w 1056130"/>
              <a:gd name="connsiteY576" fmla="*/ 578279 h 1056130"/>
              <a:gd name="connsiteX577" fmla="*/ 9169 w 1056130"/>
              <a:gd name="connsiteY577" fmla="*/ 579840 h 1056130"/>
              <a:gd name="connsiteX578" fmla="*/ 9169 w 1056130"/>
              <a:gd name="connsiteY578" fmla="*/ 619877 h 1056130"/>
              <a:gd name="connsiteX579" fmla="*/ 9169 w 1056130"/>
              <a:gd name="connsiteY579" fmla="*/ 621461 h 1056130"/>
              <a:gd name="connsiteX580" fmla="*/ 7921 w 1056130"/>
              <a:gd name="connsiteY580" fmla="*/ 622685 h 1056130"/>
              <a:gd name="connsiteX581" fmla="*/ 1872 w 1056130"/>
              <a:gd name="connsiteY581" fmla="*/ 622517 h 1056130"/>
              <a:gd name="connsiteX582" fmla="*/ 1872 w 1056130"/>
              <a:gd name="connsiteY582" fmla="*/ 625661 h 1056130"/>
              <a:gd name="connsiteX583" fmla="*/ 16706 w 1056130"/>
              <a:gd name="connsiteY583" fmla="*/ 624125 h 1056130"/>
              <a:gd name="connsiteX584" fmla="*/ 46830 w 1056130"/>
              <a:gd name="connsiteY584" fmla="*/ 624125 h 1056130"/>
              <a:gd name="connsiteX585" fmla="*/ 43253 w 1056130"/>
              <a:gd name="connsiteY585" fmla="*/ 625277 h 1056130"/>
              <a:gd name="connsiteX586" fmla="*/ 28684 w 1056130"/>
              <a:gd name="connsiteY586" fmla="*/ 626813 h 1056130"/>
              <a:gd name="connsiteX587" fmla="*/ 1872 w 1056130"/>
              <a:gd name="connsiteY587" fmla="*/ 626669 h 1056130"/>
              <a:gd name="connsiteX588" fmla="*/ 1872 w 1056130"/>
              <a:gd name="connsiteY588" fmla="*/ 628278 h 1056130"/>
              <a:gd name="connsiteX589" fmla="*/ 25875 w 1056130"/>
              <a:gd name="connsiteY589" fmla="*/ 628278 h 1056130"/>
              <a:gd name="connsiteX590" fmla="*/ 1872 w 1056130"/>
              <a:gd name="connsiteY590" fmla="*/ 631470 h 1056130"/>
              <a:gd name="connsiteX591" fmla="*/ 1872 w 1056130"/>
              <a:gd name="connsiteY591" fmla="*/ 635166 h 1056130"/>
              <a:gd name="connsiteX592" fmla="*/ 8041 w 1056130"/>
              <a:gd name="connsiteY592" fmla="*/ 633990 h 1056130"/>
              <a:gd name="connsiteX593" fmla="*/ 18194 w 1056130"/>
              <a:gd name="connsiteY593" fmla="*/ 633030 h 1056130"/>
              <a:gd name="connsiteX594" fmla="*/ 52134 w 1056130"/>
              <a:gd name="connsiteY594" fmla="*/ 633030 h 1056130"/>
              <a:gd name="connsiteX595" fmla="*/ 54943 w 1056130"/>
              <a:gd name="connsiteY595" fmla="*/ 633030 h 1056130"/>
              <a:gd name="connsiteX596" fmla="*/ 48990 w 1056130"/>
              <a:gd name="connsiteY596" fmla="*/ 634830 h 1056130"/>
              <a:gd name="connsiteX597" fmla="*/ 33148 w 1056130"/>
              <a:gd name="connsiteY597" fmla="*/ 636679 h 1056130"/>
              <a:gd name="connsiteX598" fmla="*/ 1944 w 1056130"/>
              <a:gd name="connsiteY598" fmla="*/ 636679 h 1056130"/>
              <a:gd name="connsiteX599" fmla="*/ 1944 w 1056130"/>
              <a:gd name="connsiteY599" fmla="*/ 638263 h 1056130"/>
              <a:gd name="connsiteX600" fmla="*/ 31060 w 1056130"/>
              <a:gd name="connsiteY600" fmla="*/ 638263 h 1056130"/>
              <a:gd name="connsiteX601" fmla="*/ 31900 w 1056130"/>
              <a:gd name="connsiteY601" fmla="*/ 638431 h 1056130"/>
              <a:gd name="connsiteX602" fmla="*/ 1872 w 1056130"/>
              <a:gd name="connsiteY602" fmla="*/ 642007 h 1056130"/>
              <a:gd name="connsiteX603" fmla="*/ 1872 w 1056130"/>
              <a:gd name="connsiteY603" fmla="*/ 643591 h 1056130"/>
              <a:gd name="connsiteX604" fmla="*/ 7537 w 1056130"/>
              <a:gd name="connsiteY604" fmla="*/ 643591 h 1056130"/>
              <a:gd name="connsiteX605" fmla="*/ 6697 w 1056130"/>
              <a:gd name="connsiteY605" fmla="*/ 644023 h 1056130"/>
              <a:gd name="connsiteX606" fmla="*/ 6673 w 1056130"/>
              <a:gd name="connsiteY606" fmla="*/ 644023 h 1056130"/>
              <a:gd name="connsiteX607" fmla="*/ 1872 w 1056130"/>
              <a:gd name="connsiteY607" fmla="*/ 645080 h 1056130"/>
              <a:gd name="connsiteX608" fmla="*/ 1872 w 1056130"/>
              <a:gd name="connsiteY608" fmla="*/ 646664 h 1056130"/>
              <a:gd name="connsiteX609" fmla="*/ 13418 w 1056130"/>
              <a:gd name="connsiteY609" fmla="*/ 644264 h 1056130"/>
              <a:gd name="connsiteX610" fmla="*/ 19922 w 1056130"/>
              <a:gd name="connsiteY610" fmla="*/ 643519 h 1056130"/>
              <a:gd name="connsiteX611" fmla="*/ 65144 w 1056130"/>
              <a:gd name="connsiteY611" fmla="*/ 643519 h 1056130"/>
              <a:gd name="connsiteX612" fmla="*/ 63272 w 1056130"/>
              <a:gd name="connsiteY612" fmla="*/ 644504 h 1056130"/>
              <a:gd name="connsiteX613" fmla="*/ 50766 w 1056130"/>
              <a:gd name="connsiteY613" fmla="*/ 647648 h 1056130"/>
              <a:gd name="connsiteX614" fmla="*/ 45318 w 1056130"/>
              <a:gd name="connsiteY614" fmla="*/ 648296 h 1056130"/>
              <a:gd name="connsiteX615" fmla="*/ 4513 w 1056130"/>
              <a:gd name="connsiteY615" fmla="*/ 648296 h 1056130"/>
              <a:gd name="connsiteX616" fmla="*/ 1896 w 1056130"/>
              <a:gd name="connsiteY616" fmla="*/ 648296 h 1056130"/>
              <a:gd name="connsiteX617" fmla="*/ 1896 w 1056130"/>
              <a:gd name="connsiteY617" fmla="*/ 649880 h 1056130"/>
              <a:gd name="connsiteX618" fmla="*/ 34804 w 1056130"/>
              <a:gd name="connsiteY618" fmla="*/ 649880 h 1056130"/>
              <a:gd name="connsiteX619" fmla="*/ 39845 w 1056130"/>
              <a:gd name="connsiteY619" fmla="*/ 649880 h 1056130"/>
              <a:gd name="connsiteX620" fmla="*/ 37877 w 1056130"/>
              <a:gd name="connsiteY620" fmla="*/ 650864 h 1056130"/>
              <a:gd name="connsiteX621" fmla="*/ 21819 w 1056130"/>
              <a:gd name="connsiteY621" fmla="*/ 654921 h 1056130"/>
              <a:gd name="connsiteX622" fmla="*/ 18170 w 1056130"/>
              <a:gd name="connsiteY622" fmla="*/ 655329 h 1056130"/>
              <a:gd name="connsiteX623" fmla="*/ 4465 w 1056130"/>
              <a:gd name="connsiteY623" fmla="*/ 655329 h 1056130"/>
              <a:gd name="connsiteX624" fmla="*/ 1896 w 1056130"/>
              <a:gd name="connsiteY624" fmla="*/ 655593 h 1056130"/>
              <a:gd name="connsiteX625" fmla="*/ 1896 w 1056130"/>
              <a:gd name="connsiteY625" fmla="*/ 656649 h 1056130"/>
              <a:gd name="connsiteX626" fmla="*/ 12097 w 1056130"/>
              <a:gd name="connsiteY626" fmla="*/ 656889 h 1056130"/>
              <a:gd name="connsiteX627" fmla="*/ 6961 w 1056130"/>
              <a:gd name="connsiteY627" fmla="*/ 658641 h 1056130"/>
              <a:gd name="connsiteX628" fmla="*/ 1896 w 1056130"/>
              <a:gd name="connsiteY628" fmla="*/ 659793 h 1056130"/>
              <a:gd name="connsiteX629" fmla="*/ 1872 w 1056130"/>
              <a:gd name="connsiteY629" fmla="*/ 659793 h 1056130"/>
              <a:gd name="connsiteX630" fmla="*/ 1872 w 1056130"/>
              <a:gd name="connsiteY630" fmla="*/ 661378 h 1056130"/>
              <a:gd name="connsiteX631" fmla="*/ 15914 w 1056130"/>
              <a:gd name="connsiteY631" fmla="*/ 657969 h 1056130"/>
              <a:gd name="connsiteX632" fmla="*/ 24771 w 1056130"/>
              <a:gd name="connsiteY632" fmla="*/ 657081 h 1056130"/>
              <a:gd name="connsiteX633" fmla="*/ 73233 w 1056130"/>
              <a:gd name="connsiteY633" fmla="*/ 657081 h 1056130"/>
              <a:gd name="connsiteX634" fmla="*/ 76281 w 1056130"/>
              <a:gd name="connsiteY634" fmla="*/ 657585 h 1056130"/>
              <a:gd name="connsiteX635" fmla="*/ 65288 w 1056130"/>
              <a:gd name="connsiteY635" fmla="*/ 660778 h 1056130"/>
              <a:gd name="connsiteX636" fmla="*/ 47982 w 1056130"/>
              <a:gd name="connsiteY636" fmla="*/ 663298 h 1056130"/>
              <a:gd name="connsiteX637" fmla="*/ 4777 w 1056130"/>
              <a:gd name="connsiteY637" fmla="*/ 663298 h 1056130"/>
              <a:gd name="connsiteX638" fmla="*/ 1896 w 1056130"/>
              <a:gd name="connsiteY638" fmla="*/ 663298 h 1056130"/>
              <a:gd name="connsiteX639" fmla="*/ 1896 w 1056130"/>
              <a:gd name="connsiteY639" fmla="*/ 664882 h 1056130"/>
              <a:gd name="connsiteX640" fmla="*/ 14234 w 1056130"/>
              <a:gd name="connsiteY640" fmla="*/ 664882 h 1056130"/>
              <a:gd name="connsiteX641" fmla="*/ 49326 w 1056130"/>
              <a:gd name="connsiteY641" fmla="*/ 664882 h 1056130"/>
              <a:gd name="connsiteX642" fmla="*/ 47478 w 1056130"/>
              <a:gd name="connsiteY642" fmla="*/ 665890 h 1056130"/>
              <a:gd name="connsiteX643" fmla="*/ 27315 w 1056130"/>
              <a:gd name="connsiteY643" fmla="*/ 671483 h 1056130"/>
              <a:gd name="connsiteX644" fmla="*/ 23691 w 1056130"/>
              <a:gd name="connsiteY644" fmla="*/ 671987 h 1056130"/>
              <a:gd name="connsiteX645" fmla="*/ 1872 w 1056130"/>
              <a:gd name="connsiteY645" fmla="*/ 671987 h 1056130"/>
              <a:gd name="connsiteX646" fmla="*/ 1872 w 1056130"/>
              <a:gd name="connsiteY646" fmla="*/ 673571 h 1056130"/>
              <a:gd name="connsiteX647" fmla="*/ 18194 w 1056130"/>
              <a:gd name="connsiteY647" fmla="*/ 673571 h 1056130"/>
              <a:gd name="connsiteX648" fmla="*/ 1872 w 1056130"/>
              <a:gd name="connsiteY648" fmla="*/ 678852 h 1056130"/>
              <a:gd name="connsiteX649" fmla="*/ 1872 w 1056130"/>
              <a:gd name="connsiteY649" fmla="*/ 680436 h 1056130"/>
              <a:gd name="connsiteX650" fmla="*/ 23115 w 1056130"/>
              <a:gd name="connsiteY650" fmla="*/ 674363 h 1056130"/>
              <a:gd name="connsiteX651" fmla="*/ 28516 w 1056130"/>
              <a:gd name="connsiteY651" fmla="*/ 673547 h 1056130"/>
              <a:gd name="connsiteX652" fmla="*/ 88307 w 1056130"/>
              <a:gd name="connsiteY652" fmla="*/ 673547 h 1056130"/>
              <a:gd name="connsiteX653" fmla="*/ 90971 w 1056130"/>
              <a:gd name="connsiteY653" fmla="*/ 673547 h 1056130"/>
              <a:gd name="connsiteX654" fmla="*/ 89603 w 1056130"/>
              <a:gd name="connsiteY654" fmla="*/ 674579 h 1056130"/>
              <a:gd name="connsiteX655" fmla="*/ 68913 w 1056130"/>
              <a:gd name="connsiteY655" fmla="*/ 681516 h 1056130"/>
              <a:gd name="connsiteX656" fmla="*/ 65840 w 1056130"/>
              <a:gd name="connsiteY656" fmla="*/ 682068 h 1056130"/>
              <a:gd name="connsiteX657" fmla="*/ 2664 w 1056130"/>
              <a:gd name="connsiteY657" fmla="*/ 682068 h 1056130"/>
              <a:gd name="connsiteX658" fmla="*/ 1896 w 1056130"/>
              <a:gd name="connsiteY658" fmla="*/ 682068 h 1056130"/>
              <a:gd name="connsiteX659" fmla="*/ 1896 w 1056130"/>
              <a:gd name="connsiteY659" fmla="*/ 683652 h 1056130"/>
              <a:gd name="connsiteX660" fmla="*/ 4777 w 1056130"/>
              <a:gd name="connsiteY660" fmla="*/ 683652 h 1056130"/>
              <a:gd name="connsiteX661" fmla="*/ 60824 w 1056130"/>
              <a:gd name="connsiteY661" fmla="*/ 683652 h 1056130"/>
              <a:gd name="connsiteX662" fmla="*/ 59359 w 1056130"/>
              <a:gd name="connsiteY662" fmla="*/ 684685 h 1056130"/>
              <a:gd name="connsiteX663" fmla="*/ 34444 w 1056130"/>
              <a:gd name="connsiteY663" fmla="*/ 693086 h 1056130"/>
              <a:gd name="connsiteX664" fmla="*/ 31636 w 1056130"/>
              <a:gd name="connsiteY664" fmla="*/ 693734 h 1056130"/>
              <a:gd name="connsiteX665" fmla="*/ 1872 w 1056130"/>
              <a:gd name="connsiteY665" fmla="*/ 693638 h 1056130"/>
              <a:gd name="connsiteX666" fmla="*/ 1872 w 1056130"/>
              <a:gd name="connsiteY666" fmla="*/ 695222 h 1056130"/>
              <a:gd name="connsiteX667" fmla="*/ 23187 w 1056130"/>
              <a:gd name="connsiteY667" fmla="*/ 695222 h 1056130"/>
              <a:gd name="connsiteX668" fmla="*/ 26043 w 1056130"/>
              <a:gd name="connsiteY668" fmla="*/ 695222 h 1056130"/>
              <a:gd name="connsiteX669" fmla="*/ 24579 w 1056130"/>
              <a:gd name="connsiteY669" fmla="*/ 696254 h 1056130"/>
              <a:gd name="connsiteX670" fmla="*/ 4393 w 1056130"/>
              <a:gd name="connsiteY670" fmla="*/ 702999 h 1056130"/>
              <a:gd name="connsiteX671" fmla="*/ 1992 w 1056130"/>
              <a:gd name="connsiteY671" fmla="*/ 703551 h 1056130"/>
              <a:gd name="connsiteX672" fmla="*/ 1992 w 1056130"/>
              <a:gd name="connsiteY672" fmla="*/ 705135 h 1056130"/>
              <a:gd name="connsiteX673" fmla="*/ 4513 w 1056130"/>
              <a:gd name="connsiteY673" fmla="*/ 704703 h 1056130"/>
              <a:gd name="connsiteX674" fmla="*/ 30916 w 1056130"/>
              <a:gd name="connsiteY674" fmla="*/ 695894 h 1056130"/>
              <a:gd name="connsiteX675" fmla="*/ 34492 w 1056130"/>
              <a:gd name="connsiteY675" fmla="*/ 695198 h 1056130"/>
              <a:gd name="connsiteX676" fmla="*/ 109213 w 1056130"/>
              <a:gd name="connsiteY676" fmla="*/ 695198 h 1056130"/>
              <a:gd name="connsiteX677" fmla="*/ 109742 w 1056130"/>
              <a:gd name="connsiteY677" fmla="*/ 695198 h 1056130"/>
              <a:gd name="connsiteX678" fmla="*/ 109502 w 1056130"/>
              <a:gd name="connsiteY678" fmla="*/ 695846 h 1056130"/>
              <a:gd name="connsiteX679" fmla="*/ 109502 w 1056130"/>
              <a:gd name="connsiteY679" fmla="*/ 695846 h 1056130"/>
              <a:gd name="connsiteX680" fmla="*/ 108805 w 1056130"/>
              <a:gd name="connsiteY680" fmla="*/ 696086 h 1056130"/>
              <a:gd name="connsiteX681" fmla="*/ 82690 w 1056130"/>
              <a:gd name="connsiteY681" fmla="*/ 706575 h 1056130"/>
              <a:gd name="connsiteX682" fmla="*/ 79090 w 1056130"/>
              <a:gd name="connsiteY682" fmla="*/ 707031 h 1056130"/>
              <a:gd name="connsiteX683" fmla="*/ 4777 w 1056130"/>
              <a:gd name="connsiteY683" fmla="*/ 707031 h 1056130"/>
              <a:gd name="connsiteX684" fmla="*/ 1896 w 1056130"/>
              <a:gd name="connsiteY684" fmla="*/ 707031 h 1056130"/>
              <a:gd name="connsiteX685" fmla="*/ 1896 w 1056130"/>
              <a:gd name="connsiteY685" fmla="*/ 708615 h 1056130"/>
              <a:gd name="connsiteX686" fmla="*/ 3720 w 1056130"/>
              <a:gd name="connsiteY686" fmla="*/ 708615 h 1056130"/>
              <a:gd name="connsiteX687" fmla="*/ 76113 w 1056130"/>
              <a:gd name="connsiteY687" fmla="*/ 708615 h 1056130"/>
              <a:gd name="connsiteX688" fmla="*/ 74985 w 1056130"/>
              <a:gd name="connsiteY688" fmla="*/ 709600 h 1056130"/>
              <a:gd name="connsiteX689" fmla="*/ 43997 w 1056130"/>
              <a:gd name="connsiteY689" fmla="*/ 721889 h 1056130"/>
              <a:gd name="connsiteX690" fmla="*/ 41933 w 1056130"/>
              <a:gd name="connsiteY690" fmla="*/ 722969 h 1056130"/>
              <a:gd name="connsiteX691" fmla="*/ 41933 w 1056130"/>
              <a:gd name="connsiteY691" fmla="*/ 722969 h 1056130"/>
              <a:gd name="connsiteX692" fmla="*/ 39173 w 1056130"/>
              <a:gd name="connsiteY692" fmla="*/ 723473 h 1056130"/>
              <a:gd name="connsiteX693" fmla="*/ 1872 w 1056130"/>
              <a:gd name="connsiteY693" fmla="*/ 723473 h 1056130"/>
              <a:gd name="connsiteX694" fmla="*/ 1872 w 1056130"/>
              <a:gd name="connsiteY694" fmla="*/ 724289 h 1056130"/>
              <a:gd name="connsiteX695" fmla="*/ 34948 w 1056130"/>
              <a:gd name="connsiteY695" fmla="*/ 724289 h 1056130"/>
              <a:gd name="connsiteX696" fmla="*/ 37037 w 1056130"/>
              <a:gd name="connsiteY696" fmla="*/ 724457 h 1056130"/>
              <a:gd name="connsiteX697" fmla="*/ 37348 w 1056130"/>
              <a:gd name="connsiteY697" fmla="*/ 724861 h 1056130"/>
              <a:gd name="connsiteX698" fmla="*/ 37277 w 1056130"/>
              <a:gd name="connsiteY698" fmla="*/ 725033 h 1056130"/>
              <a:gd name="connsiteX699" fmla="*/ 36605 w 1056130"/>
              <a:gd name="connsiteY699" fmla="*/ 725346 h 1056130"/>
              <a:gd name="connsiteX700" fmla="*/ 1872 w 1056130"/>
              <a:gd name="connsiteY700" fmla="*/ 738955 h 1056130"/>
              <a:gd name="connsiteX701" fmla="*/ 1872 w 1056130"/>
              <a:gd name="connsiteY701" fmla="*/ 740539 h 1056130"/>
              <a:gd name="connsiteX702" fmla="*/ 13514 w 1056130"/>
              <a:gd name="connsiteY702" fmla="*/ 736027 h 1056130"/>
              <a:gd name="connsiteX703" fmla="*/ 28420 w 1056130"/>
              <a:gd name="connsiteY703" fmla="*/ 730098 h 1056130"/>
              <a:gd name="connsiteX704" fmla="*/ 40733 w 1056130"/>
              <a:gd name="connsiteY704" fmla="*/ 725081 h 1056130"/>
              <a:gd name="connsiteX705" fmla="*/ 41909 w 1056130"/>
              <a:gd name="connsiteY705" fmla="*/ 724697 h 1056130"/>
              <a:gd name="connsiteX706" fmla="*/ 41909 w 1056130"/>
              <a:gd name="connsiteY706" fmla="*/ 724697 h 1056130"/>
              <a:gd name="connsiteX707" fmla="*/ 44309 w 1056130"/>
              <a:gd name="connsiteY707" fmla="*/ 724193 h 1056130"/>
              <a:gd name="connsiteX708" fmla="*/ 133120 w 1056130"/>
              <a:gd name="connsiteY708" fmla="*/ 724193 h 1056130"/>
              <a:gd name="connsiteX709" fmla="*/ 135185 w 1056130"/>
              <a:gd name="connsiteY709" fmla="*/ 724409 h 1056130"/>
              <a:gd name="connsiteX710" fmla="*/ 135185 w 1056130"/>
              <a:gd name="connsiteY710" fmla="*/ 725249 h 1056130"/>
              <a:gd name="connsiteX711" fmla="*/ 135185 w 1056130"/>
              <a:gd name="connsiteY711" fmla="*/ 725249 h 1056130"/>
              <a:gd name="connsiteX712" fmla="*/ 103981 w 1056130"/>
              <a:gd name="connsiteY712" fmla="*/ 740803 h 1056130"/>
              <a:gd name="connsiteX713" fmla="*/ 98220 w 1056130"/>
              <a:gd name="connsiteY713" fmla="*/ 742148 h 1056130"/>
              <a:gd name="connsiteX714" fmla="*/ 1992 w 1056130"/>
              <a:gd name="connsiteY714" fmla="*/ 742148 h 1056130"/>
              <a:gd name="connsiteX715" fmla="*/ 1992 w 1056130"/>
              <a:gd name="connsiteY715" fmla="*/ 743732 h 1056130"/>
              <a:gd name="connsiteX716" fmla="*/ 97068 w 1056130"/>
              <a:gd name="connsiteY716" fmla="*/ 743732 h 1056130"/>
              <a:gd name="connsiteX717" fmla="*/ 95028 w 1056130"/>
              <a:gd name="connsiteY717" fmla="*/ 745220 h 1056130"/>
              <a:gd name="connsiteX718" fmla="*/ 56959 w 1056130"/>
              <a:gd name="connsiteY718" fmla="*/ 764422 h 1056130"/>
              <a:gd name="connsiteX719" fmla="*/ 52687 w 1056130"/>
              <a:gd name="connsiteY719" fmla="*/ 765382 h 1056130"/>
              <a:gd name="connsiteX720" fmla="*/ 4681 w 1056130"/>
              <a:gd name="connsiteY720" fmla="*/ 765382 h 1056130"/>
              <a:gd name="connsiteX721" fmla="*/ 1800 w 1056130"/>
              <a:gd name="connsiteY721" fmla="*/ 765382 h 1056130"/>
              <a:gd name="connsiteX722" fmla="*/ 1800 w 1056130"/>
              <a:gd name="connsiteY722" fmla="*/ 766967 h 1056130"/>
              <a:gd name="connsiteX723" fmla="*/ 13106 w 1056130"/>
              <a:gd name="connsiteY723" fmla="*/ 766967 h 1056130"/>
              <a:gd name="connsiteX724" fmla="*/ 50550 w 1056130"/>
              <a:gd name="connsiteY724" fmla="*/ 766967 h 1056130"/>
              <a:gd name="connsiteX725" fmla="*/ 49902 w 1056130"/>
              <a:gd name="connsiteY725" fmla="*/ 767951 h 1056130"/>
              <a:gd name="connsiteX726" fmla="*/ 3360 w 1056130"/>
              <a:gd name="connsiteY726" fmla="*/ 791114 h 1056130"/>
              <a:gd name="connsiteX727" fmla="*/ 1896 w 1056130"/>
              <a:gd name="connsiteY727" fmla="*/ 791642 h 1056130"/>
              <a:gd name="connsiteX728" fmla="*/ 1896 w 1056130"/>
              <a:gd name="connsiteY728" fmla="*/ 793226 h 1056130"/>
              <a:gd name="connsiteX729" fmla="*/ 4297 w 1056130"/>
              <a:gd name="connsiteY729" fmla="*/ 792410 h 1056130"/>
              <a:gd name="connsiteX730" fmla="*/ 53455 w 1056130"/>
              <a:gd name="connsiteY730" fmla="*/ 767831 h 1056130"/>
              <a:gd name="connsiteX731" fmla="*/ 57727 w 1056130"/>
              <a:gd name="connsiteY731" fmla="*/ 766775 h 1056130"/>
              <a:gd name="connsiteX732" fmla="*/ 167829 w 1056130"/>
              <a:gd name="connsiteY732" fmla="*/ 766775 h 1056130"/>
              <a:gd name="connsiteX733" fmla="*/ 170229 w 1056130"/>
              <a:gd name="connsiteY733" fmla="*/ 766919 h 1056130"/>
              <a:gd name="connsiteX734" fmla="*/ 170013 w 1056130"/>
              <a:gd name="connsiteY734" fmla="*/ 767543 h 1056130"/>
              <a:gd name="connsiteX735" fmla="*/ 130456 w 1056130"/>
              <a:gd name="connsiteY735" fmla="*/ 793898 h 1056130"/>
              <a:gd name="connsiteX736" fmla="*/ 130456 w 1056130"/>
              <a:gd name="connsiteY736" fmla="*/ 793898 h 1056130"/>
              <a:gd name="connsiteX737" fmla="*/ 127672 w 1056130"/>
              <a:gd name="connsiteY737" fmla="*/ 794354 h 1056130"/>
              <a:gd name="connsiteX738" fmla="*/ 1872 w 1056130"/>
              <a:gd name="connsiteY738" fmla="*/ 794354 h 1056130"/>
              <a:gd name="connsiteX739" fmla="*/ 1872 w 1056130"/>
              <a:gd name="connsiteY739" fmla="*/ 794882 h 1056130"/>
              <a:gd name="connsiteX740" fmla="*/ 125487 w 1056130"/>
              <a:gd name="connsiteY740" fmla="*/ 794882 h 1056130"/>
              <a:gd name="connsiteX741" fmla="*/ 127888 w 1056130"/>
              <a:gd name="connsiteY741" fmla="*/ 795074 h 1056130"/>
              <a:gd name="connsiteX742" fmla="*/ 127888 w 1056130"/>
              <a:gd name="connsiteY742" fmla="*/ 795890 h 1056130"/>
              <a:gd name="connsiteX743" fmla="*/ 127888 w 1056130"/>
              <a:gd name="connsiteY743" fmla="*/ 795890 h 1056130"/>
              <a:gd name="connsiteX744" fmla="*/ 86123 w 1056130"/>
              <a:gd name="connsiteY744" fmla="*/ 823446 h 1056130"/>
              <a:gd name="connsiteX745" fmla="*/ 77386 w 1056130"/>
              <a:gd name="connsiteY745" fmla="*/ 829326 h 1056130"/>
              <a:gd name="connsiteX746" fmla="*/ 74721 w 1056130"/>
              <a:gd name="connsiteY746" fmla="*/ 830214 h 1056130"/>
              <a:gd name="connsiteX747" fmla="*/ 2160 w 1056130"/>
              <a:gd name="connsiteY747" fmla="*/ 830214 h 1056130"/>
              <a:gd name="connsiteX748" fmla="*/ 1896 w 1056130"/>
              <a:gd name="connsiteY748" fmla="*/ 830214 h 1056130"/>
              <a:gd name="connsiteX749" fmla="*/ 1896 w 1056130"/>
              <a:gd name="connsiteY749" fmla="*/ 831799 h 1056130"/>
              <a:gd name="connsiteX750" fmla="*/ 4777 w 1056130"/>
              <a:gd name="connsiteY750" fmla="*/ 831799 h 1056130"/>
              <a:gd name="connsiteX751" fmla="*/ 69777 w 1056130"/>
              <a:gd name="connsiteY751" fmla="*/ 831799 h 1056130"/>
              <a:gd name="connsiteX752" fmla="*/ 72609 w 1056130"/>
              <a:gd name="connsiteY752" fmla="*/ 831799 h 1056130"/>
              <a:gd name="connsiteX753" fmla="*/ 71817 w 1056130"/>
              <a:gd name="connsiteY753" fmla="*/ 833047 h 1056130"/>
              <a:gd name="connsiteX754" fmla="*/ 5281 w 1056130"/>
              <a:gd name="connsiteY754" fmla="*/ 877404 h 1056130"/>
              <a:gd name="connsiteX755" fmla="*/ 1896 w 1056130"/>
              <a:gd name="connsiteY755" fmla="*/ 878076 h 1056130"/>
              <a:gd name="connsiteX756" fmla="*/ 1896 w 1056130"/>
              <a:gd name="connsiteY756" fmla="*/ 881221 h 1056130"/>
              <a:gd name="connsiteX757" fmla="*/ 9721 w 1056130"/>
              <a:gd name="connsiteY757" fmla="*/ 879925 h 1056130"/>
              <a:gd name="connsiteX758" fmla="*/ 173325 w 1056130"/>
              <a:gd name="connsiteY758" fmla="*/ 879925 h 1056130"/>
              <a:gd name="connsiteX759" fmla="*/ 176470 w 1056130"/>
              <a:gd name="connsiteY759" fmla="*/ 880117 h 1056130"/>
              <a:gd name="connsiteX760" fmla="*/ 175078 w 1056130"/>
              <a:gd name="connsiteY760" fmla="*/ 881965 h 1056130"/>
              <a:gd name="connsiteX761" fmla="*/ 114014 w 1056130"/>
              <a:gd name="connsiteY761" fmla="*/ 943100 h 1056130"/>
              <a:gd name="connsiteX762" fmla="*/ 110102 w 1056130"/>
              <a:gd name="connsiteY762" fmla="*/ 944757 h 1056130"/>
              <a:gd name="connsiteX763" fmla="*/ 4201 w 1056130"/>
              <a:gd name="connsiteY763" fmla="*/ 944757 h 1056130"/>
              <a:gd name="connsiteX764" fmla="*/ 1800 w 1056130"/>
              <a:gd name="connsiteY764" fmla="*/ 944517 h 1056130"/>
              <a:gd name="connsiteX765" fmla="*/ 1800 w 1056130"/>
              <a:gd name="connsiteY765" fmla="*/ 946605 h 1056130"/>
              <a:gd name="connsiteX766" fmla="*/ 4369 w 1056130"/>
              <a:gd name="connsiteY766" fmla="*/ 946365 h 1056130"/>
              <a:gd name="connsiteX767" fmla="*/ 109982 w 1056130"/>
              <a:gd name="connsiteY767" fmla="*/ 946365 h 1056130"/>
              <a:gd name="connsiteX768" fmla="*/ 108685 w 1056130"/>
              <a:gd name="connsiteY768" fmla="*/ 948357 h 1056130"/>
              <a:gd name="connsiteX769" fmla="*/ 3960 w 1056130"/>
              <a:gd name="connsiteY769" fmla="*/ 1053130 h 1056130"/>
              <a:gd name="connsiteX770" fmla="*/ 1896 w 1056130"/>
              <a:gd name="connsiteY770" fmla="*/ 1054642 h 1056130"/>
              <a:gd name="connsiteX771" fmla="*/ 2688 w 1056130"/>
              <a:gd name="connsiteY771" fmla="*/ 1055698 h 1056130"/>
              <a:gd name="connsiteX772" fmla="*/ 4008 w 1056130"/>
              <a:gd name="connsiteY772" fmla="*/ 1055698 h 1056130"/>
              <a:gd name="connsiteX773" fmla="*/ 6121 w 1056130"/>
              <a:gd name="connsiteY773" fmla="*/ 1053298 h 1056130"/>
              <a:gd name="connsiteX774" fmla="*/ 111158 w 1056130"/>
              <a:gd name="connsiteY774" fmla="*/ 948189 h 1056130"/>
              <a:gd name="connsiteX775" fmla="*/ 115958 w 1056130"/>
              <a:gd name="connsiteY775" fmla="*/ 946245 h 1056130"/>
              <a:gd name="connsiteX776" fmla="*/ 316191 w 1056130"/>
              <a:gd name="connsiteY776" fmla="*/ 946245 h 1056130"/>
              <a:gd name="connsiteX777" fmla="*/ 318999 w 1056130"/>
              <a:gd name="connsiteY777" fmla="*/ 946485 h 1056130"/>
              <a:gd name="connsiteX778" fmla="*/ 318207 w 1056130"/>
              <a:gd name="connsiteY778" fmla="*/ 948693 h 1056130"/>
              <a:gd name="connsiteX779" fmla="*/ 269025 w 1056130"/>
              <a:gd name="connsiteY779" fmla="*/ 1047105 h 1056130"/>
              <a:gd name="connsiteX780" fmla="*/ 264801 w 1056130"/>
              <a:gd name="connsiteY780" fmla="*/ 1055578 h 1056130"/>
              <a:gd name="connsiteX781" fmla="*/ 266913 w 1056130"/>
              <a:gd name="connsiteY781" fmla="*/ 1055578 h 1056130"/>
              <a:gd name="connsiteX782" fmla="*/ 267801 w 1056130"/>
              <a:gd name="connsiteY782" fmla="*/ 1053178 h 1056130"/>
              <a:gd name="connsiteX783" fmla="*/ 319983 w 1056130"/>
              <a:gd name="connsiteY783" fmla="*/ 948645 h 1056130"/>
              <a:gd name="connsiteX784" fmla="*/ 323992 w 1056130"/>
              <a:gd name="connsiteY784" fmla="*/ 946245 h 1056130"/>
              <a:gd name="connsiteX785" fmla="*/ 524993 w 1056130"/>
              <a:gd name="connsiteY785" fmla="*/ 946245 h 1056130"/>
              <a:gd name="connsiteX786" fmla="*/ 526577 w 1056130"/>
              <a:gd name="connsiteY786" fmla="*/ 946245 h 1056130"/>
              <a:gd name="connsiteX787" fmla="*/ 527993 w 1056130"/>
              <a:gd name="connsiteY787" fmla="*/ 947589 h 1056130"/>
              <a:gd name="connsiteX788" fmla="*/ 527993 w 1056130"/>
              <a:gd name="connsiteY788" fmla="*/ 949437 h 1056130"/>
              <a:gd name="connsiteX789" fmla="*/ 527993 w 1056130"/>
              <a:gd name="connsiteY789" fmla="*/ 1052434 h 1056130"/>
              <a:gd name="connsiteX790" fmla="*/ 527753 w 1056130"/>
              <a:gd name="connsiteY790" fmla="*/ 1055578 h 1056130"/>
              <a:gd name="connsiteX791" fmla="*/ 529937 w 1056130"/>
              <a:gd name="connsiteY791" fmla="*/ 1055578 h 1056130"/>
              <a:gd name="connsiteX792" fmla="*/ 529673 w 1056130"/>
              <a:gd name="connsiteY792" fmla="*/ 1052698 h 1056130"/>
              <a:gd name="connsiteX793" fmla="*/ 529673 w 1056130"/>
              <a:gd name="connsiteY793" fmla="*/ 949245 h 1056130"/>
              <a:gd name="connsiteX794" fmla="*/ 532674 w 1056130"/>
              <a:gd name="connsiteY794" fmla="*/ 946317 h 1056130"/>
              <a:gd name="connsiteX795" fmla="*/ 733675 w 1056130"/>
              <a:gd name="connsiteY795" fmla="*/ 946317 h 1056130"/>
              <a:gd name="connsiteX796" fmla="*/ 737827 w 1056130"/>
              <a:gd name="connsiteY796" fmla="*/ 948933 h 1056130"/>
              <a:gd name="connsiteX797" fmla="*/ 782497 w 1056130"/>
              <a:gd name="connsiteY797" fmla="*/ 1038680 h 1056130"/>
              <a:gd name="connsiteX798" fmla="*/ 789865 w 1056130"/>
              <a:gd name="connsiteY798" fmla="*/ 1053538 h 1056130"/>
              <a:gd name="connsiteX799" fmla="*/ 790754 w 1056130"/>
              <a:gd name="connsiteY799" fmla="*/ 1055722 h 1056130"/>
              <a:gd name="connsiteX800" fmla="*/ 792866 w 1056130"/>
              <a:gd name="connsiteY800" fmla="*/ 1055722 h 1056130"/>
              <a:gd name="connsiteX801" fmla="*/ 776688 w 1056130"/>
              <a:gd name="connsiteY801" fmla="*/ 1023510 h 1056130"/>
              <a:gd name="connsiteX802" fmla="*/ 755685 w 1056130"/>
              <a:gd name="connsiteY802" fmla="*/ 981337 h 1056130"/>
              <a:gd name="connsiteX803" fmla="*/ 739507 w 1056130"/>
              <a:gd name="connsiteY803" fmla="*/ 948813 h 1056130"/>
              <a:gd name="connsiteX804" fmla="*/ 738715 w 1056130"/>
              <a:gd name="connsiteY804" fmla="*/ 946653 h 1056130"/>
              <a:gd name="connsiteX805" fmla="*/ 741548 w 1056130"/>
              <a:gd name="connsiteY805" fmla="*/ 946389 h 1056130"/>
              <a:gd name="connsiteX806" fmla="*/ 942044 w 1056130"/>
              <a:gd name="connsiteY806" fmla="*/ 946389 h 1056130"/>
              <a:gd name="connsiteX807" fmla="*/ 946629 w 1056130"/>
              <a:gd name="connsiteY807" fmla="*/ 948309 h 1056130"/>
              <a:gd name="connsiteX808" fmla="*/ 1029055 w 1056130"/>
              <a:gd name="connsiteY808" fmla="*/ 1030927 h 1056130"/>
              <a:gd name="connsiteX809" fmla="*/ 1051690 w 1056130"/>
              <a:gd name="connsiteY809" fmla="*/ 1053730 h 1056130"/>
              <a:gd name="connsiteX810" fmla="*/ 1053154 w 1056130"/>
              <a:gd name="connsiteY810" fmla="*/ 1055770 h 1056130"/>
              <a:gd name="connsiteX811" fmla="*/ 1055554 w 1056130"/>
              <a:gd name="connsiteY811" fmla="*/ 1055770 h 1056130"/>
              <a:gd name="connsiteX812" fmla="*/ 1055722 w 1056130"/>
              <a:gd name="connsiteY812" fmla="*/ 1055122 h 1056130"/>
              <a:gd name="connsiteX813" fmla="*/ 983593 w 1056130"/>
              <a:gd name="connsiteY813" fmla="*/ 833239 h 1056130"/>
              <a:gd name="connsiteX814" fmla="*/ 1048161 w 1056130"/>
              <a:gd name="connsiteY814" fmla="*/ 876444 h 1056130"/>
              <a:gd name="connsiteX815" fmla="*/ 1049986 w 1056130"/>
              <a:gd name="connsiteY815" fmla="*/ 877884 h 1056130"/>
              <a:gd name="connsiteX816" fmla="*/ 1048377 w 1056130"/>
              <a:gd name="connsiteY816" fmla="*/ 878364 h 1056130"/>
              <a:gd name="connsiteX817" fmla="*/ 1046817 w 1056130"/>
              <a:gd name="connsiteY817" fmla="*/ 878364 h 1056130"/>
              <a:gd name="connsiteX818" fmla="*/ 882181 w 1056130"/>
              <a:gd name="connsiteY818" fmla="*/ 878364 h 1056130"/>
              <a:gd name="connsiteX819" fmla="*/ 877116 w 1056130"/>
              <a:gd name="connsiteY819" fmla="*/ 876300 h 1056130"/>
              <a:gd name="connsiteX820" fmla="*/ 834871 w 1056130"/>
              <a:gd name="connsiteY820" fmla="*/ 834007 h 1056130"/>
              <a:gd name="connsiteX821" fmla="*/ 833071 w 1056130"/>
              <a:gd name="connsiteY821" fmla="*/ 832495 h 1056130"/>
              <a:gd name="connsiteX822" fmla="*/ 833431 w 1056130"/>
              <a:gd name="connsiteY822" fmla="*/ 831775 h 1056130"/>
              <a:gd name="connsiteX823" fmla="*/ 835975 w 1056130"/>
              <a:gd name="connsiteY823" fmla="*/ 831775 h 1056130"/>
              <a:gd name="connsiteX824" fmla="*/ 978721 w 1056130"/>
              <a:gd name="connsiteY824" fmla="*/ 831775 h 1056130"/>
              <a:gd name="connsiteX825" fmla="*/ 983593 w 1056130"/>
              <a:gd name="connsiteY825" fmla="*/ 833239 h 1056130"/>
              <a:gd name="connsiteX826" fmla="*/ 529937 w 1056130"/>
              <a:gd name="connsiteY826" fmla="*/ 724793 h 1056130"/>
              <a:gd name="connsiteX827" fmla="*/ 532338 w 1056130"/>
              <a:gd name="connsiteY827" fmla="*/ 724217 h 1056130"/>
              <a:gd name="connsiteX828" fmla="*/ 623261 w 1056130"/>
              <a:gd name="connsiteY828" fmla="*/ 724217 h 1056130"/>
              <a:gd name="connsiteX829" fmla="*/ 625661 w 1056130"/>
              <a:gd name="connsiteY829" fmla="*/ 724721 h 1056130"/>
              <a:gd name="connsiteX830" fmla="*/ 632502 w 1056130"/>
              <a:gd name="connsiteY830" fmla="*/ 738139 h 1056130"/>
              <a:gd name="connsiteX831" fmla="*/ 634110 w 1056130"/>
              <a:gd name="connsiteY831" fmla="*/ 741091 h 1056130"/>
              <a:gd name="connsiteX832" fmla="*/ 633942 w 1056130"/>
              <a:gd name="connsiteY832" fmla="*/ 742508 h 1056130"/>
              <a:gd name="connsiteX833" fmla="*/ 631878 w 1056130"/>
              <a:gd name="connsiteY833" fmla="*/ 742676 h 1056130"/>
              <a:gd name="connsiteX834" fmla="*/ 532506 w 1056130"/>
              <a:gd name="connsiteY834" fmla="*/ 742676 h 1056130"/>
              <a:gd name="connsiteX835" fmla="*/ 529841 w 1056130"/>
              <a:gd name="connsiteY835" fmla="*/ 742076 h 1056130"/>
              <a:gd name="connsiteX836" fmla="*/ 529241 w 1056130"/>
              <a:gd name="connsiteY836" fmla="*/ 740227 h 1056130"/>
              <a:gd name="connsiteX837" fmla="*/ 529241 w 1056130"/>
              <a:gd name="connsiteY837" fmla="*/ 726690 h 1056130"/>
              <a:gd name="connsiteX838" fmla="*/ 529937 w 1056130"/>
              <a:gd name="connsiteY838" fmla="*/ 724793 h 1056130"/>
              <a:gd name="connsiteX839" fmla="*/ 575543 w 1056130"/>
              <a:gd name="connsiteY839" fmla="*/ 620717 h 1056130"/>
              <a:gd name="connsiteX840" fmla="*/ 573647 w 1056130"/>
              <a:gd name="connsiteY840" fmla="*/ 622589 h 1056130"/>
              <a:gd name="connsiteX841" fmla="*/ 531618 w 1056130"/>
              <a:gd name="connsiteY841" fmla="*/ 622589 h 1056130"/>
              <a:gd name="connsiteX842" fmla="*/ 529841 w 1056130"/>
              <a:gd name="connsiteY842" fmla="*/ 620813 h 1056130"/>
              <a:gd name="connsiteX843" fmla="*/ 529841 w 1056130"/>
              <a:gd name="connsiteY843" fmla="*/ 578975 h 1056130"/>
              <a:gd name="connsiteX844" fmla="*/ 532122 w 1056130"/>
              <a:gd name="connsiteY844" fmla="*/ 576911 h 1056130"/>
              <a:gd name="connsiteX845" fmla="*/ 564742 w 1056130"/>
              <a:gd name="connsiteY845" fmla="*/ 576911 h 1056130"/>
              <a:gd name="connsiteX846" fmla="*/ 573695 w 1056130"/>
              <a:gd name="connsiteY846" fmla="*/ 576911 h 1056130"/>
              <a:gd name="connsiteX847" fmla="*/ 575591 w 1056130"/>
              <a:gd name="connsiteY847" fmla="*/ 578855 h 1056130"/>
              <a:gd name="connsiteX848" fmla="*/ 575591 w 1056130"/>
              <a:gd name="connsiteY848" fmla="*/ 620693 h 1056130"/>
              <a:gd name="connsiteX849" fmla="*/ 764278 w 1056130"/>
              <a:gd name="connsiteY849" fmla="*/ 599978 h 1056130"/>
              <a:gd name="connsiteX850" fmla="*/ 764278 w 1056130"/>
              <a:gd name="connsiteY850" fmla="*/ 620525 h 1056130"/>
              <a:gd name="connsiteX851" fmla="*/ 762334 w 1056130"/>
              <a:gd name="connsiteY851" fmla="*/ 622589 h 1056130"/>
              <a:gd name="connsiteX852" fmla="*/ 720761 w 1056130"/>
              <a:gd name="connsiteY852" fmla="*/ 622589 h 1056130"/>
              <a:gd name="connsiteX853" fmla="*/ 718769 w 1056130"/>
              <a:gd name="connsiteY853" fmla="*/ 620549 h 1056130"/>
              <a:gd name="connsiteX854" fmla="*/ 718769 w 1056130"/>
              <a:gd name="connsiteY854" fmla="*/ 579191 h 1056130"/>
              <a:gd name="connsiteX855" fmla="*/ 721169 w 1056130"/>
              <a:gd name="connsiteY855" fmla="*/ 576935 h 1056130"/>
              <a:gd name="connsiteX856" fmla="*/ 761974 w 1056130"/>
              <a:gd name="connsiteY856" fmla="*/ 576935 h 1056130"/>
              <a:gd name="connsiteX857" fmla="*/ 764374 w 1056130"/>
              <a:gd name="connsiteY857" fmla="*/ 579336 h 1056130"/>
              <a:gd name="connsiteX858" fmla="*/ 725058 w 1056130"/>
              <a:gd name="connsiteY858" fmla="*/ 624173 h 1056130"/>
              <a:gd name="connsiteX859" fmla="*/ 762094 w 1056130"/>
              <a:gd name="connsiteY859" fmla="*/ 624173 h 1056130"/>
              <a:gd name="connsiteX860" fmla="*/ 770111 w 1056130"/>
              <a:gd name="connsiteY860" fmla="*/ 626861 h 1056130"/>
              <a:gd name="connsiteX861" fmla="*/ 767351 w 1056130"/>
              <a:gd name="connsiteY861" fmla="*/ 626861 h 1056130"/>
              <a:gd name="connsiteX862" fmla="*/ 729786 w 1056130"/>
              <a:gd name="connsiteY862" fmla="*/ 626861 h 1056130"/>
              <a:gd name="connsiteX863" fmla="*/ 722585 w 1056130"/>
              <a:gd name="connsiteY863" fmla="*/ 624149 h 1056130"/>
              <a:gd name="connsiteX864" fmla="*/ 811468 w 1056130"/>
              <a:gd name="connsiteY864" fmla="*/ 620669 h 1056130"/>
              <a:gd name="connsiteX865" fmla="*/ 809644 w 1056130"/>
              <a:gd name="connsiteY865" fmla="*/ 622589 h 1056130"/>
              <a:gd name="connsiteX866" fmla="*/ 767783 w 1056130"/>
              <a:gd name="connsiteY866" fmla="*/ 622589 h 1056130"/>
              <a:gd name="connsiteX867" fmla="*/ 765935 w 1056130"/>
              <a:gd name="connsiteY867" fmla="*/ 620669 h 1056130"/>
              <a:gd name="connsiteX868" fmla="*/ 765935 w 1056130"/>
              <a:gd name="connsiteY868" fmla="*/ 579047 h 1056130"/>
              <a:gd name="connsiteX869" fmla="*/ 767879 w 1056130"/>
              <a:gd name="connsiteY869" fmla="*/ 576935 h 1056130"/>
              <a:gd name="connsiteX870" fmla="*/ 809500 w 1056130"/>
              <a:gd name="connsiteY870" fmla="*/ 576935 h 1056130"/>
              <a:gd name="connsiteX871" fmla="*/ 811492 w 1056130"/>
              <a:gd name="connsiteY871" fmla="*/ 579047 h 1056130"/>
              <a:gd name="connsiteX872" fmla="*/ 811492 w 1056130"/>
              <a:gd name="connsiteY872" fmla="*/ 600122 h 1056130"/>
              <a:gd name="connsiteX873" fmla="*/ 811492 w 1056130"/>
              <a:gd name="connsiteY873" fmla="*/ 620669 h 1056130"/>
              <a:gd name="connsiteX874" fmla="*/ 811468 w 1056130"/>
              <a:gd name="connsiteY874" fmla="*/ 572663 h 1056130"/>
              <a:gd name="connsiteX875" fmla="*/ 811468 w 1056130"/>
              <a:gd name="connsiteY875" fmla="*/ 573983 h 1056130"/>
              <a:gd name="connsiteX876" fmla="*/ 810076 w 1056130"/>
              <a:gd name="connsiteY876" fmla="*/ 575375 h 1056130"/>
              <a:gd name="connsiteX877" fmla="*/ 768239 w 1056130"/>
              <a:gd name="connsiteY877" fmla="*/ 575375 h 1056130"/>
              <a:gd name="connsiteX878" fmla="*/ 765839 w 1056130"/>
              <a:gd name="connsiteY878" fmla="*/ 575111 h 1056130"/>
              <a:gd name="connsiteX879" fmla="*/ 765310 w 1056130"/>
              <a:gd name="connsiteY879" fmla="*/ 572711 h 1056130"/>
              <a:gd name="connsiteX880" fmla="*/ 765310 w 1056130"/>
              <a:gd name="connsiteY880" fmla="*/ 532338 h 1056130"/>
              <a:gd name="connsiteX881" fmla="*/ 765886 w 1056130"/>
              <a:gd name="connsiteY881" fmla="*/ 529937 h 1056130"/>
              <a:gd name="connsiteX882" fmla="*/ 768287 w 1056130"/>
              <a:gd name="connsiteY882" fmla="*/ 529337 h 1056130"/>
              <a:gd name="connsiteX883" fmla="*/ 808660 w 1056130"/>
              <a:gd name="connsiteY883" fmla="*/ 529337 h 1056130"/>
              <a:gd name="connsiteX884" fmla="*/ 811060 w 1056130"/>
              <a:gd name="connsiteY884" fmla="*/ 529865 h 1056130"/>
              <a:gd name="connsiteX885" fmla="*/ 811324 w 1056130"/>
              <a:gd name="connsiteY885" fmla="*/ 532458 h 1056130"/>
              <a:gd name="connsiteX886" fmla="*/ 982873 w 1056130"/>
              <a:gd name="connsiteY886" fmla="*/ 630486 h 1056130"/>
              <a:gd name="connsiteX887" fmla="*/ 984578 w 1056130"/>
              <a:gd name="connsiteY887" fmla="*/ 630942 h 1056130"/>
              <a:gd name="connsiteX888" fmla="*/ 984916 w 1056130"/>
              <a:gd name="connsiteY888" fmla="*/ 630963 h 1056130"/>
              <a:gd name="connsiteX889" fmla="*/ 984938 w 1056130"/>
              <a:gd name="connsiteY889" fmla="*/ 630942 h 1056130"/>
              <a:gd name="connsiteX890" fmla="*/ 985658 w 1056130"/>
              <a:gd name="connsiteY890" fmla="*/ 631182 h 1056130"/>
              <a:gd name="connsiteX891" fmla="*/ 985674 w 1056130"/>
              <a:gd name="connsiteY891" fmla="*/ 631657 h 1056130"/>
              <a:gd name="connsiteX892" fmla="*/ 985490 w 1056130"/>
              <a:gd name="connsiteY892" fmla="*/ 631758 h 1056130"/>
              <a:gd name="connsiteX893" fmla="*/ 983953 w 1056130"/>
              <a:gd name="connsiteY893" fmla="*/ 631950 h 1056130"/>
              <a:gd name="connsiteX894" fmla="*/ 943869 w 1056130"/>
              <a:gd name="connsiteY894" fmla="*/ 631950 h 1056130"/>
              <a:gd name="connsiteX895" fmla="*/ 941900 w 1056130"/>
              <a:gd name="connsiteY895" fmla="*/ 631470 h 1056130"/>
              <a:gd name="connsiteX896" fmla="*/ 941684 w 1056130"/>
              <a:gd name="connsiteY896" fmla="*/ 631350 h 1056130"/>
              <a:gd name="connsiteX897" fmla="*/ 941444 w 1056130"/>
              <a:gd name="connsiteY897" fmla="*/ 631350 h 1056130"/>
              <a:gd name="connsiteX898" fmla="*/ 939788 w 1056130"/>
              <a:gd name="connsiteY898" fmla="*/ 630918 h 1056130"/>
              <a:gd name="connsiteX899" fmla="*/ 939572 w 1056130"/>
              <a:gd name="connsiteY899" fmla="*/ 630798 h 1056130"/>
              <a:gd name="connsiteX900" fmla="*/ 939332 w 1056130"/>
              <a:gd name="connsiteY900" fmla="*/ 630798 h 1056130"/>
              <a:gd name="connsiteX901" fmla="*/ 937676 w 1056130"/>
              <a:gd name="connsiteY901" fmla="*/ 630366 h 1056130"/>
              <a:gd name="connsiteX902" fmla="*/ 931915 w 1056130"/>
              <a:gd name="connsiteY902" fmla="*/ 628926 h 1056130"/>
              <a:gd name="connsiteX903" fmla="*/ 932875 w 1056130"/>
              <a:gd name="connsiteY903" fmla="*/ 628302 h 1056130"/>
              <a:gd name="connsiteX904" fmla="*/ 971784 w 1056130"/>
              <a:gd name="connsiteY904" fmla="*/ 628302 h 1056130"/>
              <a:gd name="connsiteX905" fmla="*/ 980545 w 1056130"/>
              <a:gd name="connsiteY905" fmla="*/ 629982 h 1056130"/>
              <a:gd name="connsiteX906" fmla="*/ 982945 w 1056130"/>
              <a:gd name="connsiteY906" fmla="*/ 630342 h 1056130"/>
              <a:gd name="connsiteX907" fmla="*/ 828342 w 1056130"/>
              <a:gd name="connsiteY907" fmla="*/ 829902 h 1056130"/>
              <a:gd name="connsiteX908" fmla="*/ 825942 w 1056130"/>
              <a:gd name="connsiteY908" fmla="*/ 830166 h 1056130"/>
              <a:gd name="connsiteX909" fmla="*/ 682668 w 1056130"/>
              <a:gd name="connsiteY909" fmla="*/ 830166 h 1056130"/>
              <a:gd name="connsiteX910" fmla="*/ 679140 w 1056130"/>
              <a:gd name="connsiteY910" fmla="*/ 827886 h 1056130"/>
              <a:gd name="connsiteX911" fmla="*/ 663946 w 1056130"/>
              <a:gd name="connsiteY911" fmla="*/ 797258 h 1056130"/>
              <a:gd name="connsiteX912" fmla="*/ 663154 w 1056130"/>
              <a:gd name="connsiteY912" fmla="*/ 795338 h 1056130"/>
              <a:gd name="connsiteX913" fmla="*/ 666370 w 1056130"/>
              <a:gd name="connsiteY913" fmla="*/ 794738 h 1056130"/>
              <a:gd name="connsiteX914" fmla="*/ 790514 w 1056130"/>
              <a:gd name="connsiteY914" fmla="*/ 794738 h 1056130"/>
              <a:gd name="connsiteX915" fmla="*/ 793802 w 1056130"/>
              <a:gd name="connsiteY915" fmla="*/ 795242 h 1056130"/>
              <a:gd name="connsiteX916" fmla="*/ 793802 w 1056130"/>
              <a:gd name="connsiteY916" fmla="*/ 795242 h 1056130"/>
              <a:gd name="connsiteX917" fmla="*/ 529769 w 1056130"/>
              <a:gd name="connsiteY917" fmla="*/ 798267 h 1056130"/>
              <a:gd name="connsiteX918" fmla="*/ 529769 w 1056130"/>
              <a:gd name="connsiteY918" fmla="*/ 795386 h 1056130"/>
              <a:gd name="connsiteX919" fmla="*/ 533034 w 1056130"/>
              <a:gd name="connsiteY919" fmla="*/ 794834 h 1056130"/>
              <a:gd name="connsiteX920" fmla="*/ 657849 w 1056130"/>
              <a:gd name="connsiteY920" fmla="*/ 794834 h 1056130"/>
              <a:gd name="connsiteX921" fmla="*/ 660850 w 1056130"/>
              <a:gd name="connsiteY921" fmla="*/ 795386 h 1056130"/>
              <a:gd name="connsiteX922" fmla="*/ 677772 w 1056130"/>
              <a:gd name="connsiteY922" fmla="*/ 829230 h 1056130"/>
              <a:gd name="connsiteX923" fmla="*/ 677940 w 1056130"/>
              <a:gd name="connsiteY923" fmla="*/ 830022 h 1056130"/>
              <a:gd name="connsiteX924" fmla="*/ 675083 w 1056130"/>
              <a:gd name="connsiteY924" fmla="*/ 830214 h 1056130"/>
              <a:gd name="connsiteX925" fmla="*/ 532650 w 1056130"/>
              <a:gd name="connsiteY925" fmla="*/ 830214 h 1056130"/>
              <a:gd name="connsiteX926" fmla="*/ 529769 w 1056130"/>
              <a:gd name="connsiteY926" fmla="*/ 827238 h 1056130"/>
              <a:gd name="connsiteX927" fmla="*/ 791402 w 1056130"/>
              <a:gd name="connsiteY927" fmla="*/ 794186 h 1056130"/>
              <a:gd name="connsiteX928" fmla="*/ 789001 w 1056130"/>
              <a:gd name="connsiteY928" fmla="*/ 794186 h 1056130"/>
              <a:gd name="connsiteX929" fmla="*/ 665386 w 1056130"/>
              <a:gd name="connsiteY929" fmla="*/ 794186 h 1056130"/>
              <a:gd name="connsiteX930" fmla="*/ 662146 w 1056130"/>
              <a:gd name="connsiteY930" fmla="*/ 793610 h 1056130"/>
              <a:gd name="connsiteX931" fmla="*/ 648872 w 1056130"/>
              <a:gd name="connsiteY931" fmla="*/ 767015 h 1056130"/>
              <a:gd name="connsiteX932" fmla="*/ 651632 w 1056130"/>
              <a:gd name="connsiteY932" fmla="*/ 766703 h 1056130"/>
              <a:gd name="connsiteX933" fmla="*/ 763054 w 1056130"/>
              <a:gd name="connsiteY933" fmla="*/ 766703 h 1056130"/>
              <a:gd name="connsiteX934" fmla="*/ 767375 w 1056130"/>
              <a:gd name="connsiteY934" fmla="*/ 768575 h 1056130"/>
              <a:gd name="connsiteX935" fmla="*/ 791906 w 1056130"/>
              <a:gd name="connsiteY935" fmla="*/ 793202 h 1056130"/>
              <a:gd name="connsiteX936" fmla="*/ 791570 w 1056130"/>
              <a:gd name="connsiteY936" fmla="*/ 794186 h 1056130"/>
              <a:gd name="connsiteX937" fmla="*/ 763990 w 1056130"/>
              <a:gd name="connsiteY937" fmla="*/ 763582 h 1056130"/>
              <a:gd name="connsiteX938" fmla="*/ 760486 w 1056130"/>
              <a:gd name="connsiteY938" fmla="*/ 760030 h 1056130"/>
              <a:gd name="connsiteX939" fmla="*/ 752397 w 1056130"/>
              <a:gd name="connsiteY939" fmla="*/ 751437 h 1056130"/>
              <a:gd name="connsiteX940" fmla="*/ 745196 w 1056130"/>
              <a:gd name="connsiteY940" fmla="*/ 744236 h 1056130"/>
              <a:gd name="connsiteX941" fmla="*/ 745196 w 1056130"/>
              <a:gd name="connsiteY941" fmla="*/ 744236 h 1056130"/>
              <a:gd name="connsiteX942" fmla="*/ 745580 w 1056130"/>
              <a:gd name="connsiteY942" fmla="*/ 743300 h 1056130"/>
              <a:gd name="connsiteX943" fmla="*/ 747980 w 1056130"/>
              <a:gd name="connsiteY943" fmla="*/ 743300 h 1056130"/>
              <a:gd name="connsiteX944" fmla="*/ 846392 w 1056130"/>
              <a:gd name="connsiteY944" fmla="*/ 743300 h 1056130"/>
              <a:gd name="connsiteX945" fmla="*/ 849681 w 1056130"/>
              <a:gd name="connsiteY945" fmla="*/ 743852 h 1056130"/>
              <a:gd name="connsiteX946" fmla="*/ 865331 w 1056130"/>
              <a:gd name="connsiteY946" fmla="*/ 754461 h 1056130"/>
              <a:gd name="connsiteX947" fmla="*/ 878676 w 1056130"/>
              <a:gd name="connsiteY947" fmla="*/ 763390 h 1056130"/>
              <a:gd name="connsiteX948" fmla="*/ 880837 w 1056130"/>
              <a:gd name="connsiteY948" fmla="*/ 765118 h 1056130"/>
              <a:gd name="connsiteX949" fmla="*/ 878556 w 1056130"/>
              <a:gd name="connsiteY949" fmla="*/ 765334 h 1056130"/>
              <a:gd name="connsiteX950" fmla="*/ 768503 w 1056130"/>
              <a:gd name="connsiteY950" fmla="*/ 765334 h 1056130"/>
              <a:gd name="connsiteX951" fmla="*/ 764086 w 1056130"/>
              <a:gd name="connsiteY951" fmla="*/ 763582 h 1056130"/>
              <a:gd name="connsiteX952" fmla="*/ 846440 w 1056130"/>
              <a:gd name="connsiteY952" fmla="*/ 742460 h 1056130"/>
              <a:gd name="connsiteX953" fmla="*/ 844040 w 1056130"/>
              <a:gd name="connsiteY953" fmla="*/ 742652 h 1056130"/>
              <a:gd name="connsiteX954" fmla="*/ 745964 w 1056130"/>
              <a:gd name="connsiteY954" fmla="*/ 742652 h 1056130"/>
              <a:gd name="connsiteX955" fmla="*/ 743204 w 1056130"/>
              <a:gd name="connsiteY955" fmla="*/ 742148 h 1056130"/>
              <a:gd name="connsiteX956" fmla="*/ 726186 w 1056130"/>
              <a:gd name="connsiteY956" fmla="*/ 725346 h 1056130"/>
              <a:gd name="connsiteX957" fmla="*/ 726570 w 1056130"/>
              <a:gd name="connsiteY957" fmla="*/ 724385 h 1056130"/>
              <a:gd name="connsiteX958" fmla="*/ 728970 w 1056130"/>
              <a:gd name="connsiteY958" fmla="*/ 724385 h 1056130"/>
              <a:gd name="connsiteX959" fmla="*/ 817973 w 1056130"/>
              <a:gd name="connsiteY959" fmla="*/ 724385 h 1056130"/>
              <a:gd name="connsiteX960" fmla="*/ 821237 w 1056130"/>
              <a:gd name="connsiteY960" fmla="*/ 724937 h 1056130"/>
              <a:gd name="connsiteX961" fmla="*/ 835087 w 1056130"/>
              <a:gd name="connsiteY961" fmla="*/ 734299 h 1056130"/>
              <a:gd name="connsiteX962" fmla="*/ 846440 w 1056130"/>
              <a:gd name="connsiteY962" fmla="*/ 741788 h 1056130"/>
              <a:gd name="connsiteX963" fmla="*/ 846536 w 1056130"/>
              <a:gd name="connsiteY963" fmla="*/ 742460 h 1056130"/>
              <a:gd name="connsiteX964" fmla="*/ 529937 w 1056130"/>
              <a:gd name="connsiteY964" fmla="*/ 652425 h 1056130"/>
              <a:gd name="connsiteX965" fmla="*/ 529937 w 1056130"/>
              <a:gd name="connsiteY965" fmla="*/ 651128 h 1056130"/>
              <a:gd name="connsiteX966" fmla="*/ 531018 w 1056130"/>
              <a:gd name="connsiteY966" fmla="*/ 650000 h 1056130"/>
              <a:gd name="connsiteX967" fmla="*/ 532866 w 1056130"/>
              <a:gd name="connsiteY967" fmla="*/ 650000 h 1056130"/>
              <a:gd name="connsiteX968" fmla="*/ 586008 w 1056130"/>
              <a:gd name="connsiteY968" fmla="*/ 650000 h 1056130"/>
              <a:gd name="connsiteX969" fmla="*/ 589969 w 1056130"/>
              <a:gd name="connsiteY969" fmla="*/ 652400 h 1056130"/>
              <a:gd name="connsiteX970" fmla="*/ 591217 w 1056130"/>
              <a:gd name="connsiteY970" fmla="*/ 655137 h 1056130"/>
              <a:gd name="connsiteX971" fmla="*/ 588601 w 1056130"/>
              <a:gd name="connsiteY971" fmla="*/ 655473 h 1056130"/>
              <a:gd name="connsiteX972" fmla="*/ 532746 w 1056130"/>
              <a:gd name="connsiteY972" fmla="*/ 655473 h 1056130"/>
              <a:gd name="connsiteX973" fmla="*/ 529937 w 1056130"/>
              <a:gd name="connsiteY973" fmla="*/ 652425 h 1056130"/>
              <a:gd name="connsiteX974" fmla="*/ 698966 w 1056130"/>
              <a:gd name="connsiteY974" fmla="*/ 695318 h 1056130"/>
              <a:gd name="connsiteX975" fmla="*/ 775032 w 1056130"/>
              <a:gd name="connsiteY975" fmla="*/ 695318 h 1056130"/>
              <a:gd name="connsiteX976" fmla="*/ 778272 w 1056130"/>
              <a:gd name="connsiteY976" fmla="*/ 696086 h 1056130"/>
              <a:gd name="connsiteX977" fmla="*/ 793538 w 1056130"/>
              <a:gd name="connsiteY977" fmla="*/ 706359 h 1056130"/>
              <a:gd name="connsiteX978" fmla="*/ 794306 w 1056130"/>
              <a:gd name="connsiteY978" fmla="*/ 707247 h 1056130"/>
              <a:gd name="connsiteX979" fmla="*/ 789673 w 1056130"/>
              <a:gd name="connsiteY979" fmla="*/ 707247 h 1056130"/>
              <a:gd name="connsiteX980" fmla="*/ 710968 w 1056130"/>
              <a:gd name="connsiteY980" fmla="*/ 707247 h 1056130"/>
              <a:gd name="connsiteX981" fmla="*/ 706599 w 1056130"/>
              <a:gd name="connsiteY981" fmla="*/ 705471 h 1056130"/>
              <a:gd name="connsiteX982" fmla="*/ 697958 w 1056130"/>
              <a:gd name="connsiteY982" fmla="*/ 696614 h 1056130"/>
              <a:gd name="connsiteX983" fmla="*/ 697262 w 1056130"/>
              <a:gd name="connsiteY983" fmla="*/ 695534 h 1056130"/>
              <a:gd name="connsiteX984" fmla="*/ 698894 w 1056130"/>
              <a:gd name="connsiteY984" fmla="*/ 695318 h 1056130"/>
              <a:gd name="connsiteX985" fmla="*/ 693158 w 1056130"/>
              <a:gd name="connsiteY985" fmla="*/ 692053 h 1056130"/>
              <a:gd name="connsiteX986" fmla="*/ 685309 w 1056130"/>
              <a:gd name="connsiteY986" fmla="*/ 684228 h 1056130"/>
              <a:gd name="connsiteX987" fmla="*/ 687709 w 1056130"/>
              <a:gd name="connsiteY987" fmla="*/ 683748 h 1056130"/>
              <a:gd name="connsiteX988" fmla="*/ 757462 w 1056130"/>
              <a:gd name="connsiteY988" fmla="*/ 683748 h 1056130"/>
              <a:gd name="connsiteX989" fmla="*/ 761374 w 1056130"/>
              <a:gd name="connsiteY989" fmla="*/ 684925 h 1056130"/>
              <a:gd name="connsiteX990" fmla="*/ 774072 w 1056130"/>
              <a:gd name="connsiteY990" fmla="*/ 693422 h 1056130"/>
              <a:gd name="connsiteX991" fmla="*/ 771287 w 1056130"/>
              <a:gd name="connsiteY991" fmla="*/ 693782 h 1056130"/>
              <a:gd name="connsiteX992" fmla="*/ 697334 w 1056130"/>
              <a:gd name="connsiteY992" fmla="*/ 693782 h 1056130"/>
              <a:gd name="connsiteX993" fmla="*/ 693158 w 1056130"/>
              <a:gd name="connsiteY993" fmla="*/ 692053 h 1056130"/>
              <a:gd name="connsiteX994" fmla="*/ 775680 w 1056130"/>
              <a:gd name="connsiteY994" fmla="*/ 692581 h 1056130"/>
              <a:gd name="connsiteX995" fmla="*/ 764566 w 1056130"/>
              <a:gd name="connsiteY995" fmla="*/ 685093 h 1056130"/>
              <a:gd name="connsiteX996" fmla="*/ 763414 w 1056130"/>
              <a:gd name="connsiteY996" fmla="*/ 683724 h 1056130"/>
              <a:gd name="connsiteX997" fmla="*/ 834103 w 1056130"/>
              <a:gd name="connsiteY997" fmla="*/ 683724 h 1056130"/>
              <a:gd name="connsiteX998" fmla="*/ 838616 w 1056130"/>
              <a:gd name="connsiteY998" fmla="*/ 684781 h 1056130"/>
              <a:gd name="connsiteX999" fmla="*/ 855418 w 1056130"/>
              <a:gd name="connsiteY999" fmla="*/ 693614 h 1056130"/>
              <a:gd name="connsiteX1000" fmla="*/ 853257 w 1056130"/>
              <a:gd name="connsiteY1000" fmla="*/ 693758 h 1056130"/>
              <a:gd name="connsiteX1001" fmla="*/ 779568 w 1056130"/>
              <a:gd name="connsiteY1001" fmla="*/ 693758 h 1056130"/>
              <a:gd name="connsiteX1002" fmla="*/ 775752 w 1056130"/>
              <a:gd name="connsiteY1002" fmla="*/ 692581 h 1056130"/>
              <a:gd name="connsiteX1003" fmla="*/ 829758 w 1056130"/>
              <a:gd name="connsiteY1003" fmla="*/ 682140 h 1056130"/>
              <a:gd name="connsiteX1004" fmla="*/ 762550 w 1056130"/>
              <a:gd name="connsiteY1004" fmla="*/ 682140 h 1056130"/>
              <a:gd name="connsiteX1005" fmla="*/ 757918 w 1056130"/>
              <a:gd name="connsiteY1005" fmla="*/ 680748 h 1056130"/>
              <a:gd name="connsiteX1006" fmla="*/ 748124 w 1056130"/>
              <a:gd name="connsiteY1006" fmla="*/ 674147 h 1056130"/>
              <a:gd name="connsiteX1007" fmla="*/ 749756 w 1056130"/>
              <a:gd name="connsiteY1007" fmla="*/ 673619 h 1056130"/>
              <a:gd name="connsiteX1008" fmla="*/ 814564 w 1056130"/>
              <a:gd name="connsiteY1008" fmla="*/ 673619 h 1056130"/>
              <a:gd name="connsiteX1009" fmla="*/ 817349 w 1056130"/>
              <a:gd name="connsiteY1009" fmla="*/ 674147 h 1056130"/>
              <a:gd name="connsiteX1010" fmla="*/ 831751 w 1056130"/>
              <a:gd name="connsiteY1010" fmla="*/ 681348 h 1056130"/>
              <a:gd name="connsiteX1011" fmla="*/ 832231 w 1056130"/>
              <a:gd name="connsiteY1011" fmla="*/ 682020 h 1056130"/>
              <a:gd name="connsiteX1012" fmla="*/ 829830 w 1056130"/>
              <a:gd name="connsiteY1012" fmla="*/ 682140 h 1056130"/>
              <a:gd name="connsiteX1013" fmla="*/ 822437 w 1056130"/>
              <a:gd name="connsiteY1013" fmla="*/ 648416 h 1056130"/>
              <a:gd name="connsiteX1014" fmla="*/ 771479 w 1056130"/>
              <a:gd name="connsiteY1014" fmla="*/ 648416 h 1056130"/>
              <a:gd name="connsiteX1015" fmla="*/ 768215 w 1056130"/>
              <a:gd name="connsiteY1015" fmla="*/ 647624 h 1056130"/>
              <a:gd name="connsiteX1016" fmla="*/ 761446 w 1056130"/>
              <a:gd name="connsiteY1016" fmla="*/ 644216 h 1056130"/>
              <a:gd name="connsiteX1017" fmla="*/ 761614 w 1056130"/>
              <a:gd name="connsiteY1017" fmla="*/ 643639 h 1056130"/>
              <a:gd name="connsiteX1018" fmla="*/ 811252 w 1056130"/>
              <a:gd name="connsiteY1018" fmla="*/ 643639 h 1056130"/>
              <a:gd name="connsiteX1019" fmla="*/ 815837 w 1056130"/>
              <a:gd name="connsiteY1019" fmla="*/ 644528 h 1056130"/>
              <a:gd name="connsiteX1020" fmla="*/ 824310 w 1056130"/>
              <a:gd name="connsiteY1020" fmla="*/ 647936 h 1056130"/>
              <a:gd name="connsiteX1021" fmla="*/ 822510 w 1056130"/>
              <a:gd name="connsiteY1021" fmla="*/ 648416 h 1056130"/>
              <a:gd name="connsiteX1022" fmla="*/ 827046 w 1056130"/>
              <a:gd name="connsiteY1022" fmla="*/ 649976 h 1056130"/>
              <a:gd name="connsiteX1023" fmla="*/ 831367 w 1056130"/>
              <a:gd name="connsiteY1023" fmla="*/ 650816 h 1056130"/>
              <a:gd name="connsiteX1024" fmla="*/ 841520 w 1056130"/>
              <a:gd name="connsiteY1024" fmla="*/ 654897 h 1056130"/>
              <a:gd name="connsiteX1025" fmla="*/ 839864 w 1056130"/>
              <a:gd name="connsiteY1025" fmla="*/ 655449 h 1056130"/>
              <a:gd name="connsiteX1026" fmla="*/ 785137 w 1056130"/>
              <a:gd name="connsiteY1026" fmla="*/ 655449 h 1056130"/>
              <a:gd name="connsiteX1027" fmla="*/ 783337 w 1056130"/>
              <a:gd name="connsiteY1027" fmla="*/ 655233 h 1056130"/>
              <a:gd name="connsiteX1028" fmla="*/ 774024 w 1056130"/>
              <a:gd name="connsiteY1028" fmla="*/ 650432 h 1056130"/>
              <a:gd name="connsiteX1029" fmla="*/ 774216 w 1056130"/>
              <a:gd name="connsiteY1029" fmla="*/ 649880 h 1056130"/>
              <a:gd name="connsiteX1030" fmla="*/ 827022 w 1056130"/>
              <a:gd name="connsiteY1030" fmla="*/ 649880 h 1056130"/>
              <a:gd name="connsiteX1031" fmla="*/ 810772 w 1056130"/>
              <a:gd name="connsiteY1031" fmla="*/ 640807 h 1056130"/>
              <a:gd name="connsiteX1032" fmla="*/ 805803 w 1056130"/>
              <a:gd name="connsiteY1032" fmla="*/ 638719 h 1056130"/>
              <a:gd name="connsiteX1033" fmla="*/ 805803 w 1056130"/>
              <a:gd name="connsiteY1033" fmla="*/ 638239 h 1056130"/>
              <a:gd name="connsiteX1034" fmla="*/ 808540 w 1056130"/>
              <a:gd name="connsiteY1034" fmla="*/ 638239 h 1056130"/>
              <a:gd name="connsiteX1035" fmla="*/ 850881 w 1056130"/>
              <a:gd name="connsiteY1035" fmla="*/ 638239 h 1056130"/>
              <a:gd name="connsiteX1036" fmla="*/ 857554 w 1056130"/>
              <a:gd name="connsiteY1036" fmla="*/ 639343 h 1056130"/>
              <a:gd name="connsiteX1037" fmla="*/ 864755 w 1056130"/>
              <a:gd name="connsiteY1037" fmla="*/ 641743 h 1056130"/>
              <a:gd name="connsiteX1038" fmla="*/ 861562 w 1056130"/>
              <a:gd name="connsiteY1038" fmla="*/ 642079 h 1056130"/>
              <a:gd name="connsiteX1039" fmla="*/ 817661 w 1056130"/>
              <a:gd name="connsiteY1039" fmla="*/ 642079 h 1056130"/>
              <a:gd name="connsiteX1040" fmla="*/ 810772 w 1056130"/>
              <a:gd name="connsiteY1040" fmla="*/ 640807 h 1056130"/>
              <a:gd name="connsiteX1041" fmla="*/ 808372 w 1056130"/>
              <a:gd name="connsiteY1041" fmla="*/ 641551 h 1056130"/>
              <a:gd name="connsiteX1042" fmla="*/ 808372 w 1056130"/>
              <a:gd name="connsiteY1042" fmla="*/ 642103 h 1056130"/>
              <a:gd name="connsiteX1043" fmla="*/ 805539 w 1056130"/>
              <a:gd name="connsiteY1043" fmla="*/ 642103 h 1056130"/>
              <a:gd name="connsiteX1044" fmla="*/ 760822 w 1056130"/>
              <a:gd name="connsiteY1044" fmla="*/ 642103 h 1056130"/>
              <a:gd name="connsiteX1045" fmla="*/ 754077 w 1056130"/>
              <a:gd name="connsiteY1045" fmla="*/ 640471 h 1056130"/>
              <a:gd name="connsiteX1046" fmla="*/ 750453 w 1056130"/>
              <a:gd name="connsiteY1046" fmla="*/ 638599 h 1056130"/>
              <a:gd name="connsiteX1047" fmla="*/ 752325 w 1056130"/>
              <a:gd name="connsiteY1047" fmla="*/ 638215 h 1056130"/>
              <a:gd name="connsiteX1048" fmla="*/ 798362 w 1056130"/>
              <a:gd name="connsiteY1048" fmla="*/ 638215 h 1056130"/>
              <a:gd name="connsiteX1049" fmla="*/ 801915 w 1056130"/>
              <a:gd name="connsiteY1049" fmla="*/ 638911 h 1056130"/>
              <a:gd name="connsiteX1050" fmla="*/ 808372 w 1056130"/>
              <a:gd name="connsiteY1050" fmla="*/ 641551 h 1056130"/>
              <a:gd name="connsiteX1051" fmla="*/ 752493 w 1056130"/>
              <a:gd name="connsiteY1051" fmla="*/ 641551 h 1056130"/>
              <a:gd name="connsiteX1052" fmla="*/ 752493 w 1056130"/>
              <a:gd name="connsiteY1052" fmla="*/ 642055 h 1056130"/>
              <a:gd name="connsiteX1053" fmla="*/ 749612 w 1056130"/>
              <a:gd name="connsiteY1053" fmla="*/ 642055 h 1056130"/>
              <a:gd name="connsiteX1054" fmla="*/ 704007 w 1056130"/>
              <a:gd name="connsiteY1054" fmla="*/ 642055 h 1056130"/>
              <a:gd name="connsiteX1055" fmla="*/ 697262 w 1056130"/>
              <a:gd name="connsiteY1055" fmla="*/ 639919 h 1056130"/>
              <a:gd name="connsiteX1056" fmla="*/ 695414 w 1056130"/>
              <a:gd name="connsiteY1056" fmla="*/ 638143 h 1056130"/>
              <a:gd name="connsiteX1057" fmla="*/ 697958 w 1056130"/>
              <a:gd name="connsiteY1057" fmla="*/ 638143 h 1056130"/>
              <a:gd name="connsiteX1058" fmla="*/ 742676 w 1056130"/>
              <a:gd name="connsiteY1058" fmla="*/ 638143 h 1056130"/>
              <a:gd name="connsiteX1059" fmla="*/ 748436 w 1056130"/>
              <a:gd name="connsiteY1059" fmla="*/ 639535 h 1056130"/>
              <a:gd name="connsiteX1060" fmla="*/ 752373 w 1056130"/>
              <a:gd name="connsiteY1060" fmla="*/ 641599 h 1056130"/>
              <a:gd name="connsiteX1061" fmla="*/ 696878 w 1056130"/>
              <a:gd name="connsiteY1061" fmla="*/ 641695 h 1056130"/>
              <a:gd name="connsiteX1062" fmla="*/ 693998 w 1056130"/>
              <a:gd name="connsiteY1062" fmla="*/ 642031 h 1056130"/>
              <a:gd name="connsiteX1063" fmla="*/ 647432 w 1056130"/>
              <a:gd name="connsiteY1063" fmla="*/ 642031 h 1056130"/>
              <a:gd name="connsiteX1064" fmla="*/ 640231 w 1056130"/>
              <a:gd name="connsiteY1064" fmla="*/ 638455 h 1056130"/>
              <a:gd name="connsiteX1065" fmla="*/ 641815 w 1056130"/>
              <a:gd name="connsiteY1065" fmla="*/ 638119 h 1056130"/>
              <a:gd name="connsiteX1066" fmla="*/ 689941 w 1056130"/>
              <a:gd name="connsiteY1066" fmla="*/ 638119 h 1056130"/>
              <a:gd name="connsiteX1067" fmla="*/ 693110 w 1056130"/>
              <a:gd name="connsiteY1067" fmla="*/ 639103 h 1056130"/>
              <a:gd name="connsiteX1068" fmla="*/ 696758 w 1056130"/>
              <a:gd name="connsiteY1068" fmla="*/ 641743 h 1056130"/>
              <a:gd name="connsiteX1069" fmla="*/ 646976 w 1056130"/>
              <a:gd name="connsiteY1069" fmla="*/ 643639 h 1056130"/>
              <a:gd name="connsiteX1070" fmla="*/ 697958 w 1056130"/>
              <a:gd name="connsiteY1070" fmla="*/ 643639 h 1056130"/>
              <a:gd name="connsiteX1071" fmla="*/ 701127 w 1056130"/>
              <a:gd name="connsiteY1071" fmla="*/ 644576 h 1056130"/>
              <a:gd name="connsiteX1072" fmla="*/ 706047 w 1056130"/>
              <a:gd name="connsiteY1072" fmla="*/ 647888 h 1056130"/>
              <a:gd name="connsiteX1073" fmla="*/ 705831 w 1056130"/>
              <a:gd name="connsiteY1073" fmla="*/ 648392 h 1056130"/>
              <a:gd name="connsiteX1074" fmla="*/ 703431 w 1056130"/>
              <a:gd name="connsiteY1074" fmla="*/ 648392 h 1056130"/>
              <a:gd name="connsiteX1075" fmla="*/ 652400 w 1056130"/>
              <a:gd name="connsiteY1075" fmla="*/ 648392 h 1056130"/>
              <a:gd name="connsiteX1076" fmla="*/ 647600 w 1056130"/>
              <a:gd name="connsiteY1076" fmla="*/ 646376 h 1056130"/>
              <a:gd name="connsiteX1077" fmla="*/ 645320 w 1056130"/>
              <a:gd name="connsiteY1077" fmla="*/ 644552 h 1056130"/>
              <a:gd name="connsiteX1078" fmla="*/ 646856 w 1056130"/>
              <a:gd name="connsiteY1078" fmla="*/ 643687 h 1056130"/>
              <a:gd name="connsiteX1079" fmla="*/ 703551 w 1056130"/>
              <a:gd name="connsiteY1079" fmla="*/ 644192 h 1056130"/>
              <a:gd name="connsiteX1080" fmla="*/ 705183 w 1056130"/>
              <a:gd name="connsiteY1080" fmla="*/ 643639 h 1056130"/>
              <a:gd name="connsiteX1081" fmla="*/ 754845 w 1056130"/>
              <a:gd name="connsiteY1081" fmla="*/ 643639 h 1056130"/>
              <a:gd name="connsiteX1082" fmla="*/ 758134 w 1056130"/>
              <a:gd name="connsiteY1082" fmla="*/ 644384 h 1056130"/>
              <a:gd name="connsiteX1083" fmla="*/ 765046 w 1056130"/>
              <a:gd name="connsiteY1083" fmla="*/ 647888 h 1056130"/>
              <a:gd name="connsiteX1084" fmla="*/ 765046 w 1056130"/>
              <a:gd name="connsiteY1084" fmla="*/ 648392 h 1056130"/>
              <a:gd name="connsiteX1085" fmla="*/ 762286 w 1056130"/>
              <a:gd name="connsiteY1085" fmla="*/ 648392 h 1056130"/>
              <a:gd name="connsiteX1086" fmla="*/ 712504 w 1056130"/>
              <a:gd name="connsiteY1086" fmla="*/ 648392 h 1056130"/>
              <a:gd name="connsiteX1087" fmla="*/ 707391 w 1056130"/>
              <a:gd name="connsiteY1087" fmla="*/ 646808 h 1056130"/>
              <a:gd name="connsiteX1088" fmla="*/ 703431 w 1056130"/>
              <a:gd name="connsiteY1088" fmla="*/ 644239 h 1056130"/>
              <a:gd name="connsiteX1089" fmla="*/ 714688 w 1056130"/>
              <a:gd name="connsiteY1089" fmla="*/ 649976 h 1056130"/>
              <a:gd name="connsiteX1090" fmla="*/ 767567 w 1056130"/>
              <a:gd name="connsiteY1090" fmla="*/ 649880 h 1056130"/>
              <a:gd name="connsiteX1091" fmla="*/ 770831 w 1056130"/>
              <a:gd name="connsiteY1091" fmla="*/ 650648 h 1056130"/>
              <a:gd name="connsiteX1092" fmla="*/ 779400 w 1056130"/>
              <a:gd name="connsiteY1092" fmla="*/ 654945 h 1056130"/>
              <a:gd name="connsiteX1093" fmla="*/ 776280 w 1056130"/>
              <a:gd name="connsiteY1093" fmla="*/ 655353 h 1056130"/>
              <a:gd name="connsiteX1094" fmla="*/ 722801 w 1056130"/>
              <a:gd name="connsiteY1094" fmla="*/ 655353 h 1056130"/>
              <a:gd name="connsiteX1095" fmla="*/ 718169 w 1056130"/>
              <a:gd name="connsiteY1095" fmla="*/ 653961 h 1056130"/>
              <a:gd name="connsiteX1096" fmla="*/ 712960 w 1056130"/>
              <a:gd name="connsiteY1096" fmla="*/ 650432 h 1056130"/>
              <a:gd name="connsiteX1097" fmla="*/ 714568 w 1056130"/>
              <a:gd name="connsiteY1097" fmla="*/ 650024 h 1056130"/>
              <a:gd name="connsiteX1098" fmla="*/ 726690 w 1056130"/>
              <a:gd name="connsiteY1098" fmla="*/ 656985 h 1056130"/>
              <a:gd name="connsiteX1099" fmla="*/ 779088 w 1056130"/>
              <a:gd name="connsiteY1099" fmla="*/ 656985 h 1056130"/>
              <a:gd name="connsiteX1100" fmla="*/ 787585 w 1056130"/>
              <a:gd name="connsiteY1100" fmla="*/ 659049 h 1056130"/>
              <a:gd name="connsiteX1101" fmla="*/ 794666 w 1056130"/>
              <a:gd name="connsiteY1101" fmla="*/ 663106 h 1056130"/>
              <a:gd name="connsiteX1102" fmla="*/ 792722 w 1056130"/>
              <a:gd name="connsiteY1102" fmla="*/ 663106 h 1056130"/>
              <a:gd name="connsiteX1103" fmla="*/ 734011 w 1056130"/>
              <a:gd name="connsiteY1103" fmla="*/ 663106 h 1056130"/>
              <a:gd name="connsiteX1104" fmla="*/ 730338 w 1056130"/>
              <a:gd name="connsiteY1104" fmla="*/ 662002 h 1056130"/>
              <a:gd name="connsiteX1105" fmla="*/ 723305 w 1056130"/>
              <a:gd name="connsiteY1105" fmla="*/ 657201 h 1056130"/>
              <a:gd name="connsiteX1106" fmla="*/ 726498 w 1056130"/>
              <a:gd name="connsiteY1106" fmla="*/ 657081 h 1056130"/>
              <a:gd name="connsiteX1107" fmla="*/ 737587 w 1056130"/>
              <a:gd name="connsiteY1107" fmla="*/ 664714 h 1056130"/>
              <a:gd name="connsiteX1108" fmla="*/ 796778 w 1056130"/>
              <a:gd name="connsiteY1108" fmla="*/ 664714 h 1056130"/>
              <a:gd name="connsiteX1109" fmla="*/ 800811 w 1056130"/>
              <a:gd name="connsiteY1109" fmla="*/ 665626 h 1056130"/>
              <a:gd name="connsiteX1110" fmla="*/ 812284 w 1056130"/>
              <a:gd name="connsiteY1110" fmla="*/ 671411 h 1056130"/>
              <a:gd name="connsiteX1111" fmla="*/ 810628 w 1056130"/>
              <a:gd name="connsiteY1111" fmla="*/ 672011 h 1056130"/>
              <a:gd name="connsiteX1112" fmla="*/ 746996 w 1056130"/>
              <a:gd name="connsiteY1112" fmla="*/ 672011 h 1056130"/>
              <a:gd name="connsiteX1113" fmla="*/ 743348 w 1056130"/>
              <a:gd name="connsiteY1113" fmla="*/ 670907 h 1056130"/>
              <a:gd name="connsiteX1114" fmla="*/ 736603 w 1056130"/>
              <a:gd name="connsiteY1114" fmla="*/ 666346 h 1056130"/>
              <a:gd name="connsiteX1115" fmla="*/ 735043 w 1056130"/>
              <a:gd name="connsiteY1115" fmla="*/ 664714 h 1056130"/>
              <a:gd name="connsiteX1116" fmla="*/ 817229 w 1056130"/>
              <a:gd name="connsiteY1116" fmla="*/ 672059 h 1056130"/>
              <a:gd name="connsiteX1117" fmla="*/ 803499 w 1056130"/>
              <a:gd name="connsiteY1117" fmla="*/ 665170 h 1056130"/>
              <a:gd name="connsiteX1118" fmla="*/ 805203 w 1056130"/>
              <a:gd name="connsiteY1118" fmla="*/ 664714 h 1056130"/>
              <a:gd name="connsiteX1119" fmla="*/ 864371 w 1056130"/>
              <a:gd name="connsiteY1119" fmla="*/ 664714 h 1056130"/>
              <a:gd name="connsiteX1120" fmla="*/ 868187 w 1056130"/>
              <a:gd name="connsiteY1120" fmla="*/ 665434 h 1056130"/>
              <a:gd name="connsiteX1121" fmla="*/ 883525 w 1056130"/>
              <a:gd name="connsiteY1121" fmla="*/ 671531 h 1056130"/>
              <a:gd name="connsiteX1122" fmla="*/ 884197 w 1056130"/>
              <a:gd name="connsiteY1122" fmla="*/ 671819 h 1056130"/>
              <a:gd name="connsiteX1123" fmla="*/ 883957 w 1056130"/>
              <a:gd name="connsiteY1123" fmla="*/ 672395 h 1056130"/>
              <a:gd name="connsiteX1124" fmla="*/ 882133 w 1056130"/>
              <a:gd name="connsiteY1124" fmla="*/ 672539 h 1056130"/>
              <a:gd name="connsiteX1125" fmla="*/ 819725 w 1056130"/>
              <a:gd name="connsiteY1125" fmla="*/ 672539 h 1056130"/>
              <a:gd name="connsiteX1126" fmla="*/ 817037 w 1056130"/>
              <a:gd name="connsiteY1126" fmla="*/ 672107 h 1056130"/>
              <a:gd name="connsiteX1127" fmla="*/ 858586 w 1056130"/>
              <a:gd name="connsiteY1127" fmla="*/ 663130 h 1056130"/>
              <a:gd name="connsiteX1128" fmla="*/ 801699 w 1056130"/>
              <a:gd name="connsiteY1128" fmla="*/ 663130 h 1056130"/>
              <a:gd name="connsiteX1129" fmla="*/ 797186 w 1056130"/>
              <a:gd name="connsiteY1129" fmla="*/ 662026 h 1056130"/>
              <a:gd name="connsiteX1130" fmla="*/ 787993 w 1056130"/>
              <a:gd name="connsiteY1130" fmla="*/ 657417 h 1056130"/>
              <a:gd name="connsiteX1131" fmla="*/ 790778 w 1056130"/>
              <a:gd name="connsiteY1131" fmla="*/ 656961 h 1056130"/>
              <a:gd name="connsiteX1132" fmla="*/ 844760 w 1056130"/>
              <a:gd name="connsiteY1132" fmla="*/ 656961 h 1056130"/>
              <a:gd name="connsiteX1133" fmla="*/ 849369 w 1056130"/>
              <a:gd name="connsiteY1133" fmla="*/ 657849 h 1056130"/>
              <a:gd name="connsiteX1134" fmla="*/ 859618 w 1056130"/>
              <a:gd name="connsiteY1134" fmla="*/ 661978 h 1056130"/>
              <a:gd name="connsiteX1135" fmla="*/ 861346 w 1056130"/>
              <a:gd name="connsiteY1135" fmla="*/ 663130 h 1056130"/>
              <a:gd name="connsiteX1136" fmla="*/ 845168 w 1056130"/>
              <a:gd name="connsiteY1136" fmla="*/ 654489 h 1056130"/>
              <a:gd name="connsiteX1137" fmla="*/ 836647 w 1056130"/>
              <a:gd name="connsiteY1137" fmla="*/ 651032 h 1056130"/>
              <a:gd name="connsiteX1138" fmla="*/ 835231 w 1056130"/>
              <a:gd name="connsiteY1138" fmla="*/ 649952 h 1056130"/>
              <a:gd name="connsiteX1139" fmla="*/ 887582 w 1056130"/>
              <a:gd name="connsiteY1139" fmla="*/ 649952 h 1056130"/>
              <a:gd name="connsiteX1140" fmla="*/ 890702 w 1056130"/>
              <a:gd name="connsiteY1140" fmla="*/ 650336 h 1056130"/>
              <a:gd name="connsiteX1141" fmla="*/ 903424 w 1056130"/>
              <a:gd name="connsiteY1141" fmla="*/ 654585 h 1056130"/>
              <a:gd name="connsiteX1142" fmla="*/ 904192 w 1056130"/>
              <a:gd name="connsiteY1142" fmla="*/ 655401 h 1056130"/>
              <a:gd name="connsiteX1143" fmla="*/ 902223 w 1056130"/>
              <a:gd name="connsiteY1143" fmla="*/ 655401 h 1056130"/>
              <a:gd name="connsiteX1144" fmla="*/ 849777 w 1056130"/>
              <a:gd name="connsiteY1144" fmla="*/ 655401 h 1056130"/>
              <a:gd name="connsiteX1145" fmla="*/ 844976 w 1056130"/>
              <a:gd name="connsiteY1145" fmla="*/ 654537 h 1056130"/>
              <a:gd name="connsiteX1146" fmla="*/ 880933 w 1056130"/>
              <a:gd name="connsiteY1146" fmla="*/ 648368 h 1056130"/>
              <a:gd name="connsiteX1147" fmla="*/ 832063 w 1056130"/>
              <a:gd name="connsiteY1147" fmla="*/ 648368 h 1056130"/>
              <a:gd name="connsiteX1148" fmla="*/ 827718 w 1056130"/>
              <a:gd name="connsiteY1148" fmla="*/ 647528 h 1056130"/>
              <a:gd name="connsiteX1149" fmla="*/ 819341 w 1056130"/>
              <a:gd name="connsiteY1149" fmla="*/ 643591 h 1056130"/>
              <a:gd name="connsiteX1150" fmla="*/ 868379 w 1056130"/>
              <a:gd name="connsiteY1150" fmla="*/ 643591 h 1056130"/>
              <a:gd name="connsiteX1151" fmla="*/ 872748 w 1056130"/>
              <a:gd name="connsiteY1151" fmla="*/ 644312 h 1056130"/>
              <a:gd name="connsiteX1152" fmla="*/ 883621 w 1056130"/>
              <a:gd name="connsiteY1152" fmla="*/ 647960 h 1056130"/>
              <a:gd name="connsiteX1153" fmla="*/ 880741 w 1056130"/>
              <a:gd name="connsiteY1153" fmla="*/ 648416 h 1056130"/>
              <a:gd name="connsiteX1154" fmla="*/ 868403 w 1056130"/>
              <a:gd name="connsiteY1154" fmla="*/ 641167 h 1056130"/>
              <a:gd name="connsiteX1155" fmla="*/ 861202 w 1056130"/>
              <a:gd name="connsiteY1155" fmla="*/ 638215 h 1056130"/>
              <a:gd name="connsiteX1156" fmla="*/ 863963 w 1056130"/>
              <a:gd name="connsiteY1156" fmla="*/ 638215 h 1056130"/>
              <a:gd name="connsiteX1157" fmla="*/ 905800 w 1056130"/>
              <a:gd name="connsiteY1157" fmla="*/ 638215 h 1056130"/>
              <a:gd name="connsiteX1158" fmla="*/ 911753 w 1056130"/>
              <a:gd name="connsiteY1158" fmla="*/ 639055 h 1056130"/>
              <a:gd name="connsiteX1159" fmla="*/ 920490 w 1056130"/>
              <a:gd name="connsiteY1159" fmla="*/ 641623 h 1056130"/>
              <a:gd name="connsiteX1160" fmla="*/ 920490 w 1056130"/>
              <a:gd name="connsiteY1160" fmla="*/ 642103 h 1056130"/>
              <a:gd name="connsiteX1161" fmla="*/ 873876 w 1056130"/>
              <a:gd name="connsiteY1161" fmla="*/ 642103 h 1056130"/>
              <a:gd name="connsiteX1162" fmla="*/ 868211 w 1056130"/>
              <a:gd name="connsiteY1162" fmla="*/ 641191 h 1056130"/>
              <a:gd name="connsiteX1163" fmla="*/ 899583 w 1056130"/>
              <a:gd name="connsiteY1163" fmla="*/ 636655 h 1056130"/>
              <a:gd name="connsiteX1164" fmla="*/ 856378 w 1056130"/>
              <a:gd name="connsiteY1164" fmla="*/ 636655 h 1056130"/>
              <a:gd name="connsiteX1165" fmla="*/ 849033 w 1056130"/>
              <a:gd name="connsiteY1165" fmla="*/ 634830 h 1056130"/>
              <a:gd name="connsiteX1166" fmla="*/ 845048 w 1056130"/>
              <a:gd name="connsiteY1166" fmla="*/ 633510 h 1056130"/>
              <a:gd name="connsiteX1167" fmla="*/ 844376 w 1056130"/>
              <a:gd name="connsiteY1167" fmla="*/ 633246 h 1056130"/>
              <a:gd name="connsiteX1168" fmla="*/ 844398 w 1056130"/>
              <a:gd name="connsiteY1168" fmla="*/ 632737 h 1056130"/>
              <a:gd name="connsiteX1169" fmla="*/ 844592 w 1056130"/>
              <a:gd name="connsiteY1169" fmla="*/ 632646 h 1056130"/>
              <a:gd name="connsiteX1170" fmla="*/ 846416 w 1056130"/>
              <a:gd name="connsiteY1170" fmla="*/ 632502 h 1056130"/>
              <a:gd name="connsiteX1171" fmla="*/ 888302 w 1056130"/>
              <a:gd name="connsiteY1171" fmla="*/ 632502 h 1056130"/>
              <a:gd name="connsiteX1172" fmla="*/ 890702 w 1056130"/>
              <a:gd name="connsiteY1172" fmla="*/ 632982 h 1056130"/>
              <a:gd name="connsiteX1173" fmla="*/ 892766 w 1056130"/>
              <a:gd name="connsiteY1173" fmla="*/ 633582 h 1056130"/>
              <a:gd name="connsiteX1174" fmla="*/ 894398 w 1056130"/>
              <a:gd name="connsiteY1174" fmla="*/ 634038 h 1056130"/>
              <a:gd name="connsiteX1175" fmla="*/ 896463 w 1056130"/>
              <a:gd name="connsiteY1175" fmla="*/ 634614 h 1056130"/>
              <a:gd name="connsiteX1176" fmla="*/ 898071 w 1056130"/>
              <a:gd name="connsiteY1176" fmla="*/ 635094 h 1056130"/>
              <a:gd name="connsiteX1177" fmla="*/ 900135 w 1056130"/>
              <a:gd name="connsiteY1177" fmla="*/ 635670 h 1056130"/>
              <a:gd name="connsiteX1178" fmla="*/ 901671 w 1056130"/>
              <a:gd name="connsiteY1178" fmla="*/ 636175 h 1056130"/>
              <a:gd name="connsiteX1179" fmla="*/ 901671 w 1056130"/>
              <a:gd name="connsiteY1179" fmla="*/ 636175 h 1056130"/>
              <a:gd name="connsiteX1180" fmla="*/ 899583 w 1056130"/>
              <a:gd name="connsiteY1180" fmla="*/ 636655 h 1056130"/>
              <a:gd name="connsiteX1181" fmla="*/ 847857 w 1056130"/>
              <a:gd name="connsiteY1181" fmla="*/ 636655 h 1056130"/>
              <a:gd name="connsiteX1182" fmla="*/ 845456 w 1056130"/>
              <a:gd name="connsiteY1182" fmla="*/ 636655 h 1056130"/>
              <a:gd name="connsiteX1183" fmla="*/ 803355 w 1056130"/>
              <a:gd name="connsiteY1183" fmla="*/ 636655 h 1056130"/>
              <a:gd name="connsiteX1184" fmla="*/ 797762 w 1056130"/>
              <a:gd name="connsiteY1184" fmla="*/ 635598 h 1056130"/>
              <a:gd name="connsiteX1185" fmla="*/ 792482 w 1056130"/>
              <a:gd name="connsiteY1185" fmla="*/ 633486 h 1056130"/>
              <a:gd name="connsiteX1186" fmla="*/ 792290 w 1056130"/>
              <a:gd name="connsiteY1186" fmla="*/ 632718 h 1056130"/>
              <a:gd name="connsiteX1187" fmla="*/ 794690 w 1056130"/>
              <a:gd name="connsiteY1187" fmla="*/ 632502 h 1056130"/>
              <a:gd name="connsiteX1188" fmla="*/ 836503 w 1056130"/>
              <a:gd name="connsiteY1188" fmla="*/ 632502 h 1056130"/>
              <a:gd name="connsiteX1189" fmla="*/ 839264 w 1056130"/>
              <a:gd name="connsiteY1189" fmla="*/ 633030 h 1056130"/>
              <a:gd name="connsiteX1190" fmla="*/ 847833 w 1056130"/>
              <a:gd name="connsiteY1190" fmla="*/ 636655 h 1056130"/>
              <a:gd name="connsiteX1191" fmla="*/ 794786 w 1056130"/>
              <a:gd name="connsiteY1191" fmla="*/ 636247 h 1056130"/>
              <a:gd name="connsiteX1192" fmla="*/ 794786 w 1056130"/>
              <a:gd name="connsiteY1192" fmla="*/ 636655 h 1056130"/>
              <a:gd name="connsiteX1193" fmla="*/ 792386 w 1056130"/>
              <a:gd name="connsiteY1193" fmla="*/ 636655 h 1056130"/>
              <a:gd name="connsiteX1194" fmla="*/ 749997 w 1056130"/>
              <a:gd name="connsiteY1194" fmla="*/ 636655 h 1056130"/>
              <a:gd name="connsiteX1195" fmla="*/ 743228 w 1056130"/>
              <a:gd name="connsiteY1195" fmla="*/ 635046 h 1056130"/>
              <a:gd name="connsiteX1196" fmla="*/ 739939 w 1056130"/>
              <a:gd name="connsiteY1196" fmla="*/ 633462 h 1056130"/>
              <a:gd name="connsiteX1197" fmla="*/ 739747 w 1056130"/>
              <a:gd name="connsiteY1197" fmla="*/ 632670 h 1056130"/>
              <a:gd name="connsiteX1198" fmla="*/ 742148 w 1056130"/>
              <a:gd name="connsiteY1198" fmla="*/ 632478 h 1056130"/>
              <a:gd name="connsiteX1199" fmla="*/ 784753 w 1056130"/>
              <a:gd name="connsiteY1199" fmla="*/ 632478 h 1056130"/>
              <a:gd name="connsiteX1200" fmla="*/ 787681 w 1056130"/>
              <a:gd name="connsiteY1200" fmla="*/ 633126 h 1056130"/>
              <a:gd name="connsiteX1201" fmla="*/ 741451 w 1056130"/>
              <a:gd name="connsiteY1201" fmla="*/ 636079 h 1056130"/>
              <a:gd name="connsiteX1202" fmla="*/ 741307 w 1056130"/>
              <a:gd name="connsiteY1202" fmla="*/ 636655 h 1056130"/>
              <a:gd name="connsiteX1203" fmla="*/ 738523 w 1056130"/>
              <a:gd name="connsiteY1203" fmla="*/ 636655 h 1056130"/>
              <a:gd name="connsiteX1204" fmla="*/ 696398 w 1056130"/>
              <a:gd name="connsiteY1204" fmla="*/ 636655 h 1056130"/>
              <a:gd name="connsiteX1205" fmla="*/ 687421 w 1056130"/>
              <a:gd name="connsiteY1205" fmla="*/ 633222 h 1056130"/>
              <a:gd name="connsiteX1206" fmla="*/ 689989 w 1056130"/>
              <a:gd name="connsiteY1206" fmla="*/ 632958 h 1056130"/>
              <a:gd name="connsiteX1207" fmla="*/ 733194 w 1056130"/>
              <a:gd name="connsiteY1207" fmla="*/ 632958 h 1056130"/>
              <a:gd name="connsiteX1208" fmla="*/ 741427 w 1056130"/>
              <a:gd name="connsiteY1208" fmla="*/ 636079 h 1056130"/>
              <a:gd name="connsiteX1209" fmla="*/ 688261 w 1056130"/>
              <a:gd name="connsiteY1209" fmla="*/ 636079 h 1056130"/>
              <a:gd name="connsiteX1210" fmla="*/ 686893 w 1056130"/>
              <a:gd name="connsiteY1210" fmla="*/ 636559 h 1056130"/>
              <a:gd name="connsiteX1211" fmla="*/ 639775 w 1056130"/>
              <a:gd name="connsiteY1211" fmla="*/ 636559 h 1056130"/>
              <a:gd name="connsiteX1212" fmla="*/ 636775 w 1056130"/>
              <a:gd name="connsiteY1212" fmla="*/ 635358 h 1056130"/>
              <a:gd name="connsiteX1213" fmla="*/ 634374 w 1056130"/>
              <a:gd name="connsiteY1213" fmla="*/ 633390 h 1056130"/>
              <a:gd name="connsiteX1214" fmla="*/ 637687 w 1056130"/>
              <a:gd name="connsiteY1214" fmla="*/ 632934 h 1056130"/>
              <a:gd name="connsiteX1215" fmla="*/ 679812 w 1056130"/>
              <a:gd name="connsiteY1215" fmla="*/ 632934 h 1056130"/>
              <a:gd name="connsiteX1216" fmla="*/ 688357 w 1056130"/>
              <a:gd name="connsiteY1216" fmla="*/ 636151 h 1056130"/>
              <a:gd name="connsiteX1217" fmla="*/ 640879 w 1056130"/>
              <a:gd name="connsiteY1217" fmla="*/ 642031 h 1056130"/>
              <a:gd name="connsiteX1218" fmla="*/ 589753 w 1056130"/>
              <a:gd name="connsiteY1218" fmla="*/ 642031 h 1056130"/>
              <a:gd name="connsiteX1219" fmla="*/ 584952 w 1056130"/>
              <a:gd name="connsiteY1219" fmla="*/ 638335 h 1056130"/>
              <a:gd name="connsiteX1220" fmla="*/ 587809 w 1056130"/>
              <a:gd name="connsiteY1220" fmla="*/ 638167 h 1056130"/>
              <a:gd name="connsiteX1221" fmla="*/ 633822 w 1056130"/>
              <a:gd name="connsiteY1221" fmla="*/ 638167 h 1056130"/>
              <a:gd name="connsiteX1222" fmla="*/ 640855 w 1056130"/>
              <a:gd name="connsiteY1222" fmla="*/ 642103 h 1056130"/>
              <a:gd name="connsiteX1223" fmla="*/ 590233 w 1056130"/>
              <a:gd name="connsiteY1223" fmla="*/ 643615 h 1056130"/>
              <a:gd name="connsiteX1224" fmla="*/ 640015 w 1056130"/>
              <a:gd name="connsiteY1224" fmla="*/ 643615 h 1056130"/>
              <a:gd name="connsiteX1225" fmla="*/ 644576 w 1056130"/>
              <a:gd name="connsiteY1225" fmla="*/ 645536 h 1056130"/>
              <a:gd name="connsiteX1226" fmla="*/ 647312 w 1056130"/>
              <a:gd name="connsiteY1226" fmla="*/ 648392 h 1056130"/>
              <a:gd name="connsiteX1227" fmla="*/ 593689 w 1056130"/>
              <a:gd name="connsiteY1227" fmla="*/ 648392 h 1056130"/>
              <a:gd name="connsiteX1228" fmla="*/ 587689 w 1056130"/>
              <a:gd name="connsiteY1228" fmla="*/ 643807 h 1056130"/>
              <a:gd name="connsiteX1229" fmla="*/ 590209 w 1056130"/>
              <a:gd name="connsiteY1229" fmla="*/ 643687 h 1056130"/>
              <a:gd name="connsiteX1230" fmla="*/ 590929 w 1056130"/>
              <a:gd name="connsiteY1230" fmla="*/ 650120 h 1056130"/>
              <a:gd name="connsiteX1231" fmla="*/ 592873 w 1056130"/>
              <a:gd name="connsiteY1231" fmla="*/ 649928 h 1056130"/>
              <a:gd name="connsiteX1232" fmla="*/ 646808 w 1056130"/>
              <a:gd name="connsiteY1232" fmla="*/ 649928 h 1056130"/>
              <a:gd name="connsiteX1233" fmla="*/ 650480 w 1056130"/>
              <a:gd name="connsiteY1233" fmla="*/ 651416 h 1056130"/>
              <a:gd name="connsiteX1234" fmla="*/ 653865 w 1056130"/>
              <a:gd name="connsiteY1234" fmla="*/ 655017 h 1056130"/>
              <a:gd name="connsiteX1235" fmla="*/ 651152 w 1056130"/>
              <a:gd name="connsiteY1235" fmla="*/ 655377 h 1056130"/>
              <a:gd name="connsiteX1236" fmla="*/ 595946 w 1056130"/>
              <a:gd name="connsiteY1236" fmla="*/ 655377 h 1056130"/>
              <a:gd name="connsiteX1237" fmla="*/ 592033 w 1056130"/>
              <a:gd name="connsiteY1237" fmla="*/ 652977 h 1056130"/>
              <a:gd name="connsiteX1238" fmla="*/ 590905 w 1056130"/>
              <a:gd name="connsiteY1238" fmla="*/ 650192 h 1056130"/>
              <a:gd name="connsiteX1239" fmla="*/ 651704 w 1056130"/>
              <a:gd name="connsiteY1239" fmla="*/ 650408 h 1056130"/>
              <a:gd name="connsiteX1240" fmla="*/ 652040 w 1056130"/>
              <a:gd name="connsiteY1240" fmla="*/ 649928 h 1056130"/>
              <a:gd name="connsiteX1241" fmla="*/ 675731 w 1056130"/>
              <a:gd name="connsiteY1241" fmla="*/ 649928 h 1056130"/>
              <a:gd name="connsiteX1242" fmla="*/ 707079 w 1056130"/>
              <a:gd name="connsiteY1242" fmla="*/ 649928 h 1056130"/>
              <a:gd name="connsiteX1243" fmla="*/ 710968 w 1056130"/>
              <a:gd name="connsiteY1243" fmla="*/ 651128 h 1056130"/>
              <a:gd name="connsiteX1244" fmla="*/ 716368 w 1056130"/>
              <a:gd name="connsiteY1244" fmla="*/ 654825 h 1056130"/>
              <a:gd name="connsiteX1245" fmla="*/ 714688 w 1056130"/>
              <a:gd name="connsiteY1245" fmla="*/ 655377 h 1056130"/>
              <a:gd name="connsiteX1246" fmla="*/ 658593 w 1056130"/>
              <a:gd name="connsiteY1246" fmla="*/ 655377 h 1056130"/>
              <a:gd name="connsiteX1247" fmla="*/ 655353 w 1056130"/>
              <a:gd name="connsiteY1247" fmla="*/ 654057 h 1056130"/>
              <a:gd name="connsiteX1248" fmla="*/ 651680 w 1056130"/>
              <a:gd name="connsiteY1248" fmla="*/ 650480 h 1056130"/>
              <a:gd name="connsiteX1249" fmla="*/ 660898 w 1056130"/>
              <a:gd name="connsiteY1249" fmla="*/ 656961 h 1056130"/>
              <a:gd name="connsiteX1250" fmla="*/ 717809 w 1056130"/>
              <a:gd name="connsiteY1250" fmla="*/ 656961 h 1056130"/>
              <a:gd name="connsiteX1251" fmla="*/ 721241 w 1056130"/>
              <a:gd name="connsiteY1251" fmla="*/ 658017 h 1056130"/>
              <a:gd name="connsiteX1252" fmla="*/ 728226 w 1056130"/>
              <a:gd name="connsiteY1252" fmla="*/ 662818 h 1056130"/>
              <a:gd name="connsiteX1253" fmla="*/ 726066 w 1056130"/>
              <a:gd name="connsiteY1253" fmla="*/ 663202 h 1056130"/>
              <a:gd name="connsiteX1254" fmla="*/ 666514 w 1056130"/>
              <a:gd name="connsiteY1254" fmla="*/ 663202 h 1056130"/>
              <a:gd name="connsiteX1255" fmla="*/ 662866 w 1056130"/>
              <a:gd name="connsiteY1255" fmla="*/ 661666 h 1056130"/>
              <a:gd name="connsiteX1256" fmla="*/ 658833 w 1056130"/>
              <a:gd name="connsiteY1256" fmla="*/ 657585 h 1056130"/>
              <a:gd name="connsiteX1257" fmla="*/ 660874 w 1056130"/>
              <a:gd name="connsiteY1257" fmla="*/ 657081 h 1056130"/>
              <a:gd name="connsiteX1258" fmla="*/ 668915 w 1056130"/>
              <a:gd name="connsiteY1258" fmla="*/ 664690 h 1056130"/>
              <a:gd name="connsiteX1259" fmla="*/ 728922 w 1056130"/>
              <a:gd name="connsiteY1259" fmla="*/ 664690 h 1056130"/>
              <a:gd name="connsiteX1260" fmla="*/ 733074 w 1056130"/>
              <a:gd name="connsiteY1260" fmla="*/ 665938 h 1056130"/>
              <a:gd name="connsiteX1261" fmla="*/ 741379 w 1056130"/>
              <a:gd name="connsiteY1261" fmla="*/ 671531 h 1056130"/>
              <a:gd name="connsiteX1262" fmla="*/ 739387 w 1056130"/>
              <a:gd name="connsiteY1262" fmla="*/ 672011 h 1056130"/>
              <a:gd name="connsiteX1263" fmla="*/ 675419 w 1056130"/>
              <a:gd name="connsiteY1263" fmla="*/ 672011 h 1056130"/>
              <a:gd name="connsiteX1264" fmla="*/ 671723 w 1056130"/>
              <a:gd name="connsiteY1264" fmla="*/ 670523 h 1056130"/>
              <a:gd name="connsiteX1265" fmla="*/ 665962 w 1056130"/>
              <a:gd name="connsiteY1265" fmla="*/ 664714 h 1056130"/>
              <a:gd name="connsiteX1266" fmla="*/ 677388 w 1056130"/>
              <a:gd name="connsiteY1266" fmla="*/ 673571 h 1056130"/>
              <a:gd name="connsiteX1267" fmla="*/ 742460 w 1056130"/>
              <a:gd name="connsiteY1267" fmla="*/ 673571 h 1056130"/>
              <a:gd name="connsiteX1268" fmla="*/ 746348 w 1056130"/>
              <a:gd name="connsiteY1268" fmla="*/ 674771 h 1056130"/>
              <a:gd name="connsiteX1269" fmla="*/ 756381 w 1056130"/>
              <a:gd name="connsiteY1269" fmla="*/ 681564 h 1056130"/>
              <a:gd name="connsiteX1270" fmla="*/ 756381 w 1056130"/>
              <a:gd name="connsiteY1270" fmla="*/ 682116 h 1056130"/>
              <a:gd name="connsiteX1271" fmla="*/ 753861 w 1056130"/>
              <a:gd name="connsiteY1271" fmla="*/ 682116 h 1056130"/>
              <a:gd name="connsiteX1272" fmla="*/ 685885 w 1056130"/>
              <a:gd name="connsiteY1272" fmla="*/ 682116 h 1056130"/>
              <a:gd name="connsiteX1273" fmla="*/ 681756 w 1056130"/>
              <a:gd name="connsiteY1273" fmla="*/ 680436 h 1056130"/>
              <a:gd name="connsiteX1274" fmla="*/ 675323 w 1056130"/>
              <a:gd name="connsiteY1274" fmla="*/ 674267 h 1056130"/>
              <a:gd name="connsiteX1275" fmla="*/ 677364 w 1056130"/>
              <a:gd name="connsiteY1275" fmla="*/ 673643 h 1056130"/>
              <a:gd name="connsiteX1276" fmla="*/ 684180 w 1056130"/>
              <a:gd name="connsiteY1276" fmla="*/ 685189 h 1056130"/>
              <a:gd name="connsiteX1277" fmla="*/ 692149 w 1056130"/>
              <a:gd name="connsiteY1277" fmla="*/ 693110 h 1056130"/>
              <a:gd name="connsiteX1278" fmla="*/ 691861 w 1056130"/>
              <a:gd name="connsiteY1278" fmla="*/ 693662 h 1056130"/>
              <a:gd name="connsiteX1279" fmla="*/ 689269 w 1056130"/>
              <a:gd name="connsiteY1279" fmla="*/ 693662 h 1056130"/>
              <a:gd name="connsiteX1280" fmla="*/ 615076 w 1056130"/>
              <a:gd name="connsiteY1280" fmla="*/ 693662 h 1056130"/>
              <a:gd name="connsiteX1281" fmla="*/ 611091 w 1056130"/>
              <a:gd name="connsiteY1281" fmla="*/ 691261 h 1056130"/>
              <a:gd name="connsiteX1282" fmla="*/ 607563 w 1056130"/>
              <a:gd name="connsiteY1282" fmla="*/ 684060 h 1056130"/>
              <a:gd name="connsiteX1283" fmla="*/ 609747 w 1056130"/>
              <a:gd name="connsiteY1283" fmla="*/ 683676 h 1056130"/>
              <a:gd name="connsiteX1284" fmla="*/ 680268 w 1056130"/>
              <a:gd name="connsiteY1284" fmla="*/ 683676 h 1056130"/>
              <a:gd name="connsiteX1285" fmla="*/ 684156 w 1056130"/>
              <a:gd name="connsiteY1285" fmla="*/ 685261 h 1056130"/>
              <a:gd name="connsiteX1286" fmla="*/ 613564 w 1056130"/>
              <a:gd name="connsiteY1286" fmla="*/ 695486 h 1056130"/>
              <a:gd name="connsiteX1287" fmla="*/ 615556 w 1056130"/>
              <a:gd name="connsiteY1287" fmla="*/ 695270 h 1056130"/>
              <a:gd name="connsiteX1288" fmla="*/ 691837 w 1056130"/>
              <a:gd name="connsiteY1288" fmla="*/ 695270 h 1056130"/>
              <a:gd name="connsiteX1289" fmla="*/ 695750 w 1056130"/>
              <a:gd name="connsiteY1289" fmla="*/ 696854 h 1056130"/>
              <a:gd name="connsiteX1290" fmla="*/ 705783 w 1056130"/>
              <a:gd name="connsiteY1290" fmla="*/ 706935 h 1056130"/>
              <a:gd name="connsiteX1291" fmla="*/ 703023 w 1056130"/>
              <a:gd name="connsiteY1291" fmla="*/ 707247 h 1056130"/>
              <a:gd name="connsiteX1292" fmla="*/ 621725 w 1056130"/>
              <a:gd name="connsiteY1292" fmla="*/ 707247 h 1056130"/>
              <a:gd name="connsiteX1293" fmla="*/ 617788 w 1056130"/>
              <a:gd name="connsiteY1293" fmla="*/ 704847 h 1056130"/>
              <a:gd name="connsiteX1294" fmla="*/ 614212 w 1056130"/>
              <a:gd name="connsiteY1294" fmla="*/ 697526 h 1056130"/>
              <a:gd name="connsiteX1295" fmla="*/ 613564 w 1056130"/>
              <a:gd name="connsiteY1295" fmla="*/ 695486 h 1056130"/>
              <a:gd name="connsiteX1296" fmla="*/ 622757 w 1056130"/>
              <a:gd name="connsiteY1296" fmla="*/ 708807 h 1056130"/>
              <a:gd name="connsiteX1297" fmla="*/ 705135 w 1056130"/>
              <a:gd name="connsiteY1297" fmla="*/ 708807 h 1056130"/>
              <a:gd name="connsiteX1298" fmla="*/ 709480 w 1056130"/>
              <a:gd name="connsiteY1298" fmla="*/ 710608 h 1056130"/>
              <a:gd name="connsiteX1299" fmla="*/ 721601 w 1056130"/>
              <a:gd name="connsiteY1299" fmla="*/ 723017 h 1056130"/>
              <a:gd name="connsiteX1300" fmla="*/ 719201 w 1056130"/>
              <a:gd name="connsiteY1300" fmla="*/ 723689 h 1056130"/>
              <a:gd name="connsiteX1301" fmla="*/ 629286 w 1056130"/>
              <a:gd name="connsiteY1301" fmla="*/ 723689 h 1056130"/>
              <a:gd name="connsiteX1302" fmla="*/ 626885 w 1056130"/>
              <a:gd name="connsiteY1302" fmla="*/ 723065 h 1056130"/>
              <a:gd name="connsiteX1303" fmla="*/ 620069 w 1056130"/>
              <a:gd name="connsiteY1303" fmla="*/ 709119 h 1056130"/>
              <a:gd name="connsiteX1304" fmla="*/ 622757 w 1056130"/>
              <a:gd name="connsiteY1304" fmla="*/ 708856 h 1056130"/>
              <a:gd name="connsiteX1305" fmla="*/ 710416 w 1056130"/>
              <a:gd name="connsiteY1305" fmla="*/ 709144 h 1056130"/>
              <a:gd name="connsiteX1306" fmla="*/ 712480 w 1056130"/>
              <a:gd name="connsiteY1306" fmla="*/ 708807 h 1056130"/>
              <a:gd name="connsiteX1307" fmla="*/ 795074 w 1056130"/>
              <a:gd name="connsiteY1307" fmla="*/ 708807 h 1056130"/>
              <a:gd name="connsiteX1308" fmla="*/ 798987 w 1056130"/>
              <a:gd name="connsiteY1308" fmla="*/ 709984 h 1056130"/>
              <a:gd name="connsiteX1309" fmla="*/ 817997 w 1056130"/>
              <a:gd name="connsiteY1309" fmla="*/ 722657 h 1056130"/>
              <a:gd name="connsiteX1310" fmla="*/ 817997 w 1056130"/>
              <a:gd name="connsiteY1310" fmla="*/ 723473 h 1056130"/>
              <a:gd name="connsiteX1311" fmla="*/ 815597 w 1056130"/>
              <a:gd name="connsiteY1311" fmla="*/ 723689 h 1056130"/>
              <a:gd name="connsiteX1312" fmla="*/ 727074 w 1056130"/>
              <a:gd name="connsiteY1312" fmla="*/ 723689 h 1056130"/>
              <a:gd name="connsiteX1313" fmla="*/ 724289 w 1056130"/>
              <a:gd name="connsiteY1313" fmla="*/ 723185 h 1056130"/>
              <a:gd name="connsiteX1314" fmla="*/ 819461 w 1056130"/>
              <a:gd name="connsiteY1314" fmla="*/ 721889 h 1056130"/>
              <a:gd name="connsiteX1315" fmla="*/ 802443 w 1056130"/>
              <a:gd name="connsiteY1315" fmla="*/ 710440 h 1056130"/>
              <a:gd name="connsiteX1316" fmla="*/ 800763 w 1056130"/>
              <a:gd name="connsiteY1316" fmla="*/ 709288 h 1056130"/>
              <a:gd name="connsiteX1317" fmla="*/ 802947 w 1056130"/>
              <a:gd name="connsiteY1317" fmla="*/ 708951 h 1056130"/>
              <a:gd name="connsiteX1318" fmla="*/ 884821 w 1056130"/>
              <a:gd name="connsiteY1318" fmla="*/ 708951 h 1056130"/>
              <a:gd name="connsiteX1319" fmla="*/ 888566 w 1056130"/>
              <a:gd name="connsiteY1319" fmla="*/ 709864 h 1056130"/>
              <a:gd name="connsiteX1320" fmla="*/ 911825 w 1056130"/>
              <a:gd name="connsiteY1320" fmla="*/ 721553 h 1056130"/>
              <a:gd name="connsiteX1321" fmla="*/ 914513 w 1056130"/>
              <a:gd name="connsiteY1321" fmla="*/ 722921 h 1056130"/>
              <a:gd name="connsiteX1322" fmla="*/ 911776 w 1056130"/>
              <a:gd name="connsiteY1322" fmla="*/ 723257 h 1056130"/>
              <a:gd name="connsiteX1323" fmla="*/ 824094 w 1056130"/>
              <a:gd name="connsiteY1323" fmla="*/ 723257 h 1056130"/>
              <a:gd name="connsiteX1324" fmla="*/ 819461 w 1056130"/>
              <a:gd name="connsiteY1324" fmla="*/ 721889 h 1056130"/>
              <a:gd name="connsiteX1325" fmla="*/ 880765 w 1056130"/>
              <a:gd name="connsiteY1325" fmla="*/ 707343 h 1056130"/>
              <a:gd name="connsiteX1326" fmla="*/ 799923 w 1056130"/>
              <a:gd name="connsiteY1326" fmla="*/ 707343 h 1056130"/>
              <a:gd name="connsiteX1327" fmla="*/ 796010 w 1056130"/>
              <a:gd name="connsiteY1327" fmla="*/ 706143 h 1056130"/>
              <a:gd name="connsiteX1328" fmla="*/ 780720 w 1056130"/>
              <a:gd name="connsiteY1328" fmla="*/ 695918 h 1056130"/>
              <a:gd name="connsiteX1329" fmla="*/ 780720 w 1056130"/>
              <a:gd name="connsiteY1329" fmla="*/ 695366 h 1056130"/>
              <a:gd name="connsiteX1330" fmla="*/ 857266 w 1056130"/>
              <a:gd name="connsiteY1330" fmla="*/ 695366 h 1056130"/>
              <a:gd name="connsiteX1331" fmla="*/ 861778 w 1056130"/>
              <a:gd name="connsiteY1331" fmla="*/ 696422 h 1056130"/>
              <a:gd name="connsiteX1332" fmla="*/ 880357 w 1056130"/>
              <a:gd name="connsiteY1332" fmla="*/ 705759 h 1056130"/>
              <a:gd name="connsiteX1333" fmla="*/ 882325 w 1056130"/>
              <a:gd name="connsiteY1333" fmla="*/ 707007 h 1056130"/>
              <a:gd name="connsiteX1334" fmla="*/ 880765 w 1056130"/>
              <a:gd name="connsiteY1334" fmla="*/ 707247 h 1056130"/>
              <a:gd name="connsiteX1335" fmla="*/ 859042 w 1056130"/>
              <a:gd name="connsiteY1335" fmla="*/ 693302 h 1056130"/>
              <a:gd name="connsiteX1336" fmla="*/ 842384 w 1056130"/>
              <a:gd name="connsiteY1336" fmla="*/ 684853 h 1056130"/>
              <a:gd name="connsiteX1337" fmla="*/ 841376 w 1056130"/>
              <a:gd name="connsiteY1337" fmla="*/ 683820 h 1056130"/>
              <a:gd name="connsiteX1338" fmla="*/ 912113 w 1056130"/>
              <a:gd name="connsiteY1338" fmla="*/ 683820 h 1056130"/>
              <a:gd name="connsiteX1339" fmla="*/ 914657 w 1056130"/>
              <a:gd name="connsiteY1339" fmla="*/ 684252 h 1056130"/>
              <a:gd name="connsiteX1340" fmla="*/ 936620 w 1056130"/>
              <a:gd name="connsiteY1340" fmla="*/ 693062 h 1056130"/>
              <a:gd name="connsiteX1341" fmla="*/ 937676 w 1056130"/>
              <a:gd name="connsiteY1341" fmla="*/ 693686 h 1056130"/>
              <a:gd name="connsiteX1342" fmla="*/ 935275 w 1056130"/>
              <a:gd name="connsiteY1342" fmla="*/ 693830 h 1056130"/>
              <a:gd name="connsiteX1343" fmla="*/ 862066 w 1056130"/>
              <a:gd name="connsiteY1343" fmla="*/ 693830 h 1056130"/>
              <a:gd name="connsiteX1344" fmla="*/ 859042 w 1056130"/>
              <a:gd name="connsiteY1344" fmla="*/ 693206 h 1056130"/>
              <a:gd name="connsiteX1345" fmla="*/ 906616 w 1056130"/>
              <a:gd name="connsiteY1345" fmla="*/ 682236 h 1056130"/>
              <a:gd name="connsiteX1346" fmla="*/ 838976 w 1056130"/>
              <a:gd name="connsiteY1346" fmla="*/ 682236 h 1056130"/>
              <a:gd name="connsiteX1347" fmla="*/ 835447 w 1056130"/>
              <a:gd name="connsiteY1347" fmla="*/ 681420 h 1056130"/>
              <a:gd name="connsiteX1348" fmla="*/ 820853 w 1056130"/>
              <a:gd name="connsiteY1348" fmla="*/ 674219 h 1056130"/>
              <a:gd name="connsiteX1349" fmla="*/ 820733 w 1056130"/>
              <a:gd name="connsiteY1349" fmla="*/ 673427 h 1056130"/>
              <a:gd name="connsiteX1350" fmla="*/ 823134 w 1056130"/>
              <a:gd name="connsiteY1350" fmla="*/ 673211 h 1056130"/>
              <a:gd name="connsiteX1351" fmla="*/ 885805 w 1056130"/>
              <a:gd name="connsiteY1351" fmla="*/ 673211 h 1056130"/>
              <a:gd name="connsiteX1352" fmla="*/ 888758 w 1056130"/>
              <a:gd name="connsiteY1352" fmla="*/ 673835 h 1056130"/>
              <a:gd name="connsiteX1353" fmla="*/ 906760 w 1056130"/>
              <a:gd name="connsiteY1353" fmla="*/ 681036 h 1056130"/>
              <a:gd name="connsiteX1354" fmla="*/ 908680 w 1056130"/>
              <a:gd name="connsiteY1354" fmla="*/ 681828 h 1056130"/>
              <a:gd name="connsiteX1355" fmla="*/ 906616 w 1056130"/>
              <a:gd name="connsiteY1355" fmla="*/ 682140 h 1056130"/>
              <a:gd name="connsiteX1356" fmla="*/ 888686 w 1056130"/>
              <a:gd name="connsiteY1356" fmla="*/ 672179 h 1056130"/>
              <a:gd name="connsiteX1357" fmla="*/ 884413 w 1056130"/>
              <a:gd name="connsiteY1357" fmla="*/ 670667 h 1056130"/>
              <a:gd name="connsiteX1358" fmla="*/ 873108 w 1056130"/>
              <a:gd name="connsiteY1358" fmla="*/ 665866 h 1056130"/>
              <a:gd name="connsiteX1359" fmla="*/ 871812 w 1056130"/>
              <a:gd name="connsiteY1359" fmla="*/ 664858 h 1056130"/>
              <a:gd name="connsiteX1360" fmla="*/ 931819 w 1056130"/>
              <a:gd name="connsiteY1360" fmla="*/ 664858 h 1056130"/>
              <a:gd name="connsiteX1361" fmla="*/ 935659 w 1056130"/>
              <a:gd name="connsiteY1361" fmla="*/ 665530 h 1056130"/>
              <a:gd name="connsiteX1362" fmla="*/ 954382 w 1056130"/>
              <a:gd name="connsiteY1362" fmla="*/ 671699 h 1056130"/>
              <a:gd name="connsiteX1363" fmla="*/ 955102 w 1056130"/>
              <a:gd name="connsiteY1363" fmla="*/ 671915 h 1056130"/>
              <a:gd name="connsiteX1364" fmla="*/ 955159 w 1056130"/>
              <a:gd name="connsiteY1364" fmla="*/ 672388 h 1056130"/>
              <a:gd name="connsiteX1365" fmla="*/ 954910 w 1056130"/>
              <a:gd name="connsiteY1365" fmla="*/ 672515 h 1056130"/>
              <a:gd name="connsiteX1366" fmla="*/ 952846 w 1056130"/>
              <a:gd name="connsiteY1366" fmla="*/ 672683 h 1056130"/>
              <a:gd name="connsiteX1367" fmla="*/ 891206 w 1056130"/>
              <a:gd name="connsiteY1367" fmla="*/ 672683 h 1056130"/>
              <a:gd name="connsiteX1368" fmla="*/ 888686 w 1056130"/>
              <a:gd name="connsiteY1368" fmla="*/ 672083 h 1056130"/>
              <a:gd name="connsiteX1369" fmla="*/ 927282 w 1056130"/>
              <a:gd name="connsiteY1369" fmla="*/ 663274 h 1056130"/>
              <a:gd name="connsiteX1370" fmla="*/ 924882 w 1056130"/>
              <a:gd name="connsiteY1370" fmla="*/ 663274 h 1056130"/>
              <a:gd name="connsiteX1371" fmla="*/ 869027 w 1056130"/>
              <a:gd name="connsiteY1371" fmla="*/ 663274 h 1056130"/>
              <a:gd name="connsiteX1372" fmla="*/ 864683 w 1056130"/>
              <a:gd name="connsiteY1372" fmla="*/ 662482 h 1056130"/>
              <a:gd name="connsiteX1373" fmla="*/ 854697 w 1056130"/>
              <a:gd name="connsiteY1373" fmla="*/ 658449 h 1056130"/>
              <a:gd name="connsiteX1374" fmla="*/ 852825 w 1056130"/>
              <a:gd name="connsiteY1374" fmla="*/ 657537 h 1056130"/>
              <a:gd name="connsiteX1375" fmla="*/ 855538 w 1056130"/>
              <a:gd name="connsiteY1375" fmla="*/ 657129 h 1056130"/>
              <a:gd name="connsiteX1376" fmla="*/ 908224 w 1056130"/>
              <a:gd name="connsiteY1376" fmla="*/ 657129 h 1056130"/>
              <a:gd name="connsiteX1377" fmla="*/ 913025 w 1056130"/>
              <a:gd name="connsiteY1377" fmla="*/ 657921 h 1056130"/>
              <a:gd name="connsiteX1378" fmla="*/ 925482 w 1056130"/>
              <a:gd name="connsiteY1378" fmla="*/ 662146 h 1056130"/>
              <a:gd name="connsiteX1379" fmla="*/ 927354 w 1056130"/>
              <a:gd name="connsiteY1379" fmla="*/ 662794 h 1056130"/>
              <a:gd name="connsiteX1380" fmla="*/ 908776 w 1056130"/>
              <a:gd name="connsiteY1380" fmla="*/ 654681 h 1056130"/>
              <a:gd name="connsiteX1381" fmla="*/ 897567 w 1056130"/>
              <a:gd name="connsiteY1381" fmla="*/ 650936 h 1056130"/>
              <a:gd name="connsiteX1382" fmla="*/ 896151 w 1056130"/>
              <a:gd name="connsiteY1382" fmla="*/ 649928 h 1056130"/>
              <a:gd name="connsiteX1383" fmla="*/ 947589 w 1056130"/>
              <a:gd name="connsiteY1383" fmla="*/ 649928 h 1056130"/>
              <a:gd name="connsiteX1384" fmla="*/ 950469 w 1056130"/>
              <a:gd name="connsiteY1384" fmla="*/ 650192 h 1056130"/>
              <a:gd name="connsiteX1385" fmla="*/ 966791 w 1056130"/>
              <a:gd name="connsiteY1385" fmla="*/ 654921 h 1056130"/>
              <a:gd name="connsiteX1386" fmla="*/ 963959 w 1056130"/>
              <a:gd name="connsiteY1386" fmla="*/ 655425 h 1056130"/>
              <a:gd name="connsiteX1387" fmla="*/ 913169 w 1056130"/>
              <a:gd name="connsiteY1387" fmla="*/ 655425 h 1056130"/>
              <a:gd name="connsiteX1388" fmla="*/ 908776 w 1056130"/>
              <a:gd name="connsiteY1388" fmla="*/ 654681 h 1056130"/>
              <a:gd name="connsiteX1389" fmla="*/ 940532 w 1056130"/>
              <a:gd name="connsiteY1389" fmla="*/ 648320 h 1056130"/>
              <a:gd name="connsiteX1390" fmla="*/ 891614 w 1056130"/>
              <a:gd name="connsiteY1390" fmla="*/ 648320 h 1056130"/>
              <a:gd name="connsiteX1391" fmla="*/ 889526 w 1056130"/>
              <a:gd name="connsiteY1391" fmla="*/ 648152 h 1056130"/>
              <a:gd name="connsiteX1392" fmla="*/ 877524 w 1056130"/>
              <a:gd name="connsiteY1392" fmla="*/ 644120 h 1056130"/>
              <a:gd name="connsiteX1393" fmla="*/ 877308 w 1056130"/>
              <a:gd name="connsiteY1393" fmla="*/ 643567 h 1056130"/>
              <a:gd name="connsiteX1394" fmla="*/ 925314 w 1056130"/>
              <a:gd name="connsiteY1394" fmla="*/ 643567 h 1056130"/>
              <a:gd name="connsiteX1395" fmla="*/ 927931 w 1056130"/>
              <a:gd name="connsiteY1395" fmla="*/ 643711 h 1056130"/>
              <a:gd name="connsiteX1396" fmla="*/ 942332 w 1056130"/>
              <a:gd name="connsiteY1396" fmla="*/ 647816 h 1056130"/>
              <a:gd name="connsiteX1397" fmla="*/ 940532 w 1056130"/>
              <a:gd name="connsiteY1397" fmla="*/ 648392 h 1056130"/>
              <a:gd name="connsiteX1398" fmla="*/ 925074 w 1056130"/>
              <a:gd name="connsiteY1398" fmla="*/ 641263 h 1056130"/>
              <a:gd name="connsiteX1399" fmla="*/ 916169 w 1056130"/>
              <a:gd name="connsiteY1399" fmla="*/ 638167 h 1056130"/>
              <a:gd name="connsiteX1400" fmla="*/ 959710 w 1056130"/>
              <a:gd name="connsiteY1400" fmla="*/ 638167 h 1056130"/>
              <a:gd name="connsiteX1401" fmla="*/ 965687 w 1056130"/>
              <a:gd name="connsiteY1401" fmla="*/ 638863 h 1056130"/>
              <a:gd name="connsiteX1402" fmla="*/ 976609 w 1056130"/>
              <a:gd name="connsiteY1402" fmla="*/ 641671 h 1056130"/>
              <a:gd name="connsiteX1403" fmla="*/ 973416 w 1056130"/>
              <a:gd name="connsiteY1403" fmla="*/ 642031 h 1056130"/>
              <a:gd name="connsiteX1404" fmla="*/ 930787 w 1056130"/>
              <a:gd name="connsiteY1404" fmla="*/ 642031 h 1056130"/>
              <a:gd name="connsiteX1405" fmla="*/ 925074 w 1056130"/>
              <a:gd name="connsiteY1405" fmla="*/ 641335 h 1056130"/>
              <a:gd name="connsiteX1406" fmla="*/ 952534 w 1056130"/>
              <a:gd name="connsiteY1406" fmla="*/ 636463 h 1056130"/>
              <a:gd name="connsiteX1407" fmla="*/ 910672 w 1056130"/>
              <a:gd name="connsiteY1407" fmla="*/ 636463 h 1056130"/>
              <a:gd name="connsiteX1408" fmla="*/ 907312 w 1056130"/>
              <a:gd name="connsiteY1408" fmla="*/ 636031 h 1056130"/>
              <a:gd name="connsiteX1409" fmla="*/ 897711 w 1056130"/>
              <a:gd name="connsiteY1409" fmla="*/ 633366 h 1056130"/>
              <a:gd name="connsiteX1410" fmla="*/ 897015 w 1056130"/>
              <a:gd name="connsiteY1410" fmla="*/ 633078 h 1056130"/>
              <a:gd name="connsiteX1411" fmla="*/ 897041 w 1056130"/>
              <a:gd name="connsiteY1411" fmla="*/ 632569 h 1056130"/>
              <a:gd name="connsiteX1412" fmla="*/ 897255 w 1056130"/>
              <a:gd name="connsiteY1412" fmla="*/ 632478 h 1056130"/>
              <a:gd name="connsiteX1413" fmla="*/ 899079 w 1056130"/>
              <a:gd name="connsiteY1413" fmla="*/ 632334 h 1056130"/>
              <a:gd name="connsiteX1414" fmla="*/ 939884 w 1056130"/>
              <a:gd name="connsiteY1414" fmla="*/ 632334 h 1056130"/>
              <a:gd name="connsiteX1415" fmla="*/ 942284 w 1056130"/>
              <a:gd name="connsiteY1415" fmla="*/ 632814 h 1056130"/>
              <a:gd name="connsiteX1416" fmla="*/ 942740 w 1056130"/>
              <a:gd name="connsiteY1416" fmla="*/ 632814 h 1056130"/>
              <a:gd name="connsiteX1417" fmla="*/ 944397 w 1056130"/>
              <a:gd name="connsiteY1417" fmla="*/ 633270 h 1056130"/>
              <a:gd name="connsiteX1418" fmla="*/ 944829 w 1056130"/>
              <a:gd name="connsiteY1418" fmla="*/ 633270 h 1056130"/>
              <a:gd name="connsiteX1419" fmla="*/ 946509 w 1056130"/>
              <a:gd name="connsiteY1419" fmla="*/ 633726 h 1056130"/>
              <a:gd name="connsiteX1420" fmla="*/ 946941 w 1056130"/>
              <a:gd name="connsiteY1420" fmla="*/ 633726 h 1056130"/>
              <a:gd name="connsiteX1421" fmla="*/ 948621 w 1056130"/>
              <a:gd name="connsiteY1421" fmla="*/ 634182 h 1056130"/>
              <a:gd name="connsiteX1422" fmla="*/ 949053 w 1056130"/>
              <a:gd name="connsiteY1422" fmla="*/ 634182 h 1056130"/>
              <a:gd name="connsiteX1423" fmla="*/ 950733 w 1056130"/>
              <a:gd name="connsiteY1423" fmla="*/ 634638 h 1056130"/>
              <a:gd name="connsiteX1424" fmla="*/ 951165 w 1056130"/>
              <a:gd name="connsiteY1424" fmla="*/ 634638 h 1056130"/>
              <a:gd name="connsiteX1425" fmla="*/ 952822 w 1056130"/>
              <a:gd name="connsiteY1425" fmla="*/ 635094 h 1056130"/>
              <a:gd name="connsiteX1426" fmla="*/ 953278 w 1056130"/>
              <a:gd name="connsiteY1426" fmla="*/ 635094 h 1056130"/>
              <a:gd name="connsiteX1427" fmla="*/ 954910 w 1056130"/>
              <a:gd name="connsiteY1427" fmla="*/ 635646 h 1056130"/>
              <a:gd name="connsiteX1428" fmla="*/ 952534 w 1056130"/>
              <a:gd name="connsiteY1428" fmla="*/ 636631 h 1056130"/>
              <a:gd name="connsiteX1429" fmla="*/ 932347 w 1056130"/>
              <a:gd name="connsiteY1429" fmla="*/ 630294 h 1056130"/>
              <a:gd name="connsiteX1430" fmla="*/ 934003 w 1056130"/>
              <a:gd name="connsiteY1430" fmla="*/ 630774 h 1056130"/>
              <a:gd name="connsiteX1431" fmla="*/ 934272 w 1056130"/>
              <a:gd name="connsiteY1431" fmla="*/ 630817 h 1056130"/>
              <a:gd name="connsiteX1432" fmla="*/ 934315 w 1056130"/>
              <a:gd name="connsiteY1432" fmla="*/ 630774 h 1056130"/>
              <a:gd name="connsiteX1433" fmla="*/ 934315 w 1056130"/>
              <a:gd name="connsiteY1433" fmla="*/ 630774 h 1056130"/>
              <a:gd name="connsiteX1434" fmla="*/ 935035 w 1056130"/>
              <a:gd name="connsiteY1434" fmla="*/ 630966 h 1056130"/>
              <a:gd name="connsiteX1435" fmla="*/ 935184 w 1056130"/>
              <a:gd name="connsiteY1435" fmla="*/ 631417 h 1056130"/>
              <a:gd name="connsiteX1436" fmla="*/ 935035 w 1056130"/>
              <a:gd name="connsiteY1436" fmla="*/ 631566 h 1056130"/>
              <a:gd name="connsiteX1437" fmla="*/ 933235 w 1056130"/>
              <a:gd name="connsiteY1437" fmla="*/ 631758 h 1056130"/>
              <a:gd name="connsiteX1438" fmla="*/ 892766 w 1056130"/>
              <a:gd name="connsiteY1438" fmla="*/ 631758 h 1056130"/>
              <a:gd name="connsiteX1439" fmla="*/ 890366 w 1056130"/>
              <a:gd name="connsiteY1439" fmla="*/ 631254 h 1056130"/>
              <a:gd name="connsiteX1440" fmla="*/ 881845 w 1056130"/>
              <a:gd name="connsiteY1440" fmla="*/ 628494 h 1056130"/>
              <a:gd name="connsiteX1441" fmla="*/ 883837 w 1056130"/>
              <a:gd name="connsiteY1441" fmla="*/ 628158 h 1056130"/>
              <a:gd name="connsiteX1442" fmla="*/ 919842 w 1056130"/>
              <a:gd name="connsiteY1442" fmla="*/ 628158 h 1056130"/>
              <a:gd name="connsiteX1443" fmla="*/ 927042 w 1056130"/>
              <a:gd name="connsiteY1443" fmla="*/ 629022 h 1056130"/>
              <a:gd name="connsiteX1444" fmla="*/ 930355 w 1056130"/>
              <a:gd name="connsiteY1444" fmla="*/ 629718 h 1056130"/>
              <a:gd name="connsiteX1445" fmla="*/ 932011 w 1056130"/>
              <a:gd name="connsiteY1445" fmla="*/ 630150 h 1056130"/>
              <a:gd name="connsiteX1446" fmla="*/ 932347 w 1056130"/>
              <a:gd name="connsiteY1446" fmla="*/ 630462 h 1056130"/>
              <a:gd name="connsiteX1447" fmla="*/ 881797 w 1056130"/>
              <a:gd name="connsiteY1447" fmla="*/ 630294 h 1056130"/>
              <a:gd name="connsiteX1448" fmla="*/ 883429 w 1056130"/>
              <a:gd name="connsiteY1448" fmla="*/ 630822 h 1056130"/>
              <a:gd name="connsiteX1449" fmla="*/ 883429 w 1056130"/>
              <a:gd name="connsiteY1449" fmla="*/ 630822 h 1056130"/>
              <a:gd name="connsiteX1450" fmla="*/ 884077 w 1056130"/>
              <a:gd name="connsiteY1450" fmla="*/ 631134 h 1056130"/>
              <a:gd name="connsiteX1451" fmla="*/ 883813 w 1056130"/>
              <a:gd name="connsiteY1451" fmla="*/ 631710 h 1056130"/>
              <a:gd name="connsiteX1452" fmla="*/ 881989 w 1056130"/>
              <a:gd name="connsiteY1452" fmla="*/ 631854 h 1056130"/>
              <a:gd name="connsiteX1453" fmla="*/ 841184 w 1056130"/>
              <a:gd name="connsiteY1453" fmla="*/ 631854 h 1056130"/>
              <a:gd name="connsiteX1454" fmla="*/ 838784 w 1056130"/>
              <a:gd name="connsiteY1454" fmla="*/ 631326 h 1056130"/>
              <a:gd name="connsiteX1455" fmla="*/ 831583 w 1056130"/>
              <a:gd name="connsiteY1455" fmla="*/ 628686 h 1056130"/>
              <a:gd name="connsiteX1456" fmla="*/ 831583 w 1056130"/>
              <a:gd name="connsiteY1456" fmla="*/ 628230 h 1056130"/>
              <a:gd name="connsiteX1457" fmla="*/ 833983 w 1056130"/>
              <a:gd name="connsiteY1457" fmla="*/ 628230 h 1056130"/>
              <a:gd name="connsiteX1458" fmla="*/ 869747 w 1056130"/>
              <a:gd name="connsiteY1458" fmla="*/ 628230 h 1056130"/>
              <a:gd name="connsiteX1459" fmla="*/ 878532 w 1056130"/>
              <a:gd name="connsiteY1459" fmla="*/ 629502 h 1056130"/>
              <a:gd name="connsiteX1460" fmla="*/ 881797 w 1056130"/>
              <a:gd name="connsiteY1460" fmla="*/ 630438 h 1056130"/>
              <a:gd name="connsiteX1461" fmla="*/ 832735 w 1056130"/>
              <a:gd name="connsiteY1461" fmla="*/ 630822 h 1056130"/>
              <a:gd name="connsiteX1462" fmla="*/ 833431 w 1056130"/>
              <a:gd name="connsiteY1462" fmla="*/ 631110 h 1056130"/>
              <a:gd name="connsiteX1463" fmla="*/ 833404 w 1056130"/>
              <a:gd name="connsiteY1463" fmla="*/ 631619 h 1056130"/>
              <a:gd name="connsiteX1464" fmla="*/ 833191 w 1056130"/>
              <a:gd name="connsiteY1464" fmla="*/ 631710 h 1056130"/>
              <a:gd name="connsiteX1465" fmla="*/ 831367 w 1056130"/>
              <a:gd name="connsiteY1465" fmla="*/ 631854 h 1056130"/>
              <a:gd name="connsiteX1466" fmla="*/ 790057 w 1056130"/>
              <a:gd name="connsiteY1466" fmla="*/ 631854 h 1056130"/>
              <a:gd name="connsiteX1467" fmla="*/ 787537 w 1056130"/>
              <a:gd name="connsiteY1467" fmla="*/ 631398 h 1056130"/>
              <a:gd name="connsiteX1468" fmla="*/ 780936 w 1056130"/>
              <a:gd name="connsiteY1468" fmla="*/ 628998 h 1056130"/>
              <a:gd name="connsiteX1469" fmla="*/ 782088 w 1056130"/>
              <a:gd name="connsiteY1469" fmla="*/ 628350 h 1056130"/>
              <a:gd name="connsiteX1470" fmla="*/ 823710 w 1056130"/>
              <a:gd name="connsiteY1470" fmla="*/ 628350 h 1056130"/>
              <a:gd name="connsiteX1471" fmla="*/ 826518 w 1056130"/>
              <a:gd name="connsiteY1471" fmla="*/ 628902 h 1056130"/>
              <a:gd name="connsiteX1472" fmla="*/ 782160 w 1056130"/>
              <a:gd name="connsiteY1472" fmla="*/ 630822 h 1056130"/>
              <a:gd name="connsiteX1473" fmla="*/ 782160 w 1056130"/>
              <a:gd name="connsiteY1473" fmla="*/ 630822 h 1056130"/>
              <a:gd name="connsiteX1474" fmla="*/ 782833 w 1056130"/>
              <a:gd name="connsiteY1474" fmla="*/ 631110 h 1056130"/>
              <a:gd name="connsiteX1475" fmla="*/ 782765 w 1056130"/>
              <a:gd name="connsiteY1475" fmla="*/ 631614 h 1056130"/>
              <a:gd name="connsiteX1476" fmla="*/ 782593 w 1056130"/>
              <a:gd name="connsiteY1476" fmla="*/ 631686 h 1056130"/>
              <a:gd name="connsiteX1477" fmla="*/ 780768 w 1056130"/>
              <a:gd name="connsiteY1477" fmla="*/ 631830 h 1056130"/>
              <a:gd name="connsiteX1478" fmla="*/ 738403 w 1056130"/>
              <a:gd name="connsiteY1478" fmla="*/ 631830 h 1056130"/>
              <a:gd name="connsiteX1479" fmla="*/ 735883 w 1056130"/>
              <a:gd name="connsiteY1479" fmla="*/ 631374 h 1056130"/>
              <a:gd name="connsiteX1480" fmla="*/ 730890 w 1056130"/>
              <a:gd name="connsiteY1480" fmla="*/ 628734 h 1056130"/>
              <a:gd name="connsiteX1481" fmla="*/ 730890 w 1056130"/>
              <a:gd name="connsiteY1481" fmla="*/ 628230 h 1056130"/>
              <a:gd name="connsiteX1482" fmla="*/ 733099 w 1056130"/>
              <a:gd name="connsiteY1482" fmla="*/ 628230 h 1056130"/>
              <a:gd name="connsiteX1483" fmla="*/ 772463 w 1056130"/>
              <a:gd name="connsiteY1483" fmla="*/ 628230 h 1056130"/>
              <a:gd name="connsiteX1484" fmla="*/ 778992 w 1056130"/>
              <a:gd name="connsiteY1484" fmla="*/ 629718 h 1056130"/>
              <a:gd name="connsiteX1485" fmla="*/ 782160 w 1056130"/>
              <a:gd name="connsiteY1485" fmla="*/ 630990 h 1056130"/>
              <a:gd name="connsiteX1486" fmla="*/ 722705 w 1056130"/>
              <a:gd name="connsiteY1486" fmla="*/ 628278 h 1056130"/>
              <a:gd name="connsiteX1487" fmla="*/ 731802 w 1056130"/>
              <a:gd name="connsiteY1487" fmla="*/ 631326 h 1056130"/>
              <a:gd name="connsiteX1488" fmla="*/ 729042 w 1056130"/>
              <a:gd name="connsiteY1488" fmla="*/ 631446 h 1056130"/>
              <a:gd name="connsiteX1489" fmla="*/ 687949 w 1056130"/>
              <a:gd name="connsiteY1489" fmla="*/ 631446 h 1056130"/>
              <a:gd name="connsiteX1490" fmla="*/ 680172 w 1056130"/>
              <a:gd name="connsiteY1490" fmla="*/ 628302 h 1056130"/>
              <a:gd name="connsiteX1491" fmla="*/ 683172 w 1056130"/>
              <a:gd name="connsiteY1491" fmla="*/ 628302 h 1056130"/>
              <a:gd name="connsiteX1492" fmla="*/ 722705 w 1056130"/>
              <a:gd name="connsiteY1492" fmla="*/ 628278 h 1056130"/>
              <a:gd name="connsiteX1493" fmla="*/ 680916 w 1056130"/>
              <a:gd name="connsiteY1493" fmla="*/ 631446 h 1056130"/>
              <a:gd name="connsiteX1494" fmla="*/ 677868 w 1056130"/>
              <a:gd name="connsiteY1494" fmla="*/ 631446 h 1056130"/>
              <a:gd name="connsiteX1495" fmla="*/ 635454 w 1056130"/>
              <a:gd name="connsiteY1495" fmla="*/ 631446 h 1056130"/>
              <a:gd name="connsiteX1496" fmla="*/ 630030 w 1056130"/>
              <a:gd name="connsiteY1496" fmla="*/ 628302 h 1056130"/>
              <a:gd name="connsiteX1497" fmla="*/ 632622 w 1056130"/>
              <a:gd name="connsiteY1497" fmla="*/ 628302 h 1056130"/>
              <a:gd name="connsiteX1498" fmla="*/ 673187 w 1056130"/>
              <a:gd name="connsiteY1498" fmla="*/ 628302 h 1056130"/>
              <a:gd name="connsiteX1499" fmla="*/ 680916 w 1056130"/>
              <a:gd name="connsiteY1499" fmla="*/ 631470 h 1056130"/>
              <a:gd name="connsiteX1500" fmla="*/ 635022 w 1056130"/>
              <a:gd name="connsiteY1500" fmla="*/ 636247 h 1056130"/>
              <a:gd name="connsiteX1501" fmla="*/ 632838 w 1056130"/>
              <a:gd name="connsiteY1501" fmla="*/ 636583 h 1056130"/>
              <a:gd name="connsiteX1502" fmla="*/ 586536 w 1056130"/>
              <a:gd name="connsiteY1502" fmla="*/ 636583 h 1056130"/>
              <a:gd name="connsiteX1503" fmla="*/ 582480 w 1056130"/>
              <a:gd name="connsiteY1503" fmla="*/ 633150 h 1056130"/>
              <a:gd name="connsiteX1504" fmla="*/ 585312 w 1056130"/>
              <a:gd name="connsiteY1504" fmla="*/ 632982 h 1056130"/>
              <a:gd name="connsiteX1505" fmla="*/ 628518 w 1056130"/>
              <a:gd name="connsiteY1505" fmla="*/ 632982 h 1056130"/>
              <a:gd name="connsiteX1506" fmla="*/ 635022 w 1056130"/>
              <a:gd name="connsiteY1506" fmla="*/ 636295 h 1056130"/>
              <a:gd name="connsiteX1507" fmla="*/ 627821 w 1056130"/>
              <a:gd name="connsiteY1507" fmla="*/ 631446 h 1056130"/>
              <a:gd name="connsiteX1508" fmla="*/ 583536 w 1056130"/>
              <a:gd name="connsiteY1508" fmla="*/ 631446 h 1056130"/>
              <a:gd name="connsiteX1509" fmla="*/ 580152 w 1056130"/>
              <a:gd name="connsiteY1509" fmla="*/ 628566 h 1056130"/>
              <a:gd name="connsiteX1510" fmla="*/ 582552 w 1056130"/>
              <a:gd name="connsiteY1510" fmla="*/ 628374 h 1056130"/>
              <a:gd name="connsiteX1511" fmla="*/ 625205 w 1056130"/>
              <a:gd name="connsiteY1511" fmla="*/ 628374 h 1056130"/>
              <a:gd name="connsiteX1512" fmla="*/ 630006 w 1056130"/>
              <a:gd name="connsiteY1512" fmla="*/ 631206 h 1056130"/>
              <a:gd name="connsiteX1513" fmla="*/ 627749 w 1056130"/>
              <a:gd name="connsiteY1513" fmla="*/ 631470 h 1056130"/>
              <a:gd name="connsiteX1514" fmla="*/ 581760 w 1056130"/>
              <a:gd name="connsiteY1514" fmla="*/ 636631 h 1056130"/>
              <a:gd name="connsiteX1515" fmla="*/ 533082 w 1056130"/>
              <a:gd name="connsiteY1515" fmla="*/ 636631 h 1056130"/>
              <a:gd name="connsiteX1516" fmla="*/ 531762 w 1056130"/>
              <a:gd name="connsiteY1516" fmla="*/ 636631 h 1056130"/>
              <a:gd name="connsiteX1517" fmla="*/ 529961 w 1056130"/>
              <a:gd name="connsiteY1517" fmla="*/ 636031 h 1056130"/>
              <a:gd name="connsiteX1518" fmla="*/ 529961 w 1056130"/>
              <a:gd name="connsiteY1518" fmla="*/ 633438 h 1056130"/>
              <a:gd name="connsiteX1519" fmla="*/ 530850 w 1056130"/>
              <a:gd name="connsiteY1519" fmla="*/ 633030 h 1056130"/>
              <a:gd name="connsiteX1520" fmla="*/ 577415 w 1056130"/>
              <a:gd name="connsiteY1520" fmla="*/ 633030 h 1056130"/>
              <a:gd name="connsiteX1521" fmla="*/ 581688 w 1056130"/>
              <a:gd name="connsiteY1521" fmla="*/ 636655 h 1056130"/>
              <a:gd name="connsiteX1522" fmla="*/ 576959 w 1056130"/>
              <a:gd name="connsiteY1522" fmla="*/ 631446 h 1056130"/>
              <a:gd name="connsiteX1523" fmla="*/ 531354 w 1056130"/>
              <a:gd name="connsiteY1523" fmla="*/ 631446 h 1056130"/>
              <a:gd name="connsiteX1524" fmla="*/ 529769 w 1056130"/>
              <a:gd name="connsiteY1524" fmla="*/ 630006 h 1056130"/>
              <a:gd name="connsiteX1525" fmla="*/ 531426 w 1056130"/>
              <a:gd name="connsiteY1525" fmla="*/ 628350 h 1056130"/>
              <a:gd name="connsiteX1526" fmla="*/ 554588 w 1056130"/>
              <a:gd name="connsiteY1526" fmla="*/ 628350 h 1056130"/>
              <a:gd name="connsiteX1527" fmla="*/ 575543 w 1056130"/>
              <a:gd name="connsiteY1527" fmla="*/ 628350 h 1056130"/>
              <a:gd name="connsiteX1528" fmla="*/ 579143 w 1056130"/>
              <a:gd name="connsiteY1528" fmla="*/ 631422 h 1056130"/>
              <a:gd name="connsiteX1529" fmla="*/ 530033 w 1056130"/>
              <a:gd name="connsiteY1529" fmla="*/ 638647 h 1056130"/>
              <a:gd name="connsiteX1530" fmla="*/ 530922 w 1056130"/>
              <a:gd name="connsiteY1530" fmla="*/ 638263 h 1056130"/>
              <a:gd name="connsiteX1531" fmla="*/ 579576 w 1056130"/>
              <a:gd name="connsiteY1531" fmla="*/ 638263 h 1056130"/>
              <a:gd name="connsiteX1532" fmla="*/ 584520 w 1056130"/>
              <a:gd name="connsiteY1532" fmla="*/ 642127 h 1056130"/>
              <a:gd name="connsiteX1533" fmla="*/ 532746 w 1056130"/>
              <a:gd name="connsiteY1533" fmla="*/ 642127 h 1056130"/>
              <a:gd name="connsiteX1534" fmla="*/ 531690 w 1056130"/>
              <a:gd name="connsiteY1534" fmla="*/ 642127 h 1056130"/>
              <a:gd name="connsiteX1535" fmla="*/ 530009 w 1056130"/>
              <a:gd name="connsiteY1535" fmla="*/ 641743 h 1056130"/>
              <a:gd name="connsiteX1536" fmla="*/ 529937 w 1056130"/>
              <a:gd name="connsiteY1536" fmla="*/ 638623 h 1056130"/>
              <a:gd name="connsiteX1537" fmla="*/ 529937 w 1056130"/>
              <a:gd name="connsiteY1537" fmla="*/ 645080 h 1056130"/>
              <a:gd name="connsiteX1538" fmla="*/ 531306 w 1056130"/>
              <a:gd name="connsiteY1538" fmla="*/ 643663 h 1056130"/>
              <a:gd name="connsiteX1539" fmla="*/ 533130 w 1056130"/>
              <a:gd name="connsiteY1539" fmla="*/ 643663 h 1056130"/>
              <a:gd name="connsiteX1540" fmla="*/ 582312 w 1056130"/>
              <a:gd name="connsiteY1540" fmla="*/ 643663 h 1056130"/>
              <a:gd name="connsiteX1541" fmla="*/ 587280 w 1056130"/>
              <a:gd name="connsiteY1541" fmla="*/ 646904 h 1056130"/>
              <a:gd name="connsiteX1542" fmla="*/ 587545 w 1056130"/>
              <a:gd name="connsiteY1542" fmla="*/ 648272 h 1056130"/>
              <a:gd name="connsiteX1543" fmla="*/ 584808 w 1056130"/>
              <a:gd name="connsiteY1543" fmla="*/ 648416 h 1056130"/>
              <a:gd name="connsiteX1544" fmla="*/ 532914 w 1056130"/>
              <a:gd name="connsiteY1544" fmla="*/ 648416 h 1056130"/>
              <a:gd name="connsiteX1545" fmla="*/ 529937 w 1056130"/>
              <a:gd name="connsiteY1545" fmla="*/ 645080 h 1056130"/>
              <a:gd name="connsiteX1546" fmla="*/ 534474 w 1056130"/>
              <a:gd name="connsiteY1546" fmla="*/ 657081 h 1056130"/>
              <a:gd name="connsiteX1547" fmla="*/ 589489 w 1056130"/>
              <a:gd name="connsiteY1547" fmla="*/ 657081 h 1056130"/>
              <a:gd name="connsiteX1548" fmla="*/ 593593 w 1056130"/>
              <a:gd name="connsiteY1548" fmla="*/ 659721 h 1056130"/>
              <a:gd name="connsiteX1549" fmla="*/ 595033 w 1056130"/>
              <a:gd name="connsiteY1549" fmla="*/ 663034 h 1056130"/>
              <a:gd name="connsiteX1550" fmla="*/ 592633 w 1056130"/>
              <a:gd name="connsiteY1550" fmla="*/ 663274 h 1056130"/>
              <a:gd name="connsiteX1551" fmla="*/ 532626 w 1056130"/>
              <a:gd name="connsiteY1551" fmla="*/ 663274 h 1056130"/>
              <a:gd name="connsiteX1552" fmla="*/ 531330 w 1056130"/>
              <a:gd name="connsiteY1552" fmla="*/ 663274 h 1056130"/>
              <a:gd name="connsiteX1553" fmla="*/ 529937 w 1056130"/>
              <a:gd name="connsiteY1553" fmla="*/ 661930 h 1056130"/>
              <a:gd name="connsiteX1554" fmla="*/ 534378 w 1056130"/>
              <a:gd name="connsiteY1554" fmla="*/ 657081 h 1056130"/>
              <a:gd name="connsiteX1555" fmla="*/ 594481 w 1056130"/>
              <a:gd name="connsiteY1555" fmla="*/ 657393 h 1056130"/>
              <a:gd name="connsiteX1556" fmla="*/ 597050 w 1056130"/>
              <a:gd name="connsiteY1556" fmla="*/ 657081 h 1056130"/>
              <a:gd name="connsiteX1557" fmla="*/ 653913 w 1056130"/>
              <a:gd name="connsiteY1557" fmla="*/ 657081 h 1056130"/>
              <a:gd name="connsiteX1558" fmla="*/ 657609 w 1056130"/>
              <a:gd name="connsiteY1558" fmla="*/ 658593 h 1056130"/>
              <a:gd name="connsiteX1559" fmla="*/ 662218 w 1056130"/>
              <a:gd name="connsiteY1559" fmla="*/ 663394 h 1056130"/>
              <a:gd name="connsiteX1560" fmla="*/ 659073 w 1056130"/>
              <a:gd name="connsiteY1560" fmla="*/ 663394 h 1056130"/>
              <a:gd name="connsiteX1561" fmla="*/ 599834 w 1056130"/>
              <a:gd name="connsiteY1561" fmla="*/ 663394 h 1056130"/>
              <a:gd name="connsiteX1562" fmla="*/ 596066 w 1056130"/>
              <a:gd name="connsiteY1562" fmla="*/ 660994 h 1056130"/>
              <a:gd name="connsiteX1563" fmla="*/ 594361 w 1056130"/>
              <a:gd name="connsiteY1563" fmla="*/ 657345 h 1056130"/>
              <a:gd name="connsiteX1564" fmla="*/ 600818 w 1056130"/>
              <a:gd name="connsiteY1564" fmla="*/ 664810 h 1056130"/>
              <a:gd name="connsiteX1565" fmla="*/ 661402 w 1056130"/>
              <a:gd name="connsiteY1565" fmla="*/ 664810 h 1056130"/>
              <a:gd name="connsiteX1566" fmla="*/ 665314 w 1056130"/>
              <a:gd name="connsiteY1566" fmla="*/ 666394 h 1056130"/>
              <a:gd name="connsiteX1567" fmla="*/ 670571 w 1056130"/>
              <a:gd name="connsiteY1567" fmla="*/ 671435 h 1056130"/>
              <a:gd name="connsiteX1568" fmla="*/ 668747 w 1056130"/>
              <a:gd name="connsiteY1568" fmla="*/ 672131 h 1056130"/>
              <a:gd name="connsiteX1569" fmla="*/ 603699 w 1056130"/>
              <a:gd name="connsiteY1569" fmla="*/ 672131 h 1056130"/>
              <a:gd name="connsiteX1570" fmla="*/ 600698 w 1056130"/>
              <a:gd name="connsiteY1570" fmla="*/ 670283 h 1056130"/>
              <a:gd name="connsiteX1571" fmla="*/ 598298 w 1056130"/>
              <a:gd name="connsiteY1571" fmla="*/ 665074 h 1056130"/>
              <a:gd name="connsiteX1572" fmla="*/ 600698 w 1056130"/>
              <a:gd name="connsiteY1572" fmla="*/ 664762 h 1056130"/>
              <a:gd name="connsiteX1573" fmla="*/ 605475 w 1056130"/>
              <a:gd name="connsiteY1573" fmla="*/ 673667 h 1056130"/>
              <a:gd name="connsiteX1574" fmla="*/ 669995 w 1056130"/>
              <a:gd name="connsiteY1574" fmla="*/ 673667 h 1056130"/>
              <a:gd name="connsiteX1575" fmla="*/ 674363 w 1056130"/>
              <a:gd name="connsiteY1575" fmla="*/ 675419 h 1056130"/>
              <a:gd name="connsiteX1576" fmla="*/ 680916 w 1056130"/>
              <a:gd name="connsiteY1576" fmla="*/ 681804 h 1056130"/>
              <a:gd name="connsiteX1577" fmla="*/ 678300 w 1056130"/>
              <a:gd name="connsiteY1577" fmla="*/ 682212 h 1056130"/>
              <a:gd name="connsiteX1578" fmla="*/ 609027 w 1056130"/>
              <a:gd name="connsiteY1578" fmla="*/ 682212 h 1056130"/>
              <a:gd name="connsiteX1579" fmla="*/ 605499 w 1056130"/>
              <a:gd name="connsiteY1579" fmla="*/ 679980 h 1056130"/>
              <a:gd name="connsiteX1580" fmla="*/ 602402 w 1056130"/>
              <a:gd name="connsiteY1580" fmla="*/ 673643 h 1056130"/>
              <a:gd name="connsiteX1581" fmla="*/ 606891 w 1056130"/>
              <a:gd name="connsiteY1581" fmla="*/ 686173 h 1056130"/>
              <a:gd name="connsiteX1582" fmla="*/ 610275 w 1056130"/>
              <a:gd name="connsiteY1582" fmla="*/ 693542 h 1056130"/>
              <a:gd name="connsiteX1583" fmla="*/ 607587 w 1056130"/>
              <a:gd name="connsiteY1583" fmla="*/ 693782 h 1056130"/>
              <a:gd name="connsiteX1584" fmla="*/ 532146 w 1056130"/>
              <a:gd name="connsiteY1584" fmla="*/ 693782 h 1056130"/>
              <a:gd name="connsiteX1585" fmla="*/ 529865 w 1056130"/>
              <a:gd name="connsiteY1585" fmla="*/ 691501 h 1056130"/>
              <a:gd name="connsiteX1586" fmla="*/ 529865 w 1056130"/>
              <a:gd name="connsiteY1586" fmla="*/ 685189 h 1056130"/>
              <a:gd name="connsiteX1587" fmla="*/ 531234 w 1056130"/>
              <a:gd name="connsiteY1587" fmla="*/ 683772 h 1056130"/>
              <a:gd name="connsiteX1588" fmla="*/ 532818 w 1056130"/>
              <a:gd name="connsiteY1588" fmla="*/ 683772 h 1056130"/>
              <a:gd name="connsiteX1589" fmla="*/ 602858 w 1056130"/>
              <a:gd name="connsiteY1589" fmla="*/ 683772 h 1056130"/>
              <a:gd name="connsiteX1590" fmla="*/ 606747 w 1056130"/>
              <a:gd name="connsiteY1590" fmla="*/ 686125 h 1056130"/>
              <a:gd name="connsiteX1591" fmla="*/ 531642 w 1056130"/>
              <a:gd name="connsiteY1591" fmla="*/ 695366 h 1056130"/>
              <a:gd name="connsiteX1592" fmla="*/ 532962 w 1056130"/>
              <a:gd name="connsiteY1592" fmla="*/ 695366 h 1056130"/>
              <a:gd name="connsiteX1593" fmla="*/ 608763 w 1056130"/>
              <a:gd name="connsiteY1593" fmla="*/ 695366 h 1056130"/>
              <a:gd name="connsiteX1594" fmla="*/ 612556 w 1056130"/>
              <a:gd name="connsiteY1594" fmla="*/ 697646 h 1056130"/>
              <a:gd name="connsiteX1595" fmla="*/ 616252 w 1056130"/>
              <a:gd name="connsiteY1595" fmla="*/ 705207 h 1056130"/>
              <a:gd name="connsiteX1596" fmla="*/ 616876 w 1056130"/>
              <a:gd name="connsiteY1596" fmla="*/ 707151 h 1056130"/>
              <a:gd name="connsiteX1597" fmla="*/ 614260 w 1056130"/>
              <a:gd name="connsiteY1597" fmla="*/ 707343 h 1056130"/>
              <a:gd name="connsiteX1598" fmla="*/ 532938 w 1056130"/>
              <a:gd name="connsiteY1598" fmla="*/ 707343 h 1056130"/>
              <a:gd name="connsiteX1599" fmla="*/ 529985 w 1056130"/>
              <a:gd name="connsiteY1599" fmla="*/ 704391 h 1056130"/>
              <a:gd name="connsiteX1600" fmla="*/ 529985 w 1056130"/>
              <a:gd name="connsiteY1600" fmla="*/ 697022 h 1056130"/>
              <a:gd name="connsiteX1601" fmla="*/ 531522 w 1056130"/>
              <a:gd name="connsiteY1601" fmla="*/ 695318 h 1056130"/>
              <a:gd name="connsiteX1602" fmla="*/ 530033 w 1056130"/>
              <a:gd name="connsiteY1602" fmla="*/ 709000 h 1056130"/>
              <a:gd name="connsiteX1603" fmla="*/ 533178 w 1056130"/>
              <a:gd name="connsiteY1603" fmla="*/ 709000 h 1056130"/>
              <a:gd name="connsiteX1604" fmla="*/ 615268 w 1056130"/>
              <a:gd name="connsiteY1604" fmla="*/ 709000 h 1056130"/>
              <a:gd name="connsiteX1605" fmla="*/ 619444 w 1056130"/>
              <a:gd name="connsiteY1605" fmla="*/ 711544 h 1056130"/>
              <a:gd name="connsiteX1606" fmla="*/ 624869 w 1056130"/>
              <a:gd name="connsiteY1606" fmla="*/ 722321 h 1056130"/>
              <a:gd name="connsiteX1607" fmla="*/ 624677 w 1056130"/>
              <a:gd name="connsiteY1607" fmla="*/ 723737 h 1056130"/>
              <a:gd name="connsiteX1608" fmla="*/ 622613 w 1056130"/>
              <a:gd name="connsiteY1608" fmla="*/ 723905 h 1056130"/>
              <a:gd name="connsiteX1609" fmla="*/ 532578 w 1056130"/>
              <a:gd name="connsiteY1609" fmla="*/ 723905 h 1056130"/>
              <a:gd name="connsiteX1610" fmla="*/ 529937 w 1056130"/>
              <a:gd name="connsiteY1610" fmla="*/ 723329 h 1056130"/>
              <a:gd name="connsiteX1611" fmla="*/ 529337 w 1056130"/>
              <a:gd name="connsiteY1611" fmla="*/ 721745 h 1056130"/>
              <a:gd name="connsiteX1612" fmla="*/ 529337 w 1056130"/>
              <a:gd name="connsiteY1612" fmla="*/ 710824 h 1056130"/>
              <a:gd name="connsiteX1613" fmla="*/ 529937 w 1056130"/>
              <a:gd name="connsiteY1613" fmla="*/ 708951 h 1056130"/>
              <a:gd name="connsiteX1614" fmla="*/ 634422 w 1056130"/>
              <a:gd name="connsiteY1614" fmla="*/ 737803 h 1056130"/>
              <a:gd name="connsiteX1615" fmla="*/ 628038 w 1056130"/>
              <a:gd name="connsiteY1615" fmla="*/ 724889 h 1056130"/>
              <a:gd name="connsiteX1616" fmla="*/ 628038 w 1056130"/>
              <a:gd name="connsiteY1616" fmla="*/ 724889 h 1056130"/>
              <a:gd name="connsiteX1617" fmla="*/ 630438 w 1056130"/>
              <a:gd name="connsiteY1617" fmla="*/ 724265 h 1056130"/>
              <a:gd name="connsiteX1618" fmla="*/ 721433 w 1056130"/>
              <a:gd name="connsiteY1618" fmla="*/ 724265 h 1056130"/>
              <a:gd name="connsiteX1619" fmla="*/ 723833 w 1056130"/>
              <a:gd name="connsiteY1619" fmla="*/ 724913 h 1056130"/>
              <a:gd name="connsiteX1620" fmla="*/ 736435 w 1056130"/>
              <a:gd name="connsiteY1620" fmla="*/ 737755 h 1056130"/>
              <a:gd name="connsiteX1621" fmla="*/ 740659 w 1056130"/>
              <a:gd name="connsiteY1621" fmla="*/ 742004 h 1056130"/>
              <a:gd name="connsiteX1622" fmla="*/ 739339 w 1056130"/>
              <a:gd name="connsiteY1622" fmla="*/ 742700 h 1056130"/>
              <a:gd name="connsiteX1623" fmla="*/ 639607 w 1056130"/>
              <a:gd name="connsiteY1623" fmla="*/ 742700 h 1056130"/>
              <a:gd name="connsiteX1624" fmla="*/ 636295 w 1056130"/>
              <a:gd name="connsiteY1624" fmla="*/ 742220 h 1056130"/>
              <a:gd name="connsiteX1625" fmla="*/ 634302 w 1056130"/>
              <a:gd name="connsiteY1625" fmla="*/ 737755 h 1056130"/>
              <a:gd name="connsiteX1626" fmla="*/ 640711 w 1056130"/>
              <a:gd name="connsiteY1626" fmla="*/ 743228 h 1056130"/>
              <a:gd name="connsiteX1627" fmla="*/ 740131 w 1056130"/>
              <a:gd name="connsiteY1627" fmla="*/ 743228 h 1056130"/>
              <a:gd name="connsiteX1628" fmla="*/ 742796 w 1056130"/>
              <a:gd name="connsiteY1628" fmla="*/ 743900 h 1056130"/>
              <a:gd name="connsiteX1629" fmla="*/ 761494 w 1056130"/>
              <a:gd name="connsiteY1629" fmla="*/ 762790 h 1056130"/>
              <a:gd name="connsiteX1630" fmla="*/ 763318 w 1056130"/>
              <a:gd name="connsiteY1630" fmla="*/ 764902 h 1056130"/>
              <a:gd name="connsiteX1631" fmla="*/ 761542 w 1056130"/>
              <a:gd name="connsiteY1631" fmla="*/ 765262 h 1056130"/>
              <a:gd name="connsiteX1632" fmla="*/ 650360 w 1056130"/>
              <a:gd name="connsiteY1632" fmla="*/ 765262 h 1056130"/>
              <a:gd name="connsiteX1633" fmla="*/ 646952 w 1056130"/>
              <a:gd name="connsiteY1633" fmla="*/ 763198 h 1056130"/>
              <a:gd name="connsiteX1634" fmla="*/ 637519 w 1056130"/>
              <a:gd name="connsiteY1634" fmla="*/ 743804 h 1056130"/>
              <a:gd name="connsiteX1635" fmla="*/ 640591 w 1056130"/>
              <a:gd name="connsiteY1635" fmla="*/ 743180 h 1056130"/>
              <a:gd name="connsiteX1636" fmla="*/ 647912 w 1056130"/>
              <a:gd name="connsiteY1636" fmla="*/ 768527 h 1056130"/>
              <a:gd name="connsiteX1637" fmla="*/ 651752 w 1056130"/>
              <a:gd name="connsiteY1637" fmla="*/ 776304 h 1056130"/>
              <a:gd name="connsiteX1638" fmla="*/ 659457 w 1056130"/>
              <a:gd name="connsiteY1638" fmla="*/ 791834 h 1056130"/>
              <a:gd name="connsiteX1639" fmla="*/ 660129 w 1056130"/>
              <a:gd name="connsiteY1639" fmla="*/ 793778 h 1056130"/>
              <a:gd name="connsiteX1640" fmla="*/ 656865 w 1056130"/>
              <a:gd name="connsiteY1640" fmla="*/ 794330 h 1056130"/>
              <a:gd name="connsiteX1641" fmla="*/ 532602 w 1056130"/>
              <a:gd name="connsiteY1641" fmla="*/ 794330 h 1056130"/>
              <a:gd name="connsiteX1642" fmla="*/ 529865 w 1056130"/>
              <a:gd name="connsiteY1642" fmla="*/ 793778 h 1056130"/>
              <a:gd name="connsiteX1643" fmla="*/ 529745 w 1056130"/>
              <a:gd name="connsiteY1643" fmla="*/ 768263 h 1056130"/>
              <a:gd name="connsiteX1644" fmla="*/ 531330 w 1056130"/>
              <a:gd name="connsiteY1644" fmla="*/ 766847 h 1056130"/>
              <a:gd name="connsiteX1645" fmla="*/ 532914 w 1056130"/>
              <a:gd name="connsiteY1645" fmla="*/ 766847 h 1056130"/>
              <a:gd name="connsiteX1646" fmla="*/ 643927 w 1056130"/>
              <a:gd name="connsiteY1646" fmla="*/ 766847 h 1056130"/>
              <a:gd name="connsiteX1647" fmla="*/ 644984 w 1056130"/>
              <a:gd name="connsiteY1647" fmla="*/ 766847 h 1056130"/>
              <a:gd name="connsiteX1648" fmla="*/ 647792 w 1056130"/>
              <a:gd name="connsiteY1648" fmla="*/ 768479 h 1056130"/>
              <a:gd name="connsiteX1649" fmla="*/ 529865 w 1056130"/>
              <a:gd name="connsiteY1649" fmla="*/ 833647 h 1056130"/>
              <a:gd name="connsiteX1650" fmla="*/ 531618 w 1056130"/>
              <a:gd name="connsiteY1650" fmla="*/ 831823 h 1056130"/>
              <a:gd name="connsiteX1651" fmla="*/ 533202 w 1056130"/>
              <a:gd name="connsiteY1651" fmla="*/ 831823 h 1056130"/>
              <a:gd name="connsiteX1652" fmla="*/ 676355 w 1056130"/>
              <a:gd name="connsiteY1652" fmla="*/ 831823 h 1056130"/>
              <a:gd name="connsiteX1653" fmla="*/ 677916 w 1056130"/>
              <a:gd name="connsiteY1653" fmla="*/ 831823 h 1056130"/>
              <a:gd name="connsiteX1654" fmla="*/ 679956 w 1056130"/>
              <a:gd name="connsiteY1654" fmla="*/ 833071 h 1056130"/>
              <a:gd name="connsiteX1655" fmla="*/ 701991 w 1056130"/>
              <a:gd name="connsiteY1655" fmla="*/ 877332 h 1056130"/>
              <a:gd name="connsiteX1656" fmla="*/ 701991 w 1056130"/>
              <a:gd name="connsiteY1656" fmla="*/ 878076 h 1056130"/>
              <a:gd name="connsiteX1657" fmla="*/ 699398 w 1056130"/>
              <a:gd name="connsiteY1657" fmla="*/ 878364 h 1056130"/>
              <a:gd name="connsiteX1658" fmla="*/ 532530 w 1056130"/>
              <a:gd name="connsiteY1658" fmla="*/ 878364 h 1056130"/>
              <a:gd name="connsiteX1659" fmla="*/ 531474 w 1056130"/>
              <a:gd name="connsiteY1659" fmla="*/ 878364 h 1056130"/>
              <a:gd name="connsiteX1660" fmla="*/ 529745 w 1056130"/>
              <a:gd name="connsiteY1660" fmla="*/ 876540 h 1056130"/>
              <a:gd name="connsiteX1661" fmla="*/ 529745 w 1056130"/>
              <a:gd name="connsiteY1661" fmla="*/ 833599 h 1056130"/>
              <a:gd name="connsiteX1662" fmla="*/ 689197 w 1056130"/>
              <a:gd name="connsiteY1662" fmla="*/ 847833 h 1056130"/>
              <a:gd name="connsiteX1663" fmla="*/ 682668 w 1056130"/>
              <a:gd name="connsiteY1663" fmla="*/ 834631 h 1056130"/>
              <a:gd name="connsiteX1664" fmla="*/ 681468 w 1056130"/>
              <a:gd name="connsiteY1664" fmla="*/ 832111 h 1056130"/>
              <a:gd name="connsiteX1665" fmla="*/ 684396 w 1056130"/>
              <a:gd name="connsiteY1665" fmla="*/ 831847 h 1056130"/>
              <a:gd name="connsiteX1666" fmla="*/ 827934 w 1056130"/>
              <a:gd name="connsiteY1666" fmla="*/ 831847 h 1056130"/>
              <a:gd name="connsiteX1667" fmla="*/ 832279 w 1056130"/>
              <a:gd name="connsiteY1667" fmla="*/ 833623 h 1056130"/>
              <a:gd name="connsiteX1668" fmla="*/ 874644 w 1056130"/>
              <a:gd name="connsiteY1668" fmla="*/ 876180 h 1056130"/>
              <a:gd name="connsiteX1669" fmla="*/ 876204 w 1056130"/>
              <a:gd name="connsiteY1669" fmla="*/ 877836 h 1056130"/>
              <a:gd name="connsiteX1670" fmla="*/ 874548 w 1056130"/>
              <a:gd name="connsiteY1670" fmla="*/ 878412 h 1056130"/>
              <a:gd name="connsiteX1671" fmla="*/ 872700 w 1056130"/>
              <a:gd name="connsiteY1671" fmla="*/ 878412 h 1056130"/>
              <a:gd name="connsiteX1672" fmla="*/ 707991 w 1056130"/>
              <a:gd name="connsiteY1672" fmla="*/ 878412 h 1056130"/>
              <a:gd name="connsiteX1673" fmla="*/ 706167 w 1056130"/>
              <a:gd name="connsiteY1673" fmla="*/ 878412 h 1056130"/>
              <a:gd name="connsiteX1674" fmla="*/ 703527 w 1056130"/>
              <a:gd name="connsiteY1674" fmla="*/ 876828 h 1056130"/>
              <a:gd name="connsiteX1675" fmla="*/ 689077 w 1056130"/>
              <a:gd name="connsiteY1675" fmla="*/ 847785 h 1056130"/>
              <a:gd name="connsiteX1676" fmla="*/ 926826 w 1056130"/>
              <a:gd name="connsiteY1676" fmla="*/ 795338 h 1056130"/>
              <a:gd name="connsiteX1677" fmla="*/ 978337 w 1056130"/>
              <a:gd name="connsiteY1677" fmla="*/ 829734 h 1056130"/>
              <a:gd name="connsiteX1678" fmla="*/ 978217 w 1056130"/>
              <a:gd name="connsiteY1678" fmla="*/ 830262 h 1056130"/>
              <a:gd name="connsiteX1679" fmla="*/ 833383 w 1056130"/>
              <a:gd name="connsiteY1679" fmla="*/ 830262 h 1056130"/>
              <a:gd name="connsiteX1680" fmla="*/ 829638 w 1056130"/>
              <a:gd name="connsiteY1680" fmla="*/ 828918 h 1056130"/>
              <a:gd name="connsiteX1681" fmla="*/ 798267 w 1056130"/>
              <a:gd name="connsiteY1681" fmla="*/ 797714 h 1056130"/>
              <a:gd name="connsiteX1682" fmla="*/ 796562 w 1056130"/>
              <a:gd name="connsiteY1682" fmla="*/ 795482 h 1056130"/>
              <a:gd name="connsiteX1683" fmla="*/ 797858 w 1056130"/>
              <a:gd name="connsiteY1683" fmla="*/ 794786 h 1056130"/>
              <a:gd name="connsiteX1684" fmla="*/ 923322 w 1056130"/>
              <a:gd name="connsiteY1684" fmla="*/ 794786 h 1056130"/>
              <a:gd name="connsiteX1685" fmla="*/ 926634 w 1056130"/>
              <a:gd name="connsiteY1685" fmla="*/ 795290 h 1056130"/>
              <a:gd name="connsiteX1686" fmla="*/ 922890 w 1056130"/>
              <a:gd name="connsiteY1686" fmla="*/ 792698 h 1056130"/>
              <a:gd name="connsiteX1687" fmla="*/ 924018 w 1056130"/>
              <a:gd name="connsiteY1687" fmla="*/ 793346 h 1056130"/>
              <a:gd name="connsiteX1688" fmla="*/ 924018 w 1056130"/>
              <a:gd name="connsiteY1688" fmla="*/ 794138 h 1056130"/>
              <a:gd name="connsiteX1689" fmla="*/ 921618 w 1056130"/>
              <a:gd name="connsiteY1689" fmla="*/ 794330 h 1056130"/>
              <a:gd name="connsiteX1690" fmla="*/ 797138 w 1056130"/>
              <a:gd name="connsiteY1690" fmla="*/ 794330 h 1056130"/>
              <a:gd name="connsiteX1691" fmla="*/ 794378 w 1056130"/>
              <a:gd name="connsiteY1691" fmla="*/ 793826 h 1056130"/>
              <a:gd name="connsiteX1692" fmla="*/ 769391 w 1056130"/>
              <a:gd name="connsiteY1692" fmla="*/ 768959 h 1056130"/>
              <a:gd name="connsiteX1693" fmla="*/ 768455 w 1056130"/>
              <a:gd name="connsiteY1693" fmla="*/ 766847 h 1056130"/>
              <a:gd name="connsiteX1694" fmla="*/ 771071 w 1056130"/>
              <a:gd name="connsiteY1694" fmla="*/ 766847 h 1056130"/>
              <a:gd name="connsiteX1695" fmla="*/ 881317 w 1056130"/>
              <a:gd name="connsiteY1695" fmla="*/ 766847 h 1056130"/>
              <a:gd name="connsiteX1696" fmla="*/ 886117 w 1056130"/>
              <a:gd name="connsiteY1696" fmla="*/ 768287 h 1056130"/>
              <a:gd name="connsiteX1697" fmla="*/ 922698 w 1056130"/>
              <a:gd name="connsiteY1697" fmla="*/ 792650 h 1056130"/>
              <a:gd name="connsiteX1698" fmla="*/ 958894 w 1056130"/>
              <a:gd name="connsiteY1698" fmla="*/ 744908 h 1056130"/>
              <a:gd name="connsiteX1699" fmla="*/ 996027 w 1056130"/>
              <a:gd name="connsiteY1699" fmla="*/ 763582 h 1056130"/>
              <a:gd name="connsiteX1700" fmla="*/ 998427 w 1056130"/>
              <a:gd name="connsiteY1700" fmla="*/ 764998 h 1056130"/>
              <a:gd name="connsiteX1701" fmla="*/ 996747 w 1056130"/>
              <a:gd name="connsiteY1701" fmla="*/ 765262 h 1056130"/>
              <a:gd name="connsiteX1702" fmla="*/ 886717 w 1056130"/>
              <a:gd name="connsiteY1702" fmla="*/ 765262 h 1056130"/>
              <a:gd name="connsiteX1703" fmla="*/ 883021 w 1056130"/>
              <a:gd name="connsiteY1703" fmla="*/ 764254 h 1056130"/>
              <a:gd name="connsiteX1704" fmla="*/ 854577 w 1056130"/>
              <a:gd name="connsiteY1704" fmla="*/ 745196 h 1056130"/>
              <a:gd name="connsiteX1705" fmla="*/ 853281 w 1056130"/>
              <a:gd name="connsiteY1705" fmla="*/ 743732 h 1056130"/>
              <a:gd name="connsiteX1706" fmla="*/ 953758 w 1056130"/>
              <a:gd name="connsiteY1706" fmla="*/ 743732 h 1056130"/>
              <a:gd name="connsiteX1707" fmla="*/ 958774 w 1056130"/>
              <a:gd name="connsiteY1707" fmla="*/ 744860 h 1056130"/>
              <a:gd name="connsiteX1708" fmla="*/ 949989 w 1056130"/>
              <a:gd name="connsiteY1708" fmla="*/ 740491 h 1056130"/>
              <a:gd name="connsiteX1709" fmla="*/ 952390 w 1056130"/>
              <a:gd name="connsiteY1709" fmla="*/ 742124 h 1056130"/>
              <a:gd name="connsiteX1710" fmla="*/ 949509 w 1056130"/>
              <a:gd name="connsiteY1710" fmla="*/ 742124 h 1056130"/>
              <a:gd name="connsiteX1711" fmla="*/ 852633 w 1056130"/>
              <a:gd name="connsiteY1711" fmla="*/ 742124 h 1056130"/>
              <a:gd name="connsiteX1712" fmla="*/ 847833 w 1056130"/>
              <a:gd name="connsiteY1712" fmla="*/ 740683 h 1056130"/>
              <a:gd name="connsiteX1713" fmla="*/ 826878 w 1056130"/>
              <a:gd name="connsiteY1713" fmla="*/ 726618 h 1056130"/>
              <a:gd name="connsiteX1714" fmla="*/ 824934 w 1056130"/>
              <a:gd name="connsiteY1714" fmla="*/ 724697 h 1056130"/>
              <a:gd name="connsiteX1715" fmla="*/ 827454 w 1056130"/>
              <a:gd name="connsiteY1715" fmla="*/ 724697 h 1056130"/>
              <a:gd name="connsiteX1716" fmla="*/ 915881 w 1056130"/>
              <a:gd name="connsiteY1716" fmla="*/ 724697 h 1056130"/>
              <a:gd name="connsiteX1717" fmla="*/ 920898 w 1056130"/>
              <a:gd name="connsiteY1717" fmla="*/ 725874 h 1056130"/>
              <a:gd name="connsiteX1718" fmla="*/ 949989 w 1056130"/>
              <a:gd name="connsiteY1718" fmla="*/ 740491 h 1056130"/>
              <a:gd name="connsiteX1719" fmla="*/ 977665 w 1056130"/>
              <a:gd name="connsiteY1719" fmla="*/ 709288 h 1056130"/>
              <a:gd name="connsiteX1720" fmla="*/ 1009397 w 1056130"/>
              <a:gd name="connsiteY1720" fmla="*/ 722009 h 1056130"/>
              <a:gd name="connsiteX1721" fmla="*/ 1010549 w 1056130"/>
              <a:gd name="connsiteY1721" fmla="*/ 722585 h 1056130"/>
              <a:gd name="connsiteX1722" fmla="*/ 1010549 w 1056130"/>
              <a:gd name="connsiteY1722" fmla="*/ 723065 h 1056130"/>
              <a:gd name="connsiteX1723" fmla="*/ 1008268 w 1056130"/>
              <a:gd name="connsiteY1723" fmla="*/ 723065 h 1056130"/>
              <a:gd name="connsiteX1724" fmla="*/ 921618 w 1056130"/>
              <a:gd name="connsiteY1724" fmla="*/ 723065 h 1056130"/>
              <a:gd name="connsiteX1725" fmla="*/ 916817 w 1056130"/>
              <a:gd name="connsiteY1725" fmla="*/ 721961 h 1056130"/>
              <a:gd name="connsiteX1726" fmla="*/ 893774 w 1056130"/>
              <a:gd name="connsiteY1726" fmla="*/ 710392 h 1056130"/>
              <a:gd name="connsiteX1727" fmla="*/ 891206 w 1056130"/>
              <a:gd name="connsiteY1727" fmla="*/ 708711 h 1056130"/>
              <a:gd name="connsiteX1728" fmla="*/ 974352 w 1056130"/>
              <a:gd name="connsiteY1728" fmla="*/ 708711 h 1056130"/>
              <a:gd name="connsiteX1729" fmla="*/ 977641 w 1056130"/>
              <a:gd name="connsiteY1729" fmla="*/ 709384 h 1056130"/>
              <a:gd name="connsiteX1730" fmla="*/ 968640 w 1056130"/>
              <a:gd name="connsiteY1730" fmla="*/ 705687 h 1056130"/>
              <a:gd name="connsiteX1731" fmla="*/ 971208 w 1056130"/>
              <a:gd name="connsiteY1731" fmla="*/ 707151 h 1056130"/>
              <a:gd name="connsiteX1732" fmla="*/ 889598 w 1056130"/>
              <a:gd name="connsiteY1732" fmla="*/ 707151 h 1056130"/>
              <a:gd name="connsiteX1733" fmla="*/ 885085 w 1056130"/>
              <a:gd name="connsiteY1733" fmla="*/ 706095 h 1056130"/>
              <a:gd name="connsiteX1734" fmla="*/ 866507 w 1056130"/>
              <a:gd name="connsiteY1734" fmla="*/ 696782 h 1056130"/>
              <a:gd name="connsiteX1735" fmla="*/ 864107 w 1056130"/>
              <a:gd name="connsiteY1735" fmla="*/ 695198 h 1056130"/>
              <a:gd name="connsiteX1736" fmla="*/ 940028 w 1056130"/>
              <a:gd name="connsiteY1736" fmla="*/ 695198 h 1056130"/>
              <a:gd name="connsiteX1737" fmla="*/ 944613 w 1056130"/>
              <a:gd name="connsiteY1737" fmla="*/ 696086 h 1056130"/>
              <a:gd name="connsiteX1738" fmla="*/ 968616 w 1056130"/>
              <a:gd name="connsiteY1738" fmla="*/ 705783 h 1056130"/>
              <a:gd name="connsiteX1739" fmla="*/ 992883 w 1056130"/>
              <a:gd name="connsiteY1739" fmla="*/ 684372 h 1056130"/>
              <a:gd name="connsiteX1740" fmla="*/ 1017294 w 1056130"/>
              <a:gd name="connsiteY1740" fmla="*/ 692557 h 1056130"/>
              <a:gd name="connsiteX1741" fmla="*/ 1019214 w 1056130"/>
              <a:gd name="connsiteY1741" fmla="*/ 693638 h 1056130"/>
              <a:gd name="connsiteX1742" fmla="*/ 945381 w 1056130"/>
              <a:gd name="connsiteY1742" fmla="*/ 693638 h 1056130"/>
              <a:gd name="connsiteX1743" fmla="*/ 940580 w 1056130"/>
              <a:gd name="connsiteY1743" fmla="*/ 692677 h 1056130"/>
              <a:gd name="connsiteX1744" fmla="*/ 921546 w 1056130"/>
              <a:gd name="connsiteY1744" fmla="*/ 685045 h 1056130"/>
              <a:gd name="connsiteX1745" fmla="*/ 919145 w 1056130"/>
              <a:gd name="connsiteY1745" fmla="*/ 683604 h 1056130"/>
              <a:gd name="connsiteX1746" fmla="*/ 988322 w 1056130"/>
              <a:gd name="connsiteY1746" fmla="*/ 683604 h 1056130"/>
              <a:gd name="connsiteX1747" fmla="*/ 992858 w 1056130"/>
              <a:gd name="connsiteY1747" fmla="*/ 684468 h 1056130"/>
              <a:gd name="connsiteX1748" fmla="*/ 984217 w 1056130"/>
              <a:gd name="connsiteY1748" fmla="*/ 681540 h 1056130"/>
              <a:gd name="connsiteX1749" fmla="*/ 984217 w 1056130"/>
              <a:gd name="connsiteY1749" fmla="*/ 681924 h 1056130"/>
              <a:gd name="connsiteX1750" fmla="*/ 982633 w 1056130"/>
              <a:gd name="connsiteY1750" fmla="*/ 682044 h 1056130"/>
              <a:gd name="connsiteX1751" fmla="*/ 915761 w 1056130"/>
              <a:gd name="connsiteY1751" fmla="*/ 682044 h 1056130"/>
              <a:gd name="connsiteX1752" fmla="*/ 912185 w 1056130"/>
              <a:gd name="connsiteY1752" fmla="*/ 681324 h 1056130"/>
              <a:gd name="connsiteX1753" fmla="*/ 901959 w 1056130"/>
              <a:gd name="connsiteY1753" fmla="*/ 677172 h 1056130"/>
              <a:gd name="connsiteX1754" fmla="*/ 895887 w 1056130"/>
              <a:gd name="connsiteY1754" fmla="*/ 675107 h 1056130"/>
              <a:gd name="connsiteX1755" fmla="*/ 893654 w 1056130"/>
              <a:gd name="connsiteY1755" fmla="*/ 673955 h 1056130"/>
              <a:gd name="connsiteX1756" fmla="*/ 893438 w 1056130"/>
              <a:gd name="connsiteY1756" fmla="*/ 673187 h 1056130"/>
              <a:gd name="connsiteX1757" fmla="*/ 895839 w 1056130"/>
              <a:gd name="connsiteY1757" fmla="*/ 672971 h 1056130"/>
              <a:gd name="connsiteX1758" fmla="*/ 957646 w 1056130"/>
              <a:gd name="connsiteY1758" fmla="*/ 672971 h 1056130"/>
              <a:gd name="connsiteX1759" fmla="*/ 960431 w 1056130"/>
              <a:gd name="connsiteY1759" fmla="*/ 673451 h 1056130"/>
              <a:gd name="connsiteX1760" fmla="*/ 1001692 w 1056130"/>
              <a:gd name="connsiteY1760" fmla="*/ 664738 h 1056130"/>
              <a:gd name="connsiteX1761" fmla="*/ 1024926 w 1056130"/>
              <a:gd name="connsiteY1761" fmla="*/ 671339 h 1056130"/>
              <a:gd name="connsiteX1762" fmla="*/ 1024926 w 1056130"/>
              <a:gd name="connsiteY1762" fmla="*/ 671843 h 1056130"/>
              <a:gd name="connsiteX1763" fmla="*/ 963887 w 1056130"/>
              <a:gd name="connsiteY1763" fmla="*/ 671843 h 1056130"/>
              <a:gd name="connsiteX1764" fmla="*/ 957718 w 1056130"/>
              <a:gd name="connsiteY1764" fmla="*/ 670859 h 1056130"/>
              <a:gd name="connsiteX1765" fmla="*/ 942020 w 1056130"/>
              <a:gd name="connsiteY1765" fmla="*/ 665578 h 1056130"/>
              <a:gd name="connsiteX1766" fmla="*/ 940388 w 1056130"/>
              <a:gd name="connsiteY1766" fmla="*/ 664546 h 1056130"/>
              <a:gd name="connsiteX1767" fmla="*/ 999075 w 1056130"/>
              <a:gd name="connsiteY1767" fmla="*/ 664546 h 1056130"/>
              <a:gd name="connsiteX1768" fmla="*/ 1001668 w 1056130"/>
              <a:gd name="connsiteY1768" fmla="*/ 664930 h 1056130"/>
              <a:gd name="connsiteX1769" fmla="*/ 991922 w 1056130"/>
              <a:gd name="connsiteY1769" fmla="*/ 661882 h 1056130"/>
              <a:gd name="connsiteX1770" fmla="*/ 994323 w 1056130"/>
              <a:gd name="connsiteY1770" fmla="*/ 662650 h 1056130"/>
              <a:gd name="connsiteX1771" fmla="*/ 991394 w 1056130"/>
              <a:gd name="connsiteY1771" fmla="*/ 662962 h 1056130"/>
              <a:gd name="connsiteX1772" fmla="*/ 936380 w 1056130"/>
              <a:gd name="connsiteY1772" fmla="*/ 662962 h 1056130"/>
              <a:gd name="connsiteX1773" fmla="*/ 932011 w 1056130"/>
              <a:gd name="connsiteY1773" fmla="*/ 662290 h 1056130"/>
              <a:gd name="connsiteX1774" fmla="*/ 919553 w 1056130"/>
              <a:gd name="connsiteY1774" fmla="*/ 658113 h 1056130"/>
              <a:gd name="connsiteX1775" fmla="*/ 917297 w 1056130"/>
              <a:gd name="connsiteY1775" fmla="*/ 657273 h 1056130"/>
              <a:gd name="connsiteX1776" fmla="*/ 919986 w 1056130"/>
              <a:gd name="connsiteY1776" fmla="*/ 656817 h 1056130"/>
              <a:gd name="connsiteX1777" fmla="*/ 972096 w 1056130"/>
              <a:gd name="connsiteY1777" fmla="*/ 656817 h 1056130"/>
              <a:gd name="connsiteX1778" fmla="*/ 976248 w 1056130"/>
              <a:gd name="connsiteY1778" fmla="*/ 657417 h 1056130"/>
              <a:gd name="connsiteX1779" fmla="*/ 991898 w 1056130"/>
              <a:gd name="connsiteY1779" fmla="*/ 662074 h 1056130"/>
              <a:gd name="connsiteX1780" fmla="*/ 1011437 w 1056130"/>
              <a:gd name="connsiteY1780" fmla="*/ 650216 h 1056130"/>
              <a:gd name="connsiteX1781" fmla="*/ 1028239 w 1056130"/>
              <a:gd name="connsiteY1781" fmla="*/ 654441 h 1056130"/>
              <a:gd name="connsiteX1782" fmla="*/ 1029463 w 1056130"/>
              <a:gd name="connsiteY1782" fmla="*/ 655257 h 1056130"/>
              <a:gd name="connsiteX1783" fmla="*/ 976993 w 1056130"/>
              <a:gd name="connsiteY1783" fmla="*/ 655257 h 1056130"/>
              <a:gd name="connsiteX1784" fmla="*/ 972192 w 1056130"/>
              <a:gd name="connsiteY1784" fmla="*/ 654561 h 1056130"/>
              <a:gd name="connsiteX1785" fmla="*/ 959302 w 1056130"/>
              <a:gd name="connsiteY1785" fmla="*/ 650864 h 1056130"/>
              <a:gd name="connsiteX1786" fmla="*/ 957310 w 1056130"/>
              <a:gd name="connsiteY1786" fmla="*/ 649808 h 1056130"/>
              <a:gd name="connsiteX1787" fmla="*/ 1007596 w 1056130"/>
              <a:gd name="connsiteY1787" fmla="*/ 649808 h 1056130"/>
              <a:gd name="connsiteX1788" fmla="*/ 1011413 w 1056130"/>
              <a:gd name="connsiteY1788" fmla="*/ 650408 h 1056130"/>
              <a:gd name="connsiteX1789" fmla="*/ 1001380 w 1056130"/>
              <a:gd name="connsiteY1789" fmla="*/ 647816 h 1056130"/>
              <a:gd name="connsiteX1790" fmla="*/ 999627 w 1056130"/>
              <a:gd name="connsiteY1790" fmla="*/ 648296 h 1056130"/>
              <a:gd name="connsiteX1791" fmla="*/ 951405 w 1056130"/>
              <a:gd name="connsiteY1791" fmla="*/ 648296 h 1056130"/>
              <a:gd name="connsiteX1792" fmla="*/ 950085 w 1056130"/>
              <a:gd name="connsiteY1792" fmla="*/ 648296 h 1056130"/>
              <a:gd name="connsiteX1793" fmla="*/ 935227 w 1056130"/>
              <a:gd name="connsiteY1793" fmla="*/ 644143 h 1056130"/>
              <a:gd name="connsiteX1794" fmla="*/ 935227 w 1056130"/>
              <a:gd name="connsiteY1794" fmla="*/ 643591 h 1056130"/>
              <a:gd name="connsiteX1795" fmla="*/ 983593 w 1056130"/>
              <a:gd name="connsiteY1795" fmla="*/ 643591 h 1056130"/>
              <a:gd name="connsiteX1796" fmla="*/ 985418 w 1056130"/>
              <a:gd name="connsiteY1796" fmla="*/ 643783 h 1056130"/>
              <a:gd name="connsiteX1797" fmla="*/ 1015421 w 1056130"/>
              <a:gd name="connsiteY1797" fmla="*/ 638215 h 1056130"/>
              <a:gd name="connsiteX1798" fmla="*/ 1019550 w 1056130"/>
              <a:gd name="connsiteY1798" fmla="*/ 638791 h 1056130"/>
              <a:gd name="connsiteX1799" fmla="*/ 1032079 w 1056130"/>
              <a:gd name="connsiteY1799" fmla="*/ 641575 h 1056130"/>
              <a:gd name="connsiteX1800" fmla="*/ 1032079 w 1056130"/>
              <a:gd name="connsiteY1800" fmla="*/ 642103 h 1056130"/>
              <a:gd name="connsiteX1801" fmla="*/ 987674 w 1056130"/>
              <a:gd name="connsiteY1801" fmla="*/ 642103 h 1056130"/>
              <a:gd name="connsiteX1802" fmla="*/ 981961 w 1056130"/>
              <a:gd name="connsiteY1802" fmla="*/ 641407 h 1056130"/>
              <a:gd name="connsiteX1803" fmla="*/ 971400 w 1056130"/>
              <a:gd name="connsiteY1803" fmla="*/ 638359 h 1056130"/>
              <a:gd name="connsiteX1804" fmla="*/ 973296 w 1056130"/>
              <a:gd name="connsiteY1804" fmla="*/ 638239 h 1056130"/>
              <a:gd name="connsiteX1805" fmla="*/ 1003588 w 1056130"/>
              <a:gd name="connsiteY1805" fmla="*/ 635118 h 1056130"/>
              <a:gd name="connsiteX1806" fmla="*/ 1004044 w 1056130"/>
              <a:gd name="connsiteY1806" fmla="*/ 635118 h 1056130"/>
              <a:gd name="connsiteX1807" fmla="*/ 1005700 w 1056130"/>
              <a:gd name="connsiteY1807" fmla="*/ 635526 h 1056130"/>
              <a:gd name="connsiteX1808" fmla="*/ 1006612 w 1056130"/>
              <a:gd name="connsiteY1808" fmla="*/ 635670 h 1056130"/>
              <a:gd name="connsiteX1809" fmla="*/ 1008316 w 1056130"/>
              <a:gd name="connsiteY1809" fmla="*/ 636198 h 1056130"/>
              <a:gd name="connsiteX1810" fmla="*/ 1005796 w 1056130"/>
              <a:gd name="connsiteY1810" fmla="*/ 636583 h 1056130"/>
              <a:gd name="connsiteX1811" fmla="*/ 964751 w 1056130"/>
              <a:gd name="connsiteY1811" fmla="*/ 636583 h 1056130"/>
              <a:gd name="connsiteX1812" fmla="*/ 960599 w 1056130"/>
              <a:gd name="connsiteY1812" fmla="*/ 635959 h 1056130"/>
              <a:gd name="connsiteX1813" fmla="*/ 956254 w 1056130"/>
              <a:gd name="connsiteY1813" fmla="*/ 635022 h 1056130"/>
              <a:gd name="connsiteX1814" fmla="*/ 954574 w 1056130"/>
              <a:gd name="connsiteY1814" fmla="*/ 634566 h 1056130"/>
              <a:gd name="connsiteX1815" fmla="*/ 954382 w 1056130"/>
              <a:gd name="connsiteY1815" fmla="*/ 634566 h 1056130"/>
              <a:gd name="connsiteX1816" fmla="*/ 954142 w 1056130"/>
              <a:gd name="connsiteY1816" fmla="*/ 634566 h 1056130"/>
              <a:gd name="connsiteX1817" fmla="*/ 952486 w 1056130"/>
              <a:gd name="connsiteY1817" fmla="*/ 634134 h 1056130"/>
              <a:gd name="connsiteX1818" fmla="*/ 952270 w 1056130"/>
              <a:gd name="connsiteY1818" fmla="*/ 634014 h 1056130"/>
              <a:gd name="connsiteX1819" fmla="*/ 952029 w 1056130"/>
              <a:gd name="connsiteY1819" fmla="*/ 634014 h 1056130"/>
              <a:gd name="connsiteX1820" fmla="*/ 950373 w 1056130"/>
              <a:gd name="connsiteY1820" fmla="*/ 633534 h 1056130"/>
              <a:gd name="connsiteX1821" fmla="*/ 950229 w 1056130"/>
              <a:gd name="connsiteY1821" fmla="*/ 633390 h 1056130"/>
              <a:gd name="connsiteX1822" fmla="*/ 950061 w 1056130"/>
              <a:gd name="connsiteY1822" fmla="*/ 633390 h 1056130"/>
              <a:gd name="connsiteX1823" fmla="*/ 949341 w 1056130"/>
              <a:gd name="connsiteY1823" fmla="*/ 633198 h 1056130"/>
              <a:gd name="connsiteX1824" fmla="*/ 949677 w 1056130"/>
              <a:gd name="connsiteY1824" fmla="*/ 632478 h 1056130"/>
              <a:gd name="connsiteX1825" fmla="*/ 951765 w 1056130"/>
              <a:gd name="connsiteY1825" fmla="*/ 632478 h 1056130"/>
              <a:gd name="connsiteX1826" fmla="*/ 991322 w 1056130"/>
              <a:gd name="connsiteY1826" fmla="*/ 632478 h 1056130"/>
              <a:gd name="connsiteX1827" fmla="*/ 994107 w 1056130"/>
              <a:gd name="connsiteY1827" fmla="*/ 632958 h 1056130"/>
              <a:gd name="connsiteX1828" fmla="*/ 994563 w 1056130"/>
              <a:gd name="connsiteY1828" fmla="*/ 632958 h 1056130"/>
              <a:gd name="connsiteX1829" fmla="*/ 996195 w 1056130"/>
              <a:gd name="connsiteY1829" fmla="*/ 633366 h 1056130"/>
              <a:gd name="connsiteX1830" fmla="*/ 997131 w 1056130"/>
              <a:gd name="connsiteY1830" fmla="*/ 633510 h 1056130"/>
              <a:gd name="connsiteX1831" fmla="*/ 997131 w 1056130"/>
              <a:gd name="connsiteY1831" fmla="*/ 633510 h 1056130"/>
              <a:gd name="connsiteX1832" fmla="*/ 998835 w 1056130"/>
              <a:gd name="connsiteY1832" fmla="*/ 633942 h 1056130"/>
              <a:gd name="connsiteX1833" fmla="*/ 999315 w 1056130"/>
              <a:gd name="connsiteY1833" fmla="*/ 633942 h 1056130"/>
              <a:gd name="connsiteX1834" fmla="*/ 1000948 w 1056130"/>
              <a:gd name="connsiteY1834" fmla="*/ 634350 h 1056130"/>
              <a:gd name="connsiteX1835" fmla="*/ 1001860 w 1056130"/>
              <a:gd name="connsiteY1835" fmla="*/ 634494 h 1056130"/>
              <a:gd name="connsiteX1836" fmla="*/ 1001860 w 1056130"/>
              <a:gd name="connsiteY1836" fmla="*/ 634494 h 1056130"/>
              <a:gd name="connsiteX1837" fmla="*/ 1003564 w 1056130"/>
              <a:gd name="connsiteY1837" fmla="*/ 635118 h 1056130"/>
              <a:gd name="connsiteX1838" fmla="*/ 1014173 w 1056130"/>
              <a:gd name="connsiteY1838" fmla="*/ 628350 h 1056130"/>
              <a:gd name="connsiteX1839" fmla="*/ 1030831 w 1056130"/>
              <a:gd name="connsiteY1839" fmla="*/ 630102 h 1056130"/>
              <a:gd name="connsiteX1840" fmla="*/ 1033424 w 1056130"/>
              <a:gd name="connsiteY1840" fmla="*/ 630486 h 1056130"/>
              <a:gd name="connsiteX1841" fmla="*/ 1033424 w 1056130"/>
              <a:gd name="connsiteY1841" fmla="*/ 630486 h 1056130"/>
              <a:gd name="connsiteX1842" fmla="*/ 1035200 w 1056130"/>
              <a:gd name="connsiteY1842" fmla="*/ 630918 h 1056130"/>
              <a:gd name="connsiteX1843" fmla="*/ 1035608 w 1056130"/>
              <a:gd name="connsiteY1843" fmla="*/ 630918 h 1056130"/>
              <a:gd name="connsiteX1844" fmla="*/ 1036784 w 1056130"/>
              <a:gd name="connsiteY1844" fmla="*/ 631182 h 1056130"/>
              <a:gd name="connsiteX1845" fmla="*/ 1035824 w 1056130"/>
              <a:gd name="connsiteY1845" fmla="*/ 631902 h 1056130"/>
              <a:gd name="connsiteX1846" fmla="*/ 1034240 w 1056130"/>
              <a:gd name="connsiteY1846" fmla="*/ 631902 h 1056130"/>
              <a:gd name="connsiteX1847" fmla="*/ 996339 w 1056130"/>
              <a:gd name="connsiteY1847" fmla="*/ 631902 h 1056130"/>
              <a:gd name="connsiteX1848" fmla="*/ 993555 w 1056130"/>
              <a:gd name="connsiteY1848" fmla="*/ 631422 h 1056130"/>
              <a:gd name="connsiteX1849" fmla="*/ 993339 w 1056130"/>
              <a:gd name="connsiteY1849" fmla="*/ 631302 h 1056130"/>
              <a:gd name="connsiteX1850" fmla="*/ 993099 w 1056130"/>
              <a:gd name="connsiteY1850" fmla="*/ 631302 h 1056130"/>
              <a:gd name="connsiteX1851" fmla="*/ 991442 w 1056130"/>
              <a:gd name="connsiteY1851" fmla="*/ 630870 h 1056130"/>
              <a:gd name="connsiteX1852" fmla="*/ 990578 w 1056130"/>
              <a:gd name="connsiteY1852" fmla="*/ 630726 h 1056130"/>
              <a:gd name="connsiteX1853" fmla="*/ 990578 w 1056130"/>
              <a:gd name="connsiteY1853" fmla="*/ 630726 h 1056130"/>
              <a:gd name="connsiteX1854" fmla="*/ 988802 w 1056130"/>
              <a:gd name="connsiteY1854" fmla="*/ 630318 h 1056130"/>
              <a:gd name="connsiteX1855" fmla="*/ 988610 w 1056130"/>
              <a:gd name="connsiteY1855" fmla="*/ 630198 h 1056130"/>
              <a:gd name="connsiteX1856" fmla="*/ 988370 w 1056130"/>
              <a:gd name="connsiteY1856" fmla="*/ 630198 h 1056130"/>
              <a:gd name="connsiteX1857" fmla="*/ 986714 w 1056130"/>
              <a:gd name="connsiteY1857" fmla="*/ 629766 h 1056130"/>
              <a:gd name="connsiteX1858" fmla="*/ 985826 w 1056130"/>
              <a:gd name="connsiteY1858" fmla="*/ 629622 h 1056130"/>
              <a:gd name="connsiteX1859" fmla="*/ 985826 w 1056130"/>
              <a:gd name="connsiteY1859" fmla="*/ 629622 h 1056130"/>
              <a:gd name="connsiteX1860" fmla="*/ 984073 w 1056130"/>
              <a:gd name="connsiteY1860" fmla="*/ 629214 h 1056130"/>
              <a:gd name="connsiteX1861" fmla="*/ 981673 w 1056130"/>
              <a:gd name="connsiteY1861" fmla="*/ 628206 h 1056130"/>
              <a:gd name="connsiteX1862" fmla="*/ 992475 w 1056130"/>
              <a:gd name="connsiteY1862" fmla="*/ 628206 h 1056130"/>
              <a:gd name="connsiteX1863" fmla="*/ 1014149 w 1056130"/>
              <a:gd name="connsiteY1863" fmla="*/ 628278 h 1056130"/>
              <a:gd name="connsiteX1864" fmla="*/ 1012301 w 1056130"/>
              <a:gd name="connsiteY1864" fmla="*/ 626477 h 1056130"/>
              <a:gd name="connsiteX1865" fmla="*/ 1008844 w 1056130"/>
              <a:gd name="connsiteY1865" fmla="*/ 626813 h 1056130"/>
              <a:gd name="connsiteX1866" fmla="*/ 976224 w 1056130"/>
              <a:gd name="connsiteY1866" fmla="*/ 626813 h 1056130"/>
              <a:gd name="connsiteX1867" fmla="*/ 963383 w 1056130"/>
              <a:gd name="connsiteY1867" fmla="*/ 624125 h 1056130"/>
              <a:gd name="connsiteX1868" fmla="*/ 1000467 w 1056130"/>
              <a:gd name="connsiteY1868" fmla="*/ 624125 h 1056130"/>
              <a:gd name="connsiteX1869" fmla="*/ 1012397 w 1056130"/>
              <a:gd name="connsiteY1869" fmla="*/ 626477 h 1056130"/>
              <a:gd name="connsiteX1870" fmla="*/ 954790 w 1056130"/>
              <a:gd name="connsiteY1870" fmla="*/ 579312 h 1056130"/>
              <a:gd name="connsiteX1871" fmla="*/ 957046 w 1056130"/>
              <a:gd name="connsiteY1871" fmla="*/ 576911 h 1056130"/>
              <a:gd name="connsiteX1872" fmla="*/ 998139 w 1056130"/>
              <a:gd name="connsiteY1872" fmla="*/ 576911 h 1056130"/>
              <a:gd name="connsiteX1873" fmla="*/ 1000347 w 1056130"/>
              <a:gd name="connsiteY1873" fmla="*/ 579312 h 1056130"/>
              <a:gd name="connsiteX1874" fmla="*/ 1000347 w 1056130"/>
              <a:gd name="connsiteY1874" fmla="*/ 620405 h 1056130"/>
              <a:gd name="connsiteX1875" fmla="*/ 998235 w 1056130"/>
              <a:gd name="connsiteY1875" fmla="*/ 622589 h 1056130"/>
              <a:gd name="connsiteX1876" fmla="*/ 957190 w 1056130"/>
              <a:gd name="connsiteY1876" fmla="*/ 622589 h 1056130"/>
              <a:gd name="connsiteX1877" fmla="*/ 954790 w 1056130"/>
              <a:gd name="connsiteY1877" fmla="*/ 620405 h 1056130"/>
              <a:gd name="connsiteX1878" fmla="*/ 954790 w 1056130"/>
              <a:gd name="connsiteY1878" fmla="*/ 579312 h 1056130"/>
              <a:gd name="connsiteX1879" fmla="*/ 1045137 w 1056130"/>
              <a:gd name="connsiteY1879" fmla="*/ 622517 h 1056130"/>
              <a:gd name="connsiteX1880" fmla="*/ 1004092 w 1056130"/>
              <a:gd name="connsiteY1880" fmla="*/ 622517 h 1056130"/>
              <a:gd name="connsiteX1881" fmla="*/ 1001980 w 1056130"/>
              <a:gd name="connsiteY1881" fmla="*/ 620333 h 1056130"/>
              <a:gd name="connsiteX1882" fmla="*/ 1001980 w 1056130"/>
              <a:gd name="connsiteY1882" fmla="*/ 579047 h 1056130"/>
              <a:gd name="connsiteX1883" fmla="*/ 1004188 w 1056130"/>
              <a:gd name="connsiteY1883" fmla="*/ 576935 h 1056130"/>
              <a:gd name="connsiteX1884" fmla="*/ 1045305 w 1056130"/>
              <a:gd name="connsiteY1884" fmla="*/ 576935 h 1056130"/>
              <a:gd name="connsiteX1885" fmla="*/ 1047561 w 1056130"/>
              <a:gd name="connsiteY1885" fmla="*/ 579336 h 1056130"/>
              <a:gd name="connsiteX1886" fmla="*/ 1047561 w 1056130"/>
              <a:gd name="connsiteY1886" fmla="*/ 620429 h 1056130"/>
              <a:gd name="connsiteX1887" fmla="*/ 1045185 w 1056130"/>
              <a:gd name="connsiteY1887" fmla="*/ 622589 h 1056130"/>
              <a:gd name="connsiteX1888" fmla="*/ 1047537 w 1056130"/>
              <a:gd name="connsiteY1888" fmla="*/ 532290 h 1056130"/>
              <a:gd name="connsiteX1889" fmla="*/ 1047537 w 1056130"/>
              <a:gd name="connsiteY1889" fmla="*/ 572567 h 1056130"/>
              <a:gd name="connsiteX1890" fmla="*/ 1047537 w 1056130"/>
              <a:gd name="connsiteY1890" fmla="*/ 573887 h 1056130"/>
              <a:gd name="connsiteX1891" fmla="*/ 1046145 w 1056130"/>
              <a:gd name="connsiteY1891" fmla="*/ 575279 h 1056130"/>
              <a:gd name="connsiteX1892" fmla="*/ 1004308 w 1056130"/>
              <a:gd name="connsiteY1892" fmla="*/ 575279 h 1056130"/>
              <a:gd name="connsiteX1893" fmla="*/ 1001908 w 1056130"/>
              <a:gd name="connsiteY1893" fmla="*/ 575015 h 1056130"/>
              <a:gd name="connsiteX1894" fmla="*/ 1001908 w 1056130"/>
              <a:gd name="connsiteY1894" fmla="*/ 575015 h 1056130"/>
              <a:gd name="connsiteX1895" fmla="*/ 1001380 w 1056130"/>
              <a:gd name="connsiteY1895" fmla="*/ 572615 h 1056130"/>
              <a:gd name="connsiteX1896" fmla="*/ 1001380 w 1056130"/>
              <a:gd name="connsiteY1896" fmla="*/ 532266 h 1056130"/>
              <a:gd name="connsiteX1897" fmla="*/ 1001980 w 1056130"/>
              <a:gd name="connsiteY1897" fmla="*/ 529865 h 1056130"/>
              <a:gd name="connsiteX1898" fmla="*/ 1004380 w 1056130"/>
              <a:gd name="connsiteY1898" fmla="*/ 529265 h 1056130"/>
              <a:gd name="connsiteX1899" fmla="*/ 1044753 w 1056130"/>
              <a:gd name="connsiteY1899" fmla="*/ 529265 h 1056130"/>
              <a:gd name="connsiteX1900" fmla="*/ 1047153 w 1056130"/>
              <a:gd name="connsiteY1900" fmla="*/ 529793 h 1056130"/>
              <a:gd name="connsiteX1901" fmla="*/ 1047561 w 1056130"/>
              <a:gd name="connsiteY1901" fmla="*/ 532266 h 1056130"/>
              <a:gd name="connsiteX1902" fmla="*/ 1047321 w 1056130"/>
              <a:gd name="connsiteY1902" fmla="*/ 528209 h 1056130"/>
              <a:gd name="connsiteX1903" fmla="*/ 1044537 w 1056130"/>
              <a:gd name="connsiteY1903" fmla="*/ 528641 h 1056130"/>
              <a:gd name="connsiteX1904" fmla="*/ 1004716 w 1056130"/>
              <a:gd name="connsiteY1904" fmla="*/ 528641 h 1056130"/>
              <a:gd name="connsiteX1905" fmla="*/ 1001908 w 1056130"/>
              <a:gd name="connsiteY1905" fmla="*/ 528209 h 1056130"/>
              <a:gd name="connsiteX1906" fmla="*/ 1001908 w 1056130"/>
              <a:gd name="connsiteY1906" fmla="*/ 528209 h 1056130"/>
              <a:gd name="connsiteX1907" fmla="*/ 1001452 w 1056130"/>
              <a:gd name="connsiteY1907" fmla="*/ 525425 h 1056130"/>
              <a:gd name="connsiteX1908" fmla="*/ 1001452 w 1056130"/>
              <a:gd name="connsiteY1908" fmla="*/ 485604 h 1056130"/>
              <a:gd name="connsiteX1909" fmla="*/ 1001908 w 1056130"/>
              <a:gd name="connsiteY1909" fmla="*/ 482820 h 1056130"/>
              <a:gd name="connsiteX1910" fmla="*/ 1001908 w 1056130"/>
              <a:gd name="connsiteY1910" fmla="*/ 482820 h 1056130"/>
              <a:gd name="connsiteX1911" fmla="*/ 1004308 w 1056130"/>
              <a:gd name="connsiteY1911" fmla="*/ 482291 h 1056130"/>
              <a:gd name="connsiteX1912" fmla="*/ 1045113 w 1056130"/>
              <a:gd name="connsiteY1912" fmla="*/ 482291 h 1056130"/>
              <a:gd name="connsiteX1913" fmla="*/ 1047801 w 1056130"/>
              <a:gd name="connsiteY1913" fmla="*/ 484956 h 1056130"/>
              <a:gd name="connsiteX1914" fmla="*/ 1047801 w 1056130"/>
              <a:gd name="connsiteY1914" fmla="*/ 525761 h 1056130"/>
              <a:gd name="connsiteX1915" fmla="*/ 1047345 w 1056130"/>
              <a:gd name="connsiteY1915" fmla="*/ 528281 h 1056130"/>
              <a:gd name="connsiteX1916" fmla="*/ 1047537 w 1056130"/>
              <a:gd name="connsiteY1916" fmla="*/ 478595 h 1056130"/>
              <a:gd name="connsiteX1917" fmla="*/ 1045281 w 1056130"/>
              <a:gd name="connsiteY1917" fmla="*/ 480995 h 1056130"/>
              <a:gd name="connsiteX1918" fmla="*/ 1004212 w 1056130"/>
              <a:gd name="connsiteY1918" fmla="*/ 480995 h 1056130"/>
              <a:gd name="connsiteX1919" fmla="*/ 1001980 w 1056130"/>
              <a:gd name="connsiteY1919" fmla="*/ 478595 h 1056130"/>
              <a:gd name="connsiteX1920" fmla="*/ 1001980 w 1056130"/>
              <a:gd name="connsiteY1920" fmla="*/ 437550 h 1056130"/>
              <a:gd name="connsiteX1921" fmla="*/ 1004092 w 1056130"/>
              <a:gd name="connsiteY1921" fmla="*/ 435366 h 1056130"/>
              <a:gd name="connsiteX1922" fmla="*/ 1045185 w 1056130"/>
              <a:gd name="connsiteY1922" fmla="*/ 435366 h 1056130"/>
              <a:gd name="connsiteX1923" fmla="*/ 1047585 w 1056130"/>
              <a:gd name="connsiteY1923" fmla="*/ 437550 h 1056130"/>
              <a:gd name="connsiteX1924" fmla="*/ 1047537 w 1056130"/>
              <a:gd name="connsiteY1924" fmla="*/ 431453 h 1056130"/>
              <a:gd name="connsiteX1925" fmla="*/ 1045137 w 1056130"/>
              <a:gd name="connsiteY1925" fmla="*/ 433710 h 1056130"/>
              <a:gd name="connsiteX1926" fmla="*/ 1004332 w 1056130"/>
              <a:gd name="connsiteY1926" fmla="*/ 433710 h 1056130"/>
              <a:gd name="connsiteX1927" fmla="*/ 1001932 w 1056130"/>
              <a:gd name="connsiteY1927" fmla="*/ 431501 h 1056130"/>
              <a:gd name="connsiteX1928" fmla="*/ 1001932 w 1056130"/>
              <a:gd name="connsiteY1928" fmla="*/ 390240 h 1056130"/>
              <a:gd name="connsiteX1929" fmla="*/ 1004140 w 1056130"/>
              <a:gd name="connsiteY1929" fmla="*/ 388128 h 1056130"/>
              <a:gd name="connsiteX1930" fmla="*/ 1045209 w 1056130"/>
              <a:gd name="connsiteY1930" fmla="*/ 388128 h 1056130"/>
              <a:gd name="connsiteX1931" fmla="*/ 1047609 w 1056130"/>
              <a:gd name="connsiteY1931" fmla="*/ 390528 h 1056130"/>
              <a:gd name="connsiteX1932" fmla="*/ 1047537 w 1056130"/>
              <a:gd name="connsiteY1932" fmla="*/ 384263 h 1056130"/>
              <a:gd name="connsiteX1933" fmla="*/ 1045449 w 1056130"/>
              <a:gd name="connsiteY1933" fmla="*/ 386472 h 1056130"/>
              <a:gd name="connsiteX1934" fmla="*/ 1004164 w 1056130"/>
              <a:gd name="connsiteY1934" fmla="*/ 386472 h 1056130"/>
              <a:gd name="connsiteX1935" fmla="*/ 1001980 w 1056130"/>
              <a:gd name="connsiteY1935" fmla="*/ 384359 h 1056130"/>
              <a:gd name="connsiteX1936" fmla="*/ 1001980 w 1056130"/>
              <a:gd name="connsiteY1936" fmla="*/ 343122 h 1056130"/>
              <a:gd name="connsiteX1937" fmla="*/ 1003924 w 1056130"/>
              <a:gd name="connsiteY1937" fmla="*/ 341058 h 1056130"/>
              <a:gd name="connsiteX1938" fmla="*/ 1045497 w 1056130"/>
              <a:gd name="connsiteY1938" fmla="*/ 341058 h 1056130"/>
              <a:gd name="connsiteX1939" fmla="*/ 1047561 w 1056130"/>
              <a:gd name="connsiteY1939" fmla="*/ 343290 h 1056130"/>
              <a:gd name="connsiteX1940" fmla="*/ 1047561 w 1056130"/>
              <a:gd name="connsiteY1940" fmla="*/ 384335 h 1056130"/>
              <a:gd name="connsiteX1941" fmla="*/ 1047537 w 1056130"/>
              <a:gd name="connsiteY1941" fmla="*/ 336762 h 1056130"/>
              <a:gd name="connsiteX1942" fmla="*/ 1047537 w 1056130"/>
              <a:gd name="connsiteY1942" fmla="*/ 338322 h 1056130"/>
              <a:gd name="connsiteX1943" fmla="*/ 1046361 w 1056130"/>
              <a:gd name="connsiteY1943" fmla="*/ 339402 h 1056130"/>
              <a:gd name="connsiteX1944" fmla="*/ 1044513 w 1056130"/>
              <a:gd name="connsiteY1944" fmla="*/ 339402 h 1056130"/>
              <a:gd name="connsiteX1945" fmla="*/ 1002172 w 1056130"/>
              <a:gd name="connsiteY1945" fmla="*/ 339402 h 1056130"/>
              <a:gd name="connsiteX1946" fmla="*/ 1001452 w 1056130"/>
              <a:gd name="connsiteY1946" fmla="*/ 337314 h 1056130"/>
              <a:gd name="connsiteX1947" fmla="*/ 1001452 w 1056130"/>
              <a:gd name="connsiteY1947" fmla="*/ 295909 h 1056130"/>
              <a:gd name="connsiteX1948" fmla="*/ 1002052 w 1056130"/>
              <a:gd name="connsiteY1948" fmla="*/ 293772 h 1056130"/>
              <a:gd name="connsiteX1949" fmla="*/ 1004452 w 1056130"/>
              <a:gd name="connsiteY1949" fmla="*/ 293196 h 1056130"/>
              <a:gd name="connsiteX1950" fmla="*/ 1044825 w 1056130"/>
              <a:gd name="connsiteY1950" fmla="*/ 293196 h 1056130"/>
              <a:gd name="connsiteX1951" fmla="*/ 1047225 w 1056130"/>
              <a:gd name="connsiteY1951" fmla="*/ 293700 h 1056130"/>
              <a:gd name="connsiteX1952" fmla="*/ 1047489 w 1056130"/>
              <a:gd name="connsiteY1952" fmla="*/ 296293 h 1056130"/>
              <a:gd name="connsiteX1953" fmla="*/ 1047345 w 1056130"/>
              <a:gd name="connsiteY1953" fmla="*/ 292236 h 1056130"/>
              <a:gd name="connsiteX1954" fmla="*/ 1044561 w 1056130"/>
              <a:gd name="connsiteY1954" fmla="*/ 292692 h 1056130"/>
              <a:gd name="connsiteX1955" fmla="*/ 1004668 w 1056130"/>
              <a:gd name="connsiteY1955" fmla="*/ 292692 h 1056130"/>
              <a:gd name="connsiteX1956" fmla="*/ 1001884 w 1056130"/>
              <a:gd name="connsiteY1956" fmla="*/ 292212 h 1056130"/>
              <a:gd name="connsiteX1957" fmla="*/ 1001452 w 1056130"/>
              <a:gd name="connsiteY1957" fmla="*/ 289428 h 1056130"/>
              <a:gd name="connsiteX1958" fmla="*/ 1001452 w 1056130"/>
              <a:gd name="connsiteY1958" fmla="*/ 249535 h 1056130"/>
              <a:gd name="connsiteX1959" fmla="*/ 1001908 w 1056130"/>
              <a:gd name="connsiteY1959" fmla="*/ 246750 h 1056130"/>
              <a:gd name="connsiteX1960" fmla="*/ 1001908 w 1056130"/>
              <a:gd name="connsiteY1960" fmla="*/ 246750 h 1056130"/>
              <a:gd name="connsiteX1961" fmla="*/ 1004308 w 1056130"/>
              <a:gd name="connsiteY1961" fmla="*/ 246222 h 1056130"/>
              <a:gd name="connsiteX1962" fmla="*/ 1045113 w 1056130"/>
              <a:gd name="connsiteY1962" fmla="*/ 246222 h 1056130"/>
              <a:gd name="connsiteX1963" fmla="*/ 1047801 w 1056130"/>
              <a:gd name="connsiteY1963" fmla="*/ 248887 h 1056130"/>
              <a:gd name="connsiteX1964" fmla="*/ 1047801 w 1056130"/>
              <a:gd name="connsiteY1964" fmla="*/ 289692 h 1056130"/>
              <a:gd name="connsiteX1965" fmla="*/ 1047345 w 1056130"/>
              <a:gd name="connsiteY1965" fmla="*/ 292236 h 1056130"/>
              <a:gd name="connsiteX1966" fmla="*/ 1047561 w 1056130"/>
              <a:gd name="connsiteY1966" fmla="*/ 195456 h 1056130"/>
              <a:gd name="connsiteX1967" fmla="*/ 1045161 w 1056130"/>
              <a:gd name="connsiteY1967" fmla="*/ 197856 h 1056130"/>
              <a:gd name="connsiteX1968" fmla="*/ 1004164 w 1056130"/>
              <a:gd name="connsiteY1968" fmla="*/ 197856 h 1056130"/>
              <a:gd name="connsiteX1969" fmla="*/ 1001980 w 1056130"/>
              <a:gd name="connsiteY1969" fmla="*/ 195720 h 1056130"/>
              <a:gd name="connsiteX1970" fmla="*/ 1001980 w 1056130"/>
              <a:gd name="connsiteY1970" fmla="*/ 154219 h 1056130"/>
              <a:gd name="connsiteX1971" fmla="*/ 1004140 w 1056130"/>
              <a:gd name="connsiteY1971" fmla="*/ 152059 h 1056130"/>
              <a:gd name="connsiteX1972" fmla="*/ 1045473 w 1056130"/>
              <a:gd name="connsiteY1972" fmla="*/ 152059 h 1056130"/>
              <a:gd name="connsiteX1973" fmla="*/ 1047537 w 1056130"/>
              <a:gd name="connsiteY1973" fmla="*/ 154099 h 1056130"/>
              <a:gd name="connsiteX1974" fmla="*/ 1047537 w 1056130"/>
              <a:gd name="connsiteY1974" fmla="*/ 174886 h 1056130"/>
              <a:gd name="connsiteX1975" fmla="*/ 1047561 w 1056130"/>
              <a:gd name="connsiteY1975" fmla="*/ 148290 h 1056130"/>
              <a:gd name="connsiteX1976" fmla="*/ 1045473 w 1056130"/>
              <a:gd name="connsiteY1976" fmla="*/ 150499 h 1056130"/>
              <a:gd name="connsiteX1977" fmla="*/ 1004164 w 1056130"/>
              <a:gd name="connsiteY1977" fmla="*/ 150499 h 1056130"/>
              <a:gd name="connsiteX1978" fmla="*/ 1001980 w 1056130"/>
              <a:gd name="connsiteY1978" fmla="*/ 148410 h 1056130"/>
              <a:gd name="connsiteX1979" fmla="*/ 1001980 w 1056130"/>
              <a:gd name="connsiteY1979" fmla="*/ 107077 h 1056130"/>
              <a:gd name="connsiteX1980" fmla="*/ 1003924 w 1056130"/>
              <a:gd name="connsiteY1980" fmla="*/ 104989 h 1056130"/>
              <a:gd name="connsiteX1981" fmla="*/ 1045497 w 1056130"/>
              <a:gd name="connsiteY1981" fmla="*/ 104989 h 1056130"/>
              <a:gd name="connsiteX1982" fmla="*/ 1047561 w 1056130"/>
              <a:gd name="connsiteY1982" fmla="*/ 107221 h 1056130"/>
              <a:gd name="connsiteX1983" fmla="*/ 1047561 w 1056130"/>
              <a:gd name="connsiteY1983" fmla="*/ 148218 h 1056130"/>
              <a:gd name="connsiteX1984" fmla="*/ 1047561 w 1056130"/>
              <a:gd name="connsiteY1984" fmla="*/ 201265 h 1056130"/>
              <a:gd name="connsiteX1985" fmla="*/ 1047561 w 1056130"/>
              <a:gd name="connsiteY1985" fmla="*/ 242886 h 1056130"/>
              <a:gd name="connsiteX1986" fmla="*/ 1045569 w 1056130"/>
              <a:gd name="connsiteY1986" fmla="*/ 244974 h 1056130"/>
              <a:gd name="connsiteX1987" fmla="*/ 1003948 w 1056130"/>
              <a:gd name="connsiteY1987" fmla="*/ 244974 h 1056130"/>
              <a:gd name="connsiteX1988" fmla="*/ 1001980 w 1056130"/>
              <a:gd name="connsiteY1988" fmla="*/ 242886 h 1056130"/>
              <a:gd name="connsiteX1989" fmla="*/ 1001980 w 1056130"/>
              <a:gd name="connsiteY1989" fmla="*/ 201505 h 1056130"/>
              <a:gd name="connsiteX1990" fmla="*/ 1004092 w 1056130"/>
              <a:gd name="connsiteY1990" fmla="*/ 199321 h 1056130"/>
              <a:gd name="connsiteX1991" fmla="*/ 1024902 w 1056130"/>
              <a:gd name="connsiteY1991" fmla="*/ 199321 h 1056130"/>
              <a:gd name="connsiteX1992" fmla="*/ 1045449 w 1056130"/>
              <a:gd name="connsiteY1992" fmla="*/ 199321 h 1056130"/>
              <a:gd name="connsiteX1993" fmla="*/ 1047561 w 1056130"/>
              <a:gd name="connsiteY1993" fmla="*/ 201241 h 1056130"/>
              <a:gd name="connsiteX1994" fmla="*/ 1047561 w 1056130"/>
              <a:gd name="connsiteY1994" fmla="*/ 60271 h 1056130"/>
              <a:gd name="connsiteX1995" fmla="*/ 1047561 w 1056130"/>
              <a:gd name="connsiteY1995" fmla="*/ 100764 h 1056130"/>
              <a:gd name="connsiteX1996" fmla="*/ 1047561 w 1056130"/>
              <a:gd name="connsiteY1996" fmla="*/ 102349 h 1056130"/>
              <a:gd name="connsiteX1997" fmla="*/ 1046385 w 1056130"/>
              <a:gd name="connsiteY1997" fmla="*/ 103405 h 1056130"/>
              <a:gd name="connsiteX1998" fmla="*/ 1002172 w 1056130"/>
              <a:gd name="connsiteY1998" fmla="*/ 103405 h 1056130"/>
              <a:gd name="connsiteX1999" fmla="*/ 1001452 w 1056130"/>
              <a:gd name="connsiteY1999" fmla="*/ 101293 h 1056130"/>
              <a:gd name="connsiteX2000" fmla="*/ 1001452 w 1056130"/>
              <a:gd name="connsiteY2000" fmla="*/ 59863 h 1056130"/>
              <a:gd name="connsiteX2001" fmla="*/ 1002052 w 1056130"/>
              <a:gd name="connsiteY2001" fmla="*/ 57727 h 1056130"/>
              <a:gd name="connsiteX2002" fmla="*/ 1004452 w 1056130"/>
              <a:gd name="connsiteY2002" fmla="*/ 57127 h 1056130"/>
              <a:gd name="connsiteX2003" fmla="*/ 1044825 w 1056130"/>
              <a:gd name="connsiteY2003" fmla="*/ 57127 h 1056130"/>
              <a:gd name="connsiteX2004" fmla="*/ 1047225 w 1056130"/>
              <a:gd name="connsiteY2004" fmla="*/ 57655 h 1056130"/>
              <a:gd name="connsiteX2005" fmla="*/ 1047561 w 1056130"/>
              <a:gd name="connsiteY2005" fmla="*/ 60247 h 1056130"/>
              <a:gd name="connsiteX2006" fmla="*/ 1001956 w 1056130"/>
              <a:gd name="connsiteY2006" fmla="*/ 10729 h 1056130"/>
              <a:gd name="connsiteX2007" fmla="*/ 1001956 w 1056130"/>
              <a:gd name="connsiteY2007" fmla="*/ 10729 h 1056130"/>
              <a:gd name="connsiteX2008" fmla="*/ 1004356 w 1056130"/>
              <a:gd name="connsiteY2008" fmla="*/ 10177 h 1056130"/>
              <a:gd name="connsiteX2009" fmla="*/ 1045161 w 1056130"/>
              <a:gd name="connsiteY2009" fmla="*/ 10177 h 1056130"/>
              <a:gd name="connsiteX2010" fmla="*/ 1047849 w 1056130"/>
              <a:gd name="connsiteY2010" fmla="*/ 12866 h 1056130"/>
              <a:gd name="connsiteX2011" fmla="*/ 1047849 w 1056130"/>
              <a:gd name="connsiteY2011" fmla="*/ 53671 h 1056130"/>
              <a:gd name="connsiteX2012" fmla="*/ 1047297 w 1056130"/>
              <a:gd name="connsiteY2012" fmla="*/ 56071 h 1056130"/>
              <a:gd name="connsiteX2013" fmla="*/ 1044513 w 1056130"/>
              <a:gd name="connsiteY2013" fmla="*/ 56527 h 1056130"/>
              <a:gd name="connsiteX2014" fmla="*/ 1004716 w 1056130"/>
              <a:gd name="connsiteY2014" fmla="*/ 56527 h 1056130"/>
              <a:gd name="connsiteX2015" fmla="*/ 1001908 w 1056130"/>
              <a:gd name="connsiteY2015" fmla="*/ 56095 h 1056130"/>
              <a:gd name="connsiteX2016" fmla="*/ 1001908 w 1056130"/>
              <a:gd name="connsiteY2016" fmla="*/ 56095 h 1056130"/>
              <a:gd name="connsiteX2017" fmla="*/ 1001452 w 1056130"/>
              <a:gd name="connsiteY2017" fmla="*/ 53311 h 1056130"/>
              <a:gd name="connsiteX2018" fmla="*/ 1001452 w 1056130"/>
              <a:gd name="connsiteY2018" fmla="*/ 13490 h 1056130"/>
              <a:gd name="connsiteX2019" fmla="*/ 1001908 w 1056130"/>
              <a:gd name="connsiteY2019" fmla="*/ 10705 h 1056130"/>
              <a:gd name="connsiteX2020" fmla="*/ 1000395 w 1056130"/>
              <a:gd name="connsiteY2020" fmla="*/ 575135 h 1056130"/>
              <a:gd name="connsiteX2021" fmla="*/ 1000395 w 1056130"/>
              <a:gd name="connsiteY2021" fmla="*/ 575135 h 1056130"/>
              <a:gd name="connsiteX2022" fmla="*/ 997995 w 1056130"/>
              <a:gd name="connsiteY2022" fmla="*/ 575687 h 1056130"/>
              <a:gd name="connsiteX2023" fmla="*/ 957190 w 1056130"/>
              <a:gd name="connsiteY2023" fmla="*/ 575687 h 1056130"/>
              <a:gd name="connsiteX2024" fmla="*/ 954502 w 1056130"/>
              <a:gd name="connsiteY2024" fmla="*/ 572999 h 1056130"/>
              <a:gd name="connsiteX2025" fmla="*/ 954502 w 1056130"/>
              <a:gd name="connsiteY2025" fmla="*/ 532266 h 1056130"/>
              <a:gd name="connsiteX2026" fmla="*/ 955054 w 1056130"/>
              <a:gd name="connsiteY2026" fmla="*/ 529865 h 1056130"/>
              <a:gd name="connsiteX2027" fmla="*/ 957838 w 1056130"/>
              <a:gd name="connsiteY2027" fmla="*/ 529409 h 1056130"/>
              <a:gd name="connsiteX2028" fmla="*/ 997683 w 1056130"/>
              <a:gd name="connsiteY2028" fmla="*/ 529409 h 1056130"/>
              <a:gd name="connsiteX2029" fmla="*/ 1000491 w 1056130"/>
              <a:gd name="connsiteY2029" fmla="*/ 529841 h 1056130"/>
              <a:gd name="connsiteX2030" fmla="*/ 1000491 w 1056130"/>
              <a:gd name="connsiteY2030" fmla="*/ 529841 h 1056130"/>
              <a:gd name="connsiteX2031" fmla="*/ 1000948 w 1056130"/>
              <a:gd name="connsiteY2031" fmla="*/ 532626 h 1056130"/>
              <a:gd name="connsiteX2032" fmla="*/ 1000948 w 1056130"/>
              <a:gd name="connsiteY2032" fmla="*/ 572519 h 1056130"/>
              <a:gd name="connsiteX2033" fmla="*/ 1000395 w 1056130"/>
              <a:gd name="connsiteY2033" fmla="*/ 575135 h 1056130"/>
              <a:gd name="connsiteX2034" fmla="*/ 954478 w 1056130"/>
              <a:gd name="connsiteY2034" fmla="*/ 12842 h 1056130"/>
              <a:gd name="connsiteX2035" fmla="*/ 957166 w 1056130"/>
              <a:gd name="connsiteY2035" fmla="*/ 10153 h 1056130"/>
              <a:gd name="connsiteX2036" fmla="*/ 997971 w 1056130"/>
              <a:gd name="connsiteY2036" fmla="*/ 10153 h 1056130"/>
              <a:gd name="connsiteX2037" fmla="*/ 1000371 w 1056130"/>
              <a:gd name="connsiteY2037" fmla="*/ 10705 h 1056130"/>
              <a:gd name="connsiteX2038" fmla="*/ 1000804 w 1056130"/>
              <a:gd name="connsiteY2038" fmla="*/ 13490 h 1056130"/>
              <a:gd name="connsiteX2039" fmla="*/ 1000804 w 1056130"/>
              <a:gd name="connsiteY2039" fmla="*/ 53383 h 1056130"/>
              <a:gd name="connsiteX2040" fmla="*/ 1000347 w 1056130"/>
              <a:gd name="connsiteY2040" fmla="*/ 56167 h 1056130"/>
              <a:gd name="connsiteX2041" fmla="*/ 997563 w 1056130"/>
              <a:gd name="connsiteY2041" fmla="*/ 56599 h 1056130"/>
              <a:gd name="connsiteX2042" fmla="*/ 957814 w 1056130"/>
              <a:gd name="connsiteY2042" fmla="*/ 56599 h 1056130"/>
              <a:gd name="connsiteX2043" fmla="*/ 955030 w 1056130"/>
              <a:gd name="connsiteY2043" fmla="*/ 56143 h 1056130"/>
              <a:gd name="connsiteX2044" fmla="*/ 955030 w 1056130"/>
              <a:gd name="connsiteY2044" fmla="*/ 56143 h 1056130"/>
              <a:gd name="connsiteX2045" fmla="*/ 954478 w 1056130"/>
              <a:gd name="connsiteY2045" fmla="*/ 53743 h 1056130"/>
              <a:gd name="connsiteX2046" fmla="*/ 1000395 w 1056130"/>
              <a:gd name="connsiteY2046" fmla="*/ 195264 h 1056130"/>
              <a:gd name="connsiteX2047" fmla="*/ 998187 w 1056130"/>
              <a:gd name="connsiteY2047" fmla="*/ 197664 h 1056130"/>
              <a:gd name="connsiteX2048" fmla="*/ 957190 w 1056130"/>
              <a:gd name="connsiteY2048" fmla="*/ 197664 h 1056130"/>
              <a:gd name="connsiteX2049" fmla="*/ 954790 w 1056130"/>
              <a:gd name="connsiteY2049" fmla="*/ 195264 h 1056130"/>
              <a:gd name="connsiteX2050" fmla="*/ 954790 w 1056130"/>
              <a:gd name="connsiteY2050" fmla="*/ 154459 h 1056130"/>
              <a:gd name="connsiteX2051" fmla="*/ 957190 w 1056130"/>
              <a:gd name="connsiteY2051" fmla="*/ 152059 h 1056130"/>
              <a:gd name="connsiteX2052" fmla="*/ 997995 w 1056130"/>
              <a:gd name="connsiteY2052" fmla="*/ 152059 h 1056130"/>
              <a:gd name="connsiteX2053" fmla="*/ 1000395 w 1056130"/>
              <a:gd name="connsiteY2053" fmla="*/ 154459 h 1056130"/>
              <a:gd name="connsiteX2054" fmla="*/ 1000395 w 1056130"/>
              <a:gd name="connsiteY2054" fmla="*/ 195264 h 1056130"/>
              <a:gd name="connsiteX2055" fmla="*/ 957190 w 1056130"/>
              <a:gd name="connsiteY2055" fmla="*/ 199225 h 1056130"/>
              <a:gd name="connsiteX2056" fmla="*/ 977737 w 1056130"/>
              <a:gd name="connsiteY2056" fmla="*/ 199225 h 1056130"/>
              <a:gd name="connsiteX2057" fmla="*/ 998283 w 1056130"/>
              <a:gd name="connsiteY2057" fmla="*/ 199225 h 1056130"/>
              <a:gd name="connsiteX2058" fmla="*/ 1000395 w 1056130"/>
              <a:gd name="connsiteY2058" fmla="*/ 201385 h 1056130"/>
              <a:gd name="connsiteX2059" fmla="*/ 1000395 w 1056130"/>
              <a:gd name="connsiteY2059" fmla="*/ 242742 h 1056130"/>
              <a:gd name="connsiteX2060" fmla="*/ 998187 w 1056130"/>
              <a:gd name="connsiteY2060" fmla="*/ 244878 h 1056130"/>
              <a:gd name="connsiteX2061" fmla="*/ 957190 w 1056130"/>
              <a:gd name="connsiteY2061" fmla="*/ 244878 h 1056130"/>
              <a:gd name="connsiteX2062" fmla="*/ 954934 w 1056130"/>
              <a:gd name="connsiteY2062" fmla="*/ 242478 h 1056130"/>
              <a:gd name="connsiteX2063" fmla="*/ 954934 w 1056130"/>
              <a:gd name="connsiteY2063" fmla="*/ 201385 h 1056130"/>
              <a:gd name="connsiteX2064" fmla="*/ 957190 w 1056130"/>
              <a:gd name="connsiteY2064" fmla="*/ 199321 h 1056130"/>
              <a:gd name="connsiteX2065" fmla="*/ 954790 w 1056130"/>
              <a:gd name="connsiteY2065" fmla="*/ 106717 h 1056130"/>
              <a:gd name="connsiteX2066" fmla="*/ 956734 w 1056130"/>
              <a:gd name="connsiteY2066" fmla="*/ 104893 h 1056130"/>
              <a:gd name="connsiteX2067" fmla="*/ 998307 w 1056130"/>
              <a:gd name="connsiteY2067" fmla="*/ 104893 h 1056130"/>
              <a:gd name="connsiteX2068" fmla="*/ 1000347 w 1056130"/>
              <a:gd name="connsiteY2068" fmla="*/ 106861 h 1056130"/>
              <a:gd name="connsiteX2069" fmla="*/ 1000347 w 1056130"/>
              <a:gd name="connsiteY2069" fmla="*/ 148530 h 1056130"/>
              <a:gd name="connsiteX2070" fmla="*/ 998259 w 1056130"/>
              <a:gd name="connsiteY2070" fmla="*/ 150475 h 1056130"/>
              <a:gd name="connsiteX2071" fmla="*/ 977497 w 1056130"/>
              <a:gd name="connsiteY2071" fmla="*/ 150475 h 1056130"/>
              <a:gd name="connsiteX2072" fmla="*/ 956710 w 1056130"/>
              <a:gd name="connsiteY2072" fmla="*/ 150475 h 1056130"/>
              <a:gd name="connsiteX2073" fmla="*/ 954790 w 1056130"/>
              <a:gd name="connsiteY2073" fmla="*/ 148626 h 1056130"/>
              <a:gd name="connsiteX2074" fmla="*/ 954790 w 1056130"/>
              <a:gd name="connsiteY2074" fmla="*/ 106813 h 1056130"/>
              <a:gd name="connsiteX2075" fmla="*/ 1000179 w 1056130"/>
              <a:gd name="connsiteY2075" fmla="*/ 103333 h 1056130"/>
              <a:gd name="connsiteX2076" fmla="*/ 957598 w 1056130"/>
              <a:gd name="connsiteY2076" fmla="*/ 103333 h 1056130"/>
              <a:gd name="connsiteX2077" fmla="*/ 954814 w 1056130"/>
              <a:gd name="connsiteY2077" fmla="*/ 100692 h 1056130"/>
              <a:gd name="connsiteX2078" fmla="*/ 954814 w 1056130"/>
              <a:gd name="connsiteY2078" fmla="*/ 93324 h 1056130"/>
              <a:gd name="connsiteX2079" fmla="*/ 954814 w 1056130"/>
              <a:gd name="connsiteY2079" fmla="*/ 60439 h 1056130"/>
              <a:gd name="connsiteX2080" fmla="*/ 955054 w 1056130"/>
              <a:gd name="connsiteY2080" fmla="*/ 57583 h 1056130"/>
              <a:gd name="connsiteX2081" fmla="*/ 957454 w 1056130"/>
              <a:gd name="connsiteY2081" fmla="*/ 57055 h 1056130"/>
              <a:gd name="connsiteX2082" fmla="*/ 997995 w 1056130"/>
              <a:gd name="connsiteY2082" fmla="*/ 57055 h 1056130"/>
              <a:gd name="connsiteX2083" fmla="*/ 1000395 w 1056130"/>
              <a:gd name="connsiteY2083" fmla="*/ 57655 h 1056130"/>
              <a:gd name="connsiteX2084" fmla="*/ 1000996 w 1056130"/>
              <a:gd name="connsiteY2084" fmla="*/ 60055 h 1056130"/>
              <a:gd name="connsiteX2085" fmla="*/ 1000996 w 1056130"/>
              <a:gd name="connsiteY2085" fmla="*/ 100980 h 1056130"/>
              <a:gd name="connsiteX2086" fmla="*/ 1000227 w 1056130"/>
              <a:gd name="connsiteY2086" fmla="*/ 103429 h 1056130"/>
              <a:gd name="connsiteX2087" fmla="*/ 954478 w 1056130"/>
              <a:gd name="connsiteY2087" fmla="*/ 289836 h 1056130"/>
              <a:gd name="connsiteX2088" fmla="*/ 954478 w 1056130"/>
              <a:gd name="connsiteY2088" fmla="*/ 249031 h 1056130"/>
              <a:gd name="connsiteX2089" fmla="*/ 957166 w 1056130"/>
              <a:gd name="connsiteY2089" fmla="*/ 246366 h 1056130"/>
              <a:gd name="connsiteX2090" fmla="*/ 997971 w 1056130"/>
              <a:gd name="connsiteY2090" fmla="*/ 246366 h 1056130"/>
              <a:gd name="connsiteX2091" fmla="*/ 1000371 w 1056130"/>
              <a:gd name="connsiteY2091" fmla="*/ 246894 h 1056130"/>
              <a:gd name="connsiteX2092" fmla="*/ 1000804 w 1056130"/>
              <a:gd name="connsiteY2092" fmla="*/ 249679 h 1056130"/>
              <a:gd name="connsiteX2093" fmla="*/ 1000804 w 1056130"/>
              <a:gd name="connsiteY2093" fmla="*/ 289548 h 1056130"/>
              <a:gd name="connsiteX2094" fmla="*/ 1000395 w 1056130"/>
              <a:gd name="connsiteY2094" fmla="*/ 292236 h 1056130"/>
              <a:gd name="connsiteX2095" fmla="*/ 1000395 w 1056130"/>
              <a:gd name="connsiteY2095" fmla="*/ 292236 h 1056130"/>
              <a:gd name="connsiteX2096" fmla="*/ 997611 w 1056130"/>
              <a:gd name="connsiteY2096" fmla="*/ 292716 h 1056130"/>
              <a:gd name="connsiteX2097" fmla="*/ 957814 w 1056130"/>
              <a:gd name="connsiteY2097" fmla="*/ 292716 h 1056130"/>
              <a:gd name="connsiteX2098" fmla="*/ 955030 w 1056130"/>
              <a:gd name="connsiteY2098" fmla="*/ 292260 h 1056130"/>
              <a:gd name="connsiteX2099" fmla="*/ 955030 w 1056130"/>
              <a:gd name="connsiteY2099" fmla="*/ 292260 h 1056130"/>
              <a:gd name="connsiteX2100" fmla="*/ 954478 w 1056130"/>
              <a:gd name="connsiteY2100" fmla="*/ 289836 h 1056130"/>
              <a:gd name="connsiteX2101" fmla="*/ 957190 w 1056130"/>
              <a:gd name="connsiteY2101" fmla="*/ 435366 h 1056130"/>
              <a:gd name="connsiteX2102" fmla="*/ 998283 w 1056130"/>
              <a:gd name="connsiteY2102" fmla="*/ 435366 h 1056130"/>
              <a:gd name="connsiteX2103" fmla="*/ 1000395 w 1056130"/>
              <a:gd name="connsiteY2103" fmla="*/ 437550 h 1056130"/>
              <a:gd name="connsiteX2104" fmla="*/ 1000395 w 1056130"/>
              <a:gd name="connsiteY2104" fmla="*/ 478643 h 1056130"/>
              <a:gd name="connsiteX2105" fmla="*/ 998187 w 1056130"/>
              <a:gd name="connsiteY2105" fmla="*/ 481043 h 1056130"/>
              <a:gd name="connsiteX2106" fmla="*/ 957190 w 1056130"/>
              <a:gd name="connsiteY2106" fmla="*/ 481043 h 1056130"/>
              <a:gd name="connsiteX2107" fmla="*/ 954934 w 1056130"/>
              <a:gd name="connsiteY2107" fmla="*/ 478643 h 1056130"/>
              <a:gd name="connsiteX2108" fmla="*/ 954934 w 1056130"/>
              <a:gd name="connsiteY2108" fmla="*/ 437550 h 1056130"/>
              <a:gd name="connsiteX2109" fmla="*/ 957190 w 1056130"/>
              <a:gd name="connsiteY2109" fmla="*/ 435366 h 1056130"/>
              <a:gd name="connsiteX2110" fmla="*/ 1000395 w 1056130"/>
              <a:gd name="connsiteY2110" fmla="*/ 431837 h 1056130"/>
              <a:gd name="connsiteX2111" fmla="*/ 998547 w 1056130"/>
              <a:gd name="connsiteY2111" fmla="*/ 433782 h 1056130"/>
              <a:gd name="connsiteX2112" fmla="*/ 956686 w 1056130"/>
              <a:gd name="connsiteY2112" fmla="*/ 433782 h 1056130"/>
              <a:gd name="connsiteX2113" fmla="*/ 954838 w 1056130"/>
              <a:gd name="connsiteY2113" fmla="*/ 431813 h 1056130"/>
              <a:gd name="connsiteX2114" fmla="*/ 954838 w 1056130"/>
              <a:gd name="connsiteY2114" fmla="*/ 411003 h 1056130"/>
              <a:gd name="connsiteX2115" fmla="*/ 954838 w 1056130"/>
              <a:gd name="connsiteY2115" fmla="*/ 390192 h 1056130"/>
              <a:gd name="connsiteX2116" fmla="*/ 956854 w 1056130"/>
              <a:gd name="connsiteY2116" fmla="*/ 388128 h 1056130"/>
              <a:gd name="connsiteX2117" fmla="*/ 998451 w 1056130"/>
              <a:gd name="connsiteY2117" fmla="*/ 388128 h 1056130"/>
              <a:gd name="connsiteX2118" fmla="*/ 1000395 w 1056130"/>
              <a:gd name="connsiteY2118" fmla="*/ 389976 h 1056130"/>
              <a:gd name="connsiteX2119" fmla="*/ 954790 w 1056130"/>
              <a:gd name="connsiteY2119" fmla="*/ 363669 h 1056130"/>
              <a:gd name="connsiteX2120" fmla="*/ 954790 w 1056130"/>
              <a:gd name="connsiteY2120" fmla="*/ 343410 h 1056130"/>
              <a:gd name="connsiteX2121" fmla="*/ 956974 w 1056130"/>
              <a:gd name="connsiteY2121" fmla="*/ 341010 h 1056130"/>
              <a:gd name="connsiteX2122" fmla="*/ 998283 w 1056130"/>
              <a:gd name="connsiteY2122" fmla="*/ 341010 h 1056130"/>
              <a:gd name="connsiteX2123" fmla="*/ 1000347 w 1056130"/>
              <a:gd name="connsiteY2123" fmla="*/ 342954 h 1056130"/>
              <a:gd name="connsiteX2124" fmla="*/ 1000347 w 1056130"/>
              <a:gd name="connsiteY2124" fmla="*/ 384527 h 1056130"/>
              <a:gd name="connsiteX2125" fmla="*/ 998283 w 1056130"/>
              <a:gd name="connsiteY2125" fmla="*/ 386496 h 1056130"/>
              <a:gd name="connsiteX2126" fmla="*/ 957022 w 1056130"/>
              <a:gd name="connsiteY2126" fmla="*/ 386496 h 1056130"/>
              <a:gd name="connsiteX2127" fmla="*/ 954838 w 1056130"/>
              <a:gd name="connsiteY2127" fmla="*/ 384095 h 1056130"/>
              <a:gd name="connsiteX2128" fmla="*/ 954790 w 1056130"/>
              <a:gd name="connsiteY2128" fmla="*/ 363669 h 1056130"/>
              <a:gd name="connsiteX2129" fmla="*/ 1000179 w 1056130"/>
              <a:gd name="connsiteY2129" fmla="*/ 339474 h 1056130"/>
              <a:gd name="connsiteX2130" fmla="*/ 957598 w 1056130"/>
              <a:gd name="connsiteY2130" fmla="*/ 339474 h 1056130"/>
              <a:gd name="connsiteX2131" fmla="*/ 954814 w 1056130"/>
              <a:gd name="connsiteY2131" fmla="*/ 336834 h 1056130"/>
              <a:gd name="connsiteX2132" fmla="*/ 954814 w 1056130"/>
              <a:gd name="connsiteY2132" fmla="*/ 329465 h 1056130"/>
              <a:gd name="connsiteX2133" fmla="*/ 954814 w 1056130"/>
              <a:gd name="connsiteY2133" fmla="*/ 296557 h 1056130"/>
              <a:gd name="connsiteX2134" fmla="*/ 955054 w 1056130"/>
              <a:gd name="connsiteY2134" fmla="*/ 293700 h 1056130"/>
              <a:gd name="connsiteX2135" fmla="*/ 957454 w 1056130"/>
              <a:gd name="connsiteY2135" fmla="*/ 293196 h 1056130"/>
              <a:gd name="connsiteX2136" fmla="*/ 997827 w 1056130"/>
              <a:gd name="connsiteY2136" fmla="*/ 293196 h 1056130"/>
              <a:gd name="connsiteX2137" fmla="*/ 1000227 w 1056130"/>
              <a:gd name="connsiteY2137" fmla="*/ 293772 h 1056130"/>
              <a:gd name="connsiteX2138" fmla="*/ 1000827 w 1056130"/>
              <a:gd name="connsiteY2138" fmla="*/ 296173 h 1056130"/>
              <a:gd name="connsiteX2139" fmla="*/ 1000827 w 1056130"/>
              <a:gd name="connsiteY2139" fmla="*/ 337122 h 1056130"/>
              <a:gd name="connsiteX2140" fmla="*/ 1000227 w 1056130"/>
              <a:gd name="connsiteY2140" fmla="*/ 339474 h 1056130"/>
              <a:gd name="connsiteX2141" fmla="*/ 954478 w 1056130"/>
              <a:gd name="connsiteY2141" fmla="*/ 525785 h 1056130"/>
              <a:gd name="connsiteX2142" fmla="*/ 954478 w 1056130"/>
              <a:gd name="connsiteY2142" fmla="*/ 484980 h 1056130"/>
              <a:gd name="connsiteX2143" fmla="*/ 957166 w 1056130"/>
              <a:gd name="connsiteY2143" fmla="*/ 482316 h 1056130"/>
              <a:gd name="connsiteX2144" fmla="*/ 997971 w 1056130"/>
              <a:gd name="connsiteY2144" fmla="*/ 482316 h 1056130"/>
              <a:gd name="connsiteX2145" fmla="*/ 1000371 w 1056130"/>
              <a:gd name="connsiteY2145" fmla="*/ 482844 h 1056130"/>
              <a:gd name="connsiteX2146" fmla="*/ 1000804 w 1056130"/>
              <a:gd name="connsiteY2146" fmla="*/ 485628 h 1056130"/>
              <a:gd name="connsiteX2147" fmla="*/ 1000804 w 1056130"/>
              <a:gd name="connsiteY2147" fmla="*/ 525521 h 1056130"/>
              <a:gd name="connsiteX2148" fmla="*/ 1000347 w 1056130"/>
              <a:gd name="connsiteY2148" fmla="*/ 528305 h 1056130"/>
              <a:gd name="connsiteX2149" fmla="*/ 997563 w 1056130"/>
              <a:gd name="connsiteY2149" fmla="*/ 528737 h 1056130"/>
              <a:gd name="connsiteX2150" fmla="*/ 957814 w 1056130"/>
              <a:gd name="connsiteY2150" fmla="*/ 528737 h 1056130"/>
              <a:gd name="connsiteX2151" fmla="*/ 955030 w 1056130"/>
              <a:gd name="connsiteY2151" fmla="*/ 528305 h 1056130"/>
              <a:gd name="connsiteX2152" fmla="*/ 955030 w 1056130"/>
              <a:gd name="connsiteY2152" fmla="*/ 528305 h 1056130"/>
              <a:gd name="connsiteX2153" fmla="*/ 954478 w 1056130"/>
              <a:gd name="connsiteY2153" fmla="*/ 525785 h 1056130"/>
              <a:gd name="connsiteX2154" fmla="*/ 963527 w 1056130"/>
              <a:gd name="connsiteY2154" fmla="*/ 626453 h 1056130"/>
              <a:gd name="connsiteX2155" fmla="*/ 960407 w 1056130"/>
              <a:gd name="connsiteY2155" fmla="*/ 626813 h 1056130"/>
              <a:gd name="connsiteX2156" fmla="*/ 926490 w 1056130"/>
              <a:gd name="connsiteY2156" fmla="*/ 626813 h 1056130"/>
              <a:gd name="connsiteX2157" fmla="*/ 915305 w 1056130"/>
              <a:gd name="connsiteY2157" fmla="*/ 624149 h 1056130"/>
              <a:gd name="connsiteX2158" fmla="*/ 951861 w 1056130"/>
              <a:gd name="connsiteY2158" fmla="*/ 624149 h 1056130"/>
              <a:gd name="connsiteX2159" fmla="*/ 963527 w 1056130"/>
              <a:gd name="connsiteY2159" fmla="*/ 626453 h 1056130"/>
              <a:gd name="connsiteX2160" fmla="*/ 909784 w 1056130"/>
              <a:gd name="connsiteY2160" fmla="*/ 482628 h 1056130"/>
              <a:gd name="connsiteX2161" fmla="*/ 950877 w 1056130"/>
              <a:gd name="connsiteY2161" fmla="*/ 482628 h 1056130"/>
              <a:gd name="connsiteX2162" fmla="*/ 953278 w 1056130"/>
              <a:gd name="connsiteY2162" fmla="*/ 484884 h 1056130"/>
              <a:gd name="connsiteX2163" fmla="*/ 953278 w 1056130"/>
              <a:gd name="connsiteY2163" fmla="*/ 525977 h 1056130"/>
              <a:gd name="connsiteX2164" fmla="*/ 951165 w 1056130"/>
              <a:gd name="connsiteY2164" fmla="*/ 528185 h 1056130"/>
              <a:gd name="connsiteX2165" fmla="*/ 909760 w 1056130"/>
              <a:gd name="connsiteY2165" fmla="*/ 528185 h 1056130"/>
              <a:gd name="connsiteX2166" fmla="*/ 907576 w 1056130"/>
              <a:gd name="connsiteY2166" fmla="*/ 526073 h 1056130"/>
              <a:gd name="connsiteX2167" fmla="*/ 907576 w 1056130"/>
              <a:gd name="connsiteY2167" fmla="*/ 484980 h 1056130"/>
              <a:gd name="connsiteX2168" fmla="*/ 909784 w 1056130"/>
              <a:gd name="connsiteY2168" fmla="*/ 482628 h 1056130"/>
              <a:gd name="connsiteX2169" fmla="*/ 907576 w 1056130"/>
              <a:gd name="connsiteY2169" fmla="*/ 437166 h 1056130"/>
              <a:gd name="connsiteX2170" fmla="*/ 909520 w 1056130"/>
              <a:gd name="connsiteY2170" fmla="*/ 435366 h 1056130"/>
              <a:gd name="connsiteX2171" fmla="*/ 951141 w 1056130"/>
              <a:gd name="connsiteY2171" fmla="*/ 435366 h 1056130"/>
              <a:gd name="connsiteX2172" fmla="*/ 953230 w 1056130"/>
              <a:gd name="connsiteY2172" fmla="*/ 437286 h 1056130"/>
              <a:gd name="connsiteX2173" fmla="*/ 953230 w 1056130"/>
              <a:gd name="connsiteY2173" fmla="*/ 478907 h 1056130"/>
              <a:gd name="connsiteX2174" fmla="*/ 950997 w 1056130"/>
              <a:gd name="connsiteY2174" fmla="*/ 481019 h 1056130"/>
              <a:gd name="connsiteX2175" fmla="*/ 909640 w 1056130"/>
              <a:gd name="connsiteY2175" fmla="*/ 481019 h 1056130"/>
              <a:gd name="connsiteX2176" fmla="*/ 907576 w 1056130"/>
              <a:gd name="connsiteY2176" fmla="*/ 479051 h 1056130"/>
              <a:gd name="connsiteX2177" fmla="*/ 953182 w 1056130"/>
              <a:gd name="connsiteY2177" fmla="*/ 573359 h 1056130"/>
              <a:gd name="connsiteX2178" fmla="*/ 951069 w 1056130"/>
              <a:gd name="connsiteY2178" fmla="*/ 575351 h 1056130"/>
              <a:gd name="connsiteX2179" fmla="*/ 909496 w 1056130"/>
              <a:gd name="connsiteY2179" fmla="*/ 575351 h 1056130"/>
              <a:gd name="connsiteX2180" fmla="*/ 907576 w 1056130"/>
              <a:gd name="connsiteY2180" fmla="*/ 573503 h 1056130"/>
              <a:gd name="connsiteX2181" fmla="*/ 907576 w 1056130"/>
              <a:gd name="connsiteY2181" fmla="*/ 531618 h 1056130"/>
              <a:gd name="connsiteX2182" fmla="*/ 909496 w 1056130"/>
              <a:gd name="connsiteY2182" fmla="*/ 529769 h 1056130"/>
              <a:gd name="connsiteX2183" fmla="*/ 951117 w 1056130"/>
              <a:gd name="connsiteY2183" fmla="*/ 529769 h 1056130"/>
              <a:gd name="connsiteX2184" fmla="*/ 953230 w 1056130"/>
              <a:gd name="connsiteY2184" fmla="*/ 531738 h 1056130"/>
              <a:gd name="connsiteX2185" fmla="*/ 953230 w 1056130"/>
              <a:gd name="connsiteY2185" fmla="*/ 573359 h 1056130"/>
              <a:gd name="connsiteX2186" fmla="*/ 907576 w 1056130"/>
              <a:gd name="connsiteY2186" fmla="*/ 578927 h 1056130"/>
              <a:gd name="connsiteX2187" fmla="*/ 909640 w 1056130"/>
              <a:gd name="connsiteY2187" fmla="*/ 576935 h 1056130"/>
              <a:gd name="connsiteX2188" fmla="*/ 950973 w 1056130"/>
              <a:gd name="connsiteY2188" fmla="*/ 576935 h 1056130"/>
              <a:gd name="connsiteX2189" fmla="*/ 953230 w 1056130"/>
              <a:gd name="connsiteY2189" fmla="*/ 579336 h 1056130"/>
              <a:gd name="connsiteX2190" fmla="*/ 953230 w 1056130"/>
              <a:gd name="connsiteY2190" fmla="*/ 600146 h 1056130"/>
              <a:gd name="connsiteX2191" fmla="*/ 953230 w 1056130"/>
              <a:gd name="connsiteY2191" fmla="*/ 620693 h 1056130"/>
              <a:gd name="connsiteX2192" fmla="*/ 951405 w 1056130"/>
              <a:gd name="connsiteY2192" fmla="*/ 622613 h 1056130"/>
              <a:gd name="connsiteX2193" fmla="*/ 909256 w 1056130"/>
              <a:gd name="connsiteY2193" fmla="*/ 622613 h 1056130"/>
              <a:gd name="connsiteX2194" fmla="*/ 907552 w 1056130"/>
              <a:gd name="connsiteY2194" fmla="*/ 620765 h 1056130"/>
              <a:gd name="connsiteX2195" fmla="*/ 907576 w 1056130"/>
              <a:gd name="connsiteY2195" fmla="*/ 578927 h 1056130"/>
              <a:gd name="connsiteX2196" fmla="*/ 950781 w 1056130"/>
              <a:gd name="connsiteY2196" fmla="*/ 386544 h 1056130"/>
              <a:gd name="connsiteX2197" fmla="*/ 909784 w 1056130"/>
              <a:gd name="connsiteY2197" fmla="*/ 386544 h 1056130"/>
              <a:gd name="connsiteX2198" fmla="*/ 907576 w 1056130"/>
              <a:gd name="connsiteY2198" fmla="*/ 384455 h 1056130"/>
              <a:gd name="connsiteX2199" fmla="*/ 907576 w 1056130"/>
              <a:gd name="connsiteY2199" fmla="*/ 343098 h 1056130"/>
              <a:gd name="connsiteX2200" fmla="*/ 909520 w 1056130"/>
              <a:gd name="connsiteY2200" fmla="*/ 341058 h 1056130"/>
              <a:gd name="connsiteX2201" fmla="*/ 951141 w 1056130"/>
              <a:gd name="connsiteY2201" fmla="*/ 341058 h 1056130"/>
              <a:gd name="connsiteX2202" fmla="*/ 953230 w 1056130"/>
              <a:gd name="connsiteY2202" fmla="*/ 343266 h 1056130"/>
              <a:gd name="connsiteX2203" fmla="*/ 953230 w 1056130"/>
              <a:gd name="connsiteY2203" fmla="*/ 384335 h 1056130"/>
              <a:gd name="connsiteX2204" fmla="*/ 950877 w 1056130"/>
              <a:gd name="connsiteY2204" fmla="*/ 386544 h 1056130"/>
              <a:gd name="connsiteX2205" fmla="*/ 907576 w 1056130"/>
              <a:gd name="connsiteY2205" fmla="*/ 201313 h 1056130"/>
              <a:gd name="connsiteX2206" fmla="*/ 909592 w 1056130"/>
              <a:gd name="connsiteY2206" fmla="*/ 199297 h 1056130"/>
              <a:gd name="connsiteX2207" fmla="*/ 951213 w 1056130"/>
              <a:gd name="connsiteY2207" fmla="*/ 199297 h 1056130"/>
              <a:gd name="connsiteX2208" fmla="*/ 953230 w 1056130"/>
              <a:gd name="connsiteY2208" fmla="*/ 201289 h 1056130"/>
              <a:gd name="connsiteX2209" fmla="*/ 953230 w 1056130"/>
              <a:gd name="connsiteY2209" fmla="*/ 242910 h 1056130"/>
              <a:gd name="connsiteX2210" fmla="*/ 951165 w 1056130"/>
              <a:gd name="connsiteY2210" fmla="*/ 244950 h 1056130"/>
              <a:gd name="connsiteX2211" fmla="*/ 909568 w 1056130"/>
              <a:gd name="connsiteY2211" fmla="*/ 244950 h 1056130"/>
              <a:gd name="connsiteX2212" fmla="*/ 907576 w 1056130"/>
              <a:gd name="connsiteY2212" fmla="*/ 242886 h 1056130"/>
              <a:gd name="connsiteX2213" fmla="*/ 907576 w 1056130"/>
              <a:gd name="connsiteY2213" fmla="*/ 201313 h 1056130"/>
              <a:gd name="connsiteX2214" fmla="*/ 909760 w 1056130"/>
              <a:gd name="connsiteY2214" fmla="*/ 246558 h 1056130"/>
              <a:gd name="connsiteX2215" fmla="*/ 950877 w 1056130"/>
              <a:gd name="connsiteY2215" fmla="*/ 246558 h 1056130"/>
              <a:gd name="connsiteX2216" fmla="*/ 953278 w 1056130"/>
              <a:gd name="connsiteY2216" fmla="*/ 248815 h 1056130"/>
              <a:gd name="connsiteX2217" fmla="*/ 953278 w 1056130"/>
              <a:gd name="connsiteY2217" fmla="*/ 289908 h 1056130"/>
              <a:gd name="connsiteX2218" fmla="*/ 951165 w 1056130"/>
              <a:gd name="connsiteY2218" fmla="*/ 292116 h 1056130"/>
              <a:gd name="connsiteX2219" fmla="*/ 909760 w 1056130"/>
              <a:gd name="connsiteY2219" fmla="*/ 292116 h 1056130"/>
              <a:gd name="connsiteX2220" fmla="*/ 907576 w 1056130"/>
              <a:gd name="connsiteY2220" fmla="*/ 290028 h 1056130"/>
              <a:gd name="connsiteX2221" fmla="*/ 907576 w 1056130"/>
              <a:gd name="connsiteY2221" fmla="*/ 249031 h 1056130"/>
              <a:gd name="connsiteX2222" fmla="*/ 909760 w 1056130"/>
              <a:gd name="connsiteY2222" fmla="*/ 246630 h 1056130"/>
              <a:gd name="connsiteX2223" fmla="*/ 953230 w 1056130"/>
              <a:gd name="connsiteY2223" fmla="*/ 337194 h 1056130"/>
              <a:gd name="connsiteX2224" fmla="*/ 950829 w 1056130"/>
              <a:gd name="connsiteY2224" fmla="*/ 339594 h 1056130"/>
              <a:gd name="connsiteX2225" fmla="*/ 909832 w 1056130"/>
              <a:gd name="connsiteY2225" fmla="*/ 339594 h 1056130"/>
              <a:gd name="connsiteX2226" fmla="*/ 907576 w 1056130"/>
              <a:gd name="connsiteY2226" fmla="*/ 337194 h 1056130"/>
              <a:gd name="connsiteX2227" fmla="*/ 907576 w 1056130"/>
              <a:gd name="connsiteY2227" fmla="*/ 295837 h 1056130"/>
              <a:gd name="connsiteX2228" fmla="*/ 909736 w 1056130"/>
              <a:gd name="connsiteY2228" fmla="*/ 293724 h 1056130"/>
              <a:gd name="connsiteX2229" fmla="*/ 951069 w 1056130"/>
              <a:gd name="connsiteY2229" fmla="*/ 293724 h 1056130"/>
              <a:gd name="connsiteX2230" fmla="*/ 953230 w 1056130"/>
              <a:gd name="connsiteY2230" fmla="*/ 295861 h 1056130"/>
              <a:gd name="connsiteX2231" fmla="*/ 953230 w 1056130"/>
              <a:gd name="connsiteY2231" fmla="*/ 337194 h 1056130"/>
              <a:gd name="connsiteX2232" fmla="*/ 953230 w 1056130"/>
              <a:gd name="connsiteY2232" fmla="*/ 195360 h 1056130"/>
              <a:gd name="connsiteX2233" fmla="*/ 950709 w 1056130"/>
              <a:gd name="connsiteY2233" fmla="*/ 197760 h 1056130"/>
              <a:gd name="connsiteX2234" fmla="*/ 909640 w 1056130"/>
              <a:gd name="connsiteY2234" fmla="*/ 197760 h 1056130"/>
              <a:gd name="connsiteX2235" fmla="*/ 907576 w 1056130"/>
              <a:gd name="connsiteY2235" fmla="*/ 195792 h 1056130"/>
              <a:gd name="connsiteX2236" fmla="*/ 907576 w 1056130"/>
              <a:gd name="connsiteY2236" fmla="*/ 154171 h 1056130"/>
              <a:gd name="connsiteX2237" fmla="*/ 909520 w 1056130"/>
              <a:gd name="connsiteY2237" fmla="*/ 152059 h 1056130"/>
              <a:gd name="connsiteX2238" fmla="*/ 951117 w 1056130"/>
              <a:gd name="connsiteY2238" fmla="*/ 152059 h 1056130"/>
              <a:gd name="connsiteX2239" fmla="*/ 953230 w 1056130"/>
              <a:gd name="connsiteY2239" fmla="*/ 154291 h 1056130"/>
              <a:gd name="connsiteX2240" fmla="*/ 953230 w 1056130"/>
              <a:gd name="connsiteY2240" fmla="*/ 195360 h 1056130"/>
              <a:gd name="connsiteX2241" fmla="*/ 907624 w 1056130"/>
              <a:gd name="connsiteY2241" fmla="*/ 12314 h 1056130"/>
              <a:gd name="connsiteX2242" fmla="*/ 909568 w 1056130"/>
              <a:gd name="connsiteY2242" fmla="*/ 10513 h 1056130"/>
              <a:gd name="connsiteX2243" fmla="*/ 951189 w 1056130"/>
              <a:gd name="connsiteY2243" fmla="*/ 10513 h 1056130"/>
              <a:gd name="connsiteX2244" fmla="*/ 953278 w 1056130"/>
              <a:gd name="connsiteY2244" fmla="*/ 12506 h 1056130"/>
              <a:gd name="connsiteX2245" fmla="*/ 953278 w 1056130"/>
              <a:gd name="connsiteY2245" fmla="*/ 54127 h 1056130"/>
              <a:gd name="connsiteX2246" fmla="*/ 951141 w 1056130"/>
              <a:gd name="connsiteY2246" fmla="*/ 56071 h 1056130"/>
              <a:gd name="connsiteX2247" fmla="*/ 909472 w 1056130"/>
              <a:gd name="connsiteY2247" fmla="*/ 56071 h 1056130"/>
              <a:gd name="connsiteX2248" fmla="*/ 907576 w 1056130"/>
              <a:gd name="connsiteY2248" fmla="*/ 54199 h 1056130"/>
              <a:gd name="connsiteX2249" fmla="*/ 907624 w 1056130"/>
              <a:gd name="connsiteY2249" fmla="*/ 59527 h 1056130"/>
              <a:gd name="connsiteX2250" fmla="*/ 909520 w 1056130"/>
              <a:gd name="connsiteY2250" fmla="*/ 57655 h 1056130"/>
              <a:gd name="connsiteX2251" fmla="*/ 951357 w 1056130"/>
              <a:gd name="connsiteY2251" fmla="*/ 57655 h 1056130"/>
              <a:gd name="connsiteX2252" fmla="*/ 953278 w 1056130"/>
              <a:gd name="connsiteY2252" fmla="*/ 59527 h 1056130"/>
              <a:gd name="connsiteX2253" fmla="*/ 953278 w 1056130"/>
              <a:gd name="connsiteY2253" fmla="*/ 101365 h 1056130"/>
              <a:gd name="connsiteX2254" fmla="*/ 951213 w 1056130"/>
              <a:gd name="connsiteY2254" fmla="*/ 103405 h 1056130"/>
              <a:gd name="connsiteX2255" fmla="*/ 909592 w 1056130"/>
              <a:gd name="connsiteY2255" fmla="*/ 103405 h 1056130"/>
              <a:gd name="connsiteX2256" fmla="*/ 907576 w 1056130"/>
              <a:gd name="connsiteY2256" fmla="*/ 101389 h 1056130"/>
              <a:gd name="connsiteX2257" fmla="*/ 907576 w 1056130"/>
              <a:gd name="connsiteY2257" fmla="*/ 59527 h 1056130"/>
              <a:gd name="connsiteX2258" fmla="*/ 909184 w 1056130"/>
              <a:gd name="connsiteY2258" fmla="*/ 105013 h 1056130"/>
              <a:gd name="connsiteX2259" fmla="*/ 951333 w 1056130"/>
              <a:gd name="connsiteY2259" fmla="*/ 105013 h 1056130"/>
              <a:gd name="connsiteX2260" fmla="*/ 953158 w 1056130"/>
              <a:gd name="connsiteY2260" fmla="*/ 106957 h 1056130"/>
              <a:gd name="connsiteX2261" fmla="*/ 953158 w 1056130"/>
              <a:gd name="connsiteY2261" fmla="*/ 128032 h 1056130"/>
              <a:gd name="connsiteX2262" fmla="*/ 953158 w 1056130"/>
              <a:gd name="connsiteY2262" fmla="*/ 148578 h 1056130"/>
              <a:gd name="connsiteX2263" fmla="*/ 951333 w 1056130"/>
              <a:gd name="connsiteY2263" fmla="*/ 150499 h 1056130"/>
              <a:gd name="connsiteX2264" fmla="*/ 909184 w 1056130"/>
              <a:gd name="connsiteY2264" fmla="*/ 150499 h 1056130"/>
              <a:gd name="connsiteX2265" fmla="*/ 907480 w 1056130"/>
              <a:gd name="connsiteY2265" fmla="*/ 148650 h 1056130"/>
              <a:gd name="connsiteX2266" fmla="*/ 907480 w 1056130"/>
              <a:gd name="connsiteY2266" fmla="*/ 106765 h 1056130"/>
              <a:gd name="connsiteX2267" fmla="*/ 909184 w 1056130"/>
              <a:gd name="connsiteY2267" fmla="*/ 105013 h 1056130"/>
              <a:gd name="connsiteX2268" fmla="*/ 909328 w 1056130"/>
              <a:gd name="connsiteY2268" fmla="*/ 388248 h 1056130"/>
              <a:gd name="connsiteX2269" fmla="*/ 930379 w 1056130"/>
              <a:gd name="connsiteY2269" fmla="*/ 388248 h 1056130"/>
              <a:gd name="connsiteX2270" fmla="*/ 950901 w 1056130"/>
              <a:gd name="connsiteY2270" fmla="*/ 388248 h 1056130"/>
              <a:gd name="connsiteX2271" fmla="*/ 953158 w 1056130"/>
              <a:gd name="connsiteY2271" fmla="*/ 390336 h 1056130"/>
              <a:gd name="connsiteX2272" fmla="*/ 953158 w 1056130"/>
              <a:gd name="connsiteY2272" fmla="*/ 431669 h 1056130"/>
              <a:gd name="connsiteX2273" fmla="*/ 951045 w 1056130"/>
              <a:gd name="connsiteY2273" fmla="*/ 433902 h 1056130"/>
              <a:gd name="connsiteX2274" fmla="*/ 909520 w 1056130"/>
              <a:gd name="connsiteY2274" fmla="*/ 433902 h 1056130"/>
              <a:gd name="connsiteX2275" fmla="*/ 907576 w 1056130"/>
              <a:gd name="connsiteY2275" fmla="*/ 432053 h 1056130"/>
              <a:gd name="connsiteX2276" fmla="*/ 907576 w 1056130"/>
              <a:gd name="connsiteY2276" fmla="*/ 389952 h 1056130"/>
              <a:gd name="connsiteX2277" fmla="*/ 909400 w 1056130"/>
              <a:gd name="connsiteY2277" fmla="*/ 388104 h 1056130"/>
              <a:gd name="connsiteX2278" fmla="*/ 915017 w 1056130"/>
              <a:gd name="connsiteY2278" fmla="*/ 626957 h 1056130"/>
              <a:gd name="connsiteX2279" fmla="*/ 876348 w 1056130"/>
              <a:gd name="connsiteY2279" fmla="*/ 626957 h 1056130"/>
              <a:gd name="connsiteX2280" fmla="*/ 867227 w 1056130"/>
              <a:gd name="connsiteY2280" fmla="*/ 624317 h 1056130"/>
              <a:gd name="connsiteX2281" fmla="*/ 870299 w 1056130"/>
              <a:gd name="connsiteY2281" fmla="*/ 624317 h 1056130"/>
              <a:gd name="connsiteX2282" fmla="*/ 903159 w 1056130"/>
              <a:gd name="connsiteY2282" fmla="*/ 624317 h 1056130"/>
              <a:gd name="connsiteX2283" fmla="*/ 915089 w 1056130"/>
              <a:gd name="connsiteY2283" fmla="*/ 626813 h 1056130"/>
              <a:gd name="connsiteX2284" fmla="*/ 905920 w 1056130"/>
              <a:gd name="connsiteY2284" fmla="*/ 337458 h 1056130"/>
              <a:gd name="connsiteX2285" fmla="*/ 903736 w 1056130"/>
              <a:gd name="connsiteY2285" fmla="*/ 339618 h 1056130"/>
              <a:gd name="connsiteX2286" fmla="*/ 862498 w 1056130"/>
              <a:gd name="connsiteY2286" fmla="*/ 339618 h 1056130"/>
              <a:gd name="connsiteX2287" fmla="*/ 860338 w 1056130"/>
              <a:gd name="connsiteY2287" fmla="*/ 337458 h 1056130"/>
              <a:gd name="connsiteX2288" fmla="*/ 860338 w 1056130"/>
              <a:gd name="connsiteY2288" fmla="*/ 295885 h 1056130"/>
              <a:gd name="connsiteX2289" fmla="*/ 862378 w 1056130"/>
              <a:gd name="connsiteY2289" fmla="*/ 293868 h 1056130"/>
              <a:gd name="connsiteX2290" fmla="*/ 903952 w 1056130"/>
              <a:gd name="connsiteY2290" fmla="*/ 293868 h 1056130"/>
              <a:gd name="connsiteX2291" fmla="*/ 905992 w 1056130"/>
              <a:gd name="connsiteY2291" fmla="*/ 295885 h 1056130"/>
              <a:gd name="connsiteX2292" fmla="*/ 905992 w 1056130"/>
              <a:gd name="connsiteY2292" fmla="*/ 337458 h 1056130"/>
              <a:gd name="connsiteX2293" fmla="*/ 905920 w 1056130"/>
              <a:gd name="connsiteY2293" fmla="*/ 526433 h 1056130"/>
              <a:gd name="connsiteX2294" fmla="*/ 904024 w 1056130"/>
              <a:gd name="connsiteY2294" fmla="*/ 528329 h 1056130"/>
              <a:gd name="connsiteX2295" fmla="*/ 862498 w 1056130"/>
              <a:gd name="connsiteY2295" fmla="*/ 528329 h 1056130"/>
              <a:gd name="connsiteX2296" fmla="*/ 860338 w 1056130"/>
              <a:gd name="connsiteY2296" fmla="*/ 526169 h 1056130"/>
              <a:gd name="connsiteX2297" fmla="*/ 860338 w 1056130"/>
              <a:gd name="connsiteY2297" fmla="*/ 484836 h 1056130"/>
              <a:gd name="connsiteX2298" fmla="*/ 862354 w 1056130"/>
              <a:gd name="connsiteY2298" fmla="*/ 482772 h 1056130"/>
              <a:gd name="connsiteX2299" fmla="*/ 903976 w 1056130"/>
              <a:gd name="connsiteY2299" fmla="*/ 482772 h 1056130"/>
              <a:gd name="connsiteX2300" fmla="*/ 905992 w 1056130"/>
              <a:gd name="connsiteY2300" fmla="*/ 484836 h 1056130"/>
              <a:gd name="connsiteX2301" fmla="*/ 905920 w 1056130"/>
              <a:gd name="connsiteY2301" fmla="*/ 573215 h 1056130"/>
              <a:gd name="connsiteX2302" fmla="*/ 903520 w 1056130"/>
              <a:gd name="connsiteY2302" fmla="*/ 575495 h 1056130"/>
              <a:gd name="connsiteX2303" fmla="*/ 862715 w 1056130"/>
              <a:gd name="connsiteY2303" fmla="*/ 575495 h 1056130"/>
              <a:gd name="connsiteX2304" fmla="*/ 860314 w 1056130"/>
              <a:gd name="connsiteY2304" fmla="*/ 572855 h 1056130"/>
              <a:gd name="connsiteX2305" fmla="*/ 860314 w 1056130"/>
              <a:gd name="connsiteY2305" fmla="*/ 552572 h 1056130"/>
              <a:gd name="connsiteX2306" fmla="*/ 860314 w 1056130"/>
              <a:gd name="connsiteY2306" fmla="*/ 532290 h 1056130"/>
              <a:gd name="connsiteX2307" fmla="*/ 862522 w 1056130"/>
              <a:gd name="connsiteY2307" fmla="*/ 529889 h 1056130"/>
              <a:gd name="connsiteX2308" fmla="*/ 903856 w 1056130"/>
              <a:gd name="connsiteY2308" fmla="*/ 529889 h 1056130"/>
              <a:gd name="connsiteX2309" fmla="*/ 905968 w 1056130"/>
              <a:gd name="connsiteY2309" fmla="*/ 532122 h 1056130"/>
              <a:gd name="connsiteX2310" fmla="*/ 860314 w 1056130"/>
              <a:gd name="connsiteY2310" fmla="*/ 390288 h 1056130"/>
              <a:gd name="connsiteX2311" fmla="*/ 862354 w 1056130"/>
              <a:gd name="connsiteY2311" fmla="*/ 388272 h 1056130"/>
              <a:gd name="connsiteX2312" fmla="*/ 903952 w 1056130"/>
              <a:gd name="connsiteY2312" fmla="*/ 388272 h 1056130"/>
              <a:gd name="connsiteX2313" fmla="*/ 905968 w 1056130"/>
              <a:gd name="connsiteY2313" fmla="*/ 390312 h 1056130"/>
              <a:gd name="connsiteX2314" fmla="*/ 905968 w 1056130"/>
              <a:gd name="connsiteY2314" fmla="*/ 431909 h 1056130"/>
              <a:gd name="connsiteX2315" fmla="*/ 903928 w 1056130"/>
              <a:gd name="connsiteY2315" fmla="*/ 433926 h 1056130"/>
              <a:gd name="connsiteX2316" fmla="*/ 862354 w 1056130"/>
              <a:gd name="connsiteY2316" fmla="*/ 433926 h 1056130"/>
              <a:gd name="connsiteX2317" fmla="*/ 860338 w 1056130"/>
              <a:gd name="connsiteY2317" fmla="*/ 431885 h 1056130"/>
              <a:gd name="connsiteX2318" fmla="*/ 860338 w 1056130"/>
              <a:gd name="connsiteY2318" fmla="*/ 390144 h 1056130"/>
              <a:gd name="connsiteX2319" fmla="*/ 860314 w 1056130"/>
              <a:gd name="connsiteY2319" fmla="*/ 343074 h 1056130"/>
              <a:gd name="connsiteX2320" fmla="*/ 862210 w 1056130"/>
              <a:gd name="connsiteY2320" fmla="*/ 341202 h 1056130"/>
              <a:gd name="connsiteX2321" fmla="*/ 904072 w 1056130"/>
              <a:gd name="connsiteY2321" fmla="*/ 341202 h 1056130"/>
              <a:gd name="connsiteX2322" fmla="*/ 905968 w 1056130"/>
              <a:gd name="connsiteY2322" fmla="*/ 343074 h 1056130"/>
              <a:gd name="connsiteX2323" fmla="*/ 905968 w 1056130"/>
              <a:gd name="connsiteY2323" fmla="*/ 384671 h 1056130"/>
              <a:gd name="connsiteX2324" fmla="*/ 903928 w 1056130"/>
              <a:gd name="connsiteY2324" fmla="*/ 386664 h 1056130"/>
              <a:gd name="connsiteX2325" fmla="*/ 862354 w 1056130"/>
              <a:gd name="connsiteY2325" fmla="*/ 386664 h 1056130"/>
              <a:gd name="connsiteX2326" fmla="*/ 860338 w 1056130"/>
              <a:gd name="connsiteY2326" fmla="*/ 384671 h 1056130"/>
              <a:gd name="connsiteX2327" fmla="*/ 860338 w 1056130"/>
              <a:gd name="connsiteY2327" fmla="*/ 342930 h 1056130"/>
              <a:gd name="connsiteX2328" fmla="*/ 860314 w 1056130"/>
              <a:gd name="connsiteY2328" fmla="*/ 437406 h 1056130"/>
              <a:gd name="connsiteX2329" fmla="*/ 862186 w 1056130"/>
              <a:gd name="connsiteY2329" fmla="*/ 435510 h 1056130"/>
              <a:gd name="connsiteX2330" fmla="*/ 904048 w 1056130"/>
              <a:gd name="connsiteY2330" fmla="*/ 435510 h 1056130"/>
              <a:gd name="connsiteX2331" fmla="*/ 905968 w 1056130"/>
              <a:gd name="connsiteY2331" fmla="*/ 437382 h 1056130"/>
              <a:gd name="connsiteX2332" fmla="*/ 905968 w 1056130"/>
              <a:gd name="connsiteY2332" fmla="*/ 479219 h 1056130"/>
              <a:gd name="connsiteX2333" fmla="*/ 904072 w 1056130"/>
              <a:gd name="connsiteY2333" fmla="*/ 481163 h 1056130"/>
              <a:gd name="connsiteX2334" fmla="*/ 862258 w 1056130"/>
              <a:gd name="connsiteY2334" fmla="*/ 481163 h 1056130"/>
              <a:gd name="connsiteX2335" fmla="*/ 860338 w 1056130"/>
              <a:gd name="connsiteY2335" fmla="*/ 479267 h 1056130"/>
              <a:gd name="connsiteX2336" fmla="*/ 860338 w 1056130"/>
              <a:gd name="connsiteY2336" fmla="*/ 437262 h 1056130"/>
              <a:gd name="connsiteX2337" fmla="*/ 860314 w 1056130"/>
              <a:gd name="connsiteY2337" fmla="*/ 579167 h 1056130"/>
              <a:gd name="connsiteX2338" fmla="*/ 862570 w 1056130"/>
              <a:gd name="connsiteY2338" fmla="*/ 577079 h 1056130"/>
              <a:gd name="connsiteX2339" fmla="*/ 903904 w 1056130"/>
              <a:gd name="connsiteY2339" fmla="*/ 577079 h 1056130"/>
              <a:gd name="connsiteX2340" fmla="*/ 905968 w 1056130"/>
              <a:gd name="connsiteY2340" fmla="*/ 579119 h 1056130"/>
              <a:gd name="connsiteX2341" fmla="*/ 905968 w 1056130"/>
              <a:gd name="connsiteY2341" fmla="*/ 620693 h 1056130"/>
              <a:gd name="connsiteX2342" fmla="*/ 903952 w 1056130"/>
              <a:gd name="connsiteY2342" fmla="*/ 622733 h 1056130"/>
              <a:gd name="connsiteX2343" fmla="*/ 862402 w 1056130"/>
              <a:gd name="connsiteY2343" fmla="*/ 622733 h 1056130"/>
              <a:gd name="connsiteX2344" fmla="*/ 860338 w 1056130"/>
              <a:gd name="connsiteY2344" fmla="*/ 620765 h 1056130"/>
              <a:gd name="connsiteX2345" fmla="*/ 860338 w 1056130"/>
              <a:gd name="connsiteY2345" fmla="*/ 579023 h 1056130"/>
              <a:gd name="connsiteX2346" fmla="*/ 904216 w 1056130"/>
              <a:gd name="connsiteY2346" fmla="*/ 292236 h 1056130"/>
              <a:gd name="connsiteX2347" fmla="*/ 882901 w 1056130"/>
              <a:gd name="connsiteY2347" fmla="*/ 292236 h 1056130"/>
              <a:gd name="connsiteX2348" fmla="*/ 862354 w 1056130"/>
              <a:gd name="connsiteY2348" fmla="*/ 292236 h 1056130"/>
              <a:gd name="connsiteX2349" fmla="*/ 860338 w 1056130"/>
              <a:gd name="connsiteY2349" fmla="*/ 290220 h 1056130"/>
              <a:gd name="connsiteX2350" fmla="*/ 860338 w 1056130"/>
              <a:gd name="connsiteY2350" fmla="*/ 248623 h 1056130"/>
              <a:gd name="connsiteX2351" fmla="*/ 862234 w 1056130"/>
              <a:gd name="connsiteY2351" fmla="*/ 246678 h 1056130"/>
              <a:gd name="connsiteX2352" fmla="*/ 904096 w 1056130"/>
              <a:gd name="connsiteY2352" fmla="*/ 246678 h 1056130"/>
              <a:gd name="connsiteX2353" fmla="*/ 905992 w 1056130"/>
              <a:gd name="connsiteY2353" fmla="*/ 248623 h 1056130"/>
              <a:gd name="connsiteX2354" fmla="*/ 905992 w 1056130"/>
              <a:gd name="connsiteY2354" fmla="*/ 290484 h 1056130"/>
              <a:gd name="connsiteX2355" fmla="*/ 904216 w 1056130"/>
              <a:gd name="connsiteY2355" fmla="*/ 292236 h 1056130"/>
              <a:gd name="connsiteX2356" fmla="*/ 860338 w 1056130"/>
              <a:gd name="connsiteY2356" fmla="*/ 12434 h 1056130"/>
              <a:gd name="connsiteX2357" fmla="*/ 862234 w 1056130"/>
              <a:gd name="connsiteY2357" fmla="*/ 10513 h 1056130"/>
              <a:gd name="connsiteX2358" fmla="*/ 904096 w 1056130"/>
              <a:gd name="connsiteY2358" fmla="*/ 10513 h 1056130"/>
              <a:gd name="connsiteX2359" fmla="*/ 905992 w 1056130"/>
              <a:gd name="connsiteY2359" fmla="*/ 12434 h 1056130"/>
              <a:gd name="connsiteX2360" fmla="*/ 905992 w 1056130"/>
              <a:gd name="connsiteY2360" fmla="*/ 54295 h 1056130"/>
              <a:gd name="connsiteX2361" fmla="*/ 904216 w 1056130"/>
              <a:gd name="connsiteY2361" fmla="*/ 56095 h 1056130"/>
              <a:gd name="connsiteX2362" fmla="*/ 882877 w 1056130"/>
              <a:gd name="connsiteY2362" fmla="*/ 56095 h 1056130"/>
              <a:gd name="connsiteX2363" fmla="*/ 862330 w 1056130"/>
              <a:gd name="connsiteY2363" fmla="*/ 56095 h 1056130"/>
              <a:gd name="connsiteX2364" fmla="*/ 860314 w 1056130"/>
              <a:gd name="connsiteY2364" fmla="*/ 54055 h 1056130"/>
              <a:gd name="connsiteX2365" fmla="*/ 860338 w 1056130"/>
              <a:gd name="connsiteY2365" fmla="*/ 12434 h 1056130"/>
              <a:gd name="connsiteX2366" fmla="*/ 905944 w 1056130"/>
              <a:gd name="connsiteY2366" fmla="*/ 195672 h 1056130"/>
              <a:gd name="connsiteX2367" fmla="*/ 903904 w 1056130"/>
              <a:gd name="connsiteY2367" fmla="*/ 197712 h 1056130"/>
              <a:gd name="connsiteX2368" fmla="*/ 862378 w 1056130"/>
              <a:gd name="connsiteY2368" fmla="*/ 197712 h 1056130"/>
              <a:gd name="connsiteX2369" fmla="*/ 860338 w 1056130"/>
              <a:gd name="connsiteY2369" fmla="*/ 195696 h 1056130"/>
              <a:gd name="connsiteX2370" fmla="*/ 860338 w 1056130"/>
              <a:gd name="connsiteY2370" fmla="*/ 154099 h 1056130"/>
              <a:gd name="connsiteX2371" fmla="*/ 862354 w 1056130"/>
              <a:gd name="connsiteY2371" fmla="*/ 152059 h 1056130"/>
              <a:gd name="connsiteX2372" fmla="*/ 903952 w 1056130"/>
              <a:gd name="connsiteY2372" fmla="*/ 152059 h 1056130"/>
              <a:gd name="connsiteX2373" fmla="*/ 905992 w 1056130"/>
              <a:gd name="connsiteY2373" fmla="*/ 154099 h 1056130"/>
              <a:gd name="connsiteX2374" fmla="*/ 905992 w 1056130"/>
              <a:gd name="connsiteY2374" fmla="*/ 195672 h 1056130"/>
              <a:gd name="connsiteX2375" fmla="*/ 905944 w 1056130"/>
              <a:gd name="connsiteY2375" fmla="*/ 101365 h 1056130"/>
              <a:gd name="connsiteX2376" fmla="*/ 903928 w 1056130"/>
              <a:gd name="connsiteY2376" fmla="*/ 103405 h 1056130"/>
              <a:gd name="connsiteX2377" fmla="*/ 883117 w 1056130"/>
              <a:gd name="connsiteY2377" fmla="*/ 103405 h 1056130"/>
              <a:gd name="connsiteX2378" fmla="*/ 862378 w 1056130"/>
              <a:gd name="connsiteY2378" fmla="*/ 103405 h 1056130"/>
              <a:gd name="connsiteX2379" fmla="*/ 860338 w 1056130"/>
              <a:gd name="connsiteY2379" fmla="*/ 101389 h 1056130"/>
              <a:gd name="connsiteX2380" fmla="*/ 860338 w 1056130"/>
              <a:gd name="connsiteY2380" fmla="*/ 59551 h 1056130"/>
              <a:gd name="connsiteX2381" fmla="*/ 862234 w 1056130"/>
              <a:gd name="connsiteY2381" fmla="*/ 57655 h 1056130"/>
              <a:gd name="connsiteX2382" fmla="*/ 904072 w 1056130"/>
              <a:gd name="connsiteY2382" fmla="*/ 57655 h 1056130"/>
              <a:gd name="connsiteX2383" fmla="*/ 905992 w 1056130"/>
              <a:gd name="connsiteY2383" fmla="*/ 59527 h 1056130"/>
              <a:gd name="connsiteX2384" fmla="*/ 905944 w 1056130"/>
              <a:gd name="connsiteY2384" fmla="*/ 148386 h 1056130"/>
              <a:gd name="connsiteX2385" fmla="*/ 903712 w 1056130"/>
              <a:gd name="connsiteY2385" fmla="*/ 150475 h 1056130"/>
              <a:gd name="connsiteX2386" fmla="*/ 862666 w 1056130"/>
              <a:gd name="connsiteY2386" fmla="*/ 150475 h 1056130"/>
              <a:gd name="connsiteX2387" fmla="*/ 860266 w 1056130"/>
              <a:gd name="connsiteY2387" fmla="*/ 148266 h 1056130"/>
              <a:gd name="connsiteX2388" fmla="*/ 860266 w 1056130"/>
              <a:gd name="connsiteY2388" fmla="*/ 107221 h 1056130"/>
              <a:gd name="connsiteX2389" fmla="*/ 862354 w 1056130"/>
              <a:gd name="connsiteY2389" fmla="*/ 104989 h 1056130"/>
              <a:gd name="connsiteX2390" fmla="*/ 903952 w 1056130"/>
              <a:gd name="connsiteY2390" fmla="*/ 104989 h 1056130"/>
              <a:gd name="connsiteX2391" fmla="*/ 905920 w 1056130"/>
              <a:gd name="connsiteY2391" fmla="*/ 107053 h 1056130"/>
              <a:gd name="connsiteX2392" fmla="*/ 860338 w 1056130"/>
              <a:gd name="connsiteY2392" fmla="*/ 201193 h 1056130"/>
              <a:gd name="connsiteX2393" fmla="*/ 862162 w 1056130"/>
              <a:gd name="connsiteY2393" fmla="*/ 199249 h 1056130"/>
              <a:gd name="connsiteX2394" fmla="*/ 904288 w 1056130"/>
              <a:gd name="connsiteY2394" fmla="*/ 199249 h 1056130"/>
              <a:gd name="connsiteX2395" fmla="*/ 906016 w 1056130"/>
              <a:gd name="connsiteY2395" fmla="*/ 201097 h 1056130"/>
              <a:gd name="connsiteX2396" fmla="*/ 906016 w 1056130"/>
              <a:gd name="connsiteY2396" fmla="*/ 242958 h 1056130"/>
              <a:gd name="connsiteX2397" fmla="*/ 903904 w 1056130"/>
              <a:gd name="connsiteY2397" fmla="*/ 244950 h 1056130"/>
              <a:gd name="connsiteX2398" fmla="*/ 862570 w 1056130"/>
              <a:gd name="connsiteY2398" fmla="*/ 244950 h 1056130"/>
              <a:gd name="connsiteX2399" fmla="*/ 860338 w 1056130"/>
              <a:gd name="connsiteY2399" fmla="*/ 242550 h 1056130"/>
              <a:gd name="connsiteX2400" fmla="*/ 860338 w 1056130"/>
              <a:gd name="connsiteY2400" fmla="*/ 221763 h 1056130"/>
              <a:gd name="connsiteX2401" fmla="*/ 860338 w 1056130"/>
              <a:gd name="connsiteY2401" fmla="*/ 201265 h 1056130"/>
              <a:gd name="connsiteX2402" fmla="*/ 859642 w 1056130"/>
              <a:gd name="connsiteY2402" fmla="*/ 624221 h 1056130"/>
              <a:gd name="connsiteX2403" fmla="*/ 866843 w 1056130"/>
              <a:gd name="connsiteY2403" fmla="*/ 626261 h 1056130"/>
              <a:gd name="connsiteX2404" fmla="*/ 866843 w 1056130"/>
              <a:gd name="connsiteY2404" fmla="*/ 626741 h 1056130"/>
              <a:gd name="connsiteX2405" fmla="*/ 863963 w 1056130"/>
              <a:gd name="connsiteY2405" fmla="*/ 626741 h 1056130"/>
              <a:gd name="connsiteX2406" fmla="*/ 827670 w 1056130"/>
              <a:gd name="connsiteY2406" fmla="*/ 626741 h 1056130"/>
              <a:gd name="connsiteX2407" fmla="*/ 818717 w 1056130"/>
              <a:gd name="connsiteY2407" fmla="*/ 624053 h 1056130"/>
              <a:gd name="connsiteX2408" fmla="*/ 854025 w 1056130"/>
              <a:gd name="connsiteY2408" fmla="*/ 624053 h 1056130"/>
              <a:gd name="connsiteX2409" fmla="*/ 859642 w 1056130"/>
              <a:gd name="connsiteY2409" fmla="*/ 624293 h 1056130"/>
              <a:gd name="connsiteX2410" fmla="*/ 858778 w 1056130"/>
              <a:gd name="connsiteY2410" fmla="*/ 195888 h 1056130"/>
              <a:gd name="connsiteX2411" fmla="*/ 856810 w 1056130"/>
              <a:gd name="connsiteY2411" fmla="*/ 197712 h 1056130"/>
              <a:gd name="connsiteX2412" fmla="*/ 816005 w 1056130"/>
              <a:gd name="connsiteY2412" fmla="*/ 197712 h 1056130"/>
              <a:gd name="connsiteX2413" fmla="*/ 813076 w 1056130"/>
              <a:gd name="connsiteY2413" fmla="*/ 194952 h 1056130"/>
              <a:gd name="connsiteX2414" fmla="*/ 813076 w 1056130"/>
              <a:gd name="connsiteY2414" fmla="*/ 154675 h 1056130"/>
              <a:gd name="connsiteX2415" fmla="*/ 815621 w 1056130"/>
              <a:gd name="connsiteY2415" fmla="*/ 152059 h 1056130"/>
              <a:gd name="connsiteX2416" fmla="*/ 856162 w 1056130"/>
              <a:gd name="connsiteY2416" fmla="*/ 152059 h 1056130"/>
              <a:gd name="connsiteX2417" fmla="*/ 858754 w 1056130"/>
              <a:gd name="connsiteY2417" fmla="*/ 154459 h 1056130"/>
              <a:gd name="connsiteX2418" fmla="*/ 858754 w 1056130"/>
              <a:gd name="connsiteY2418" fmla="*/ 195888 h 1056130"/>
              <a:gd name="connsiteX2419" fmla="*/ 858778 w 1056130"/>
              <a:gd name="connsiteY2419" fmla="*/ 458121 h 1056130"/>
              <a:gd name="connsiteX2420" fmla="*/ 858778 w 1056130"/>
              <a:gd name="connsiteY2420" fmla="*/ 478667 h 1056130"/>
              <a:gd name="connsiteX2421" fmla="*/ 856594 w 1056130"/>
              <a:gd name="connsiteY2421" fmla="*/ 481067 h 1056130"/>
              <a:gd name="connsiteX2422" fmla="*/ 815573 w 1056130"/>
              <a:gd name="connsiteY2422" fmla="*/ 481067 h 1056130"/>
              <a:gd name="connsiteX2423" fmla="*/ 813172 w 1056130"/>
              <a:gd name="connsiteY2423" fmla="*/ 478667 h 1056130"/>
              <a:gd name="connsiteX2424" fmla="*/ 813172 w 1056130"/>
              <a:gd name="connsiteY2424" fmla="*/ 437862 h 1056130"/>
              <a:gd name="connsiteX2425" fmla="*/ 815405 w 1056130"/>
              <a:gd name="connsiteY2425" fmla="*/ 435462 h 1056130"/>
              <a:gd name="connsiteX2426" fmla="*/ 856762 w 1056130"/>
              <a:gd name="connsiteY2426" fmla="*/ 435462 h 1056130"/>
              <a:gd name="connsiteX2427" fmla="*/ 858850 w 1056130"/>
              <a:gd name="connsiteY2427" fmla="*/ 437670 h 1056130"/>
              <a:gd name="connsiteX2428" fmla="*/ 858778 w 1056130"/>
              <a:gd name="connsiteY2428" fmla="*/ 269217 h 1056130"/>
              <a:gd name="connsiteX2429" fmla="*/ 858778 w 1056130"/>
              <a:gd name="connsiteY2429" fmla="*/ 289836 h 1056130"/>
              <a:gd name="connsiteX2430" fmla="*/ 856378 w 1056130"/>
              <a:gd name="connsiteY2430" fmla="*/ 292236 h 1056130"/>
              <a:gd name="connsiteX2431" fmla="*/ 815573 w 1056130"/>
              <a:gd name="connsiteY2431" fmla="*/ 292236 h 1056130"/>
              <a:gd name="connsiteX2432" fmla="*/ 813172 w 1056130"/>
              <a:gd name="connsiteY2432" fmla="*/ 290004 h 1056130"/>
              <a:gd name="connsiteX2433" fmla="*/ 813172 w 1056130"/>
              <a:gd name="connsiteY2433" fmla="*/ 248911 h 1056130"/>
              <a:gd name="connsiteX2434" fmla="*/ 815573 w 1056130"/>
              <a:gd name="connsiteY2434" fmla="*/ 246654 h 1056130"/>
              <a:gd name="connsiteX2435" fmla="*/ 856666 w 1056130"/>
              <a:gd name="connsiteY2435" fmla="*/ 246654 h 1056130"/>
              <a:gd name="connsiteX2436" fmla="*/ 858874 w 1056130"/>
              <a:gd name="connsiteY2436" fmla="*/ 249055 h 1056130"/>
              <a:gd name="connsiteX2437" fmla="*/ 813172 w 1056130"/>
              <a:gd name="connsiteY2437" fmla="*/ 295620 h 1056130"/>
              <a:gd name="connsiteX2438" fmla="*/ 815093 w 1056130"/>
              <a:gd name="connsiteY2438" fmla="*/ 293748 h 1056130"/>
              <a:gd name="connsiteX2439" fmla="*/ 856930 w 1056130"/>
              <a:gd name="connsiteY2439" fmla="*/ 293748 h 1056130"/>
              <a:gd name="connsiteX2440" fmla="*/ 858802 w 1056130"/>
              <a:gd name="connsiteY2440" fmla="*/ 295620 h 1056130"/>
              <a:gd name="connsiteX2441" fmla="*/ 858802 w 1056130"/>
              <a:gd name="connsiteY2441" fmla="*/ 316671 h 1056130"/>
              <a:gd name="connsiteX2442" fmla="*/ 858802 w 1056130"/>
              <a:gd name="connsiteY2442" fmla="*/ 337458 h 1056130"/>
              <a:gd name="connsiteX2443" fmla="*/ 856810 w 1056130"/>
              <a:gd name="connsiteY2443" fmla="*/ 339474 h 1056130"/>
              <a:gd name="connsiteX2444" fmla="*/ 815213 w 1056130"/>
              <a:gd name="connsiteY2444" fmla="*/ 339474 h 1056130"/>
              <a:gd name="connsiteX2445" fmla="*/ 813172 w 1056130"/>
              <a:gd name="connsiteY2445" fmla="*/ 337458 h 1056130"/>
              <a:gd name="connsiteX2446" fmla="*/ 813172 w 1056130"/>
              <a:gd name="connsiteY2446" fmla="*/ 295596 h 1056130"/>
              <a:gd name="connsiteX2447" fmla="*/ 815261 w 1056130"/>
              <a:gd name="connsiteY2447" fmla="*/ 341082 h 1056130"/>
              <a:gd name="connsiteX2448" fmla="*/ 856618 w 1056130"/>
              <a:gd name="connsiteY2448" fmla="*/ 341082 h 1056130"/>
              <a:gd name="connsiteX2449" fmla="*/ 858826 w 1056130"/>
              <a:gd name="connsiteY2449" fmla="*/ 343146 h 1056130"/>
              <a:gd name="connsiteX2450" fmla="*/ 858826 w 1056130"/>
              <a:gd name="connsiteY2450" fmla="*/ 384503 h 1056130"/>
              <a:gd name="connsiteX2451" fmla="*/ 856882 w 1056130"/>
              <a:gd name="connsiteY2451" fmla="*/ 386568 h 1056130"/>
              <a:gd name="connsiteX2452" fmla="*/ 815189 w 1056130"/>
              <a:gd name="connsiteY2452" fmla="*/ 386568 h 1056130"/>
              <a:gd name="connsiteX2453" fmla="*/ 813076 w 1056130"/>
              <a:gd name="connsiteY2453" fmla="*/ 384623 h 1056130"/>
              <a:gd name="connsiteX2454" fmla="*/ 813076 w 1056130"/>
              <a:gd name="connsiteY2454" fmla="*/ 342978 h 1056130"/>
              <a:gd name="connsiteX2455" fmla="*/ 815189 w 1056130"/>
              <a:gd name="connsiteY2455" fmla="*/ 341058 h 1056130"/>
              <a:gd name="connsiteX2456" fmla="*/ 813172 w 1056130"/>
              <a:gd name="connsiteY2456" fmla="*/ 390432 h 1056130"/>
              <a:gd name="connsiteX2457" fmla="*/ 815573 w 1056130"/>
              <a:gd name="connsiteY2457" fmla="*/ 388032 h 1056130"/>
              <a:gd name="connsiteX2458" fmla="*/ 856378 w 1056130"/>
              <a:gd name="connsiteY2458" fmla="*/ 388032 h 1056130"/>
              <a:gd name="connsiteX2459" fmla="*/ 858658 w 1056130"/>
              <a:gd name="connsiteY2459" fmla="*/ 390432 h 1056130"/>
              <a:gd name="connsiteX2460" fmla="*/ 858658 w 1056130"/>
              <a:gd name="connsiteY2460" fmla="*/ 431453 h 1056130"/>
              <a:gd name="connsiteX2461" fmla="*/ 856378 w 1056130"/>
              <a:gd name="connsiteY2461" fmla="*/ 433854 h 1056130"/>
              <a:gd name="connsiteX2462" fmla="*/ 815405 w 1056130"/>
              <a:gd name="connsiteY2462" fmla="*/ 433854 h 1056130"/>
              <a:gd name="connsiteX2463" fmla="*/ 813004 w 1056130"/>
              <a:gd name="connsiteY2463" fmla="*/ 431453 h 1056130"/>
              <a:gd name="connsiteX2464" fmla="*/ 813004 w 1056130"/>
              <a:gd name="connsiteY2464" fmla="*/ 410667 h 1056130"/>
              <a:gd name="connsiteX2465" fmla="*/ 813172 w 1056130"/>
              <a:gd name="connsiteY2465" fmla="*/ 390432 h 1056130"/>
              <a:gd name="connsiteX2466" fmla="*/ 813172 w 1056130"/>
              <a:gd name="connsiteY2466" fmla="*/ 579047 h 1056130"/>
              <a:gd name="connsiteX2467" fmla="*/ 815405 w 1056130"/>
              <a:gd name="connsiteY2467" fmla="*/ 576935 h 1056130"/>
              <a:gd name="connsiteX2468" fmla="*/ 856762 w 1056130"/>
              <a:gd name="connsiteY2468" fmla="*/ 576935 h 1056130"/>
              <a:gd name="connsiteX2469" fmla="*/ 858802 w 1056130"/>
              <a:gd name="connsiteY2469" fmla="*/ 578903 h 1056130"/>
              <a:gd name="connsiteX2470" fmla="*/ 858802 w 1056130"/>
              <a:gd name="connsiteY2470" fmla="*/ 620789 h 1056130"/>
              <a:gd name="connsiteX2471" fmla="*/ 856882 w 1056130"/>
              <a:gd name="connsiteY2471" fmla="*/ 622589 h 1056130"/>
              <a:gd name="connsiteX2472" fmla="*/ 815189 w 1056130"/>
              <a:gd name="connsiteY2472" fmla="*/ 622589 h 1056130"/>
              <a:gd name="connsiteX2473" fmla="*/ 813076 w 1056130"/>
              <a:gd name="connsiteY2473" fmla="*/ 620669 h 1056130"/>
              <a:gd name="connsiteX2474" fmla="*/ 813172 w 1056130"/>
              <a:gd name="connsiteY2474" fmla="*/ 579047 h 1056130"/>
              <a:gd name="connsiteX2475" fmla="*/ 813172 w 1056130"/>
              <a:gd name="connsiteY2475" fmla="*/ 531714 h 1056130"/>
              <a:gd name="connsiteX2476" fmla="*/ 815285 w 1056130"/>
              <a:gd name="connsiteY2476" fmla="*/ 529769 h 1056130"/>
              <a:gd name="connsiteX2477" fmla="*/ 856906 w 1056130"/>
              <a:gd name="connsiteY2477" fmla="*/ 529769 h 1056130"/>
              <a:gd name="connsiteX2478" fmla="*/ 858802 w 1056130"/>
              <a:gd name="connsiteY2478" fmla="*/ 531642 h 1056130"/>
              <a:gd name="connsiteX2479" fmla="*/ 858802 w 1056130"/>
              <a:gd name="connsiteY2479" fmla="*/ 573527 h 1056130"/>
              <a:gd name="connsiteX2480" fmla="*/ 856882 w 1056130"/>
              <a:gd name="connsiteY2480" fmla="*/ 575351 h 1056130"/>
              <a:gd name="connsiteX2481" fmla="*/ 815165 w 1056130"/>
              <a:gd name="connsiteY2481" fmla="*/ 575351 h 1056130"/>
              <a:gd name="connsiteX2482" fmla="*/ 813100 w 1056130"/>
              <a:gd name="connsiteY2482" fmla="*/ 573335 h 1056130"/>
              <a:gd name="connsiteX2483" fmla="*/ 813172 w 1056130"/>
              <a:gd name="connsiteY2483" fmla="*/ 531714 h 1056130"/>
              <a:gd name="connsiteX2484" fmla="*/ 858778 w 1056130"/>
              <a:gd name="connsiteY2484" fmla="*/ 499670 h 1056130"/>
              <a:gd name="connsiteX2485" fmla="*/ 858778 w 1056130"/>
              <a:gd name="connsiteY2485" fmla="*/ 526073 h 1056130"/>
              <a:gd name="connsiteX2486" fmla="*/ 856642 w 1056130"/>
              <a:gd name="connsiteY2486" fmla="*/ 528257 h 1056130"/>
              <a:gd name="connsiteX2487" fmla="*/ 814997 w 1056130"/>
              <a:gd name="connsiteY2487" fmla="*/ 528257 h 1056130"/>
              <a:gd name="connsiteX2488" fmla="*/ 813100 w 1056130"/>
              <a:gd name="connsiteY2488" fmla="*/ 526385 h 1056130"/>
              <a:gd name="connsiteX2489" fmla="*/ 813100 w 1056130"/>
              <a:gd name="connsiteY2489" fmla="*/ 484764 h 1056130"/>
              <a:gd name="connsiteX2490" fmla="*/ 815381 w 1056130"/>
              <a:gd name="connsiteY2490" fmla="*/ 482700 h 1056130"/>
              <a:gd name="connsiteX2491" fmla="*/ 849177 w 1056130"/>
              <a:gd name="connsiteY2491" fmla="*/ 482700 h 1056130"/>
              <a:gd name="connsiteX2492" fmla="*/ 857074 w 1056130"/>
              <a:gd name="connsiteY2492" fmla="*/ 482700 h 1056130"/>
              <a:gd name="connsiteX2493" fmla="*/ 858850 w 1056130"/>
              <a:gd name="connsiteY2493" fmla="*/ 484476 h 1056130"/>
              <a:gd name="connsiteX2494" fmla="*/ 858778 w 1056130"/>
              <a:gd name="connsiteY2494" fmla="*/ 499670 h 1056130"/>
              <a:gd name="connsiteX2495" fmla="*/ 858778 w 1056130"/>
              <a:gd name="connsiteY2495" fmla="*/ 148674 h 1056130"/>
              <a:gd name="connsiteX2496" fmla="*/ 856858 w 1056130"/>
              <a:gd name="connsiteY2496" fmla="*/ 150475 h 1056130"/>
              <a:gd name="connsiteX2497" fmla="*/ 815189 w 1056130"/>
              <a:gd name="connsiteY2497" fmla="*/ 150475 h 1056130"/>
              <a:gd name="connsiteX2498" fmla="*/ 813076 w 1056130"/>
              <a:gd name="connsiteY2498" fmla="*/ 148554 h 1056130"/>
              <a:gd name="connsiteX2499" fmla="*/ 813076 w 1056130"/>
              <a:gd name="connsiteY2499" fmla="*/ 106933 h 1056130"/>
              <a:gd name="connsiteX2500" fmla="*/ 814877 w 1056130"/>
              <a:gd name="connsiteY2500" fmla="*/ 104989 h 1056130"/>
              <a:gd name="connsiteX2501" fmla="*/ 857026 w 1056130"/>
              <a:gd name="connsiteY2501" fmla="*/ 104989 h 1056130"/>
              <a:gd name="connsiteX2502" fmla="*/ 858754 w 1056130"/>
              <a:gd name="connsiteY2502" fmla="*/ 106813 h 1056130"/>
              <a:gd name="connsiteX2503" fmla="*/ 858778 w 1056130"/>
              <a:gd name="connsiteY2503" fmla="*/ 148674 h 1056130"/>
              <a:gd name="connsiteX2504" fmla="*/ 813172 w 1056130"/>
              <a:gd name="connsiteY2504" fmla="*/ 59527 h 1056130"/>
              <a:gd name="connsiteX2505" fmla="*/ 815093 w 1056130"/>
              <a:gd name="connsiteY2505" fmla="*/ 57655 h 1056130"/>
              <a:gd name="connsiteX2506" fmla="*/ 856954 w 1056130"/>
              <a:gd name="connsiteY2506" fmla="*/ 57655 h 1056130"/>
              <a:gd name="connsiteX2507" fmla="*/ 858802 w 1056130"/>
              <a:gd name="connsiteY2507" fmla="*/ 59551 h 1056130"/>
              <a:gd name="connsiteX2508" fmla="*/ 858802 w 1056130"/>
              <a:gd name="connsiteY2508" fmla="*/ 101389 h 1056130"/>
              <a:gd name="connsiteX2509" fmla="*/ 856786 w 1056130"/>
              <a:gd name="connsiteY2509" fmla="*/ 103405 h 1056130"/>
              <a:gd name="connsiteX2510" fmla="*/ 815141 w 1056130"/>
              <a:gd name="connsiteY2510" fmla="*/ 103405 h 1056130"/>
              <a:gd name="connsiteX2511" fmla="*/ 813100 w 1056130"/>
              <a:gd name="connsiteY2511" fmla="*/ 101365 h 1056130"/>
              <a:gd name="connsiteX2512" fmla="*/ 813172 w 1056130"/>
              <a:gd name="connsiteY2512" fmla="*/ 59527 h 1056130"/>
              <a:gd name="connsiteX2513" fmla="*/ 814757 w 1056130"/>
              <a:gd name="connsiteY2513" fmla="*/ 10489 h 1056130"/>
              <a:gd name="connsiteX2514" fmla="*/ 856642 w 1056130"/>
              <a:gd name="connsiteY2514" fmla="*/ 10489 h 1056130"/>
              <a:gd name="connsiteX2515" fmla="*/ 858826 w 1056130"/>
              <a:gd name="connsiteY2515" fmla="*/ 12602 h 1056130"/>
              <a:gd name="connsiteX2516" fmla="*/ 858826 w 1056130"/>
              <a:gd name="connsiteY2516" fmla="*/ 53719 h 1056130"/>
              <a:gd name="connsiteX2517" fmla="*/ 856426 w 1056130"/>
              <a:gd name="connsiteY2517" fmla="*/ 56119 h 1056130"/>
              <a:gd name="connsiteX2518" fmla="*/ 815861 w 1056130"/>
              <a:gd name="connsiteY2518" fmla="*/ 56119 h 1056130"/>
              <a:gd name="connsiteX2519" fmla="*/ 813220 w 1056130"/>
              <a:gd name="connsiteY2519" fmla="*/ 53719 h 1056130"/>
              <a:gd name="connsiteX2520" fmla="*/ 813220 w 1056130"/>
              <a:gd name="connsiteY2520" fmla="*/ 13010 h 1056130"/>
              <a:gd name="connsiteX2521" fmla="*/ 813220 w 1056130"/>
              <a:gd name="connsiteY2521" fmla="*/ 11953 h 1056130"/>
              <a:gd name="connsiteX2522" fmla="*/ 814685 w 1056130"/>
              <a:gd name="connsiteY2522" fmla="*/ 10489 h 1056130"/>
              <a:gd name="connsiteX2523" fmla="*/ 813148 w 1056130"/>
              <a:gd name="connsiteY2523" fmla="*/ 243318 h 1056130"/>
              <a:gd name="connsiteX2524" fmla="*/ 813148 w 1056130"/>
              <a:gd name="connsiteY2524" fmla="*/ 242262 h 1056130"/>
              <a:gd name="connsiteX2525" fmla="*/ 813148 w 1056130"/>
              <a:gd name="connsiteY2525" fmla="*/ 201769 h 1056130"/>
              <a:gd name="connsiteX2526" fmla="*/ 815549 w 1056130"/>
              <a:gd name="connsiteY2526" fmla="*/ 199369 h 1056130"/>
              <a:gd name="connsiteX2527" fmla="*/ 835831 w 1056130"/>
              <a:gd name="connsiteY2527" fmla="*/ 199369 h 1056130"/>
              <a:gd name="connsiteX2528" fmla="*/ 856642 w 1056130"/>
              <a:gd name="connsiteY2528" fmla="*/ 199369 h 1056130"/>
              <a:gd name="connsiteX2529" fmla="*/ 858850 w 1056130"/>
              <a:gd name="connsiteY2529" fmla="*/ 201433 h 1056130"/>
              <a:gd name="connsiteX2530" fmla="*/ 858850 w 1056130"/>
              <a:gd name="connsiteY2530" fmla="*/ 242790 h 1056130"/>
              <a:gd name="connsiteX2531" fmla="*/ 856450 w 1056130"/>
              <a:gd name="connsiteY2531" fmla="*/ 245022 h 1056130"/>
              <a:gd name="connsiteX2532" fmla="*/ 815573 w 1056130"/>
              <a:gd name="connsiteY2532" fmla="*/ 245022 h 1056130"/>
              <a:gd name="connsiteX2533" fmla="*/ 814517 w 1056130"/>
              <a:gd name="connsiteY2533" fmla="*/ 245022 h 1056130"/>
              <a:gd name="connsiteX2534" fmla="*/ 813172 w 1056130"/>
              <a:gd name="connsiteY2534" fmla="*/ 243390 h 1056130"/>
              <a:gd name="connsiteX2535" fmla="*/ 819101 w 1056130"/>
              <a:gd name="connsiteY2535" fmla="*/ 626357 h 1056130"/>
              <a:gd name="connsiteX2536" fmla="*/ 815861 w 1056130"/>
              <a:gd name="connsiteY2536" fmla="*/ 626741 h 1056130"/>
              <a:gd name="connsiteX2537" fmla="*/ 778992 w 1056130"/>
              <a:gd name="connsiteY2537" fmla="*/ 626741 h 1056130"/>
              <a:gd name="connsiteX2538" fmla="*/ 770855 w 1056130"/>
              <a:gd name="connsiteY2538" fmla="*/ 624053 h 1056130"/>
              <a:gd name="connsiteX2539" fmla="*/ 783457 w 1056130"/>
              <a:gd name="connsiteY2539" fmla="*/ 624053 h 1056130"/>
              <a:gd name="connsiteX2540" fmla="*/ 809860 w 1056130"/>
              <a:gd name="connsiteY2540" fmla="*/ 624053 h 1056130"/>
              <a:gd name="connsiteX2541" fmla="*/ 819029 w 1056130"/>
              <a:gd name="connsiteY2541" fmla="*/ 626429 h 1056130"/>
              <a:gd name="connsiteX2542" fmla="*/ 811492 w 1056130"/>
              <a:gd name="connsiteY2542" fmla="*/ 431453 h 1056130"/>
              <a:gd name="connsiteX2543" fmla="*/ 809092 w 1056130"/>
              <a:gd name="connsiteY2543" fmla="*/ 433734 h 1056130"/>
              <a:gd name="connsiteX2544" fmla="*/ 768071 w 1056130"/>
              <a:gd name="connsiteY2544" fmla="*/ 433734 h 1056130"/>
              <a:gd name="connsiteX2545" fmla="*/ 765935 w 1056130"/>
              <a:gd name="connsiteY2545" fmla="*/ 431573 h 1056130"/>
              <a:gd name="connsiteX2546" fmla="*/ 765935 w 1056130"/>
              <a:gd name="connsiteY2546" fmla="*/ 390240 h 1056130"/>
              <a:gd name="connsiteX2547" fmla="*/ 768095 w 1056130"/>
              <a:gd name="connsiteY2547" fmla="*/ 388080 h 1056130"/>
              <a:gd name="connsiteX2548" fmla="*/ 809428 w 1056130"/>
              <a:gd name="connsiteY2548" fmla="*/ 388080 h 1056130"/>
              <a:gd name="connsiteX2549" fmla="*/ 811492 w 1056130"/>
              <a:gd name="connsiteY2549" fmla="*/ 390120 h 1056130"/>
              <a:gd name="connsiteX2550" fmla="*/ 811492 w 1056130"/>
              <a:gd name="connsiteY2550" fmla="*/ 411171 h 1056130"/>
              <a:gd name="connsiteX2551" fmla="*/ 811492 w 1056130"/>
              <a:gd name="connsiteY2551" fmla="*/ 431453 h 1056130"/>
              <a:gd name="connsiteX2552" fmla="*/ 811492 w 1056130"/>
              <a:gd name="connsiteY2552" fmla="*/ 437262 h 1056130"/>
              <a:gd name="connsiteX2553" fmla="*/ 811492 w 1056130"/>
              <a:gd name="connsiteY2553" fmla="*/ 478883 h 1056130"/>
              <a:gd name="connsiteX2554" fmla="*/ 809500 w 1056130"/>
              <a:gd name="connsiteY2554" fmla="*/ 480971 h 1056130"/>
              <a:gd name="connsiteX2555" fmla="*/ 767879 w 1056130"/>
              <a:gd name="connsiteY2555" fmla="*/ 480971 h 1056130"/>
              <a:gd name="connsiteX2556" fmla="*/ 765935 w 1056130"/>
              <a:gd name="connsiteY2556" fmla="*/ 478859 h 1056130"/>
              <a:gd name="connsiteX2557" fmla="*/ 765935 w 1056130"/>
              <a:gd name="connsiteY2557" fmla="*/ 437502 h 1056130"/>
              <a:gd name="connsiteX2558" fmla="*/ 768023 w 1056130"/>
              <a:gd name="connsiteY2558" fmla="*/ 435318 h 1056130"/>
              <a:gd name="connsiteX2559" fmla="*/ 809380 w 1056130"/>
              <a:gd name="connsiteY2559" fmla="*/ 435318 h 1056130"/>
              <a:gd name="connsiteX2560" fmla="*/ 811492 w 1056130"/>
              <a:gd name="connsiteY2560" fmla="*/ 437310 h 1056130"/>
              <a:gd name="connsiteX2561" fmla="*/ 811492 w 1056130"/>
              <a:gd name="connsiteY2561" fmla="*/ 384599 h 1056130"/>
              <a:gd name="connsiteX2562" fmla="*/ 809620 w 1056130"/>
              <a:gd name="connsiteY2562" fmla="*/ 386472 h 1056130"/>
              <a:gd name="connsiteX2563" fmla="*/ 767807 w 1056130"/>
              <a:gd name="connsiteY2563" fmla="*/ 386472 h 1056130"/>
              <a:gd name="connsiteX2564" fmla="*/ 765935 w 1056130"/>
              <a:gd name="connsiteY2564" fmla="*/ 384599 h 1056130"/>
              <a:gd name="connsiteX2565" fmla="*/ 765935 w 1056130"/>
              <a:gd name="connsiteY2565" fmla="*/ 342762 h 1056130"/>
              <a:gd name="connsiteX2566" fmla="*/ 767711 w 1056130"/>
              <a:gd name="connsiteY2566" fmla="*/ 340986 h 1056130"/>
              <a:gd name="connsiteX2567" fmla="*/ 809788 w 1056130"/>
              <a:gd name="connsiteY2567" fmla="*/ 340986 h 1056130"/>
              <a:gd name="connsiteX2568" fmla="*/ 811564 w 1056130"/>
              <a:gd name="connsiteY2568" fmla="*/ 342786 h 1056130"/>
              <a:gd name="connsiteX2569" fmla="*/ 811492 w 1056130"/>
              <a:gd name="connsiteY2569" fmla="*/ 384647 h 1056130"/>
              <a:gd name="connsiteX2570" fmla="*/ 765382 w 1056130"/>
              <a:gd name="connsiteY2570" fmla="*/ 295789 h 1056130"/>
              <a:gd name="connsiteX2571" fmla="*/ 765983 w 1056130"/>
              <a:gd name="connsiteY2571" fmla="*/ 293652 h 1056130"/>
              <a:gd name="connsiteX2572" fmla="*/ 768383 w 1056130"/>
              <a:gd name="connsiteY2572" fmla="*/ 293076 h 1056130"/>
              <a:gd name="connsiteX2573" fmla="*/ 808756 w 1056130"/>
              <a:gd name="connsiteY2573" fmla="*/ 293076 h 1056130"/>
              <a:gd name="connsiteX2574" fmla="*/ 811156 w 1056130"/>
              <a:gd name="connsiteY2574" fmla="*/ 293580 h 1056130"/>
              <a:gd name="connsiteX2575" fmla="*/ 811420 w 1056130"/>
              <a:gd name="connsiteY2575" fmla="*/ 296173 h 1056130"/>
              <a:gd name="connsiteX2576" fmla="*/ 811420 w 1056130"/>
              <a:gd name="connsiteY2576" fmla="*/ 336714 h 1056130"/>
              <a:gd name="connsiteX2577" fmla="*/ 811420 w 1056130"/>
              <a:gd name="connsiteY2577" fmla="*/ 338274 h 1056130"/>
              <a:gd name="connsiteX2578" fmla="*/ 810268 w 1056130"/>
              <a:gd name="connsiteY2578" fmla="*/ 339354 h 1056130"/>
              <a:gd name="connsiteX2579" fmla="*/ 808420 w 1056130"/>
              <a:gd name="connsiteY2579" fmla="*/ 339354 h 1056130"/>
              <a:gd name="connsiteX2580" fmla="*/ 766103 w 1056130"/>
              <a:gd name="connsiteY2580" fmla="*/ 339354 h 1056130"/>
              <a:gd name="connsiteX2581" fmla="*/ 765382 w 1056130"/>
              <a:gd name="connsiteY2581" fmla="*/ 337266 h 1056130"/>
              <a:gd name="connsiteX2582" fmla="*/ 811300 w 1056130"/>
              <a:gd name="connsiteY2582" fmla="*/ 292236 h 1056130"/>
              <a:gd name="connsiteX2583" fmla="*/ 808516 w 1056130"/>
              <a:gd name="connsiteY2583" fmla="*/ 292692 h 1056130"/>
              <a:gd name="connsiteX2584" fmla="*/ 768623 w 1056130"/>
              <a:gd name="connsiteY2584" fmla="*/ 292692 h 1056130"/>
              <a:gd name="connsiteX2585" fmla="*/ 765839 w 1056130"/>
              <a:gd name="connsiteY2585" fmla="*/ 292212 h 1056130"/>
              <a:gd name="connsiteX2586" fmla="*/ 765382 w 1056130"/>
              <a:gd name="connsiteY2586" fmla="*/ 289428 h 1056130"/>
              <a:gd name="connsiteX2587" fmla="*/ 765382 w 1056130"/>
              <a:gd name="connsiteY2587" fmla="*/ 249559 h 1056130"/>
              <a:gd name="connsiteX2588" fmla="*/ 765814 w 1056130"/>
              <a:gd name="connsiteY2588" fmla="*/ 246774 h 1056130"/>
              <a:gd name="connsiteX2589" fmla="*/ 765814 w 1056130"/>
              <a:gd name="connsiteY2589" fmla="*/ 246774 h 1056130"/>
              <a:gd name="connsiteX2590" fmla="*/ 768215 w 1056130"/>
              <a:gd name="connsiteY2590" fmla="*/ 246246 h 1056130"/>
              <a:gd name="connsiteX2591" fmla="*/ 809020 w 1056130"/>
              <a:gd name="connsiteY2591" fmla="*/ 246246 h 1056130"/>
              <a:gd name="connsiteX2592" fmla="*/ 811684 w 1056130"/>
              <a:gd name="connsiteY2592" fmla="*/ 248911 h 1056130"/>
              <a:gd name="connsiteX2593" fmla="*/ 811684 w 1056130"/>
              <a:gd name="connsiteY2593" fmla="*/ 289716 h 1056130"/>
              <a:gd name="connsiteX2594" fmla="*/ 811300 w 1056130"/>
              <a:gd name="connsiteY2594" fmla="*/ 292236 h 1056130"/>
              <a:gd name="connsiteX2595" fmla="*/ 811492 w 1056130"/>
              <a:gd name="connsiteY2595" fmla="*/ 195840 h 1056130"/>
              <a:gd name="connsiteX2596" fmla="*/ 809572 w 1056130"/>
              <a:gd name="connsiteY2596" fmla="*/ 197736 h 1056130"/>
              <a:gd name="connsiteX2597" fmla="*/ 767711 w 1056130"/>
              <a:gd name="connsiteY2597" fmla="*/ 197736 h 1056130"/>
              <a:gd name="connsiteX2598" fmla="*/ 765886 w 1056130"/>
              <a:gd name="connsiteY2598" fmla="*/ 195936 h 1056130"/>
              <a:gd name="connsiteX2599" fmla="*/ 765886 w 1056130"/>
              <a:gd name="connsiteY2599" fmla="*/ 174886 h 1056130"/>
              <a:gd name="connsiteX2600" fmla="*/ 765886 w 1056130"/>
              <a:gd name="connsiteY2600" fmla="*/ 154075 h 1056130"/>
              <a:gd name="connsiteX2601" fmla="*/ 767903 w 1056130"/>
              <a:gd name="connsiteY2601" fmla="*/ 152035 h 1056130"/>
              <a:gd name="connsiteX2602" fmla="*/ 809500 w 1056130"/>
              <a:gd name="connsiteY2602" fmla="*/ 152035 h 1056130"/>
              <a:gd name="connsiteX2603" fmla="*/ 811444 w 1056130"/>
              <a:gd name="connsiteY2603" fmla="*/ 153931 h 1056130"/>
              <a:gd name="connsiteX2604" fmla="*/ 811492 w 1056130"/>
              <a:gd name="connsiteY2604" fmla="*/ 201265 h 1056130"/>
              <a:gd name="connsiteX2605" fmla="*/ 811492 w 1056130"/>
              <a:gd name="connsiteY2605" fmla="*/ 242886 h 1056130"/>
              <a:gd name="connsiteX2606" fmla="*/ 809500 w 1056130"/>
              <a:gd name="connsiteY2606" fmla="*/ 244974 h 1056130"/>
              <a:gd name="connsiteX2607" fmla="*/ 767879 w 1056130"/>
              <a:gd name="connsiteY2607" fmla="*/ 244974 h 1056130"/>
              <a:gd name="connsiteX2608" fmla="*/ 765935 w 1056130"/>
              <a:gd name="connsiteY2608" fmla="*/ 242886 h 1056130"/>
              <a:gd name="connsiteX2609" fmla="*/ 765935 w 1056130"/>
              <a:gd name="connsiteY2609" fmla="*/ 201529 h 1056130"/>
              <a:gd name="connsiteX2610" fmla="*/ 768023 w 1056130"/>
              <a:gd name="connsiteY2610" fmla="*/ 199345 h 1056130"/>
              <a:gd name="connsiteX2611" fmla="*/ 788833 w 1056130"/>
              <a:gd name="connsiteY2611" fmla="*/ 199345 h 1056130"/>
              <a:gd name="connsiteX2612" fmla="*/ 809380 w 1056130"/>
              <a:gd name="connsiteY2612" fmla="*/ 199345 h 1056130"/>
              <a:gd name="connsiteX2613" fmla="*/ 811492 w 1056130"/>
              <a:gd name="connsiteY2613" fmla="*/ 201241 h 1056130"/>
              <a:gd name="connsiteX2614" fmla="*/ 811492 w 1056130"/>
              <a:gd name="connsiteY2614" fmla="*/ 148458 h 1056130"/>
              <a:gd name="connsiteX2615" fmla="*/ 809668 w 1056130"/>
              <a:gd name="connsiteY2615" fmla="*/ 150403 h 1056130"/>
              <a:gd name="connsiteX2616" fmla="*/ 767855 w 1056130"/>
              <a:gd name="connsiteY2616" fmla="*/ 150403 h 1056130"/>
              <a:gd name="connsiteX2617" fmla="*/ 765935 w 1056130"/>
              <a:gd name="connsiteY2617" fmla="*/ 148554 h 1056130"/>
              <a:gd name="connsiteX2618" fmla="*/ 765935 w 1056130"/>
              <a:gd name="connsiteY2618" fmla="*/ 106741 h 1056130"/>
              <a:gd name="connsiteX2619" fmla="*/ 767639 w 1056130"/>
              <a:gd name="connsiteY2619" fmla="*/ 104893 h 1056130"/>
              <a:gd name="connsiteX2620" fmla="*/ 809716 w 1056130"/>
              <a:gd name="connsiteY2620" fmla="*/ 104893 h 1056130"/>
              <a:gd name="connsiteX2621" fmla="*/ 811516 w 1056130"/>
              <a:gd name="connsiteY2621" fmla="*/ 106861 h 1056130"/>
              <a:gd name="connsiteX2622" fmla="*/ 811516 w 1056130"/>
              <a:gd name="connsiteY2622" fmla="*/ 127912 h 1056130"/>
              <a:gd name="connsiteX2623" fmla="*/ 811492 w 1056130"/>
              <a:gd name="connsiteY2623" fmla="*/ 148530 h 1056130"/>
              <a:gd name="connsiteX2624" fmla="*/ 811492 w 1056130"/>
              <a:gd name="connsiteY2624" fmla="*/ 60175 h 1056130"/>
              <a:gd name="connsiteX2625" fmla="*/ 811492 w 1056130"/>
              <a:gd name="connsiteY2625" fmla="*/ 100764 h 1056130"/>
              <a:gd name="connsiteX2626" fmla="*/ 811492 w 1056130"/>
              <a:gd name="connsiteY2626" fmla="*/ 102349 h 1056130"/>
              <a:gd name="connsiteX2627" fmla="*/ 810340 w 1056130"/>
              <a:gd name="connsiteY2627" fmla="*/ 103405 h 1056130"/>
              <a:gd name="connsiteX2628" fmla="*/ 766103 w 1056130"/>
              <a:gd name="connsiteY2628" fmla="*/ 103405 h 1056130"/>
              <a:gd name="connsiteX2629" fmla="*/ 765382 w 1056130"/>
              <a:gd name="connsiteY2629" fmla="*/ 101293 h 1056130"/>
              <a:gd name="connsiteX2630" fmla="*/ 765382 w 1056130"/>
              <a:gd name="connsiteY2630" fmla="*/ 59863 h 1056130"/>
              <a:gd name="connsiteX2631" fmla="*/ 765983 w 1056130"/>
              <a:gd name="connsiteY2631" fmla="*/ 57727 h 1056130"/>
              <a:gd name="connsiteX2632" fmla="*/ 768383 w 1056130"/>
              <a:gd name="connsiteY2632" fmla="*/ 57127 h 1056130"/>
              <a:gd name="connsiteX2633" fmla="*/ 808756 w 1056130"/>
              <a:gd name="connsiteY2633" fmla="*/ 57127 h 1056130"/>
              <a:gd name="connsiteX2634" fmla="*/ 811156 w 1056130"/>
              <a:gd name="connsiteY2634" fmla="*/ 57655 h 1056130"/>
              <a:gd name="connsiteX2635" fmla="*/ 811492 w 1056130"/>
              <a:gd name="connsiteY2635" fmla="*/ 60247 h 1056130"/>
              <a:gd name="connsiteX2636" fmla="*/ 765886 w 1056130"/>
              <a:gd name="connsiteY2636" fmla="*/ 10633 h 1056130"/>
              <a:gd name="connsiteX2637" fmla="*/ 765886 w 1056130"/>
              <a:gd name="connsiteY2637" fmla="*/ 10633 h 1056130"/>
              <a:gd name="connsiteX2638" fmla="*/ 768287 w 1056130"/>
              <a:gd name="connsiteY2638" fmla="*/ 10081 h 1056130"/>
              <a:gd name="connsiteX2639" fmla="*/ 809092 w 1056130"/>
              <a:gd name="connsiteY2639" fmla="*/ 10081 h 1056130"/>
              <a:gd name="connsiteX2640" fmla="*/ 811756 w 1056130"/>
              <a:gd name="connsiteY2640" fmla="*/ 12770 h 1056130"/>
              <a:gd name="connsiteX2641" fmla="*/ 811756 w 1056130"/>
              <a:gd name="connsiteY2641" fmla="*/ 53575 h 1056130"/>
              <a:gd name="connsiteX2642" fmla="*/ 811228 w 1056130"/>
              <a:gd name="connsiteY2642" fmla="*/ 55975 h 1056130"/>
              <a:gd name="connsiteX2643" fmla="*/ 808444 w 1056130"/>
              <a:gd name="connsiteY2643" fmla="*/ 56431 h 1056130"/>
              <a:gd name="connsiteX2644" fmla="*/ 768647 w 1056130"/>
              <a:gd name="connsiteY2644" fmla="*/ 56431 h 1056130"/>
              <a:gd name="connsiteX2645" fmla="*/ 765863 w 1056130"/>
              <a:gd name="connsiteY2645" fmla="*/ 55999 h 1056130"/>
              <a:gd name="connsiteX2646" fmla="*/ 765863 w 1056130"/>
              <a:gd name="connsiteY2646" fmla="*/ 55999 h 1056130"/>
              <a:gd name="connsiteX2647" fmla="*/ 765382 w 1056130"/>
              <a:gd name="connsiteY2647" fmla="*/ 53215 h 1056130"/>
              <a:gd name="connsiteX2648" fmla="*/ 765382 w 1056130"/>
              <a:gd name="connsiteY2648" fmla="*/ 13322 h 1056130"/>
              <a:gd name="connsiteX2649" fmla="*/ 765839 w 1056130"/>
              <a:gd name="connsiteY2649" fmla="*/ 10705 h 1056130"/>
              <a:gd name="connsiteX2650" fmla="*/ 765886 w 1056130"/>
              <a:gd name="connsiteY2650" fmla="*/ 482748 h 1056130"/>
              <a:gd name="connsiteX2651" fmla="*/ 765886 w 1056130"/>
              <a:gd name="connsiteY2651" fmla="*/ 482748 h 1056130"/>
              <a:gd name="connsiteX2652" fmla="*/ 768287 w 1056130"/>
              <a:gd name="connsiteY2652" fmla="*/ 482219 h 1056130"/>
              <a:gd name="connsiteX2653" fmla="*/ 809092 w 1056130"/>
              <a:gd name="connsiteY2653" fmla="*/ 482219 h 1056130"/>
              <a:gd name="connsiteX2654" fmla="*/ 811756 w 1056130"/>
              <a:gd name="connsiteY2654" fmla="*/ 484884 h 1056130"/>
              <a:gd name="connsiteX2655" fmla="*/ 811756 w 1056130"/>
              <a:gd name="connsiteY2655" fmla="*/ 525689 h 1056130"/>
              <a:gd name="connsiteX2656" fmla="*/ 811228 w 1056130"/>
              <a:gd name="connsiteY2656" fmla="*/ 528089 h 1056130"/>
              <a:gd name="connsiteX2657" fmla="*/ 808444 w 1056130"/>
              <a:gd name="connsiteY2657" fmla="*/ 528521 h 1056130"/>
              <a:gd name="connsiteX2658" fmla="*/ 768647 w 1056130"/>
              <a:gd name="connsiteY2658" fmla="*/ 528521 h 1056130"/>
              <a:gd name="connsiteX2659" fmla="*/ 765863 w 1056130"/>
              <a:gd name="connsiteY2659" fmla="*/ 528089 h 1056130"/>
              <a:gd name="connsiteX2660" fmla="*/ 765863 w 1056130"/>
              <a:gd name="connsiteY2660" fmla="*/ 528089 h 1056130"/>
              <a:gd name="connsiteX2661" fmla="*/ 765382 w 1056130"/>
              <a:gd name="connsiteY2661" fmla="*/ 525305 h 1056130"/>
              <a:gd name="connsiteX2662" fmla="*/ 765382 w 1056130"/>
              <a:gd name="connsiteY2662" fmla="*/ 485412 h 1056130"/>
              <a:gd name="connsiteX2663" fmla="*/ 765839 w 1056130"/>
              <a:gd name="connsiteY2663" fmla="*/ 482820 h 1056130"/>
              <a:gd name="connsiteX2664" fmla="*/ 764470 w 1056130"/>
              <a:gd name="connsiteY2664" fmla="*/ 575063 h 1056130"/>
              <a:gd name="connsiteX2665" fmla="*/ 764470 w 1056130"/>
              <a:gd name="connsiteY2665" fmla="*/ 575063 h 1056130"/>
              <a:gd name="connsiteX2666" fmla="*/ 762070 w 1056130"/>
              <a:gd name="connsiteY2666" fmla="*/ 575615 h 1056130"/>
              <a:gd name="connsiteX2667" fmla="*/ 721265 w 1056130"/>
              <a:gd name="connsiteY2667" fmla="*/ 575615 h 1056130"/>
              <a:gd name="connsiteX2668" fmla="*/ 718601 w 1056130"/>
              <a:gd name="connsiteY2668" fmla="*/ 572927 h 1056130"/>
              <a:gd name="connsiteX2669" fmla="*/ 718601 w 1056130"/>
              <a:gd name="connsiteY2669" fmla="*/ 532122 h 1056130"/>
              <a:gd name="connsiteX2670" fmla="*/ 719129 w 1056130"/>
              <a:gd name="connsiteY2670" fmla="*/ 529721 h 1056130"/>
              <a:gd name="connsiteX2671" fmla="*/ 721913 w 1056130"/>
              <a:gd name="connsiteY2671" fmla="*/ 529265 h 1056130"/>
              <a:gd name="connsiteX2672" fmla="*/ 761806 w 1056130"/>
              <a:gd name="connsiteY2672" fmla="*/ 529265 h 1056130"/>
              <a:gd name="connsiteX2673" fmla="*/ 764590 w 1056130"/>
              <a:gd name="connsiteY2673" fmla="*/ 529721 h 1056130"/>
              <a:gd name="connsiteX2674" fmla="*/ 765046 w 1056130"/>
              <a:gd name="connsiteY2674" fmla="*/ 532530 h 1056130"/>
              <a:gd name="connsiteX2675" fmla="*/ 765046 w 1056130"/>
              <a:gd name="connsiteY2675" fmla="*/ 572375 h 1056130"/>
              <a:gd name="connsiteX2676" fmla="*/ 764422 w 1056130"/>
              <a:gd name="connsiteY2676" fmla="*/ 575135 h 1056130"/>
              <a:gd name="connsiteX2677" fmla="*/ 718433 w 1056130"/>
              <a:gd name="connsiteY2677" fmla="*/ 12842 h 1056130"/>
              <a:gd name="connsiteX2678" fmla="*/ 721097 w 1056130"/>
              <a:gd name="connsiteY2678" fmla="*/ 10153 h 1056130"/>
              <a:gd name="connsiteX2679" fmla="*/ 761902 w 1056130"/>
              <a:gd name="connsiteY2679" fmla="*/ 10153 h 1056130"/>
              <a:gd name="connsiteX2680" fmla="*/ 764302 w 1056130"/>
              <a:gd name="connsiteY2680" fmla="*/ 10705 h 1056130"/>
              <a:gd name="connsiteX2681" fmla="*/ 764758 w 1056130"/>
              <a:gd name="connsiteY2681" fmla="*/ 13490 h 1056130"/>
              <a:gd name="connsiteX2682" fmla="*/ 764758 w 1056130"/>
              <a:gd name="connsiteY2682" fmla="*/ 53383 h 1056130"/>
              <a:gd name="connsiteX2683" fmla="*/ 764278 w 1056130"/>
              <a:gd name="connsiteY2683" fmla="*/ 56167 h 1056130"/>
              <a:gd name="connsiteX2684" fmla="*/ 761494 w 1056130"/>
              <a:gd name="connsiteY2684" fmla="*/ 56599 h 1056130"/>
              <a:gd name="connsiteX2685" fmla="*/ 721745 w 1056130"/>
              <a:gd name="connsiteY2685" fmla="*/ 56599 h 1056130"/>
              <a:gd name="connsiteX2686" fmla="*/ 718961 w 1056130"/>
              <a:gd name="connsiteY2686" fmla="*/ 56143 h 1056130"/>
              <a:gd name="connsiteX2687" fmla="*/ 718961 w 1056130"/>
              <a:gd name="connsiteY2687" fmla="*/ 56143 h 1056130"/>
              <a:gd name="connsiteX2688" fmla="*/ 718433 w 1056130"/>
              <a:gd name="connsiteY2688" fmla="*/ 53743 h 1056130"/>
              <a:gd name="connsiteX2689" fmla="*/ 718433 w 1056130"/>
              <a:gd name="connsiteY2689" fmla="*/ 12842 h 1056130"/>
              <a:gd name="connsiteX2690" fmla="*/ 764326 w 1056130"/>
              <a:gd name="connsiteY2690" fmla="*/ 195552 h 1056130"/>
              <a:gd name="connsiteX2691" fmla="*/ 762190 w 1056130"/>
              <a:gd name="connsiteY2691" fmla="*/ 197712 h 1056130"/>
              <a:gd name="connsiteX2692" fmla="*/ 720833 w 1056130"/>
              <a:gd name="connsiteY2692" fmla="*/ 197712 h 1056130"/>
              <a:gd name="connsiteX2693" fmla="*/ 718769 w 1056130"/>
              <a:gd name="connsiteY2693" fmla="*/ 195696 h 1056130"/>
              <a:gd name="connsiteX2694" fmla="*/ 718769 w 1056130"/>
              <a:gd name="connsiteY2694" fmla="*/ 154099 h 1056130"/>
              <a:gd name="connsiteX2695" fmla="*/ 720833 w 1056130"/>
              <a:gd name="connsiteY2695" fmla="*/ 152059 h 1056130"/>
              <a:gd name="connsiteX2696" fmla="*/ 762430 w 1056130"/>
              <a:gd name="connsiteY2696" fmla="*/ 152059 h 1056130"/>
              <a:gd name="connsiteX2697" fmla="*/ 764326 w 1056130"/>
              <a:gd name="connsiteY2697" fmla="*/ 153955 h 1056130"/>
              <a:gd name="connsiteX2698" fmla="*/ 764326 w 1056130"/>
              <a:gd name="connsiteY2698" fmla="*/ 175030 h 1056130"/>
              <a:gd name="connsiteX2699" fmla="*/ 764326 w 1056130"/>
              <a:gd name="connsiteY2699" fmla="*/ 195552 h 1056130"/>
              <a:gd name="connsiteX2700" fmla="*/ 721121 w 1056130"/>
              <a:gd name="connsiteY2700" fmla="*/ 199321 h 1056130"/>
              <a:gd name="connsiteX2701" fmla="*/ 741668 w 1056130"/>
              <a:gd name="connsiteY2701" fmla="*/ 199321 h 1056130"/>
              <a:gd name="connsiteX2702" fmla="*/ 762214 w 1056130"/>
              <a:gd name="connsiteY2702" fmla="*/ 199321 h 1056130"/>
              <a:gd name="connsiteX2703" fmla="*/ 764302 w 1056130"/>
              <a:gd name="connsiteY2703" fmla="*/ 201505 h 1056130"/>
              <a:gd name="connsiteX2704" fmla="*/ 764302 w 1056130"/>
              <a:gd name="connsiteY2704" fmla="*/ 242598 h 1056130"/>
              <a:gd name="connsiteX2705" fmla="*/ 762094 w 1056130"/>
              <a:gd name="connsiteY2705" fmla="*/ 244998 h 1056130"/>
              <a:gd name="connsiteX2706" fmla="*/ 721025 w 1056130"/>
              <a:gd name="connsiteY2706" fmla="*/ 244998 h 1056130"/>
              <a:gd name="connsiteX2707" fmla="*/ 718769 w 1056130"/>
              <a:gd name="connsiteY2707" fmla="*/ 242598 h 1056130"/>
              <a:gd name="connsiteX2708" fmla="*/ 718769 w 1056130"/>
              <a:gd name="connsiteY2708" fmla="*/ 201505 h 1056130"/>
              <a:gd name="connsiteX2709" fmla="*/ 721145 w 1056130"/>
              <a:gd name="connsiteY2709" fmla="*/ 199321 h 1056130"/>
              <a:gd name="connsiteX2710" fmla="*/ 764326 w 1056130"/>
              <a:gd name="connsiteY2710" fmla="*/ 127720 h 1056130"/>
              <a:gd name="connsiteX2711" fmla="*/ 764326 w 1056130"/>
              <a:gd name="connsiteY2711" fmla="*/ 148242 h 1056130"/>
              <a:gd name="connsiteX2712" fmla="*/ 762286 w 1056130"/>
              <a:gd name="connsiteY2712" fmla="*/ 150475 h 1056130"/>
              <a:gd name="connsiteX2713" fmla="*/ 720713 w 1056130"/>
              <a:gd name="connsiteY2713" fmla="*/ 150475 h 1056130"/>
              <a:gd name="connsiteX2714" fmla="*/ 718769 w 1056130"/>
              <a:gd name="connsiteY2714" fmla="*/ 148386 h 1056130"/>
              <a:gd name="connsiteX2715" fmla="*/ 718769 w 1056130"/>
              <a:gd name="connsiteY2715" fmla="*/ 107101 h 1056130"/>
              <a:gd name="connsiteX2716" fmla="*/ 720953 w 1056130"/>
              <a:gd name="connsiteY2716" fmla="*/ 104989 h 1056130"/>
              <a:gd name="connsiteX2717" fmla="*/ 761998 w 1056130"/>
              <a:gd name="connsiteY2717" fmla="*/ 104989 h 1056130"/>
              <a:gd name="connsiteX2718" fmla="*/ 764398 w 1056130"/>
              <a:gd name="connsiteY2718" fmla="*/ 107389 h 1056130"/>
              <a:gd name="connsiteX2719" fmla="*/ 764350 w 1056130"/>
              <a:gd name="connsiteY2719" fmla="*/ 127720 h 1056130"/>
              <a:gd name="connsiteX2720" fmla="*/ 723113 w 1056130"/>
              <a:gd name="connsiteY2720" fmla="*/ 103405 h 1056130"/>
              <a:gd name="connsiteX2721" fmla="*/ 721529 w 1056130"/>
              <a:gd name="connsiteY2721" fmla="*/ 103405 h 1056130"/>
              <a:gd name="connsiteX2722" fmla="*/ 718769 w 1056130"/>
              <a:gd name="connsiteY2722" fmla="*/ 100764 h 1056130"/>
              <a:gd name="connsiteX2723" fmla="*/ 718769 w 1056130"/>
              <a:gd name="connsiteY2723" fmla="*/ 60511 h 1056130"/>
              <a:gd name="connsiteX2724" fmla="*/ 719033 w 1056130"/>
              <a:gd name="connsiteY2724" fmla="*/ 57655 h 1056130"/>
              <a:gd name="connsiteX2725" fmla="*/ 721433 w 1056130"/>
              <a:gd name="connsiteY2725" fmla="*/ 57127 h 1056130"/>
              <a:gd name="connsiteX2726" fmla="*/ 761806 w 1056130"/>
              <a:gd name="connsiteY2726" fmla="*/ 57127 h 1056130"/>
              <a:gd name="connsiteX2727" fmla="*/ 764206 w 1056130"/>
              <a:gd name="connsiteY2727" fmla="*/ 57727 h 1056130"/>
              <a:gd name="connsiteX2728" fmla="*/ 764806 w 1056130"/>
              <a:gd name="connsiteY2728" fmla="*/ 60127 h 1056130"/>
              <a:gd name="connsiteX2729" fmla="*/ 764806 w 1056130"/>
              <a:gd name="connsiteY2729" fmla="*/ 101052 h 1056130"/>
              <a:gd name="connsiteX2730" fmla="*/ 764110 w 1056130"/>
              <a:gd name="connsiteY2730" fmla="*/ 103453 h 1056130"/>
              <a:gd name="connsiteX2731" fmla="*/ 718313 w 1056130"/>
              <a:gd name="connsiteY2731" fmla="*/ 289740 h 1056130"/>
              <a:gd name="connsiteX2732" fmla="*/ 718313 w 1056130"/>
              <a:gd name="connsiteY2732" fmla="*/ 248935 h 1056130"/>
              <a:gd name="connsiteX2733" fmla="*/ 720977 w 1056130"/>
              <a:gd name="connsiteY2733" fmla="*/ 246270 h 1056130"/>
              <a:gd name="connsiteX2734" fmla="*/ 761782 w 1056130"/>
              <a:gd name="connsiteY2734" fmla="*/ 246270 h 1056130"/>
              <a:gd name="connsiteX2735" fmla="*/ 764182 w 1056130"/>
              <a:gd name="connsiteY2735" fmla="*/ 246798 h 1056130"/>
              <a:gd name="connsiteX2736" fmla="*/ 764638 w 1056130"/>
              <a:gd name="connsiteY2736" fmla="*/ 249583 h 1056130"/>
              <a:gd name="connsiteX2737" fmla="*/ 764638 w 1056130"/>
              <a:gd name="connsiteY2737" fmla="*/ 289452 h 1056130"/>
              <a:gd name="connsiteX2738" fmla="*/ 764182 w 1056130"/>
              <a:gd name="connsiteY2738" fmla="*/ 292236 h 1056130"/>
              <a:gd name="connsiteX2739" fmla="*/ 764182 w 1056130"/>
              <a:gd name="connsiteY2739" fmla="*/ 292236 h 1056130"/>
              <a:gd name="connsiteX2740" fmla="*/ 761398 w 1056130"/>
              <a:gd name="connsiteY2740" fmla="*/ 292716 h 1056130"/>
              <a:gd name="connsiteX2741" fmla="*/ 721745 w 1056130"/>
              <a:gd name="connsiteY2741" fmla="*/ 292716 h 1056130"/>
              <a:gd name="connsiteX2742" fmla="*/ 718961 w 1056130"/>
              <a:gd name="connsiteY2742" fmla="*/ 292260 h 1056130"/>
              <a:gd name="connsiteX2743" fmla="*/ 718961 w 1056130"/>
              <a:gd name="connsiteY2743" fmla="*/ 292260 h 1056130"/>
              <a:gd name="connsiteX2744" fmla="*/ 718433 w 1056130"/>
              <a:gd name="connsiteY2744" fmla="*/ 289836 h 1056130"/>
              <a:gd name="connsiteX2745" fmla="*/ 718649 w 1056130"/>
              <a:gd name="connsiteY2745" fmla="*/ 478379 h 1056130"/>
              <a:gd name="connsiteX2746" fmla="*/ 718649 w 1056130"/>
              <a:gd name="connsiteY2746" fmla="*/ 437574 h 1056130"/>
              <a:gd name="connsiteX2747" fmla="*/ 720761 w 1056130"/>
              <a:gd name="connsiteY2747" fmla="*/ 435390 h 1056130"/>
              <a:gd name="connsiteX2748" fmla="*/ 761854 w 1056130"/>
              <a:gd name="connsiteY2748" fmla="*/ 435390 h 1056130"/>
              <a:gd name="connsiteX2749" fmla="*/ 764254 w 1056130"/>
              <a:gd name="connsiteY2749" fmla="*/ 437790 h 1056130"/>
              <a:gd name="connsiteX2750" fmla="*/ 764254 w 1056130"/>
              <a:gd name="connsiteY2750" fmla="*/ 478355 h 1056130"/>
              <a:gd name="connsiteX2751" fmla="*/ 761854 w 1056130"/>
              <a:gd name="connsiteY2751" fmla="*/ 480971 h 1056130"/>
              <a:gd name="connsiteX2752" fmla="*/ 721289 w 1056130"/>
              <a:gd name="connsiteY2752" fmla="*/ 480971 h 1056130"/>
              <a:gd name="connsiteX2753" fmla="*/ 720233 w 1056130"/>
              <a:gd name="connsiteY2753" fmla="*/ 480971 h 1056130"/>
              <a:gd name="connsiteX2754" fmla="*/ 718769 w 1056130"/>
              <a:gd name="connsiteY2754" fmla="*/ 479387 h 1056130"/>
              <a:gd name="connsiteX2755" fmla="*/ 718769 w 1056130"/>
              <a:gd name="connsiteY2755" fmla="*/ 478379 h 1056130"/>
              <a:gd name="connsiteX2756" fmla="*/ 764254 w 1056130"/>
              <a:gd name="connsiteY2756" fmla="*/ 411171 h 1056130"/>
              <a:gd name="connsiteX2757" fmla="*/ 764254 w 1056130"/>
              <a:gd name="connsiteY2757" fmla="*/ 431717 h 1056130"/>
              <a:gd name="connsiteX2758" fmla="*/ 762238 w 1056130"/>
              <a:gd name="connsiteY2758" fmla="*/ 433734 h 1056130"/>
              <a:gd name="connsiteX2759" fmla="*/ 720713 w 1056130"/>
              <a:gd name="connsiteY2759" fmla="*/ 433734 h 1056130"/>
              <a:gd name="connsiteX2760" fmla="*/ 718769 w 1056130"/>
              <a:gd name="connsiteY2760" fmla="*/ 431837 h 1056130"/>
              <a:gd name="connsiteX2761" fmla="*/ 718769 w 1056130"/>
              <a:gd name="connsiteY2761" fmla="*/ 390024 h 1056130"/>
              <a:gd name="connsiteX2762" fmla="*/ 720713 w 1056130"/>
              <a:gd name="connsiteY2762" fmla="*/ 388128 h 1056130"/>
              <a:gd name="connsiteX2763" fmla="*/ 762574 w 1056130"/>
              <a:gd name="connsiteY2763" fmla="*/ 388128 h 1056130"/>
              <a:gd name="connsiteX2764" fmla="*/ 764374 w 1056130"/>
              <a:gd name="connsiteY2764" fmla="*/ 389904 h 1056130"/>
              <a:gd name="connsiteX2765" fmla="*/ 764350 w 1056130"/>
              <a:gd name="connsiteY2765" fmla="*/ 411219 h 1056130"/>
              <a:gd name="connsiteX2766" fmla="*/ 762526 w 1056130"/>
              <a:gd name="connsiteY2766" fmla="*/ 386520 h 1056130"/>
              <a:gd name="connsiteX2767" fmla="*/ 720425 w 1056130"/>
              <a:gd name="connsiteY2767" fmla="*/ 386520 h 1056130"/>
              <a:gd name="connsiteX2768" fmla="*/ 718649 w 1056130"/>
              <a:gd name="connsiteY2768" fmla="*/ 384743 h 1056130"/>
              <a:gd name="connsiteX2769" fmla="*/ 718649 w 1056130"/>
              <a:gd name="connsiteY2769" fmla="*/ 342642 h 1056130"/>
              <a:gd name="connsiteX2770" fmla="*/ 720521 w 1056130"/>
              <a:gd name="connsiteY2770" fmla="*/ 340986 h 1056130"/>
              <a:gd name="connsiteX2771" fmla="*/ 762358 w 1056130"/>
              <a:gd name="connsiteY2771" fmla="*/ 340986 h 1056130"/>
              <a:gd name="connsiteX2772" fmla="*/ 764230 w 1056130"/>
              <a:gd name="connsiteY2772" fmla="*/ 342858 h 1056130"/>
              <a:gd name="connsiteX2773" fmla="*/ 764230 w 1056130"/>
              <a:gd name="connsiteY2773" fmla="*/ 384695 h 1056130"/>
              <a:gd name="connsiteX2774" fmla="*/ 762622 w 1056130"/>
              <a:gd name="connsiteY2774" fmla="*/ 386568 h 1056130"/>
              <a:gd name="connsiteX2775" fmla="*/ 764062 w 1056130"/>
              <a:gd name="connsiteY2775" fmla="*/ 339426 h 1056130"/>
              <a:gd name="connsiteX2776" fmla="*/ 721529 w 1056130"/>
              <a:gd name="connsiteY2776" fmla="*/ 339426 h 1056130"/>
              <a:gd name="connsiteX2777" fmla="*/ 718769 w 1056130"/>
              <a:gd name="connsiteY2777" fmla="*/ 336786 h 1056130"/>
              <a:gd name="connsiteX2778" fmla="*/ 718769 w 1056130"/>
              <a:gd name="connsiteY2778" fmla="*/ 296557 h 1056130"/>
              <a:gd name="connsiteX2779" fmla="*/ 719033 w 1056130"/>
              <a:gd name="connsiteY2779" fmla="*/ 293700 h 1056130"/>
              <a:gd name="connsiteX2780" fmla="*/ 721433 w 1056130"/>
              <a:gd name="connsiteY2780" fmla="*/ 293196 h 1056130"/>
              <a:gd name="connsiteX2781" fmla="*/ 761806 w 1056130"/>
              <a:gd name="connsiteY2781" fmla="*/ 293196 h 1056130"/>
              <a:gd name="connsiteX2782" fmla="*/ 764206 w 1056130"/>
              <a:gd name="connsiteY2782" fmla="*/ 293772 h 1056130"/>
              <a:gd name="connsiteX2783" fmla="*/ 764806 w 1056130"/>
              <a:gd name="connsiteY2783" fmla="*/ 296173 h 1056130"/>
              <a:gd name="connsiteX2784" fmla="*/ 764806 w 1056130"/>
              <a:gd name="connsiteY2784" fmla="*/ 337122 h 1056130"/>
              <a:gd name="connsiteX2785" fmla="*/ 764158 w 1056130"/>
              <a:gd name="connsiteY2785" fmla="*/ 339474 h 1056130"/>
              <a:gd name="connsiteX2786" fmla="*/ 718433 w 1056130"/>
              <a:gd name="connsiteY2786" fmla="*/ 525785 h 1056130"/>
              <a:gd name="connsiteX2787" fmla="*/ 718433 w 1056130"/>
              <a:gd name="connsiteY2787" fmla="*/ 484980 h 1056130"/>
              <a:gd name="connsiteX2788" fmla="*/ 721097 w 1056130"/>
              <a:gd name="connsiteY2788" fmla="*/ 482316 h 1056130"/>
              <a:gd name="connsiteX2789" fmla="*/ 761902 w 1056130"/>
              <a:gd name="connsiteY2789" fmla="*/ 482316 h 1056130"/>
              <a:gd name="connsiteX2790" fmla="*/ 764302 w 1056130"/>
              <a:gd name="connsiteY2790" fmla="*/ 482844 h 1056130"/>
              <a:gd name="connsiteX2791" fmla="*/ 764758 w 1056130"/>
              <a:gd name="connsiteY2791" fmla="*/ 485628 h 1056130"/>
              <a:gd name="connsiteX2792" fmla="*/ 764758 w 1056130"/>
              <a:gd name="connsiteY2792" fmla="*/ 525521 h 1056130"/>
              <a:gd name="connsiteX2793" fmla="*/ 764278 w 1056130"/>
              <a:gd name="connsiteY2793" fmla="*/ 528305 h 1056130"/>
              <a:gd name="connsiteX2794" fmla="*/ 761494 w 1056130"/>
              <a:gd name="connsiteY2794" fmla="*/ 528737 h 1056130"/>
              <a:gd name="connsiteX2795" fmla="*/ 721745 w 1056130"/>
              <a:gd name="connsiteY2795" fmla="*/ 528737 h 1056130"/>
              <a:gd name="connsiteX2796" fmla="*/ 718961 w 1056130"/>
              <a:gd name="connsiteY2796" fmla="*/ 528305 h 1056130"/>
              <a:gd name="connsiteX2797" fmla="*/ 718961 w 1056130"/>
              <a:gd name="connsiteY2797" fmla="*/ 528305 h 1056130"/>
              <a:gd name="connsiteX2798" fmla="*/ 718433 w 1056130"/>
              <a:gd name="connsiteY2798" fmla="*/ 525785 h 1056130"/>
              <a:gd name="connsiteX2799" fmla="*/ 722081 w 1056130"/>
              <a:gd name="connsiteY2799" fmla="*/ 626597 h 1056130"/>
              <a:gd name="connsiteX2800" fmla="*/ 719489 w 1056130"/>
              <a:gd name="connsiteY2800" fmla="*/ 626861 h 1056130"/>
              <a:gd name="connsiteX2801" fmla="*/ 679788 w 1056130"/>
              <a:gd name="connsiteY2801" fmla="*/ 626861 h 1056130"/>
              <a:gd name="connsiteX2802" fmla="*/ 674363 w 1056130"/>
              <a:gd name="connsiteY2802" fmla="*/ 624149 h 1056130"/>
              <a:gd name="connsiteX2803" fmla="*/ 714328 w 1056130"/>
              <a:gd name="connsiteY2803" fmla="*/ 624149 h 1056130"/>
              <a:gd name="connsiteX2804" fmla="*/ 722081 w 1056130"/>
              <a:gd name="connsiteY2804" fmla="*/ 626549 h 1056130"/>
              <a:gd name="connsiteX2805" fmla="*/ 671555 w 1056130"/>
              <a:gd name="connsiteY2805" fmla="*/ 579047 h 1056130"/>
              <a:gd name="connsiteX2806" fmla="*/ 673475 w 1056130"/>
              <a:gd name="connsiteY2806" fmla="*/ 576935 h 1056130"/>
              <a:gd name="connsiteX2807" fmla="*/ 715096 w 1056130"/>
              <a:gd name="connsiteY2807" fmla="*/ 576935 h 1056130"/>
              <a:gd name="connsiteX2808" fmla="*/ 717208 w 1056130"/>
              <a:gd name="connsiteY2808" fmla="*/ 579167 h 1056130"/>
              <a:gd name="connsiteX2809" fmla="*/ 717208 w 1056130"/>
              <a:gd name="connsiteY2809" fmla="*/ 620525 h 1056130"/>
              <a:gd name="connsiteX2810" fmla="*/ 715264 w 1056130"/>
              <a:gd name="connsiteY2810" fmla="*/ 622589 h 1056130"/>
              <a:gd name="connsiteX2811" fmla="*/ 673331 w 1056130"/>
              <a:gd name="connsiteY2811" fmla="*/ 622589 h 1056130"/>
              <a:gd name="connsiteX2812" fmla="*/ 671531 w 1056130"/>
              <a:gd name="connsiteY2812" fmla="*/ 620669 h 1056130"/>
              <a:gd name="connsiteX2813" fmla="*/ 671531 w 1056130"/>
              <a:gd name="connsiteY2813" fmla="*/ 599858 h 1056130"/>
              <a:gd name="connsiteX2814" fmla="*/ 715576 w 1056130"/>
              <a:gd name="connsiteY2814" fmla="*/ 575471 h 1056130"/>
              <a:gd name="connsiteX2815" fmla="*/ 714520 w 1056130"/>
              <a:gd name="connsiteY2815" fmla="*/ 575471 h 1056130"/>
              <a:gd name="connsiteX2816" fmla="*/ 673715 w 1056130"/>
              <a:gd name="connsiteY2816" fmla="*/ 575471 h 1056130"/>
              <a:gd name="connsiteX2817" fmla="*/ 671531 w 1056130"/>
              <a:gd name="connsiteY2817" fmla="*/ 573359 h 1056130"/>
              <a:gd name="connsiteX2818" fmla="*/ 671531 w 1056130"/>
              <a:gd name="connsiteY2818" fmla="*/ 532266 h 1056130"/>
              <a:gd name="connsiteX2819" fmla="*/ 673931 w 1056130"/>
              <a:gd name="connsiteY2819" fmla="*/ 529865 h 1056130"/>
              <a:gd name="connsiteX2820" fmla="*/ 714496 w 1056130"/>
              <a:gd name="connsiteY2820" fmla="*/ 529865 h 1056130"/>
              <a:gd name="connsiteX2821" fmla="*/ 717136 w 1056130"/>
              <a:gd name="connsiteY2821" fmla="*/ 532266 h 1056130"/>
              <a:gd name="connsiteX2822" fmla="*/ 717136 w 1056130"/>
              <a:gd name="connsiteY2822" fmla="*/ 572831 h 1056130"/>
              <a:gd name="connsiteX2823" fmla="*/ 717136 w 1056130"/>
              <a:gd name="connsiteY2823" fmla="*/ 573623 h 1056130"/>
              <a:gd name="connsiteX2824" fmla="*/ 715576 w 1056130"/>
              <a:gd name="connsiteY2824" fmla="*/ 575471 h 1056130"/>
              <a:gd name="connsiteX2825" fmla="*/ 671555 w 1056130"/>
              <a:gd name="connsiteY2825" fmla="*/ 484476 h 1056130"/>
              <a:gd name="connsiteX2826" fmla="*/ 673451 w 1056130"/>
              <a:gd name="connsiteY2826" fmla="*/ 482628 h 1056130"/>
              <a:gd name="connsiteX2827" fmla="*/ 715072 w 1056130"/>
              <a:gd name="connsiteY2827" fmla="*/ 482628 h 1056130"/>
              <a:gd name="connsiteX2828" fmla="*/ 717185 w 1056130"/>
              <a:gd name="connsiteY2828" fmla="*/ 484860 h 1056130"/>
              <a:gd name="connsiteX2829" fmla="*/ 717185 w 1056130"/>
              <a:gd name="connsiteY2829" fmla="*/ 525953 h 1056130"/>
              <a:gd name="connsiteX2830" fmla="*/ 714784 w 1056130"/>
              <a:gd name="connsiteY2830" fmla="*/ 528185 h 1056130"/>
              <a:gd name="connsiteX2831" fmla="*/ 673451 w 1056130"/>
              <a:gd name="connsiteY2831" fmla="*/ 528185 h 1056130"/>
              <a:gd name="connsiteX2832" fmla="*/ 671531 w 1056130"/>
              <a:gd name="connsiteY2832" fmla="*/ 526361 h 1056130"/>
              <a:gd name="connsiteX2833" fmla="*/ 671555 w 1056130"/>
              <a:gd name="connsiteY2833" fmla="*/ 484476 h 1056130"/>
              <a:gd name="connsiteX2834" fmla="*/ 671555 w 1056130"/>
              <a:gd name="connsiteY2834" fmla="*/ 430997 h 1056130"/>
              <a:gd name="connsiteX2835" fmla="*/ 671555 w 1056130"/>
              <a:gd name="connsiteY2835" fmla="*/ 391008 h 1056130"/>
              <a:gd name="connsiteX2836" fmla="*/ 671555 w 1056130"/>
              <a:gd name="connsiteY2836" fmla="*/ 389424 h 1056130"/>
              <a:gd name="connsiteX2837" fmla="*/ 672995 w 1056130"/>
              <a:gd name="connsiteY2837" fmla="*/ 388104 h 1056130"/>
              <a:gd name="connsiteX2838" fmla="*/ 680364 w 1056130"/>
              <a:gd name="connsiteY2838" fmla="*/ 388104 h 1056130"/>
              <a:gd name="connsiteX2839" fmla="*/ 715120 w 1056130"/>
              <a:gd name="connsiteY2839" fmla="*/ 388104 h 1056130"/>
              <a:gd name="connsiteX2840" fmla="*/ 717208 w 1056130"/>
              <a:gd name="connsiteY2840" fmla="*/ 390096 h 1056130"/>
              <a:gd name="connsiteX2841" fmla="*/ 717208 w 1056130"/>
              <a:gd name="connsiteY2841" fmla="*/ 431669 h 1056130"/>
              <a:gd name="connsiteX2842" fmla="*/ 714952 w 1056130"/>
              <a:gd name="connsiteY2842" fmla="*/ 433758 h 1056130"/>
              <a:gd name="connsiteX2843" fmla="*/ 679116 w 1056130"/>
              <a:gd name="connsiteY2843" fmla="*/ 433758 h 1056130"/>
              <a:gd name="connsiteX2844" fmla="*/ 672779 w 1056130"/>
              <a:gd name="connsiteY2844" fmla="*/ 433758 h 1056130"/>
              <a:gd name="connsiteX2845" fmla="*/ 671507 w 1056130"/>
              <a:gd name="connsiteY2845" fmla="*/ 432533 h 1056130"/>
              <a:gd name="connsiteX2846" fmla="*/ 671555 w 1056130"/>
              <a:gd name="connsiteY2846" fmla="*/ 430997 h 1056130"/>
              <a:gd name="connsiteX2847" fmla="*/ 717161 w 1056130"/>
              <a:gd name="connsiteY2847" fmla="*/ 337170 h 1056130"/>
              <a:gd name="connsiteX2848" fmla="*/ 714760 w 1056130"/>
              <a:gd name="connsiteY2848" fmla="*/ 339570 h 1056130"/>
              <a:gd name="connsiteX2849" fmla="*/ 673787 w 1056130"/>
              <a:gd name="connsiteY2849" fmla="*/ 339570 h 1056130"/>
              <a:gd name="connsiteX2850" fmla="*/ 671507 w 1056130"/>
              <a:gd name="connsiteY2850" fmla="*/ 337170 h 1056130"/>
              <a:gd name="connsiteX2851" fmla="*/ 671507 w 1056130"/>
              <a:gd name="connsiteY2851" fmla="*/ 295861 h 1056130"/>
              <a:gd name="connsiteX2852" fmla="*/ 673643 w 1056130"/>
              <a:gd name="connsiteY2852" fmla="*/ 293724 h 1056130"/>
              <a:gd name="connsiteX2853" fmla="*/ 714952 w 1056130"/>
              <a:gd name="connsiteY2853" fmla="*/ 293724 h 1056130"/>
              <a:gd name="connsiteX2854" fmla="*/ 717136 w 1056130"/>
              <a:gd name="connsiteY2854" fmla="*/ 295861 h 1056130"/>
              <a:gd name="connsiteX2855" fmla="*/ 717136 w 1056130"/>
              <a:gd name="connsiteY2855" fmla="*/ 316647 h 1056130"/>
              <a:gd name="connsiteX2856" fmla="*/ 717161 w 1056130"/>
              <a:gd name="connsiteY2856" fmla="*/ 343242 h 1056130"/>
              <a:gd name="connsiteX2857" fmla="*/ 717161 w 1056130"/>
              <a:gd name="connsiteY2857" fmla="*/ 384335 h 1056130"/>
              <a:gd name="connsiteX2858" fmla="*/ 714760 w 1056130"/>
              <a:gd name="connsiteY2858" fmla="*/ 386544 h 1056130"/>
              <a:gd name="connsiteX2859" fmla="*/ 673715 w 1056130"/>
              <a:gd name="connsiteY2859" fmla="*/ 386544 h 1056130"/>
              <a:gd name="connsiteX2860" fmla="*/ 671507 w 1056130"/>
              <a:gd name="connsiteY2860" fmla="*/ 384455 h 1056130"/>
              <a:gd name="connsiteX2861" fmla="*/ 671507 w 1056130"/>
              <a:gd name="connsiteY2861" fmla="*/ 343122 h 1056130"/>
              <a:gd name="connsiteX2862" fmla="*/ 673451 w 1056130"/>
              <a:gd name="connsiteY2862" fmla="*/ 341058 h 1056130"/>
              <a:gd name="connsiteX2863" fmla="*/ 715048 w 1056130"/>
              <a:gd name="connsiteY2863" fmla="*/ 341058 h 1056130"/>
              <a:gd name="connsiteX2864" fmla="*/ 717161 w 1056130"/>
              <a:gd name="connsiteY2864" fmla="*/ 343242 h 1056130"/>
              <a:gd name="connsiteX2865" fmla="*/ 717161 w 1056130"/>
              <a:gd name="connsiteY2865" fmla="*/ 289836 h 1056130"/>
              <a:gd name="connsiteX2866" fmla="*/ 715048 w 1056130"/>
              <a:gd name="connsiteY2866" fmla="*/ 292044 h 1056130"/>
              <a:gd name="connsiteX2867" fmla="*/ 673691 w 1056130"/>
              <a:gd name="connsiteY2867" fmla="*/ 292044 h 1056130"/>
              <a:gd name="connsiteX2868" fmla="*/ 671531 w 1056130"/>
              <a:gd name="connsiteY2868" fmla="*/ 289956 h 1056130"/>
              <a:gd name="connsiteX2869" fmla="*/ 671531 w 1056130"/>
              <a:gd name="connsiteY2869" fmla="*/ 269145 h 1056130"/>
              <a:gd name="connsiteX2870" fmla="*/ 671531 w 1056130"/>
              <a:gd name="connsiteY2870" fmla="*/ 249031 h 1056130"/>
              <a:gd name="connsiteX2871" fmla="*/ 673739 w 1056130"/>
              <a:gd name="connsiteY2871" fmla="*/ 246630 h 1056130"/>
              <a:gd name="connsiteX2872" fmla="*/ 714760 w 1056130"/>
              <a:gd name="connsiteY2872" fmla="*/ 246630 h 1056130"/>
              <a:gd name="connsiteX2873" fmla="*/ 717161 w 1056130"/>
              <a:gd name="connsiteY2873" fmla="*/ 248887 h 1056130"/>
              <a:gd name="connsiteX2874" fmla="*/ 717161 w 1056130"/>
              <a:gd name="connsiteY2874" fmla="*/ 289836 h 1056130"/>
              <a:gd name="connsiteX2875" fmla="*/ 717161 w 1056130"/>
              <a:gd name="connsiteY2875" fmla="*/ 222243 h 1056130"/>
              <a:gd name="connsiteX2876" fmla="*/ 717161 w 1056130"/>
              <a:gd name="connsiteY2876" fmla="*/ 242790 h 1056130"/>
              <a:gd name="connsiteX2877" fmla="*/ 715192 w 1056130"/>
              <a:gd name="connsiteY2877" fmla="*/ 244878 h 1056130"/>
              <a:gd name="connsiteX2878" fmla="*/ 673307 w 1056130"/>
              <a:gd name="connsiteY2878" fmla="*/ 244878 h 1056130"/>
              <a:gd name="connsiteX2879" fmla="*/ 671531 w 1056130"/>
              <a:gd name="connsiteY2879" fmla="*/ 242910 h 1056130"/>
              <a:gd name="connsiteX2880" fmla="*/ 671531 w 1056130"/>
              <a:gd name="connsiteY2880" fmla="*/ 201289 h 1056130"/>
              <a:gd name="connsiteX2881" fmla="*/ 673763 w 1056130"/>
              <a:gd name="connsiteY2881" fmla="*/ 199249 h 1056130"/>
              <a:gd name="connsiteX2882" fmla="*/ 686917 w 1056130"/>
              <a:gd name="connsiteY2882" fmla="*/ 199249 h 1056130"/>
              <a:gd name="connsiteX2883" fmla="*/ 714568 w 1056130"/>
              <a:gd name="connsiteY2883" fmla="*/ 199249 h 1056130"/>
              <a:gd name="connsiteX2884" fmla="*/ 717208 w 1056130"/>
              <a:gd name="connsiteY2884" fmla="*/ 201961 h 1056130"/>
              <a:gd name="connsiteX2885" fmla="*/ 673427 w 1056130"/>
              <a:gd name="connsiteY2885" fmla="*/ 10489 h 1056130"/>
              <a:gd name="connsiteX2886" fmla="*/ 715048 w 1056130"/>
              <a:gd name="connsiteY2886" fmla="*/ 10489 h 1056130"/>
              <a:gd name="connsiteX2887" fmla="*/ 717161 w 1056130"/>
              <a:gd name="connsiteY2887" fmla="*/ 12722 h 1056130"/>
              <a:gd name="connsiteX2888" fmla="*/ 717161 w 1056130"/>
              <a:gd name="connsiteY2888" fmla="*/ 53815 h 1056130"/>
              <a:gd name="connsiteX2889" fmla="*/ 714760 w 1056130"/>
              <a:gd name="connsiteY2889" fmla="*/ 56047 h 1056130"/>
              <a:gd name="connsiteX2890" fmla="*/ 673955 w 1056130"/>
              <a:gd name="connsiteY2890" fmla="*/ 56047 h 1056130"/>
              <a:gd name="connsiteX2891" fmla="*/ 671555 w 1056130"/>
              <a:gd name="connsiteY2891" fmla="*/ 53647 h 1056130"/>
              <a:gd name="connsiteX2892" fmla="*/ 671555 w 1056130"/>
              <a:gd name="connsiteY2892" fmla="*/ 12602 h 1056130"/>
              <a:gd name="connsiteX2893" fmla="*/ 673427 w 1056130"/>
              <a:gd name="connsiteY2893" fmla="*/ 10489 h 1056130"/>
              <a:gd name="connsiteX2894" fmla="*/ 672923 w 1056130"/>
              <a:gd name="connsiteY2894" fmla="*/ 57631 h 1056130"/>
              <a:gd name="connsiteX2895" fmla="*/ 681084 w 1056130"/>
              <a:gd name="connsiteY2895" fmla="*/ 57631 h 1056130"/>
              <a:gd name="connsiteX2896" fmla="*/ 715024 w 1056130"/>
              <a:gd name="connsiteY2896" fmla="*/ 57631 h 1056130"/>
              <a:gd name="connsiteX2897" fmla="*/ 717161 w 1056130"/>
              <a:gd name="connsiteY2897" fmla="*/ 59815 h 1056130"/>
              <a:gd name="connsiteX2898" fmla="*/ 717161 w 1056130"/>
              <a:gd name="connsiteY2898" fmla="*/ 101124 h 1056130"/>
              <a:gd name="connsiteX2899" fmla="*/ 714760 w 1056130"/>
              <a:gd name="connsiteY2899" fmla="*/ 103381 h 1056130"/>
              <a:gd name="connsiteX2900" fmla="*/ 673739 w 1056130"/>
              <a:gd name="connsiteY2900" fmla="*/ 103381 h 1056130"/>
              <a:gd name="connsiteX2901" fmla="*/ 671507 w 1056130"/>
              <a:gd name="connsiteY2901" fmla="*/ 100980 h 1056130"/>
              <a:gd name="connsiteX2902" fmla="*/ 671507 w 1056130"/>
              <a:gd name="connsiteY2902" fmla="*/ 60007 h 1056130"/>
              <a:gd name="connsiteX2903" fmla="*/ 671507 w 1056130"/>
              <a:gd name="connsiteY2903" fmla="*/ 58951 h 1056130"/>
              <a:gd name="connsiteX2904" fmla="*/ 672923 w 1056130"/>
              <a:gd name="connsiteY2904" fmla="*/ 57631 h 1056130"/>
              <a:gd name="connsiteX2905" fmla="*/ 714760 w 1056130"/>
              <a:gd name="connsiteY2905" fmla="*/ 150475 h 1056130"/>
              <a:gd name="connsiteX2906" fmla="*/ 673715 w 1056130"/>
              <a:gd name="connsiteY2906" fmla="*/ 150475 h 1056130"/>
              <a:gd name="connsiteX2907" fmla="*/ 671507 w 1056130"/>
              <a:gd name="connsiteY2907" fmla="*/ 148410 h 1056130"/>
              <a:gd name="connsiteX2908" fmla="*/ 671507 w 1056130"/>
              <a:gd name="connsiteY2908" fmla="*/ 107053 h 1056130"/>
              <a:gd name="connsiteX2909" fmla="*/ 673451 w 1056130"/>
              <a:gd name="connsiteY2909" fmla="*/ 104989 h 1056130"/>
              <a:gd name="connsiteX2910" fmla="*/ 715048 w 1056130"/>
              <a:gd name="connsiteY2910" fmla="*/ 104989 h 1056130"/>
              <a:gd name="connsiteX2911" fmla="*/ 717161 w 1056130"/>
              <a:gd name="connsiteY2911" fmla="*/ 107197 h 1056130"/>
              <a:gd name="connsiteX2912" fmla="*/ 717161 w 1056130"/>
              <a:gd name="connsiteY2912" fmla="*/ 148218 h 1056130"/>
              <a:gd name="connsiteX2913" fmla="*/ 714760 w 1056130"/>
              <a:gd name="connsiteY2913" fmla="*/ 150475 h 1056130"/>
              <a:gd name="connsiteX2914" fmla="*/ 673283 w 1056130"/>
              <a:gd name="connsiteY2914" fmla="*/ 152035 h 1056130"/>
              <a:gd name="connsiteX2915" fmla="*/ 715120 w 1056130"/>
              <a:gd name="connsiteY2915" fmla="*/ 152035 h 1056130"/>
              <a:gd name="connsiteX2916" fmla="*/ 717113 w 1056130"/>
              <a:gd name="connsiteY2916" fmla="*/ 154147 h 1056130"/>
              <a:gd name="connsiteX2917" fmla="*/ 717113 w 1056130"/>
              <a:gd name="connsiteY2917" fmla="*/ 195456 h 1056130"/>
              <a:gd name="connsiteX2918" fmla="*/ 714712 w 1056130"/>
              <a:gd name="connsiteY2918" fmla="*/ 197688 h 1056130"/>
              <a:gd name="connsiteX2919" fmla="*/ 673475 w 1056130"/>
              <a:gd name="connsiteY2919" fmla="*/ 197688 h 1056130"/>
              <a:gd name="connsiteX2920" fmla="*/ 671531 w 1056130"/>
              <a:gd name="connsiteY2920" fmla="*/ 195864 h 1056130"/>
              <a:gd name="connsiteX2921" fmla="*/ 671531 w 1056130"/>
              <a:gd name="connsiteY2921" fmla="*/ 153739 h 1056130"/>
              <a:gd name="connsiteX2922" fmla="*/ 673331 w 1056130"/>
              <a:gd name="connsiteY2922" fmla="*/ 152035 h 1056130"/>
              <a:gd name="connsiteX2923" fmla="*/ 673283 w 1056130"/>
              <a:gd name="connsiteY2923" fmla="*/ 435270 h 1056130"/>
              <a:gd name="connsiteX2924" fmla="*/ 715168 w 1056130"/>
              <a:gd name="connsiteY2924" fmla="*/ 435270 h 1056130"/>
              <a:gd name="connsiteX2925" fmla="*/ 717136 w 1056130"/>
              <a:gd name="connsiteY2925" fmla="*/ 437310 h 1056130"/>
              <a:gd name="connsiteX2926" fmla="*/ 717136 w 1056130"/>
              <a:gd name="connsiteY2926" fmla="*/ 478667 h 1056130"/>
              <a:gd name="connsiteX2927" fmla="*/ 714736 w 1056130"/>
              <a:gd name="connsiteY2927" fmla="*/ 480923 h 1056130"/>
              <a:gd name="connsiteX2928" fmla="*/ 673451 w 1056130"/>
              <a:gd name="connsiteY2928" fmla="*/ 480923 h 1056130"/>
              <a:gd name="connsiteX2929" fmla="*/ 671531 w 1056130"/>
              <a:gd name="connsiteY2929" fmla="*/ 479099 h 1056130"/>
              <a:gd name="connsiteX2930" fmla="*/ 671531 w 1056130"/>
              <a:gd name="connsiteY2930" fmla="*/ 436950 h 1056130"/>
              <a:gd name="connsiteX2931" fmla="*/ 673307 w 1056130"/>
              <a:gd name="connsiteY2931" fmla="*/ 435342 h 1056130"/>
              <a:gd name="connsiteX2932" fmla="*/ 674051 w 1056130"/>
              <a:gd name="connsiteY2932" fmla="*/ 626741 h 1056130"/>
              <a:gd name="connsiteX2933" fmla="*/ 671315 w 1056130"/>
              <a:gd name="connsiteY2933" fmla="*/ 626741 h 1056130"/>
              <a:gd name="connsiteX2934" fmla="*/ 630510 w 1056130"/>
              <a:gd name="connsiteY2934" fmla="*/ 626741 h 1056130"/>
              <a:gd name="connsiteX2935" fmla="*/ 625925 w 1056130"/>
              <a:gd name="connsiteY2935" fmla="*/ 624053 h 1056130"/>
              <a:gd name="connsiteX2936" fmla="*/ 628806 w 1056130"/>
              <a:gd name="connsiteY2936" fmla="*/ 624053 h 1056130"/>
              <a:gd name="connsiteX2937" fmla="*/ 667786 w 1056130"/>
              <a:gd name="connsiteY2937" fmla="*/ 624053 h 1056130"/>
              <a:gd name="connsiteX2938" fmla="*/ 674075 w 1056130"/>
              <a:gd name="connsiteY2938" fmla="*/ 626813 h 1056130"/>
              <a:gd name="connsiteX2939" fmla="*/ 669899 w 1056130"/>
              <a:gd name="connsiteY2939" fmla="*/ 242502 h 1056130"/>
              <a:gd name="connsiteX2940" fmla="*/ 667690 w 1056130"/>
              <a:gd name="connsiteY2940" fmla="*/ 244902 h 1056130"/>
              <a:gd name="connsiteX2941" fmla="*/ 626381 w 1056130"/>
              <a:gd name="connsiteY2941" fmla="*/ 244902 h 1056130"/>
              <a:gd name="connsiteX2942" fmla="*/ 624269 w 1056130"/>
              <a:gd name="connsiteY2942" fmla="*/ 242646 h 1056130"/>
              <a:gd name="connsiteX2943" fmla="*/ 624269 w 1056130"/>
              <a:gd name="connsiteY2943" fmla="*/ 201385 h 1056130"/>
              <a:gd name="connsiteX2944" fmla="*/ 626237 w 1056130"/>
              <a:gd name="connsiteY2944" fmla="*/ 199321 h 1056130"/>
              <a:gd name="connsiteX2945" fmla="*/ 668074 w 1056130"/>
              <a:gd name="connsiteY2945" fmla="*/ 199321 h 1056130"/>
              <a:gd name="connsiteX2946" fmla="*/ 669923 w 1056130"/>
              <a:gd name="connsiteY2946" fmla="*/ 201241 h 1056130"/>
              <a:gd name="connsiteX2947" fmla="*/ 669923 w 1056130"/>
              <a:gd name="connsiteY2947" fmla="*/ 222051 h 1056130"/>
              <a:gd name="connsiteX2948" fmla="*/ 669923 w 1056130"/>
              <a:gd name="connsiteY2948" fmla="*/ 242574 h 1056130"/>
              <a:gd name="connsiteX2949" fmla="*/ 669899 w 1056130"/>
              <a:gd name="connsiteY2949" fmla="*/ 195600 h 1056130"/>
              <a:gd name="connsiteX2950" fmla="*/ 667882 w 1056130"/>
              <a:gd name="connsiteY2950" fmla="*/ 197640 h 1056130"/>
              <a:gd name="connsiteX2951" fmla="*/ 626309 w 1056130"/>
              <a:gd name="connsiteY2951" fmla="*/ 197640 h 1056130"/>
              <a:gd name="connsiteX2952" fmla="*/ 624269 w 1056130"/>
              <a:gd name="connsiteY2952" fmla="*/ 195624 h 1056130"/>
              <a:gd name="connsiteX2953" fmla="*/ 624269 w 1056130"/>
              <a:gd name="connsiteY2953" fmla="*/ 154099 h 1056130"/>
              <a:gd name="connsiteX2954" fmla="*/ 626285 w 1056130"/>
              <a:gd name="connsiteY2954" fmla="*/ 152059 h 1056130"/>
              <a:gd name="connsiteX2955" fmla="*/ 667882 w 1056130"/>
              <a:gd name="connsiteY2955" fmla="*/ 152059 h 1056130"/>
              <a:gd name="connsiteX2956" fmla="*/ 669923 w 1056130"/>
              <a:gd name="connsiteY2956" fmla="*/ 154099 h 1056130"/>
              <a:gd name="connsiteX2957" fmla="*/ 669923 w 1056130"/>
              <a:gd name="connsiteY2957" fmla="*/ 174886 h 1056130"/>
              <a:gd name="connsiteX2958" fmla="*/ 669923 w 1056130"/>
              <a:gd name="connsiteY2958" fmla="*/ 195672 h 1056130"/>
              <a:gd name="connsiteX2959" fmla="*/ 624293 w 1056130"/>
              <a:gd name="connsiteY2959" fmla="*/ 248551 h 1056130"/>
              <a:gd name="connsiteX2960" fmla="*/ 626309 w 1056130"/>
              <a:gd name="connsiteY2960" fmla="*/ 246486 h 1056130"/>
              <a:gd name="connsiteX2961" fmla="*/ 667930 w 1056130"/>
              <a:gd name="connsiteY2961" fmla="*/ 246486 h 1056130"/>
              <a:gd name="connsiteX2962" fmla="*/ 669947 w 1056130"/>
              <a:gd name="connsiteY2962" fmla="*/ 248551 h 1056130"/>
              <a:gd name="connsiteX2963" fmla="*/ 669947 w 1056130"/>
              <a:gd name="connsiteY2963" fmla="*/ 290148 h 1056130"/>
              <a:gd name="connsiteX2964" fmla="*/ 668074 w 1056130"/>
              <a:gd name="connsiteY2964" fmla="*/ 292044 h 1056130"/>
              <a:gd name="connsiteX2965" fmla="*/ 626429 w 1056130"/>
              <a:gd name="connsiteY2965" fmla="*/ 292044 h 1056130"/>
              <a:gd name="connsiteX2966" fmla="*/ 624269 w 1056130"/>
              <a:gd name="connsiteY2966" fmla="*/ 289908 h 1056130"/>
              <a:gd name="connsiteX2967" fmla="*/ 624293 w 1056130"/>
              <a:gd name="connsiteY2967" fmla="*/ 295452 h 1056130"/>
              <a:gd name="connsiteX2968" fmla="*/ 626549 w 1056130"/>
              <a:gd name="connsiteY2968" fmla="*/ 293652 h 1056130"/>
              <a:gd name="connsiteX2969" fmla="*/ 665218 w 1056130"/>
              <a:gd name="connsiteY2969" fmla="*/ 293652 h 1056130"/>
              <a:gd name="connsiteX2970" fmla="*/ 668122 w 1056130"/>
              <a:gd name="connsiteY2970" fmla="*/ 293652 h 1056130"/>
              <a:gd name="connsiteX2971" fmla="*/ 669947 w 1056130"/>
              <a:gd name="connsiteY2971" fmla="*/ 295596 h 1056130"/>
              <a:gd name="connsiteX2972" fmla="*/ 669947 w 1056130"/>
              <a:gd name="connsiteY2972" fmla="*/ 316647 h 1056130"/>
              <a:gd name="connsiteX2973" fmla="*/ 669947 w 1056130"/>
              <a:gd name="connsiteY2973" fmla="*/ 337170 h 1056130"/>
              <a:gd name="connsiteX2974" fmla="*/ 667834 w 1056130"/>
              <a:gd name="connsiteY2974" fmla="*/ 339378 h 1056130"/>
              <a:gd name="connsiteX2975" fmla="*/ 626261 w 1056130"/>
              <a:gd name="connsiteY2975" fmla="*/ 339378 h 1056130"/>
              <a:gd name="connsiteX2976" fmla="*/ 624293 w 1056130"/>
              <a:gd name="connsiteY2976" fmla="*/ 337554 h 1056130"/>
              <a:gd name="connsiteX2977" fmla="*/ 624293 w 1056130"/>
              <a:gd name="connsiteY2977" fmla="*/ 532098 h 1056130"/>
              <a:gd name="connsiteX2978" fmla="*/ 626501 w 1056130"/>
              <a:gd name="connsiteY2978" fmla="*/ 529697 h 1056130"/>
              <a:gd name="connsiteX2979" fmla="*/ 667834 w 1056130"/>
              <a:gd name="connsiteY2979" fmla="*/ 529697 h 1056130"/>
              <a:gd name="connsiteX2980" fmla="*/ 669947 w 1056130"/>
              <a:gd name="connsiteY2980" fmla="*/ 531906 h 1056130"/>
              <a:gd name="connsiteX2981" fmla="*/ 669947 w 1056130"/>
              <a:gd name="connsiteY2981" fmla="*/ 572999 h 1056130"/>
              <a:gd name="connsiteX2982" fmla="*/ 667546 w 1056130"/>
              <a:gd name="connsiteY2982" fmla="*/ 575279 h 1056130"/>
              <a:gd name="connsiteX2983" fmla="*/ 626525 w 1056130"/>
              <a:gd name="connsiteY2983" fmla="*/ 575279 h 1056130"/>
              <a:gd name="connsiteX2984" fmla="*/ 624269 w 1056130"/>
              <a:gd name="connsiteY2984" fmla="*/ 572879 h 1056130"/>
              <a:gd name="connsiteX2985" fmla="*/ 624269 w 1056130"/>
              <a:gd name="connsiteY2985" fmla="*/ 532266 h 1056130"/>
              <a:gd name="connsiteX2986" fmla="*/ 669899 w 1056130"/>
              <a:gd name="connsiteY2986" fmla="*/ 526217 h 1056130"/>
              <a:gd name="connsiteX2987" fmla="*/ 668002 w 1056130"/>
              <a:gd name="connsiteY2987" fmla="*/ 528113 h 1056130"/>
              <a:gd name="connsiteX2988" fmla="*/ 626429 w 1056130"/>
              <a:gd name="connsiteY2988" fmla="*/ 528113 h 1056130"/>
              <a:gd name="connsiteX2989" fmla="*/ 624269 w 1056130"/>
              <a:gd name="connsiteY2989" fmla="*/ 525953 h 1056130"/>
              <a:gd name="connsiteX2990" fmla="*/ 624269 w 1056130"/>
              <a:gd name="connsiteY2990" fmla="*/ 484668 h 1056130"/>
              <a:gd name="connsiteX2991" fmla="*/ 626309 w 1056130"/>
              <a:gd name="connsiteY2991" fmla="*/ 482628 h 1056130"/>
              <a:gd name="connsiteX2992" fmla="*/ 667906 w 1056130"/>
              <a:gd name="connsiteY2992" fmla="*/ 482628 h 1056130"/>
              <a:gd name="connsiteX2993" fmla="*/ 669923 w 1056130"/>
              <a:gd name="connsiteY2993" fmla="*/ 484692 h 1056130"/>
              <a:gd name="connsiteX2994" fmla="*/ 669923 w 1056130"/>
              <a:gd name="connsiteY2994" fmla="*/ 526289 h 1056130"/>
              <a:gd name="connsiteX2995" fmla="*/ 624293 w 1056130"/>
              <a:gd name="connsiteY2995" fmla="*/ 390096 h 1056130"/>
              <a:gd name="connsiteX2996" fmla="*/ 626333 w 1056130"/>
              <a:gd name="connsiteY2996" fmla="*/ 388056 h 1056130"/>
              <a:gd name="connsiteX2997" fmla="*/ 667930 w 1056130"/>
              <a:gd name="connsiteY2997" fmla="*/ 388056 h 1056130"/>
              <a:gd name="connsiteX2998" fmla="*/ 669947 w 1056130"/>
              <a:gd name="connsiteY2998" fmla="*/ 390072 h 1056130"/>
              <a:gd name="connsiteX2999" fmla="*/ 669947 w 1056130"/>
              <a:gd name="connsiteY2999" fmla="*/ 410883 h 1056130"/>
              <a:gd name="connsiteX3000" fmla="*/ 669947 w 1056130"/>
              <a:gd name="connsiteY3000" fmla="*/ 431669 h 1056130"/>
              <a:gd name="connsiteX3001" fmla="*/ 667930 w 1056130"/>
              <a:gd name="connsiteY3001" fmla="*/ 433710 h 1056130"/>
              <a:gd name="connsiteX3002" fmla="*/ 626309 w 1056130"/>
              <a:gd name="connsiteY3002" fmla="*/ 433710 h 1056130"/>
              <a:gd name="connsiteX3003" fmla="*/ 624269 w 1056130"/>
              <a:gd name="connsiteY3003" fmla="*/ 431669 h 1056130"/>
              <a:gd name="connsiteX3004" fmla="*/ 624293 w 1056130"/>
              <a:gd name="connsiteY3004" fmla="*/ 342978 h 1056130"/>
              <a:gd name="connsiteX3005" fmla="*/ 626333 w 1056130"/>
              <a:gd name="connsiteY3005" fmla="*/ 340986 h 1056130"/>
              <a:gd name="connsiteX3006" fmla="*/ 667930 w 1056130"/>
              <a:gd name="connsiteY3006" fmla="*/ 340986 h 1056130"/>
              <a:gd name="connsiteX3007" fmla="*/ 669947 w 1056130"/>
              <a:gd name="connsiteY3007" fmla="*/ 343002 h 1056130"/>
              <a:gd name="connsiteX3008" fmla="*/ 669947 w 1056130"/>
              <a:gd name="connsiteY3008" fmla="*/ 384599 h 1056130"/>
              <a:gd name="connsiteX3009" fmla="*/ 668050 w 1056130"/>
              <a:gd name="connsiteY3009" fmla="*/ 386448 h 1056130"/>
              <a:gd name="connsiteX3010" fmla="*/ 626165 w 1056130"/>
              <a:gd name="connsiteY3010" fmla="*/ 386448 h 1056130"/>
              <a:gd name="connsiteX3011" fmla="*/ 624269 w 1056130"/>
              <a:gd name="connsiteY3011" fmla="*/ 384575 h 1056130"/>
              <a:gd name="connsiteX3012" fmla="*/ 669899 w 1056130"/>
              <a:gd name="connsiteY3012" fmla="*/ 478571 h 1056130"/>
              <a:gd name="connsiteX3013" fmla="*/ 667690 w 1056130"/>
              <a:gd name="connsiteY3013" fmla="*/ 480971 h 1056130"/>
              <a:gd name="connsiteX3014" fmla="*/ 626381 w 1056130"/>
              <a:gd name="connsiteY3014" fmla="*/ 480971 h 1056130"/>
              <a:gd name="connsiteX3015" fmla="*/ 624269 w 1056130"/>
              <a:gd name="connsiteY3015" fmla="*/ 478739 h 1056130"/>
              <a:gd name="connsiteX3016" fmla="*/ 624269 w 1056130"/>
              <a:gd name="connsiteY3016" fmla="*/ 437454 h 1056130"/>
              <a:gd name="connsiteX3017" fmla="*/ 626237 w 1056130"/>
              <a:gd name="connsiteY3017" fmla="*/ 435366 h 1056130"/>
              <a:gd name="connsiteX3018" fmla="*/ 668098 w 1056130"/>
              <a:gd name="connsiteY3018" fmla="*/ 435366 h 1056130"/>
              <a:gd name="connsiteX3019" fmla="*/ 669923 w 1056130"/>
              <a:gd name="connsiteY3019" fmla="*/ 437310 h 1056130"/>
              <a:gd name="connsiteX3020" fmla="*/ 669923 w 1056130"/>
              <a:gd name="connsiteY3020" fmla="*/ 458097 h 1056130"/>
              <a:gd name="connsiteX3021" fmla="*/ 669923 w 1056130"/>
              <a:gd name="connsiteY3021" fmla="*/ 478643 h 1056130"/>
              <a:gd name="connsiteX3022" fmla="*/ 624293 w 1056130"/>
              <a:gd name="connsiteY3022" fmla="*/ 578927 h 1056130"/>
              <a:gd name="connsiteX3023" fmla="*/ 626333 w 1056130"/>
              <a:gd name="connsiteY3023" fmla="*/ 576863 h 1056130"/>
              <a:gd name="connsiteX3024" fmla="*/ 667930 w 1056130"/>
              <a:gd name="connsiteY3024" fmla="*/ 576863 h 1056130"/>
              <a:gd name="connsiteX3025" fmla="*/ 669947 w 1056130"/>
              <a:gd name="connsiteY3025" fmla="*/ 578927 h 1056130"/>
              <a:gd name="connsiteX3026" fmla="*/ 669947 w 1056130"/>
              <a:gd name="connsiteY3026" fmla="*/ 620525 h 1056130"/>
              <a:gd name="connsiteX3027" fmla="*/ 667906 w 1056130"/>
              <a:gd name="connsiteY3027" fmla="*/ 622517 h 1056130"/>
              <a:gd name="connsiteX3028" fmla="*/ 626309 w 1056130"/>
              <a:gd name="connsiteY3028" fmla="*/ 622517 h 1056130"/>
              <a:gd name="connsiteX3029" fmla="*/ 624269 w 1056130"/>
              <a:gd name="connsiteY3029" fmla="*/ 620501 h 1056130"/>
              <a:gd name="connsiteX3030" fmla="*/ 624293 w 1056130"/>
              <a:gd name="connsiteY3030" fmla="*/ 12458 h 1056130"/>
              <a:gd name="connsiteX3031" fmla="*/ 626309 w 1056130"/>
              <a:gd name="connsiteY3031" fmla="*/ 10393 h 1056130"/>
              <a:gd name="connsiteX3032" fmla="*/ 667906 w 1056130"/>
              <a:gd name="connsiteY3032" fmla="*/ 10393 h 1056130"/>
              <a:gd name="connsiteX3033" fmla="*/ 669947 w 1056130"/>
              <a:gd name="connsiteY3033" fmla="*/ 12434 h 1056130"/>
              <a:gd name="connsiteX3034" fmla="*/ 669947 w 1056130"/>
              <a:gd name="connsiteY3034" fmla="*/ 53767 h 1056130"/>
              <a:gd name="connsiteX3035" fmla="*/ 667810 w 1056130"/>
              <a:gd name="connsiteY3035" fmla="*/ 55951 h 1056130"/>
              <a:gd name="connsiteX3036" fmla="*/ 626453 w 1056130"/>
              <a:gd name="connsiteY3036" fmla="*/ 55951 h 1056130"/>
              <a:gd name="connsiteX3037" fmla="*/ 624269 w 1056130"/>
              <a:gd name="connsiteY3037" fmla="*/ 53815 h 1056130"/>
              <a:gd name="connsiteX3038" fmla="*/ 624293 w 1056130"/>
              <a:gd name="connsiteY3038" fmla="*/ 59575 h 1056130"/>
              <a:gd name="connsiteX3039" fmla="*/ 626309 w 1056130"/>
              <a:gd name="connsiteY3039" fmla="*/ 57535 h 1056130"/>
              <a:gd name="connsiteX3040" fmla="*/ 667906 w 1056130"/>
              <a:gd name="connsiteY3040" fmla="*/ 57535 h 1056130"/>
              <a:gd name="connsiteX3041" fmla="*/ 669947 w 1056130"/>
              <a:gd name="connsiteY3041" fmla="*/ 59791 h 1056130"/>
              <a:gd name="connsiteX3042" fmla="*/ 669947 w 1056130"/>
              <a:gd name="connsiteY3042" fmla="*/ 80578 h 1056130"/>
              <a:gd name="connsiteX3043" fmla="*/ 669947 w 1056130"/>
              <a:gd name="connsiteY3043" fmla="*/ 101100 h 1056130"/>
              <a:gd name="connsiteX3044" fmla="*/ 667810 w 1056130"/>
              <a:gd name="connsiteY3044" fmla="*/ 103285 h 1056130"/>
              <a:gd name="connsiteX3045" fmla="*/ 626453 w 1056130"/>
              <a:gd name="connsiteY3045" fmla="*/ 103285 h 1056130"/>
              <a:gd name="connsiteX3046" fmla="*/ 624269 w 1056130"/>
              <a:gd name="connsiteY3046" fmla="*/ 101148 h 1056130"/>
              <a:gd name="connsiteX3047" fmla="*/ 624293 w 1056130"/>
              <a:gd name="connsiteY3047" fmla="*/ 106813 h 1056130"/>
              <a:gd name="connsiteX3048" fmla="*/ 626117 w 1056130"/>
              <a:gd name="connsiteY3048" fmla="*/ 104869 h 1056130"/>
              <a:gd name="connsiteX3049" fmla="*/ 668242 w 1056130"/>
              <a:gd name="connsiteY3049" fmla="*/ 104869 h 1056130"/>
              <a:gd name="connsiteX3050" fmla="*/ 669995 w 1056130"/>
              <a:gd name="connsiteY3050" fmla="*/ 106693 h 1056130"/>
              <a:gd name="connsiteX3051" fmla="*/ 669995 w 1056130"/>
              <a:gd name="connsiteY3051" fmla="*/ 148554 h 1056130"/>
              <a:gd name="connsiteX3052" fmla="*/ 667786 w 1056130"/>
              <a:gd name="connsiteY3052" fmla="*/ 150379 h 1056130"/>
              <a:gd name="connsiteX3053" fmla="*/ 630582 w 1056130"/>
              <a:gd name="connsiteY3053" fmla="*/ 150379 h 1056130"/>
              <a:gd name="connsiteX3054" fmla="*/ 626117 w 1056130"/>
              <a:gd name="connsiteY3054" fmla="*/ 150379 h 1056130"/>
              <a:gd name="connsiteX3055" fmla="*/ 624269 w 1056130"/>
              <a:gd name="connsiteY3055" fmla="*/ 148434 h 1056130"/>
              <a:gd name="connsiteX3056" fmla="*/ 624269 w 1056130"/>
              <a:gd name="connsiteY3056" fmla="*/ 106933 h 1056130"/>
              <a:gd name="connsiteX3057" fmla="*/ 625157 w 1056130"/>
              <a:gd name="connsiteY3057" fmla="*/ 626285 h 1056130"/>
              <a:gd name="connsiteX3058" fmla="*/ 623621 w 1056130"/>
              <a:gd name="connsiteY3058" fmla="*/ 626669 h 1056130"/>
              <a:gd name="connsiteX3059" fmla="*/ 580992 w 1056130"/>
              <a:gd name="connsiteY3059" fmla="*/ 626669 h 1056130"/>
              <a:gd name="connsiteX3060" fmla="*/ 577967 w 1056130"/>
              <a:gd name="connsiteY3060" fmla="*/ 624029 h 1056130"/>
              <a:gd name="connsiteX3061" fmla="*/ 594481 w 1056130"/>
              <a:gd name="connsiteY3061" fmla="*/ 624029 h 1056130"/>
              <a:gd name="connsiteX3062" fmla="*/ 620525 w 1056130"/>
              <a:gd name="connsiteY3062" fmla="*/ 624029 h 1056130"/>
              <a:gd name="connsiteX3063" fmla="*/ 625133 w 1056130"/>
              <a:gd name="connsiteY3063" fmla="*/ 626405 h 1056130"/>
              <a:gd name="connsiteX3064" fmla="*/ 620909 w 1056130"/>
              <a:gd name="connsiteY3064" fmla="*/ 622493 h 1056130"/>
              <a:gd name="connsiteX3065" fmla="*/ 578999 w 1056130"/>
              <a:gd name="connsiteY3065" fmla="*/ 622493 h 1056130"/>
              <a:gd name="connsiteX3066" fmla="*/ 577199 w 1056130"/>
              <a:gd name="connsiteY3066" fmla="*/ 620573 h 1056130"/>
              <a:gd name="connsiteX3067" fmla="*/ 577199 w 1056130"/>
              <a:gd name="connsiteY3067" fmla="*/ 579047 h 1056130"/>
              <a:gd name="connsiteX3068" fmla="*/ 579119 w 1056130"/>
              <a:gd name="connsiteY3068" fmla="*/ 576935 h 1056130"/>
              <a:gd name="connsiteX3069" fmla="*/ 620741 w 1056130"/>
              <a:gd name="connsiteY3069" fmla="*/ 576935 h 1056130"/>
              <a:gd name="connsiteX3070" fmla="*/ 622685 w 1056130"/>
              <a:gd name="connsiteY3070" fmla="*/ 578759 h 1056130"/>
              <a:gd name="connsiteX3071" fmla="*/ 622685 w 1056130"/>
              <a:gd name="connsiteY3071" fmla="*/ 620909 h 1056130"/>
              <a:gd name="connsiteX3072" fmla="*/ 620885 w 1056130"/>
              <a:gd name="connsiteY3072" fmla="*/ 622613 h 1056130"/>
              <a:gd name="connsiteX3073" fmla="*/ 577223 w 1056130"/>
              <a:gd name="connsiteY3073" fmla="*/ 531786 h 1056130"/>
              <a:gd name="connsiteX3074" fmla="*/ 579384 w 1056130"/>
              <a:gd name="connsiteY3074" fmla="*/ 529649 h 1056130"/>
              <a:gd name="connsiteX3075" fmla="*/ 620669 w 1056130"/>
              <a:gd name="connsiteY3075" fmla="*/ 529649 h 1056130"/>
              <a:gd name="connsiteX3076" fmla="*/ 622685 w 1056130"/>
              <a:gd name="connsiteY3076" fmla="*/ 531666 h 1056130"/>
              <a:gd name="connsiteX3077" fmla="*/ 622685 w 1056130"/>
              <a:gd name="connsiteY3077" fmla="*/ 573215 h 1056130"/>
              <a:gd name="connsiteX3078" fmla="*/ 620669 w 1056130"/>
              <a:gd name="connsiteY3078" fmla="*/ 575231 h 1056130"/>
              <a:gd name="connsiteX3079" fmla="*/ 579095 w 1056130"/>
              <a:gd name="connsiteY3079" fmla="*/ 575231 h 1056130"/>
              <a:gd name="connsiteX3080" fmla="*/ 577199 w 1056130"/>
              <a:gd name="connsiteY3080" fmla="*/ 573359 h 1056130"/>
              <a:gd name="connsiteX3081" fmla="*/ 577199 w 1056130"/>
              <a:gd name="connsiteY3081" fmla="*/ 552572 h 1056130"/>
              <a:gd name="connsiteX3082" fmla="*/ 622829 w 1056130"/>
              <a:gd name="connsiteY3082" fmla="*/ 484356 h 1056130"/>
              <a:gd name="connsiteX3083" fmla="*/ 622829 w 1056130"/>
              <a:gd name="connsiteY3083" fmla="*/ 505142 h 1056130"/>
              <a:gd name="connsiteX3084" fmla="*/ 622829 w 1056130"/>
              <a:gd name="connsiteY3084" fmla="*/ 526169 h 1056130"/>
              <a:gd name="connsiteX3085" fmla="*/ 620957 w 1056130"/>
              <a:gd name="connsiteY3085" fmla="*/ 528065 h 1056130"/>
              <a:gd name="connsiteX3086" fmla="*/ 578975 w 1056130"/>
              <a:gd name="connsiteY3086" fmla="*/ 528065 h 1056130"/>
              <a:gd name="connsiteX3087" fmla="*/ 577175 w 1056130"/>
              <a:gd name="connsiteY3087" fmla="*/ 526337 h 1056130"/>
              <a:gd name="connsiteX3088" fmla="*/ 577175 w 1056130"/>
              <a:gd name="connsiteY3088" fmla="*/ 484236 h 1056130"/>
              <a:gd name="connsiteX3089" fmla="*/ 578951 w 1056130"/>
              <a:gd name="connsiteY3089" fmla="*/ 482460 h 1056130"/>
              <a:gd name="connsiteX3090" fmla="*/ 621029 w 1056130"/>
              <a:gd name="connsiteY3090" fmla="*/ 482460 h 1056130"/>
              <a:gd name="connsiteX3091" fmla="*/ 622709 w 1056130"/>
              <a:gd name="connsiteY3091" fmla="*/ 484476 h 1056130"/>
              <a:gd name="connsiteX3092" fmla="*/ 620621 w 1056130"/>
              <a:gd name="connsiteY3092" fmla="*/ 244854 h 1056130"/>
              <a:gd name="connsiteX3093" fmla="*/ 579408 w 1056130"/>
              <a:gd name="connsiteY3093" fmla="*/ 244854 h 1056130"/>
              <a:gd name="connsiteX3094" fmla="*/ 577199 w 1056130"/>
              <a:gd name="connsiteY3094" fmla="*/ 242766 h 1056130"/>
              <a:gd name="connsiteX3095" fmla="*/ 577199 w 1056130"/>
              <a:gd name="connsiteY3095" fmla="*/ 201265 h 1056130"/>
              <a:gd name="connsiteX3096" fmla="*/ 579264 w 1056130"/>
              <a:gd name="connsiteY3096" fmla="*/ 199321 h 1056130"/>
              <a:gd name="connsiteX3097" fmla="*/ 620621 w 1056130"/>
              <a:gd name="connsiteY3097" fmla="*/ 199321 h 1056130"/>
              <a:gd name="connsiteX3098" fmla="*/ 622685 w 1056130"/>
              <a:gd name="connsiteY3098" fmla="*/ 201529 h 1056130"/>
              <a:gd name="connsiteX3099" fmla="*/ 622685 w 1056130"/>
              <a:gd name="connsiteY3099" fmla="*/ 242622 h 1056130"/>
              <a:gd name="connsiteX3100" fmla="*/ 620501 w 1056130"/>
              <a:gd name="connsiteY3100" fmla="*/ 244974 h 1056130"/>
              <a:gd name="connsiteX3101" fmla="*/ 577415 w 1056130"/>
              <a:gd name="connsiteY3101" fmla="*/ 343122 h 1056130"/>
              <a:gd name="connsiteX3102" fmla="*/ 579816 w 1056130"/>
              <a:gd name="connsiteY3102" fmla="*/ 340938 h 1056130"/>
              <a:gd name="connsiteX3103" fmla="*/ 620909 w 1056130"/>
              <a:gd name="connsiteY3103" fmla="*/ 340938 h 1056130"/>
              <a:gd name="connsiteX3104" fmla="*/ 622973 w 1056130"/>
              <a:gd name="connsiteY3104" fmla="*/ 342858 h 1056130"/>
              <a:gd name="connsiteX3105" fmla="*/ 622973 w 1056130"/>
              <a:gd name="connsiteY3105" fmla="*/ 384479 h 1056130"/>
              <a:gd name="connsiteX3106" fmla="*/ 620909 w 1056130"/>
              <a:gd name="connsiteY3106" fmla="*/ 386424 h 1056130"/>
              <a:gd name="connsiteX3107" fmla="*/ 579264 w 1056130"/>
              <a:gd name="connsiteY3107" fmla="*/ 386424 h 1056130"/>
              <a:gd name="connsiteX3108" fmla="*/ 577199 w 1056130"/>
              <a:gd name="connsiteY3108" fmla="*/ 384215 h 1056130"/>
              <a:gd name="connsiteX3109" fmla="*/ 622901 w 1056130"/>
              <a:gd name="connsiteY3109" fmla="*/ 337458 h 1056130"/>
              <a:gd name="connsiteX3110" fmla="*/ 621005 w 1056130"/>
              <a:gd name="connsiteY3110" fmla="*/ 339330 h 1056130"/>
              <a:gd name="connsiteX3111" fmla="*/ 579432 w 1056130"/>
              <a:gd name="connsiteY3111" fmla="*/ 339330 h 1056130"/>
              <a:gd name="connsiteX3112" fmla="*/ 577415 w 1056130"/>
              <a:gd name="connsiteY3112" fmla="*/ 337314 h 1056130"/>
              <a:gd name="connsiteX3113" fmla="*/ 577415 w 1056130"/>
              <a:gd name="connsiteY3113" fmla="*/ 295861 h 1056130"/>
              <a:gd name="connsiteX3114" fmla="*/ 579576 w 1056130"/>
              <a:gd name="connsiteY3114" fmla="*/ 293724 h 1056130"/>
              <a:gd name="connsiteX3115" fmla="*/ 620885 w 1056130"/>
              <a:gd name="connsiteY3115" fmla="*/ 293724 h 1056130"/>
              <a:gd name="connsiteX3116" fmla="*/ 622901 w 1056130"/>
              <a:gd name="connsiteY3116" fmla="*/ 295740 h 1056130"/>
              <a:gd name="connsiteX3117" fmla="*/ 577199 w 1056130"/>
              <a:gd name="connsiteY3117" fmla="*/ 154027 h 1056130"/>
              <a:gd name="connsiteX3118" fmla="*/ 579023 w 1056130"/>
              <a:gd name="connsiteY3118" fmla="*/ 152059 h 1056130"/>
              <a:gd name="connsiteX3119" fmla="*/ 620885 w 1056130"/>
              <a:gd name="connsiteY3119" fmla="*/ 152059 h 1056130"/>
              <a:gd name="connsiteX3120" fmla="*/ 622685 w 1056130"/>
              <a:gd name="connsiteY3120" fmla="*/ 154291 h 1056130"/>
              <a:gd name="connsiteX3121" fmla="*/ 622685 w 1056130"/>
              <a:gd name="connsiteY3121" fmla="*/ 192216 h 1056130"/>
              <a:gd name="connsiteX3122" fmla="*/ 622685 w 1056130"/>
              <a:gd name="connsiteY3122" fmla="*/ 195888 h 1056130"/>
              <a:gd name="connsiteX3123" fmla="*/ 620741 w 1056130"/>
              <a:gd name="connsiteY3123" fmla="*/ 197712 h 1056130"/>
              <a:gd name="connsiteX3124" fmla="*/ 579143 w 1056130"/>
              <a:gd name="connsiteY3124" fmla="*/ 197712 h 1056130"/>
              <a:gd name="connsiteX3125" fmla="*/ 577199 w 1056130"/>
              <a:gd name="connsiteY3125" fmla="*/ 195888 h 1056130"/>
              <a:gd name="connsiteX3126" fmla="*/ 577199 w 1056130"/>
              <a:gd name="connsiteY3126" fmla="*/ 106933 h 1056130"/>
              <a:gd name="connsiteX3127" fmla="*/ 579264 w 1056130"/>
              <a:gd name="connsiteY3127" fmla="*/ 104989 h 1056130"/>
              <a:gd name="connsiteX3128" fmla="*/ 620597 w 1056130"/>
              <a:gd name="connsiteY3128" fmla="*/ 104989 h 1056130"/>
              <a:gd name="connsiteX3129" fmla="*/ 622685 w 1056130"/>
              <a:gd name="connsiteY3129" fmla="*/ 107173 h 1056130"/>
              <a:gd name="connsiteX3130" fmla="*/ 622685 w 1056130"/>
              <a:gd name="connsiteY3130" fmla="*/ 148218 h 1056130"/>
              <a:gd name="connsiteX3131" fmla="*/ 620285 w 1056130"/>
              <a:gd name="connsiteY3131" fmla="*/ 150427 h 1056130"/>
              <a:gd name="connsiteX3132" fmla="*/ 579287 w 1056130"/>
              <a:gd name="connsiteY3132" fmla="*/ 150427 h 1056130"/>
              <a:gd name="connsiteX3133" fmla="*/ 577199 w 1056130"/>
              <a:gd name="connsiteY3133" fmla="*/ 148506 h 1056130"/>
              <a:gd name="connsiteX3134" fmla="*/ 577199 w 1056130"/>
              <a:gd name="connsiteY3134" fmla="*/ 248383 h 1056130"/>
              <a:gd name="connsiteX3135" fmla="*/ 579143 w 1056130"/>
              <a:gd name="connsiteY3135" fmla="*/ 246558 h 1056130"/>
              <a:gd name="connsiteX3136" fmla="*/ 620717 w 1056130"/>
              <a:gd name="connsiteY3136" fmla="*/ 246558 h 1056130"/>
              <a:gd name="connsiteX3137" fmla="*/ 622685 w 1056130"/>
              <a:gd name="connsiteY3137" fmla="*/ 248623 h 1056130"/>
              <a:gd name="connsiteX3138" fmla="*/ 622685 w 1056130"/>
              <a:gd name="connsiteY3138" fmla="*/ 290172 h 1056130"/>
              <a:gd name="connsiteX3139" fmla="*/ 620597 w 1056130"/>
              <a:gd name="connsiteY3139" fmla="*/ 292116 h 1056130"/>
              <a:gd name="connsiteX3140" fmla="*/ 579312 w 1056130"/>
              <a:gd name="connsiteY3140" fmla="*/ 292116 h 1056130"/>
              <a:gd name="connsiteX3141" fmla="*/ 577199 w 1056130"/>
              <a:gd name="connsiteY3141" fmla="*/ 290220 h 1056130"/>
              <a:gd name="connsiteX3142" fmla="*/ 577199 w 1056130"/>
              <a:gd name="connsiteY3142" fmla="*/ 12410 h 1056130"/>
              <a:gd name="connsiteX3143" fmla="*/ 579047 w 1056130"/>
              <a:gd name="connsiteY3143" fmla="*/ 10513 h 1056130"/>
              <a:gd name="connsiteX3144" fmla="*/ 620885 w 1056130"/>
              <a:gd name="connsiteY3144" fmla="*/ 10513 h 1056130"/>
              <a:gd name="connsiteX3145" fmla="*/ 622685 w 1056130"/>
              <a:gd name="connsiteY3145" fmla="*/ 12458 h 1056130"/>
              <a:gd name="connsiteX3146" fmla="*/ 622685 w 1056130"/>
              <a:gd name="connsiteY3146" fmla="*/ 54031 h 1056130"/>
              <a:gd name="connsiteX3147" fmla="*/ 620453 w 1056130"/>
              <a:gd name="connsiteY3147" fmla="*/ 56071 h 1056130"/>
              <a:gd name="connsiteX3148" fmla="*/ 579143 w 1056130"/>
              <a:gd name="connsiteY3148" fmla="*/ 56071 h 1056130"/>
              <a:gd name="connsiteX3149" fmla="*/ 577199 w 1056130"/>
              <a:gd name="connsiteY3149" fmla="*/ 54247 h 1056130"/>
              <a:gd name="connsiteX3150" fmla="*/ 578903 w 1056130"/>
              <a:gd name="connsiteY3150" fmla="*/ 57631 h 1056130"/>
              <a:gd name="connsiteX3151" fmla="*/ 621005 w 1056130"/>
              <a:gd name="connsiteY3151" fmla="*/ 57631 h 1056130"/>
              <a:gd name="connsiteX3152" fmla="*/ 622709 w 1056130"/>
              <a:gd name="connsiteY3152" fmla="*/ 59479 h 1056130"/>
              <a:gd name="connsiteX3153" fmla="*/ 622709 w 1056130"/>
              <a:gd name="connsiteY3153" fmla="*/ 80530 h 1056130"/>
              <a:gd name="connsiteX3154" fmla="*/ 622709 w 1056130"/>
              <a:gd name="connsiteY3154" fmla="*/ 101317 h 1056130"/>
              <a:gd name="connsiteX3155" fmla="*/ 620741 w 1056130"/>
              <a:gd name="connsiteY3155" fmla="*/ 103405 h 1056130"/>
              <a:gd name="connsiteX3156" fmla="*/ 579143 w 1056130"/>
              <a:gd name="connsiteY3156" fmla="*/ 103405 h 1056130"/>
              <a:gd name="connsiteX3157" fmla="*/ 577199 w 1056130"/>
              <a:gd name="connsiteY3157" fmla="*/ 101557 h 1056130"/>
              <a:gd name="connsiteX3158" fmla="*/ 577199 w 1056130"/>
              <a:gd name="connsiteY3158" fmla="*/ 59455 h 1056130"/>
              <a:gd name="connsiteX3159" fmla="*/ 578903 w 1056130"/>
              <a:gd name="connsiteY3159" fmla="*/ 57631 h 1056130"/>
              <a:gd name="connsiteX3160" fmla="*/ 578903 w 1056130"/>
              <a:gd name="connsiteY3160" fmla="*/ 388080 h 1056130"/>
              <a:gd name="connsiteX3161" fmla="*/ 620765 w 1056130"/>
              <a:gd name="connsiteY3161" fmla="*/ 388080 h 1056130"/>
              <a:gd name="connsiteX3162" fmla="*/ 622637 w 1056130"/>
              <a:gd name="connsiteY3162" fmla="*/ 389976 h 1056130"/>
              <a:gd name="connsiteX3163" fmla="*/ 622637 w 1056130"/>
              <a:gd name="connsiteY3163" fmla="*/ 411027 h 1056130"/>
              <a:gd name="connsiteX3164" fmla="*/ 622637 w 1056130"/>
              <a:gd name="connsiteY3164" fmla="*/ 431837 h 1056130"/>
              <a:gd name="connsiteX3165" fmla="*/ 620765 w 1056130"/>
              <a:gd name="connsiteY3165" fmla="*/ 433734 h 1056130"/>
              <a:gd name="connsiteX3166" fmla="*/ 578903 w 1056130"/>
              <a:gd name="connsiteY3166" fmla="*/ 433734 h 1056130"/>
              <a:gd name="connsiteX3167" fmla="*/ 577127 w 1056130"/>
              <a:gd name="connsiteY3167" fmla="*/ 431933 h 1056130"/>
              <a:gd name="connsiteX3168" fmla="*/ 577127 w 1056130"/>
              <a:gd name="connsiteY3168" fmla="*/ 389832 h 1056130"/>
              <a:gd name="connsiteX3169" fmla="*/ 578951 w 1056130"/>
              <a:gd name="connsiteY3169" fmla="*/ 388080 h 1056130"/>
              <a:gd name="connsiteX3170" fmla="*/ 578903 w 1056130"/>
              <a:gd name="connsiteY3170" fmla="*/ 435342 h 1056130"/>
              <a:gd name="connsiteX3171" fmla="*/ 620789 w 1056130"/>
              <a:gd name="connsiteY3171" fmla="*/ 435342 h 1056130"/>
              <a:gd name="connsiteX3172" fmla="*/ 622589 w 1056130"/>
              <a:gd name="connsiteY3172" fmla="*/ 437286 h 1056130"/>
              <a:gd name="connsiteX3173" fmla="*/ 622589 w 1056130"/>
              <a:gd name="connsiteY3173" fmla="*/ 478907 h 1056130"/>
              <a:gd name="connsiteX3174" fmla="*/ 620669 w 1056130"/>
              <a:gd name="connsiteY3174" fmla="*/ 481019 h 1056130"/>
              <a:gd name="connsiteX3175" fmla="*/ 579143 w 1056130"/>
              <a:gd name="connsiteY3175" fmla="*/ 481019 h 1056130"/>
              <a:gd name="connsiteX3176" fmla="*/ 577199 w 1056130"/>
              <a:gd name="connsiteY3176" fmla="*/ 479195 h 1056130"/>
              <a:gd name="connsiteX3177" fmla="*/ 577199 w 1056130"/>
              <a:gd name="connsiteY3177" fmla="*/ 437046 h 1056130"/>
              <a:gd name="connsiteX3178" fmla="*/ 578999 w 1056130"/>
              <a:gd name="connsiteY3178" fmla="*/ 435342 h 1056130"/>
              <a:gd name="connsiteX3179" fmla="*/ 576503 w 1056130"/>
              <a:gd name="connsiteY3179" fmla="*/ 626621 h 1056130"/>
              <a:gd name="connsiteX3180" fmla="*/ 574103 w 1056130"/>
              <a:gd name="connsiteY3180" fmla="*/ 626813 h 1056130"/>
              <a:gd name="connsiteX3181" fmla="*/ 530970 w 1056130"/>
              <a:gd name="connsiteY3181" fmla="*/ 626813 h 1056130"/>
              <a:gd name="connsiteX3182" fmla="*/ 529841 w 1056130"/>
              <a:gd name="connsiteY3182" fmla="*/ 625517 h 1056130"/>
              <a:gd name="connsiteX3183" fmla="*/ 530994 w 1056130"/>
              <a:gd name="connsiteY3183" fmla="*/ 624173 h 1056130"/>
              <a:gd name="connsiteX3184" fmla="*/ 573599 w 1056130"/>
              <a:gd name="connsiteY3184" fmla="*/ 624173 h 1056130"/>
              <a:gd name="connsiteX3185" fmla="*/ 576671 w 1056130"/>
              <a:gd name="connsiteY3185" fmla="*/ 626621 h 1056130"/>
              <a:gd name="connsiteX3186" fmla="*/ 573623 w 1056130"/>
              <a:gd name="connsiteY3186" fmla="*/ 150475 h 1056130"/>
              <a:gd name="connsiteX3187" fmla="*/ 572039 w 1056130"/>
              <a:gd name="connsiteY3187" fmla="*/ 150475 h 1056130"/>
              <a:gd name="connsiteX3188" fmla="*/ 532338 w 1056130"/>
              <a:gd name="connsiteY3188" fmla="*/ 150475 h 1056130"/>
              <a:gd name="connsiteX3189" fmla="*/ 529937 w 1056130"/>
              <a:gd name="connsiteY3189" fmla="*/ 148266 h 1056130"/>
              <a:gd name="connsiteX3190" fmla="*/ 529937 w 1056130"/>
              <a:gd name="connsiteY3190" fmla="*/ 107221 h 1056130"/>
              <a:gd name="connsiteX3191" fmla="*/ 532338 w 1056130"/>
              <a:gd name="connsiteY3191" fmla="*/ 104989 h 1056130"/>
              <a:gd name="connsiteX3192" fmla="*/ 574703 w 1056130"/>
              <a:gd name="connsiteY3192" fmla="*/ 104989 h 1056130"/>
              <a:gd name="connsiteX3193" fmla="*/ 575759 w 1056130"/>
              <a:gd name="connsiteY3193" fmla="*/ 106141 h 1056130"/>
              <a:gd name="connsiteX3194" fmla="*/ 575759 w 1056130"/>
              <a:gd name="connsiteY3194" fmla="*/ 107725 h 1056130"/>
              <a:gd name="connsiteX3195" fmla="*/ 575759 w 1056130"/>
              <a:gd name="connsiteY3195" fmla="*/ 147714 h 1056130"/>
              <a:gd name="connsiteX3196" fmla="*/ 575759 w 1056130"/>
              <a:gd name="connsiteY3196" fmla="*/ 148770 h 1056130"/>
              <a:gd name="connsiteX3197" fmla="*/ 573791 w 1056130"/>
              <a:gd name="connsiteY3197" fmla="*/ 150475 h 1056130"/>
              <a:gd name="connsiteX3198" fmla="*/ 575543 w 1056130"/>
              <a:gd name="connsiteY3198" fmla="*/ 195672 h 1056130"/>
              <a:gd name="connsiteX3199" fmla="*/ 573527 w 1056130"/>
              <a:gd name="connsiteY3199" fmla="*/ 197712 h 1056130"/>
              <a:gd name="connsiteX3200" fmla="*/ 532002 w 1056130"/>
              <a:gd name="connsiteY3200" fmla="*/ 197712 h 1056130"/>
              <a:gd name="connsiteX3201" fmla="*/ 529865 w 1056130"/>
              <a:gd name="connsiteY3201" fmla="*/ 195552 h 1056130"/>
              <a:gd name="connsiteX3202" fmla="*/ 529865 w 1056130"/>
              <a:gd name="connsiteY3202" fmla="*/ 154243 h 1056130"/>
              <a:gd name="connsiteX3203" fmla="*/ 532002 w 1056130"/>
              <a:gd name="connsiteY3203" fmla="*/ 152059 h 1056130"/>
              <a:gd name="connsiteX3204" fmla="*/ 573599 w 1056130"/>
              <a:gd name="connsiteY3204" fmla="*/ 152059 h 1056130"/>
              <a:gd name="connsiteX3205" fmla="*/ 575615 w 1056130"/>
              <a:gd name="connsiteY3205" fmla="*/ 154099 h 1056130"/>
              <a:gd name="connsiteX3206" fmla="*/ 575543 w 1056130"/>
              <a:gd name="connsiteY3206" fmla="*/ 201601 h 1056130"/>
              <a:gd name="connsiteX3207" fmla="*/ 575543 w 1056130"/>
              <a:gd name="connsiteY3207" fmla="*/ 242670 h 1056130"/>
              <a:gd name="connsiteX3208" fmla="*/ 573143 w 1056130"/>
              <a:gd name="connsiteY3208" fmla="*/ 245070 h 1056130"/>
              <a:gd name="connsiteX3209" fmla="*/ 532338 w 1056130"/>
              <a:gd name="connsiteY3209" fmla="*/ 245070 h 1056130"/>
              <a:gd name="connsiteX3210" fmla="*/ 529937 w 1056130"/>
              <a:gd name="connsiteY3210" fmla="*/ 242862 h 1056130"/>
              <a:gd name="connsiteX3211" fmla="*/ 529937 w 1056130"/>
              <a:gd name="connsiteY3211" fmla="*/ 201433 h 1056130"/>
              <a:gd name="connsiteX3212" fmla="*/ 532098 w 1056130"/>
              <a:gd name="connsiteY3212" fmla="*/ 199321 h 1056130"/>
              <a:gd name="connsiteX3213" fmla="*/ 573407 w 1056130"/>
              <a:gd name="connsiteY3213" fmla="*/ 199321 h 1056130"/>
              <a:gd name="connsiteX3214" fmla="*/ 575543 w 1056130"/>
              <a:gd name="connsiteY3214" fmla="*/ 201601 h 1056130"/>
              <a:gd name="connsiteX3215" fmla="*/ 529265 w 1056130"/>
              <a:gd name="connsiteY3215" fmla="*/ 59983 h 1056130"/>
              <a:gd name="connsiteX3216" fmla="*/ 529865 w 1056130"/>
              <a:gd name="connsiteY3216" fmla="*/ 57847 h 1056130"/>
              <a:gd name="connsiteX3217" fmla="*/ 532266 w 1056130"/>
              <a:gd name="connsiteY3217" fmla="*/ 57247 h 1056130"/>
              <a:gd name="connsiteX3218" fmla="*/ 573215 w 1056130"/>
              <a:gd name="connsiteY3218" fmla="*/ 57247 h 1056130"/>
              <a:gd name="connsiteX3219" fmla="*/ 575615 w 1056130"/>
              <a:gd name="connsiteY3219" fmla="*/ 57943 h 1056130"/>
              <a:gd name="connsiteX3220" fmla="*/ 575615 w 1056130"/>
              <a:gd name="connsiteY3220" fmla="*/ 100308 h 1056130"/>
              <a:gd name="connsiteX3221" fmla="*/ 575615 w 1056130"/>
              <a:gd name="connsiteY3221" fmla="*/ 102157 h 1056130"/>
              <a:gd name="connsiteX3222" fmla="*/ 574247 w 1056130"/>
              <a:gd name="connsiteY3222" fmla="*/ 103525 h 1056130"/>
              <a:gd name="connsiteX3223" fmla="*/ 529937 w 1056130"/>
              <a:gd name="connsiteY3223" fmla="*/ 103525 h 1056130"/>
              <a:gd name="connsiteX3224" fmla="*/ 529241 w 1056130"/>
              <a:gd name="connsiteY3224" fmla="*/ 101413 h 1056130"/>
              <a:gd name="connsiteX3225" fmla="*/ 529265 w 1056130"/>
              <a:gd name="connsiteY3225" fmla="*/ 13346 h 1056130"/>
              <a:gd name="connsiteX3226" fmla="*/ 529793 w 1056130"/>
              <a:gd name="connsiteY3226" fmla="*/ 10945 h 1056130"/>
              <a:gd name="connsiteX3227" fmla="*/ 532386 w 1056130"/>
              <a:gd name="connsiteY3227" fmla="*/ 10705 h 1056130"/>
              <a:gd name="connsiteX3228" fmla="*/ 574487 w 1056130"/>
              <a:gd name="connsiteY3228" fmla="*/ 10705 h 1056130"/>
              <a:gd name="connsiteX3229" fmla="*/ 575543 w 1056130"/>
              <a:gd name="connsiteY3229" fmla="*/ 11881 h 1056130"/>
              <a:gd name="connsiteX3230" fmla="*/ 575543 w 1056130"/>
              <a:gd name="connsiteY3230" fmla="*/ 13730 h 1056130"/>
              <a:gd name="connsiteX3231" fmla="*/ 575543 w 1056130"/>
              <a:gd name="connsiteY3231" fmla="*/ 56095 h 1056130"/>
              <a:gd name="connsiteX3232" fmla="*/ 573431 w 1056130"/>
              <a:gd name="connsiteY3232" fmla="*/ 56791 h 1056130"/>
              <a:gd name="connsiteX3233" fmla="*/ 532074 w 1056130"/>
              <a:gd name="connsiteY3233" fmla="*/ 56791 h 1056130"/>
              <a:gd name="connsiteX3234" fmla="*/ 529937 w 1056130"/>
              <a:gd name="connsiteY3234" fmla="*/ 56191 h 1056130"/>
              <a:gd name="connsiteX3235" fmla="*/ 529337 w 1056130"/>
              <a:gd name="connsiteY3235" fmla="*/ 53791 h 1056130"/>
              <a:gd name="connsiteX3236" fmla="*/ 529337 w 1056130"/>
              <a:gd name="connsiteY3236" fmla="*/ 13226 h 1056130"/>
              <a:gd name="connsiteX3237" fmla="*/ 529265 w 1056130"/>
              <a:gd name="connsiteY3237" fmla="*/ 289788 h 1056130"/>
              <a:gd name="connsiteX3238" fmla="*/ 529265 w 1056130"/>
              <a:gd name="connsiteY3238" fmla="*/ 249415 h 1056130"/>
              <a:gd name="connsiteX3239" fmla="*/ 529793 w 1056130"/>
              <a:gd name="connsiteY3239" fmla="*/ 247014 h 1056130"/>
              <a:gd name="connsiteX3240" fmla="*/ 532386 w 1056130"/>
              <a:gd name="connsiteY3240" fmla="*/ 246750 h 1056130"/>
              <a:gd name="connsiteX3241" fmla="*/ 574487 w 1056130"/>
              <a:gd name="connsiteY3241" fmla="*/ 246750 h 1056130"/>
              <a:gd name="connsiteX3242" fmla="*/ 575543 w 1056130"/>
              <a:gd name="connsiteY3242" fmla="*/ 247927 h 1056130"/>
              <a:gd name="connsiteX3243" fmla="*/ 575543 w 1056130"/>
              <a:gd name="connsiteY3243" fmla="*/ 249751 h 1056130"/>
              <a:gd name="connsiteX3244" fmla="*/ 575543 w 1056130"/>
              <a:gd name="connsiteY3244" fmla="*/ 292116 h 1056130"/>
              <a:gd name="connsiteX3245" fmla="*/ 575543 w 1056130"/>
              <a:gd name="connsiteY3245" fmla="*/ 292116 h 1056130"/>
              <a:gd name="connsiteX3246" fmla="*/ 573431 w 1056130"/>
              <a:gd name="connsiteY3246" fmla="*/ 292836 h 1056130"/>
              <a:gd name="connsiteX3247" fmla="*/ 532074 w 1056130"/>
              <a:gd name="connsiteY3247" fmla="*/ 292836 h 1056130"/>
              <a:gd name="connsiteX3248" fmla="*/ 529937 w 1056130"/>
              <a:gd name="connsiteY3248" fmla="*/ 292236 h 1056130"/>
              <a:gd name="connsiteX3249" fmla="*/ 529337 w 1056130"/>
              <a:gd name="connsiteY3249" fmla="*/ 289668 h 1056130"/>
              <a:gd name="connsiteX3250" fmla="*/ 575543 w 1056130"/>
              <a:gd name="connsiteY3250" fmla="*/ 293892 h 1056130"/>
              <a:gd name="connsiteX3251" fmla="*/ 575543 w 1056130"/>
              <a:gd name="connsiteY3251" fmla="*/ 293892 h 1056130"/>
              <a:gd name="connsiteX3252" fmla="*/ 575543 w 1056130"/>
              <a:gd name="connsiteY3252" fmla="*/ 336257 h 1056130"/>
              <a:gd name="connsiteX3253" fmla="*/ 575543 w 1056130"/>
              <a:gd name="connsiteY3253" fmla="*/ 338082 h 1056130"/>
              <a:gd name="connsiteX3254" fmla="*/ 574175 w 1056130"/>
              <a:gd name="connsiteY3254" fmla="*/ 339474 h 1056130"/>
              <a:gd name="connsiteX3255" fmla="*/ 572327 w 1056130"/>
              <a:gd name="connsiteY3255" fmla="*/ 339474 h 1056130"/>
              <a:gd name="connsiteX3256" fmla="*/ 529937 w 1056130"/>
              <a:gd name="connsiteY3256" fmla="*/ 339474 h 1056130"/>
              <a:gd name="connsiteX3257" fmla="*/ 529241 w 1056130"/>
              <a:gd name="connsiteY3257" fmla="*/ 337386 h 1056130"/>
              <a:gd name="connsiteX3258" fmla="*/ 529241 w 1056130"/>
              <a:gd name="connsiteY3258" fmla="*/ 295909 h 1056130"/>
              <a:gd name="connsiteX3259" fmla="*/ 529841 w 1056130"/>
              <a:gd name="connsiteY3259" fmla="*/ 293772 h 1056130"/>
              <a:gd name="connsiteX3260" fmla="*/ 532242 w 1056130"/>
              <a:gd name="connsiteY3260" fmla="*/ 293196 h 1056130"/>
              <a:gd name="connsiteX3261" fmla="*/ 573191 w 1056130"/>
              <a:gd name="connsiteY3261" fmla="*/ 293196 h 1056130"/>
              <a:gd name="connsiteX3262" fmla="*/ 575591 w 1056130"/>
              <a:gd name="connsiteY3262" fmla="*/ 293892 h 1056130"/>
              <a:gd name="connsiteX3263" fmla="*/ 575543 w 1056130"/>
              <a:gd name="connsiteY3263" fmla="*/ 431741 h 1056130"/>
              <a:gd name="connsiteX3264" fmla="*/ 573503 w 1056130"/>
              <a:gd name="connsiteY3264" fmla="*/ 433782 h 1056130"/>
              <a:gd name="connsiteX3265" fmla="*/ 532002 w 1056130"/>
              <a:gd name="connsiteY3265" fmla="*/ 433782 h 1056130"/>
              <a:gd name="connsiteX3266" fmla="*/ 529865 w 1056130"/>
              <a:gd name="connsiteY3266" fmla="*/ 431597 h 1056130"/>
              <a:gd name="connsiteX3267" fmla="*/ 529865 w 1056130"/>
              <a:gd name="connsiteY3267" fmla="*/ 390288 h 1056130"/>
              <a:gd name="connsiteX3268" fmla="*/ 532026 w 1056130"/>
              <a:gd name="connsiteY3268" fmla="*/ 388128 h 1056130"/>
              <a:gd name="connsiteX3269" fmla="*/ 573599 w 1056130"/>
              <a:gd name="connsiteY3269" fmla="*/ 388128 h 1056130"/>
              <a:gd name="connsiteX3270" fmla="*/ 575615 w 1056130"/>
              <a:gd name="connsiteY3270" fmla="*/ 390168 h 1056130"/>
              <a:gd name="connsiteX3271" fmla="*/ 575543 w 1056130"/>
              <a:gd name="connsiteY3271" fmla="*/ 478955 h 1056130"/>
              <a:gd name="connsiteX3272" fmla="*/ 573527 w 1056130"/>
              <a:gd name="connsiteY3272" fmla="*/ 481019 h 1056130"/>
              <a:gd name="connsiteX3273" fmla="*/ 531762 w 1056130"/>
              <a:gd name="connsiteY3273" fmla="*/ 481019 h 1056130"/>
              <a:gd name="connsiteX3274" fmla="*/ 529865 w 1056130"/>
              <a:gd name="connsiteY3274" fmla="*/ 479123 h 1056130"/>
              <a:gd name="connsiteX3275" fmla="*/ 529865 w 1056130"/>
              <a:gd name="connsiteY3275" fmla="*/ 437262 h 1056130"/>
              <a:gd name="connsiteX3276" fmla="*/ 531714 w 1056130"/>
              <a:gd name="connsiteY3276" fmla="*/ 435366 h 1056130"/>
              <a:gd name="connsiteX3277" fmla="*/ 573575 w 1056130"/>
              <a:gd name="connsiteY3277" fmla="*/ 435366 h 1056130"/>
              <a:gd name="connsiteX3278" fmla="*/ 575615 w 1056130"/>
              <a:gd name="connsiteY3278" fmla="*/ 437358 h 1056130"/>
              <a:gd name="connsiteX3279" fmla="*/ 529937 w 1056130"/>
              <a:gd name="connsiteY3279" fmla="*/ 384791 h 1056130"/>
              <a:gd name="connsiteX3280" fmla="*/ 529937 w 1056130"/>
              <a:gd name="connsiteY3280" fmla="*/ 342954 h 1056130"/>
              <a:gd name="connsiteX3281" fmla="*/ 531810 w 1056130"/>
              <a:gd name="connsiteY3281" fmla="*/ 341058 h 1056130"/>
              <a:gd name="connsiteX3282" fmla="*/ 573647 w 1056130"/>
              <a:gd name="connsiteY3282" fmla="*/ 341058 h 1056130"/>
              <a:gd name="connsiteX3283" fmla="*/ 575687 w 1056130"/>
              <a:gd name="connsiteY3283" fmla="*/ 343050 h 1056130"/>
              <a:gd name="connsiteX3284" fmla="*/ 575687 w 1056130"/>
              <a:gd name="connsiteY3284" fmla="*/ 384647 h 1056130"/>
              <a:gd name="connsiteX3285" fmla="*/ 573791 w 1056130"/>
              <a:gd name="connsiteY3285" fmla="*/ 386520 h 1056130"/>
              <a:gd name="connsiteX3286" fmla="*/ 531690 w 1056130"/>
              <a:gd name="connsiteY3286" fmla="*/ 386520 h 1056130"/>
              <a:gd name="connsiteX3287" fmla="*/ 529937 w 1056130"/>
              <a:gd name="connsiteY3287" fmla="*/ 384791 h 1056130"/>
              <a:gd name="connsiteX3288" fmla="*/ 529433 w 1056130"/>
              <a:gd name="connsiteY3288" fmla="*/ 525737 h 1056130"/>
              <a:gd name="connsiteX3289" fmla="*/ 529433 w 1056130"/>
              <a:gd name="connsiteY3289" fmla="*/ 485364 h 1056130"/>
              <a:gd name="connsiteX3290" fmla="*/ 529961 w 1056130"/>
              <a:gd name="connsiteY3290" fmla="*/ 482964 h 1056130"/>
              <a:gd name="connsiteX3291" fmla="*/ 532554 w 1056130"/>
              <a:gd name="connsiteY3291" fmla="*/ 482724 h 1056130"/>
              <a:gd name="connsiteX3292" fmla="*/ 574655 w 1056130"/>
              <a:gd name="connsiteY3292" fmla="*/ 482724 h 1056130"/>
              <a:gd name="connsiteX3293" fmla="*/ 575711 w 1056130"/>
              <a:gd name="connsiteY3293" fmla="*/ 483900 h 1056130"/>
              <a:gd name="connsiteX3294" fmla="*/ 575711 w 1056130"/>
              <a:gd name="connsiteY3294" fmla="*/ 485748 h 1056130"/>
              <a:gd name="connsiteX3295" fmla="*/ 575711 w 1056130"/>
              <a:gd name="connsiteY3295" fmla="*/ 528113 h 1056130"/>
              <a:gd name="connsiteX3296" fmla="*/ 575711 w 1056130"/>
              <a:gd name="connsiteY3296" fmla="*/ 528113 h 1056130"/>
              <a:gd name="connsiteX3297" fmla="*/ 573599 w 1056130"/>
              <a:gd name="connsiteY3297" fmla="*/ 528809 h 1056130"/>
              <a:gd name="connsiteX3298" fmla="*/ 532074 w 1056130"/>
              <a:gd name="connsiteY3298" fmla="*/ 528809 h 1056130"/>
              <a:gd name="connsiteX3299" fmla="*/ 529937 w 1056130"/>
              <a:gd name="connsiteY3299" fmla="*/ 528209 h 1056130"/>
              <a:gd name="connsiteX3300" fmla="*/ 529337 w 1056130"/>
              <a:gd name="connsiteY3300" fmla="*/ 525737 h 1056130"/>
              <a:gd name="connsiteX3301" fmla="*/ 529937 w 1056130"/>
              <a:gd name="connsiteY3301" fmla="*/ 529865 h 1056130"/>
              <a:gd name="connsiteX3302" fmla="*/ 532338 w 1056130"/>
              <a:gd name="connsiteY3302" fmla="*/ 529265 h 1056130"/>
              <a:gd name="connsiteX3303" fmla="*/ 573287 w 1056130"/>
              <a:gd name="connsiteY3303" fmla="*/ 529265 h 1056130"/>
              <a:gd name="connsiteX3304" fmla="*/ 575687 w 1056130"/>
              <a:gd name="connsiteY3304" fmla="*/ 529985 h 1056130"/>
              <a:gd name="connsiteX3305" fmla="*/ 575687 w 1056130"/>
              <a:gd name="connsiteY3305" fmla="*/ 571030 h 1056130"/>
              <a:gd name="connsiteX3306" fmla="*/ 575687 w 1056130"/>
              <a:gd name="connsiteY3306" fmla="*/ 572615 h 1056130"/>
              <a:gd name="connsiteX3307" fmla="*/ 573047 w 1056130"/>
              <a:gd name="connsiteY3307" fmla="*/ 575375 h 1056130"/>
              <a:gd name="connsiteX3308" fmla="*/ 532722 w 1056130"/>
              <a:gd name="connsiteY3308" fmla="*/ 575375 h 1056130"/>
              <a:gd name="connsiteX3309" fmla="*/ 529865 w 1056130"/>
              <a:gd name="connsiteY3309" fmla="*/ 575111 h 1056130"/>
              <a:gd name="connsiteX3310" fmla="*/ 529337 w 1056130"/>
              <a:gd name="connsiteY3310" fmla="*/ 572711 h 1056130"/>
              <a:gd name="connsiteX3311" fmla="*/ 529337 w 1056130"/>
              <a:gd name="connsiteY3311" fmla="*/ 532338 h 1056130"/>
              <a:gd name="connsiteX3312" fmla="*/ 529937 w 1056130"/>
              <a:gd name="connsiteY3312" fmla="*/ 529865 h 1056130"/>
              <a:gd name="connsiteX3313" fmla="*/ 529937 w 1056130"/>
              <a:gd name="connsiteY3313" fmla="*/ 664762 h 1056130"/>
              <a:gd name="connsiteX3314" fmla="*/ 593329 w 1056130"/>
              <a:gd name="connsiteY3314" fmla="*/ 664762 h 1056130"/>
              <a:gd name="connsiteX3315" fmla="*/ 597098 w 1056130"/>
              <a:gd name="connsiteY3315" fmla="*/ 667042 h 1056130"/>
              <a:gd name="connsiteX3316" fmla="*/ 599306 w 1056130"/>
              <a:gd name="connsiteY3316" fmla="*/ 672035 h 1056130"/>
              <a:gd name="connsiteX3317" fmla="*/ 596906 w 1056130"/>
              <a:gd name="connsiteY3317" fmla="*/ 672611 h 1056130"/>
              <a:gd name="connsiteX3318" fmla="*/ 532338 w 1056130"/>
              <a:gd name="connsiteY3318" fmla="*/ 672611 h 1056130"/>
              <a:gd name="connsiteX3319" fmla="*/ 529937 w 1056130"/>
              <a:gd name="connsiteY3319" fmla="*/ 671987 h 1056130"/>
              <a:gd name="connsiteX3320" fmla="*/ 529937 w 1056130"/>
              <a:gd name="connsiteY3320" fmla="*/ 671987 h 1056130"/>
              <a:gd name="connsiteX3321" fmla="*/ 529937 w 1056130"/>
              <a:gd name="connsiteY3321" fmla="*/ 664738 h 1056130"/>
              <a:gd name="connsiteX3322" fmla="*/ 528137 w 1056130"/>
              <a:gd name="connsiteY3322" fmla="*/ 671963 h 1056130"/>
              <a:gd name="connsiteX3323" fmla="*/ 528137 w 1056130"/>
              <a:gd name="connsiteY3323" fmla="*/ 671963 h 1056130"/>
              <a:gd name="connsiteX3324" fmla="*/ 525737 w 1056130"/>
              <a:gd name="connsiteY3324" fmla="*/ 672587 h 1056130"/>
              <a:gd name="connsiteX3325" fmla="*/ 460929 w 1056130"/>
              <a:gd name="connsiteY3325" fmla="*/ 672587 h 1056130"/>
              <a:gd name="connsiteX3326" fmla="*/ 458673 w 1056130"/>
              <a:gd name="connsiteY3326" fmla="*/ 672131 h 1056130"/>
              <a:gd name="connsiteX3327" fmla="*/ 460497 w 1056130"/>
              <a:gd name="connsiteY3327" fmla="*/ 667906 h 1056130"/>
              <a:gd name="connsiteX3328" fmla="*/ 465537 w 1056130"/>
              <a:gd name="connsiteY3328" fmla="*/ 664714 h 1056130"/>
              <a:gd name="connsiteX3329" fmla="*/ 528065 w 1056130"/>
              <a:gd name="connsiteY3329" fmla="*/ 664714 h 1056130"/>
              <a:gd name="connsiteX3330" fmla="*/ 528065 w 1056130"/>
              <a:gd name="connsiteY3330" fmla="*/ 664714 h 1056130"/>
              <a:gd name="connsiteX3331" fmla="*/ 528569 w 1056130"/>
              <a:gd name="connsiteY3331" fmla="*/ 665242 h 1056130"/>
              <a:gd name="connsiteX3332" fmla="*/ 528161 w 1056130"/>
              <a:gd name="connsiteY3332" fmla="*/ 671915 h 1056130"/>
              <a:gd name="connsiteX3333" fmla="*/ 528137 w 1056130"/>
              <a:gd name="connsiteY3333" fmla="*/ 686749 h 1056130"/>
              <a:gd name="connsiteX3334" fmla="*/ 528137 w 1056130"/>
              <a:gd name="connsiteY3334" fmla="*/ 692533 h 1056130"/>
              <a:gd name="connsiteX3335" fmla="*/ 526913 w 1056130"/>
              <a:gd name="connsiteY3335" fmla="*/ 693758 h 1056130"/>
              <a:gd name="connsiteX3336" fmla="*/ 447631 w 1056130"/>
              <a:gd name="connsiteY3336" fmla="*/ 693758 h 1056130"/>
              <a:gd name="connsiteX3337" fmla="*/ 452144 w 1056130"/>
              <a:gd name="connsiteY3337" fmla="*/ 684709 h 1056130"/>
              <a:gd name="connsiteX3338" fmla="*/ 453800 w 1056130"/>
              <a:gd name="connsiteY3338" fmla="*/ 683748 h 1056130"/>
              <a:gd name="connsiteX3339" fmla="*/ 525377 w 1056130"/>
              <a:gd name="connsiteY3339" fmla="*/ 683748 h 1056130"/>
              <a:gd name="connsiteX3340" fmla="*/ 528281 w 1056130"/>
              <a:gd name="connsiteY3340" fmla="*/ 686725 h 1056130"/>
              <a:gd name="connsiteX3341" fmla="*/ 525257 w 1056130"/>
              <a:gd name="connsiteY3341" fmla="*/ 830214 h 1056130"/>
              <a:gd name="connsiteX3342" fmla="*/ 381239 w 1056130"/>
              <a:gd name="connsiteY3342" fmla="*/ 830214 h 1056130"/>
              <a:gd name="connsiteX3343" fmla="*/ 379751 w 1056130"/>
              <a:gd name="connsiteY3343" fmla="*/ 830214 h 1056130"/>
              <a:gd name="connsiteX3344" fmla="*/ 379751 w 1056130"/>
              <a:gd name="connsiteY3344" fmla="*/ 829134 h 1056130"/>
              <a:gd name="connsiteX3345" fmla="*/ 395977 w 1056130"/>
              <a:gd name="connsiteY3345" fmla="*/ 796682 h 1056130"/>
              <a:gd name="connsiteX3346" fmla="*/ 396865 w 1056130"/>
              <a:gd name="connsiteY3346" fmla="*/ 795386 h 1056130"/>
              <a:gd name="connsiteX3347" fmla="*/ 396865 w 1056130"/>
              <a:gd name="connsiteY3347" fmla="*/ 795386 h 1056130"/>
              <a:gd name="connsiteX3348" fmla="*/ 399265 w 1056130"/>
              <a:gd name="connsiteY3348" fmla="*/ 794906 h 1056130"/>
              <a:gd name="connsiteX3349" fmla="*/ 525281 w 1056130"/>
              <a:gd name="connsiteY3349" fmla="*/ 794906 h 1056130"/>
              <a:gd name="connsiteX3350" fmla="*/ 527897 w 1056130"/>
              <a:gd name="connsiteY3350" fmla="*/ 795626 h 1056130"/>
              <a:gd name="connsiteX3351" fmla="*/ 527897 w 1056130"/>
              <a:gd name="connsiteY3351" fmla="*/ 827478 h 1056130"/>
              <a:gd name="connsiteX3352" fmla="*/ 525401 w 1056130"/>
              <a:gd name="connsiteY3352" fmla="*/ 830190 h 1056130"/>
              <a:gd name="connsiteX3353" fmla="*/ 293892 w 1056130"/>
              <a:gd name="connsiteY3353" fmla="*/ 484740 h 1056130"/>
              <a:gd name="connsiteX3354" fmla="*/ 295885 w 1056130"/>
              <a:gd name="connsiteY3354" fmla="*/ 482628 h 1056130"/>
              <a:gd name="connsiteX3355" fmla="*/ 337482 w 1056130"/>
              <a:gd name="connsiteY3355" fmla="*/ 482628 h 1056130"/>
              <a:gd name="connsiteX3356" fmla="*/ 339546 w 1056130"/>
              <a:gd name="connsiteY3356" fmla="*/ 484644 h 1056130"/>
              <a:gd name="connsiteX3357" fmla="*/ 339546 w 1056130"/>
              <a:gd name="connsiteY3357" fmla="*/ 526241 h 1056130"/>
              <a:gd name="connsiteX3358" fmla="*/ 337698 w 1056130"/>
              <a:gd name="connsiteY3358" fmla="*/ 528185 h 1056130"/>
              <a:gd name="connsiteX3359" fmla="*/ 295837 w 1056130"/>
              <a:gd name="connsiteY3359" fmla="*/ 528185 h 1056130"/>
              <a:gd name="connsiteX3360" fmla="*/ 293892 w 1056130"/>
              <a:gd name="connsiteY3360" fmla="*/ 526073 h 1056130"/>
              <a:gd name="connsiteX3361" fmla="*/ 293892 w 1056130"/>
              <a:gd name="connsiteY3361" fmla="*/ 484740 h 1056130"/>
              <a:gd name="connsiteX3362" fmla="*/ 339498 w 1056130"/>
              <a:gd name="connsiteY3362" fmla="*/ 337290 h 1056130"/>
              <a:gd name="connsiteX3363" fmla="*/ 337338 w 1056130"/>
              <a:gd name="connsiteY3363" fmla="*/ 339474 h 1056130"/>
              <a:gd name="connsiteX3364" fmla="*/ 296077 w 1056130"/>
              <a:gd name="connsiteY3364" fmla="*/ 339474 h 1056130"/>
              <a:gd name="connsiteX3365" fmla="*/ 293892 w 1056130"/>
              <a:gd name="connsiteY3365" fmla="*/ 337314 h 1056130"/>
              <a:gd name="connsiteX3366" fmla="*/ 293892 w 1056130"/>
              <a:gd name="connsiteY3366" fmla="*/ 295740 h 1056130"/>
              <a:gd name="connsiteX3367" fmla="*/ 295933 w 1056130"/>
              <a:gd name="connsiteY3367" fmla="*/ 293724 h 1056130"/>
              <a:gd name="connsiteX3368" fmla="*/ 337506 w 1056130"/>
              <a:gd name="connsiteY3368" fmla="*/ 293724 h 1056130"/>
              <a:gd name="connsiteX3369" fmla="*/ 339546 w 1056130"/>
              <a:gd name="connsiteY3369" fmla="*/ 295716 h 1056130"/>
              <a:gd name="connsiteX3370" fmla="*/ 339546 w 1056130"/>
              <a:gd name="connsiteY3370" fmla="*/ 316767 h 1056130"/>
              <a:gd name="connsiteX3371" fmla="*/ 339546 w 1056130"/>
              <a:gd name="connsiteY3371" fmla="*/ 337290 h 1056130"/>
              <a:gd name="connsiteX3372" fmla="*/ 339498 w 1056130"/>
              <a:gd name="connsiteY3372" fmla="*/ 384455 h 1056130"/>
              <a:gd name="connsiteX3373" fmla="*/ 337290 w 1056130"/>
              <a:gd name="connsiteY3373" fmla="*/ 386544 h 1056130"/>
              <a:gd name="connsiteX3374" fmla="*/ 296269 w 1056130"/>
              <a:gd name="connsiteY3374" fmla="*/ 386544 h 1056130"/>
              <a:gd name="connsiteX3375" fmla="*/ 293868 w 1056130"/>
              <a:gd name="connsiteY3375" fmla="*/ 384335 h 1056130"/>
              <a:gd name="connsiteX3376" fmla="*/ 293868 w 1056130"/>
              <a:gd name="connsiteY3376" fmla="*/ 343266 h 1056130"/>
              <a:gd name="connsiteX3377" fmla="*/ 296269 w 1056130"/>
              <a:gd name="connsiteY3377" fmla="*/ 341058 h 1056130"/>
              <a:gd name="connsiteX3378" fmla="*/ 337338 w 1056130"/>
              <a:gd name="connsiteY3378" fmla="*/ 341058 h 1056130"/>
              <a:gd name="connsiteX3379" fmla="*/ 339570 w 1056130"/>
              <a:gd name="connsiteY3379" fmla="*/ 343122 h 1056130"/>
              <a:gd name="connsiteX3380" fmla="*/ 339546 w 1056130"/>
              <a:gd name="connsiteY3380" fmla="*/ 384455 h 1056130"/>
              <a:gd name="connsiteX3381" fmla="*/ 293892 w 1056130"/>
              <a:gd name="connsiteY3381" fmla="*/ 248623 h 1056130"/>
              <a:gd name="connsiteX3382" fmla="*/ 295933 w 1056130"/>
              <a:gd name="connsiteY3382" fmla="*/ 246558 h 1056130"/>
              <a:gd name="connsiteX3383" fmla="*/ 337530 w 1056130"/>
              <a:gd name="connsiteY3383" fmla="*/ 246558 h 1056130"/>
              <a:gd name="connsiteX3384" fmla="*/ 339546 w 1056130"/>
              <a:gd name="connsiteY3384" fmla="*/ 248623 h 1056130"/>
              <a:gd name="connsiteX3385" fmla="*/ 339546 w 1056130"/>
              <a:gd name="connsiteY3385" fmla="*/ 290244 h 1056130"/>
              <a:gd name="connsiteX3386" fmla="*/ 337650 w 1056130"/>
              <a:gd name="connsiteY3386" fmla="*/ 292116 h 1056130"/>
              <a:gd name="connsiteX3387" fmla="*/ 296053 w 1056130"/>
              <a:gd name="connsiteY3387" fmla="*/ 292116 h 1056130"/>
              <a:gd name="connsiteX3388" fmla="*/ 293892 w 1056130"/>
              <a:gd name="connsiteY3388" fmla="*/ 289956 h 1056130"/>
              <a:gd name="connsiteX3389" fmla="*/ 339498 w 1056130"/>
              <a:gd name="connsiteY3389" fmla="*/ 242982 h 1056130"/>
              <a:gd name="connsiteX3390" fmla="*/ 337410 w 1056130"/>
              <a:gd name="connsiteY3390" fmla="*/ 244974 h 1056130"/>
              <a:gd name="connsiteX3391" fmla="*/ 296125 w 1056130"/>
              <a:gd name="connsiteY3391" fmla="*/ 244974 h 1056130"/>
              <a:gd name="connsiteX3392" fmla="*/ 293892 w 1056130"/>
              <a:gd name="connsiteY3392" fmla="*/ 242574 h 1056130"/>
              <a:gd name="connsiteX3393" fmla="*/ 293892 w 1056130"/>
              <a:gd name="connsiteY3393" fmla="*/ 201241 h 1056130"/>
              <a:gd name="connsiteX3394" fmla="*/ 295741 w 1056130"/>
              <a:gd name="connsiteY3394" fmla="*/ 199321 h 1056130"/>
              <a:gd name="connsiteX3395" fmla="*/ 337842 w 1056130"/>
              <a:gd name="connsiteY3395" fmla="*/ 199321 h 1056130"/>
              <a:gd name="connsiteX3396" fmla="*/ 339570 w 1056130"/>
              <a:gd name="connsiteY3396" fmla="*/ 201169 h 1056130"/>
              <a:gd name="connsiteX3397" fmla="*/ 339546 w 1056130"/>
              <a:gd name="connsiteY3397" fmla="*/ 242982 h 1056130"/>
              <a:gd name="connsiteX3398" fmla="*/ 293892 w 1056130"/>
              <a:gd name="connsiteY3398" fmla="*/ 390144 h 1056130"/>
              <a:gd name="connsiteX3399" fmla="*/ 295933 w 1056130"/>
              <a:gd name="connsiteY3399" fmla="*/ 388128 h 1056130"/>
              <a:gd name="connsiteX3400" fmla="*/ 337530 w 1056130"/>
              <a:gd name="connsiteY3400" fmla="*/ 388128 h 1056130"/>
              <a:gd name="connsiteX3401" fmla="*/ 339546 w 1056130"/>
              <a:gd name="connsiteY3401" fmla="*/ 390168 h 1056130"/>
              <a:gd name="connsiteX3402" fmla="*/ 339546 w 1056130"/>
              <a:gd name="connsiteY3402" fmla="*/ 431765 h 1056130"/>
              <a:gd name="connsiteX3403" fmla="*/ 337506 w 1056130"/>
              <a:gd name="connsiteY3403" fmla="*/ 433782 h 1056130"/>
              <a:gd name="connsiteX3404" fmla="*/ 295933 w 1056130"/>
              <a:gd name="connsiteY3404" fmla="*/ 433782 h 1056130"/>
              <a:gd name="connsiteX3405" fmla="*/ 293892 w 1056130"/>
              <a:gd name="connsiteY3405" fmla="*/ 431741 h 1056130"/>
              <a:gd name="connsiteX3406" fmla="*/ 293892 w 1056130"/>
              <a:gd name="connsiteY3406" fmla="*/ 390144 h 1056130"/>
              <a:gd name="connsiteX3407" fmla="*/ 339498 w 1056130"/>
              <a:gd name="connsiteY3407" fmla="*/ 478955 h 1056130"/>
              <a:gd name="connsiteX3408" fmla="*/ 337458 w 1056130"/>
              <a:gd name="connsiteY3408" fmla="*/ 480995 h 1056130"/>
              <a:gd name="connsiteX3409" fmla="*/ 295909 w 1056130"/>
              <a:gd name="connsiteY3409" fmla="*/ 480995 h 1056130"/>
              <a:gd name="connsiteX3410" fmla="*/ 293892 w 1056130"/>
              <a:gd name="connsiteY3410" fmla="*/ 478931 h 1056130"/>
              <a:gd name="connsiteX3411" fmla="*/ 293892 w 1056130"/>
              <a:gd name="connsiteY3411" fmla="*/ 437358 h 1056130"/>
              <a:gd name="connsiteX3412" fmla="*/ 295933 w 1056130"/>
              <a:gd name="connsiteY3412" fmla="*/ 435366 h 1056130"/>
              <a:gd name="connsiteX3413" fmla="*/ 337530 w 1056130"/>
              <a:gd name="connsiteY3413" fmla="*/ 435366 h 1056130"/>
              <a:gd name="connsiteX3414" fmla="*/ 339546 w 1056130"/>
              <a:gd name="connsiteY3414" fmla="*/ 437382 h 1056130"/>
              <a:gd name="connsiteX3415" fmla="*/ 339546 w 1056130"/>
              <a:gd name="connsiteY3415" fmla="*/ 478979 h 1056130"/>
              <a:gd name="connsiteX3416" fmla="*/ 293892 w 1056130"/>
              <a:gd name="connsiteY3416" fmla="*/ 532122 h 1056130"/>
              <a:gd name="connsiteX3417" fmla="*/ 296101 w 1056130"/>
              <a:gd name="connsiteY3417" fmla="*/ 529721 h 1056130"/>
              <a:gd name="connsiteX3418" fmla="*/ 337434 w 1056130"/>
              <a:gd name="connsiteY3418" fmla="*/ 529721 h 1056130"/>
              <a:gd name="connsiteX3419" fmla="*/ 339546 w 1056130"/>
              <a:gd name="connsiteY3419" fmla="*/ 531930 h 1056130"/>
              <a:gd name="connsiteX3420" fmla="*/ 339546 w 1056130"/>
              <a:gd name="connsiteY3420" fmla="*/ 573023 h 1056130"/>
              <a:gd name="connsiteX3421" fmla="*/ 337146 w 1056130"/>
              <a:gd name="connsiteY3421" fmla="*/ 575303 h 1056130"/>
              <a:gd name="connsiteX3422" fmla="*/ 296149 w 1056130"/>
              <a:gd name="connsiteY3422" fmla="*/ 575303 h 1056130"/>
              <a:gd name="connsiteX3423" fmla="*/ 293892 w 1056130"/>
              <a:gd name="connsiteY3423" fmla="*/ 572903 h 1056130"/>
              <a:gd name="connsiteX3424" fmla="*/ 293892 w 1056130"/>
              <a:gd name="connsiteY3424" fmla="*/ 532266 h 1056130"/>
              <a:gd name="connsiteX3425" fmla="*/ 293892 w 1056130"/>
              <a:gd name="connsiteY3425" fmla="*/ 578975 h 1056130"/>
              <a:gd name="connsiteX3426" fmla="*/ 295933 w 1056130"/>
              <a:gd name="connsiteY3426" fmla="*/ 576911 h 1056130"/>
              <a:gd name="connsiteX3427" fmla="*/ 337530 w 1056130"/>
              <a:gd name="connsiteY3427" fmla="*/ 576911 h 1056130"/>
              <a:gd name="connsiteX3428" fmla="*/ 339546 w 1056130"/>
              <a:gd name="connsiteY3428" fmla="*/ 578975 h 1056130"/>
              <a:gd name="connsiteX3429" fmla="*/ 339546 w 1056130"/>
              <a:gd name="connsiteY3429" fmla="*/ 620573 h 1056130"/>
              <a:gd name="connsiteX3430" fmla="*/ 337506 w 1056130"/>
              <a:gd name="connsiteY3430" fmla="*/ 622565 h 1056130"/>
              <a:gd name="connsiteX3431" fmla="*/ 295933 w 1056130"/>
              <a:gd name="connsiteY3431" fmla="*/ 622565 h 1056130"/>
              <a:gd name="connsiteX3432" fmla="*/ 293892 w 1056130"/>
              <a:gd name="connsiteY3432" fmla="*/ 620549 h 1056130"/>
              <a:gd name="connsiteX3433" fmla="*/ 343290 w 1056130"/>
              <a:gd name="connsiteY3433" fmla="*/ 624077 h 1056130"/>
              <a:gd name="connsiteX3434" fmla="*/ 381215 w 1056130"/>
              <a:gd name="connsiteY3434" fmla="*/ 624077 h 1056130"/>
              <a:gd name="connsiteX3435" fmla="*/ 384263 w 1056130"/>
              <a:gd name="connsiteY3435" fmla="*/ 624077 h 1056130"/>
              <a:gd name="connsiteX3436" fmla="*/ 379463 w 1056130"/>
              <a:gd name="connsiteY3436" fmla="*/ 626741 h 1056130"/>
              <a:gd name="connsiteX3437" fmla="*/ 337266 w 1056130"/>
              <a:gd name="connsiteY3437" fmla="*/ 626741 h 1056130"/>
              <a:gd name="connsiteX3438" fmla="*/ 336282 w 1056130"/>
              <a:gd name="connsiteY3438" fmla="*/ 626285 h 1056130"/>
              <a:gd name="connsiteX3439" fmla="*/ 343290 w 1056130"/>
              <a:gd name="connsiteY3439" fmla="*/ 624101 h 1056130"/>
              <a:gd name="connsiteX3440" fmla="*/ 341130 w 1056130"/>
              <a:gd name="connsiteY3440" fmla="*/ 127576 h 1056130"/>
              <a:gd name="connsiteX3441" fmla="*/ 341130 w 1056130"/>
              <a:gd name="connsiteY3441" fmla="*/ 107413 h 1056130"/>
              <a:gd name="connsiteX3442" fmla="*/ 343338 w 1056130"/>
              <a:gd name="connsiteY3442" fmla="*/ 105013 h 1056130"/>
              <a:gd name="connsiteX3443" fmla="*/ 384431 w 1056130"/>
              <a:gd name="connsiteY3443" fmla="*/ 105013 h 1056130"/>
              <a:gd name="connsiteX3444" fmla="*/ 386616 w 1056130"/>
              <a:gd name="connsiteY3444" fmla="*/ 107413 h 1056130"/>
              <a:gd name="connsiteX3445" fmla="*/ 386616 w 1056130"/>
              <a:gd name="connsiteY3445" fmla="*/ 148218 h 1056130"/>
              <a:gd name="connsiteX3446" fmla="*/ 386616 w 1056130"/>
              <a:gd name="connsiteY3446" fmla="*/ 149274 h 1056130"/>
              <a:gd name="connsiteX3447" fmla="*/ 385200 w 1056130"/>
              <a:gd name="connsiteY3447" fmla="*/ 150547 h 1056130"/>
              <a:gd name="connsiteX3448" fmla="*/ 343866 w 1056130"/>
              <a:gd name="connsiteY3448" fmla="*/ 150547 h 1056130"/>
              <a:gd name="connsiteX3449" fmla="*/ 342810 w 1056130"/>
              <a:gd name="connsiteY3449" fmla="*/ 150547 h 1056130"/>
              <a:gd name="connsiteX3450" fmla="*/ 341106 w 1056130"/>
              <a:gd name="connsiteY3450" fmla="*/ 148746 h 1056130"/>
              <a:gd name="connsiteX3451" fmla="*/ 341130 w 1056130"/>
              <a:gd name="connsiteY3451" fmla="*/ 127600 h 1056130"/>
              <a:gd name="connsiteX3452" fmla="*/ 386736 w 1056130"/>
              <a:gd name="connsiteY3452" fmla="*/ 478883 h 1056130"/>
              <a:gd name="connsiteX3453" fmla="*/ 384791 w 1056130"/>
              <a:gd name="connsiteY3453" fmla="*/ 481019 h 1056130"/>
              <a:gd name="connsiteX3454" fmla="*/ 343098 w 1056130"/>
              <a:gd name="connsiteY3454" fmla="*/ 481019 h 1056130"/>
              <a:gd name="connsiteX3455" fmla="*/ 341130 w 1056130"/>
              <a:gd name="connsiteY3455" fmla="*/ 478955 h 1056130"/>
              <a:gd name="connsiteX3456" fmla="*/ 341130 w 1056130"/>
              <a:gd name="connsiteY3456" fmla="*/ 437334 h 1056130"/>
              <a:gd name="connsiteX3457" fmla="*/ 343194 w 1056130"/>
              <a:gd name="connsiteY3457" fmla="*/ 435366 h 1056130"/>
              <a:gd name="connsiteX3458" fmla="*/ 384551 w 1056130"/>
              <a:gd name="connsiteY3458" fmla="*/ 435366 h 1056130"/>
              <a:gd name="connsiteX3459" fmla="*/ 386640 w 1056130"/>
              <a:gd name="connsiteY3459" fmla="*/ 437550 h 1056130"/>
              <a:gd name="connsiteX3460" fmla="*/ 386640 w 1056130"/>
              <a:gd name="connsiteY3460" fmla="*/ 458361 h 1056130"/>
              <a:gd name="connsiteX3461" fmla="*/ 386640 w 1056130"/>
              <a:gd name="connsiteY3461" fmla="*/ 478907 h 1056130"/>
              <a:gd name="connsiteX3462" fmla="*/ 384671 w 1056130"/>
              <a:gd name="connsiteY3462" fmla="*/ 528185 h 1056130"/>
              <a:gd name="connsiteX3463" fmla="*/ 343266 w 1056130"/>
              <a:gd name="connsiteY3463" fmla="*/ 528185 h 1056130"/>
              <a:gd name="connsiteX3464" fmla="*/ 341130 w 1056130"/>
              <a:gd name="connsiteY3464" fmla="*/ 526025 h 1056130"/>
              <a:gd name="connsiteX3465" fmla="*/ 341130 w 1056130"/>
              <a:gd name="connsiteY3465" fmla="*/ 484740 h 1056130"/>
              <a:gd name="connsiteX3466" fmla="*/ 343050 w 1056130"/>
              <a:gd name="connsiteY3466" fmla="*/ 482604 h 1056130"/>
              <a:gd name="connsiteX3467" fmla="*/ 384623 w 1056130"/>
              <a:gd name="connsiteY3467" fmla="*/ 482604 h 1056130"/>
              <a:gd name="connsiteX3468" fmla="*/ 386616 w 1056130"/>
              <a:gd name="connsiteY3468" fmla="*/ 484620 h 1056130"/>
              <a:gd name="connsiteX3469" fmla="*/ 386616 w 1056130"/>
              <a:gd name="connsiteY3469" fmla="*/ 526193 h 1056130"/>
              <a:gd name="connsiteX3470" fmla="*/ 384575 w 1056130"/>
              <a:gd name="connsiteY3470" fmla="*/ 528209 h 1056130"/>
              <a:gd name="connsiteX3471" fmla="*/ 386712 w 1056130"/>
              <a:gd name="connsiteY3471" fmla="*/ 532074 h 1056130"/>
              <a:gd name="connsiteX3472" fmla="*/ 386712 w 1056130"/>
              <a:gd name="connsiteY3472" fmla="*/ 573119 h 1056130"/>
              <a:gd name="connsiteX3473" fmla="*/ 384311 w 1056130"/>
              <a:gd name="connsiteY3473" fmla="*/ 575327 h 1056130"/>
              <a:gd name="connsiteX3474" fmla="*/ 343506 w 1056130"/>
              <a:gd name="connsiteY3474" fmla="*/ 575327 h 1056130"/>
              <a:gd name="connsiteX3475" fmla="*/ 341106 w 1056130"/>
              <a:gd name="connsiteY3475" fmla="*/ 572927 h 1056130"/>
              <a:gd name="connsiteX3476" fmla="*/ 341106 w 1056130"/>
              <a:gd name="connsiteY3476" fmla="*/ 532122 h 1056130"/>
              <a:gd name="connsiteX3477" fmla="*/ 343338 w 1056130"/>
              <a:gd name="connsiteY3477" fmla="*/ 529721 h 1056130"/>
              <a:gd name="connsiteX3478" fmla="*/ 384359 w 1056130"/>
              <a:gd name="connsiteY3478" fmla="*/ 529721 h 1056130"/>
              <a:gd name="connsiteX3479" fmla="*/ 386616 w 1056130"/>
              <a:gd name="connsiteY3479" fmla="*/ 532098 h 1056130"/>
              <a:gd name="connsiteX3480" fmla="*/ 384503 w 1056130"/>
              <a:gd name="connsiteY3480" fmla="*/ 244950 h 1056130"/>
              <a:gd name="connsiteX3481" fmla="*/ 343314 w 1056130"/>
              <a:gd name="connsiteY3481" fmla="*/ 244950 h 1056130"/>
              <a:gd name="connsiteX3482" fmla="*/ 341130 w 1056130"/>
              <a:gd name="connsiteY3482" fmla="*/ 242838 h 1056130"/>
              <a:gd name="connsiteX3483" fmla="*/ 341130 w 1056130"/>
              <a:gd name="connsiteY3483" fmla="*/ 201217 h 1056130"/>
              <a:gd name="connsiteX3484" fmla="*/ 342930 w 1056130"/>
              <a:gd name="connsiteY3484" fmla="*/ 199297 h 1056130"/>
              <a:gd name="connsiteX3485" fmla="*/ 384815 w 1056130"/>
              <a:gd name="connsiteY3485" fmla="*/ 199297 h 1056130"/>
              <a:gd name="connsiteX3486" fmla="*/ 386592 w 1056130"/>
              <a:gd name="connsiteY3486" fmla="*/ 201241 h 1056130"/>
              <a:gd name="connsiteX3487" fmla="*/ 386592 w 1056130"/>
              <a:gd name="connsiteY3487" fmla="*/ 222051 h 1056130"/>
              <a:gd name="connsiteX3488" fmla="*/ 386592 w 1056130"/>
              <a:gd name="connsiteY3488" fmla="*/ 242598 h 1056130"/>
              <a:gd name="connsiteX3489" fmla="*/ 384407 w 1056130"/>
              <a:gd name="connsiteY3489" fmla="*/ 244974 h 1056130"/>
              <a:gd name="connsiteX3490" fmla="*/ 386712 w 1056130"/>
              <a:gd name="connsiteY3490" fmla="*/ 195744 h 1056130"/>
              <a:gd name="connsiteX3491" fmla="*/ 384647 w 1056130"/>
              <a:gd name="connsiteY3491" fmla="*/ 197688 h 1056130"/>
              <a:gd name="connsiteX3492" fmla="*/ 343218 w 1056130"/>
              <a:gd name="connsiteY3492" fmla="*/ 197688 h 1056130"/>
              <a:gd name="connsiteX3493" fmla="*/ 341154 w 1056130"/>
              <a:gd name="connsiteY3493" fmla="*/ 195720 h 1056130"/>
              <a:gd name="connsiteX3494" fmla="*/ 341154 w 1056130"/>
              <a:gd name="connsiteY3494" fmla="*/ 154123 h 1056130"/>
              <a:gd name="connsiteX3495" fmla="*/ 343122 w 1056130"/>
              <a:gd name="connsiteY3495" fmla="*/ 152035 h 1056130"/>
              <a:gd name="connsiteX3496" fmla="*/ 384719 w 1056130"/>
              <a:gd name="connsiteY3496" fmla="*/ 152035 h 1056130"/>
              <a:gd name="connsiteX3497" fmla="*/ 386640 w 1056130"/>
              <a:gd name="connsiteY3497" fmla="*/ 153883 h 1056130"/>
              <a:gd name="connsiteX3498" fmla="*/ 386616 w 1056130"/>
              <a:gd name="connsiteY3498" fmla="*/ 195768 h 1056130"/>
              <a:gd name="connsiteX3499" fmla="*/ 341250 w 1056130"/>
              <a:gd name="connsiteY3499" fmla="*/ 248551 h 1056130"/>
              <a:gd name="connsiteX3500" fmla="*/ 343074 w 1056130"/>
              <a:gd name="connsiteY3500" fmla="*/ 246630 h 1056130"/>
              <a:gd name="connsiteX3501" fmla="*/ 384912 w 1056130"/>
              <a:gd name="connsiteY3501" fmla="*/ 246630 h 1056130"/>
              <a:gd name="connsiteX3502" fmla="*/ 386712 w 1056130"/>
              <a:gd name="connsiteY3502" fmla="*/ 248575 h 1056130"/>
              <a:gd name="connsiteX3503" fmla="*/ 386712 w 1056130"/>
              <a:gd name="connsiteY3503" fmla="*/ 290148 h 1056130"/>
              <a:gd name="connsiteX3504" fmla="*/ 384743 w 1056130"/>
              <a:gd name="connsiteY3504" fmla="*/ 292188 h 1056130"/>
              <a:gd name="connsiteX3505" fmla="*/ 343074 w 1056130"/>
              <a:gd name="connsiteY3505" fmla="*/ 292188 h 1056130"/>
              <a:gd name="connsiteX3506" fmla="*/ 341154 w 1056130"/>
              <a:gd name="connsiteY3506" fmla="*/ 290124 h 1056130"/>
              <a:gd name="connsiteX3507" fmla="*/ 341154 w 1056130"/>
              <a:gd name="connsiteY3507" fmla="*/ 269337 h 1056130"/>
              <a:gd name="connsiteX3508" fmla="*/ 341154 w 1056130"/>
              <a:gd name="connsiteY3508" fmla="*/ 248479 h 1056130"/>
              <a:gd name="connsiteX3509" fmla="*/ 342666 w 1056130"/>
              <a:gd name="connsiteY3509" fmla="*/ 293772 h 1056130"/>
              <a:gd name="connsiteX3510" fmla="*/ 351331 w 1056130"/>
              <a:gd name="connsiteY3510" fmla="*/ 293772 h 1056130"/>
              <a:gd name="connsiteX3511" fmla="*/ 363981 w 1056130"/>
              <a:gd name="connsiteY3511" fmla="*/ 293772 h 1056130"/>
              <a:gd name="connsiteX3512" fmla="*/ 384503 w 1056130"/>
              <a:gd name="connsiteY3512" fmla="*/ 293772 h 1056130"/>
              <a:gd name="connsiteX3513" fmla="*/ 386712 w 1056130"/>
              <a:gd name="connsiteY3513" fmla="*/ 295837 h 1056130"/>
              <a:gd name="connsiteX3514" fmla="*/ 386712 w 1056130"/>
              <a:gd name="connsiteY3514" fmla="*/ 337410 h 1056130"/>
              <a:gd name="connsiteX3515" fmla="*/ 384503 w 1056130"/>
              <a:gd name="connsiteY3515" fmla="*/ 339522 h 1056130"/>
              <a:gd name="connsiteX3516" fmla="*/ 343458 w 1056130"/>
              <a:gd name="connsiteY3516" fmla="*/ 339522 h 1056130"/>
              <a:gd name="connsiteX3517" fmla="*/ 341226 w 1056130"/>
              <a:gd name="connsiteY3517" fmla="*/ 337122 h 1056130"/>
              <a:gd name="connsiteX3518" fmla="*/ 341226 w 1056130"/>
              <a:gd name="connsiteY3518" fmla="*/ 296053 h 1056130"/>
              <a:gd name="connsiteX3519" fmla="*/ 341226 w 1056130"/>
              <a:gd name="connsiteY3519" fmla="*/ 295020 h 1056130"/>
              <a:gd name="connsiteX3520" fmla="*/ 342570 w 1056130"/>
              <a:gd name="connsiteY3520" fmla="*/ 293700 h 1056130"/>
              <a:gd name="connsiteX3521" fmla="*/ 341226 w 1056130"/>
              <a:gd name="connsiteY3521" fmla="*/ 343338 h 1056130"/>
              <a:gd name="connsiteX3522" fmla="*/ 343626 w 1056130"/>
              <a:gd name="connsiteY3522" fmla="*/ 341130 h 1056130"/>
              <a:gd name="connsiteX3523" fmla="*/ 385512 w 1056130"/>
              <a:gd name="connsiteY3523" fmla="*/ 341130 h 1056130"/>
              <a:gd name="connsiteX3524" fmla="*/ 386808 w 1056130"/>
              <a:gd name="connsiteY3524" fmla="*/ 342522 h 1056130"/>
              <a:gd name="connsiteX3525" fmla="*/ 386808 w 1056130"/>
              <a:gd name="connsiteY3525" fmla="*/ 344106 h 1056130"/>
              <a:gd name="connsiteX3526" fmla="*/ 386808 w 1056130"/>
              <a:gd name="connsiteY3526" fmla="*/ 384407 h 1056130"/>
              <a:gd name="connsiteX3527" fmla="*/ 384719 w 1056130"/>
              <a:gd name="connsiteY3527" fmla="*/ 386616 h 1056130"/>
              <a:gd name="connsiteX3528" fmla="*/ 343218 w 1056130"/>
              <a:gd name="connsiteY3528" fmla="*/ 386616 h 1056130"/>
              <a:gd name="connsiteX3529" fmla="*/ 341130 w 1056130"/>
              <a:gd name="connsiteY3529" fmla="*/ 384407 h 1056130"/>
              <a:gd name="connsiteX3530" fmla="*/ 386712 w 1056130"/>
              <a:gd name="connsiteY3530" fmla="*/ 432149 h 1056130"/>
              <a:gd name="connsiteX3531" fmla="*/ 384719 w 1056130"/>
              <a:gd name="connsiteY3531" fmla="*/ 433926 h 1056130"/>
              <a:gd name="connsiteX3532" fmla="*/ 343026 w 1056130"/>
              <a:gd name="connsiteY3532" fmla="*/ 433926 h 1056130"/>
              <a:gd name="connsiteX3533" fmla="*/ 341154 w 1056130"/>
              <a:gd name="connsiteY3533" fmla="*/ 432029 h 1056130"/>
              <a:gd name="connsiteX3534" fmla="*/ 341154 w 1056130"/>
              <a:gd name="connsiteY3534" fmla="*/ 410979 h 1056130"/>
              <a:gd name="connsiteX3535" fmla="*/ 341154 w 1056130"/>
              <a:gd name="connsiteY3535" fmla="*/ 390168 h 1056130"/>
              <a:gd name="connsiteX3536" fmla="*/ 343002 w 1056130"/>
              <a:gd name="connsiteY3536" fmla="*/ 388272 h 1056130"/>
              <a:gd name="connsiteX3537" fmla="*/ 384863 w 1056130"/>
              <a:gd name="connsiteY3537" fmla="*/ 388272 h 1056130"/>
              <a:gd name="connsiteX3538" fmla="*/ 386640 w 1056130"/>
              <a:gd name="connsiteY3538" fmla="*/ 390072 h 1056130"/>
              <a:gd name="connsiteX3539" fmla="*/ 386616 w 1056130"/>
              <a:gd name="connsiteY3539" fmla="*/ 432005 h 1056130"/>
              <a:gd name="connsiteX3540" fmla="*/ 525137 w 1056130"/>
              <a:gd name="connsiteY3540" fmla="*/ 663154 h 1056130"/>
              <a:gd name="connsiteX3541" fmla="*/ 462969 w 1056130"/>
              <a:gd name="connsiteY3541" fmla="*/ 663154 h 1056130"/>
              <a:gd name="connsiteX3542" fmla="*/ 465657 w 1056130"/>
              <a:gd name="connsiteY3542" fmla="*/ 657729 h 1056130"/>
              <a:gd name="connsiteX3543" fmla="*/ 466954 w 1056130"/>
              <a:gd name="connsiteY3543" fmla="*/ 657009 h 1056130"/>
              <a:gd name="connsiteX3544" fmla="*/ 525377 w 1056130"/>
              <a:gd name="connsiteY3544" fmla="*/ 657009 h 1056130"/>
              <a:gd name="connsiteX3545" fmla="*/ 528305 w 1056130"/>
              <a:gd name="connsiteY3545" fmla="*/ 659937 h 1056130"/>
              <a:gd name="connsiteX3546" fmla="*/ 525137 w 1056130"/>
              <a:gd name="connsiteY3546" fmla="*/ 663154 h 1056130"/>
              <a:gd name="connsiteX3547" fmla="*/ 347275 w 1056130"/>
              <a:gd name="connsiteY3547" fmla="*/ 707295 h 1056130"/>
              <a:gd name="connsiteX3548" fmla="*/ 274882 w 1056130"/>
              <a:gd name="connsiteY3548" fmla="*/ 707295 h 1056130"/>
              <a:gd name="connsiteX3549" fmla="*/ 264369 w 1056130"/>
              <a:gd name="connsiteY3549" fmla="*/ 707295 h 1056130"/>
              <a:gd name="connsiteX3550" fmla="*/ 265329 w 1056130"/>
              <a:gd name="connsiteY3550" fmla="*/ 705951 h 1056130"/>
              <a:gd name="connsiteX3551" fmla="*/ 279731 w 1056130"/>
              <a:gd name="connsiteY3551" fmla="*/ 696350 h 1056130"/>
              <a:gd name="connsiteX3552" fmla="*/ 282635 w 1056130"/>
              <a:gd name="connsiteY3552" fmla="*/ 695390 h 1056130"/>
              <a:gd name="connsiteX3553" fmla="*/ 360548 w 1056130"/>
              <a:gd name="connsiteY3553" fmla="*/ 695390 h 1056130"/>
              <a:gd name="connsiteX3554" fmla="*/ 361413 w 1056130"/>
              <a:gd name="connsiteY3554" fmla="*/ 695558 h 1056130"/>
              <a:gd name="connsiteX3555" fmla="*/ 357284 w 1056130"/>
              <a:gd name="connsiteY3555" fmla="*/ 699686 h 1056130"/>
              <a:gd name="connsiteX3556" fmla="*/ 351379 w 1056130"/>
              <a:gd name="connsiteY3556" fmla="*/ 705663 h 1056130"/>
              <a:gd name="connsiteX3557" fmla="*/ 347227 w 1056130"/>
              <a:gd name="connsiteY3557" fmla="*/ 707295 h 1056130"/>
              <a:gd name="connsiteX3558" fmla="*/ 348043 w 1056130"/>
              <a:gd name="connsiteY3558" fmla="*/ 708831 h 1056130"/>
              <a:gd name="connsiteX3559" fmla="*/ 346267 w 1056130"/>
              <a:gd name="connsiteY3559" fmla="*/ 710704 h 1056130"/>
              <a:gd name="connsiteX3560" fmla="*/ 335321 w 1056130"/>
              <a:gd name="connsiteY3560" fmla="*/ 721697 h 1056130"/>
              <a:gd name="connsiteX3561" fmla="*/ 331889 w 1056130"/>
              <a:gd name="connsiteY3561" fmla="*/ 723185 h 1056130"/>
              <a:gd name="connsiteX3562" fmla="*/ 242142 w 1056130"/>
              <a:gd name="connsiteY3562" fmla="*/ 723185 h 1056130"/>
              <a:gd name="connsiteX3563" fmla="*/ 240414 w 1056130"/>
              <a:gd name="connsiteY3563" fmla="*/ 722945 h 1056130"/>
              <a:gd name="connsiteX3564" fmla="*/ 241686 w 1056130"/>
              <a:gd name="connsiteY3564" fmla="*/ 721721 h 1056130"/>
              <a:gd name="connsiteX3565" fmla="*/ 259400 w 1056130"/>
              <a:gd name="connsiteY3565" fmla="*/ 709888 h 1056130"/>
              <a:gd name="connsiteX3566" fmla="*/ 262808 w 1056130"/>
              <a:gd name="connsiteY3566" fmla="*/ 708879 h 1056130"/>
              <a:gd name="connsiteX3567" fmla="*/ 347995 w 1056130"/>
              <a:gd name="connsiteY3567" fmla="*/ 708879 h 1056130"/>
              <a:gd name="connsiteX3568" fmla="*/ 264489 w 1056130"/>
              <a:gd name="connsiteY3568" fmla="*/ 663226 h 1056130"/>
              <a:gd name="connsiteX3569" fmla="*/ 263800 w 1056130"/>
              <a:gd name="connsiteY3569" fmla="*/ 662789 h 1056130"/>
              <a:gd name="connsiteX3570" fmla="*/ 263793 w 1056130"/>
              <a:gd name="connsiteY3570" fmla="*/ 662746 h 1056130"/>
              <a:gd name="connsiteX3571" fmla="*/ 274402 w 1056130"/>
              <a:gd name="connsiteY3571" fmla="*/ 657345 h 1056130"/>
              <a:gd name="connsiteX3572" fmla="*/ 276466 w 1056130"/>
              <a:gd name="connsiteY3572" fmla="*/ 657105 h 1056130"/>
              <a:gd name="connsiteX3573" fmla="*/ 333113 w 1056130"/>
              <a:gd name="connsiteY3573" fmla="*/ 657105 h 1056130"/>
              <a:gd name="connsiteX3574" fmla="*/ 334985 w 1056130"/>
              <a:gd name="connsiteY3574" fmla="*/ 657585 h 1056130"/>
              <a:gd name="connsiteX3575" fmla="*/ 327112 w 1056130"/>
              <a:gd name="connsiteY3575" fmla="*/ 662866 h 1056130"/>
              <a:gd name="connsiteX3576" fmla="*/ 325336 w 1056130"/>
              <a:gd name="connsiteY3576" fmla="*/ 663250 h 1056130"/>
              <a:gd name="connsiteX3577" fmla="*/ 323248 w 1056130"/>
              <a:gd name="connsiteY3577" fmla="*/ 665386 h 1056130"/>
              <a:gd name="connsiteX3578" fmla="*/ 313647 w 1056130"/>
              <a:gd name="connsiteY3578" fmla="*/ 671771 h 1056130"/>
              <a:gd name="connsiteX3579" fmla="*/ 311870 w 1056130"/>
              <a:gd name="connsiteY3579" fmla="*/ 672107 h 1056130"/>
              <a:gd name="connsiteX3580" fmla="*/ 246822 w 1056130"/>
              <a:gd name="connsiteY3580" fmla="*/ 672107 h 1056130"/>
              <a:gd name="connsiteX3581" fmla="*/ 246126 w 1056130"/>
              <a:gd name="connsiteY3581" fmla="*/ 671603 h 1056130"/>
              <a:gd name="connsiteX3582" fmla="*/ 249679 w 1056130"/>
              <a:gd name="connsiteY3582" fmla="*/ 669755 h 1056130"/>
              <a:gd name="connsiteX3583" fmla="*/ 257888 w 1056130"/>
              <a:gd name="connsiteY3583" fmla="*/ 665626 h 1056130"/>
              <a:gd name="connsiteX3584" fmla="*/ 261152 w 1056130"/>
              <a:gd name="connsiteY3584" fmla="*/ 664810 h 1056130"/>
              <a:gd name="connsiteX3585" fmla="*/ 321952 w 1056130"/>
              <a:gd name="connsiteY3585" fmla="*/ 664810 h 1056130"/>
              <a:gd name="connsiteX3586" fmla="*/ 322960 w 1056130"/>
              <a:gd name="connsiteY3586" fmla="*/ 664810 h 1056130"/>
              <a:gd name="connsiteX3587" fmla="*/ 280883 w 1056130"/>
              <a:gd name="connsiteY3587" fmla="*/ 655521 h 1056130"/>
              <a:gd name="connsiteX3588" fmla="*/ 279226 w 1056130"/>
              <a:gd name="connsiteY3588" fmla="*/ 655137 h 1056130"/>
              <a:gd name="connsiteX3589" fmla="*/ 285347 w 1056130"/>
              <a:gd name="connsiteY3589" fmla="*/ 651848 h 1056130"/>
              <a:gd name="connsiteX3590" fmla="*/ 292836 w 1056130"/>
              <a:gd name="connsiteY3590" fmla="*/ 650024 h 1056130"/>
              <a:gd name="connsiteX3591" fmla="*/ 342546 w 1056130"/>
              <a:gd name="connsiteY3591" fmla="*/ 650024 h 1056130"/>
              <a:gd name="connsiteX3592" fmla="*/ 345115 w 1056130"/>
              <a:gd name="connsiteY3592" fmla="*/ 650024 h 1056130"/>
              <a:gd name="connsiteX3593" fmla="*/ 345355 w 1056130"/>
              <a:gd name="connsiteY3593" fmla="*/ 650552 h 1056130"/>
              <a:gd name="connsiteX3594" fmla="*/ 338634 w 1056130"/>
              <a:gd name="connsiteY3594" fmla="*/ 655065 h 1056130"/>
              <a:gd name="connsiteX3595" fmla="*/ 336354 w 1056130"/>
              <a:gd name="connsiteY3595" fmla="*/ 655473 h 1056130"/>
              <a:gd name="connsiteX3596" fmla="*/ 358004 w 1056130"/>
              <a:gd name="connsiteY3596" fmla="*/ 644143 h 1056130"/>
              <a:gd name="connsiteX3597" fmla="*/ 359756 w 1056130"/>
              <a:gd name="connsiteY3597" fmla="*/ 643735 h 1056130"/>
              <a:gd name="connsiteX3598" fmla="*/ 412347 w 1056130"/>
              <a:gd name="connsiteY3598" fmla="*/ 643735 h 1056130"/>
              <a:gd name="connsiteX3599" fmla="*/ 413187 w 1056130"/>
              <a:gd name="connsiteY3599" fmla="*/ 644264 h 1056130"/>
              <a:gd name="connsiteX3600" fmla="*/ 409299 w 1056130"/>
              <a:gd name="connsiteY3600" fmla="*/ 647744 h 1056130"/>
              <a:gd name="connsiteX3601" fmla="*/ 406370 w 1056130"/>
              <a:gd name="connsiteY3601" fmla="*/ 648440 h 1056130"/>
              <a:gd name="connsiteX3602" fmla="*/ 354524 w 1056130"/>
              <a:gd name="connsiteY3602" fmla="*/ 648440 h 1056130"/>
              <a:gd name="connsiteX3603" fmla="*/ 352123 w 1056130"/>
              <a:gd name="connsiteY3603" fmla="*/ 648080 h 1056130"/>
              <a:gd name="connsiteX3604" fmla="*/ 357956 w 1056130"/>
              <a:gd name="connsiteY3604" fmla="*/ 644071 h 1056130"/>
              <a:gd name="connsiteX3605" fmla="*/ 348859 w 1056130"/>
              <a:gd name="connsiteY3605" fmla="*/ 648248 h 1056130"/>
              <a:gd name="connsiteX3606" fmla="*/ 347083 w 1056130"/>
              <a:gd name="connsiteY3606" fmla="*/ 648488 h 1056130"/>
              <a:gd name="connsiteX3607" fmla="*/ 294276 w 1056130"/>
              <a:gd name="connsiteY3607" fmla="*/ 648488 h 1056130"/>
              <a:gd name="connsiteX3608" fmla="*/ 293148 w 1056130"/>
              <a:gd name="connsiteY3608" fmla="*/ 648008 h 1056130"/>
              <a:gd name="connsiteX3609" fmla="*/ 300541 w 1056130"/>
              <a:gd name="connsiteY3609" fmla="*/ 644288 h 1056130"/>
              <a:gd name="connsiteX3610" fmla="*/ 303061 w 1056130"/>
              <a:gd name="connsiteY3610" fmla="*/ 643735 h 1056130"/>
              <a:gd name="connsiteX3611" fmla="*/ 353828 w 1056130"/>
              <a:gd name="connsiteY3611" fmla="*/ 643735 h 1056130"/>
              <a:gd name="connsiteX3612" fmla="*/ 354884 w 1056130"/>
              <a:gd name="connsiteY3612" fmla="*/ 644264 h 1056130"/>
              <a:gd name="connsiteX3613" fmla="*/ 348811 w 1056130"/>
              <a:gd name="connsiteY3613" fmla="*/ 648176 h 1056130"/>
              <a:gd name="connsiteX3614" fmla="*/ 361917 w 1056130"/>
              <a:gd name="connsiteY3614" fmla="*/ 642151 h 1056130"/>
              <a:gd name="connsiteX3615" fmla="*/ 361725 w 1056130"/>
              <a:gd name="connsiteY3615" fmla="*/ 641695 h 1056130"/>
              <a:gd name="connsiteX3616" fmla="*/ 366213 w 1056130"/>
              <a:gd name="connsiteY3616" fmla="*/ 638647 h 1056130"/>
              <a:gd name="connsiteX3617" fmla="*/ 367965 w 1056130"/>
              <a:gd name="connsiteY3617" fmla="*/ 638311 h 1056130"/>
              <a:gd name="connsiteX3618" fmla="*/ 417412 w 1056130"/>
              <a:gd name="connsiteY3618" fmla="*/ 638311 h 1056130"/>
              <a:gd name="connsiteX3619" fmla="*/ 418156 w 1056130"/>
              <a:gd name="connsiteY3619" fmla="*/ 638815 h 1056130"/>
              <a:gd name="connsiteX3620" fmla="*/ 415395 w 1056130"/>
              <a:gd name="connsiteY3620" fmla="*/ 641623 h 1056130"/>
              <a:gd name="connsiteX3621" fmla="*/ 413691 w 1056130"/>
              <a:gd name="connsiteY3621" fmla="*/ 642151 h 1056130"/>
              <a:gd name="connsiteX3622" fmla="*/ 358556 w 1056130"/>
              <a:gd name="connsiteY3622" fmla="*/ 641839 h 1056130"/>
              <a:gd name="connsiteX3623" fmla="*/ 356780 w 1056130"/>
              <a:gd name="connsiteY3623" fmla="*/ 642151 h 1056130"/>
              <a:gd name="connsiteX3624" fmla="*/ 306710 w 1056130"/>
              <a:gd name="connsiteY3624" fmla="*/ 642151 h 1056130"/>
              <a:gd name="connsiteX3625" fmla="*/ 305750 w 1056130"/>
              <a:gd name="connsiteY3625" fmla="*/ 641719 h 1056130"/>
              <a:gd name="connsiteX3626" fmla="*/ 316935 w 1056130"/>
              <a:gd name="connsiteY3626" fmla="*/ 638191 h 1056130"/>
              <a:gd name="connsiteX3627" fmla="*/ 360380 w 1056130"/>
              <a:gd name="connsiteY3627" fmla="*/ 638191 h 1056130"/>
              <a:gd name="connsiteX3628" fmla="*/ 362781 w 1056130"/>
              <a:gd name="connsiteY3628" fmla="*/ 638191 h 1056130"/>
              <a:gd name="connsiteX3629" fmla="*/ 362781 w 1056130"/>
              <a:gd name="connsiteY3629" fmla="*/ 638647 h 1056130"/>
              <a:gd name="connsiteX3630" fmla="*/ 297781 w 1056130"/>
              <a:gd name="connsiteY3630" fmla="*/ 642247 h 1056130"/>
              <a:gd name="connsiteX3631" fmla="*/ 252511 w 1056130"/>
              <a:gd name="connsiteY3631" fmla="*/ 642247 h 1056130"/>
              <a:gd name="connsiteX3632" fmla="*/ 250111 w 1056130"/>
              <a:gd name="connsiteY3632" fmla="*/ 642247 h 1056130"/>
              <a:gd name="connsiteX3633" fmla="*/ 250111 w 1056130"/>
              <a:gd name="connsiteY3633" fmla="*/ 641671 h 1056130"/>
              <a:gd name="connsiteX3634" fmla="*/ 257312 w 1056130"/>
              <a:gd name="connsiteY3634" fmla="*/ 638839 h 1056130"/>
              <a:gd name="connsiteX3635" fmla="*/ 259856 w 1056130"/>
              <a:gd name="connsiteY3635" fmla="*/ 638383 h 1056130"/>
              <a:gd name="connsiteX3636" fmla="*/ 306710 w 1056130"/>
              <a:gd name="connsiteY3636" fmla="*/ 638383 h 1056130"/>
              <a:gd name="connsiteX3637" fmla="*/ 307982 w 1056130"/>
              <a:gd name="connsiteY3637" fmla="*/ 638647 h 1056130"/>
              <a:gd name="connsiteX3638" fmla="*/ 297733 w 1056130"/>
              <a:gd name="connsiteY3638" fmla="*/ 642175 h 1056130"/>
              <a:gd name="connsiteX3639" fmla="*/ 244974 w 1056130"/>
              <a:gd name="connsiteY3639" fmla="*/ 641887 h 1056130"/>
              <a:gd name="connsiteX3640" fmla="*/ 242886 w 1056130"/>
              <a:gd name="connsiteY3640" fmla="*/ 642175 h 1056130"/>
              <a:gd name="connsiteX3641" fmla="*/ 194664 w 1056130"/>
              <a:gd name="connsiteY3641" fmla="*/ 642175 h 1056130"/>
              <a:gd name="connsiteX3642" fmla="*/ 193560 w 1056130"/>
              <a:gd name="connsiteY3642" fmla="*/ 642031 h 1056130"/>
              <a:gd name="connsiteX3643" fmla="*/ 198360 w 1056130"/>
              <a:gd name="connsiteY3643" fmla="*/ 640207 h 1056130"/>
              <a:gd name="connsiteX3644" fmla="*/ 209906 w 1056130"/>
              <a:gd name="connsiteY3644" fmla="*/ 638287 h 1056130"/>
              <a:gd name="connsiteX3645" fmla="*/ 249655 w 1056130"/>
              <a:gd name="connsiteY3645" fmla="*/ 638287 h 1056130"/>
              <a:gd name="connsiteX3646" fmla="*/ 252487 w 1056130"/>
              <a:gd name="connsiteY3646" fmla="*/ 638287 h 1056130"/>
              <a:gd name="connsiteX3647" fmla="*/ 252487 w 1056130"/>
              <a:gd name="connsiteY3647" fmla="*/ 638839 h 1056130"/>
              <a:gd name="connsiteX3648" fmla="*/ 244926 w 1056130"/>
              <a:gd name="connsiteY3648" fmla="*/ 641815 h 1056130"/>
              <a:gd name="connsiteX3649" fmla="*/ 250927 w 1056130"/>
              <a:gd name="connsiteY3649" fmla="*/ 643687 h 1056130"/>
              <a:gd name="connsiteX3650" fmla="*/ 294348 w 1056130"/>
              <a:gd name="connsiteY3650" fmla="*/ 643687 h 1056130"/>
              <a:gd name="connsiteX3651" fmla="*/ 296749 w 1056130"/>
              <a:gd name="connsiteY3651" fmla="*/ 643687 h 1056130"/>
              <a:gd name="connsiteX3652" fmla="*/ 284315 w 1056130"/>
              <a:gd name="connsiteY3652" fmla="*/ 648488 h 1056130"/>
              <a:gd name="connsiteX3653" fmla="*/ 236957 w 1056130"/>
              <a:gd name="connsiteY3653" fmla="*/ 648488 h 1056130"/>
              <a:gd name="connsiteX3654" fmla="*/ 234173 w 1056130"/>
              <a:gd name="connsiteY3654" fmla="*/ 648488 h 1056130"/>
              <a:gd name="connsiteX3655" fmla="*/ 234005 w 1056130"/>
              <a:gd name="connsiteY3655" fmla="*/ 647984 h 1056130"/>
              <a:gd name="connsiteX3656" fmla="*/ 238805 w 1056130"/>
              <a:gd name="connsiteY3656" fmla="*/ 646088 h 1056130"/>
              <a:gd name="connsiteX3657" fmla="*/ 250879 w 1056130"/>
              <a:gd name="connsiteY3657" fmla="*/ 643615 h 1056130"/>
              <a:gd name="connsiteX3658" fmla="*/ 348715 w 1056130"/>
              <a:gd name="connsiteY3658" fmla="*/ 650360 h 1056130"/>
              <a:gd name="connsiteX3659" fmla="*/ 350491 w 1056130"/>
              <a:gd name="connsiteY3659" fmla="*/ 650072 h 1056130"/>
              <a:gd name="connsiteX3660" fmla="*/ 405554 w 1056130"/>
              <a:gd name="connsiteY3660" fmla="*/ 650072 h 1056130"/>
              <a:gd name="connsiteX3661" fmla="*/ 406730 w 1056130"/>
              <a:gd name="connsiteY3661" fmla="*/ 650288 h 1056130"/>
              <a:gd name="connsiteX3662" fmla="*/ 401762 w 1056130"/>
              <a:gd name="connsiteY3662" fmla="*/ 655089 h 1056130"/>
              <a:gd name="connsiteX3663" fmla="*/ 399217 w 1056130"/>
              <a:gd name="connsiteY3663" fmla="*/ 655425 h 1056130"/>
              <a:gd name="connsiteX3664" fmla="*/ 344394 w 1056130"/>
              <a:gd name="connsiteY3664" fmla="*/ 655425 h 1056130"/>
              <a:gd name="connsiteX3665" fmla="*/ 341658 w 1056130"/>
              <a:gd name="connsiteY3665" fmla="*/ 655089 h 1056130"/>
              <a:gd name="connsiteX3666" fmla="*/ 348667 w 1056130"/>
              <a:gd name="connsiteY3666" fmla="*/ 650288 h 1056130"/>
              <a:gd name="connsiteX3667" fmla="*/ 409323 w 1056130"/>
              <a:gd name="connsiteY3667" fmla="*/ 650360 h 1056130"/>
              <a:gd name="connsiteX3668" fmla="*/ 410571 w 1056130"/>
              <a:gd name="connsiteY3668" fmla="*/ 650144 h 1056130"/>
              <a:gd name="connsiteX3669" fmla="*/ 467698 w 1056130"/>
              <a:gd name="connsiteY3669" fmla="*/ 650144 h 1056130"/>
              <a:gd name="connsiteX3670" fmla="*/ 465465 w 1056130"/>
              <a:gd name="connsiteY3670" fmla="*/ 654753 h 1056130"/>
              <a:gd name="connsiteX3671" fmla="*/ 463977 w 1056130"/>
              <a:gd name="connsiteY3671" fmla="*/ 655593 h 1056130"/>
              <a:gd name="connsiteX3672" fmla="*/ 404282 w 1056130"/>
              <a:gd name="connsiteY3672" fmla="*/ 655593 h 1056130"/>
              <a:gd name="connsiteX3673" fmla="*/ 409274 w 1056130"/>
              <a:gd name="connsiteY3673" fmla="*/ 650216 h 1056130"/>
              <a:gd name="connsiteX3674" fmla="*/ 466402 w 1056130"/>
              <a:gd name="connsiteY3674" fmla="*/ 648560 h 1056130"/>
              <a:gd name="connsiteX3675" fmla="*/ 410931 w 1056130"/>
              <a:gd name="connsiteY3675" fmla="*/ 648560 h 1056130"/>
              <a:gd name="connsiteX3676" fmla="*/ 415011 w 1056130"/>
              <a:gd name="connsiteY3676" fmla="*/ 644408 h 1056130"/>
              <a:gd name="connsiteX3677" fmla="*/ 417412 w 1056130"/>
              <a:gd name="connsiteY3677" fmla="*/ 643831 h 1056130"/>
              <a:gd name="connsiteX3678" fmla="*/ 470410 w 1056130"/>
              <a:gd name="connsiteY3678" fmla="*/ 643831 h 1056130"/>
              <a:gd name="connsiteX3679" fmla="*/ 468802 w 1056130"/>
              <a:gd name="connsiteY3679" fmla="*/ 647792 h 1056130"/>
              <a:gd name="connsiteX3680" fmla="*/ 467602 w 1056130"/>
              <a:gd name="connsiteY3680" fmla="*/ 648584 h 1056130"/>
              <a:gd name="connsiteX3681" fmla="*/ 468466 w 1056130"/>
              <a:gd name="connsiteY3681" fmla="*/ 642247 h 1056130"/>
              <a:gd name="connsiteX3682" fmla="*/ 417316 w 1056130"/>
              <a:gd name="connsiteY3682" fmla="*/ 642247 h 1056130"/>
              <a:gd name="connsiteX3683" fmla="*/ 420388 w 1056130"/>
              <a:gd name="connsiteY3683" fmla="*/ 639031 h 1056130"/>
              <a:gd name="connsiteX3684" fmla="*/ 422572 w 1056130"/>
              <a:gd name="connsiteY3684" fmla="*/ 638383 h 1056130"/>
              <a:gd name="connsiteX3685" fmla="*/ 470410 w 1056130"/>
              <a:gd name="connsiteY3685" fmla="*/ 638383 h 1056130"/>
              <a:gd name="connsiteX3686" fmla="*/ 473218 w 1056130"/>
              <a:gd name="connsiteY3686" fmla="*/ 638575 h 1056130"/>
              <a:gd name="connsiteX3687" fmla="*/ 468418 w 1056130"/>
              <a:gd name="connsiteY3687" fmla="*/ 642103 h 1056130"/>
              <a:gd name="connsiteX3688" fmla="*/ 417123 w 1056130"/>
              <a:gd name="connsiteY3688" fmla="*/ 636751 h 1056130"/>
              <a:gd name="connsiteX3689" fmla="*/ 372694 w 1056130"/>
              <a:gd name="connsiteY3689" fmla="*/ 636751 h 1056130"/>
              <a:gd name="connsiteX3690" fmla="*/ 369526 w 1056130"/>
              <a:gd name="connsiteY3690" fmla="*/ 636751 h 1056130"/>
              <a:gd name="connsiteX3691" fmla="*/ 377159 w 1056130"/>
              <a:gd name="connsiteY3691" fmla="*/ 633078 h 1056130"/>
              <a:gd name="connsiteX3692" fmla="*/ 420556 w 1056130"/>
              <a:gd name="connsiteY3692" fmla="*/ 633078 h 1056130"/>
              <a:gd name="connsiteX3693" fmla="*/ 423604 w 1056130"/>
              <a:gd name="connsiteY3693" fmla="*/ 633078 h 1056130"/>
              <a:gd name="connsiteX3694" fmla="*/ 417123 w 1056130"/>
              <a:gd name="connsiteY3694" fmla="*/ 636751 h 1056130"/>
              <a:gd name="connsiteX3695" fmla="*/ 363237 w 1056130"/>
              <a:gd name="connsiteY3695" fmla="*/ 636751 h 1056130"/>
              <a:gd name="connsiteX3696" fmla="*/ 319767 w 1056130"/>
              <a:gd name="connsiteY3696" fmla="*/ 636751 h 1056130"/>
              <a:gd name="connsiteX3697" fmla="*/ 316815 w 1056130"/>
              <a:gd name="connsiteY3697" fmla="*/ 636751 h 1056130"/>
              <a:gd name="connsiteX3698" fmla="*/ 324160 w 1056130"/>
              <a:gd name="connsiteY3698" fmla="*/ 633150 h 1056130"/>
              <a:gd name="connsiteX3699" fmla="*/ 369982 w 1056130"/>
              <a:gd name="connsiteY3699" fmla="*/ 633150 h 1056130"/>
              <a:gd name="connsiteX3700" fmla="*/ 371062 w 1056130"/>
              <a:gd name="connsiteY3700" fmla="*/ 633366 h 1056130"/>
              <a:gd name="connsiteX3701" fmla="*/ 363189 w 1056130"/>
              <a:gd name="connsiteY3701" fmla="*/ 636727 h 1056130"/>
              <a:gd name="connsiteX3702" fmla="*/ 308510 w 1056130"/>
              <a:gd name="connsiteY3702" fmla="*/ 636751 h 1056130"/>
              <a:gd name="connsiteX3703" fmla="*/ 263481 w 1056130"/>
              <a:gd name="connsiteY3703" fmla="*/ 636751 h 1056130"/>
              <a:gd name="connsiteX3704" fmla="*/ 272266 w 1056130"/>
              <a:gd name="connsiteY3704" fmla="*/ 633150 h 1056130"/>
              <a:gd name="connsiteX3705" fmla="*/ 318015 w 1056130"/>
              <a:gd name="connsiteY3705" fmla="*/ 633150 h 1056130"/>
              <a:gd name="connsiteX3706" fmla="*/ 308462 w 1056130"/>
              <a:gd name="connsiteY3706" fmla="*/ 636727 h 1056130"/>
              <a:gd name="connsiteX3707" fmla="*/ 253831 w 1056130"/>
              <a:gd name="connsiteY3707" fmla="*/ 636751 h 1056130"/>
              <a:gd name="connsiteX3708" fmla="*/ 212762 w 1056130"/>
              <a:gd name="connsiteY3708" fmla="*/ 636751 h 1056130"/>
              <a:gd name="connsiteX3709" fmla="*/ 210362 w 1056130"/>
              <a:gd name="connsiteY3709" fmla="*/ 636751 h 1056130"/>
              <a:gd name="connsiteX3710" fmla="*/ 222531 w 1056130"/>
              <a:gd name="connsiteY3710" fmla="*/ 633102 h 1056130"/>
              <a:gd name="connsiteX3711" fmla="*/ 263072 w 1056130"/>
              <a:gd name="connsiteY3711" fmla="*/ 633102 h 1056130"/>
              <a:gd name="connsiteX3712" fmla="*/ 265473 w 1056130"/>
              <a:gd name="connsiteY3712" fmla="*/ 633102 h 1056130"/>
              <a:gd name="connsiteX3713" fmla="*/ 253903 w 1056130"/>
              <a:gd name="connsiteY3713" fmla="*/ 636727 h 1056130"/>
              <a:gd name="connsiteX3714" fmla="*/ 208850 w 1056130"/>
              <a:gd name="connsiteY3714" fmla="*/ 634950 h 1056130"/>
              <a:gd name="connsiteX3715" fmla="*/ 198336 w 1056130"/>
              <a:gd name="connsiteY3715" fmla="*/ 636727 h 1056130"/>
              <a:gd name="connsiteX3716" fmla="*/ 159668 w 1056130"/>
              <a:gd name="connsiteY3716" fmla="*/ 636727 h 1056130"/>
              <a:gd name="connsiteX3717" fmla="*/ 157075 w 1056130"/>
              <a:gd name="connsiteY3717" fmla="*/ 636727 h 1056130"/>
              <a:gd name="connsiteX3718" fmla="*/ 173397 w 1056130"/>
              <a:gd name="connsiteY3718" fmla="*/ 633030 h 1056130"/>
              <a:gd name="connsiteX3719" fmla="*/ 209978 w 1056130"/>
              <a:gd name="connsiteY3719" fmla="*/ 633030 h 1056130"/>
              <a:gd name="connsiteX3720" fmla="*/ 213266 w 1056130"/>
              <a:gd name="connsiteY3720" fmla="*/ 633030 h 1056130"/>
              <a:gd name="connsiteX3721" fmla="*/ 208802 w 1056130"/>
              <a:gd name="connsiteY3721" fmla="*/ 634926 h 1056130"/>
              <a:gd name="connsiteX3722" fmla="*/ 196296 w 1056130"/>
              <a:gd name="connsiteY3722" fmla="*/ 638239 h 1056130"/>
              <a:gd name="connsiteX3723" fmla="*/ 197616 w 1056130"/>
              <a:gd name="connsiteY3723" fmla="*/ 638239 h 1056130"/>
              <a:gd name="connsiteX3724" fmla="*/ 194808 w 1056130"/>
              <a:gd name="connsiteY3724" fmla="*/ 639535 h 1056130"/>
              <a:gd name="connsiteX3725" fmla="*/ 179686 w 1056130"/>
              <a:gd name="connsiteY3725" fmla="*/ 642079 h 1056130"/>
              <a:gd name="connsiteX3726" fmla="*/ 140945 w 1056130"/>
              <a:gd name="connsiteY3726" fmla="*/ 642079 h 1056130"/>
              <a:gd name="connsiteX3727" fmla="*/ 137969 w 1056130"/>
              <a:gd name="connsiteY3727" fmla="*/ 642079 h 1056130"/>
              <a:gd name="connsiteX3728" fmla="*/ 137969 w 1056130"/>
              <a:gd name="connsiteY3728" fmla="*/ 641575 h 1056130"/>
              <a:gd name="connsiteX3729" fmla="*/ 149034 w 1056130"/>
              <a:gd name="connsiteY3729" fmla="*/ 638407 h 1056130"/>
              <a:gd name="connsiteX3730" fmla="*/ 151123 w 1056130"/>
              <a:gd name="connsiteY3730" fmla="*/ 638215 h 1056130"/>
              <a:gd name="connsiteX3731" fmla="*/ 189095 w 1056130"/>
              <a:gd name="connsiteY3731" fmla="*/ 643687 h 1056130"/>
              <a:gd name="connsiteX3732" fmla="*/ 238301 w 1056130"/>
              <a:gd name="connsiteY3732" fmla="*/ 643687 h 1056130"/>
              <a:gd name="connsiteX3733" fmla="*/ 238781 w 1056130"/>
              <a:gd name="connsiteY3733" fmla="*/ 643687 h 1056130"/>
              <a:gd name="connsiteX3734" fmla="*/ 237461 w 1056130"/>
              <a:gd name="connsiteY3734" fmla="*/ 644672 h 1056130"/>
              <a:gd name="connsiteX3735" fmla="*/ 218979 w 1056130"/>
              <a:gd name="connsiteY3735" fmla="*/ 648416 h 1056130"/>
              <a:gd name="connsiteX3736" fmla="*/ 177958 w 1056130"/>
              <a:gd name="connsiteY3736" fmla="*/ 648416 h 1056130"/>
              <a:gd name="connsiteX3737" fmla="*/ 174598 w 1056130"/>
              <a:gd name="connsiteY3737" fmla="*/ 648056 h 1056130"/>
              <a:gd name="connsiteX3738" fmla="*/ 187055 w 1056130"/>
              <a:gd name="connsiteY3738" fmla="*/ 643879 h 1056130"/>
              <a:gd name="connsiteX3739" fmla="*/ 188879 w 1056130"/>
              <a:gd name="connsiteY3739" fmla="*/ 643687 h 1056130"/>
              <a:gd name="connsiteX3740" fmla="*/ 181534 w 1056130"/>
              <a:gd name="connsiteY3740" fmla="*/ 650000 h 1056130"/>
              <a:gd name="connsiteX3741" fmla="*/ 223300 w 1056130"/>
              <a:gd name="connsiteY3741" fmla="*/ 650000 h 1056130"/>
              <a:gd name="connsiteX3742" fmla="*/ 220587 w 1056130"/>
              <a:gd name="connsiteY3742" fmla="*/ 651536 h 1056130"/>
              <a:gd name="connsiteX3743" fmla="*/ 200305 w 1056130"/>
              <a:gd name="connsiteY3743" fmla="*/ 655545 h 1056130"/>
              <a:gd name="connsiteX3744" fmla="*/ 157099 w 1056130"/>
              <a:gd name="connsiteY3744" fmla="*/ 655545 h 1056130"/>
              <a:gd name="connsiteX3745" fmla="*/ 154363 w 1056130"/>
              <a:gd name="connsiteY3745" fmla="*/ 655545 h 1056130"/>
              <a:gd name="connsiteX3746" fmla="*/ 156763 w 1056130"/>
              <a:gd name="connsiteY3746" fmla="*/ 654105 h 1056130"/>
              <a:gd name="connsiteX3747" fmla="*/ 168765 w 1056130"/>
              <a:gd name="connsiteY3747" fmla="*/ 650288 h 1056130"/>
              <a:gd name="connsiteX3748" fmla="*/ 181318 w 1056130"/>
              <a:gd name="connsiteY3748" fmla="*/ 650000 h 1056130"/>
              <a:gd name="connsiteX3749" fmla="*/ 228580 w 1056130"/>
              <a:gd name="connsiteY3749" fmla="*/ 650192 h 1056130"/>
              <a:gd name="connsiteX3750" fmla="*/ 230380 w 1056130"/>
              <a:gd name="connsiteY3750" fmla="*/ 650000 h 1056130"/>
              <a:gd name="connsiteX3751" fmla="*/ 283835 w 1056130"/>
              <a:gd name="connsiteY3751" fmla="*/ 650000 h 1056130"/>
              <a:gd name="connsiteX3752" fmla="*/ 284363 w 1056130"/>
              <a:gd name="connsiteY3752" fmla="*/ 650000 h 1056130"/>
              <a:gd name="connsiteX3753" fmla="*/ 283115 w 1056130"/>
              <a:gd name="connsiteY3753" fmla="*/ 651128 h 1056130"/>
              <a:gd name="connsiteX3754" fmla="*/ 265953 w 1056130"/>
              <a:gd name="connsiteY3754" fmla="*/ 655497 h 1056130"/>
              <a:gd name="connsiteX3755" fmla="*/ 219603 w 1056130"/>
              <a:gd name="connsiteY3755" fmla="*/ 655377 h 1056130"/>
              <a:gd name="connsiteX3756" fmla="*/ 216843 w 1056130"/>
              <a:gd name="connsiteY3756" fmla="*/ 655377 h 1056130"/>
              <a:gd name="connsiteX3757" fmla="*/ 216699 w 1056130"/>
              <a:gd name="connsiteY3757" fmla="*/ 654801 h 1056130"/>
              <a:gd name="connsiteX3758" fmla="*/ 228364 w 1056130"/>
              <a:gd name="connsiteY3758" fmla="*/ 650192 h 1056130"/>
              <a:gd name="connsiteX3759" fmla="*/ 217563 w 1056130"/>
              <a:gd name="connsiteY3759" fmla="*/ 657081 h 1056130"/>
              <a:gd name="connsiteX3760" fmla="*/ 267033 w 1056130"/>
              <a:gd name="connsiteY3760" fmla="*/ 657081 h 1056130"/>
              <a:gd name="connsiteX3761" fmla="*/ 270033 w 1056130"/>
              <a:gd name="connsiteY3761" fmla="*/ 657345 h 1056130"/>
              <a:gd name="connsiteX3762" fmla="*/ 268185 w 1056130"/>
              <a:gd name="connsiteY3762" fmla="*/ 658593 h 1056130"/>
              <a:gd name="connsiteX3763" fmla="*/ 258968 w 1056130"/>
              <a:gd name="connsiteY3763" fmla="*/ 662986 h 1056130"/>
              <a:gd name="connsiteX3764" fmla="*/ 249007 w 1056130"/>
              <a:gd name="connsiteY3764" fmla="*/ 663226 h 1056130"/>
              <a:gd name="connsiteX3765" fmla="*/ 197304 w 1056130"/>
              <a:gd name="connsiteY3765" fmla="*/ 663226 h 1056130"/>
              <a:gd name="connsiteX3766" fmla="*/ 197304 w 1056130"/>
              <a:gd name="connsiteY3766" fmla="*/ 662722 h 1056130"/>
              <a:gd name="connsiteX3767" fmla="*/ 205417 w 1056130"/>
              <a:gd name="connsiteY3767" fmla="*/ 659409 h 1056130"/>
              <a:gd name="connsiteX3768" fmla="*/ 217563 w 1056130"/>
              <a:gd name="connsiteY3768" fmla="*/ 657081 h 1056130"/>
              <a:gd name="connsiteX3769" fmla="*/ 253903 w 1056130"/>
              <a:gd name="connsiteY3769" fmla="*/ 664762 h 1056130"/>
              <a:gd name="connsiteX3770" fmla="*/ 254791 w 1056130"/>
              <a:gd name="connsiteY3770" fmla="*/ 664762 h 1056130"/>
              <a:gd name="connsiteX3771" fmla="*/ 253159 w 1056130"/>
              <a:gd name="connsiteY3771" fmla="*/ 666010 h 1056130"/>
              <a:gd name="connsiteX3772" fmla="*/ 252679 w 1056130"/>
              <a:gd name="connsiteY3772" fmla="*/ 666226 h 1056130"/>
              <a:gd name="connsiteX3773" fmla="*/ 241326 w 1056130"/>
              <a:gd name="connsiteY3773" fmla="*/ 671651 h 1056130"/>
              <a:gd name="connsiteX3774" fmla="*/ 228748 w 1056130"/>
              <a:gd name="connsiteY3774" fmla="*/ 671939 h 1056130"/>
              <a:gd name="connsiteX3775" fmla="*/ 174982 w 1056130"/>
              <a:gd name="connsiteY3775" fmla="*/ 671939 h 1056130"/>
              <a:gd name="connsiteX3776" fmla="*/ 177142 w 1056130"/>
              <a:gd name="connsiteY3776" fmla="*/ 670595 h 1056130"/>
              <a:gd name="connsiteX3777" fmla="*/ 190319 w 1056130"/>
              <a:gd name="connsiteY3777" fmla="*/ 665290 h 1056130"/>
              <a:gd name="connsiteX3778" fmla="*/ 193368 w 1056130"/>
              <a:gd name="connsiteY3778" fmla="*/ 664642 h 1056130"/>
              <a:gd name="connsiteX3779" fmla="*/ 243102 w 1056130"/>
              <a:gd name="connsiteY3779" fmla="*/ 673619 h 1056130"/>
              <a:gd name="connsiteX3780" fmla="*/ 309446 w 1056130"/>
              <a:gd name="connsiteY3780" fmla="*/ 673619 h 1056130"/>
              <a:gd name="connsiteX3781" fmla="*/ 309734 w 1056130"/>
              <a:gd name="connsiteY3781" fmla="*/ 673619 h 1056130"/>
              <a:gd name="connsiteX3782" fmla="*/ 308726 w 1056130"/>
              <a:gd name="connsiteY3782" fmla="*/ 674867 h 1056130"/>
              <a:gd name="connsiteX3783" fmla="*/ 299317 w 1056130"/>
              <a:gd name="connsiteY3783" fmla="*/ 681180 h 1056130"/>
              <a:gd name="connsiteX3784" fmla="*/ 296677 w 1056130"/>
              <a:gd name="connsiteY3784" fmla="*/ 682092 h 1056130"/>
              <a:gd name="connsiteX3785" fmla="*/ 226612 w 1056130"/>
              <a:gd name="connsiteY3785" fmla="*/ 682092 h 1056130"/>
              <a:gd name="connsiteX3786" fmla="*/ 225244 w 1056130"/>
              <a:gd name="connsiteY3786" fmla="*/ 681828 h 1056130"/>
              <a:gd name="connsiteX3787" fmla="*/ 240822 w 1056130"/>
              <a:gd name="connsiteY3787" fmla="*/ 674051 h 1056130"/>
              <a:gd name="connsiteX3788" fmla="*/ 243078 w 1056130"/>
              <a:gd name="connsiteY3788" fmla="*/ 673619 h 1056130"/>
              <a:gd name="connsiteX3789" fmla="*/ 300709 w 1056130"/>
              <a:gd name="connsiteY3789" fmla="*/ 683724 h 1056130"/>
              <a:gd name="connsiteX3790" fmla="*/ 373198 w 1056130"/>
              <a:gd name="connsiteY3790" fmla="*/ 683724 h 1056130"/>
              <a:gd name="connsiteX3791" fmla="*/ 368733 w 1056130"/>
              <a:gd name="connsiteY3791" fmla="*/ 688189 h 1056130"/>
              <a:gd name="connsiteX3792" fmla="*/ 362997 w 1056130"/>
              <a:gd name="connsiteY3792" fmla="*/ 693470 h 1056130"/>
              <a:gd name="connsiteX3793" fmla="*/ 355460 w 1056130"/>
              <a:gd name="connsiteY3793" fmla="*/ 693734 h 1056130"/>
              <a:gd name="connsiteX3794" fmla="*/ 284507 w 1056130"/>
              <a:gd name="connsiteY3794" fmla="*/ 693734 h 1056130"/>
              <a:gd name="connsiteX3795" fmla="*/ 284507 w 1056130"/>
              <a:gd name="connsiteY3795" fmla="*/ 693158 h 1056130"/>
              <a:gd name="connsiteX3796" fmla="*/ 297589 w 1056130"/>
              <a:gd name="connsiteY3796" fmla="*/ 684372 h 1056130"/>
              <a:gd name="connsiteX3797" fmla="*/ 300781 w 1056130"/>
              <a:gd name="connsiteY3797" fmla="*/ 683724 h 1056130"/>
              <a:gd name="connsiteX3798" fmla="*/ 293964 w 1056130"/>
              <a:gd name="connsiteY3798" fmla="*/ 683724 h 1056130"/>
              <a:gd name="connsiteX3799" fmla="*/ 295020 w 1056130"/>
              <a:gd name="connsiteY3799" fmla="*/ 684036 h 1056130"/>
              <a:gd name="connsiteX3800" fmla="*/ 285779 w 1056130"/>
              <a:gd name="connsiteY3800" fmla="*/ 690277 h 1056130"/>
              <a:gd name="connsiteX3801" fmla="*/ 274162 w 1056130"/>
              <a:gd name="connsiteY3801" fmla="*/ 693830 h 1056130"/>
              <a:gd name="connsiteX3802" fmla="*/ 205465 w 1056130"/>
              <a:gd name="connsiteY3802" fmla="*/ 693830 h 1056130"/>
              <a:gd name="connsiteX3803" fmla="*/ 202465 w 1056130"/>
              <a:gd name="connsiteY3803" fmla="*/ 693614 h 1056130"/>
              <a:gd name="connsiteX3804" fmla="*/ 204169 w 1056130"/>
              <a:gd name="connsiteY3804" fmla="*/ 692509 h 1056130"/>
              <a:gd name="connsiteX3805" fmla="*/ 219915 w 1056130"/>
              <a:gd name="connsiteY3805" fmla="*/ 684612 h 1056130"/>
              <a:gd name="connsiteX3806" fmla="*/ 222892 w 1056130"/>
              <a:gd name="connsiteY3806" fmla="*/ 683796 h 1056130"/>
              <a:gd name="connsiteX3807" fmla="*/ 353972 w 1056130"/>
              <a:gd name="connsiteY3807" fmla="*/ 705327 h 1056130"/>
              <a:gd name="connsiteX3808" fmla="*/ 362301 w 1056130"/>
              <a:gd name="connsiteY3808" fmla="*/ 696926 h 1056130"/>
              <a:gd name="connsiteX3809" fmla="*/ 366429 w 1056130"/>
              <a:gd name="connsiteY3809" fmla="*/ 695246 h 1056130"/>
              <a:gd name="connsiteX3810" fmla="*/ 444487 w 1056130"/>
              <a:gd name="connsiteY3810" fmla="*/ 695246 h 1056130"/>
              <a:gd name="connsiteX3811" fmla="*/ 444007 w 1056130"/>
              <a:gd name="connsiteY3811" fmla="*/ 697310 h 1056130"/>
              <a:gd name="connsiteX3812" fmla="*/ 440070 w 1056130"/>
              <a:gd name="connsiteY3812" fmla="*/ 705327 h 1056130"/>
              <a:gd name="connsiteX3813" fmla="*/ 436830 w 1056130"/>
              <a:gd name="connsiteY3813" fmla="*/ 707175 h 1056130"/>
              <a:gd name="connsiteX3814" fmla="*/ 352820 w 1056130"/>
              <a:gd name="connsiteY3814" fmla="*/ 707175 h 1056130"/>
              <a:gd name="connsiteX3815" fmla="*/ 353948 w 1056130"/>
              <a:gd name="connsiteY3815" fmla="*/ 705375 h 1056130"/>
              <a:gd name="connsiteX3816" fmla="*/ 443695 w 1056130"/>
              <a:gd name="connsiteY3816" fmla="*/ 693686 h 1056130"/>
              <a:gd name="connsiteX3817" fmla="*/ 366333 w 1056130"/>
              <a:gd name="connsiteY3817" fmla="*/ 693686 h 1056130"/>
              <a:gd name="connsiteX3818" fmla="*/ 367125 w 1056130"/>
              <a:gd name="connsiteY3818" fmla="*/ 692173 h 1056130"/>
              <a:gd name="connsiteX3819" fmla="*/ 374158 w 1056130"/>
              <a:gd name="connsiteY3819" fmla="*/ 684973 h 1056130"/>
              <a:gd name="connsiteX3820" fmla="*/ 377591 w 1056130"/>
              <a:gd name="connsiteY3820" fmla="*/ 683556 h 1056130"/>
              <a:gd name="connsiteX3821" fmla="*/ 417075 w 1056130"/>
              <a:gd name="connsiteY3821" fmla="*/ 683556 h 1056130"/>
              <a:gd name="connsiteX3822" fmla="*/ 450680 w 1056130"/>
              <a:gd name="connsiteY3822" fmla="*/ 683556 h 1056130"/>
              <a:gd name="connsiteX3823" fmla="*/ 446239 w 1056130"/>
              <a:gd name="connsiteY3823" fmla="*/ 692798 h 1056130"/>
              <a:gd name="connsiteX3824" fmla="*/ 445015 w 1056130"/>
              <a:gd name="connsiteY3824" fmla="*/ 693566 h 1056130"/>
              <a:gd name="connsiteX3825" fmla="*/ 372862 w 1056130"/>
              <a:gd name="connsiteY3825" fmla="*/ 682068 h 1056130"/>
              <a:gd name="connsiteX3826" fmla="*/ 301909 w 1056130"/>
              <a:gd name="connsiteY3826" fmla="*/ 682068 h 1056130"/>
              <a:gd name="connsiteX3827" fmla="*/ 301909 w 1056130"/>
              <a:gd name="connsiteY3827" fmla="*/ 681564 h 1056130"/>
              <a:gd name="connsiteX3828" fmla="*/ 309638 w 1056130"/>
              <a:gd name="connsiteY3828" fmla="*/ 676307 h 1056130"/>
              <a:gd name="connsiteX3829" fmla="*/ 318855 w 1056130"/>
              <a:gd name="connsiteY3829" fmla="*/ 673475 h 1056130"/>
              <a:gd name="connsiteX3830" fmla="*/ 379967 w 1056130"/>
              <a:gd name="connsiteY3830" fmla="*/ 673475 h 1056130"/>
              <a:gd name="connsiteX3831" fmla="*/ 383471 w 1056130"/>
              <a:gd name="connsiteY3831" fmla="*/ 673475 h 1056130"/>
              <a:gd name="connsiteX3832" fmla="*/ 375286 w 1056130"/>
              <a:gd name="connsiteY3832" fmla="*/ 681636 h 1056130"/>
              <a:gd name="connsiteX3833" fmla="*/ 372838 w 1056130"/>
              <a:gd name="connsiteY3833" fmla="*/ 682116 h 1056130"/>
              <a:gd name="connsiteX3834" fmla="*/ 382847 w 1056130"/>
              <a:gd name="connsiteY3834" fmla="*/ 671987 h 1056130"/>
              <a:gd name="connsiteX3835" fmla="*/ 317079 w 1056130"/>
              <a:gd name="connsiteY3835" fmla="*/ 671987 h 1056130"/>
              <a:gd name="connsiteX3836" fmla="*/ 318087 w 1056130"/>
              <a:gd name="connsiteY3836" fmla="*/ 670667 h 1056130"/>
              <a:gd name="connsiteX3837" fmla="*/ 325720 w 1056130"/>
              <a:gd name="connsiteY3837" fmla="*/ 665554 h 1056130"/>
              <a:gd name="connsiteX3838" fmla="*/ 328409 w 1056130"/>
              <a:gd name="connsiteY3838" fmla="*/ 664690 h 1056130"/>
              <a:gd name="connsiteX3839" fmla="*/ 390816 w 1056130"/>
              <a:gd name="connsiteY3839" fmla="*/ 664690 h 1056130"/>
              <a:gd name="connsiteX3840" fmla="*/ 391752 w 1056130"/>
              <a:gd name="connsiteY3840" fmla="*/ 665338 h 1056130"/>
              <a:gd name="connsiteX3841" fmla="*/ 385800 w 1056130"/>
              <a:gd name="connsiteY3841" fmla="*/ 671147 h 1056130"/>
              <a:gd name="connsiteX3842" fmla="*/ 383687 w 1056130"/>
              <a:gd name="connsiteY3842" fmla="*/ 671963 h 1056130"/>
              <a:gd name="connsiteX3843" fmla="*/ 362613 w 1056130"/>
              <a:gd name="connsiteY3843" fmla="*/ 663130 h 1056130"/>
              <a:gd name="connsiteX3844" fmla="*/ 329897 w 1056130"/>
              <a:gd name="connsiteY3844" fmla="*/ 663130 h 1056130"/>
              <a:gd name="connsiteX3845" fmla="*/ 331985 w 1056130"/>
              <a:gd name="connsiteY3845" fmla="*/ 661330 h 1056130"/>
              <a:gd name="connsiteX3846" fmla="*/ 346243 w 1056130"/>
              <a:gd name="connsiteY3846" fmla="*/ 656865 h 1056130"/>
              <a:gd name="connsiteX3847" fmla="*/ 396289 w 1056130"/>
              <a:gd name="connsiteY3847" fmla="*/ 656985 h 1056130"/>
              <a:gd name="connsiteX3848" fmla="*/ 399145 w 1056130"/>
              <a:gd name="connsiteY3848" fmla="*/ 656985 h 1056130"/>
              <a:gd name="connsiteX3849" fmla="*/ 399361 w 1056130"/>
              <a:gd name="connsiteY3849" fmla="*/ 657681 h 1056130"/>
              <a:gd name="connsiteX3850" fmla="*/ 394561 w 1056130"/>
              <a:gd name="connsiteY3850" fmla="*/ 662482 h 1056130"/>
              <a:gd name="connsiteX3851" fmla="*/ 391872 w 1056130"/>
              <a:gd name="connsiteY3851" fmla="*/ 663202 h 1056130"/>
              <a:gd name="connsiteX3852" fmla="*/ 402194 w 1056130"/>
              <a:gd name="connsiteY3852" fmla="*/ 657201 h 1056130"/>
              <a:gd name="connsiteX3853" fmla="*/ 403730 w 1056130"/>
              <a:gd name="connsiteY3853" fmla="*/ 656985 h 1056130"/>
              <a:gd name="connsiteX3854" fmla="*/ 462945 w 1056130"/>
              <a:gd name="connsiteY3854" fmla="*/ 656985 h 1056130"/>
              <a:gd name="connsiteX3855" fmla="*/ 463833 w 1056130"/>
              <a:gd name="connsiteY3855" fmla="*/ 657153 h 1056130"/>
              <a:gd name="connsiteX3856" fmla="*/ 463833 w 1056130"/>
              <a:gd name="connsiteY3856" fmla="*/ 657609 h 1056130"/>
              <a:gd name="connsiteX3857" fmla="*/ 460977 w 1056130"/>
              <a:gd name="connsiteY3857" fmla="*/ 662818 h 1056130"/>
              <a:gd name="connsiteX3858" fmla="*/ 455576 w 1056130"/>
              <a:gd name="connsiteY3858" fmla="*/ 663106 h 1056130"/>
              <a:gd name="connsiteX3859" fmla="*/ 396841 w 1056130"/>
              <a:gd name="connsiteY3859" fmla="*/ 663106 h 1056130"/>
              <a:gd name="connsiteX3860" fmla="*/ 402170 w 1056130"/>
              <a:gd name="connsiteY3860" fmla="*/ 657249 h 1056130"/>
              <a:gd name="connsiteX3861" fmla="*/ 524609 w 1056130"/>
              <a:gd name="connsiteY3861" fmla="*/ 655377 h 1056130"/>
              <a:gd name="connsiteX3862" fmla="*/ 470146 w 1056130"/>
              <a:gd name="connsiteY3862" fmla="*/ 655377 h 1056130"/>
              <a:gd name="connsiteX3863" fmla="*/ 467146 w 1056130"/>
              <a:gd name="connsiteY3863" fmla="*/ 655161 h 1056130"/>
              <a:gd name="connsiteX3864" fmla="*/ 467146 w 1056130"/>
              <a:gd name="connsiteY3864" fmla="*/ 654753 h 1056130"/>
              <a:gd name="connsiteX3865" fmla="*/ 474347 w 1056130"/>
              <a:gd name="connsiteY3865" fmla="*/ 649952 h 1056130"/>
              <a:gd name="connsiteX3866" fmla="*/ 524753 w 1056130"/>
              <a:gd name="connsiteY3866" fmla="*/ 649952 h 1056130"/>
              <a:gd name="connsiteX3867" fmla="*/ 526601 w 1056130"/>
              <a:gd name="connsiteY3867" fmla="*/ 649952 h 1056130"/>
              <a:gd name="connsiteX3868" fmla="*/ 528281 w 1056130"/>
              <a:gd name="connsiteY3868" fmla="*/ 651584 h 1056130"/>
              <a:gd name="connsiteX3869" fmla="*/ 524633 w 1056130"/>
              <a:gd name="connsiteY3869" fmla="*/ 655425 h 1056130"/>
              <a:gd name="connsiteX3870" fmla="*/ 527201 w 1056130"/>
              <a:gd name="connsiteY3870" fmla="*/ 648368 h 1056130"/>
              <a:gd name="connsiteX3871" fmla="*/ 472690 w 1056130"/>
              <a:gd name="connsiteY3871" fmla="*/ 648368 h 1056130"/>
              <a:gd name="connsiteX3872" fmla="*/ 470722 w 1056130"/>
              <a:gd name="connsiteY3872" fmla="*/ 648368 h 1056130"/>
              <a:gd name="connsiteX3873" fmla="*/ 470722 w 1056130"/>
              <a:gd name="connsiteY3873" fmla="*/ 647960 h 1056130"/>
              <a:gd name="connsiteX3874" fmla="*/ 476843 w 1056130"/>
              <a:gd name="connsiteY3874" fmla="*/ 643711 h 1056130"/>
              <a:gd name="connsiteX3875" fmla="*/ 525041 w 1056130"/>
              <a:gd name="connsiteY3875" fmla="*/ 643711 h 1056130"/>
              <a:gd name="connsiteX3876" fmla="*/ 528401 w 1056130"/>
              <a:gd name="connsiteY3876" fmla="*/ 647360 h 1056130"/>
              <a:gd name="connsiteX3877" fmla="*/ 527225 w 1056130"/>
              <a:gd name="connsiteY3877" fmla="*/ 648416 h 1056130"/>
              <a:gd name="connsiteX3878" fmla="*/ 528137 w 1056130"/>
              <a:gd name="connsiteY3878" fmla="*/ 641647 h 1056130"/>
              <a:gd name="connsiteX3879" fmla="*/ 527513 w 1056130"/>
              <a:gd name="connsiteY3879" fmla="*/ 641983 h 1056130"/>
              <a:gd name="connsiteX3880" fmla="*/ 525929 w 1056130"/>
              <a:gd name="connsiteY3880" fmla="*/ 641983 h 1056130"/>
              <a:gd name="connsiteX3881" fmla="*/ 475691 w 1056130"/>
              <a:gd name="connsiteY3881" fmla="*/ 641983 h 1056130"/>
              <a:gd name="connsiteX3882" fmla="*/ 473674 w 1056130"/>
              <a:gd name="connsiteY3882" fmla="*/ 641983 h 1056130"/>
              <a:gd name="connsiteX3883" fmla="*/ 478787 w 1056130"/>
              <a:gd name="connsiteY3883" fmla="*/ 638215 h 1056130"/>
              <a:gd name="connsiteX3884" fmla="*/ 526433 w 1056130"/>
              <a:gd name="connsiteY3884" fmla="*/ 638215 h 1056130"/>
              <a:gd name="connsiteX3885" fmla="*/ 528113 w 1056130"/>
              <a:gd name="connsiteY3885" fmla="*/ 638575 h 1056130"/>
              <a:gd name="connsiteX3886" fmla="*/ 528161 w 1056130"/>
              <a:gd name="connsiteY3886" fmla="*/ 641695 h 1056130"/>
              <a:gd name="connsiteX3887" fmla="*/ 528281 w 1056130"/>
              <a:gd name="connsiteY3887" fmla="*/ 635142 h 1056130"/>
              <a:gd name="connsiteX3888" fmla="*/ 526721 w 1056130"/>
              <a:gd name="connsiteY3888" fmla="*/ 636631 h 1056130"/>
              <a:gd name="connsiteX3889" fmla="*/ 476315 w 1056130"/>
              <a:gd name="connsiteY3889" fmla="*/ 636631 h 1056130"/>
              <a:gd name="connsiteX3890" fmla="*/ 476747 w 1056130"/>
              <a:gd name="connsiteY3890" fmla="*/ 635286 h 1056130"/>
              <a:gd name="connsiteX3891" fmla="*/ 480227 w 1056130"/>
              <a:gd name="connsiteY3891" fmla="*/ 632886 h 1056130"/>
              <a:gd name="connsiteX3892" fmla="*/ 525521 w 1056130"/>
              <a:gd name="connsiteY3892" fmla="*/ 632886 h 1056130"/>
              <a:gd name="connsiteX3893" fmla="*/ 526313 w 1056130"/>
              <a:gd name="connsiteY3893" fmla="*/ 632886 h 1056130"/>
              <a:gd name="connsiteX3894" fmla="*/ 528305 w 1056130"/>
              <a:gd name="connsiteY3894" fmla="*/ 635190 h 1056130"/>
              <a:gd name="connsiteX3895" fmla="*/ 475283 w 1056130"/>
              <a:gd name="connsiteY3895" fmla="*/ 631422 h 1056130"/>
              <a:gd name="connsiteX3896" fmla="*/ 429269 w 1056130"/>
              <a:gd name="connsiteY3896" fmla="*/ 631422 h 1056130"/>
              <a:gd name="connsiteX3897" fmla="*/ 428285 w 1056130"/>
              <a:gd name="connsiteY3897" fmla="*/ 631254 h 1056130"/>
              <a:gd name="connsiteX3898" fmla="*/ 433926 w 1056130"/>
              <a:gd name="connsiteY3898" fmla="*/ 628278 h 1056130"/>
              <a:gd name="connsiteX3899" fmla="*/ 475475 w 1056130"/>
              <a:gd name="connsiteY3899" fmla="*/ 628278 h 1056130"/>
              <a:gd name="connsiteX3900" fmla="*/ 478091 w 1056130"/>
              <a:gd name="connsiteY3900" fmla="*/ 628278 h 1056130"/>
              <a:gd name="connsiteX3901" fmla="*/ 475307 w 1056130"/>
              <a:gd name="connsiteY3901" fmla="*/ 631470 h 1056130"/>
              <a:gd name="connsiteX3902" fmla="*/ 475283 w 1056130"/>
              <a:gd name="connsiteY3902" fmla="*/ 633030 h 1056130"/>
              <a:gd name="connsiteX3903" fmla="*/ 475715 w 1056130"/>
              <a:gd name="connsiteY3903" fmla="*/ 633270 h 1056130"/>
              <a:gd name="connsiteX3904" fmla="*/ 475403 w 1056130"/>
              <a:gd name="connsiteY3904" fmla="*/ 634494 h 1056130"/>
              <a:gd name="connsiteX3905" fmla="*/ 472090 w 1056130"/>
              <a:gd name="connsiteY3905" fmla="*/ 636655 h 1056130"/>
              <a:gd name="connsiteX3906" fmla="*/ 443911 w 1056130"/>
              <a:gd name="connsiteY3906" fmla="*/ 636655 h 1056130"/>
              <a:gd name="connsiteX3907" fmla="*/ 422692 w 1056130"/>
              <a:gd name="connsiteY3907" fmla="*/ 636655 h 1056130"/>
              <a:gd name="connsiteX3908" fmla="*/ 425669 w 1056130"/>
              <a:gd name="connsiteY3908" fmla="*/ 633582 h 1056130"/>
              <a:gd name="connsiteX3909" fmla="*/ 427349 w 1056130"/>
              <a:gd name="connsiteY3909" fmla="*/ 633054 h 1056130"/>
              <a:gd name="connsiteX3910" fmla="*/ 422932 w 1056130"/>
              <a:gd name="connsiteY3910" fmla="*/ 631494 h 1056130"/>
              <a:gd name="connsiteX3911" fmla="*/ 380351 w 1056130"/>
              <a:gd name="connsiteY3911" fmla="*/ 631494 h 1056130"/>
              <a:gd name="connsiteX3912" fmla="*/ 377279 w 1056130"/>
              <a:gd name="connsiteY3912" fmla="*/ 631494 h 1056130"/>
              <a:gd name="connsiteX3913" fmla="*/ 384743 w 1056130"/>
              <a:gd name="connsiteY3913" fmla="*/ 628350 h 1056130"/>
              <a:gd name="connsiteX3914" fmla="*/ 425236 w 1056130"/>
              <a:gd name="connsiteY3914" fmla="*/ 628350 h 1056130"/>
              <a:gd name="connsiteX3915" fmla="*/ 428165 w 1056130"/>
              <a:gd name="connsiteY3915" fmla="*/ 628350 h 1056130"/>
              <a:gd name="connsiteX3916" fmla="*/ 422980 w 1056130"/>
              <a:gd name="connsiteY3916" fmla="*/ 631542 h 1056130"/>
              <a:gd name="connsiteX3917" fmla="*/ 336402 w 1056130"/>
              <a:gd name="connsiteY3917" fmla="*/ 628278 h 1056130"/>
              <a:gd name="connsiteX3918" fmla="*/ 377495 w 1056130"/>
              <a:gd name="connsiteY3918" fmla="*/ 628278 h 1056130"/>
              <a:gd name="connsiteX3919" fmla="*/ 372550 w 1056130"/>
              <a:gd name="connsiteY3919" fmla="*/ 631374 h 1056130"/>
              <a:gd name="connsiteX3920" fmla="*/ 329633 w 1056130"/>
              <a:gd name="connsiteY3920" fmla="*/ 631374 h 1056130"/>
              <a:gd name="connsiteX3921" fmla="*/ 326776 w 1056130"/>
              <a:gd name="connsiteY3921" fmla="*/ 631134 h 1056130"/>
              <a:gd name="connsiteX3922" fmla="*/ 336402 w 1056130"/>
              <a:gd name="connsiteY3922" fmla="*/ 628278 h 1056130"/>
              <a:gd name="connsiteX3923" fmla="*/ 320128 w 1056130"/>
              <a:gd name="connsiteY3923" fmla="*/ 631470 h 1056130"/>
              <a:gd name="connsiteX3924" fmla="*/ 278794 w 1056130"/>
              <a:gd name="connsiteY3924" fmla="*/ 631470 h 1056130"/>
              <a:gd name="connsiteX3925" fmla="*/ 276394 w 1056130"/>
              <a:gd name="connsiteY3925" fmla="*/ 631470 h 1056130"/>
              <a:gd name="connsiteX3926" fmla="*/ 287123 w 1056130"/>
              <a:gd name="connsiteY3926" fmla="*/ 628302 h 1056130"/>
              <a:gd name="connsiteX3927" fmla="*/ 324760 w 1056130"/>
              <a:gd name="connsiteY3927" fmla="*/ 628302 h 1056130"/>
              <a:gd name="connsiteX3928" fmla="*/ 327280 w 1056130"/>
              <a:gd name="connsiteY3928" fmla="*/ 628302 h 1056130"/>
              <a:gd name="connsiteX3929" fmla="*/ 320128 w 1056130"/>
              <a:gd name="connsiteY3929" fmla="*/ 631518 h 1056130"/>
              <a:gd name="connsiteX3930" fmla="*/ 269721 w 1056130"/>
              <a:gd name="connsiteY3930" fmla="*/ 631470 h 1056130"/>
              <a:gd name="connsiteX3931" fmla="*/ 226276 w 1056130"/>
              <a:gd name="connsiteY3931" fmla="*/ 631470 h 1056130"/>
              <a:gd name="connsiteX3932" fmla="*/ 225436 w 1056130"/>
              <a:gd name="connsiteY3932" fmla="*/ 631158 h 1056130"/>
              <a:gd name="connsiteX3933" fmla="*/ 238541 w 1056130"/>
              <a:gd name="connsiteY3933" fmla="*/ 628278 h 1056130"/>
              <a:gd name="connsiteX3934" fmla="*/ 274306 w 1056130"/>
              <a:gd name="connsiteY3934" fmla="*/ 628278 h 1056130"/>
              <a:gd name="connsiteX3935" fmla="*/ 277018 w 1056130"/>
              <a:gd name="connsiteY3935" fmla="*/ 628278 h 1056130"/>
              <a:gd name="connsiteX3936" fmla="*/ 269697 w 1056130"/>
              <a:gd name="connsiteY3936" fmla="*/ 631470 h 1056130"/>
              <a:gd name="connsiteX3937" fmla="*/ 217683 w 1056130"/>
              <a:gd name="connsiteY3937" fmla="*/ 631470 h 1056130"/>
              <a:gd name="connsiteX3938" fmla="*/ 176086 w 1056130"/>
              <a:gd name="connsiteY3938" fmla="*/ 631470 h 1056130"/>
              <a:gd name="connsiteX3939" fmla="*/ 175030 w 1056130"/>
              <a:gd name="connsiteY3939" fmla="*/ 631470 h 1056130"/>
              <a:gd name="connsiteX3940" fmla="*/ 189623 w 1056130"/>
              <a:gd name="connsiteY3940" fmla="*/ 628278 h 1056130"/>
              <a:gd name="connsiteX3941" fmla="*/ 224116 w 1056130"/>
              <a:gd name="connsiteY3941" fmla="*/ 628278 h 1056130"/>
              <a:gd name="connsiteX3942" fmla="*/ 226660 w 1056130"/>
              <a:gd name="connsiteY3942" fmla="*/ 628278 h 1056130"/>
              <a:gd name="connsiteX3943" fmla="*/ 217659 w 1056130"/>
              <a:gd name="connsiteY3943" fmla="*/ 631446 h 1056130"/>
              <a:gd name="connsiteX3944" fmla="*/ 175150 w 1056130"/>
              <a:gd name="connsiteY3944" fmla="*/ 629334 h 1056130"/>
              <a:gd name="connsiteX3945" fmla="*/ 160748 w 1056130"/>
              <a:gd name="connsiteY3945" fmla="*/ 631566 h 1056130"/>
              <a:gd name="connsiteX3946" fmla="*/ 127360 w 1056130"/>
              <a:gd name="connsiteY3946" fmla="*/ 631566 h 1056130"/>
              <a:gd name="connsiteX3947" fmla="*/ 124479 w 1056130"/>
              <a:gd name="connsiteY3947" fmla="*/ 631566 h 1056130"/>
              <a:gd name="connsiteX3948" fmla="*/ 140633 w 1056130"/>
              <a:gd name="connsiteY3948" fmla="*/ 628278 h 1056130"/>
              <a:gd name="connsiteX3949" fmla="*/ 176638 w 1056130"/>
              <a:gd name="connsiteY3949" fmla="*/ 628278 h 1056130"/>
              <a:gd name="connsiteX3950" fmla="*/ 175126 w 1056130"/>
              <a:gd name="connsiteY3950" fmla="*/ 629310 h 1056130"/>
              <a:gd name="connsiteX3951" fmla="*/ 121455 w 1056130"/>
              <a:gd name="connsiteY3951" fmla="*/ 630102 h 1056130"/>
              <a:gd name="connsiteX3952" fmla="*/ 110318 w 1056130"/>
              <a:gd name="connsiteY3952" fmla="*/ 631542 h 1056130"/>
              <a:gd name="connsiteX3953" fmla="*/ 76713 w 1056130"/>
              <a:gd name="connsiteY3953" fmla="*/ 631542 h 1056130"/>
              <a:gd name="connsiteX3954" fmla="*/ 73737 w 1056130"/>
              <a:gd name="connsiteY3954" fmla="*/ 631542 h 1056130"/>
              <a:gd name="connsiteX3955" fmla="*/ 87995 w 1056130"/>
              <a:gd name="connsiteY3955" fmla="*/ 628470 h 1056130"/>
              <a:gd name="connsiteX3956" fmla="*/ 126064 w 1056130"/>
              <a:gd name="connsiteY3956" fmla="*/ 628470 h 1056130"/>
              <a:gd name="connsiteX3957" fmla="*/ 121431 w 1056130"/>
              <a:gd name="connsiteY3957" fmla="*/ 630078 h 1056130"/>
              <a:gd name="connsiteX3958" fmla="*/ 124023 w 1056130"/>
              <a:gd name="connsiteY3958" fmla="*/ 633078 h 1056130"/>
              <a:gd name="connsiteX3959" fmla="*/ 157459 w 1056130"/>
              <a:gd name="connsiteY3959" fmla="*/ 633078 h 1056130"/>
              <a:gd name="connsiteX3960" fmla="*/ 160292 w 1056130"/>
              <a:gd name="connsiteY3960" fmla="*/ 633078 h 1056130"/>
              <a:gd name="connsiteX3961" fmla="*/ 145650 w 1056130"/>
              <a:gd name="connsiteY3961" fmla="*/ 636727 h 1056130"/>
              <a:gd name="connsiteX3962" fmla="*/ 106453 w 1056130"/>
              <a:gd name="connsiteY3962" fmla="*/ 636727 h 1056130"/>
              <a:gd name="connsiteX3963" fmla="*/ 104053 w 1056130"/>
              <a:gd name="connsiteY3963" fmla="*/ 636727 h 1056130"/>
              <a:gd name="connsiteX3964" fmla="*/ 108661 w 1056130"/>
              <a:gd name="connsiteY3964" fmla="*/ 635070 h 1056130"/>
              <a:gd name="connsiteX3965" fmla="*/ 124023 w 1056130"/>
              <a:gd name="connsiteY3965" fmla="*/ 633078 h 1056130"/>
              <a:gd name="connsiteX3966" fmla="*/ 140561 w 1056130"/>
              <a:gd name="connsiteY3966" fmla="*/ 638311 h 1056130"/>
              <a:gd name="connsiteX3967" fmla="*/ 142362 w 1056130"/>
              <a:gd name="connsiteY3967" fmla="*/ 638695 h 1056130"/>
              <a:gd name="connsiteX3968" fmla="*/ 132952 w 1056130"/>
              <a:gd name="connsiteY3968" fmla="*/ 641455 h 1056130"/>
              <a:gd name="connsiteX3969" fmla="*/ 127792 w 1056130"/>
              <a:gd name="connsiteY3969" fmla="*/ 642175 h 1056130"/>
              <a:gd name="connsiteX3970" fmla="*/ 82018 w 1056130"/>
              <a:gd name="connsiteY3970" fmla="*/ 642175 h 1056130"/>
              <a:gd name="connsiteX3971" fmla="*/ 82018 w 1056130"/>
              <a:gd name="connsiteY3971" fmla="*/ 641671 h 1056130"/>
              <a:gd name="connsiteX3972" fmla="*/ 94716 w 1056130"/>
              <a:gd name="connsiteY3972" fmla="*/ 638479 h 1056130"/>
              <a:gd name="connsiteX3973" fmla="*/ 96804 w 1056130"/>
              <a:gd name="connsiteY3973" fmla="*/ 638311 h 1056130"/>
              <a:gd name="connsiteX3974" fmla="*/ 129088 w 1056130"/>
              <a:gd name="connsiteY3974" fmla="*/ 644120 h 1056130"/>
              <a:gd name="connsiteX3975" fmla="*/ 131920 w 1056130"/>
              <a:gd name="connsiteY3975" fmla="*/ 643663 h 1056130"/>
              <a:gd name="connsiteX3976" fmla="*/ 180382 w 1056130"/>
              <a:gd name="connsiteY3976" fmla="*/ 643663 h 1056130"/>
              <a:gd name="connsiteX3977" fmla="*/ 180862 w 1056130"/>
              <a:gd name="connsiteY3977" fmla="*/ 643663 h 1056130"/>
              <a:gd name="connsiteX3978" fmla="*/ 180862 w 1056130"/>
              <a:gd name="connsiteY3978" fmla="*/ 644120 h 1056130"/>
              <a:gd name="connsiteX3979" fmla="*/ 168429 w 1056130"/>
              <a:gd name="connsiteY3979" fmla="*/ 648224 h 1056130"/>
              <a:gd name="connsiteX3980" fmla="*/ 166845 w 1056130"/>
              <a:gd name="connsiteY3980" fmla="*/ 648224 h 1056130"/>
              <a:gd name="connsiteX3981" fmla="*/ 117086 w 1056130"/>
              <a:gd name="connsiteY3981" fmla="*/ 648224 h 1056130"/>
              <a:gd name="connsiteX3982" fmla="*/ 115718 w 1056130"/>
              <a:gd name="connsiteY3982" fmla="*/ 648224 h 1056130"/>
              <a:gd name="connsiteX3983" fmla="*/ 117158 w 1056130"/>
              <a:gd name="connsiteY3983" fmla="*/ 647408 h 1056130"/>
              <a:gd name="connsiteX3984" fmla="*/ 129088 w 1056130"/>
              <a:gd name="connsiteY3984" fmla="*/ 644120 h 1056130"/>
              <a:gd name="connsiteX3985" fmla="*/ 161876 w 1056130"/>
              <a:gd name="connsiteY3985" fmla="*/ 650000 h 1056130"/>
              <a:gd name="connsiteX3986" fmla="*/ 160508 w 1056130"/>
              <a:gd name="connsiteY3986" fmla="*/ 651008 h 1056130"/>
              <a:gd name="connsiteX3987" fmla="*/ 148770 w 1056130"/>
              <a:gd name="connsiteY3987" fmla="*/ 654921 h 1056130"/>
              <a:gd name="connsiteX3988" fmla="*/ 145434 w 1056130"/>
              <a:gd name="connsiteY3988" fmla="*/ 655449 h 1056130"/>
              <a:gd name="connsiteX3989" fmla="*/ 93828 w 1056130"/>
              <a:gd name="connsiteY3989" fmla="*/ 655449 h 1056130"/>
              <a:gd name="connsiteX3990" fmla="*/ 91427 w 1056130"/>
              <a:gd name="connsiteY3990" fmla="*/ 654921 h 1056130"/>
              <a:gd name="connsiteX3991" fmla="*/ 108397 w 1056130"/>
              <a:gd name="connsiteY3991" fmla="*/ 650120 h 1056130"/>
              <a:gd name="connsiteX3992" fmla="*/ 109718 w 1056130"/>
              <a:gd name="connsiteY3992" fmla="*/ 650120 h 1056130"/>
              <a:gd name="connsiteX3993" fmla="*/ 155035 w 1056130"/>
              <a:gd name="connsiteY3993" fmla="*/ 657081 h 1056130"/>
              <a:gd name="connsiteX3994" fmla="*/ 203041 w 1056130"/>
              <a:gd name="connsiteY3994" fmla="*/ 657081 h 1056130"/>
              <a:gd name="connsiteX3995" fmla="*/ 206041 w 1056130"/>
              <a:gd name="connsiteY3995" fmla="*/ 657465 h 1056130"/>
              <a:gd name="connsiteX3996" fmla="*/ 198168 w 1056130"/>
              <a:gd name="connsiteY3996" fmla="*/ 660658 h 1056130"/>
              <a:gd name="connsiteX3997" fmla="*/ 184703 w 1056130"/>
              <a:gd name="connsiteY3997" fmla="*/ 663274 h 1056130"/>
              <a:gd name="connsiteX3998" fmla="*/ 133937 w 1056130"/>
              <a:gd name="connsiteY3998" fmla="*/ 663274 h 1056130"/>
              <a:gd name="connsiteX3999" fmla="*/ 131056 w 1056130"/>
              <a:gd name="connsiteY3999" fmla="*/ 663274 h 1056130"/>
              <a:gd name="connsiteX4000" fmla="*/ 130936 w 1056130"/>
              <a:gd name="connsiteY4000" fmla="*/ 662746 h 1056130"/>
              <a:gd name="connsiteX4001" fmla="*/ 140801 w 1056130"/>
              <a:gd name="connsiteY4001" fmla="*/ 659409 h 1056130"/>
              <a:gd name="connsiteX4002" fmla="*/ 155035 w 1056130"/>
              <a:gd name="connsiteY4002" fmla="*/ 657081 h 1056130"/>
              <a:gd name="connsiteX4003" fmla="*/ 185231 w 1056130"/>
              <a:gd name="connsiteY4003" fmla="*/ 664882 h 1056130"/>
              <a:gd name="connsiteX4004" fmla="*/ 186167 w 1056130"/>
              <a:gd name="connsiteY4004" fmla="*/ 665074 h 1056130"/>
              <a:gd name="connsiteX4005" fmla="*/ 184463 w 1056130"/>
              <a:gd name="connsiteY4005" fmla="*/ 666106 h 1056130"/>
              <a:gd name="connsiteX4006" fmla="*/ 170829 w 1056130"/>
              <a:gd name="connsiteY4006" fmla="*/ 671483 h 1056130"/>
              <a:gd name="connsiteX4007" fmla="*/ 167757 w 1056130"/>
              <a:gd name="connsiteY4007" fmla="*/ 672059 h 1056130"/>
              <a:gd name="connsiteX4008" fmla="*/ 105661 w 1056130"/>
              <a:gd name="connsiteY4008" fmla="*/ 672059 h 1056130"/>
              <a:gd name="connsiteX4009" fmla="*/ 104077 w 1056130"/>
              <a:gd name="connsiteY4009" fmla="*/ 672059 h 1056130"/>
              <a:gd name="connsiteX4010" fmla="*/ 105757 w 1056130"/>
              <a:gd name="connsiteY4010" fmla="*/ 671099 h 1056130"/>
              <a:gd name="connsiteX4011" fmla="*/ 122943 w 1056130"/>
              <a:gd name="connsiteY4011" fmla="*/ 665338 h 1056130"/>
              <a:gd name="connsiteX4012" fmla="*/ 125776 w 1056130"/>
              <a:gd name="connsiteY4012" fmla="*/ 664834 h 1056130"/>
              <a:gd name="connsiteX4013" fmla="*/ 178966 w 1056130"/>
              <a:gd name="connsiteY4013" fmla="*/ 673643 h 1056130"/>
              <a:gd name="connsiteX4014" fmla="*/ 233981 w 1056130"/>
              <a:gd name="connsiteY4014" fmla="*/ 673643 h 1056130"/>
              <a:gd name="connsiteX4015" fmla="*/ 237101 w 1056130"/>
              <a:gd name="connsiteY4015" fmla="*/ 673643 h 1056130"/>
              <a:gd name="connsiteX4016" fmla="*/ 235517 w 1056130"/>
              <a:gd name="connsiteY4016" fmla="*/ 674987 h 1056130"/>
              <a:gd name="connsiteX4017" fmla="*/ 222699 w 1056130"/>
              <a:gd name="connsiteY4017" fmla="*/ 681324 h 1056130"/>
              <a:gd name="connsiteX4018" fmla="*/ 219459 w 1056130"/>
              <a:gd name="connsiteY4018" fmla="*/ 682164 h 1056130"/>
              <a:gd name="connsiteX4019" fmla="*/ 151027 w 1056130"/>
              <a:gd name="connsiteY4019" fmla="*/ 682164 h 1056130"/>
              <a:gd name="connsiteX4020" fmla="*/ 149971 w 1056130"/>
              <a:gd name="connsiteY4020" fmla="*/ 682164 h 1056130"/>
              <a:gd name="connsiteX4021" fmla="*/ 149850 w 1056130"/>
              <a:gd name="connsiteY4021" fmla="*/ 681732 h 1056130"/>
              <a:gd name="connsiteX4022" fmla="*/ 161204 w 1056130"/>
              <a:gd name="connsiteY4022" fmla="*/ 677100 h 1056130"/>
              <a:gd name="connsiteX4023" fmla="*/ 178966 w 1056130"/>
              <a:gd name="connsiteY4023" fmla="*/ 673523 h 1056130"/>
              <a:gd name="connsiteX4024" fmla="*/ 215787 w 1056130"/>
              <a:gd name="connsiteY4024" fmla="*/ 683844 h 1056130"/>
              <a:gd name="connsiteX4025" fmla="*/ 216723 w 1056130"/>
              <a:gd name="connsiteY4025" fmla="*/ 684108 h 1056130"/>
              <a:gd name="connsiteX4026" fmla="*/ 214827 w 1056130"/>
              <a:gd name="connsiteY4026" fmla="*/ 685333 h 1056130"/>
              <a:gd name="connsiteX4027" fmla="*/ 199561 w 1056130"/>
              <a:gd name="connsiteY4027" fmla="*/ 693014 h 1056130"/>
              <a:gd name="connsiteX4028" fmla="*/ 196296 w 1056130"/>
              <a:gd name="connsiteY4028" fmla="*/ 693878 h 1056130"/>
              <a:gd name="connsiteX4029" fmla="*/ 122055 w 1056130"/>
              <a:gd name="connsiteY4029" fmla="*/ 693878 h 1056130"/>
              <a:gd name="connsiteX4030" fmla="*/ 120951 w 1056130"/>
              <a:gd name="connsiteY4030" fmla="*/ 693878 h 1056130"/>
              <a:gd name="connsiteX4031" fmla="*/ 122247 w 1056130"/>
              <a:gd name="connsiteY4031" fmla="*/ 692894 h 1056130"/>
              <a:gd name="connsiteX4032" fmla="*/ 142962 w 1056130"/>
              <a:gd name="connsiteY4032" fmla="*/ 684588 h 1056130"/>
              <a:gd name="connsiteX4033" fmla="*/ 146010 w 1056130"/>
              <a:gd name="connsiteY4033" fmla="*/ 683916 h 1056130"/>
              <a:gd name="connsiteX4034" fmla="*/ 196968 w 1056130"/>
              <a:gd name="connsiteY4034" fmla="*/ 696134 h 1056130"/>
              <a:gd name="connsiteX4035" fmla="*/ 199729 w 1056130"/>
              <a:gd name="connsiteY4035" fmla="*/ 695414 h 1056130"/>
              <a:gd name="connsiteX4036" fmla="*/ 276538 w 1056130"/>
              <a:gd name="connsiteY4036" fmla="*/ 695414 h 1056130"/>
              <a:gd name="connsiteX4037" fmla="*/ 277018 w 1056130"/>
              <a:gd name="connsiteY4037" fmla="*/ 695558 h 1056130"/>
              <a:gd name="connsiteX4038" fmla="*/ 276442 w 1056130"/>
              <a:gd name="connsiteY4038" fmla="*/ 696494 h 1056130"/>
              <a:gd name="connsiteX4039" fmla="*/ 261584 w 1056130"/>
              <a:gd name="connsiteY4039" fmla="*/ 706479 h 1056130"/>
              <a:gd name="connsiteX4040" fmla="*/ 258656 w 1056130"/>
              <a:gd name="connsiteY4040" fmla="*/ 707367 h 1056130"/>
              <a:gd name="connsiteX4041" fmla="*/ 176566 w 1056130"/>
              <a:gd name="connsiteY4041" fmla="*/ 707367 h 1056130"/>
              <a:gd name="connsiteX4042" fmla="*/ 175654 w 1056130"/>
              <a:gd name="connsiteY4042" fmla="*/ 707367 h 1056130"/>
              <a:gd name="connsiteX4043" fmla="*/ 176758 w 1056130"/>
              <a:gd name="connsiteY4043" fmla="*/ 706359 h 1056130"/>
              <a:gd name="connsiteX4044" fmla="*/ 255055 w 1056130"/>
              <a:gd name="connsiteY4044" fmla="*/ 708975 h 1056130"/>
              <a:gd name="connsiteX4045" fmla="*/ 257312 w 1056130"/>
              <a:gd name="connsiteY4045" fmla="*/ 709360 h 1056130"/>
              <a:gd name="connsiteX4046" fmla="*/ 255608 w 1056130"/>
              <a:gd name="connsiteY4046" fmla="*/ 710536 h 1056130"/>
              <a:gd name="connsiteX4047" fmla="*/ 238109 w 1056130"/>
              <a:gd name="connsiteY4047" fmla="*/ 722225 h 1056130"/>
              <a:gd name="connsiteX4048" fmla="*/ 234701 w 1056130"/>
              <a:gd name="connsiteY4048" fmla="*/ 723305 h 1056130"/>
              <a:gd name="connsiteX4049" fmla="*/ 145218 w 1056130"/>
              <a:gd name="connsiteY4049" fmla="*/ 723305 h 1056130"/>
              <a:gd name="connsiteX4050" fmla="*/ 143706 w 1056130"/>
              <a:gd name="connsiteY4050" fmla="*/ 722873 h 1056130"/>
              <a:gd name="connsiteX4051" fmla="*/ 146418 w 1056130"/>
              <a:gd name="connsiteY4051" fmla="*/ 721457 h 1056130"/>
              <a:gd name="connsiteX4052" fmla="*/ 169461 w 1056130"/>
              <a:gd name="connsiteY4052" fmla="*/ 709936 h 1056130"/>
              <a:gd name="connsiteX4053" fmla="*/ 173205 w 1056130"/>
              <a:gd name="connsiteY4053" fmla="*/ 709000 h 1056130"/>
              <a:gd name="connsiteX4054" fmla="*/ 235493 w 1056130"/>
              <a:gd name="connsiteY4054" fmla="*/ 725922 h 1056130"/>
              <a:gd name="connsiteX4055" fmla="*/ 238877 w 1056130"/>
              <a:gd name="connsiteY4055" fmla="*/ 724841 h 1056130"/>
              <a:gd name="connsiteX4056" fmla="*/ 330089 w 1056130"/>
              <a:gd name="connsiteY4056" fmla="*/ 724841 h 1056130"/>
              <a:gd name="connsiteX4057" fmla="*/ 331601 w 1056130"/>
              <a:gd name="connsiteY4057" fmla="*/ 725081 h 1056130"/>
              <a:gd name="connsiteX4058" fmla="*/ 330617 w 1056130"/>
              <a:gd name="connsiteY4058" fmla="*/ 726474 h 1056130"/>
              <a:gd name="connsiteX4059" fmla="*/ 316215 w 1056130"/>
              <a:gd name="connsiteY4059" fmla="*/ 740875 h 1056130"/>
              <a:gd name="connsiteX4060" fmla="*/ 313023 w 1056130"/>
              <a:gd name="connsiteY4060" fmla="*/ 742292 h 1056130"/>
              <a:gd name="connsiteX4061" fmla="*/ 213218 w 1056130"/>
              <a:gd name="connsiteY4061" fmla="*/ 742292 h 1056130"/>
              <a:gd name="connsiteX4062" fmla="*/ 211706 w 1056130"/>
              <a:gd name="connsiteY4062" fmla="*/ 741836 h 1056130"/>
              <a:gd name="connsiteX4063" fmla="*/ 216003 w 1056130"/>
              <a:gd name="connsiteY4063" fmla="*/ 738979 h 1056130"/>
              <a:gd name="connsiteX4064" fmla="*/ 310478 w 1056130"/>
              <a:gd name="connsiteY4064" fmla="*/ 743828 h 1056130"/>
              <a:gd name="connsiteX4065" fmla="*/ 312687 w 1056130"/>
              <a:gd name="connsiteY4065" fmla="*/ 744092 h 1056130"/>
              <a:gd name="connsiteX4066" fmla="*/ 311222 w 1056130"/>
              <a:gd name="connsiteY4066" fmla="*/ 745820 h 1056130"/>
              <a:gd name="connsiteX4067" fmla="*/ 292836 w 1056130"/>
              <a:gd name="connsiteY4067" fmla="*/ 764302 h 1056130"/>
              <a:gd name="connsiteX4068" fmla="*/ 290436 w 1056130"/>
              <a:gd name="connsiteY4068" fmla="*/ 765334 h 1056130"/>
              <a:gd name="connsiteX4069" fmla="*/ 177094 w 1056130"/>
              <a:gd name="connsiteY4069" fmla="*/ 765334 h 1056130"/>
              <a:gd name="connsiteX4070" fmla="*/ 179014 w 1056130"/>
              <a:gd name="connsiteY4070" fmla="*/ 763558 h 1056130"/>
              <a:gd name="connsiteX4071" fmla="*/ 206786 w 1056130"/>
              <a:gd name="connsiteY4071" fmla="*/ 744980 h 1056130"/>
              <a:gd name="connsiteX4072" fmla="*/ 210674 w 1056130"/>
              <a:gd name="connsiteY4072" fmla="*/ 743804 h 1056130"/>
              <a:gd name="connsiteX4073" fmla="*/ 290988 w 1056130"/>
              <a:gd name="connsiteY4073" fmla="*/ 768383 h 1056130"/>
              <a:gd name="connsiteX4074" fmla="*/ 294660 w 1056130"/>
              <a:gd name="connsiteY4074" fmla="*/ 766895 h 1056130"/>
              <a:gd name="connsiteX4075" fmla="*/ 406562 w 1056130"/>
              <a:gd name="connsiteY4075" fmla="*/ 766895 h 1056130"/>
              <a:gd name="connsiteX4076" fmla="*/ 408818 w 1056130"/>
              <a:gd name="connsiteY4076" fmla="*/ 766895 h 1056130"/>
              <a:gd name="connsiteX4077" fmla="*/ 408386 w 1056130"/>
              <a:gd name="connsiteY4077" fmla="*/ 768503 h 1056130"/>
              <a:gd name="connsiteX4078" fmla="*/ 396649 w 1056130"/>
              <a:gd name="connsiteY4078" fmla="*/ 792050 h 1056130"/>
              <a:gd name="connsiteX4079" fmla="*/ 393865 w 1056130"/>
              <a:gd name="connsiteY4079" fmla="*/ 793802 h 1056130"/>
              <a:gd name="connsiteX4080" fmla="*/ 267489 w 1056130"/>
              <a:gd name="connsiteY4080" fmla="*/ 793802 h 1056130"/>
              <a:gd name="connsiteX4081" fmla="*/ 266049 w 1056130"/>
              <a:gd name="connsiteY4081" fmla="*/ 793394 h 1056130"/>
              <a:gd name="connsiteX4082" fmla="*/ 267369 w 1056130"/>
              <a:gd name="connsiteY4082" fmla="*/ 791978 h 1056130"/>
              <a:gd name="connsiteX4083" fmla="*/ 290988 w 1056130"/>
              <a:gd name="connsiteY4083" fmla="*/ 768263 h 1056130"/>
              <a:gd name="connsiteX4084" fmla="*/ 393121 w 1056130"/>
              <a:gd name="connsiteY4084" fmla="*/ 795338 h 1056130"/>
              <a:gd name="connsiteX4085" fmla="*/ 394369 w 1056130"/>
              <a:gd name="connsiteY4085" fmla="*/ 795338 h 1056130"/>
              <a:gd name="connsiteX4086" fmla="*/ 394057 w 1056130"/>
              <a:gd name="connsiteY4086" fmla="*/ 797114 h 1056130"/>
              <a:gd name="connsiteX4087" fmla="*/ 378455 w 1056130"/>
              <a:gd name="connsiteY4087" fmla="*/ 828438 h 1056130"/>
              <a:gd name="connsiteX4088" fmla="*/ 375430 w 1056130"/>
              <a:gd name="connsiteY4088" fmla="*/ 830238 h 1056130"/>
              <a:gd name="connsiteX4089" fmla="*/ 231413 w 1056130"/>
              <a:gd name="connsiteY4089" fmla="*/ 830238 h 1056130"/>
              <a:gd name="connsiteX4090" fmla="*/ 229180 w 1056130"/>
              <a:gd name="connsiteY4090" fmla="*/ 830238 h 1056130"/>
              <a:gd name="connsiteX4091" fmla="*/ 230860 w 1056130"/>
              <a:gd name="connsiteY4091" fmla="*/ 828486 h 1056130"/>
              <a:gd name="connsiteX4092" fmla="*/ 262496 w 1056130"/>
              <a:gd name="connsiteY4092" fmla="*/ 796802 h 1056130"/>
              <a:gd name="connsiteX4093" fmla="*/ 265905 w 1056130"/>
              <a:gd name="connsiteY4093" fmla="*/ 795338 h 1056130"/>
              <a:gd name="connsiteX4094" fmla="*/ 393121 w 1056130"/>
              <a:gd name="connsiteY4094" fmla="*/ 795338 h 1056130"/>
              <a:gd name="connsiteX4095" fmla="*/ 229900 w 1056130"/>
              <a:gd name="connsiteY4095" fmla="*/ 831751 h 1056130"/>
              <a:gd name="connsiteX4096" fmla="*/ 373918 w 1056130"/>
              <a:gd name="connsiteY4096" fmla="*/ 831751 h 1056130"/>
              <a:gd name="connsiteX4097" fmla="*/ 376606 w 1056130"/>
              <a:gd name="connsiteY4097" fmla="*/ 831751 h 1056130"/>
              <a:gd name="connsiteX4098" fmla="*/ 375430 w 1056130"/>
              <a:gd name="connsiteY4098" fmla="*/ 834295 h 1056130"/>
              <a:gd name="connsiteX4099" fmla="*/ 354644 w 1056130"/>
              <a:gd name="connsiteY4099" fmla="*/ 875988 h 1056130"/>
              <a:gd name="connsiteX4100" fmla="*/ 350875 w 1056130"/>
              <a:gd name="connsiteY4100" fmla="*/ 878388 h 1056130"/>
              <a:gd name="connsiteX4101" fmla="*/ 184127 w 1056130"/>
              <a:gd name="connsiteY4101" fmla="*/ 878388 h 1056130"/>
              <a:gd name="connsiteX4102" fmla="*/ 181318 w 1056130"/>
              <a:gd name="connsiteY4102" fmla="*/ 878076 h 1056130"/>
              <a:gd name="connsiteX4103" fmla="*/ 183095 w 1056130"/>
              <a:gd name="connsiteY4103" fmla="*/ 876252 h 1056130"/>
              <a:gd name="connsiteX4104" fmla="*/ 225724 w 1056130"/>
              <a:gd name="connsiteY4104" fmla="*/ 833575 h 1056130"/>
              <a:gd name="connsiteX4105" fmla="*/ 229900 w 1056130"/>
              <a:gd name="connsiteY4105" fmla="*/ 831751 h 1056130"/>
              <a:gd name="connsiteX4106" fmla="*/ 356612 w 1056130"/>
              <a:gd name="connsiteY4106" fmla="*/ 875796 h 1056130"/>
              <a:gd name="connsiteX4107" fmla="*/ 377495 w 1056130"/>
              <a:gd name="connsiteY4107" fmla="*/ 833911 h 1056130"/>
              <a:gd name="connsiteX4108" fmla="*/ 381119 w 1056130"/>
              <a:gd name="connsiteY4108" fmla="*/ 831751 h 1056130"/>
              <a:gd name="connsiteX4109" fmla="*/ 525401 w 1056130"/>
              <a:gd name="connsiteY4109" fmla="*/ 831751 h 1056130"/>
              <a:gd name="connsiteX4110" fmla="*/ 525929 w 1056130"/>
              <a:gd name="connsiteY4110" fmla="*/ 831751 h 1056130"/>
              <a:gd name="connsiteX4111" fmla="*/ 528329 w 1056130"/>
              <a:gd name="connsiteY4111" fmla="*/ 834151 h 1056130"/>
              <a:gd name="connsiteX4112" fmla="*/ 528329 w 1056130"/>
              <a:gd name="connsiteY4112" fmla="*/ 876012 h 1056130"/>
              <a:gd name="connsiteX4113" fmla="*/ 525809 w 1056130"/>
              <a:gd name="connsiteY4113" fmla="*/ 878412 h 1056130"/>
              <a:gd name="connsiteX4114" fmla="*/ 355700 w 1056130"/>
              <a:gd name="connsiteY4114" fmla="*/ 878412 h 1056130"/>
              <a:gd name="connsiteX4115" fmla="*/ 356588 w 1056130"/>
              <a:gd name="connsiteY4115" fmla="*/ 875796 h 1056130"/>
              <a:gd name="connsiteX4116" fmla="*/ 526913 w 1056130"/>
              <a:gd name="connsiteY4116" fmla="*/ 794186 h 1056130"/>
              <a:gd name="connsiteX4117" fmla="*/ 524825 w 1056130"/>
              <a:gd name="connsiteY4117" fmla="*/ 794186 h 1056130"/>
              <a:gd name="connsiteX4118" fmla="*/ 401114 w 1056130"/>
              <a:gd name="connsiteY4118" fmla="*/ 794186 h 1056130"/>
              <a:gd name="connsiteX4119" fmla="*/ 397705 w 1056130"/>
              <a:gd name="connsiteY4119" fmla="*/ 793490 h 1056130"/>
              <a:gd name="connsiteX4120" fmla="*/ 397705 w 1056130"/>
              <a:gd name="connsiteY4120" fmla="*/ 793490 h 1056130"/>
              <a:gd name="connsiteX4121" fmla="*/ 410163 w 1056130"/>
              <a:gd name="connsiteY4121" fmla="*/ 768575 h 1056130"/>
              <a:gd name="connsiteX4122" fmla="*/ 413091 w 1056130"/>
              <a:gd name="connsiteY4122" fmla="*/ 766703 h 1056130"/>
              <a:gd name="connsiteX4123" fmla="*/ 525905 w 1056130"/>
              <a:gd name="connsiteY4123" fmla="*/ 766703 h 1056130"/>
              <a:gd name="connsiteX4124" fmla="*/ 528161 w 1056130"/>
              <a:gd name="connsiteY4124" fmla="*/ 769103 h 1056130"/>
              <a:gd name="connsiteX4125" fmla="*/ 528161 w 1056130"/>
              <a:gd name="connsiteY4125" fmla="*/ 793586 h 1056130"/>
              <a:gd name="connsiteX4126" fmla="*/ 526889 w 1056130"/>
              <a:gd name="connsiteY4126" fmla="*/ 794282 h 1056130"/>
              <a:gd name="connsiteX4127" fmla="*/ 410883 w 1056130"/>
              <a:gd name="connsiteY4127" fmla="*/ 763534 h 1056130"/>
              <a:gd name="connsiteX4128" fmla="*/ 408362 w 1056130"/>
              <a:gd name="connsiteY4128" fmla="*/ 765238 h 1056130"/>
              <a:gd name="connsiteX4129" fmla="*/ 295380 w 1056130"/>
              <a:gd name="connsiteY4129" fmla="*/ 765238 h 1056130"/>
              <a:gd name="connsiteX4130" fmla="*/ 294732 w 1056130"/>
              <a:gd name="connsiteY4130" fmla="*/ 765118 h 1056130"/>
              <a:gd name="connsiteX4131" fmla="*/ 296029 w 1056130"/>
              <a:gd name="connsiteY4131" fmla="*/ 763318 h 1056130"/>
              <a:gd name="connsiteX4132" fmla="*/ 314079 w 1056130"/>
              <a:gd name="connsiteY4132" fmla="*/ 745220 h 1056130"/>
              <a:gd name="connsiteX4133" fmla="*/ 317727 w 1056130"/>
              <a:gd name="connsiteY4133" fmla="*/ 743708 h 1056130"/>
              <a:gd name="connsiteX4134" fmla="*/ 418324 w 1056130"/>
              <a:gd name="connsiteY4134" fmla="*/ 743708 h 1056130"/>
              <a:gd name="connsiteX4135" fmla="*/ 420292 w 1056130"/>
              <a:gd name="connsiteY4135" fmla="*/ 743708 h 1056130"/>
              <a:gd name="connsiteX4136" fmla="*/ 419932 w 1056130"/>
              <a:gd name="connsiteY4136" fmla="*/ 745316 h 1056130"/>
              <a:gd name="connsiteX4137" fmla="*/ 410883 w 1056130"/>
              <a:gd name="connsiteY4137" fmla="*/ 763534 h 1056130"/>
              <a:gd name="connsiteX4138" fmla="*/ 419260 w 1056130"/>
              <a:gd name="connsiteY4138" fmla="*/ 742172 h 1056130"/>
              <a:gd name="connsiteX4139" fmla="*/ 376871 w 1056130"/>
              <a:gd name="connsiteY4139" fmla="*/ 742172 h 1056130"/>
              <a:gd name="connsiteX4140" fmla="*/ 317943 w 1056130"/>
              <a:gd name="connsiteY4140" fmla="*/ 742172 h 1056130"/>
              <a:gd name="connsiteX4141" fmla="*/ 318783 w 1056130"/>
              <a:gd name="connsiteY4141" fmla="*/ 740587 h 1056130"/>
              <a:gd name="connsiteX4142" fmla="*/ 333185 w 1056130"/>
              <a:gd name="connsiteY4142" fmla="*/ 726042 h 1056130"/>
              <a:gd name="connsiteX4143" fmla="*/ 336426 w 1056130"/>
              <a:gd name="connsiteY4143" fmla="*/ 724769 h 1056130"/>
              <a:gd name="connsiteX4144" fmla="*/ 428165 w 1056130"/>
              <a:gd name="connsiteY4144" fmla="*/ 724769 h 1056130"/>
              <a:gd name="connsiteX4145" fmla="*/ 429845 w 1056130"/>
              <a:gd name="connsiteY4145" fmla="*/ 724769 h 1056130"/>
              <a:gd name="connsiteX4146" fmla="*/ 429605 w 1056130"/>
              <a:gd name="connsiteY4146" fmla="*/ 726162 h 1056130"/>
              <a:gd name="connsiteX4147" fmla="*/ 422692 w 1056130"/>
              <a:gd name="connsiteY4147" fmla="*/ 740059 h 1056130"/>
              <a:gd name="connsiteX4148" fmla="*/ 419260 w 1056130"/>
              <a:gd name="connsiteY4148" fmla="*/ 742172 h 1056130"/>
              <a:gd name="connsiteX4149" fmla="*/ 428645 w 1056130"/>
              <a:gd name="connsiteY4149" fmla="*/ 723161 h 1056130"/>
              <a:gd name="connsiteX4150" fmla="*/ 339162 w 1056130"/>
              <a:gd name="connsiteY4150" fmla="*/ 723161 h 1056130"/>
              <a:gd name="connsiteX4151" fmla="*/ 336762 w 1056130"/>
              <a:gd name="connsiteY4151" fmla="*/ 722993 h 1056130"/>
              <a:gd name="connsiteX4152" fmla="*/ 337722 w 1056130"/>
              <a:gd name="connsiteY4152" fmla="*/ 721553 h 1056130"/>
              <a:gd name="connsiteX4153" fmla="*/ 349051 w 1056130"/>
              <a:gd name="connsiteY4153" fmla="*/ 710176 h 1056130"/>
              <a:gd name="connsiteX4154" fmla="*/ 352003 w 1056130"/>
              <a:gd name="connsiteY4154" fmla="*/ 708831 h 1056130"/>
              <a:gd name="connsiteX4155" fmla="*/ 436758 w 1056130"/>
              <a:gd name="connsiteY4155" fmla="*/ 708831 h 1056130"/>
              <a:gd name="connsiteX4156" fmla="*/ 438150 w 1056130"/>
              <a:gd name="connsiteY4156" fmla="*/ 708951 h 1056130"/>
              <a:gd name="connsiteX4157" fmla="*/ 431549 w 1056130"/>
              <a:gd name="connsiteY4157" fmla="*/ 722177 h 1056130"/>
              <a:gd name="connsiteX4158" fmla="*/ 429893 w 1056130"/>
              <a:gd name="connsiteY4158" fmla="*/ 723137 h 1056130"/>
              <a:gd name="connsiteX4159" fmla="*/ 428645 w 1056130"/>
              <a:gd name="connsiteY4159" fmla="*/ 723161 h 1056130"/>
              <a:gd name="connsiteX4160" fmla="*/ 439182 w 1056130"/>
              <a:gd name="connsiteY4160" fmla="*/ 710512 h 1056130"/>
              <a:gd name="connsiteX4161" fmla="*/ 441991 w 1056130"/>
              <a:gd name="connsiteY4161" fmla="*/ 708807 h 1056130"/>
              <a:gd name="connsiteX4162" fmla="*/ 461721 w 1056130"/>
              <a:gd name="connsiteY4162" fmla="*/ 708807 h 1056130"/>
              <a:gd name="connsiteX4163" fmla="*/ 525137 w 1056130"/>
              <a:gd name="connsiteY4163" fmla="*/ 708807 h 1056130"/>
              <a:gd name="connsiteX4164" fmla="*/ 528281 w 1056130"/>
              <a:gd name="connsiteY4164" fmla="*/ 708807 h 1056130"/>
              <a:gd name="connsiteX4165" fmla="*/ 528281 w 1056130"/>
              <a:gd name="connsiteY4165" fmla="*/ 708807 h 1056130"/>
              <a:gd name="connsiteX4166" fmla="*/ 528857 w 1056130"/>
              <a:gd name="connsiteY4166" fmla="*/ 710440 h 1056130"/>
              <a:gd name="connsiteX4167" fmla="*/ 528857 w 1056130"/>
              <a:gd name="connsiteY4167" fmla="*/ 721361 h 1056130"/>
              <a:gd name="connsiteX4168" fmla="*/ 528257 w 1056130"/>
              <a:gd name="connsiteY4168" fmla="*/ 722945 h 1056130"/>
              <a:gd name="connsiteX4169" fmla="*/ 525857 w 1056130"/>
              <a:gd name="connsiteY4169" fmla="*/ 723545 h 1056130"/>
              <a:gd name="connsiteX4170" fmla="*/ 435342 w 1056130"/>
              <a:gd name="connsiteY4170" fmla="*/ 723545 h 1056130"/>
              <a:gd name="connsiteX4171" fmla="*/ 432941 w 1056130"/>
              <a:gd name="connsiteY4171" fmla="*/ 722825 h 1056130"/>
              <a:gd name="connsiteX4172" fmla="*/ 439182 w 1056130"/>
              <a:gd name="connsiteY4172" fmla="*/ 710512 h 1056130"/>
              <a:gd name="connsiteX4173" fmla="*/ 526577 w 1056130"/>
              <a:gd name="connsiteY4173" fmla="*/ 707271 h 1056130"/>
              <a:gd name="connsiteX4174" fmla="*/ 525785 w 1056130"/>
              <a:gd name="connsiteY4174" fmla="*/ 707271 h 1056130"/>
              <a:gd name="connsiteX4175" fmla="*/ 440934 w 1056130"/>
              <a:gd name="connsiteY4175" fmla="*/ 707271 h 1056130"/>
              <a:gd name="connsiteX4176" fmla="*/ 443335 w 1056130"/>
              <a:gd name="connsiteY4176" fmla="*/ 702231 h 1056130"/>
              <a:gd name="connsiteX4177" fmla="*/ 446143 w 1056130"/>
              <a:gd name="connsiteY4177" fmla="*/ 696566 h 1056130"/>
              <a:gd name="connsiteX4178" fmla="*/ 448159 w 1056130"/>
              <a:gd name="connsiteY4178" fmla="*/ 695318 h 1056130"/>
              <a:gd name="connsiteX4179" fmla="*/ 449479 w 1056130"/>
              <a:gd name="connsiteY4179" fmla="*/ 695318 h 1056130"/>
              <a:gd name="connsiteX4180" fmla="*/ 525329 w 1056130"/>
              <a:gd name="connsiteY4180" fmla="*/ 695318 h 1056130"/>
              <a:gd name="connsiteX4181" fmla="*/ 528233 w 1056130"/>
              <a:gd name="connsiteY4181" fmla="*/ 698318 h 1056130"/>
              <a:gd name="connsiteX4182" fmla="*/ 528233 w 1056130"/>
              <a:gd name="connsiteY4182" fmla="*/ 705519 h 1056130"/>
              <a:gd name="connsiteX4183" fmla="*/ 526577 w 1056130"/>
              <a:gd name="connsiteY4183" fmla="*/ 707271 h 1056130"/>
              <a:gd name="connsiteX4184" fmla="*/ 451952 w 1056130"/>
              <a:gd name="connsiteY4184" fmla="*/ 681468 h 1056130"/>
              <a:gd name="connsiteX4185" fmla="*/ 450920 w 1056130"/>
              <a:gd name="connsiteY4185" fmla="*/ 682116 h 1056130"/>
              <a:gd name="connsiteX4186" fmla="*/ 380087 w 1056130"/>
              <a:gd name="connsiteY4186" fmla="*/ 682116 h 1056130"/>
              <a:gd name="connsiteX4187" fmla="*/ 377519 w 1056130"/>
              <a:gd name="connsiteY4187" fmla="*/ 681780 h 1056130"/>
              <a:gd name="connsiteX4188" fmla="*/ 385152 w 1056130"/>
              <a:gd name="connsiteY4188" fmla="*/ 674123 h 1056130"/>
              <a:gd name="connsiteX4189" fmla="*/ 387552 w 1056130"/>
              <a:gd name="connsiteY4189" fmla="*/ 673619 h 1056130"/>
              <a:gd name="connsiteX4190" fmla="*/ 455792 w 1056130"/>
              <a:gd name="connsiteY4190" fmla="*/ 673619 h 1056130"/>
              <a:gd name="connsiteX4191" fmla="*/ 451952 w 1056130"/>
              <a:gd name="connsiteY4191" fmla="*/ 681468 h 1056130"/>
              <a:gd name="connsiteX4192" fmla="*/ 455816 w 1056130"/>
              <a:gd name="connsiteY4192" fmla="*/ 672035 h 1056130"/>
              <a:gd name="connsiteX4193" fmla="*/ 389736 w 1056130"/>
              <a:gd name="connsiteY4193" fmla="*/ 672035 h 1056130"/>
              <a:gd name="connsiteX4194" fmla="*/ 387576 w 1056130"/>
              <a:gd name="connsiteY4194" fmla="*/ 671555 h 1056130"/>
              <a:gd name="connsiteX4195" fmla="*/ 393745 w 1056130"/>
              <a:gd name="connsiteY4195" fmla="*/ 665554 h 1056130"/>
              <a:gd name="connsiteX4196" fmla="*/ 395857 w 1056130"/>
              <a:gd name="connsiteY4196" fmla="*/ 664738 h 1056130"/>
              <a:gd name="connsiteX4197" fmla="*/ 397417 w 1056130"/>
              <a:gd name="connsiteY4197" fmla="*/ 664738 h 1056130"/>
              <a:gd name="connsiteX4198" fmla="*/ 460089 w 1056130"/>
              <a:gd name="connsiteY4198" fmla="*/ 664738 h 1056130"/>
              <a:gd name="connsiteX4199" fmla="*/ 456920 w 1056130"/>
              <a:gd name="connsiteY4199" fmla="*/ 671483 h 1056130"/>
              <a:gd name="connsiteX4200" fmla="*/ 455816 w 1056130"/>
              <a:gd name="connsiteY4200" fmla="*/ 672035 h 1056130"/>
              <a:gd name="connsiteX4201" fmla="*/ 528353 w 1056130"/>
              <a:gd name="connsiteY4201" fmla="*/ 575135 h 1056130"/>
              <a:gd name="connsiteX4202" fmla="*/ 528353 w 1056130"/>
              <a:gd name="connsiteY4202" fmla="*/ 575135 h 1056130"/>
              <a:gd name="connsiteX4203" fmla="*/ 525953 w 1056130"/>
              <a:gd name="connsiteY4203" fmla="*/ 575687 h 1056130"/>
              <a:gd name="connsiteX4204" fmla="*/ 485148 w 1056130"/>
              <a:gd name="connsiteY4204" fmla="*/ 575687 h 1056130"/>
              <a:gd name="connsiteX4205" fmla="*/ 482460 w 1056130"/>
              <a:gd name="connsiteY4205" fmla="*/ 572999 h 1056130"/>
              <a:gd name="connsiteX4206" fmla="*/ 482460 w 1056130"/>
              <a:gd name="connsiteY4206" fmla="*/ 532266 h 1056130"/>
              <a:gd name="connsiteX4207" fmla="*/ 483012 w 1056130"/>
              <a:gd name="connsiteY4207" fmla="*/ 529865 h 1056130"/>
              <a:gd name="connsiteX4208" fmla="*/ 485796 w 1056130"/>
              <a:gd name="connsiteY4208" fmla="*/ 529409 h 1056130"/>
              <a:gd name="connsiteX4209" fmla="*/ 525689 w 1056130"/>
              <a:gd name="connsiteY4209" fmla="*/ 529409 h 1056130"/>
              <a:gd name="connsiteX4210" fmla="*/ 528473 w 1056130"/>
              <a:gd name="connsiteY4210" fmla="*/ 529865 h 1056130"/>
              <a:gd name="connsiteX4211" fmla="*/ 528905 w 1056130"/>
              <a:gd name="connsiteY4211" fmla="*/ 532674 h 1056130"/>
              <a:gd name="connsiteX4212" fmla="*/ 528905 w 1056130"/>
              <a:gd name="connsiteY4212" fmla="*/ 572519 h 1056130"/>
              <a:gd name="connsiteX4213" fmla="*/ 528353 w 1056130"/>
              <a:gd name="connsiteY4213" fmla="*/ 575135 h 1056130"/>
              <a:gd name="connsiteX4214" fmla="*/ 525953 w 1056130"/>
              <a:gd name="connsiteY4214" fmla="*/ 622589 h 1056130"/>
              <a:gd name="connsiteX4215" fmla="*/ 484812 w 1056130"/>
              <a:gd name="connsiteY4215" fmla="*/ 622589 h 1056130"/>
              <a:gd name="connsiteX4216" fmla="*/ 482700 w 1056130"/>
              <a:gd name="connsiteY4216" fmla="*/ 620669 h 1056130"/>
              <a:gd name="connsiteX4217" fmla="*/ 482700 w 1056130"/>
              <a:gd name="connsiteY4217" fmla="*/ 579047 h 1056130"/>
              <a:gd name="connsiteX4218" fmla="*/ 484932 w 1056130"/>
              <a:gd name="connsiteY4218" fmla="*/ 576935 h 1056130"/>
              <a:gd name="connsiteX4219" fmla="*/ 526025 w 1056130"/>
              <a:gd name="connsiteY4219" fmla="*/ 576935 h 1056130"/>
              <a:gd name="connsiteX4220" fmla="*/ 528257 w 1056130"/>
              <a:gd name="connsiteY4220" fmla="*/ 579336 h 1056130"/>
              <a:gd name="connsiteX4221" fmla="*/ 528257 w 1056130"/>
              <a:gd name="connsiteY4221" fmla="*/ 620141 h 1056130"/>
              <a:gd name="connsiteX4222" fmla="*/ 525929 w 1056130"/>
              <a:gd name="connsiteY4222" fmla="*/ 622589 h 1056130"/>
              <a:gd name="connsiteX4223" fmla="*/ 482364 w 1056130"/>
              <a:gd name="connsiteY4223" fmla="*/ 12842 h 1056130"/>
              <a:gd name="connsiteX4224" fmla="*/ 485052 w 1056130"/>
              <a:gd name="connsiteY4224" fmla="*/ 10153 h 1056130"/>
              <a:gd name="connsiteX4225" fmla="*/ 525857 w 1056130"/>
              <a:gd name="connsiteY4225" fmla="*/ 10153 h 1056130"/>
              <a:gd name="connsiteX4226" fmla="*/ 528257 w 1056130"/>
              <a:gd name="connsiteY4226" fmla="*/ 10705 h 1056130"/>
              <a:gd name="connsiteX4227" fmla="*/ 528713 w 1056130"/>
              <a:gd name="connsiteY4227" fmla="*/ 13490 h 1056130"/>
              <a:gd name="connsiteX4228" fmla="*/ 528713 w 1056130"/>
              <a:gd name="connsiteY4228" fmla="*/ 53335 h 1056130"/>
              <a:gd name="connsiteX4229" fmla="*/ 528281 w 1056130"/>
              <a:gd name="connsiteY4229" fmla="*/ 56143 h 1056130"/>
              <a:gd name="connsiteX4230" fmla="*/ 528281 w 1056130"/>
              <a:gd name="connsiteY4230" fmla="*/ 56143 h 1056130"/>
              <a:gd name="connsiteX4231" fmla="*/ 525497 w 1056130"/>
              <a:gd name="connsiteY4231" fmla="*/ 56599 h 1056130"/>
              <a:gd name="connsiteX4232" fmla="*/ 485700 w 1056130"/>
              <a:gd name="connsiteY4232" fmla="*/ 56599 h 1056130"/>
              <a:gd name="connsiteX4233" fmla="*/ 482916 w 1056130"/>
              <a:gd name="connsiteY4233" fmla="*/ 56143 h 1056130"/>
              <a:gd name="connsiteX4234" fmla="*/ 482916 w 1056130"/>
              <a:gd name="connsiteY4234" fmla="*/ 56143 h 1056130"/>
              <a:gd name="connsiteX4235" fmla="*/ 482364 w 1056130"/>
              <a:gd name="connsiteY4235" fmla="*/ 53743 h 1056130"/>
              <a:gd name="connsiteX4236" fmla="*/ 485076 w 1056130"/>
              <a:gd name="connsiteY4236" fmla="*/ 435294 h 1056130"/>
              <a:gd name="connsiteX4237" fmla="*/ 526169 w 1056130"/>
              <a:gd name="connsiteY4237" fmla="*/ 435294 h 1056130"/>
              <a:gd name="connsiteX4238" fmla="*/ 528281 w 1056130"/>
              <a:gd name="connsiteY4238" fmla="*/ 437478 h 1056130"/>
              <a:gd name="connsiteX4239" fmla="*/ 528281 w 1056130"/>
              <a:gd name="connsiteY4239" fmla="*/ 478571 h 1056130"/>
              <a:gd name="connsiteX4240" fmla="*/ 526073 w 1056130"/>
              <a:gd name="connsiteY4240" fmla="*/ 480971 h 1056130"/>
              <a:gd name="connsiteX4241" fmla="*/ 484956 w 1056130"/>
              <a:gd name="connsiteY4241" fmla="*/ 480971 h 1056130"/>
              <a:gd name="connsiteX4242" fmla="*/ 482700 w 1056130"/>
              <a:gd name="connsiteY4242" fmla="*/ 478571 h 1056130"/>
              <a:gd name="connsiteX4243" fmla="*/ 482700 w 1056130"/>
              <a:gd name="connsiteY4243" fmla="*/ 437574 h 1056130"/>
              <a:gd name="connsiteX4244" fmla="*/ 485076 w 1056130"/>
              <a:gd name="connsiteY4244" fmla="*/ 435366 h 1056130"/>
              <a:gd name="connsiteX4245" fmla="*/ 528281 w 1056130"/>
              <a:gd name="connsiteY4245" fmla="*/ 431765 h 1056130"/>
              <a:gd name="connsiteX4246" fmla="*/ 526145 w 1056130"/>
              <a:gd name="connsiteY4246" fmla="*/ 433710 h 1056130"/>
              <a:gd name="connsiteX4247" fmla="*/ 484812 w 1056130"/>
              <a:gd name="connsiteY4247" fmla="*/ 433710 h 1056130"/>
              <a:gd name="connsiteX4248" fmla="*/ 482724 w 1056130"/>
              <a:gd name="connsiteY4248" fmla="*/ 431717 h 1056130"/>
              <a:gd name="connsiteX4249" fmla="*/ 482724 w 1056130"/>
              <a:gd name="connsiteY4249" fmla="*/ 390120 h 1056130"/>
              <a:gd name="connsiteX4250" fmla="*/ 484740 w 1056130"/>
              <a:gd name="connsiteY4250" fmla="*/ 388056 h 1056130"/>
              <a:gd name="connsiteX4251" fmla="*/ 526337 w 1056130"/>
              <a:gd name="connsiteY4251" fmla="*/ 388056 h 1056130"/>
              <a:gd name="connsiteX4252" fmla="*/ 528281 w 1056130"/>
              <a:gd name="connsiteY4252" fmla="*/ 389904 h 1056130"/>
              <a:gd name="connsiteX4253" fmla="*/ 528281 w 1056130"/>
              <a:gd name="connsiteY4253" fmla="*/ 384575 h 1056130"/>
              <a:gd name="connsiteX4254" fmla="*/ 526409 w 1056130"/>
              <a:gd name="connsiteY4254" fmla="*/ 386448 h 1056130"/>
              <a:gd name="connsiteX4255" fmla="*/ 484596 w 1056130"/>
              <a:gd name="connsiteY4255" fmla="*/ 386448 h 1056130"/>
              <a:gd name="connsiteX4256" fmla="*/ 482724 w 1056130"/>
              <a:gd name="connsiteY4256" fmla="*/ 384575 h 1056130"/>
              <a:gd name="connsiteX4257" fmla="*/ 482724 w 1056130"/>
              <a:gd name="connsiteY4257" fmla="*/ 342738 h 1056130"/>
              <a:gd name="connsiteX4258" fmla="*/ 484500 w 1056130"/>
              <a:gd name="connsiteY4258" fmla="*/ 340938 h 1056130"/>
              <a:gd name="connsiteX4259" fmla="*/ 526577 w 1056130"/>
              <a:gd name="connsiteY4259" fmla="*/ 340938 h 1056130"/>
              <a:gd name="connsiteX4260" fmla="*/ 528353 w 1056130"/>
              <a:gd name="connsiteY4260" fmla="*/ 342714 h 1056130"/>
              <a:gd name="connsiteX4261" fmla="*/ 528281 w 1056130"/>
              <a:gd name="connsiteY4261" fmla="*/ 384647 h 1056130"/>
              <a:gd name="connsiteX4262" fmla="*/ 528113 w 1056130"/>
              <a:gd name="connsiteY4262" fmla="*/ 339402 h 1056130"/>
              <a:gd name="connsiteX4263" fmla="*/ 485484 w 1056130"/>
              <a:gd name="connsiteY4263" fmla="*/ 339402 h 1056130"/>
              <a:gd name="connsiteX4264" fmla="*/ 482700 w 1056130"/>
              <a:gd name="connsiteY4264" fmla="*/ 336762 h 1056130"/>
              <a:gd name="connsiteX4265" fmla="*/ 482700 w 1056130"/>
              <a:gd name="connsiteY4265" fmla="*/ 329393 h 1056130"/>
              <a:gd name="connsiteX4266" fmla="*/ 482700 w 1056130"/>
              <a:gd name="connsiteY4266" fmla="*/ 296485 h 1056130"/>
              <a:gd name="connsiteX4267" fmla="*/ 482940 w 1056130"/>
              <a:gd name="connsiteY4267" fmla="*/ 293628 h 1056130"/>
              <a:gd name="connsiteX4268" fmla="*/ 485340 w 1056130"/>
              <a:gd name="connsiteY4268" fmla="*/ 293124 h 1056130"/>
              <a:gd name="connsiteX4269" fmla="*/ 525737 w 1056130"/>
              <a:gd name="connsiteY4269" fmla="*/ 293124 h 1056130"/>
              <a:gd name="connsiteX4270" fmla="*/ 528137 w 1056130"/>
              <a:gd name="connsiteY4270" fmla="*/ 293700 h 1056130"/>
              <a:gd name="connsiteX4271" fmla="*/ 528737 w 1056130"/>
              <a:gd name="connsiteY4271" fmla="*/ 296101 h 1056130"/>
              <a:gd name="connsiteX4272" fmla="*/ 528737 w 1056130"/>
              <a:gd name="connsiteY4272" fmla="*/ 337122 h 1056130"/>
              <a:gd name="connsiteX4273" fmla="*/ 528113 w 1056130"/>
              <a:gd name="connsiteY4273" fmla="*/ 339474 h 1056130"/>
              <a:gd name="connsiteX4274" fmla="*/ 528809 w 1056130"/>
              <a:gd name="connsiteY4274" fmla="*/ 249463 h 1056130"/>
              <a:gd name="connsiteX4275" fmla="*/ 528809 w 1056130"/>
              <a:gd name="connsiteY4275" fmla="*/ 289332 h 1056130"/>
              <a:gd name="connsiteX4276" fmla="*/ 528377 w 1056130"/>
              <a:gd name="connsiteY4276" fmla="*/ 292116 h 1056130"/>
              <a:gd name="connsiteX4277" fmla="*/ 528377 w 1056130"/>
              <a:gd name="connsiteY4277" fmla="*/ 292116 h 1056130"/>
              <a:gd name="connsiteX4278" fmla="*/ 525593 w 1056130"/>
              <a:gd name="connsiteY4278" fmla="*/ 292596 h 1056130"/>
              <a:gd name="connsiteX4279" fmla="*/ 485700 w 1056130"/>
              <a:gd name="connsiteY4279" fmla="*/ 292596 h 1056130"/>
              <a:gd name="connsiteX4280" fmla="*/ 482916 w 1056130"/>
              <a:gd name="connsiteY4280" fmla="*/ 292140 h 1056130"/>
              <a:gd name="connsiteX4281" fmla="*/ 482916 w 1056130"/>
              <a:gd name="connsiteY4281" fmla="*/ 292140 h 1056130"/>
              <a:gd name="connsiteX4282" fmla="*/ 482364 w 1056130"/>
              <a:gd name="connsiteY4282" fmla="*/ 289740 h 1056130"/>
              <a:gd name="connsiteX4283" fmla="*/ 482364 w 1056130"/>
              <a:gd name="connsiteY4283" fmla="*/ 248935 h 1056130"/>
              <a:gd name="connsiteX4284" fmla="*/ 485052 w 1056130"/>
              <a:gd name="connsiteY4284" fmla="*/ 246270 h 1056130"/>
              <a:gd name="connsiteX4285" fmla="*/ 525857 w 1056130"/>
              <a:gd name="connsiteY4285" fmla="*/ 246270 h 1056130"/>
              <a:gd name="connsiteX4286" fmla="*/ 528257 w 1056130"/>
              <a:gd name="connsiteY4286" fmla="*/ 246798 h 1056130"/>
              <a:gd name="connsiteX4287" fmla="*/ 528809 w 1056130"/>
              <a:gd name="connsiteY4287" fmla="*/ 249535 h 1056130"/>
              <a:gd name="connsiteX4288" fmla="*/ 528809 w 1056130"/>
              <a:gd name="connsiteY4288" fmla="*/ 100980 h 1056130"/>
              <a:gd name="connsiteX4289" fmla="*/ 528089 w 1056130"/>
              <a:gd name="connsiteY4289" fmla="*/ 103381 h 1056130"/>
              <a:gd name="connsiteX4290" fmla="*/ 485484 w 1056130"/>
              <a:gd name="connsiteY4290" fmla="*/ 103381 h 1056130"/>
              <a:gd name="connsiteX4291" fmla="*/ 482700 w 1056130"/>
              <a:gd name="connsiteY4291" fmla="*/ 100740 h 1056130"/>
              <a:gd name="connsiteX4292" fmla="*/ 482700 w 1056130"/>
              <a:gd name="connsiteY4292" fmla="*/ 93372 h 1056130"/>
              <a:gd name="connsiteX4293" fmla="*/ 482700 w 1056130"/>
              <a:gd name="connsiteY4293" fmla="*/ 60487 h 1056130"/>
              <a:gd name="connsiteX4294" fmla="*/ 482940 w 1056130"/>
              <a:gd name="connsiteY4294" fmla="*/ 57631 h 1056130"/>
              <a:gd name="connsiteX4295" fmla="*/ 485340 w 1056130"/>
              <a:gd name="connsiteY4295" fmla="*/ 57103 h 1056130"/>
              <a:gd name="connsiteX4296" fmla="*/ 525737 w 1056130"/>
              <a:gd name="connsiteY4296" fmla="*/ 57103 h 1056130"/>
              <a:gd name="connsiteX4297" fmla="*/ 528137 w 1056130"/>
              <a:gd name="connsiteY4297" fmla="*/ 57703 h 1056130"/>
              <a:gd name="connsiteX4298" fmla="*/ 528737 w 1056130"/>
              <a:gd name="connsiteY4298" fmla="*/ 60103 h 1056130"/>
              <a:gd name="connsiteX4299" fmla="*/ 528281 w 1056130"/>
              <a:gd name="connsiteY4299" fmla="*/ 222123 h 1056130"/>
              <a:gd name="connsiteX4300" fmla="*/ 528281 w 1056130"/>
              <a:gd name="connsiteY4300" fmla="*/ 242934 h 1056130"/>
              <a:gd name="connsiteX4301" fmla="*/ 526433 w 1056130"/>
              <a:gd name="connsiteY4301" fmla="*/ 244878 h 1056130"/>
              <a:gd name="connsiteX4302" fmla="*/ 484548 w 1056130"/>
              <a:gd name="connsiteY4302" fmla="*/ 244878 h 1056130"/>
              <a:gd name="connsiteX4303" fmla="*/ 482724 w 1056130"/>
              <a:gd name="connsiteY4303" fmla="*/ 242910 h 1056130"/>
              <a:gd name="connsiteX4304" fmla="*/ 482724 w 1056130"/>
              <a:gd name="connsiteY4304" fmla="*/ 201025 h 1056130"/>
              <a:gd name="connsiteX4305" fmla="*/ 484476 w 1056130"/>
              <a:gd name="connsiteY4305" fmla="*/ 199201 h 1056130"/>
              <a:gd name="connsiteX4306" fmla="*/ 526625 w 1056130"/>
              <a:gd name="connsiteY4306" fmla="*/ 199201 h 1056130"/>
              <a:gd name="connsiteX4307" fmla="*/ 528353 w 1056130"/>
              <a:gd name="connsiteY4307" fmla="*/ 201049 h 1056130"/>
              <a:gd name="connsiteX4308" fmla="*/ 528281 w 1056130"/>
              <a:gd name="connsiteY4308" fmla="*/ 222195 h 1056130"/>
              <a:gd name="connsiteX4309" fmla="*/ 528281 w 1056130"/>
              <a:gd name="connsiteY4309" fmla="*/ 148290 h 1056130"/>
              <a:gd name="connsiteX4310" fmla="*/ 526361 w 1056130"/>
              <a:gd name="connsiteY4310" fmla="*/ 150403 h 1056130"/>
              <a:gd name="connsiteX4311" fmla="*/ 484524 w 1056130"/>
              <a:gd name="connsiteY4311" fmla="*/ 150403 h 1056130"/>
              <a:gd name="connsiteX4312" fmla="*/ 482724 w 1056130"/>
              <a:gd name="connsiteY4312" fmla="*/ 148458 h 1056130"/>
              <a:gd name="connsiteX4313" fmla="*/ 482724 w 1056130"/>
              <a:gd name="connsiteY4313" fmla="*/ 106909 h 1056130"/>
              <a:gd name="connsiteX4314" fmla="*/ 484764 w 1056130"/>
              <a:gd name="connsiteY4314" fmla="*/ 104917 h 1056130"/>
              <a:gd name="connsiteX4315" fmla="*/ 526313 w 1056130"/>
              <a:gd name="connsiteY4315" fmla="*/ 104917 h 1056130"/>
              <a:gd name="connsiteX4316" fmla="*/ 528281 w 1056130"/>
              <a:gd name="connsiteY4316" fmla="*/ 106981 h 1056130"/>
              <a:gd name="connsiteX4317" fmla="*/ 528281 w 1056130"/>
              <a:gd name="connsiteY4317" fmla="*/ 148362 h 1056130"/>
              <a:gd name="connsiteX4318" fmla="*/ 482676 w 1056130"/>
              <a:gd name="connsiteY4318" fmla="*/ 154243 h 1056130"/>
              <a:gd name="connsiteX4319" fmla="*/ 485076 w 1056130"/>
              <a:gd name="connsiteY4319" fmla="*/ 151987 h 1056130"/>
              <a:gd name="connsiteX4320" fmla="*/ 525881 w 1056130"/>
              <a:gd name="connsiteY4320" fmla="*/ 151987 h 1056130"/>
              <a:gd name="connsiteX4321" fmla="*/ 528281 w 1056130"/>
              <a:gd name="connsiteY4321" fmla="*/ 154387 h 1056130"/>
              <a:gd name="connsiteX4322" fmla="*/ 528281 w 1056130"/>
              <a:gd name="connsiteY4322" fmla="*/ 195192 h 1056130"/>
              <a:gd name="connsiteX4323" fmla="*/ 526073 w 1056130"/>
              <a:gd name="connsiteY4323" fmla="*/ 197592 h 1056130"/>
              <a:gd name="connsiteX4324" fmla="*/ 484980 w 1056130"/>
              <a:gd name="connsiteY4324" fmla="*/ 197592 h 1056130"/>
              <a:gd name="connsiteX4325" fmla="*/ 482580 w 1056130"/>
              <a:gd name="connsiteY4325" fmla="*/ 195192 h 1056130"/>
              <a:gd name="connsiteX4326" fmla="*/ 482724 w 1056130"/>
              <a:gd name="connsiteY4326" fmla="*/ 154315 h 1056130"/>
              <a:gd name="connsiteX4327" fmla="*/ 482316 w 1056130"/>
              <a:gd name="connsiteY4327" fmla="*/ 525713 h 1056130"/>
              <a:gd name="connsiteX4328" fmla="*/ 482316 w 1056130"/>
              <a:gd name="connsiteY4328" fmla="*/ 484908 h 1056130"/>
              <a:gd name="connsiteX4329" fmla="*/ 485004 w 1056130"/>
              <a:gd name="connsiteY4329" fmla="*/ 482244 h 1056130"/>
              <a:gd name="connsiteX4330" fmla="*/ 525809 w 1056130"/>
              <a:gd name="connsiteY4330" fmla="*/ 482244 h 1056130"/>
              <a:gd name="connsiteX4331" fmla="*/ 528209 w 1056130"/>
              <a:gd name="connsiteY4331" fmla="*/ 482772 h 1056130"/>
              <a:gd name="connsiteX4332" fmla="*/ 528665 w 1056130"/>
              <a:gd name="connsiteY4332" fmla="*/ 485556 h 1056130"/>
              <a:gd name="connsiteX4333" fmla="*/ 528665 w 1056130"/>
              <a:gd name="connsiteY4333" fmla="*/ 525449 h 1056130"/>
              <a:gd name="connsiteX4334" fmla="*/ 528209 w 1056130"/>
              <a:gd name="connsiteY4334" fmla="*/ 528233 h 1056130"/>
              <a:gd name="connsiteX4335" fmla="*/ 525401 w 1056130"/>
              <a:gd name="connsiteY4335" fmla="*/ 528665 h 1056130"/>
              <a:gd name="connsiteX4336" fmla="*/ 485556 w 1056130"/>
              <a:gd name="connsiteY4336" fmla="*/ 528665 h 1056130"/>
              <a:gd name="connsiteX4337" fmla="*/ 482772 w 1056130"/>
              <a:gd name="connsiteY4337" fmla="*/ 528233 h 1056130"/>
              <a:gd name="connsiteX4338" fmla="*/ 482772 w 1056130"/>
              <a:gd name="connsiteY4338" fmla="*/ 528233 h 1056130"/>
              <a:gd name="connsiteX4339" fmla="*/ 482364 w 1056130"/>
              <a:gd name="connsiteY4339" fmla="*/ 525785 h 1056130"/>
              <a:gd name="connsiteX4340" fmla="*/ 484380 w 1056130"/>
              <a:gd name="connsiteY4340" fmla="*/ 624125 h 1056130"/>
              <a:gd name="connsiteX4341" fmla="*/ 525977 w 1056130"/>
              <a:gd name="connsiteY4341" fmla="*/ 624125 h 1056130"/>
              <a:gd name="connsiteX4342" fmla="*/ 527561 w 1056130"/>
              <a:gd name="connsiteY4342" fmla="*/ 624125 h 1056130"/>
              <a:gd name="connsiteX4343" fmla="*/ 528233 w 1056130"/>
              <a:gd name="connsiteY4343" fmla="*/ 625589 h 1056130"/>
              <a:gd name="connsiteX4344" fmla="*/ 527441 w 1056130"/>
              <a:gd name="connsiteY4344" fmla="*/ 626669 h 1056130"/>
              <a:gd name="connsiteX4345" fmla="*/ 483492 w 1056130"/>
              <a:gd name="connsiteY4345" fmla="*/ 626669 h 1056130"/>
              <a:gd name="connsiteX4346" fmla="*/ 481499 w 1056130"/>
              <a:gd name="connsiteY4346" fmla="*/ 626429 h 1056130"/>
              <a:gd name="connsiteX4347" fmla="*/ 484332 w 1056130"/>
              <a:gd name="connsiteY4347" fmla="*/ 624173 h 1056130"/>
              <a:gd name="connsiteX4348" fmla="*/ 482460 w 1056130"/>
              <a:gd name="connsiteY4348" fmla="*/ 628350 h 1056130"/>
              <a:gd name="connsiteX4349" fmla="*/ 527153 w 1056130"/>
              <a:gd name="connsiteY4349" fmla="*/ 628350 h 1056130"/>
              <a:gd name="connsiteX4350" fmla="*/ 528233 w 1056130"/>
              <a:gd name="connsiteY4350" fmla="*/ 630006 h 1056130"/>
              <a:gd name="connsiteX4351" fmla="*/ 527201 w 1056130"/>
              <a:gd name="connsiteY4351" fmla="*/ 631422 h 1056130"/>
              <a:gd name="connsiteX4352" fmla="*/ 480467 w 1056130"/>
              <a:gd name="connsiteY4352" fmla="*/ 631422 h 1056130"/>
              <a:gd name="connsiteX4353" fmla="*/ 479171 w 1056130"/>
              <a:gd name="connsiteY4353" fmla="*/ 631422 h 1056130"/>
              <a:gd name="connsiteX4354" fmla="*/ 482508 w 1056130"/>
              <a:gd name="connsiteY4354" fmla="*/ 628398 h 1056130"/>
              <a:gd name="connsiteX4355" fmla="*/ 437982 w 1056130"/>
              <a:gd name="connsiteY4355" fmla="*/ 576887 h 1056130"/>
              <a:gd name="connsiteX4356" fmla="*/ 479603 w 1056130"/>
              <a:gd name="connsiteY4356" fmla="*/ 576887 h 1056130"/>
              <a:gd name="connsiteX4357" fmla="*/ 481067 w 1056130"/>
              <a:gd name="connsiteY4357" fmla="*/ 578471 h 1056130"/>
              <a:gd name="connsiteX4358" fmla="*/ 481067 w 1056130"/>
              <a:gd name="connsiteY4358" fmla="*/ 579528 h 1056130"/>
              <a:gd name="connsiteX4359" fmla="*/ 481067 w 1056130"/>
              <a:gd name="connsiteY4359" fmla="*/ 620333 h 1056130"/>
              <a:gd name="connsiteX4360" fmla="*/ 478955 w 1056130"/>
              <a:gd name="connsiteY4360" fmla="*/ 622517 h 1056130"/>
              <a:gd name="connsiteX4361" fmla="*/ 437910 w 1056130"/>
              <a:gd name="connsiteY4361" fmla="*/ 622517 h 1056130"/>
              <a:gd name="connsiteX4362" fmla="*/ 435510 w 1056130"/>
              <a:gd name="connsiteY4362" fmla="*/ 620117 h 1056130"/>
              <a:gd name="connsiteX4363" fmla="*/ 435510 w 1056130"/>
              <a:gd name="connsiteY4363" fmla="*/ 579552 h 1056130"/>
              <a:gd name="connsiteX4364" fmla="*/ 438030 w 1056130"/>
              <a:gd name="connsiteY4364" fmla="*/ 576935 h 1056130"/>
              <a:gd name="connsiteX4365" fmla="*/ 481115 w 1056130"/>
              <a:gd name="connsiteY4365" fmla="*/ 573071 h 1056130"/>
              <a:gd name="connsiteX4366" fmla="*/ 478859 w 1056130"/>
              <a:gd name="connsiteY4366" fmla="*/ 575471 h 1056130"/>
              <a:gd name="connsiteX4367" fmla="*/ 437838 w 1056130"/>
              <a:gd name="connsiteY4367" fmla="*/ 575471 h 1056130"/>
              <a:gd name="connsiteX4368" fmla="*/ 435558 w 1056130"/>
              <a:gd name="connsiteY4368" fmla="*/ 573071 h 1056130"/>
              <a:gd name="connsiteX4369" fmla="*/ 435558 w 1056130"/>
              <a:gd name="connsiteY4369" fmla="*/ 532026 h 1056130"/>
              <a:gd name="connsiteX4370" fmla="*/ 437646 w 1056130"/>
              <a:gd name="connsiteY4370" fmla="*/ 529793 h 1056130"/>
              <a:gd name="connsiteX4371" fmla="*/ 478931 w 1056130"/>
              <a:gd name="connsiteY4371" fmla="*/ 529793 h 1056130"/>
              <a:gd name="connsiteX4372" fmla="*/ 481115 w 1056130"/>
              <a:gd name="connsiteY4372" fmla="*/ 531954 h 1056130"/>
              <a:gd name="connsiteX4373" fmla="*/ 481115 w 1056130"/>
              <a:gd name="connsiteY4373" fmla="*/ 573071 h 1056130"/>
              <a:gd name="connsiteX4374" fmla="*/ 481115 w 1056130"/>
              <a:gd name="connsiteY4374" fmla="*/ 526001 h 1056130"/>
              <a:gd name="connsiteX4375" fmla="*/ 478715 w 1056130"/>
              <a:gd name="connsiteY4375" fmla="*/ 528401 h 1056130"/>
              <a:gd name="connsiteX4376" fmla="*/ 437766 w 1056130"/>
              <a:gd name="connsiteY4376" fmla="*/ 528401 h 1056130"/>
              <a:gd name="connsiteX4377" fmla="*/ 435558 w 1056130"/>
              <a:gd name="connsiteY4377" fmla="*/ 526001 h 1056130"/>
              <a:gd name="connsiteX4378" fmla="*/ 435558 w 1056130"/>
              <a:gd name="connsiteY4378" fmla="*/ 484956 h 1056130"/>
              <a:gd name="connsiteX4379" fmla="*/ 437694 w 1056130"/>
              <a:gd name="connsiteY4379" fmla="*/ 482772 h 1056130"/>
              <a:gd name="connsiteX4380" fmla="*/ 478739 w 1056130"/>
              <a:gd name="connsiteY4380" fmla="*/ 482772 h 1056130"/>
              <a:gd name="connsiteX4381" fmla="*/ 481139 w 1056130"/>
              <a:gd name="connsiteY4381" fmla="*/ 485004 h 1056130"/>
              <a:gd name="connsiteX4382" fmla="*/ 435510 w 1056130"/>
              <a:gd name="connsiteY4382" fmla="*/ 390600 h 1056130"/>
              <a:gd name="connsiteX4383" fmla="*/ 437718 w 1056130"/>
              <a:gd name="connsiteY4383" fmla="*/ 388200 h 1056130"/>
              <a:gd name="connsiteX4384" fmla="*/ 478787 w 1056130"/>
              <a:gd name="connsiteY4384" fmla="*/ 388200 h 1056130"/>
              <a:gd name="connsiteX4385" fmla="*/ 481067 w 1056130"/>
              <a:gd name="connsiteY4385" fmla="*/ 390600 h 1056130"/>
              <a:gd name="connsiteX4386" fmla="*/ 481067 w 1056130"/>
              <a:gd name="connsiteY4386" fmla="*/ 431453 h 1056130"/>
              <a:gd name="connsiteX4387" fmla="*/ 478667 w 1056130"/>
              <a:gd name="connsiteY4387" fmla="*/ 433686 h 1056130"/>
              <a:gd name="connsiteX4388" fmla="*/ 437862 w 1056130"/>
              <a:gd name="connsiteY4388" fmla="*/ 433686 h 1056130"/>
              <a:gd name="connsiteX4389" fmla="*/ 435462 w 1056130"/>
              <a:gd name="connsiteY4389" fmla="*/ 431285 h 1056130"/>
              <a:gd name="connsiteX4390" fmla="*/ 435462 w 1056130"/>
              <a:gd name="connsiteY4390" fmla="*/ 411003 h 1056130"/>
              <a:gd name="connsiteX4391" fmla="*/ 435558 w 1056130"/>
              <a:gd name="connsiteY4391" fmla="*/ 390504 h 1056130"/>
              <a:gd name="connsiteX4392" fmla="*/ 435510 w 1056130"/>
              <a:gd name="connsiteY4392" fmla="*/ 295813 h 1056130"/>
              <a:gd name="connsiteX4393" fmla="*/ 437550 w 1056130"/>
              <a:gd name="connsiteY4393" fmla="*/ 293820 h 1056130"/>
              <a:gd name="connsiteX4394" fmla="*/ 478859 w 1056130"/>
              <a:gd name="connsiteY4394" fmla="*/ 293820 h 1056130"/>
              <a:gd name="connsiteX4395" fmla="*/ 481067 w 1056130"/>
              <a:gd name="connsiteY4395" fmla="*/ 295933 h 1056130"/>
              <a:gd name="connsiteX4396" fmla="*/ 481067 w 1056130"/>
              <a:gd name="connsiteY4396" fmla="*/ 337266 h 1056130"/>
              <a:gd name="connsiteX4397" fmla="*/ 478667 w 1056130"/>
              <a:gd name="connsiteY4397" fmla="*/ 339666 h 1056130"/>
              <a:gd name="connsiteX4398" fmla="*/ 437718 w 1056130"/>
              <a:gd name="connsiteY4398" fmla="*/ 339666 h 1056130"/>
              <a:gd name="connsiteX4399" fmla="*/ 435558 w 1056130"/>
              <a:gd name="connsiteY4399" fmla="*/ 337506 h 1056130"/>
              <a:gd name="connsiteX4400" fmla="*/ 435558 w 1056130"/>
              <a:gd name="connsiteY4400" fmla="*/ 295716 h 1056130"/>
              <a:gd name="connsiteX4401" fmla="*/ 435510 w 1056130"/>
              <a:gd name="connsiteY4401" fmla="*/ 248767 h 1056130"/>
              <a:gd name="connsiteX4402" fmla="*/ 437718 w 1056130"/>
              <a:gd name="connsiteY4402" fmla="*/ 246654 h 1056130"/>
              <a:gd name="connsiteX4403" fmla="*/ 478763 w 1056130"/>
              <a:gd name="connsiteY4403" fmla="*/ 246654 h 1056130"/>
              <a:gd name="connsiteX4404" fmla="*/ 481163 w 1056130"/>
              <a:gd name="connsiteY4404" fmla="*/ 249055 h 1056130"/>
              <a:gd name="connsiteX4405" fmla="*/ 481163 w 1056130"/>
              <a:gd name="connsiteY4405" fmla="*/ 289836 h 1056130"/>
              <a:gd name="connsiteX4406" fmla="*/ 478763 w 1056130"/>
              <a:gd name="connsiteY4406" fmla="*/ 292044 h 1056130"/>
              <a:gd name="connsiteX4407" fmla="*/ 437718 w 1056130"/>
              <a:gd name="connsiteY4407" fmla="*/ 292044 h 1056130"/>
              <a:gd name="connsiteX4408" fmla="*/ 435582 w 1056130"/>
              <a:gd name="connsiteY4408" fmla="*/ 289908 h 1056130"/>
              <a:gd name="connsiteX4409" fmla="*/ 435558 w 1056130"/>
              <a:gd name="connsiteY4409" fmla="*/ 248671 h 1056130"/>
              <a:gd name="connsiteX4410" fmla="*/ 481115 w 1056130"/>
              <a:gd name="connsiteY4410" fmla="*/ 195600 h 1056130"/>
              <a:gd name="connsiteX4411" fmla="*/ 478715 w 1056130"/>
              <a:gd name="connsiteY4411" fmla="*/ 197808 h 1056130"/>
              <a:gd name="connsiteX4412" fmla="*/ 437622 w 1056130"/>
              <a:gd name="connsiteY4412" fmla="*/ 197808 h 1056130"/>
              <a:gd name="connsiteX4413" fmla="*/ 435558 w 1056130"/>
              <a:gd name="connsiteY4413" fmla="*/ 195840 h 1056130"/>
              <a:gd name="connsiteX4414" fmla="*/ 435558 w 1056130"/>
              <a:gd name="connsiteY4414" fmla="*/ 154243 h 1056130"/>
              <a:gd name="connsiteX4415" fmla="*/ 437526 w 1056130"/>
              <a:gd name="connsiteY4415" fmla="*/ 152155 h 1056130"/>
              <a:gd name="connsiteX4416" fmla="*/ 479123 w 1056130"/>
              <a:gd name="connsiteY4416" fmla="*/ 152155 h 1056130"/>
              <a:gd name="connsiteX4417" fmla="*/ 481115 w 1056130"/>
              <a:gd name="connsiteY4417" fmla="*/ 154267 h 1056130"/>
              <a:gd name="connsiteX4418" fmla="*/ 435510 w 1056130"/>
              <a:gd name="connsiteY4418" fmla="*/ 201337 h 1056130"/>
              <a:gd name="connsiteX4419" fmla="*/ 437334 w 1056130"/>
              <a:gd name="connsiteY4419" fmla="*/ 199417 h 1056130"/>
              <a:gd name="connsiteX4420" fmla="*/ 479219 w 1056130"/>
              <a:gd name="connsiteY4420" fmla="*/ 199417 h 1056130"/>
              <a:gd name="connsiteX4421" fmla="*/ 481067 w 1056130"/>
              <a:gd name="connsiteY4421" fmla="*/ 201337 h 1056130"/>
              <a:gd name="connsiteX4422" fmla="*/ 481067 w 1056130"/>
              <a:gd name="connsiteY4422" fmla="*/ 242958 h 1056130"/>
              <a:gd name="connsiteX4423" fmla="*/ 478811 w 1056130"/>
              <a:gd name="connsiteY4423" fmla="*/ 245070 h 1056130"/>
              <a:gd name="connsiteX4424" fmla="*/ 437766 w 1056130"/>
              <a:gd name="connsiteY4424" fmla="*/ 245070 h 1056130"/>
              <a:gd name="connsiteX4425" fmla="*/ 435558 w 1056130"/>
              <a:gd name="connsiteY4425" fmla="*/ 242670 h 1056130"/>
              <a:gd name="connsiteX4426" fmla="*/ 435558 w 1056130"/>
              <a:gd name="connsiteY4426" fmla="*/ 221859 h 1056130"/>
              <a:gd name="connsiteX4427" fmla="*/ 435558 w 1056130"/>
              <a:gd name="connsiteY4427" fmla="*/ 201241 h 1056130"/>
              <a:gd name="connsiteX4428" fmla="*/ 435510 w 1056130"/>
              <a:gd name="connsiteY4428" fmla="*/ 343290 h 1056130"/>
              <a:gd name="connsiteX4429" fmla="*/ 437646 w 1056130"/>
              <a:gd name="connsiteY4429" fmla="*/ 341154 h 1056130"/>
              <a:gd name="connsiteX4430" fmla="*/ 478955 w 1056130"/>
              <a:gd name="connsiteY4430" fmla="*/ 341154 h 1056130"/>
              <a:gd name="connsiteX4431" fmla="*/ 481067 w 1056130"/>
              <a:gd name="connsiteY4431" fmla="*/ 343314 h 1056130"/>
              <a:gd name="connsiteX4432" fmla="*/ 481067 w 1056130"/>
              <a:gd name="connsiteY4432" fmla="*/ 384623 h 1056130"/>
              <a:gd name="connsiteX4433" fmla="*/ 479051 w 1056130"/>
              <a:gd name="connsiteY4433" fmla="*/ 386640 h 1056130"/>
              <a:gd name="connsiteX4434" fmla="*/ 437526 w 1056130"/>
              <a:gd name="connsiteY4434" fmla="*/ 386640 h 1056130"/>
              <a:gd name="connsiteX4435" fmla="*/ 435534 w 1056130"/>
              <a:gd name="connsiteY4435" fmla="*/ 384599 h 1056130"/>
              <a:gd name="connsiteX4436" fmla="*/ 435558 w 1056130"/>
              <a:gd name="connsiteY4436" fmla="*/ 343194 h 1056130"/>
              <a:gd name="connsiteX4437" fmla="*/ 435510 w 1056130"/>
              <a:gd name="connsiteY4437" fmla="*/ 478643 h 1056130"/>
              <a:gd name="connsiteX4438" fmla="*/ 435510 w 1056130"/>
              <a:gd name="connsiteY4438" fmla="*/ 458097 h 1056130"/>
              <a:gd name="connsiteX4439" fmla="*/ 435510 w 1056130"/>
              <a:gd name="connsiteY4439" fmla="*/ 437550 h 1056130"/>
              <a:gd name="connsiteX4440" fmla="*/ 437454 w 1056130"/>
              <a:gd name="connsiteY4440" fmla="*/ 435462 h 1056130"/>
              <a:gd name="connsiteX4441" fmla="*/ 479075 w 1056130"/>
              <a:gd name="connsiteY4441" fmla="*/ 435462 h 1056130"/>
              <a:gd name="connsiteX4442" fmla="*/ 481067 w 1056130"/>
              <a:gd name="connsiteY4442" fmla="*/ 437502 h 1056130"/>
              <a:gd name="connsiteX4443" fmla="*/ 481067 w 1056130"/>
              <a:gd name="connsiteY4443" fmla="*/ 478859 h 1056130"/>
              <a:gd name="connsiteX4444" fmla="*/ 478667 w 1056130"/>
              <a:gd name="connsiteY4444" fmla="*/ 481115 h 1056130"/>
              <a:gd name="connsiteX4445" fmla="*/ 437862 w 1056130"/>
              <a:gd name="connsiteY4445" fmla="*/ 481115 h 1056130"/>
              <a:gd name="connsiteX4446" fmla="*/ 435534 w 1056130"/>
              <a:gd name="connsiteY4446" fmla="*/ 478547 h 1056130"/>
              <a:gd name="connsiteX4447" fmla="*/ 435510 w 1056130"/>
              <a:gd name="connsiteY4447" fmla="*/ 12530 h 1056130"/>
              <a:gd name="connsiteX4448" fmla="*/ 437358 w 1056130"/>
              <a:gd name="connsiteY4448" fmla="*/ 10609 h 1056130"/>
              <a:gd name="connsiteX4449" fmla="*/ 479195 w 1056130"/>
              <a:gd name="connsiteY4449" fmla="*/ 10609 h 1056130"/>
              <a:gd name="connsiteX4450" fmla="*/ 481067 w 1056130"/>
              <a:gd name="connsiteY4450" fmla="*/ 12554 h 1056130"/>
              <a:gd name="connsiteX4451" fmla="*/ 481067 w 1056130"/>
              <a:gd name="connsiteY4451" fmla="*/ 33340 h 1056130"/>
              <a:gd name="connsiteX4452" fmla="*/ 481067 w 1056130"/>
              <a:gd name="connsiteY4452" fmla="*/ 54127 h 1056130"/>
              <a:gd name="connsiteX4453" fmla="*/ 479051 w 1056130"/>
              <a:gd name="connsiteY4453" fmla="*/ 56167 h 1056130"/>
              <a:gd name="connsiteX4454" fmla="*/ 437526 w 1056130"/>
              <a:gd name="connsiteY4454" fmla="*/ 56167 h 1056130"/>
              <a:gd name="connsiteX4455" fmla="*/ 435558 w 1056130"/>
              <a:gd name="connsiteY4455" fmla="*/ 54103 h 1056130"/>
              <a:gd name="connsiteX4456" fmla="*/ 435558 w 1056130"/>
              <a:gd name="connsiteY4456" fmla="*/ 12434 h 1056130"/>
              <a:gd name="connsiteX4457" fmla="*/ 435510 w 1056130"/>
              <a:gd name="connsiteY4457" fmla="*/ 59887 h 1056130"/>
              <a:gd name="connsiteX4458" fmla="*/ 437670 w 1056130"/>
              <a:gd name="connsiteY4458" fmla="*/ 57751 h 1056130"/>
              <a:gd name="connsiteX4459" fmla="*/ 479051 w 1056130"/>
              <a:gd name="connsiteY4459" fmla="*/ 57751 h 1056130"/>
              <a:gd name="connsiteX4460" fmla="*/ 481115 w 1056130"/>
              <a:gd name="connsiteY4460" fmla="*/ 59767 h 1056130"/>
              <a:gd name="connsiteX4461" fmla="*/ 481115 w 1056130"/>
              <a:gd name="connsiteY4461" fmla="*/ 101244 h 1056130"/>
              <a:gd name="connsiteX4462" fmla="*/ 478907 w 1056130"/>
              <a:gd name="connsiteY4462" fmla="*/ 103405 h 1056130"/>
              <a:gd name="connsiteX4463" fmla="*/ 437574 w 1056130"/>
              <a:gd name="connsiteY4463" fmla="*/ 103405 h 1056130"/>
              <a:gd name="connsiteX4464" fmla="*/ 435558 w 1056130"/>
              <a:gd name="connsiteY4464" fmla="*/ 101389 h 1056130"/>
              <a:gd name="connsiteX4465" fmla="*/ 435558 w 1056130"/>
              <a:gd name="connsiteY4465" fmla="*/ 80578 h 1056130"/>
              <a:gd name="connsiteX4466" fmla="*/ 435558 w 1056130"/>
              <a:gd name="connsiteY4466" fmla="*/ 59791 h 1056130"/>
              <a:gd name="connsiteX4467" fmla="*/ 437262 w 1056130"/>
              <a:gd name="connsiteY4467" fmla="*/ 105013 h 1056130"/>
              <a:gd name="connsiteX4468" fmla="*/ 479363 w 1056130"/>
              <a:gd name="connsiteY4468" fmla="*/ 105013 h 1056130"/>
              <a:gd name="connsiteX4469" fmla="*/ 481139 w 1056130"/>
              <a:gd name="connsiteY4469" fmla="*/ 106789 h 1056130"/>
              <a:gd name="connsiteX4470" fmla="*/ 481139 w 1056130"/>
              <a:gd name="connsiteY4470" fmla="*/ 148866 h 1056130"/>
              <a:gd name="connsiteX4471" fmla="*/ 479267 w 1056130"/>
              <a:gd name="connsiteY4471" fmla="*/ 150547 h 1056130"/>
              <a:gd name="connsiteX4472" fmla="*/ 458481 w 1056130"/>
              <a:gd name="connsiteY4472" fmla="*/ 150547 h 1056130"/>
              <a:gd name="connsiteX4473" fmla="*/ 437430 w 1056130"/>
              <a:gd name="connsiteY4473" fmla="*/ 150547 h 1056130"/>
              <a:gd name="connsiteX4474" fmla="*/ 435558 w 1056130"/>
              <a:gd name="connsiteY4474" fmla="*/ 148674 h 1056130"/>
              <a:gd name="connsiteX4475" fmla="*/ 435558 w 1056130"/>
              <a:gd name="connsiteY4475" fmla="*/ 106837 h 1056130"/>
              <a:gd name="connsiteX4476" fmla="*/ 437262 w 1056130"/>
              <a:gd name="connsiteY4476" fmla="*/ 105013 h 1056130"/>
              <a:gd name="connsiteX4477" fmla="*/ 436782 w 1056130"/>
              <a:gd name="connsiteY4477" fmla="*/ 624173 h 1056130"/>
              <a:gd name="connsiteX4478" fmla="*/ 479123 w 1056130"/>
              <a:gd name="connsiteY4478" fmla="*/ 624173 h 1056130"/>
              <a:gd name="connsiteX4479" fmla="*/ 480155 w 1056130"/>
              <a:gd name="connsiteY4479" fmla="*/ 624173 h 1056130"/>
              <a:gd name="connsiteX4480" fmla="*/ 477755 w 1056130"/>
              <a:gd name="connsiteY4480" fmla="*/ 626717 h 1056130"/>
              <a:gd name="connsiteX4481" fmla="*/ 433830 w 1056130"/>
              <a:gd name="connsiteY4481" fmla="*/ 626717 h 1056130"/>
              <a:gd name="connsiteX4482" fmla="*/ 432893 w 1056130"/>
              <a:gd name="connsiteY4482" fmla="*/ 626549 h 1056130"/>
              <a:gd name="connsiteX4483" fmla="*/ 436782 w 1056130"/>
              <a:gd name="connsiteY4483" fmla="*/ 624125 h 1056130"/>
              <a:gd name="connsiteX4484" fmla="*/ 388320 w 1056130"/>
              <a:gd name="connsiteY4484" fmla="*/ 343266 h 1056130"/>
              <a:gd name="connsiteX4485" fmla="*/ 390408 w 1056130"/>
              <a:gd name="connsiteY4485" fmla="*/ 341058 h 1056130"/>
              <a:gd name="connsiteX4486" fmla="*/ 431981 w 1056130"/>
              <a:gd name="connsiteY4486" fmla="*/ 341058 h 1056130"/>
              <a:gd name="connsiteX4487" fmla="*/ 434046 w 1056130"/>
              <a:gd name="connsiteY4487" fmla="*/ 343002 h 1056130"/>
              <a:gd name="connsiteX4488" fmla="*/ 434046 w 1056130"/>
              <a:gd name="connsiteY4488" fmla="*/ 384599 h 1056130"/>
              <a:gd name="connsiteX4489" fmla="*/ 431981 w 1056130"/>
              <a:gd name="connsiteY4489" fmla="*/ 386544 h 1056130"/>
              <a:gd name="connsiteX4490" fmla="*/ 390552 w 1056130"/>
              <a:gd name="connsiteY4490" fmla="*/ 386544 h 1056130"/>
              <a:gd name="connsiteX4491" fmla="*/ 388152 w 1056130"/>
              <a:gd name="connsiteY4491" fmla="*/ 384311 h 1056130"/>
              <a:gd name="connsiteX4492" fmla="*/ 388320 w 1056130"/>
              <a:gd name="connsiteY4492" fmla="*/ 343266 h 1056130"/>
              <a:gd name="connsiteX4493" fmla="*/ 388320 w 1056130"/>
              <a:gd name="connsiteY4493" fmla="*/ 337122 h 1056130"/>
              <a:gd name="connsiteX4494" fmla="*/ 388320 w 1056130"/>
              <a:gd name="connsiteY4494" fmla="*/ 296029 h 1056130"/>
              <a:gd name="connsiteX4495" fmla="*/ 390600 w 1056130"/>
              <a:gd name="connsiteY4495" fmla="*/ 293628 h 1056130"/>
              <a:gd name="connsiteX4496" fmla="*/ 411411 w 1056130"/>
              <a:gd name="connsiteY4496" fmla="*/ 293628 h 1056130"/>
              <a:gd name="connsiteX4497" fmla="*/ 431693 w 1056130"/>
              <a:gd name="connsiteY4497" fmla="*/ 293628 h 1056130"/>
              <a:gd name="connsiteX4498" fmla="*/ 434094 w 1056130"/>
              <a:gd name="connsiteY4498" fmla="*/ 295837 h 1056130"/>
              <a:gd name="connsiteX4499" fmla="*/ 434094 w 1056130"/>
              <a:gd name="connsiteY4499" fmla="*/ 337194 h 1056130"/>
              <a:gd name="connsiteX4500" fmla="*/ 431957 w 1056130"/>
              <a:gd name="connsiteY4500" fmla="*/ 339378 h 1056130"/>
              <a:gd name="connsiteX4501" fmla="*/ 390456 w 1056130"/>
              <a:gd name="connsiteY4501" fmla="*/ 339378 h 1056130"/>
              <a:gd name="connsiteX4502" fmla="*/ 388320 w 1056130"/>
              <a:gd name="connsiteY4502" fmla="*/ 337122 h 1056130"/>
              <a:gd name="connsiteX4503" fmla="*/ 433926 w 1056130"/>
              <a:gd name="connsiteY4503" fmla="*/ 290196 h 1056130"/>
              <a:gd name="connsiteX4504" fmla="*/ 431813 w 1056130"/>
              <a:gd name="connsiteY4504" fmla="*/ 292116 h 1056130"/>
              <a:gd name="connsiteX4505" fmla="*/ 390240 w 1056130"/>
              <a:gd name="connsiteY4505" fmla="*/ 292116 h 1056130"/>
              <a:gd name="connsiteX4506" fmla="*/ 388224 w 1056130"/>
              <a:gd name="connsiteY4506" fmla="*/ 290100 h 1056130"/>
              <a:gd name="connsiteX4507" fmla="*/ 388224 w 1056130"/>
              <a:gd name="connsiteY4507" fmla="*/ 248503 h 1056130"/>
              <a:gd name="connsiteX4508" fmla="*/ 390096 w 1056130"/>
              <a:gd name="connsiteY4508" fmla="*/ 246558 h 1056130"/>
              <a:gd name="connsiteX4509" fmla="*/ 432197 w 1056130"/>
              <a:gd name="connsiteY4509" fmla="*/ 246558 h 1056130"/>
              <a:gd name="connsiteX4510" fmla="*/ 433998 w 1056130"/>
              <a:gd name="connsiteY4510" fmla="*/ 248359 h 1056130"/>
              <a:gd name="connsiteX4511" fmla="*/ 433926 w 1056130"/>
              <a:gd name="connsiteY4511" fmla="*/ 290196 h 1056130"/>
              <a:gd name="connsiteX4512" fmla="*/ 388320 w 1056130"/>
              <a:gd name="connsiteY4512" fmla="*/ 390168 h 1056130"/>
              <a:gd name="connsiteX4513" fmla="*/ 390336 w 1056130"/>
              <a:gd name="connsiteY4513" fmla="*/ 388128 h 1056130"/>
              <a:gd name="connsiteX4514" fmla="*/ 432173 w 1056130"/>
              <a:gd name="connsiteY4514" fmla="*/ 388128 h 1056130"/>
              <a:gd name="connsiteX4515" fmla="*/ 434046 w 1056130"/>
              <a:gd name="connsiteY4515" fmla="*/ 390024 h 1056130"/>
              <a:gd name="connsiteX4516" fmla="*/ 434046 w 1056130"/>
              <a:gd name="connsiteY4516" fmla="*/ 431861 h 1056130"/>
              <a:gd name="connsiteX4517" fmla="*/ 432173 w 1056130"/>
              <a:gd name="connsiteY4517" fmla="*/ 433782 h 1056130"/>
              <a:gd name="connsiteX4518" fmla="*/ 390240 w 1056130"/>
              <a:gd name="connsiteY4518" fmla="*/ 433782 h 1056130"/>
              <a:gd name="connsiteX4519" fmla="*/ 388224 w 1056130"/>
              <a:gd name="connsiteY4519" fmla="*/ 431741 h 1056130"/>
              <a:gd name="connsiteX4520" fmla="*/ 388320 w 1056130"/>
              <a:gd name="connsiteY4520" fmla="*/ 390168 h 1056130"/>
              <a:gd name="connsiteX4521" fmla="*/ 433926 w 1056130"/>
              <a:gd name="connsiteY4521" fmla="*/ 437526 h 1056130"/>
              <a:gd name="connsiteX4522" fmla="*/ 433926 w 1056130"/>
              <a:gd name="connsiteY4522" fmla="*/ 478835 h 1056130"/>
              <a:gd name="connsiteX4523" fmla="*/ 431789 w 1056130"/>
              <a:gd name="connsiteY4523" fmla="*/ 481019 h 1056130"/>
              <a:gd name="connsiteX4524" fmla="*/ 390504 w 1056130"/>
              <a:gd name="connsiteY4524" fmla="*/ 481019 h 1056130"/>
              <a:gd name="connsiteX4525" fmla="*/ 388224 w 1056130"/>
              <a:gd name="connsiteY4525" fmla="*/ 478619 h 1056130"/>
              <a:gd name="connsiteX4526" fmla="*/ 388224 w 1056130"/>
              <a:gd name="connsiteY4526" fmla="*/ 437574 h 1056130"/>
              <a:gd name="connsiteX4527" fmla="*/ 390504 w 1056130"/>
              <a:gd name="connsiteY4527" fmla="*/ 435174 h 1056130"/>
              <a:gd name="connsiteX4528" fmla="*/ 431813 w 1056130"/>
              <a:gd name="connsiteY4528" fmla="*/ 435174 h 1056130"/>
              <a:gd name="connsiteX4529" fmla="*/ 433926 w 1056130"/>
              <a:gd name="connsiteY4529" fmla="*/ 437526 h 1056130"/>
              <a:gd name="connsiteX4530" fmla="*/ 388320 w 1056130"/>
              <a:gd name="connsiteY4530" fmla="*/ 484740 h 1056130"/>
              <a:gd name="connsiteX4531" fmla="*/ 390552 w 1056130"/>
              <a:gd name="connsiteY4531" fmla="*/ 482628 h 1056130"/>
              <a:gd name="connsiteX4532" fmla="*/ 431765 w 1056130"/>
              <a:gd name="connsiteY4532" fmla="*/ 482628 h 1056130"/>
              <a:gd name="connsiteX4533" fmla="*/ 433950 w 1056130"/>
              <a:gd name="connsiteY4533" fmla="*/ 484764 h 1056130"/>
              <a:gd name="connsiteX4534" fmla="*/ 433950 w 1056130"/>
              <a:gd name="connsiteY4534" fmla="*/ 526097 h 1056130"/>
              <a:gd name="connsiteX4535" fmla="*/ 431741 w 1056130"/>
              <a:gd name="connsiteY4535" fmla="*/ 528185 h 1056130"/>
              <a:gd name="connsiteX4536" fmla="*/ 390408 w 1056130"/>
              <a:gd name="connsiteY4536" fmla="*/ 528185 h 1056130"/>
              <a:gd name="connsiteX4537" fmla="*/ 388224 w 1056130"/>
              <a:gd name="connsiteY4537" fmla="*/ 526073 h 1056130"/>
              <a:gd name="connsiteX4538" fmla="*/ 388320 w 1056130"/>
              <a:gd name="connsiteY4538" fmla="*/ 484740 h 1056130"/>
              <a:gd name="connsiteX4539" fmla="*/ 433926 w 1056130"/>
              <a:gd name="connsiteY4539" fmla="*/ 573383 h 1056130"/>
              <a:gd name="connsiteX4540" fmla="*/ 431813 w 1056130"/>
              <a:gd name="connsiteY4540" fmla="*/ 575351 h 1056130"/>
              <a:gd name="connsiteX4541" fmla="*/ 390528 w 1056130"/>
              <a:gd name="connsiteY4541" fmla="*/ 575351 h 1056130"/>
              <a:gd name="connsiteX4542" fmla="*/ 388128 w 1056130"/>
              <a:gd name="connsiteY4542" fmla="*/ 572951 h 1056130"/>
              <a:gd name="connsiteX4543" fmla="*/ 388128 w 1056130"/>
              <a:gd name="connsiteY4543" fmla="*/ 531906 h 1056130"/>
              <a:gd name="connsiteX4544" fmla="*/ 390240 w 1056130"/>
              <a:gd name="connsiteY4544" fmla="*/ 529697 h 1056130"/>
              <a:gd name="connsiteX4545" fmla="*/ 431837 w 1056130"/>
              <a:gd name="connsiteY4545" fmla="*/ 529697 h 1056130"/>
              <a:gd name="connsiteX4546" fmla="*/ 433854 w 1056130"/>
              <a:gd name="connsiteY4546" fmla="*/ 531738 h 1056130"/>
              <a:gd name="connsiteX4547" fmla="*/ 433926 w 1056130"/>
              <a:gd name="connsiteY4547" fmla="*/ 573383 h 1056130"/>
              <a:gd name="connsiteX4548" fmla="*/ 390720 w 1056130"/>
              <a:gd name="connsiteY4548" fmla="*/ 576935 h 1056130"/>
              <a:gd name="connsiteX4549" fmla="*/ 432557 w 1056130"/>
              <a:gd name="connsiteY4549" fmla="*/ 576935 h 1056130"/>
              <a:gd name="connsiteX4550" fmla="*/ 433998 w 1056130"/>
              <a:gd name="connsiteY4550" fmla="*/ 578255 h 1056130"/>
              <a:gd name="connsiteX4551" fmla="*/ 433998 w 1056130"/>
              <a:gd name="connsiteY4551" fmla="*/ 579840 h 1056130"/>
              <a:gd name="connsiteX4552" fmla="*/ 433998 w 1056130"/>
              <a:gd name="connsiteY4552" fmla="*/ 599834 h 1056130"/>
              <a:gd name="connsiteX4553" fmla="*/ 433998 w 1056130"/>
              <a:gd name="connsiteY4553" fmla="*/ 620381 h 1056130"/>
              <a:gd name="connsiteX4554" fmla="*/ 431933 w 1056130"/>
              <a:gd name="connsiteY4554" fmla="*/ 622589 h 1056130"/>
              <a:gd name="connsiteX4555" fmla="*/ 390312 w 1056130"/>
              <a:gd name="connsiteY4555" fmla="*/ 622589 h 1056130"/>
              <a:gd name="connsiteX4556" fmla="*/ 388224 w 1056130"/>
              <a:gd name="connsiteY4556" fmla="*/ 620381 h 1056130"/>
              <a:gd name="connsiteX4557" fmla="*/ 388224 w 1056130"/>
              <a:gd name="connsiteY4557" fmla="*/ 579336 h 1056130"/>
              <a:gd name="connsiteX4558" fmla="*/ 390720 w 1056130"/>
              <a:gd name="connsiteY4558" fmla="*/ 576935 h 1056130"/>
              <a:gd name="connsiteX4559" fmla="*/ 388320 w 1056130"/>
              <a:gd name="connsiteY4559" fmla="*/ 12458 h 1056130"/>
              <a:gd name="connsiteX4560" fmla="*/ 390168 w 1056130"/>
              <a:gd name="connsiteY4560" fmla="*/ 10513 h 1056130"/>
              <a:gd name="connsiteX4561" fmla="*/ 432293 w 1056130"/>
              <a:gd name="connsiteY4561" fmla="*/ 10513 h 1056130"/>
              <a:gd name="connsiteX4562" fmla="*/ 434094 w 1056130"/>
              <a:gd name="connsiteY4562" fmla="*/ 12290 h 1056130"/>
              <a:gd name="connsiteX4563" fmla="*/ 434094 w 1056130"/>
              <a:gd name="connsiteY4563" fmla="*/ 54415 h 1056130"/>
              <a:gd name="connsiteX4564" fmla="*/ 432197 w 1056130"/>
              <a:gd name="connsiteY4564" fmla="*/ 56119 h 1056130"/>
              <a:gd name="connsiteX4565" fmla="*/ 411411 w 1056130"/>
              <a:gd name="connsiteY4565" fmla="*/ 56119 h 1056130"/>
              <a:gd name="connsiteX4566" fmla="*/ 390360 w 1056130"/>
              <a:gd name="connsiteY4566" fmla="*/ 56119 h 1056130"/>
              <a:gd name="connsiteX4567" fmla="*/ 388320 w 1056130"/>
              <a:gd name="connsiteY4567" fmla="*/ 54103 h 1056130"/>
              <a:gd name="connsiteX4568" fmla="*/ 388320 w 1056130"/>
              <a:gd name="connsiteY4568" fmla="*/ 12458 h 1056130"/>
              <a:gd name="connsiteX4569" fmla="*/ 433926 w 1056130"/>
              <a:gd name="connsiteY4569" fmla="*/ 101413 h 1056130"/>
              <a:gd name="connsiteX4570" fmla="*/ 431861 w 1056130"/>
              <a:gd name="connsiteY4570" fmla="*/ 103405 h 1056130"/>
              <a:gd name="connsiteX4571" fmla="*/ 390264 w 1056130"/>
              <a:gd name="connsiteY4571" fmla="*/ 103405 h 1056130"/>
              <a:gd name="connsiteX4572" fmla="*/ 388224 w 1056130"/>
              <a:gd name="connsiteY4572" fmla="*/ 101389 h 1056130"/>
              <a:gd name="connsiteX4573" fmla="*/ 388224 w 1056130"/>
              <a:gd name="connsiteY4573" fmla="*/ 59767 h 1056130"/>
              <a:gd name="connsiteX4574" fmla="*/ 390432 w 1056130"/>
              <a:gd name="connsiteY4574" fmla="*/ 57655 h 1056130"/>
              <a:gd name="connsiteX4575" fmla="*/ 432053 w 1056130"/>
              <a:gd name="connsiteY4575" fmla="*/ 57655 h 1056130"/>
              <a:gd name="connsiteX4576" fmla="*/ 433950 w 1056130"/>
              <a:gd name="connsiteY4576" fmla="*/ 59527 h 1056130"/>
              <a:gd name="connsiteX4577" fmla="*/ 433926 w 1056130"/>
              <a:gd name="connsiteY4577" fmla="*/ 101413 h 1056130"/>
              <a:gd name="connsiteX4578" fmla="*/ 389520 w 1056130"/>
              <a:gd name="connsiteY4578" fmla="*/ 105013 h 1056130"/>
              <a:gd name="connsiteX4579" fmla="*/ 391344 w 1056130"/>
              <a:gd name="connsiteY4579" fmla="*/ 105013 h 1056130"/>
              <a:gd name="connsiteX4580" fmla="*/ 431525 w 1056130"/>
              <a:gd name="connsiteY4580" fmla="*/ 105013 h 1056130"/>
              <a:gd name="connsiteX4581" fmla="*/ 433926 w 1056130"/>
              <a:gd name="connsiteY4581" fmla="*/ 107221 h 1056130"/>
              <a:gd name="connsiteX4582" fmla="*/ 433926 w 1056130"/>
              <a:gd name="connsiteY4582" fmla="*/ 148290 h 1056130"/>
              <a:gd name="connsiteX4583" fmla="*/ 431525 w 1056130"/>
              <a:gd name="connsiteY4583" fmla="*/ 150499 h 1056130"/>
              <a:gd name="connsiteX4584" fmla="*/ 390480 w 1056130"/>
              <a:gd name="connsiteY4584" fmla="*/ 150499 h 1056130"/>
              <a:gd name="connsiteX4585" fmla="*/ 388080 w 1056130"/>
              <a:gd name="connsiteY4585" fmla="*/ 148098 h 1056130"/>
              <a:gd name="connsiteX4586" fmla="*/ 388080 w 1056130"/>
              <a:gd name="connsiteY4586" fmla="*/ 107413 h 1056130"/>
              <a:gd name="connsiteX4587" fmla="*/ 388080 w 1056130"/>
              <a:gd name="connsiteY4587" fmla="*/ 106357 h 1056130"/>
              <a:gd name="connsiteX4588" fmla="*/ 389520 w 1056130"/>
              <a:gd name="connsiteY4588" fmla="*/ 105013 h 1056130"/>
              <a:gd name="connsiteX4589" fmla="*/ 433926 w 1056130"/>
              <a:gd name="connsiteY4589" fmla="*/ 195528 h 1056130"/>
              <a:gd name="connsiteX4590" fmla="*/ 431789 w 1056130"/>
              <a:gd name="connsiteY4590" fmla="*/ 197712 h 1056130"/>
              <a:gd name="connsiteX4591" fmla="*/ 390240 w 1056130"/>
              <a:gd name="connsiteY4591" fmla="*/ 197712 h 1056130"/>
              <a:gd name="connsiteX4592" fmla="*/ 388224 w 1056130"/>
              <a:gd name="connsiteY4592" fmla="*/ 195696 h 1056130"/>
              <a:gd name="connsiteX4593" fmla="*/ 388224 w 1056130"/>
              <a:gd name="connsiteY4593" fmla="*/ 154123 h 1056130"/>
              <a:gd name="connsiteX4594" fmla="*/ 390216 w 1056130"/>
              <a:gd name="connsiteY4594" fmla="*/ 152059 h 1056130"/>
              <a:gd name="connsiteX4595" fmla="*/ 431789 w 1056130"/>
              <a:gd name="connsiteY4595" fmla="*/ 152059 h 1056130"/>
              <a:gd name="connsiteX4596" fmla="*/ 433950 w 1056130"/>
              <a:gd name="connsiteY4596" fmla="*/ 154219 h 1056130"/>
              <a:gd name="connsiteX4597" fmla="*/ 433926 w 1056130"/>
              <a:gd name="connsiteY4597" fmla="*/ 195528 h 1056130"/>
              <a:gd name="connsiteX4598" fmla="*/ 389664 w 1056130"/>
              <a:gd name="connsiteY4598" fmla="*/ 199297 h 1056130"/>
              <a:gd name="connsiteX4599" fmla="*/ 398353 w 1056130"/>
              <a:gd name="connsiteY4599" fmla="*/ 199297 h 1056130"/>
              <a:gd name="connsiteX4600" fmla="*/ 411243 w 1056130"/>
              <a:gd name="connsiteY4600" fmla="*/ 199297 h 1056130"/>
              <a:gd name="connsiteX4601" fmla="*/ 432029 w 1056130"/>
              <a:gd name="connsiteY4601" fmla="*/ 199297 h 1056130"/>
              <a:gd name="connsiteX4602" fmla="*/ 433926 w 1056130"/>
              <a:gd name="connsiteY4602" fmla="*/ 201145 h 1056130"/>
              <a:gd name="connsiteX4603" fmla="*/ 433926 w 1056130"/>
              <a:gd name="connsiteY4603" fmla="*/ 242982 h 1056130"/>
              <a:gd name="connsiteX4604" fmla="*/ 431837 w 1056130"/>
              <a:gd name="connsiteY4604" fmla="*/ 244950 h 1056130"/>
              <a:gd name="connsiteX4605" fmla="*/ 390528 w 1056130"/>
              <a:gd name="connsiteY4605" fmla="*/ 244950 h 1056130"/>
              <a:gd name="connsiteX4606" fmla="*/ 388128 w 1056130"/>
              <a:gd name="connsiteY4606" fmla="*/ 242550 h 1056130"/>
              <a:gd name="connsiteX4607" fmla="*/ 388128 w 1056130"/>
              <a:gd name="connsiteY4607" fmla="*/ 203329 h 1056130"/>
              <a:gd name="connsiteX4608" fmla="*/ 388128 w 1056130"/>
              <a:gd name="connsiteY4608" fmla="*/ 200713 h 1056130"/>
              <a:gd name="connsiteX4609" fmla="*/ 389688 w 1056130"/>
              <a:gd name="connsiteY4609" fmla="*/ 199297 h 1056130"/>
              <a:gd name="connsiteX4610" fmla="*/ 388872 w 1056130"/>
              <a:gd name="connsiteY4610" fmla="*/ 624149 h 1056130"/>
              <a:gd name="connsiteX4611" fmla="*/ 432317 w 1056130"/>
              <a:gd name="connsiteY4611" fmla="*/ 624149 h 1056130"/>
              <a:gd name="connsiteX4612" fmla="*/ 427877 w 1056130"/>
              <a:gd name="connsiteY4612" fmla="*/ 626837 h 1056130"/>
              <a:gd name="connsiteX4613" fmla="*/ 386880 w 1056130"/>
              <a:gd name="connsiteY4613" fmla="*/ 626837 h 1056130"/>
              <a:gd name="connsiteX4614" fmla="*/ 384335 w 1056130"/>
              <a:gd name="connsiteY4614" fmla="*/ 626837 h 1056130"/>
              <a:gd name="connsiteX4615" fmla="*/ 388896 w 1056130"/>
              <a:gd name="connsiteY4615" fmla="*/ 624173 h 1056130"/>
              <a:gd name="connsiteX4616" fmla="*/ 384815 w 1056130"/>
              <a:gd name="connsiteY4616" fmla="*/ 622589 h 1056130"/>
              <a:gd name="connsiteX4617" fmla="*/ 342954 w 1056130"/>
              <a:gd name="connsiteY4617" fmla="*/ 622589 h 1056130"/>
              <a:gd name="connsiteX4618" fmla="*/ 341154 w 1056130"/>
              <a:gd name="connsiteY4618" fmla="*/ 620669 h 1056130"/>
              <a:gd name="connsiteX4619" fmla="*/ 341154 w 1056130"/>
              <a:gd name="connsiteY4619" fmla="*/ 599594 h 1056130"/>
              <a:gd name="connsiteX4620" fmla="*/ 341154 w 1056130"/>
              <a:gd name="connsiteY4620" fmla="*/ 579047 h 1056130"/>
              <a:gd name="connsiteX4621" fmla="*/ 343098 w 1056130"/>
              <a:gd name="connsiteY4621" fmla="*/ 576935 h 1056130"/>
              <a:gd name="connsiteX4622" fmla="*/ 384719 w 1056130"/>
              <a:gd name="connsiteY4622" fmla="*/ 576935 h 1056130"/>
              <a:gd name="connsiteX4623" fmla="*/ 386640 w 1056130"/>
              <a:gd name="connsiteY4623" fmla="*/ 578759 h 1056130"/>
              <a:gd name="connsiteX4624" fmla="*/ 386640 w 1056130"/>
              <a:gd name="connsiteY4624" fmla="*/ 620909 h 1056130"/>
              <a:gd name="connsiteX4625" fmla="*/ 384840 w 1056130"/>
              <a:gd name="connsiteY4625" fmla="*/ 622613 h 1056130"/>
              <a:gd name="connsiteX4626" fmla="*/ 341154 w 1056130"/>
              <a:gd name="connsiteY4626" fmla="*/ 12386 h 1056130"/>
              <a:gd name="connsiteX4627" fmla="*/ 343026 w 1056130"/>
              <a:gd name="connsiteY4627" fmla="*/ 10513 h 1056130"/>
              <a:gd name="connsiteX4628" fmla="*/ 384863 w 1056130"/>
              <a:gd name="connsiteY4628" fmla="*/ 10513 h 1056130"/>
              <a:gd name="connsiteX4629" fmla="*/ 386664 w 1056130"/>
              <a:gd name="connsiteY4629" fmla="*/ 12266 h 1056130"/>
              <a:gd name="connsiteX4630" fmla="*/ 386664 w 1056130"/>
              <a:gd name="connsiteY4630" fmla="*/ 54367 h 1056130"/>
              <a:gd name="connsiteX4631" fmla="*/ 384888 w 1056130"/>
              <a:gd name="connsiteY4631" fmla="*/ 56143 h 1056130"/>
              <a:gd name="connsiteX4632" fmla="*/ 343074 w 1056130"/>
              <a:gd name="connsiteY4632" fmla="*/ 56143 h 1056130"/>
              <a:gd name="connsiteX4633" fmla="*/ 341178 w 1056130"/>
              <a:gd name="connsiteY4633" fmla="*/ 54271 h 1056130"/>
              <a:gd name="connsiteX4634" fmla="*/ 341178 w 1056130"/>
              <a:gd name="connsiteY4634" fmla="*/ 33508 h 1056130"/>
              <a:gd name="connsiteX4635" fmla="*/ 341154 w 1056130"/>
              <a:gd name="connsiteY4635" fmla="*/ 12386 h 1056130"/>
              <a:gd name="connsiteX4636" fmla="*/ 342906 w 1056130"/>
              <a:gd name="connsiteY4636" fmla="*/ 57631 h 1056130"/>
              <a:gd name="connsiteX4637" fmla="*/ 384743 w 1056130"/>
              <a:gd name="connsiteY4637" fmla="*/ 57631 h 1056130"/>
              <a:gd name="connsiteX4638" fmla="*/ 386616 w 1056130"/>
              <a:gd name="connsiteY4638" fmla="*/ 59503 h 1056130"/>
              <a:gd name="connsiteX4639" fmla="*/ 386616 w 1056130"/>
              <a:gd name="connsiteY4639" fmla="*/ 80554 h 1056130"/>
              <a:gd name="connsiteX4640" fmla="*/ 386616 w 1056130"/>
              <a:gd name="connsiteY4640" fmla="*/ 101365 h 1056130"/>
              <a:gd name="connsiteX4641" fmla="*/ 384599 w 1056130"/>
              <a:gd name="connsiteY4641" fmla="*/ 103381 h 1056130"/>
              <a:gd name="connsiteX4642" fmla="*/ 343026 w 1056130"/>
              <a:gd name="connsiteY4642" fmla="*/ 103381 h 1056130"/>
              <a:gd name="connsiteX4643" fmla="*/ 341154 w 1056130"/>
              <a:gd name="connsiteY4643" fmla="*/ 101485 h 1056130"/>
              <a:gd name="connsiteX4644" fmla="*/ 341154 w 1056130"/>
              <a:gd name="connsiteY4644" fmla="*/ 59383 h 1056130"/>
              <a:gd name="connsiteX4645" fmla="*/ 342906 w 1056130"/>
              <a:gd name="connsiteY4645" fmla="*/ 57631 h 1056130"/>
              <a:gd name="connsiteX4646" fmla="*/ 339546 w 1056130"/>
              <a:gd name="connsiteY4646" fmla="*/ 101244 h 1056130"/>
              <a:gd name="connsiteX4647" fmla="*/ 337386 w 1056130"/>
              <a:gd name="connsiteY4647" fmla="*/ 103405 h 1056130"/>
              <a:gd name="connsiteX4648" fmla="*/ 296077 w 1056130"/>
              <a:gd name="connsiteY4648" fmla="*/ 103405 h 1056130"/>
              <a:gd name="connsiteX4649" fmla="*/ 293892 w 1056130"/>
              <a:gd name="connsiteY4649" fmla="*/ 101244 h 1056130"/>
              <a:gd name="connsiteX4650" fmla="*/ 293892 w 1056130"/>
              <a:gd name="connsiteY4650" fmla="*/ 59671 h 1056130"/>
              <a:gd name="connsiteX4651" fmla="*/ 295933 w 1056130"/>
              <a:gd name="connsiteY4651" fmla="*/ 57655 h 1056130"/>
              <a:gd name="connsiteX4652" fmla="*/ 337506 w 1056130"/>
              <a:gd name="connsiteY4652" fmla="*/ 57655 h 1056130"/>
              <a:gd name="connsiteX4653" fmla="*/ 339546 w 1056130"/>
              <a:gd name="connsiteY4653" fmla="*/ 59671 h 1056130"/>
              <a:gd name="connsiteX4654" fmla="*/ 339546 w 1056130"/>
              <a:gd name="connsiteY4654" fmla="*/ 80722 h 1056130"/>
              <a:gd name="connsiteX4655" fmla="*/ 339546 w 1056130"/>
              <a:gd name="connsiteY4655" fmla="*/ 101244 h 1056130"/>
              <a:gd name="connsiteX4656" fmla="*/ 293940 w 1056130"/>
              <a:gd name="connsiteY4656" fmla="*/ 12554 h 1056130"/>
              <a:gd name="connsiteX4657" fmla="*/ 295981 w 1056130"/>
              <a:gd name="connsiteY4657" fmla="*/ 10513 h 1056130"/>
              <a:gd name="connsiteX4658" fmla="*/ 337578 w 1056130"/>
              <a:gd name="connsiteY4658" fmla="*/ 10513 h 1056130"/>
              <a:gd name="connsiteX4659" fmla="*/ 339594 w 1056130"/>
              <a:gd name="connsiteY4659" fmla="*/ 12578 h 1056130"/>
              <a:gd name="connsiteX4660" fmla="*/ 339594 w 1056130"/>
              <a:gd name="connsiteY4660" fmla="*/ 54175 h 1056130"/>
              <a:gd name="connsiteX4661" fmla="*/ 337698 w 1056130"/>
              <a:gd name="connsiteY4661" fmla="*/ 56071 h 1056130"/>
              <a:gd name="connsiteX4662" fmla="*/ 296053 w 1056130"/>
              <a:gd name="connsiteY4662" fmla="*/ 56071 h 1056130"/>
              <a:gd name="connsiteX4663" fmla="*/ 293892 w 1056130"/>
              <a:gd name="connsiteY4663" fmla="*/ 53911 h 1056130"/>
              <a:gd name="connsiteX4664" fmla="*/ 293940 w 1056130"/>
              <a:gd name="connsiteY4664" fmla="*/ 106933 h 1056130"/>
              <a:gd name="connsiteX4665" fmla="*/ 295765 w 1056130"/>
              <a:gd name="connsiteY4665" fmla="*/ 104989 h 1056130"/>
              <a:gd name="connsiteX4666" fmla="*/ 337890 w 1056130"/>
              <a:gd name="connsiteY4666" fmla="*/ 104989 h 1056130"/>
              <a:gd name="connsiteX4667" fmla="*/ 339618 w 1056130"/>
              <a:gd name="connsiteY4667" fmla="*/ 106813 h 1056130"/>
              <a:gd name="connsiteX4668" fmla="*/ 339618 w 1056130"/>
              <a:gd name="connsiteY4668" fmla="*/ 148674 h 1056130"/>
              <a:gd name="connsiteX4669" fmla="*/ 337410 w 1056130"/>
              <a:gd name="connsiteY4669" fmla="*/ 150499 h 1056130"/>
              <a:gd name="connsiteX4670" fmla="*/ 300205 w 1056130"/>
              <a:gd name="connsiteY4670" fmla="*/ 150499 h 1056130"/>
              <a:gd name="connsiteX4671" fmla="*/ 295741 w 1056130"/>
              <a:gd name="connsiteY4671" fmla="*/ 150499 h 1056130"/>
              <a:gd name="connsiteX4672" fmla="*/ 293892 w 1056130"/>
              <a:gd name="connsiteY4672" fmla="*/ 148554 h 1056130"/>
              <a:gd name="connsiteX4673" fmla="*/ 293892 w 1056130"/>
              <a:gd name="connsiteY4673" fmla="*/ 106933 h 1056130"/>
              <a:gd name="connsiteX4674" fmla="*/ 293940 w 1056130"/>
              <a:gd name="connsiteY4674" fmla="*/ 154219 h 1056130"/>
              <a:gd name="connsiteX4675" fmla="*/ 296077 w 1056130"/>
              <a:gd name="connsiteY4675" fmla="*/ 151987 h 1056130"/>
              <a:gd name="connsiteX4676" fmla="*/ 337674 w 1056130"/>
              <a:gd name="connsiteY4676" fmla="*/ 151987 h 1056130"/>
              <a:gd name="connsiteX4677" fmla="*/ 339786 w 1056130"/>
              <a:gd name="connsiteY4677" fmla="*/ 153979 h 1056130"/>
              <a:gd name="connsiteX4678" fmla="*/ 339786 w 1056130"/>
              <a:gd name="connsiteY4678" fmla="*/ 195840 h 1056130"/>
              <a:gd name="connsiteX4679" fmla="*/ 337914 w 1056130"/>
              <a:gd name="connsiteY4679" fmla="*/ 197808 h 1056130"/>
              <a:gd name="connsiteX4680" fmla="*/ 295789 w 1056130"/>
              <a:gd name="connsiteY4680" fmla="*/ 197808 h 1056130"/>
              <a:gd name="connsiteX4681" fmla="*/ 293964 w 1056130"/>
              <a:gd name="connsiteY4681" fmla="*/ 195816 h 1056130"/>
              <a:gd name="connsiteX4682" fmla="*/ 293964 w 1056130"/>
              <a:gd name="connsiteY4682" fmla="*/ 174766 h 1056130"/>
              <a:gd name="connsiteX4683" fmla="*/ 294468 w 1056130"/>
              <a:gd name="connsiteY4683" fmla="*/ 624197 h 1056130"/>
              <a:gd name="connsiteX4684" fmla="*/ 335489 w 1056130"/>
              <a:gd name="connsiteY4684" fmla="*/ 624197 h 1056130"/>
              <a:gd name="connsiteX4685" fmla="*/ 336017 w 1056130"/>
              <a:gd name="connsiteY4685" fmla="*/ 624509 h 1056130"/>
              <a:gd name="connsiteX4686" fmla="*/ 328817 w 1056130"/>
              <a:gd name="connsiteY4686" fmla="*/ 626909 h 1056130"/>
              <a:gd name="connsiteX4687" fmla="*/ 291228 w 1056130"/>
              <a:gd name="connsiteY4687" fmla="*/ 626909 h 1056130"/>
              <a:gd name="connsiteX4688" fmla="*/ 288348 w 1056130"/>
              <a:gd name="connsiteY4688" fmla="*/ 626909 h 1056130"/>
              <a:gd name="connsiteX4689" fmla="*/ 288204 w 1056130"/>
              <a:gd name="connsiteY4689" fmla="*/ 626429 h 1056130"/>
              <a:gd name="connsiteX4690" fmla="*/ 294324 w 1056130"/>
              <a:gd name="connsiteY4690" fmla="*/ 624197 h 1056130"/>
              <a:gd name="connsiteX4691" fmla="*/ 292308 w 1056130"/>
              <a:gd name="connsiteY4691" fmla="*/ 431645 h 1056130"/>
              <a:gd name="connsiteX4692" fmla="*/ 290148 w 1056130"/>
              <a:gd name="connsiteY4692" fmla="*/ 433782 h 1056130"/>
              <a:gd name="connsiteX4693" fmla="*/ 248815 w 1056130"/>
              <a:gd name="connsiteY4693" fmla="*/ 433782 h 1056130"/>
              <a:gd name="connsiteX4694" fmla="*/ 246654 w 1056130"/>
              <a:gd name="connsiteY4694" fmla="*/ 431597 h 1056130"/>
              <a:gd name="connsiteX4695" fmla="*/ 246654 w 1056130"/>
              <a:gd name="connsiteY4695" fmla="*/ 390264 h 1056130"/>
              <a:gd name="connsiteX4696" fmla="*/ 248863 w 1056130"/>
              <a:gd name="connsiteY4696" fmla="*/ 388128 h 1056130"/>
              <a:gd name="connsiteX4697" fmla="*/ 290196 w 1056130"/>
              <a:gd name="connsiteY4697" fmla="*/ 388128 h 1056130"/>
              <a:gd name="connsiteX4698" fmla="*/ 292308 w 1056130"/>
              <a:gd name="connsiteY4698" fmla="*/ 390312 h 1056130"/>
              <a:gd name="connsiteX4699" fmla="*/ 292308 w 1056130"/>
              <a:gd name="connsiteY4699" fmla="*/ 431645 h 1056130"/>
              <a:gd name="connsiteX4700" fmla="*/ 292308 w 1056130"/>
              <a:gd name="connsiteY4700" fmla="*/ 384479 h 1056130"/>
              <a:gd name="connsiteX4701" fmla="*/ 290364 w 1056130"/>
              <a:gd name="connsiteY4701" fmla="*/ 386544 h 1056130"/>
              <a:gd name="connsiteX4702" fmla="*/ 248743 w 1056130"/>
              <a:gd name="connsiteY4702" fmla="*/ 386544 h 1056130"/>
              <a:gd name="connsiteX4703" fmla="*/ 246654 w 1056130"/>
              <a:gd name="connsiteY4703" fmla="*/ 384335 h 1056130"/>
              <a:gd name="connsiteX4704" fmla="*/ 246654 w 1056130"/>
              <a:gd name="connsiteY4704" fmla="*/ 343242 h 1056130"/>
              <a:gd name="connsiteX4705" fmla="*/ 248767 w 1056130"/>
              <a:gd name="connsiteY4705" fmla="*/ 341058 h 1056130"/>
              <a:gd name="connsiteX4706" fmla="*/ 290100 w 1056130"/>
              <a:gd name="connsiteY4706" fmla="*/ 341058 h 1056130"/>
              <a:gd name="connsiteX4707" fmla="*/ 292308 w 1056130"/>
              <a:gd name="connsiteY4707" fmla="*/ 343122 h 1056130"/>
              <a:gd name="connsiteX4708" fmla="*/ 246702 w 1056130"/>
              <a:gd name="connsiteY4708" fmla="*/ 295933 h 1056130"/>
              <a:gd name="connsiteX4709" fmla="*/ 248815 w 1056130"/>
              <a:gd name="connsiteY4709" fmla="*/ 293724 h 1056130"/>
              <a:gd name="connsiteX4710" fmla="*/ 290388 w 1056130"/>
              <a:gd name="connsiteY4710" fmla="*/ 293724 h 1056130"/>
              <a:gd name="connsiteX4711" fmla="*/ 292356 w 1056130"/>
              <a:gd name="connsiteY4711" fmla="*/ 295789 h 1056130"/>
              <a:gd name="connsiteX4712" fmla="*/ 292356 w 1056130"/>
              <a:gd name="connsiteY4712" fmla="*/ 337362 h 1056130"/>
              <a:gd name="connsiteX4713" fmla="*/ 290148 w 1056130"/>
              <a:gd name="connsiteY4713" fmla="*/ 339474 h 1056130"/>
              <a:gd name="connsiteX4714" fmla="*/ 249103 w 1056130"/>
              <a:gd name="connsiteY4714" fmla="*/ 339474 h 1056130"/>
              <a:gd name="connsiteX4715" fmla="*/ 246702 w 1056130"/>
              <a:gd name="connsiteY4715" fmla="*/ 337242 h 1056130"/>
              <a:gd name="connsiteX4716" fmla="*/ 246702 w 1056130"/>
              <a:gd name="connsiteY4716" fmla="*/ 295933 h 1056130"/>
              <a:gd name="connsiteX4717" fmla="*/ 292308 w 1056130"/>
              <a:gd name="connsiteY4717" fmla="*/ 505526 h 1056130"/>
              <a:gd name="connsiteX4718" fmla="*/ 292308 w 1056130"/>
              <a:gd name="connsiteY4718" fmla="*/ 526073 h 1056130"/>
              <a:gd name="connsiteX4719" fmla="*/ 290124 w 1056130"/>
              <a:gd name="connsiteY4719" fmla="*/ 528185 h 1056130"/>
              <a:gd name="connsiteX4720" fmla="*/ 248767 w 1056130"/>
              <a:gd name="connsiteY4720" fmla="*/ 528185 h 1056130"/>
              <a:gd name="connsiteX4721" fmla="*/ 246654 w 1056130"/>
              <a:gd name="connsiteY4721" fmla="*/ 525977 h 1056130"/>
              <a:gd name="connsiteX4722" fmla="*/ 246654 w 1056130"/>
              <a:gd name="connsiteY4722" fmla="*/ 484884 h 1056130"/>
              <a:gd name="connsiteX4723" fmla="*/ 249055 w 1056130"/>
              <a:gd name="connsiteY4723" fmla="*/ 482628 h 1056130"/>
              <a:gd name="connsiteX4724" fmla="*/ 290148 w 1056130"/>
              <a:gd name="connsiteY4724" fmla="*/ 482628 h 1056130"/>
              <a:gd name="connsiteX4725" fmla="*/ 292356 w 1056130"/>
              <a:gd name="connsiteY4725" fmla="*/ 485028 h 1056130"/>
              <a:gd name="connsiteX4726" fmla="*/ 292308 w 1056130"/>
              <a:gd name="connsiteY4726" fmla="*/ 573359 h 1056130"/>
              <a:gd name="connsiteX4727" fmla="*/ 290268 w 1056130"/>
              <a:gd name="connsiteY4727" fmla="*/ 575351 h 1056130"/>
              <a:gd name="connsiteX4728" fmla="*/ 248911 w 1056130"/>
              <a:gd name="connsiteY4728" fmla="*/ 575351 h 1056130"/>
              <a:gd name="connsiteX4729" fmla="*/ 246654 w 1056130"/>
              <a:gd name="connsiteY4729" fmla="*/ 572951 h 1056130"/>
              <a:gd name="connsiteX4730" fmla="*/ 246654 w 1056130"/>
              <a:gd name="connsiteY4730" fmla="*/ 532266 h 1056130"/>
              <a:gd name="connsiteX4731" fmla="*/ 249055 w 1056130"/>
              <a:gd name="connsiteY4731" fmla="*/ 529865 h 1056130"/>
              <a:gd name="connsiteX4732" fmla="*/ 290148 w 1056130"/>
              <a:gd name="connsiteY4732" fmla="*/ 529865 h 1056130"/>
              <a:gd name="connsiteX4733" fmla="*/ 292212 w 1056130"/>
              <a:gd name="connsiteY4733" fmla="*/ 531834 h 1056130"/>
              <a:gd name="connsiteX4734" fmla="*/ 246702 w 1056130"/>
              <a:gd name="connsiteY4734" fmla="*/ 579047 h 1056130"/>
              <a:gd name="connsiteX4735" fmla="*/ 248935 w 1056130"/>
              <a:gd name="connsiteY4735" fmla="*/ 576935 h 1056130"/>
              <a:gd name="connsiteX4736" fmla="*/ 290292 w 1056130"/>
              <a:gd name="connsiteY4736" fmla="*/ 576935 h 1056130"/>
              <a:gd name="connsiteX4737" fmla="*/ 292356 w 1056130"/>
              <a:gd name="connsiteY4737" fmla="*/ 578903 h 1056130"/>
              <a:gd name="connsiteX4738" fmla="*/ 292356 w 1056130"/>
              <a:gd name="connsiteY4738" fmla="*/ 620789 h 1056130"/>
              <a:gd name="connsiteX4739" fmla="*/ 290412 w 1056130"/>
              <a:gd name="connsiteY4739" fmla="*/ 622589 h 1056130"/>
              <a:gd name="connsiteX4740" fmla="*/ 248767 w 1056130"/>
              <a:gd name="connsiteY4740" fmla="*/ 622589 h 1056130"/>
              <a:gd name="connsiteX4741" fmla="*/ 246654 w 1056130"/>
              <a:gd name="connsiteY4741" fmla="*/ 620669 h 1056130"/>
              <a:gd name="connsiteX4742" fmla="*/ 246702 w 1056130"/>
              <a:gd name="connsiteY4742" fmla="*/ 579047 h 1056130"/>
              <a:gd name="connsiteX4743" fmla="*/ 290388 w 1056130"/>
              <a:gd name="connsiteY4743" fmla="*/ 244974 h 1056130"/>
              <a:gd name="connsiteX4744" fmla="*/ 248767 w 1056130"/>
              <a:gd name="connsiteY4744" fmla="*/ 244974 h 1056130"/>
              <a:gd name="connsiteX4745" fmla="*/ 246654 w 1056130"/>
              <a:gd name="connsiteY4745" fmla="*/ 242718 h 1056130"/>
              <a:gd name="connsiteX4746" fmla="*/ 246654 w 1056130"/>
              <a:gd name="connsiteY4746" fmla="*/ 201361 h 1056130"/>
              <a:gd name="connsiteX4747" fmla="*/ 248623 w 1056130"/>
              <a:gd name="connsiteY4747" fmla="*/ 199321 h 1056130"/>
              <a:gd name="connsiteX4748" fmla="*/ 290508 w 1056130"/>
              <a:gd name="connsiteY4748" fmla="*/ 199321 h 1056130"/>
              <a:gd name="connsiteX4749" fmla="*/ 292308 w 1056130"/>
              <a:gd name="connsiteY4749" fmla="*/ 201241 h 1056130"/>
              <a:gd name="connsiteX4750" fmla="*/ 292308 w 1056130"/>
              <a:gd name="connsiteY4750" fmla="*/ 242862 h 1056130"/>
              <a:gd name="connsiteX4751" fmla="*/ 290388 w 1056130"/>
              <a:gd name="connsiteY4751" fmla="*/ 244974 h 1056130"/>
              <a:gd name="connsiteX4752" fmla="*/ 249103 w 1056130"/>
              <a:gd name="connsiteY4752" fmla="*/ 105013 h 1056130"/>
              <a:gd name="connsiteX4753" fmla="*/ 290196 w 1056130"/>
              <a:gd name="connsiteY4753" fmla="*/ 105013 h 1056130"/>
              <a:gd name="connsiteX4754" fmla="*/ 292404 w 1056130"/>
              <a:gd name="connsiteY4754" fmla="*/ 107077 h 1056130"/>
              <a:gd name="connsiteX4755" fmla="*/ 292404 w 1056130"/>
              <a:gd name="connsiteY4755" fmla="*/ 148410 h 1056130"/>
              <a:gd name="connsiteX4756" fmla="*/ 290460 w 1056130"/>
              <a:gd name="connsiteY4756" fmla="*/ 150475 h 1056130"/>
              <a:gd name="connsiteX4757" fmla="*/ 248743 w 1056130"/>
              <a:gd name="connsiteY4757" fmla="*/ 150475 h 1056130"/>
              <a:gd name="connsiteX4758" fmla="*/ 246654 w 1056130"/>
              <a:gd name="connsiteY4758" fmla="*/ 148290 h 1056130"/>
              <a:gd name="connsiteX4759" fmla="*/ 246654 w 1056130"/>
              <a:gd name="connsiteY4759" fmla="*/ 107197 h 1056130"/>
              <a:gd name="connsiteX4760" fmla="*/ 249103 w 1056130"/>
              <a:gd name="connsiteY4760" fmla="*/ 105013 h 1056130"/>
              <a:gd name="connsiteX4761" fmla="*/ 246702 w 1056130"/>
              <a:gd name="connsiteY4761" fmla="*/ 12746 h 1056130"/>
              <a:gd name="connsiteX4762" fmla="*/ 249103 w 1056130"/>
              <a:gd name="connsiteY4762" fmla="*/ 10513 h 1056130"/>
              <a:gd name="connsiteX4763" fmla="*/ 290220 w 1056130"/>
              <a:gd name="connsiteY4763" fmla="*/ 10513 h 1056130"/>
              <a:gd name="connsiteX4764" fmla="*/ 292404 w 1056130"/>
              <a:gd name="connsiteY4764" fmla="*/ 12914 h 1056130"/>
              <a:gd name="connsiteX4765" fmla="*/ 292404 w 1056130"/>
              <a:gd name="connsiteY4765" fmla="*/ 53959 h 1056130"/>
              <a:gd name="connsiteX4766" fmla="*/ 290220 w 1056130"/>
              <a:gd name="connsiteY4766" fmla="*/ 56071 h 1056130"/>
              <a:gd name="connsiteX4767" fmla="*/ 249103 w 1056130"/>
              <a:gd name="connsiteY4767" fmla="*/ 56071 h 1056130"/>
              <a:gd name="connsiteX4768" fmla="*/ 246702 w 1056130"/>
              <a:gd name="connsiteY4768" fmla="*/ 53863 h 1056130"/>
              <a:gd name="connsiteX4769" fmla="*/ 246702 w 1056130"/>
              <a:gd name="connsiteY4769" fmla="*/ 12746 h 1056130"/>
              <a:gd name="connsiteX4770" fmla="*/ 246702 w 1056130"/>
              <a:gd name="connsiteY4770" fmla="*/ 59839 h 1056130"/>
              <a:gd name="connsiteX4771" fmla="*/ 248839 w 1056130"/>
              <a:gd name="connsiteY4771" fmla="*/ 57655 h 1056130"/>
              <a:gd name="connsiteX4772" fmla="*/ 290412 w 1056130"/>
              <a:gd name="connsiteY4772" fmla="*/ 57655 h 1056130"/>
              <a:gd name="connsiteX4773" fmla="*/ 292356 w 1056130"/>
              <a:gd name="connsiteY4773" fmla="*/ 59479 h 1056130"/>
              <a:gd name="connsiteX4774" fmla="*/ 292356 w 1056130"/>
              <a:gd name="connsiteY4774" fmla="*/ 101581 h 1056130"/>
              <a:gd name="connsiteX4775" fmla="*/ 290388 w 1056130"/>
              <a:gd name="connsiteY4775" fmla="*/ 103405 h 1056130"/>
              <a:gd name="connsiteX4776" fmla="*/ 248767 w 1056130"/>
              <a:gd name="connsiteY4776" fmla="*/ 103405 h 1056130"/>
              <a:gd name="connsiteX4777" fmla="*/ 246654 w 1056130"/>
              <a:gd name="connsiteY4777" fmla="*/ 101172 h 1056130"/>
              <a:gd name="connsiteX4778" fmla="*/ 246654 w 1056130"/>
              <a:gd name="connsiteY4778" fmla="*/ 80362 h 1056130"/>
              <a:gd name="connsiteX4779" fmla="*/ 246702 w 1056130"/>
              <a:gd name="connsiteY4779" fmla="*/ 59839 h 1056130"/>
              <a:gd name="connsiteX4780" fmla="*/ 246702 w 1056130"/>
              <a:gd name="connsiteY4780" fmla="*/ 154051 h 1056130"/>
              <a:gd name="connsiteX4781" fmla="*/ 248815 w 1056130"/>
              <a:gd name="connsiteY4781" fmla="*/ 152059 h 1056130"/>
              <a:gd name="connsiteX4782" fmla="*/ 290124 w 1056130"/>
              <a:gd name="connsiteY4782" fmla="*/ 152059 h 1056130"/>
              <a:gd name="connsiteX4783" fmla="*/ 292356 w 1056130"/>
              <a:gd name="connsiteY4783" fmla="*/ 154147 h 1056130"/>
              <a:gd name="connsiteX4784" fmla="*/ 292356 w 1056130"/>
              <a:gd name="connsiteY4784" fmla="*/ 195744 h 1056130"/>
              <a:gd name="connsiteX4785" fmla="*/ 290292 w 1056130"/>
              <a:gd name="connsiteY4785" fmla="*/ 197712 h 1056130"/>
              <a:gd name="connsiteX4786" fmla="*/ 248671 w 1056130"/>
              <a:gd name="connsiteY4786" fmla="*/ 197712 h 1056130"/>
              <a:gd name="connsiteX4787" fmla="*/ 246654 w 1056130"/>
              <a:gd name="connsiteY4787" fmla="*/ 195648 h 1056130"/>
              <a:gd name="connsiteX4788" fmla="*/ 246702 w 1056130"/>
              <a:gd name="connsiteY4788" fmla="*/ 154051 h 1056130"/>
              <a:gd name="connsiteX4789" fmla="*/ 248287 w 1056130"/>
              <a:gd name="connsiteY4789" fmla="*/ 246558 h 1056130"/>
              <a:gd name="connsiteX4790" fmla="*/ 249343 w 1056130"/>
              <a:gd name="connsiteY4790" fmla="*/ 246558 h 1056130"/>
              <a:gd name="connsiteX4791" fmla="*/ 290148 w 1056130"/>
              <a:gd name="connsiteY4791" fmla="*/ 246558 h 1056130"/>
              <a:gd name="connsiteX4792" fmla="*/ 292332 w 1056130"/>
              <a:gd name="connsiteY4792" fmla="*/ 248671 h 1056130"/>
              <a:gd name="connsiteX4793" fmla="*/ 292332 w 1056130"/>
              <a:gd name="connsiteY4793" fmla="*/ 289836 h 1056130"/>
              <a:gd name="connsiteX4794" fmla="*/ 289932 w 1056130"/>
              <a:gd name="connsiteY4794" fmla="*/ 292236 h 1056130"/>
              <a:gd name="connsiteX4795" fmla="*/ 249271 w 1056130"/>
              <a:gd name="connsiteY4795" fmla="*/ 292236 h 1056130"/>
              <a:gd name="connsiteX4796" fmla="*/ 246654 w 1056130"/>
              <a:gd name="connsiteY4796" fmla="*/ 289836 h 1056130"/>
              <a:gd name="connsiteX4797" fmla="*/ 246654 w 1056130"/>
              <a:gd name="connsiteY4797" fmla="*/ 249031 h 1056130"/>
              <a:gd name="connsiteX4798" fmla="*/ 246654 w 1056130"/>
              <a:gd name="connsiteY4798" fmla="*/ 247975 h 1056130"/>
              <a:gd name="connsiteX4799" fmla="*/ 248239 w 1056130"/>
              <a:gd name="connsiteY4799" fmla="*/ 246630 h 1056130"/>
              <a:gd name="connsiteX4800" fmla="*/ 246702 w 1056130"/>
              <a:gd name="connsiteY4800" fmla="*/ 479171 h 1056130"/>
              <a:gd name="connsiteX4801" fmla="*/ 246702 w 1056130"/>
              <a:gd name="connsiteY4801" fmla="*/ 478379 h 1056130"/>
              <a:gd name="connsiteX4802" fmla="*/ 246702 w 1056130"/>
              <a:gd name="connsiteY4802" fmla="*/ 437814 h 1056130"/>
              <a:gd name="connsiteX4803" fmla="*/ 249103 w 1056130"/>
              <a:gd name="connsiteY4803" fmla="*/ 435414 h 1056130"/>
              <a:gd name="connsiteX4804" fmla="*/ 290172 w 1056130"/>
              <a:gd name="connsiteY4804" fmla="*/ 435414 h 1056130"/>
              <a:gd name="connsiteX4805" fmla="*/ 292380 w 1056130"/>
              <a:gd name="connsiteY4805" fmla="*/ 437478 h 1056130"/>
              <a:gd name="connsiteX4806" fmla="*/ 292380 w 1056130"/>
              <a:gd name="connsiteY4806" fmla="*/ 478835 h 1056130"/>
              <a:gd name="connsiteX4807" fmla="*/ 289980 w 1056130"/>
              <a:gd name="connsiteY4807" fmla="*/ 481067 h 1056130"/>
              <a:gd name="connsiteX4808" fmla="*/ 249103 w 1056130"/>
              <a:gd name="connsiteY4808" fmla="*/ 481067 h 1056130"/>
              <a:gd name="connsiteX4809" fmla="*/ 248311 w 1056130"/>
              <a:gd name="connsiteY4809" fmla="*/ 481067 h 1056130"/>
              <a:gd name="connsiteX4810" fmla="*/ 246702 w 1056130"/>
              <a:gd name="connsiteY4810" fmla="*/ 479171 h 1056130"/>
              <a:gd name="connsiteX4811" fmla="*/ 248863 w 1056130"/>
              <a:gd name="connsiteY4811" fmla="*/ 624125 h 1056130"/>
              <a:gd name="connsiteX4812" fmla="*/ 285131 w 1056130"/>
              <a:gd name="connsiteY4812" fmla="*/ 624125 h 1056130"/>
              <a:gd name="connsiteX4813" fmla="*/ 287531 w 1056130"/>
              <a:gd name="connsiteY4813" fmla="*/ 624125 h 1056130"/>
              <a:gd name="connsiteX4814" fmla="*/ 279154 w 1056130"/>
              <a:gd name="connsiteY4814" fmla="*/ 626837 h 1056130"/>
              <a:gd name="connsiteX4815" fmla="*/ 242622 w 1056130"/>
              <a:gd name="connsiteY4815" fmla="*/ 626837 h 1056130"/>
              <a:gd name="connsiteX4816" fmla="*/ 239430 w 1056130"/>
              <a:gd name="connsiteY4816" fmla="*/ 626501 h 1056130"/>
              <a:gd name="connsiteX4817" fmla="*/ 248815 w 1056130"/>
              <a:gd name="connsiteY4817" fmla="*/ 624125 h 1056130"/>
              <a:gd name="connsiteX4818" fmla="*/ 199489 w 1056130"/>
              <a:gd name="connsiteY4818" fmla="*/ 410955 h 1056130"/>
              <a:gd name="connsiteX4819" fmla="*/ 199489 w 1056130"/>
              <a:gd name="connsiteY4819" fmla="*/ 390168 h 1056130"/>
              <a:gd name="connsiteX4820" fmla="*/ 201505 w 1056130"/>
              <a:gd name="connsiteY4820" fmla="*/ 388128 h 1056130"/>
              <a:gd name="connsiteX4821" fmla="*/ 243102 w 1056130"/>
              <a:gd name="connsiteY4821" fmla="*/ 388128 h 1056130"/>
              <a:gd name="connsiteX4822" fmla="*/ 245046 w 1056130"/>
              <a:gd name="connsiteY4822" fmla="*/ 390024 h 1056130"/>
              <a:gd name="connsiteX4823" fmla="*/ 245046 w 1056130"/>
              <a:gd name="connsiteY4823" fmla="*/ 431885 h 1056130"/>
              <a:gd name="connsiteX4824" fmla="*/ 243126 w 1056130"/>
              <a:gd name="connsiteY4824" fmla="*/ 433782 h 1056130"/>
              <a:gd name="connsiteX4825" fmla="*/ 201265 w 1056130"/>
              <a:gd name="connsiteY4825" fmla="*/ 433782 h 1056130"/>
              <a:gd name="connsiteX4826" fmla="*/ 199465 w 1056130"/>
              <a:gd name="connsiteY4826" fmla="*/ 432005 h 1056130"/>
              <a:gd name="connsiteX4827" fmla="*/ 199489 w 1056130"/>
              <a:gd name="connsiteY4827" fmla="*/ 410955 h 1056130"/>
              <a:gd name="connsiteX4828" fmla="*/ 245094 w 1056130"/>
              <a:gd name="connsiteY4828" fmla="*/ 289860 h 1056130"/>
              <a:gd name="connsiteX4829" fmla="*/ 242694 w 1056130"/>
              <a:gd name="connsiteY4829" fmla="*/ 292116 h 1056130"/>
              <a:gd name="connsiteX4830" fmla="*/ 201697 w 1056130"/>
              <a:gd name="connsiteY4830" fmla="*/ 292116 h 1056130"/>
              <a:gd name="connsiteX4831" fmla="*/ 199489 w 1056130"/>
              <a:gd name="connsiteY4831" fmla="*/ 290028 h 1056130"/>
              <a:gd name="connsiteX4832" fmla="*/ 199489 w 1056130"/>
              <a:gd name="connsiteY4832" fmla="*/ 248743 h 1056130"/>
              <a:gd name="connsiteX4833" fmla="*/ 201649 w 1056130"/>
              <a:gd name="connsiteY4833" fmla="*/ 246558 h 1056130"/>
              <a:gd name="connsiteX4834" fmla="*/ 242694 w 1056130"/>
              <a:gd name="connsiteY4834" fmla="*/ 246558 h 1056130"/>
              <a:gd name="connsiteX4835" fmla="*/ 245094 w 1056130"/>
              <a:gd name="connsiteY4835" fmla="*/ 248815 h 1056130"/>
              <a:gd name="connsiteX4836" fmla="*/ 245046 w 1056130"/>
              <a:gd name="connsiteY4836" fmla="*/ 289836 h 1056130"/>
              <a:gd name="connsiteX4837" fmla="*/ 245094 w 1056130"/>
              <a:gd name="connsiteY4837" fmla="*/ 337218 h 1056130"/>
              <a:gd name="connsiteX4838" fmla="*/ 242694 w 1056130"/>
              <a:gd name="connsiteY4838" fmla="*/ 339474 h 1056130"/>
              <a:gd name="connsiteX4839" fmla="*/ 201889 w 1056130"/>
              <a:gd name="connsiteY4839" fmla="*/ 339474 h 1056130"/>
              <a:gd name="connsiteX4840" fmla="*/ 199489 w 1056130"/>
              <a:gd name="connsiteY4840" fmla="*/ 337266 h 1056130"/>
              <a:gd name="connsiteX4841" fmla="*/ 199489 w 1056130"/>
              <a:gd name="connsiteY4841" fmla="*/ 295933 h 1056130"/>
              <a:gd name="connsiteX4842" fmla="*/ 201577 w 1056130"/>
              <a:gd name="connsiteY4842" fmla="*/ 293724 h 1056130"/>
              <a:gd name="connsiteX4843" fmla="*/ 242910 w 1056130"/>
              <a:gd name="connsiteY4843" fmla="*/ 293724 h 1056130"/>
              <a:gd name="connsiteX4844" fmla="*/ 245046 w 1056130"/>
              <a:gd name="connsiteY4844" fmla="*/ 295885 h 1056130"/>
              <a:gd name="connsiteX4845" fmla="*/ 245046 w 1056130"/>
              <a:gd name="connsiteY4845" fmla="*/ 337218 h 1056130"/>
              <a:gd name="connsiteX4846" fmla="*/ 201721 w 1056130"/>
              <a:gd name="connsiteY4846" fmla="*/ 341058 h 1056130"/>
              <a:gd name="connsiteX4847" fmla="*/ 243030 w 1056130"/>
              <a:gd name="connsiteY4847" fmla="*/ 341058 h 1056130"/>
              <a:gd name="connsiteX4848" fmla="*/ 245118 w 1056130"/>
              <a:gd name="connsiteY4848" fmla="*/ 343266 h 1056130"/>
              <a:gd name="connsiteX4849" fmla="*/ 245118 w 1056130"/>
              <a:gd name="connsiteY4849" fmla="*/ 363789 h 1056130"/>
              <a:gd name="connsiteX4850" fmla="*/ 245118 w 1056130"/>
              <a:gd name="connsiteY4850" fmla="*/ 384287 h 1056130"/>
              <a:gd name="connsiteX4851" fmla="*/ 243054 w 1056130"/>
              <a:gd name="connsiteY4851" fmla="*/ 386544 h 1056130"/>
              <a:gd name="connsiteX4852" fmla="*/ 201433 w 1056130"/>
              <a:gd name="connsiteY4852" fmla="*/ 386544 h 1056130"/>
              <a:gd name="connsiteX4853" fmla="*/ 199489 w 1056130"/>
              <a:gd name="connsiteY4853" fmla="*/ 384479 h 1056130"/>
              <a:gd name="connsiteX4854" fmla="*/ 199489 w 1056130"/>
              <a:gd name="connsiteY4854" fmla="*/ 343146 h 1056130"/>
              <a:gd name="connsiteX4855" fmla="*/ 201673 w 1056130"/>
              <a:gd name="connsiteY4855" fmla="*/ 341058 h 1056130"/>
              <a:gd name="connsiteX4856" fmla="*/ 245094 w 1056130"/>
              <a:gd name="connsiteY4856" fmla="*/ 242862 h 1056130"/>
              <a:gd name="connsiteX4857" fmla="*/ 243102 w 1056130"/>
              <a:gd name="connsiteY4857" fmla="*/ 244950 h 1056130"/>
              <a:gd name="connsiteX4858" fmla="*/ 201481 w 1056130"/>
              <a:gd name="connsiteY4858" fmla="*/ 244950 h 1056130"/>
              <a:gd name="connsiteX4859" fmla="*/ 199537 w 1056130"/>
              <a:gd name="connsiteY4859" fmla="*/ 242862 h 1056130"/>
              <a:gd name="connsiteX4860" fmla="*/ 199537 w 1056130"/>
              <a:gd name="connsiteY4860" fmla="*/ 201505 h 1056130"/>
              <a:gd name="connsiteX4861" fmla="*/ 201649 w 1056130"/>
              <a:gd name="connsiteY4861" fmla="*/ 199321 h 1056130"/>
              <a:gd name="connsiteX4862" fmla="*/ 224836 w 1056130"/>
              <a:gd name="connsiteY4862" fmla="*/ 199321 h 1056130"/>
              <a:gd name="connsiteX4863" fmla="*/ 242742 w 1056130"/>
              <a:gd name="connsiteY4863" fmla="*/ 199321 h 1056130"/>
              <a:gd name="connsiteX4864" fmla="*/ 245142 w 1056130"/>
              <a:gd name="connsiteY4864" fmla="*/ 201721 h 1056130"/>
              <a:gd name="connsiteX4865" fmla="*/ 245142 w 1056130"/>
              <a:gd name="connsiteY4865" fmla="*/ 222003 h 1056130"/>
              <a:gd name="connsiteX4866" fmla="*/ 245046 w 1056130"/>
              <a:gd name="connsiteY4866" fmla="*/ 242862 h 1056130"/>
              <a:gd name="connsiteX4867" fmla="*/ 245094 w 1056130"/>
              <a:gd name="connsiteY4867" fmla="*/ 195600 h 1056130"/>
              <a:gd name="connsiteX4868" fmla="*/ 242862 w 1056130"/>
              <a:gd name="connsiteY4868" fmla="*/ 197712 h 1056130"/>
              <a:gd name="connsiteX4869" fmla="*/ 201745 w 1056130"/>
              <a:gd name="connsiteY4869" fmla="*/ 197712 h 1056130"/>
              <a:gd name="connsiteX4870" fmla="*/ 199489 w 1056130"/>
              <a:gd name="connsiteY4870" fmla="*/ 195648 h 1056130"/>
              <a:gd name="connsiteX4871" fmla="*/ 199489 w 1056130"/>
              <a:gd name="connsiteY4871" fmla="*/ 154051 h 1056130"/>
              <a:gd name="connsiteX4872" fmla="*/ 201553 w 1056130"/>
              <a:gd name="connsiteY4872" fmla="*/ 152059 h 1056130"/>
              <a:gd name="connsiteX4873" fmla="*/ 242886 w 1056130"/>
              <a:gd name="connsiteY4873" fmla="*/ 152059 h 1056130"/>
              <a:gd name="connsiteX4874" fmla="*/ 245046 w 1056130"/>
              <a:gd name="connsiteY4874" fmla="*/ 154267 h 1056130"/>
              <a:gd name="connsiteX4875" fmla="*/ 245046 w 1056130"/>
              <a:gd name="connsiteY4875" fmla="*/ 195600 h 1056130"/>
              <a:gd name="connsiteX4876" fmla="*/ 245094 w 1056130"/>
              <a:gd name="connsiteY4876" fmla="*/ 478667 h 1056130"/>
              <a:gd name="connsiteX4877" fmla="*/ 242838 w 1056130"/>
              <a:gd name="connsiteY4877" fmla="*/ 481067 h 1056130"/>
              <a:gd name="connsiteX4878" fmla="*/ 201697 w 1056130"/>
              <a:gd name="connsiteY4878" fmla="*/ 481067 h 1056130"/>
              <a:gd name="connsiteX4879" fmla="*/ 199489 w 1056130"/>
              <a:gd name="connsiteY4879" fmla="*/ 478667 h 1056130"/>
              <a:gd name="connsiteX4880" fmla="*/ 199489 w 1056130"/>
              <a:gd name="connsiteY4880" fmla="*/ 437550 h 1056130"/>
              <a:gd name="connsiteX4881" fmla="*/ 201601 w 1056130"/>
              <a:gd name="connsiteY4881" fmla="*/ 435366 h 1056130"/>
              <a:gd name="connsiteX4882" fmla="*/ 242694 w 1056130"/>
              <a:gd name="connsiteY4882" fmla="*/ 435366 h 1056130"/>
              <a:gd name="connsiteX4883" fmla="*/ 245094 w 1056130"/>
              <a:gd name="connsiteY4883" fmla="*/ 437550 h 1056130"/>
              <a:gd name="connsiteX4884" fmla="*/ 245046 w 1056130"/>
              <a:gd name="connsiteY4884" fmla="*/ 478667 h 1056130"/>
              <a:gd name="connsiteX4885" fmla="*/ 199489 w 1056130"/>
              <a:gd name="connsiteY4885" fmla="*/ 484716 h 1056130"/>
              <a:gd name="connsiteX4886" fmla="*/ 201457 w 1056130"/>
              <a:gd name="connsiteY4886" fmla="*/ 482628 h 1056130"/>
              <a:gd name="connsiteX4887" fmla="*/ 243030 w 1056130"/>
              <a:gd name="connsiteY4887" fmla="*/ 482628 h 1056130"/>
              <a:gd name="connsiteX4888" fmla="*/ 245046 w 1056130"/>
              <a:gd name="connsiteY4888" fmla="*/ 484668 h 1056130"/>
              <a:gd name="connsiteX4889" fmla="*/ 245046 w 1056130"/>
              <a:gd name="connsiteY4889" fmla="*/ 526241 h 1056130"/>
              <a:gd name="connsiteX4890" fmla="*/ 242934 w 1056130"/>
              <a:gd name="connsiteY4890" fmla="*/ 528185 h 1056130"/>
              <a:gd name="connsiteX4891" fmla="*/ 201625 w 1056130"/>
              <a:gd name="connsiteY4891" fmla="*/ 528185 h 1056130"/>
              <a:gd name="connsiteX4892" fmla="*/ 199489 w 1056130"/>
              <a:gd name="connsiteY4892" fmla="*/ 526025 h 1056130"/>
              <a:gd name="connsiteX4893" fmla="*/ 199489 w 1056130"/>
              <a:gd name="connsiteY4893" fmla="*/ 531858 h 1056130"/>
              <a:gd name="connsiteX4894" fmla="*/ 201457 w 1056130"/>
              <a:gd name="connsiteY4894" fmla="*/ 529769 h 1056130"/>
              <a:gd name="connsiteX4895" fmla="*/ 243030 w 1056130"/>
              <a:gd name="connsiteY4895" fmla="*/ 529769 h 1056130"/>
              <a:gd name="connsiteX4896" fmla="*/ 245046 w 1056130"/>
              <a:gd name="connsiteY4896" fmla="*/ 531810 h 1056130"/>
              <a:gd name="connsiteX4897" fmla="*/ 245046 w 1056130"/>
              <a:gd name="connsiteY4897" fmla="*/ 573119 h 1056130"/>
              <a:gd name="connsiteX4898" fmla="*/ 242646 w 1056130"/>
              <a:gd name="connsiteY4898" fmla="*/ 575351 h 1056130"/>
              <a:gd name="connsiteX4899" fmla="*/ 201625 w 1056130"/>
              <a:gd name="connsiteY4899" fmla="*/ 575351 h 1056130"/>
              <a:gd name="connsiteX4900" fmla="*/ 199489 w 1056130"/>
              <a:gd name="connsiteY4900" fmla="*/ 573143 h 1056130"/>
              <a:gd name="connsiteX4901" fmla="*/ 199489 w 1056130"/>
              <a:gd name="connsiteY4901" fmla="*/ 599714 h 1056130"/>
              <a:gd name="connsiteX4902" fmla="*/ 199489 w 1056130"/>
              <a:gd name="connsiteY4902" fmla="*/ 578903 h 1056130"/>
              <a:gd name="connsiteX4903" fmla="*/ 201337 w 1056130"/>
              <a:gd name="connsiteY4903" fmla="*/ 576935 h 1056130"/>
              <a:gd name="connsiteX4904" fmla="*/ 243222 w 1056130"/>
              <a:gd name="connsiteY4904" fmla="*/ 576935 h 1056130"/>
              <a:gd name="connsiteX4905" fmla="*/ 245046 w 1056130"/>
              <a:gd name="connsiteY4905" fmla="*/ 578927 h 1056130"/>
              <a:gd name="connsiteX4906" fmla="*/ 245046 w 1056130"/>
              <a:gd name="connsiteY4906" fmla="*/ 620813 h 1056130"/>
              <a:gd name="connsiteX4907" fmla="*/ 243294 w 1056130"/>
              <a:gd name="connsiteY4907" fmla="*/ 622637 h 1056130"/>
              <a:gd name="connsiteX4908" fmla="*/ 201145 w 1056130"/>
              <a:gd name="connsiteY4908" fmla="*/ 622637 h 1056130"/>
              <a:gd name="connsiteX4909" fmla="*/ 199441 w 1056130"/>
              <a:gd name="connsiteY4909" fmla="*/ 620813 h 1056130"/>
              <a:gd name="connsiteX4910" fmla="*/ 199489 w 1056130"/>
              <a:gd name="connsiteY4910" fmla="*/ 599714 h 1056130"/>
              <a:gd name="connsiteX4911" fmla="*/ 199489 w 1056130"/>
              <a:gd name="connsiteY4911" fmla="*/ 12434 h 1056130"/>
              <a:gd name="connsiteX4912" fmla="*/ 201337 w 1056130"/>
              <a:gd name="connsiteY4912" fmla="*/ 10513 h 1056130"/>
              <a:gd name="connsiteX4913" fmla="*/ 243174 w 1056130"/>
              <a:gd name="connsiteY4913" fmla="*/ 10513 h 1056130"/>
              <a:gd name="connsiteX4914" fmla="*/ 245046 w 1056130"/>
              <a:gd name="connsiteY4914" fmla="*/ 12458 h 1056130"/>
              <a:gd name="connsiteX4915" fmla="*/ 245046 w 1056130"/>
              <a:gd name="connsiteY4915" fmla="*/ 33244 h 1056130"/>
              <a:gd name="connsiteX4916" fmla="*/ 245046 w 1056130"/>
              <a:gd name="connsiteY4916" fmla="*/ 54031 h 1056130"/>
              <a:gd name="connsiteX4917" fmla="*/ 243030 w 1056130"/>
              <a:gd name="connsiteY4917" fmla="*/ 56071 h 1056130"/>
              <a:gd name="connsiteX4918" fmla="*/ 201481 w 1056130"/>
              <a:gd name="connsiteY4918" fmla="*/ 56071 h 1056130"/>
              <a:gd name="connsiteX4919" fmla="*/ 199489 w 1056130"/>
              <a:gd name="connsiteY4919" fmla="*/ 54007 h 1056130"/>
              <a:gd name="connsiteX4920" fmla="*/ 199489 w 1056130"/>
              <a:gd name="connsiteY4920" fmla="*/ 59599 h 1056130"/>
              <a:gd name="connsiteX4921" fmla="*/ 201337 w 1056130"/>
              <a:gd name="connsiteY4921" fmla="*/ 57655 h 1056130"/>
              <a:gd name="connsiteX4922" fmla="*/ 243174 w 1056130"/>
              <a:gd name="connsiteY4922" fmla="*/ 57655 h 1056130"/>
              <a:gd name="connsiteX4923" fmla="*/ 245046 w 1056130"/>
              <a:gd name="connsiteY4923" fmla="*/ 59575 h 1056130"/>
              <a:gd name="connsiteX4924" fmla="*/ 245046 w 1056130"/>
              <a:gd name="connsiteY4924" fmla="*/ 101437 h 1056130"/>
              <a:gd name="connsiteX4925" fmla="*/ 243198 w 1056130"/>
              <a:gd name="connsiteY4925" fmla="*/ 103405 h 1056130"/>
              <a:gd name="connsiteX4926" fmla="*/ 201337 w 1056130"/>
              <a:gd name="connsiteY4926" fmla="*/ 103405 h 1056130"/>
              <a:gd name="connsiteX4927" fmla="*/ 199489 w 1056130"/>
              <a:gd name="connsiteY4927" fmla="*/ 101461 h 1056130"/>
              <a:gd name="connsiteX4928" fmla="*/ 199489 w 1056130"/>
              <a:gd name="connsiteY4928" fmla="*/ 80386 h 1056130"/>
              <a:gd name="connsiteX4929" fmla="*/ 199489 w 1056130"/>
              <a:gd name="connsiteY4929" fmla="*/ 59599 h 1056130"/>
              <a:gd name="connsiteX4930" fmla="*/ 201217 w 1056130"/>
              <a:gd name="connsiteY4930" fmla="*/ 105013 h 1056130"/>
              <a:gd name="connsiteX4931" fmla="*/ 243318 w 1056130"/>
              <a:gd name="connsiteY4931" fmla="*/ 105013 h 1056130"/>
              <a:gd name="connsiteX4932" fmla="*/ 245070 w 1056130"/>
              <a:gd name="connsiteY4932" fmla="*/ 106789 h 1056130"/>
              <a:gd name="connsiteX4933" fmla="*/ 245070 w 1056130"/>
              <a:gd name="connsiteY4933" fmla="*/ 148626 h 1056130"/>
              <a:gd name="connsiteX4934" fmla="*/ 243222 w 1056130"/>
              <a:gd name="connsiteY4934" fmla="*/ 150523 h 1056130"/>
              <a:gd name="connsiteX4935" fmla="*/ 222171 w 1056130"/>
              <a:gd name="connsiteY4935" fmla="*/ 150523 h 1056130"/>
              <a:gd name="connsiteX4936" fmla="*/ 201385 w 1056130"/>
              <a:gd name="connsiteY4936" fmla="*/ 150523 h 1056130"/>
              <a:gd name="connsiteX4937" fmla="*/ 199513 w 1056130"/>
              <a:gd name="connsiteY4937" fmla="*/ 148626 h 1056130"/>
              <a:gd name="connsiteX4938" fmla="*/ 199513 w 1056130"/>
              <a:gd name="connsiteY4938" fmla="*/ 106813 h 1056130"/>
              <a:gd name="connsiteX4939" fmla="*/ 201217 w 1056130"/>
              <a:gd name="connsiteY4939" fmla="*/ 105013 h 1056130"/>
              <a:gd name="connsiteX4940" fmla="*/ 200929 w 1056130"/>
              <a:gd name="connsiteY4940" fmla="*/ 624197 h 1056130"/>
              <a:gd name="connsiteX4941" fmla="*/ 237221 w 1056130"/>
              <a:gd name="connsiteY4941" fmla="*/ 624197 h 1056130"/>
              <a:gd name="connsiteX4942" fmla="*/ 239310 w 1056130"/>
              <a:gd name="connsiteY4942" fmla="*/ 624197 h 1056130"/>
              <a:gd name="connsiteX4943" fmla="*/ 229492 w 1056130"/>
              <a:gd name="connsiteY4943" fmla="*/ 626909 h 1056130"/>
              <a:gd name="connsiteX4944" fmla="*/ 194256 w 1056130"/>
              <a:gd name="connsiteY4944" fmla="*/ 626909 h 1056130"/>
              <a:gd name="connsiteX4945" fmla="*/ 191088 w 1056130"/>
              <a:gd name="connsiteY4945" fmla="*/ 626549 h 1056130"/>
              <a:gd name="connsiteX4946" fmla="*/ 200929 w 1056130"/>
              <a:gd name="connsiteY4946" fmla="*/ 624149 h 1056130"/>
              <a:gd name="connsiteX4947" fmla="*/ 154699 w 1056130"/>
              <a:gd name="connsiteY4947" fmla="*/ 435366 h 1056130"/>
              <a:gd name="connsiteX4948" fmla="*/ 195792 w 1056130"/>
              <a:gd name="connsiteY4948" fmla="*/ 435366 h 1056130"/>
              <a:gd name="connsiteX4949" fmla="*/ 197904 w 1056130"/>
              <a:gd name="connsiteY4949" fmla="*/ 437550 h 1056130"/>
              <a:gd name="connsiteX4950" fmla="*/ 197904 w 1056130"/>
              <a:gd name="connsiteY4950" fmla="*/ 478643 h 1056130"/>
              <a:gd name="connsiteX4951" fmla="*/ 195696 w 1056130"/>
              <a:gd name="connsiteY4951" fmla="*/ 481043 h 1056130"/>
              <a:gd name="connsiteX4952" fmla="*/ 154579 w 1056130"/>
              <a:gd name="connsiteY4952" fmla="*/ 481043 h 1056130"/>
              <a:gd name="connsiteX4953" fmla="*/ 152323 w 1056130"/>
              <a:gd name="connsiteY4953" fmla="*/ 478643 h 1056130"/>
              <a:gd name="connsiteX4954" fmla="*/ 152323 w 1056130"/>
              <a:gd name="connsiteY4954" fmla="*/ 437574 h 1056130"/>
              <a:gd name="connsiteX4955" fmla="*/ 154699 w 1056130"/>
              <a:gd name="connsiteY4955" fmla="*/ 435366 h 1056130"/>
              <a:gd name="connsiteX4956" fmla="*/ 152299 w 1056130"/>
              <a:gd name="connsiteY4956" fmla="*/ 484500 h 1056130"/>
              <a:gd name="connsiteX4957" fmla="*/ 154243 w 1056130"/>
              <a:gd name="connsiteY4957" fmla="*/ 482628 h 1056130"/>
              <a:gd name="connsiteX4958" fmla="*/ 195840 w 1056130"/>
              <a:gd name="connsiteY4958" fmla="*/ 482628 h 1056130"/>
              <a:gd name="connsiteX4959" fmla="*/ 197904 w 1056130"/>
              <a:gd name="connsiteY4959" fmla="*/ 484644 h 1056130"/>
              <a:gd name="connsiteX4960" fmla="*/ 197904 w 1056130"/>
              <a:gd name="connsiteY4960" fmla="*/ 526193 h 1056130"/>
              <a:gd name="connsiteX4961" fmla="*/ 195840 w 1056130"/>
              <a:gd name="connsiteY4961" fmla="*/ 528185 h 1056130"/>
              <a:gd name="connsiteX4962" fmla="*/ 154267 w 1056130"/>
              <a:gd name="connsiteY4962" fmla="*/ 528185 h 1056130"/>
              <a:gd name="connsiteX4963" fmla="*/ 152347 w 1056130"/>
              <a:gd name="connsiteY4963" fmla="*/ 526337 h 1056130"/>
              <a:gd name="connsiteX4964" fmla="*/ 152347 w 1056130"/>
              <a:gd name="connsiteY4964" fmla="*/ 484500 h 1056130"/>
              <a:gd name="connsiteX4965" fmla="*/ 152299 w 1056130"/>
              <a:gd name="connsiteY4965" fmla="*/ 531882 h 1056130"/>
              <a:gd name="connsiteX4966" fmla="*/ 154531 w 1056130"/>
              <a:gd name="connsiteY4966" fmla="*/ 529769 h 1056130"/>
              <a:gd name="connsiteX4967" fmla="*/ 195816 w 1056130"/>
              <a:gd name="connsiteY4967" fmla="*/ 529769 h 1056130"/>
              <a:gd name="connsiteX4968" fmla="*/ 197880 w 1056130"/>
              <a:gd name="connsiteY4968" fmla="*/ 531762 h 1056130"/>
              <a:gd name="connsiteX4969" fmla="*/ 197880 w 1056130"/>
              <a:gd name="connsiteY4969" fmla="*/ 573335 h 1056130"/>
              <a:gd name="connsiteX4970" fmla="*/ 195816 w 1056130"/>
              <a:gd name="connsiteY4970" fmla="*/ 575351 h 1056130"/>
              <a:gd name="connsiteX4971" fmla="*/ 154531 w 1056130"/>
              <a:gd name="connsiteY4971" fmla="*/ 575351 h 1056130"/>
              <a:gd name="connsiteX4972" fmla="*/ 152323 w 1056130"/>
              <a:gd name="connsiteY4972" fmla="*/ 573191 h 1056130"/>
              <a:gd name="connsiteX4973" fmla="*/ 152299 w 1056130"/>
              <a:gd name="connsiteY4973" fmla="*/ 579047 h 1056130"/>
              <a:gd name="connsiteX4974" fmla="*/ 154555 w 1056130"/>
              <a:gd name="connsiteY4974" fmla="*/ 576935 h 1056130"/>
              <a:gd name="connsiteX4975" fmla="*/ 195672 w 1056130"/>
              <a:gd name="connsiteY4975" fmla="*/ 576935 h 1056130"/>
              <a:gd name="connsiteX4976" fmla="*/ 197904 w 1056130"/>
              <a:gd name="connsiteY4976" fmla="*/ 579336 h 1056130"/>
              <a:gd name="connsiteX4977" fmla="*/ 197904 w 1056130"/>
              <a:gd name="connsiteY4977" fmla="*/ 620141 h 1056130"/>
              <a:gd name="connsiteX4978" fmla="*/ 195504 w 1056130"/>
              <a:gd name="connsiteY4978" fmla="*/ 622541 h 1056130"/>
              <a:gd name="connsiteX4979" fmla="*/ 154435 w 1056130"/>
              <a:gd name="connsiteY4979" fmla="*/ 622541 h 1056130"/>
              <a:gd name="connsiteX4980" fmla="*/ 152323 w 1056130"/>
              <a:gd name="connsiteY4980" fmla="*/ 620621 h 1056130"/>
              <a:gd name="connsiteX4981" fmla="*/ 197904 w 1056130"/>
              <a:gd name="connsiteY4981" fmla="*/ 106717 h 1056130"/>
              <a:gd name="connsiteX4982" fmla="*/ 197904 w 1056130"/>
              <a:gd name="connsiteY4982" fmla="*/ 148794 h 1056130"/>
              <a:gd name="connsiteX4983" fmla="*/ 196056 w 1056130"/>
              <a:gd name="connsiteY4983" fmla="*/ 150499 h 1056130"/>
              <a:gd name="connsiteX4984" fmla="*/ 175006 w 1056130"/>
              <a:gd name="connsiteY4984" fmla="*/ 150499 h 1056130"/>
              <a:gd name="connsiteX4985" fmla="*/ 154219 w 1056130"/>
              <a:gd name="connsiteY4985" fmla="*/ 150499 h 1056130"/>
              <a:gd name="connsiteX4986" fmla="*/ 152323 w 1056130"/>
              <a:gd name="connsiteY4986" fmla="*/ 148650 h 1056130"/>
              <a:gd name="connsiteX4987" fmla="*/ 152323 w 1056130"/>
              <a:gd name="connsiteY4987" fmla="*/ 106813 h 1056130"/>
              <a:gd name="connsiteX4988" fmla="*/ 154051 w 1056130"/>
              <a:gd name="connsiteY4988" fmla="*/ 104989 h 1056130"/>
              <a:gd name="connsiteX4989" fmla="*/ 196152 w 1056130"/>
              <a:gd name="connsiteY4989" fmla="*/ 104989 h 1056130"/>
              <a:gd name="connsiteX4990" fmla="*/ 197928 w 1056130"/>
              <a:gd name="connsiteY4990" fmla="*/ 106717 h 1056130"/>
              <a:gd name="connsiteX4991" fmla="*/ 154699 w 1056130"/>
              <a:gd name="connsiteY4991" fmla="*/ 199321 h 1056130"/>
              <a:gd name="connsiteX4992" fmla="*/ 175246 w 1056130"/>
              <a:gd name="connsiteY4992" fmla="*/ 199321 h 1056130"/>
              <a:gd name="connsiteX4993" fmla="*/ 195792 w 1056130"/>
              <a:gd name="connsiteY4993" fmla="*/ 199321 h 1056130"/>
              <a:gd name="connsiteX4994" fmla="*/ 197904 w 1056130"/>
              <a:gd name="connsiteY4994" fmla="*/ 201481 h 1056130"/>
              <a:gd name="connsiteX4995" fmla="*/ 197904 w 1056130"/>
              <a:gd name="connsiteY4995" fmla="*/ 242862 h 1056130"/>
              <a:gd name="connsiteX4996" fmla="*/ 195696 w 1056130"/>
              <a:gd name="connsiteY4996" fmla="*/ 244974 h 1056130"/>
              <a:gd name="connsiteX4997" fmla="*/ 154579 w 1056130"/>
              <a:gd name="connsiteY4997" fmla="*/ 244974 h 1056130"/>
              <a:gd name="connsiteX4998" fmla="*/ 152323 w 1056130"/>
              <a:gd name="connsiteY4998" fmla="*/ 242574 h 1056130"/>
              <a:gd name="connsiteX4999" fmla="*/ 152323 w 1056130"/>
              <a:gd name="connsiteY4999" fmla="*/ 201505 h 1056130"/>
              <a:gd name="connsiteX5000" fmla="*/ 154699 w 1056130"/>
              <a:gd name="connsiteY5000" fmla="*/ 199321 h 1056130"/>
              <a:gd name="connsiteX5001" fmla="*/ 197904 w 1056130"/>
              <a:gd name="connsiteY5001" fmla="*/ 195600 h 1056130"/>
              <a:gd name="connsiteX5002" fmla="*/ 195696 w 1056130"/>
              <a:gd name="connsiteY5002" fmla="*/ 197712 h 1056130"/>
              <a:gd name="connsiteX5003" fmla="*/ 154627 w 1056130"/>
              <a:gd name="connsiteY5003" fmla="*/ 197712 h 1056130"/>
              <a:gd name="connsiteX5004" fmla="*/ 152227 w 1056130"/>
              <a:gd name="connsiteY5004" fmla="*/ 195312 h 1056130"/>
              <a:gd name="connsiteX5005" fmla="*/ 152227 w 1056130"/>
              <a:gd name="connsiteY5005" fmla="*/ 154315 h 1056130"/>
              <a:gd name="connsiteX5006" fmla="*/ 154627 w 1056130"/>
              <a:gd name="connsiteY5006" fmla="*/ 152059 h 1056130"/>
              <a:gd name="connsiteX5007" fmla="*/ 195432 w 1056130"/>
              <a:gd name="connsiteY5007" fmla="*/ 152059 h 1056130"/>
              <a:gd name="connsiteX5008" fmla="*/ 197832 w 1056130"/>
              <a:gd name="connsiteY5008" fmla="*/ 154267 h 1056130"/>
              <a:gd name="connsiteX5009" fmla="*/ 197904 w 1056130"/>
              <a:gd name="connsiteY5009" fmla="*/ 337218 h 1056130"/>
              <a:gd name="connsiteX5010" fmla="*/ 195720 w 1056130"/>
              <a:gd name="connsiteY5010" fmla="*/ 339378 h 1056130"/>
              <a:gd name="connsiteX5011" fmla="*/ 154651 w 1056130"/>
              <a:gd name="connsiteY5011" fmla="*/ 339378 h 1056130"/>
              <a:gd name="connsiteX5012" fmla="*/ 152251 w 1056130"/>
              <a:gd name="connsiteY5012" fmla="*/ 336978 h 1056130"/>
              <a:gd name="connsiteX5013" fmla="*/ 152251 w 1056130"/>
              <a:gd name="connsiteY5013" fmla="*/ 295837 h 1056130"/>
              <a:gd name="connsiteX5014" fmla="*/ 154459 w 1056130"/>
              <a:gd name="connsiteY5014" fmla="*/ 293724 h 1056130"/>
              <a:gd name="connsiteX5015" fmla="*/ 195528 w 1056130"/>
              <a:gd name="connsiteY5015" fmla="*/ 293724 h 1056130"/>
              <a:gd name="connsiteX5016" fmla="*/ 197928 w 1056130"/>
              <a:gd name="connsiteY5016" fmla="*/ 296005 h 1056130"/>
              <a:gd name="connsiteX5017" fmla="*/ 197928 w 1056130"/>
              <a:gd name="connsiteY5017" fmla="*/ 337314 h 1056130"/>
              <a:gd name="connsiteX5018" fmla="*/ 152299 w 1056130"/>
              <a:gd name="connsiteY5018" fmla="*/ 342762 h 1056130"/>
              <a:gd name="connsiteX5019" fmla="*/ 154243 w 1056130"/>
              <a:gd name="connsiteY5019" fmla="*/ 340962 h 1056130"/>
              <a:gd name="connsiteX5020" fmla="*/ 195840 w 1056130"/>
              <a:gd name="connsiteY5020" fmla="*/ 340962 h 1056130"/>
              <a:gd name="connsiteX5021" fmla="*/ 197904 w 1056130"/>
              <a:gd name="connsiteY5021" fmla="*/ 343194 h 1056130"/>
              <a:gd name="connsiteX5022" fmla="*/ 197904 w 1056130"/>
              <a:gd name="connsiteY5022" fmla="*/ 384503 h 1056130"/>
              <a:gd name="connsiteX5023" fmla="*/ 196080 w 1056130"/>
              <a:gd name="connsiteY5023" fmla="*/ 386424 h 1056130"/>
              <a:gd name="connsiteX5024" fmla="*/ 154243 w 1056130"/>
              <a:gd name="connsiteY5024" fmla="*/ 386424 h 1056130"/>
              <a:gd name="connsiteX5025" fmla="*/ 152347 w 1056130"/>
              <a:gd name="connsiteY5025" fmla="*/ 384599 h 1056130"/>
              <a:gd name="connsiteX5026" fmla="*/ 152347 w 1056130"/>
              <a:gd name="connsiteY5026" fmla="*/ 342858 h 1056130"/>
              <a:gd name="connsiteX5027" fmla="*/ 197904 w 1056130"/>
              <a:gd name="connsiteY5027" fmla="*/ 269193 h 1056130"/>
              <a:gd name="connsiteX5028" fmla="*/ 197904 w 1056130"/>
              <a:gd name="connsiteY5028" fmla="*/ 289956 h 1056130"/>
              <a:gd name="connsiteX5029" fmla="*/ 195912 w 1056130"/>
              <a:gd name="connsiteY5029" fmla="*/ 292020 h 1056130"/>
              <a:gd name="connsiteX5030" fmla="*/ 154363 w 1056130"/>
              <a:gd name="connsiteY5030" fmla="*/ 292020 h 1056130"/>
              <a:gd name="connsiteX5031" fmla="*/ 152347 w 1056130"/>
              <a:gd name="connsiteY5031" fmla="*/ 289980 h 1056130"/>
              <a:gd name="connsiteX5032" fmla="*/ 152347 w 1056130"/>
              <a:gd name="connsiteY5032" fmla="*/ 248431 h 1056130"/>
              <a:gd name="connsiteX5033" fmla="*/ 154195 w 1056130"/>
              <a:gd name="connsiteY5033" fmla="*/ 246462 h 1056130"/>
              <a:gd name="connsiteX5034" fmla="*/ 196032 w 1056130"/>
              <a:gd name="connsiteY5034" fmla="*/ 246462 h 1056130"/>
              <a:gd name="connsiteX5035" fmla="*/ 197904 w 1056130"/>
              <a:gd name="connsiteY5035" fmla="*/ 248407 h 1056130"/>
              <a:gd name="connsiteX5036" fmla="*/ 152299 w 1056130"/>
              <a:gd name="connsiteY5036" fmla="*/ 12362 h 1056130"/>
              <a:gd name="connsiteX5037" fmla="*/ 154219 w 1056130"/>
              <a:gd name="connsiteY5037" fmla="*/ 10489 h 1056130"/>
              <a:gd name="connsiteX5038" fmla="*/ 195840 w 1056130"/>
              <a:gd name="connsiteY5038" fmla="*/ 10489 h 1056130"/>
              <a:gd name="connsiteX5039" fmla="*/ 197904 w 1056130"/>
              <a:gd name="connsiteY5039" fmla="*/ 12482 h 1056130"/>
              <a:gd name="connsiteX5040" fmla="*/ 197904 w 1056130"/>
              <a:gd name="connsiteY5040" fmla="*/ 54079 h 1056130"/>
              <a:gd name="connsiteX5041" fmla="*/ 195840 w 1056130"/>
              <a:gd name="connsiteY5041" fmla="*/ 56071 h 1056130"/>
              <a:gd name="connsiteX5042" fmla="*/ 154267 w 1056130"/>
              <a:gd name="connsiteY5042" fmla="*/ 56071 h 1056130"/>
              <a:gd name="connsiteX5043" fmla="*/ 152347 w 1056130"/>
              <a:gd name="connsiteY5043" fmla="*/ 54223 h 1056130"/>
              <a:gd name="connsiteX5044" fmla="*/ 152347 w 1056130"/>
              <a:gd name="connsiteY5044" fmla="*/ 12386 h 1056130"/>
              <a:gd name="connsiteX5045" fmla="*/ 154075 w 1056130"/>
              <a:gd name="connsiteY5045" fmla="*/ 57607 h 1056130"/>
              <a:gd name="connsiteX5046" fmla="*/ 195936 w 1056130"/>
              <a:gd name="connsiteY5046" fmla="*/ 57607 h 1056130"/>
              <a:gd name="connsiteX5047" fmla="*/ 197856 w 1056130"/>
              <a:gd name="connsiteY5047" fmla="*/ 59743 h 1056130"/>
              <a:gd name="connsiteX5048" fmla="*/ 197856 w 1056130"/>
              <a:gd name="connsiteY5048" fmla="*/ 101389 h 1056130"/>
              <a:gd name="connsiteX5049" fmla="*/ 195816 w 1056130"/>
              <a:gd name="connsiteY5049" fmla="*/ 103405 h 1056130"/>
              <a:gd name="connsiteX5050" fmla="*/ 154267 w 1056130"/>
              <a:gd name="connsiteY5050" fmla="*/ 103405 h 1056130"/>
              <a:gd name="connsiteX5051" fmla="*/ 152347 w 1056130"/>
              <a:gd name="connsiteY5051" fmla="*/ 101509 h 1056130"/>
              <a:gd name="connsiteX5052" fmla="*/ 152347 w 1056130"/>
              <a:gd name="connsiteY5052" fmla="*/ 59407 h 1056130"/>
              <a:gd name="connsiteX5053" fmla="*/ 154123 w 1056130"/>
              <a:gd name="connsiteY5053" fmla="*/ 57631 h 1056130"/>
              <a:gd name="connsiteX5054" fmla="*/ 152251 w 1056130"/>
              <a:gd name="connsiteY5054" fmla="*/ 432053 h 1056130"/>
              <a:gd name="connsiteX5055" fmla="*/ 152251 w 1056130"/>
              <a:gd name="connsiteY5055" fmla="*/ 427565 h 1056130"/>
              <a:gd name="connsiteX5056" fmla="*/ 152251 w 1056130"/>
              <a:gd name="connsiteY5056" fmla="*/ 390456 h 1056130"/>
              <a:gd name="connsiteX5057" fmla="*/ 154291 w 1056130"/>
              <a:gd name="connsiteY5057" fmla="*/ 388056 h 1056130"/>
              <a:gd name="connsiteX5058" fmla="*/ 195960 w 1056130"/>
              <a:gd name="connsiteY5058" fmla="*/ 388056 h 1056130"/>
              <a:gd name="connsiteX5059" fmla="*/ 197904 w 1056130"/>
              <a:gd name="connsiteY5059" fmla="*/ 390168 h 1056130"/>
              <a:gd name="connsiteX5060" fmla="*/ 197904 w 1056130"/>
              <a:gd name="connsiteY5060" fmla="*/ 431789 h 1056130"/>
              <a:gd name="connsiteX5061" fmla="*/ 196032 w 1056130"/>
              <a:gd name="connsiteY5061" fmla="*/ 433710 h 1056130"/>
              <a:gd name="connsiteX5062" fmla="*/ 154171 w 1056130"/>
              <a:gd name="connsiteY5062" fmla="*/ 433710 h 1056130"/>
              <a:gd name="connsiteX5063" fmla="*/ 152299 w 1056130"/>
              <a:gd name="connsiteY5063" fmla="*/ 432053 h 1056130"/>
              <a:gd name="connsiteX5064" fmla="*/ 152635 w 1056130"/>
              <a:gd name="connsiteY5064" fmla="*/ 624221 h 1056130"/>
              <a:gd name="connsiteX5065" fmla="*/ 190512 w 1056130"/>
              <a:gd name="connsiteY5065" fmla="*/ 624221 h 1056130"/>
              <a:gd name="connsiteX5066" fmla="*/ 191784 w 1056130"/>
              <a:gd name="connsiteY5066" fmla="*/ 624437 h 1056130"/>
              <a:gd name="connsiteX5067" fmla="*/ 182471 w 1056130"/>
              <a:gd name="connsiteY5067" fmla="*/ 626837 h 1056130"/>
              <a:gd name="connsiteX5068" fmla="*/ 144066 w 1056130"/>
              <a:gd name="connsiteY5068" fmla="*/ 626837 h 1056130"/>
              <a:gd name="connsiteX5069" fmla="*/ 142986 w 1056130"/>
              <a:gd name="connsiteY5069" fmla="*/ 626549 h 1056130"/>
              <a:gd name="connsiteX5070" fmla="*/ 152683 w 1056130"/>
              <a:gd name="connsiteY5070" fmla="*/ 624221 h 1056130"/>
              <a:gd name="connsiteX5071" fmla="*/ 105085 w 1056130"/>
              <a:gd name="connsiteY5071" fmla="*/ 484740 h 1056130"/>
              <a:gd name="connsiteX5072" fmla="*/ 107005 w 1056130"/>
              <a:gd name="connsiteY5072" fmla="*/ 482604 h 1056130"/>
              <a:gd name="connsiteX5073" fmla="*/ 148626 w 1056130"/>
              <a:gd name="connsiteY5073" fmla="*/ 482604 h 1056130"/>
              <a:gd name="connsiteX5074" fmla="*/ 150739 w 1056130"/>
              <a:gd name="connsiteY5074" fmla="*/ 484836 h 1056130"/>
              <a:gd name="connsiteX5075" fmla="*/ 150739 w 1056130"/>
              <a:gd name="connsiteY5075" fmla="*/ 525929 h 1056130"/>
              <a:gd name="connsiteX5076" fmla="*/ 148338 w 1056130"/>
              <a:gd name="connsiteY5076" fmla="*/ 528161 h 1056130"/>
              <a:gd name="connsiteX5077" fmla="*/ 107485 w 1056130"/>
              <a:gd name="connsiteY5077" fmla="*/ 528161 h 1056130"/>
              <a:gd name="connsiteX5078" fmla="*/ 105085 w 1056130"/>
              <a:gd name="connsiteY5078" fmla="*/ 525761 h 1056130"/>
              <a:gd name="connsiteX5079" fmla="*/ 105085 w 1056130"/>
              <a:gd name="connsiteY5079" fmla="*/ 484740 h 1056130"/>
              <a:gd name="connsiteX5080" fmla="*/ 105085 w 1056130"/>
              <a:gd name="connsiteY5080" fmla="*/ 573071 h 1056130"/>
              <a:gd name="connsiteX5081" fmla="*/ 105085 w 1056130"/>
              <a:gd name="connsiteY5081" fmla="*/ 552788 h 1056130"/>
              <a:gd name="connsiteX5082" fmla="*/ 105085 w 1056130"/>
              <a:gd name="connsiteY5082" fmla="*/ 531978 h 1056130"/>
              <a:gd name="connsiteX5083" fmla="*/ 107269 w 1056130"/>
              <a:gd name="connsiteY5083" fmla="*/ 529865 h 1056130"/>
              <a:gd name="connsiteX5084" fmla="*/ 148290 w 1056130"/>
              <a:gd name="connsiteY5084" fmla="*/ 529865 h 1056130"/>
              <a:gd name="connsiteX5085" fmla="*/ 150691 w 1056130"/>
              <a:gd name="connsiteY5085" fmla="*/ 532098 h 1056130"/>
              <a:gd name="connsiteX5086" fmla="*/ 150691 w 1056130"/>
              <a:gd name="connsiteY5086" fmla="*/ 573071 h 1056130"/>
              <a:gd name="connsiteX5087" fmla="*/ 148290 w 1056130"/>
              <a:gd name="connsiteY5087" fmla="*/ 575327 h 1056130"/>
              <a:gd name="connsiteX5088" fmla="*/ 107269 w 1056130"/>
              <a:gd name="connsiteY5088" fmla="*/ 575327 h 1056130"/>
              <a:gd name="connsiteX5089" fmla="*/ 105085 w 1056130"/>
              <a:gd name="connsiteY5089" fmla="*/ 573071 h 1056130"/>
              <a:gd name="connsiteX5090" fmla="*/ 107269 w 1056130"/>
              <a:gd name="connsiteY5090" fmla="*/ 577031 h 1056130"/>
              <a:gd name="connsiteX5091" fmla="*/ 148290 w 1056130"/>
              <a:gd name="connsiteY5091" fmla="*/ 577031 h 1056130"/>
              <a:gd name="connsiteX5092" fmla="*/ 150691 w 1056130"/>
              <a:gd name="connsiteY5092" fmla="*/ 579432 h 1056130"/>
              <a:gd name="connsiteX5093" fmla="*/ 150691 w 1056130"/>
              <a:gd name="connsiteY5093" fmla="*/ 620237 h 1056130"/>
              <a:gd name="connsiteX5094" fmla="*/ 148434 w 1056130"/>
              <a:gd name="connsiteY5094" fmla="*/ 622637 h 1056130"/>
              <a:gd name="connsiteX5095" fmla="*/ 107125 w 1056130"/>
              <a:gd name="connsiteY5095" fmla="*/ 622637 h 1056130"/>
              <a:gd name="connsiteX5096" fmla="*/ 105085 w 1056130"/>
              <a:gd name="connsiteY5096" fmla="*/ 620693 h 1056130"/>
              <a:gd name="connsiteX5097" fmla="*/ 105085 w 1056130"/>
              <a:gd name="connsiteY5097" fmla="*/ 579071 h 1056130"/>
              <a:gd name="connsiteX5098" fmla="*/ 107269 w 1056130"/>
              <a:gd name="connsiteY5098" fmla="*/ 576935 h 1056130"/>
              <a:gd name="connsiteX5099" fmla="*/ 149154 w 1056130"/>
              <a:gd name="connsiteY5099" fmla="*/ 481019 h 1056130"/>
              <a:gd name="connsiteX5100" fmla="*/ 148098 w 1056130"/>
              <a:gd name="connsiteY5100" fmla="*/ 481019 h 1056130"/>
              <a:gd name="connsiteX5101" fmla="*/ 107485 w 1056130"/>
              <a:gd name="connsiteY5101" fmla="*/ 481019 h 1056130"/>
              <a:gd name="connsiteX5102" fmla="*/ 105085 w 1056130"/>
              <a:gd name="connsiteY5102" fmla="*/ 478619 h 1056130"/>
              <a:gd name="connsiteX5103" fmla="*/ 105085 w 1056130"/>
              <a:gd name="connsiteY5103" fmla="*/ 458337 h 1056130"/>
              <a:gd name="connsiteX5104" fmla="*/ 105085 w 1056130"/>
              <a:gd name="connsiteY5104" fmla="*/ 437526 h 1056130"/>
              <a:gd name="connsiteX5105" fmla="*/ 107149 w 1056130"/>
              <a:gd name="connsiteY5105" fmla="*/ 435318 h 1056130"/>
              <a:gd name="connsiteX5106" fmla="*/ 148506 w 1056130"/>
              <a:gd name="connsiteY5106" fmla="*/ 435318 h 1056130"/>
              <a:gd name="connsiteX5107" fmla="*/ 150739 w 1056130"/>
              <a:gd name="connsiteY5107" fmla="*/ 437718 h 1056130"/>
              <a:gd name="connsiteX5108" fmla="*/ 150739 w 1056130"/>
              <a:gd name="connsiteY5108" fmla="*/ 478523 h 1056130"/>
              <a:gd name="connsiteX5109" fmla="*/ 150739 w 1056130"/>
              <a:gd name="connsiteY5109" fmla="*/ 479579 h 1056130"/>
              <a:gd name="connsiteX5110" fmla="*/ 149154 w 1056130"/>
              <a:gd name="connsiteY5110" fmla="*/ 481019 h 1056130"/>
              <a:gd name="connsiteX5111" fmla="*/ 150691 w 1056130"/>
              <a:gd name="connsiteY5111" fmla="*/ 431261 h 1056130"/>
              <a:gd name="connsiteX5112" fmla="*/ 148290 w 1056130"/>
              <a:gd name="connsiteY5112" fmla="*/ 433782 h 1056130"/>
              <a:gd name="connsiteX5113" fmla="*/ 107293 w 1056130"/>
              <a:gd name="connsiteY5113" fmla="*/ 433782 h 1056130"/>
              <a:gd name="connsiteX5114" fmla="*/ 105085 w 1056130"/>
              <a:gd name="connsiteY5114" fmla="*/ 431381 h 1056130"/>
              <a:gd name="connsiteX5115" fmla="*/ 105085 w 1056130"/>
              <a:gd name="connsiteY5115" fmla="*/ 390336 h 1056130"/>
              <a:gd name="connsiteX5116" fmla="*/ 107485 w 1056130"/>
              <a:gd name="connsiteY5116" fmla="*/ 388080 h 1056130"/>
              <a:gd name="connsiteX5117" fmla="*/ 148530 w 1056130"/>
              <a:gd name="connsiteY5117" fmla="*/ 388080 h 1056130"/>
              <a:gd name="connsiteX5118" fmla="*/ 150931 w 1056130"/>
              <a:gd name="connsiteY5118" fmla="*/ 390480 h 1056130"/>
              <a:gd name="connsiteX5119" fmla="*/ 150931 w 1056130"/>
              <a:gd name="connsiteY5119" fmla="*/ 431285 h 1056130"/>
              <a:gd name="connsiteX5120" fmla="*/ 150691 w 1056130"/>
              <a:gd name="connsiteY5120" fmla="*/ 290220 h 1056130"/>
              <a:gd name="connsiteX5121" fmla="*/ 148794 w 1056130"/>
              <a:gd name="connsiteY5121" fmla="*/ 292116 h 1056130"/>
              <a:gd name="connsiteX5122" fmla="*/ 106957 w 1056130"/>
              <a:gd name="connsiteY5122" fmla="*/ 292116 h 1056130"/>
              <a:gd name="connsiteX5123" fmla="*/ 105085 w 1056130"/>
              <a:gd name="connsiteY5123" fmla="*/ 290220 h 1056130"/>
              <a:gd name="connsiteX5124" fmla="*/ 105085 w 1056130"/>
              <a:gd name="connsiteY5124" fmla="*/ 248599 h 1056130"/>
              <a:gd name="connsiteX5125" fmla="*/ 107317 w 1056130"/>
              <a:gd name="connsiteY5125" fmla="*/ 246558 h 1056130"/>
              <a:gd name="connsiteX5126" fmla="*/ 148434 w 1056130"/>
              <a:gd name="connsiteY5126" fmla="*/ 246558 h 1056130"/>
              <a:gd name="connsiteX5127" fmla="*/ 150835 w 1056130"/>
              <a:gd name="connsiteY5127" fmla="*/ 248959 h 1056130"/>
              <a:gd name="connsiteX5128" fmla="*/ 150835 w 1056130"/>
              <a:gd name="connsiteY5128" fmla="*/ 285323 h 1056130"/>
              <a:gd name="connsiteX5129" fmla="*/ 150691 w 1056130"/>
              <a:gd name="connsiteY5129" fmla="*/ 290220 h 1056130"/>
              <a:gd name="connsiteX5130" fmla="*/ 150691 w 1056130"/>
              <a:gd name="connsiteY5130" fmla="*/ 242598 h 1056130"/>
              <a:gd name="connsiteX5131" fmla="*/ 148170 w 1056130"/>
              <a:gd name="connsiteY5131" fmla="*/ 244998 h 1056130"/>
              <a:gd name="connsiteX5132" fmla="*/ 107485 w 1056130"/>
              <a:gd name="connsiteY5132" fmla="*/ 244998 h 1056130"/>
              <a:gd name="connsiteX5133" fmla="*/ 105085 w 1056130"/>
              <a:gd name="connsiteY5133" fmla="*/ 242766 h 1056130"/>
              <a:gd name="connsiteX5134" fmla="*/ 105085 w 1056130"/>
              <a:gd name="connsiteY5134" fmla="*/ 201385 h 1056130"/>
              <a:gd name="connsiteX5135" fmla="*/ 107269 w 1056130"/>
              <a:gd name="connsiteY5135" fmla="*/ 199321 h 1056130"/>
              <a:gd name="connsiteX5136" fmla="*/ 127816 w 1056130"/>
              <a:gd name="connsiteY5136" fmla="*/ 199321 h 1056130"/>
              <a:gd name="connsiteX5137" fmla="*/ 148362 w 1056130"/>
              <a:gd name="connsiteY5137" fmla="*/ 199321 h 1056130"/>
              <a:gd name="connsiteX5138" fmla="*/ 150763 w 1056130"/>
              <a:gd name="connsiteY5138" fmla="*/ 201505 h 1056130"/>
              <a:gd name="connsiteX5139" fmla="*/ 150691 w 1056130"/>
              <a:gd name="connsiteY5139" fmla="*/ 195672 h 1056130"/>
              <a:gd name="connsiteX5140" fmla="*/ 148650 w 1056130"/>
              <a:gd name="connsiteY5140" fmla="*/ 197712 h 1056130"/>
              <a:gd name="connsiteX5141" fmla="*/ 107101 w 1056130"/>
              <a:gd name="connsiteY5141" fmla="*/ 197712 h 1056130"/>
              <a:gd name="connsiteX5142" fmla="*/ 105085 w 1056130"/>
              <a:gd name="connsiteY5142" fmla="*/ 195696 h 1056130"/>
              <a:gd name="connsiteX5143" fmla="*/ 105085 w 1056130"/>
              <a:gd name="connsiteY5143" fmla="*/ 174910 h 1056130"/>
              <a:gd name="connsiteX5144" fmla="*/ 105085 w 1056130"/>
              <a:gd name="connsiteY5144" fmla="*/ 154099 h 1056130"/>
              <a:gd name="connsiteX5145" fmla="*/ 107077 w 1056130"/>
              <a:gd name="connsiteY5145" fmla="*/ 152059 h 1056130"/>
              <a:gd name="connsiteX5146" fmla="*/ 148674 w 1056130"/>
              <a:gd name="connsiteY5146" fmla="*/ 152059 h 1056130"/>
              <a:gd name="connsiteX5147" fmla="*/ 150739 w 1056130"/>
              <a:gd name="connsiteY5147" fmla="*/ 154099 h 1056130"/>
              <a:gd name="connsiteX5148" fmla="*/ 150691 w 1056130"/>
              <a:gd name="connsiteY5148" fmla="*/ 101100 h 1056130"/>
              <a:gd name="connsiteX5149" fmla="*/ 148290 w 1056130"/>
              <a:gd name="connsiteY5149" fmla="*/ 103501 h 1056130"/>
              <a:gd name="connsiteX5150" fmla="*/ 107485 w 1056130"/>
              <a:gd name="connsiteY5150" fmla="*/ 103501 h 1056130"/>
              <a:gd name="connsiteX5151" fmla="*/ 105085 w 1056130"/>
              <a:gd name="connsiteY5151" fmla="*/ 101220 h 1056130"/>
              <a:gd name="connsiteX5152" fmla="*/ 105085 w 1056130"/>
              <a:gd name="connsiteY5152" fmla="*/ 59911 h 1056130"/>
              <a:gd name="connsiteX5153" fmla="*/ 107221 w 1056130"/>
              <a:gd name="connsiteY5153" fmla="*/ 57751 h 1056130"/>
              <a:gd name="connsiteX5154" fmla="*/ 148530 w 1056130"/>
              <a:gd name="connsiteY5154" fmla="*/ 57751 h 1056130"/>
              <a:gd name="connsiteX5155" fmla="*/ 150739 w 1056130"/>
              <a:gd name="connsiteY5155" fmla="*/ 60151 h 1056130"/>
              <a:gd name="connsiteX5156" fmla="*/ 150739 w 1056130"/>
              <a:gd name="connsiteY5156" fmla="*/ 101100 h 1056130"/>
              <a:gd name="connsiteX5157" fmla="*/ 105085 w 1056130"/>
              <a:gd name="connsiteY5157" fmla="*/ 12482 h 1056130"/>
              <a:gd name="connsiteX5158" fmla="*/ 107125 w 1056130"/>
              <a:gd name="connsiteY5158" fmla="*/ 10513 h 1056130"/>
              <a:gd name="connsiteX5159" fmla="*/ 148482 w 1056130"/>
              <a:gd name="connsiteY5159" fmla="*/ 10513 h 1056130"/>
              <a:gd name="connsiteX5160" fmla="*/ 150739 w 1056130"/>
              <a:gd name="connsiteY5160" fmla="*/ 12914 h 1056130"/>
              <a:gd name="connsiteX5161" fmla="*/ 150739 w 1056130"/>
              <a:gd name="connsiteY5161" fmla="*/ 53719 h 1056130"/>
              <a:gd name="connsiteX5162" fmla="*/ 148338 w 1056130"/>
              <a:gd name="connsiteY5162" fmla="*/ 56119 h 1056130"/>
              <a:gd name="connsiteX5163" fmla="*/ 107149 w 1056130"/>
              <a:gd name="connsiteY5163" fmla="*/ 56119 h 1056130"/>
              <a:gd name="connsiteX5164" fmla="*/ 105085 w 1056130"/>
              <a:gd name="connsiteY5164" fmla="*/ 54151 h 1056130"/>
              <a:gd name="connsiteX5165" fmla="*/ 105085 w 1056130"/>
              <a:gd name="connsiteY5165" fmla="*/ 12482 h 1056130"/>
              <a:gd name="connsiteX5166" fmla="*/ 107149 w 1056130"/>
              <a:gd name="connsiteY5166" fmla="*/ 105013 h 1056130"/>
              <a:gd name="connsiteX5167" fmla="*/ 148506 w 1056130"/>
              <a:gd name="connsiteY5167" fmla="*/ 105013 h 1056130"/>
              <a:gd name="connsiteX5168" fmla="*/ 150691 w 1056130"/>
              <a:gd name="connsiteY5168" fmla="*/ 107413 h 1056130"/>
              <a:gd name="connsiteX5169" fmla="*/ 150691 w 1056130"/>
              <a:gd name="connsiteY5169" fmla="*/ 148218 h 1056130"/>
              <a:gd name="connsiteX5170" fmla="*/ 148458 w 1056130"/>
              <a:gd name="connsiteY5170" fmla="*/ 150619 h 1056130"/>
              <a:gd name="connsiteX5171" fmla="*/ 107149 w 1056130"/>
              <a:gd name="connsiteY5171" fmla="*/ 150619 h 1056130"/>
              <a:gd name="connsiteX5172" fmla="*/ 105085 w 1056130"/>
              <a:gd name="connsiteY5172" fmla="*/ 148434 h 1056130"/>
              <a:gd name="connsiteX5173" fmla="*/ 105085 w 1056130"/>
              <a:gd name="connsiteY5173" fmla="*/ 107197 h 1056130"/>
              <a:gd name="connsiteX5174" fmla="*/ 107149 w 1056130"/>
              <a:gd name="connsiteY5174" fmla="*/ 105013 h 1056130"/>
              <a:gd name="connsiteX5175" fmla="*/ 106501 w 1056130"/>
              <a:gd name="connsiteY5175" fmla="*/ 293724 h 1056130"/>
              <a:gd name="connsiteX5176" fmla="*/ 114638 w 1056130"/>
              <a:gd name="connsiteY5176" fmla="*/ 293724 h 1056130"/>
              <a:gd name="connsiteX5177" fmla="*/ 127816 w 1056130"/>
              <a:gd name="connsiteY5177" fmla="*/ 293724 h 1056130"/>
              <a:gd name="connsiteX5178" fmla="*/ 148602 w 1056130"/>
              <a:gd name="connsiteY5178" fmla="*/ 293724 h 1056130"/>
              <a:gd name="connsiteX5179" fmla="*/ 150739 w 1056130"/>
              <a:gd name="connsiteY5179" fmla="*/ 295909 h 1056130"/>
              <a:gd name="connsiteX5180" fmla="*/ 150739 w 1056130"/>
              <a:gd name="connsiteY5180" fmla="*/ 337218 h 1056130"/>
              <a:gd name="connsiteX5181" fmla="*/ 148338 w 1056130"/>
              <a:gd name="connsiteY5181" fmla="*/ 339474 h 1056130"/>
              <a:gd name="connsiteX5182" fmla="*/ 107317 w 1056130"/>
              <a:gd name="connsiteY5182" fmla="*/ 339474 h 1056130"/>
              <a:gd name="connsiteX5183" fmla="*/ 105085 w 1056130"/>
              <a:gd name="connsiteY5183" fmla="*/ 337074 h 1056130"/>
              <a:gd name="connsiteX5184" fmla="*/ 105085 w 1056130"/>
              <a:gd name="connsiteY5184" fmla="*/ 296077 h 1056130"/>
              <a:gd name="connsiteX5185" fmla="*/ 105085 w 1056130"/>
              <a:gd name="connsiteY5185" fmla="*/ 295020 h 1056130"/>
              <a:gd name="connsiteX5186" fmla="*/ 106501 w 1056130"/>
              <a:gd name="connsiteY5186" fmla="*/ 293700 h 1056130"/>
              <a:gd name="connsiteX5187" fmla="*/ 105085 w 1056130"/>
              <a:gd name="connsiteY5187" fmla="*/ 342858 h 1056130"/>
              <a:gd name="connsiteX5188" fmla="*/ 107005 w 1056130"/>
              <a:gd name="connsiteY5188" fmla="*/ 341058 h 1056130"/>
              <a:gd name="connsiteX5189" fmla="*/ 148626 w 1056130"/>
              <a:gd name="connsiteY5189" fmla="*/ 341058 h 1056130"/>
              <a:gd name="connsiteX5190" fmla="*/ 150739 w 1056130"/>
              <a:gd name="connsiteY5190" fmla="*/ 342978 h 1056130"/>
              <a:gd name="connsiteX5191" fmla="*/ 150739 w 1056130"/>
              <a:gd name="connsiteY5191" fmla="*/ 384599 h 1056130"/>
              <a:gd name="connsiteX5192" fmla="*/ 148914 w 1056130"/>
              <a:gd name="connsiteY5192" fmla="*/ 386520 h 1056130"/>
              <a:gd name="connsiteX5193" fmla="*/ 106765 w 1056130"/>
              <a:gd name="connsiteY5193" fmla="*/ 386520 h 1056130"/>
              <a:gd name="connsiteX5194" fmla="*/ 105061 w 1056130"/>
              <a:gd name="connsiteY5194" fmla="*/ 384695 h 1056130"/>
              <a:gd name="connsiteX5195" fmla="*/ 105085 w 1056130"/>
              <a:gd name="connsiteY5195" fmla="*/ 342858 h 1056130"/>
              <a:gd name="connsiteX5196" fmla="*/ 107965 w 1056130"/>
              <a:gd name="connsiteY5196" fmla="*/ 624125 h 1056130"/>
              <a:gd name="connsiteX5197" fmla="*/ 143058 w 1056130"/>
              <a:gd name="connsiteY5197" fmla="*/ 624125 h 1056130"/>
              <a:gd name="connsiteX5198" fmla="*/ 141185 w 1056130"/>
              <a:gd name="connsiteY5198" fmla="*/ 625109 h 1056130"/>
              <a:gd name="connsiteX5199" fmla="*/ 127984 w 1056130"/>
              <a:gd name="connsiteY5199" fmla="*/ 626813 h 1056130"/>
              <a:gd name="connsiteX5200" fmla="*/ 97452 w 1056130"/>
              <a:gd name="connsiteY5200" fmla="*/ 626813 h 1056130"/>
              <a:gd name="connsiteX5201" fmla="*/ 94692 w 1056130"/>
              <a:gd name="connsiteY5201" fmla="*/ 626813 h 1056130"/>
              <a:gd name="connsiteX5202" fmla="*/ 107965 w 1056130"/>
              <a:gd name="connsiteY5202" fmla="*/ 624125 h 1056130"/>
              <a:gd name="connsiteX5203" fmla="*/ 103501 w 1056130"/>
              <a:gd name="connsiteY5203" fmla="*/ 242046 h 1056130"/>
              <a:gd name="connsiteX5204" fmla="*/ 100476 w 1056130"/>
              <a:gd name="connsiteY5204" fmla="*/ 244974 h 1056130"/>
              <a:gd name="connsiteX5205" fmla="*/ 60727 w 1056130"/>
              <a:gd name="connsiteY5205" fmla="*/ 244974 h 1056130"/>
              <a:gd name="connsiteX5206" fmla="*/ 57823 w 1056130"/>
              <a:gd name="connsiteY5206" fmla="*/ 242190 h 1056130"/>
              <a:gd name="connsiteX5207" fmla="*/ 57823 w 1056130"/>
              <a:gd name="connsiteY5207" fmla="*/ 202177 h 1056130"/>
              <a:gd name="connsiteX5208" fmla="*/ 60583 w 1056130"/>
              <a:gd name="connsiteY5208" fmla="*/ 199321 h 1056130"/>
              <a:gd name="connsiteX5209" fmla="*/ 99516 w 1056130"/>
              <a:gd name="connsiteY5209" fmla="*/ 199321 h 1056130"/>
              <a:gd name="connsiteX5210" fmla="*/ 101629 w 1056130"/>
              <a:gd name="connsiteY5210" fmla="*/ 199321 h 1056130"/>
              <a:gd name="connsiteX5211" fmla="*/ 103477 w 1056130"/>
              <a:gd name="connsiteY5211" fmla="*/ 201265 h 1056130"/>
              <a:gd name="connsiteX5212" fmla="*/ 103477 w 1056130"/>
              <a:gd name="connsiteY5212" fmla="*/ 242070 h 1056130"/>
              <a:gd name="connsiteX5213" fmla="*/ 57895 w 1056130"/>
              <a:gd name="connsiteY5213" fmla="*/ 390168 h 1056130"/>
              <a:gd name="connsiteX5214" fmla="*/ 59911 w 1056130"/>
              <a:gd name="connsiteY5214" fmla="*/ 388128 h 1056130"/>
              <a:gd name="connsiteX5215" fmla="*/ 101461 w 1056130"/>
              <a:gd name="connsiteY5215" fmla="*/ 388128 h 1056130"/>
              <a:gd name="connsiteX5216" fmla="*/ 103501 w 1056130"/>
              <a:gd name="connsiteY5216" fmla="*/ 390144 h 1056130"/>
              <a:gd name="connsiteX5217" fmla="*/ 103501 w 1056130"/>
              <a:gd name="connsiteY5217" fmla="*/ 431741 h 1056130"/>
              <a:gd name="connsiteX5218" fmla="*/ 101461 w 1056130"/>
              <a:gd name="connsiteY5218" fmla="*/ 433782 h 1056130"/>
              <a:gd name="connsiteX5219" fmla="*/ 59863 w 1056130"/>
              <a:gd name="connsiteY5219" fmla="*/ 433782 h 1056130"/>
              <a:gd name="connsiteX5220" fmla="*/ 57847 w 1056130"/>
              <a:gd name="connsiteY5220" fmla="*/ 431765 h 1056130"/>
              <a:gd name="connsiteX5221" fmla="*/ 57847 w 1056130"/>
              <a:gd name="connsiteY5221" fmla="*/ 410955 h 1056130"/>
              <a:gd name="connsiteX5222" fmla="*/ 57847 w 1056130"/>
              <a:gd name="connsiteY5222" fmla="*/ 390168 h 1056130"/>
              <a:gd name="connsiteX5223" fmla="*/ 101100 w 1056130"/>
              <a:gd name="connsiteY5223" fmla="*/ 339474 h 1056130"/>
              <a:gd name="connsiteX5224" fmla="*/ 59863 w 1056130"/>
              <a:gd name="connsiteY5224" fmla="*/ 339474 h 1056130"/>
              <a:gd name="connsiteX5225" fmla="*/ 57847 w 1056130"/>
              <a:gd name="connsiteY5225" fmla="*/ 337458 h 1056130"/>
              <a:gd name="connsiteX5226" fmla="*/ 57847 w 1056130"/>
              <a:gd name="connsiteY5226" fmla="*/ 295885 h 1056130"/>
              <a:gd name="connsiteX5227" fmla="*/ 60031 w 1056130"/>
              <a:gd name="connsiteY5227" fmla="*/ 293748 h 1056130"/>
              <a:gd name="connsiteX5228" fmla="*/ 101341 w 1056130"/>
              <a:gd name="connsiteY5228" fmla="*/ 293748 h 1056130"/>
              <a:gd name="connsiteX5229" fmla="*/ 103501 w 1056130"/>
              <a:gd name="connsiteY5229" fmla="*/ 295909 h 1056130"/>
              <a:gd name="connsiteX5230" fmla="*/ 103501 w 1056130"/>
              <a:gd name="connsiteY5230" fmla="*/ 337218 h 1056130"/>
              <a:gd name="connsiteX5231" fmla="*/ 101172 w 1056130"/>
              <a:gd name="connsiteY5231" fmla="*/ 339474 h 1056130"/>
              <a:gd name="connsiteX5232" fmla="*/ 103501 w 1056130"/>
              <a:gd name="connsiteY5232" fmla="*/ 384671 h 1056130"/>
              <a:gd name="connsiteX5233" fmla="*/ 101581 w 1056130"/>
              <a:gd name="connsiteY5233" fmla="*/ 386520 h 1056130"/>
              <a:gd name="connsiteX5234" fmla="*/ 59719 w 1056130"/>
              <a:gd name="connsiteY5234" fmla="*/ 386520 h 1056130"/>
              <a:gd name="connsiteX5235" fmla="*/ 57847 w 1056130"/>
              <a:gd name="connsiteY5235" fmla="*/ 384647 h 1056130"/>
              <a:gd name="connsiteX5236" fmla="*/ 57847 w 1056130"/>
              <a:gd name="connsiteY5236" fmla="*/ 343050 h 1056130"/>
              <a:gd name="connsiteX5237" fmla="*/ 59887 w 1056130"/>
              <a:gd name="connsiteY5237" fmla="*/ 341058 h 1056130"/>
              <a:gd name="connsiteX5238" fmla="*/ 101461 w 1056130"/>
              <a:gd name="connsiteY5238" fmla="*/ 341058 h 1056130"/>
              <a:gd name="connsiteX5239" fmla="*/ 103501 w 1056130"/>
              <a:gd name="connsiteY5239" fmla="*/ 343074 h 1056130"/>
              <a:gd name="connsiteX5240" fmla="*/ 101725 w 1056130"/>
              <a:gd name="connsiteY5240" fmla="*/ 292236 h 1056130"/>
              <a:gd name="connsiteX5241" fmla="*/ 80674 w 1056130"/>
              <a:gd name="connsiteY5241" fmla="*/ 292236 h 1056130"/>
              <a:gd name="connsiteX5242" fmla="*/ 59863 w 1056130"/>
              <a:gd name="connsiteY5242" fmla="*/ 292236 h 1056130"/>
              <a:gd name="connsiteX5243" fmla="*/ 57847 w 1056130"/>
              <a:gd name="connsiteY5243" fmla="*/ 290220 h 1056130"/>
              <a:gd name="connsiteX5244" fmla="*/ 57847 w 1056130"/>
              <a:gd name="connsiteY5244" fmla="*/ 248623 h 1056130"/>
              <a:gd name="connsiteX5245" fmla="*/ 59719 w 1056130"/>
              <a:gd name="connsiteY5245" fmla="*/ 246678 h 1056130"/>
              <a:gd name="connsiteX5246" fmla="*/ 101581 w 1056130"/>
              <a:gd name="connsiteY5246" fmla="*/ 246678 h 1056130"/>
              <a:gd name="connsiteX5247" fmla="*/ 103477 w 1056130"/>
              <a:gd name="connsiteY5247" fmla="*/ 248599 h 1056130"/>
              <a:gd name="connsiteX5248" fmla="*/ 103477 w 1056130"/>
              <a:gd name="connsiteY5248" fmla="*/ 290484 h 1056130"/>
              <a:gd name="connsiteX5249" fmla="*/ 101725 w 1056130"/>
              <a:gd name="connsiteY5249" fmla="*/ 292236 h 1056130"/>
              <a:gd name="connsiteX5250" fmla="*/ 57823 w 1056130"/>
              <a:gd name="connsiteY5250" fmla="*/ 478235 h 1056130"/>
              <a:gd name="connsiteX5251" fmla="*/ 57823 w 1056130"/>
              <a:gd name="connsiteY5251" fmla="*/ 437958 h 1056130"/>
              <a:gd name="connsiteX5252" fmla="*/ 57823 w 1056130"/>
              <a:gd name="connsiteY5252" fmla="*/ 436638 h 1056130"/>
              <a:gd name="connsiteX5253" fmla="*/ 59023 w 1056130"/>
              <a:gd name="connsiteY5253" fmla="*/ 435366 h 1056130"/>
              <a:gd name="connsiteX5254" fmla="*/ 100620 w 1056130"/>
              <a:gd name="connsiteY5254" fmla="*/ 435366 h 1056130"/>
              <a:gd name="connsiteX5255" fmla="*/ 102181 w 1056130"/>
              <a:gd name="connsiteY5255" fmla="*/ 435366 h 1056130"/>
              <a:gd name="connsiteX5256" fmla="*/ 103501 w 1056130"/>
              <a:gd name="connsiteY5256" fmla="*/ 436806 h 1056130"/>
              <a:gd name="connsiteX5257" fmla="*/ 103501 w 1056130"/>
              <a:gd name="connsiteY5257" fmla="*/ 438366 h 1056130"/>
              <a:gd name="connsiteX5258" fmla="*/ 103501 w 1056130"/>
              <a:gd name="connsiteY5258" fmla="*/ 477851 h 1056130"/>
              <a:gd name="connsiteX5259" fmla="*/ 100452 w 1056130"/>
              <a:gd name="connsiteY5259" fmla="*/ 481019 h 1056130"/>
              <a:gd name="connsiteX5260" fmla="*/ 60703 w 1056130"/>
              <a:gd name="connsiteY5260" fmla="*/ 481019 h 1056130"/>
              <a:gd name="connsiteX5261" fmla="*/ 57823 w 1056130"/>
              <a:gd name="connsiteY5261" fmla="*/ 478235 h 1056130"/>
              <a:gd name="connsiteX5262" fmla="*/ 103429 w 1056130"/>
              <a:gd name="connsiteY5262" fmla="*/ 525809 h 1056130"/>
              <a:gd name="connsiteX5263" fmla="*/ 101220 w 1056130"/>
              <a:gd name="connsiteY5263" fmla="*/ 528209 h 1056130"/>
              <a:gd name="connsiteX5264" fmla="*/ 59959 w 1056130"/>
              <a:gd name="connsiteY5264" fmla="*/ 528209 h 1056130"/>
              <a:gd name="connsiteX5265" fmla="*/ 57823 w 1056130"/>
              <a:gd name="connsiteY5265" fmla="*/ 526001 h 1056130"/>
              <a:gd name="connsiteX5266" fmla="*/ 57823 w 1056130"/>
              <a:gd name="connsiteY5266" fmla="*/ 484908 h 1056130"/>
              <a:gd name="connsiteX5267" fmla="*/ 60223 w 1056130"/>
              <a:gd name="connsiteY5267" fmla="*/ 482508 h 1056130"/>
              <a:gd name="connsiteX5268" fmla="*/ 101244 w 1056130"/>
              <a:gd name="connsiteY5268" fmla="*/ 482508 h 1056130"/>
              <a:gd name="connsiteX5269" fmla="*/ 103501 w 1056130"/>
              <a:gd name="connsiteY5269" fmla="*/ 484908 h 1056130"/>
              <a:gd name="connsiteX5270" fmla="*/ 103501 w 1056130"/>
              <a:gd name="connsiteY5270" fmla="*/ 525713 h 1056130"/>
              <a:gd name="connsiteX5271" fmla="*/ 57823 w 1056130"/>
              <a:gd name="connsiteY5271" fmla="*/ 531930 h 1056130"/>
              <a:gd name="connsiteX5272" fmla="*/ 59983 w 1056130"/>
              <a:gd name="connsiteY5272" fmla="*/ 529769 h 1056130"/>
              <a:gd name="connsiteX5273" fmla="*/ 101341 w 1056130"/>
              <a:gd name="connsiteY5273" fmla="*/ 529769 h 1056130"/>
              <a:gd name="connsiteX5274" fmla="*/ 103501 w 1056130"/>
              <a:gd name="connsiteY5274" fmla="*/ 531954 h 1056130"/>
              <a:gd name="connsiteX5275" fmla="*/ 103501 w 1056130"/>
              <a:gd name="connsiteY5275" fmla="*/ 573287 h 1056130"/>
              <a:gd name="connsiteX5276" fmla="*/ 101461 w 1056130"/>
              <a:gd name="connsiteY5276" fmla="*/ 575351 h 1056130"/>
              <a:gd name="connsiteX5277" fmla="*/ 60127 w 1056130"/>
              <a:gd name="connsiteY5277" fmla="*/ 575351 h 1056130"/>
              <a:gd name="connsiteX5278" fmla="*/ 57727 w 1056130"/>
              <a:gd name="connsiteY5278" fmla="*/ 572951 h 1056130"/>
              <a:gd name="connsiteX5279" fmla="*/ 57847 w 1056130"/>
              <a:gd name="connsiteY5279" fmla="*/ 531930 h 1056130"/>
              <a:gd name="connsiteX5280" fmla="*/ 57823 w 1056130"/>
              <a:gd name="connsiteY5280" fmla="*/ 578999 h 1056130"/>
              <a:gd name="connsiteX5281" fmla="*/ 59863 w 1056130"/>
              <a:gd name="connsiteY5281" fmla="*/ 576935 h 1056130"/>
              <a:gd name="connsiteX5282" fmla="*/ 101461 w 1056130"/>
              <a:gd name="connsiteY5282" fmla="*/ 576935 h 1056130"/>
              <a:gd name="connsiteX5283" fmla="*/ 103501 w 1056130"/>
              <a:gd name="connsiteY5283" fmla="*/ 578999 h 1056130"/>
              <a:gd name="connsiteX5284" fmla="*/ 103501 w 1056130"/>
              <a:gd name="connsiteY5284" fmla="*/ 620597 h 1056130"/>
              <a:gd name="connsiteX5285" fmla="*/ 101461 w 1056130"/>
              <a:gd name="connsiteY5285" fmla="*/ 622589 h 1056130"/>
              <a:gd name="connsiteX5286" fmla="*/ 59863 w 1056130"/>
              <a:gd name="connsiteY5286" fmla="*/ 622589 h 1056130"/>
              <a:gd name="connsiteX5287" fmla="*/ 57847 w 1056130"/>
              <a:gd name="connsiteY5287" fmla="*/ 620573 h 1056130"/>
              <a:gd name="connsiteX5288" fmla="*/ 57847 w 1056130"/>
              <a:gd name="connsiteY5288" fmla="*/ 578999 h 1056130"/>
              <a:gd name="connsiteX5289" fmla="*/ 60223 w 1056130"/>
              <a:gd name="connsiteY5289" fmla="*/ 10513 h 1056130"/>
              <a:gd name="connsiteX5290" fmla="*/ 101028 w 1056130"/>
              <a:gd name="connsiteY5290" fmla="*/ 10513 h 1056130"/>
              <a:gd name="connsiteX5291" fmla="*/ 103429 w 1056130"/>
              <a:gd name="connsiteY5291" fmla="*/ 12914 h 1056130"/>
              <a:gd name="connsiteX5292" fmla="*/ 103429 w 1056130"/>
              <a:gd name="connsiteY5292" fmla="*/ 53719 h 1056130"/>
              <a:gd name="connsiteX5293" fmla="*/ 101028 w 1056130"/>
              <a:gd name="connsiteY5293" fmla="*/ 56119 h 1056130"/>
              <a:gd name="connsiteX5294" fmla="*/ 60223 w 1056130"/>
              <a:gd name="connsiteY5294" fmla="*/ 56119 h 1056130"/>
              <a:gd name="connsiteX5295" fmla="*/ 57823 w 1056130"/>
              <a:gd name="connsiteY5295" fmla="*/ 53887 h 1056130"/>
              <a:gd name="connsiteX5296" fmla="*/ 57823 w 1056130"/>
              <a:gd name="connsiteY5296" fmla="*/ 12770 h 1056130"/>
              <a:gd name="connsiteX5297" fmla="*/ 60175 w 1056130"/>
              <a:gd name="connsiteY5297" fmla="*/ 10513 h 1056130"/>
              <a:gd name="connsiteX5298" fmla="*/ 57823 w 1056130"/>
              <a:gd name="connsiteY5298" fmla="*/ 59671 h 1056130"/>
              <a:gd name="connsiteX5299" fmla="*/ 59839 w 1056130"/>
              <a:gd name="connsiteY5299" fmla="*/ 57655 h 1056130"/>
              <a:gd name="connsiteX5300" fmla="*/ 101437 w 1056130"/>
              <a:gd name="connsiteY5300" fmla="*/ 57655 h 1056130"/>
              <a:gd name="connsiteX5301" fmla="*/ 103501 w 1056130"/>
              <a:gd name="connsiteY5301" fmla="*/ 59671 h 1056130"/>
              <a:gd name="connsiteX5302" fmla="*/ 103501 w 1056130"/>
              <a:gd name="connsiteY5302" fmla="*/ 101244 h 1056130"/>
              <a:gd name="connsiteX5303" fmla="*/ 101317 w 1056130"/>
              <a:gd name="connsiteY5303" fmla="*/ 103405 h 1056130"/>
              <a:gd name="connsiteX5304" fmla="*/ 60007 w 1056130"/>
              <a:gd name="connsiteY5304" fmla="*/ 103405 h 1056130"/>
              <a:gd name="connsiteX5305" fmla="*/ 57847 w 1056130"/>
              <a:gd name="connsiteY5305" fmla="*/ 101244 h 1056130"/>
              <a:gd name="connsiteX5306" fmla="*/ 57847 w 1056130"/>
              <a:gd name="connsiteY5306" fmla="*/ 59671 h 1056130"/>
              <a:gd name="connsiteX5307" fmla="*/ 59599 w 1056130"/>
              <a:gd name="connsiteY5307" fmla="*/ 105013 h 1056130"/>
              <a:gd name="connsiteX5308" fmla="*/ 101725 w 1056130"/>
              <a:gd name="connsiteY5308" fmla="*/ 105013 h 1056130"/>
              <a:gd name="connsiteX5309" fmla="*/ 103525 w 1056130"/>
              <a:gd name="connsiteY5309" fmla="*/ 106789 h 1056130"/>
              <a:gd name="connsiteX5310" fmla="*/ 103525 w 1056130"/>
              <a:gd name="connsiteY5310" fmla="*/ 148626 h 1056130"/>
              <a:gd name="connsiteX5311" fmla="*/ 101629 w 1056130"/>
              <a:gd name="connsiteY5311" fmla="*/ 150523 h 1056130"/>
              <a:gd name="connsiteX5312" fmla="*/ 80554 w 1056130"/>
              <a:gd name="connsiteY5312" fmla="*/ 150523 h 1056130"/>
              <a:gd name="connsiteX5313" fmla="*/ 59767 w 1056130"/>
              <a:gd name="connsiteY5313" fmla="*/ 150523 h 1056130"/>
              <a:gd name="connsiteX5314" fmla="*/ 57871 w 1056130"/>
              <a:gd name="connsiteY5314" fmla="*/ 148650 h 1056130"/>
              <a:gd name="connsiteX5315" fmla="*/ 57871 w 1056130"/>
              <a:gd name="connsiteY5315" fmla="*/ 106789 h 1056130"/>
              <a:gd name="connsiteX5316" fmla="*/ 59599 w 1056130"/>
              <a:gd name="connsiteY5316" fmla="*/ 105013 h 1056130"/>
              <a:gd name="connsiteX5317" fmla="*/ 60223 w 1056130"/>
              <a:gd name="connsiteY5317" fmla="*/ 152035 h 1056130"/>
              <a:gd name="connsiteX5318" fmla="*/ 101292 w 1056130"/>
              <a:gd name="connsiteY5318" fmla="*/ 152035 h 1056130"/>
              <a:gd name="connsiteX5319" fmla="*/ 103573 w 1056130"/>
              <a:gd name="connsiteY5319" fmla="*/ 154099 h 1056130"/>
              <a:gd name="connsiteX5320" fmla="*/ 103573 w 1056130"/>
              <a:gd name="connsiteY5320" fmla="*/ 195720 h 1056130"/>
              <a:gd name="connsiteX5321" fmla="*/ 101365 w 1056130"/>
              <a:gd name="connsiteY5321" fmla="*/ 197856 h 1056130"/>
              <a:gd name="connsiteX5322" fmla="*/ 60031 w 1056130"/>
              <a:gd name="connsiteY5322" fmla="*/ 197856 h 1056130"/>
              <a:gd name="connsiteX5323" fmla="*/ 57751 w 1056130"/>
              <a:gd name="connsiteY5323" fmla="*/ 195456 h 1056130"/>
              <a:gd name="connsiteX5324" fmla="*/ 57751 w 1056130"/>
              <a:gd name="connsiteY5324" fmla="*/ 154387 h 1056130"/>
              <a:gd name="connsiteX5325" fmla="*/ 60223 w 1056130"/>
              <a:gd name="connsiteY5325" fmla="*/ 151987 h 1056130"/>
              <a:gd name="connsiteX5326" fmla="*/ 56239 w 1056130"/>
              <a:gd name="connsiteY5326" fmla="*/ 337362 h 1056130"/>
              <a:gd name="connsiteX5327" fmla="*/ 54079 w 1056130"/>
              <a:gd name="connsiteY5327" fmla="*/ 339522 h 1056130"/>
              <a:gd name="connsiteX5328" fmla="*/ 13034 w 1056130"/>
              <a:gd name="connsiteY5328" fmla="*/ 339522 h 1056130"/>
              <a:gd name="connsiteX5329" fmla="*/ 10633 w 1056130"/>
              <a:gd name="connsiteY5329" fmla="*/ 337122 h 1056130"/>
              <a:gd name="connsiteX5330" fmla="*/ 10633 w 1056130"/>
              <a:gd name="connsiteY5330" fmla="*/ 295837 h 1056130"/>
              <a:gd name="connsiteX5331" fmla="*/ 12794 w 1056130"/>
              <a:gd name="connsiteY5331" fmla="*/ 293724 h 1056130"/>
              <a:gd name="connsiteX5332" fmla="*/ 54127 w 1056130"/>
              <a:gd name="connsiteY5332" fmla="*/ 293724 h 1056130"/>
              <a:gd name="connsiteX5333" fmla="*/ 56119 w 1056130"/>
              <a:gd name="connsiteY5333" fmla="*/ 295740 h 1056130"/>
              <a:gd name="connsiteX5334" fmla="*/ 56119 w 1056130"/>
              <a:gd name="connsiteY5334" fmla="*/ 316791 h 1056130"/>
              <a:gd name="connsiteX5335" fmla="*/ 56239 w 1056130"/>
              <a:gd name="connsiteY5335" fmla="*/ 337314 h 1056130"/>
              <a:gd name="connsiteX5336" fmla="*/ 56239 w 1056130"/>
              <a:gd name="connsiteY5336" fmla="*/ 249055 h 1056130"/>
              <a:gd name="connsiteX5337" fmla="*/ 56239 w 1056130"/>
              <a:gd name="connsiteY5337" fmla="*/ 289860 h 1056130"/>
              <a:gd name="connsiteX5338" fmla="*/ 54031 w 1056130"/>
              <a:gd name="connsiteY5338" fmla="*/ 292260 h 1056130"/>
              <a:gd name="connsiteX5339" fmla="*/ 12986 w 1056130"/>
              <a:gd name="connsiteY5339" fmla="*/ 292260 h 1056130"/>
              <a:gd name="connsiteX5340" fmla="*/ 10753 w 1056130"/>
              <a:gd name="connsiteY5340" fmla="*/ 289860 h 1056130"/>
              <a:gd name="connsiteX5341" fmla="*/ 10753 w 1056130"/>
              <a:gd name="connsiteY5341" fmla="*/ 249031 h 1056130"/>
              <a:gd name="connsiteX5342" fmla="*/ 13370 w 1056130"/>
              <a:gd name="connsiteY5342" fmla="*/ 246630 h 1056130"/>
              <a:gd name="connsiteX5343" fmla="*/ 53887 w 1056130"/>
              <a:gd name="connsiteY5343" fmla="*/ 246630 h 1056130"/>
              <a:gd name="connsiteX5344" fmla="*/ 56239 w 1056130"/>
              <a:gd name="connsiteY5344" fmla="*/ 249031 h 1056130"/>
              <a:gd name="connsiteX5345" fmla="*/ 56239 w 1056130"/>
              <a:gd name="connsiteY5345" fmla="*/ 243198 h 1056130"/>
              <a:gd name="connsiteX5346" fmla="*/ 54295 w 1056130"/>
              <a:gd name="connsiteY5346" fmla="*/ 245022 h 1056130"/>
              <a:gd name="connsiteX5347" fmla="*/ 12674 w 1056130"/>
              <a:gd name="connsiteY5347" fmla="*/ 245022 h 1056130"/>
              <a:gd name="connsiteX5348" fmla="*/ 10753 w 1056130"/>
              <a:gd name="connsiteY5348" fmla="*/ 242910 h 1056130"/>
              <a:gd name="connsiteX5349" fmla="*/ 10753 w 1056130"/>
              <a:gd name="connsiteY5349" fmla="*/ 201241 h 1056130"/>
              <a:gd name="connsiteX5350" fmla="*/ 12578 w 1056130"/>
              <a:gd name="connsiteY5350" fmla="*/ 199321 h 1056130"/>
              <a:gd name="connsiteX5351" fmla="*/ 54463 w 1056130"/>
              <a:gd name="connsiteY5351" fmla="*/ 199321 h 1056130"/>
              <a:gd name="connsiteX5352" fmla="*/ 56287 w 1056130"/>
              <a:gd name="connsiteY5352" fmla="*/ 201025 h 1056130"/>
              <a:gd name="connsiteX5353" fmla="*/ 56239 w 1056130"/>
              <a:gd name="connsiteY5353" fmla="*/ 243150 h 1056130"/>
              <a:gd name="connsiteX5354" fmla="*/ 10753 w 1056130"/>
              <a:gd name="connsiteY5354" fmla="*/ 154195 h 1056130"/>
              <a:gd name="connsiteX5355" fmla="*/ 12938 w 1056130"/>
              <a:gd name="connsiteY5355" fmla="*/ 152059 h 1056130"/>
              <a:gd name="connsiteX5356" fmla="*/ 53983 w 1056130"/>
              <a:gd name="connsiteY5356" fmla="*/ 152059 h 1056130"/>
              <a:gd name="connsiteX5357" fmla="*/ 56239 w 1056130"/>
              <a:gd name="connsiteY5357" fmla="*/ 154459 h 1056130"/>
              <a:gd name="connsiteX5358" fmla="*/ 56239 w 1056130"/>
              <a:gd name="connsiteY5358" fmla="*/ 195528 h 1056130"/>
              <a:gd name="connsiteX5359" fmla="*/ 53959 w 1056130"/>
              <a:gd name="connsiteY5359" fmla="*/ 197784 h 1056130"/>
              <a:gd name="connsiteX5360" fmla="*/ 12890 w 1056130"/>
              <a:gd name="connsiteY5360" fmla="*/ 197784 h 1056130"/>
              <a:gd name="connsiteX5361" fmla="*/ 10753 w 1056130"/>
              <a:gd name="connsiteY5361" fmla="*/ 195600 h 1056130"/>
              <a:gd name="connsiteX5362" fmla="*/ 10753 w 1056130"/>
              <a:gd name="connsiteY5362" fmla="*/ 154195 h 1056130"/>
              <a:gd name="connsiteX5363" fmla="*/ 10753 w 1056130"/>
              <a:gd name="connsiteY5363" fmla="*/ 12362 h 1056130"/>
              <a:gd name="connsiteX5364" fmla="*/ 12650 w 1056130"/>
              <a:gd name="connsiteY5364" fmla="*/ 10513 h 1056130"/>
              <a:gd name="connsiteX5365" fmla="*/ 54487 w 1056130"/>
              <a:gd name="connsiteY5365" fmla="*/ 10513 h 1056130"/>
              <a:gd name="connsiteX5366" fmla="*/ 56287 w 1056130"/>
              <a:gd name="connsiteY5366" fmla="*/ 12290 h 1056130"/>
              <a:gd name="connsiteX5367" fmla="*/ 56287 w 1056130"/>
              <a:gd name="connsiteY5367" fmla="*/ 54391 h 1056130"/>
              <a:gd name="connsiteX5368" fmla="*/ 54511 w 1056130"/>
              <a:gd name="connsiteY5368" fmla="*/ 56143 h 1056130"/>
              <a:gd name="connsiteX5369" fmla="*/ 12674 w 1056130"/>
              <a:gd name="connsiteY5369" fmla="*/ 56143 h 1056130"/>
              <a:gd name="connsiteX5370" fmla="*/ 10801 w 1056130"/>
              <a:gd name="connsiteY5370" fmla="*/ 54271 h 1056130"/>
              <a:gd name="connsiteX5371" fmla="*/ 10801 w 1056130"/>
              <a:gd name="connsiteY5371" fmla="*/ 33220 h 1056130"/>
              <a:gd name="connsiteX5372" fmla="*/ 56359 w 1056130"/>
              <a:gd name="connsiteY5372" fmla="*/ 101317 h 1056130"/>
              <a:gd name="connsiteX5373" fmla="*/ 54151 w 1056130"/>
              <a:gd name="connsiteY5373" fmla="*/ 103405 h 1056130"/>
              <a:gd name="connsiteX5374" fmla="*/ 12722 w 1056130"/>
              <a:gd name="connsiteY5374" fmla="*/ 103405 h 1056130"/>
              <a:gd name="connsiteX5375" fmla="*/ 10777 w 1056130"/>
              <a:gd name="connsiteY5375" fmla="*/ 101581 h 1056130"/>
              <a:gd name="connsiteX5376" fmla="*/ 10777 w 1056130"/>
              <a:gd name="connsiteY5376" fmla="*/ 59479 h 1056130"/>
              <a:gd name="connsiteX5377" fmla="*/ 12722 w 1056130"/>
              <a:gd name="connsiteY5377" fmla="*/ 57655 h 1056130"/>
              <a:gd name="connsiteX5378" fmla="*/ 54295 w 1056130"/>
              <a:gd name="connsiteY5378" fmla="*/ 57655 h 1056130"/>
              <a:gd name="connsiteX5379" fmla="*/ 56239 w 1056130"/>
              <a:gd name="connsiteY5379" fmla="*/ 59719 h 1056130"/>
              <a:gd name="connsiteX5380" fmla="*/ 56239 w 1056130"/>
              <a:gd name="connsiteY5380" fmla="*/ 101317 h 1056130"/>
              <a:gd name="connsiteX5381" fmla="*/ 12170 w 1056130"/>
              <a:gd name="connsiteY5381" fmla="*/ 105013 h 1056130"/>
              <a:gd name="connsiteX5382" fmla="*/ 13490 w 1056130"/>
              <a:gd name="connsiteY5382" fmla="*/ 105013 h 1056130"/>
              <a:gd name="connsiteX5383" fmla="*/ 53527 w 1056130"/>
              <a:gd name="connsiteY5383" fmla="*/ 105013 h 1056130"/>
              <a:gd name="connsiteX5384" fmla="*/ 54679 w 1056130"/>
              <a:gd name="connsiteY5384" fmla="*/ 105013 h 1056130"/>
              <a:gd name="connsiteX5385" fmla="*/ 56359 w 1056130"/>
              <a:gd name="connsiteY5385" fmla="*/ 106813 h 1056130"/>
              <a:gd name="connsiteX5386" fmla="*/ 56359 w 1056130"/>
              <a:gd name="connsiteY5386" fmla="*/ 127888 h 1056130"/>
              <a:gd name="connsiteX5387" fmla="*/ 56359 w 1056130"/>
              <a:gd name="connsiteY5387" fmla="*/ 148170 h 1056130"/>
              <a:gd name="connsiteX5388" fmla="*/ 54175 w 1056130"/>
              <a:gd name="connsiteY5388" fmla="*/ 150571 h 1056130"/>
              <a:gd name="connsiteX5389" fmla="*/ 12962 w 1056130"/>
              <a:gd name="connsiteY5389" fmla="*/ 150571 h 1056130"/>
              <a:gd name="connsiteX5390" fmla="*/ 10753 w 1056130"/>
              <a:gd name="connsiteY5390" fmla="*/ 148170 h 1056130"/>
              <a:gd name="connsiteX5391" fmla="*/ 10753 w 1056130"/>
              <a:gd name="connsiteY5391" fmla="*/ 107413 h 1056130"/>
              <a:gd name="connsiteX5392" fmla="*/ 10753 w 1056130"/>
              <a:gd name="connsiteY5392" fmla="*/ 106621 h 1056130"/>
              <a:gd name="connsiteX5393" fmla="*/ 12170 w 1056130"/>
              <a:gd name="connsiteY5393" fmla="*/ 105013 h 1056130"/>
              <a:gd name="connsiteX5394" fmla="*/ 10753 w 1056130"/>
              <a:gd name="connsiteY5394" fmla="*/ 342906 h 1056130"/>
              <a:gd name="connsiteX5395" fmla="*/ 12650 w 1056130"/>
              <a:gd name="connsiteY5395" fmla="*/ 341058 h 1056130"/>
              <a:gd name="connsiteX5396" fmla="*/ 54511 w 1056130"/>
              <a:gd name="connsiteY5396" fmla="*/ 341058 h 1056130"/>
              <a:gd name="connsiteX5397" fmla="*/ 56287 w 1056130"/>
              <a:gd name="connsiteY5397" fmla="*/ 342858 h 1056130"/>
              <a:gd name="connsiteX5398" fmla="*/ 56287 w 1056130"/>
              <a:gd name="connsiteY5398" fmla="*/ 363909 h 1056130"/>
              <a:gd name="connsiteX5399" fmla="*/ 56287 w 1056130"/>
              <a:gd name="connsiteY5399" fmla="*/ 384719 h 1056130"/>
              <a:gd name="connsiteX5400" fmla="*/ 54415 w 1056130"/>
              <a:gd name="connsiteY5400" fmla="*/ 386568 h 1056130"/>
              <a:gd name="connsiteX5401" fmla="*/ 12530 w 1056130"/>
              <a:gd name="connsiteY5401" fmla="*/ 386568 h 1056130"/>
              <a:gd name="connsiteX5402" fmla="*/ 10777 w 1056130"/>
              <a:gd name="connsiteY5402" fmla="*/ 384791 h 1056130"/>
              <a:gd name="connsiteX5403" fmla="*/ 10753 w 1056130"/>
              <a:gd name="connsiteY5403" fmla="*/ 342906 h 1056130"/>
              <a:gd name="connsiteX5404" fmla="*/ 56359 w 1056130"/>
              <a:gd name="connsiteY5404" fmla="*/ 458121 h 1056130"/>
              <a:gd name="connsiteX5405" fmla="*/ 56359 w 1056130"/>
              <a:gd name="connsiteY5405" fmla="*/ 478667 h 1056130"/>
              <a:gd name="connsiteX5406" fmla="*/ 54175 w 1056130"/>
              <a:gd name="connsiteY5406" fmla="*/ 481067 h 1056130"/>
              <a:gd name="connsiteX5407" fmla="*/ 12962 w 1056130"/>
              <a:gd name="connsiteY5407" fmla="*/ 481067 h 1056130"/>
              <a:gd name="connsiteX5408" fmla="*/ 10753 w 1056130"/>
              <a:gd name="connsiteY5408" fmla="*/ 478979 h 1056130"/>
              <a:gd name="connsiteX5409" fmla="*/ 10753 w 1056130"/>
              <a:gd name="connsiteY5409" fmla="*/ 437310 h 1056130"/>
              <a:gd name="connsiteX5410" fmla="*/ 12818 w 1056130"/>
              <a:gd name="connsiteY5410" fmla="*/ 435366 h 1056130"/>
              <a:gd name="connsiteX5411" fmla="*/ 54175 w 1056130"/>
              <a:gd name="connsiteY5411" fmla="*/ 435366 h 1056130"/>
              <a:gd name="connsiteX5412" fmla="*/ 56239 w 1056130"/>
              <a:gd name="connsiteY5412" fmla="*/ 437574 h 1056130"/>
              <a:gd name="connsiteX5413" fmla="*/ 56359 w 1056130"/>
              <a:gd name="connsiteY5413" fmla="*/ 431717 h 1056130"/>
              <a:gd name="connsiteX5414" fmla="*/ 54343 w 1056130"/>
              <a:gd name="connsiteY5414" fmla="*/ 433734 h 1056130"/>
              <a:gd name="connsiteX5415" fmla="*/ 12626 w 1056130"/>
              <a:gd name="connsiteY5415" fmla="*/ 433734 h 1056130"/>
              <a:gd name="connsiteX5416" fmla="*/ 10753 w 1056130"/>
              <a:gd name="connsiteY5416" fmla="*/ 431837 h 1056130"/>
              <a:gd name="connsiteX5417" fmla="*/ 10753 w 1056130"/>
              <a:gd name="connsiteY5417" fmla="*/ 389976 h 1056130"/>
              <a:gd name="connsiteX5418" fmla="*/ 12626 w 1056130"/>
              <a:gd name="connsiteY5418" fmla="*/ 388080 h 1056130"/>
              <a:gd name="connsiteX5419" fmla="*/ 54247 w 1056130"/>
              <a:gd name="connsiteY5419" fmla="*/ 388080 h 1056130"/>
              <a:gd name="connsiteX5420" fmla="*/ 56239 w 1056130"/>
              <a:gd name="connsiteY5420" fmla="*/ 390120 h 1056130"/>
              <a:gd name="connsiteX5421" fmla="*/ 56239 w 1056130"/>
              <a:gd name="connsiteY5421" fmla="*/ 411171 h 1056130"/>
              <a:gd name="connsiteX5422" fmla="*/ 56239 w 1056130"/>
              <a:gd name="connsiteY5422" fmla="*/ 431765 h 1056130"/>
              <a:gd name="connsiteX5423" fmla="*/ 10753 w 1056130"/>
              <a:gd name="connsiteY5423" fmla="*/ 531714 h 1056130"/>
              <a:gd name="connsiteX5424" fmla="*/ 12842 w 1056130"/>
              <a:gd name="connsiteY5424" fmla="*/ 529769 h 1056130"/>
              <a:gd name="connsiteX5425" fmla="*/ 54151 w 1056130"/>
              <a:gd name="connsiteY5425" fmla="*/ 529769 h 1056130"/>
              <a:gd name="connsiteX5426" fmla="*/ 56239 w 1056130"/>
              <a:gd name="connsiteY5426" fmla="*/ 531954 h 1056130"/>
              <a:gd name="connsiteX5427" fmla="*/ 56239 w 1056130"/>
              <a:gd name="connsiteY5427" fmla="*/ 573263 h 1056130"/>
              <a:gd name="connsiteX5428" fmla="*/ 54007 w 1056130"/>
              <a:gd name="connsiteY5428" fmla="*/ 575351 h 1056130"/>
              <a:gd name="connsiteX5429" fmla="*/ 12986 w 1056130"/>
              <a:gd name="connsiteY5429" fmla="*/ 575351 h 1056130"/>
              <a:gd name="connsiteX5430" fmla="*/ 10753 w 1056130"/>
              <a:gd name="connsiteY5430" fmla="*/ 573287 h 1056130"/>
              <a:gd name="connsiteX5431" fmla="*/ 10753 w 1056130"/>
              <a:gd name="connsiteY5431" fmla="*/ 484452 h 1056130"/>
              <a:gd name="connsiteX5432" fmla="*/ 12674 w 1056130"/>
              <a:gd name="connsiteY5432" fmla="*/ 482628 h 1056130"/>
              <a:gd name="connsiteX5433" fmla="*/ 54247 w 1056130"/>
              <a:gd name="connsiteY5433" fmla="*/ 482628 h 1056130"/>
              <a:gd name="connsiteX5434" fmla="*/ 56239 w 1056130"/>
              <a:gd name="connsiteY5434" fmla="*/ 484644 h 1056130"/>
              <a:gd name="connsiteX5435" fmla="*/ 56239 w 1056130"/>
              <a:gd name="connsiteY5435" fmla="*/ 526217 h 1056130"/>
              <a:gd name="connsiteX5436" fmla="*/ 54199 w 1056130"/>
              <a:gd name="connsiteY5436" fmla="*/ 528185 h 1056130"/>
              <a:gd name="connsiteX5437" fmla="*/ 12626 w 1056130"/>
              <a:gd name="connsiteY5437" fmla="*/ 528185 h 1056130"/>
              <a:gd name="connsiteX5438" fmla="*/ 10777 w 1056130"/>
              <a:gd name="connsiteY5438" fmla="*/ 526289 h 1056130"/>
              <a:gd name="connsiteX5439" fmla="*/ 10753 w 1056130"/>
              <a:gd name="connsiteY5439" fmla="*/ 484452 h 1056130"/>
              <a:gd name="connsiteX5440" fmla="*/ 12842 w 1056130"/>
              <a:gd name="connsiteY5440" fmla="*/ 622589 h 1056130"/>
              <a:gd name="connsiteX5441" fmla="*/ 10753 w 1056130"/>
              <a:gd name="connsiteY5441" fmla="*/ 620405 h 1056130"/>
              <a:gd name="connsiteX5442" fmla="*/ 10753 w 1056130"/>
              <a:gd name="connsiteY5442" fmla="*/ 579312 h 1056130"/>
              <a:gd name="connsiteX5443" fmla="*/ 12938 w 1056130"/>
              <a:gd name="connsiteY5443" fmla="*/ 576911 h 1056130"/>
              <a:gd name="connsiteX5444" fmla="*/ 54031 w 1056130"/>
              <a:gd name="connsiteY5444" fmla="*/ 576911 h 1056130"/>
              <a:gd name="connsiteX5445" fmla="*/ 56263 w 1056130"/>
              <a:gd name="connsiteY5445" fmla="*/ 578999 h 1056130"/>
              <a:gd name="connsiteX5446" fmla="*/ 56263 w 1056130"/>
              <a:gd name="connsiteY5446" fmla="*/ 620621 h 1056130"/>
              <a:gd name="connsiteX5447" fmla="*/ 54223 w 1056130"/>
              <a:gd name="connsiteY5447" fmla="*/ 622565 h 1056130"/>
              <a:gd name="connsiteX5448" fmla="*/ 62024 w 1056130"/>
              <a:gd name="connsiteY5448" fmla="*/ 624125 h 1056130"/>
              <a:gd name="connsiteX5449" fmla="*/ 94884 w 1056130"/>
              <a:gd name="connsiteY5449" fmla="*/ 624125 h 1056130"/>
              <a:gd name="connsiteX5450" fmla="*/ 81946 w 1056130"/>
              <a:gd name="connsiteY5450" fmla="*/ 626813 h 1056130"/>
              <a:gd name="connsiteX5451" fmla="*/ 49350 w 1056130"/>
              <a:gd name="connsiteY5451" fmla="*/ 626813 h 1056130"/>
              <a:gd name="connsiteX5452" fmla="*/ 46326 w 1056130"/>
              <a:gd name="connsiteY5452" fmla="*/ 626813 h 1056130"/>
              <a:gd name="connsiteX5453" fmla="*/ 62024 w 1056130"/>
              <a:gd name="connsiteY5453" fmla="*/ 624125 h 1056130"/>
              <a:gd name="connsiteX5454" fmla="*/ 25875 w 1056130"/>
              <a:gd name="connsiteY5454" fmla="*/ 631470 h 1056130"/>
              <a:gd name="connsiteX5455" fmla="*/ 23139 w 1056130"/>
              <a:gd name="connsiteY5455" fmla="*/ 631470 h 1056130"/>
              <a:gd name="connsiteX5456" fmla="*/ 40085 w 1056130"/>
              <a:gd name="connsiteY5456" fmla="*/ 628350 h 1056130"/>
              <a:gd name="connsiteX5457" fmla="*/ 76089 w 1056130"/>
              <a:gd name="connsiteY5457" fmla="*/ 628350 h 1056130"/>
              <a:gd name="connsiteX5458" fmla="*/ 72633 w 1056130"/>
              <a:gd name="connsiteY5458" fmla="*/ 629598 h 1056130"/>
              <a:gd name="connsiteX5459" fmla="*/ 56263 w 1056130"/>
              <a:gd name="connsiteY5459" fmla="*/ 631494 h 1056130"/>
              <a:gd name="connsiteX5460" fmla="*/ 25875 w 1056130"/>
              <a:gd name="connsiteY5460" fmla="*/ 631470 h 1056130"/>
              <a:gd name="connsiteX5461" fmla="*/ 52518 w 1056130"/>
              <a:gd name="connsiteY5461" fmla="*/ 635694 h 1056130"/>
              <a:gd name="connsiteX5462" fmla="*/ 61760 w 1056130"/>
              <a:gd name="connsiteY5462" fmla="*/ 633630 h 1056130"/>
              <a:gd name="connsiteX5463" fmla="*/ 67496 w 1056130"/>
              <a:gd name="connsiteY5463" fmla="*/ 633030 h 1056130"/>
              <a:gd name="connsiteX5464" fmla="*/ 107485 w 1056130"/>
              <a:gd name="connsiteY5464" fmla="*/ 633030 h 1056130"/>
              <a:gd name="connsiteX5465" fmla="*/ 90155 w 1056130"/>
              <a:gd name="connsiteY5465" fmla="*/ 636703 h 1056130"/>
              <a:gd name="connsiteX5466" fmla="*/ 50334 w 1056130"/>
              <a:gd name="connsiteY5466" fmla="*/ 636703 h 1056130"/>
              <a:gd name="connsiteX5467" fmla="*/ 52518 w 1056130"/>
              <a:gd name="connsiteY5467" fmla="*/ 635694 h 1056130"/>
              <a:gd name="connsiteX5468" fmla="*/ 27483 w 1056130"/>
              <a:gd name="connsiteY5468" fmla="*/ 642079 h 1056130"/>
              <a:gd name="connsiteX5469" fmla="*/ 25971 w 1056130"/>
              <a:gd name="connsiteY5469" fmla="*/ 642079 h 1056130"/>
              <a:gd name="connsiteX5470" fmla="*/ 27843 w 1056130"/>
              <a:gd name="connsiteY5470" fmla="*/ 641311 h 1056130"/>
              <a:gd name="connsiteX5471" fmla="*/ 40157 w 1056130"/>
              <a:gd name="connsiteY5471" fmla="*/ 638551 h 1056130"/>
              <a:gd name="connsiteX5472" fmla="*/ 42557 w 1056130"/>
              <a:gd name="connsiteY5472" fmla="*/ 638335 h 1056130"/>
              <a:gd name="connsiteX5473" fmla="*/ 85163 w 1056130"/>
              <a:gd name="connsiteY5473" fmla="*/ 638335 h 1056130"/>
              <a:gd name="connsiteX5474" fmla="*/ 86723 w 1056130"/>
              <a:gd name="connsiteY5474" fmla="*/ 638335 h 1056130"/>
              <a:gd name="connsiteX5475" fmla="*/ 86723 w 1056130"/>
              <a:gd name="connsiteY5475" fmla="*/ 638767 h 1056130"/>
              <a:gd name="connsiteX5476" fmla="*/ 73785 w 1056130"/>
              <a:gd name="connsiteY5476" fmla="*/ 642007 h 1056130"/>
              <a:gd name="connsiteX5477" fmla="*/ 72201 w 1056130"/>
              <a:gd name="connsiteY5477" fmla="*/ 642007 h 1056130"/>
              <a:gd name="connsiteX5478" fmla="*/ 73281 w 1056130"/>
              <a:gd name="connsiteY5478" fmla="*/ 643807 h 1056130"/>
              <a:gd name="connsiteX5479" fmla="*/ 75105 w 1056130"/>
              <a:gd name="connsiteY5479" fmla="*/ 643687 h 1056130"/>
              <a:gd name="connsiteX5480" fmla="*/ 123111 w 1056130"/>
              <a:gd name="connsiteY5480" fmla="*/ 643687 h 1056130"/>
              <a:gd name="connsiteX5481" fmla="*/ 121191 w 1056130"/>
              <a:gd name="connsiteY5481" fmla="*/ 644720 h 1056130"/>
              <a:gd name="connsiteX5482" fmla="*/ 115886 w 1056130"/>
              <a:gd name="connsiteY5482" fmla="*/ 646280 h 1056130"/>
              <a:gd name="connsiteX5483" fmla="*/ 99900 w 1056130"/>
              <a:gd name="connsiteY5483" fmla="*/ 648488 h 1056130"/>
              <a:gd name="connsiteX5484" fmla="*/ 59911 w 1056130"/>
              <a:gd name="connsiteY5484" fmla="*/ 648488 h 1056130"/>
              <a:gd name="connsiteX5485" fmla="*/ 56767 w 1056130"/>
              <a:gd name="connsiteY5485" fmla="*/ 648488 h 1056130"/>
              <a:gd name="connsiteX5486" fmla="*/ 56767 w 1056130"/>
              <a:gd name="connsiteY5486" fmla="*/ 648008 h 1056130"/>
              <a:gd name="connsiteX5487" fmla="*/ 73281 w 1056130"/>
              <a:gd name="connsiteY5487" fmla="*/ 643807 h 1056130"/>
              <a:gd name="connsiteX5488" fmla="*/ 29836 w 1056130"/>
              <a:gd name="connsiteY5488" fmla="*/ 655449 h 1056130"/>
              <a:gd name="connsiteX5489" fmla="*/ 28708 w 1056130"/>
              <a:gd name="connsiteY5489" fmla="*/ 654945 h 1056130"/>
              <a:gd name="connsiteX5490" fmla="*/ 47766 w 1056130"/>
              <a:gd name="connsiteY5490" fmla="*/ 650144 h 1056130"/>
              <a:gd name="connsiteX5491" fmla="*/ 49854 w 1056130"/>
              <a:gd name="connsiteY5491" fmla="*/ 649976 h 1056130"/>
              <a:gd name="connsiteX5492" fmla="*/ 99612 w 1056130"/>
              <a:gd name="connsiteY5492" fmla="*/ 649976 h 1056130"/>
              <a:gd name="connsiteX5493" fmla="*/ 100788 w 1056130"/>
              <a:gd name="connsiteY5493" fmla="*/ 650168 h 1056130"/>
              <a:gd name="connsiteX5494" fmla="*/ 99228 w 1056130"/>
              <a:gd name="connsiteY5494" fmla="*/ 650960 h 1056130"/>
              <a:gd name="connsiteX5495" fmla="*/ 85090 w 1056130"/>
              <a:gd name="connsiteY5495" fmla="*/ 655017 h 1056130"/>
              <a:gd name="connsiteX5496" fmla="*/ 82234 w 1056130"/>
              <a:gd name="connsiteY5496" fmla="*/ 655425 h 1056130"/>
              <a:gd name="connsiteX5497" fmla="*/ 83602 w 1056130"/>
              <a:gd name="connsiteY5497" fmla="*/ 657201 h 1056130"/>
              <a:gd name="connsiteX5498" fmla="*/ 86003 w 1056130"/>
              <a:gd name="connsiteY5498" fmla="*/ 657033 h 1056130"/>
              <a:gd name="connsiteX5499" fmla="*/ 138689 w 1056130"/>
              <a:gd name="connsiteY5499" fmla="*/ 657033 h 1056130"/>
              <a:gd name="connsiteX5500" fmla="*/ 140849 w 1056130"/>
              <a:gd name="connsiteY5500" fmla="*/ 657345 h 1056130"/>
              <a:gd name="connsiteX5501" fmla="*/ 139097 w 1056130"/>
              <a:gd name="connsiteY5501" fmla="*/ 658209 h 1056130"/>
              <a:gd name="connsiteX5502" fmla="*/ 125896 w 1056130"/>
              <a:gd name="connsiteY5502" fmla="*/ 662602 h 1056130"/>
              <a:gd name="connsiteX5503" fmla="*/ 122559 w 1056130"/>
              <a:gd name="connsiteY5503" fmla="*/ 663178 h 1056130"/>
              <a:gd name="connsiteX5504" fmla="*/ 64280 w 1056130"/>
              <a:gd name="connsiteY5504" fmla="*/ 663178 h 1056130"/>
              <a:gd name="connsiteX5505" fmla="*/ 64280 w 1056130"/>
              <a:gd name="connsiteY5505" fmla="*/ 662674 h 1056130"/>
              <a:gd name="connsiteX5506" fmla="*/ 83602 w 1056130"/>
              <a:gd name="connsiteY5506" fmla="*/ 657201 h 1056130"/>
              <a:gd name="connsiteX5507" fmla="*/ 34228 w 1056130"/>
              <a:gd name="connsiteY5507" fmla="*/ 672035 h 1056130"/>
              <a:gd name="connsiteX5508" fmla="*/ 33052 w 1056130"/>
              <a:gd name="connsiteY5508" fmla="*/ 672035 h 1056130"/>
              <a:gd name="connsiteX5509" fmla="*/ 36485 w 1056130"/>
              <a:gd name="connsiteY5509" fmla="*/ 670667 h 1056130"/>
              <a:gd name="connsiteX5510" fmla="*/ 54919 w 1056130"/>
              <a:gd name="connsiteY5510" fmla="*/ 665386 h 1056130"/>
              <a:gd name="connsiteX5511" fmla="*/ 58543 w 1056130"/>
              <a:gd name="connsiteY5511" fmla="*/ 664810 h 1056130"/>
              <a:gd name="connsiteX5512" fmla="*/ 116150 w 1056130"/>
              <a:gd name="connsiteY5512" fmla="*/ 664810 h 1056130"/>
              <a:gd name="connsiteX5513" fmla="*/ 117591 w 1056130"/>
              <a:gd name="connsiteY5513" fmla="*/ 665002 h 1056130"/>
              <a:gd name="connsiteX5514" fmla="*/ 116078 w 1056130"/>
              <a:gd name="connsiteY5514" fmla="*/ 665842 h 1056130"/>
              <a:gd name="connsiteX5515" fmla="*/ 98892 w 1056130"/>
              <a:gd name="connsiteY5515" fmla="*/ 671603 h 1056130"/>
              <a:gd name="connsiteX5516" fmla="*/ 96060 w 1056130"/>
              <a:gd name="connsiteY5516" fmla="*/ 672107 h 1056130"/>
              <a:gd name="connsiteX5517" fmla="*/ 75729 w 1056130"/>
              <a:gd name="connsiteY5517" fmla="*/ 681084 h 1056130"/>
              <a:gd name="connsiteX5518" fmla="*/ 95940 w 1056130"/>
              <a:gd name="connsiteY5518" fmla="*/ 674339 h 1056130"/>
              <a:gd name="connsiteX5519" fmla="*/ 99276 w 1056130"/>
              <a:gd name="connsiteY5519" fmla="*/ 673691 h 1056130"/>
              <a:gd name="connsiteX5520" fmla="*/ 163244 w 1056130"/>
              <a:gd name="connsiteY5520" fmla="*/ 673691 h 1056130"/>
              <a:gd name="connsiteX5521" fmla="*/ 164156 w 1056130"/>
              <a:gd name="connsiteY5521" fmla="*/ 673691 h 1056130"/>
              <a:gd name="connsiteX5522" fmla="*/ 162452 w 1056130"/>
              <a:gd name="connsiteY5522" fmla="*/ 674771 h 1056130"/>
              <a:gd name="connsiteX5523" fmla="*/ 145650 w 1056130"/>
              <a:gd name="connsiteY5523" fmla="*/ 681540 h 1056130"/>
              <a:gd name="connsiteX5524" fmla="*/ 142866 w 1056130"/>
              <a:gd name="connsiteY5524" fmla="*/ 682116 h 1056130"/>
              <a:gd name="connsiteX5525" fmla="*/ 75153 w 1056130"/>
              <a:gd name="connsiteY5525" fmla="*/ 682116 h 1056130"/>
              <a:gd name="connsiteX5526" fmla="*/ 73785 w 1056130"/>
              <a:gd name="connsiteY5526" fmla="*/ 681660 h 1056130"/>
              <a:gd name="connsiteX5527" fmla="*/ 40565 w 1056130"/>
              <a:gd name="connsiteY5527" fmla="*/ 693830 h 1056130"/>
              <a:gd name="connsiteX5528" fmla="*/ 39173 w 1056130"/>
              <a:gd name="connsiteY5528" fmla="*/ 693830 h 1056130"/>
              <a:gd name="connsiteX5529" fmla="*/ 40949 w 1056130"/>
              <a:gd name="connsiteY5529" fmla="*/ 692822 h 1056130"/>
              <a:gd name="connsiteX5530" fmla="*/ 65600 w 1056130"/>
              <a:gd name="connsiteY5530" fmla="*/ 684565 h 1056130"/>
              <a:gd name="connsiteX5531" fmla="*/ 68913 w 1056130"/>
              <a:gd name="connsiteY5531" fmla="*/ 683892 h 1056130"/>
              <a:gd name="connsiteX5532" fmla="*/ 138905 w 1056130"/>
              <a:gd name="connsiteY5532" fmla="*/ 683892 h 1056130"/>
              <a:gd name="connsiteX5533" fmla="*/ 136769 w 1056130"/>
              <a:gd name="connsiteY5533" fmla="*/ 685285 h 1056130"/>
              <a:gd name="connsiteX5534" fmla="*/ 116750 w 1056130"/>
              <a:gd name="connsiteY5534" fmla="*/ 693086 h 1056130"/>
              <a:gd name="connsiteX5535" fmla="*/ 113702 w 1056130"/>
              <a:gd name="connsiteY5535" fmla="*/ 693686 h 1056130"/>
              <a:gd name="connsiteX5536" fmla="*/ 88571 w 1056130"/>
              <a:gd name="connsiteY5536" fmla="*/ 706239 h 1056130"/>
              <a:gd name="connsiteX5537" fmla="*/ 114158 w 1056130"/>
              <a:gd name="connsiteY5537" fmla="*/ 695942 h 1056130"/>
              <a:gd name="connsiteX5538" fmla="*/ 116966 w 1056130"/>
              <a:gd name="connsiteY5538" fmla="*/ 695390 h 1056130"/>
              <a:gd name="connsiteX5539" fmla="*/ 192600 w 1056130"/>
              <a:gd name="connsiteY5539" fmla="*/ 695390 h 1056130"/>
              <a:gd name="connsiteX5540" fmla="*/ 193560 w 1056130"/>
              <a:gd name="connsiteY5540" fmla="*/ 695606 h 1056130"/>
              <a:gd name="connsiteX5541" fmla="*/ 191904 w 1056130"/>
              <a:gd name="connsiteY5541" fmla="*/ 696782 h 1056130"/>
              <a:gd name="connsiteX5542" fmla="*/ 172701 w 1056130"/>
              <a:gd name="connsiteY5542" fmla="*/ 706383 h 1056130"/>
              <a:gd name="connsiteX5543" fmla="*/ 169197 w 1056130"/>
              <a:gd name="connsiteY5543" fmla="*/ 707247 h 1056130"/>
              <a:gd name="connsiteX5544" fmla="*/ 87251 w 1056130"/>
              <a:gd name="connsiteY5544" fmla="*/ 707247 h 1056130"/>
              <a:gd name="connsiteX5545" fmla="*/ 88643 w 1056130"/>
              <a:gd name="connsiteY5545" fmla="*/ 706143 h 1056130"/>
              <a:gd name="connsiteX5546" fmla="*/ 48630 w 1056130"/>
              <a:gd name="connsiteY5546" fmla="*/ 723785 h 1056130"/>
              <a:gd name="connsiteX5547" fmla="*/ 46614 w 1056130"/>
              <a:gd name="connsiteY5547" fmla="*/ 723497 h 1056130"/>
              <a:gd name="connsiteX5548" fmla="*/ 47142 w 1056130"/>
              <a:gd name="connsiteY5548" fmla="*/ 722729 h 1056130"/>
              <a:gd name="connsiteX5549" fmla="*/ 79618 w 1056130"/>
              <a:gd name="connsiteY5549" fmla="*/ 709792 h 1056130"/>
              <a:gd name="connsiteX5550" fmla="*/ 83674 w 1056130"/>
              <a:gd name="connsiteY5550" fmla="*/ 708928 h 1056130"/>
              <a:gd name="connsiteX5551" fmla="*/ 164564 w 1056130"/>
              <a:gd name="connsiteY5551" fmla="*/ 708928 h 1056130"/>
              <a:gd name="connsiteX5552" fmla="*/ 166701 w 1056130"/>
              <a:gd name="connsiteY5552" fmla="*/ 709192 h 1056130"/>
              <a:gd name="connsiteX5553" fmla="*/ 164732 w 1056130"/>
              <a:gd name="connsiteY5553" fmla="*/ 710416 h 1056130"/>
              <a:gd name="connsiteX5554" fmla="*/ 141713 w 1056130"/>
              <a:gd name="connsiteY5554" fmla="*/ 721961 h 1056130"/>
              <a:gd name="connsiteX5555" fmla="*/ 139313 w 1056130"/>
              <a:gd name="connsiteY5555" fmla="*/ 723233 h 1056130"/>
              <a:gd name="connsiteX5556" fmla="*/ 139313 w 1056130"/>
              <a:gd name="connsiteY5556" fmla="*/ 723233 h 1056130"/>
              <a:gd name="connsiteX5557" fmla="*/ 136913 w 1056130"/>
              <a:gd name="connsiteY5557" fmla="*/ 723761 h 1056130"/>
              <a:gd name="connsiteX5558" fmla="*/ 107605 w 1056130"/>
              <a:gd name="connsiteY5558" fmla="*/ 740851 h 1056130"/>
              <a:gd name="connsiteX5559" fmla="*/ 137681 w 1056130"/>
              <a:gd name="connsiteY5559" fmla="*/ 725730 h 1056130"/>
              <a:gd name="connsiteX5560" fmla="*/ 141161 w 1056130"/>
              <a:gd name="connsiteY5560" fmla="*/ 724817 h 1056130"/>
              <a:gd name="connsiteX5561" fmla="*/ 232085 w 1056130"/>
              <a:gd name="connsiteY5561" fmla="*/ 724817 h 1056130"/>
              <a:gd name="connsiteX5562" fmla="*/ 233405 w 1056130"/>
              <a:gd name="connsiteY5562" fmla="*/ 724817 h 1056130"/>
              <a:gd name="connsiteX5563" fmla="*/ 231437 w 1056130"/>
              <a:gd name="connsiteY5563" fmla="*/ 726522 h 1056130"/>
              <a:gd name="connsiteX5564" fmla="*/ 209834 w 1056130"/>
              <a:gd name="connsiteY5564" fmla="*/ 740923 h 1056130"/>
              <a:gd name="connsiteX5565" fmla="*/ 206185 w 1056130"/>
              <a:gd name="connsiteY5565" fmla="*/ 742076 h 1056130"/>
              <a:gd name="connsiteX5566" fmla="*/ 107773 w 1056130"/>
              <a:gd name="connsiteY5566" fmla="*/ 742076 h 1056130"/>
              <a:gd name="connsiteX5567" fmla="*/ 106189 w 1056130"/>
              <a:gd name="connsiteY5567" fmla="*/ 741860 h 1056130"/>
              <a:gd name="connsiteX5568" fmla="*/ 107677 w 1056130"/>
              <a:gd name="connsiteY5568" fmla="*/ 740755 h 1056130"/>
              <a:gd name="connsiteX5569" fmla="*/ 61400 w 1056130"/>
              <a:gd name="connsiteY5569" fmla="*/ 765214 h 1056130"/>
              <a:gd name="connsiteX5570" fmla="*/ 59935 w 1056130"/>
              <a:gd name="connsiteY5570" fmla="*/ 764998 h 1056130"/>
              <a:gd name="connsiteX5571" fmla="*/ 61280 w 1056130"/>
              <a:gd name="connsiteY5571" fmla="*/ 763942 h 1056130"/>
              <a:gd name="connsiteX5572" fmla="*/ 100284 w 1056130"/>
              <a:gd name="connsiteY5572" fmla="*/ 744404 h 1056130"/>
              <a:gd name="connsiteX5573" fmla="*/ 103021 w 1056130"/>
              <a:gd name="connsiteY5573" fmla="*/ 743684 h 1056130"/>
              <a:gd name="connsiteX5574" fmla="*/ 203833 w 1056130"/>
              <a:gd name="connsiteY5574" fmla="*/ 743684 h 1056130"/>
              <a:gd name="connsiteX5575" fmla="*/ 205129 w 1056130"/>
              <a:gd name="connsiteY5575" fmla="*/ 743852 h 1056130"/>
              <a:gd name="connsiteX5576" fmla="*/ 202729 w 1056130"/>
              <a:gd name="connsiteY5576" fmla="*/ 745652 h 1056130"/>
              <a:gd name="connsiteX5577" fmla="*/ 175390 w 1056130"/>
              <a:gd name="connsiteY5577" fmla="*/ 763942 h 1056130"/>
              <a:gd name="connsiteX5578" fmla="*/ 171501 w 1056130"/>
              <a:gd name="connsiteY5578" fmla="*/ 765214 h 1056130"/>
              <a:gd name="connsiteX5579" fmla="*/ 136073 w 1056130"/>
              <a:gd name="connsiteY5579" fmla="*/ 792146 h 1056130"/>
              <a:gd name="connsiteX5580" fmla="*/ 172365 w 1056130"/>
              <a:gd name="connsiteY5580" fmla="*/ 767855 h 1056130"/>
              <a:gd name="connsiteX5581" fmla="*/ 176038 w 1056130"/>
              <a:gd name="connsiteY5581" fmla="*/ 766775 h 1056130"/>
              <a:gd name="connsiteX5582" fmla="*/ 287411 w 1056130"/>
              <a:gd name="connsiteY5582" fmla="*/ 766775 h 1056130"/>
              <a:gd name="connsiteX5583" fmla="*/ 289812 w 1056130"/>
              <a:gd name="connsiteY5583" fmla="*/ 767039 h 1056130"/>
              <a:gd name="connsiteX5584" fmla="*/ 288300 w 1056130"/>
              <a:gd name="connsiteY5584" fmla="*/ 768815 h 1056130"/>
              <a:gd name="connsiteX5585" fmla="*/ 265065 w 1056130"/>
              <a:gd name="connsiteY5585" fmla="*/ 792122 h 1056130"/>
              <a:gd name="connsiteX5586" fmla="*/ 261104 w 1056130"/>
              <a:gd name="connsiteY5586" fmla="*/ 793898 h 1056130"/>
              <a:gd name="connsiteX5587" fmla="*/ 136841 w 1056130"/>
              <a:gd name="connsiteY5587" fmla="*/ 793898 h 1056130"/>
              <a:gd name="connsiteX5588" fmla="*/ 134441 w 1056130"/>
              <a:gd name="connsiteY5588" fmla="*/ 793898 h 1056130"/>
              <a:gd name="connsiteX5589" fmla="*/ 136073 w 1056130"/>
              <a:gd name="connsiteY5589" fmla="*/ 792146 h 1056130"/>
              <a:gd name="connsiteX5590" fmla="*/ 81634 w 1056130"/>
              <a:gd name="connsiteY5590" fmla="*/ 828438 h 1056130"/>
              <a:gd name="connsiteX5591" fmla="*/ 129376 w 1056130"/>
              <a:gd name="connsiteY5591" fmla="*/ 796538 h 1056130"/>
              <a:gd name="connsiteX5592" fmla="*/ 133264 w 1056130"/>
              <a:gd name="connsiteY5592" fmla="*/ 795314 h 1056130"/>
              <a:gd name="connsiteX5593" fmla="*/ 258920 w 1056130"/>
              <a:gd name="connsiteY5593" fmla="*/ 795314 h 1056130"/>
              <a:gd name="connsiteX5594" fmla="*/ 260984 w 1056130"/>
              <a:gd name="connsiteY5594" fmla="*/ 795482 h 1056130"/>
              <a:gd name="connsiteX5595" fmla="*/ 260072 w 1056130"/>
              <a:gd name="connsiteY5595" fmla="*/ 796922 h 1056130"/>
              <a:gd name="connsiteX5596" fmla="*/ 228244 w 1056130"/>
              <a:gd name="connsiteY5596" fmla="*/ 828822 h 1056130"/>
              <a:gd name="connsiteX5597" fmla="*/ 224500 w 1056130"/>
              <a:gd name="connsiteY5597" fmla="*/ 830166 h 1056130"/>
              <a:gd name="connsiteX5598" fmla="*/ 79546 w 1056130"/>
              <a:gd name="connsiteY5598" fmla="*/ 830166 h 1056130"/>
              <a:gd name="connsiteX5599" fmla="*/ 81634 w 1056130"/>
              <a:gd name="connsiteY5599" fmla="*/ 828438 h 1056130"/>
              <a:gd name="connsiteX5600" fmla="*/ 176158 w 1056130"/>
              <a:gd name="connsiteY5600" fmla="*/ 878364 h 1056130"/>
              <a:gd name="connsiteX5601" fmla="*/ 10537 w 1056130"/>
              <a:gd name="connsiteY5601" fmla="*/ 878364 h 1056130"/>
              <a:gd name="connsiteX5602" fmla="*/ 7921 w 1056130"/>
              <a:gd name="connsiteY5602" fmla="*/ 878364 h 1056130"/>
              <a:gd name="connsiteX5603" fmla="*/ 9025 w 1056130"/>
              <a:gd name="connsiteY5603" fmla="*/ 876924 h 1056130"/>
              <a:gd name="connsiteX5604" fmla="*/ 74913 w 1056130"/>
              <a:gd name="connsiteY5604" fmla="*/ 832927 h 1056130"/>
              <a:gd name="connsiteX5605" fmla="*/ 78322 w 1056130"/>
              <a:gd name="connsiteY5605" fmla="*/ 831799 h 1056130"/>
              <a:gd name="connsiteX5606" fmla="*/ 223444 w 1056130"/>
              <a:gd name="connsiteY5606" fmla="*/ 831799 h 1056130"/>
              <a:gd name="connsiteX5607" fmla="*/ 224692 w 1056130"/>
              <a:gd name="connsiteY5607" fmla="*/ 831799 h 1056130"/>
              <a:gd name="connsiteX5608" fmla="*/ 222964 w 1056130"/>
              <a:gd name="connsiteY5608" fmla="*/ 834055 h 1056130"/>
              <a:gd name="connsiteX5609" fmla="*/ 180526 w 1056130"/>
              <a:gd name="connsiteY5609" fmla="*/ 876540 h 1056130"/>
              <a:gd name="connsiteX5610" fmla="*/ 176158 w 1056130"/>
              <a:gd name="connsiteY5610" fmla="*/ 878364 h 1056130"/>
              <a:gd name="connsiteX5611" fmla="*/ 317487 w 1056130"/>
              <a:gd name="connsiteY5611" fmla="*/ 944757 h 1056130"/>
              <a:gd name="connsiteX5612" fmla="*/ 151027 w 1056130"/>
              <a:gd name="connsiteY5612" fmla="*/ 944757 h 1056130"/>
              <a:gd name="connsiteX5613" fmla="*/ 115502 w 1056130"/>
              <a:gd name="connsiteY5613" fmla="*/ 944757 h 1056130"/>
              <a:gd name="connsiteX5614" fmla="*/ 115286 w 1056130"/>
              <a:gd name="connsiteY5614" fmla="*/ 944229 h 1056130"/>
              <a:gd name="connsiteX5615" fmla="*/ 117062 w 1056130"/>
              <a:gd name="connsiteY5615" fmla="*/ 942404 h 1056130"/>
              <a:gd name="connsiteX5616" fmla="*/ 154123 w 1056130"/>
              <a:gd name="connsiteY5616" fmla="*/ 905344 h 1056130"/>
              <a:gd name="connsiteX5617" fmla="*/ 177694 w 1056130"/>
              <a:gd name="connsiteY5617" fmla="*/ 881629 h 1056130"/>
              <a:gd name="connsiteX5618" fmla="*/ 181846 w 1056130"/>
              <a:gd name="connsiteY5618" fmla="*/ 879925 h 1056130"/>
              <a:gd name="connsiteX5619" fmla="*/ 349603 w 1056130"/>
              <a:gd name="connsiteY5619" fmla="*/ 879925 h 1056130"/>
              <a:gd name="connsiteX5620" fmla="*/ 352219 w 1056130"/>
              <a:gd name="connsiteY5620" fmla="*/ 880165 h 1056130"/>
              <a:gd name="connsiteX5621" fmla="*/ 351331 w 1056130"/>
              <a:gd name="connsiteY5621" fmla="*/ 882565 h 1056130"/>
              <a:gd name="connsiteX5622" fmla="*/ 321520 w 1056130"/>
              <a:gd name="connsiteY5622" fmla="*/ 942380 h 1056130"/>
              <a:gd name="connsiteX5623" fmla="*/ 317487 w 1056130"/>
              <a:gd name="connsiteY5623" fmla="*/ 944757 h 1056130"/>
              <a:gd name="connsiteX5624" fmla="*/ 528185 w 1056130"/>
              <a:gd name="connsiteY5624" fmla="*/ 895046 h 1056130"/>
              <a:gd name="connsiteX5625" fmla="*/ 528017 w 1056130"/>
              <a:gd name="connsiteY5625" fmla="*/ 942188 h 1056130"/>
              <a:gd name="connsiteX5626" fmla="*/ 528017 w 1056130"/>
              <a:gd name="connsiteY5626" fmla="*/ 943508 h 1056130"/>
              <a:gd name="connsiteX5627" fmla="*/ 526721 w 1056130"/>
              <a:gd name="connsiteY5627" fmla="*/ 944709 h 1056130"/>
              <a:gd name="connsiteX5628" fmla="*/ 322120 w 1056130"/>
              <a:gd name="connsiteY5628" fmla="*/ 944709 h 1056130"/>
              <a:gd name="connsiteX5629" fmla="*/ 323464 w 1056130"/>
              <a:gd name="connsiteY5629" fmla="*/ 941924 h 1056130"/>
              <a:gd name="connsiteX5630" fmla="*/ 353372 w 1056130"/>
              <a:gd name="connsiteY5630" fmla="*/ 882133 h 1056130"/>
              <a:gd name="connsiteX5631" fmla="*/ 356924 w 1056130"/>
              <a:gd name="connsiteY5631" fmla="*/ 879877 h 1056130"/>
              <a:gd name="connsiteX5632" fmla="*/ 525521 w 1056130"/>
              <a:gd name="connsiteY5632" fmla="*/ 879877 h 1056130"/>
              <a:gd name="connsiteX5633" fmla="*/ 526577 w 1056130"/>
              <a:gd name="connsiteY5633" fmla="*/ 879877 h 1056130"/>
              <a:gd name="connsiteX5634" fmla="*/ 528209 w 1056130"/>
              <a:gd name="connsiteY5634" fmla="*/ 881581 h 1056130"/>
              <a:gd name="connsiteX5635" fmla="*/ 528185 w 1056130"/>
              <a:gd name="connsiteY5635" fmla="*/ 895046 h 1056130"/>
              <a:gd name="connsiteX5636" fmla="*/ 528809 w 1056130"/>
              <a:gd name="connsiteY5636" fmla="*/ 755445 h 1056130"/>
              <a:gd name="connsiteX5637" fmla="*/ 528329 w 1056130"/>
              <a:gd name="connsiteY5637" fmla="*/ 756885 h 1056130"/>
              <a:gd name="connsiteX5638" fmla="*/ 528209 w 1056130"/>
              <a:gd name="connsiteY5638" fmla="*/ 763702 h 1056130"/>
              <a:gd name="connsiteX5639" fmla="*/ 526673 w 1056130"/>
              <a:gd name="connsiteY5639" fmla="*/ 765214 h 1056130"/>
              <a:gd name="connsiteX5640" fmla="*/ 525089 w 1056130"/>
              <a:gd name="connsiteY5640" fmla="*/ 765214 h 1056130"/>
              <a:gd name="connsiteX5641" fmla="*/ 414987 w 1056130"/>
              <a:gd name="connsiteY5641" fmla="*/ 765214 h 1056130"/>
              <a:gd name="connsiteX5642" fmla="*/ 412467 w 1056130"/>
              <a:gd name="connsiteY5642" fmla="*/ 765070 h 1056130"/>
              <a:gd name="connsiteX5643" fmla="*/ 412731 w 1056130"/>
              <a:gd name="connsiteY5643" fmla="*/ 763534 h 1056130"/>
              <a:gd name="connsiteX5644" fmla="*/ 422140 w 1056130"/>
              <a:gd name="connsiteY5644" fmla="*/ 744716 h 1056130"/>
              <a:gd name="connsiteX5645" fmla="*/ 422908 w 1056130"/>
              <a:gd name="connsiteY5645" fmla="*/ 743660 h 1056130"/>
              <a:gd name="connsiteX5646" fmla="*/ 425308 w 1056130"/>
              <a:gd name="connsiteY5646" fmla="*/ 743180 h 1056130"/>
              <a:gd name="connsiteX5647" fmla="*/ 525449 w 1056130"/>
              <a:gd name="connsiteY5647" fmla="*/ 743180 h 1056130"/>
              <a:gd name="connsiteX5648" fmla="*/ 528113 w 1056130"/>
              <a:gd name="connsiteY5648" fmla="*/ 743756 h 1056130"/>
              <a:gd name="connsiteX5649" fmla="*/ 528713 w 1056130"/>
              <a:gd name="connsiteY5649" fmla="*/ 745340 h 1056130"/>
              <a:gd name="connsiteX5650" fmla="*/ 528209 w 1056130"/>
              <a:gd name="connsiteY5650" fmla="*/ 742052 h 1056130"/>
              <a:gd name="connsiteX5651" fmla="*/ 525809 w 1056130"/>
              <a:gd name="connsiteY5651" fmla="*/ 742652 h 1056130"/>
              <a:gd name="connsiteX5652" fmla="*/ 425837 w 1056130"/>
              <a:gd name="connsiteY5652" fmla="*/ 742652 h 1056130"/>
              <a:gd name="connsiteX5653" fmla="*/ 423436 w 1056130"/>
              <a:gd name="connsiteY5653" fmla="*/ 741908 h 1056130"/>
              <a:gd name="connsiteX5654" fmla="*/ 431093 w 1056130"/>
              <a:gd name="connsiteY5654" fmla="*/ 726690 h 1056130"/>
              <a:gd name="connsiteX5655" fmla="*/ 432317 w 1056130"/>
              <a:gd name="connsiteY5655" fmla="*/ 724697 h 1056130"/>
              <a:gd name="connsiteX5656" fmla="*/ 434718 w 1056130"/>
              <a:gd name="connsiteY5656" fmla="*/ 724193 h 1056130"/>
              <a:gd name="connsiteX5657" fmla="*/ 525377 w 1056130"/>
              <a:gd name="connsiteY5657" fmla="*/ 724193 h 1056130"/>
              <a:gd name="connsiteX5658" fmla="*/ 528041 w 1056130"/>
              <a:gd name="connsiteY5658" fmla="*/ 724769 h 1056130"/>
              <a:gd name="connsiteX5659" fmla="*/ 528641 w 1056130"/>
              <a:gd name="connsiteY5659" fmla="*/ 726642 h 1056130"/>
              <a:gd name="connsiteX5660" fmla="*/ 528641 w 1056130"/>
              <a:gd name="connsiteY5660" fmla="*/ 740179 h 1056130"/>
              <a:gd name="connsiteX5661" fmla="*/ 528209 w 1056130"/>
              <a:gd name="connsiteY5661" fmla="*/ 742052 h 1056130"/>
              <a:gd name="connsiteX5662" fmla="*/ 528209 w 1056130"/>
              <a:gd name="connsiteY5662" fmla="*/ 682044 h 1056130"/>
              <a:gd name="connsiteX5663" fmla="*/ 525809 w 1056130"/>
              <a:gd name="connsiteY5663" fmla="*/ 682044 h 1056130"/>
              <a:gd name="connsiteX5664" fmla="*/ 453416 w 1056130"/>
              <a:gd name="connsiteY5664" fmla="*/ 682044 h 1056130"/>
              <a:gd name="connsiteX5665" fmla="*/ 457688 w 1056130"/>
              <a:gd name="connsiteY5665" fmla="*/ 673571 h 1056130"/>
              <a:gd name="connsiteX5666" fmla="*/ 460089 w 1056130"/>
              <a:gd name="connsiteY5666" fmla="*/ 672995 h 1056130"/>
              <a:gd name="connsiteX5667" fmla="*/ 525737 w 1056130"/>
              <a:gd name="connsiteY5667" fmla="*/ 672995 h 1056130"/>
              <a:gd name="connsiteX5668" fmla="*/ 528137 w 1056130"/>
              <a:gd name="connsiteY5668" fmla="*/ 673595 h 1056130"/>
              <a:gd name="connsiteX5669" fmla="*/ 528305 w 1056130"/>
              <a:gd name="connsiteY5669" fmla="*/ 673739 h 1056130"/>
              <a:gd name="connsiteX5670" fmla="*/ 528233 w 1056130"/>
              <a:gd name="connsiteY5670" fmla="*/ 682044 h 1056130"/>
              <a:gd name="connsiteX5671" fmla="*/ 529913 w 1056130"/>
              <a:gd name="connsiteY5671" fmla="*/ 673715 h 1056130"/>
              <a:gd name="connsiteX5672" fmla="*/ 529913 w 1056130"/>
              <a:gd name="connsiteY5672" fmla="*/ 673715 h 1056130"/>
              <a:gd name="connsiteX5673" fmla="*/ 532314 w 1056130"/>
              <a:gd name="connsiteY5673" fmla="*/ 673091 h 1056130"/>
              <a:gd name="connsiteX5674" fmla="*/ 597986 w 1056130"/>
              <a:gd name="connsiteY5674" fmla="*/ 673091 h 1056130"/>
              <a:gd name="connsiteX5675" fmla="*/ 600386 w 1056130"/>
              <a:gd name="connsiteY5675" fmla="*/ 673667 h 1056130"/>
              <a:gd name="connsiteX5676" fmla="*/ 604491 w 1056130"/>
              <a:gd name="connsiteY5676" fmla="*/ 681804 h 1056130"/>
              <a:gd name="connsiteX5677" fmla="*/ 602090 w 1056130"/>
              <a:gd name="connsiteY5677" fmla="*/ 682140 h 1056130"/>
              <a:gd name="connsiteX5678" fmla="*/ 532002 w 1056130"/>
              <a:gd name="connsiteY5678" fmla="*/ 682140 h 1056130"/>
              <a:gd name="connsiteX5679" fmla="*/ 529913 w 1056130"/>
              <a:gd name="connsiteY5679" fmla="*/ 682140 h 1056130"/>
              <a:gd name="connsiteX5680" fmla="*/ 529913 w 1056130"/>
              <a:gd name="connsiteY5680" fmla="*/ 682140 h 1056130"/>
              <a:gd name="connsiteX5681" fmla="*/ 529937 w 1056130"/>
              <a:gd name="connsiteY5681" fmla="*/ 673715 h 1056130"/>
              <a:gd name="connsiteX5682" fmla="*/ 529289 w 1056130"/>
              <a:gd name="connsiteY5682" fmla="*/ 763414 h 1056130"/>
              <a:gd name="connsiteX5683" fmla="*/ 529289 w 1056130"/>
              <a:gd name="connsiteY5683" fmla="*/ 745628 h 1056130"/>
              <a:gd name="connsiteX5684" fmla="*/ 529913 w 1056130"/>
              <a:gd name="connsiteY5684" fmla="*/ 743756 h 1056130"/>
              <a:gd name="connsiteX5685" fmla="*/ 533058 w 1056130"/>
              <a:gd name="connsiteY5685" fmla="*/ 743180 h 1056130"/>
              <a:gd name="connsiteX5686" fmla="*/ 634038 w 1056130"/>
              <a:gd name="connsiteY5686" fmla="*/ 743180 h 1056130"/>
              <a:gd name="connsiteX5687" fmla="*/ 635166 w 1056130"/>
              <a:gd name="connsiteY5687" fmla="*/ 743780 h 1056130"/>
              <a:gd name="connsiteX5688" fmla="*/ 637087 w 1056130"/>
              <a:gd name="connsiteY5688" fmla="*/ 747188 h 1056130"/>
              <a:gd name="connsiteX5689" fmla="*/ 644720 w 1056130"/>
              <a:gd name="connsiteY5689" fmla="*/ 762478 h 1056130"/>
              <a:gd name="connsiteX5690" fmla="*/ 645968 w 1056130"/>
              <a:gd name="connsiteY5690" fmla="*/ 765190 h 1056130"/>
              <a:gd name="connsiteX5691" fmla="*/ 533154 w 1056130"/>
              <a:gd name="connsiteY5691" fmla="*/ 765190 h 1056130"/>
              <a:gd name="connsiteX5692" fmla="*/ 529985 w 1056130"/>
              <a:gd name="connsiteY5692" fmla="*/ 765190 h 1056130"/>
              <a:gd name="connsiteX5693" fmla="*/ 529985 w 1056130"/>
              <a:gd name="connsiteY5693" fmla="*/ 765190 h 1056130"/>
              <a:gd name="connsiteX5694" fmla="*/ 529313 w 1056130"/>
              <a:gd name="connsiteY5694" fmla="*/ 763414 h 1056130"/>
              <a:gd name="connsiteX5695" fmla="*/ 732138 w 1056130"/>
              <a:gd name="connsiteY5695" fmla="*/ 944709 h 1056130"/>
              <a:gd name="connsiteX5696" fmla="*/ 532914 w 1056130"/>
              <a:gd name="connsiteY5696" fmla="*/ 944709 h 1056130"/>
              <a:gd name="connsiteX5697" fmla="*/ 529481 w 1056130"/>
              <a:gd name="connsiteY5697" fmla="*/ 941156 h 1056130"/>
              <a:gd name="connsiteX5698" fmla="*/ 529481 w 1056130"/>
              <a:gd name="connsiteY5698" fmla="*/ 914561 h 1056130"/>
              <a:gd name="connsiteX5699" fmla="*/ 529625 w 1056130"/>
              <a:gd name="connsiteY5699" fmla="*/ 882445 h 1056130"/>
              <a:gd name="connsiteX5700" fmla="*/ 532194 w 1056130"/>
              <a:gd name="connsiteY5700" fmla="*/ 879925 h 1056130"/>
              <a:gd name="connsiteX5701" fmla="*/ 659145 w 1056130"/>
              <a:gd name="connsiteY5701" fmla="*/ 879925 h 1056130"/>
              <a:gd name="connsiteX5702" fmla="*/ 700502 w 1056130"/>
              <a:gd name="connsiteY5702" fmla="*/ 879925 h 1056130"/>
              <a:gd name="connsiteX5703" fmla="*/ 704319 w 1056130"/>
              <a:gd name="connsiteY5703" fmla="*/ 882325 h 1056130"/>
              <a:gd name="connsiteX5704" fmla="*/ 734227 w 1056130"/>
              <a:gd name="connsiteY5704" fmla="*/ 942332 h 1056130"/>
              <a:gd name="connsiteX5705" fmla="*/ 735403 w 1056130"/>
              <a:gd name="connsiteY5705" fmla="*/ 944733 h 1056130"/>
              <a:gd name="connsiteX5706" fmla="*/ 939716 w 1056130"/>
              <a:gd name="connsiteY5706" fmla="*/ 944709 h 1056130"/>
              <a:gd name="connsiteX5707" fmla="*/ 740083 w 1056130"/>
              <a:gd name="connsiteY5707" fmla="*/ 944709 h 1056130"/>
              <a:gd name="connsiteX5708" fmla="*/ 736123 w 1056130"/>
              <a:gd name="connsiteY5708" fmla="*/ 942308 h 1056130"/>
              <a:gd name="connsiteX5709" fmla="*/ 706287 w 1056130"/>
              <a:gd name="connsiteY5709" fmla="*/ 882301 h 1056130"/>
              <a:gd name="connsiteX5710" fmla="*/ 705303 w 1056130"/>
              <a:gd name="connsiteY5710" fmla="*/ 880309 h 1056130"/>
              <a:gd name="connsiteX5711" fmla="*/ 708471 w 1056130"/>
              <a:gd name="connsiteY5711" fmla="*/ 879997 h 1056130"/>
              <a:gd name="connsiteX5712" fmla="*/ 875988 w 1056130"/>
              <a:gd name="connsiteY5712" fmla="*/ 879997 h 1056130"/>
              <a:gd name="connsiteX5713" fmla="*/ 879733 w 1056130"/>
              <a:gd name="connsiteY5713" fmla="*/ 881365 h 1056130"/>
              <a:gd name="connsiteX5714" fmla="*/ 941660 w 1056130"/>
              <a:gd name="connsiteY5714" fmla="*/ 943460 h 1056130"/>
              <a:gd name="connsiteX5715" fmla="*/ 942500 w 1056130"/>
              <a:gd name="connsiteY5715" fmla="*/ 944421 h 1056130"/>
              <a:gd name="connsiteX5716" fmla="*/ 939740 w 1056130"/>
              <a:gd name="connsiteY5716" fmla="*/ 944709 h 105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</a:cxnLst>
            <a:rect l="l" t="t" r="r" b="b"/>
            <a:pathLst>
              <a:path w="1056130" h="1056130">
                <a:moveTo>
                  <a:pt x="1055722" y="1055122"/>
                </a:moveTo>
                <a:cubicBezTo>
                  <a:pt x="1054817" y="1054481"/>
                  <a:pt x="1054008" y="1053713"/>
                  <a:pt x="1053322" y="1052842"/>
                </a:cubicBezTo>
                <a:lnTo>
                  <a:pt x="1006948" y="1006492"/>
                </a:lnTo>
                <a:cubicBezTo>
                  <a:pt x="987746" y="987177"/>
                  <a:pt x="968464" y="967864"/>
                  <a:pt x="949101" y="948549"/>
                </a:cubicBezTo>
                <a:cubicBezTo>
                  <a:pt x="948422" y="947971"/>
                  <a:pt x="947690" y="947457"/>
                  <a:pt x="946917" y="947013"/>
                </a:cubicBezTo>
                <a:cubicBezTo>
                  <a:pt x="947812" y="946391"/>
                  <a:pt x="948914" y="946142"/>
                  <a:pt x="949989" y="946317"/>
                </a:cubicBezTo>
                <a:lnTo>
                  <a:pt x="1053202" y="946317"/>
                </a:lnTo>
                <a:cubicBezTo>
                  <a:pt x="1054064" y="946168"/>
                  <a:pt x="1054952" y="946250"/>
                  <a:pt x="1055770" y="946557"/>
                </a:cubicBezTo>
                <a:lnTo>
                  <a:pt x="1055770" y="944469"/>
                </a:lnTo>
                <a:cubicBezTo>
                  <a:pt x="1054952" y="944776"/>
                  <a:pt x="1054064" y="944857"/>
                  <a:pt x="1053202" y="944709"/>
                </a:cubicBezTo>
                <a:cubicBezTo>
                  <a:pt x="1018093" y="944709"/>
                  <a:pt x="982986" y="944709"/>
                  <a:pt x="947877" y="944709"/>
                </a:cubicBezTo>
                <a:cubicBezTo>
                  <a:pt x="946113" y="944860"/>
                  <a:pt x="944397" y="944087"/>
                  <a:pt x="943340" y="942668"/>
                </a:cubicBezTo>
                <a:cubicBezTo>
                  <a:pt x="942671" y="941862"/>
                  <a:pt x="941948" y="941101"/>
                  <a:pt x="941180" y="940388"/>
                </a:cubicBezTo>
                <a:lnTo>
                  <a:pt x="884005" y="883237"/>
                </a:lnTo>
                <a:cubicBezTo>
                  <a:pt x="882968" y="882334"/>
                  <a:pt x="882070" y="881283"/>
                  <a:pt x="881341" y="880117"/>
                </a:cubicBezTo>
                <a:cubicBezTo>
                  <a:pt x="882356" y="879838"/>
                  <a:pt x="883415" y="879757"/>
                  <a:pt x="884461" y="879877"/>
                </a:cubicBezTo>
                <a:lnTo>
                  <a:pt x="1032175" y="879877"/>
                </a:lnTo>
                <a:cubicBezTo>
                  <a:pt x="1037960" y="879877"/>
                  <a:pt x="1043769" y="879877"/>
                  <a:pt x="1049554" y="879877"/>
                </a:cubicBezTo>
                <a:cubicBezTo>
                  <a:pt x="1051711" y="879713"/>
                  <a:pt x="1053872" y="880179"/>
                  <a:pt x="1055770" y="881221"/>
                </a:cubicBezTo>
                <a:lnTo>
                  <a:pt x="1055770" y="878076"/>
                </a:lnTo>
                <a:cubicBezTo>
                  <a:pt x="1054426" y="878748"/>
                  <a:pt x="1053370" y="877956"/>
                  <a:pt x="1052410" y="877284"/>
                </a:cubicBezTo>
                <a:lnTo>
                  <a:pt x="1020462" y="855970"/>
                </a:lnTo>
                <a:lnTo>
                  <a:pt x="987434" y="833887"/>
                </a:lnTo>
                <a:cubicBezTo>
                  <a:pt x="986507" y="833433"/>
                  <a:pt x="985689" y="832788"/>
                  <a:pt x="985034" y="831991"/>
                </a:cubicBezTo>
                <a:cubicBezTo>
                  <a:pt x="985955" y="831739"/>
                  <a:pt x="986918" y="831674"/>
                  <a:pt x="987866" y="831799"/>
                </a:cubicBezTo>
                <a:lnTo>
                  <a:pt x="1052890" y="831799"/>
                </a:lnTo>
                <a:lnTo>
                  <a:pt x="1055770" y="831799"/>
                </a:lnTo>
                <a:lnTo>
                  <a:pt x="1055770" y="830214"/>
                </a:lnTo>
                <a:lnTo>
                  <a:pt x="1053154" y="830214"/>
                </a:lnTo>
                <a:cubicBezTo>
                  <a:pt x="1030255" y="830214"/>
                  <a:pt x="1007356" y="830214"/>
                  <a:pt x="984457" y="830214"/>
                </a:cubicBezTo>
                <a:cubicBezTo>
                  <a:pt x="982806" y="830246"/>
                  <a:pt x="981186" y="829758"/>
                  <a:pt x="979825" y="828822"/>
                </a:cubicBezTo>
                <a:cubicBezTo>
                  <a:pt x="964110" y="818261"/>
                  <a:pt x="948364" y="807731"/>
                  <a:pt x="932587" y="797234"/>
                </a:cubicBezTo>
                <a:cubicBezTo>
                  <a:pt x="931867" y="796754"/>
                  <a:pt x="931123" y="796298"/>
                  <a:pt x="930379" y="795842"/>
                </a:cubicBezTo>
                <a:cubicBezTo>
                  <a:pt x="929635" y="795386"/>
                  <a:pt x="930019" y="795002"/>
                  <a:pt x="930595" y="794906"/>
                </a:cubicBezTo>
                <a:cubicBezTo>
                  <a:pt x="931284" y="794793"/>
                  <a:pt x="931985" y="794752"/>
                  <a:pt x="932683" y="794786"/>
                </a:cubicBezTo>
                <a:lnTo>
                  <a:pt x="1055770" y="794786"/>
                </a:lnTo>
                <a:lnTo>
                  <a:pt x="1055770" y="794258"/>
                </a:lnTo>
                <a:lnTo>
                  <a:pt x="929923" y="794258"/>
                </a:lnTo>
                <a:cubicBezTo>
                  <a:pt x="928963" y="794258"/>
                  <a:pt x="927955" y="794522"/>
                  <a:pt x="927162" y="793754"/>
                </a:cubicBezTo>
                <a:cubicBezTo>
                  <a:pt x="917465" y="787256"/>
                  <a:pt x="907775" y="780752"/>
                  <a:pt x="898095" y="774240"/>
                </a:cubicBezTo>
                <a:cubicBezTo>
                  <a:pt x="895191" y="772271"/>
                  <a:pt x="892262" y="770351"/>
                  <a:pt x="889334" y="768383"/>
                </a:cubicBezTo>
                <a:cubicBezTo>
                  <a:pt x="888606" y="768047"/>
                  <a:pt x="888006" y="767483"/>
                  <a:pt x="887630" y="766775"/>
                </a:cubicBezTo>
                <a:lnTo>
                  <a:pt x="1000155" y="766775"/>
                </a:lnTo>
                <a:cubicBezTo>
                  <a:pt x="1001728" y="766772"/>
                  <a:pt x="1003276" y="767151"/>
                  <a:pt x="1004668" y="767879"/>
                </a:cubicBezTo>
                <a:cubicBezTo>
                  <a:pt x="1021518" y="776345"/>
                  <a:pt x="1038375" y="784794"/>
                  <a:pt x="1055242" y="793226"/>
                </a:cubicBezTo>
                <a:cubicBezTo>
                  <a:pt x="1055401" y="793202"/>
                  <a:pt x="1055564" y="793202"/>
                  <a:pt x="1055722" y="793226"/>
                </a:cubicBezTo>
                <a:lnTo>
                  <a:pt x="1055722" y="791642"/>
                </a:lnTo>
                <a:lnTo>
                  <a:pt x="1007188" y="767351"/>
                </a:lnTo>
                <a:lnTo>
                  <a:pt x="1007188" y="766919"/>
                </a:lnTo>
                <a:cubicBezTo>
                  <a:pt x="1007836" y="766919"/>
                  <a:pt x="1008484" y="766799"/>
                  <a:pt x="1009133" y="766799"/>
                </a:cubicBezTo>
                <a:lnTo>
                  <a:pt x="1053850" y="766799"/>
                </a:lnTo>
                <a:cubicBezTo>
                  <a:pt x="1054450" y="766799"/>
                  <a:pt x="1055074" y="766799"/>
                  <a:pt x="1055674" y="766799"/>
                </a:cubicBezTo>
                <a:lnTo>
                  <a:pt x="1055674" y="765214"/>
                </a:lnTo>
                <a:cubicBezTo>
                  <a:pt x="1052170" y="765214"/>
                  <a:pt x="1048665" y="765214"/>
                  <a:pt x="1045161" y="765214"/>
                </a:cubicBezTo>
                <a:lnTo>
                  <a:pt x="1005196" y="765214"/>
                </a:lnTo>
                <a:cubicBezTo>
                  <a:pt x="1003886" y="765298"/>
                  <a:pt x="1002577" y="765032"/>
                  <a:pt x="1001404" y="764446"/>
                </a:cubicBezTo>
                <a:cubicBezTo>
                  <a:pt x="988562" y="757990"/>
                  <a:pt x="975696" y="751605"/>
                  <a:pt x="962855" y="745244"/>
                </a:cubicBezTo>
                <a:cubicBezTo>
                  <a:pt x="962068" y="745026"/>
                  <a:pt x="961395" y="744510"/>
                  <a:pt x="960983" y="743804"/>
                </a:cubicBezTo>
                <a:lnTo>
                  <a:pt x="1055698" y="743804"/>
                </a:lnTo>
                <a:lnTo>
                  <a:pt x="1055698" y="742220"/>
                </a:lnTo>
                <a:lnTo>
                  <a:pt x="959374" y="742220"/>
                </a:lnTo>
                <a:cubicBezTo>
                  <a:pt x="957706" y="742258"/>
                  <a:pt x="956057" y="741879"/>
                  <a:pt x="954574" y="741115"/>
                </a:cubicBezTo>
                <a:cubicBezTo>
                  <a:pt x="944805" y="736147"/>
                  <a:pt x="934987" y="731274"/>
                  <a:pt x="925194" y="726330"/>
                </a:cubicBezTo>
                <a:cubicBezTo>
                  <a:pt x="924457" y="725996"/>
                  <a:pt x="923821" y="725473"/>
                  <a:pt x="923346" y="724817"/>
                </a:cubicBezTo>
                <a:lnTo>
                  <a:pt x="1013261" y="724817"/>
                </a:lnTo>
                <a:cubicBezTo>
                  <a:pt x="1015004" y="724801"/>
                  <a:pt x="1016732" y="725127"/>
                  <a:pt x="1018350" y="725778"/>
                </a:cubicBezTo>
                <a:cubicBezTo>
                  <a:pt x="1030351" y="730698"/>
                  <a:pt x="1042593" y="735523"/>
                  <a:pt x="1054714" y="740371"/>
                </a:cubicBezTo>
                <a:cubicBezTo>
                  <a:pt x="1055026" y="740371"/>
                  <a:pt x="1055362" y="740539"/>
                  <a:pt x="1055698" y="740635"/>
                </a:cubicBezTo>
                <a:lnTo>
                  <a:pt x="1055698" y="739051"/>
                </a:lnTo>
                <a:lnTo>
                  <a:pt x="1021518" y="725298"/>
                </a:lnTo>
                <a:lnTo>
                  <a:pt x="1021638" y="724817"/>
                </a:lnTo>
                <a:lnTo>
                  <a:pt x="1055698" y="724817"/>
                </a:lnTo>
                <a:lnTo>
                  <a:pt x="1055698" y="723257"/>
                </a:lnTo>
                <a:lnTo>
                  <a:pt x="1018614" y="723257"/>
                </a:lnTo>
                <a:cubicBezTo>
                  <a:pt x="1017133" y="723274"/>
                  <a:pt x="1015664" y="722998"/>
                  <a:pt x="1014293" y="722441"/>
                </a:cubicBezTo>
                <a:cubicBezTo>
                  <a:pt x="1004140" y="718313"/>
                  <a:pt x="993963" y="714256"/>
                  <a:pt x="983809" y="710200"/>
                </a:cubicBezTo>
                <a:cubicBezTo>
                  <a:pt x="983137" y="710024"/>
                  <a:pt x="982508" y="709715"/>
                  <a:pt x="981961" y="709288"/>
                </a:cubicBezTo>
                <a:cubicBezTo>
                  <a:pt x="982345" y="708735"/>
                  <a:pt x="982897" y="708951"/>
                  <a:pt x="983353" y="708951"/>
                </a:cubicBezTo>
                <a:lnTo>
                  <a:pt x="1054690" y="708951"/>
                </a:lnTo>
                <a:lnTo>
                  <a:pt x="1055722" y="708951"/>
                </a:lnTo>
                <a:lnTo>
                  <a:pt x="1055722" y="707367"/>
                </a:lnTo>
                <a:lnTo>
                  <a:pt x="1052842" y="707367"/>
                </a:lnTo>
                <a:cubicBezTo>
                  <a:pt x="1028263" y="707367"/>
                  <a:pt x="1003684" y="707367"/>
                  <a:pt x="979105" y="707367"/>
                </a:cubicBezTo>
                <a:cubicBezTo>
                  <a:pt x="977535" y="707382"/>
                  <a:pt x="975977" y="707089"/>
                  <a:pt x="974520" y="706503"/>
                </a:cubicBezTo>
                <a:cubicBezTo>
                  <a:pt x="966479" y="703239"/>
                  <a:pt x="958414" y="700046"/>
                  <a:pt x="950349" y="696902"/>
                </a:cubicBezTo>
                <a:cubicBezTo>
                  <a:pt x="950037" y="696758"/>
                  <a:pt x="949653" y="696662"/>
                  <a:pt x="949293" y="696494"/>
                </a:cubicBezTo>
                <a:lnTo>
                  <a:pt x="949293" y="696494"/>
                </a:lnTo>
                <a:cubicBezTo>
                  <a:pt x="948842" y="696292"/>
                  <a:pt x="948465" y="695956"/>
                  <a:pt x="948213" y="695534"/>
                </a:cubicBezTo>
                <a:lnTo>
                  <a:pt x="1022982" y="695534"/>
                </a:lnTo>
                <a:cubicBezTo>
                  <a:pt x="1024559" y="695531"/>
                  <a:pt x="1026127" y="695800"/>
                  <a:pt x="1027615" y="696326"/>
                </a:cubicBezTo>
                <a:cubicBezTo>
                  <a:pt x="1036400" y="699278"/>
                  <a:pt x="1045233" y="702183"/>
                  <a:pt x="1054018" y="705111"/>
                </a:cubicBezTo>
                <a:cubicBezTo>
                  <a:pt x="1054594" y="705303"/>
                  <a:pt x="1055122" y="705687"/>
                  <a:pt x="1055770" y="705471"/>
                </a:cubicBezTo>
                <a:lnTo>
                  <a:pt x="1055770" y="703887"/>
                </a:lnTo>
                <a:lnTo>
                  <a:pt x="1032103" y="696158"/>
                </a:lnTo>
                <a:lnTo>
                  <a:pt x="1032103" y="695606"/>
                </a:lnTo>
                <a:lnTo>
                  <a:pt x="1055698" y="695462"/>
                </a:lnTo>
                <a:lnTo>
                  <a:pt x="1055698" y="693878"/>
                </a:lnTo>
                <a:lnTo>
                  <a:pt x="1026487" y="693878"/>
                </a:lnTo>
                <a:cubicBezTo>
                  <a:pt x="1025783" y="693858"/>
                  <a:pt x="1025085" y="693729"/>
                  <a:pt x="1024422" y="693494"/>
                </a:cubicBezTo>
                <a:cubicBezTo>
                  <a:pt x="1015613" y="690541"/>
                  <a:pt x="1006804" y="687637"/>
                  <a:pt x="998019" y="684709"/>
                </a:cubicBezTo>
                <a:cubicBezTo>
                  <a:pt x="997702" y="684538"/>
                  <a:pt x="997397" y="684346"/>
                  <a:pt x="997107" y="684132"/>
                </a:cubicBezTo>
                <a:cubicBezTo>
                  <a:pt x="997918" y="683828"/>
                  <a:pt x="998794" y="683736"/>
                  <a:pt x="999651" y="683868"/>
                </a:cubicBezTo>
                <a:lnTo>
                  <a:pt x="1052842" y="683868"/>
                </a:lnTo>
                <a:cubicBezTo>
                  <a:pt x="1053802" y="683868"/>
                  <a:pt x="1054762" y="683868"/>
                  <a:pt x="1055722" y="683868"/>
                </a:cubicBezTo>
                <a:lnTo>
                  <a:pt x="1055722" y="682284"/>
                </a:lnTo>
                <a:cubicBezTo>
                  <a:pt x="1054858" y="682284"/>
                  <a:pt x="1053970" y="682284"/>
                  <a:pt x="1053106" y="682284"/>
                </a:cubicBezTo>
                <a:lnTo>
                  <a:pt x="993315" y="682284"/>
                </a:lnTo>
                <a:cubicBezTo>
                  <a:pt x="991740" y="682311"/>
                  <a:pt x="990173" y="682068"/>
                  <a:pt x="988682" y="681564"/>
                </a:cubicBezTo>
                <a:lnTo>
                  <a:pt x="969000" y="674915"/>
                </a:lnTo>
                <a:cubicBezTo>
                  <a:pt x="968279" y="674704"/>
                  <a:pt x="967631" y="674296"/>
                  <a:pt x="967127" y="673739"/>
                </a:cubicBezTo>
                <a:lnTo>
                  <a:pt x="1030399" y="673739"/>
                </a:lnTo>
                <a:cubicBezTo>
                  <a:pt x="1031203" y="673679"/>
                  <a:pt x="1032012" y="673737"/>
                  <a:pt x="1032799" y="673907"/>
                </a:cubicBezTo>
                <a:cubicBezTo>
                  <a:pt x="1040480" y="676091"/>
                  <a:pt x="1048113" y="678348"/>
                  <a:pt x="1055770" y="680604"/>
                </a:cubicBezTo>
                <a:lnTo>
                  <a:pt x="1055770" y="679020"/>
                </a:lnTo>
                <a:cubicBezTo>
                  <a:pt x="1051306" y="677268"/>
                  <a:pt x="1046601" y="676331"/>
                  <a:pt x="1042065" y="674867"/>
                </a:cubicBezTo>
                <a:cubicBezTo>
                  <a:pt x="1041196" y="674661"/>
                  <a:pt x="1040377" y="674277"/>
                  <a:pt x="1039664" y="673739"/>
                </a:cubicBezTo>
                <a:lnTo>
                  <a:pt x="1055866" y="673739"/>
                </a:lnTo>
                <a:lnTo>
                  <a:pt x="1055866" y="672155"/>
                </a:lnTo>
                <a:lnTo>
                  <a:pt x="1034720" y="672155"/>
                </a:lnTo>
                <a:cubicBezTo>
                  <a:pt x="1033316" y="672165"/>
                  <a:pt x="1031919" y="671977"/>
                  <a:pt x="1030567" y="671603"/>
                </a:cubicBezTo>
                <a:cubicBezTo>
                  <a:pt x="1023942" y="669659"/>
                  <a:pt x="1017294" y="667762"/>
                  <a:pt x="1010669" y="665866"/>
                </a:cubicBezTo>
                <a:cubicBezTo>
                  <a:pt x="1009910" y="665739"/>
                  <a:pt x="1009209" y="665389"/>
                  <a:pt x="1008652" y="664858"/>
                </a:cubicBezTo>
                <a:lnTo>
                  <a:pt x="1052842" y="664858"/>
                </a:lnTo>
                <a:lnTo>
                  <a:pt x="1055722" y="664858"/>
                </a:lnTo>
                <a:lnTo>
                  <a:pt x="1055722" y="663274"/>
                </a:lnTo>
                <a:cubicBezTo>
                  <a:pt x="1053106" y="663274"/>
                  <a:pt x="1050466" y="663274"/>
                  <a:pt x="1047825" y="663274"/>
                </a:cubicBezTo>
                <a:cubicBezTo>
                  <a:pt x="1033248" y="663274"/>
                  <a:pt x="1018679" y="663274"/>
                  <a:pt x="1004116" y="663274"/>
                </a:cubicBezTo>
                <a:cubicBezTo>
                  <a:pt x="1002452" y="663310"/>
                  <a:pt x="1000794" y="663091"/>
                  <a:pt x="999195" y="662626"/>
                </a:cubicBezTo>
                <a:cubicBezTo>
                  <a:pt x="994395" y="661186"/>
                  <a:pt x="989426" y="659817"/>
                  <a:pt x="984553" y="658401"/>
                </a:cubicBezTo>
                <a:cubicBezTo>
                  <a:pt x="983737" y="658185"/>
                  <a:pt x="982921" y="657897"/>
                  <a:pt x="982153" y="657609"/>
                </a:cubicBezTo>
                <a:cubicBezTo>
                  <a:pt x="982945" y="656841"/>
                  <a:pt x="983785" y="657129"/>
                  <a:pt x="984553" y="657129"/>
                </a:cubicBezTo>
                <a:lnTo>
                  <a:pt x="1036160" y="657129"/>
                </a:lnTo>
                <a:cubicBezTo>
                  <a:pt x="1037389" y="657136"/>
                  <a:pt x="1038615" y="657290"/>
                  <a:pt x="1039808" y="657585"/>
                </a:cubicBezTo>
                <a:lnTo>
                  <a:pt x="1055866" y="661618"/>
                </a:lnTo>
                <a:lnTo>
                  <a:pt x="1055866" y="660033"/>
                </a:lnTo>
                <a:lnTo>
                  <a:pt x="1046409" y="657633"/>
                </a:lnTo>
                <a:cubicBezTo>
                  <a:pt x="1049546" y="657208"/>
                  <a:pt x="1052703" y="656959"/>
                  <a:pt x="1055866" y="656889"/>
                </a:cubicBezTo>
                <a:lnTo>
                  <a:pt x="1055866" y="655833"/>
                </a:lnTo>
                <a:cubicBezTo>
                  <a:pt x="1054160" y="655425"/>
                  <a:pt x="1052391" y="655353"/>
                  <a:pt x="1050658" y="655617"/>
                </a:cubicBezTo>
                <a:cubicBezTo>
                  <a:pt x="1042105" y="656083"/>
                  <a:pt x="1033544" y="654952"/>
                  <a:pt x="1025407" y="652281"/>
                </a:cubicBezTo>
                <a:cubicBezTo>
                  <a:pt x="1023246" y="651608"/>
                  <a:pt x="1021014" y="651080"/>
                  <a:pt x="1018830" y="650504"/>
                </a:cubicBezTo>
                <a:cubicBezTo>
                  <a:pt x="1018614" y="650504"/>
                  <a:pt x="1018518" y="650360"/>
                  <a:pt x="1018518" y="650000"/>
                </a:cubicBezTo>
                <a:lnTo>
                  <a:pt x="1052842" y="650000"/>
                </a:lnTo>
                <a:cubicBezTo>
                  <a:pt x="1053802" y="650000"/>
                  <a:pt x="1054762" y="650000"/>
                  <a:pt x="1055722" y="650000"/>
                </a:cubicBezTo>
                <a:lnTo>
                  <a:pt x="1055722" y="648416"/>
                </a:lnTo>
                <a:cubicBezTo>
                  <a:pt x="1050130" y="648416"/>
                  <a:pt x="1044513" y="648416"/>
                  <a:pt x="1038920" y="648416"/>
                </a:cubicBezTo>
                <a:lnTo>
                  <a:pt x="1012397" y="648416"/>
                </a:lnTo>
                <a:cubicBezTo>
                  <a:pt x="1010916" y="648445"/>
                  <a:pt x="1009437" y="648267"/>
                  <a:pt x="1008004" y="647888"/>
                </a:cubicBezTo>
                <a:cubicBezTo>
                  <a:pt x="1003684" y="646736"/>
                  <a:pt x="999339" y="645704"/>
                  <a:pt x="994995" y="644648"/>
                </a:cubicBezTo>
                <a:lnTo>
                  <a:pt x="994203" y="644408"/>
                </a:lnTo>
                <a:cubicBezTo>
                  <a:pt x="994203" y="644408"/>
                  <a:pt x="994011" y="644408"/>
                  <a:pt x="994011" y="644408"/>
                </a:cubicBezTo>
                <a:cubicBezTo>
                  <a:pt x="993766" y="644312"/>
                  <a:pt x="993533" y="644192"/>
                  <a:pt x="993315" y="644048"/>
                </a:cubicBezTo>
                <a:cubicBezTo>
                  <a:pt x="993939" y="643447"/>
                  <a:pt x="994707" y="643759"/>
                  <a:pt x="995403" y="643759"/>
                </a:cubicBezTo>
                <a:lnTo>
                  <a:pt x="1039520" y="643759"/>
                </a:lnTo>
                <a:cubicBezTo>
                  <a:pt x="1042765" y="644033"/>
                  <a:pt x="1045979" y="644602"/>
                  <a:pt x="1049121" y="645464"/>
                </a:cubicBezTo>
                <a:cubicBezTo>
                  <a:pt x="1051354" y="645848"/>
                  <a:pt x="1053586" y="646376"/>
                  <a:pt x="1055794" y="646856"/>
                </a:cubicBezTo>
                <a:lnTo>
                  <a:pt x="1055794" y="645080"/>
                </a:lnTo>
                <a:cubicBezTo>
                  <a:pt x="1053999" y="644955"/>
                  <a:pt x="1052256" y="644412"/>
                  <a:pt x="1050706" y="643495"/>
                </a:cubicBezTo>
                <a:lnTo>
                  <a:pt x="1055794" y="643495"/>
                </a:lnTo>
                <a:lnTo>
                  <a:pt x="1055794" y="641911"/>
                </a:lnTo>
                <a:cubicBezTo>
                  <a:pt x="1045780" y="642677"/>
                  <a:pt x="1035716" y="641419"/>
                  <a:pt x="1026199" y="638215"/>
                </a:cubicBezTo>
                <a:lnTo>
                  <a:pt x="1055794" y="638215"/>
                </a:lnTo>
                <a:lnTo>
                  <a:pt x="1055794" y="636631"/>
                </a:lnTo>
                <a:cubicBezTo>
                  <a:pt x="1047225" y="636631"/>
                  <a:pt x="1038680" y="636631"/>
                  <a:pt x="1030111" y="636631"/>
                </a:cubicBezTo>
                <a:cubicBezTo>
                  <a:pt x="1023222" y="637017"/>
                  <a:pt x="1016312" y="636484"/>
                  <a:pt x="1009565" y="635046"/>
                </a:cubicBezTo>
                <a:cubicBezTo>
                  <a:pt x="1008965" y="635229"/>
                  <a:pt x="1008312" y="635073"/>
                  <a:pt x="1007860" y="634638"/>
                </a:cubicBezTo>
                <a:lnTo>
                  <a:pt x="1007620" y="634518"/>
                </a:lnTo>
                <a:lnTo>
                  <a:pt x="1007380" y="634518"/>
                </a:lnTo>
                <a:cubicBezTo>
                  <a:pt x="1006797" y="634658"/>
                  <a:pt x="1006185" y="634497"/>
                  <a:pt x="1005748" y="634086"/>
                </a:cubicBezTo>
                <a:lnTo>
                  <a:pt x="1004884" y="633918"/>
                </a:lnTo>
                <a:lnTo>
                  <a:pt x="1004884" y="633918"/>
                </a:lnTo>
                <a:cubicBezTo>
                  <a:pt x="1004255" y="634144"/>
                  <a:pt x="1003549" y="633964"/>
                  <a:pt x="1003108" y="633462"/>
                </a:cubicBezTo>
                <a:lnTo>
                  <a:pt x="1002964" y="633342"/>
                </a:lnTo>
                <a:lnTo>
                  <a:pt x="1002796" y="633342"/>
                </a:lnTo>
                <a:cubicBezTo>
                  <a:pt x="1002556" y="633342"/>
                  <a:pt x="1002220" y="633342"/>
                  <a:pt x="1002076" y="633150"/>
                </a:cubicBezTo>
                <a:cubicBezTo>
                  <a:pt x="1001932" y="632958"/>
                  <a:pt x="1002076" y="632478"/>
                  <a:pt x="1002388" y="632430"/>
                </a:cubicBezTo>
                <a:cubicBezTo>
                  <a:pt x="1003091" y="632394"/>
                  <a:pt x="1003797" y="632394"/>
                  <a:pt x="1004500" y="632430"/>
                </a:cubicBezTo>
                <a:lnTo>
                  <a:pt x="1043025" y="632430"/>
                </a:lnTo>
                <a:cubicBezTo>
                  <a:pt x="1043961" y="632430"/>
                  <a:pt x="1044945" y="632190"/>
                  <a:pt x="1045785" y="632886"/>
                </a:cubicBezTo>
                <a:lnTo>
                  <a:pt x="1046649" y="633030"/>
                </a:lnTo>
                <a:lnTo>
                  <a:pt x="1046649" y="633030"/>
                </a:lnTo>
                <a:cubicBezTo>
                  <a:pt x="1047268" y="632838"/>
                  <a:pt x="1047941" y="632985"/>
                  <a:pt x="1048425" y="633414"/>
                </a:cubicBezTo>
                <a:lnTo>
                  <a:pt x="1049290" y="633558"/>
                </a:lnTo>
                <a:lnTo>
                  <a:pt x="1049290" y="633558"/>
                </a:lnTo>
                <a:cubicBezTo>
                  <a:pt x="1049909" y="633366"/>
                  <a:pt x="1050581" y="633513"/>
                  <a:pt x="1051066" y="633942"/>
                </a:cubicBezTo>
                <a:lnTo>
                  <a:pt x="1051906" y="634086"/>
                </a:lnTo>
                <a:lnTo>
                  <a:pt x="1051906" y="634086"/>
                </a:lnTo>
                <a:cubicBezTo>
                  <a:pt x="1052525" y="633894"/>
                  <a:pt x="1053197" y="634041"/>
                  <a:pt x="1053682" y="634470"/>
                </a:cubicBezTo>
                <a:cubicBezTo>
                  <a:pt x="1054402" y="634662"/>
                  <a:pt x="1055002" y="635214"/>
                  <a:pt x="1055794" y="635070"/>
                </a:cubicBezTo>
                <a:lnTo>
                  <a:pt x="1055794" y="633486"/>
                </a:lnTo>
                <a:cubicBezTo>
                  <a:pt x="1055530" y="633510"/>
                  <a:pt x="1055266" y="633510"/>
                  <a:pt x="1055002" y="633486"/>
                </a:cubicBezTo>
                <a:cubicBezTo>
                  <a:pt x="1054594" y="633486"/>
                  <a:pt x="1054018" y="633486"/>
                  <a:pt x="1054138" y="632838"/>
                </a:cubicBezTo>
                <a:cubicBezTo>
                  <a:pt x="1054258" y="632190"/>
                  <a:pt x="1054666" y="632454"/>
                  <a:pt x="1055002" y="632430"/>
                </a:cubicBezTo>
                <a:lnTo>
                  <a:pt x="1055794" y="632430"/>
                </a:lnTo>
                <a:lnTo>
                  <a:pt x="1055794" y="631902"/>
                </a:lnTo>
                <a:lnTo>
                  <a:pt x="1047681" y="631902"/>
                </a:lnTo>
                <a:cubicBezTo>
                  <a:pt x="1046853" y="632044"/>
                  <a:pt x="1046001" y="631880"/>
                  <a:pt x="1045281" y="631446"/>
                </a:cubicBezTo>
                <a:lnTo>
                  <a:pt x="1044441" y="631278"/>
                </a:lnTo>
                <a:lnTo>
                  <a:pt x="1044441" y="631278"/>
                </a:lnTo>
                <a:cubicBezTo>
                  <a:pt x="1043814" y="631480"/>
                  <a:pt x="1043130" y="631333"/>
                  <a:pt x="1042641" y="630894"/>
                </a:cubicBezTo>
                <a:lnTo>
                  <a:pt x="1041825" y="630774"/>
                </a:lnTo>
                <a:lnTo>
                  <a:pt x="1041825" y="630774"/>
                </a:lnTo>
                <a:cubicBezTo>
                  <a:pt x="1041193" y="630963"/>
                  <a:pt x="1040512" y="630810"/>
                  <a:pt x="1040024" y="630366"/>
                </a:cubicBezTo>
                <a:lnTo>
                  <a:pt x="1039184" y="630246"/>
                </a:lnTo>
                <a:lnTo>
                  <a:pt x="1039184" y="630246"/>
                </a:lnTo>
                <a:cubicBezTo>
                  <a:pt x="1038555" y="630445"/>
                  <a:pt x="1037866" y="630289"/>
                  <a:pt x="1037384" y="629838"/>
                </a:cubicBezTo>
                <a:lnTo>
                  <a:pt x="1036544" y="629718"/>
                </a:lnTo>
                <a:lnTo>
                  <a:pt x="1036544" y="629718"/>
                </a:lnTo>
                <a:cubicBezTo>
                  <a:pt x="1035917" y="629910"/>
                  <a:pt x="1035238" y="629763"/>
                  <a:pt x="1034744" y="629334"/>
                </a:cubicBezTo>
                <a:lnTo>
                  <a:pt x="1032823" y="628614"/>
                </a:lnTo>
                <a:lnTo>
                  <a:pt x="1032823" y="628278"/>
                </a:lnTo>
                <a:lnTo>
                  <a:pt x="1055818" y="628278"/>
                </a:lnTo>
                <a:lnTo>
                  <a:pt x="1055818" y="626693"/>
                </a:lnTo>
                <a:cubicBezTo>
                  <a:pt x="1046817" y="626693"/>
                  <a:pt x="1037792" y="626693"/>
                  <a:pt x="1028767" y="626861"/>
                </a:cubicBezTo>
                <a:cubicBezTo>
                  <a:pt x="1023520" y="626809"/>
                  <a:pt x="1018294" y="626172"/>
                  <a:pt x="1013189" y="624965"/>
                </a:cubicBezTo>
                <a:cubicBezTo>
                  <a:pt x="1012649" y="624850"/>
                  <a:pt x="1012162" y="624564"/>
                  <a:pt x="1011797" y="624149"/>
                </a:cubicBezTo>
                <a:lnTo>
                  <a:pt x="1014485" y="624149"/>
                </a:lnTo>
                <a:cubicBezTo>
                  <a:pt x="1024902" y="624149"/>
                  <a:pt x="1035320" y="624149"/>
                  <a:pt x="1045689" y="624149"/>
                </a:cubicBezTo>
                <a:cubicBezTo>
                  <a:pt x="1049098" y="624255"/>
                  <a:pt x="1052482" y="624761"/>
                  <a:pt x="1055770" y="625661"/>
                </a:cubicBezTo>
                <a:lnTo>
                  <a:pt x="1055770" y="622517"/>
                </a:lnTo>
                <a:cubicBezTo>
                  <a:pt x="1054114" y="622517"/>
                  <a:pt x="1052434" y="622517"/>
                  <a:pt x="1050778" y="622517"/>
                </a:cubicBezTo>
                <a:cubicBezTo>
                  <a:pt x="1049121" y="622517"/>
                  <a:pt x="1049049" y="622061"/>
                  <a:pt x="1049170" y="620837"/>
                </a:cubicBezTo>
                <a:cubicBezTo>
                  <a:pt x="1049205" y="620309"/>
                  <a:pt x="1049205" y="619780"/>
                  <a:pt x="1049170" y="619252"/>
                </a:cubicBezTo>
                <a:lnTo>
                  <a:pt x="1049170" y="580272"/>
                </a:lnTo>
                <a:cubicBezTo>
                  <a:pt x="1049170" y="579672"/>
                  <a:pt x="1049170" y="579047"/>
                  <a:pt x="1049170" y="578447"/>
                </a:cubicBezTo>
                <a:cubicBezTo>
                  <a:pt x="1049170" y="577439"/>
                  <a:pt x="1049530" y="577079"/>
                  <a:pt x="1050538" y="577031"/>
                </a:cubicBezTo>
                <a:cubicBezTo>
                  <a:pt x="1052278" y="577192"/>
                  <a:pt x="1054030" y="577110"/>
                  <a:pt x="1055746" y="576791"/>
                </a:cubicBezTo>
                <a:lnTo>
                  <a:pt x="1055746" y="575735"/>
                </a:lnTo>
                <a:cubicBezTo>
                  <a:pt x="1054037" y="575416"/>
                  <a:pt x="1052292" y="575334"/>
                  <a:pt x="1050562" y="575495"/>
                </a:cubicBezTo>
                <a:cubicBezTo>
                  <a:pt x="1049554" y="575495"/>
                  <a:pt x="1049098" y="575111"/>
                  <a:pt x="1049170" y="574103"/>
                </a:cubicBezTo>
                <a:cubicBezTo>
                  <a:pt x="1049170" y="573575"/>
                  <a:pt x="1049170" y="573047"/>
                  <a:pt x="1049170" y="572519"/>
                </a:cubicBezTo>
                <a:lnTo>
                  <a:pt x="1049170" y="533010"/>
                </a:lnTo>
                <a:cubicBezTo>
                  <a:pt x="1049170" y="532482"/>
                  <a:pt x="1049170" y="531954"/>
                  <a:pt x="1049170" y="531450"/>
                </a:cubicBezTo>
                <a:cubicBezTo>
                  <a:pt x="1049049" y="530249"/>
                  <a:pt x="1049434" y="529673"/>
                  <a:pt x="1050754" y="529745"/>
                </a:cubicBezTo>
                <a:cubicBezTo>
                  <a:pt x="1052074" y="529817"/>
                  <a:pt x="1054090" y="529745"/>
                  <a:pt x="1055746" y="529745"/>
                </a:cubicBezTo>
                <a:lnTo>
                  <a:pt x="1055746" y="528161"/>
                </a:lnTo>
                <a:cubicBezTo>
                  <a:pt x="1054090" y="528161"/>
                  <a:pt x="1052410" y="528161"/>
                  <a:pt x="1050754" y="528161"/>
                </a:cubicBezTo>
                <a:cubicBezTo>
                  <a:pt x="1049098" y="528161"/>
                  <a:pt x="1049049" y="527681"/>
                  <a:pt x="1049170" y="526481"/>
                </a:cubicBezTo>
                <a:cubicBezTo>
                  <a:pt x="1049170" y="525953"/>
                  <a:pt x="1049170" y="525425"/>
                  <a:pt x="1049170" y="524897"/>
                </a:cubicBezTo>
                <a:lnTo>
                  <a:pt x="1049170" y="485556"/>
                </a:lnTo>
                <a:cubicBezTo>
                  <a:pt x="1049170" y="485028"/>
                  <a:pt x="1049170" y="484500"/>
                  <a:pt x="1049170" y="483996"/>
                </a:cubicBezTo>
                <a:cubicBezTo>
                  <a:pt x="1049170" y="482988"/>
                  <a:pt x="1049554" y="482628"/>
                  <a:pt x="1050562" y="482604"/>
                </a:cubicBezTo>
                <a:cubicBezTo>
                  <a:pt x="1052295" y="482767"/>
                  <a:pt x="1054040" y="482678"/>
                  <a:pt x="1055746" y="482340"/>
                </a:cubicBezTo>
                <a:lnTo>
                  <a:pt x="1055746" y="481307"/>
                </a:lnTo>
                <a:cubicBezTo>
                  <a:pt x="1054033" y="480967"/>
                  <a:pt x="1052278" y="480878"/>
                  <a:pt x="1050538" y="481043"/>
                </a:cubicBezTo>
                <a:cubicBezTo>
                  <a:pt x="1049530" y="481043"/>
                  <a:pt x="1049098" y="480659"/>
                  <a:pt x="1049170" y="479651"/>
                </a:cubicBezTo>
                <a:cubicBezTo>
                  <a:pt x="1049170" y="479123"/>
                  <a:pt x="1049170" y="478595"/>
                  <a:pt x="1049170" y="478067"/>
                </a:cubicBezTo>
                <a:lnTo>
                  <a:pt x="1049170" y="438342"/>
                </a:lnTo>
                <a:cubicBezTo>
                  <a:pt x="1049193" y="437910"/>
                  <a:pt x="1049193" y="437478"/>
                  <a:pt x="1049170" y="437046"/>
                </a:cubicBezTo>
                <a:cubicBezTo>
                  <a:pt x="1049049" y="435822"/>
                  <a:pt x="1049482" y="435270"/>
                  <a:pt x="1050778" y="435342"/>
                </a:cubicBezTo>
                <a:cubicBezTo>
                  <a:pt x="1052074" y="435414"/>
                  <a:pt x="1054114" y="435342"/>
                  <a:pt x="1055770" y="435342"/>
                </a:cubicBezTo>
                <a:lnTo>
                  <a:pt x="1055770" y="433854"/>
                </a:lnTo>
                <a:lnTo>
                  <a:pt x="1050970" y="433854"/>
                </a:lnTo>
                <a:cubicBezTo>
                  <a:pt x="1049170" y="433854"/>
                  <a:pt x="1049170" y="433854"/>
                  <a:pt x="1049121" y="431909"/>
                </a:cubicBezTo>
                <a:cubicBezTo>
                  <a:pt x="1049121" y="431573"/>
                  <a:pt x="1049121" y="431213"/>
                  <a:pt x="1049121" y="430853"/>
                </a:cubicBezTo>
                <a:lnTo>
                  <a:pt x="1049121" y="391104"/>
                </a:lnTo>
                <a:cubicBezTo>
                  <a:pt x="1049121" y="390768"/>
                  <a:pt x="1049121" y="390408"/>
                  <a:pt x="1049121" y="390072"/>
                </a:cubicBezTo>
                <a:cubicBezTo>
                  <a:pt x="1049121" y="388176"/>
                  <a:pt x="1049121" y="388176"/>
                  <a:pt x="1050970" y="388128"/>
                </a:cubicBezTo>
                <a:lnTo>
                  <a:pt x="1055770" y="388128"/>
                </a:lnTo>
                <a:lnTo>
                  <a:pt x="1055770" y="386544"/>
                </a:lnTo>
                <a:cubicBezTo>
                  <a:pt x="1054114" y="386544"/>
                  <a:pt x="1052434" y="386544"/>
                  <a:pt x="1050778" y="386664"/>
                </a:cubicBezTo>
                <a:cubicBezTo>
                  <a:pt x="1049121" y="386784"/>
                  <a:pt x="1049073" y="386160"/>
                  <a:pt x="1049170" y="384960"/>
                </a:cubicBezTo>
                <a:cubicBezTo>
                  <a:pt x="1049265" y="383759"/>
                  <a:pt x="1049170" y="383015"/>
                  <a:pt x="1049170" y="382055"/>
                </a:cubicBezTo>
                <a:lnTo>
                  <a:pt x="1049170" y="344298"/>
                </a:lnTo>
                <a:cubicBezTo>
                  <a:pt x="1049205" y="343780"/>
                  <a:pt x="1049205" y="343257"/>
                  <a:pt x="1049170" y="342738"/>
                </a:cubicBezTo>
                <a:cubicBezTo>
                  <a:pt x="1049049" y="341514"/>
                  <a:pt x="1049458" y="340938"/>
                  <a:pt x="1050778" y="341034"/>
                </a:cubicBezTo>
                <a:cubicBezTo>
                  <a:pt x="1052098" y="341130"/>
                  <a:pt x="1054114" y="341034"/>
                  <a:pt x="1055770" y="341034"/>
                </a:cubicBezTo>
                <a:lnTo>
                  <a:pt x="1055770" y="339450"/>
                </a:lnTo>
                <a:lnTo>
                  <a:pt x="1051306" y="339450"/>
                </a:lnTo>
                <a:cubicBezTo>
                  <a:pt x="1049217" y="339450"/>
                  <a:pt x="1049217" y="339450"/>
                  <a:pt x="1049193" y="337218"/>
                </a:cubicBezTo>
                <a:cubicBezTo>
                  <a:pt x="1049193" y="336954"/>
                  <a:pt x="1049193" y="336714"/>
                  <a:pt x="1049193" y="336450"/>
                </a:cubicBezTo>
                <a:lnTo>
                  <a:pt x="1049193" y="296725"/>
                </a:lnTo>
                <a:cubicBezTo>
                  <a:pt x="1049193" y="296461"/>
                  <a:pt x="1049193" y="296197"/>
                  <a:pt x="1049193" y="295933"/>
                </a:cubicBezTo>
                <a:cubicBezTo>
                  <a:pt x="1049193" y="293748"/>
                  <a:pt x="1049193" y="293724"/>
                  <a:pt x="1051306" y="293724"/>
                </a:cubicBezTo>
                <a:cubicBezTo>
                  <a:pt x="1052794" y="293724"/>
                  <a:pt x="1054282" y="293724"/>
                  <a:pt x="1055770" y="293724"/>
                </a:cubicBezTo>
                <a:lnTo>
                  <a:pt x="1055770" y="292236"/>
                </a:lnTo>
                <a:cubicBezTo>
                  <a:pt x="1054114" y="292236"/>
                  <a:pt x="1052434" y="292236"/>
                  <a:pt x="1050778" y="292236"/>
                </a:cubicBezTo>
                <a:cubicBezTo>
                  <a:pt x="1049121" y="292236"/>
                  <a:pt x="1049073" y="291732"/>
                  <a:pt x="1049193" y="290532"/>
                </a:cubicBezTo>
                <a:cubicBezTo>
                  <a:pt x="1049193" y="290004"/>
                  <a:pt x="1049193" y="289476"/>
                  <a:pt x="1049193" y="288972"/>
                </a:cubicBezTo>
                <a:lnTo>
                  <a:pt x="1049193" y="249511"/>
                </a:lnTo>
                <a:cubicBezTo>
                  <a:pt x="1049193" y="248983"/>
                  <a:pt x="1049193" y="248455"/>
                  <a:pt x="1049193" y="247927"/>
                </a:cubicBezTo>
                <a:cubicBezTo>
                  <a:pt x="1049193" y="246918"/>
                  <a:pt x="1049578" y="246558"/>
                  <a:pt x="1050586" y="246534"/>
                </a:cubicBezTo>
                <a:cubicBezTo>
                  <a:pt x="1052316" y="246695"/>
                  <a:pt x="1054061" y="246614"/>
                  <a:pt x="1055770" y="246294"/>
                </a:cubicBezTo>
                <a:lnTo>
                  <a:pt x="1055770" y="245238"/>
                </a:lnTo>
                <a:cubicBezTo>
                  <a:pt x="1054054" y="244907"/>
                  <a:pt x="1052299" y="244825"/>
                  <a:pt x="1050562" y="244998"/>
                </a:cubicBezTo>
                <a:cubicBezTo>
                  <a:pt x="1049554" y="244998"/>
                  <a:pt x="1049121" y="244590"/>
                  <a:pt x="1049193" y="243582"/>
                </a:cubicBezTo>
                <a:cubicBezTo>
                  <a:pt x="1049193" y="243054"/>
                  <a:pt x="1049193" y="242526"/>
                  <a:pt x="1049193" y="241998"/>
                </a:cubicBezTo>
                <a:lnTo>
                  <a:pt x="1049193" y="202297"/>
                </a:lnTo>
                <a:cubicBezTo>
                  <a:pt x="1049217" y="201857"/>
                  <a:pt x="1049217" y="201417"/>
                  <a:pt x="1049193" y="200977"/>
                </a:cubicBezTo>
                <a:cubicBezTo>
                  <a:pt x="1049073" y="199753"/>
                  <a:pt x="1049506" y="199201"/>
                  <a:pt x="1050802" y="199297"/>
                </a:cubicBezTo>
                <a:cubicBezTo>
                  <a:pt x="1052098" y="199393"/>
                  <a:pt x="1054138" y="199297"/>
                  <a:pt x="1055794" y="199297"/>
                </a:cubicBezTo>
                <a:lnTo>
                  <a:pt x="1055794" y="197712"/>
                </a:lnTo>
                <a:lnTo>
                  <a:pt x="1050994" y="197712"/>
                </a:lnTo>
                <a:cubicBezTo>
                  <a:pt x="1049193" y="197712"/>
                  <a:pt x="1049193" y="197712"/>
                  <a:pt x="1049145" y="195768"/>
                </a:cubicBezTo>
                <a:cubicBezTo>
                  <a:pt x="1049145" y="195408"/>
                  <a:pt x="1049145" y="195048"/>
                  <a:pt x="1049145" y="194712"/>
                </a:cubicBezTo>
                <a:lnTo>
                  <a:pt x="1049145" y="155059"/>
                </a:lnTo>
                <a:cubicBezTo>
                  <a:pt x="1049145" y="154699"/>
                  <a:pt x="1049145" y="154363"/>
                  <a:pt x="1049145" y="154003"/>
                </a:cubicBezTo>
                <a:cubicBezTo>
                  <a:pt x="1049145" y="152107"/>
                  <a:pt x="1049145" y="152107"/>
                  <a:pt x="1050994" y="152059"/>
                </a:cubicBezTo>
                <a:lnTo>
                  <a:pt x="1055794" y="152059"/>
                </a:lnTo>
                <a:lnTo>
                  <a:pt x="1055794" y="150499"/>
                </a:lnTo>
                <a:cubicBezTo>
                  <a:pt x="1054138" y="150499"/>
                  <a:pt x="1052458" y="150499"/>
                  <a:pt x="1050802" y="150499"/>
                </a:cubicBezTo>
                <a:cubicBezTo>
                  <a:pt x="1049145" y="150499"/>
                  <a:pt x="1049098" y="150019"/>
                  <a:pt x="1049193" y="148794"/>
                </a:cubicBezTo>
                <a:cubicBezTo>
                  <a:pt x="1049290" y="147570"/>
                  <a:pt x="1049193" y="146874"/>
                  <a:pt x="1049193" y="145914"/>
                </a:cubicBezTo>
                <a:lnTo>
                  <a:pt x="1049193" y="108253"/>
                </a:lnTo>
                <a:cubicBezTo>
                  <a:pt x="1049230" y="107726"/>
                  <a:pt x="1049230" y="107197"/>
                  <a:pt x="1049193" y="106669"/>
                </a:cubicBezTo>
                <a:cubicBezTo>
                  <a:pt x="1049073" y="105445"/>
                  <a:pt x="1049482" y="104893"/>
                  <a:pt x="1050802" y="104965"/>
                </a:cubicBezTo>
                <a:cubicBezTo>
                  <a:pt x="1052122" y="105037"/>
                  <a:pt x="1054138" y="104965"/>
                  <a:pt x="1055794" y="105085"/>
                </a:cubicBezTo>
                <a:lnTo>
                  <a:pt x="1055794" y="103501"/>
                </a:lnTo>
                <a:lnTo>
                  <a:pt x="1051594" y="103501"/>
                </a:lnTo>
                <a:cubicBezTo>
                  <a:pt x="1049482" y="103501"/>
                  <a:pt x="1049193" y="104029"/>
                  <a:pt x="1049193" y="101100"/>
                </a:cubicBezTo>
                <a:lnTo>
                  <a:pt x="1049193" y="59863"/>
                </a:lnTo>
                <a:cubicBezTo>
                  <a:pt x="1049193" y="57679"/>
                  <a:pt x="1049193" y="57679"/>
                  <a:pt x="1051306" y="57655"/>
                </a:cubicBezTo>
                <a:lnTo>
                  <a:pt x="1055770" y="57655"/>
                </a:lnTo>
                <a:lnTo>
                  <a:pt x="1055770" y="56071"/>
                </a:lnTo>
                <a:cubicBezTo>
                  <a:pt x="1054114" y="56071"/>
                  <a:pt x="1052434" y="56071"/>
                  <a:pt x="1050778" y="56071"/>
                </a:cubicBezTo>
                <a:cubicBezTo>
                  <a:pt x="1049121" y="56071"/>
                  <a:pt x="1049073" y="55591"/>
                  <a:pt x="1049193" y="54391"/>
                </a:cubicBezTo>
                <a:cubicBezTo>
                  <a:pt x="1049193" y="53863"/>
                  <a:pt x="1049193" y="53335"/>
                  <a:pt x="1049193" y="52807"/>
                </a:cubicBezTo>
                <a:lnTo>
                  <a:pt x="1049193" y="13442"/>
                </a:lnTo>
                <a:cubicBezTo>
                  <a:pt x="1049193" y="12914"/>
                  <a:pt x="1049193" y="12386"/>
                  <a:pt x="1049193" y="11857"/>
                </a:cubicBezTo>
                <a:cubicBezTo>
                  <a:pt x="1049193" y="10849"/>
                  <a:pt x="1049578" y="10513"/>
                  <a:pt x="1050586" y="10465"/>
                </a:cubicBezTo>
                <a:cubicBezTo>
                  <a:pt x="1052316" y="10650"/>
                  <a:pt x="1054064" y="10569"/>
                  <a:pt x="1055770" y="10225"/>
                </a:cubicBezTo>
                <a:lnTo>
                  <a:pt x="1055770" y="9169"/>
                </a:lnTo>
                <a:cubicBezTo>
                  <a:pt x="1054035" y="8869"/>
                  <a:pt x="1052266" y="8812"/>
                  <a:pt x="1050514" y="9001"/>
                </a:cubicBezTo>
                <a:cubicBezTo>
                  <a:pt x="1049506" y="9001"/>
                  <a:pt x="1049145" y="8593"/>
                  <a:pt x="1049098" y="7585"/>
                </a:cubicBezTo>
                <a:cubicBezTo>
                  <a:pt x="1049258" y="5655"/>
                  <a:pt x="1049186" y="3713"/>
                  <a:pt x="1048881" y="1800"/>
                </a:cubicBezTo>
                <a:lnTo>
                  <a:pt x="1047825" y="1800"/>
                </a:lnTo>
                <a:cubicBezTo>
                  <a:pt x="1047506" y="3695"/>
                  <a:pt x="1047424" y="5622"/>
                  <a:pt x="1047585" y="7537"/>
                </a:cubicBezTo>
                <a:cubicBezTo>
                  <a:pt x="1047585" y="8521"/>
                  <a:pt x="1047201" y="8977"/>
                  <a:pt x="1046193" y="8929"/>
                </a:cubicBezTo>
                <a:cubicBezTo>
                  <a:pt x="1045754" y="8905"/>
                  <a:pt x="1045312" y="8905"/>
                  <a:pt x="1044873" y="8929"/>
                </a:cubicBezTo>
                <a:lnTo>
                  <a:pt x="1003636" y="8929"/>
                </a:lnTo>
                <a:cubicBezTo>
                  <a:pt x="1002436" y="9073"/>
                  <a:pt x="1001884" y="8665"/>
                  <a:pt x="1001956" y="7345"/>
                </a:cubicBezTo>
                <a:cubicBezTo>
                  <a:pt x="1001956" y="5497"/>
                  <a:pt x="1001956" y="3672"/>
                  <a:pt x="1001956" y="1824"/>
                </a:cubicBezTo>
                <a:lnTo>
                  <a:pt x="1000395" y="1824"/>
                </a:lnTo>
                <a:cubicBezTo>
                  <a:pt x="1000395" y="3672"/>
                  <a:pt x="1000395" y="5497"/>
                  <a:pt x="1000395" y="7345"/>
                </a:cubicBezTo>
                <a:cubicBezTo>
                  <a:pt x="1000395" y="8665"/>
                  <a:pt x="999915" y="9049"/>
                  <a:pt x="998715" y="8953"/>
                </a:cubicBezTo>
                <a:cubicBezTo>
                  <a:pt x="998187" y="8953"/>
                  <a:pt x="997659" y="8953"/>
                  <a:pt x="997131" y="8953"/>
                </a:cubicBezTo>
                <a:lnTo>
                  <a:pt x="957766" y="8953"/>
                </a:lnTo>
                <a:cubicBezTo>
                  <a:pt x="957238" y="8953"/>
                  <a:pt x="956710" y="8953"/>
                  <a:pt x="956206" y="8953"/>
                </a:cubicBezTo>
                <a:cubicBezTo>
                  <a:pt x="955174" y="8953"/>
                  <a:pt x="954838" y="8545"/>
                  <a:pt x="954814" y="7561"/>
                </a:cubicBezTo>
                <a:cubicBezTo>
                  <a:pt x="954967" y="5637"/>
                  <a:pt x="954879" y="3702"/>
                  <a:pt x="954550" y="1800"/>
                </a:cubicBezTo>
                <a:lnTo>
                  <a:pt x="953494" y="1800"/>
                </a:lnTo>
                <a:cubicBezTo>
                  <a:pt x="953186" y="3696"/>
                  <a:pt x="953105" y="5622"/>
                  <a:pt x="953254" y="7537"/>
                </a:cubicBezTo>
                <a:cubicBezTo>
                  <a:pt x="953254" y="8545"/>
                  <a:pt x="952870" y="8977"/>
                  <a:pt x="951861" y="8929"/>
                </a:cubicBezTo>
                <a:cubicBezTo>
                  <a:pt x="951333" y="8929"/>
                  <a:pt x="950805" y="8929"/>
                  <a:pt x="950277" y="8929"/>
                </a:cubicBezTo>
                <a:lnTo>
                  <a:pt x="910552" y="8929"/>
                </a:lnTo>
                <a:cubicBezTo>
                  <a:pt x="910096" y="8927"/>
                  <a:pt x="909638" y="8951"/>
                  <a:pt x="909184" y="9001"/>
                </a:cubicBezTo>
                <a:cubicBezTo>
                  <a:pt x="907984" y="9145"/>
                  <a:pt x="907432" y="8689"/>
                  <a:pt x="907504" y="7393"/>
                </a:cubicBezTo>
                <a:cubicBezTo>
                  <a:pt x="907624" y="5545"/>
                  <a:pt x="907504" y="3720"/>
                  <a:pt x="907624" y="1872"/>
                </a:cubicBezTo>
                <a:lnTo>
                  <a:pt x="906040" y="1872"/>
                </a:lnTo>
                <a:cubicBezTo>
                  <a:pt x="906040" y="3528"/>
                  <a:pt x="906040" y="5185"/>
                  <a:pt x="906040" y="6865"/>
                </a:cubicBezTo>
                <a:cubicBezTo>
                  <a:pt x="906040" y="8953"/>
                  <a:pt x="906040" y="8953"/>
                  <a:pt x="903832" y="8977"/>
                </a:cubicBezTo>
                <a:lnTo>
                  <a:pt x="862546" y="8977"/>
                </a:lnTo>
                <a:cubicBezTo>
                  <a:pt x="860362" y="8977"/>
                  <a:pt x="860362" y="8977"/>
                  <a:pt x="860338" y="6865"/>
                </a:cubicBezTo>
                <a:cubicBezTo>
                  <a:pt x="860338" y="5185"/>
                  <a:pt x="860338" y="3528"/>
                  <a:pt x="860338" y="1872"/>
                </a:cubicBezTo>
                <a:lnTo>
                  <a:pt x="858778" y="1872"/>
                </a:lnTo>
                <a:cubicBezTo>
                  <a:pt x="858778" y="3720"/>
                  <a:pt x="858778" y="5545"/>
                  <a:pt x="858898" y="7393"/>
                </a:cubicBezTo>
                <a:cubicBezTo>
                  <a:pt x="858898" y="8689"/>
                  <a:pt x="858418" y="9121"/>
                  <a:pt x="857194" y="9001"/>
                </a:cubicBezTo>
                <a:cubicBezTo>
                  <a:pt x="856675" y="8965"/>
                  <a:pt x="856152" y="8965"/>
                  <a:pt x="855634" y="9001"/>
                </a:cubicBezTo>
                <a:lnTo>
                  <a:pt x="816317" y="9001"/>
                </a:lnTo>
                <a:cubicBezTo>
                  <a:pt x="815693" y="9001"/>
                  <a:pt x="815069" y="9001"/>
                  <a:pt x="814469" y="9001"/>
                </a:cubicBezTo>
                <a:cubicBezTo>
                  <a:pt x="813460" y="9001"/>
                  <a:pt x="813100" y="8617"/>
                  <a:pt x="813052" y="7609"/>
                </a:cubicBezTo>
                <a:cubicBezTo>
                  <a:pt x="813225" y="5694"/>
                  <a:pt x="813144" y="3766"/>
                  <a:pt x="812812" y="1872"/>
                </a:cubicBezTo>
                <a:lnTo>
                  <a:pt x="811756" y="1872"/>
                </a:lnTo>
                <a:cubicBezTo>
                  <a:pt x="811449" y="3768"/>
                  <a:pt x="811367" y="5694"/>
                  <a:pt x="811516" y="7609"/>
                </a:cubicBezTo>
                <a:cubicBezTo>
                  <a:pt x="811516" y="8593"/>
                  <a:pt x="811132" y="9049"/>
                  <a:pt x="810124" y="9001"/>
                </a:cubicBezTo>
                <a:cubicBezTo>
                  <a:pt x="809685" y="8977"/>
                  <a:pt x="809243" y="8977"/>
                  <a:pt x="808804" y="9001"/>
                </a:cubicBezTo>
                <a:lnTo>
                  <a:pt x="767567" y="9001"/>
                </a:lnTo>
                <a:cubicBezTo>
                  <a:pt x="766367" y="9145"/>
                  <a:pt x="765814" y="8737"/>
                  <a:pt x="765863" y="7417"/>
                </a:cubicBezTo>
                <a:cubicBezTo>
                  <a:pt x="765863" y="5569"/>
                  <a:pt x="765863" y="3744"/>
                  <a:pt x="765863" y="1896"/>
                </a:cubicBezTo>
                <a:lnTo>
                  <a:pt x="764302" y="1896"/>
                </a:lnTo>
                <a:cubicBezTo>
                  <a:pt x="764302" y="3744"/>
                  <a:pt x="764302" y="5569"/>
                  <a:pt x="764302" y="7417"/>
                </a:cubicBezTo>
                <a:cubicBezTo>
                  <a:pt x="764302" y="8737"/>
                  <a:pt x="763798" y="9121"/>
                  <a:pt x="762598" y="9025"/>
                </a:cubicBezTo>
                <a:cubicBezTo>
                  <a:pt x="762094" y="9025"/>
                  <a:pt x="761566" y="9025"/>
                  <a:pt x="761038" y="9025"/>
                </a:cubicBezTo>
                <a:lnTo>
                  <a:pt x="721721" y="9025"/>
                </a:lnTo>
                <a:cubicBezTo>
                  <a:pt x="721193" y="9025"/>
                  <a:pt x="720665" y="9025"/>
                  <a:pt x="720137" y="9025"/>
                </a:cubicBezTo>
                <a:cubicBezTo>
                  <a:pt x="719129" y="9025"/>
                  <a:pt x="718769" y="8617"/>
                  <a:pt x="718745" y="7633"/>
                </a:cubicBezTo>
                <a:cubicBezTo>
                  <a:pt x="718893" y="5718"/>
                  <a:pt x="718812" y="3792"/>
                  <a:pt x="718505" y="1896"/>
                </a:cubicBezTo>
                <a:lnTo>
                  <a:pt x="717449" y="1896"/>
                </a:lnTo>
                <a:cubicBezTo>
                  <a:pt x="717117" y="3790"/>
                  <a:pt x="717036" y="5718"/>
                  <a:pt x="717208" y="7633"/>
                </a:cubicBezTo>
                <a:cubicBezTo>
                  <a:pt x="717208" y="8641"/>
                  <a:pt x="716800" y="9073"/>
                  <a:pt x="715792" y="9025"/>
                </a:cubicBezTo>
                <a:cubicBezTo>
                  <a:pt x="715264" y="9025"/>
                  <a:pt x="714736" y="9025"/>
                  <a:pt x="714208" y="9025"/>
                </a:cubicBezTo>
                <a:lnTo>
                  <a:pt x="674507" y="9025"/>
                </a:lnTo>
                <a:cubicBezTo>
                  <a:pt x="674068" y="9001"/>
                  <a:pt x="673626" y="9001"/>
                  <a:pt x="673187" y="9025"/>
                </a:cubicBezTo>
                <a:cubicBezTo>
                  <a:pt x="671963" y="9169"/>
                  <a:pt x="671411" y="8713"/>
                  <a:pt x="671483" y="7417"/>
                </a:cubicBezTo>
                <a:cubicBezTo>
                  <a:pt x="671483" y="5569"/>
                  <a:pt x="671483" y="3744"/>
                  <a:pt x="671483" y="1896"/>
                </a:cubicBezTo>
                <a:lnTo>
                  <a:pt x="669899" y="1896"/>
                </a:lnTo>
                <a:lnTo>
                  <a:pt x="669899" y="6889"/>
                </a:lnTo>
                <a:cubicBezTo>
                  <a:pt x="669899" y="8977"/>
                  <a:pt x="669899" y="8977"/>
                  <a:pt x="667666" y="9001"/>
                </a:cubicBezTo>
                <a:lnTo>
                  <a:pt x="626501" y="9001"/>
                </a:lnTo>
                <a:cubicBezTo>
                  <a:pt x="624317" y="9001"/>
                  <a:pt x="624317" y="9001"/>
                  <a:pt x="624269" y="6889"/>
                </a:cubicBezTo>
                <a:cubicBezTo>
                  <a:pt x="624269" y="5209"/>
                  <a:pt x="624269" y="3552"/>
                  <a:pt x="624269" y="1896"/>
                </a:cubicBezTo>
                <a:lnTo>
                  <a:pt x="622685" y="1896"/>
                </a:lnTo>
                <a:cubicBezTo>
                  <a:pt x="622685" y="3816"/>
                  <a:pt x="622685" y="5737"/>
                  <a:pt x="622685" y="7657"/>
                </a:cubicBezTo>
                <a:cubicBezTo>
                  <a:pt x="622685" y="8713"/>
                  <a:pt x="622301" y="9073"/>
                  <a:pt x="621293" y="9001"/>
                </a:cubicBezTo>
                <a:lnTo>
                  <a:pt x="578567" y="9001"/>
                </a:lnTo>
                <a:cubicBezTo>
                  <a:pt x="577559" y="9001"/>
                  <a:pt x="577127" y="8713"/>
                  <a:pt x="577175" y="7657"/>
                </a:cubicBezTo>
                <a:cubicBezTo>
                  <a:pt x="577175" y="5737"/>
                  <a:pt x="577175" y="3816"/>
                  <a:pt x="577175" y="1896"/>
                </a:cubicBezTo>
                <a:lnTo>
                  <a:pt x="575591" y="1896"/>
                </a:lnTo>
                <a:cubicBezTo>
                  <a:pt x="575591" y="3744"/>
                  <a:pt x="575591" y="5569"/>
                  <a:pt x="575591" y="7417"/>
                </a:cubicBezTo>
                <a:cubicBezTo>
                  <a:pt x="575591" y="8497"/>
                  <a:pt x="575303" y="9097"/>
                  <a:pt x="574127" y="9001"/>
                </a:cubicBezTo>
                <a:lnTo>
                  <a:pt x="532074" y="9001"/>
                </a:lnTo>
                <a:cubicBezTo>
                  <a:pt x="529937" y="9001"/>
                  <a:pt x="529937" y="9001"/>
                  <a:pt x="529937" y="6793"/>
                </a:cubicBezTo>
                <a:cubicBezTo>
                  <a:pt x="529937" y="5137"/>
                  <a:pt x="529937" y="3456"/>
                  <a:pt x="529937" y="1800"/>
                </a:cubicBezTo>
                <a:lnTo>
                  <a:pt x="528353" y="1800"/>
                </a:lnTo>
                <a:cubicBezTo>
                  <a:pt x="528353" y="3648"/>
                  <a:pt x="528353" y="5473"/>
                  <a:pt x="528353" y="7321"/>
                </a:cubicBezTo>
                <a:cubicBezTo>
                  <a:pt x="528353" y="8641"/>
                  <a:pt x="527873" y="9025"/>
                  <a:pt x="526673" y="8929"/>
                </a:cubicBezTo>
                <a:cubicBezTo>
                  <a:pt x="526145" y="8929"/>
                  <a:pt x="525617" y="8929"/>
                  <a:pt x="525089" y="8929"/>
                </a:cubicBezTo>
                <a:lnTo>
                  <a:pt x="485652" y="8929"/>
                </a:lnTo>
                <a:cubicBezTo>
                  <a:pt x="485124" y="8929"/>
                  <a:pt x="484596" y="8929"/>
                  <a:pt x="484068" y="8929"/>
                </a:cubicBezTo>
                <a:cubicBezTo>
                  <a:pt x="483060" y="8929"/>
                  <a:pt x="482724" y="8521"/>
                  <a:pt x="482676" y="7537"/>
                </a:cubicBezTo>
                <a:cubicBezTo>
                  <a:pt x="482848" y="5622"/>
                  <a:pt x="482767" y="3694"/>
                  <a:pt x="482436" y="1800"/>
                </a:cubicBezTo>
                <a:lnTo>
                  <a:pt x="481379" y="1800"/>
                </a:lnTo>
                <a:cubicBezTo>
                  <a:pt x="481072" y="3696"/>
                  <a:pt x="480991" y="5622"/>
                  <a:pt x="481139" y="7537"/>
                </a:cubicBezTo>
                <a:cubicBezTo>
                  <a:pt x="481139" y="8521"/>
                  <a:pt x="480755" y="8977"/>
                  <a:pt x="479747" y="8929"/>
                </a:cubicBezTo>
                <a:cubicBezTo>
                  <a:pt x="479308" y="8905"/>
                  <a:pt x="478866" y="8905"/>
                  <a:pt x="478427" y="8929"/>
                </a:cubicBezTo>
                <a:lnTo>
                  <a:pt x="437214" y="8929"/>
                </a:lnTo>
                <a:cubicBezTo>
                  <a:pt x="436014" y="9073"/>
                  <a:pt x="435438" y="8665"/>
                  <a:pt x="435510" y="7345"/>
                </a:cubicBezTo>
                <a:cubicBezTo>
                  <a:pt x="435510" y="5497"/>
                  <a:pt x="435510" y="3672"/>
                  <a:pt x="435510" y="1824"/>
                </a:cubicBezTo>
                <a:lnTo>
                  <a:pt x="433926" y="1824"/>
                </a:lnTo>
                <a:cubicBezTo>
                  <a:pt x="433926" y="3480"/>
                  <a:pt x="433926" y="5161"/>
                  <a:pt x="433926" y="6817"/>
                </a:cubicBezTo>
                <a:cubicBezTo>
                  <a:pt x="433926" y="8905"/>
                  <a:pt x="433926" y="8905"/>
                  <a:pt x="431717" y="8929"/>
                </a:cubicBezTo>
                <a:lnTo>
                  <a:pt x="389928" y="8929"/>
                </a:lnTo>
                <a:cubicBezTo>
                  <a:pt x="388488" y="9097"/>
                  <a:pt x="388128" y="8401"/>
                  <a:pt x="388176" y="7081"/>
                </a:cubicBezTo>
                <a:cubicBezTo>
                  <a:pt x="388176" y="5329"/>
                  <a:pt x="388176" y="3576"/>
                  <a:pt x="388176" y="1824"/>
                </a:cubicBezTo>
                <a:lnTo>
                  <a:pt x="386592" y="1824"/>
                </a:lnTo>
                <a:cubicBezTo>
                  <a:pt x="386592" y="3744"/>
                  <a:pt x="386592" y="5665"/>
                  <a:pt x="386592" y="7585"/>
                </a:cubicBezTo>
                <a:cubicBezTo>
                  <a:pt x="386592" y="8641"/>
                  <a:pt x="386208" y="9001"/>
                  <a:pt x="385224" y="8929"/>
                </a:cubicBezTo>
                <a:lnTo>
                  <a:pt x="342498" y="8929"/>
                </a:lnTo>
                <a:cubicBezTo>
                  <a:pt x="341514" y="8929"/>
                  <a:pt x="341082" y="8641"/>
                  <a:pt x="341130" y="7585"/>
                </a:cubicBezTo>
                <a:cubicBezTo>
                  <a:pt x="341130" y="5665"/>
                  <a:pt x="341130" y="3744"/>
                  <a:pt x="341130" y="1824"/>
                </a:cubicBezTo>
                <a:lnTo>
                  <a:pt x="339546" y="1824"/>
                </a:lnTo>
                <a:cubicBezTo>
                  <a:pt x="339546" y="3480"/>
                  <a:pt x="339546" y="5137"/>
                  <a:pt x="339546" y="6817"/>
                </a:cubicBezTo>
                <a:cubicBezTo>
                  <a:pt x="339546" y="8905"/>
                  <a:pt x="339546" y="8905"/>
                  <a:pt x="337338" y="8929"/>
                </a:cubicBezTo>
                <a:lnTo>
                  <a:pt x="296101" y="8929"/>
                </a:lnTo>
                <a:cubicBezTo>
                  <a:pt x="293916" y="8929"/>
                  <a:pt x="293916" y="8929"/>
                  <a:pt x="293892" y="6817"/>
                </a:cubicBezTo>
                <a:cubicBezTo>
                  <a:pt x="293892" y="5137"/>
                  <a:pt x="293892" y="3480"/>
                  <a:pt x="293892" y="1824"/>
                </a:cubicBezTo>
                <a:lnTo>
                  <a:pt x="292308" y="1824"/>
                </a:lnTo>
                <a:cubicBezTo>
                  <a:pt x="292308" y="3672"/>
                  <a:pt x="292308" y="5497"/>
                  <a:pt x="292428" y="7345"/>
                </a:cubicBezTo>
                <a:cubicBezTo>
                  <a:pt x="292428" y="8641"/>
                  <a:pt x="291972" y="9073"/>
                  <a:pt x="290748" y="8953"/>
                </a:cubicBezTo>
                <a:cubicBezTo>
                  <a:pt x="290220" y="8917"/>
                  <a:pt x="289692" y="8917"/>
                  <a:pt x="289164" y="8953"/>
                </a:cubicBezTo>
                <a:lnTo>
                  <a:pt x="249871" y="8953"/>
                </a:lnTo>
                <a:cubicBezTo>
                  <a:pt x="249247" y="8953"/>
                  <a:pt x="248647" y="8953"/>
                  <a:pt x="248023" y="8953"/>
                </a:cubicBezTo>
                <a:cubicBezTo>
                  <a:pt x="247399" y="8953"/>
                  <a:pt x="246654" y="8569"/>
                  <a:pt x="246630" y="7561"/>
                </a:cubicBezTo>
                <a:cubicBezTo>
                  <a:pt x="246779" y="5646"/>
                  <a:pt x="246698" y="3720"/>
                  <a:pt x="246390" y="1824"/>
                </a:cubicBezTo>
                <a:lnTo>
                  <a:pt x="245334" y="1824"/>
                </a:lnTo>
                <a:cubicBezTo>
                  <a:pt x="245008" y="3718"/>
                  <a:pt x="244919" y="5645"/>
                  <a:pt x="245070" y="7561"/>
                </a:cubicBezTo>
                <a:cubicBezTo>
                  <a:pt x="245070" y="8545"/>
                  <a:pt x="244710" y="9001"/>
                  <a:pt x="243678" y="8953"/>
                </a:cubicBezTo>
                <a:cubicBezTo>
                  <a:pt x="243246" y="8929"/>
                  <a:pt x="242814" y="8929"/>
                  <a:pt x="242382" y="8953"/>
                </a:cubicBezTo>
                <a:lnTo>
                  <a:pt x="201097" y="8953"/>
                </a:lnTo>
                <a:cubicBezTo>
                  <a:pt x="199897" y="9097"/>
                  <a:pt x="199345" y="8689"/>
                  <a:pt x="199417" y="7369"/>
                </a:cubicBezTo>
                <a:cubicBezTo>
                  <a:pt x="199417" y="5521"/>
                  <a:pt x="199417" y="3696"/>
                  <a:pt x="199417" y="1848"/>
                </a:cubicBezTo>
                <a:lnTo>
                  <a:pt x="197832" y="1848"/>
                </a:lnTo>
                <a:cubicBezTo>
                  <a:pt x="197832" y="3696"/>
                  <a:pt x="197832" y="5521"/>
                  <a:pt x="197832" y="7369"/>
                </a:cubicBezTo>
                <a:cubicBezTo>
                  <a:pt x="197832" y="8689"/>
                  <a:pt x="197352" y="9073"/>
                  <a:pt x="196152" y="8977"/>
                </a:cubicBezTo>
                <a:cubicBezTo>
                  <a:pt x="195624" y="8977"/>
                  <a:pt x="195096" y="8977"/>
                  <a:pt x="194568" y="8977"/>
                </a:cubicBezTo>
                <a:lnTo>
                  <a:pt x="155275" y="8977"/>
                </a:lnTo>
                <a:cubicBezTo>
                  <a:pt x="154747" y="8977"/>
                  <a:pt x="154219" y="8977"/>
                  <a:pt x="153691" y="8977"/>
                </a:cubicBezTo>
                <a:cubicBezTo>
                  <a:pt x="152683" y="8977"/>
                  <a:pt x="152347" y="8569"/>
                  <a:pt x="152299" y="7585"/>
                </a:cubicBezTo>
                <a:cubicBezTo>
                  <a:pt x="152463" y="5654"/>
                  <a:pt x="152383" y="3711"/>
                  <a:pt x="152059" y="1800"/>
                </a:cubicBezTo>
                <a:lnTo>
                  <a:pt x="151003" y="1800"/>
                </a:lnTo>
                <a:cubicBezTo>
                  <a:pt x="150659" y="3692"/>
                  <a:pt x="150554" y="5619"/>
                  <a:pt x="150691" y="7537"/>
                </a:cubicBezTo>
                <a:cubicBezTo>
                  <a:pt x="150691" y="8545"/>
                  <a:pt x="150283" y="8977"/>
                  <a:pt x="149274" y="8929"/>
                </a:cubicBezTo>
                <a:cubicBezTo>
                  <a:pt x="148770" y="8929"/>
                  <a:pt x="148242" y="8929"/>
                  <a:pt x="147714" y="8929"/>
                </a:cubicBezTo>
                <a:lnTo>
                  <a:pt x="108061" y="8929"/>
                </a:lnTo>
                <a:cubicBezTo>
                  <a:pt x="107622" y="8905"/>
                  <a:pt x="107181" y="8905"/>
                  <a:pt x="106741" y="8929"/>
                </a:cubicBezTo>
                <a:cubicBezTo>
                  <a:pt x="105517" y="9001"/>
                  <a:pt x="105085" y="8617"/>
                  <a:pt x="105085" y="7321"/>
                </a:cubicBezTo>
                <a:cubicBezTo>
                  <a:pt x="105085" y="5473"/>
                  <a:pt x="105085" y="3648"/>
                  <a:pt x="105085" y="1800"/>
                </a:cubicBezTo>
                <a:lnTo>
                  <a:pt x="103501" y="1800"/>
                </a:lnTo>
                <a:lnTo>
                  <a:pt x="103501" y="6793"/>
                </a:lnTo>
                <a:cubicBezTo>
                  <a:pt x="103501" y="8881"/>
                  <a:pt x="103501" y="8881"/>
                  <a:pt x="101268" y="8905"/>
                </a:cubicBezTo>
                <a:lnTo>
                  <a:pt x="60055" y="8905"/>
                </a:lnTo>
                <a:cubicBezTo>
                  <a:pt x="57871" y="8905"/>
                  <a:pt x="57871" y="8905"/>
                  <a:pt x="57823" y="6793"/>
                </a:cubicBezTo>
                <a:lnTo>
                  <a:pt x="57823" y="1800"/>
                </a:lnTo>
                <a:lnTo>
                  <a:pt x="56239" y="1800"/>
                </a:lnTo>
                <a:cubicBezTo>
                  <a:pt x="56239" y="3720"/>
                  <a:pt x="56239" y="5641"/>
                  <a:pt x="56239" y="7561"/>
                </a:cubicBezTo>
                <a:cubicBezTo>
                  <a:pt x="56239" y="8617"/>
                  <a:pt x="55855" y="8977"/>
                  <a:pt x="54871" y="8905"/>
                </a:cubicBezTo>
                <a:lnTo>
                  <a:pt x="12121" y="8905"/>
                </a:lnTo>
                <a:cubicBezTo>
                  <a:pt x="11137" y="8905"/>
                  <a:pt x="10705" y="8617"/>
                  <a:pt x="10753" y="7561"/>
                </a:cubicBezTo>
                <a:cubicBezTo>
                  <a:pt x="10753" y="5641"/>
                  <a:pt x="10753" y="3720"/>
                  <a:pt x="10753" y="1800"/>
                </a:cubicBezTo>
                <a:lnTo>
                  <a:pt x="9265" y="1800"/>
                </a:lnTo>
                <a:cubicBezTo>
                  <a:pt x="9265" y="3720"/>
                  <a:pt x="9265" y="5617"/>
                  <a:pt x="9265" y="7537"/>
                </a:cubicBezTo>
                <a:cubicBezTo>
                  <a:pt x="9265" y="8521"/>
                  <a:pt x="8905" y="8905"/>
                  <a:pt x="7921" y="8929"/>
                </a:cubicBezTo>
                <a:cubicBezTo>
                  <a:pt x="5902" y="8773"/>
                  <a:pt x="3872" y="8853"/>
                  <a:pt x="1872" y="9169"/>
                </a:cubicBezTo>
                <a:lnTo>
                  <a:pt x="1872" y="10753"/>
                </a:lnTo>
                <a:cubicBezTo>
                  <a:pt x="3937" y="10446"/>
                  <a:pt x="6030" y="10365"/>
                  <a:pt x="8113" y="10513"/>
                </a:cubicBezTo>
                <a:cubicBezTo>
                  <a:pt x="8905" y="10513"/>
                  <a:pt x="9169" y="10993"/>
                  <a:pt x="9145" y="11713"/>
                </a:cubicBezTo>
                <a:lnTo>
                  <a:pt x="9145" y="53263"/>
                </a:lnTo>
                <a:cubicBezTo>
                  <a:pt x="9145" y="53791"/>
                  <a:pt x="9145" y="54319"/>
                  <a:pt x="9145" y="54823"/>
                </a:cubicBezTo>
                <a:cubicBezTo>
                  <a:pt x="9145" y="55735"/>
                  <a:pt x="8785" y="56095"/>
                  <a:pt x="7921" y="56071"/>
                </a:cubicBezTo>
                <a:lnTo>
                  <a:pt x="1872" y="56071"/>
                </a:lnTo>
                <a:lnTo>
                  <a:pt x="1872" y="57655"/>
                </a:lnTo>
                <a:cubicBezTo>
                  <a:pt x="3888" y="57655"/>
                  <a:pt x="5881" y="57655"/>
                  <a:pt x="7897" y="57655"/>
                </a:cubicBezTo>
                <a:cubicBezTo>
                  <a:pt x="8761" y="57655"/>
                  <a:pt x="9193" y="57967"/>
                  <a:pt x="9145" y="58879"/>
                </a:cubicBezTo>
                <a:cubicBezTo>
                  <a:pt x="9145" y="59407"/>
                  <a:pt x="9145" y="59935"/>
                  <a:pt x="9145" y="60463"/>
                </a:cubicBezTo>
                <a:lnTo>
                  <a:pt x="9145" y="100596"/>
                </a:lnTo>
                <a:cubicBezTo>
                  <a:pt x="9145" y="101124"/>
                  <a:pt x="9145" y="101653"/>
                  <a:pt x="9145" y="102181"/>
                </a:cubicBezTo>
                <a:cubicBezTo>
                  <a:pt x="9145" y="103093"/>
                  <a:pt x="8761" y="103405"/>
                  <a:pt x="7897" y="103405"/>
                </a:cubicBezTo>
                <a:cubicBezTo>
                  <a:pt x="5881" y="103405"/>
                  <a:pt x="3864" y="103405"/>
                  <a:pt x="1872" y="103405"/>
                </a:cubicBezTo>
                <a:lnTo>
                  <a:pt x="1872" y="105013"/>
                </a:lnTo>
                <a:lnTo>
                  <a:pt x="7897" y="105013"/>
                </a:lnTo>
                <a:cubicBezTo>
                  <a:pt x="8761" y="105013"/>
                  <a:pt x="9217" y="105301"/>
                  <a:pt x="9145" y="106213"/>
                </a:cubicBezTo>
                <a:cubicBezTo>
                  <a:pt x="9145" y="106741"/>
                  <a:pt x="9145" y="107269"/>
                  <a:pt x="9145" y="107797"/>
                </a:cubicBezTo>
                <a:lnTo>
                  <a:pt x="9145" y="147690"/>
                </a:lnTo>
                <a:cubicBezTo>
                  <a:pt x="9145" y="148218"/>
                  <a:pt x="9145" y="148746"/>
                  <a:pt x="9145" y="149274"/>
                </a:cubicBezTo>
                <a:cubicBezTo>
                  <a:pt x="9145" y="150187"/>
                  <a:pt x="8761" y="150499"/>
                  <a:pt x="7897" y="150475"/>
                </a:cubicBezTo>
                <a:lnTo>
                  <a:pt x="1872" y="150403"/>
                </a:lnTo>
                <a:lnTo>
                  <a:pt x="1872" y="151963"/>
                </a:lnTo>
                <a:cubicBezTo>
                  <a:pt x="3792" y="151963"/>
                  <a:pt x="5713" y="151963"/>
                  <a:pt x="7657" y="151963"/>
                </a:cubicBezTo>
                <a:cubicBezTo>
                  <a:pt x="8785" y="151963"/>
                  <a:pt x="9217" y="152371"/>
                  <a:pt x="9169" y="153499"/>
                </a:cubicBezTo>
                <a:cubicBezTo>
                  <a:pt x="9169" y="155419"/>
                  <a:pt x="9169" y="157363"/>
                  <a:pt x="9169" y="159284"/>
                </a:cubicBezTo>
                <a:cubicBezTo>
                  <a:pt x="9169" y="171285"/>
                  <a:pt x="9169" y="183287"/>
                  <a:pt x="9169" y="195288"/>
                </a:cubicBezTo>
                <a:cubicBezTo>
                  <a:pt x="9169" y="197544"/>
                  <a:pt x="9169" y="197544"/>
                  <a:pt x="6769" y="197688"/>
                </a:cubicBezTo>
                <a:lnTo>
                  <a:pt x="1872" y="197808"/>
                </a:lnTo>
                <a:lnTo>
                  <a:pt x="1872" y="199393"/>
                </a:lnTo>
                <a:lnTo>
                  <a:pt x="7921" y="199393"/>
                </a:lnTo>
                <a:cubicBezTo>
                  <a:pt x="8785" y="199393"/>
                  <a:pt x="9217" y="199729"/>
                  <a:pt x="9169" y="200641"/>
                </a:cubicBezTo>
                <a:cubicBezTo>
                  <a:pt x="9169" y="201169"/>
                  <a:pt x="9169" y="201697"/>
                  <a:pt x="9169" y="202225"/>
                </a:cubicBezTo>
                <a:lnTo>
                  <a:pt x="9169" y="242238"/>
                </a:lnTo>
                <a:cubicBezTo>
                  <a:pt x="9169" y="242502"/>
                  <a:pt x="9169" y="242766"/>
                  <a:pt x="9169" y="243030"/>
                </a:cubicBezTo>
                <a:cubicBezTo>
                  <a:pt x="9169" y="245022"/>
                  <a:pt x="9169" y="245094"/>
                  <a:pt x="7105" y="245046"/>
                </a:cubicBezTo>
                <a:cubicBezTo>
                  <a:pt x="5354" y="245202"/>
                  <a:pt x="3589" y="245089"/>
                  <a:pt x="1872" y="244710"/>
                </a:cubicBezTo>
                <a:lnTo>
                  <a:pt x="1872" y="246822"/>
                </a:lnTo>
                <a:cubicBezTo>
                  <a:pt x="3935" y="246491"/>
                  <a:pt x="6031" y="246410"/>
                  <a:pt x="8113" y="246582"/>
                </a:cubicBezTo>
                <a:cubicBezTo>
                  <a:pt x="8905" y="246582"/>
                  <a:pt x="9169" y="247062"/>
                  <a:pt x="9145" y="247783"/>
                </a:cubicBezTo>
                <a:lnTo>
                  <a:pt x="9145" y="289308"/>
                </a:lnTo>
                <a:cubicBezTo>
                  <a:pt x="9145" y="289836"/>
                  <a:pt x="9145" y="290364"/>
                  <a:pt x="9145" y="290892"/>
                </a:cubicBezTo>
                <a:cubicBezTo>
                  <a:pt x="9145" y="291780"/>
                  <a:pt x="8785" y="292140"/>
                  <a:pt x="7921" y="292140"/>
                </a:cubicBezTo>
                <a:lnTo>
                  <a:pt x="1872" y="292140"/>
                </a:lnTo>
                <a:lnTo>
                  <a:pt x="1872" y="293724"/>
                </a:lnTo>
                <a:lnTo>
                  <a:pt x="7921" y="293724"/>
                </a:lnTo>
                <a:cubicBezTo>
                  <a:pt x="8785" y="293724"/>
                  <a:pt x="9217" y="294036"/>
                  <a:pt x="9169" y="294948"/>
                </a:cubicBezTo>
                <a:cubicBezTo>
                  <a:pt x="9169" y="295452"/>
                  <a:pt x="9169" y="295981"/>
                  <a:pt x="9169" y="296509"/>
                </a:cubicBezTo>
                <a:lnTo>
                  <a:pt x="9169" y="336666"/>
                </a:lnTo>
                <a:cubicBezTo>
                  <a:pt x="9169" y="337194"/>
                  <a:pt x="9169" y="337722"/>
                  <a:pt x="9169" y="338250"/>
                </a:cubicBezTo>
                <a:cubicBezTo>
                  <a:pt x="9169" y="339138"/>
                  <a:pt x="8785" y="339474"/>
                  <a:pt x="7921" y="339474"/>
                </a:cubicBezTo>
                <a:cubicBezTo>
                  <a:pt x="5905" y="339474"/>
                  <a:pt x="3888" y="339474"/>
                  <a:pt x="1896" y="339474"/>
                </a:cubicBezTo>
                <a:lnTo>
                  <a:pt x="1896" y="341058"/>
                </a:lnTo>
                <a:lnTo>
                  <a:pt x="7921" y="341058"/>
                </a:lnTo>
                <a:cubicBezTo>
                  <a:pt x="8785" y="341058"/>
                  <a:pt x="9241" y="341346"/>
                  <a:pt x="9169" y="342258"/>
                </a:cubicBezTo>
                <a:cubicBezTo>
                  <a:pt x="9169" y="342786"/>
                  <a:pt x="9169" y="343314"/>
                  <a:pt x="9169" y="343842"/>
                </a:cubicBezTo>
                <a:lnTo>
                  <a:pt x="9169" y="383759"/>
                </a:lnTo>
                <a:cubicBezTo>
                  <a:pt x="9169" y="384287"/>
                  <a:pt x="9169" y="384816"/>
                  <a:pt x="9169" y="385320"/>
                </a:cubicBezTo>
                <a:cubicBezTo>
                  <a:pt x="9169" y="386256"/>
                  <a:pt x="8785" y="386568"/>
                  <a:pt x="7921" y="386544"/>
                </a:cubicBezTo>
                <a:lnTo>
                  <a:pt x="1896" y="386544"/>
                </a:lnTo>
                <a:lnTo>
                  <a:pt x="1896" y="388128"/>
                </a:lnTo>
                <a:cubicBezTo>
                  <a:pt x="3816" y="388128"/>
                  <a:pt x="5737" y="388248"/>
                  <a:pt x="7681" y="388128"/>
                </a:cubicBezTo>
                <a:cubicBezTo>
                  <a:pt x="8809" y="388128"/>
                  <a:pt x="9241" y="388536"/>
                  <a:pt x="9193" y="389664"/>
                </a:cubicBezTo>
                <a:cubicBezTo>
                  <a:pt x="9193" y="391584"/>
                  <a:pt x="9193" y="393529"/>
                  <a:pt x="9193" y="395449"/>
                </a:cubicBezTo>
                <a:cubicBezTo>
                  <a:pt x="9193" y="407450"/>
                  <a:pt x="9193" y="419452"/>
                  <a:pt x="9193" y="431453"/>
                </a:cubicBezTo>
                <a:cubicBezTo>
                  <a:pt x="9193" y="433854"/>
                  <a:pt x="9193" y="433854"/>
                  <a:pt x="6793" y="433854"/>
                </a:cubicBezTo>
                <a:lnTo>
                  <a:pt x="1872" y="433854"/>
                </a:lnTo>
                <a:lnTo>
                  <a:pt x="1872" y="435438"/>
                </a:lnTo>
                <a:lnTo>
                  <a:pt x="7921" y="435438"/>
                </a:lnTo>
                <a:cubicBezTo>
                  <a:pt x="8785" y="435438"/>
                  <a:pt x="9217" y="435774"/>
                  <a:pt x="9169" y="436662"/>
                </a:cubicBezTo>
                <a:cubicBezTo>
                  <a:pt x="9121" y="437550"/>
                  <a:pt x="9169" y="437718"/>
                  <a:pt x="9169" y="438246"/>
                </a:cubicBezTo>
                <a:lnTo>
                  <a:pt x="9169" y="478283"/>
                </a:lnTo>
                <a:cubicBezTo>
                  <a:pt x="9169" y="478547"/>
                  <a:pt x="9169" y="478811"/>
                  <a:pt x="9169" y="479075"/>
                </a:cubicBezTo>
                <a:cubicBezTo>
                  <a:pt x="9169" y="481043"/>
                  <a:pt x="9169" y="481115"/>
                  <a:pt x="7105" y="481091"/>
                </a:cubicBezTo>
                <a:cubicBezTo>
                  <a:pt x="5366" y="481264"/>
                  <a:pt x="3612" y="481183"/>
                  <a:pt x="1896" y="480851"/>
                </a:cubicBezTo>
                <a:lnTo>
                  <a:pt x="1896" y="482940"/>
                </a:lnTo>
                <a:cubicBezTo>
                  <a:pt x="3961" y="482628"/>
                  <a:pt x="6055" y="482556"/>
                  <a:pt x="8137" y="482724"/>
                </a:cubicBezTo>
                <a:cubicBezTo>
                  <a:pt x="8929" y="482724"/>
                  <a:pt x="9193" y="483204"/>
                  <a:pt x="9169" y="483900"/>
                </a:cubicBezTo>
                <a:lnTo>
                  <a:pt x="9169" y="525449"/>
                </a:lnTo>
                <a:cubicBezTo>
                  <a:pt x="9169" y="525977"/>
                  <a:pt x="9169" y="526505"/>
                  <a:pt x="9169" y="527033"/>
                </a:cubicBezTo>
                <a:cubicBezTo>
                  <a:pt x="9169" y="527921"/>
                  <a:pt x="8809" y="528281"/>
                  <a:pt x="7945" y="528257"/>
                </a:cubicBezTo>
                <a:cubicBezTo>
                  <a:pt x="5929" y="528257"/>
                  <a:pt x="3912" y="528257"/>
                  <a:pt x="1896" y="528257"/>
                </a:cubicBezTo>
                <a:lnTo>
                  <a:pt x="1896" y="529865"/>
                </a:lnTo>
                <a:lnTo>
                  <a:pt x="7945" y="529865"/>
                </a:lnTo>
                <a:cubicBezTo>
                  <a:pt x="8809" y="529865"/>
                  <a:pt x="9241" y="530201"/>
                  <a:pt x="9169" y="531114"/>
                </a:cubicBezTo>
                <a:cubicBezTo>
                  <a:pt x="9169" y="531642"/>
                  <a:pt x="9169" y="532170"/>
                  <a:pt x="9169" y="532698"/>
                </a:cubicBezTo>
                <a:lnTo>
                  <a:pt x="9169" y="572639"/>
                </a:lnTo>
                <a:cubicBezTo>
                  <a:pt x="9169" y="572903"/>
                  <a:pt x="9169" y="573167"/>
                  <a:pt x="9169" y="573431"/>
                </a:cubicBezTo>
                <a:cubicBezTo>
                  <a:pt x="9169" y="575399"/>
                  <a:pt x="9169" y="575471"/>
                  <a:pt x="7105" y="575423"/>
                </a:cubicBezTo>
                <a:cubicBezTo>
                  <a:pt x="5367" y="575608"/>
                  <a:pt x="3610" y="575526"/>
                  <a:pt x="1896" y="575183"/>
                </a:cubicBezTo>
                <a:lnTo>
                  <a:pt x="1896" y="577295"/>
                </a:lnTo>
                <a:cubicBezTo>
                  <a:pt x="3881" y="576990"/>
                  <a:pt x="5893" y="576902"/>
                  <a:pt x="7897" y="577031"/>
                </a:cubicBezTo>
                <a:cubicBezTo>
                  <a:pt x="8737" y="577031"/>
                  <a:pt x="9217" y="577343"/>
                  <a:pt x="9169" y="578279"/>
                </a:cubicBezTo>
                <a:cubicBezTo>
                  <a:pt x="9169" y="578783"/>
                  <a:pt x="9169" y="579312"/>
                  <a:pt x="9169" y="579840"/>
                </a:cubicBezTo>
                <a:lnTo>
                  <a:pt x="9169" y="619877"/>
                </a:lnTo>
                <a:cubicBezTo>
                  <a:pt x="9169" y="620405"/>
                  <a:pt x="9169" y="620933"/>
                  <a:pt x="9169" y="621461"/>
                </a:cubicBezTo>
                <a:cubicBezTo>
                  <a:pt x="9169" y="622373"/>
                  <a:pt x="8785" y="622709"/>
                  <a:pt x="7921" y="622685"/>
                </a:cubicBezTo>
                <a:lnTo>
                  <a:pt x="1872" y="622517"/>
                </a:lnTo>
                <a:lnTo>
                  <a:pt x="1872" y="625661"/>
                </a:lnTo>
                <a:cubicBezTo>
                  <a:pt x="6738" y="624559"/>
                  <a:pt x="11718" y="624046"/>
                  <a:pt x="16706" y="624125"/>
                </a:cubicBezTo>
                <a:cubicBezTo>
                  <a:pt x="26691" y="624269"/>
                  <a:pt x="36701" y="624125"/>
                  <a:pt x="46830" y="624125"/>
                </a:cubicBezTo>
                <a:cubicBezTo>
                  <a:pt x="45744" y="624783"/>
                  <a:pt x="44519" y="625176"/>
                  <a:pt x="43253" y="625277"/>
                </a:cubicBezTo>
                <a:cubicBezTo>
                  <a:pt x="38489" y="626449"/>
                  <a:pt x="33587" y="626965"/>
                  <a:pt x="28684" y="626813"/>
                </a:cubicBezTo>
                <a:cubicBezTo>
                  <a:pt x="19754" y="626645"/>
                  <a:pt x="10801" y="626813"/>
                  <a:pt x="1872" y="626669"/>
                </a:cubicBezTo>
                <a:lnTo>
                  <a:pt x="1872" y="628278"/>
                </a:lnTo>
                <a:lnTo>
                  <a:pt x="25875" y="628278"/>
                </a:lnTo>
                <a:cubicBezTo>
                  <a:pt x="18161" y="630908"/>
                  <a:pt x="10005" y="631991"/>
                  <a:pt x="1872" y="631470"/>
                </a:cubicBezTo>
                <a:lnTo>
                  <a:pt x="1872" y="635166"/>
                </a:lnTo>
                <a:cubicBezTo>
                  <a:pt x="3936" y="634782"/>
                  <a:pt x="6025" y="634518"/>
                  <a:pt x="8041" y="633990"/>
                </a:cubicBezTo>
                <a:cubicBezTo>
                  <a:pt x="11371" y="633241"/>
                  <a:pt x="14783" y="632917"/>
                  <a:pt x="18194" y="633030"/>
                </a:cubicBezTo>
                <a:cubicBezTo>
                  <a:pt x="29524" y="633030"/>
                  <a:pt x="40829" y="633030"/>
                  <a:pt x="52134" y="633030"/>
                </a:cubicBezTo>
                <a:lnTo>
                  <a:pt x="54943" y="633030"/>
                </a:lnTo>
                <a:cubicBezTo>
                  <a:pt x="53048" y="633894"/>
                  <a:pt x="51046" y="634499"/>
                  <a:pt x="48990" y="634830"/>
                </a:cubicBezTo>
                <a:cubicBezTo>
                  <a:pt x="43827" y="636213"/>
                  <a:pt x="38490" y="636837"/>
                  <a:pt x="33148" y="636679"/>
                </a:cubicBezTo>
                <a:cubicBezTo>
                  <a:pt x="22731" y="636535"/>
                  <a:pt x="12290" y="636679"/>
                  <a:pt x="1944" y="636679"/>
                </a:cubicBezTo>
                <a:lnTo>
                  <a:pt x="1944" y="638263"/>
                </a:lnTo>
                <a:lnTo>
                  <a:pt x="31060" y="638263"/>
                </a:lnTo>
                <a:cubicBezTo>
                  <a:pt x="31344" y="638294"/>
                  <a:pt x="31626" y="638349"/>
                  <a:pt x="31900" y="638431"/>
                </a:cubicBezTo>
                <a:cubicBezTo>
                  <a:pt x="22225" y="641594"/>
                  <a:pt x="12019" y="642809"/>
                  <a:pt x="1872" y="642007"/>
                </a:cubicBezTo>
                <a:lnTo>
                  <a:pt x="1872" y="643591"/>
                </a:lnTo>
                <a:lnTo>
                  <a:pt x="7537" y="643591"/>
                </a:lnTo>
                <a:lnTo>
                  <a:pt x="6697" y="644023"/>
                </a:lnTo>
                <a:lnTo>
                  <a:pt x="6673" y="644023"/>
                </a:lnTo>
                <a:cubicBezTo>
                  <a:pt x="5184" y="644765"/>
                  <a:pt x="3535" y="645128"/>
                  <a:pt x="1872" y="645080"/>
                </a:cubicBezTo>
                <a:lnTo>
                  <a:pt x="1872" y="646664"/>
                </a:lnTo>
                <a:cubicBezTo>
                  <a:pt x="5765" y="646093"/>
                  <a:pt x="9620" y="645291"/>
                  <a:pt x="13418" y="644264"/>
                </a:cubicBezTo>
                <a:cubicBezTo>
                  <a:pt x="15554" y="643788"/>
                  <a:pt x="17734" y="643539"/>
                  <a:pt x="19922" y="643519"/>
                </a:cubicBezTo>
                <a:lnTo>
                  <a:pt x="65144" y="643519"/>
                </a:lnTo>
                <a:cubicBezTo>
                  <a:pt x="64674" y="644081"/>
                  <a:pt x="64001" y="644434"/>
                  <a:pt x="63272" y="644504"/>
                </a:cubicBezTo>
                <a:cubicBezTo>
                  <a:pt x="59095" y="645536"/>
                  <a:pt x="54919" y="646544"/>
                  <a:pt x="50766" y="647648"/>
                </a:cubicBezTo>
                <a:cubicBezTo>
                  <a:pt x="48986" y="648102"/>
                  <a:pt x="47154" y="648320"/>
                  <a:pt x="45318" y="648296"/>
                </a:cubicBezTo>
                <a:lnTo>
                  <a:pt x="4513" y="648296"/>
                </a:lnTo>
                <a:cubicBezTo>
                  <a:pt x="3648" y="648296"/>
                  <a:pt x="2760" y="648296"/>
                  <a:pt x="1896" y="648296"/>
                </a:cubicBezTo>
                <a:lnTo>
                  <a:pt x="1896" y="649880"/>
                </a:lnTo>
                <a:lnTo>
                  <a:pt x="34804" y="649880"/>
                </a:lnTo>
                <a:lnTo>
                  <a:pt x="39845" y="649880"/>
                </a:lnTo>
                <a:cubicBezTo>
                  <a:pt x="39348" y="650461"/>
                  <a:pt x="38639" y="650814"/>
                  <a:pt x="37877" y="650864"/>
                </a:cubicBezTo>
                <a:lnTo>
                  <a:pt x="21819" y="654921"/>
                </a:lnTo>
                <a:cubicBezTo>
                  <a:pt x="20625" y="655211"/>
                  <a:pt x="19399" y="655348"/>
                  <a:pt x="18170" y="655329"/>
                </a:cubicBezTo>
                <a:lnTo>
                  <a:pt x="4465" y="655329"/>
                </a:lnTo>
                <a:cubicBezTo>
                  <a:pt x="3600" y="655199"/>
                  <a:pt x="2716" y="655290"/>
                  <a:pt x="1896" y="655593"/>
                </a:cubicBezTo>
                <a:lnTo>
                  <a:pt x="1896" y="656649"/>
                </a:lnTo>
                <a:cubicBezTo>
                  <a:pt x="5185" y="657081"/>
                  <a:pt x="8473" y="656649"/>
                  <a:pt x="12097" y="656889"/>
                </a:cubicBezTo>
                <a:cubicBezTo>
                  <a:pt x="10533" y="657840"/>
                  <a:pt x="8780" y="658437"/>
                  <a:pt x="6961" y="658641"/>
                </a:cubicBezTo>
                <a:cubicBezTo>
                  <a:pt x="5305" y="659145"/>
                  <a:pt x="3576" y="659433"/>
                  <a:pt x="1896" y="659793"/>
                </a:cubicBezTo>
                <a:lnTo>
                  <a:pt x="1872" y="659793"/>
                </a:lnTo>
                <a:lnTo>
                  <a:pt x="1872" y="661378"/>
                </a:lnTo>
                <a:cubicBezTo>
                  <a:pt x="6673" y="660610"/>
                  <a:pt x="11233" y="659145"/>
                  <a:pt x="15914" y="657969"/>
                </a:cubicBezTo>
                <a:cubicBezTo>
                  <a:pt x="18819" y="657312"/>
                  <a:pt x="21793" y="657014"/>
                  <a:pt x="24771" y="657081"/>
                </a:cubicBezTo>
                <a:cubicBezTo>
                  <a:pt x="40925" y="657081"/>
                  <a:pt x="57079" y="657081"/>
                  <a:pt x="73233" y="657081"/>
                </a:cubicBezTo>
                <a:cubicBezTo>
                  <a:pt x="74277" y="656872"/>
                  <a:pt x="75361" y="657052"/>
                  <a:pt x="76281" y="657585"/>
                </a:cubicBezTo>
                <a:cubicBezTo>
                  <a:pt x="72465" y="658689"/>
                  <a:pt x="68840" y="659577"/>
                  <a:pt x="65288" y="660778"/>
                </a:cubicBezTo>
                <a:cubicBezTo>
                  <a:pt x="59709" y="662611"/>
                  <a:pt x="53853" y="663466"/>
                  <a:pt x="47982" y="663298"/>
                </a:cubicBezTo>
                <a:cubicBezTo>
                  <a:pt x="33580" y="663082"/>
                  <a:pt x="19178" y="663298"/>
                  <a:pt x="4777" y="663298"/>
                </a:cubicBezTo>
                <a:cubicBezTo>
                  <a:pt x="3816" y="663298"/>
                  <a:pt x="2856" y="663298"/>
                  <a:pt x="1896" y="663298"/>
                </a:cubicBezTo>
                <a:lnTo>
                  <a:pt x="1896" y="664882"/>
                </a:lnTo>
                <a:lnTo>
                  <a:pt x="14234" y="664882"/>
                </a:lnTo>
                <a:lnTo>
                  <a:pt x="49326" y="664882"/>
                </a:lnTo>
                <a:cubicBezTo>
                  <a:pt x="48846" y="665674"/>
                  <a:pt x="48126" y="665698"/>
                  <a:pt x="47478" y="665890"/>
                </a:cubicBezTo>
                <a:lnTo>
                  <a:pt x="27315" y="671483"/>
                </a:lnTo>
                <a:cubicBezTo>
                  <a:pt x="26139" y="671831"/>
                  <a:pt x="24917" y="671999"/>
                  <a:pt x="23691" y="671987"/>
                </a:cubicBezTo>
                <a:lnTo>
                  <a:pt x="1872" y="671987"/>
                </a:lnTo>
                <a:lnTo>
                  <a:pt x="1872" y="673571"/>
                </a:lnTo>
                <a:lnTo>
                  <a:pt x="18194" y="673571"/>
                </a:lnTo>
                <a:cubicBezTo>
                  <a:pt x="12890" y="675971"/>
                  <a:pt x="7297" y="677076"/>
                  <a:pt x="1872" y="678852"/>
                </a:cubicBezTo>
                <a:lnTo>
                  <a:pt x="1872" y="680436"/>
                </a:lnTo>
                <a:cubicBezTo>
                  <a:pt x="9073" y="678420"/>
                  <a:pt x="16034" y="676427"/>
                  <a:pt x="23115" y="674363"/>
                </a:cubicBezTo>
                <a:cubicBezTo>
                  <a:pt x="24868" y="673840"/>
                  <a:pt x="26686" y="673566"/>
                  <a:pt x="28516" y="673547"/>
                </a:cubicBezTo>
                <a:cubicBezTo>
                  <a:pt x="48470" y="673547"/>
                  <a:pt x="68401" y="673547"/>
                  <a:pt x="88307" y="673547"/>
                </a:cubicBezTo>
                <a:lnTo>
                  <a:pt x="90971" y="673547"/>
                </a:lnTo>
                <a:cubicBezTo>
                  <a:pt x="90827" y="674411"/>
                  <a:pt x="90131" y="674411"/>
                  <a:pt x="89603" y="674579"/>
                </a:cubicBezTo>
                <a:lnTo>
                  <a:pt x="68913" y="681516"/>
                </a:lnTo>
                <a:cubicBezTo>
                  <a:pt x="67925" y="681867"/>
                  <a:pt x="66888" y="682054"/>
                  <a:pt x="65840" y="682068"/>
                </a:cubicBezTo>
                <a:lnTo>
                  <a:pt x="2664" y="682068"/>
                </a:lnTo>
                <a:cubicBezTo>
                  <a:pt x="2400" y="682068"/>
                  <a:pt x="2160" y="682068"/>
                  <a:pt x="1896" y="682068"/>
                </a:cubicBezTo>
                <a:lnTo>
                  <a:pt x="1896" y="683652"/>
                </a:lnTo>
                <a:cubicBezTo>
                  <a:pt x="2856" y="683652"/>
                  <a:pt x="3816" y="683652"/>
                  <a:pt x="4777" y="683652"/>
                </a:cubicBezTo>
                <a:lnTo>
                  <a:pt x="60824" y="683652"/>
                </a:lnTo>
                <a:cubicBezTo>
                  <a:pt x="60583" y="684540"/>
                  <a:pt x="59911" y="684516"/>
                  <a:pt x="59359" y="684685"/>
                </a:cubicBezTo>
                <a:lnTo>
                  <a:pt x="34444" y="693086"/>
                </a:lnTo>
                <a:cubicBezTo>
                  <a:pt x="33551" y="693458"/>
                  <a:pt x="32602" y="693678"/>
                  <a:pt x="31636" y="693734"/>
                </a:cubicBezTo>
                <a:lnTo>
                  <a:pt x="1872" y="693638"/>
                </a:lnTo>
                <a:lnTo>
                  <a:pt x="1872" y="695222"/>
                </a:lnTo>
                <a:lnTo>
                  <a:pt x="23187" y="695222"/>
                </a:lnTo>
                <a:lnTo>
                  <a:pt x="26043" y="695222"/>
                </a:lnTo>
                <a:cubicBezTo>
                  <a:pt x="25803" y="696110"/>
                  <a:pt x="25131" y="696086"/>
                  <a:pt x="24579" y="696254"/>
                </a:cubicBezTo>
                <a:lnTo>
                  <a:pt x="4393" y="702999"/>
                </a:lnTo>
                <a:cubicBezTo>
                  <a:pt x="3657" y="703397"/>
                  <a:pt x="2828" y="703587"/>
                  <a:pt x="1992" y="703551"/>
                </a:cubicBezTo>
                <a:lnTo>
                  <a:pt x="1992" y="705135"/>
                </a:lnTo>
                <a:cubicBezTo>
                  <a:pt x="2904" y="705471"/>
                  <a:pt x="3696" y="704967"/>
                  <a:pt x="4513" y="704703"/>
                </a:cubicBezTo>
                <a:lnTo>
                  <a:pt x="30916" y="695894"/>
                </a:lnTo>
                <a:cubicBezTo>
                  <a:pt x="32062" y="695469"/>
                  <a:pt x="33270" y="695234"/>
                  <a:pt x="34492" y="695198"/>
                </a:cubicBezTo>
                <a:lnTo>
                  <a:pt x="109213" y="695198"/>
                </a:lnTo>
                <a:lnTo>
                  <a:pt x="109742" y="695198"/>
                </a:lnTo>
                <a:cubicBezTo>
                  <a:pt x="109799" y="695443"/>
                  <a:pt x="109705" y="695697"/>
                  <a:pt x="109502" y="695846"/>
                </a:cubicBezTo>
                <a:lnTo>
                  <a:pt x="109502" y="695846"/>
                </a:lnTo>
                <a:lnTo>
                  <a:pt x="108805" y="696086"/>
                </a:lnTo>
                <a:cubicBezTo>
                  <a:pt x="100116" y="699590"/>
                  <a:pt x="91379" y="703047"/>
                  <a:pt x="82690" y="706575"/>
                </a:cubicBezTo>
                <a:cubicBezTo>
                  <a:pt x="81532" y="706964"/>
                  <a:pt x="80308" y="707118"/>
                  <a:pt x="79090" y="707031"/>
                </a:cubicBezTo>
                <a:lnTo>
                  <a:pt x="4777" y="707031"/>
                </a:lnTo>
                <a:lnTo>
                  <a:pt x="1896" y="707031"/>
                </a:lnTo>
                <a:lnTo>
                  <a:pt x="1896" y="708615"/>
                </a:lnTo>
                <a:cubicBezTo>
                  <a:pt x="2496" y="708615"/>
                  <a:pt x="3120" y="708615"/>
                  <a:pt x="3720" y="708615"/>
                </a:cubicBezTo>
                <a:lnTo>
                  <a:pt x="76113" y="708615"/>
                </a:lnTo>
                <a:cubicBezTo>
                  <a:pt x="76113" y="709504"/>
                  <a:pt x="75393" y="709432"/>
                  <a:pt x="74985" y="709600"/>
                </a:cubicBezTo>
                <a:cubicBezTo>
                  <a:pt x="64640" y="713656"/>
                  <a:pt x="54439" y="718073"/>
                  <a:pt x="43997" y="721889"/>
                </a:cubicBezTo>
                <a:cubicBezTo>
                  <a:pt x="43285" y="722201"/>
                  <a:pt x="42595" y="722561"/>
                  <a:pt x="41933" y="722969"/>
                </a:cubicBezTo>
                <a:lnTo>
                  <a:pt x="41933" y="722969"/>
                </a:lnTo>
                <a:cubicBezTo>
                  <a:pt x="41117" y="723713"/>
                  <a:pt x="40109" y="723473"/>
                  <a:pt x="39173" y="723473"/>
                </a:cubicBezTo>
                <a:lnTo>
                  <a:pt x="1872" y="723473"/>
                </a:lnTo>
                <a:lnTo>
                  <a:pt x="1872" y="724289"/>
                </a:lnTo>
                <a:lnTo>
                  <a:pt x="34948" y="724289"/>
                </a:lnTo>
                <a:cubicBezTo>
                  <a:pt x="35648" y="724297"/>
                  <a:pt x="36345" y="724354"/>
                  <a:pt x="37037" y="724457"/>
                </a:cubicBezTo>
                <a:cubicBezTo>
                  <a:pt x="37234" y="724484"/>
                  <a:pt x="37373" y="724664"/>
                  <a:pt x="37348" y="724861"/>
                </a:cubicBezTo>
                <a:cubicBezTo>
                  <a:pt x="37340" y="724923"/>
                  <a:pt x="37315" y="724983"/>
                  <a:pt x="37277" y="725033"/>
                </a:cubicBezTo>
                <a:cubicBezTo>
                  <a:pt x="37077" y="725185"/>
                  <a:pt x="36848" y="725290"/>
                  <a:pt x="36605" y="725346"/>
                </a:cubicBezTo>
                <a:lnTo>
                  <a:pt x="1872" y="738955"/>
                </a:lnTo>
                <a:lnTo>
                  <a:pt x="1872" y="740539"/>
                </a:lnTo>
                <a:cubicBezTo>
                  <a:pt x="5881" y="739387"/>
                  <a:pt x="9649" y="737563"/>
                  <a:pt x="13514" y="736027"/>
                </a:cubicBezTo>
                <a:lnTo>
                  <a:pt x="28420" y="730098"/>
                </a:lnTo>
                <a:cubicBezTo>
                  <a:pt x="32524" y="728442"/>
                  <a:pt x="36629" y="726786"/>
                  <a:pt x="40733" y="725081"/>
                </a:cubicBezTo>
                <a:cubicBezTo>
                  <a:pt x="41117" y="724913"/>
                  <a:pt x="41525" y="724841"/>
                  <a:pt x="41909" y="724697"/>
                </a:cubicBezTo>
                <a:lnTo>
                  <a:pt x="41909" y="724697"/>
                </a:lnTo>
                <a:cubicBezTo>
                  <a:pt x="42617" y="724234"/>
                  <a:pt x="43474" y="724054"/>
                  <a:pt x="44309" y="724193"/>
                </a:cubicBezTo>
                <a:lnTo>
                  <a:pt x="133120" y="724193"/>
                </a:lnTo>
                <a:cubicBezTo>
                  <a:pt x="133816" y="724081"/>
                  <a:pt x="134528" y="724157"/>
                  <a:pt x="135185" y="724409"/>
                </a:cubicBezTo>
                <a:cubicBezTo>
                  <a:pt x="135569" y="724625"/>
                  <a:pt x="135449" y="724985"/>
                  <a:pt x="135185" y="725249"/>
                </a:cubicBezTo>
                <a:lnTo>
                  <a:pt x="135185" y="725249"/>
                </a:lnTo>
                <a:cubicBezTo>
                  <a:pt x="124767" y="730417"/>
                  <a:pt x="114366" y="735602"/>
                  <a:pt x="103981" y="740803"/>
                </a:cubicBezTo>
                <a:cubicBezTo>
                  <a:pt x="102199" y="741716"/>
                  <a:pt x="100221" y="742176"/>
                  <a:pt x="98220" y="742148"/>
                </a:cubicBezTo>
                <a:cubicBezTo>
                  <a:pt x="66216" y="742148"/>
                  <a:pt x="34140" y="742148"/>
                  <a:pt x="1992" y="742148"/>
                </a:cubicBezTo>
                <a:lnTo>
                  <a:pt x="1992" y="743732"/>
                </a:lnTo>
                <a:lnTo>
                  <a:pt x="97068" y="743732"/>
                </a:lnTo>
                <a:cubicBezTo>
                  <a:pt x="96590" y="744459"/>
                  <a:pt x="95865" y="744987"/>
                  <a:pt x="95028" y="745220"/>
                </a:cubicBezTo>
                <a:cubicBezTo>
                  <a:pt x="82354" y="751581"/>
                  <a:pt x="69633" y="757918"/>
                  <a:pt x="56959" y="764422"/>
                </a:cubicBezTo>
                <a:cubicBezTo>
                  <a:pt x="55633" y="765082"/>
                  <a:pt x="54167" y="765411"/>
                  <a:pt x="52687" y="765382"/>
                </a:cubicBezTo>
                <a:lnTo>
                  <a:pt x="4681" y="765382"/>
                </a:lnTo>
                <a:cubicBezTo>
                  <a:pt x="3720" y="765382"/>
                  <a:pt x="2760" y="765382"/>
                  <a:pt x="1800" y="765382"/>
                </a:cubicBezTo>
                <a:lnTo>
                  <a:pt x="1800" y="766967"/>
                </a:lnTo>
                <a:cubicBezTo>
                  <a:pt x="5569" y="766967"/>
                  <a:pt x="9337" y="766967"/>
                  <a:pt x="13106" y="766967"/>
                </a:cubicBezTo>
                <a:lnTo>
                  <a:pt x="50550" y="766967"/>
                </a:lnTo>
                <a:cubicBezTo>
                  <a:pt x="50790" y="767711"/>
                  <a:pt x="50238" y="767783"/>
                  <a:pt x="49902" y="767951"/>
                </a:cubicBezTo>
                <a:lnTo>
                  <a:pt x="3360" y="791114"/>
                </a:lnTo>
                <a:cubicBezTo>
                  <a:pt x="2882" y="791315"/>
                  <a:pt x="2393" y="791491"/>
                  <a:pt x="1896" y="791642"/>
                </a:cubicBezTo>
                <a:lnTo>
                  <a:pt x="1896" y="793226"/>
                </a:lnTo>
                <a:cubicBezTo>
                  <a:pt x="2880" y="793514"/>
                  <a:pt x="3552" y="792770"/>
                  <a:pt x="4297" y="792410"/>
                </a:cubicBezTo>
                <a:lnTo>
                  <a:pt x="53455" y="767831"/>
                </a:lnTo>
                <a:cubicBezTo>
                  <a:pt x="54772" y="767137"/>
                  <a:pt x="56238" y="766775"/>
                  <a:pt x="57727" y="766775"/>
                </a:cubicBezTo>
                <a:lnTo>
                  <a:pt x="167829" y="766775"/>
                </a:lnTo>
                <a:cubicBezTo>
                  <a:pt x="168630" y="766662"/>
                  <a:pt x="169447" y="766710"/>
                  <a:pt x="170229" y="766919"/>
                </a:cubicBezTo>
                <a:cubicBezTo>
                  <a:pt x="170445" y="767255"/>
                  <a:pt x="170229" y="767423"/>
                  <a:pt x="170013" y="767543"/>
                </a:cubicBezTo>
                <a:lnTo>
                  <a:pt x="130456" y="793898"/>
                </a:lnTo>
                <a:lnTo>
                  <a:pt x="130456" y="793898"/>
                </a:lnTo>
                <a:cubicBezTo>
                  <a:pt x="129616" y="794594"/>
                  <a:pt x="128608" y="794354"/>
                  <a:pt x="127672" y="794354"/>
                </a:cubicBezTo>
                <a:lnTo>
                  <a:pt x="1872" y="794354"/>
                </a:lnTo>
                <a:lnTo>
                  <a:pt x="1872" y="794882"/>
                </a:lnTo>
                <a:lnTo>
                  <a:pt x="125487" y="794882"/>
                </a:lnTo>
                <a:cubicBezTo>
                  <a:pt x="126291" y="794752"/>
                  <a:pt x="127115" y="794820"/>
                  <a:pt x="127888" y="795074"/>
                </a:cubicBezTo>
                <a:cubicBezTo>
                  <a:pt x="128248" y="795290"/>
                  <a:pt x="128128" y="795674"/>
                  <a:pt x="127888" y="795890"/>
                </a:cubicBezTo>
                <a:lnTo>
                  <a:pt x="127888" y="795890"/>
                </a:lnTo>
                <a:lnTo>
                  <a:pt x="86123" y="823446"/>
                </a:lnTo>
                <a:cubicBezTo>
                  <a:pt x="83194" y="825390"/>
                  <a:pt x="80290" y="827334"/>
                  <a:pt x="77386" y="829326"/>
                </a:cubicBezTo>
                <a:cubicBezTo>
                  <a:pt x="76615" y="829900"/>
                  <a:pt x="75682" y="830212"/>
                  <a:pt x="74721" y="830214"/>
                </a:cubicBezTo>
                <a:lnTo>
                  <a:pt x="2160" y="830214"/>
                </a:lnTo>
                <a:lnTo>
                  <a:pt x="1896" y="830214"/>
                </a:lnTo>
                <a:lnTo>
                  <a:pt x="1896" y="831799"/>
                </a:lnTo>
                <a:lnTo>
                  <a:pt x="4777" y="831799"/>
                </a:lnTo>
                <a:cubicBezTo>
                  <a:pt x="26459" y="831799"/>
                  <a:pt x="48126" y="831799"/>
                  <a:pt x="69777" y="831799"/>
                </a:cubicBezTo>
                <a:lnTo>
                  <a:pt x="72609" y="831799"/>
                </a:lnTo>
                <a:cubicBezTo>
                  <a:pt x="72825" y="832663"/>
                  <a:pt x="72177" y="832783"/>
                  <a:pt x="71817" y="833047"/>
                </a:cubicBezTo>
                <a:lnTo>
                  <a:pt x="5281" y="877404"/>
                </a:lnTo>
                <a:cubicBezTo>
                  <a:pt x="4378" y="878266"/>
                  <a:pt x="3059" y="878528"/>
                  <a:pt x="1896" y="878076"/>
                </a:cubicBezTo>
                <a:lnTo>
                  <a:pt x="1896" y="881221"/>
                </a:lnTo>
                <a:cubicBezTo>
                  <a:pt x="4302" y="879973"/>
                  <a:pt x="7041" y="879519"/>
                  <a:pt x="9721" y="879925"/>
                </a:cubicBezTo>
                <a:lnTo>
                  <a:pt x="173325" y="879925"/>
                </a:lnTo>
                <a:cubicBezTo>
                  <a:pt x="174377" y="879809"/>
                  <a:pt x="175440" y="879874"/>
                  <a:pt x="176470" y="880117"/>
                </a:cubicBezTo>
                <a:cubicBezTo>
                  <a:pt x="176470" y="881053"/>
                  <a:pt x="175606" y="881437"/>
                  <a:pt x="175078" y="881965"/>
                </a:cubicBezTo>
                <a:cubicBezTo>
                  <a:pt x="154723" y="902351"/>
                  <a:pt x="134369" y="922729"/>
                  <a:pt x="114014" y="943100"/>
                </a:cubicBezTo>
                <a:cubicBezTo>
                  <a:pt x="113022" y="944207"/>
                  <a:pt x="111587" y="944814"/>
                  <a:pt x="110102" y="944757"/>
                </a:cubicBezTo>
                <a:cubicBezTo>
                  <a:pt x="74817" y="944757"/>
                  <a:pt x="39517" y="944757"/>
                  <a:pt x="4201" y="944757"/>
                </a:cubicBezTo>
                <a:cubicBezTo>
                  <a:pt x="3394" y="944913"/>
                  <a:pt x="2560" y="944829"/>
                  <a:pt x="1800" y="944517"/>
                </a:cubicBezTo>
                <a:lnTo>
                  <a:pt x="1800" y="946605"/>
                </a:lnTo>
                <a:cubicBezTo>
                  <a:pt x="2620" y="946298"/>
                  <a:pt x="3506" y="946216"/>
                  <a:pt x="4369" y="946365"/>
                </a:cubicBezTo>
                <a:lnTo>
                  <a:pt x="109982" y="946365"/>
                </a:lnTo>
                <a:cubicBezTo>
                  <a:pt x="109982" y="947493"/>
                  <a:pt x="109213" y="947829"/>
                  <a:pt x="108685" y="948357"/>
                </a:cubicBezTo>
                <a:cubicBezTo>
                  <a:pt x="73817" y="983257"/>
                  <a:pt x="38909" y="1018182"/>
                  <a:pt x="3960" y="1053130"/>
                </a:cubicBezTo>
                <a:cubicBezTo>
                  <a:pt x="3360" y="1053730"/>
                  <a:pt x="2904" y="1054570"/>
                  <a:pt x="1896" y="1054642"/>
                </a:cubicBezTo>
                <a:cubicBezTo>
                  <a:pt x="1896" y="1055146"/>
                  <a:pt x="1608" y="1055914"/>
                  <a:pt x="2688" y="1055698"/>
                </a:cubicBezTo>
                <a:cubicBezTo>
                  <a:pt x="3128" y="1055662"/>
                  <a:pt x="3569" y="1055662"/>
                  <a:pt x="4008" y="1055698"/>
                </a:cubicBezTo>
                <a:cubicBezTo>
                  <a:pt x="4705" y="1054906"/>
                  <a:pt x="5377" y="1054114"/>
                  <a:pt x="6121" y="1053298"/>
                </a:cubicBezTo>
                <a:cubicBezTo>
                  <a:pt x="41149" y="1018285"/>
                  <a:pt x="76161" y="983250"/>
                  <a:pt x="111158" y="948189"/>
                </a:cubicBezTo>
                <a:cubicBezTo>
                  <a:pt x="112399" y="946874"/>
                  <a:pt x="114151" y="946163"/>
                  <a:pt x="115958" y="946245"/>
                </a:cubicBezTo>
                <a:cubicBezTo>
                  <a:pt x="182718" y="946245"/>
                  <a:pt x="249463" y="946245"/>
                  <a:pt x="316191" y="946245"/>
                </a:cubicBezTo>
                <a:cubicBezTo>
                  <a:pt x="317132" y="946084"/>
                  <a:pt x="318099" y="946168"/>
                  <a:pt x="318999" y="946485"/>
                </a:cubicBezTo>
                <a:cubicBezTo>
                  <a:pt x="319143" y="947397"/>
                  <a:pt x="318543" y="948021"/>
                  <a:pt x="318207" y="948693"/>
                </a:cubicBezTo>
                <a:cubicBezTo>
                  <a:pt x="301837" y="981498"/>
                  <a:pt x="285443" y="1014300"/>
                  <a:pt x="269025" y="1047105"/>
                </a:cubicBezTo>
                <a:cubicBezTo>
                  <a:pt x="267609" y="1049914"/>
                  <a:pt x="266217" y="1052746"/>
                  <a:pt x="264801" y="1055578"/>
                </a:cubicBezTo>
                <a:lnTo>
                  <a:pt x="266913" y="1055578"/>
                </a:lnTo>
                <a:cubicBezTo>
                  <a:pt x="266963" y="1054707"/>
                  <a:pt x="267273" y="1053872"/>
                  <a:pt x="267801" y="1053178"/>
                </a:cubicBezTo>
                <a:cubicBezTo>
                  <a:pt x="285227" y="1018326"/>
                  <a:pt x="302622" y="983481"/>
                  <a:pt x="319983" y="948645"/>
                </a:cubicBezTo>
                <a:cubicBezTo>
                  <a:pt x="320603" y="947013"/>
                  <a:pt x="322261" y="946019"/>
                  <a:pt x="323992" y="946245"/>
                </a:cubicBezTo>
                <a:cubicBezTo>
                  <a:pt x="390977" y="946245"/>
                  <a:pt x="457977" y="946245"/>
                  <a:pt x="524993" y="946245"/>
                </a:cubicBezTo>
                <a:lnTo>
                  <a:pt x="526577" y="946245"/>
                </a:lnTo>
                <a:cubicBezTo>
                  <a:pt x="527537" y="946245"/>
                  <a:pt x="528041" y="946581"/>
                  <a:pt x="527993" y="947589"/>
                </a:cubicBezTo>
                <a:cubicBezTo>
                  <a:pt x="527993" y="948213"/>
                  <a:pt x="527993" y="948837"/>
                  <a:pt x="527993" y="949437"/>
                </a:cubicBezTo>
                <a:cubicBezTo>
                  <a:pt x="527993" y="983778"/>
                  <a:pt x="527993" y="1018110"/>
                  <a:pt x="527993" y="1052434"/>
                </a:cubicBezTo>
                <a:cubicBezTo>
                  <a:pt x="528142" y="1053488"/>
                  <a:pt x="528060" y="1054561"/>
                  <a:pt x="527753" y="1055578"/>
                </a:cubicBezTo>
                <a:lnTo>
                  <a:pt x="529937" y="1055578"/>
                </a:lnTo>
                <a:cubicBezTo>
                  <a:pt x="529635" y="1054649"/>
                  <a:pt x="529544" y="1053665"/>
                  <a:pt x="529673" y="1052698"/>
                </a:cubicBezTo>
                <a:lnTo>
                  <a:pt x="529673" y="949245"/>
                </a:lnTo>
                <a:cubicBezTo>
                  <a:pt x="529673" y="946029"/>
                  <a:pt x="529409" y="946317"/>
                  <a:pt x="532674" y="946317"/>
                </a:cubicBezTo>
                <a:cubicBezTo>
                  <a:pt x="599673" y="946317"/>
                  <a:pt x="666675" y="946317"/>
                  <a:pt x="733675" y="946317"/>
                </a:cubicBezTo>
                <a:cubicBezTo>
                  <a:pt x="735494" y="946142"/>
                  <a:pt x="737201" y="947217"/>
                  <a:pt x="737827" y="948933"/>
                </a:cubicBezTo>
                <a:cubicBezTo>
                  <a:pt x="752661" y="978889"/>
                  <a:pt x="767550" y="1008804"/>
                  <a:pt x="782497" y="1038680"/>
                </a:cubicBezTo>
                <a:cubicBezTo>
                  <a:pt x="784897" y="1043625"/>
                  <a:pt x="787417" y="1048593"/>
                  <a:pt x="789865" y="1053538"/>
                </a:cubicBezTo>
                <a:cubicBezTo>
                  <a:pt x="790283" y="1054210"/>
                  <a:pt x="790583" y="1054949"/>
                  <a:pt x="790754" y="1055722"/>
                </a:cubicBezTo>
                <a:lnTo>
                  <a:pt x="792866" y="1055722"/>
                </a:lnTo>
                <a:lnTo>
                  <a:pt x="776688" y="1023510"/>
                </a:lnTo>
                <a:cubicBezTo>
                  <a:pt x="769679" y="1009445"/>
                  <a:pt x="762677" y="995386"/>
                  <a:pt x="755685" y="981337"/>
                </a:cubicBezTo>
                <a:cubicBezTo>
                  <a:pt x="750292" y="970519"/>
                  <a:pt x="744901" y="959679"/>
                  <a:pt x="739507" y="948813"/>
                </a:cubicBezTo>
                <a:cubicBezTo>
                  <a:pt x="739171" y="948141"/>
                  <a:pt x="738571" y="947517"/>
                  <a:pt x="738715" y="946653"/>
                </a:cubicBezTo>
                <a:cubicBezTo>
                  <a:pt x="739620" y="946317"/>
                  <a:pt x="740597" y="946226"/>
                  <a:pt x="741548" y="946389"/>
                </a:cubicBezTo>
                <a:cubicBezTo>
                  <a:pt x="808403" y="946389"/>
                  <a:pt x="875237" y="946389"/>
                  <a:pt x="942044" y="946389"/>
                </a:cubicBezTo>
                <a:cubicBezTo>
                  <a:pt x="943780" y="946324"/>
                  <a:pt x="945457" y="947025"/>
                  <a:pt x="946629" y="948309"/>
                </a:cubicBezTo>
                <a:cubicBezTo>
                  <a:pt x="974071" y="975864"/>
                  <a:pt x="1001548" y="1003403"/>
                  <a:pt x="1029055" y="1030927"/>
                </a:cubicBezTo>
                <a:cubicBezTo>
                  <a:pt x="1036609" y="1038512"/>
                  <a:pt x="1044153" y="1046114"/>
                  <a:pt x="1051690" y="1053730"/>
                </a:cubicBezTo>
                <a:cubicBezTo>
                  <a:pt x="1052266" y="1054306"/>
                  <a:pt x="1053202" y="1054690"/>
                  <a:pt x="1053154" y="1055770"/>
                </a:cubicBezTo>
                <a:lnTo>
                  <a:pt x="1055554" y="1055770"/>
                </a:lnTo>
                <a:cubicBezTo>
                  <a:pt x="1055986" y="1055650"/>
                  <a:pt x="1055602" y="1055266"/>
                  <a:pt x="1055722" y="1055122"/>
                </a:cubicBezTo>
                <a:close/>
                <a:moveTo>
                  <a:pt x="983593" y="833239"/>
                </a:moveTo>
                <a:cubicBezTo>
                  <a:pt x="1005100" y="847641"/>
                  <a:pt x="1026623" y="862042"/>
                  <a:pt x="1048161" y="876444"/>
                </a:cubicBezTo>
                <a:cubicBezTo>
                  <a:pt x="1048860" y="876797"/>
                  <a:pt x="1049479" y="877287"/>
                  <a:pt x="1049986" y="877884"/>
                </a:cubicBezTo>
                <a:cubicBezTo>
                  <a:pt x="1049626" y="878652"/>
                  <a:pt x="1048929" y="878292"/>
                  <a:pt x="1048377" y="878364"/>
                </a:cubicBezTo>
                <a:cubicBezTo>
                  <a:pt x="1047825" y="878436"/>
                  <a:pt x="1047345" y="878364"/>
                  <a:pt x="1046817" y="878364"/>
                </a:cubicBezTo>
                <a:cubicBezTo>
                  <a:pt x="991946" y="878364"/>
                  <a:pt x="937068" y="878364"/>
                  <a:pt x="882181" y="878364"/>
                </a:cubicBezTo>
                <a:cubicBezTo>
                  <a:pt x="880270" y="878463"/>
                  <a:pt x="878412" y="877707"/>
                  <a:pt x="877116" y="876300"/>
                </a:cubicBezTo>
                <a:cubicBezTo>
                  <a:pt x="863098" y="862170"/>
                  <a:pt x="849016" y="848073"/>
                  <a:pt x="834871" y="834007"/>
                </a:cubicBezTo>
                <a:cubicBezTo>
                  <a:pt x="834319" y="833455"/>
                  <a:pt x="833671" y="832999"/>
                  <a:pt x="833071" y="832495"/>
                </a:cubicBezTo>
                <a:lnTo>
                  <a:pt x="833431" y="831775"/>
                </a:lnTo>
                <a:lnTo>
                  <a:pt x="835975" y="831775"/>
                </a:lnTo>
                <a:cubicBezTo>
                  <a:pt x="883549" y="831775"/>
                  <a:pt x="931130" y="831775"/>
                  <a:pt x="978721" y="831775"/>
                </a:cubicBezTo>
                <a:cubicBezTo>
                  <a:pt x="980459" y="831736"/>
                  <a:pt x="982165" y="832247"/>
                  <a:pt x="983593" y="833239"/>
                </a:cubicBezTo>
                <a:close/>
                <a:moveTo>
                  <a:pt x="529937" y="724793"/>
                </a:moveTo>
                <a:cubicBezTo>
                  <a:pt x="530561" y="723977"/>
                  <a:pt x="531498" y="724217"/>
                  <a:pt x="532338" y="724217"/>
                </a:cubicBezTo>
                <a:lnTo>
                  <a:pt x="623261" y="724217"/>
                </a:lnTo>
                <a:cubicBezTo>
                  <a:pt x="624125" y="724217"/>
                  <a:pt x="625037" y="724049"/>
                  <a:pt x="625661" y="724721"/>
                </a:cubicBezTo>
                <a:cubicBezTo>
                  <a:pt x="628254" y="729042"/>
                  <a:pt x="630198" y="733675"/>
                  <a:pt x="632502" y="738139"/>
                </a:cubicBezTo>
                <a:cubicBezTo>
                  <a:pt x="633006" y="739123"/>
                  <a:pt x="633558" y="740107"/>
                  <a:pt x="634110" y="741091"/>
                </a:cubicBezTo>
                <a:cubicBezTo>
                  <a:pt x="634638" y="741620"/>
                  <a:pt x="634758" y="742244"/>
                  <a:pt x="633942" y="742508"/>
                </a:cubicBezTo>
                <a:cubicBezTo>
                  <a:pt x="633268" y="742673"/>
                  <a:pt x="632572" y="742731"/>
                  <a:pt x="631878" y="742676"/>
                </a:cubicBezTo>
                <a:lnTo>
                  <a:pt x="532506" y="742676"/>
                </a:lnTo>
                <a:cubicBezTo>
                  <a:pt x="531594" y="742676"/>
                  <a:pt x="530561" y="742964"/>
                  <a:pt x="529841" y="742076"/>
                </a:cubicBezTo>
                <a:cubicBezTo>
                  <a:pt x="529193" y="741620"/>
                  <a:pt x="529241" y="740899"/>
                  <a:pt x="529241" y="740227"/>
                </a:cubicBezTo>
                <a:lnTo>
                  <a:pt x="529241" y="726690"/>
                </a:lnTo>
                <a:cubicBezTo>
                  <a:pt x="529337" y="725970"/>
                  <a:pt x="529289" y="725274"/>
                  <a:pt x="529937" y="724793"/>
                </a:cubicBezTo>
                <a:close/>
                <a:moveTo>
                  <a:pt x="575543" y="620717"/>
                </a:moveTo>
                <a:cubicBezTo>
                  <a:pt x="575543" y="622541"/>
                  <a:pt x="575543" y="622589"/>
                  <a:pt x="573647" y="622589"/>
                </a:cubicBezTo>
                <a:lnTo>
                  <a:pt x="531618" y="622589"/>
                </a:lnTo>
                <a:cubicBezTo>
                  <a:pt x="530249" y="622589"/>
                  <a:pt x="529817" y="622205"/>
                  <a:pt x="529841" y="620813"/>
                </a:cubicBezTo>
                <a:cubicBezTo>
                  <a:pt x="529841" y="606867"/>
                  <a:pt x="529841" y="592921"/>
                  <a:pt x="529841" y="578975"/>
                </a:cubicBezTo>
                <a:cubicBezTo>
                  <a:pt x="529841" y="576935"/>
                  <a:pt x="529841" y="576911"/>
                  <a:pt x="532122" y="576911"/>
                </a:cubicBezTo>
                <a:lnTo>
                  <a:pt x="564742" y="576911"/>
                </a:lnTo>
                <a:cubicBezTo>
                  <a:pt x="567718" y="576911"/>
                  <a:pt x="570718" y="576911"/>
                  <a:pt x="573695" y="576911"/>
                </a:cubicBezTo>
                <a:cubicBezTo>
                  <a:pt x="575543" y="576911"/>
                  <a:pt x="575591" y="576911"/>
                  <a:pt x="575591" y="578855"/>
                </a:cubicBezTo>
                <a:lnTo>
                  <a:pt x="575591" y="620693"/>
                </a:lnTo>
                <a:close/>
                <a:moveTo>
                  <a:pt x="764278" y="599978"/>
                </a:moveTo>
                <a:cubicBezTo>
                  <a:pt x="764278" y="606843"/>
                  <a:pt x="764278" y="613691"/>
                  <a:pt x="764278" y="620525"/>
                </a:cubicBezTo>
                <a:cubicBezTo>
                  <a:pt x="764278" y="622565"/>
                  <a:pt x="764278" y="622589"/>
                  <a:pt x="762334" y="622589"/>
                </a:cubicBezTo>
                <a:lnTo>
                  <a:pt x="720761" y="622589"/>
                </a:lnTo>
                <a:cubicBezTo>
                  <a:pt x="718817" y="622589"/>
                  <a:pt x="718769" y="622589"/>
                  <a:pt x="718769" y="620549"/>
                </a:cubicBezTo>
                <a:lnTo>
                  <a:pt x="718769" y="579191"/>
                </a:lnTo>
                <a:cubicBezTo>
                  <a:pt x="718769" y="576959"/>
                  <a:pt x="718769" y="576935"/>
                  <a:pt x="721169" y="576935"/>
                </a:cubicBezTo>
                <a:lnTo>
                  <a:pt x="761974" y="576935"/>
                </a:lnTo>
                <a:cubicBezTo>
                  <a:pt x="764686" y="576935"/>
                  <a:pt x="764374" y="576935"/>
                  <a:pt x="764374" y="579336"/>
                </a:cubicBezTo>
                <a:close/>
                <a:moveTo>
                  <a:pt x="725058" y="624173"/>
                </a:moveTo>
                <a:cubicBezTo>
                  <a:pt x="737395" y="624173"/>
                  <a:pt x="749756" y="624173"/>
                  <a:pt x="762094" y="624173"/>
                </a:cubicBezTo>
                <a:cubicBezTo>
                  <a:pt x="764967" y="624295"/>
                  <a:pt x="767747" y="625227"/>
                  <a:pt x="770111" y="626861"/>
                </a:cubicBezTo>
                <a:lnTo>
                  <a:pt x="767351" y="626861"/>
                </a:lnTo>
                <a:cubicBezTo>
                  <a:pt x="754821" y="626861"/>
                  <a:pt x="742292" y="626861"/>
                  <a:pt x="729786" y="626861"/>
                </a:cubicBezTo>
                <a:cubicBezTo>
                  <a:pt x="727122" y="626950"/>
                  <a:pt x="724529" y="625973"/>
                  <a:pt x="722585" y="624149"/>
                </a:cubicBezTo>
                <a:close/>
                <a:moveTo>
                  <a:pt x="811468" y="620669"/>
                </a:moveTo>
                <a:cubicBezTo>
                  <a:pt x="811468" y="622541"/>
                  <a:pt x="811468" y="622589"/>
                  <a:pt x="809644" y="622589"/>
                </a:cubicBezTo>
                <a:lnTo>
                  <a:pt x="767783" y="622589"/>
                </a:lnTo>
                <a:cubicBezTo>
                  <a:pt x="765958" y="622589"/>
                  <a:pt x="765935" y="622589"/>
                  <a:pt x="765935" y="620669"/>
                </a:cubicBezTo>
                <a:cubicBezTo>
                  <a:pt x="765935" y="606795"/>
                  <a:pt x="765935" y="592921"/>
                  <a:pt x="765935" y="579047"/>
                </a:cubicBezTo>
                <a:cubicBezTo>
                  <a:pt x="765935" y="576983"/>
                  <a:pt x="765935" y="576935"/>
                  <a:pt x="767879" y="576935"/>
                </a:cubicBezTo>
                <a:lnTo>
                  <a:pt x="809500" y="576935"/>
                </a:lnTo>
                <a:cubicBezTo>
                  <a:pt x="811444" y="576935"/>
                  <a:pt x="811492" y="576935"/>
                  <a:pt x="811492" y="579047"/>
                </a:cubicBezTo>
                <a:cubicBezTo>
                  <a:pt x="811492" y="586056"/>
                  <a:pt x="811492" y="593089"/>
                  <a:pt x="811492" y="600122"/>
                </a:cubicBezTo>
                <a:cubicBezTo>
                  <a:pt x="811492" y="607155"/>
                  <a:pt x="811516" y="613876"/>
                  <a:pt x="811492" y="620669"/>
                </a:cubicBezTo>
                <a:close/>
                <a:moveTo>
                  <a:pt x="811468" y="572663"/>
                </a:moveTo>
                <a:cubicBezTo>
                  <a:pt x="811468" y="573095"/>
                  <a:pt x="811468" y="573551"/>
                  <a:pt x="811468" y="573983"/>
                </a:cubicBezTo>
                <a:cubicBezTo>
                  <a:pt x="811468" y="574991"/>
                  <a:pt x="811084" y="575447"/>
                  <a:pt x="810076" y="575375"/>
                </a:cubicBezTo>
                <a:lnTo>
                  <a:pt x="768239" y="575375"/>
                </a:lnTo>
                <a:cubicBezTo>
                  <a:pt x="767430" y="575493"/>
                  <a:pt x="766604" y="575401"/>
                  <a:pt x="765839" y="575111"/>
                </a:cubicBezTo>
                <a:cubicBezTo>
                  <a:pt x="765118" y="574391"/>
                  <a:pt x="765334" y="573479"/>
                  <a:pt x="765310" y="572711"/>
                </a:cubicBezTo>
                <a:cubicBezTo>
                  <a:pt x="765310" y="559238"/>
                  <a:pt x="765310" y="545779"/>
                  <a:pt x="765310" y="532338"/>
                </a:cubicBezTo>
                <a:cubicBezTo>
                  <a:pt x="765310" y="531498"/>
                  <a:pt x="765070" y="530561"/>
                  <a:pt x="765886" y="529937"/>
                </a:cubicBezTo>
                <a:cubicBezTo>
                  <a:pt x="766703" y="529313"/>
                  <a:pt x="767447" y="529337"/>
                  <a:pt x="768287" y="529337"/>
                </a:cubicBezTo>
                <a:lnTo>
                  <a:pt x="808660" y="529337"/>
                </a:lnTo>
                <a:cubicBezTo>
                  <a:pt x="809524" y="529337"/>
                  <a:pt x="810436" y="529145"/>
                  <a:pt x="811060" y="529865"/>
                </a:cubicBezTo>
                <a:cubicBezTo>
                  <a:pt x="811351" y="530696"/>
                  <a:pt x="811442" y="531584"/>
                  <a:pt x="811324" y="532458"/>
                </a:cubicBezTo>
                <a:close/>
                <a:moveTo>
                  <a:pt x="982873" y="630486"/>
                </a:moveTo>
                <a:cubicBezTo>
                  <a:pt x="983483" y="630320"/>
                  <a:pt x="984133" y="630493"/>
                  <a:pt x="984578" y="630942"/>
                </a:cubicBezTo>
                <a:cubicBezTo>
                  <a:pt x="984666" y="631040"/>
                  <a:pt x="984818" y="631050"/>
                  <a:pt x="984916" y="630963"/>
                </a:cubicBezTo>
                <a:cubicBezTo>
                  <a:pt x="984923" y="630956"/>
                  <a:pt x="984930" y="630949"/>
                  <a:pt x="984938" y="630942"/>
                </a:cubicBezTo>
                <a:cubicBezTo>
                  <a:pt x="985192" y="630971"/>
                  <a:pt x="985437" y="631052"/>
                  <a:pt x="985658" y="631182"/>
                </a:cubicBezTo>
                <a:cubicBezTo>
                  <a:pt x="985794" y="631309"/>
                  <a:pt x="985802" y="631520"/>
                  <a:pt x="985674" y="631657"/>
                </a:cubicBezTo>
                <a:cubicBezTo>
                  <a:pt x="985624" y="631710"/>
                  <a:pt x="985559" y="631746"/>
                  <a:pt x="985490" y="631758"/>
                </a:cubicBezTo>
                <a:cubicBezTo>
                  <a:pt x="984988" y="631892"/>
                  <a:pt x="984472" y="631957"/>
                  <a:pt x="983953" y="631950"/>
                </a:cubicBezTo>
                <a:lnTo>
                  <a:pt x="943869" y="631950"/>
                </a:lnTo>
                <a:cubicBezTo>
                  <a:pt x="943175" y="632063"/>
                  <a:pt x="942464" y="631890"/>
                  <a:pt x="941900" y="631470"/>
                </a:cubicBezTo>
                <a:lnTo>
                  <a:pt x="941684" y="631350"/>
                </a:lnTo>
                <a:lnTo>
                  <a:pt x="941444" y="631350"/>
                </a:lnTo>
                <a:cubicBezTo>
                  <a:pt x="940854" y="631518"/>
                  <a:pt x="940220" y="631352"/>
                  <a:pt x="939788" y="630918"/>
                </a:cubicBezTo>
                <a:lnTo>
                  <a:pt x="939572" y="630798"/>
                </a:lnTo>
                <a:lnTo>
                  <a:pt x="939332" y="630798"/>
                </a:lnTo>
                <a:cubicBezTo>
                  <a:pt x="938741" y="630961"/>
                  <a:pt x="938110" y="630795"/>
                  <a:pt x="937676" y="630366"/>
                </a:cubicBezTo>
                <a:lnTo>
                  <a:pt x="931915" y="628926"/>
                </a:lnTo>
                <a:cubicBezTo>
                  <a:pt x="931915" y="628062"/>
                  <a:pt x="932539" y="628302"/>
                  <a:pt x="932875" y="628302"/>
                </a:cubicBezTo>
                <a:cubicBezTo>
                  <a:pt x="945837" y="628302"/>
                  <a:pt x="958822" y="628302"/>
                  <a:pt x="971784" y="628302"/>
                </a:cubicBezTo>
                <a:cubicBezTo>
                  <a:pt x="974748" y="628599"/>
                  <a:pt x="977681" y="629161"/>
                  <a:pt x="980545" y="629982"/>
                </a:cubicBezTo>
                <a:cubicBezTo>
                  <a:pt x="981325" y="630205"/>
                  <a:pt x="982134" y="630325"/>
                  <a:pt x="982945" y="630342"/>
                </a:cubicBezTo>
                <a:close/>
                <a:moveTo>
                  <a:pt x="828342" y="829902"/>
                </a:moveTo>
                <a:cubicBezTo>
                  <a:pt x="827584" y="830219"/>
                  <a:pt x="826751" y="830310"/>
                  <a:pt x="825942" y="830166"/>
                </a:cubicBezTo>
                <a:cubicBezTo>
                  <a:pt x="778207" y="830166"/>
                  <a:pt x="730451" y="830166"/>
                  <a:pt x="682668" y="830166"/>
                </a:cubicBezTo>
                <a:cubicBezTo>
                  <a:pt x="681108" y="830308"/>
                  <a:pt x="679651" y="829367"/>
                  <a:pt x="679140" y="827886"/>
                </a:cubicBezTo>
                <a:cubicBezTo>
                  <a:pt x="674123" y="817661"/>
                  <a:pt x="669011" y="807460"/>
                  <a:pt x="663946" y="797258"/>
                </a:cubicBezTo>
                <a:cubicBezTo>
                  <a:pt x="663634" y="796634"/>
                  <a:pt x="663418" y="795962"/>
                  <a:pt x="663154" y="795338"/>
                </a:cubicBezTo>
                <a:cubicBezTo>
                  <a:pt x="664066" y="794306"/>
                  <a:pt x="665290" y="794738"/>
                  <a:pt x="666370" y="794738"/>
                </a:cubicBezTo>
                <a:lnTo>
                  <a:pt x="790514" y="794738"/>
                </a:lnTo>
                <a:cubicBezTo>
                  <a:pt x="791618" y="794738"/>
                  <a:pt x="792794" y="794402"/>
                  <a:pt x="793802" y="795242"/>
                </a:cubicBezTo>
                <a:lnTo>
                  <a:pt x="793802" y="795242"/>
                </a:lnTo>
                <a:close/>
                <a:moveTo>
                  <a:pt x="529769" y="798267"/>
                </a:moveTo>
                <a:cubicBezTo>
                  <a:pt x="529769" y="797306"/>
                  <a:pt x="529769" y="796346"/>
                  <a:pt x="529769" y="795386"/>
                </a:cubicBezTo>
                <a:cubicBezTo>
                  <a:pt x="530730" y="794426"/>
                  <a:pt x="531930" y="794834"/>
                  <a:pt x="533034" y="794834"/>
                </a:cubicBezTo>
                <a:lnTo>
                  <a:pt x="657849" y="794834"/>
                </a:lnTo>
                <a:cubicBezTo>
                  <a:pt x="658857" y="794834"/>
                  <a:pt x="659961" y="794522"/>
                  <a:pt x="660850" y="795386"/>
                </a:cubicBezTo>
                <a:lnTo>
                  <a:pt x="677772" y="829230"/>
                </a:lnTo>
                <a:cubicBezTo>
                  <a:pt x="677848" y="829490"/>
                  <a:pt x="677906" y="829754"/>
                  <a:pt x="677940" y="830022"/>
                </a:cubicBezTo>
                <a:cubicBezTo>
                  <a:pt x="677011" y="830277"/>
                  <a:pt x="676039" y="830342"/>
                  <a:pt x="675083" y="830214"/>
                </a:cubicBezTo>
                <a:lnTo>
                  <a:pt x="532650" y="830214"/>
                </a:lnTo>
                <a:cubicBezTo>
                  <a:pt x="529337" y="830214"/>
                  <a:pt x="529793" y="830671"/>
                  <a:pt x="529769" y="827238"/>
                </a:cubicBezTo>
                <a:close/>
                <a:moveTo>
                  <a:pt x="791402" y="794186"/>
                </a:moveTo>
                <a:cubicBezTo>
                  <a:pt x="790602" y="794248"/>
                  <a:pt x="789801" y="794248"/>
                  <a:pt x="789001" y="794186"/>
                </a:cubicBezTo>
                <a:lnTo>
                  <a:pt x="665386" y="794186"/>
                </a:lnTo>
                <a:cubicBezTo>
                  <a:pt x="664282" y="794186"/>
                  <a:pt x="662986" y="794570"/>
                  <a:pt x="662146" y="793610"/>
                </a:cubicBezTo>
                <a:lnTo>
                  <a:pt x="648872" y="767015"/>
                </a:lnTo>
                <a:cubicBezTo>
                  <a:pt x="649753" y="766686"/>
                  <a:pt x="650701" y="766578"/>
                  <a:pt x="651632" y="766703"/>
                </a:cubicBezTo>
                <a:cubicBezTo>
                  <a:pt x="688772" y="766703"/>
                  <a:pt x="725914" y="766703"/>
                  <a:pt x="763054" y="766703"/>
                </a:cubicBezTo>
                <a:cubicBezTo>
                  <a:pt x="764701" y="766650"/>
                  <a:pt x="766287" y="767336"/>
                  <a:pt x="767375" y="768575"/>
                </a:cubicBezTo>
                <a:cubicBezTo>
                  <a:pt x="775488" y="776832"/>
                  <a:pt x="783697" y="784993"/>
                  <a:pt x="791906" y="793202"/>
                </a:cubicBezTo>
                <a:cubicBezTo>
                  <a:pt x="792194" y="793754"/>
                  <a:pt x="792026" y="794138"/>
                  <a:pt x="791570" y="794186"/>
                </a:cubicBezTo>
                <a:close/>
                <a:moveTo>
                  <a:pt x="763990" y="763582"/>
                </a:moveTo>
                <a:cubicBezTo>
                  <a:pt x="762699" y="762526"/>
                  <a:pt x="761523" y="761336"/>
                  <a:pt x="760486" y="760030"/>
                </a:cubicBezTo>
                <a:cubicBezTo>
                  <a:pt x="758004" y="756972"/>
                  <a:pt x="755299" y="754099"/>
                  <a:pt x="752397" y="751437"/>
                </a:cubicBezTo>
                <a:cubicBezTo>
                  <a:pt x="749997" y="749036"/>
                  <a:pt x="747596" y="746636"/>
                  <a:pt x="745196" y="744236"/>
                </a:cubicBezTo>
                <a:lnTo>
                  <a:pt x="745196" y="744236"/>
                </a:lnTo>
                <a:cubicBezTo>
                  <a:pt x="744884" y="743732"/>
                  <a:pt x="745052" y="743348"/>
                  <a:pt x="745580" y="743300"/>
                </a:cubicBezTo>
                <a:cubicBezTo>
                  <a:pt x="746379" y="743240"/>
                  <a:pt x="747181" y="743240"/>
                  <a:pt x="747980" y="743300"/>
                </a:cubicBezTo>
                <a:lnTo>
                  <a:pt x="846392" y="743300"/>
                </a:lnTo>
                <a:cubicBezTo>
                  <a:pt x="847497" y="743300"/>
                  <a:pt x="848793" y="742940"/>
                  <a:pt x="849681" y="743852"/>
                </a:cubicBezTo>
                <a:cubicBezTo>
                  <a:pt x="854745" y="747596"/>
                  <a:pt x="860098" y="750933"/>
                  <a:pt x="865331" y="754461"/>
                </a:cubicBezTo>
                <a:cubicBezTo>
                  <a:pt x="869771" y="757461"/>
                  <a:pt x="874236" y="760390"/>
                  <a:pt x="878676" y="763390"/>
                </a:cubicBezTo>
                <a:cubicBezTo>
                  <a:pt x="879526" y="763781"/>
                  <a:pt x="880268" y="764374"/>
                  <a:pt x="880837" y="765118"/>
                </a:cubicBezTo>
                <a:cubicBezTo>
                  <a:pt x="880105" y="765373"/>
                  <a:pt x="879322" y="765447"/>
                  <a:pt x="878556" y="765334"/>
                </a:cubicBezTo>
                <a:cubicBezTo>
                  <a:pt x="841880" y="765334"/>
                  <a:pt x="805196" y="765334"/>
                  <a:pt x="768503" y="765334"/>
                </a:cubicBezTo>
                <a:cubicBezTo>
                  <a:pt x="766854" y="765373"/>
                  <a:pt x="765260" y="764739"/>
                  <a:pt x="764086" y="763582"/>
                </a:cubicBezTo>
                <a:close/>
                <a:moveTo>
                  <a:pt x="846440" y="742460"/>
                </a:moveTo>
                <a:cubicBezTo>
                  <a:pt x="845668" y="742714"/>
                  <a:pt x="844844" y="742781"/>
                  <a:pt x="844040" y="742652"/>
                </a:cubicBezTo>
                <a:lnTo>
                  <a:pt x="745964" y="742652"/>
                </a:lnTo>
                <a:cubicBezTo>
                  <a:pt x="745028" y="742652"/>
                  <a:pt x="744020" y="742892"/>
                  <a:pt x="743204" y="742148"/>
                </a:cubicBezTo>
                <a:lnTo>
                  <a:pt x="726186" y="725346"/>
                </a:lnTo>
                <a:cubicBezTo>
                  <a:pt x="725874" y="724841"/>
                  <a:pt x="726042" y="724457"/>
                  <a:pt x="726570" y="724385"/>
                </a:cubicBezTo>
                <a:cubicBezTo>
                  <a:pt x="727369" y="724335"/>
                  <a:pt x="728171" y="724335"/>
                  <a:pt x="728970" y="724385"/>
                </a:cubicBezTo>
                <a:lnTo>
                  <a:pt x="817973" y="724385"/>
                </a:lnTo>
                <a:cubicBezTo>
                  <a:pt x="819077" y="724385"/>
                  <a:pt x="820373" y="724001"/>
                  <a:pt x="821237" y="724937"/>
                </a:cubicBezTo>
                <a:cubicBezTo>
                  <a:pt x="825870" y="728058"/>
                  <a:pt x="830455" y="731202"/>
                  <a:pt x="835087" y="734299"/>
                </a:cubicBezTo>
                <a:cubicBezTo>
                  <a:pt x="838856" y="736699"/>
                  <a:pt x="842672" y="739291"/>
                  <a:pt x="846440" y="741788"/>
                </a:cubicBezTo>
                <a:cubicBezTo>
                  <a:pt x="846776" y="741884"/>
                  <a:pt x="846896" y="742244"/>
                  <a:pt x="846536" y="742460"/>
                </a:cubicBezTo>
                <a:close/>
                <a:moveTo>
                  <a:pt x="529937" y="652425"/>
                </a:moveTo>
                <a:cubicBezTo>
                  <a:pt x="529937" y="651992"/>
                  <a:pt x="529937" y="651560"/>
                  <a:pt x="529937" y="651128"/>
                </a:cubicBezTo>
                <a:cubicBezTo>
                  <a:pt x="529937" y="650696"/>
                  <a:pt x="530249" y="649976"/>
                  <a:pt x="531018" y="650000"/>
                </a:cubicBezTo>
                <a:lnTo>
                  <a:pt x="532866" y="650000"/>
                </a:lnTo>
                <a:cubicBezTo>
                  <a:pt x="550580" y="650000"/>
                  <a:pt x="568294" y="650000"/>
                  <a:pt x="586008" y="650000"/>
                </a:cubicBezTo>
                <a:cubicBezTo>
                  <a:pt x="588073" y="650000"/>
                  <a:pt x="589321" y="650504"/>
                  <a:pt x="589969" y="652400"/>
                </a:cubicBezTo>
                <a:cubicBezTo>
                  <a:pt x="590329" y="653337"/>
                  <a:pt x="590744" y="654251"/>
                  <a:pt x="591217" y="655137"/>
                </a:cubicBezTo>
                <a:cubicBezTo>
                  <a:pt x="590391" y="655480"/>
                  <a:pt x="589486" y="655595"/>
                  <a:pt x="588601" y="655473"/>
                </a:cubicBezTo>
                <a:lnTo>
                  <a:pt x="532746" y="655473"/>
                </a:lnTo>
                <a:cubicBezTo>
                  <a:pt x="529385" y="655449"/>
                  <a:pt x="529937" y="655641"/>
                  <a:pt x="529937" y="652425"/>
                </a:cubicBezTo>
                <a:close/>
                <a:moveTo>
                  <a:pt x="698966" y="695318"/>
                </a:moveTo>
                <a:lnTo>
                  <a:pt x="775032" y="695318"/>
                </a:lnTo>
                <a:cubicBezTo>
                  <a:pt x="776167" y="695224"/>
                  <a:pt x="777300" y="695493"/>
                  <a:pt x="778272" y="696086"/>
                </a:cubicBezTo>
                <a:cubicBezTo>
                  <a:pt x="783337" y="699566"/>
                  <a:pt x="788449" y="702927"/>
                  <a:pt x="793538" y="706359"/>
                </a:cubicBezTo>
                <a:cubicBezTo>
                  <a:pt x="793821" y="706630"/>
                  <a:pt x="794078" y="706928"/>
                  <a:pt x="794306" y="707247"/>
                </a:cubicBezTo>
                <a:lnTo>
                  <a:pt x="789673" y="707247"/>
                </a:lnTo>
                <a:cubicBezTo>
                  <a:pt x="763431" y="707247"/>
                  <a:pt x="737196" y="707247"/>
                  <a:pt x="710968" y="707247"/>
                </a:cubicBezTo>
                <a:cubicBezTo>
                  <a:pt x="709316" y="707362"/>
                  <a:pt x="707701" y="706707"/>
                  <a:pt x="706599" y="705471"/>
                </a:cubicBezTo>
                <a:cubicBezTo>
                  <a:pt x="703815" y="702447"/>
                  <a:pt x="700839" y="699566"/>
                  <a:pt x="697958" y="696614"/>
                </a:cubicBezTo>
                <a:cubicBezTo>
                  <a:pt x="697670" y="696326"/>
                  <a:pt x="697262" y="696086"/>
                  <a:pt x="697262" y="695534"/>
                </a:cubicBezTo>
                <a:cubicBezTo>
                  <a:pt x="697670" y="695054"/>
                  <a:pt x="698318" y="695318"/>
                  <a:pt x="698894" y="695318"/>
                </a:cubicBezTo>
                <a:close/>
                <a:moveTo>
                  <a:pt x="693158" y="692053"/>
                </a:moveTo>
                <a:cubicBezTo>
                  <a:pt x="690757" y="689389"/>
                  <a:pt x="687949" y="686845"/>
                  <a:pt x="685309" y="684228"/>
                </a:cubicBezTo>
                <a:cubicBezTo>
                  <a:pt x="686101" y="683412"/>
                  <a:pt x="686917" y="683748"/>
                  <a:pt x="687709" y="683748"/>
                </a:cubicBezTo>
                <a:lnTo>
                  <a:pt x="757462" y="683748"/>
                </a:lnTo>
                <a:cubicBezTo>
                  <a:pt x="758858" y="683712"/>
                  <a:pt x="760229" y="684123"/>
                  <a:pt x="761374" y="684925"/>
                </a:cubicBezTo>
                <a:cubicBezTo>
                  <a:pt x="765478" y="687733"/>
                  <a:pt x="769631" y="690469"/>
                  <a:pt x="774072" y="693422"/>
                </a:cubicBezTo>
                <a:cubicBezTo>
                  <a:pt x="773186" y="693762"/>
                  <a:pt x="772230" y="693887"/>
                  <a:pt x="771287" y="693782"/>
                </a:cubicBezTo>
                <a:cubicBezTo>
                  <a:pt x="746629" y="693782"/>
                  <a:pt x="721978" y="693782"/>
                  <a:pt x="697334" y="693782"/>
                </a:cubicBezTo>
                <a:cubicBezTo>
                  <a:pt x="695747" y="693897"/>
                  <a:pt x="694199" y="693256"/>
                  <a:pt x="693158" y="692053"/>
                </a:cubicBezTo>
                <a:close/>
                <a:moveTo>
                  <a:pt x="775680" y="692581"/>
                </a:moveTo>
                <a:cubicBezTo>
                  <a:pt x="772007" y="690037"/>
                  <a:pt x="768263" y="687589"/>
                  <a:pt x="764566" y="685093"/>
                </a:cubicBezTo>
                <a:cubicBezTo>
                  <a:pt x="764158" y="684804"/>
                  <a:pt x="763582" y="684660"/>
                  <a:pt x="763414" y="683724"/>
                </a:cubicBezTo>
                <a:lnTo>
                  <a:pt x="834103" y="683724"/>
                </a:lnTo>
                <a:cubicBezTo>
                  <a:pt x="835670" y="683703"/>
                  <a:pt x="837221" y="684065"/>
                  <a:pt x="838616" y="684781"/>
                </a:cubicBezTo>
                <a:cubicBezTo>
                  <a:pt x="844208" y="687637"/>
                  <a:pt x="849849" y="690421"/>
                  <a:pt x="855418" y="693614"/>
                </a:cubicBezTo>
                <a:cubicBezTo>
                  <a:pt x="854697" y="693614"/>
                  <a:pt x="853977" y="693758"/>
                  <a:pt x="853257" y="693758"/>
                </a:cubicBezTo>
                <a:lnTo>
                  <a:pt x="779568" y="693758"/>
                </a:lnTo>
                <a:cubicBezTo>
                  <a:pt x="778205" y="693774"/>
                  <a:pt x="776870" y="693362"/>
                  <a:pt x="775752" y="692581"/>
                </a:cubicBezTo>
                <a:close/>
                <a:moveTo>
                  <a:pt x="829758" y="682140"/>
                </a:moveTo>
                <a:cubicBezTo>
                  <a:pt x="807356" y="682140"/>
                  <a:pt x="784952" y="682140"/>
                  <a:pt x="762550" y="682140"/>
                </a:cubicBezTo>
                <a:cubicBezTo>
                  <a:pt x="760896" y="682193"/>
                  <a:pt x="759269" y="681706"/>
                  <a:pt x="757918" y="680748"/>
                </a:cubicBezTo>
                <a:cubicBezTo>
                  <a:pt x="754701" y="678468"/>
                  <a:pt x="751389" y="676331"/>
                  <a:pt x="748124" y="674147"/>
                </a:cubicBezTo>
                <a:cubicBezTo>
                  <a:pt x="748508" y="673235"/>
                  <a:pt x="749228" y="673619"/>
                  <a:pt x="749756" y="673619"/>
                </a:cubicBezTo>
                <a:lnTo>
                  <a:pt x="814564" y="673619"/>
                </a:lnTo>
                <a:cubicBezTo>
                  <a:pt x="815522" y="673557"/>
                  <a:pt x="816480" y="673739"/>
                  <a:pt x="817349" y="674147"/>
                </a:cubicBezTo>
                <a:cubicBezTo>
                  <a:pt x="822149" y="676547"/>
                  <a:pt x="826950" y="678948"/>
                  <a:pt x="831751" y="681348"/>
                </a:cubicBezTo>
                <a:cubicBezTo>
                  <a:pt x="831943" y="681348"/>
                  <a:pt x="832255" y="681492"/>
                  <a:pt x="832231" y="682020"/>
                </a:cubicBezTo>
                <a:cubicBezTo>
                  <a:pt x="831487" y="682068"/>
                  <a:pt x="830647" y="682140"/>
                  <a:pt x="829830" y="682140"/>
                </a:cubicBezTo>
                <a:close/>
                <a:moveTo>
                  <a:pt x="822437" y="648416"/>
                </a:moveTo>
                <a:lnTo>
                  <a:pt x="771479" y="648416"/>
                </a:lnTo>
                <a:cubicBezTo>
                  <a:pt x="770341" y="648433"/>
                  <a:pt x="769218" y="648162"/>
                  <a:pt x="768215" y="647624"/>
                </a:cubicBezTo>
                <a:cubicBezTo>
                  <a:pt x="765983" y="646472"/>
                  <a:pt x="763702" y="645344"/>
                  <a:pt x="761446" y="644216"/>
                </a:cubicBezTo>
                <a:lnTo>
                  <a:pt x="761614" y="643639"/>
                </a:lnTo>
                <a:lnTo>
                  <a:pt x="811252" y="643639"/>
                </a:lnTo>
                <a:cubicBezTo>
                  <a:pt x="812827" y="643608"/>
                  <a:pt x="814389" y="643911"/>
                  <a:pt x="815837" y="644528"/>
                </a:cubicBezTo>
                <a:cubicBezTo>
                  <a:pt x="818549" y="645704"/>
                  <a:pt x="821333" y="646736"/>
                  <a:pt x="824310" y="647936"/>
                </a:cubicBezTo>
                <a:cubicBezTo>
                  <a:pt x="823818" y="648370"/>
                  <a:pt x="823153" y="648548"/>
                  <a:pt x="822510" y="648416"/>
                </a:cubicBezTo>
                <a:close/>
                <a:moveTo>
                  <a:pt x="827046" y="649976"/>
                </a:moveTo>
                <a:cubicBezTo>
                  <a:pt x="828527" y="649962"/>
                  <a:pt x="829998" y="650247"/>
                  <a:pt x="831367" y="650816"/>
                </a:cubicBezTo>
                <a:cubicBezTo>
                  <a:pt x="834679" y="652208"/>
                  <a:pt x="838015" y="653481"/>
                  <a:pt x="841520" y="654897"/>
                </a:cubicBezTo>
                <a:cubicBezTo>
                  <a:pt x="841112" y="655372"/>
                  <a:pt x="840476" y="655583"/>
                  <a:pt x="839864" y="655449"/>
                </a:cubicBezTo>
                <a:lnTo>
                  <a:pt x="785137" y="655449"/>
                </a:lnTo>
                <a:cubicBezTo>
                  <a:pt x="784527" y="655502"/>
                  <a:pt x="783915" y="655427"/>
                  <a:pt x="783337" y="655233"/>
                </a:cubicBezTo>
                <a:cubicBezTo>
                  <a:pt x="780216" y="653697"/>
                  <a:pt x="777120" y="652112"/>
                  <a:pt x="774024" y="650432"/>
                </a:cubicBezTo>
                <a:lnTo>
                  <a:pt x="774216" y="649880"/>
                </a:lnTo>
                <a:lnTo>
                  <a:pt x="827022" y="649880"/>
                </a:lnTo>
                <a:close/>
                <a:moveTo>
                  <a:pt x="810772" y="640807"/>
                </a:moveTo>
                <a:cubicBezTo>
                  <a:pt x="809140" y="640039"/>
                  <a:pt x="807460" y="639415"/>
                  <a:pt x="805803" y="638719"/>
                </a:cubicBezTo>
                <a:lnTo>
                  <a:pt x="805803" y="638239"/>
                </a:lnTo>
                <a:lnTo>
                  <a:pt x="808540" y="638239"/>
                </a:lnTo>
                <a:cubicBezTo>
                  <a:pt x="822654" y="638239"/>
                  <a:pt x="836767" y="638239"/>
                  <a:pt x="850881" y="638239"/>
                </a:cubicBezTo>
                <a:cubicBezTo>
                  <a:pt x="853154" y="638186"/>
                  <a:pt x="855418" y="638560"/>
                  <a:pt x="857554" y="639343"/>
                </a:cubicBezTo>
                <a:cubicBezTo>
                  <a:pt x="859786" y="640183"/>
                  <a:pt x="862090" y="640903"/>
                  <a:pt x="864755" y="641743"/>
                </a:cubicBezTo>
                <a:cubicBezTo>
                  <a:pt x="863730" y="642094"/>
                  <a:pt x="862638" y="642209"/>
                  <a:pt x="861562" y="642079"/>
                </a:cubicBezTo>
                <a:cubicBezTo>
                  <a:pt x="846945" y="642079"/>
                  <a:pt x="832303" y="642079"/>
                  <a:pt x="817661" y="642079"/>
                </a:cubicBezTo>
                <a:cubicBezTo>
                  <a:pt x="815299" y="642170"/>
                  <a:pt x="812947" y="641736"/>
                  <a:pt x="810772" y="640807"/>
                </a:cubicBezTo>
                <a:close/>
                <a:moveTo>
                  <a:pt x="808372" y="641551"/>
                </a:moveTo>
                <a:lnTo>
                  <a:pt x="808372" y="642103"/>
                </a:lnTo>
                <a:lnTo>
                  <a:pt x="805539" y="642103"/>
                </a:lnTo>
                <a:cubicBezTo>
                  <a:pt x="790634" y="642103"/>
                  <a:pt x="775728" y="642103"/>
                  <a:pt x="760822" y="642103"/>
                </a:cubicBezTo>
                <a:cubicBezTo>
                  <a:pt x="758462" y="642235"/>
                  <a:pt x="756115" y="641666"/>
                  <a:pt x="754077" y="640471"/>
                </a:cubicBezTo>
                <a:cubicBezTo>
                  <a:pt x="752997" y="639799"/>
                  <a:pt x="751797" y="639295"/>
                  <a:pt x="750453" y="638599"/>
                </a:cubicBezTo>
                <a:cubicBezTo>
                  <a:pt x="751005" y="638236"/>
                  <a:pt x="751674" y="638100"/>
                  <a:pt x="752325" y="638215"/>
                </a:cubicBezTo>
                <a:lnTo>
                  <a:pt x="798362" y="638215"/>
                </a:lnTo>
                <a:cubicBezTo>
                  <a:pt x="799582" y="638205"/>
                  <a:pt x="800789" y="638440"/>
                  <a:pt x="801915" y="638911"/>
                </a:cubicBezTo>
                <a:cubicBezTo>
                  <a:pt x="803907" y="639823"/>
                  <a:pt x="806091" y="640687"/>
                  <a:pt x="808372" y="641551"/>
                </a:cubicBezTo>
                <a:close/>
                <a:moveTo>
                  <a:pt x="752493" y="641551"/>
                </a:moveTo>
                <a:lnTo>
                  <a:pt x="752493" y="642055"/>
                </a:lnTo>
                <a:lnTo>
                  <a:pt x="749612" y="642055"/>
                </a:lnTo>
                <a:cubicBezTo>
                  <a:pt x="734419" y="642055"/>
                  <a:pt x="719249" y="642055"/>
                  <a:pt x="704007" y="642055"/>
                </a:cubicBezTo>
                <a:cubicBezTo>
                  <a:pt x="701568" y="642228"/>
                  <a:pt x="699156" y="641465"/>
                  <a:pt x="697262" y="639919"/>
                </a:cubicBezTo>
                <a:cubicBezTo>
                  <a:pt x="696554" y="639432"/>
                  <a:pt x="695930" y="638832"/>
                  <a:pt x="695414" y="638143"/>
                </a:cubicBezTo>
                <a:lnTo>
                  <a:pt x="697958" y="638143"/>
                </a:lnTo>
                <a:cubicBezTo>
                  <a:pt x="712864" y="638143"/>
                  <a:pt x="727770" y="638143"/>
                  <a:pt x="742676" y="638143"/>
                </a:cubicBezTo>
                <a:cubicBezTo>
                  <a:pt x="744685" y="638090"/>
                  <a:pt x="746672" y="638570"/>
                  <a:pt x="748436" y="639535"/>
                </a:cubicBezTo>
                <a:cubicBezTo>
                  <a:pt x="749733" y="640279"/>
                  <a:pt x="751077" y="640927"/>
                  <a:pt x="752373" y="641599"/>
                </a:cubicBezTo>
                <a:close/>
                <a:moveTo>
                  <a:pt x="696878" y="641695"/>
                </a:moveTo>
                <a:cubicBezTo>
                  <a:pt x="695961" y="642048"/>
                  <a:pt x="694970" y="642163"/>
                  <a:pt x="693998" y="642031"/>
                </a:cubicBezTo>
                <a:cubicBezTo>
                  <a:pt x="678468" y="642031"/>
                  <a:pt x="662938" y="642031"/>
                  <a:pt x="647432" y="642031"/>
                </a:cubicBezTo>
                <a:cubicBezTo>
                  <a:pt x="644542" y="642338"/>
                  <a:pt x="641734" y="640944"/>
                  <a:pt x="640231" y="638455"/>
                </a:cubicBezTo>
                <a:cubicBezTo>
                  <a:pt x="640567" y="637783"/>
                  <a:pt x="641263" y="638119"/>
                  <a:pt x="641815" y="638119"/>
                </a:cubicBezTo>
                <a:lnTo>
                  <a:pt x="689941" y="638119"/>
                </a:lnTo>
                <a:cubicBezTo>
                  <a:pt x="691079" y="638073"/>
                  <a:pt x="692197" y="638421"/>
                  <a:pt x="693110" y="639103"/>
                </a:cubicBezTo>
                <a:cubicBezTo>
                  <a:pt x="694094" y="640039"/>
                  <a:pt x="695294" y="640759"/>
                  <a:pt x="696758" y="641743"/>
                </a:cubicBezTo>
                <a:close/>
                <a:moveTo>
                  <a:pt x="646976" y="643639"/>
                </a:moveTo>
                <a:lnTo>
                  <a:pt x="697958" y="643639"/>
                </a:lnTo>
                <a:cubicBezTo>
                  <a:pt x="699089" y="643599"/>
                  <a:pt x="700200" y="643927"/>
                  <a:pt x="701127" y="644576"/>
                </a:cubicBezTo>
                <a:cubicBezTo>
                  <a:pt x="702735" y="645728"/>
                  <a:pt x="704415" y="646784"/>
                  <a:pt x="706047" y="647888"/>
                </a:cubicBezTo>
                <a:lnTo>
                  <a:pt x="705831" y="648392"/>
                </a:lnTo>
                <a:lnTo>
                  <a:pt x="703431" y="648392"/>
                </a:lnTo>
                <a:cubicBezTo>
                  <a:pt x="686413" y="648392"/>
                  <a:pt x="669395" y="648392"/>
                  <a:pt x="652400" y="648392"/>
                </a:cubicBezTo>
                <a:cubicBezTo>
                  <a:pt x="650567" y="648543"/>
                  <a:pt x="648776" y="647790"/>
                  <a:pt x="647600" y="646376"/>
                </a:cubicBezTo>
                <a:cubicBezTo>
                  <a:pt x="646913" y="645682"/>
                  <a:pt x="646148" y="645070"/>
                  <a:pt x="645320" y="644552"/>
                </a:cubicBezTo>
                <a:cubicBezTo>
                  <a:pt x="645776" y="643399"/>
                  <a:pt x="646400" y="643687"/>
                  <a:pt x="646856" y="643687"/>
                </a:cubicBezTo>
                <a:close/>
                <a:moveTo>
                  <a:pt x="703551" y="644192"/>
                </a:moveTo>
                <a:cubicBezTo>
                  <a:pt x="703959" y="643255"/>
                  <a:pt x="704679" y="643639"/>
                  <a:pt x="705183" y="643639"/>
                </a:cubicBezTo>
                <a:lnTo>
                  <a:pt x="754845" y="643639"/>
                </a:lnTo>
                <a:cubicBezTo>
                  <a:pt x="755985" y="643608"/>
                  <a:pt x="757118" y="643865"/>
                  <a:pt x="758134" y="644384"/>
                </a:cubicBezTo>
                <a:cubicBezTo>
                  <a:pt x="760414" y="645608"/>
                  <a:pt x="762742" y="646784"/>
                  <a:pt x="765046" y="647888"/>
                </a:cubicBezTo>
                <a:lnTo>
                  <a:pt x="765046" y="648392"/>
                </a:lnTo>
                <a:lnTo>
                  <a:pt x="762286" y="648392"/>
                </a:lnTo>
                <a:cubicBezTo>
                  <a:pt x="745700" y="648392"/>
                  <a:pt x="729090" y="648392"/>
                  <a:pt x="712504" y="648392"/>
                </a:cubicBezTo>
                <a:cubicBezTo>
                  <a:pt x="710668" y="648476"/>
                  <a:pt x="708860" y="647914"/>
                  <a:pt x="707391" y="646808"/>
                </a:cubicBezTo>
                <a:cubicBezTo>
                  <a:pt x="706095" y="645920"/>
                  <a:pt x="704727" y="645080"/>
                  <a:pt x="703431" y="644239"/>
                </a:cubicBezTo>
                <a:close/>
                <a:moveTo>
                  <a:pt x="714688" y="649976"/>
                </a:moveTo>
                <a:lnTo>
                  <a:pt x="767567" y="649880"/>
                </a:lnTo>
                <a:cubicBezTo>
                  <a:pt x="768702" y="649854"/>
                  <a:pt x="769825" y="650118"/>
                  <a:pt x="770831" y="650648"/>
                </a:cubicBezTo>
                <a:cubicBezTo>
                  <a:pt x="773543" y="652064"/>
                  <a:pt x="776280" y="653385"/>
                  <a:pt x="779400" y="654945"/>
                </a:cubicBezTo>
                <a:cubicBezTo>
                  <a:pt x="778406" y="655322"/>
                  <a:pt x="777338" y="655461"/>
                  <a:pt x="776280" y="655353"/>
                </a:cubicBezTo>
                <a:cubicBezTo>
                  <a:pt x="758446" y="655353"/>
                  <a:pt x="740635" y="655353"/>
                  <a:pt x="722801" y="655353"/>
                </a:cubicBezTo>
                <a:cubicBezTo>
                  <a:pt x="721145" y="655418"/>
                  <a:pt x="719515" y="654928"/>
                  <a:pt x="718169" y="653961"/>
                </a:cubicBezTo>
                <a:cubicBezTo>
                  <a:pt x="716488" y="652713"/>
                  <a:pt x="714712" y="651560"/>
                  <a:pt x="712960" y="650432"/>
                </a:cubicBezTo>
                <a:cubicBezTo>
                  <a:pt x="713344" y="649640"/>
                  <a:pt x="714040" y="650024"/>
                  <a:pt x="714568" y="650024"/>
                </a:cubicBezTo>
                <a:close/>
                <a:moveTo>
                  <a:pt x="726690" y="656985"/>
                </a:moveTo>
                <a:cubicBezTo>
                  <a:pt x="744164" y="656985"/>
                  <a:pt x="761614" y="656985"/>
                  <a:pt x="779088" y="656985"/>
                </a:cubicBezTo>
                <a:cubicBezTo>
                  <a:pt x="782055" y="656884"/>
                  <a:pt x="784995" y="657600"/>
                  <a:pt x="787585" y="659049"/>
                </a:cubicBezTo>
                <a:cubicBezTo>
                  <a:pt x="789985" y="660369"/>
                  <a:pt x="792386" y="661450"/>
                  <a:pt x="794666" y="663106"/>
                </a:cubicBezTo>
                <a:cubicBezTo>
                  <a:pt x="794018" y="663106"/>
                  <a:pt x="793370" y="663106"/>
                  <a:pt x="792722" y="663106"/>
                </a:cubicBezTo>
                <a:cubicBezTo>
                  <a:pt x="773135" y="663106"/>
                  <a:pt x="753566" y="663106"/>
                  <a:pt x="734011" y="663106"/>
                </a:cubicBezTo>
                <a:cubicBezTo>
                  <a:pt x="732698" y="663154"/>
                  <a:pt x="731406" y="662767"/>
                  <a:pt x="730338" y="662002"/>
                </a:cubicBezTo>
                <a:cubicBezTo>
                  <a:pt x="728130" y="660418"/>
                  <a:pt x="725850" y="658977"/>
                  <a:pt x="723305" y="657201"/>
                </a:cubicBezTo>
                <a:cubicBezTo>
                  <a:pt x="724352" y="656961"/>
                  <a:pt x="725434" y="656920"/>
                  <a:pt x="726498" y="657081"/>
                </a:cubicBezTo>
                <a:close/>
                <a:moveTo>
                  <a:pt x="737587" y="664714"/>
                </a:moveTo>
                <a:lnTo>
                  <a:pt x="796778" y="664714"/>
                </a:lnTo>
                <a:cubicBezTo>
                  <a:pt x="798178" y="664678"/>
                  <a:pt x="799563" y="664992"/>
                  <a:pt x="800811" y="665626"/>
                </a:cubicBezTo>
                <a:cubicBezTo>
                  <a:pt x="804603" y="667618"/>
                  <a:pt x="808444" y="669491"/>
                  <a:pt x="812284" y="671411"/>
                </a:cubicBezTo>
                <a:cubicBezTo>
                  <a:pt x="811852" y="672371"/>
                  <a:pt x="811132" y="672011"/>
                  <a:pt x="810628" y="672011"/>
                </a:cubicBezTo>
                <a:lnTo>
                  <a:pt x="746996" y="672011"/>
                </a:lnTo>
                <a:cubicBezTo>
                  <a:pt x="745693" y="672037"/>
                  <a:pt x="744416" y="671651"/>
                  <a:pt x="743348" y="670907"/>
                </a:cubicBezTo>
                <a:cubicBezTo>
                  <a:pt x="741139" y="669323"/>
                  <a:pt x="738835" y="667858"/>
                  <a:pt x="736603" y="666346"/>
                </a:cubicBezTo>
                <a:cubicBezTo>
                  <a:pt x="736051" y="665962"/>
                  <a:pt x="735355" y="665746"/>
                  <a:pt x="735043" y="664714"/>
                </a:cubicBezTo>
                <a:close/>
                <a:moveTo>
                  <a:pt x="817229" y="672059"/>
                </a:moveTo>
                <a:lnTo>
                  <a:pt x="803499" y="665170"/>
                </a:lnTo>
                <a:cubicBezTo>
                  <a:pt x="804051" y="664474"/>
                  <a:pt x="804675" y="664714"/>
                  <a:pt x="805203" y="664714"/>
                </a:cubicBezTo>
                <a:lnTo>
                  <a:pt x="864371" y="664714"/>
                </a:lnTo>
                <a:cubicBezTo>
                  <a:pt x="865679" y="664697"/>
                  <a:pt x="866975" y="664942"/>
                  <a:pt x="868187" y="665434"/>
                </a:cubicBezTo>
                <a:cubicBezTo>
                  <a:pt x="873300" y="667498"/>
                  <a:pt x="878412" y="669515"/>
                  <a:pt x="883525" y="671531"/>
                </a:cubicBezTo>
                <a:cubicBezTo>
                  <a:pt x="883741" y="671531"/>
                  <a:pt x="884053" y="671651"/>
                  <a:pt x="884197" y="671819"/>
                </a:cubicBezTo>
                <a:cubicBezTo>
                  <a:pt x="884341" y="671987"/>
                  <a:pt x="884197" y="672347"/>
                  <a:pt x="883957" y="672395"/>
                </a:cubicBezTo>
                <a:cubicBezTo>
                  <a:pt x="883355" y="672491"/>
                  <a:pt x="882745" y="672539"/>
                  <a:pt x="882133" y="672539"/>
                </a:cubicBezTo>
                <a:lnTo>
                  <a:pt x="819725" y="672539"/>
                </a:lnTo>
                <a:cubicBezTo>
                  <a:pt x="818693" y="672563"/>
                  <a:pt x="817781" y="672755"/>
                  <a:pt x="817037" y="672107"/>
                </a:cubicBezTo>
                <a:close/>
                <a:moveTo>
                  <a:pt x="858586" y="663130"/>
                </a:moveTo>
                <a:cubicBezTo>
                  <a:pt x="839624" y="663130"/>
                  <a:pt x="820661" y="663130"/>
                  <a:pt x="801699" y="663130"/>
                </a:cubicBezTo>
                <a:cubicBezTo>
                  <a:pt x="800124" y="663151"/>
                  <a:pt x="798571" y="662772"/>
                  <a:pt x="797186" y="662026"/>
                </a:cubicBezTo>
                <a:cubicBezTo>
                  <a:pt x="794258" y="660490"/>
                  <a:pt x="791282" y="659049"/>
                  <a:pt x="787993" y="657417"/>
                </a:cubicBezTo>
                <a:cubicBezTo>
                  <a:pt x="788855" y="656990"/>
                  <a:pt x="789825" y="656831"/>
                  <a:pt x="790778" y="656961"/>
                </a:cubicBezTo>
                <a:lnTo>
                  <a:pt x="844760" y="656961"/>
                </a:lnTo>
                <a:cubicBezTo>
                  <a:pt x="846342" y="656940"/>
                  <a:pt x="847909" y="657242"/>
                  <a:pt x="849369" y="657849"/>
                </a:cubicBezTo>
                <a:lnTo>
                  <a:pt x="859618" y="661978"/>
                </a:lnTo>
                <a:cubicBezTo>
                  <a:pt x="860319" y="662131"/>
                  <a:pt x="860936" y="662542"/>
                  <a:pt x="861346" y="663130"/>
                </a:cubicBezTo>
                <a:close/>
                <a:moveTo>
                  <a:pt x="845168" y="654489"/>
                </a:moveTo>
                <a:cubicBezTo>
                  <a:pt x="842360" y="653289"/>
                  <a:pt x="839504" y="652089"/>
                  <a:pt x="836647" y="651032"/>
                </a:cubicBezTo>
                <a:cubicBezTo>
                  <a:pt x="836167" y="650840"/>
                  <a:pt x="835615" y="650792"/>
                  <a:pt x="835231" y="649952"/>
                </a:cubicBezTo>
                <a:lnTo>
                  <a:pt x="887582" y="649952"/>
                </a:lnTo>
                <a:cubicBezTo>
                  <a:pt x="888635" y="649911"/>
                  <a:pt x="889689" y="650043"/>
                  <a:pt x="890702" y="650336"/>
                </a:cubicBezTo>
                <a:cubicBezTo>
                  <a:pt x="894926" y="651776"/>
                  <a:pt x="899168" y="653193"/>
                  <a:pt x="903424" y="654585"/>
                </a:cubicBezTo>
                <a:cubicBezTo>
                  <a:pt x="903736" y="654585"/>
                  <a:pt x="904120" y="654729"/>
                  <a:pt x="904192" y="655401"/>
                </a:cubicBezTo>
                <a:lnTo>
                  <a:pt x="902223" y="655401"/>
                </a:lnTo>
                <a:cubicBezTo>
                  <a:pt x="884725" y="655401"/>
                  <a:pt x="867251" y="655401"/>
                  <a:pt x="849777" y="655401"/>
                </a:cubicBezTo>
                <a:cubicBezTo>
                  <a:pt x="848135" y="655444"/>
                  <a:pt x="846500" y="655151"/>
                  <a:pt x="844976" y="654537"/>
                </a:cubicBezTo>
                <a:close/>
                <a:moveTo>
                  <a:pt x="880933" y="648368"/>
                </a:moveTo>
                <a:lnTo>
                  <a:pt x="832063" y="648368"/>
                </a:lnTo>
                <a:cubicBezTo>
                  <a:pt x="830572" y="648394"/>
                  <a:pt x="829091" y="648106"/>
                  <a:pt x="827718" y="647528"/>
                </a:cubicBezTo>
                <a:cubicBezTo>
                  <a:pt x="824840" y="646409"/>
                  <a:pt x="822039" y="645094"/>
                  <a:pt x="819341" y="643591"/>
                </a:cubicBezTo>
                <a:lnTo>
                  <a:pt x="868379" y="643591"/>
                </a:lnTo>
                <a:cubicBezTo>
                  <a:pt x="869865" y="643587"/>
                  <a:pt x="871341" y="643829"/>
                  <a:pt x="872748" y="644312"/>
                </a:cubicBezTo>
                <a:cubicBezTo>
                  <a:pt x="876276" y="645560"/>
                  <a:pt x="879805" y="646712"/>
                  <a:pt x="883621" y="647960"/>
                </a:cubicBezTo>
                <a:cubicBezTo>
                  <a:pt x="882721" y="648375"/>
                  <a:pt x="881725" y="648531"/>
                  <a:pt x="880741" y="648416"/>
                </a:cubicBezTo>
                <a:close/>
                <a:moveTo>
                  <a:pt x="868403" y="641167"/>
                </a:moveTo>
                <a:cubicBezTo>
                  <a:pt x="865940" y="640344"/>
                  <a:pt x="863535" y="639357"/>
                  <a:pt x="861202" y="638215"/>
                </a:cubicBezTo>
                <a:lnTo>
                  <a:pt x="863963" y="638215"/>
                </a:lnTo>
                <a:cubicBezTo>
                  <a:pt x="877908" y="638215"/>
                  <a:pt x="891854" y="638215"/>
                  <a:pt x="905800" y="638215"/>
                </a:cubicBezTo>
                <a:cubicBezTo>
                  <a:pt x="907816" y="638181"/>
                  <a:pt x="909825" y="638464"/>
                  <a:pt x="911753" y="639055"/>
                </a:cubicBezTo>
                <a:cubicBezTo>
                  <a:pt x="914657" y="639943"/>
                  <a:pt x="917585" y="640759"/>
                  <a:pt x="920490" y="641623"/>
                </a:cubicBezTo>
                <a:lnTo>
                  <a:pt x="920490" y="642103"/>
                </a:lnTo>
                <a:lnTo>
                  <a:pt x="873876" y="642103"/>
                </a:lnTo>
                <a:cubicBezTo>
                  <a:pt x="871948" y="642151"/>
                  <a:pt x="870028" y="641842"/>
                  <a:pt x="868211" y="641191"/>
                </a:cubicBezTo>
                <a:close/>
                <a:moveTo>
                  <a:pt x="899583" y="636655"/>
                </a:moveTo>
                <a:cubicBezTo>
                  <a:pt x="885181" y="636655"/>
                  <a:pt x="870779" y="636655"/>
                  <a:pt x="856378" y="636655"/>
                </a:cubicBezTo>
                <a:cubicBezTo>
                  <a:pt x="853867" y="636331"/>
                  <a:pt x="851402" y="635718"/>
                  <a:pt x="849033" y="634830"/>
                </a:cubicBezTo>
                <a:cubicBezTo>
                  <a:pt x="847681" y="634463"/>
                  <a:pt x="846352" y="634021"/>
                  <a:pt x="845048" y="633510"/>
                </a:cubicBezTo>
                <a:cubicBezTo>
                  <a:pt x="844808" y="633467"/>
                  <a:pt x="844580" y="633376"/>
                  <a:pt x="844376" y="633246"/>
                </a:cubicBezTo>
                <a:cubicBezTo>
                  <a:pt x="844242" y="633100"/>
                  <a:pt x="844251" y="632872"/>
                  <a:pt x="844398" y="632737"/>
                </a:cubicBezTo>
                <a:cubicBezTo>
                  <a:pt x="844453" y="632687"/>
                  <a:pt x="844520" y="632656"/>
                  <a:pt x="844592" y="632646"/>
                </a:cubicBezTo>
                <a:cubicBezTo>
                  <a:pt x="845195" y="632550"/>
                  <a:pt x="845804" y="632502"/>
                  <a:pt x="846416" y="632502"/>
                </a:cubicBezTo>
                <a:lnTo>
                  <a:pt x="888302" y="632502"/>
                </a:lnTo>
                <a:cubicBezTo>
                  <a:pt x="889142" y="632502"/>
                  <a:pt x="890054" y="632310"/>
                  <a:pt x="890702" y="632982"/>
                </a:cubicBezTo>
                <a:cubicBezTo>
                  <a:pt x="891256" y="633496"/>
                  <a:pt x="892022" y="633719"/>
                  <a:pt x="892766" y="633582"/>
                </a:cubicBezTo>
                <a:cubicBezTo>
                  <a:pt x="893352" y="633424"/>
                  <a:pt x="893978" y="633599"/>
                  <a:pt x="894398" y="634038"/>
                </a:cubicBezTo>
                <a:cubicBezTo>
                  <a:pt x="894946" y="634566"/>
                  <a:pt x="895721" y="634782"/>
                  <a:pt x="896463" y="634614"/>
                </a:cubicBezTo>
                <a:cubicBezTo>
                  <a:pt x="897046" y="634475"/>
                  <a:pt x="897658" y="634660"/>
                  <a:pt x="898071" y="635094"/>
                </a:cubicBezTo>
                <a:cubicBezTo>
                  <a:pt x="898630" y="635601"/>
                  <a:pt x="899396" y="635815"/>
                  <a:pt x="900135" y="635670"/>
                </a:cubicBezTo>
                <a:cubicBezTo>
                  <a:pt x="900702" y="635522"/>
                  <a:pt x="901304" y="635718"/>
                  <a:pt x="901671" y="636175"/>
                </a:cubicBezTo>
                <a:lnTo>
                  <a:pt x="901671" y="636175"/>
                </a:lnTo>
                <a:cubicBezTo>
                  <a:pt x="901143" y="636871"/>
                  <a:pt x="900327" y="636655"/>
                  <a:pt x="899583" y="636655"/>
                </a:cubicBezTo>
                <a:close/>
                <a:moveTo>
                  <a:pt x="847857" y="636655"/>
                </a:moveTo>
                <a:lnTo>
                  <a:pt x="845456" y="636655"/>
                </a:lnTo>
                <a:cubicBezTo>
                  <a:pt x="831415" y="636655"/>
                  <a:pt x="817397" y="636655"/>
                  <a:pt x="803355" y="636655"/>
                </a:cubicBezTo>
                <a:cubicBezTo>
                  <a:pt x="801437" y="636705"/>
                  <a:pt x="799531" y="636345"/>
                  <a:pt x="797762" y="635598"/>
                </a:cubicBezTo>
                <a:cubicBezTo>
                  <a:pt x="796034" y="634806"/>
                  <a:pt x="794234" y="634182"/>
                  <a:pt x="792482" y="633486"/>
                </a:cubicBezTo>
                <a:cubicBezTo>
                  <a:pt x="792098" y="633294"/>
                  <a:pt x="791930" y="632934"/>
                  <a:pt x="792290" y="632718"/>
                </a:cubicBezTo>
                <a:cubicBezTo>
                  <a:pt x="793055" y="632428"/>
                  <a:pt x="793886" y="632353"/>
                  <a:pt x="794690" y="632502"/>
                </a:cubicBezTo>
                <a:lnTo>
                  <a:pt x="836503" y="632502"/>
                </a:lnTo>
                <a:cubicBezTo>
                  <a:pt x="837439" y="632502"/>
                  <a:pt x="838447" y="632262"/>
                  <a:pt x="839264" y="633030"/>
                </a:cubicBezTo>
                <a:cubicBezTo>
                  <a:pt x="841976" y="634470"/>
                  <a:pt x="845048" y="634974"/>
                  <a:pt x="847833" y="636655"/>
                </a:cubicBezTo>
                <a:close/>
                <a:moveTo>
                  <a:pt x="794786" y="636247"/>
                </a:moveTo>
                <a:lnTo>
                  <a:pt x="794786" y="636655"/>
                </a:lnTo>
                <a:lnTo>
                  <a:pt x="792386" y="636655"/>
                </a:lnTo>
                <a:cubicBezTo>
                  <a:pt x="778248" y="636655"/>
                  <a:pt x="764110" y="636655"/>
                  <a:pt x="749997" y="636655"/>
                </a:cubicBezTo>
                <a:cubicBezTo>
                  <a:pt x="747632" y="636772"/>
                  <a:pt x="745285" y="636215"/>
                  <a:pt x="743228" y="635046"/>
                </a:cubicBezTo>
                <a:cubicBezTo>
                  <a:pt x="742172" y="634422"/>
                  <a:pt x="741043" y="633990"/>
                  <a:pt x="739939" y="633462"/>
                </a:cubicBezTo>
                <a:cubicBezTo>
                  <a:pt x="739555" y="633270"/>
                  <a:pt x="739363" y="632886"/>
                  <a:pt x="739747" y="632670"/>
                </a:cubicBezTo>
                <a:cubicBezTo>
                  <a:pt x="740518" y="632404"/>
                  <a:pt x="741344" y="632336"/>
                  <a:pt x="742148" y="632478"/>
                </a:cubicBezTo>
                <a:lnTo>
                  <a:pt x="784753" y="632478"/>
                </a:lnTo>
                <a:cubicBezTo>
                  <a:pt x="785761" y="632478"/>
                  <a:pt x="786889" y="632118"/>
                  <a:pt x="787681" y="633126"/>
                </a:cubicBezTo>
                <a:close/>
                <a:moveTo>
                  <a:pt x="741451" y="636079"/>
                </a:moveTo>
                <a:lnTo>
                  <a:pt x="741307" y="636655"/>
                </a:lnTo>
                <a:lnTo>
                  <a:pt x="738523" y="636655"/>
                </a:lnTo>
                <a:cubicBezTo>
                  <a:pt x="724481" y="636655"/>
                  <a:pt x="710440" y="636535"/>
                  <a:pt x="696398" y="636655"/>
                </a:cubicBezTo>
                <a:cubicBezTo>
                  <a:pt x="693062" y="636787"/>
                  <a:pt x="689816" y="635548"/>
                  <a:pt x="687421" y="633222"/>
                </a:cubicBezTo>
                <a:cubicBezTo>
                  <a:pt x="688247" y="632944"/>
                  <a:pt x="689125" y="632855"/>
                  <a:pt x="689989" y="632958"/>
                </a:cubicBezTo>
                <a:cubicBezTo>
                  <a:pt x="704391" y="632958"/>
                  <a:pt x="718793" y="632958"/>
                  <a:pt x="733194" y="632958"/>
                </a:cubicBezTo>
                <a:cubicBezTo>
                  <a:pt x="736363" y="633078"/>
                  <a:pt x="738763" y="634974"/>
                  <a:pt x="741427" y="636079"/>
                </a:cubicBezTo>
                <a:close/>
                <a:moveTo>
                  <a:pt x="688261" y="636079"/>
                </a:moveTo>
                <a:cubicBezTo>
                  <a:pt x="687973" y="636895"/>
                  <a:pt x="687349" y="636559"/>
                  <a:pt x="686893" y="636559"/>
                </a:cubicBezTo>
                <a:lnTo>
                  <a:pt x="639775" y="636559"/>
                </a:lnTo>
                <a:cubicBezTo>
                  <a:pt x="638644" y="636640"/>
                  <a:pt x="637538" y="636198"/>
                  <a:pt x="636775" y="635358"/>
                </a:cubicBezTo>
                <a:cubicBezTo>
                  <a:pt x="636028" y="634641"/>
                  <a:pt x="635224" y="633983"/>
                  <a:pt x="634374" y="633390"/>
                </a:cubicBezTo>
                <a:cubicBezTo>
                  <a:pt x="635428" y="632980"/>
                  <a:pt x="636561" y="632824"/>
                  <a:pt x="637687" y="632934"/>
                </a:cubicBezTo>
                <a:cubicBezTo>
                  <a:pt x="651728" y="632934"/>
                  <a:pt x="665770" y="633054"/>
                  <a:pt x="679812" y="632934"/>
                </a:cubicBezTo>
                <a:cubicBezTo>
                  <a:pt x="682961" y="632905"/>
                  <a:pt x="686009" y="634053"/>
                  <a:pt x="688357" y="636151"/>
                </a:cubicBezTo>
                <a:close/>
                <a:moveTo>
                  <a:pt x="640879" y="642031"/>
                </a:moveTo>
                <a:lnTo>
                  <a:pt x="589753" y="642031"/>
                </a:lnTo>
                <a:cubicBezTo>
                  <a:pt x="586152" y="642031"/>
                  <a:pt x="586152" y="642031"/>
                  <a:pt x="584952" y="638335"/>
                </a:cubicBezTo>
                <a:cubicBezTo>
                  <a:pt x="585886" y="638112"/>
                  <a:pt x="586853" y="638054"/>
                  <a:pt x="587809" y="638167"/>
                </a:cubicBezTo>
                <a:cubicBezTo>
                  <a:pt x="603146" y="638167"/>
                  <a:pt x="618484" y="638287"/>
                  <a:pt x="633822" y="638167"/>
                </a:cubicBezTo>
                <a:cubicBezTo>
                  <a:pt x="636695" y="638150"/>
                  <a:pt x="639367" y="639645"/>
                  <a:pt x="640855" y="642103"/>
                </a:cubicBezTo>
                <a:close/>
                <a:moveTo>
                  <a:pt x="590233" y="643615"/>
                </a:moveTo>
                <a:cubicBezTo>
                  <a:pt x="606819" y="643615"/>
                  <a:pt x="623405" y="643615"/>
                  <a:pt x="640015" y="643615"/>
                </a:cubicBezTo>
                <a:cubicBezTo>
                  <a:pt x="641765" y="643419"/>
                  <a:pt x="643493" y="644146"/>
                  <a:pt x="644576" y="645536"/>
                </a:cubicBezTo>
                <a:cubicBezTo>
                  <a:pt x="645437" y="646534"/>
                  <a:pt x="646352" y="647487"/>
                  <a:pt x="647312" y="648392"/>
                </a:cubicBezTo>
                <a:lnTo>
                  <a:pt x="593689" y="648392"/>
                </a:lnTo>
                <a:cubicBezTo>
                  <a:pt x="589273" y="648392"/>
                  <a:pt x="589273" y="648392"/>
                  <a:pt x="587689" y="643807"/>
                </a:cubicBezTo>
                <a:cubicBezTo>
                  <a:pt x="588517" y="643625"/>
                  <a:pt x="589369" y="643584"/>
                  <a:pt x="590209" y="643687"/>
                </a:cubicBezTo>
                <a:close/>
                <a:moveTo>
                  <a:pt x="590929" y="650120"/>
                </a:moveTo>
                <a:cubicBezTo>
                  <a:pt x="591548" y="649890"/>
                  <a:pt x="592220" y="649823"/>
                  <a:pt x="592873" y="649928"/>
                </a:cubicBezTo>
                <a:lnTo>
                  <a:pt x="646808" y="649928"/>
                </a:lnTo>
                <a:cubicBezTo>
                  <a:pt x="648205" y="649775"/>
                  <a:pt x="649585" y="650334"/>
                  <a:pt x="650480" y="651416"/>
                </a:cubicBezTo>
                <a:cubicBezTo>
                  <a:pt x="651512" y="652665"/>
                  <a:pt x="652881" y="653625"/>
                  <a:pt x="653865" y="655017"/>
                </a:cubicBezTo>
                <a:cubicBezTo>
                  <a:pt x="653025" y="655434"/>
                  <a:pt x="652072" y="655562"/>
                  <a:pt x="651152" y="655377"/>
                </a:cubicBezTo>
                <a:cubicBezTo>
                  <a:pt x="632742" y="655377"/>
                  <a:pt x="614332" y="655377"/>
                  <a:pt x="595946" y="655377"/>
                </a:cubicBezTo>
                <a:cubicBezTo>
                  <a:pt x="593833" y="655377"/>
                  <a:pt x="592633" y="654825"/>
                  <a:pt x="592033" y="652977"/>
                </a:cubicBezTo>
                <a:cubicBezTo>
                  <a:pt x="591697" y="652089"/>
                  <a:pt x="590953" y="651368"/>
                  <a:pt x="590905" y="650192"/>
                </a:cubicBezTo>
                <a:close/>
                <a:moveTo>
                  <a:pt x="651704" y="650408"/>
                </a:moveTo>
                <a:lnTo>
                  <a:pt x="652040" y="649928"/>
                </a:lnTo>
                <a:lnTo>
                  <a:pt x="675731" y="649928"/>
                </a:lnTo>
                <a:cubicBezTo>
                  <a:pt x="686197" y="649928"/>
                  <a:pt x="696638" y="649928"/>
                  <a:pt x="707079" y="649928"/>
                </a:cubicBezTo>
                <a:cubicBezTo>
                  <a:pt x="708476" y="649854"/>
                  <a:pt x="709854" y="650281"/>
                  <a:pt x="710968" y="651128"/>
                </a:cubicBezTo>
                <a:cubicBezTo>
                  <a:pt x="712720" y="652425"/>
                  <a:pt x="714568" y="653529"/>
                  <a:pt x="716368" y="654825"/>
                </a:cubicBezTo>
                <a:cubicBezTo>
                  <a:pt x="715912" y="655689"/>
                  <a:pt x="715216" y="655377"/>
                  <a:pt x="714688" y="655377"/>
                </a:cubicBezTo>
                <a:cubicBezTo>
                  <a:pt x="695990" y="655377"/>
                  <a:pt x="677292" y="655377"/>
                  <a:pt x="658593" y="655377"/>
                </a:cubicBezTo>
                <a:cubicBezTo>
                  <a:pt x="657364" y="655475"/>
                  <a:pt x="656162" y="654986"/>
                  <a:pt x="655353" y="654057"/>
                </a:cubicBezTo>
                <a:cubicBezTo>
                  <a:pt x="654177" y="652857"/>
                  <a:pt x="652905" y="651680"/>
                  <a:pt x="651680" y="650480"/>
                </a:cubicBezTo>
                <a:close/>
                <a:moveTo>
                  <a:pt x="660898" y="656961"/>
                </a:moveTo>
                <a:lnTo>
                  <a:pt x="717809" y="656961"/>
                </a:lnTo>
                <a:cubicBezTo>
                  <a:pt x="719038" y="656930"/>
                  <a:pt x="720242" y="657300"/>
                  <a:pt x="721241" y="658017"/>
                </a:cubicBezTo>
                <a:cubicBezTo>
                  <a:pt x="723497" y="659601"/>
                  <a:pt x="725826" y="661114"/>
                  <a:pt x="728226" y="662818"/>
                </a:cubicBezTo>
                <a:cubicBezTo>
                  <a:pt x="727587" y="663231"/>
                  <a:pt x="726807" y="663370"/>
                  <a:pt x="726066" y="663202"/>
                </a:cubicBezTo>
                <a:cubicBezTo>
                  <a:pt x="706215" y="663202"/>
                  <a:pt x="686365" y="663202"/>
                  <a:pt x="666514" y="663202"/>
                </a:cubicBezTo>
                <a:cubicBezTo>
                  <a:pt x="665122" y="663298"/>
                  <a:pt x="663768" y="662727"/>
                  <a:pt x="662866" y="661666"/>
                </a:cubicBezTo>
                <a:cubicBezTo>
                  <a:pt x="661594" y="660225"/>
                  <a:pt x="660178" y="658953"/>
                  <a:pt x="658833" y="657585"/>
                </a:cubicBezTo>
                <a:cubicBezTo>
                  <a:pt x="659553" y="656793"/>
                  <a:pt x="660250" y="657081"/>
                  <a:pt x="660874" y="657081"/>
                </a:cubicBezTo>
                <a:close/>
                <a:moveTo>
                  <a:pt x="668915" y="664690"/>
                </a:moveTo>
                <a:cubicBezTo>
                  <a:pt x="688933" y="664690"/>
                  <a:pt x="708935" y="664690"/>
                  <a:pt x="728922" y="664690"/>
                </a:cubicBezTo>
                <a:cubicBezTo>
                  <a:pt x="730405" y="664640"/>
                  <a:pt x="731865" y="665079"/>
                  <a:pt x="733074" y="665938"/>
                </a:cubicBezTo>
                <a:cubicBezTo>
                  <a:pt x="735763" y="667858"/>
                  <a:pt x="738571" y="669635"/>
                  <a:pt x="741379" y="671531"/>
                </a:cubicBezTo>
                <a:cubicBezTo>
                  <a:pt x="740755" y="672299"/>
                  <a:pt x="740011" y="672011"/>
                  <a:pt x="739387" y="672011"/>
                </a:cubicBezTo>
                <a:lnTo>
                  <a:pt x="675419" y="672011"/>
                </a:lnTo>
                <a:cubicBezTo>
                  <a:pt x="674022" y="672126"/>
                  <a:pt x="672652" y="671574"/>
                  <a:pt x="671723" y="670523"/>
                </a:cubicBezTo>
                <a:cubicBezTo>
                  <a:pt x="670043" y="668674"/>
                  <a:pt x="668218" y="666946"/>
                  <a:pt x="665962" y="664714"/>
                </a:cubicBezTo>
                <a:close/>
                <a:moveTo>
                  <a:pt x="677388" y="673571"/>
                </a:moveTo>
                <a:cubicBezTo>
                  <a:pt x="698990" y="673571"/>
                  <a:pt x="720761" y="673571"/>
                  <a:pt x="742460" y="673571"/>
                </a:cubicBezTo>
                <a:cubicBezTo>
                  <a:pt x="743852" y="673540"/>
                  <a:pt x="745215" y="673960"/>
                  <a:pt x="746348" y="674771"/>
                </a:cubicBezTo>
                <a:cubicBezTo>
                  <a:pt x="749661" y="677172"/>
                  <a:pt x="753021" y="679308"/>
                  <a:pt x="756381" y="681564"/>
                </a:cubicBezTo>
                <a:lnTo>
                  <a:pt x="756381" y="682116"/>
                </a:lnTo>
                <a:lnTo>
                  <a:pt x="753861" y="682116"/>
                </a:lnTo>
                <a:cubicBezTo>
                  <a:pt x="731202" y="682116"/>
                  <a:pt x="708543" y="682116"/>
                  <a:pt x="685885" y="682116"/>
                </a:cubicBezTo>
                <a:cubicBezTo>
                  <a:pt x="684322" y="682224"/>
                  <a:pt x="682798" y="681605"/>
                  <a:pt x="681756" y="680436"/>
                </a:cubicBezTo>
                <a:cubicBezTo>
                  <a:pt x="679692" y="678276"/>
                  <a:pt x="677460" y="676307"/>
                  <a:pt x="675323" y="674267"/>
                </a:cubicBezTo>
                <a:cubicBezTo>
                  <a:pt x="675971" y="673331"/>
                  <a:pt x="676716" y="673643"/>
                  <a:pt x="677364" y="673643"/>
                </a:cubicBezTo>
                <a:close/>
                <a:moveTo>
                  <a:pt x="684180" y="685189"/>
                </a:moveTo>
                <a:cubicBezTo>
                  <a:pt x="686749" y="687925"/>
                  <a:pt x="689485" y="690493"/>
                  <a:pt x="692149" y="693110"/>
                </a:cubicBezTo>
                <a:lnTo>
                  <a:pt x="691861" y="693662"/>
                </a:lnTo>
                <a:lnTo>
                  <a:pt x="689269" y="693662"/>
                </a:lnTo>
                <a:cubicBezTo>
                  <a:pt x="664546" y="693662"/>
                  <a:pt x="639816" y="693662"/>
                  <a:pt x="615076" y="693662"/>
                </a:cubicBezTo>
                <a:cubicBezTo>
                  <a:pt x="613336" y="693964"/>
                  <a:pt x="611639" y="692942"/>
                  <a:pt x="611091" y="691261"/>
                </a:cubicBezTo>
                <a:cubicBezTo>
                  <a:pt x="610083" y="688861"/>
                  <a:pt x="608691" y="686461"/>
                  <a:pt x="607563" y="684060"/>
                </a:cubicBezTo>
                <a:cubicBezTo>
                  <a:pt x="608213" y="683655"/>
                  <a:pt x="608996" y="683518"/>
                  <a:pt x="609747" y="683676"/>
                </a:cubicBezTo>
                <a:lnTo>
                  <a:pt x="680268" y="683676"/>
                </a:lnTo>
                <a:cubicBezTo>
                  <a:pt x="681739" y="683580"/>
                  <a:pt x="683172" y="684164"/>
                  <a:pt x="684156" y="685261"/>
                </a:cubicBezTo>
                <a:close/>
                <a:moveTo>
                  <a:pt x="613564" y="695486"/>
                </a:moveTo>
                <a:cubicBezTo>
                  <a:pt x="614164" y="695054"/>
                  <a:pt x="614884" y="695270"/>
                  <a:pt x="615556" y="695270"/>
                </a:cubicBezTo>
                <a:cubicBezTo>
                  <a:pt x="640982" y="695270"/>
                  <a:pt x="666411" y="695270"/>
                  <a:pt x="691837" y="695270"/>
                </a:cubicBezTo>
                <a:cubicBezTo>
                  <a:pt x="693316" y="695167"/>
                  <a:pt x="694761" y="695750"/>
                  <a:pt x="695750" y="696854"/>
                </a:cubicBezTo>
                <a:cubicBezTo>
                  <a:pt x="698942" y="700214"/>
                  <a:pt x="702303" y="703431"/>
                  <a:pt x="705783" y="706935"/>
                </a:cubicBezTo>
                <a:cubicBezTo>
                  <a:pt x="704900" y="707255"/>
                  <a:pt x="703954" y="707362"/>
                  <a:pt x="703023" y="707247"/>
                </a:cubicBezTo>
                <a:cubicBezTo>
                  <a:pt x="675923" y="707247"/>
                  <a:pt x="648824" y="707247"/>
                  <a:pt x="621725" y="707247"/>
                </a:cubicBezTo>
                <a:cubicBezTo>
                  <a:pt x="620006" y="707492"/>
                  <a:pt x="618357" y="706486"/>
                  <a:pt x="617788" y="704847"/>
                </a:cubicBezTo>
                <a:cubicBezTo>
                  <a:pt x="616756" y="702447"/>
                  <a:pt x="615388" y="700046"/>
                  <a:pt x="614212" y="697526"/>
                </a:cubicBezTo>
                <a:cubicBezTo>
                  <a:pt x="613948" y="696902"/>
                  <a:pt x="613372" y="696350"/>
                  <a:pt x="613564" y="695486"/>
                </a:cubicBezTo>
                <a:close/>
                <a:moveTo>
                  <a:pt x="622757" y="708807"/>
                </a:moveTo>
                <a:cubicBezTo>
                  <a:pt x="650216" y="708807"/>
                  <a:pt x="677676" y="708807"/>
                  <a:pt x="705135" y="708807"/>
                </a:cubicBezTo>
                <a:cubicBezTo>
                  <a:pt x="706784" y="708704"/>
                  <a:pt x="708387" y="709369"/>
                  <a:pt x="709480" y="710608"/>
                </a:cubicBezTo>
                <a:cubicBezTo>
                  <a:pt x="713440" y="714832"/>
                  <a:pt x="717785" y="718673"/>
                  <a:pt x="721601" y="723017"/>
                </a:cubicBezTo>
                <a:cubicBezTo>
                  <a:pt x="721001" y="723929"/>
                  <a:pt x="720041" y="723689"/>
                  <a:pt x="719201" y="723689"/>
                </a:cubicBezTo>
                <a:lnTo>
                  <a:pt x="629286" y="723689"/>
                </a:lnTo>
                <a:cubicBezTo>
                  <a:pt x="628422" y="723689"/>
                  <a:pt x="627485" y="723905"/>
                  <a:pt x="626885" y="723065"/>
                </a:cubicBezTo>
                <a:cubicBezTo>
                  <a:pt x="624629" y="718433"/>
                  <a:pt x="622373" y="713800"/>
                  <a:pt x="620069" y="709119"/>
                </a:cubicBezTo>
                <a:cubicBezTo>
                  <a:pt x="620930" y="708817"/>
                  <a:pt x="621852" y="708728"/>
                  <a:pt x="622757" y="708856"/>
                </a:cubicBezTo>
                <a:close/>
                <a:moveTo>
                  <a:pt x="710416" y="709144"/>
                </a:moveTo>
                <a:cubicBezTo>
                  <a:pt x="711112" y="708567"/>
                  <a:pt x="711832" y="708807"/>
                  <a:pt x="712480" y="708807"/>
                </a:cubicBezTo>
                <a:cubicBezTo>
                  <a:pt x="740004" y="708807"/>
                  <a:pt x="767536" y="708807"/>
                  <a:pt x="795074" y="708807"/>
                </a:cubicBezTo>
                <a:cubicBezTo>
                  <a:pt x="796469" y="708783"/>
                  <a:pt x="797837" y="709194"/>
                  <a:pt x="798987" y="709984"/>
                </a:cubicBezTo>
                <a:cubicBezTo>
                  <a:pt x="805299" y="714256"/>
                  <a:pt x="811660" y="718433"/>
                  <a:pt x="817997" y="722657"/>
                </a:cubicBezTo>
                <a:cubicBezTo>
                  <a:pt x="818333" y="722897"/>
                  <a:pt x="818453" y="723281"/>
                  <a:pt x="817997" y="723473"/>
                </a:cubicBezTo>
                <a:cubicBezTo>
                  <a:pt x="817229" y="723749"/>
                  <a:pt x="816403" y="723824"/>
                  <a:pt x="815597" y="723689"/>
                </a:cubicBezTo>
                <a:lnTo>
                  <a:pt x="727074" y="723689"/>
                </a:lnTo>
                <a:cubicBezTo>
                  <a:pt x="726114" y="723689"/>
                  <a:pt x="725105" y="723929"/>
                  <a:pt x="724289" y="723185"/>
                </a:cubicBezTo>
                <a:close/>
                <a:moveTo>
                  <a:pt x="819461" y="721889"/>
                </a:moveTo>
                <a:cubicBezTo>
                  <a:pt x="813820" y="718001"/>
                  <a:pt x="808108" y="714256"/>
                  <a:pt x="802443" y="710440"/>
                </a:cubicBezTo>
                <a:lnTo>
                  <a:pt x="800763" y="709288"/>
                </a:lnTo>
                <a:cubicBezTo>
                  <a:pt x="801437" y="708944"/>
                  <a:pt x="802201" y="708827"/>
                  <a:pt x="802947" y="708951"/>
                </a:cubicBezTo>
                <a:lnTo>
                  <a:pt x="884821" y="708951"/>
                </a:lnTo>
                <a:cubicBezTo>
                  <a:pt x="886125" y="708942"/>
                  <a:pt x="887411" y="709256"/>
                  <a:pt x="888566" y="709864"/>
                </a:cubicBezTo>
                <a:cubicBezTo>
                  <a:pt x="896295" y="713824"/>
                  <a:pt x="904072" y="717665"/>
                  <a:pt x="911825" y="721553"/>
                </a:cubicBezTo>
                <a:lnTo>
                  <a:pt x="914513" y="722921"/>
                </a:lnTo>
                <a:cubicBezTo>
                  <a:pt x="913642" y="723257"/>
                  <a:pt x="912703" y="723373"/>
                  <a:pt x="911776" y="723257"/>
                </a:cubicBezTo>
                <a:cubicBezTo>
                  <a:pt x="882541" y="723257"/>
                  <a:pt x="853312" y="723257"/>
                  <a:pt x="824094" y="723257"/>
                </a:cubicBezTo>
                <a:cubicBezTo>
                  <a:pt x="822445" y="723303"/>
                  <a:pt x="820822" y="722823"/>
                  <a:pt x="819461" y="721889"/>
                </a:cubicBezTo>
                <a:close/>
                <a:moveTo>
                  <a:pt x="880765" y="707343"/>
                </a:moveTo>
                <a:cubicBezTo>
                  <a:pt x="853802" y="707343"/>
                  <a:pt x="826854" y="707343"/>
                  <a:pt x="799923" y="707343"/>
                </a:cubicBezTo>
                <a:cubicBezTo>
                  <a:pt x="798523" y="707377"/>
                  <a:pt x="797150" y="706957"/>
                  <a:pt x="796010" y="706143"/>
                </a:cubicBezTo>
                <a:cubicBezTo>
                  <a:pt x="790946" y="702687"/>
                  <a:pt x="785833" y="699326"/>
                  <a:pt x="780720" y="695918"/>
                </a:cubicBezTo>
                <a:lnTo>
                  <a:pt x="780720" y="695366"/>
                </a:lnTo>
                <a:lnTo>
                  <a:pt x="857266" y="695366"/>
                </a:lnTo>
                <a:cubicBezTo>
                  <a:pt x="858833" y="695349"/>
                  <a:pt x="860381" y="695711"/>
                  <a:pt x="861778" y="696422"/>
                </a:cubicBezTo>
                <a:cubicBezTo>
                  <a:pt x="867947" y="699566"/>
                  <a:pt x="874164" y="702639"/>
                  <a:pt x="880357" y="705759"/>
                </a:cubicBezTo>
                <a:cubicBezTo>
                  <a:pt x="881029" y="706095"/>
                  <a:pt x="881845" y="706239"/>
                  <a:pt x="882325" y="707007"/>
                </a:cubicBezTo>
                <a:cubicBezTo>
                  <a:pt x="881965" y="707487"/>
                  <a:pt x="881317" y="707247"/>
                  <a:pt x="880765" y="707247"/>
                </a:cubicBezTo>
                <a:close/>
                <a:moveTo>
                  <a:pt x="859042" y="693302"/>
                </a:moveTo>
                <a:cubicBezTo>
                  <a:pt x="853521" y="690445"/>
                  <a:pt x="847953" y="687661"/>
                  <a:pt x="842384" y="684853"/>
                </a:cubicBezTo>
                <a:cubicBezTo>
                  <a:pt x="842024" y="684660"/>
                  <a:pt x="841568" y="684565"/>
                  <a:pt x="841376" y="683820"/>
                </a:cubicBezTo>
                <a:lnTo>
                  <a:pt x="912113" y="683820"/>
                </a:lnTo>
                <a:cubicBezTo>
                  <a:pt x="912981" y="683794"/>
                  <a:pt x="913846" y="683940"/>
                  <a:pt x="914657" y="684252"/>
                </a:cubicBezTo>
                <a:lnTo>
                  <a:pt x="936620" y="693062"/>
                </a:lnTo>
                <a:cubicBezTo>
                  <a:pt x="936836" y="693062"/>
                  <a:pt x="937028" y="693302"/>
                  <a:pt x="937676" y="693686"/>
                </a:cubicBezTo>
                <a:cubicBezTo>
                  <a:pt x="936596" y="693686"/>
                  <a:pt x="935947" y="693830"/>
                  <a:pt x="935275" y="693830"/>
                </a:cubicBezTo>
                <a:lnTo>
                  <a:pt x="862066" y="693830"/>
                </a:lnTo>
                <a:cubicBezTo>
                  <a:pt x="861022" y="693868"/>
                  <a:pt x="859985" y="693654"/>
                  <a:pt x="859042" y="693206"/>
                </a:cubicBezTo>
                <a:close/>
                <a:moveTo>
                  <a:pt x="906616" y="682236"/>
                </a:moveTo>
                <a:lnTo>
                  <a:pt x="838976" y="682236"/>
                </a:lnTo>
                <a:cubicBezTo>
                  <a:pt x="837751" y="682246"/>
                  <a:pt x="836542" y="681965"/>
                  <a:pt x="835447" y="681420"/>
                </a:cubicBezTo>
                <a:cubicBezTo>
                  <a:pt x="830647" y="679020"/>
                  <a:pt x="825846" y="676620"/>
                  <a:pt x="820853" y="674219"/>
                </a:cubicBezTo>
                <a:cubicBezTo>
                  <a:pt x="820493" y="674003"/>
                  <a:pt x="820349" y="673643"/>
                  <a:pt x="820733" y="673427"/>
                </a:cubicBezTo>
                <a:cubicBezTo>
                  <a:pt x="821497" y="673132"/>
                  <a:pt x="822329" y="673057"/>
                  <a:pt x="823134" y="673211"/>
                </a:cubicBezTo>
                <a:lnTo>
                  <a:pt x="885805" y="673211"/>
                </a:lnTo>
                <a:cubicBezTo>
                  <a:pt x="886789" y="673211"/>
                  <a:pt x="887942" y="672851"/>
                  <a:pt x="888758" y="673835"/>
                </a:cubicBezTo>
                <a:cubicBezTo>
                  <a:pt x="894614" y="676596"/>
                  <a:pt x="900759" y="678492"/>
                  <a:pt x="906760" y="681036"/>
                </a:cubicBezTo>
                <a:lnTo>
                  <a:pt x="908680" y="681828"/>
                </a:lnTo>
                <a:cubicBezTo>
                  <a:pt x="908046" y="682159"/>
                  <a:pt x="907319" y="682270"/>
                  <a:pt x="906616" y="682140"/>
                </a:cubicBezTo>
                <a:close/>
                <a:moveTo>
                  <a:pt x="888686" y="672179"/>
                </a:moveTo>
                <a:cubicBezTo>
                  <a:pt x="887162" y="672023"/>
                  <a:pt x="885697" y="671504"/>
                  <a:pt x="884413" y="670667"/>
                </a:cubicBezTo>
                <a:cubicBezTo>
                  <a:pt x="880765" y="668747"/>
                  <a:pt x="876852" y="667522"/>
                  <a:pt x="873108" y="665866"/>
                </a:cubicBezTo>
                <a:cubicBezTo>
                  <a:pt x="872577" y="665684"/>
                  <a:pt x="872121" y="665329"/>
                  <a:pt x="871812" y="664858"/>
                </a:cubicBezTo>
                <a:lnTo>
                  <a:pt x="931819" y="664858"/>
                </a:lnTo>
                <a:cubicBezTo>
                  <a:pt x="933127" y="664863"/>
                  <a:pt x="934426" y="665091"/>
                  <a:pt x="935659" y="665530"/>
                </a:cubicBezTo>
                <a:lnTo>
                  <a:pt x="954382" y="671699"/>
                </a:lnTo>
                <a:cubicBezTo>
                  <a:pt x="954631" y="671733"/>
                  <a:pt x="954874" y="671805"/>
                  <a:pt x="955102" y="671915"/>
                </a:cubicBezTo>
                <a:cubicBezTo>
                  <a:pt x="955248" y="672030"/>
                  <a:pt x="955272" y="672241"/>
                  <a:pt x="955159" y="672388"/>
                </a:cubicBezTo>
                <a:cubicBezTo>
                  <a:pt x="955099" y="672465"/>
                  <a:pt x="955008" y="672510"/>
                  <a:pt x="954910" y="672515"/>
                </a:cubicBezTo>
                <a:cubicBezTo>
                  <a:pt x="954228" y="672633"/>
                  <a:pt x="953537" y="672688"/>
                  <a:pt x="952846" y="672683"/>
                </a:cubicBezTo>
                <a:lnTo>
                  <a:pt x="891206" y="672683"/>
                </a:lnTo>
                <a:cubicBezTo>
                  <a:pt x="890342" y="672563"/>
                  <a:pt x="889430" y="672755"/>
                  <a:pt x="888686" y="672083"/>
                </a:cubicBezTo>
                <a:close/>
                <a:moveTo>
                  <a:pt x="927282" y="663274"/>
                </a:moveTo>
                <a:lnTo>
                  <a:pt x="924882" y="663274"/>
                </a:lnTo>
                <a:cubicBezTo>
                  <a:pt x="906287" y="663274"/>
                  <a:pt x="887670" y="663274"/>
                  <a:pt x="869027" y="663274"/>
                </a:cubicBezTo>
                <a:cubicBezTo>
                  <a:pt x="867539" y="663312"/>
                  <a:pt x="866060" y="663041"/>
                  <a:pt x="864683" y="662482"/>
                </a:cubicBezTo>
                <a:cubicBezTo>
                  <a:pt x="861370" y="661090"/>
                  <a:pt x="858034" y="659793"/>
                  <a:pt x="854697" y="658449"/>
                </a:cubicBezTo>
                <a:cubicBezTo>
                  <a:pt x="854097" y="658185"/>
                  <a:pt x="853521" y="657873"/>
                  <a:pt x="852825" y="657537"/>
                </a:cubicBezTo>
                <a:cubicBezTo>
                  <a:pt x="853653" y="657084"/>
                  <a:pt x="854614" y="656940"/>
                  <a:pt x="855538" y="657129"/>
                </a:cubicBezTo>
                <a:lnTo>
                  <a:pt x="908224" y="657129"/>
                </a:lnTo>
                <a:cubicBezTo>
                  <a:pt x="909856" y="657124"/>
                  <a:pt x="911479" y="657393"/>
                  <a:pt x="913025" y="657921"/>
                </a:cubicBezTo>
                <a:cubicBezTo>
                  <a:pt x="917153" y="659385"/>
                  <a:pt x="921330" y="660730"/>
                  <a:pt x="925482" y="662146"/>
                </a:cubicBezTo>
                <a:lnTo>
                  <a:pt x="927354" y="662794"/>
                </a:lnTo>
                <a:close/>
                <a:moveTo>
                  <a:pt x="908776" y="654681"/>
                </a:moveTo>
                <a:cubicBezTo>
                  <a:pt x="905080" y="653385"/>
                  <a:pt x="901311" y="652281"/>
                  <a:pt x="897567" y="650936"/>
                </a:cubicBezTo>
                <a:cubicBezTo>
                  <a:pt x="896960" y="650850"/>
                  <a:pt x="896431" y="650473"/>
                  <a:pt x="896151" y="649928"/>
                </a:cubicBezTo>
                <a:lnTo>
                  <a:pt x="947589" y="649928"/>
                </a:lnTo>
                <a:cubicBezTo>
                  <a:pt x="948556" y="649873"/>
                  <a:pt x="949528" y="649962"/>
                  <a:pt x="950469" y="650192"/>
                </a:cubicBezTo>
                <a:lnTo>
                  <a:pt x="966791" y="654921"/>
                </a:lnTo>
                <a:cubicBezTo>
                  <a:pt x="965944" y="655437"/>
                  <a:pt x="964934" y="655615"/>
                  <a:pt x="963959" y="655425"/>
                </a:cubicBezTo>
                <a:lnTo>
                  <a:pt x="913169" y="655425"/>
                </a:lnTo>
                <a:cubicBezTo>
                  <a:pt x="911671" y="655442"/>
                  <a:pt x="910183" y="655190"/>
                  <a:pt x="908776" y="654681"/>
                </a:cubicBezTo>
                <a:close/>
                <a:moveTo>
                  <a:pt x="940532" y="648320"/>
                </a:moveTo>
                <a:lnTo>
                  <a:pt x="891614" y="648320"/>
                </a:lnTo>
                <a:cubicBezTo>
                  <a:pt x="890913" y="648373"/>
                  <a:pt x="890210" y="648318"/>
                  <a:pt x="889526" y="648152"/>
                </a:cubicBezTo>
                <a:cubicBezTo>
                  <a:pt x="885541" y="646856"/>
                  <a:pt x="881557" y="645464"/>
                  <a:pt x="877524" y="644120"/>
                </a:cubicBezTo>
                <a:cubicBezTo>
                  <a:pt x="877308" y="644120"/>
                  <a:pt x="877212" y="643927"/>
                  <a:pt x="877308" y="643567"/>
                </a:cubicBezTo>
                <a:lnTo>
                  <a:pt x="925314" y="643567"/>
                </a:lnTo>
                <a:cubicBezTo>
                  <a:pt x="926188" y="643493"/>
                  <a:pt x="927069" y="643541"/>
                  <a:pt x="927931" y="643711"/>
                </a:cubicBezTo>
                <a:cubicBezTo>
                  <a:pt x="932731" y="645032"/>
                  <a:pt x="937532" y="646424"/>
                  <a:pt x="942332" y="647816"/>
                </a:cubicBezTo>
                <a:cubicBezTo>
                  <a:pt x="941852" y="648704"/>
                  <a:pt x="941132" y="648392"/>
                  <a:pt x="940532" y="648392"/>
                </a:cubicBezTo>
                <a:close/>
                <a:moveTo>
                  <a:pt x="925074" y="641263"/>
                </a:moveTo>
                <a:cubicBezTo>
                  <a:pt x="922040" y="640433"/>
                  <a:pt x="919064" y="639398"/>
                  <a:pt x="916169" y="638167"/>
                </a:cubicBezTo>
                <a:lnTo>
                  <a:pt x="959710" y="638167"/>
                </a:lnTo>
                <a:cubicBezTo>
                  <a:pt x="961724" y="638133"/>
                  <a:pt x="963733" y="638368"/>
                  <a:pt x="965687" y="638863"/>
                </a:cubicBezTo>
                <a:cubicBezTo>
                  <a:pt x="969192" y="639823"/>
                  <a:pt x="972720" y="640687"/>
                  <a:pt x="976609" y="641671"/>
                </a:cubicBezTo>
                <a:cubicBezTo>
                  <a:pt x="975588" y="642041"/>
                  <a:pt x="974494" y="642166"/>
                  <a:pt x="973416" y="642031"/>
                </a:cubicBezTo>
                <a:lnTo>
                  <a:pt x="930787" y="642031"/>
                </a:lnTo>
                <a:cubicBezTo>
                  <a:pt x="928857" y="642103"/>
                  <a:pt x="926930" y="641868"/>
                  <a:pt x="925074" y="641335"/>
                </a:cubicBezTo>
                <a:close/>
                <a:moveTo>
                  <a:pt x="952534" y="636463"/>
                </a:moveTo>
                <a:lnTo>
                  <a:pt x="910672" y="636463"/>
                </a:lnTo>
                <a:cubicBezTo>
                  <a:pt x="909535" y="636511"/>
                  <a:pt x="908399" y="636364"/>
                  <a:pt x="907312" y="636031"/>
                </a:cubicBezTo>
                <a:cubicBezTo>
                  <a:pt x="904168" y="634950"/>
                  <a:pt x="900807" y="634686"/>
                  <a:pt x="897711" y="633366"/>
                </a:cubicBezTo>
                <a:cubicBezTo>
                  <a:pt x="897471" y="633366"/>
                  <a:pt x="897183" y="633246"/>
                  <a:pt x="897015" y="633078"/>
                </a:cubicBezTo>
                <a:cubicBezTo>
                  <a:pt x="896883" y="632929"/>
                  <a:pt x="896892" y="632704"/>
                  <a:pt x="897041" y="632569"/>
                </a:cubicBezTo>
                <a:cubicBezTo>
                  <a:pt x="897101" y="632516"/>
                  <a:pt x="897176" y="632485"/>
                  <a:pt x="897255" y="632478"/>
                </a:cubicBezTo>
                <a:cubicBezTo>
                  <a:pt x="897857" y="632382"/>
                  <a:pt x="898467" y="632334"/>
                  <a:pt x="899079" y="632334"/>
                </a:cubicBezTo>
                <a:lnTo>
                  <a:pt x="939884" y="632334"/>
                </a:lnTo>
                <a:cubicBezTo>
                  <a:pt x="940724" y="632334"/>
                  <a:pt x="941636" y="632142"/>
                  <a:pt x="942284" y="632814"/>
                </a:cubicBezTo>
                <a:cubicBezTo>
                  <a:pt x="942421" y="632908"/>
                  <a:pt x="942604" y="632908"/>
                  <a:pt x="942740" y="632814"/>
                </a:cubicBezTo>
                <a:cubicBezTo>
                  <a:pt x="943333" y="632656"/>
                  <a:pt x="943967" y="632831"/>
                  <a:pt x="944397" y="633270"/>
                </a:cubicBezTo>
                <a:cubicBezTo>
                  <a:pt x="944526" y="633359"/>
                  <a:pt x="944699" y="633359"/>
                  <a:pt x="944829" y="633270"/>
                </a:cubicBezTo>
                <a:cubicBezTo>
                  <a:pt x="945431" y="633109"/>
                  <a:pt x="946072" y="633282"/>
                  <a:pt x="946509" y="633726"/>
                </a:cubicBezTo>
                <a:cubicBezTo>
                  <a:pt x="946636" y="633822"/>
                  <a:pt x="946814" y="633822"/>
                  <a:pt x="946941" y="633726"/>
                </a:cubicBezTo>
                <a:cubicBezTo>
                  <a:pt x="947543" y="633565"/>
                  <a:pt x="948184" y="633738"/>
                  <a:pt x="948621" y="634182"/>
                </a:cubicBezTo>
                <a:cubicBezTo>
                  <a:pt x="948748" y="634278"/>
                  <a:pt x="948926" y="634278"/>
                  <a:pt x="949053" y="634182"/>
                </a:cubicBezTo>
                <a:cubicBezTo>
                  <a:pt x="949656" y="634026"/>
                  <a:pt x="950294" y="634199"/>
                  <a:pt x="950733" y="634638"/>
                </a:cubicBezTo>
                <a:cubicBezTo>
                  <a:pt x="950861" y="634734"/>
                  <a:pt x="951038" y="634734"/>
                  <a:pt x="951165" y="634638"/>
                </a:cubicBezTo>
                <a:cubicBezTo>
                  <a:pt x="951758" y="634480"/>
                  <a:pt x="952392" y="634655"/>
                  <a:pt x="952822" y="635094"/>
                </a:cubicBezTo>
                <a:cubicBezTo>
                  <a:pt x="952958" y="635188"/>
                  <a:pt x="953141" y="635188"/>
                  <a:pt x="953278" y="635094"/>
                </a:cubicBezTo>
                <a:cubicBezTo>
                  <a:pt x="953883" y="634919"/>
                  <a:pt x="954533" y="635140"/>
                  <a:pt x="954910" y="635646"/>
                </a:cubicBezTo>
                <a:cubicBezTo>
                  <a:pt x="954286" y="636919"/>
                  <a:pt x="953374" y="636631"/>
                  <a:pt x="952534" y="636631"/>
                </a:cubicBezTo>
                <a:close/>
                <a:moveTo>
                  <a:pt x="932347" y="630294"/>
                </a:moveTo>
                <a:cubicBezTo>
                  <a:pt x="932945" y="630114"/>
                  <a:pt x="933595" y="630301"/>
                  <a:pt x="934003" y="630774"/>
                </a:cubicBezTo>
                <a:cubicBezTo>
                  <a:pt x="934066" y="630860"/>
                  <a:pt x="934186" y="630879"/>
                  <a:pt x="934272" y="630817"/>
                </a:cubicBezTo>
                <a:cubicBezTo>
                  <a:pt x="934289" y="630805"/>
                  <a:pt x="934303" y="630791"/>
                  <a:pt x="934315" y="630774"/>
                </a:cubicBezTo>
                <a:lnTo>
                  <a:pt x="934315" y="630774"/>
                </a:lnTo>
                <a:cubicBezTo>
                  <a:pt x="934555" y="630774"/>
                  <a:pt x="934843" y="630774"/>
                  <a:pt x="935035" y="630966"/>
                </a:cubicBezTo>
                <a:cubicBezTo>
                  <a:pt x="935201" y="631050"/>
                  <a:pt x="935268" y="631252"/>
                  <a:pt x="935184" y="631417"/>
                </a:cubicBezTo>
                <a:cubicBezTo>
                  <a:pt x="935151" y="631482"/>
                  <a:pt x="935100" y="631535"/>
                  <a:pt x="935035" y="631566"/>
                </a:cubicBezTo>
                <a:cubicBezTo>
                  <a:pt x="934443" y="631688"/>
                  <a:pt x="933840" y="631753"/>
                  <a:pt x="933235" y="631758"/>
                </a:cubicBezTo>
                <a:lnTo>
                  <a:pt x="892766" y="631758"/>
                </a:lnTo>
                <a:cubicBezTo>
                  <a:pt x="891902" y="631758"/>
                  <a:pt x="890990" y="631926"/>
                  <a:pt x="890366" y="631254"/>
                </a:cubicBezTo>
                <a:cubicBezTo>
                  <a:pt x="887430" y="630663"/>
                  <a:pt x="884569" y="629737"/>
                  <a:pt x="881845" y="628494"/>
                </a:cubicBezTo>
                <a:cubicBezTo>
                  <a:pt x="882440" y="628124"/>
                  <a:pt x="883155" y="628004"/>
                  <a:pt x="883837" y="628158"/>
                </a:cubicBezTo>
                <a:cubicBezTo>
                  <a:pt x="895839" y="628158"/>
                  <a:pt x="907840" y="628158"/>
                  <a:pt x="919842" y="628158"/>
                </a:cubicBezTo>
                <a:cubicBezTo>
                  <a:pt x="922271" y="628102"/>
                  <a:pt x="924695" y="628393"/>
                  <a:pt x="927042" y="629022"/>
                </a:cubicBezTo>
                <a:cubicBezTo>
                  <a:pt x="928096" y="629449"/>
                  <a:pt x="929217" y="629684"/>
                  <a:pt x="930355" y="629718"/>
                </a:cubicBezTo>
                <a:cubicBezTo>
                  <a:pt x="930945" y="629550"/>
                  <a:pt x="931579" y="629715"/>
                  <a:pt x="932011" y="630150"/>
                </a:cubicBezTo>
                <a:cubicBezTo>
                  <a:pt x="932049" y="630313"/>
                  <a:pt x="932181" y="630435"/>
                  <a:pt x="932347" y="630462"/>
                </a:cubicBezTo>
                <a:close/>
                <a:moveTo>
                  <a:pt x="881797" y="630294"/>
                </a:moveTo>
                <a:cubicBezTo>
                  <a:pt x="882397" y="630135"/>
                  <a:pt x="883035" y="630342"/>
                  <a:pt x="883429" y="630822"/>
                </a:cubicBezTo>
                <a:lnTo>
                  <a:pt x="883429" y="630822"/>
                </a:lnTo>
                <a:cubicBezTo>
                  <a:pt x="883669" y="630822"/>
                  <a:pt x="883957" y="630966"/>
                  <a:pt x="884077" y="631134"/>
                </a:cubicBezTo>
                <a:cubicBezTo>
                  <a:pt x="884197" y="631302"/>
                  <a:pt x="884077" y="631662"/>
                  <a:pt x="883813" y="631710"/>
                </a:cubicBezTo>
                <a:cubicBezTo>
                  <a:pt x="883211" y="631806"/>
                  <a:pt x="882599" y="631854"/>
                  <a:pt x="881989" y="631854"/>
                </a:cubicBezTo>
                <a:lnTo>
                  <a:pt x="841184" y="631854"/>
                </a:lnTo>
                <a:cubicBezTo>
                  <a:pt x="840320" y="631854"/>
                  <a:pt x="839408" y="632022"/>
                  <a:pt x="838784" y="631326"/>
                </a:cubicBezTo>
                <a:lnTo>
                  <a:pt x="831583" y="628686"/>
                </a:lnTo>
                <a:lnTo>
                  <a:pt x="831583" y="628230"/>
                </a:lnTo>
                <a:lnTo>
                  <a:pt x="833983" y="628230"/>
                </a:lnTo>
                <a:cubicBezTo>
                  <a:pt x="845984" y="628230"/>
                  <a:pt x="857818" y="628230"/>
                  <a:pt x="869747" y="628230"/>
                </a:cubicBezTo>
                <a:cubicBezTo>
                  <a:pt x="872726" y="628155"/>
                  <a:pt x="875698" y="628585"/>
                  <a:pt x="878532" y="629502"/>
                </a:cubicBezTo>
                <a:cubicBezTo>
                  <a:pt x="879562" y="629991"/>
                  <a:pt x="880664" y="630308"/>
                  <a:pt x="881797" y="630438"/>
                </a:cubicBezTo>
                <a:close/>
                <a:moveTo>
                  <a:pt x="832735" y="630822"/>
                </a:moveTo>
                <a:cubicBezTo>
                  <a:pt x="832975" y="630822"/>
                  <a:pt x="833263" y="630942"/>
                  <a:pt x="833431" y="631110"/>
                </a:cubicBezTo>
                <a:cubicBezTo>
                  <a:pt x="833563" y="631259"/>
                  <a:pt x="833553" y="631484"/>
                  <a:pt x="833404" y="631619"/>
                </a:cubicBezTo>
                <a:cubicBezTo>
                  <a:pt x="833344" y="631672"/>
                  <a:pt x="833270" y="631703"/>
                  <a:pt x="833191" y="631710"/>
                </a:cubicBezTo>
                <a:cubicBezTo>
                  <a:pt x="832588" y="631806"/>
                  <a:pt x="831979" y="631854"/>
                  <a:pt x="831367" y="631854"/>
                </a:cubicBezTo>
                <a:lnTo>
                  <a:pt x="790057" y="631854"/>
                </a:lnTo>
                <a:cubicBezTo>
                  <a:pt x="789193" y="631854"/>
                  <a:pt x="788281" y="632046"/>
                  <a:pt x="787537" y="631398"/>
                </a:cubicBezTo>
                <a:cubicBezTo>
                  <a:pt x="785137" y="630918"/>
                  <a:pt x="783193" y="629526"/>
                  <a:pt x="780936" y="628998"/>
                </a:cubicBezTo>
                <a:cubicBezTo>
                  <a:pt x="780936" y="627941"/>
                  <a:pt x="781705" y="628350"/>
                  <a:pt x="782088" y="628350"/>
                </a:cubicBezTo>
                <a:cubicBezTo>
                  <a:pt x="795962" y="628350"/>
                  <a:pt x="809836" y="628350"/>
                  <a:pt x="823710" y="628350"/>
                </a:cubicBezTo>
                <a:cubicBezTo>
                  <a:pt x="824670" y="628388"/>
                  <a:pt x="825615" y="628573"/>
                  <a:pt x="826518" y="628902"/>
                </a:cubicBezTo>
                <a:close/>
                <a:moveTo>
                  <a:pt x="782160" y="630822"/>
                </a:moveTo>
                <a:lnTo>
                  <a:pt x="782160" y="630822"/>
                </a:lnTo>
                <a:cubicBezTo>
                  <a:pt x="782405" y="630863"/>
                  <a:pt x="782633" y="630961"/>
                  <a:pt x="782833" y="631110"/>
                </a:cubicBezTo>
                <a:cubicBezTo>
                  <a:pt x="782953" y="631268"/>
                  <a:pt x="782924" y="631494"/>
                  <a:pt x="782765" y="631614"/>
                </a:cubicBezTo>
                <a:cubicBezTo>
                  <a:pt x="782715" y="631652"/>
                  <a:pt x="782655" y="631679"/>
                  <a:pt x="782593" y="631686"/>
                </a:cubicBezTo>
                <a:cubicBezTo>
                  <a:pt x="781990" y="631782"/>
                  <a:pt x="781378" y="631830"/>
                  <a:pt x="780768" y="631830"/>
                </a:cubicBezTo>
                <a:lnTo>
                  <a:pt x="738403" y="631830"/>
                </a:lnTo>
                <a:cubicBezTo>
                  <a:pt x="737539" y="631830"/>
                  <a:pt x="736627" y="632022"/>
                  <a:pt x="735883" y="631374"/>
                </a:cubicBezTo>
                <a:lnTo>
                  <a:pt x="730890" y="628734"/>
                </a:lnTo>
                <a:lnTo>
                  <a:pt x="730890" y="628230"/>
                </a:lnTo>
                <a:lnTo>
                  <a:pt x="733099" y="628230"/>
                </a:lnTo>
                <a:cubicBezTo>
                  <a:pt x="746204" y="628230"/>
                  <a:pt x="759334" y="628230"/>
                  <a:pt x="772463" y="628230"/>
                </a:cubicBezTo>
                <a:cubicBezTo>
                  <a:pt x="774729" y="628182"/>
                  <a:pt x="776971" y="628693"/>
                  <a:pt x="778992" y="629718"/>
                </a:cubicBezTo>
                <a:cubicBezTo>
                  <a:pt x="779983" y="630289"/>
                  <a:pt x="781049" y="630716"/>
                  <a:pt x="782160" y="630990"/>
                </a:cubicBezTo>
                <a:close/>
                <a:moveTo>
                  <a:pt x="722705" y="628278"/>
                </a:moveTo>
                <a:cubicBezTo>
                  <a:pt x="725965" y="628412"/>
                  <a:pt x="729119" y="629468"/>
                  <a:pt x="731802" y="631326"/>
                </a:cubicBezTo>
                <a:cubicBezTo>
                  <a:pt x="730482" y="631326"/>
                  <a:pt x="729762" y="631446"/>
                  <a:pt x="729042" y="631446"/>
                </a:cubicBezTo>
                <a:cubicBezTo>
                  <a:pt x="715336" y="631446"/>
                  <a:pt x="701631" y="631446"/>
                  <a:pt x="687949" y="631446"/>
                </a:cubicBezTo>
                <a:cubicBezTo>
                  <a:pt x="685018" y="631604"/>
                  <a:pt x="682169" y="630452"/>
                  <a:pt x="680172" y="628302"/>
                </a:cubicBezTo>
                <a:lnTo>
                  <a:pt x="683172" y="628302"/>
                </a:lnTo>
                <a:cubicBezTo>
                  <a:pt x="696350" y="628398"/>
                  <a:pt x="709528" y="628494"/>
                  <a:pt x="722705" y="628278"/>
                </a:cubicBezTo>
                <a:close/>
                <a:moveTo>
                  <a:pt x="680916" y="631446"/>
                </a:moveTo>
                <a:lnTo>
                  <a:pt x="677868" y="631446"/>
                </a:lnTo>
                <a:cubicBezTo>
                  <a:pt x="663730" y="631446"/>
                  <a:pt x="649592" y="631446"/>
                  <a:pt x="635454" y="631446"/>
                </a:cubicBezTo>
                <a:cubicBezTo>
                  <a:pt x="633201" y="631489"/>
                  <a:pt x="631112" y="630279"/>
                  <a:pt x="630030" y="628302"/>
                </a:cubicBezTo>
                <a:lnTo>
                  <a:pt x="632622" y="628302"/>
                </a:lnTo>
                <a:cubicBezTo>
                  <a:pt x="646136" y="628302"/>
                  <a:pt x="659649" y="628302"/>
                  <a:pt x="673187" y="628302"/>
                </a:cubicBezTo>
                <a:cubicBezTo>
                  <a:pt x="676101" y="628182"/>
                  <a:pt x="678924" y="629338"/>
                  <a:pt x="680916" y="631470"/>
                </a:cubicBezTo>
                <a:close/>
                <a:moveTo>
                  <a:pt x="635022" y="636247"/>
                </a:moveTo>
                <a:cubicBezTo>
                  <a:pt x="634374" y="636919"/>
                  <a:pt x="633558" y="636583"/>
                  <a:pt x="632838" y="636583"/>
                </a:cubicBezTo>
                <a:lnTo>
                  <a:pt x="586536" y="636583"/>
                </a:lnTo>
                <a:cubicBezTo>
                  <a:pt x="583392" y="636583"/>
                  <a:pt x="583392" y="636583"/>
                  <a:pt x="582480" y="633150"/>
                </a:cubicBezTo>
                <a:cubicBezTo>
                  <a:pt x="583404" y="632915"/>
                  <a:pt x="584367" y="632857"/>
                  <a:pt x="585312" y="632982"/>
                </a:cubicBezTo>
                <a:cubicBezTo>
                  <a:pt x="599714" y="632982"/>
                  <a:pt x="614116" y="632982"/>
                  <a:pt x="628518" y="632982"/>
                </a:cubicBezTo>
                <a:cubicBezTo>
                  <a:pt x="631136" y="632769"/>
                  <a:pt x="633654" y="634050"/>
                  <a:pt x="635022" y="636295"/>
                </a:cubicBezTo>
                <a:close/>
                <a:moveTo>
                  <a:pt x="627821" y="631446"/>
                </a:moveTo>
                <a:lnTo>
                  <a:pt x="583536" y="631446"/>
                </a:lnTo>
                <a:cubicBezTo>
                  <a:pt x="580944" y="631446"/>
                  <a:pt x="580944" y="631446"/>
                  <a:pt x="580152" y="628566"/>
                </a:cubicBezTo>
                <a:cubicBezTo>
                  <a:pt x="580922" y="628299"/>
                  <a:pt x="581748" y="628232"/>
                  <a:pt x="582552" y="628374"/>
                </a:cubicBezTo>
                <a:cubicBezTo>
                  <a:pt x="596762" y="628374"/>
                  <a:pt x="610971" y="628374"/>
                  <a:pt x="625205" y="628374"/>
                </a:cubicBezTo>
                <a:cubicBezTo>
                  <a:pt x="627188" y="628424"/>
                  <a:pt x="629002" y="629494"/>
                  <a:pt x="630006" y="631206"/>
                </a:cubicBezTo>
                <a:cubicBezTo>
                  <a:pt x="629302" y="631540"/>
                  <a:pt x="628510" y="631631"/>
                  <a:pt x="627749" y="631470"/>
                </a:cubicBezTo>
                <a:close/>
                <a:moveTo>
                  <a:pt x="581760" y="636631"/>
                </a:moveTo>
                <a:lnTo>
                  <a:pt x="533082" y="636631"/>
                </a:lnTo>
                <a:cubicBezTo>
                  <a:pt x="532643" y="636655"/>
                  <a:pt x="532201" y="636655"/>
                  <a:pt x="531762" y="636631"/>
                </a:cubicBezTo>
                <a:cubicBezTo>
                  <a:pt x="531114" y="636631"/>
                  <a:pt x="530177" y="636967"/>
                  <a:pt x="529961" y="636031"/>
                </a:cubicBezTo>
                <a:cubicBezTo>
                  <a:pt x="529829" y="635171"/>
                  <a:pt x="529829" y="634297"/>
                  <a:pt x="529961" y="633438"/>
                </a:cubicBezTo>
                <a:cubicBezTo>
                  <a:pt x="529961" y="633102"/>
                  <a:pt x="530489" y="633030"/>
                  <a:pt x="530850" y="633030"/>
                </a:cubicBezTo>
                <a:lnTo>
                  <a:pt x="577415" y="633030"/>
                </a:lnTo>
                <a:cubicBezTo>
                  <a:pt x="580584" y="633078"/>
                  <a:pt x="580584" y="633078"/>
                  <a:pt x="581688" y="636655"/>
                </a:cubicBezTo>
                <a:close/>
                <a:moveTo>
                  <a:pt x="576959" y="631446"/>
                </a:moveTo>
                <a:lnTo>
                  <a:pt x="531354" y="631446"/>
                </a:lnTo>
                <a:cubicBezTo>
                  <a:pt x="530273" y="631566"/>
                  <a:pt x="529769" y="631206"/>
                  <a:pt x="529769" y="630006"/>
                </a:cubicBezTo>
                <a:cubicBezTo>
                  <a:pt x="529769" y="628806"/>
                  <a:pt x="530153" y="628326"/>
                  <a:pt x="531426" y="628350"/>
                </a:cubicBezTo>
                <a:cubicBezTo>
                  <a:pt x="539155" y="628350"/>
                  <a:pt x="546883" y="628350"/>
                  <a:pt x="554588" y="628350"/>
                </a:cubicBezTo>
                <a:lnTo>
                  <a:pt x="575543" y="628350"/>
                </a:lnTo>
                <a:cubicBezTo>
                  <a:pt x="578351" y="628350"/>
                  <a:pt x="578351" y="628350"/>
                  <a:pt x="579143" y="631422"/>
                </a:cubicBezTo>
                <a:close/>
                <a:moveTo>
                  <a:pt x="530033" y="638647"/>
                </a:moveTo>
                <a:cubicBezTo>
                  <a:pt x="530033" y="638287"/>
                  <a:pt x="530586" y="638263"/>
                  <a:pt x="530922" y="638263"/>
                </a:cubicBezTo>
                <a:lnTo>
                  <a:pt x="579576" y="638263"/>
                </a:lnTo>
                <a:cubicBezTo>
                  <a:pt x="583104" y="638263"/>
                  <a:pt x="583104" y="638263"/>
                  <a:pt x="584520" y="642127"/>
                </a:cubicBezTo>
                <a:lnTo>
                  <a:pt x="532746" y="642127"/>
                </a:lnTo>
                <a:cubicBezTo>
                  <a:pt x="532393" y="642151"/>
                  <a:pt x="532040" y="642151"/>
                  <a:pt x="531690" y="642127"/>
                </a:cubicBezTo>
                <a:cubicBezTo>
                  <a:pt x="531090" y="642127"/>
                  <a:pt x="530249" y="642391"/>
                  <a:pt x="530009" y="641743"/>
                </a:cubicBezTo>
                <a:cubicBezTo>
                  <a:pt x="529676" y="640733"/>
                  <a:pt x="529652" y="639648"/>
                  <a:pt x="529937" y="638623"/>
                </a:cubicBezTo>
                <a:close/>
                <a:moveTo>
                  <a:pt x="529937" y="645080"/>
                </a:moveTo>
                <a:cubicBezTo>
                  <a:pt x="529937" y="644120"/>
                  <a:pt x="530225" y="643567"/>
                  <a:pt x="531306" y="643663"/>
                </a:cubicBezTo>
                <a:cubicBezTo>
                  <a:pt x="531906" y="643663"/>
                  <a:pt x="532530" y="643663"/>
                  <a:pt x="533130" y="643663"/>
                </a:cubicBezTo>
                <a:lnTo>
                  <a:pt x="582312" y="643663"/>
                </a:lnTo>
                <a:cubicBezTo>
                  <a:pt x="585792" y="643663"/>
                  <a:pt x="585792" y="643663"/>
                  <a:pt x="587280" y="646904"/>
                </a:cubicBezTo>
                <a:cubicBezTo>
                  <a:pt x="587559" y="647302"/>
                  <a:pt x="587655" y="647799"/>
                  <a:pt x="587545" y="648272"/>
                </a:cubicBezTo>
                <a:cubicBezTo>
                  <a:pt x="586647" y="648466"/>
                  <a:pt x="585723" y="648514"/>
                  <a:pt x="584808" y="648416"/>
                </a:cubicBezTo>
                <a:lnTo>
                  <a:pt x="532914" y="648416"/>
                </a:lnTo>
                <a:cubicBezTo>
                  <a:pt x="529625" y="648416"/>
                  <a:pt x="529649" y="648416"/>
                  <a:pt x="529937" y="645080"/>
                </a:cubicBezTo>
                <a:close/>
                <a:moveTo>
                  <a:pt x="534474" y="657081"/>
                </a:moveTo>
                <a:cubicBezTo>
                  <a:pt x="552812" y="657081"/>
                  <a:pt x="571150" y="657081"/>
                  <a:pt x="589489" y="657081"/>
                </a:cubicBezTo>
                <a:cubicBezTo>
                  <a:pt x="591330" y="656781"/>
                  <a:pt x="593101" y="657921"/>
                  <a:pt x="593593" y="659721"/>
                </a:cubicBezTo>
                <a:cubicBezTo>
                  <a:pt x="594143" y="660794"/>
                  <a:pt x="594623" y="661901"/>
                  <a:pt x="595033" y="663034"/>
                </a:cubicBezTo>
                <a:cubicBezTo>
                  <a:pt x="594268" y="663324"/>
                  <a:pt x="593440" y="663406"/>
                  <a:pt x="592633" y="663274"/>
                </a:cubicBezTo>
                <a:lnTo>
                  <a:pt x="532626" y="663274"/>
                </a:lnTo>
                <a:cubicBezTo>
                  <a:pt x="532194" y="663250"/>
                  <a:pt x="531762" y="663250"/>
                  <a:pt x="531330" y="663274"/>
                </a:cubicBezTo>
                <a:cubicBezTo>
                  <a:pt x="530321" y="663274"/>
                  <a:pt x="529985" y="662938"/>
                  <a:pt x="529937" y="661930"/>
                </a:cubicBezTo>
                <a:cubicBezTo>
                  <a:pt x="529553" y="657081"/>
                  <a:pt x="529505" y="657081"/>
                  <a:pt x="534378" y="657081"/>
                </a:cubicBezTo>
                <a:close/>
                <a:moveTo>
                  <a:pt x="594481" y="657393"/>
                </a:moveTo>
                <a:cubicBezTo>
                  <a:pt x="595283" y="657019"/>
                  <a:pt x="596183" y="656908"/>
                  <a:pt x="597050" y="657081"/>
                </a:cubicBezTo>
                <a:cubicBezTo>
                  <a:pt x="616012" y="657081"/>
                  <a:pt x="634974" y="657081"/>
                  <a:pt x="653913" y="657081"/>
                </a:cubicBezTo>
                <a:cubicBezTo>
                  <a:pt x="655314" y="656975"/>
                  <a:pt x="656683" y="657535"/>
                  <a:pt x="657609" y="658593"/>
                </a:cubicBezTo>
                <a:cubicBezTo>
                  <a:pt x="658929" y="660057"/>
                  <a:pt x="660369" y="661402"/>
                  <a:pt x="662218" y="663394"/>
                </a:cubicBezTo>
                <a:lnTo>
                  <a:pt x="659073" y="663394"/>
                </a:lnTo>
                <a:cubicBezTo>
                  <a:pt x="639319" y="663394"/>
                  <a:pt x="619564" y="663394"/>
                  <a:pt x="599834" y="663394"/>
                </a:cubicBezTo>
                <a:cubicBezTo>
                  <a:pt x="597914" y="663394"/>
                  <a:pt x="596666" y="663034"/>
                  <a:pt x="596066" y="660994"/>
                </a:cubicBezTo>
                <a:cubicBezTo>
                  <a:pt x="595427" y="659813"/>
                  <a:pt x="594858" y="658593"/>
                  <a:pt x="594361" y="657345"/>
                </a:cubicBezTo>
                <a:close/>
                <a:moveTo>
                  <a:pt x="600818" y="664810"/>
                </a:moveTo>
                <a:cubicBezTo>
                  <a:pt x="621005" y="664810"/>
                  <a:pt x="641215" y="664810"/>
                  <a:pt x="661402" y="664810"/>
                </a:cubicBezTo>
                <a:cubicBezTo>
                  <a:pt x="662880" y="664707"/>
                  <a:pt x="664325" y="665290"/>
                  <a:pt x="665314" y="666394"/>
                </a:cubicBezTo>
                <a:cubicBezTo>
                  <a:pt x="666970" y="668194"/>
                  <a:pt x="668843" y="669803"/>
                  <a:pt x="670571" y="671435"/>
                </a:cubicBezTo>
                <a:cubicBezTo>
                  <a:pt x="669995" y="672443"/>
                  <a:pt x="669299" y="672131"/>
                  <a:pt x="668747" y="672131"/>
                </a:cubicBezTo>
                <a:cubicBezTo>
                  <a:pt x="647079" y="672131"/>
                  <a:pt x="625397" y="672131"/>
                  <a:pt x="603699" y="672131"/>
                </a:cubicBezTo>
                <a:cubicBezTo>
                  <a:pt x="602381" y="672337"/>
                  <a:pt x="601106" y="671552"/>
                  <a:pt x="600698" y="670283"/>
                </a:cubicBezTo>
                <a:cubicBezTo>
                  <a:pt x="599800" y="668593"/>
                  <a:pt x="598999" y="666855"/>
                  <a:pt x="598298" y="665074"/>
                </a:cubicBezTo>
                <a:cubicBezTo>
                  <a:pt x="599059" y="664772"/>
                  <a:pt x="599884" y="664666"/>
                  <a:pt x="600698" y="664762"/>
                </a:cubicBezTo>
                <a:close/>
                <a:moveTo>
                  <a:pt x="605475" y="673667"/>
                </a:moveTo>
                <a:cubicBezTo>
                  <a:pt x="626981" y="673667"/>
                  <a:pt x="648488" y="673667"/>
                  <a:pt x="669995" y="673667"/>
                </a:cubicBezTo>
                <a:cubicBezTo>
                  <a:pt x="671646" y="673535"/>
                  <a:pt x="673261" y="674183"/>
                  <a:pt x="674363" y="675419"/>
                </a:cubicBezTo>
                <a:cubicBezTo>
                  <a:pt x="676380" y="677580"/>
                  <a:pt x="678588" y="679548"/>
                  <a:pt x="680916" y="681804"/>
                </a:cubicBezTo>
                <a:cubicBezTo>
                  <a:pt x="680100" y="682183"/>
                  <a:pt x="679193" y="682325"/>
                  <a:pt x="678300" y="682212"/>
                </a:cubicBezTo>
                <a:cubicBezTo>
                  <a:pt x="655209" y="682212"/>
                  <a:pt x="632118" y="682212"/>
                  <a:pt x="609027" y="682212"/>
                </a:cubicBezTo>
                <a:cubicBezTo>
                  <a:pt x="607465" y="682426"/>
                  <a:pt x="605974" y="681482"/>
                  <a:pt x="605499" y="679980"/>
                </a:cubicBezTo>
                <a:cubicBezTo>
                  <a:pt x="604659" y="677964"/>
                  <a:pt x="603603" y="676067"/>
                  <a:pt x="602402" y="673643"/>
                </a:cubicBezTo>
                <a:close/>
                <a:moveTo>
                  <a:pt x="606891" y="686173"/>
                </a:moveTo>
                <a:cubicBezTo>
                  <a:pt x="607875" y="688573"/>
                  <a:pt x="609411" y="690973"/>
                  <a:pt x="610275" y="693542"/>
                </a:cubicBezTo>
                <a:cubicBezTo>
                  <a:pt x="609406" y="693806"/>
                  <a:pt x="608489" y="693887"/>
                  <a:pt x="607587" y="693782"/>
                </a:cubicBezTo>
                <a:lnTo>
                  <a:pt x="532146" y="693782"/>
                </a:lnTo>
                <a:cubicBezTo>
                  <a:pt x="529745" y="693782"/>
                  <a:pt x="529865" y="693782"/>
                  <a:pt x="529865" y="691501"/>
                </a:cubicBezTo>
                <a:cubicBezTo>
                  <a:pt x="529865" y="689221"/>
                  <a:pt x="529865" y="687277"/>
                  <a:pt x="529865" y="685189"/>
                </a:cubicBezTo>
                <a:cubicBezTo>
                  <a:pt x="529865" y="684204"/>
                  <a:pt x="530177" y="683676"/>
                  <a:pt x="531234" y="683772"/>
                </a:cubicBezTo>
                <a:lnTo>
                  <a:pt x="532818" y="683772"/>
                </a:lnTo>
                <a:cubicBezTo>
                  <a:pt x="556149" y="683772"/>
                  <a:pt x="579504" y="683772"/>
                  <a:pt x="602858" y="683772"/>
                </a:cubicBezTo>
                <a:cubicBezTo>
                  <a:pt x="604553" y="683516"/>
                  <a:pt x="606188" y="684504"/>
                  <a:pt x="606747" y="686125"/>
                </a:cubicBezTo>
                <a:close/>
                <a:moveTo>
                  <a:pt x="531642" y="695366"/>
                </a:moveTo>
                <a:cubicBezTo>
                  <a:pt x="532081" y="695390"/>
                  <a:pt x="532523" y="695390"/>
                  <a:pt x="532962" y="695366"/>
                </a:cubicBezTo>
                <a:cubicBezTo>
                  <a:pt x="558213" y="695366"/>
                  <a:pt x="583481" y="695366"/>
                  <a:pt x="608763" y="695366"/>
                </a:cubicBezTo>
                <a:cubicBezTo>
                  <a:pt x="610415" y="695102"/>
                  <a:pt x="612016" y="696064"/>
                  <a:pt x="612556" y="697646"/>
                </a:cubicBezTo>
                <a:cubicBezTo>
                  <a:pt x="613636" y="700238"/>
                  <a:pt x="614956" y="702687"/>
                  <a:pt x="616252" y="705207"/>
                </a:cubicBezTo>
                <a:cubicBezTo>
                  <a:pt x="616564" y="705807"/>
                  <a:pt x="617068" y="706359"/>
                  <a:pt x="616876" y="707151"/>
                </a:cubicBezTo>
                <a:cubicBezTo>
                  <a:pt x="616029" y="707403"/>
                  <a:pt x="615136" y="707468"/>
                  <a:pt x="614260" y="707343"/>
                </a:cubicBezTo>
                <a:cubicBezTo>
                  <a:pt x="587153" y="707343"/>
                  <a:pt x="560044" y="707343"/>
                  <a:pt x="532938" y="707343"/>
                </a:cubicBezTo>
                <a:cubicBezTo>
                  <a:pt x="529649" y="707343"/>
                  <a:pt x="530009" y="707703"/>
                  <a:pt x="529985" y="704391"/>
                </a:cubicBezTo>
                <a:cubicBezTo>
                  <a:pt x="529985" y="701991"/>
                  <a:pt x="529985" y="699470"/>
                  <a:pt x="529985" y="697022"/>
                </a:cubicBezTo>
                <a:cubicBezTo>
                  <a:pt x="529793" y="695654"/>
                  <a:pt x="530273" y="695174"/>
                  <a:pt x="531522" y="695318"/>
                </a:cubicBezTo>
                <a:close/>
                <a:moveTo>
                  <a:pt x="530033" y="709000"/>
                </a:moveTo>
                <a:cubicBezTo>
                  <a:pt x="531066" y="709000"/>
                  <a:pt x="532122" y="709000"/>
                  <a:pt x="533178" y="709000"/>
                </a:cubicBezTo>
                <a:cubicBezTo>
                  <a:pt x="560541" y="709000"/>
                  <a:pt x="587905" y="709000"/>
                  <a:pt x="615268" y="709000"/>
                </a:cubicBezTo>
                <a:cubicBezTo>
                  <a:pt x="617090" y="708738"/>
                  <a:pt x="618842" y="709804"/>
                  <a:pt x="619444" y="711544"/>
                </a:cubicBezTo>
                <a:cubicBezTo>
                  <a:pt x="621101" y="715192"/>
                  <a:pt x="623045" y="718745"/>
                  <a:pt x="624869" y="722321"/>
                </a:cubicBezTo>
                <a:cubicBezTo>
                  <a:pt x="625421" y="722873"/>
                  <a:pt x="625493" y="723473"/>
                  <a:pt x="624677" y="723737"/>
                </a:cubicBezTo>
                <a:cubicBezTo>
                  <a:pt x="624000" y="723891"/>
                  <a:pt x="623306" y="723946"/>
                  <a:pt x="622613" y="723905"/>
                </a:cubicBezTo>
                <a:lnTo>
                  <a:pt x="532578" y="723905"/>
                </a:lnTo>
                <a:cubicBezTo>
                  <a:pt x="531690" y="723905"/>
                  <a:pt x="530658" y="724217"/>
                  <a:pt x="529937" y="723329"/>
                </a:cubicBezTo>
                <a:cubicBezTo>
                  <a:pt x="529474" y="722943"/>
                  <a:pt x="529246" y="722343"/>
                  <a:pt x="529337" y="721745"/>
                </a:cubicBezTo>
                <a:lnTo>
                  <a:pt x="529337" y="710824"/>
                </a:lnTo>
                <a:cubicBezTo>
                  <a:pt x="529174" y="710137"/>
                  <a:pt x="529405" y="709415"/>
                  <a:pt x="529937" y="708951"/>
                </a:cubicBezTo>
                <a:close/>
                <a:moveTo>
                  <a:pt x="634422" y="737803"/>
                </a:moveTo>
                <a:cubicBezTo>
                  <a:pt x="632190" y="733554"/>
                  <a:pt x="630150" y="729210"/>
                  <a:pt x="628038" y="724889"/>
                </a:cubicBezTo>
                <a:lnTo>
                  <a:pt x="628038" y="724889"/>
                </a:lnTo>
                <a:cubicBezTo>
                  <a:pt x="628662" y="724025"/>
                  <a:pt x="629598" y="724265"/>
                  <a:pt x="630438" y="724265"/>
                </a:cubicBezTo>
                <a:lnTo>
                  <a:pt x="721433" y="724265"/>
                </a:lnTo>
                <a:cubicBezTo>
                  <a:pt x="722273" y="724265"/>
                  <a:pt x="723209" y="724049"/>
                  <a:pt x="723833" y="724913"/>
                </a:cubicBezTo>
                <a:cubicBezTo>
                  <a:pt x="727818" y="729402"/>
                  <a:pt x="732258" y="733435"/>
                  <a:pt x="736435" y="737755"/>
                </a:cubicBezTo>
                <a:lnTo>
                  <a:pt x="740659" y="742004"/>
                </a:lnTo>
                <a:cubicBezTo>
                  <a:pt x="740395" y="742476"/>
                  <a:pt x="739879" y="742750"/>
                  <a:pt x="739339" y="742700"/>
                </a:cubicBezTo>
                <a:lnTo>
                  <a:pt x="639607" y="742700"/>
                </a:lnTo>
                <a:cubicBezTo>
                  <a:pt x="638503" y="742700"/>
                  <a:pt x="637207" y="743036"/>
                  <a:pt x="636295" y="742220"/>
                </a:cubicBezTo>
                <a:cubicBezTo>
                  <a:pt x="635070" y="741091"/>
                  <a:pt x="635046" y="739195"/>
                  <a:pt x="634302" y="737755"/>
                </a:cubicBezTo>
                <a:close/>
                <a:moveTo>
                  <a:pt x="640711" y="743228"/>
                </a:moveTo>
                <a:lnTo>
                  <a:pt x="740131" y="743228"/>
                </a:lnTo>
                <a:cubicBezTo>
                  <a:pt x="741067" y="743228"/>
                  <a:pt x="742100" y="742916"/>
                  <a:pt x="742796" y="743900"/>
                </a:cubicBezTo>
                <a:cubicBezTo>
                  <a:pt x="749036" y="750189"/>
                  <a:pt x="755270" y="756485"/>
                  <a:pt x="761494" y="762790"/>
                </a:cubicBezTo>
                <a:cubicBezTo>
                  <a:pt x="762142" y="763438"/>
                  <a:pt x="763006" y="763942"/>
                  <a:pt x="763318" y="764902"/>
                </a:cubicBezTo>
                <a:cubicBezTo>
                  <a:pt x="762742" y="765526"/>
                  <a:pt x="762094" y="765262"/>
                  <a:pt x="761542" y="765262"/>
                </a:cubicBezTo>
                <a:cubicBezTo>
                  <a:pt x="724481" y="765262"/>
                  <a:pt x="687421" y="765262"/>
                  <a:pt x="650360" y="765262"/>
                </a:cubicBezTo>
                <a:cubicBezTo>
                  <a:pt x="648879" y="765464"/>
                  <a:pt x="647458" y="764605"/>
                  <a:pt x="646952" y="763198"/>
                </a:cubicBezTo>
                <a:cubicBezTo>
                  <a:pt x="643903" y="756693"/>
                  <a:pt x="640687" y="750261"/>
                  <a:pt x="637519" y="743804"/>
                </a:cubicBezTo>
                <a:cubicBezTo>
                  <a:pt x="638287" y="742748"/>
                  <a:pt x="639511" y="743180"/>
                  <a:pt x="640591" y="743180"/>
                </a:cubicBezTo>
                <a:close/>
                <a:moveTo>
                  <a:pt x="647912" y="768527"/>
                </a:moveTo>
                <a:cubicBezTo>
                  <a:pt x="649112" y="771143"/>
                  <a:pt x="650480" y="773711"/>
                  <a:pt x="651752" y="776304"/>
                </a:cubicBezTo>
                <a:cubicBezTo>
                  <a:pt x="654345" y="781472"/>
                  <a:pt x="656913" y="786649"/>
                  <a:pt x="659457" y="791834"/>
                </a:cubicBezTo>
                <a:cubicBezTo>
                  <a:pt x="659769" y="792434"/>
                  <a:pt x="660273" y="793010"/>
                  <a:pt x="660129" y="793778"/>
                </a:cubicBezTo>
                <a:cubicBezTo>
                  <a:pt x="659169" y="794714"/>
                  <a:pt x="657969" y="794330"/>
                  <a:pt x="656865" y="794330"/>
                </a:cubicBezTo>
                <a:lnTo>
                  <a:pt x="532602" y="794330"/>
                </a:lnTo>
                <a:cubicBezTo>
                  <a:pt x="531666" y="794330"/>
                  <a:pt x="530658" y="794618"/>
                  <a:pt x="529865" y="793778"/>
                </a:cubicBezTo>
                <a:cubicBezTo>
                  <a:pt x="529865" y="785257"/>
                  <a:pt x="529865" y="776760"/>
                  <a:pt x="529745" y="768263"/>
                </a:cubicBezTo>
                <a:cubicBezTo>
                  <a:pt x="529745" y="767039"/>
                  <a:pt x="530273" y="766751"/>
                  <a:pt x="531330" y="766847"/>
                </a:cubicBezTo>
                <a:cubicBezTo>
                  <a:pt x="531858" y="766847"/>
                  <a:pt x="532386" y="766847"/>
                  <a:pt x="532914" y="766847"/>
                </a:cubicBezTo>
                <a:lnTo>
                  <a:pt x="643927" y="766847"/>
                </a:lnTo>
                <a:cubicBezTo>
                  <a:pt x="644278" y="766871"/>
                  <a:pt x="644633" y="766871"/>
                  <a:pt x="644984" y="766847"/>
                </a:cubicBezTo>
                <a:cubicBezTo>
                  <a:pt x="646201" y="766578"/>
                  <a:pt x="647422" y="767288"/>
                  <a:pt x="647792" y="768479"/>
                </a:cubicBezTo>
                <a:close/>
                <a:moveTo>
                  <a:pt x="529865" y="833647"/>
                </a:moveTo>
                <a:cubicBezTo>
                  <a:pt x="529865" y="832351"/>
                  <a:pt x="530153" y="831607"/>
                  <a:pt x="531618" y="831823"/>
                </a:cubicBezTo>
                <a:cubicBezTo>
                  <a:pt x="532146" y="831859"/>
                  <a:pt x="532674" y="831859"/>
                  <a:pt x="533202" y="831823"/>
                </a:cubicBezTo>
                <a:lnTo>
                  <a:pt x="676355" y="831823"/>
                </a:lnTo>
                <a:cubicBezTo>
                  <a:pt x="676874" y="831859"/>
                  <a:pt x="677397" y="831859"/>
                  <a:pt x="677916" y="831823"/>
                </a:cubicBezTo>
                <a:cubicBezTo>
                  <a:pt x="678813" y="831662"/>
                  <a:pt x="679690" y="832197"/>
                  <a:pt x="679956" y="833071"/>
                </a:cubicBezTo>
                <a:lnTo>
                  <a:pt x="701991" y="877332"/>
                </a:lnTo>
                <a:cubicBezTo>
                  <a:pt x="702027" y="877580"/>
                  <a:pt x="702027" y="877829"/>
                  <a:pt x="701991" y="878076"/>
                </a:cubicBezTo>
                <a:cubicBezTo>
                  <a:pt x="701172" y="878420"/>
                  <a:pt x="700272" y="878520"/>
                  <a:pt x="699398" y="878364"/>
                </a:cubicBezTo>
                <a:lnTo>
                  <a:pt x="532530" y="878364"/>
                </a:lnTo>
                <a:cubicBezTo>
                  <a:pt x="532179" y="878340"/>
                  <a:pt x="531824" y="878340"/>
                  <a:pt x="531474" y="878364"/>
                </a:cubicBezTo>
                <a:cubicBezTo>
                  <a:pt x="530009" y="878556"/>
                  <a:pt x="529745" y="877836"/>
                  <a:pt x="529745" y="876540"/>
                </a:cubicBezTo>
                <a:cubicBezTo>
                  <a:pt x="529873" y="862218"/>
                  <a:pt x="529873" y="847905"/>
                  <a:pt x="529745" y="833599"/>
                </a:cubicBezTo>
                <a:close/>
                <a:moveTo>
                  <a:pt x="689197" y="847833"/>
                </a:moveTo>
                <a:cubicBezTo>
                  <a:pt x="687013" y="843440"/>
                  <a:pt x="684853" y="839048"/>
                  <a:pt x="682668" y="834631"/>
                </a:cubicBezTo>
                <a:cubicBezTo>
                  <a:pt x="682284" y="833863"/>
                  <a:pt x="681924" y="833095"/>
                  <a:pt x="681468" y="832111"/>
                </a:cubicBezTo>
                <a:cubicBezTo>
                  <a:pt x="682416" y="831823"/>
                  <a:pt x="683412" y="831731"/>
                  <a:pt x="684396" y="831847"/>
                </a:cubicBezTo>
                <a:cubicBezTo>
                  <a:pt x="732242" y="831847"/>
                  <a:pt x="780089" y="831847"/>
                  <a:pt x="827934" y="831847"/>
                </a:cubicBezTo>
                <a:cubicBezTo>
                  <a:pt x="829574" y="831763"/>
                  <a:pt x="831167" y="832413"/>
                  <a:pt x="832279" y="833623"/>
                </a:cubicBezTo>
                <a:cubicBezTo>
                  <a:pt x="846368" y="847857"/>
                  <a:pt x="860506" y="861994"/>
                  <a:pt x="874644" y="876180"/>
                </a:cubicBezTo>
                <a:lnTo>
                  <a:pt x="876204" y="877836"/>
                </a:lnTo>
                <a:cubicBezTo>
                  <a:pt x="875796" y="878700"/>
                  <a:pt x="875100" y="878364"/>
                  <a:pt x="874548" y="878412"/>
                </a:cubicBezTo>
                <a:cubicBezTo>
                  <a:pt x="873996" y="878460"/>
                  <a:pt x="873324" y="878412"/>
                  <a:pt x="872700" y="878412"/>
                </a:cubicBezTo>
                <a:lnTo>
                  <a:pt x="707991" y="878412"/>
                </a:lnTo>
                <a:cubicBezTo>
                  <a:pt x="707384" y="878376"/>
                  <a:pt x="706774" y="878376"/>
                  <a:pt x="706167" y="878412"/>
                </a:cubicBezTo>
                <a:cubicBezTo>
                  <a:pt x="705020" y="878592"/>
                  <a:pt x="703908" y="877925"/>
                  <a:pt x="703527" y="876828"/>
                </a:cubicBezTo>
                <a:cubicBezTo>
                  <a:pt x="698750" y="867083"/>
                  <a:pt x="693902" y="857434"/>
                  <a:pt x="689077" y="847785"/>
                </a:cubicBezTo>
                <a:close/>
                <a:moveTo>
                  <a:pt x="926826" y="795338"/>
                </a:moveTo>
                <a:lnTo>
                  <a:pt x="978337" y="829734"/>
                </a:lnTo>
                <a:lnTo>
                  <a:pt x="978217" y="830262"/>
                </a:lnTo>
                <a:lnTo>
                  <a:pt x="833383" y="830262"/>
                </a:lnTo>
                <a:cubicBezTo>
                  <a:pt x="832000" y="830378"/>
                  <a:pt x="830634" y="829886"/>
                  <a:pt x="829638" y="828918"/>
                </a:cubicBezTo>
                <a:cubicBezTo>
                  <a:pt x="819029" y="818693"/>
                  <a:pt x="808684" y="808228"/>
                  <a:pt x="798267" y="797714"/>
                </a:cubicBezTo>
                <a:cubicBezTo>
                  <a:pt x="797594" y="797066"/>
                  <a:pt x="796730" y="796538"/>
                  <a:pt x="796562" y="795482"/>
                </a:cubicBezTo>
                <a:cubicBezTo>
                  <a:pt x="796812" y="795009"/>
                  <a:pt x="797326" y="794733"/>
                  <a:pt x="797858" y="794786"/>
                </a:cubicBezTo>
                <a:lnTo>
                  <a:pt x="923322" y="794786"/>
                </a:lnTo>
                <a:cubicBezTo>
                  <a:pt x="924450" y="794810"/>
                  <a:pt x="925626" y="794474"/>
                  <a:pt x="926634" y="795290"/>
                </a:cubicBezTo>
                <a:close/>
                <a:moveTo>
                  <a:pt x="922890" y="792698"/>
                </a:moveTo>
                <a:cubicBezTo>
                  <a:pt x="923250" y="792938"/>
                  <a:pt x="923634" y="793130"/>
                  <a:pt x="924018" y="793346"/>
                </a:cubicBezTo>
                <a:cubicBezTo>
                  <a:pt x="924402" y="793562"/>
                  <a:pt x="924522" y="793946"/>
                  <a:pt x="924018" y="794138"/>
                </a:cubicBezTo>
                <a:cubicBezTo>
                  <a:pt x="923248" y="794404"/>
                  <a:pt x="922422" y="794472"/>
                  <a:pt x="921618" y="794330"/>
                </a:cubicBezTo>
                <a:lnTo>
                  <a:pt x="797138" y="794330"/>
                </a:lnTo>
                <a:cubicBezTo>
                  <a:pt x="796202" y="794330"/>
                  <a:pt x="795194" y="794570"/>
                  <a:pt x="794378" y="793826"/>
                </a:cubicBezTo>
                <a:lnTo>
                  <a:pt x="769391" y="768959"/>
                </a:lnTo>
                <a:cubicBezTo>
                  <a:pt x="768738" y="768462"/>
                  <a:pt x="768385" y="767665"/>
                  <a:pt x="768455" y="766847"/>
                </a:cubicBezTo>
                <a:lnTo>
                  <a:pt x="771071" y="766847"/>
                </a:lnTo>
                <a:cubicBezTo>
                  <a:pt x="807875" y="766847"/>
                  <a:pt x="844623" y="766847"/>
                  <a:pt x="881317" y="766847"/>
                </a:cubicBezTo>
                <a:cubicBezTo>
                  <a:pt x="883028" y="766818"/>
                  <a:pt x="884706" y="767322"/>
                  <a:pt x="886117" y="768287"/>
                </a:cubicBezTo>
                <a:cubicBezTo>
                  <a:pt x="898294" y="776417"/>
                  <a:pt x="910488" y="784537"/>
                  <a:pt x="922698" y="792650"/>
                </a:cubicBezTo>
                <a:close/>
                <a:moveTo>
                  <a:pt x="958894" y="744908"/>
                </a:moveTo>
                <a:cubicBezTo>
                  <a:pt x="971249" y="751149"/>
                  <a:pt x="983625" y="757373"/>
                  <a:pt x="996027" y="763582"/>
                </a:cubicBezTo>
                <a:cubicBezTo>
                  <a:pt x="996915" y="763885"/>
                  <a:pt x="997734" y="764367"/>
                  <a:pt x="998427" y="764998"/>
                </a:cubicBezTo>
                <a:cubicBezTo>
                  <a:pt x="997899" y="765503"/>
                  <a:pt x="997275" y="765262"/>
                  <a:pt x="996747" y="765262"/>
                </a:cubicBezTo>
                <a:lnTo>
                  <a:pt x="886717" y="765262"/>
                </a:lnTo>
                <a:cubicBezTo>
                  <a:pt x="885409" y="765325"/>
                  <a:pt x="884116" y="764972"/>
                  <a:pt x="883021" y="764254"/>
                </a:cubicBezTo>
                <a:cubicBezTo>
                  <a:pt x="873564" y="757870"/>
                  <a:pt x="864059" y="751557"/>
                  <a:pt x="854577" y="745196"/>
                </a:cubicBezTo>
                <a:cubicBezTo>
                  <a:pt x="854073" y="744860"/>
                  <a:pt x="853305" y="744692"/>
                  <a:pt x="853281" y="743732"/>
                </a:cubicBezTo>
                <a:lnTo>
                  <a:pt x="953758" y="743732"/>
                </a:lnTo>
                <a:cubicBezTo>
                  <a:pt x="955498" y="743696"/>
                  <a:pt x="957219" y="744082"/>
                  <a:pt x="958774" y="744860"/>
                </a:cubicBezTo>
                <a:close/>
                <a:moveTo>
                  <a:pt x="949989" y="740491"/>
                </a:moveTo>
                <a:cubicBezTo>
                  <a:pt x="950913" y="740827"/>
                  <a:pt x="951737" y="741389"/>
                  <a:pt x="952390" y="742124"/>
                </a:cubicBezTo>
                <a:lnTo>
                  <a:pt x="949509" y="742124"/>
                </a:lnTo>
                <a:cubicBezTo>
                  <a:pt x="917218" y="742124"/>
                  <a:pt x="884924" y="742124"/>
                  <a:pt x="852633" y="742124"/>
                </a:cubicBezTo>
                <a:cubicBezTo>
                  <a:pt x="850922" y="742155"/>
                  <a:pt x="849244" y="741651"/>
                  <a:pt x="847833" y="740683"/>
                </a:cubicBezTo>
                <a:cubicBezTo>
                  <a:pt x="840896" y="735883"/>
                  <a:pt x="833863" y="731298"/>
                  <a:pt x="826878" y="726618"/>
                </a:cubicBezTo>
                <a:cubicBezTo>
                  <a:pt x="826093" y="726133"/>
                  <a:pt x="825431" y="725475"/>
                  <a:pt x="824934" y="724697"/>
                </a:cubicBezTo>
                <a:lnTo>
                  <a:pt x="827454" y="724697"/>
                </a:lnTo>
                <a:cubicBezTo>
                  <a:pt x="856930" y="724697"/>
                  <a:pt x="886405" y="724697"/>
                  <a:pt x="915881" y="724697"/>
                </a:cubicBezTo>
                <a:cubicBezTo>
                  <a:pt x="917624" y="724673"/>
                  <a:pt x="919347" y="725077"/>
                  <a:pt x="920898" y="725874"/>
                </a:cubicBezTo>
                <a:cubicBezTo>
                  <a:pt x="930523" y="730794"/>
                  <a:pt x="940388" y="735619"/>
                  <a:pt x="949989" y="740491"/>
                </a:cubicBezTo>
                <a:close/>
                <a:moveTo>
                  <a:pt x="977665" y="709288"/>
                </a:moveTo>
                <a:cubicBezTo>
                  <a:pt x="988257" y="713560"/>
                  <a:pt x="998835" y="717801"/>
                  <a:pt x="1009397" y="722009"/>
                </a:cubicBezTo>
                <a:cubicBezTo>
                  <a:pt x="1009805" y="722177"/>
                  <a:pt x="1010165" y="722393"/>
                  <a:pt x="1010549" y="722585"/>
                </a:cubicBezTo>
                <a:lnTo>
                  <a:pt x="1010549" y="723065"/>
                </a:lnTo>
                <a:lnTo>
                  <a:pt x="1008268" y="723065"/>
                </a:lnTo>
                <a:cubicBezTo>
                  <a:pt x="979465" y="723065"/>
                  <a:pt x="950582" y="723065"/>
                  <a:pt x="921618" y="723065"/>
                </a:cubicBezTo>
                <a:cubicBezTo>
                  <a:pt x="919952" y="723094"/>
                  <a:pt x="918303" y="722715"/>
                  <a:pt x="916817" y="721961"/>
                </a:cubicBezTo>
                <a:cubicBezTo>
                  <a:pt x="909160" y="718049"/>
                  <a:pt x="901455" y="714256"/>
                  <a:pt x="893774" y="710392"/>
                </a:cubicBezTo>
                <a:cubicBezTo>
                  <a:pt x="892807" y="710022"/>
                  <a:pt x="891931" y="709451"/>
                  <a:pt x="891206" y="708711"/>
                </a:cubicBezTo>
                <a:lnTo>
                  <a:pt x="974352" y="708711"/>
                </a:lnTo>
                <a:cubicBezTo>
                  <a:pt x="975483" y="708714"/>
                  <a:pt x="976601" y="708942"/>
                  <a:pt x="977641" y="709384"/>
                </a:cubicBezTo>
                <a:close/>
                <a:moveTo>
                  <a:pt x="968640" y="705687"/>
                </a:moveTo>
                <a:cubicBezTo>
                  <a:pt x="969614" y="705932"/>
                  <a:pt x="970502" y="706438"/>
                  <a:pt x="971208" y="707151"/>
                </a:cubicBezTo>
                <a:lnTo>
                  <a:pt x="889598" y="707151"/>
                </a:lnTo>
                <a:cubicBezTo>
                  <a:pt x="888030" y="707180"/>
                  <a:pt x="886477" y="706815"/>
                  <a:pt x="885085" y="706095"/>
                </a:cubicBezTo>
                <a:cubicBezTo>
                  <a:pt x="878892" y="702951"/>
                  <a:pt x="872700" y="699878"/>
                  <a:pt x="866507" y="696782"/>
                </a:cubicBezTo>
                <a:cubicBezTo>
                  <a:pt x="865578" y="696482"/>
                  <a:pt x="864748" y="695935"/>
                  <a:pt x="864107" y="695198"/>
                </a:cubicBezTo>
                <a:lnTo>
                  <a:pt x="940028" y="695198"/>
                </a:lnTo>
                <a:cubicBezTo>
                  <a:pt x="941600" y="695181"/>
                  <a:pt x="943160" y="695483"/>
                  <a:pt x="944613" y="696086"/>
                </a:cubicBezTo>
                <a:cubicBezTo>
                  <a:pt x="952654" y="699422"/>
                  <a:pt x="960647" y="702687"/>
                  <a:pt x="968616" y="705783"/>
                </a:cubicBezTo>
                <a:close/>
                <a:moveTo>
                  <a:pt x="992883" y="684372"/>
                </a:moveTo>
                <a:cubicBezTo>
                  <a:pt x="1001020" y="687133"/>
                  <a:pt x="1009157" y="689821"/>
                  <a:pt x="1017294" y="692557"/>
                </a:cubicBezTo>
                <a:cubicBezTo>
                  <a:pt x="1018030" y="692709"/>
                  <a:pt x="1018703" y="693086"/>
                  <a:pt x="1019214" y="693638"/>
                </a:cubicBezTo>
                <a:lnTo>
                  <a:pt x="945381" y="693638"/>
                </a:lnTo>
                <a:cubicBezTo>
                  <a:pt x="943732" y="693640"/>
                  <a:pt x="942099" y="693314"/>
                  <a:pt x="940580" y="692677"/>
                </a:cubicBezTo>
                <a:cubicBezTo>
                  <a:pt x="934243" y="690085"/>
                  <a:pt x="927883" y="687589"/>
                  <a:pt x="921546" y="685045"/>
                </a:cubicBezTo>
                <a:cubicBezTo>
                  <a:pt x="920619" y="684814"/>
                  <a:pt x="919784" y="684312"/>
                  <a:pt x="919145" y="683604"/>
                </a:cubicBezTo>
                <a:lnTo>
                  <a:pt x="988322" y="683604"/>
                </a:lnTo>
                <a:cubicBezTo>
                  <a:pt x="989870" y="683648"/>
                  <a:pt x="991402" y="683938"/>
                  <a:pt x="992858" y="684468"/>
                </a:cubicBezTo>
                <a:close/>
                <a:moveTo>
                  <a:pt x="984217" y="681540"/>
                </a:moveTo>
                <a:lnTo>
                  <a:pt x="984217" y="681924"/>
                </a:lnTo>
                <a:cubicBezTo>
                  <a:pt x="983689" y="681924"/>
                  <a:pt x="983161" y="682044"/>
                  <a:pt x="982633" y="682044"/>
                </a:cubicBezTo>
                <a:lnTo>
                  <a:pt x="915761" y="682044"/>
                </a:lnTo>
                <a:cubicBezTo>
                  <a:pt x="914534" y="682035"/>
                  <a:pt x="913320" y="681790"/>
                  <a:pt x="912185" y="681324"/>
                </a:cubicBezTo>
                <a:cubicBezTo>
                  <a:pt x="908776" y="679932"/>
                  <a:pt x="905344" y="678636"/>
                  <a:pt x="901959" y="677172"/>
                </a:cubicBezTo>
                <a:cubicBezTo>
                  <a:pt x="899991" y="676331"/>
                  <a:pt x="897855" y="675995"/>
                  <a:pt x="895887" y="675107"/>
                </a:cubicBezTo>
                <a:cubicBezTo>
                  <a:pt x="895111" y="674786"/>
                  <a:pt x="894365" y="674402"/>
                  <a:pt x="893654" y="673955"/>
                </a:cubicBezTo>
                <a:cubicBezTo>
                  <a:pt x="893270" y="673787"/>
                  <a:pt x="893078" y="673427"/>
                  <a:pt x="893438" y="673187"/>
                </a:cubicBezTo>
                <a:cubicBezTo>
                  <a:pt x="894204" y="672897"/>
                  <a:pt x="895034" y="672822"/>
                  <a:pt x="895839" y="672971"/>
                </a:cubicBezTo>
                <a:lnTo>
                  <a:pt x="957646" y="672971"/>
                </a:lnTo>
                <a:cubicBezTo>
                  <a:pt x="958582" y="672971"/>
                  <a:pt x="959590" y="672731"/>
                  <a:pt x="960431" y="673451"/>
                </a:cubicBezTo>
                <a:close/>
                <a:moveTo>
                  <a:pt x="1001692" y="664738"/>
                </a:moveTo>
                <a:cubicBezTo>
                  <a:pt x="1009445" y="666898"/>
                  <a:pt x="1017198" y="669131"/>
                  <a:pt x="1024926" y="671339"/>
                </a:cubicBezTo>
                <a:lnTo>
                  <a:pt x="1024926" y="671843"/>
                </a:lnTo>
                <a:lnTo>
                  <a:pt x="963887" y="671843"/>
                </a:lnTo>
                <a:cubicBezTo>
                  <a:pt x="961789" y="671867"/>
                  <a:pt x="959703" y="671533"/>
                  <a:pt x="957718" y="670859"/>
                </a:cubicBezTo>
                <a:cubicBezTo>
                  <a:pt x="952510" y="669035"/>
                  <a:pt x="947253" y="667330"/>
                  <a:pt x="942020" y="665578"/>
                </a:cubicBezTo>
                <a:cubicBezTo>
                  <a:pt x="941343" y="665513"/>
                  <a:pt x="940736" y="665129"/>
                  <a:pt x="940388" y="664546"/>
                </a:cubicBezTo>
                <a:lnTo>
                  <a:pt x="999075" y="664546"/>
                </a:lnTo>
                <a:cubicBezTo>
                  <a:pt x="999954" y="664551"/>
                  <a:pt x="1000825" y="664680"/>
                  <a:pt x="1001668" y="664930"/>
                </a:cubicBezTo>
                <a:close/>
                <a:moveTo>
                  <a:pt x="991922" y="661882"/>
                </a:moveTo>
                <a:lnTo>
                  <a:pt x="994323" y="662650"/>
                </a:lnTo>
                <a:cubicBezTo>
                  <a:pt x="993382" y="662974"/>
                  <a:pt x="992381" y="663079"/>
                  <a:pt x="991394" y="662962"/>
                </a:cubicBezTo>
                <a:lnTo>
                  <a:pt x="936380" y="662962"/>
                </a:lnTo>
                <a:cubicBezTo>
                  <a:pt x="934896" y="662993"/>
                  <a:pt x="933418" y="662765"/>
                  <a:pt x="932011" y="662290"/>
                </a:cubicBezTo>
                <a:lnTo>
                  <a:pt x="919553" y="658113"/>
                </a:lnTo>
                <a:cubicBezTo>
                  <a:pt x="918833" y="657873"/>
                  <a:pt x="918113" y="657561"/>
                  <a:pt x="917297" y="657273"/>
                </a:cubicBezTo>
                <a:cubicBezTo>
                  <a:pt x="918099" y="656771"/>
                  <a:pt x="919064" y="656608"/>
                  <a:pt x="919986" y="656817"/>
                </a:cubicBezTo>
                <a:lnTo>
                  <a:pt x="972096" y="656817"/>
                </a:lnTo>
                <a:cubicBezTo>
                  <a:pt x="973503" y="656812"/>
                  <a:pt x="974902" y="657016"/>
                  <a:pt x="976248" y="657417"/>
                </a:cubicBezTo>
                <a:cubicBezTo>
                  <a:pt x="981457" y="659145"/>
                  <a:pt x="986690" y="660586"/>
                  <a:pt x="991898" y="662074"/>
                </a:cubicBezTo>
                <a:close/>
                <a:moveTo>
                  <a:pt x="1011437" y="650216"/>
                </a:moveTo>
                <a:cubicBezTo>
                  <a:pt x="1017029" y="651656"/>
                  <a:pt x="1022646" y="653049"/>
                  <a:pt x="1028239" y="654441"/>
                </a:cubicBezTo>
                <a:cubicBezTo>
                  <a:pt x="1028623" y="654441"/>
                  <a:pt x="1029103" y="654441"/>
                  <a:pt x="1029463" y="655257"/>
                </a:cubicBezTo>
                <a:lnTo>
                  <a:pt x="976993" y="655257"/>
                </a:lnTo>
                <a:cubicBezTo>
                  <a:pt x="975368" y="655269"/>
                  <a:pt x="973747" y="655034"/>
                  <a:pt x="972192" y="654561"/>
                </a:cubicBezTo>
                <a:cubicBezTo>
                  <a:pt x="967895" y="653265"/>
                  <a:pt x="963599" y="652161"/>
                  <a:pt x="959302" y="650864"/>
                </a:cubicBezTo>
                <a:cubicBezTo>
                  <a:pt x="958530" y="650771"/>
                  <a:pt x="957821" y="650394"/>
                  <a:pt x="957310" y="649808"/>
                </a:cubicBezTo>
                <a:lnTo>
                  <a:pt x="1007596" y="649808"/>
                </a:lnTo>
                <a:cubicBezTo>
                  <a:pt x="1008888" y="649847"/>
                  <a:pt x="1010172" y="650048"/>
                  <a:pt x="1011413" y="650408"/>
                </a:cubicBezTo>
                <a:close/>
                <a:moveTo>
                  <a:pt x="1001380" y="647816"/>
                </a:moveTo>
                <a:cubicBezTo>
                  <a:pt x="1000924" y="648656"/>
                  <a:pt x="1000203" y="648296"/>
                  <a:pt x="999627" y="648296"/>
                </a:cubicBezTo>
                <a:lnTo>
                  <a:pt x="951405" y="648296"/>
                </a:lnTo>
                <a:cubicBezTo>
                  <a:pt x="950969" y="648356"/>
                  <a:pt x="950522" y="648356"/>
                  <a:pt x="950085" y="648296"/>
                </a:cubicBezTo>
                <a:lnTo>
                  <a:pt x="935227" y="644143"/>
                </a:lnTo>
                <a:lnTo>
                  <a:pt x="935227" y="643591"/>
                </a:lnTo>
                <a:lnTo>
                  <a:pt x="983593" y="643591"/>
                </a:lnTo>
                <a:cubicBezTo>
                  <a:pt x="984208" y="643582"/>
                  <a:pt x="984820" y="643647"/>
                  <a:pt x="985418" y="643783"/>
                </a:cubicBezTo>
                <a:close/>
                <a:moveTo>
                  <a:pt x="1015421" y="638215"/>
                </a:moveTo>
                <a:cubicBezTo>
                  <a:pt x="1016813" y="638263"/>
                  <a:pt x="1018198" y="638455"/>
                  <a:pt x="1019550" y="638791"/>
                </a:cubicBezTo>
                <a:cubicBezTo>
                  <a:pt x="1023726" y="639751"/>
                  <a:pt x="1027903" y="640663"/>
                  <a:pt x="1032079" y="641575"/>
                </a:cubicBezTo>
                <a:lnTo>
                  <a:pt x="1032079" y="642103"/>
                </a:lnTo>
                <a:lnTo>
                  <a:pt x="987674" y="642103"/>
                </a:lnTo>
                <a:cubicBezTo>
                  <a:pt x="985746" y="642134"/>
                  <a:pt x="983824" y="641902"/>
                  <a:pt x="981961" y="641407"/>
                </a:cubicBezTo>
                <a:cubicBezTo>
                  <a:pt x="978457" y="640495"/>
                  <a:pt x="974904" y="639607"/>
                  <a:pt x="971400" y="638359"/>
                </a:cubicBezTo>
                <a:cubicBezTo>
                  <a:pt x="972024" y="638359"/>
                  <a:pt x="972672" y="638239"/>
                  <a:pt x="973296" y="638239"/>
                </a:cubicBezTo>
                <a:close/>
                <a:moveTo>
                  <a:pt x="1003588" y="635118"/>
                </a:moveTo>
                <a:cubicBezTo>
                  <a:pt x="1003725" y="635212"/>
                  <a:pt x="1003907" y="635212"/>
                  <a:pt x="1004044" y="635118"/>
                </a:cubicBezTo>
                <a:cubicBezTo>
                  <a:pt x="1004630" y="634953"/>
                  <a:pt x="1005258" y="635109"/>
                  <a:pt x="1005700" y="635526"/>
                </a:cubicBezTo>
                <a:lnTo>
                  <a:pt x="1006612" y="635670"/>
                </a:lnTo>
                <a:cubicBezTo>
                  <a:pt x="1007234" y="635471"/>
                  <a:pt x="1007916" y="635682"/>
                  <a:pt x="1008316" y="636198"/>
                </a:cubicBezTo>
                <a:cubicBezTo>
                  <a:pt x="1007548" y="636871"/>
                  <a:pt x="1006636" y="636583"/>
                  <a:pt x="1005796" y="636583"/>
                </a:cubicBezTo>
                <a:lnTo>
                  <a:pt x="964751" y="636583"/>
                </a:lnTo>
                <a:cubicBezTo>
                  <a:pt x="963347" y="636532"/>
                  <a:pt x="961955" y="636323"/>
                  <a:pt x="960599" y="635959"/>
                </a:cubicBezTo>
                <a:cubicBezTo>
                  <a:pt x="959185" y="635502"/>
                  <a:pt x="957730" y="635188"/>
                  <a:pt x="956254" y="635022"/>
                </a:cubicBezTo>
                <a:cubicBezTo>
                  <a:pt x="955652" y="635178"/>
                  <a:pt x="955013" y="635006"/>
                  <a:pt x="954574" y="634566"/>
                </a:cubicBezTo>
                <a:lnTo>
                  <a:pt x="954382" y="634566"/>
                </a:lnTo>
                <a:lnTo>
                  <a:pt x="954142" y="634566"/>
                </a:lnTo>
                <a:cubicBezTo>
                  <a:pt x="953551" y="634720"/>
                  <a:pt x="952925" y="634557"/>
                  <a:pt x="952486" y="634134"/>
                </a:cubicBezTo>
                <a:lnTo>
                  <a:pt x="952270" y="634014"/>
                </a:lnTo>
                <a:lnTo>
                  <a:pt x="952029" y="634014"/>
                </a:lnTo>
                <a:cubicBezTo>
                  <a:pt x="951432" y="634182"/>
                  <a:pt x="950789" y="633997"/>
                  <a:pt x="950373" y="633534"/>
                </a:cubicBezTo>
                <a:lnTo>
                  <a:pt x="950229" y="633390"/>
                </a:lnTo>
                <a:lnTo>
                  <a:pt x="950061" y="633390"/>
                </a:lnTo>
                <a:cubicBezTo>
                  <a:pt x="949821" y="633390"/>
                  <a:pt x="949485" y="633390"/>
                  <a:pt x="949341" y="633198"/>
                </a:cubicBezTo>
                <a:cubicBezTo>
                  <a:pt x="949197" y="633006"/>
                  <a:pt x="949341" y="632526"/>
                  <a:pt x="949677" y="632478"/>
                </a:cubicBezTo>
                <a:cubicBezTo>
                  <a:pt x="950373" y="632442"/>
                  <a:pt x="951069" y="632442"/>
                  <a:pt x="951765" y="632478"/>
                </a:cubicBezTo>
                <a:lnTo>
                  <a:pt x="991322" y="632478"/>
                </a:lnTo>
                <a:cubicBezTo>
                  <a:pt x="992282" y="632478"/>
                  <a:pt x="993267" y="632238"/>
                  <a:pt x="994107" y="632958"/>
                </a:cubicBezTo>
                <a:cubicBezTo>
                  <a:pt x="994244" y="633052"/>
                  <a:pt x="994426" y="633052"/>
                  <a:pt x="994563" y="632958"/>
                </a:cubicBezTo>
                <a:cubicBezTo>
                  <a:pt x="995141" y="632797"/>
                  <a:pt x="995760" y="632953"/>
                  <a:pt x="996195" y="633366"/>
                </a:cubicBezTo>
                <a:lnTo>
                  <a:pt x="997131" y="633510"/>
                </a:lnTo>
                <a:lnTo>
                  <a:pt x="997131" y="633510"/>
                </a:lnTo>
                <a:cubicBezTo>
                  <a:pt x="997736" y="633342"/>
                  <a:pt x="998384" y="633508"/>
                  <a:pt x="998835" y="633942"/>
                </a:cubicBezTo>
                <a:cubicBezTo>
                  <a:pt x="998982" y="634038"/>
                  <a:pt x="999169" y="634038"/>
                  <a:pt x="999315" y="633942"/>
                </a:cubicBezTo>
                <a:cubicBezTo>
                  <a:pt x="999894" y="633781"/>
                  <a:pt x="1000513" y="633937"/>
                  <a:pt x="1000948" y="634350"/>
                </a:cubicBezTo>
                <a:lnTo>
                  <a:pt x="1001860" y="634494"/>
                </a:lnTo>
                <a:lnTo>
                  <a:pt x="1001860" y="634494"/>
                </a:lnTo>
                <a:cubicBezTo>
                  <a:pt x="1002501" y="634369"/>
                  <a:pt x="1003156" y="634610"/>
                  <a:pt x="1003564" y="635118"/>
                </a:cubicBezTo>
                <a:close/>
                <a:moveTo>
                  <a:pt x="1014173" y="628350"/>
                </a:moveTo>
                <a:cubicBezTo>
                  <a:pt x="1019778" y="628208"/>
                  <a:pt x="1025378" y="628798"/>
                  <a:pt x="1030831" y="630102"/>
                </a:cubicBezTo>
                <a:cubicBezTo>
                  <a:pt x="1031688" y="630277"/>
                  <a:pt x="1032552" y="630404"/>
                  <a:pt x="1033424" y="630486"/>
                </a:cubicBezTo>
                <a:lnTo>
                  <a:pt x="1033424" y="630486"/>
                </a:lnTo>
                <a:cubicBezTo>
                  <a:pt x="1034050" y="630279"/>
                  <a:pt x="1034739" y="630447"/>
                  <a:pt x="1035200" y="630918"/>
                </a:cubicBezTo>
                <a:cubicBezTo>
                  <a:pt x="1035317" y="631019"/>
                  <a:pt x="1035490" y="631019"/>
                  <a:pt x="1035608" y="630918"/>
                </a:cubicBezTo>
                <a:cubicBezTo>
                  <a:pt x="1036040" y="630918"/>
                  <a:pt x="1036640" y="630726"/>
                  <a:pt x="1036784" y="631182"/>
                </a:cubicBezTo>
                <a:cubicBezTo>
                  <a:pt x="1037072" y="632046"/>
                  <a:pt x="1036256" y="631854"/>
                  <a:pt x="1035824" y="631902"/>
                </a:cubicBezTo>
                <a:cubicBezTo>
                  <a:pt x="1035296" y="631938"/>
                  <a:pt x="1034768" y="631938"/>
                  <a:pt x="1034240" y="631902"/>
                </a:cubicBezTo>
                <a:lnTo>
                  <a:pt x="996339" y="631902"/>
                </a:lnTo>
                <a:cubicBezTo>
                  <a:pt x="995379" y="631902"/>
                  <a:pt x="994371" y="632142"/>
                  <a:pt x="993555" y="631422"/>
                </a:cubicBezTo>
                <a:lnTo>
                  <a:pt x="993339" y="631302"/>
                </a:lnTo>
                <a:lnTo>
                  <a:pt x="993099" y="631302"/>
                </a:lnTo>
                <a:cubicBezTo>
                  <a:pt x="992508" y="631441"/>
                  <a:pt x="991889" y="631280"/>
                  <a:pt x="991442" y="630870"/>
                </a:cubicBezTo>
                <a:lnTo>
                  <a:pt x="990578" y="630726"/>
                </a:lnTo>
                <a:lnTo>
                  <a:pt x="990578" y="630726"/>
                </a:lnTo>
                <a:cubicBezTo>
                  <a:pt x="989957" y="630911"/>
                  <a:pt x="989282" y="630757"/>
                  <a:pt x="988802" y="630318"/>
                </a:cubicBezTo>
                <a:lnTo>
                  <a:pt x="988610" y="630198"/>
                </a:lnTo>
                <a:lnTo>
                  <a:pt x="988370" y="630198"/>
                </a:lnTo>
                <a:cubicBezTo>
                  <a:pt x="987779" y="630366"/>
                  <a:pt x="987146" y="630200"/>
                  <a:pt x="986714" y="629766"/>
                </a:cubicBezTo>
                <a:lnTo>
                  <a:pt x="985826" y="629622"/>
                </a:lnTo>
                <a:lnTo>
                  <a:pt x="985826" y="629622"/>
                </a:lnTo>
                <a:cubicBezTo>
                  <a:pt x="985211" y="629819"/>
                  <a:pt x="984537" y="629663"/>
                  <a:pt x="984073" y="629214"/>
                </a:cubicBezTo>
                <a:lnTo>
                  <a:pt x="981673" y="628206"/>
                </a:lnTo>
                <a:lnTo>
                  <a:pt x="992475" y="628206"/>
                </a:lnTo>
                <a:cubicBezTo>
                  <a:pt x="999747" y="628398"/>
                  <a:pt x="1006948" y="628518"/>
                  <a:pt x="1014149" y="628278"/>
                </a:cubicBezTo>
                <a:close/>
                <a:moveTo>
                  <a:pt x="1012301" y="626477"/>
                </a:moveTo>
                <a:cubicBezTo>
                  <a:pt x="1011180" y="626811"/>
                  <a:pt x="1010009" y="626924"/>
                  <a:pt x="1008844" y="626813"/>
                </a:cubicBezTo>
                <a:cubicBezTo>
                  <a:pt x="997971" y="626813"/>
                  <a:pt x="987098" y="626813"/>
                  <a:pt x="976224" y="626813"/>
                </a:cubicBezTo>
                <a:cubicBezTo>
                  <a:pt x="971832" y="626576"/>
                  <a:pt x="967502" y="625671"/>
                  <a:pt x="963383" y="624125"/>
                </a:cubicBezTo>
                <a:cubicBezTo>
                  <a:pt x="975744" y="624125"/>
                  <a:pt x="988106" y="624005"/>
                  <a:pt x="1000467" y="624125"/>
                </a:cubicBezTo>
                <a:cubicBezTo>
                  <a:pt x="1004510" y="624531"/>
                  <a:pt x="1008504" y="625318"/>
                  <a:pt x="1012397" y="626477"/>
                </a:cubicBezTo>
                <a:close/>
                <a:moveTo>
                  <a:pt x="954790" y="579312"/>
                </a:moveTo>
                <a:cubicBezTo>
                  <a:pt x="954790" y="576911"/>
                  <a:pt x="954790" y="576911"/>
                  <a:pt x="957046" y="576911"/>
                </a:cubicBezTo>
                <a:lnTo>
                  <a:pt x="998139" y="576911"/>
                </a:lnTo>
                <a:cubicBezTo>
                  <a:pt x="1000323" y="576911"/>
                  <a:pt x="1000347" y="576911"/>
                  <a:pt x="1000347" y="579312"/>
                </a:cubicBezTo>
                <a:lnTo>
                  <a:pt x="1000347" y="620405"/>
                </a:lnTo>
                <a:cubicBezTo>
                  <a:pt x="1000347" y="622565"/>
                  <a:pt x="1000347" y="622589"/>
                  <a:pt x="998235" y="622589"/>
                </a:cubicBezTo>
                <a:lnTo>
                  <a:pt x="957190" y="622589"/>
                </a:lnTo>
                <a:cubicBezTo>
                  <a:pt x="954790" y="622589"/>
                  <a:pt x="954790" y="622805"/>
                  <a:pt x="954790" y="620405"/>
                </a:cubicBezTo>
                <a:cubicBezTo>
                  <a:pt x="954790" y="606692"/>
                  <a:pt x="954790" y="592993"/>
                  <a:pt x="954790" y="579312"/>
                </a:cubicBezTo>
                <a:close/>
                <a:moveTo>
                  <a:pt x="1045137" y="622517"/>
                </a:moveTo>
                <a:lnTo>
                  <a:pt x="1004092" y="622517"/>
                </a:lnTo>
                <a:cubicBezTo>
                  <a:pt x="1002004" y="622517"/>
                  <a:pt x="1001980" y="622517"/>
                  <a:pt x="1001980" y="620333"/>
                </a:cubicBezTo>
                <a:lnTo>
                  <a:pt x="1001980" y="579047"/>
                </a:lnTo>
                <a:cubicBezTo>
                  <a:pt x="1001980" y="576983"/>
                  <a:pt x="1001980" y="576935"/>
                  <a:pt x="1004188" y="576935"/>
                </a:cubicBezTo>
                <a:lnTo>
                  <a:pt x="1045305" y="576935"/>
                </a:lnTo>
                <a:cubicBezTo>
                  <a:pt x="1047537" y="576935"/>
                  <a:pt x="1047561" y="576935"/>
                  <a:pt x="1047561" y="579336"/>
                </a:cubicBezTo>
                <a:lnTo>
                  <a:pt x="1047561" y="620429"/>
                </a:lnTo>
                <a:cubicBezTo>
                  <a:pt x="1047561" y="622805"/>
                  <a:pt x="1047657" y="622589"/>
                  <a:pt x="1045185" y="622589"/>
                </a:cubicBezTo>
                <a:close/>
                <a:moveTo>
                  <a:pt x="1047537" y="532290"/>
                </a:moveTo>
                <a:lnTo>
                  <a:pt x="1047537" y="572567"/>
                </a:lnTo>
                <a:cubicBezTo>
                  <a:pt x="1047537" y="572999"/>
                  <a:pt x="1047537" y="573455"/>
                  <a:pt x="1047537" y="573887"/>
                </a:cubicBezTo>
                <a:cubicBezTo>
                  <a:pt x="1047537" y="574895"/>
                  <a:pt x="1047129" y="575351"/>
                  <a:pt x="1046145" y="575279"/>
                </a:cubicBezTo>
                <a:lnTo>
                  <a:pt x="1004308" y="575279"/>
                </a:lnTo>
                <a:cubicBezTo>
                  <a:pt x="1003499" y="575397"/>
                  <a:pt x="1002673" y="575305"/>
                  <a:pt x="1001908" y="575015"/>
                </a:cubicBezTo>
                <a:lnTo>
                  <a:pt x="1001908" y="575015"/>
                </a:lnTo>
                <a:cubicBezTo>
                  <a:pt x="1001188" y="574295"/>
                  <a:pt x="1001380" y="573383"/>
                  <a:pt x="1001380" y="572615"/>
                </a:cubicBezTo>
                <a:lnTo>
                  <a:pt x="1001380" y="532266"/>
                </a:lnTo>
                <a:cubicBezTo>
                  <a:pt x="1001380" y="531426"/>
                  <a:pt x="1001164" y="530489"/>
                  <a:pt x="1001980" y="529865"/>
                </a:cubicBezTo>
                <a:cubicBezTo>
                  <a:pt x="1002796" y="529241"/>
                  <a:pt x="1003540" y="529265"/>
                  <a:pt x="1004380" y="529265"/>
                </a:cubicBezTo>
                <a:lnTo>
                  <a:pt x="1044753" y="529265"/>
                </a:lnTo>
                <a:cubicBezTo>
                  <a:pt x="1045593" y="529265"/>
                  <a:pt x="1046505" y="529073"/>
                  <a:pt x="1047153" y="529793"/>
                </a:cubicBezTo>
                <a:cubicBezTo>
                  <a:pt x="1047463" y="530578"/>
                  <a:pt x="1047602" y="531421"/>
                  <a:pt x="1047561" y="532266"/>
                </a:cubicBezTo>
                <a:close/>
                <a:moveTo>
                  <a:pt x="1047321" y="528209"/>
                </a:moveTo>
                <a:cubicBezTo>
                  <a:pt x="1046472" y="528675"/>
                  <a:pt x="1045487" y="528828"/>
                  <a:pt x="1044537" y="528641"/>
                </a:cubicBezTo>
                <a:lnTo>
                  <a:pt x="1004716" y="528641"/>
                </a:lnTo>
                <a:cubicBezTo>
                  <a:pt x="1003758" y="528814"/>
                  <a:pt x="1002769" y="528663"/>
                  <a:pt x="1001908" y="528209"/>
                </a:cubicBezTo>
                <a:lnTo>
                  <a:pt x="1001908" y="528209"/>
                </a:lnTo>
                <a:cubicBezTo>
                  <a:pt x="1001437" y="527362"/>
                  <a:pt x="1001276" y="526378"/>
                  <a:pt x="1001452" y="525425"/>
                </a:cubicBezTo>
                <a:lnTo>
                  <a:pt x="1001452" y="485604"/>
                </a:lnTo>
                <a:cubicBezTo>
                  <a:pt x="1001276" y="484651"/>
                  <a:pt x="1001437" y="483667"/>
                  <a:pt x="1001908" y="482820"/>
                </a:cubicBezTo>
                <a:lnTo>
                  <a:pt x="1001908" y="482820"/>
                </a:lnTo>
                <a:cubicBezTo>
                  <a:pt x="1002604" y="482075"/>
                  <a:pt x="1003540" y="482291"/>
                  <a:pt x="1004308" y="482291"/>
                </a:cubicBezTo>
                <a:cubicBezTo>
                  <a:pt x="1017910" y="482291"/>
                  <a:pt x="1031511" y="482291"/>
                  <a:pt x="1045113" y="482291"/>
                </a:cubicBezTo>
                <a:cubicBezTo>
                  <a:pt x="1047705" y="482291"/>
                  <a:pt x="1047801" y="482291"/>
                  <a:pt x="1047801" y="484956"/>
                </a:cubicBezTo>
                <a:lnTo>
                  <a:pt x="1047801" y="525761"/>
                </a:lnTo>
                <a:cubicBezTo>
                  <a:pt x="1047897" y="526649"/>
                  <a:pt x="1048089" y="527465"/>
                  <a:pt x="1047345" y="528281"/>
                </a:cubicBezTo>
                <a:close/>
                <a:moveTo>
                  <a:pt x="1047537" y="478595"/>
                </a:moveTo>
                <a:cubicBezTo>
                  <a:pt x="1047537" y="480995"/>
                  <a:pt x="1047537" y="480995"/>
                  <a:pt x="1045281" y="480995"/>
                </a:cubicBezTo>
                <a:lnTo>
                  <a:pt x="1004212" y="480995"/>
                </a:lnTo>
                <a:cubicBezTo>
                  <a:pt x="1002004" y="480995"/>
                  <a:pt x="1001980" y="480995"/>
                  <a:pt x="1001980" y="478595"/>
                </a:cubicBezTo>
                <a:lnTo>
                  <a:pt x="1001980" y="437550"/>
                </a:lnTo>
                <a:cubicBezTo>
                  <a:pt x="1001980" y="435414"/>
                  <a:pt x="1001980" y="435390"/>
                  <a:pt x="1004092" y="435366"/>
                </a:cubicBezTo>
                <a:lnTo>
                  <a:pt x="1045185" y="435366"/>
                </a:lnTo>
                <a:cubicBezTo>
                  <a:pt x="1047585" y="435366"/>
                  <a:pt x="1047585" y="435150"/>
                  <a:pt x="1047585" y="437550"/>
                </a:cubicBezTo>
                <a:close/>
                <a:moveTo>
                  <a:pt x="1047537" y="431453"/>
                </a:moveTo>
                <a:cubicBezTo>
                  <a:pt x="1047537" y="433686"/>
                  <a:pt x="1047537" y="433710"/>
                  <a:pt x="1045137" y="433710"/>
                </a:cubicBezTo>
                <a:lnTo>
                  <a:pt x="1004332" y="433710"/>
                </a:lnTo>
                <a:cubicBezTo>
                  <a:pt x="1001932" y="433710"/>
                  <a:pt x="1001932" y="433710"/>
                  <a:pt x="1001932" y="431501"/>
                </a:cubicBezTo>
                <a:lnTo>
                  <a:pt x="1001932" y="390240"/>
                </a:lnTo>
                <a:cubicBezTo>
                  <a:pt x="1001932" y="388152"/>
                  <a:pt x="1001932" y="388128"/>
                  <a:pt x="1004140" y="388128"/>
                </a:cubicBezTo>
                <a:lnTo>
                  <a:pt x="1045209" y="388128"/>
                </a:lnTo>
                <a:cubicBezTo>
                  <a:pt x="1047465" y="388128"/>
                  <a:pt x="1047609" y="388128"/>
                  <a:pt x="1047609" y="390528"/>
                </a:cubicBezTo>
                <a:close/>
                <a:moveTo>
                  <a:pt x="1047537" y="384263"/>
                </a:moveTo>
                <a:cubicBezTo>
                  <a:pt x="1047537" y="386544"/>
                  <a:pt x="1047657" y="386472"/>
                  <a:pt x="1045449" y="386472"/>
                </a:cubicBezTo>
                <a:lnTo>
                  <a:pt x="1004164" y="386472"/>
                </a:lnTo>
                <a:cubicBezTo>
                  <a:pt x="1002004" y="386472"/>
                  <a:pt x="1001980" y="386472"/>
                  <a:pt x="1001980" y="384359"/>
                </a:cubicBezTo>
                <a:lnTo>
                  <a:pt x="1001980" y="343122"/>
                </a:lnTo>
                <a:cubicBezTo>
                  <a:pt x="1001980" y="341082"/>
                  <a:pt x="1001980" y="341058"/>
                  <a:pt x="1003924" y="341058"/>
                </a:cubicBezTo>
                <a:lnTo>
                  <a:pt x="1045497" y="341058"/>
                </a:lnTo>
                <a:cubicBezTo>
                  <a:pt x="1047681" y="341058"/>
                  <a:pt x="1047561" y="341058"/>
                  <a:pt x="1047561" y="343290"/>
                </a:cubicBezTo>
                <a:lnTo>
                  <a:pt x="1047561" y="384335"/>
                </a:lnTo>
                <a:close/>
                <a:moveTo>
                  <a:pt x="1047537" y="336762"/>
                </a:moveTo>
                <a:cubicBezTo>
                  <a:pt x="1047537" y="337266"/>
                  <a:pt x="1047537" y="337794"/>
                  <a:pt x="1047537" y="338322"/>
                </a:cubicBezTo>
                <a:cubicBezTo>
                  <a:pt x="1047537" y="338850"/>
                  <a:pt x="1047105" y="339402"/>
                  <a:pt x="1046361" y="339402"/>
                </a:cubicBezTo>
                <a:cubicBezTo>
                  <a:pt x="1045617" y="339402"/>
                  <a:pt x="1045137" y="339402"/>
                  <a:pt x="1044513" y="339402"/>
                </a:cubicBezTo>
                <a:lnTo>
                  <a:pt x="1002172" y="339402"/>
                </a:lnTo>
                <a:cubicBezTo>
                  <a:pt x="1001284" y="338922"/>
                  <a:pt x="1001452" y="338082"/>
                  <a:pt x="1001452" y="337314"/>
                </a:cubicBezTo>
                <a:lnTo>
                  <a:pt x="1001452" y="295909"/>
                </a:lnTo>
                <a:cubicBezTo>
                  <a:pt x="1001452" y="295164"/>
                  <a:pt x="1001308" y="294324"/>
                  <a:pt x="1002052" y="293772"/>
                </a:cubicBezTo>
                <a:cubicBezTo>
                  <a:pt x="1002796" y="293220"/>
                  <a:pt x="1003612" y="293196"/>
                  <a:pt x="1004452" y="293196"/>
                </a:cubicBezTo>
                <a:cubicBezTo>
                  <a:pt x="1017894" y="293196"/>
                  <a:pt x="1031352" y="293196"/>
                  <a:pt x="1044825" y="293196"/>
                </a:cubicBezTo>
                <a:cubicBezTo>
                  <a:pt x="1045665" y="293196"/>
                  <a:pt x="1046577" y="292980"/>
                  <a:pt x="1047225" y="293700"/>
                </a:cubicBezTo>
                <a:cubicBezTo>
                  <a:pt x="1047504" y="294533"/>
                  <a:pt x="1047595" y="295419"/>
                  <a:pt x="1047489" y="296293"/>
                </a:cubicBezTo>
                <a:close/>
                <a:moveTo>
                  <a:pt x="1047345" y="292236"/>
                </a:moveTo>
                <a:cubicBezTo>
                  <a:pt x="1046498" y="292709"/>
                  <a:pt x="1045514" y="292870"/>
                  <a:pt x="1044561" y="292692"/>
                </a:cubicBezTo>
                <a:lnTo>
                  <a:pt x="1004668" y="292692"/>
                </a:lnTo>
                <a:cubicBezTo>
                  <a:pt x="1003713" y="292858"/>
                  <a:pt x="1002729" y="292690"/>
                  <a:pt x="1001884" y="292212"/>
                </a:cubicBezTo>
                <a:cubicBezTo>
                  <a:pt x="1001442" y="291355"/>
                  <a:pt x="1001288" y="290378"/>
                  <a:pt x="1001452" y="289428"/>
                </a:cubicBezTo>
                <a:lnTo>
                  <a:pt x="1001452" y="249535"/>
                </a:lnTo>
                <a:cubicBezTo>
                  <a:pt x="1001279" y="248582"/>
                  <a:pt x="1001440" y="247598"/>
                  <a:pt x="1001908" y="246750"/>
                </a:cubicBezTo>
                <a:lnTo>
                  <a:pt x="1001908" y="246750"/>
                </a:lnTo>
                <a:cubicBezTo>
                  <a:pt x="1002604" y="246006"/>
                  <a:pt x="1003540" y="246222"/>
                  <a:pt x="1004308" y="246222"/>
                </a:cubicBezTo>
                <a:cubicBezTo>
                  <a:pt x="1017918" y="246222"/>
                  <a:pt x="1031527" y="246222"/>
                  <a:pt x="1045113" y="246222"/>
                </a:cubicBezTo>
                <a:cubicBezTo>
                  <a:pt x="1047705" y="246222"/>
                  <a:pt x="1047801" y="246222"/>
                  <a:pt x="1047801" y="248887"/>
                </a:cubicBezTo>
                <a:lnTo>
                  <a:pt x="1047801" y="289692"/>
                </a:lnTo>
                <a:cubicBezTo>
                  <a:pt x="1047897" y="290580"/>
                  <a:pt x="1048089" y="291516"/>
                  <a:pt x="1047345" y="292236"/>
                </a:cubicBezTo>
                <a:close/>
                <a:moveTo>
                  <a:pt x="1047561" y="195456"/>
                </a:moveTo>
                <a:cubicBezTo>
                  <a:pt x="1047561" y="197712"/>
                  <a:pt x="1047561" y="197856"/>
                  <a:pt x="1045161" y="197856"/>
                </a:cubicBezTo>
                <a:lnTo>
                  <a:pt x="1004164" y="197856"/>
                </a:lnTo>
                <a:cubicBezTo>
                  <a:pt x="1002028" y="197856"/>
                  <a:pt x="1001980" y="197856"/>
                  <a:pt x="1001980" y="195720"/>
                </a:cubicBezTo>
                <a:lnTo>
                  <a:pt x="1001980" y="154219"/>
                </a:lnTo>
                <a:cubicBezTo>
                  <a:pt x="1001980" y="152107"/>
                  <a:pt x="1001980" y="152059"/>
                  <a:pt x="1004140" y="152059"/>
                </a:cubicBezTo>
                <a:lnTo>
                  <a:pt x="1045473" y="152059"/>
                </a:lnTo>
                <a:cubicBezTo>
                  <a:pt x="1047489" y="152059"/>
                  <a:pt x="1047537" y="152059"/>
                  <a:pt x="1047537" y="154099"/>
                </a:cubicBezTo>
                <a:cubicBezTo>
                  <a:pt x="1047537" y="161012"/>
                  <a:pt x="1047537" y="167941"/>
                  <a:pt x="1047537" y="174886"/>
                </a:cubicBezTo>
                <a:close/>
                <a:moveTo>
                  <a:pt x="1047561" y="148290"/>
                </a:moveTo>
                <a:cubicBezTo>
                  <a:pt x="1047561" y="150571"/>
                  <a:pt x="1047681" y="150499"/>
                  <a:pt x="1045473" y="150499"/>
                </a:cubicBezTo>
                <a:lnTo>
                  <a:pt x="1004164" y="150499"/>
                </a:lnTo>
                <a:cubicBezTo>
                  <a:pt x="1002004" y="150499"/>
                  <a:pt x="1001980" y="150499"/>
                  <a:pt x="1001980" y="148410"/>
                </a:cubicBezTo>
                <a:lnTo>
                  <a:pt x="1001980" y="107077"/>
                </a:lnTo>
                <a:cubicBezTo>
                  <a:pt x="1001980" y="105037"/>
                  <a:pt x="1001980" y="104989"/>
                  <a:pt x="1003924" y="104989"/>
                </a:cubicBezTo>
                <a:lnTo>
                  <a:pt x="1045497" y="104989"/>
                </a:lnTo>
                <a:cubicBezTo>
                  <a:pt x="1047681" y="104989"/>
                  <a:pt x="1047561" y="104989"/>
                  <a:pt x="1047561" y="107221"/>
                </a:cubicBezTo>
                <a:lnTo>
                  <a:pt x="1047561" y="148218"/>
                </a:lnTo>
                <a:close/>
                <a:moveTo>
                  <a:pt x="1047561" y="201265"/>
                </a:moveTo>
                <a:lnTo>
                  <a:pt x="1047561" y="242886"/>
                </a:lnTo>
                <a:cubicBezTo>
                  <a:pt x="1047561" y="244926"/>
                  <a:pt x="1047561" y="244974"/>
                  <a:pt x="1045569" y="244974"/>
                </a:cubicBezTo>
                <a:cubicBezTo>
                  <a:pt x="1031695" y="244974"/>
                  <a:pt x="1017822" y="244974"/>
                  <a:pt x="1003948" y="244974"/>
                </a:cubicBezTo>
                <a:cubicBezTo>
                  <a:pt x="1002028" y="244974"/>
                  <a:pt x="1001980" y="244974"/>
                  <a:pt x="1001980" y="242886"/>
                </a:cubicBezTo>
                <a:lnTo>
                  <a:pt x="1001980" y="201505"/>
                </a:lnTo>
                <a:cubicBezTo>
                  <a:pt x="1001980" y="199345"/>
                  <a:pt x="1001980" y="199321"/>
                  <a:pt x="1004092" y="199321"/>
                </a:cubicBezTo>
                <a:cubicBezTo>
                  <a:pt x="1011029" y="199321"/>
                  <a:pt x="1017966" y="199321"/>
                  <a:pt x="1024902" y="199321"/>
                </a:cubicBezTo>
                <a:lnTo>
                  <a:pt x="1045449" y="199321"/>
                </a:lnTo>
                <a:cubicBezTo>
                  <a:pt x="1047537" y="199297"/>
                  <a:pt x="1047561" y="199201"/>
                  <a:pt x="1047561" y="201241"/>
                </a:cubicBezTo>
                <a:close/>
                <a:moveTo>
                  <a:pt x="1047561" y="60271"/>
                </a:moveTo>
                <a:lnTo>
                  <a:pt x="1047561" y="100764"/>
                </a:lnTo>
                <a:cubicBezTo>
                  <a:pt x="1047561" y="101293"/>
                  <a:pt x="1047561" y="101821"/>
                  <a:pt x="1047561" y="102349"/>
                </a:cubicBezTo>
                <a:cubicBezTo>
                  <a:pt x="1047561" y="102877"/>
                  <a:pt x="1047129" y="103429"/>
                  <a:pt x="1046385" y="103405"/>
                </a:cubicBezTo>
                <a:lnTo>
                  <a:pt x="1002172" y="103405"/>
                </a:lnTo>
                <a:cubicBezTo>
                  <a:pt x="1001284" y="102925"/>
                  <a:pt x="1001452" y="102061"/>
                  <a:pt x="1001452" y="101293"/>
                </a:cubicBezTo>
                <a:lnTo>
                  <a:pt x="1001452" y="59863"/>
                </a:lnTo>
                <a:cubicBezTo>
                  <a:pt x="1001452" y="59095"/>
                  <a:pt x="1001308" y="58279"/>
                  <a:pt x="1002052" y="57727"/>
                </a:cubicBezTo>
                <a:cubicBezTo>
                  <a:pt x="1002796" y="57175"/>
                  <a:pt x="1003612" y="57127"/>
                  <a:pt x="1004452" y="57127"/>
                </a:cubicBezTo>
                <a:lnTo>
                  <a:pt x="1044825" y="57127"/>
                </a:lnTo>
                <a:cubicBezTo>
                  <a:pt x="1045665" y="57127"/>
                  <a:pt x="1046577" y="56935"/>
                  <a:pt x="1047225" y="57655"/>
                </a:cubicBezTo>
                <a:cubicBezTo>
                  <a:pt x="1047528" y="58483"/>
                  <a:pt x="1047643" y="59369"/>
                  <a:pt x="1047561" y="60247"/>
                </a:cubicBezTo>
                <a:close/>
                <a:moveTo>
                  <a:pt x="1001956" y="10729"/>
                </a:moveTo>
                <a:lnTo>
                  <a:pt x="1001956" y="10729"/>
                </a:lnTo>
                <a:cubicBezTo>
                  <a:pt x="1002652" y="9985"/>
                  <a:pt x="1003588" y="10177"/>
                  <a:pt x="1004356" y="10177"/>
                </a:cubicBezTo>
                <a:lnTo>
                  <a:pt x="1045161" y="10177"/>
                </a:lnTo>
                <a:cubicBezTo>
                  <a:pt x="1047753" y="10177"/>
                  <a:pt x="1047849" y="10177"/>
                  <a:pt x="1047849" y="12866"/>
                </a:cubicBezTo>
                <a:lnTo>
                  <a:pt x="1047849" y="53671"/>
                </a:lnTo>
                <a:cubicBezTo>
                  <a:pt x="1047849" y="54535"/>
                  <a:pt x="1048041" y="55447"/>
                  <a:pt x="1047297" y="56071"/>
                </a:cubicBezTo>
                <a:cubicBezTo>
                  <a:pt x="1046450" y="56543"/>
                  <a:pt x="1045466" y="56705"/>
                  <a:pt x="1044513" y="56527"/>
                </a:cubicBezTo>
                <a:lnTo>
                  <a:pt x="1004716" y="56527"/>
                </a:lnTo>
                <a:cubicBezTo>
                  <a:pt x="1003758" y="56700"/>
                  <a:pt x="1002769" y="56548"/>
                  <a:pt x="1001908" y="56095"/>
                </a:cubicBezTo>
                <a:lnTo>
                  <a:pt x="1001908" y="56095"/>
                </a:lnTo>
                <a:cubicBezTo>
                  <a:pt x="1001437" y="55248"/>
                  <a:pt x="1001276" y="54263"/>
                  <a:pt x="1001452" y="53311"/>
                </a:cubicBezTo>
                <a:lnTo>
                  <a:pt x="1001452" y="13490"/>
                </a:lnTo>
                <a:cubicBezTo>
                  <a:pt x="1001276" y="12537"/>
                  <a:pt x="1001437" y="11552"/>
                  <a:pt x="1001908" y="10705"/>
                </a:cubicBezTo>
                <a:close/>
                <a:moveTo>
                  <a:pt x="1000395" y="575135"/>
                </a:moveTo>
                <a:lnTo>
                  <a:pt x="1000395" y="575135"/>
                </a:lnTo>
                <a:cubicBezTo>
                  <a:pt x="999675" y="575879"/>
                  <a:pt x="998763" y="575687"/>
                  <a:pt x="997995" y="575687"/>
                </a:cubicBezTo>
                <a:lnTo>
                  <a:pt x="957190" y="575687"/>
                </a:lnTo>
                <a:cubicBezTo>
                  <a:pt x="954622" y="575687"/>
                  <a:pt x="954526" y="575687"/>
                  <a:pt x="954502" y="572999"/>
                </a:cubicBezTo>
                <a:lnTo>
                  <a:pt x="954502" y="532266"/>
                </a:lnTo>
                <a:cubicBezTo>
                  <a:pt x="954502" y="531426"/>
                  <a:pt x="954310" y="530489"/>
                  <a:pt x="955054" y="529865"/>
                </a:cubicBezTo>
                <a:cubicBezTo>
                  <a:pt x="955901" y="529395"/>
                  <a:pt x="956885" y="529234"/>
                  <a:pt x="957838" y="529409"/>
                </a:cubicBezTo>
                <a:lnTo>
                  <a:pt x="997683" y="529409"/>
                </a:lnTo>
                <a:cubicBezTo>
                  <a:pt x="998641" y="529249"/>
                  <a:pt x="999625" y="529400"/>
                  <a:pt x="1000491" y="529841"/>
                </a:cubicBezTo>
                <a:lnTo>
                  <a:pt x="1000491" y="529841"/>
                </a:lnTo>
                <a:cubicBezTo>
                  <a:pt x="1000959" y="530689"/>
                  <a:pt x="1001120" y="531673"/>
                  <a:pt x="1000948" y="532626"/>
                </a:cubicBezTo>
                <a:cubicBezTo>
                  <a:pt x="1000948" y="545923"/>
                  <a:pt x="1000948" y="559221"/>
                  <a:pt x="1000948" y="572519"/>
                </a:cubicBezTo>
                <a:cubicBezTo>
                  <a:pt x="1001058" y="573428"/>
                  <a:pt x="1000864" y="574348"/>
                  <a:pt x="1000395" y="575135"/>
                </a:cubicBezTo>
                <a:close/>
                <a:moveTo>
                  <a:pt x="954478" y="12842"/>
                </a:moveTo>
                <a:cubicBezTo>
                  <a:pt x="954478" y="10273"/>
                  <a:pt x="954598" y="10153"/>
                  <a:pt x="957166" y="10153"/>
                </a:cubicBezTo>
                <a:lnTo>
                  <a:pt x="997971" y="10153"/>
                </a:lnTo>
                <a:cubicBezTo>
                  <a:pt x="998835" y="10153"/>
                  <a:pt x="999747" y="9961"/>
                  <a:pt x="1000371" y="10705"/>
                </a:cubicBezTo>
                <a:cubicBezTo>
                  <a:pt x="1000835" y="11555"/>
                  <a:pt x="1000988" y="12540"/>
                  <a:pt x="1000804" y="13490"/>
                </a:cubicBezTo>
                <a:cubicBezTo>
                  <a:pt x="1000804" y="26787"/>
                  <a:pt x="1000804" y="40085"/>
                  <a:pt x="1000804" y="53383"/>
                </a:cubicBezTo>
                <a:cubicBezTo>
                  <a:pt x="1000979" y="54336"/>
                  <a:pt x="1000818" y="55320"/>
                  <a:pt x="1000347" y="56167"/>
                </a:cubicBezTo>
                <a:cubicBezTo>
                  <a:pt x="999493" y="56616"/>
                  <a:pt x="998514" y="56768"/>
                  <a:pt x="997563" y="56599"/>
                </a:cubicBezTo>
                <a:lnTo>
                  <a:pt x="957814" y="56599"/>
                </a:lnTo>
                <a:cubicBezTo>
                  <a:pt x="956861" y="56787"/>
                  <a:pt x="955872" y="56625"/>
                  <a:pt x="955030" y="56143"/>
                </a:cubicBezTo>
                <a:lnTo>
                  <a:pt x="955030" y="56143"/>
                </a:lnTo>
                <a:cubicBezTo>
                  <a:pt x="954286" y="55447"/>
                  <a:pt x="954502" y="54535"/>
                  <a:pt x="954478" y="53743"/>
                </a:cubicBezTo>
                <a:close/>
                <a:moveTo>
                  <a:pt x="1000395" y="195264"/>
                </a:moveTo>
                <a:cubicBezTo>
                  <a:pt x="1000395" y="197664"/>
                  <a:pt x="1000395" y="197664"/>
                  <a:pt x="998187" y="197664"/>
                </a:cubicBezTo>
                <a:lnTo>
                  <a:pt x="957190" y="197664"/>
                </a:lnTo>
                <a:cubicBezTo>
                  <a:pt x="954934" y="197664"/>
                  <a:pt x="954790" y="197664"/>
                  <a:pt x="954790" y="195264"/>
                </a:cubicBezTo>
                <a:cubicBezTo>
                  <a:pt x="954790" y="181662"/>
                  <a:pt x="954790" y="168061"/>
                  <a:pt x="954790" y="154459"/>
                </a:cubicBezTo>
                <a:cubicBezTo>
                  <a:pt x="954790" y="152059"/>
                  <a:pt x="954790" y="152059"/>
                  <a:pt x="957190" y="152059"/>
                </a:cubicBezTo>
                <a:lnTo>
                  <a:pt x="997995" y="152059"/>
                </a:lnTo>
                <a:cubicBezTo>
                  <a:pt x="1000539" y="152059"/>
                  <a:pt x="1000395" y="151939"/>
                  <a:pt x="1000395" y="154459"/>
                </a:cubicBezTo>
                <a:lnTo>
                  <a:pt x="1000395" y="195264"/>
                </a:lnTo>
                <a:close/>
                <a:moveTo>
                  <a:pt x="957190" y="199225"/>
                </a:moveTo>
                <a:cubicBezTo>
                  <a:pt x="964031" y="199225"/>
                  <a:pt x="970872" y="199225"/>
                  <a:pt x="977737" y="199225"/>
                </a:cubicBezTo>
                <a:cubicBezTo>
                  <a:pt x="984602" y="199225"/>
                  <a:pt x="991418" y="199225"/>
                  <a:pt x="998283" y="199225"/>
                </a:cubicBezTo>
                <a:cubicBezTo>
                  <a:pt x="1000371" y="199225"/>
                  <a:pt x="1000395" y="199225"/>
                  <a:pt x="1000395" y="201385"/>
                </a:cubicBezTo>
                <a:lnTo>
                  <a:pt x="1000395" y="242742"/>
                </a:lnTo>
                <a:cubicBezTo>
                  <a:pt x="1000395" y="244830"/>
                  <a:pt x="1000395" y="244878"/>
                  <a:pt x="998187" y="244878"/>
                </a:cubicBezTo>
                <a:lnTo>
                  <a:pt x="957190" y="244878"/>
                </a:lnTo>
                <a:cubicBezTo>
                  <a:pt x="954958" y="244878"/>
                  <a:pt x="954934" y="244878"/>
                  <a:pt x="954934" y="242478"/>
                </a:cubicBezTo>
                <a:cubicBezTo>
                  <a:pt x="954934" y="228772"/>
                  <a:pt x="954934" y="215067"/>
                  <a:pt x="954934" y="201385"/>
                </a:cubicBezTo>
                <a:cubicBezTo>
                  <a:pt x="954790" y="199105"/>
                  <a:pt x="954790" y="199321"/>
                  <a:pt x="957190" y="199321"/>
                </a:cubicBezTo>
                <a:close/>
                <a:moveTo>
                  <a:pt x="954790" y="106717"/>
                </a:moveTo>
                <a:cubicBezTo>
                  <a:pt x="954790" y="104941"/>
                  <a:pt x="954790" y="104893"/>
                  <a:pt x="956734" y="104893"/>
                </a:cubicBezTo>
                <a:lnTo>
                  <a:pt x="998307" y="104893"/>
                </a:lnTo>
                <a:cubicBezTo>
                  <a:pt x="1000323" y="104893"/>
                  <a:pt x="1000347" y="104893"/>
                  <a:pt x="1000347" y="106861"/>
                </a:cubicBezTo>
                <a:lnTo>
                  <a:pt x="1000347" y="148530"/>
                </a:lnTo>
                <a:cubicBezTo>
                  <a:pt x="1000347" y="150451"/>
                  <a:pt x="1000347" y="150475"/>
                  <a:pt x="998259" y="150475"/>
                </a:cubicBezTo>
                <a:lnTo>
                  <a:pt x="977497" y="150475"/>
                </a:lnTo>
                <a:cubicBezTo>
                  <a:pt x="970560" y="150475"/>
                  <a:pt x="963623" y="150475"/>
                  <a:pt x="956710" y="150475"/>
                </a:cubicBezTo>
                <a:cubicBezTo>
                  <a:pt x="954838" y="150475"/>
                  <a:pt x="954790" y="150475"/>
                  <a:pt x="954790" y="148626"/>
                </a:cubicBezTo>
                <a:cubicBezTo>
                  <a:pt x="954790" y="134689"/>
                  <a:pt x="954790" y="120751"/>
                  <a:pt x="954790" y="106813"/>
                </a:cubicBezTo>
                <a:close/>
                <a:moveTo>
                  <a:pt x="1000179" y="103333"/>
                </a:moveTo>
                <a:lnTo>
                  <a:pt x="957598" y="103333"/>
                </a:lnTo>
                <a:cubicBezTo>
                  <a:pt x="954886" y="103333"/>
                  <a:pt x="954814" y="103765"/>
                  <a:pt x="954814" y="100692"/>
                </a:cubicBezTo>
                <a:cubicBezTo>
                  <a:pt x="954814" y="98292"/>
                  <a:pt x="954814" y="95892"/>
                  <a:pt x="954814" y="93324"/>
                </a:cubicBezTo>
                <a:cubicBezTo>
                  <a:pt x="954814" y="82354"/>
                  <a:pt x="954814" y="71385"/>
                  <a:pt x="954814" y="60439"/>
                </a:cubicBezTo>
                <a:cubicBezTo>
                  <a:pt x="954689" y="59481"/>
                  <a:pt x="954771" y="58507"/>
                  <a:pt x="955054" y="57583"/>
                </a:cubicBezTo>
                <a:cubicBezTo>
                  <a:pt x="955774" y="56863"/>
                  <a:pt x="956686" y="57055"/>
                  <a:pt x="957454" y="57055"/>
                </a:cubicBezTo>
                <a:lnTo>
                  <a:pt x="997995" y="57055"/>
                </a:lnTo>
                <a:cubicBezTo>
                  <a:pt x="998811" y="57055"/>
                  <a:pt x="999747" y="56839"/>
                  <a:pt x="1000395" y="57655"/>
                </a:cubicBezTo>
                <a:cubicBezTo>
                  <a:pt x="1001044" y="58471"/>
                  <a:pt x="1000996" y="59215"/>
                  <a:pt x="1000996" y="60055"/>
                </a:cubicBezTo>
                <a:cubicBezTo>
                  <a:pt x="1000996" y="73689"/>
                  <a:pt x="1000996" y="87331"/>
                  <a:pt x="1000996" y="100980"/>
                </a:cubicBezTo>
                <a:cubicBezTo>
                  <a:pt x="1000924" y="101893"/>
                  <a:pt x="1001188" y="102853"/>
                  <a:pt x="1000227" y="103429"/>
                </a:cubicBezTo>
                <a:close/>
                <a:moveTo>
                  <a:pt x="954478" y="289836"/>
                </a:moveTo>
                <a:lnTo>
                  <a:pt x="954478" y="249031"/>
                </a:lnTo>
                <a:cubicBezTo>
                  <a:pt x="954478" y="246462"/>
                  <a:pt x="954598" y="246366"/>
                  <a:pt x="957166" y="246366"/>
                </a:cubicBezTo>
                <a:cubicBezTo>
                  <a:pt x="970776" y="246366"/>
                  <a:pt x="984385" y="246366"/>
                  <a:pt x="997971" y="246366"/>
                </a:cubicBezTo>
                <a:cubicBezTo>
                  <a:pt x="998835" y="246366"/>
                  <a:pt x="999747" y="246150"/>
                  <a:pt x="1000371" y="246894"/>
                </a:cubicBezTo>
                <a:cubicBezTo>
                  <a:pt x="1000835" y="247744"/>
                  <a:pt x="1000986" y="248728"/>
                  <a:pt x="1000804" y="249679"/>
                </a:cubicBezTo>
                <a:cubicBezTo>
                  <a:pt x="1000804" y="262976"/>
                  <a:pt x="1000804" y="276267"/>
                  <a:pt x="1000804" y="289548"/>
                </a:cubicBezTo>
                <a:cubicBezTo>
                  <a:pt x="1000959" y="290465"/>
                  <a:pt x="1000818" y="291408"/>
                  <a:pt x="1000395" y="292236"/>
                </a:cubicBezTo>
                <a:lnTo>
                  <a:pt x="1000395" y="292236"/>
                </a:lnTo>
                <a:cubicBezTo>
                  <a:pt x="999551" y="292714"/>
                  <a:pt x="998566" y="292884"/>
                  <a:pt x="997611" y="292716"/>
                </a:cubicBezTo>
                <a:lnTo>
                  <a:pt x="957814" y="292716"/>
                </a:lnTo>
                <a:cubicBezTo>
                  <a:pt x="956861" y="292891"/>
                  <a:pt x="955877" y="292731"/>
                  <a:pt x="955030" y="292260"/>
                </a:cubicBezTo>
                <a:lnTo>
                  <a:pt x="955030" y="292260"/>
                </a:lnTo>
                <a:cubicBezTo>
                  <a:pt x="954286" y="291516"/>
                  <a:pt x="954502" y="290580"/>
                  <a:pt x="954478" y="289836"/>
                </a:cubicBezTo>
                <a:close/>
                <a:moveTo>
                  <a:pt x="957190" y="435366"/>
                </a:moveTo>
                <a:lnTo>
                  <a:pt x="998283" y="435366"/>
                </a:lnTo>
                <a:cubicBezTo>
                  <a:pt x="1000371" y="435366"/>
                  <a:pt x="1000395" y="435366"/>
                  <a:pt x="1000395" y="437550"/>
                </a:cubicBezTo>
                <a:lnTo>
                  <a:pt x="1000395" y="478643"/>
                </a:lnTo>
                <a:cubicBezTo>
                  <a:pt x="1000395" y="481043"/>
                  <a:pt x="1000395" y="481043"/>
                  <a:pt x="998187" y="481043"/>
                </a:cubicBezTo>
                <a:lnTo>
                  <a:pt x="957190" y="481043"/>
                </a:lnTo>
                <a:cubicBezTo>
                  <a:pt x="954958" y="481043"/>
                  <a:pt x="954934" y="481043"/>
                  <a:pt x="954934" y="478643"/>
                </a:cubicBezTo>
                <a:cubicBezTo>
                  <a:pt x="954934" y="464945"/>
                  <a:pt x="954934" y="451248"/>
                  <a:pt x="954934" y="437550"/>
                </a:cubicBezTo>
                <a:cubicBezTo>
                  <a:pt x="954790" y="435150"/>
                  <a:pt x="954790" y="435366"/>
                  <a:pt x="957190" y="435366"/>
                </a:cubicBezTo>
                <a:close/>
                <a:moveTo>
                  <a:pt x="1000395" y="431837"/>
                </a:moveTo>
                <a:cubicBezTo>
                  <a:pt x="1000395" y="433734"/>
                  <a:pt x="1000395" y="433782"/>
                  <a:pt x="998547" y="433782"/>
                </a:cubicBezTo>
                <a:lnTo>
                  <a:pt x="956686" y="433782"/>
                </a:lnTo>
                <a:cubicBezTo>
                  <a:pt x="954886" y="433782"/>
                  <a:pt x="954838" y="433782"/>
                  <a:pt x="954838" y="431813"/>
                </a:cubicBezTo>
                <a:cubicBezTo>
                  <a:pt x="954838" y="424876"/>
                  <a:pt x="954838" y="417940"/>
                  <a:pt x="954838" y="411003"/>
                </a:cubicBezTo>
                <a:cubicBezTo>
                  <a:pt x="954838" y="404066"/>
                  <a:pt x="954838" y="397129"/>
                  <a:pt x="954838" y="390192"/>
                </a:cubicBezTo>
                <a:cubicBezTo>
                  <a:pt x="954838" y="388176"/>
                  <a:pt x="954838" y="388128"/>
                  <a:pt x="956854" y="388128"/>
                </a:cubicBezTo>
                <a:lnTo>
                  <a:pt x="998451" y="388128"/>
                </a:lnTo>
                <a:cubicBezTo>
                  <a:pt x="1000347" y="388128"/>
                  <a:pt x="1000395" y="388128"/>
                  <a:pt x="1000395" y="389976"/>
                </a:cubicBezTo>
                <a:close/>
                <a:moveTo>
                  <a:pt x="954790" y="363669"/>
                </a:moveTo>
                <a:cubicBezTo>
                  <a:pt x="954790" y="356900"/>
                  <a:pt x="954790" y="350155"/>
                  <a:pt x="954790" y="343410"/>
                </a:cubicBezTo>
                <a:cubicBezTo>
                  <a:pt x="954790" y="341010"/>
                  <a:pt x="954550" y="341010"/>
                  <a:pt x="956974" y="341010"/>
                </a:cubicBezTo>
                <a:lnTo>
                  <a:pt x="998283" y="341010"/>
                </a:lnTo>
                <a:cubicBezTo>
                  <a:pt x="1000323" y="341010"/>
                  <a:pt x="1000347" y="341010"/>
                  <a:pt x="1000347" y="342954"/>
                </a:cubicBezTo>
                <a:lnTo>
                  <a:pt x="1000347" y="384527"/>
                </a:lnTo>
                <a:cubicBezTo>
                  <a:pt x="1000347" y="386448"/>
                  <a:pt x="1000347" y="386472"/>
                  <a:pt x="998283" y="386496"/>
                </a:cubicBezTo>
                <a:lnTo>
                  <a:pt x="957022" y="386496"/>
                </a:lnTo>
                <a:cubicBezTo>
                  <a:pt x="954622" y="386496"/>
                  <a:pt x="954838" y="386496"/>
                  <a:pt x="954838" y="384095"/>
                </a:cubicBezTo>
                <a:cubicBezTo>
                  <a:pt x="954790" y="377351"/>
                  <a:pt x="954790" y="370510"/>
                  <a:pt x="954790" y="363669"/>
                </a:cubicBezTo>
                <a:close/>
                <a:moveTo>
                  <a:pt x="1000179" y="339474"/>
                </a:moveTo>
                <a:lnTo>
                  <a:pt x="957598" y="339474"/>
                </a:lnTo>
                <a:cubicBezTo>
                  <a:pt x="954886" y="339474"/>
                  <a:pt x="954814" y="339906"/>
                  <a:pt x="954814" y="336834"/>
                </a:cubicBezTo>
                <a:cubicBezTo>
                  <a:pt x="954814" y="334433"/>
                  <a:pt x="954814" y="331913"/>
                  <a:pt x="954814" y="329465"/>
                </a:cubicBezTo>
                <a:cubicBezTo>
                  <a:pt x="954814" y="318495"/>
                  <a:pt x="954814" y="307526"/>
                  <a:pt x="954814" y="296557"/>
                </a:cubicBezTo>
                <a:cubicBezTo>
                  <a:pt x="954691" y="295599"/>
                  <a:pt x="954773" y="294624"/>
                  <a:pt x="955054" y="293700"/>
                </a:cubicBezTo>
                <a:cubicBezTo>
                  <a:pt x="955774" y="292980"/>
                  <a:pt x="956686" y="293196"/>
                  <a:pt x="957454" y="293196"/>
                </a:cubicBezTo>
                <a:cubicBezTo>
                  <a:pt x="970896" y="293196"/>
                  <a:pt x="984354" y="293196"/>
                  <a:pt x="997827" y="293196"/>
                </a:cubicBezTo>
                <a:cubicBezTo>
                  <a:pt x="998643" y="293196"/>
                  <a:pt x="999579" y="292956"/>
                  <a:pt x="1000227" y="293772"/>
                </a:cubicBezTo>
                <a:cubicBezTo>
                  <a:pt x="1000876" y="294588"/>
                  <a:pt x="1000827" y="295332"/>
                  <a:pt x="1000827" y="296173"/>
                </a:cubicBezTo>
                <a:cubicBezTo>
                  <a:pt x="1000827" y="309837"/>
                  <a:pt x="1000827" y="323488"/>
                  <a:pt x="1000827" y="337122"/>
                </a:cubicBezTo>
                <a:cubicBezTo>
                  <a:pt x="1000924" y="337962"/>
                  <a:pt x="1001188" y="338922"/>
                  <a:pt x="1000227" y="339474"/>
                </a:cubicBezTo>
                <a:close/>
                <a:moveTo>
                  <a:pt x="954478" y="525785"/>
                </a:moveTo>
                <a:lnTo>
                  <a:pt x="954478" y="484980"/>
                </a:lnTo>
                <a:cubicBezTo>
                  <a:pt x="954478" y="482412"/>
                  <a:pt x="954598" y="482316"/>
                  <a:pt x="957166" y="482316"/>
                </a:cubicBezTo>
                <a:cubicBezTo>
                  <a:pt x="970769" y="482316"/>
                  <a:pt x="984369" y="482316"/>
                  <a:pt x="997971" y="482316"/>
                </a:cubicBezTo>
                <a:cubicBezTo>
                  <a:pt x="998835" y="482316"/>
                  <a:pt x="999747" y="482100"/>
                  <a:pt x="1000371" y="482844"/>
                </a:cubicBezTo>
                <a:cubicBezTo>
                  <a:pt x="1000835" y="483693"/>
                  <a:pt x="1000988" y="484677"/>
                  <a:pt x="1000804" y="485628"/>
                </a:cubicBezTo>
                <a:cubicBezTo>
                  <a:pt x="1000804" y="498926"/>
                  <a:pt x="1000804" y="512223"/>
                  <a:pt x="1000804" y="525521"/>
                </a:cubicBezTo>
                <a:cubicBezTo>
                  <a:pt x="1000979" y="526474"/>
                  <a:pt x="1000818" y="527458"/>
                  <a:pt x="1000347" y="528305"/>
                </a:cubicBezTo>
                <a:cubicBezTo>
                  <a:pt x="999493" y="528754"/>
                  <a:pt x="998514" y="528908"/>
                  <a:pt x="997563" y="528737"/>
                </a:cubicBezTo>
                <a:lnTo>
                  <a:pt x="957814" y="528737"/>
                </a:lnTo>
                <a:cubicBezTo>
                  <a:pt x="956864" y="528922"/>
                  <a:pt x="955880" y="528768"/>
                  <a:pt x="955030" y="528305"/>
                </a:cubicBezTo>
                <a:lnTo>
                  <a:pt x="955030" y="528305"/>
                </a:lnTo>
                <a:cubicBezTo>
                  <a:pt x="954286" y="527465"/>
                  <a:pt x="954502" y="526649"/>
                  <a:pt x="954478" y="525785"/>
                </a:cubicBezTo>
                <a:close/>
                <a:moveTo>
                  <a:pt x="963527" y="626453"/>
                </a:moveTo>
                <a:cubicBezTo>
                  <a:pt x="962531" y="626818"/>
                  <a:pt x="961460" y="626943"/>
                  <a:pt x="960407" y="626813"/>
                </a:cubicBezTo>
                <a:cubicBezTo>
                  <a:pt x="949101" y="626813"/>
                  <a:pt x="937796" y="626813"/>
                  <a:pt x="926490" y="626813"/>
                </a:cubicBezTo>
                <a:cubicBezTo>
                  <a:pt x="922633" y="626593"/>
                  <a:pt x="918848" y="625690"/>
                  <a:pt x="915305" y="624149"/>
                </a:cubicBezTo>
                <a:lnTo>
                  <a:pt x="951861" y="624149"/>
                </a:lnTo>
                <a:cubicBezTo>
                  <a:pt x="955817" y="624531"/>
                  <a:pt x="959725" y="625304"/>
                  <a:pt x="963527" y="626453"/>
                </a:cubicBezTo>
                <a:close/>
                <a:moveTo>
                  <a:pt x="909784" y="482628"/>
                </a:moveTo>
                <a:lnTo>
                  <a:pt x="950877" y="482628"/>
                </a:lnTo>
                <a:cubicBezTo>
                  <a:pt x="953278" y="482628"/>
                  <a:pt x="953278" y="482628"/>
                  <a:pt x="953278" y="484884"/>
                </a:cubicBezTo>
                <a:cubicBezTo>
                  <a:pt x="953278" y="498582"/>
                  <a:pt x="953278" y="512278"/>
                  <a:pt x="953278" y="525977"/>
                </a:cubicBezTo>
                <a:cubicBezTo>
                  <a:pt x="953278" y="528161"/>
                  <a:pt x="953278" y="528185"/>
                  <a:pt x="951165" y="528185"/>
                </a:cubicBezTo>
                <a:lnTo>
                  <a:pt x="909760" y="528185"/>
                </a:lnTo>
                <a:cubicBezTo>
                  <a:pt x="907600" y="528185"/>
                  <a:pt x="907576" y="528185"/>
                  <a:pt x="907576" y="526073"/>
                </a:cubicBezTo>
                <a:lnTo>
                  <a:pt x="907576" y="484980"/>
                </a:lnTo>
                <a:cubicBezTo>
                  <a:pt x="907576" y="482508"/>
                  <a:pt x="907360" y="482628"/>
                  <a:pt x="909784" y="482628"/>
                </a:cubicBezTo>
                <a:close/>
                <a:moveTo>
                  <a:pt x="907576" y="437166"/>
                </a:moveTo>
                <a:cubicBezTo>
                  <a:pt x="907576" y="435414"/>
                  <a:pt x="907576" y="435366"/>
                  <a:pt x="909520" y="435366"/>
                </a:cubicBezTo>
                <a:lnTo>
                  <a:pt x="951141" y="435366"/>
                </a:lnTo>
                <a:cubicBezTo>
                  <a:pt x="953206" y="435366"/>
                  <a:pt x="953230" y="435366"/>
                  <a:pt x="953230" y="437286"/>
                </a:cubicBezTo>
                <a:cubicBezTo>
                  <a:pt x="953230" y="451160"/>
                  <a:pt x="953230" y="465033"/>
                  <a:pt x="953230" y="478907"/>
                </a:cubicBezTo>
                <a:cubicBezTo>
                  <a:pt x="953230" y="480995"/>
                  <a:pt x="953230" y="481019"/>
                  <a:pt x="950997" y="481019"/>
                </a:cubicBezTo>
                <a:lnTo>
                  <a:pt x="909640" y="481019"/>
                </a:lnTo>
                <a:cubicBezTo>
                  <a:pt x="907624" y="481019"/>
                  <a:pt x="907576" y="481019"/>
                  <a:pt x="907576" y="479051"/>
                </a:cubicBezTo>
                <a:close/>
                <a:moveTo>
                  <a:pt x="953182" y="573359"/>
                </a:moveTo>
                <a:cubicBezTo>
                  <a:pt x="953182" y="575303"/>
                  <a:pt x="953182" y="575327"/>
                  <a:pt x="951069" y="575351"/>
                </a:cubicBezTo>
                <a:lnTo>
                  <a:pt x="909496" y="575351"/>
                </a:lnTo>
                <a:cubicBezTo>
                  <a:pt x="907624" y="575351"/>
                  <a:pt x="907576" y="575351"/>
                  <a:pt x="907576" y="573503"/>
                </a:cubicBezTo>
                <a:lnTo>
                  <a:pt x="907576" y="531618"/>
                </a:lnTo>
                <a:cubicBezTo>
                  <a:pt x="907576" y="529817"/>
                  <a:pt x="907576" y="529793"/>
                  <a:pt x="909496" y="529769"/>
                </a:cubicBezTo>
                <a:lnTo>
                  <a:pt x="951117" y="529769"/>
                </a:lnTo>
                <a:cubicBezTo>
                  <a:pt x="953182" y="529769"/>
                  <a:pt x="953230" y="529769"/>
                  <a:pt x="953230" y="531738"/>
                </a:cubicBezTo>
                <a:cubicBezTo>
                  <a:pt x="953261" y="545611"/>
                  <a:pt x="953261" y="559485"/>
                  <a:pt x="953230" y="573359"/>
                </a:cubicBezTo>
                <a:close/>
                <a:moveTo>
                  <a:pt x="907576" y="578927"/>
                </a:moveTo>
                <a:cubicBezTo>
                  <a:pt x="907576" y="576983"/>
                  <a:pt x="907576" y="576935"/>
                  <a:pt x="909640" y="576935"/>
                </a:cubicBezTo>
                <a:lnTo>
                  <a:pt x="950973" y="576935"/>
                </a:lnTo>
                <a:cubicBezTo>
                  <a:pt x="953206" y="576935"/>
                  <a:pt x="953230" y="576935"/>
                  <a:pt x="953230" y="579336"/>
                </a:cubicBezTo>
                <a:cubicBezTo>
                  <a:pt x="953230" y="586272"/>
                  <a:pt x="953230" y="593209"/>
                  <a:pt x="953230" y="600146"/>
                </a:cubicBezTo>
                <a:cubicBezTo>
                  <a:pt x="953230" y="607083"/>
                  <a:pt x="953230" y="613852"/>
                  <a:pt x="953230" y="620693"/>
                </a:cubicBezTo>
                <a:cubicBezTo>
                  <a:pt x="953230" y="622565"/>
                  <a:pt x="953230" y="622613"/>
                  <a:pt x="951405" y="622613"/>
                </a:cubicBezTo>
                <a:cubicBezTo>
                  <a:pt x="937364" y="622613"/>
                  <a:pt x="923298" y="622613"/>
                  <a:pt x="909256" y="622613"/>
                </a:cubicBezTo>
                <a:cubicBezTo>
                  <a:pt x="907768" y="622613"/>
                  <a:pt x="907552" y="622037"/>
                  <a:pt x="907552" y="620765"/>
                </a:cubicBezTo>
                <a:cubicBezTo>
                  <a:pt x="907583" y="606843"/>
                  <a:pt x="907593" y="592897"/>
                  <a:pt x="907576" y="578927"/>
                </a:cubicBezTo>
                <a:close/>
                <a:moveTo>
                  <a:pt x="950781" y="386544"/>
                </a:moveTo>
                <a:lnTo>
                  <a:pt x="909784" y="386544"/>
                </a:lnTo>
                <a:cubicBezTo>
                  <a:pt x="907576" y="386544"/>
                  <a:pt x="907576" y="386784"/>
                  <a:pt x="907576" y="384455"/>
                </a:cubicBezTo>
                <a:lnTo>
                  <a:pt x="907576" y="343098"/>
                </a:lnTo>
                <a:cubicBezTo>
                  <a:pt x="907576" y="341082"/>
                  <a:pt x="907576" y="341058"/>
                  <a:pt x="909520" y="341058"/>
                </a:cubicBezTo>
                <a:lnTo>
                  <a:pt x="951141" y="341058"/>
                </a:lnTo>
                <a:cubicBezTo>
                  <a:pt x="953350" y="341058"/>
                  <a:pt x="953230" y="341058"/>
                  <a:pt x="953230" y="343266"/>
                </a:cubicBezTo>
                <a:lnTo>
                  <a:pt x="953230" y="384335"/>
                </a:lnTo>
                <a:cubicBezTo>
                  <a:pt x="953230" y="386760"/>
                  <a:pt x="953350" y="386544"/>
                  <a:pt x="950877" y="386544"/>
                </a:cubicBezTo>
                <a:close/>
                <a:moveTo>
                  <a:pt x="907576" y="201313"/>
                </a:moveTo>
                <a:cubicBezTo>
                  <a:pt x="907576" y="199225"/>
                  <a:pt x="907576" y="199297"/>
                  <a:pt x="909592" y="199297"/>
                </a:cubicBezTo>
                <a:lnTo>
                  <a:pt x="951213" y="199297"/>
                </a:lnTo>
                <a:cubicBezTo>
                  <a:pt x="953206" y="199297"/>
                  <a:pt x="953230" y="199297"/>
                  <a:pt x="953230" y="201289"/>
                </a:cubicBezTo>
                <a:cubicBezTo>
                  <a:pt x="953230" y="215163"/>
                  <a:pt x="953230" y="229036"/>
                  <a:pt x="953230" y="242910"/>
                </a:cubicBezTo>
                <a:cubicBezTo>
                  <a:pt x="953230" y="244902"/>
                  <a:pt x="953230" y="244926"/>
                  <a:pt x="951165" y="244950"/>
                </a:cubicBezTo>
                <a:lnTo>
                  <a:pt x="909568" y="244950"/>
                </a:lnTo>
                <a:cubicBezTo>
                  <a:pt x="907624" y="244950"/>
                  <a:pt x="907576" y="244950"/>
                  <a:pt x="907576" y="242886"/>
                </a:cubicBezTo>
                <a:lnTo>
                  <a:pt x="907576" y="201313"/>
                </a:lnTo>
                <a:close/>
                <a:moveTo>
                  <a:pt x="909760" y="246558"/>
                </a:moveTo>
                <a:lnTo>
                  <a:pt x="950877" y="246558"/>
                </a:lnTo>
                <a:cubicBezTo>
                  <a:pt x="953278" y="246558"/>
                  <a:pt x="953278" y="246558"/>
                  <a:pt x="953278" y="248815"/>
                </a:cubicBezTo>
                <a:cubicBezTo>
                  <a:pt x="953278" y="262528"/>
                  <a:pt x="953278" y="276226"/>
                  <a:pt x="953278" y="289908"/>
                </a:cubicBezTo>
                <a:cubicBezTo>
                  <a:pt x="953278" y="292092"/>
                  <a:pt x="953278" y="292116"/>
                  <a:pt x="951165" y="292116"/>
                </a:cubicBezTo>
                <a:lnTo>
                  <a:pt x="909760" y="292116"/>
                </a:lnTo>
                <a:cubicBezTo>
                  <a:pt x="907600" y="292116"/>
                  <a:pt x="907576" y="292116"/>
                  <a:pt x="907576" y="290028"/>
                </a:cubicBezTo>
                <a:lnTo>
                  <a:pt x="907576" y="249031"/>
                </a:lnTo>
                <a:cubicBezTo>
                  <a:pt x="907576" y="246438"/>
                  <a:pt x="907360" y="246630"/>
                  <a:pt x="909760" y="246630"/>
                </a:cubicBezTo>
                <a:close/>
                <a:moveTo>
                  <a:pt x="953230" y="337194"/>
                </a:moveTo>
                <a:cubicBezTo>
                  <a:pt x="953230" y="339450"/>
                  <a:pt x="953230" y="339594"/>
                  <a:pt x="950829" y="339594"/>
                </a:cubicBezTo>
                <a:lnTo>
                  <a:pt x="909832" y="339594"/>
                </a:lnTo>
                <a:cubicBezTo>
                  <a:pt x="907600" y="339594"/>
                  <a:pt x="907576" y="339594"/>
                  <a:pt x="907576" y="337194"/>
                </a:cubicBezTo>
                <a:lnTo>
                  <a:pt x="907576" y="295837"/>
                </a:lnTo>
                <a:cubicBezTo>
                  <a:pt x="907576" y="293748"/>
                  <a:pt x="907576" y="293724"/>
                  <a:pt x="909736" y="293724"/>
                </a:cubicBezTo>
                <a:cubicBezTo>
                  <a:pt x="923514" y="293724"/>
                  <a:pt x="937292" y="293724"/>
                  <a:pt x="951069" y="293724"/>
                </a:cubicBezTo>
                <a:cubicBezTo>
                  <a:pt x="953206" y="293724"/>
                  <a:pt x="953230" y="293724"/>
                  <a:pt x="953230" y="295861"/>
                </a:cubicBezTo>
                <a:cubicBezTo>
                  <a:pt x="953261" y="309638"/>
                  <a:pt x="953261" y="323416"/>
                  <a:pt x="953230" y="337194"/>
                </a:cubicBezTo>
                <a:close/>
                <a:moveTo>
                  <a:pt x="953230" y="195360"/>
                </a:moveTo>
                <a:cubicBezTo>
                  <a:pt x="953230" y="197760"/>
                  <a:pt x="953230" y="197760"/>
                  <a:pt x="950709" y="197760"/>
                </a:cubicBezTo>
                <a:lnTo>
                  <a:pt x="909640" y="197760"/>
                </a:lnTo>
                <a:cubicBezTo>
                  <a:pt x="907624" y="197760"/>
                  <a:pt x="907576" y="197760"/>
                  <a:pt x="907576" y="195792"/>
                </a:cubicBezTo>
                <a:lnTo>
                  <a:pt x="907576" y="154171"/>
                </a:lnTo>
                <a:cubicBezTo>
                  <a:pt x="907576" y="152107"/>
                  <a:pt x="907576" y="152059"/>
                  <a:pt x="909520" y="152059"/>
                </a:cubicBezTo>
                <a:lnTo>
                  <a:pt x="951117" y="152059"/>
                </a:lnTo>
                <a:cubicBezTo>
                  <a:pt x="953206" y="152059"/>
                  <a:pt x="953230" y="152059"/>
                  <a:pt x="953230" y="154291"/>
                </a:cubicBezTo>
                <a:cubicBezTo>
                  <a:pt x="953261" y="168005"/>
                  <a:pt x="953261" y="181695"/>
                  <a:pt x="953230" y="195360"/>
                </a:cubicBezTo>
                <a:close/>
                <a:moveTo>
                  <a:pt x="907624" y="12314"/>
                </a:moveTo>
                <a:cubicBezTo>
                  <a:pt x="907624" y="10537"/>
                  <a:pt x="907624" y="10513"/>
                  <a:pt x="909568" y="10513"/>
                </a:cubicBezTo>
                <a:lnTo>
                  <a:pt x="951189" y="10513"/>
                </a:lnTo>
                <a:cubicBezTo>
                  <a:pt x="953230" y="10513"/>
                  <a:pt x="953278" y="10513"/>
                  <a:pt x="953278" y="12506"/>
                </a:cubicBezTo>
                <a:cubicBezTo>
                  <a:pt x="953278" y="26379"/>
                  <a:pt x="953278" y="40253"/>
                  <a:pt x="953278" y="54127"/>
                </a:cubicBezTo>
                <a:cubicBezTo>
                  <a:pt x="953278" y="56047"/>
                  <a:pt x="953278" y="56071"/>
                  <a:pt x="951141" y="56071"/>
                </a:cubicBezTo>
                <a:lnTo>
                  <a:pt x="909472" y="56071"/>
                </a:lnTo>
                <a:cubicBezTo>
                  <a:pt x="907624" y="56071"/>
                  <a:pt x="907576" y="56071"/>
                  <a:pt x="907576" y="54199"/>
                </a:cubicBezTo>
                <a:close/>
                <a:moveTo>
                  <a:pt x="907624" y="59527"/>
                </a:moveTo>
                <a:cubicBezTo>
                  <a:pt x="907624" y="57703"/>
                  <a:pt x="907624" y="57655"/>
                  <a:pt x="909520" y="57655"/>
                </a:cubicBezTo>
                <a:lnTo>
                  <a:pt x="951357" y="57655"/>
                </a:lnTo>
                <a:cubicBezTo>
                  <a:pt x="953230" y="57655"/>
                  <a:pt x="953278" y="57655"/>
                  <a:pt x="953278" y="59527"/>
                </a:cubicBezTo>
                <a:cubicBezTo>
                  <a:pt x="953278" y="73481"/>
                  <a:pt x="953278" y="87427"/>
                  <a:pt x="953278" y="101365"/>
                </a:cubicBezTo>
                <a:cubicBezTo>
                  <a:pt x="953278" y="103357"/>
                  <a:pt x="953278" y="103405"/>
                  <a:pt x="951213" y="103405"/>
                </a:cubicBezTo>
                <a:lnTo>
                  <a:pt x="909592" y="103405"/>
                </a:lnTo>
                <a:cubicBezTo>
                  <a:pt x="907624" y="103405"/>
                  <a:pt x="907576" y="103405"/>
                  <a:pt x="907576" y="101389"/>
                </a:cubicBezTo>
                <a:lnTo>
                  <a:pt x="907576" y="59527"/>
                </a:lnTo>
                <a:close/>
                <a:moveTo>
                  <a:pt x="909184" y="105013"/>
                </a:moveTo>
                <a:cubicBezTo>
                  <a:pt x="923226" y="105013"/>
                  <a:pt x="937292" y="105013"/>
                  <a:pt x="951333" y="105013"/>
                </a:cubicBezTo>
                <a:cubicBezTo>
                  <a:pt x="953110" y="105013"/>
                  <a:pt x="953158" y="105013"/>
                  <a:pt x="953158" y="106957"/>
                </a:cubicBezTo>
                <a:cubicBezTo>
                  <a:pt x="953158" y="113966"/>
                  <a:pt x="953158" y="120999"/>
                  <a:pt x="953158" y="128032"/>
                </a:cubicBezTo>
                <a:cubicBezTo>
                  <a:pt x="953158" y="135065"/>
                  <a:pt x="953158" y="141713"/>
                  <a:pt x="953158" y="148578"/>
                </a:cubicBezTo>
                <a:cubicBezTo>
                  <a:pt x="953158" y="150451"/>
                  <a:pt x="953158" y="150499"/>
                  <a:pt x="951333" y="150499"/>
                </a:cubicBezTo>
                <a:cubicBezTo>
                  <a:pt x="937268" y="150499"/>
                  <a:pt x="923226" y="150499"/>
                  <a:pt x="909184" y="150499"/>
                </a:cubicBezTo>
                <a:cubicBezTo>
                  <a:pt x="907696" y="150499"/>
                  <a:pt x="907480" y="149923"/>
                  <a:pt x="907480" y="148650"/>
                </a:cubicBezTo>
                <a:cubicBezTo>
                  <a:pt x="907480" y="134681"/>
                  <a:pt x="907480" y="120719"/>
                  <a:pt x="907480" y="106765"/>
                </a:cubicBezTo>
                <a:cubicBezTo>
                  <a:pt x="907552" y="105517"/>
                  <a:pt x="907768" y="105013"/>
                  <a:pt x="909184" y="105013"/>
                </a:cubicBezTo>
                <a:close/>
                <a:moveTo>
                  <a:pt x="909328" y="388248"/>
                </a:moveTo>
                <a:cubicBezTo>
                  <a:pt x="916337" y="388248"/>
                  <a:pt x="923370" y="388248"/>
                  <a:pt x="930379" y="388248"/>
                </a:cubicBezTo>
                <a:lnTo>
                  <a:pt x="950901" y="388248"/>
                </a:lnTo>
                <a:cubicBezTo>
                  <a:pt x="953110" y="388248"/>
                  <a:pt x="953158" y="388248"/>
                  <a:pt x="953158" y="390336"/>
                </a:cubicBezTo>
                <a:cubicBezTo>
                  <a:pt x="953158" y="404114"/>
                  <a:pt x="953158" y="417892"/>
                  <a:pt x="953158" y="431669"/>
                </a:cubicBezTo>
                <a:cubicBezTo>
                  <a:pt x="953158" y="433878"/>
                  <a:pt x="953158" y="433902"/>
                  <a:pt x="951045" y="433902"/>
                </a:cubicBezTo>
                <a:lnTo>
                  <a:pt x="909520" y="433902"/>
                </a:lnTo>
                <a:cubicBezTo>
                  <a:pt x="907624" y="433902"/>
                  <a:pt x="907576" y="433902"/>
                  <a:pt x="907576" y="432053"/>
                </a:cubicBezTo>
                <a:cubicBezTo>
                  <a:pt x="907576" y="418012"/>
                  <a:pt x="907576" y="403994"/>
                  <a:pt x="907576" y="389952"/>
                </a:cubicBezTo>
                <a:cubicBezTo>
                  <a:pt x="907552" y="388392"/>
                  <a:pt x="908080" y="388080"/>
                  <a:pt x="909400" y="388104"/>
                </a:cubicBezTo>
                <a:close/>
                <a:moveTo>
                  <a:pt x="915017" y="626957"/>
                </a:moveTo>
                <a:lnTo>
                  <a:pt x="876348" y="626957"/>
                </a:lnTo>
                <a:cubicBezTo>
                  <a:pt x="873149" y="626765"/>
                  <a:pt x="870033" y="625863"/>
                  <a:pt x="867227" y="624317"/>
                </a:cubicBezTo>
                <a:lnTo>
                  <a:pt x="870299" y="624317"/>
                </a:lnTo>
                <a:cubicBezTo>
                  <a:pt x="881245" y="624317"/>
                  <a:pt x="892190" y="624317"/>
                  <a:pt x="903159" y="624317"/>
                </a:cubicBezTo>
                <a:cubicBezTo>
                  <a:pt x="907250" y="624454"/>
                  <a:pt x="911287" y="625299"/>
                  <a:pt x="915089" y="626813"/>
                </a:cubicBezTo>
                <a:close/>
                <a:moveTo>
                  <a:pt x="905920" y="337458"/>
                </a:moveTo>
                <a:cubicBezTo>
                  <a:pt x="905920" y="339570"/>
                  <a:pt x="905920" y="339594"/>
                  <a:pt x="903736" y="339618"/>
                </a:cubicBezTo>
                <a:lnTo>
                  <a:pt x="862498" y="339618"/>
                </a:lnTo>
                <a:cubicBezTo>
                  <a:pt x="860362" y="339618"/>
                  <a:pt x="860338" y="339618"/>
                  <a:pt x="860338" y="337458"/>
                </a:cubicBezTo>
                <a:cubicBezTo>
                  <a:pt x="860338" y="323584"/>
                  <a:pt x="860338" y="309727"/>
                  <a:pt x="860338" y="295885"/>
                </a:cubicBezTo>
                <a:cubicBezTo>
                  <a:pt x="860338" y="293892"/>
                  <a:pt x="860338" y="293868"/>
                  <a:pt x="862378" y="293868"/>
                </a:cubicBezTo>
                <a:cubicBezTo>
                  <a:pt x="876221" y="293868"/>
                  <a:pt x="890078" y="293868"/>
                  <a:pt x="903952" y="293868"/>
                </a:cubicBezTo>
                <a:cubicBezTo>
                  <a:pt x="905944" y="293868"/>
                  <a:pt x="905992" y="293868"/>
                  <a:pt x="905992" y="295885"/>
                </a:cubicBezTo>
                <a:lnTo>
                  <a:pt x="905992" y="337458"/>
                </a:lnTo>
                <a:close/>
                <a:moveTo>
                  <a:pt x="905920" y="526433"/>
                </a:moveTo>
                <a:cubicBezTo>
                  <a:pt x="905920" y="528281"/>
                  <a:pt x="905920" y="528329"/>
                  <a:pt x="904024" y="528329"/>
                </a:cubicBezTo>
                <a:lnTo>
                  <a:pt x="862498" y="528329"/>
                </a:lnTo>
                <a:cubicBezTo>
                  <a:pt x="860362" y="528329"/>
                  <a:pt x="860338" y="528329"/>
                  <a:pt x="860338" y="526169"/>
                </a:cubicBezTo>
                <a:cubicBezTo>
                  <a:pt x="860338" y="512391"/>
                  <a:pt x="860338" y="498614"/>
                  <a:pt x="860338" y="484836"/>
                </a:cubicBezTo>
                <a:cubicBezTo>
                  <a:pt x="860338" y="482820"/>
                  <a:pt x="860338" y="482772"/>
                  <a:pt x="862354" y="482772"/>
                </a:cubicBezTo>
                <a:lnTo>
                  <a:pt x="903976" y="482772"/>
                </a:lnTo>
                <a:cubicBezTo>
                  <a:pt x="905944" y="482772"/>
                  <a:pt x="905992" y="482772"/>
                  <a:pt x="905992" y="484836"/>
                </a:cubicBezTo>
                <a:close/>
                <a:moveTo>
                  <a:pt x="905920" y="573215"/>
                </a:moveTo>
                <a:cubicBezTo>
                  <a:pt x="905920" y="575471"/>
                  <a:pt x="905920" y="575495"/>
                  <a:pt x="903520" y="575495"/>
                </a:cubicBezTo>
                <a:lnTo>
                  <a:pt x="862715" y="575495"/>
                </a:lnTo>
                <a:cubicBezTo>
                  <a:pt x="860314" y="575495"/>
                  <a:pt x="860314" y="575495"/>
                  <a:pt x="860314" y="572855"/>
                </a:cubicBezTo>
                <a:cubicBezTo>
                  <a:pt x="860314" y="566086"/>
                  <a:pt x="860314" y="559317"/>
                  <a:pt x="860314" y="552572"/>
                </a:cubicBezTo>
                <a:cubicBezTo>
                  <a:pt x="860314" y="545827"/>
                  <a:pt x="860314" y="539059"/>
                  <a:pt x="860314" y="532290"/>
                </a:cubicBezTo>
                <a:cubicBezTo>
                  <a:pt x="860314" y="529889"/>
                  <a:pt x="860314" y="529889"/>
                  <a:pt x="862522" y="529889"/>
                </a:cubicBezTo>
                <a:lnTo>
                  <a:pt x="903856" y="529889"/>
                </a:lnTo>
                <a:cubicBezTo>
                  <a:pt x="905944" y="529889"/>
                  <a:pt x="905968" y="529889"/>
                  <a:pt x="905968" y="532122"/>
                </a:cubicBezTo>
                <a:close/>
                <a:moveTo>
                  <a:pt x="860314" y="390288"/>
                </a:moveTo>
                <a:cubicBezTo>
                  <a:pt x="860314" y="388296"/>
                  <a:pt x="860314" y="388272"/>
                  <a:pt x="862354" y="388272"/>
                </a:cubicBezTo>
                <a:lnTo>
                  <a:pt x="903952" y="388272"/>
                </a:lnTo>
                <a:cubicBezTo>
                  <a:pt x="905920" y="388272"/>
                  <a:pt x="905968" y="388272"/>
                  <a:pt x="905968" y="390312"/>
                </a:cubicBezTo>
                <a:lnTo>
                  <a:pt x="905968" y="431909"/>
                </a:lnTo>
                <a:cubicBezTo>
                  <a:pt x="905968" y="433878"/>
                  <a:pt x="905968" y="433926"/>
                  <a:pt x="903928" y="433926"/>
                </a:cubicBezTo>
                <a:lnTo>
                  <a:pt x="862354" y="433926"/>
                </a:lnTo>
                <a:cubicBezTo>
                  <a:pt x="860362" y="433926"/>
                  <a:pt x="860338" y="433926"/>
                  <a:pt x="860338" y="431885"/>
                </a:cubicBezTo>
                <a:cubicBezTo>
                  <a:pt x="860321" y="417916"/>
                  <a:pt x="860321" y="404001"/>
                  <a:pt x="860338" y="390144"/>
                </a:cubicBezTo>
                <a:close/>
                <a:moveTo>
                  <a:pt x="860314" y="343074"/>
                </a:moveTo>
                <a:cubicBezTo>
                  <a:pt x="860314" y="341250"/>
                  <a:pt x="860314" y="341202"/>
                  <a:pt x="862210" y="341202"/>
                </a:cubicBezTo>
                <a:lnTo>
                  <a:pt x="904072" y="341202"/>
                </a:lnTo>
                <a:cubicBezTo>
                  <a:pt x="905920" y="341202"/>
                  <a:pt x="905968" y="341202"/>
                  <a:pt x="905968" y="343074"/>
                </a:cubicBezTo>
                <a:lnTo>
                  <a:pt x="905968" y="384671"/>
                </a:lnTo>
                <a:cubicBezTo>
                  <a:pt x="905968" y="386640"/>
                  <a:pt x="905968" y="386664"/>
                  <a:pt x="903928" y="386664"/>
                </a:cubicBezTo>
                <a:lnTo>
                  <a:pt x="862354" y="386664"/>
                </a:lnTo>
                <a:cubicBezTo>
                  <a:pt x="860362" y="386664"/>
                  <a:pt x="860338" y="386664"/>
                  <a:pt x="860338" y="384671"/>
                </a:cubicBezTo>
                <a:cubicBezTo>
                  <a:pt x="860321" y="370702"/>
                  <a:pt x="860321" y="356787"/>
                  <a:pt x="860338" y="342930"/>
                </a:cubicBezTo>
                <a:close/>
                <a:moveTo>
                  <a:pt x="860314" y="437406"/>
                </a:moveTo>
                <a:cubicBezTo>
                  <a:pt x="860314" y="435558"/>
                  <a:pt x="860314" y="435534"/>
                  <a:pt x="862186" y="435510"/>
                </a:cubicBezTo>
                <a:lnTo>
                  <a:pt x="904048" y="435510"/>
                </a:lnTo>
                <a:cubicBezTo>
                  <a:pt x="905920" y="435510"/>
                  <a:pt x="905968" y="435510"/>
                  <a:pt x="905968" y="437382"/>
                </a:cubicBezTo>
                <a:lnTo>
                  <a:pt x="905968" y="479219"/>
                </a:lnTo>
                <a:cubicBezTo>
                  <a:pt x="905968" y="481115"/>
                  <a:pt x="905968" y="481163"/>
                  <a:pt x="904072" y="481163"/>
                </a:cubicBezTo>
                <a:lnTo>
                  <a:pt x="862258" y="481163"/>
                </a:lnTo>
                <a:cubicBezTo>
                  <a:pt x="860386" y="481163"/>
                  <a:pt x="860338" y="481163"/>
                  <a:pt x="860338" y="479267"/>
                </a:cubicBezTo>
                <a:cubicBezTo>
                  <a:pt x="860321" y="465233"/>
                  <a:pt x="860321" y="451232"/>
                  <a:pt x="860338" y="437262"/>
                </a:cubicBezTo>
                <a:close/>
                <a:moveTo>
                  <a:pt x="860314" y="579167"/>
                </a:moveTo>
                <a:cubicBezTo>
                  <a:pt x="860314" y="577127"/>
                  <a:pt x="860314" y="577079"/>
                  <a:pt x="862570" y="577079"/>
                </a:cubicBezTo>
                <a:lnTo>
                  <a:pt x="903904" y="577079"/>
                </a:lnTo>
                <a:cubicBezTo>
                  <a:pt x="905920" y="577079"/>
                  <a:pt x="905968" y="577079"/>
                  <a:pt x="905968" y="579119"/>
                </a:cubicBezTo>
                <a:lnTo>
                  <a:pt x="905968" y="620693"/>
                </a:lnTo>
                <a:cubicBezTo>
                  <a:pt x="905968" y="622685"/>
                  <a:pt x="905968" y="622733"/>
                  <a:pt x="903952" y="622733"/>
                </a:cubicBezTo>
                <a:lnTo>
                  <a:pt x="862402" y="622733"/>
                </a:lnTo>
                <a:cubicBezTo>
                  <a:pt x="860362" y="622733"/>
                  <a:pt x="860338" y="622733"/>
                  <a:pt x="860338" y="620765"/>
                </a:cubicBezTo>
                <a:cubicBezTo>
                  <a:pt x="860321" y="606795"/>
                  <a:pt x="860321" y="592880"/>
                  <a:pt x="860338" y="579023"/>
                </a:cubicBezTo>
                <a:close/>
                <a:moveTo>
                  <a:pt x="904216" y="292236"/>
                </a:moveTo>
                <a:cubicBezTo>
                  <a:pt x="897015" y="292236"/>
                  <a:pt x="890006" y="292236"/>
                  <a:pt x="882901" y="292236"/>
                </a:cubicBezTo>
                <a:lnTo>
                  <a:pt x="862354" y="292236"/>
                </a:lnTo>
                <a:cubicBezTo>
                  <a:pt x="860362" y="292236"/>
                  <a:pt x="860338" y="292236"/>
                  <a:pt x="860338" y="290220"/>
                </a:cubicBezTo>
                <a:cubicBezTo>
                  <a:pt x="860338" y="276346"/>
                  <a:pt x="860338" y="262480"/>
                  <a:pt x="860338" y="248623"/>
                </a:cubicBezTo>
                <a:cubicBezTo>
                  <a:pt x="860338" y="246750"/>
                  <a:pt x="860338" y="246678"/>
                  <a:pt x="862234" y="246678"/>
                </a:cubicBezTo>
                <a:lnTo>
                  <a:pt x="904096" y="246678"/>
                </a:lnTo>
                <a:cubicBezTo>
                  <a:pt x="905944" y="246678"/>
                  <a:pt x="905992" y="246678"/>
                  <a:pt x="905992" y="248623"/>
                </a:cubicBezTo>
                <a:cubicBezTo>
                  <a:pt x="905992" y="262568"/>
                  <a:pt x="905992" y="276514"/>
                  <a:pt x="905992" y="290484"/>
                </a:cubicBezTo>
                <a:cubicBezTo>
                  <a:pt x="906016" y="291732"/>
                  <a:pt x="905584" y="292236"/>
                  <a:pt x="904216" y="292236"/>
                </a:cubicBezTo>
                <a:close/>
                <a:moveTo>
                  <a:pt x="860338" y="12434"/>
                </a:moveTo>
                <a:cubicBezTo>
                  <a:pt x="860338" y="10561"/>
                  <a:pt x="860338" y="10513"/>
                  <a:pt x="862234" y="10513"/>
                </a:cubicBezTo>
                <a:lnTo>
                  <a:pt x="904096" y="10513"/>
                </a:lnTo>
                <a:cubicBezTo>
                  <a:pt x="905944" y="10513"/>
                  <a:pt x="905992" y="10513"/>
                  <a:pt x="905992" y="12434"/>
                </a:cubicBezTo>
                <a:cubicBezTo>
                  <a:pt x="905992" y="26379"/>
                  <a:pt x="905992" y="40349"/>
                  <a:pt x="905992" y="54295"/>
                </a:cubicBezTo>
                <a:cubicBezTo>
                  <a:pt x="905992" y="55663"/>
                  <a:pt x="905584" y="56095"/>
                  <a:pt x="904216" y="56095"/>
                </a:cubicBezTo>
                <a:cubicBezTo>
                  <a:pt x="897015" y="56095"/>
                  <a:pt x="889982" y="56095"/>
                  <a:pt x="882877" y="56095"/>
                </a:cubicBezTo>
                <a:lnTo>
                  <a:pt x="862330" y="56095"/>
                </a:lnTo>
                <a:cubicBezTo>
                  <a:pt x="860338" y="56095"/>
                  <a:pt x="860314" y="56095"/>
                  <a:pt x="860314" y="54055"/>
                </a:cubicBezTo>
                <a:cubicBezTo>
                  <a:pt x="860314" y="40197"/>
                  <a:pt x="860321" y="26323"/>
                  <a:pt x="860338" y="12434"/>
                </a:cubicBezTo>
                <a:close/>
                <a:moveTo>
                  <a:pt x="905944" y="195672"/>
                </a:moveTo>
                <a:cubicBezTo>
                  <a:pt x="905944" y="197688"/>
                  <a:pt x="905944" y="197712"/>
                  <a:pt x="903904" y="197712"/>
                </a:cubicBezTo>
                <a:lnTo>
                  <a:pt x="862378" y="197712"/>
                </a:lnTo>
                <a:cubicBezTo>
                  <a:pt x="860362" y="197712"/>
                  <a:pt x="860338" y="197712"/>
                  <a:pt x="860338" y="195696"/>
                </a:cubicBezTo>
                <a:cubicBezTo>
                  <a:pt x="860338" y="181822"/>
                  <a:pt x="860338" y="167957"/>
                  <a:pt x="860338" y="154099"/>
                </a:cubicBezTo>
                <a:cubicBezTo>
                  <a:pt x="860338" y="152107"/>
                  <a:pt x="860338" y="152059"/>
                  <a:pt x="862354" y="152059"/>
                </a:cubicBezTo>
                <a:lnTo>
                  <a:pt x="903952" y="152059"/>
                </a:lnTo>
                <a:cubicBezTo>
                  <a:pt x="905944" y="152059"/>
                  <a:pt x="905992" y="152059"/>
                  <a:pt x="905992" y="154099"/>
                </a:cubicBezTo>
                <a:lnTo>
                  <a:pt x="905992" y="195672"/>
                </a:lnTo>
                <a:close/>
                <a:moveTo>
                  <a:pt x="905944" y="101365"/>
                </a:moveTo>
                <a:cubicBezTo>
                  <a:pt x="905944" y="103357"/>
                  <a:pt x="905944" y="103405"/>
                  <a:pt x="903928" y="103405"/>
                </a:cubicBezTo>
                <a:cubicBezTo>
                  <a:pt x="896991" y="103405"/>
                  <a:pt x="890054" y="103405"/>
                  <a:pt x="883117" y="103405"/>
                </a:cubicBezTo>
                <a:lnTo>
                  <a:pt x="862378" y="103405"/>
                </a:lnTo>
                <a:cubicBezTo>
                  <a:pt x="860362" y="103405"/>
                  <a:pt x="860338" y="103405"/>
                  <a:pt x="860338" y="101389"/>
                </a:cubicBezTo>
                <a:cubicBezTo>
                  <a:pt x="860338" y="87435"/>
                  <a:pt x="860338" y="73489"/>
                  <a:pt x="860338" y="59551"/>
                </a:cubicBezTo>
                <a:cubicBezTo>
                  <a:pt x="860338" y="57703"/>
                  <a:pt x="860338" y="57655"/>
                  <a:pt x="862234" y="57655"/>
                </a:cubicBezTo>
                <a:lnTo>
                  <a:pt x="904072" y="57655"/>
                </a:lnTo>
                <a:cubicBezTo>
                  <a:pt x="905944" y="57655"/>
                  <a:pt x="905992" y="57655"/>
                  <a:pt x="905992" y="59527"/>
                </a:cubicBezTo>
                <a:close/>
                <a:moveTo>
                  <a:pt x="905944" y="148386"/>
                </a:moveTo>
                <a:cubicBezTo>
                  <a:pt x="905944" y="150451"/>
                  <a:pt x="905944" y="150475"/>
                  <a:pt x="903712" y="150475"/>
                </a:cubicBezTo>
                <a:lnTo>
                  <a:pt x="862666" y="150475"/>
                </a:lnTo>
                <a:cubicBezTo>
                  <a:pt x="860266" y="150475"/>
                  <a:pt x="860266" y="150475"/>
                  <a:pt x="860266" y="148266"/>
                </a:cubicBezTo>
                <a:cubicBezTo>
                  <a:pt x="860266" y="134585"/>
                  <a:pt x="860266" y="120903"/>
                  <a:pt x="860266" y="107221"/>
                </a:cubicBezTo>
                <a:cubicBezTo>
                  <a:pt x="860266" y="105037"/>
                  <a:pt x="860266" y="104989"/>
                  <a:pt x="862354" y="104989"/>
                </a:cubicBezTo>
                <a:lnTo>
                  <a:pt x="903952" y="104989"/>
                </a:lnTo>
                <a:cubicBezTo>
                  <a:pt x="905896" y="104989"/>
                  <a:pt x="905920" y="104989"/>
                  <a:pt x="905920" y="107053"/>
                </a:cubicBezTo>
                <a:close/>
                <a:moveTo>
                  <a:pt x="860338" y="201193"/>
                </a:moveTo>
                <a:cubicBezTo>
                  <a:pt x="860338" y="199297"/>
                  <a:pt x="860338" y="199249"/>
                  <a:pt x="862162" y="199249"/>
                </a:cubicBezTo>
                <a:cubicBezTo>
                  <a:pt x="876204" y="199249"/>
                  <a:pt x="890246" y="199249"/>
                  <a:pt x="904288" y="199249"/>
                </a:cubicBezTo>
                <a:cubicBezTo>
                  <a:pt x="905704" y="199249"/>
                  <a:pt x="906016" y="199777"/>
                  <a:pt x="906016" y="201097"/>
                </a:cubicBezTo>
                <a:cubicBezTo>
                  <a:pt x="906016" y="215043"/>
                  <a:pt x="906016" y="229012"/>
                  <a:pt x="906016" y="242958"/>
                </a:cubicBezTo>
                <a:cubicBezTo>
                  <a:pt x="906016" y="244902"/>
                  <a:pt x="906016" y="244926"/>
                  <a:pt x="903904" y="244950"/>
                </a:cubicBezTo>
                <a:lnTo>
                  <a:pt x="862570" y="244950"/>
                </a:lnTo>
                <a:cubicBezTo>
                  <a:pt x="860362" y="244950"/>
                  <a:pt x="860338" y="244950"/>
                  <a:pt x="860338" y="242550"/>
                </a:cubicBezTo>
                <a:cubicBezTo>
                  <a:pt x="860338" y="235613"/>
                  <a:pt x="860338" y="228700"/>
                  <a:pt x="860338" y="221763"/>
                </a:cubicBezTo>
                <a:cubicBezTo>
                  <a:pt x="860338" y="214827"/>
                  <a:pt x="860314" y="208226"/>
                  <a:pt x="860338" y="201265"/>
                </a:cubicBezTo>
                <a:close/>
                <a:moveTo>
                  <a:pt x="859642" y="624221"/>
                </a:moveTo>
                <a:cubicBezTo>
                  <a:pt x="862042" y="624677"/>
                  <a:pt x="864443" y="625565"/>
                  <a:pt x="866843" y="626261"/>
                </a:cubicBezTo>
                <a:lnTo>
                  <a:pt x="866843" y="626741"/>
                </a:lnTo>
                <a:lnTo>
                  <a:pt x="863963" y="626741"/>
                </a:lnTo>
                <a:cubicBezTo>
                  <a:pt x="851961" y="626741"/>
                  <a:pt x="839768" y="626741"/>
                  <a:pt x="827670" y="626741"/>
                </a:cubicBezTo>
                <a:cubicBezTo>
                  <a:pt x="824514" y="626569"/>
                  <a:pt x="821446" y="625647"/>
                  <a:pt x="818717" y="624053"/>
                </a:cubicBezTo>
                <a:lnTo>
                  <a:pt x="854025" y="624053"/>
                </a:lnTo>
                <a:cubicBezTo>
                  <a:pt x="855900" y="623957"/>
                  <a:pt x="857782" y="624039"/>
                  <a:pt x="859642" y="624293"/>
                </a:cubicBezTo>
                <a:close/>
                <a:moveTo>
                  <a:pt x="858778" y="195888"/>
                </a:moveTo>
                <a:cubicBezTo>
                  <a:pt x="858778" y="197688"/>
                  <a:pt x="858778" y="197712"/>
                  <a:pt x="856810" y="197712"/>
                </a:cubicBezTo>
                <a:lnTo>
                  <a:pt x="816005" y="197712"/>
                </a:lnTo>
                <a:cubicBezTo>
                  <a:pt x="813148" y="197712"/>
                  <a:pt x="813076" y="198216"/>
                  <a:pt x="813076" y="194952"/>
                </a:cubicBezTo>
                <a:cubicBezTo>
                  <a:pt x="813076" y="181534"/>
                  <a:pt x="813076" y="168117"/>
                  <a:pt x="813076" y="154675"/>
                </a:cubicBezTo>
                <a:cubicBezTo>
                  <a:pt x="813076" y="152083"/>
                  <a:pt x="813076" y="152059"/>
                  <a:pt x="815621" y="152059"/>
                </a:cubicBezTo>
                <a:lnTo>
                  <a:pt x="856162" y="152059"/>
                </a:lnTo>
                <a:cubicBezTo>
                  <a:pt x="858802" y="152059"/>
                  <a:pt x="858754" y="151675"/>
                  <a:pt x="858754" y="154459"/>
                </a:cubicBezTo>
                <a:lnTo>
                  <a:pt x="858754" y="195888"/>
                </a:lnTo>
                <a:close/>
                <a:moveTo>
                  <a:pt x="858778" y="458121"/>
                </a:moveTo>
                <a:lnTo>
                  <a:pt x="858778" y="478667"/>
                </a:lnTo>
                <a:cubicBezTo>
                  <a:pt x="858778" y="481067"/>
                  <a:pt x="858994" y="481067"/>
                  <a:pt x="856594" y="481067"/>
                </a:cubicBezTo>
                <a:lnTo>
                  <a:pt x="815573" y="481067"/>
                </a:lnTo>
                <a:cubicBezTo>
                  <a:pt x="813172" y="481067"/>
                  <a:pt x="813172" y="481067"/>
                  <a:pt x="813172" y="478667"/>
                </a:cubicBezTo>
                <a:lnTo>
                  <a:pt x="813172" y="437862"/>
                </a:lnTo>
                <a:cubicBezTo>
                  <a:pt x="813172" y="435462"/>
                  <a:pt x="813172" y="435462"/>
                  <a:pt x="815405" y="435462"/>
                </a:cubicBezTo>
                <a:lnTo>
                  <a:pt x="856762" y="435462"/>
                </a:lnTo>
                <a:cubicBezTo>
                  <a:pt x="859162" y="435462"/>
                  <a:pt x="858850" y="435462"/>
                  <a:pt x="858850" y="437670"/>
                </a:cubicBezTo>
                <a:close/>
                <a:moveTo>
                  <a:pt x="858778" y="269217"/>
                </a:moveTo>
                <a:lnTo>
                  <a:pt x="858778" y="289836"/>
                </a:lnTo>
                <a:cubicBezTo>
                  <a:pt x="858778" y="292524"/>
                  <a:pt x="858778" y="292236"/>
                  <a:pt x="856378" y="292236"/>
                </a:cubicBezTo>
                <a:lnTo>
                  <a:pt x="815573" y="292236"/>
                </a:lnTo>
                <a:cubicBezTo>
                  <a:pt x="813172" y="292236"/>
                  <a:pt x="813172" y="292236"/>
                  <a:pt x="813172" y="290004"/>
                </a:cubicBezTo>
                <a:cubicBezTo>
                  <a:pt x="813172" y="276291"/>
                  <a:pt x="813172" y="262592"/>
                  <a:pt x="813172" y="248911"/>
                </a:cubicBezTo>
                <a:cubicBezTo>
                  <a:pt x="813172" y="246678"/>
                  <a:pt x="813172" y="246654"/>
                  <a:pt x="815573" y="246654"/>
                </a:cubicBezTo>
                <a:lnTo>
                  <a:pt x="856666" y="246654"/>
                </a:lnTo>
                <a:cubicBezTo>
                  <a:pt x="859066" y="246654"/>
                  <a:pt x="858874" y="246654"/>
                  <a:pt x="858874" y="249055"/>
                </a:cubicBezTo>
                <a:close/>
                <a:moveTo>
                  <a:pt x="813172" y="295620"/>
                </a:moveTo>
                <a:cubicBezTo>
                  <a:pt x="813172" y="293796"/>
                  <a:pt x="813172" y="293748"/>
                  <a:pt x="815093" y="293748"/>
                </a:cubicBezTo>
                <a:cubicBezTo>
                  <a:pt x="829046" y="293748"/>
                  <a:pt x="842991" y="293748"/>
                  <a:pt x="856930" y="293748"/>
                </a:cubicBezTo>
                <a:cubicBezTo>
                  <a:pt x="858778" y="293748"/>
                  <a:pt x="858802" y="293748"/>
                  <a:pt x="858802" y="295620"/>
                </a:cubicBezTo>
                <a:cubicBezTo>
                  <a:pt x="858802" y="302629"/>
                  <a:pt x="858802" y="309662"/>
                  <a:pt x="858802" y="316671"/>
                </a:cubicBezTo>
                <a:cubicBezTo>
                  <a:pt x="858802" y="323680"/>
                  <a:pt x="858802" y="330521"/>
                  <a:pt x="858802" y="337458"/>
                </a:cubicBezTo>
                <a:cubicBezTo>
                  <a:pt x="858802" y="339450"/>
                  <a:pt x="858802" y="339474"/>
                  <a:pt x="856810" y="339474"/>
                </a:cubicBezTo>
                <a:cubicBezTo>
                  <a:pt x="842936" y="339474"/>
                  <a:pt x="829069" y="339474"/>
                  <a:pt x="815213" y="339474"/>
                </a:cubicBezTo>
                <a:cubicBezTo>
                  <a:pt x="813220" y="339474"/>
                  <a:pt x="813172" y="339474"/>
                  <a:pt x="813172" y="337458"/>
                </a:cubicBezTo>
                <a:cubicBezTo>
                  <a:pt x="813172" y="323505"/>
                  <a:pt x="813172" y="309549"/>
                  <a:pt x="813172" y="295596"/>
                </a:cubicBezTo>
                <a:close/>
                <a:moveTo>
                  <a:pt x="815261" y="341082"/>
                </a:moveTo>
                <a:lnTo>
                  <a:pt x="856618" y="341082"/>
                </a:lnTo>
                <a:cubicBezTo>
                  <a:pt x="858826" y="341082"/>
                  <a:pt x="858826" y="340842"/>
                  <a:pt x="858826" y="343146"/>
                </a:cubicBezTo>
                <a:lnTo>
                  <a:pt x="858826" y="384503"/>
                </a:lnTo>
                <a:cubicBezTo>
                  <a:pt x="858826" y="386520"/>
                  <a:pt x="858826" y="386544"/>
                  <a:pt x="856882" y="386568"/>
                </a:cubicBezTo>
                <a:lnTo>
                  <a:pt x="815189" y="386568"/>
                </a:lnTo>
                <a:cubicBezTo>
                  <a:pt x="813124" y="386568"/>
                  <a:pt x="813076" y="386688"/>
                  <a:pt x="813076" y="384623"/>
                </a:cubicBezTo>
                <a:lnTo>
                  <a:pt x="813076" y="342978"/>
                </a:lnTo>
                <a:cubicBezTo>
                  <a:pt x="813172" y="340938"/>
                  <a:pt x="813172" y="341034"/>
                  <a:pt x="815189" y="341058"/>
                </a:cubicBezTo>
                <a:close/>
                <a:moveTo>
                  <a:pt x="813172" y="390432"/>
                </a:moveTo>
                <a:cubicBezTo>
                  <a:pt x="813172" y="388152"/>
                  <a:pt x="813172" y="388032"/>
                  <a:pt x="815573" y="388032"/>
                </a:cubicBezTo>
                <a:lnTo>
                  <a:pt x="856378" y="388032"/>
                </a:lnTo>
                <a:cubicBezTo>
                  <a:pt x="858634" y="388032"/>
                  <a:pt x="858658" y="388032"/>
                  <a:pt x="858658" y="390432"/>
                </a:cubicBezTo>
                <a:lnTo>
                  <a:pt x="858658" y="431453"/>
                </a:lnTo>
                <a:cubicBezTo>
                  <a:pt x="858658" y="433854"/>
                  <a:pt x="858658" y="433854"/>
                  <a:pt x="856378" y="433854"/>
                </a:cubicBezTo>
                <a:lnTo>
                  <a:pt x="815405" y="433854"/>
                </a:lnTo>
                <a:cubicBezTo>
                  <a:pt x="813124" y="433854"/>
                  <a:pt x="813004" y="433854"/>
                  <a:pt x="813004" y="431453"/>
                </a:cubicBezTo>
                <a:cubicBezTo>
                  <a:pt x="813004" y="424516"/>
                  <a:pt x="813004" y="417604"/>
                  <a:pt x="813004" y="410667"/>
                </a:cubicBezTo>
                <a:cubicBezTo>
                  <a:pt x="813004" y="403730"/>
                  <a:pt x="813172" y="397177"/>
                  <a:pt x="813172" y="390432"/>
                </a:cubicBezTo>
                <a:close/>
                <a:moveTo>
                  <a:pt x="813172" y="579047"/>
                </a:moveTo>
                <a:cubicBezTo>
                  <a:pt x="813172" y="576983"/>
                  <a:pt x="813172" y="576935"/>
                  <a:pt x="815405" y="576935"/>
                </a:cubicBezTo>
                <a:lnTo>
                  <a:pt x="856762" y="576935"/>
                </a:lnTo>
                <a:cubicBezTo>
                  <a:pt x="858778" y="576935"/>
                  <a:pt x="858802" y="576935"/>
                  <a:pt x="858802" y="578903"/>
                </a:cubicBezTo>
                <a:cubicBezTo>
                  <a:pt x="858802" y="592873"/>
                  <a:pt x="858802" y="606836"/>
                  <a:pt x="858802" y="620789"/>
                </a:cubicBezTo>
                <a:cubicBezTo>
                  <a:pt x="858802" y="622565"/>
                  <a:pt x="858802" y="622589"/>
                  <a:pt x="856882" y="622589"/>
                </a:cubicBezTo>
                <a:lnTo>
                  <a:pt x="815189" y="622589"/>
                </a:lnTo>
                <a:cubicBezTo>
                  <a:pt x="813124" y="622589"/>
                  <a:pt x="813076" y="622733"/>
                  <a:pt x="813076" y="620669"/>
                </a:cubicBezTo>
                <a:cubicBezTo>
                  <a:pt x="813141" y="606795"/>
                  <a:pt x="813172" y="592921"/>
                  <a:pt x="813172" y="579047"/>
                </a:cubicBezTo>
                <a:close/>
                <a:moveTo>
                  <a:pt x="813172" y="531714"/>
                </a:moveTo>
                <a:cubicBezTo>
                  <a:pt x="813172" y="529817"/>
                  <a:pt x="813172" y="529793"/>
                  <a:pt x="815285" y="529769"/>
                </a:cubicBezTo>
                <a:lnTo>
                  <a:pt x="856906" y="529769"/>
                </a:lnTo>
                <a:cubicBezTo>
                  <a:pt x="858778" y="529769"/>
                  <a:pt x="858802" y="529769"/>
                  <a:pt x="858802" y="531642"/>
                </a:cubicBezTo>
                <a:cubicBezTo>
                  <a:pt x="858802" y="545611"/>
                  <a:pt x="858802" y="559574"/>
                  <a:pt x="858802" y="573527"/>
                </a:cubicBezTo>
                <a:cubicBezTo>
                  <a:pt x="858802" y="575303"/>
                  <a:pt x="858802" y="575351"/>
                  <a:pt x="856882" y="575351"/>
                </a:cubicBezTo>
                <a:lnTo>
                  <a:pt x="815165" y="575351"/>
                </a:lnTo>
                <a:cubicBezTo>
                  <a:pt x="813148" y="575351"/>
                  <a:pt x="813100" y="575351"/>
                  <a:pt x="813100" y="573335"/>
                </a:cubicBezTo>
                <a:cubicBezTo>
                  <a:pt x="813148" y="559461"/>
                  <a:pt x="813172" y="545587"/>
                  <a:pt x="813172" y="531714"/>
                </a:cubicBezTo>
                <a:close/>
                <a:moveTo>
                  <a:pt x="858778" y="499670"/>
                </a:moveTo>
                <a:lnTo>
                  <a:pt x="858778" y="526073"/>
                </a:lnTo>
                <a:cubicBezTo>
                  <a:pt x="858778" y="528233"/>
                  <a:pt x="858778" y="528257"/>
                  <a:pt x="856642" y="528257"/>
                </a:cubicBezTo>
                <a:lnTo>
                  <a:pt x="814997" y="528257"/>
                </a:lnTo>
                <a:cubicBezTo>
                  <a:pt x="813148" y="528257"/>
                  <a:pt x="813100" y="528257"/>
                  <a:pt x="813100" y="526385"/>
                </a:cubicBezTo>
                <a:cubicBezTo>
                  <a:pt x="813100" y="512511"/>
                  <a:pt x="813100" y="498638"/>
                  <a:pt x="813100" y="484764"/>
                </a:cubicBezTo>
                <a:cubicBezTo>
                  <a:pt x="813100" y="482724"/>
                  <a:pt x="813100" y="482700"/>
                  <a:pt x="815381" y="482700"/>
                </a:cubicBezTo>
                <a:lnTo>
                  <a:pt x="849177" y="482700"/>
                </a:lnTo>
                <a:cubicBezTo>
                  <a:pt x="851817" y="482700"/>
                  <a:pt x="854457" y="482700"/>
                  <a:pt x="857074" y="482700"/>
                </a:cubicBezTo>
                <a:cubicBezTo>
                  <a:pt x="858466" y="482700"/>
                  <a:pt x="858874" y="483132"/>
                  <a:pt x="858850" y="484476"/>
                </a:cubicBezTo>
                <a:cubicBezTo>
                  <a:pt x="858778" y="489492"/>
                  <a:pt x="858778" y="494581"/>
                  <a:pt x="858778" y="499670"/>
                </a:cubicBezTo>
                <a:close/>
                <a:moveTo>
                  <a:pt x="858778" y="148674"/>
                </a:moveTo>
                <a:cubicBezTo>
                  <a:pt x="858778" y="150427"/>
                  <a:pt x="858778" y="150475"/>
                  <a:pt x="856858" y="150475"/>
                </a:cubicBezTo>
                <a:lnTo>
                  <a:pt x="815189" y="150475"/>
                </a:lnTo>
                <a:cubicBezTo>
                  <a:pt x="813124" y="150475"/>
                  <a:pt x="813076" y="150619"/>
                  <a:pt x="813076" y="148554"/>
                </a:cubicBezTo>
                <a:cubicBezTo>
                  <a:pt x="813076" y="134681"/>
                  <a:pt x="813076" y="120807"/>
                  <a:pt x="813076" y="106933"/>
                </a:cubicBezTo>
                <a:cubicBezTo>
                  <a:pt x="813076" y="105037"/>
                  <a:pt x="813076" y="104989"/>
                  <a:pt x="814877" y="104989"/>
                </a:cubicBezTo>
                <a:cubicBezTo>
                  <a:pt x="828942" y="104989"/>
                  <a:pt x="842984" y="104989"/>
                  <a:pt x="857026" y="104989"/>
                </a:cubicBezTo>
                <a:cubicBezTo>
                  <a:pt x="858490" y="104989"/>
                  <a:pt x="858754" y="105517"/>
                  <a:pt x="858754" y="106813"/>
                </a:cubicBezTo>
                <a:cubicBezTo>
                  <a:pt x="858778" y="120735"/>
                  <a:pt x="858778" y="134705"/>
                  <a:pt x="858778" y="148674"/>
                </a:cubicBezTo>
                <a:close/>
                <a:moveTo>
                  <a:pt x="813172" y="59527"/>
                </a:moveTo>
                <a:cubicBezTo>
                  <a:pt x="813172" y="57703"/>
                  <a:pt x="813172" y="57655"/>
                  <a:pt x="815093" y="57655"/>
                </a:cubicBezTo>
                <a:lnTo>
                  <a:pt x="856954" y="57655"/>
                </a:lnTo>
                <a:cubicBezTo>
                  <a:pt x="858778" y="57655"/>
                  <a:pt x="858802" y="57655"/>
                  <a:pt x="858802" y="59551"/>
                </a:cubicBezTo>
                <a:cubicBezTo>
                  <a:pt x="858802" y="73505"/>
                  <a:pt x="858802" y="87451"/>
                  <a:pt x="858802" y="101389"/>
                </a:cubicBezTo>
                <a:cubicBezTo>
                  <a:pt x="858802" y="103381"/>
                  <a:pt x="858802" y="103405"/>
                  <a:pt x="856786" y="103405"/>
                </a:cubicBezTo>
                <a:lnTo>
                  <a:pt x="815141" y="103405"/>
                </a:lnTo>
                <a:cubicBezTo>
                  <a:pt x="813148" y="103405"/>
                  <a:pt x="813100" y="103405"/>
                  <a:pt x="813100" y="101365"/>
                </a:cubicBezTo>
                <a:cubicBezTo>
                  <a:pt x="813148" y="87427"/>
                  <a:pt x="813172" y="73481"/>
                  <a:pt x="813172" y="59527"/>
                </a:cubicBezTo>
                <a:close/>
                <a:moveTo>
                  <a:pt x="814757" y="10489"/>
                </a:moveTo>
                <a:lnTo>
                  <a:pt x="856642" y="10489"/>
                </a:lnTo>
                <a:cubicBezTo>
                  <a:pt x="859042" y="10489"/>
                  <a:pt x="858826" y="10489"/>
                  <a:pt x="858826" y="12602"/>
                </a:cubicBezTo>
                <a:lnTo>
                  <a:pt x="858826" y="53719"/>
                </a:lnTo>
                <a:cubicBezTo>
                  <a:pt x="858826" y="56407"/>
                  <a:pt x="858826" y="56119"/>
                  <a:pt x="856426" y="56119"/>
                </a:cubicBezTo>
                <a:lnTo>
                  <a:pt x="815861" y="56119"/>
                </a:lnTo>
                <a:cubicBezTo>
                  <a:pt x="813244" y="56119"/>
                  <a:pt x="813220" y="56503"/>
                  <a:pt x="813220" y="53719"/>
                </a:cubicBezTo>
                <a:lnTo>
                  <a:pt x="813220" y="13010"/>
                </a:lnTo>
                <a:cubicBezTo>
                  <a:pt x="813244" y="12658"/>
                  <a:pt x="813244" y="12305"/>
                  <a:pt x="813220" y="11953"/>
                </a:cubicBezTo>
                <a:cubicBezTo>
                  <a:pt x="812980" y="10753"/>
                  <a:pt x="813604" y="10417"/>
                  <a:pt x="814685" y="10489"/>
                </a:cubicBezTo>
                <a:close/>
                <a:moveTo>
                  <a:pt x="813148" y="243318"/>
                </a:moveTo>
                <a:cubicBezTo>
                  <a:pt x="813148" y="242958"/>
                  <a:pt x="813148" y="242598"/>
                  <a:pt x="813148" y="242262"/>
                </a:cubicBezTo>
                <a:lnTo>
                  <a:pt x="813148" y="201769"/>
                </a:lnTo>
                <a:cubicBezTo>
                  <a:pt x="813148" y="199081"/>
                  <a:pt x="812956" y="199369"/>
                  <a:pt x="815549" y="199369"/>
                </a:cubicBezTo>
                <a:cubicBezTo>
                  <a:pt x="822317" y="199369"/>
                  <a:pt x="829062" y="199369"/>
                  <a:pt x="835831" y="199369"/>
                </a:cubicBezTo>
                <a:lnTo>
                  <a:pt x="856642" y="199369"/>
                </a:lnTo>
                <a:cubicBezTo>
                  <a:pt x="858850" y="199369"/>
                  <a:pt x="858850" y="199129"/>
                  <a:pt x="858850" y="201433"/>
                </a:cubicBezTo>
                <a:lnTo>
                  <a:pt x="858850" y="242790"/>
                </a:lnTo>
                <a:cubicBezTo>
                  <a:pt x="858850" y="244998"/>
                  <a:pt x="858850" y="245022"/>
                  <a:pt x="856450" y="245022"/>
                </a:cubicBezTo>
                <a:lnTo>
                  <a:pt x="815573" y="245022"/>
                </a:lnTo>
                <a:cubicBezTo>
                  <a:pt x="815213" y="245022"/>
                  <a:pt x="814877" y="245022"/>
                  <a:pt x="814517" y="245022"/>
                </a:cubicBezTo>
                <a:cubicBezTo>
                  <a:pt x="813340" y="245070"/>
                  <a:pt x="813004" y="244446"/>
                  <a:pt x="813172" y="243390"/>
                </a:cubicBezTo>
                <a:close/>
                <a:moveTo>
                  <a:pt x="819101" y="626357"/>
                </a:moveTo>
                <a:cubicBezTo>
                  <a:pt x="818067" y="626744"/>
                  <a:pt x="816955" y="626876"/>
                  <a:pt x="815861" y="626741"/>
                </a:cubicBezTo>
                <a:cubicBezTo>
                  <a:pt x="803571" y="626741"/>
                  <a:pt x="791282" y="626741"/>
                  <a:pt x="778992" y="626741"/>
                </a:cubicBezTo>
                <a:cubicBezTo>
                  <a:pt x="776064" y="626729"/>
                  <a:pt x="773215" y="625788"/>
                  <a:pt x="770855" y="624053"/>
                </a:cubicBezTo>
                <a:lnTo>
                  <a:pt x="783457" y="624053"/>
                </a:lnTo>
                <a:cubicBezTo>
                  <a:pt x="792218" y="624053"/>
                  <a:pt x="801003" y="624053"/>
                  <a:pt x="809860" y="624053"/>
                </a:cubicBezTo>
                <a:cubicBezTo>
                  <a:pt x="813014" y="624401"/>
                  <a:pt x="816103" y="625200"/>
                  <a:pt x="819029" y="626429"/>
                </a:cubicBezTo>
                <a:close/>
                <a:moveTo>
                  <a:pt x="811492" y="431453"/>
                </a:moveTo>
                <a:cubicBezTo>
                  <a:pt x="811492" y="433710"/>
                  <a:pt x="811492" y="433734"/>
                  <a:pt x="809092" y="433734"/>
                </a:cubicBezTo>
                <a:lnTo>
                  <a:pt x="768071" y="433734"/>
                </a:lnTo>
                <a:cubicBezTo>
                  <a:pt x="765958" y="433734"/>
                  <a:pt x="765935" y="433734"/>
                  <a:pt x="765935" y="431573"/>
                </a:cubicBezTo>
                <a:cubicBezTo>
                  <a:pt x="765935" y="417796"/>
                  <a:pt x="765935" y="404018"/>
                  <a:pt x="765935" y="390240"/>
                </a:cubicBezTo>
                <a:cubicBezTo>
                  <a:pt x="765935" y="388104"/>
                  <a:pt x="765935" y="388080"/>
                  <a:pt x="768095" y="388080"/>
                </a:cubicBezTo>
                <a:lnTo>
                  <a:pt x="809428" y="388080"/>
                </a:lnTo>
                <a:cubicBezTo>
                  <a:pt x="811444" y="388080"/>
                  <a:pt x="811492" y="388080"/>
                  <a:pt x="811492" y="390120"/>
                </a:cubicBezTo>
                <a:cubicBezTo>
                  <a:pt x="811492" y="397129"/>
                  <a:pt x="811492" y="404162"/>
                  <a:pt x="811492" y="411171"/>
                </a:cubicBezTo>
                <a:cubicBezTo>
                  <a:pt x="811492" y="418180"/>
                  <a:pt x="811516" y="424732"/>
                  <a:pt x="811492" y="431453"/>
                </a:cubicBezTo>
                <a:close/>
                <a:moveTo>
                  <a:pt x="811492" y="437262"/>
                </a:moveTo>
                <a:lnTo>
                  <a:pt x="811492" y="478883"/>
                </a:lnTo>
                <a:cubicBezTo>
                  <a:pt x="811492" y="480923"/>
                  <a:pt x="811492" y="480971"/>
                  <a:pt x="809500" y="480971"/>
                </a:cubicBezTo>
                <a:lnTo>
                  <a:pt x="767879" y="480971"/>
                </a:lnTo>
                <a:cubicBezTo>
                  <a:pt x="765958" y="480971"/>
                  <a:pt x="765935" y="480971"/>
                  <a:pt x="765935" y="478859"/>
                </a:cubicBezTo>
                <a:cubicBezTo>
                  <a:pt x="765935" y="465081"/>
                  <a:pt x="765935" y="451296"/>
                  <a:pt x="765935" y="437502"/>
                </a:cubicBezTo>
                <a:cubicBezTo>
                  <a:pt x="765935" y="435366"/>
                  <a:pt x="765935" y="435342"/>
                  <a:pt x="768023" y="435318"/>
                </a:cubicBezTo>
                <a:lnTo>
                  <a:pt x="809380" y="435318"/>
                </a:lnTo>
                <a:cubicBezTo>
                  <a:pt x="811492" y="435366"/>
                  <a:pt x="811492" y="435270"/>
                  <a:pt x="811492" y="437310"/>
                </a:cubicBezTo>
                <a:close/>
                <a:moveTo>
                  <a:pt x="811492" y="384599"/>
                </a:moveTo>
                <a:cubicBezTo>
                  <a:pt x="811492" y="386448"/>
                  <a:pt x="811492" y="386472"/>
                  <a:pt x="809620" y="386472"/>
                </a:cubicBezTo>
                <a:lnTo>
                  <a:pt x="767807" y="386472"/>
                </a:lnTo>
                <a:cubicBezTo>
                  <a:pt x="765958" y="386472"/>
                  <a:pt x="765935" y="386472"/>
                  <a:pt x="765935" y="384599"/>
                </a:cubicBezTo>
                <a:cubicBezTo>
                  <a:pt x="765935" y="370654"/>
                  <a:pt x="765935" y="356708"/>
                  <a:pt x="765935" y="342762"/>
                </a:cubicBezTo>
                <a:cubicBezTo>
                  <a:pt x="765935" y="341394"/>
                  <a:pt x="766319" y="340962"/>
                  <a:pt x="767711" y="340986"/>
                </a:cubicBezTo>
                <a:cubicBezTo>
                  <a:pt x="781728" y="340986"/>
                  <a:pt x="795753" y="340986"/>
                  <a:pt x="809788" y="340986"/>
                </a:cubicBezTo>
                <a:cubicBezTo>
                  <a:pt x="811204" y="340986"/>
                  <a:pt x="811564" y="341442"/>
                  <a:pt x="811564" y="342786"/>
                </a:cubicBezTo>
                <a:cubicBezTo>
                  <a:pt x="811516" y="356756"/>
                  <a:pt x="811492" y="370709"/>
                  <a:pt x="811492" y="384647"/>
                </a:cubicBezTo>
                <a:close/>
                <a:moveTo>
                  <a:pt x="765382" y="295789"/>
                </a:moveTo>
                <a:cubicBezTo>
                  <a:pt x="765382" y="295044"/>
                  <a:pt x="765238" y="294204"/>
                  <a:pt x="765983" y="293652"/>
                </a:cubicBezTo>
                <a:cubicBezTo>
                  <a:pt x="766727" y="293100"/>
                  <a:pt x="767543" y="293076"/>
                  <a:pt x="768383" y="293076"/>
                </a:cubicBezTo>
                <a:cubicBezTo>
                  <a:pt x="781856" y="293076"/>
                  <a:pt x="795314" y="293076"/>
                  <a:pt x="808756" y="293076"/>
                </a:cubicBezTo>
                <a:cubicBezTo>
                  <a:pt x="809620" y="293076"/>
                  <a:pt x="810532" y="292860"/>
                  <a:pt x="811156" y="293580"/>
                </a:cubicBezTo>
                <a:cubicBezTo>
                  <a:pt x="811447" y="294411"/>
                  <a:pt x="811538" y="295299"/>
                  <a:pt x="811420" y="296173"/>
                </a:cubicBezTo>
                <a:lnTo>
                  <a:pt x="811420" y="336714"/>
                </a:lnTo>
                <a:cubicBezTo>
                  <a:pt x="811420" y="337218"/>
                  <a:pt x="811420" y="337746"/>
                  <a:pt x="811420" y="338274"/>
                </a:cubicBezTo>
                <a:cubicBezTo>
                  <a:pt x="811420" y="338802"/>
                  <a:pt x="810988" y="339354"/>
                  <a:pt x="810268" y="339354"/>
                </a:cubicBezTo>
                <a:cubicBezTo>
                  <a:pt x="809548" y="339354"/>
                  <a:pt x="809020" y="339354"/>
                  <a:pt x="808420" y="339354"/>
                </a:cubicBezTo>
                <a:lnTo>
                  <a:pt x="766103" y="339354"/>
                </a:lnTo>
                <a:cubicBezTo>
                  <a:pt x="765238" y="338874"/>
                  <a:pt x="765406" y="338034"/>
                  <a:pt x="765382" y="337266"/>
                </a:cubicBezTo>
                <a:close/>
                <a:moveTo>
                  <a:pt x="811300" y="292236"/>
                </a:moveTo>
                <a:cubicBezTo>
                  <a:pt x="810453" y="292704"/>
                  <a:pt x="809469" y="292865"/>
                  <a:pt x="808516" y="292692"/>
                </a:cubicBezTo>
                <a:lnTo>
                  <a:pt x="768623" y="292692"/>
                </a:lnTo>
                <a:cubicBezTo>
                  <a:pt x="767668" y="292863"/>
                  <a:pt x="766681" y="292692"/>
                  <a:pt x="765839" y="292212"/>
                </a:cubicBezTo>
                <a:cubicBezTo>
                  <a:pt x="765378" y="291362"/>
                  <a:pt x="765217" y="290381"/>
                  <a:pt x="765382" y="289428"/>
                </a:cubicBezTo>
                <a:cubicBezTo>
                  <a:pt x="765382" y="276161"/>
                  <a:pt x="765382" y="262873"/>
                  <a:pt x="765382" y="249559"/>
                </a:cubicBezTo>
                <a:cubicBezTo>
                  <a:pt x="765200" y="248608"/>
                  <a:pt x="765351" y="247624"/>
                  <a:pt x="765814" y="246774"/>
                </a:cubicBezTo>
                <a:lnTo>
                  <a:pt x="765814" y="246774"/>
                </a:lnTo>
                <a:cubicBezTo>
                  <a:pt x="766511" y="246030"/>
                  <a:pt x="767447" y="246246"/>
                  <a:pt x="768215" y="246246"/>
                </a:cubicBezTo>
                <a:cubicBezTo>
                  <a:pt x="781824" y="246246"/>
                  <a:pt x="795434" y="246246"/>
                  <a:pt x="809020" y="246246"/>
                </a:cubicBezTo>
                <a:cubicBezTo>
                  <a:pt x="811588" y="246246"/>
                  <a:pt x="811684" y="246246"/>
                  <a:pt x="811684" y="248911"/>
                </a:cubicBezTo>
                <a:cubicBezTo>
                  <a:pt x="811684" y="262513"/>
                  <a:pt x="811684" y="276113"/>
                  <a:pt x="811684" y="289716"/>
                </a:cubicBezTo>
                <a:cubicBezTo>
                  <a:pt x="811828" y="290580"/>
                  <a:pt x="812044" y="291516"/>
                  <a:pt x="811300" y="292236"/>
                </a:cubicBezTo>
                <a:close/>
                <a:moveTo>
                  <a:pt x="811492" y="195840"/>
                </a:moveTo>
                <a:cubicBezTo>
                  <a:pt x="811492" y="197688"/>
                  <a:pt x="811492" y="197736"/>
                  <a:pt x="809572" y="197736"/>
                </a:cubicBezTo>
                <a:cubicBezTo>
                  <a:pt x="795602" y="197736"/>
                  <a:pt x="781656" y="197736"/>
                  <a:pt x="767711" y="197736"/>
                </a:cubicBezTo>
                <a:cubicBezTo>
                  <a:pt x="766343" y="197736"/>
                  <a:pt x="765886" y="197328"/>
                  <a:pt x="765886" y="195936"/>
                </a:cubicBezTo>
                <a:cubicBezTo>
                  <a:pt x="765886" y="188927"/>
                  <a:pt x="765886" y="181894"/>
                  <a:pt x="765886" y="174886"/>
                </a:cubicBezTo>
                <a:cubicBezTo>
                  <a:pt x="765886" y="167877"/>
                  <a:pt x="765886" y="161012"/>
                  <a:pt x="765886" y="154075"/>
                </a:cubicBezTo>
                <a:cubicBezTo>
                  <a:pt x="765886" y="152083"/>
                  <a:pt x="765886" y="152035"/>
                  <a:pt x="767903" y="152035"/>
                </a:cubicBezTo>
                <a:lnTo>
                  <a:pt x="809500" y="152035"/>
                </a:lnTo>
                <a:cubicBezTo>
                  <a:pt x="811372" y="152035"/>
                  <a:pt x="811444" y="152035"/>
                  <a:pt x="811444" y="153931"/>
                </a:cubicBezTo>
                <a:close/>
                <a:moveTo>
                  <a:pt x="811492" y="201265"/>
                </a:moveTo>
                <a:lnTo>
                  <a:pt x="811492" y="242886"/>
                </a:lnTo>
                <a:cubicBezTo>
                  <a:pt x="811492" y="244926"/>
                  <a:pt x="811492" y="244974"/>
                  <a:pt x="809500" y="244974"/>
                </a:cubicBezTo>
                <a:cubicBezTo>
                  <a:pt x="795626" y="244974"/>
                  <a:pt x="781752" y="244974"/>
                  <a:pt x="767879" y="244974"/>
                </a:cubicBezTo>
                <a:cubicBezTo>
                  <a:pt x="765958" y="244974"/>
                  <a:pt x="765935" y="244974"/>
                  <a:pt x="765935" y="242886"/>
                </a:cubicBezTo>
                <a:cubicBezTo>
                  <a:pt x="765935" y="229092"/>
                  <a:pt x="765935" y="215307"/>
                  <a:pt x="765935" y="201529"/>
                </a:cubicBezTo>
                <a:cubicBezTo>
                  <a:pt x="765935" y="199369"/>
                  <a:pt x="765935" y="199345"/>
                  <a:pt x="768023" y="199345"/>
                </a:cubicBezTo>
                <a:cubicBezTo>
                  <a:pt x="774960" y="199345"/>
                  <a:pt x="781896" y="199345"/>
                  <a:pt x="788833" y="199345"/>
                </a:cubicBezTo>
                <a:lnTo>
                  <a:pt x="809380" y="199345"/>
                </a:lnTo>
                <a:cubicBezTo>
                  <a:pt x="811492" y="199297"/>
                  <a:pt x="811492" y="199201"/>
                  <a:pt x="811492" y="201241"/>
                </a:cubicBezTo>
                <a:close/>
                <a:moveTo>
                  <a:pt x="811492" y="148458"/>
                </a:moveTo>
                <a:cubicBezTo>
                  <a:pt x="811492" y="150355"/>
                  <a:pt x="811492" y="150403"/>
                  <a:pt x="809668" y="150403"/>
                </a:cubicBezTo>
                <a:lnTo>
                  <a:pt x="767855" y="150403"/>
                </a:lnTo>
                <a:cubicBezTo>
                  <a:pt x="765958" y="150403"/>
                  <a:pt x="765935" y="150403"/>
                  <a:pt x="765935" y="148554"/>
                </a:cubicBezTo>
                <a:cubicBezTo>
                  <a:pt x="765935" y="134609"/>
                  <a:pt x="765935" y="120687"/>
                  <a:pt x="765935" y="106741"/>
                </a:cubicBezTo>
                <a:cubicBezTo>
                  <a:pt x="765935" y="105445"/>
                  <a:pt x="766175" y="104893"/>
                  <a:pt x="767639" y="104893"/>
                </a:cubicBezTo>
                <a:cubicBezTo>
                  <a:pt x="781656" y="104893"/>
                  <a:pt x="795698" y="104893"/>
                  <a:pt x="809716" y="104893"/>
                </a:cubicBezTo>
                <a:cubicBezTo>
                  <a:pt x="811468" y="104893"/>
                  <a:pt x="811516" y="104893"/>
                  <a:pt x="811516" y="106861"/>
                </a:cubicBezTo>
                <a:cubicBezTo>
                  <a:pt x="811516" y="113894"/>
                  <a:pt x="811516" y="120903"/>
                  <a:pt x="811516" y="127912"/>
                </a:cubicBezTo>
                <a:cubicBezTo>
                  <a:pt x="811516" y="134921"/>
                  <a:pt x="811516" y="141689"/>
                  <a:pt x="811492" y="148530"/>
                </a:cubicBezTo>
                <a:close/>
                <a:moveTo>
                  <a:pt x="811492" y="60175"/>
                </a:moveTo>
                <a:lnTo>
                  <a:pt x="811492" y="100764"/>
                </a:lnTo>
                <a:cubicBezTo>
                  <a:pt x="811492" y="101293"/>
                  <a:pt x="811492" y="101821"/>
                  <a:pt x="811492" y="102349"/>
                </a:cubicBezTo>
                <a:cubicBezTo>
                  <a:pt x="811492" y="102877"/>
                  <a:pt x="811060" y="103429"/>
                  <a:pt x="810340" y="103405"/>
                </a:cubicBezTo>
                <a:lnTo>
                  <a:pt x="766103" y="103405"/>
                </a:lnTo>
                <a:cubicBezTo>
                  <a:pt x="765238" y="102925"/>
                  <a:pt x="765406" y="102061"/>
                  <a:pt x="765382" y="101293"/>
                </a:cubicBezTo>
                <a:lnTo>
                  <a:pt x="765382" y="59863"/>
                </a:lnTo>
                <a:cubicBezTo>
                  <a:pt x="765382" y="59095"/>
                  <a:pt x="765238" y="58279"/>
                  <a:pt x="765983" y="57727"/>
                </a:cubicBezTo>
                <a:cubicBezTo>
                  <a:pt x="766727" y="57175"/>
                  <a:pt x="767543" y="57127"/>
                  <a:pt x="768383" y="57127"/>
                </a:cubicBezTo>
                <a:lnTo>
                  <a:pt x="808756" y="57127"/>
                </a:lnTo>
                <a:cubicBezTo>
                  <a:pt x="809620" y="57127"/>
                  <a:pt x="810532" y="56935"/>
                  <a:pt x="811156" y="57655"/>
                </a:cubicBezTo>
                <a:cubicBezTo>
                  <a:pt x="811471" y="58481"/>
                  <a:pt x="811586" y="59369"/>
                  <a:pt x="811492" y="60247"/>
                </a:cubicBezTo>
                <a:close/>
                <a:moveTo>
                  <a:pt x="765886" y="10633"/>
                </a:moveTo>
                <a:lnTo>
                  <a:pt x="765886" y="10633"/>
                </a:lnTo>
                <a:cubicBezTo>
                  <a:pt x="766583" y="9889"/>
                  <a:pt x="767519" y="10081"/>
                  <a:pt x="768287" y="10081"/>
                </a:cubicBezTo>
                <a:lnTo>
                  <a:pt x="809092" y="10081"/>
                </a:lnTo>
                <a:cubicBezTo>
                  <a:pt x="811660" y="10081"/>
                  <a:pt x="811756" y="10081"/>
                  <a:pt x="811756" y="12770"/>
                </a:cubicBezTo>
                <a:cubicBezTo>
                  <a:pt x="811756" y="26371"/>
                  <a:pt x="811756" y="39973"/>
                  <a:pt x="811756" y="53575"/>
                </a:cubicBezTo>
                <a:cubicBezTo>
                  <a:pt x="811756" y="54439"/>
                  <a:pt x="811972" y="55351"/>
                  <a:pt x="811228" y="55975"/>
                </a:cubicBezTo>
                <a:cubicBezTo>
                  <a:pt x="810381" y="56445"/>
                  <a:pt x="809397" y="56606"/>
                  <a:pt x="808444" y="56431"/>
                </a:cubicBezTo>
                <a:lnTo>
                  <a:pt x="768647" y="56431"/>
                </a:lnTo>
                <a:cubicBezTo>
                  <a:pt x="767696" y="56602"/>
                  <a:pt x="766717" y="56450"/>
                  <a:pt x="765863" y="55999"/>
                </a:cubicBezTo>
                <a:lnTo>
                  <a:pt x="765863" y="55999"/>
                </a:lnTo>
                <a:cubicBezTo>
                  <a:pt x="765385" y="55155"/>
                  <a:pt x="765214" y="54170"/>
                  <a:pt x="765382" y="53215"/>
                </a:cubicBezTo>
                <a:cubicBezTo>
                  <a:pt x="765382" y="39917"/>
                  <a:pt x="765382" y="26619"/>
                  <a:pt x="765382" y="13322"/>
                </a:cubicBezTo>
                <a:cubicBezTo>
                  <a:pt x="765243" y="12423"/>
                  <a:pt x="765404" y="11504"/>
                  <a:pt x="765839" y="10705"/>
                </a:cubicBezTo>
                <a:close/>
                <a:moveTo>
                  <a:pt x="765886" y="482748"/>
                </a:moveTo>
                <a:lnTo>
                  <a:pt x="765886" y="482748"/>
                </a:lnTo>
                <a:cubicBezTo>
                  <a:pt x="766583" y="482003"/>
                  <a:pt x="767519" y="482219"/>
                  <a:pt x="768287" y="482219"/>
                </a:cubicBezTo>
                <a:cubicBezTo>
                  <a:pt x="781904" y="482219"/>
                  <a:pt x="795506" y="482219"/>
                  <a:pt x="809092" y="482219"/>
                </a:cubicBezTo>
                <a:cubicBezTo>
                  <a:pt x="811660" y="482219"/>
                  <a:pt x="811756" y="482219"/>
                  <a:pt x="811756" y="484884"/>
                </a:cubicBezTo>
                <a:cubicBezTo>
                  <a:pt x="811756" y="498501"/>
                  <a:pt x="811756" y="512103"/>
                  <a:pt x="811756" y="525689"/>
                </a:cubicBezTo>
                <a:cubicBezTo>
                  <a:pt x="811756" y="526553"/>
                  <a:pt x="811972" y="527465"/>
                  <a:pt x="811228" y="528089"/>
                </a:cubicBezTo>
                <a:cubicBezTo>
                  <a:pt x="810378" y="528552"/>
                  <a:pt x="809394" y="528706"/>
                  <a:pt x="808444" y="528521"/>
                </a:cubicBezTo>
                <a:lnTo>
                  <a:pt x="768647" y="528521"/>
                </a:lnTo>
                <a:cubicBezTo>
                  <a:pt x="767696" y="528692"/>
                  <a:pt x="766717" y="528540"/>
                  <a:pt x="765863" y="528089"/>
                </a:cubicBezTo>
                <a:lnTo>
                  <a:pt x="765863" y="528089"/>
                </a:lnTo>
                <a:cubicBezTo>
                  <a:pt x="765385" y="527244"/>
                  <a:pt x="765214" y="526260"/>
                  <a:pt x="765382" y="525305"/>
                </a:cubicBezTo>
                <a:cubicBezTo>
                  <a:pt x="765382" y="512007"/>
                  <a:pt x="765382" y="498710"/>
                  <a:pt x="765382" y="485412"/>
                </a:cubicBezTo>
                <a:cubicBezTo>
                  <a:pt x="765250" y="484521"/>
                  <a:pt x="765409" y="483612"/>
                  <a:pt x="765839" y="482820"/>
                </a:cubicBezTo>
                <a:close/>
                <a:moveTo>
                  <a:pt x="764470" y="575063"/>
                </a:moveTo>
                <a:lnTo>
                  <a:pt x="764470" y="575063"/>
                </a:lnTo>
                <a:cubicBezTo>
                  <a:pt x="763774" y="575807"/>
                  <a:pt x="762838" y="575615"/>
                  <a:pt x="762070" y="575615"/>
                </a:cubicBezTo>
                <a:lnTo>
                  <a:pt x="721265" y="575615"/>
                </a:lnTo>
                <a:cubicBezTo>
                  <a:pt x="718697" y="575615"/>
                  <a:pt x="718601" y="575615"/>
                  <a:pt x="718601" y="572927"/>
                </a:cubicBezTo>
                <a:cubicBezTo>
                  <a:pt x="718601" y="559324"/>
                  <a:pt x="718601" y="545724"/>
                  <a:pt x="718601" y="532122"/>
                </a:cubicBezTo>
                <a:cubicBezTo>
                  <a:pt x="718601" y="531282"/>
                  <a:pt x="718385" y="530345"/>
                  <a:pt x="719129" y="529721"/>
                </a:cubicBezTo>
                <a:cubicBezTo>
                  <a:pt x="719976" y="529253"/>
                  <a:pt x="720960" y="529092"/>
                  <a:pt x="721913" y="529265"/>
                </a:cubicBezTo>
                <a:lnTo>
                  <a:pt x="761806" y="529265"/>
                </a:lnTo>
                <a:cubicBezTo>
                  <a:pt x="762759" y="529100"/>
                  <a:pt x="763741" y="529261"/>
                  <a:pt x="764590" y="529721"/>
                </a:cubicBezTo>
                <a:cubicBezTo>
                  <a:pt x="765049" y="530581"/>
                  <a:pt x="765210" y="531570"/>
                  <a:pt x="765046" y="532530"/>
                </a:cubicBezTo>
                <a:lnTo>
                  <a:pt x="765046" y="572375"/>
                </a:lnTo>
                <a:cubicBezTo>
                  <a:pt x="765169" y="573340"/>
                  <a:pt x="764948" y="574316"/>
                  <a:pt x="764422" y="575135"/>
                </a:cubicBezTo>
                <a:close/>
                <a:moveTo>
                  <a:pt x="718433" y="12842"/>
                </a:moveTo>
                <a:cubicBezTo>
                  <a:pt x="718433" y="10273"/>
                  <a:pt x="718433" y="10153"/>
                  <a:pt x="721097" y="10153"/>
                </a:cubicBezTo>
                <a:lnTo>
                  <a:pt x="761902" y="10153"/>
                </a:lnTo>
                <a:cubicBezTo>
                  <a:pt x="762742" y="10153"/>
                  <a:pt x="763678" y="9961"/>
                  <a:pt x="764302" y="10705"/>
                </a:cubicBezTo>
                <a:cubicBezTo>
                  <a:pt x="764773" y="11552"/>
                  <a:pt x="764934" y="12537"/>
                  <a:pt x="764758" y="13490"/>
                </a:cubicBezTo>
                <a:lnTo>
                  <a:pt x="764758" y="53383"/>
                </a:lnTo>
                <a:cubicBezTo>
                  <a:pt x="764926" y="54338"/>
                  <a:pt x="764756" y="55323"/>
                  <a:pt x="764278" y="56167"/>
                </a:cubicBezTo>
                <a:cubicBezTo>
                  <a:pt x="763424" y="56618"/>
                  <a:pt x="762444" y="56770"/>
                  <a:pt x="761494" y="56599"/>
                </a:cubicBezTo>
                <a:lnTo>
                  <a:pt x="721745" y="56599"/>
                </a:lnTo>
                <a:cubicBezTo>
                  <a:pt x="720792" y="56785"/>
                  <a:pt x="719803" y="56623"/>
                  <a:pt x="718961" y="56143"/>
                </a:cubicBezTo>
                <a:lnTo>
                  <a:pt x="718961" y="56143"/>
                </a:lnTo>
                <a:cubicBezTo>
                  <a:pt x="718217" y="55447"/>
                  <a:pt x="718433" y="54535"/>
                  <a:pt x="718433" y="53743"/>
                </a:cubicBezTo>
                <a:cubicBezTo>
                  <a:pt x="718416" y="40093"/>
                  <a:pt x="718416" y="26459"/>
                  <a:pt x="718433" y="12842"/>
                </a:cubicBezTo>
                <a:close/>
                <a:moveTo>
                  <a:pt x="764326" y="195552"/>
                </a:moveTo>
                <a:cubicBezTo>
                  <a:pt x="764326" y="197688"/>
                  <a:pt x="764326" y="197712"/>
                  <a:pt x="762190" y="197712"/>
                </a:cubicBezTo>
                <a:lnTo>
                  <a:pt x="720833" y="197712"/>
                </a:lnTo>
                <a:cubicBezTo>
                  <a:pt x="718817" y="197712"/>
                  <a:pt x="718769" y="197712"/>
                  <a:pt x="718769" y="195696"/>
                </a:cubicBezTo>
                <a:lnTo>
                  <a:pt x="718769" y="154099"/>
                </a:lnTo>
                <a:cubicBezTo>
                  <a:pt x="718769" y="152107"/>
                  <a:pt x="718769" y="152059"/>
                  <a:pt x="720833" y="152059"/>
                </a:cubicBezTo>
                <a:lnTo>
                  <a:pt x="762430" y="152059"/>
                </a:lnTo>
                <a:cubicBezTo>
                  <a:pt x="764278" y="152059"/>
                  <a:pt x="764326" y="152059"/>
                  <a:pt x="764326" y="153955"/>
                </a:cubicBezTo>
                <a:cubicBezTo>
                  <a:pt x="764326" y="160964"/>
                  <a:pt x="764326" y="167989"/>
                  <a:pt x="764326" y="175030"/>
                </a:cubicBezTo>
                <a:cubicBezTo>
                  <a:pt x="764326" y="182070"/>
                  <a:pt x="764326" y="188911"/>
                  <a:pt x="764326" y="195552"/>
                </a:cubicBezTo>
                <a:close/>
                <a:moveTo>
                  <a:pt x="721121" y="199321"/>
                </a:moveTo>
                <a:cubicBezTo>
                  <a:pt x="727962" y="199321"/>
                  <a:pt x="734803" y="199321"/>
                  <a:pt x="741668" y="199321"/>
                </a:cubicBezTo>
                <a:cubicBezTo>
                  <a:pt x="748532" y="199321"/>
                  <a:pt x="755349" y="199321"/>
                  <a:pt x="762214" y="199321"/>
                </a:cubicBezTo>
                <a:cubicBezTo>
                  <a:pt x="764278" y="199321"/>
                  <a:pt x="764302" y="199321"/>
                  <a:pt x="764302" y="201505"/>
                </a:cubicBezTo>
                <a:cubicBezTo>
                  <a:pt x="764302" y="215187"/>
                  <a:pt x="764302" y="228884"/>
                  <a:pt x="764302" y="242598"/>
                </a:cubicBezTo>
                <a:cubicBezTo>
                  <a:pt x="764302" y="244998"/>
                  <a:pt x="764302" y="244998"/>
                  <a:pt x="762094" y="244998"/>
                </a:cubicBezTo>
                <a:lnTo>
                  <a:pt x="721025" y="244998"/>
                </a:lnTo>
                <a:cubicBezTo>
                  <a:pt x="718793" y="244998"/>
                  <a:pt x="718769" y="244998"/>
                  <a:pt x="718769" y="242598"/>
                </a:cubicBezTo>
                <a:lnTo>
                  <a:pt x="718769" y="201505"/>
                </a:lnTo>
                <a:cubicBezTo>
                  <a:pt x="718769" y="199081"/>
                  <a:pt x="718673" y="199321"/>
                  <a:pt x="721145" y="199321"/>
                </a:cubicBezTo>
                <a:close/>
                <a:moveTo>
                  <a:pt x="764326" y="127720"/>
                </a:moveTo>
                <a:cubicBezTo>
                  <a:pt x="764326" y="134553"/>
                  <a:pt x="764326" y="141394"/>
                  <a:pt x="764326" y="148242"/>
                </a:cubicBezTo>
                <a:cubicBezTo>
                  <a:pt x="764326" y="150427"/>
                  <a:pt x="764326" y="150475"/>
                  <a:pt x="762286" y="150475"/>
                </a:cubicBezTo>
                <a:lnTo>
                  <a:pt x="720713" y="150475"/>
                </a:lnTo>
                <a:cubicBezTo>
                  <a:pt x="718793" y="150475"/>
                  <a:pt x="718769" y="150475"/>
                  <a:pt x="718769" y="148386"/>
                </a:cubicBezTo>
                <a:lnTo>
                  <a:pt x="718769" y="107101"/>
                </a:lnTo>
                <a:cubicBezTo>
                  <a:pt x="718769" y="105013"/>
                  <a:pt x="718769" y="104989"/>
                  <a:pt x="720953" y="104989"/>
                </a:cubicBezTo>
                <a:lnTo>
                  <a:pt x="761998" y="104989"/>
                </a:lnTo>
                <a:cubicBezTo>
                  <a:pt x="764686" y="104989"/>
                  <a:pt x="764398" y="104989"/>
                  <a:pt x="764398" y="107389"/>
                </a:cubicBezTo>
                <a:cubicBezTo>
                  <a:pt x="764382" y="114206"/>
                  <a:pt x="764367" y="120983"/>
                  <a:pt x="764350" y="127720"/>
                </a:cubicBezTo>
                <a:close/>
                <a:moveTo>
                  <a:pt x="723113" y="103405"/>
                </a:moveTo>
                <a:lnTo>
                  <a:pt x="721529" y="103405"/>
                </a:lnTo>
                <a:cubicBezTo>
                  <a:pt x="718841" y="103405"/>
                  <a:pt x="718745" y="103837"/>
                  <a:pt x="718769" y="100764"/>
                </a:cubicBezTo>
                <a:lnTo>
                  <a:pt x="718769" y="60511"/>
                </a:lnTo>
                <a:cubicBezTo>
                  <a:pt x="718639" y="59552"/>
                  <a:pt x="718730" y="58575"/>
                  <a:pt x="719033" y="57655"/>
                </a:cubicBezTo>
                <a:cubicBezTo>
                  <a:pt x="719729" y="56935"/>
                  <a:pt x="720641" y="57127"/>
                  <a:pt x="721433" y="57127"/>
                </a:cubicBezTo>
                <a:lnTo>
                  <a:pt x="761806" y="57127"/>
                </a:lnTo>
                <a:cubicBezTo>
                  <a:pt x="762646" y="57127"/>
                  <a:pt x="763558" y="56911"/>
                  <a:pt x="764206" y="57727"/>
                </a:cubicBezTo>
                <a:cubicBezTo>
                  <a:pt x="764854" y="58543"/>
                  <a:pt x="764782" y="59287"/>
                  <a:pt x="764806" y="60127"/>
                </a:cubicBezTo>
                <a:cubicBezTo>
                  <a:pt x="764806" y="73761"/>
                  <a:pt x="764806" y="87403"/>
                  <a:pt x="764806" y="101052"/>
                </a:cubicBezTo>
                <a:cubicBezTo>
                  <a:pt x="764806" y="101893"/>
                  <a:pt x="765070" y="102853"/>
                  <a:pt x="764110" y="103453"/>
                </a:cubicBezTo>
                <a:close/>
                <a:moveTo>
                  <a:pt x="718313" y="289740"/>
                </a:moveTo>
                <a:cubicBezTo>
                  <a:pt x="718313" y="276137"/>
                  <a:pt x="718313" y="262537"/>
                  <a:pt x="718313" y="248935"/>
                </a:cubicBezTo>
                <a:cubicBezTo>
                  <a:pt x="718313" y="246366"/>
                  <a:pt x="718313" y="246270"/>
                  <a:pt x="720977" y="246270"/>
                </a:cubicBezTo>
                <a:cubicBezTo>
                  <a:pt x="734587" y="246270"/>
                  <a:pt x="748196" y="246270"/>
                  <a:pt x="761782" y="246270"/>
                </a:cubicBezTo>
                <a:cubicBezTo>
                  <a:pt x="762622" y="246270"/>
                  <a:pt x="763558" y="246054"/>
                  <a:pt x="764182" y="246798"/>
                </a:cubicBezTo>
                <a:cubicBezTo>
                  <a:pt x="764650" y="247646"/>
                  <a:pt x="764811" y="248630"/>
                  <a:pt x="764638" y="249583"/>
                </a:cubicBezTo>
                <a:lnTo>
                  <a:pt x="764638" y="289452"/>
                </a:lnTo>
                <a:cubicBezTo>
                  <a:pt x="764802" y="290405"/>
                  <a:pt x="764641" y="291384"/>
                  <a:pt x="764182" y="292236"/>
                </a:cubicBezTo>
                <a:lnTo>
                  <a:pt x="764182" y="292236"/>
                </a:lnTo>
                <a:cubicBezTo>
                  <a:pt x="763340" y="292716"/>
                  <a:pt x="762353" y="292887"/>
                  <a:pt x="761398" y="292716"/>
                </a:cubicBezTo>
                <a:lnTo>
                  <a:pt x="721745" y="292716"/>
                </a:lnTo>
                <a:cubicBezTo>
                  <a:pt x="720792" y="292889"/>
                  <a:pt x="719808" y="292728"/>
                  <a:pt x="718961" y="292260"/>
                </a:cubicBezTo>
                <a:lnTo>
                  <a:pt x="718961" y="292260"/>
                </a:lnTo>
                <a:cubicBezTo>
                  <a:pt x="718217" y="291516"/>
                  <a:pt x="718433" y="290580"/>
                  <a:pt x="718433" y="289836"/>
                </a:cubicBezTo>
                <a:close/>
                <a:moveTo>
                  <a:pt x="718649" y="478379"/>
                </a:moveTo>
                <a:lnTo>
                  <a:pt x="718649" y="437574"/>
                </a:lnTo>
                <a:cubicBezTo>
                  <a:pt x="718649" y="435174"/>
                  <a:pt x="718649" y="435390"/>
                  <a:pt x="720761" y="435390"/>
                </a:cubicBezTo>
                <a:lnTo>
                  <a:pt x="761854" y="435390"/>
                </a:lnTo>
                <a:cubicBezTo>
                  <a:pt x="764542" y="435390"/>
                  <a:pt x="764254" y="435390"/>
                  <a:pt x="764254" y="437790"/>
                </a:cubicBezTo>
                <a:cubicBezTo>
                  <a:pt x="764254" y="451296"/>
                  <a:pt x="764254" y="464817"/>
                  <a:pt x="764254" y="478355"/>
                </a:cubicBezTo>
                <a:cubicBezTo>
                  <a:pt x="764254" y="480971"/>
                  <a:pt x="764662" y="480971"/>
                  <a:pt x="761854" y="480971"/>
                </a:cubicBezTo>
                <a:lnTo>
                  <a:pt x="721289" y="480971"/>
                </a:lnTo>
                <a:cubicBezTo>
                  <a:pt x="720929" y="480971"/>
                  <a:pt x="720569" y="480971"/>
                  <a:pt x="720233" y="480971"/>
                </a:cubicBezTo>
                <a:cubicBezTo>
                  <a:pt x="719033" y="480971"/>
                  <a:pt x="718673" y="480443"/>
                  <a:pt x="718769" y="479387"/>
                </a:cubicBezTo>
                <a:cubicBezTo>
                  <a:pt x="718793" y="479099"/>
                  <a:pt x="718769" y="478739"/>
                  <a:pt x="718769" y="478379"/>
                </a:cubicBezTo>
                <a:close/>
                <a:moveTo>
                  <a:pt x="764254" y="411171"/>
                </a:moveTo>
                <a:cubicBezTo>
                  <a:pt x="764254" y="418004"/>
                  <a:pt x="764254" y="424852"/>
                  <a:pt x="764254" y="431717"/>
                </a:cubicBezTo>
                <a:cubicBezTo>
                  <a:pt x="764254" y="433686"/>
                  <a:pt x="764254" y="433734"/>
                  <a:pt x="762238" y="433734"/>
                </a:cubicBezTo>
                <a:lnTo>
                  <a:pt x="720713" y="433734"/>
                </a:lnTo>
                <a:cubicBezTo>
                  <a:pt x="718841" y="433734"/>
                  <a:pt x="718769" y="433734"/>
                  <a:pt x="718769" y="431837"/>
                </a:cubicBezTo>
                <a:lnTo>
                  <a:pt x="718769" y="390024"/>
                </a:lnTo>
                <a:cubicBezTo>
                  <a:pt x="718769" y="388176"/>
                  <a:pt x="718769" y="388128"/>
                  <a:pt x="720713" y="388128"/>
                </a:cubicBezTo>
                <a:lnTo>
                  <a:pt x="762574" y="388128"/>
                </a:lnTo>
                <a:cubicBezTo>
                  <a:pt x="763966" y="388128"/>
                  <a:pt x="764374" y="388560"/>
                  <a:pt x="764374" y="389904"/>
                </a:cubicBezTo>
                <a:cubicBezTo>
                  <a:pt x="764302" y="397009"/>
                  <a:pt x="764350" y="404114"/>
                  <a:pt x="764350" y="411219"/>
                </a:cubicBezTo>
                <a:close/>
                <a:moveTo>
                  <a:pt x="762526" y="386520"/>
                </a:moveTo>
                <a:cubicBezTo>
                  <a:pt x="748477" y="386520"/>
                  <a:pt x="734443" y="386520"/>
                  <a:pt x="720425" y="386520"/>
                </a:cubicBezTo>
                <a:cubicBezTo>
                  <a:pt x="719057" y="386520"/>
                  <a:pt x="718649" y="386112"/>
                  <a:pt x="718649" y="384743"/>
                </a:cubicBezTo>
                <a:cubicBezTo>
                  <a:pt x="718649" y="370726"/>
                  <a:pt x="718649" y="356691"/>
                  <a:pt x="718649" y="342642"/>
                </a:cubicBezTo>
                <a:cubicBezTo>
                  <a:pt x="718649" y="341130"/>
                  <a:pt x="719297" y="340986"/>
                  <a:pt x="720521" y="340986"/>
                </a:cubicBezTo>
                <a:lnTo>
                  <a:pt x="762358" y="340986"/>
                </a:lnTo>
                <a:cubicBezTo>
                  <a:pt x="764206" y="340986"/>
                  <a:pt x="764230" y="340986"/>
                  <a:pt x="764230" y="342858"/>
                </a:cubicBezTo>
                <a:cubicBezTo>
                  <a:pt x="764230" y="356804"/>
                  <a:pt x="764230" y="370750"/>
                  <a:pt x="764230" y="384695"/>
                </a:cubicBezTo>
                <a:cubicBezTo>
                  <a:pt x="764374" y="386088"/>
                  <a:pt x="764014" y="386568"/>
                  <a:pt x="762622" y="386568"/>
                </a:cubicBezTo>
                <a:close/>
                <a:moveTo>
                  <a:pt x="764062" y="339426"/>
                </a:moveTo>
                <a:lnTo>
                  <a:pt x="721529" y="339426"/>
                </a:lnTo>
                <a:cubicBezTo>
                  <a:pt x="718817" y="339426"/>
                  <a:pt x="718745" y="339858"/>
                  <a:pt x="718769" y="336786"/>
                </a:cubicBezTo>
                <a:lnTo>
                  <a:pt x="718769" y="296557"/>
                </a:lnTo>
                <a:cubicBezTo>
                  <a:pt x="718642" y="295596"/>
                  <a:pt x="718733" y="294620"/>
                  <a:pt x="719033" y="293700"/>
                </a:cubicBezTo>
                <a:cubicBezTo>
                  <a:pt x="719729" y="292980"/>
                  <a:pt x="720641" y="293196"/>
                  <a:pt x="721433" y="293196"/>
                </a:cubicBezTo>
                <a:cubicBezTo>
                  <a:pt x="734906" y="293196"/>
                  <a:pt x="748364" y="293196"/>
                  <a:pt x="761806" y="293196"/>
                </a:cubicBezTo>
                <a:cubicBezTo>
                  <a:pt x="762646" y="293196"/>
                  <a:pt x="763558" y="292956"/>
                  <a:pt x="764206" y="293772"/>
                </a:cubicBezTo>
                <a:cubicBezTo>
                  <a:pt x="764854" y="294588"/>
                  <a:pt x="764782" y="295332"/>
                  <a:pt x="764806" y="296173"/>
                </a:cubicBezTo>
                <a:cubicBezTo>
                  <a:pt x="764806" y="309837"/>
                  <a:pt x="764806" y="323488"/>
                  <a:pt x="764806" y="337122"/>
                </a:cubicBezTo>
                <a:cubicBezTo>
                  <a:pt x="764854" y="337962"/>
                  <a:pt x="765166" y="338922"/>
                  <a:pt x="764158" y="339474"/>
                </a:cubicBezTo>
                <a:close/>
                <a:moveTo>
                  <a:pt x="718433" y="525785"/>
                </a:moveTo>
                <a:cubicBezTo>
                  <a:pt x="718433" y="512168"/>
                  <a:pt x="718433" y="498566"/>
                  <a:pt x="718433" y="484980"/>
                </a:cubicBezTo>
                <a:cubicBezTo>
                  <a:pt x="718433" y="482412"/>
                  <a:pt x="718433" y="482316"/>
                  <a:pt x="721097" y="482316"/>
                </a:cubicBezTo>
                <a:cubicBezTo>
                  <a:pt x="734699" y="482316"/>
                  <a:pt x="748300" y="482316"/>
                  <a:pt x="761902" y="482316"/>
                </a:cubicBezTo>
                <a:cubicBezTo>
                  <a:pt x="762742" y="482316"/>
                  <a:pt x="763678" y="482100"/>
                  <a:pt x="764302" y="482844"/>
                </a:cubicBezTo>
                <a:cubicBezTo>
                  <a:pt x="764773" y="483691"/>
                  <a:pt x="764934" y="484675"/>
                  <a:pt x="764758" y="485628"/>
                </a:cubicBezTo>
                <a:lnTo>
                  <a:pt x="764758" y="525521"/>
                </a:lnTo>
                <a:cubicBezTo>
                  <a:pt x="764926" y="526476"/>
                  <a:pt x="764756" y="527460"/>
                  <a:pt x="764278" y="528305"/>
                </a:cubicBezTo>
                <a:cubicBezTo>
                  <a:pt x="763424" y="528756"/>
                  <a:pt x="762444" y="528908"/>
                  <a:pt x="761494" y="528737"/>
                </a:cubicBezTo>
                <a:lnTo>
                  <a:pt x="721745" y="528737"/>
                </a:lnTo>
                <a:cubicBezTo>
                  <a:pt x="720795" y="528920"/>
                  <a:pt x="719810" y="528768"/>
                  <a:pt x="718961" y="528305"/>
                </a:cubicBezTo>
                <a:lnTo>
                  <a:pt x="718961" y="528305"/>
                </a:lnTo>
                <a:cubicBezTo>
                  <a:pt x="718217" y="527465"/>
                  <a:pt x="718433" y="526649"/>
                  <a:pt x="718433" y="525785"/>
                </a:cubicBezTo>
                <a:close/>
                <a:moveTo>
                  <a:pt x="722081" y="626597"/>
                </a:moveTo>
                <a:cubicBezTo>
                  <a:pt x="721253" y="626905"/>
                  <a:pt x="720360" y="626993"/>
                  <a:pt x="719489" y="626861"/>
                </a:cubicBezTo>
                <a:cubicBezTo>
                  <a:pt x="706263" y="626861"/>
                  <a:pt x="693086" y="626861"/>
                  <a:pt x="679788" y="626861"/>
                </a:cubicBezTo>
                <a:cubicBezTo>
                  <a:pt x="677642" y="626917"/>
                  <a:pt x="675609" y="625899"/>
                  <a:pt x="674363" y="624149"/>
                </a:cubicBezTo>
                <a:lnTo>
                  <a:pt x="714328" y="624149"/>
                </a:lnTo>
                <a:cubicBezTo>
                  <a:pt x="718241" y="624173"/>
                  <a:pt x="718241" y="624173"/>
                  <a:pt x="722081" y="626549"/>
                </a:cubicBezTo>
                <a:close/>
                <a:moveTo>
                  <a:pt x="671555" y="579047"/>
                </a:moveTo>
                <a:cubicBezTo>
                  <a:pt x="671555" y="577007"/>
                  <a:pt x="671411" y="576935"/>
                  <a:pt x="673475" y="576935"/>
                </a:cubicBezTo>
                <a:lnTo>
                  <a:pt x="715096" y="576935"/>
                </a:lnTo>
                <a:cubicBezTo>
                  <a:pt x="717185" y="576935"/>
                  <a:pt x="717208" y="576935"/>
                  <a:pt x="717208" y="579167"/>
                </a:cubicBezTo>
                <a:cubicBezTo>
                  <a:pt x="717208" y="592976"/>
                  <a:pt x="717208" y="606764"/>
                  <a:pt x="717208" y="620525"/>
                </a:cubicBezTo>
                <a:cubicBezTo>
                  <a:pt x="717208" y="622565"/>
                  <a:pt x="717208" y="622589"/>
                  <a:pt x="715264" y="622589"/>
                </a:cubicBezTo>
                <a:lnTo>
                  <a:pt x="673331" y="622589"/>
                </a:lnTo>
                <a:cubicBezTo>
                  <a:pt x="671555" y="622589"/>
                  <a:pt x="671531" y="622589"/>
                  <a:pt x="671531" y="620669"/>
                </a:cubicBezTo>
                <a:cubicBezTo>
                  <a:pt x="671531" y="613739"/>
                  <a:pt x="671531" y="606802"/>
                  <a:pt x="671531" y="599858"/>
                </a:cubicBezTo>
                <a:close/>
                <a:moveTo>
                  <a:pt x="715576" y="575471"/>
                </a:moveTo>
                <a:cubicBezTo>
                  <a:pt x="715226" y="575447"/>
                  <a:pt x="714871" y="575447"/>
                  <a:pt x="714520" y="575471"/>
                </a:cubicBezTo>
                <a:lnTo>
                  <a:pt x="673715" y="575471"/>
                </a:lnTo>
                <a:cubicBezTo>
                  <a:pt x="671315" y="575471"/>
                  <a:pt x="671531" y="575471"/>
                  <a:pt x="671531" y="573359"/>
                </a:cubicBezTo>
                <a:lnTo>
                  <a:pt x="671531" y="532266"/>
                </a:lnTo>
                <a:cubicBezTo>
                  <a:pt x="671531" y="529553"/>
                  <a:pt x="671531" y="529865"/>
                  <a:pt x="673931" y="529865"/>
                </a:cubicBezTo>
                <a:lnTo>
                  <a:pt x="714496" y="529865"/>
                </a:lnTo>
                <a:cubicBezTo>
                  <a:pt x="717113" y="529865"/>
                  <a:pt x="717136" y="529481"/>
                  <a:pt x="717136" y="532266"/>
                </a:cubicBezTo>
                <a:lnTo>
                  <a:pt x="717136" y="572831"/>
                </a:lnTo>
                <a:cubicBezTo>
                  <a:pt x="717136" y="573095"/>
                  <a:pt x="717136" y="573359"/>
                  <a:pt x="717136" y="573623"/>
                </a:cubicBezTo>
                <a:cubicBezTo>
                  <a:pt x="717305" y="574799"/>
                  <a:pt x="716920" y="575471"/>
                  <a:pt x="715576" y="575471"/>
                </a:cubicBezTo>
                <a:close/>
                <a:moveTo>
                  <a:pt x="671555" y="484476"/>
                </a:moveTo>
                <a:cubicBezTo>
                  <a:pt x="671555" y="482652"/>
                  <a:pt x="671555" y="482628"/>
                  <a:pt x="673451" y="482628"/>
                </a:cubicBezTo>
                <a:lnTo>
                  <a:pt x="715072" y="482628"/>
                </a:lnTo>
                <a:cubicBezTo>
                  <a:pt x="717161" y="482628"/>
                  <a:pt x="717185" y="482628"/>
                  <a:pt x="717185" y="484860"/>
                </a:cubicBezTo>
                <a:cubicBezTo>
                  <a:pt x="717185" y="498558"/>
                  <a:pt x="717185" y="512254"/>
                  <a:pt x="717185" y="525953"/>
                </a:cubicBezTo>
                <a:cubicBezTo>
                  <a:pt x="717185" y="528161"/>
                  <a:pt x="717185" y="528185"/>
                  <a:pt x="714784" y="528185"/>
                </a:cubicBezTo>
                <a:lnTo>
                  <a:pt x="673451" y="528185"/>
                </a:lnTo>
                <a:cubicBezTo>
                  <a:pt x="671579" y="528185"/>
                  <a:pt x="671531" y="528185"/>
                  <a:pt x="671531" y="526361"/>
                </a:cubicBezTo>
                <a:cubicBezTo>
                  <a:pt x="671548" y="512391"/>
                  <a:pt x="671555" y="498429"/>
                  <a:pt x="671555" y="484476"/>
                </a:cubicBezTo>
                <a:close/>
                <a:moveTo>
                  <a:pt x="671555" y="430997"/>
                </a:moveTo>
                <a:lnTo>
                  <a:pt x="671555" y="391008"/>
                </a:lnTo>
                <a:cubicBezTo>
                  <a:pt x="671555" y="390480"/>
                  <a:pt x="671555" y="389952"/>
                  <a:pt x="671555" y="389424"/>
                </a:cubicBezTo>
                <a:cubicBezTo>
                  <a:pt x="671555" y="388344"/>
                  <a:pt x="672035" y="388104"/>
                  <a:pt x="672995" y="388104"/>
                </a:cubicBezTo>
                <a:cubicBezTo>
                  <a:pt x="675395" y="388104"/>
                  <a:pt x="677916" y="388104"/>
                  <a:pt x="680364" y="388104"/>
                </a:cubicBezTo>
                <a:lnTo>
                  <a:pt x="715120" y="388104"/>
                </a:lnTo>
                <a:cubicBezTo>
                  <a:pt x="717161" y="388104"/>
                  <a:pt x="717208" y="388104"/>
                  <a:pt x="717208" y="390096"/>
                </a:cubicBezTo>
                <a:cubicBezTo>
                  <a:pt x="717208" y="403953"/>
                  <a:pt x="717208" y="417812"/>
                  <a:pt x="717208" y="431669"/>
                </a:cubicBezTo>
                <a:cubicBezTo>
                  <a:pt x="717208" y="433734"/>
                  <a:pt x="717208" y="433758"/>
                  <a:pt x="714952" y="433758"/>
                </a:cubicBezTo>
                <a:lnTo>
                  <a:pt x="679116" y="433758"/>
                </a:lnTo>
                <a:cubicBezTo>
                  <a:pt x="677004" y="433758"/>
                  <a:pt x="674891" y="433758"/>
                  <a:pt x="672779" y="433758"/>
                </a:cubicBezTo>
                <a:cubicBezTo>
                  <a:pt x="671915" y="433758"/>
                  <a:pt x="671483" y="433445"/>
                  <a:pt x="671507" y="432533"/>
                </a:cubicBezTo>
                <a:cubicBezTo>
                  <a:pt x="671555" y="432053"/>
                  <a:pt x="671555" y="431453"/>
                  <a:pt x="671555" y="430997"/>
                </a:cubicBezTo>
                <a:close/>
                <a:moveTo>
                  <a:pt x="717161" y="337170"/>
                </a:moveTo>
                <a:cubicBezTo>
                  <a:pt x="717161" y="339450"/>
                  <a:pt x="717161" y="339570"/>
                  <a:pt x="714760" y="339570"/>
                </a:cubicBezTo>
                <a:lnTo>
                  <a:pt x="673787" y="339570"/>
                </a:lnTo>
                <a:cubicBezTo>
                  <a:pt x="671531" y="339570"/>
                  <a:pt x="671531" y="339570"/>
                  <a:pt x="671507" y="337170"/>
                </a:cubicBezTo>
                <a:cubicBezTo>
                  <a:pt x="671507" y="323392"/>
                  <a:pt x="671507" y="309621"/>
                  <a:pt x="671507" y="295861"/>
                </a:cubicBezTo>
                <a:cubicBezTo>
                  <a:pt x="671507" y="293748"/>
                  <a:pt x="671507" y="293724"/>
                  <a:pt x="673643" y="293724"/>
                </a:cubicBezTo>
                <a:cubicBezTo>
                  <a:pt x="687421" y="293724"/>
                  <a:pt x="701191" y="293724"/>
                  <a:pt x="714952" y="293724"/>
                </a:cubicBezTo>
                <a:cubicBezTo>
                  <a:pt x="717113" y="293724"/>
                  <a:pt x="717136" y="293724"/>
                  <a:pt x="717136" y="295861"/>
                </a:cubicBezTo>
                <a:cubicBezTo>
                  <a:pt x="717136" y="302773"/>
                  <a:pt x="717136" y="309703"/>
                  <a:pt x="717136" y="316647"/>
                </a:cubicBezTo>
                <a:close/>
                <a:moveTo>
                  <a:pt x="717161" y="343242"/>
                </a:moveTo>
                <a:lnTo>
                  <a:pt x="717161" y="384335"/>
                </a:lnTo>
                <a:cubicBezTo>
                  <a:pt x="717161" y="386736"/>
                  <a:pt x="717161" y="386544"/>
                  <a:pt x="714760" y="386544"/>
                </a:cubicBezTo>
                <a:lnTo>
                  <a:pt x="673715" y="386544"/>
                </a:lnTo>
                <a:cubicBezTo>
                  <a:pt x="671507" y="386544"/>
                  <a:pt x="671507" y="386784"/>
                  <a:pt x="671507" y="384455"/>
                </a:cubicBezTo>
                <a:cubicBezTo>
                  <a:pt x="671507" y="370678"/>
                  <a:pt x="671507" y="356900"/>
                  <a:pt x="671507" y="343122"/>
                </a:cubicBezTo>
                <a:cubicBezTo>
                  <a:pt x="671507" y="341082"/>
                  <a:pt x="671507" y="341058"/>
                  <a:pt x="673451" y="341058"/>
                </a:cubicBezTo>
                <a:lnTo>
                  <a:pt x="715048" y="341058"/>
                </a:lnTo>
                <a:cubicBezTo>
                  <a:pt x="717305" y="341058"/>
                  <a:pt x="717161" y="340962"/>
                  <a:pt x="717161" y="343242"/>
                </a:cubicBezTo>
                <a:close/>
                <a:moveTo>
                  <a:pt x="717161" y="289836"/>
                </a:moveTo>
                <a:cubicBezTo>
                  <a:pt x="717161" y="292020"/>
                  <a:pt x="717161" y="292044"/>
                  <a:pt x="715048" y="292044"/>
                </a:cubicBezTo>
                <a:lnTo>
                  <a:pt x="673691" y="292044"/>
                </a:lnTo>
                <a:cubicBezTo>
                  <a:pt x="671555" y="292044"/>
                  <a:pt x="671531" y="292044"/>
                  <a:pt x="671531" y="289956"/>
                </a:cubicBezTo>
                <a:cubicBezTo>
                  <a:pt x="671531" y="283026"/>
                  <a:pt x="671531" y="276089"/>
                  <a:pt x="671531" y="269145"/>
                </a:cubicBezTo>
                <a:lnTo>
                  <a:pt x="671531" y="249031"/>
                </a:lnTo>
                <a:cubicBezTo>
                  <a:pt x="671531" y="246630"/>
                  <a:pt x="671339" y="246630"/>
                  <a:pt x="673739" y="246630"/>
                </a:cubicBezTo>
                <a:lnTo>
                  <a:pt x="714760" y="246630"/>
                </a:lnTo>
                <a:cubicBezTo>
                  <a:pt x="717161" y="246630"/>
                  <a:pt x="717161" y="246630"/>
                  <a:pt x="717161" y="248887"/>
                </a:cubicBezTo>
                <a:cubicBezTo>
                  <a:pt x="717161" y="262552"/>
                  <a:pt x="717161" y="276202"/>
                  <a:pt x="717161" y="289836"/>
                </a:cubicBezTo>
                <a:close/>
                <a:moveTo>
                  <a:pt x="717161" y="222243"/>
                </a:moveTo>
                <a:cubicBezTo>
                  <a:pt x="717161" y="229084"/>
                  <a:pt x="717161" y="235949"/>
                  <a:pt x="717161" y="242790"/>
                </a:cubicBezTo>
                <a:cubicBezTo>
                  <a:pt x="717161" y="244830"/>
                  <a:pt x="717161" y="244878"/>
                  <a:pt x="715192" y="244878"/>
                </a:cubicBezTo>
                <a:cubicBezTo>
                  <a:pt x="701223" y="244878"/>
                  <a:pt x="687260" y="244878"/>
                  <a:pt x="673307" y="244878"/>
                </a:cubicBezTo>
                <a:cubicBezTo>
                  <a:pt x="671555" y="244878"/>
                  <a:pt x="671531" y="244878"/>
                  <a:pt x="671531" y="242910"/>
                </a:cubicBezTo>
                <a:cubicBezTo>
                  <a:pt x="671531" y="229036"/>
                  <a:pt x="671531" y="215163"/>
                  <a:pt x="671531" y="201289"/>
                </a:cubicBezTo>
                <a:cubicBezTo>
                  <a:pt x="671531" y="198889"/>
                  <a:pt x="671531" y="199249"/>
                  <a:pt x="673763" y="199249"/>
                </a:cubicBezTo>
                <a:cubicBezTo>
                  <a:pt x="678132" y="199249"/>
                  <a:pt x="682524" y="199249"/>
                  <a:pt x="686917" y="199249"/>
                </a:cubicBezTo>
                <a:cubicBezTo>
                  <a:pt x="696134" y="199249"/>
                  <a:pt x="705351" y="199249"/>
                  <a:pt x="714568" y="199249"/>
                </a:cubicBezTo>
                <a:cubicBezTo>
                  <a:pt x="717497" y="199249"/>
                  <a:pt x="717185" y="198913"/>
                  <a:pt x="717208" y="201961"/>
                </a:cubicBezTo>
                <a:close/>
                <a:moveTo>
                  <a:pt x="673427" y="10489"/>
                </a:moveTo>
                <a:lnTo>
                  <a:pt x="715048" y="10489"/>
                </a:lnTo>
                <a:cubicBezTo>
                  <a:pt x="717136" y="10489"/>
                  <a:pt x="717161" y="10489"/>
                  <a:pt x="717161" y="12722"/>
                </a:cubicBezTo>
                <a:cubicBezTo>
                  <a:pt x="717161" y="26435"/>
                  <a:pt x="717161" y="40133"/>
                  <a:pt x="717161" y="53815"/>
                </a:cubicBezTo>
                <a:cubicBezTo>
                  <a:pt x="717161" y="56023"/>
                  <a:pt x="717161" y="56047"/>
                  <a:pt x="714760" y="56047"/>
                </a:cubicBezTo>
                <a:lnTo>
                  <a:pt x="673955" y="56047"/>
                </a:lnTo>
                <a:cubicBezTo>
                  <a:pt x="671435" y="56047"/>
                  <a:pt x="671555" y="56383"/>
                  <a:pt x="671555" y="53647"/>
                </a:cubicBezTo>
                <a:lnTo>
                  <a:pt x="671555" y="12602"/>
                </a:lnTo>
                <a:cubicBezTo>
                  <a:pt x="671555" y="10561"/>
                  <a:pt x="671363" y="10489"/>
                  <a:pt x="673427" y="10489"/>
                </a:cubicBezTo>
                <a:close/>
                <a:moveTo>
                  <a:pt x="672923" y="57631"/>
                </a:moveTo>
                <a:cubicBezTo>
                  <a:pt x="675659" y="57631"/>
                  <a:pt x="678372" y="57631"/>
                  <a:pt x="681084" y="57631"/>
                </a:cubicBezTo>
                <a:lnTo>
                  <a:pt x="715024" y="57631"/>
                </a:lnTo>
                <a:cubicBezTo>
                  <a:pt x="717136" y="57631"/>
                  <a:pt x="717161" y="57631"/>
                  <a:pt x="717161" y="59815"/>
                </a:cubicBezTo>
                <a:cubicBezTo>
                  <a:pt x="717161" y="73593"/>
                  <a:pt x="717161" y="87363"/>
                  <a:pt x="717161" y="101124"/>
                </a:cubicBezTo>
                <a:cubicBezTo>
                  <a:pt x="717161" y="103357"/>
                  <a:pt x="717161" y="103381"/>
                  <a:pt x="714760" y="103381"/>
                </a:cubicBezTo>
                <a:lnTo>
                  <a:pt x="673739" y="103381"/>
                </a:lnTo>
                <a:cubicBezTo>
                  <a:pt x="671531" y="103381"/>
                  <a:pt x="671531" y="103381"/>
                  <a:pt x="671507" y="100980"/>
                </a:cubicBezTo>
                <a:lnTo>
                  <a:pt x="671507" y="60007"/>
                </a:lnTo>
                <a:cubicBezTo>
                  <a:pt x="671531" y="59656"/>
                  <a:pt x="671531" y="59303"/>
                  <a:pt x="671507" y="58951"/>
                </a:cubicBezTo>
                <a:cubicBezTo>
                  <a:pt x="671411" y="57895"/>
                  <a:pt x="671963" y="57631"/>
                  <a:pt x="672923" y="57631"/>
                </a:cubicBezTo>
                <a:close/>
                <a:moveTo>
                  <a:pt x="714760" y="150475"/>
                </a:moveTo>
                <a:lnTo>
                  <a:pt x="673715" y="150475"/>
                </a:lnTo>
                <a:cubicBezTo>
                  <a:pt x="671507" y="150475"/>
                  <a:pt x="671507" y="150715"/>
                  <a:pt x="671507" y="148410"/>
                </a:cubicBezTo>
                <a:cubicBezTo>
                  <a:pt x="671507" y="134617"/>
                  <a:pt x="671507" y="120831"/>
                  <a:pt x="671507" y="107053"/>
                </a:cubicBezTo>
                <a:cubicBezTo>
                  <a:pt x="671507" y="105037"/>
                  <a:pt x="671507" y="104989"/>
                  <a:pt x="673451" y="104989"/>
                </a:cubicBezTo>
                <a:lnTo>
                  <a:pt x="715048" y="104989"/>
                </a:lnTo>
                <a:cubicBezTo>
                  <a:pt x="717280" y="104989"/>
                  <a:pt x="717161" y="104989"/>
                  <a:pt x="717161" y="107197"/>
                </a:cubicBezTo>
                <a:lnTo>
                  <a:pt x="717161" y="148218"/>
                </a:lnTo>
                <a:cubicBezTo>
                  <a:pt x="717161" y="150619"/>
                  <a:pt x="717280" y="150475"/>
                  <a:pt x="714760" y="150475"/>
                </a:cubicBezTo>
                <a:close/>
                <a:moveTo>
                  <a:pt x="673283" y="152035"/>
                </a:moveTo>
                <a:cubicBezTo>
                  <a:pt x="687229" y="152035"/>
                  <a:pt x="701175" y="152035"/>
                  <a:pt x="715120" y="152035"/>
                </a:cubicBezTo>
                <a:cubicBezTo>
                  <a:pt x="717089" y="152035"/>
                  <a:pt x="717113" y="152035"/>
                  <a:pt x="717113" y="154147"/>
                </a:cubicBezTo>
                <a:cubicBezTo>
                  <a:pt x="717113" y="167925"/>
                  <a:pt x="717113" y="181695"/>
                  <a:pt x="717113" y="195456"/>
                </a:cubicBezTo>
                <a:cubicBezTo>
                  <a:pt x="717113" y="197688"/>
                  <a:pt x="717113" y="197688"/>
                  <a:pt x="714712" y="197688"/>
                </a:cubicBezTo>
                <a:lnTo>
                  <a:pt x="673475" y="197688"/>
                </a:lnTo>
                <a:cubicBezTo>
                  <a:pt x="671579" y="197688"/>
                  <a:pt x="671531" y="197688"/>
                  <a:pt x="671531" y="195864"/>
                </a:cubicBezTo>
                <a:cubicBezTo>
                  <a:pt x="671531" y="181822"/>
                  <a:pt x="671531" y="167781"/>
                  <a:pt x="671531" y="153739"/>
                </a:cubicBezTo>
                <a:cubicBezTo>
                  <a:pt x="671555" y="152347"/>
                  <a:pt x="672011" y="152035"/>
                  <a:pt x="673331" y="152035"/>
                </a:cubicBezTo>
                <a:close/>
                <a:moveTo>
                  <a:pt x="673283" y="435270"/>
                </a:moveTo>
                <a:cubicBezTo>
                  <a:pt x="687253" y="435270"/>
                  <a:pt x="701199" y="435270"/>
                  <a:pt x="715168" y="435270"/>
                </a:cubicBezTo>
                <a:cubicBezTo>
                  <a:pt x="717113" y="435270"/>
                  <a:pt x="717136" y="435270"/>
                  <a:pt x="717136" y="437310"/>
                </a:cubicBezTo>
                <a:cubicBezTo>
                  <a:pt x="717136" y="451119"/>
                  <a:pt x="717136" y="464906"/>
                  <a:pt x="717136" y="478667"/>
                </a:cubicBezTo>
                <a:cubicBezTo>
                  <a:pt x="717136" y="480899"/>
                  <a:pt x="717136" y="480923"/>
                  <a:pt x="714736" y="480923"/>
                </a:cubicBezTo>
                <a:lnTo>
                  <a:pt x="673451" y="480923"/>
                </a:lnTo>
                <a:cubicBezTo>
                  <a:pt x="671555" y="480923"/>
                  <a:pt x="671531" y="480923"/>
                  <a:pt x="671531" y="479099"/>
                </a:cubicBezTo>
                <a:cubicBezTo>
                  <a:pt x="671531" y="465057"/>
                  <a:pt x="671531" y="451016"/>
                  <a:pt x="671531" y="436950"/>
                </a:cubicBezTo>
                <a:cubicBezTo>
                  <a:pt x="671555" y="435582"/>
                  <a:pt x="672035" y="435342"/>
                  <a:pt x="673307" y="435342"/>
                </a:cubicBezTo>
                <a:close/>
                <a:moveTo>
                  <a:pt x="674051" y="626741"/>
                </a:moveTo>
                <a:lnTo>
                  <a:pt x="671315" y="626741"/>
                </a:lnTo>
                <a:cubicBezTo>
                  <a:pt x="657705" y="626741"/>
                  <a:pt x="644095" y="626741"/>
                  <a:pt x="630510" y="626741"/>
                </a:cubicBezTo>
                <a:cubicBezTo>
                  <a:pt x="628566" y="626912"/>
                  <a:pt x="626725" y="625834"/>
                  <a:pt x="625925" y="624053"/>
                </a:cubicBezTo>
                <a:lnTo>
                  <a:pt x="628806" y="624053"/>
                </a:lnTo>
                <a:cubicBezTo>
                  <a:pt x="641791" y="624053"/>
                  <a:pt x="654777" y="624053"/>
                  <a:pt x="667786" y="624053"/>
                </a:cubicBezTo>
                <a:cubicBezTo>
                  <a:pt x="670177" y="624051"/>
                  <a:pt x="672460" y="625052"/>
                  <a:pt x="674075" y="626813"/>
                </a:cubicBezTo>
                <a:close/>
                <a:moveTo>
                  <a:pt x="669899" y="242502"/>
                </a:moveTo>
                <a:cubicBezTo>
                  <a:pt x="669899" y="244902"/>
                  <a:pt x="669899" y="244902"/>
                  <a:pt x="667690" y="244902"/>
                </a:cubicBezTo>
                <a:lnTo>
                  <a:pt x="626381" y="244902"/>
                </a:lnTo>
                <a:cubicBezTo>
                  <a:pt x="624293" y="244902"/>
                  <a:pt x="624269" y="244902"/>
                  <a:pt x="624269" y="242646"/>
                </a:cubicBezTo>
                <a:lnTo>
                  <a:pt x="624269" y="201385"/>
                </a:lnTo>
                <a:cubicBezTo>
                  <a:pt x="624269" y="199369"/>
                  <a:pt x="624269" y="199321"/>
                  <a:pt x="626237" y="199321"/>
                </a:cubicBezTo>
                <a:cubicBezTo>
                  <a:pt x="640190" y="199321"/>
                  <a:pt x="654136" y="199321"/>
                  <a:pt x="668074" y="199321"/>
                </a:cubicBezTo>
                <a:cubicBezTo>
                  <a:pt x="669899" y="199321"/>
                  <a:pt x="669923" y="199321"/>
                  <a:pt x="669923" y="201241"/>
                </a:cubicBezTo>
                <a:cubicBezTo>
                  <a:pt x="669923" y="208178"/>
                  <a:pt x="669923" y="215115"/>
                  <a:pt x="669923" y="222051"/>
                </a:cubicBezTo>
                <a:cubicBezTo>
                  <a:pt x="669923" y="228988"/>
                  <a:pt x="669947" y="235733"/>
                  <a:pt x="669923" y="242574"/>
                </a:cubicBezTo>
                <a:close/>
                <a:moveTo>
                  <a:pt x="669899" y="195600"/>
                </a:moveTo>
                <a:cubicBezTo>
                  <a:pt x="669899" y="197616"/>
                  <a:pt x="669899" y="197640"/>
                  <a:pt x="667882" y="197640"/>
                </a:cubicBezTo>
                <a:lnTo>
                  <a:pt x="626309" y="197640"/>
                </a:lnTo>
                <a:cubicBezTo>
                  <a:pt x="624317" y="197640"/>
                  <a:pt x="624269" y="197640"/>
                  <a:pt x="624269" y="195624"/>
                </a:cubicBezTo>
                <a:lnTo>
                  <a:pt x="624269" y="154099"/>
                </a:lnTo>
                <a:cubicBezTo>
                  <a:pt x="624269" y="152107"/>
                  <a:pt x="624269" y="152059"/>
                  <a:pt x="626285" y="152059"/>
                </a:cubicBezTo>
                <a:lnTo>
                  <a:pt x="667882" y="152059"/>
                </a:lnTo>
                <a:cubicBezTo>
                  <a:pt x="669899" y="152059"/>
                  <a:pt x="669923" y="152059"/>
                  <a:pt x="669923" y="154099"/>
                </a:cubicBezTo>
                <a:cubicBezTo>
                  <a:pt x="669923" y="161012"/>
                  <a:pt x="669923" y="167949"/>
                  <a:pt x="669923" y="174886"/>
                </a:cubicBezTo>
                <a:cubicBezTo>
                  <a:pt x="669923" y="181822"/>
                  <a:pt x="669947" y="188735"/>
                  <a:pt x="669923" y="195672"/>
                </a:cubicBezTo>
                <a:close/>
                <a:moveTo>
                  <a:pt x="624293" y="248551"/>
                </a:moveTo>
                <a:cubicBezTo>
                  <a:pt x="624293" y="246534"/>
                  <a:pt x="624293" y="246486"/>
                  <a:pt x="626309" y="246486"/>
                </a:cubicBezTo>
                <a:lnTo>
                  <a:pt x="667930" y="246486"/>
                </a:lnTo>
                <a:cubicBezTo>
                  <a:pt x="669923" y="246486"/>
                  <a:pt x="669947" y="246486"/>
                  <a:pt x="669947" y="248551"/>
                </a:cubicBezTo>
                <a:cubicBezTo>
                  <a:pt x="669947" y="262424"/>
                  <a:pt x="669947" y="276291"/>
                  <a:pt x="669947" y="290148"/>
                </a:cubicBezTo>
                <a:cubicBezTo>
                  <a:pt x="669947" y="291996"/>
                  <a:pt x="669947" y="292044"/>
                  <a:pt x="668074" y="292044"/>
                </a:cubicBezTo>
                <a:lnTo>
                  <a:pt x="626429" y="292044"/>
                </a:lnTo>
                <a:cubicBezTo>
                  <a:pt x="624293" y="292044"/>
                  <a:pt x="624269" y="292044"/>
                  <a:pt x="624269" y="289908"/>
                </a:cubicBezTo>
                <a:close/>
                <a:moveTo>
                  <a:pt x="624293" y="295452"/>
                </a:moveTo>
                <a:cubicBezTo>
                  <a:pt x="624293" y="293676"/>
                  <a:pt x="624293" y="293652"/>
                  <a:pt x="626549" y="293652"/>
                </a:cubicBezTo>
                <a:cubicBezTo>
                  <a:pt x="639439" y="293652"/>
                  <a:pt x="652328" y="293652"/>
                  <a:pt x="665218" y="293652"/>
                </a:cubicBezTo>
                <a:cubicBezTo>
                  <a:pt x="666178" y="293652"/>
                  <a:pt x="667138" y="293652"/>
                  <a:pt x="668122" y="293652"/>
                </a:cubicBezTo>
                <a:cubicBezTo>
                  <a:pt x="669899" y="293652"/>
                  <a:pt x="669947" y="293652"/>
                  <a:pt x="669947" y="295596"/>
                </a:cubicBezTo>
                <a:cubicBezTo>
                  <a:pt x="669947" y="302605"/>
                  <a:pt x="669947" y="309638"/>
                  <a:pt x="669947" y="316647"/>
                </a:cubicBezTo>
                <a:cubicBezTo>
                  <a:pt x="669947" y="323656"/>
                  <a:pt x="669947" y="330329"/>
                  <a:pt x="669947" y="337170"/>
                </a:cubicBezTo>
                <a:cubicBezTo>
                  <a:pt x="669947" y="339354"/>
                  <a:pt x="669947" y="339378"/>
                  <a:pt x="667834" y="339378"/>
                </a:cubicBezTo>
                <a:cubicBezTo>
                  <a:pt x="653992" y="339378"/>
                  <a:pt x="640135" y="339378"/>
                  <a:pt x="626261" y="339378"/>
                </a:cubicBezTo>
                <a:cubicBezTo>
                  <a:pt x="624365" y="339378"/>
                  <a:pt x="624293" y="339378"/>
                  <a:pt x="624293" y="337554"/>
                </a:cubicBezTo>
                <a:close/>
                <a:moveTo>
                  <a:pt x="624293" y="532098"/>
                </a:moveTo>
                <a:cubicBezTo>
                  <a:pt x="624293" y="529697"/>
                  <a:pt x="624293" y="529697"/>
                  <a:pt x="626501" y="529697"/>
                </a:cubicBezTo>
                <a:lnTo>
                  <a:pt x="667834" y="529697"/>
                </a:lnTo>
                <a:cubicBezTo>
                  <a:pt x="669923" y="529697"/>
                  <a:pt x="669947" y="529697"/>
                  <a:pt x="669947" y="531906"/>
                </a:cubicBezTo>
                <a:cubicBezTo>
                  <a:pt x="669947" y="545604"/>
                  <a:pt x="669947" y="559300"/>
                  <a:pt x="669947" y="572999"/>
                </a:cubicBezTo>
                <a:cubicBezTo>
                  <a:pt x="669947" y="575255"/>
                  <a:pt x="669947" y="575279"/>
                  <a:pt x="667546" y="575279"/>
                </a:cubicBezTo>
                <a:lnTo>
                  <a:pt x="626525" y="575279"/>
                </a:lnTo>
                <a:cubicBezTo>
                  <a:pt x="624293" y="575279"/>
                  <a:pt x="624269" y="575279"/>
                  <a:pt x="624269" y="572879"/>
                </a:cubicBezTo>
                <a:lnTo>
                  <a:pt x="624269" y="532266"/>
                </a:lnTo>
                <a:close/>
                <a:moveTo>
                  <a:pt x="669899" y="526217"/>
                </a:moveTo>
                <a:cubicBezTo>
                  <a:pt x="669899" y="528065"/>
                  <a:pt x="669899" y="528113"/>
                  <a:pt x="668002" y="528113"/>
                </a:cubicBezTo>
                <a:lnTo>
                  <a:pt x="626429" y="528113"/>
                </a:lnTo>
                <a:cubicBezTo>
                  <a:pt x="624293" y="528113"/>
                  <a:pt x="624269" y="528113"/>
                  <a:pt x="624269" y="525953"/>
                </a:cubicBezTo>
                <a:lnTo>
                  <a:pt x="624269" y="484668"/>
                </a:lnTo>
                <a:cubicBezTo>
                  <a:pt x="624269" y="482676"/>
                  <a:pt x="624269" y="482628"/>
                  <a:pt x="626309" y="482628"/>
                </a:cubicBezTo>
                <a:lnTo>
                  <a:pt x="667906" y="482628"/>
                </a:lnTo>
                <a:cubicBezTo>
                  <a:pt x="669899" y="482628"/>
                  <a:pt x="669923" y="482628"/>
                  <a:pt x="669923" y="484692"/>
                </a:cubicBezTo>
                <a:cubicBezTo>
                  <a:pt x="669939" y="498566"/>
                  <a:pt x="669939" y="512432"/>
                  <a:pt x="669923" y="526289"/>
                </a:cubicBezTo>
                <a:close/>
                <a:moveTo>
                  <a:pt x="624293" y="390096"/>
                </a:moveTo>
                <a:cubicBezTo>
                  <a:pt x="624293" y="388104"/>
                  <a:pt x="624293" y="388056"/>
                  <a:pt x="626333" y="388056"/>
                </a:cubicBezTo>
                <a:lnTo>
                  <a:pt x="667930" y="388056"/>
                </a:lnTo>
                <a:cubicBezTo>
                  <a:pt x="669923" y="388056"/>
                  <a:pt x="669947" y="388056"/>
                  <a:pt x="669947" y="390072"/>
                </a:cubicBezTo>
                <a:cubicBezTo>
                  <a:pt x="669947" y="397009"/>
                  <a:pt x="669947" y="403946"/>
                  <a:pt x="669947" y="410883"/>
                </a:cubicBezTo>
                <a:cubicBezTo>
                  <a:pt x="669947" y="417820"/>
                  <a:pt x="669947" y="424732"/>
                  <a:pt x="669947" y="431669"/>
                </a:cubicBezTo>
                <a:cubicBezTo>
                  <a:pt x="669947" y="433662"/>
                  <a:pt x="669947" y="433710"/>
                  <a:pt x="667930" y="433710"/>
                </a:cubicBezTo>
                <a:lnTo>
                  <a:pt x="626309" y="433710"/>
                </a:lnTo>
                <a:cubicBezTo>
                  <a:pt x="624317" y="433710"/>
                  <a:pt x="624269" y="433710"/>
                  <a:pt x="624269" y="431669"/>
                </a:cubicBezTo>
                <a:close/>
                <a:moveTo>
                  <a:pt x="624293" y="342978"/>
                </a:moveTo>
                <a:cubicBezTo>
                  <a:pt x="624293" y="341010"/>
                  <a:pt x="624293" y="340986"/>
                  <a:pt x="626333" y="340986"/>
                </a:cubicBezTo>
                <a:lnTo>
                  <a:pt x="667930" y="340986"/>
                </a:lnTo>
                <a:cubicBezTo>
                  <a:pt x="669923" y="340986"/>
                  <a:pt x="669947" y="340986"/>
                  <a:pt x="669947" y="343002"/>
                </a:cubicBezTo>
                <a:cubicBezTo>
                  <a:pt x="669947" y="356845"/>
                  <a:pt x="669947" y="370709"/>
                  <a:pt x="669947" y="384599"/>
                </a:cubicBezTo>
                <a:cubicBezTo>
                  <a:pt x="669947" y="386424"/>
                  <a:pt x="669947" y="386448"/>
                  <a:pt x="668050" y="386448"/>
                </a:cubicBezTo>
                <a:lnTo>
                  <a:pt x="626165" y="386448"/>
                </a:lnTo>
                <a:cubicBezTo>
                  <a:pt x="624317" y="386448"/>
                  <a:pt x="624269" y="386448"/>
                  <a:pt x="624269" y="384575"/>
                </a:cubicBezTo>
                <a:close/>
                <a:moveTo>
                  <a:pt x="669899" y="478571"/>
                </a:moveTo>
                <a:cubicBezTo>
                  <a:pt x="669899" y="480971"/>
                  <a:pt x="669899" y="480971"/>
                  <a:pt x="667690" y="480971"/>
                </a:cubicBezTo>
                <a:lnTo>
                  <a:pt x="626381" y="480971"/>
                </a:lnTo>
                <a:cubicBezTo>
                  <a:pt x="624293" y="480971"/>
                  <a:pt x="624269" y="480971"/>
                  <a:pt x="624269" y="478739"/>
                </a:cubicBezTo>
                <a:lnTo>
                  <a:pt x="624269" y="437454"/>
                </a:lnTo>
                <a:cubicBezTo>
                  <a:pt x="624269" y="435414"/>
                  <a:pt x="624269" y="435366"/>
                  <a:pt x="626237" y="435366"/>
                </a:cubicBezTo>
                <a:lnTo>
                  <a:pt x="668098" y="435366"/>
                </a:lnTo>
                <a:cubicBezTo>
                  <a:pt x="669899" y="435366"/>
                  <a:pt x="669923" y="435366"/>
                  <a:pt x="669923" y="437310"/>
                </a:cubicBezTo>
                <a:cubicBezTo>
                  <a:pt x="669923" y="444247"/>
                  <a:pt x="669923" y="451160"/>
                  <a:pt x="669923" y="458097"/>
                </a:cubicBezTo>
                <a:cubicBezTo>
                  <a:pt x="669923" y="465033"/>
                  <a:pt x="669947" y="471802"/>
                  <a:pt x="669923" y="478643"/>
                </a:cubicBezTo>
                <a:close/>
                <a:moveTo>
                  <a:pt x="624293" y="578927"/>
                </a:moveTo>
                <a:cubicBezTo>
                  <a:pt x="624293" y="576911"/>
                  <a:pt x="624293" y="576863"/>
                  <a:pt x="626333" y="576863"/>
                </a:cubicBezTo>
                <a:lnTo>
                  <a:pt x="667930" y="576863"/>
                </a:lnTo>
                <a:cubicBezTo>
                  <a:pt x="669923" y="576863"/>
                  <a:pt x="669947" y="576863"/>
                  <a:pt x="669947" y="578927"/>
                </a:cubicBezTo>
                <a:cubicBezTo>
                  <a:pt x="669947" y="592801"/>
                  <a:pt x="669947" y="606668"/>
                  <a:pt x="669947" y="620525"/>
                </a:cubicBezTo>
                <a:cubicBezTo>
                  <a:pt x="669947" y="622493"/>
                  <a:pt x="669947" y="622517"/>
                  <a:pt x="667906" y="622517"/>
                </a:cubicBezTo>
                <a:lnTo>
                  <a:pt x="626309" y="622517"/>
                </a:lnTo>
                <a:cubicBezTo>
                  <a:pt x="624317" y="622517"/>
                  <a:pt x="624269" y="622517"/>
                  <a:pt x="624269" y="620501"/>
                </a:cubicBezTo>
                <a:close/>
                <a:moveTo>
                  <a:pt x="624293" y="12458"/>
                </a:moveTo>
                <a:cubicBezTo>
                  <a:pt x="624293" y="10441"/>
                  <a:pt x="624293" y="10393"/>
                  <a:pt x="626309" y="10393"/>
                </a:cubicBezTo>
                <a:lnTo>
                  <a:pt x="667906" y="10393"/>
                </a:lnTo>
                <a:cubicBezTo>
                  <a:pt x="669923" y="10393"/>
                  <a:pt x="669947" y="10393"/>
                  <a:pt x="669947" y="12434"/>
                </a:cubicBezTo>
                <a:cubicBezTo>
                  <a:pt x="669947" y="26211"/>
                  <a:pt x="669947" y="39989"/>
                  <a:pt x="669947" y="53767"/>
                </a:cubicBezTo>
                <a:cubicBezTo>
                  <a:pt x="669947" y="55903"/>
                  <a:pt x="669947" y="55951"/>
                  <a:pt x="667810" y="55951"/>
                </a:cubicBezTo>
                <a:lnTo>
                  <a:pt x="626453" y="55951"/>
                </a:lnTo>
                <a:cubicBezTo>
                  <a:pt x="624293" y="55951"/>
                  <a:pt x="624269" y="55951"/>
                  <a:pt x="624269" y="53815"/>
                </a:cubicBezTo>
                <a:close/>
                <a:moveTo>
                  <a:pt x="624293" y="59575"/>
                </a:moveTo>
                <a:cubicBezTo>
                  <a:pt x="624293" y="57583"/>
                  <a:pt x="624293" y="57535"/>
                  <a:pt x="626309" y="57535"/>
                </a:cubicBezTo>
                <a:lnTo>
                  <a:pt x="667906" y="57535"/>
                </a:lnTo>
                <a:cubicBezTo>
                  <a:pt x="669923" y="57535"/>
                  <a:pt x="669947" y="57535"/>
                  <a:pt x="669947" y="59791"/>
                </a:cubicBezTo>
                <a:cubicBezTo>
                  <a:pt x="669947" y="66728"/>
                  <a:pt x="669947" y="73665"/>
                  <a:pt x="669947" y="80578"/>
                </a:cubicBezTo>
                <a:cubicBezTo>
                  <a:pt x="669947" y="87491"/>
                  <a:pt x="669947" y="94260"/>
                  <a:pt x="669947" y="101100"/>
                </a:cubicBezTo>
                <a:cubicBezTo>
                  <a:pt x="669947" y="103261"/>
                  <a:pt x="669947" y="103285"/>
                  <a:pt x="667810" y="103285"/>
                </a:cubicBezTo>
                <a:lnTo>
                  <a:pt x="626453" y="103285"/>
                </a:lnTo>
                <a:cubicBezTo>
                  <a:pt x="624317" y="103285"/>
                  <a:pt x="624269" y="103285"/>
                  <a:pt x="624269" y="101148"/>
                </a:cubicBezTo>
                <a:close/>
                <a:moveTo>
                  <a:pt x="624293" y="106813"/>
                </a:moveTo>
                <a:cubicBezTo>
                  <a:pt x="624293" y="104941"/>
                  <a:pt x="624293" y="104869"/>
                  <a:pt x="626117" y="104869"/>
                </a:cubicBezTo>
                <a:cubicBezTo>
                  <a:pt x="640159" y="104869"/>
                  <a:pt x="654201" y="104869"/>
                  <a:pt x="668242" y="104869"/>
                </a:cubicBezTo>
                <a:cubicBezTo>
                  <a:pt x="669659" y="104869"/>
                  <a:pt x="669995" y="105373"/>
                  <a:pt x="669995" y="106693"/>
                </a:cubicBezTo>
                <a:cubicBezTo>
                  <a:pt x="669995" y="120663"/>
                  <a:pt x="669995" y="134609"/>
                  <a:pt x="669995" y="148554"/>
                </a:cubicBezTo>
                <a:cubicBezTo>
                  <a:pt x="669995" y="150355"/>
                  <a:pt x="669995" y="150379"/>
                  <a:pt x="667786" y="150379"/>
                </a:cubicBezTo>
                <a:lnTo>
                  <a:pt x="630582" y="150379"/>
                </a:lnTo>
                <a:cubicBezTo>
                  <a:pt x="629094" y="150379"/>
                  <a:pt x="627605" y="150379"/>
                  <a:pt x="626117" y="150379"/>
                </a:cubicBezTo>
                <a:cubicBezTo>
                  <a:pt x="624629" y="150379"/>
                  <a:pt x="624269" y="150379"/>
                  <a:pt x="624269" y="148434"/>
                </a:cubicBezTo>
                <a:lnTo>
                  <a:pt x="624269" y="106933"/>
                </a:lnTo>
                <a:close/>
                <a:moveTo>
                  <a:pt x="625157" y="626285"/>
                </a:moveTo>
                <a:cubicBezTo>
                  <a:pt x="624869" y="627029"/>
                  <a:pt x="624149" y="626669"/>
                  <a:pt x="623621" y="626669"/>
                </a:cubicBezTo>
                <a:lnTo>
                  <a:pt x="580992" y="626669"/>
                </a:lnTo>
                <a:cubicBezTo>
                  <a:pt x="578855" y="626669"/>
                  <a:pt x="578855" y="626669"/>
                  <a:pt x="577967" y="624029"/>
                </a:cubicBezTo>
                <a:lnTo>
                  <a:pt x="594481" y="624029"/>
                </a:lnTo>
                <a:cubicBezTo>
                  <a:pt x="603170" y="624029"/>
                  <a:pt x="611836" y="624029"/>
                  <a:pt x="620525" y="624029"/>
                </a:cubicBezTo>
                <a:cubicBezTo>
                  <a:pt x="622409" y="623772"/>
                  <a:pt x="624250" y="624723"/>
                  <a:pt x="625133" y="626405"/>
                </a:cubicBezTo>
                <a:close/>
                <a:moveTo>
                  <a:pt x="620909" y="622493"/>
                </a:moveTo>
                <a:lnTo>
                  <a:pt x="578999" y="622493"/>
                </a:lnTo>
                <a:cubicBezTo>
                  <a:pt x="577247" y="622493"/>
                  <a:pt x="577199" y="622493"/>
                  <a:pt x="577199" y="620573"/>
                </a:cubicBezTo>
                <a:lnTo>
                  <a:pt x="577199" y="579047"/>
                </a:lnTo>
                <a:cubicBezTo>
                  <a:pt x="577199" y="576959"/>
                  <a:pt x="577079" y="576935"/>
                  <a:pt x="579119" y="576935"/>
                </a:cubicBezTo>
                <a:lnTo>
                  <a:pt x="620741" y="576935"/>
                </a:lnTo>
                <a:cubicBezTo>
                  <a:pt x="622637" y="576935"/>
                  <a:pt x="622685" y="576935"/>
                  <a:pt x="622685" y="578759"/>
                </a:cubicBezTo>
                <a:cubicBezTo>
                  <a:pt x="622685" y="592825"/>
                  <a:pt x="622685" y="606867"/>
                  <a:pt x="622685" y="620909"/>
                </a:cubicBezTo>
                <a:cubicBezTo>
                  <a:pt x="622733" y="622373"/>
                  <a:pt x="622181" y="622613"/>
                  <a:pt x="620885" y="622613"/>
                </a:cubicBezTo>
                <a:close/>
                <a:moveTo>
                  <a:pt x="577223" y="531786"/>
                </a:moveTo>
                <a:cubicBezTo>
                  <a:pt x="577223" y="529673"/>
                  <a:pt x="577223" y="529649"/>
                  <a:pt x="579384" y="529649"/>
                </a:cubicBezTo>
                <a:lnTo>
                  <a:pt x="620669" y="529649"/>
                </a:lnTo>
                <a:cubicBezTo>
                  <a:pt x="622637" y="529649"/>
                  <a:pt x="622685" y="529649"/>
                  <a:pt x="622685" y="531666"/>
                </a:cubicBezTo>
                <a:lnTo>
                  <a:pt x="622685" y="573215"/>
                </a:lnTo>
                <a:cubicBezTo>
                  <a:pt x="622685" y="575183"/>
                  <a:pt x="622685" y="575231"/>
                  <a:pt x="620669" y="575231"/>
                </a:cubicBezTo>
                <a:lnTo>
                  <a:pt x="579095" y="575231"/>
                </a:lnTo>
                <a:cubicBezTo>
                  <a:pt x="577247" y="575231"/>
                  <a:pt x="577199" y="575231"/>
                  <a:pt x="577199" y="573359"/>
                </a:cubicBezTo>
                <a:cubicBezTo>
                  <a:pt x="577199" y="566422"/>
                  <a:pt x="577199" y="559509"/>
                  <a:pt x="577199" y="552572"/>
                </a:cubicBezTo>
                <a:close/>
                <a:moveTo>
                  <a:pt x="622829" y="484356"/>
                </a:moveTo>
                <a:cubicBezTo>
                  <a:pt x="622829" y="491269"/>
                  <a:pt x="622829" y="498205"/>
                  <a:pt x="622829" y="505142"/>
                </a:cubicBezTo>
                <a:cubicBezTo>
                  <a:pt x="622829" y="512079"/>
                  <a:pt x="622829" y="519160"/>
                  <a:pt x="622829" y="526169"/>
                </a:cubicBezTo>
                <a:cubicBezTo>
                  <a:pt x="622829" y="528017"/>
                  <a:pt x="622829" y="528065"/>
                  <a:pt x="620957" y="528065"/>
                </a:cubicBezTo>
                <a:lnTo>
                  <a:pt x="578975" y="528065"/>
                </a:lnTo>
                <a:cubicBezTo>
                  <a:pt x="577655" y="528065"/>
                  <a:pt x="577175" y="527729"/>
                  <a:pt x="577175" y="526337"/>
                </a:cubicBezTo>
                <a:cubicBezTo>
                  <a:pt x="577175" y="512288"/>
                  <a:pt x="577175" y="498253"/>
                  <a:pt x="577175" y="484236"/>
                </a:cubicBezTo>
                <a:cubicBezTo>
                  <a:pt x="577175" y="482868"/>
                  <a:pt x="577583" y="482436"/>
                  <a:pt x="578951" y="482460"/>
                </a:cubicBezTo>
                <a:cubicBezTo>
                  <a:pt x="592969" y="482460"/>
                  <a:pt x="607011" y="482460"/>
                  <a:pt x="621029" y="482460"/>
                </a:cubicBezTo>
                <a:cubicBezTo>
                  <a:pt x="622541" y="482580"/>
                  <a:pt x="622709" y="483228"/>
                  <a:pt x="622709" y="484476"/>
                </a:cubicBezTo>
                <a:close/>
                <a:moveTo>
                  <a:pt x="620621" y="244854"/>
                </a:moveTo>
                <a:lnTo>
                  <a:pt x="579408" y="244854"/>
                </a:lnTo>
                <a:cubicBezTo>
                  <a:pt x="577007" y="244854"/>
                  <a:pt x="577199" y="244854"/>
                  <a:pt x="577199" y="242766"/>
                </a:cubicBezTo>
                <a:lnTo>
                  <a:pt x="577199" y="201265"/>
                </a:lnTo>
                <a:cubicBezTo>
                  <a:pt x="577199" y="199345"/>
                  <a:pt x="577199" y="199321"/>
                  <a:pt x="579264" y="199321"/>
                </a:cubicBezTo>
                <a:lnTo>
                  <a:pt x="620621" y="199321"/>
                </a:lnTo>
                <a:cubicBezTo>
                  <a:pt x="623021" y="199321"/>
                  <a:pt x="622685" y="199321"/>
                  <a:pt x="622685" y="201529"/>
                </a:cubicBezTo>
                <a:lnTo>
                  <a:pt x="622685" y="242622"/>
                </a:lnTo>
                <a:cubicBezTo>
                  <a:pt x="622685" y="245070"/>
                  <a:pt x="622901" y="244974"/>
                  <a:pt x="620501" y="244974"/>
                </a:cubicBezTo>
                <a:close/>
                <a:moveTo>
                  <a:pt x="577415" y="343122"/>
                </a:moveTo>
                <a:cubicBezTo>
                  <a:pt x="577415" y="340722"/>
                  <a:pt x="577271" y="340938"/>
                  <a:pt x="579816" y="340938"/>
                </a:cubicBezTo>
                <a:lnTo>
                  <a:pt x="620909" y="340938"/>
                </a:lnTo>
                <a:cubicBezTo>
                  <a:pt x="622925" y="340938"/>
                  <a:pt x="622973" y="340938"/>
                  <a:pt x="622973" y="342858"/>
                </a:cubicBezTo>
                <a:lnTo>
                  <a:pt x="622973" y="384479"/>
                </a:lnTo>
                <a:cubicBezTo>
                  <a:pt x="622973" y="386376"/>
                  <a:pt x="622973" y="386424"/>
                  <a:pt x="620909" y="386424"/>
                </a:cubicBezTo>
                <a:lnTo>
                  <a:pt x="579264" y="386424"/>
                </a:lnTo>
                <a:cubicBezTo>
                  <a:pt x="576863" y="386424"/>
                  <a:pt x="577199" y="386424"/>
                  <a:pt x="577199" y="384215"/>
                </a:cubicBezTo>
                <a:close/>
                <a:moveTo>
                  <a:pt x="622901" y="337458"/>
                </a:moveTo>
                <a:cubicBezTo>
                  <a:pt x="622901" y="339306"/>
                  <a:pt x="622901" y="339330"/>
                  <a:pt x="621005" y="339330"/>
                </a:cubicBezTo>
                <a:cubicBezTo>
                  <a:pt x="607148" y="339330"/>
                  <a:pt x="593288" y="339330"/>
                  <a:pt x="579432" y="339330"/>
                </a:cubicBezTo>
                <a:cubicBezTo>
                  <a:pt x="577463" y="339330"/>
                  <a:pt x="577415" y="339330"/>
                  <a:pt x="577415" y="337314"/>
                </a:cubicBezTo>
                <a:lnTo>
                  <a:pt x="577415" y="295861"/>
                </a:lnTo>
                <a:cubicBezTo>
                  <a:pt x="577415" y="293748"/>
                  <a:pt x="577415" y="293724"/>
                  <a:pt x="579576" y="293724"/>
                </a:cubicBezTo>
                <a:cubicBezTo>
                  <a:pt x="593353" y="293724"/>
                  <a:pt x="607124" y="293724"/>
                  <a:pt x="620885" y="293724"/>
                </a:cubicBezTo>
                <a:cubicBezTo>
                  <a:pt x="622853" y="293724"/>
                  <a:pt x="622901" y="293724"/>
                  <a:pt x="622901" y="295740"/>
                </a:cubicBezTo>
                <a:close/>
                <a:moveTo>
                  <a:pt x="577199" y="154027"/>
                </a:moveTo>
                <a:cubicBezTo>
                  <a:pt x="577199" y="152107"/>
                  <a:pt x="577199" y="152059"/>
                  <a:pt x="579023" y="152059"/>
                </a:cubicBezTo>
                <a:lnTo>
                  <a:pt x="620885" y="152059"/>
                </a:lnTo>
                <a:cubicBezTo>
                  <a:pt x="622661" y="152059"/>
                  <a:pt x="622685" y="152059"/>
                  <a:pt x="622685" y="154291"/>
                </a:cubicBezTo>
                <a:lnTo>
                  <a:pt x="622685" y="192216"/>
                </a:lnTo>
                <a:cubicBezTo>
                  <a:pt x="622685" y="193440"/>
                  <a:pt x="622685" y="194616"/>
                  <a:pt x="622685" y="195888"/>
                </a:cubicBezTo>
                <a:cubicBezTo>
                  <a:pt x="622685" y="197688"/>
                  <a:pt x="622685" y="197712"/>
                  <a:pt x="620741" y="197712"/>
                </a:cubicBezTo>
                <a:lnTo>
                  <a:pt x="579143" y="197712"/>
                </a:lnTo>
                <a:cubicBezTo>
                  <a:pt x="577247" y="197712"/>
                  <a:pt x="577199" y="197712"/>
                  <a:pt x="577199" y="195888"/>
                </a:cubicBezTo>
                <a:close/>
                <a:moveTo>
                  <a:pt x="577199" y="106933"/>
                </a:moveTo>
                <a:cubicBezTo>
                  <a:pt x="577199" y="105013"/>
                  <a:pt x="577199" y="104989"/>
                  <a:pt x="579264" y="104989"/>
                </a:cubicBezTo>
                <a:lnTo>
                  <a:pt x="620597" y="104989"/>
                </a:lnTo>
                <a:cubicBezTo>
                  <a:pt x="622661" y="104989"/>
                  <a:pt x="622685" y="104989"/>
                  <a:pt x="622685" y="107173"/>
                </a:cubicBezTo>
                <a:lnTo>
                  <a:pt x="622685" y="148218"/>
                </a:lnTo>
                <a:cubicBezTo>
                  <a:pt x="622685" y="150619"/>
                  <a:pt x="622853" y="150427"/>
                  <a:pt x="620285" y="150427"/>
                </a:cubicBezTo>
                <a:lnTo>
                  <a:pt x="579287" y="150427"/>
                </a:lnTo>
                <a:cubicBezTo>
                  <a:pt x="577247" y="150427"/>
                  <a:pt x="577199" y="150427"/>
                  <a:pt x="577199" y="148506"/>
                </a:cubicBezTo>
                <a:close/>
                <a:moveTo>
                  <a:pt x="577199" y="248383"/>
                </a:moveTo>
                <a:cubicBezTo>
                  <a:pt x="577199" y="246606"/>
                  <a:pt x="577199" y="246558"/>
                  <a:pt x="579143" y="246558"/>
                </a:cubicBezTo>
                <a:lnTo>
                  <a:pt x="620717" y="246558"/>
                </a:lnTo>
                <a:cubicBezTo>
                  <a:pt x="622661" y="246558"/>
                  <a:pt x="622685" y="246558"/>
                  <a:pt x="622685" y="248623"/>
                </a:cubicBezTo>
                <a:lnTo>
                  <a:pt x="622685" y="290172"/>
                </a:lnTo>
                <a:cubicBezTo>
                  <a:pt x="622685" y="292092"/>
                  <a:pt x="622685" y="292116"/>
                  <a:pt x="620597" y="292116"/>
                </a:cubicBezTo>
                <a:lnTo>
                  <a:pt x="579312" y="292116"/>
                </a:lnTo>
                <a:cubicBezTo>
                  <a:pt x="577247" y="292116"/>
                  <a:pt x="577199" y="292116"/>
                  <a:pt x="577199" y="290220"/>
                </a:cubicBezTo>
                <a:close/>
                <a:moveTo>
                  <a:pt x="577199" y="12410"/>
                </a:moveTo>
                <a:cubicBezTo>
                  <a:pt x="577199" y="10561"/>
                  <a:pt x="577199" y="10513"/>
                  <a:pt x="579047" y="10513"/>
                </a:cubicBezTo>
                <a:lnTo>
                  <a:pt x="620885" y="10513"/>
                </a:lnTo>
                <a:cubicBezTo>
                  <a:pt x="622637" y="10513"/>
                  <a:pt x="622685" y="10513"/>
                  <a:pt x="622685" y="12458"/>
                </a:cubicBezTo>
                <a:lnTo>
                  <a:pt x="622685" y="54031"/>
                </a:lnTo>
                <a:cubicBezTo>
                  <a:pt x="622685" y="56047"/>
                  <a:pt x="622685" y="56071"/>
                  <a:pt x="620453" y="56071"/>
                </a:cubicBezTo>
                <a:lnTo>
                  <a:pt x="579143" y="56071"/>
                </a:lnTo>
                <a:cubicBezTo>
                  <a:pt x="577247" y="56071"/>
                  <a:pt x="577199" y="56071"/>
                  <a:pt x="577199" y="54247"/>
                </a:cubicBezTo>
                <a:close/>
                <a:moveTo>
                  <a:pt x="578903" y="57631"/>
                </a:moveTo>
                <a:cubicBezTo>
                  <a:pt x="592952" y="57631"/>
                  <a:pt x="606987" y="57631"/>
                  <a:pt x="621005" y="57631"/>
                </a:cubicBezTo>
                <a:cubicBezTo>
                  <a:pt x="622517" y="57631"/>
                  <a:pt x="622709" y="58231"/>
                  <a:pt x="622709" y="59479"/>
                </a:cubicBezTo>
                <a:cubicBezTo>
                  <a:pt x="622709" y="66488"/>
                  <a:pt x="622709" y="73521"/>
                  <a:pt x="622709" y="80530"/>
                </a:cubicBezTo>
                <a:lnTo>
                  <a:pt x="622709" y="101317"/>
                </a:lnTo>
                <a:cubicBezTo>
                  <a:pt x="622709" y="103357"/>
                  <a:pt x="622709" y="103405"/>
                  <a:pt x="620741" y="103405"/>
                </a:cubicBezTo>
                <a:lnTo>
                  <a:pt x="579143" y="103405"/>
                </a:lnTo>
                <a:cubicBezTo>
                  <a:pt x="577247" y="103405"/>
                  <a:pt x="577199" y="103405"/>
                  <a:pt x="577199" y="101557"/>
                </a:cubicBezTo>
                <a:cubicBezTo>
                  <a:pt x="577199" y="87507"/>
                  <a:pt x="577199" y="73473"/>
                  <a:pt x="577199" y="59455"/>
                </a:cubicBezTo>
                <a:cubicBezTo>
                  <a:pt x="577175" y="58183"/>
                  <a:pt x="577439" y="57607"/>
                  <a:pt x="578903" y="57631"/>
                </a:cubicBezTo>
                <a:close/>
                <a:moveTo>
                  <a:pt x="578903" y="388080"/>
                </a:moveTo>
                <a:cubicBezTo>
                  <a:pt x="592849" y="388080"/>
                  <a:pt x="606795" y="388080"/>
                  <a:pt x="620765" y="388080"/>
                </a:cubicBezTo>
                <a:cubicBezTo>
                  <a:pt x="622589" y="388080"/>
                  <a:pt x="622637" y="388080"/>
                  <a:pt x="622637" y="389976"/>
                </a:cubicBezTo>
                <a:cubicBezTo>
                  <a:pt x="622637" y="396985"/>
                  <a:pt x="622637" y="404018"/>
                  <a:pt x="622637" y="411027"/>
                </a:cubicBezTo>
                <a:cubicBezTo>
                  <a:pt x="622637" y="418036"/>
                  <a:pt x="622637" y="424900"/>
                  <a:pt x="622637" y="431837"/>
                </a:cubicBezTo>
                <a:cubicBezTo>
                  <a:pt x="622637" y="433686"/>
                  <a:pt x="622637" y="433734"/>
                  <a:pt x="620765" y="433734"/>
                </a:cubicBezTo>
                <a:cubicBezTo>
                  <a:pt x="606795" y="433734"/>
                  <a:pt x="592849" y="433734"/>
                  <a:pt x="578903" y="433734"/>
                </a:cubicBezTo>
                <a:cubicBezTo>
                  <a:pt x="577487" y="433734"/>
                  <a:pt x="577127" y="433277"/>
                  <a:pt x="577127" y="431933"/>
                </a:cubicBezTo>
                <a:cubicBezTo>
                  <a:pt x="577127" y="417884"/>
                  <a:pt x="577127" y="403850"/>
                  <a:pt x="577127" y="389832"/>
                </a:cubicBezTo>
                <a:cubicBezTo>
                  <a:pt x="577175" y="388560"/>
                  <a:pt x="577535" y="388080"/>
                  <a:pt x="578951" y="388080"/>
                </a:cubicBezTo>
                <a:close/>
                <a:moveTo>
                  <a:pt x="578903" y="435342"/>
                </a:moveTo>
                <a:cubicBezTo>
                  <a:pt x="592849" y="435342"/>
                  <a:pt x="606819" y="435342"/>
                  <a:pt x="620789" y="435342"/>
                </a:cubicBezTo>
                <a:cubicBezTo>
                  <a:pt x="622541" y="435342"/>
                  <a:pt x="622589" y="435342"/>
                  <a:pt x="622589" y="437286"/>
                </a:cubicBezTo>
                <a:lnTo>
                  <a:pt x="622589" y="478907"/>
                </a:lnTo>
                <a:cubicBezTo>
                  <a:pt x="622589" y="480995"/>
                  <a:pt x="622709" y="481019"/>
                  <a:pt x="620669" y="481019"/>
                </a:cubicBezTo>
                <a:lnTo>
                  <a:pt x="579143" y="481019"/>
                </a:lnTo>
                <a:cubicBezTo>
                  <a:pt x="577247" y="481019"/>
                  <a:pt x="577199" y="481019"/>
                  <a:pt x="577199" y="479195"/>
                </a:cubicBezTo>
                <a:cubicBezTo>
                  <a:pt x="577199" y="465153"/>
                  <a:pt x="577199" y="451112"/>
                  <a:pt x="577199" y="437046"/>
                </a:cubicBezTo>
                <a:cubicBezTo>
                  <a:pt x="577151" y="435582"/>
                  <a:pt x="577703" y="435342"/>
                  <a:pt x="578999" y="435342"/>
                </a:cubicBezTo>
                <a:close/>
                <a:moveTo>
                  <a:pt x="576503" y="626621"/>
                </a:moveTo>
                <a:cubicBezTo>
                  <a:pt x="575730" y="626876"/>
                  <a:pt x="574907" y="626943"/>
                  <a:pt x="574103" y="626813"/>
                </a:cubicBezTo>
                <a:lnTo>
                  <a:pt x="530970" y="626813"/>
                </a:lnTo>
                <a:cubicBezTo>
                  <a:pt x="530009" y="626813"/>
                  <a:pt x="529817" y="626333"/>
                  <a:pt x="529841" y="625517"/>
                </a:cubicBezTo>
                <a:cubicBezTo>
                  <a:pt x="529865" y="624701"/>
                  <a:pt x="530033" y="624125"/>
                  <a:pt x="530994" y="624173"/>
                </a:cubicBezTo>
                <a:lnTo>
                  <a:pt x="573599" y="624173"/>
                </a:lnTo>
                <a:cubicBezTo>
                  <a:pt x="576023" y="624173"/>
                  <a:pt x="576023" y="624197"/>
                  <a:pt x="576671" y="626621"/>
                </a:cubicBezTo>
                <a:close/>
                <a:moveTo>
                  <a:pt x="573623" y="150475"/>
                </a:moveTo>
                <a:cubicBezTo>
                  <a:pt x="573095" y="150475"/>
                  <a:pt x="572567" y="150475"/>
                  <a:pt x="572039" y="150475"/>
                </a:cubicBezTo>
                <a:lnTo>
                  <a:pt x="532338" y="150475"/>
                </a:lnTo>
                <a:cubicBezTo>
                  <a:pt x="529937" y="150475"/>
                  <a:pt x="529937" y="150475"/>
                  <a:pt x="529937" y="148266"/>
                </a:cubicBezTo>
                <a:lnTo>
                  <a:pt x="529937" y="107221"/>
                </a:lnTo>
                <a:cubicBezTo>
                  <a:pt x="529937" y="105013"/>
                  <a:pt x="529937" y="104989"/>
                  <a:pt x="532338" y="104989"/>
                </a:cubicBezTo>
                <a:lnTo>
                  <a:pt x="574703" y="104989"/>
                </a:lnTo>
                <a:cubicBezTo>
                  <a:pt x="575495" y="104989"/>
                  <a:pt x="575783" y="105397"/>
                  <a:pt x="575759" y="106141"/>
                </a:cubicBezTo>
                <a:cubicBezTo>
                  <a:pt x="575735" y="106885"/>
                  <a:pt x="575759" y="107197"/>
                  <a:pt x="575759" y="107725"/>
                </a:cubicBezTo>
                <a:lnTo>
                  <a:pt x="575759" y="147714"/>
                </a:lnTo>
                <a:cubicBezTo>
                  <a:pt x="575735" y="148066"/>
                  <a:pt x="575735" y="148419"/>
                  <a:pt x="575759" y="148770"/>
                </a:cubicBezTo>
                <a:cubicBezTo>
                  <a:pt x="575855" y="150259"/>
                  <a:pt x="575063" y="150619"/>
                  <a:pt x="573791" y="150475"/>
                </a:cubicBezTo>
                <a:close/>
                <a:moveTo>
                  <a:pt x="575543" y="195672"/>
                </a:moveTo>
                <a:cubicBezTo>
                  <a:pt x="575543" y="197688"/>
                  <a:pt x="575543" y="197712"/>
                  <a:pt x="573527" y="197712"/>
                </a:cubicBezTo>
                <a:lnTo>
                  <a:pt x="532002" y="197712"/>
                </a:lnTo>
                <a:cubicBezTo>
                  <a:pt x="529889" y="197712"/>
                  <a:pt x="529865" y="197712"/>
                  <a:pt x="529865" y="195552"/>
                </a:cubicBezTo>
                <a:lnTo>
                  <a:pt x="529865" y="154243"/>
                </a:lnTo>
                <a:cubicBezTo>
                  <a:pt x="529865" y="152107"/>
                  <a:pt x="529865" y="152059"/>
                  <a:pt x="532002" y="152059"/>
                </a:cubicBezTo>
                <a:lnTo>
                  <a:pt x="573599" y="152059"/>
                </a:lnTo>
                <a:cubicBezTo>
                  <a:pt x="575567" y="152059"/>
                  <a:pt x="575615" y="152059"/>
                  <a:pt x="575615" y="154099"/>
                </a:cubicBezTo>
                <a:close/>
                <a:moveTo>
                  <a:pt x="575543" y="201601"/>
                </a:moveTo>
                <a:lnTo>
                  <a:pt x="575543" y="242670"/>
                </a:lnTo>
                <a:cubicBezTo>
                  <a:pt x="575543" y="244926"/>
                  <a:pt x="575543" y="245070"/>
                  <a:pt x="573143" y="245070"/>
                </a:cubicBezTo>
                <a:lnTo>
                  <a:pt x="532338" y="245070"/>
                </a:lnTo>
                <a:cubicBezTo>
                  <a:pt x="529937" y="245070"/>
                  <a:pt x="529937" y="245070"/>
                  <a:pt x="529937" y="242862"/>
                </a:cubicBezTo>
                <a:lnTo>
                  <a:pt x="529937" y="201433"/>
                </a:lnTo>
                <a:cubicBezTo>
                  <a:pt x="529937" y="199345"/>
                  <a:pt x="529937" y="199321"/>
                  <a:pt x="532098" y="199321"/>
                </a:cubicBezTo>
                <a:cubicBezTo>
                  <a:pt x="545875" y="199321"/>
                  <a:pt x="559646" y="199321"/>
                  <a:pt x="573407" y="199321"/>
                </a:cubicBezTo>
                <a:cubicBezTo>
                  <a:pt x="575543" y="199321"/>
                  <a:pt x="575543" y="199345"/>
                  <a:pt x="575543" y="201601"/>
                </a:cubicBezTo>
                <a:close/>
                <a:moveTo>
                  <a:pt x="529265" y="59983"/>
                </a:moveTo>
                <a:cubicBezTo>
                  <a:pt x="529265" y="59215"/>
                  <a:pt x="529121" y="58399"/>
                  <a:pt x="529865" y="57847"/>
                </a:cubicBezTo>
                <a:cubicBezTo>
                  <a:pt x="530609" y="57295"/>
                  <a:pt x="531426" y="57247"/>
                  <a:pt x="532266" y="57247"/>
                </a:cubicBezTo>
                <a:lnTo>
                  <a:pt x="573215" y="57247"/>
                </a:lnTo>
                <a:cubicBezTo>
                  <a:pt x="574055" y="57247"/>
                  <a:pt x="575015" y="56983"/>
                  <a:pt x="575615" y="57943"/>
                </a:cubicBezTo>
                <a:cubicBezTo>
                  <a:pt x="575615" y="72073"/>
                  <a:pt x="575615" y="86195"/>
                  <a:pt x="575615" y="100308"/>
                </a:cubicBezTo>
                <a:cubicBezTo>
                  <a:pt x="575615" y="100932"/>
                  <a:pt x="575615" y="101533"/>
                  <a:pt x="575615" y="102157"/>
                </a:cubicBezTo>
                <a:cubicBezTo>
                  <a:pt x="575615" y="103165"/>
                  <a:pt x="575255" y="103597"/>
                  <a:pt x="574247" y="103525"/>
                </a:cubicBezTo>
                <a:lnTo>
                  <a:pt x="529937" y="103525"/>
                </a:lnTo>
                <a:cubicBezTo>
                  <a:pt x="529073" y="103045"/>
                  <a:pt x="529241" y="102181"/>
                  <a:pt x="529241" y="101413"/>
                </a:cubicBezTo>
                <a:close/>
                <a:moveTo>
                  <a:pt x="529265" y="13346"/>
                </a:moveTo>
                <a:cubicBezTo>
                  <a:pt x="529265" y="12506"/>
                  <a:pt x="529073" y="11593"/>
                  <a:pt x="529793" y="10945"/>
                </a:cubicBezTo>
                <a:cubicBezTo>
                  <a:pt x="530626" y="10662"/>
                  <a:pt x="531514" y="10579"/>
                  <a:pt x="532386" y="10705"/>
                </a:cubicBezTo>
                <a:lnTo>
                  <a:pt x="574487" y="10705"/>
                </a:lnTo>
                <a:cubicBezTo>
                  <a:pt x="575255" y="10705"/>
                  <a:pt x="575567" y="11137"/>
                  <a:pt x="575543" y="11881"/>
                </a:cubicBezTo>
                <a:cubicBezTo>
                  <a:pt x="575519" y="12626"/>
                  <a:pt x="575543" y="13106"/>
                  <a:pt x="575543" y="13730"/>
                </a:cubicBezTo>
                <a:cubicBezTo>
                  <a:pt x="575543" y="27843"/>
                  <a:pt x="575543" y="41965"/>
                  <a:pt x="575543" y="56095"/>
                </a:cubicBezTo>
                <a:cubicBezTo>
                  <a:pt x="575063" y="56959"/>
                  <a:pt x="574199" y="56791"/>
                  <a:pt x="573431" y="56791"/>
                </a:cubicBezTo>
                <a:lnTo>
                  <a:pt x="532074" y="56791"/>
                </a:lnTo>
                <a:cubicBezTo>
                  <a:pt x="531306" y="56791"/>
                  <a:pt x="530489" y="56935"/>
                  <a:pt x="529937" y="56191"/>
                </a:cubicBezTo>
                <a:cubicBezTo>
                  <a:pt x="529385" y="55447"/>
                  <a:pt x="529337" y="54631"/>
                  <a:pt x="529337" y="53791"/>
                </a:cubicBezTo>
                <a:cubicBezTo>
                  <a:pt x="529321" y="40221"/>
                  <a:pt x="529321" y="26699"/>
                  <a:pt x="529337" y="13226"/>
                </a:cubicBezTo>
                <a:close/>
                <a:moveTo>
                  <a:pt x="529265" y="289788"/>
                </a:moveTo>
                <a:cubicBezTo>
                  <a:pt x="529265" y="276346"/>
                  <a:pt x="529265" y="262888"/>
                  <a:pt x="529265" y="249415"/>
                </a:cubicBezTo>
                <a:cubicBezTo>
                  <a:pt x="529265" y="248575"/>
                  <a:pt x="529073" y="247639"/>
                  <a:pt x="529793" y="247014"/>
                </a:cubicBezTo>
                <a:cubicBezTo>
                  <a:pt x="530624" y="246724"/>
                  <a:pt x="531512" y="246633"/>
                  <a:pt x="532386" y="246750"/>
                </a:cubicBezTo>
                <a:lnTo>
                  <a:pt x="574487" y="246750"/>
                </a:lnTo>
                <a:cubicBezTo>
                  <a:pt x="575255" y="246750"/>
                  <a:pt x="575567" y="247183"/>
                  <a:pt x="575543" y="247927"/>
                </a:cubicBezTo>
                <a:cubicBezTo>
                  <a:pt x="575519" y="248671"/>
                  <a:pt x="575543" y="249151"/>
                  <a:pt x="575543" y="249751"/>
                </a:cubicBezTo>
                <a:cubicBezTo>
                  <a:pt x="575543" y="263881"/>
                  <a:pt x="575543" y="278002"/>
                  <a:pt x="575543" y="292116"/>
                </a:cubicBezTo>
                <a:lnTo>
                  <a:pt x="575543" y="292116"/>
                </a:lnTo>
                <a:cubicBezTo>
                  <a:pt x="575063" y="292980"/>
                  <a:pt x="574199" y="292836"/>
                  <a:pt x="573431" y="292836"/>
                </a:cubicBezTo>
                <a:lnTo>
                  <a:pt x="532074" y="292836"/>
                </a:lnTo>
                <a:cubicBezTo>
                  <a:pt x="531306" y="292836"/>
                  <a:pt x="530489" y="292980"/>
                  <a:pt x="529937" y="292236"/>
                </a:cubicBezTo>
                <a:cubicBezTo>
                  <a:pt x="529385" y="291492"/>
                  <a:pt x="529337" y="290508"/>
                  <a:pt x="529337" y="289668"/>
                </a:cubicBezTo>
                <a:close/>
                <a:moveTo>
                  <a:pt x="575543" y="293892"/>
                </a:moveTo>
                <a:lnTo>
                  <a:pt x="575543" y="293892"/>
                </a:lnTo>
                <a:cubicBezTo>
                  <a:pt x="575543" y="308006"/>
                  <a:pt x="575543" y="322127"/>
                  <a:pt x="575543" y="336257"/>
                </a:cubicBezTo>
                <a:cubicBezTo>
                  <a:pt x="575543" y="336858"/>
                  <a:pt x="575543" y="337482"/>
                  <a:pt x="575543" y="338082"/>
                </a:cubicBezTo>
                <a:cubicBezTo>
                  <a:pt x="575543" y="339090"/>
                  <a:pt x="575183" y="339546"/>
                  <a:pt x="574175" y="339474"/>
                </a:cubicBezTo>
                <a:cubicBezTo>
                  <a:pt x="573551" y="339474"/>
                  <a:pt x="572927" y="339474"/>
                  <a:pt x="572327" y="339474"/>
                </a:cubicBezTo>
                <a:lnTo>
                  <a:pt x="529937" y="339474"/>
                </a:lnTo>
                <a:cubicBezTo>
                  <a:pt x="529073" y="338994"/>
                  <a:pt x="529241" y="338154"/>
                  <a:pt x="529241" y="337386"/>
                </a:cubicBezTo>
                <a:lnTo>
                  <a:pt x="529241" y="295909"/>
                </a:lnTo>
                <a:cubicBezTo>
                  <a:pt x="529241" y="295164"/>
                  <a:pt x="529097" y="294324"/>
                  <a:pt x="529841" y="293772"/>
                </a:cubicBezTo>
                <a:cubicBezTo>
                  <a:pt x="530586" y="293220"/>
                  <a:pt x="531402" y="293196"/>
                  <a:pt x="532242" y="293196"/>
                </a:cubicBezTo>
                <a:cubicBezTo>
                  <a:pt x="545892" y="293196"/>
                  <a:pt x="559540" y="293196"/>
                  <a:pt x="573191" y="293196"/>
                </a:cubicBezTo>
                <a:cubicBezTo>
                  <a:pt x="574031" y="293196"/>
                  <a:pt x="574991" y="292932"/>
                  <a:pt x="575591" y="293892"/>
                </a:cubicBezTo>
                <a:close/>
                <a:moveTo>
                  <a:pt x="575543" y="431741"/>
                </a:moveTo>
                <a:cubicBezTo>
                  <a:pt x="575543" y="433734"/>
                  <a:pt x="575543" y="433782"/>
                  <a:pt x="573503" y="433782"/>
                </a:cubicBezTo>
                <a:lnTo>
                  <a:pt x="532002" y="433782"/>
                </a:lnTo>
                <a:cubicBezTo>
                  <a:pt x="529889" y="433782"/>
                  <a:pt x="529865" y="433782"/>
                  <a:pt x="529865" y="431597"/>
                </a:cubicBezTo>
                <a:lnTo>
                  <a:pt x="529865" y="390288"/>
                </a:lnTo>
                <a:cubicBezTo>
                  <a:pt x="529865" y="388152"/>
                  <a:pt x="529865" y="388128"/>
                  <a:pt x="532026" y="388128"/>
                </a:cubicBezTo>
                <a:lnTo>
                  <a:pt x="573599" y="388128"/>
                </a:lnTo>
                <a:cubicBezTo>
                  <a:pt x="575567" y="388128"/>
                  <a:pt x="575615" y="388128"/>
                  <a:pt x="575615" y="390168"/>
                </a:cubicBezTo>
                <a:close/>
                <a:moveTo>
                  <a:pt x="575543" y="478955"/>
                </a:moveTo>
                <a:cubicBezTo>
                  <a:pt x="575543" y="480971"/>
                  <a:pt x="575543" y="481019"/>
                  <a:pt x="573527" y="481019"/>
                </a:cubicBezTo>
                <a:lnTo>
                  <a:pt x="531762" y="481019"/>
                </a:lnTo>
                <a:cubicBezTo>
                  <a:pt x="529913" y="481019"/>
                  <a:pt x="529865" y="481019"/>
                  <a:pt x="529865" y="479123"/>
                </a:cubicBezTo>
                <a:lnTo>
                  <a:pt x="529865" y="437262"/>
                </a:lnTo>
                <a:cubicBezTo>
                  <a:pt x="529865" y="435414"/>
                  <a:pt x="529865" y="435390"/>
                  <a:pt x="531714" y="435366"/>
                </a:cubicBezTo>
                <a:lnTo>
                  <a:pt x="573575" y="435366"/>
                </a:lnTo>
                <a:cubicBezTo>
                  <a:pt x="575567" y="435366"/>
                  <a:pt x="575615" y="435366"/>
                  <a:pt x="575615" y="437358"/>
                </a:cubicBezTo>
                <a:close/>
                <a:moveTo>
                  <a:pt x="529937" y="384791"/>
                </a:moveTo>
                <a:cubicBezTo>
                  <a:pt x="529937" y="370846"/>
                  <a:pt x="529937" y="356900"/>
                  <a:pt x="529937" y="342954"/>
                </a:cubicBezTo>
                <a:cubicBezTo>
                  <a:pt x="529937" y="341106"/>
                  <a:pt x="529937" y="341058"/>
                  <a:pt x="531810" y="341058"/>
                </a:cubicBezTo>
                <a:lnTo>
                  <a:pt x="573647" y="341058"/>
                </a:lnTo>
                <a:cubicBezTo>
                  <a:pt x="575639" y="341058"/>
                  <a:pt x="575687" y="341058"/>
                  <a:pt x="575687" y="343050"/>
                </a:cubicBezTo>
                <a:lnTo>
                  <a:pt x="575687" y="384647"/>
                </a:lnTo>
                <a:cubicBezTo>
                  <a:pt x="575687" y="386496"/>
                  <a:pt x="575687" y="386520"/>
                  <a:pt x="573791" y="386520"/>
                </a:cubicBezTo>
                <a:cubicBezTo>
                  <a:pt x="559773" y="386520"/>
                  <a:pt x="545731" y="386520"/>
                  <a:pt x="531690" y="386520"/>
                </a:cubicBezTo>
                <a:cubicBezTo>
                  <a:pt x="530273" y="386568"/>
                  <a:pt x="529937" y="386208"/>
                  <a:pt x="529937" y="384791"/>
                </a:cubicBezTo>
                <a:close/>
                <a:moveTo>
                  <a:pt x="529433" y="525737"/>
                </a:moveTo>
                <a:cubicBezTo>
                  <a:pt x="529433" y="512264"/>
                  <a:pt x="529433" y="498806"/>
                  <a:pt x="529433" y="485364"/>
                </a:cubicBezTo>
                <a:cubicBezTo>
                  <a:pt x="529433" y="484500"/>
                  <a:pt x="529241" y="483588"/>
                  <a:pt x="529961" y="482964"/>
                </a:cubicBezTo>
                <a:cubicBezTo>
                  <a:pt x="530797" y="482692"/>
                  <a:pt x="531682" y="482611"/>
                  <a:pt x="532554" y="482724"/>
                </a:cubicBezTo>
                <a:lnTo>
                  <a:pt x="574655" y="482724"/>
                </a:lnTo>
                <a:cubicBezTo>
                  <a:pt x="575423" y="482724"/>
                  <a:pt x="575735" y="483156"/>
                  <a:pt x="575711" y="483900"/>
                </a:cubicBezTo>
                <a:cubicBezTo>
                  <a:pt x="575687" y="484644"/>
                  <a:pt x="575711" y="485124"/>
                  <a:pt x="575711" y="485748"/>
                </a:cubicBezTo>
                <a:cubicBezTo>
                  <a:pt x="575711" y="499862"/>
                  <a:pt x="575711" y="513983"/>
                  <a:pt x="575711" y="528113"/>
                </a:cubicBezTo>
                <a:lnTo>
                  <a:pt x="575711" y="528113"/>
                </a:lnTo>
                <a:cubicBezTo>
                  <a:pt x="575231" y="528977"/>
                  <a:pt x="574367" y="528809"/>
                  <a:pt x="573599" y="528809"/>
                </a:cubicBezTo>
                <a:lnTo>
                  <a:pt x="532074" y="528809"/>
                </a:lnTo>
                <a:cubicBezTo>
                  <a:pt x="531306" y="528809"/>
                  <a:pt x="530489" y="528953"/>
                  <a:pt x="529937" y="528209"/>
                </a:cubicBezTo>
                <a:cubicBezTo>
                  <a:pt x="529385" y="527465"/>
                  <a:pt x="529337" y="526553"/>
                  <a:pt x="529337" y="525737"/>
                </a:cubicBezTo>
                <a:close/>
                <a:moveTo>
                  <a:pt x="529937" y="529865"/>
                </a:moveTo>
                <a:cubicBezTo>
                  <a:pt x="530561" y="529049"/>
                  <a:pt x="531498" y="529265"/>
                  <a:pt x="532338" y="529265"/>
                </a:cubicBezTo>
                <a:lnTo>
                  <a:pt x="573287" y="529265"/>
                </a:lnTo>
                <a:cubicBezTo>
                  <a:pt x="574127" y="529265"/>
                  <a:pt x="575087" y="529001"/>
                  <a:pt x="575687" y="529985"/>
                </a:cubicBezTo>
                <a:cubicBezTo>
                  <a:pt x="575687" y="543667"/>
                  <a:pt x="575687" y="557349"/>
                  <a:pt x="575687" y="571030"/>
                </a:cubicBezTo>
                <a:lnTo>
                  <a:pt x="575687" y="572615"/>
                </a:lnTo>
                <a:cubicBezTo>
                  <a:pt x="575687" y="575327"/>
                  <a:pt x="576119" y="575375"/>
                  <a:pt x="573047" y="575375"/>
                </a:cubicBezTo>
                <a:lnTo>
                  <a:pt x="532722" y="575375"/>
                </a:lnTo>
                <a:cubicBezTo>
                  <a:pt x="531762" y="575493"/>
                  <a:pt x="530787" y="575404"/>
                  <a:pt x="529865" y="575111"/>
                </a:cubicBezTo>
                <a:cubicBezTo>
                  <a:pt x="529145" y="574391"/>
                  <a:pt x="529337" y="573479"/>
                  <a:pt x="529337" y="572711"/>
                </a:cubicBezTo>
                <a:cubicBezTo>
                  <a:pt x="529337" y="559238"/>
                  <a:pt x="529337" y="545779"/>
                  <a:pt x="529337" y="532338"/>
                </a:cubicBezTo>
                <a:cubicBezTo>
                  <a:pt x="529337" y="531402"/>
                  <a:pt x="529097" y="530465"/>
                  <a:pt x="529937" y="529865"/>
                </a:cubicBezTo>
                <a:close/>
                <a:moveTo>
                  <a:pt x="529937" y="664762"/>
                </a:moveTo>
                <a:cubicBezTo>
                  <a:pt x="551060" y="664762"/>
                  <a:pt x="572190" y="664762"/>
                  <a:pt x="593329" y="664762"/>
                </a:cubicBezTo>
                <a:cubicBezTo>
                  <a:pt x="595225" y="664762"/>
                  <a:pt x="596450" y="665146"/>
                  <a:pt x="597098" y="667042"/>
                </a:cubicBezTo>
                <a:cubicBezTo>
                  <a:pt x="597931" y="668663"/>
                  <a:pt x="598667" y="670328"/>
                  <a:pt x="599306" y="672035"/>
                </a:cubicBezTo>
                <a:cubicBezTo>
                  <a:pt x="598634" y="672827"/>
                  <a:pt x="597698" y="672611"/>
                  <a:pt x="596906" y="672611"/>
                </a:cubicBezTo>
                <a:lnTo>
                  <a:pt x="532338" y="672611"/>
                </a:lnTo>
                <a:cubicBezTo>
                  <a:pt x="531498" y="672611"/>
                  <a:pt x="530561" y="672851"/>
                  <a:pt x="529937" y="671987"/>
                </a:cubicBezTo>
                <a:lnTo>
                  <a:pt x="529937" y="671987"/>
                </a:lnTo>
                <a:cubicBezTo>
                  <a:pt x="528989" y="669663"/>
                  <a:pt x="528989" y="667062"/>
                  <a:pt x="529937" y="664738"/>
                </a:cubicBezTo>
                <a:close/>
                <a:moveTo>
                  <a:pt x="528137" y="671963"/>
                </a:moveTo>
                <a:lnTo>
                  <a:pt x="528137" y="671963"/>
                </a:lnTo>
                <a:cubicBezTo>
                  <a:pt x="527513" y="672827"/>
                  <a:pt x="526577" y="672587"/>
                  <a:pt x="525737" y="672587"/>
                </a:cubicBezTo>
                <a:lnTo>
                  <a:pt x="460929" y="672587"/>
                </a:lnTo>
                <a:cubicBezTo>
                  <a:pt x="460146" y="672726"/>
                  <a:pt x="459340" y="672563"/>
                  <a:pt x="458673" y="672131"/>
                </a:cubicBezTo>
                <a:cubicBezTo>
                  <a:pt x="458673" y="670451"/>
                  <a:pt x="460065" y="669395"/>
                  <a:pt x="460497" y="667906"/>
                </a:cubicBezTo>
                <a:cubicBezTo>
                  <a:pt x="461217" y="665314"/>
                  <a:pt x="462897" y="664690"/>
                  <a:pt x="465537" y="664714"/>
                </a:cubicBezTo>
                <a:cubicBezTo>
                  <a:pt x="486372" y="664834"/>
                  <a:pt x="507207" y="664714"/>
                  <a:pt x="528065" y="664714"/>
                </a:cubicBezTo>
                <a:lnTo>
                  <a:pt x="528065" y="664714"/>
                </a:lnTo>
                <a:cubicBezTo>
                  <a:pt x="528233" y="664882"/>
                  <a:pt x="528569" y="665050"/>
                  <a:pt x="528569" y="665242"/>
                </a:cubicBezTo>
                <a:cubicBezTo>
                  <a:pt x="529069" y="667460"/>
                  <a:pt x="528927" y="669774"/>
                  <a:pt x="528161" y="671915"/>
                </a:cubicBezTo>
                <a:close/>
                <a:moveTo>
                  <a:pt x="528137" y="686749"/>
                </a:moveTo>
                <a:cubicBezTo>
                  <a:pt x="528137" y="688669"/>
                  <a:pt x="528137" y="690613"/>
                  <a:pt x="528137" y="692533"/>
                </a:cubicBezTo>
                <a:cubicBezTo>
                  <a:pt x="528137" y="693446"/>
                  <a:pt x="527801" y="693806"/>
                  <a:pt x="526913" y="693758"/>
                </a:cubicBezTo>
                <a:lnTo>
                  <a:pt x="447631" y="693758"/>
                </a:lnTo>
                <a:cubicBezTo>
                  <a:pt x="449287" y="690469"/>
                  <a:pt x="450728" y="687589"/>
                  <a:pt x="452144" y="684709"/>
                </a:cubicBezTo>
                <a:cubicBezTo>
                  <a:pt x="452389" y="684029"/>
                  <a:pt x="453087" y="683624"/>
                  <a:pt x="453800" y="683748"/>
                </a:cubicBezTo>
                <a:lnTo>
                  <a:pt x="525377" y="683748"/>
                </a:lnTo>
                <a:cubicBezTo>
                  <a:pt x="528641" y="683724"/>
                  <a:pt x="528257" y="683484"/>
                  <a:pt x="528281" y="686725"/>
                </a:cubicBezTo>
                <a:close/>
                <a:moveTo>
                  <a:pt x="525257" y="830214"/>
                </a:moveTo>
                <a:lnTo>
                  <a:pt x="381239" y="830214"/>
                </a:lnTo>
                <a:cubicBezTo>
                  <a:pt x="380711" y="830214"/>
                  <a:pt x="380207" y="830214"/>
                  <a:pt x="379751" y="830214"/>
                </a:cubicBezTo>
                <a:cubicBezTo>
                  <a:pt x="379559" y="829881"/>
                  <a:pt x="379559" y="829468"/>
                  <a:pt x="379751" y="829134"/>
                </a:cubicBezTo>
                <a:cubicBezTo>
                  <a:pt x="385159" y="818316"/>
                  <a:pt x="390569" y="807500"/>
                  <a:pt x="395977" y="796682"/>
                </a:cubicBezTo>
                <a:cubicBezTo>
                  <a:pt x="396251" y="796236"/>
                  <a:pt x="396548" y="795804"/>
                  <a:pt x="396865" y="795386"/>
                </a:cubicBezTo>
                <a:lnTo>
                  <a:pt x="396865" y="795386"/>
                </a:lnTo>
                <a:cubicBezTo>
                  <a:pt x="397609" y="794714"/>
                  <a:pt x="398521" y="794906"/>
                  <a:pt x="399265" y="794906"/>
                </a:cubicBezTo>
                <a:lnTo>
                  <a:pt x="525281" y="794906"/>
                </a:lnTo>
                <a:cubicBezTo>
                  <a:pt x="526169" y="794906"/>
                  <a:pt x="527249" y="794570"/>
                  <a:pt x="527897" y="795626"/>
                </a:cubicBezTo>
                <a:cubicBezTo>
                  <a:pt x="527897" y="806236"/>
                  <a:pt x="527897" y="816852"/>
                  <a:pt x="527897" y="827478"/>
                </a:cubicBezTo>
                <a:cubicBezTo>
                  <a:pt x="528185" y="830406"/>
                  <a:pt x="528617" y="830190"/>
                  <a:pt x="525401" y="830190"/>
                </a:cubicBezTo>
                <a:close/>
                <a:moveTo>
                  <a:pt x="293892" y="484740"/>
                </a:moveTo>
                <a:cubicBezTo>
                  <a:pt x="293892" y="482676"/>
                  <a:pt x="293892" y="482628"/>
                  <a:pt x="295885" y="482628"/>
                </a:cubicBezTo>
                <a:lnTo>
                  <a:pt x="337482" y="482628"/>
                </a:lnTo>
                <a:cubicBezTo>
                  <a:pt x="339498" y="482628"/>
                  <a:pt x="339546" y="482628"/>
                  <a:pt x="339546" y="484644"/>
                </a:cubicBezTo>
                <a:cubicBezTo>
                  <a:pt x="339546" y="498518"/>
                  <a:pt x="339546" y="512384"/>
                  <a:pt x="339546" y="526241"/>
                </a:cubicBezTo>
                <a:cubicBezTo>
                  <a:pt x="339546" y="528137"/>
                  <a:pt x="339546" y="528185"/>
                  <a:pt x="337698" y="528185"/>
                </a:cubicBezTo>
                <a:lnTo>
                  <a:pt x="295837" y="528185"/>
                </a:lnTo>
                <a:cubicBezTo>
                  <a:pt x="293916" y="528185"/>
                  <a:pt x="293892" y="528185"/>
                  <a:pt x="293892" y="526073"/>
                </a:cubicBezTo>
                <a:lnTo>
                  <a:pt x="293892" y="484740"/>
                </a:lnTo>
                <a:close/>
                <a:moveTo>
                  <a:pt x="339498" y="337290"/>
                </a:moveTo>
                <a:cubicBezTo>
                  <a:pt x="339498" y="339426"/>
                  <a:pt x="339498" y="339450"/>
                  <a:pt x="337338" y="339474"/>
                </a:cubicBezTo>
                <a:lnTo>
                  <a:pt x="296077" y="339474"/>
                </a:lnTo>
                <a:cubicBezTo>
                  <a:pt x="293916" y="339474"/>
                  <a:pt x="293892" y="339474"/>
                  <a:pt x="293892" y="337314"/>
                </a:cubicBezTo>
                <a:lnTo>
                  <a:pt x="293892" y="295740"/>
                </a:lnTo>
                <a:cubicBezTo>
                  <a:pt x="293892" y="293772"/>
                  <a:pt x="293892" y="293724"/>
                  <a:pt x="295933" y="293724"/>
                </a:cubicBezTo>
                <a:cubicBezTo>
                  <a:pt x="309775" y="293724"/>
                  <a:pt x="323632" y="293724"/>
                  <a:pt x="337506" y="293724"/>
                </a:cubicBezTo>
                <a:cubicBezTo>
                  <a:pt x="339522" y="293724"/>
                  <a:pt x="339546" y="293724"/>
                  <a:pt x="339546" y="295716"/>
                </a:cubicBezTo>
                <a:cubicBezTo>
                  <a:pt x="339546" y="302749"/>
                  <a:pt x="339546" y="309758"/>
                  <a:pt x="339546" y="316767"/>
                </a:cubicBezTo>
                <a:cubicBezTo>
                  <a:pt x="339546" y="323776"/>
                  <a:pt x="339570" y="330449"/>
                  <a:pt x="339546" y="337290"/>
                </a:cubicBezTo>
                <a:close/>
                <a:moveTo>
                  <a:pt x="339498" y="384455"/>
                </a:moveTo>
                <a:cubicBezTo>
                  <a:pt x="339498" y="386496"/>
                  <a:pt x="339498" y="386520"/>
                  <a:pt x="337290" y="386544"/>
                </a:cubicBezTo>
                <a:lnTo>
                  <a:pt x="296269" y="386544"/>
                </a:lnTo>
                <a:cubicBezTo>
                  <a:pt x="293868" y="386544"/>
                  <a:pt x="293868" y="386544"/>
                  <a:pt x="293868" y="384335"/>
                </a:cubicBezTo>
                <a:lnTo>
                  <a:pt x="293868" y="343266"/>
                </a:lnTo>
                <a:cubicBezTo>
                  <a:pt x="293868" y="341082"/>
                  <a:pt x="293868" y="341058"/>
                  <a:pt x="296269" y="341058"/>
                </a:cubicBezTo>
                <a:lnTo>
                  <a:pt x="337338" y="341058"/>
                </a:lnTo>
                <a:cubicBezTo>
                  <a:pt x="339546" y="341058"/>
                  <a:pt x="339570" y="341058"/>
                  <a:pt x="339570" y="343122"/>
                </a:cubicBezTo>
                <a:cubicBezTo>
                  <a:pt x="339587" y="356900"/>
                  <a:pt x="339577" y="370678"/>
                  <a:pt x="339546" y="384455"/>
                </a:cubicBezTo>
                <a:close/>
                <a:moveTo>
                  <a:pt x="293892" y="248623"/>
                </a:moveTo>
                <a:cubicBezTo>
                  <a:pt x="293892" y="246606"/>
                  <a:pt x="293892" y="246558"/>
                  <a:pt x="295933" y="246558"/>
                </a:cubicBezTo>
                <a:lnTo>
                  <a:pt x="337530" y="246558"/>
                </a:lnTo>
                <a:cubicBezTo>
                  <a:pt x="339522" y="246558"/>
                  <a:pt x="339546" y="246558"/>
                  <a:pt x="339546" y="248623"/>
                </a:cubicBezTo>
                <a:cubicBezTo>
                  <a:pt x="339546" y="262496"/>
                  <a:pt x="339546" y="276370"/>
                  <a:pt x="339546" y="290244"/>
                </a:cubicBezTo>
                <a:cubicBezTo>
                  <a:pt x="339546" y="292068"/>
                  <a:pt x="339546" y="292116"/>
                  <a:pt x="337650" y="292116"/>
                </a:cubicBezTo>
                <a:lnTo>
                  <a:pt x="296053" y="292116"/>
                </a:lnTo>
                <a:cubicBezTo>
                  <a:pt x="293916" y="292116"/>
                  <a:pt x="293892" y="292116"/>
                  <a:pt x="293892" y="289956"/>
                </a:cubicBezTo>
                <a:close/>
                <a:moveTo>
                  <a:pt x="339498" y="242982"/>
                </a:moveTo>
                <a:cubicBezTo>
                  <a:pt x="339498" y="244926"/>
                  <a:pt x="339498" y="244950"/>
                  <a:pt x="337410" y="244974"/>
                </a:cubicBezTo>
                <a:lnTo>
                  <a:pt x="296125" y="244974"/>
                </a:lnTo>
                <a:cubicBezTo>
                  <a:pt x="293916" y="244974"/>
                  <a:pt x="293892" y="244974"/>
                  <a:pt x="293892" y="242574"/>
                </a:cubicBezTo>
                <a:lnTo>
                  <a:pt x="293892" y="201241"/>
                </a:lnTo>
                <a:cubicBezTo>
                  <a:pt x="293892" y="199369"/>
                  <a:pt x="293892" y="199321"/>
                  <a:pt x="295741" y="199321"/>
                </a:cubicBezTo>
                <a:cubicBezTo>
                  <a:pt x="309782" y="199321"/>
                  <a:pt x="323824" y="199321"/>
                  <a:pt x="337842" y="199321"/>
                </a:cubicBezTo>
                <a:cubicBezTo>
                  <a:pt x="339282" y="199321"/>
                  <a:pt x="339594" y="199873"/>
                  <a:pt x="339570" y="201169"/>
                </a:cubicBezTo>
                <a:cubicBezTo>
                  <a:pt x="339546" y="215067"/>
                  <a:pt x="339570" y="229036"/>
                  <a:pt x="339546" y="242982"/>
                </a:cubicBezTo>
                <a:close/>
                <a:moveTo>
                  <a:pt x="293892" y="390144"/>
                </a:moveTo>
                <a:cubicBezTo>
                  <a:pt x="293892" y="388152"/>
                  <a:pt x="293892" y="388128"/>
                  <a:pt x="295933" y="388128"/>
                </a:cubicBezTo>
                <a:lnTo>
                  <a:pt x="337530" y="388128"/>
                </a:lnTo>
                <a:cubicBezTo>
                  <a:pt x="339522" y="388128"/>
                  <a:pt x="339546" y="388128"/>
                  <a:pt x="339546" y="390168"/>
                </a:cubicBezTo>
                <a:cubicBezTo>
                  <a:pt x="339546" y="404011"/>
                  <a:pt x="339546" y="417875"/>
                  <a:pt x="339546" y="431765"/>
                </a:cubicBezTo>
                <a:cubicBezTo>
                  <a:pt x="339546" y="433734"/>
                  <a:pt x="339546" y="433782"/>
                  <a:pt x="337506" y="433782"/>
                </a:cubicBezTo>
                <a:lnTo>
                  <a:pt x="295933" y="433782"/>
                </a:lnTo>
                <a:cubicBezTo>
                  <a:pt x="293940" y="433782"/>
                  <a:pt x="293892" y="433782"/>
                  <a:pt x="293892" y="431741"/>
                </a:cubicBezTo>
                <a:lnTo>
                  <a:pt x="293892" y="390144"/>
                </a:lnTo>
                <a:close/>
                <a:moveTo>
                  <a:pt x="339498" y="478955"/>
                </a:moveTo>
                <a:cubicBezTo>
                  <a:pt x="339498" y="480947"/>
                  <a:pt x="339498" y="480995"/>
                  <a:pt x="337458" y="480995"/>
                </a:cubicBezTo>
                <a:lnTo>
                  <a:pt x="295909" y="480995"/>
                </a:lnTo>
                <a:cubicBezTo>
                  <a:pt x="293940" y="480995"/>
                  <a:pt x="293892" y="480995"/>
                  <a:pt x="293892" y="478931"/>
                </a:cubicBezTo>
                <a:lnTo>
                  <a:pt x="293892" y="437358"/>
                </a:lnTo>
                <a:cubicBezTo>
                  <a:pt x="293892" y="435414"/>
                  <a:pt x="293892" y="435390"/>
                  <a:pt x="295933" y="435366"/>
                </a:cubicBezTo>
                <a:lnTo>
                  <a:pt x="337530" y="435366"/>
                </a:lnTo>
                <a:cubicBezTo>
                  <a:pt x="339522" y="435366"/>
                  <a:pt x="339546" y="435366"/>
                  <a:pt x="339546" y="437382"/>
                </a:cubicBezTo>
                <a:cubicBezTo>
                  <a:pt x="339577" y="451256"/>
                  <a:pt x="339577" y="465122"/>
                  <a:pt x="339546" y="478979"/>
                </a:cubicBezTo>
                <a:close/>
                <a:moveTo>
                  <a:pt x="293892" y="532122"/>
                </a:moveTo>
                <a:cubicBezTo>
                  <a:pt x="293892" y="529721"/>
                  <a:pt x="293892" y="529721"/>
                  <a:pt x="296101" y="529721"/>
                </a:cubicBezTo>
                <a:lnTo>
                  <a:pt x="337434" y="529721"/>
                </a:lnTo>
                <a:cubicBezTo>
                  <a:pt x="339522" y="529721"/>
                  <a:pt x="339546" y="529721"/>
                  <a:pt x="339546" y="531930"/>
                </a:cubicBezTo>
                <a:cubicBezTo>
                  <a:pt x="339546" y="545628"/>
                  <a:pt x="339546" y="559324"/>
                  <a:pt x="339546" y="573023"/>
                </a:cubicBezTo>
                <a:cubicBezTo>
                  <a:pt x="339546" y="575279"/>
                  <a:pt x="339546" y="575303"/>
                  <a:pt x="337146" y="575303"/>
                </a:cubicBezTo>
                <a:lnTo>
                  <a:pt x="296149" y="575303"/>
                </a:lnTo>
                <a:cubicBezTo>
                  <a:pt x="293916" y="575303"/>
                  <a:pt x="293892" y="575303"/>
                  <a:pt x="293892" y="572903"/>
                </a:cubicBezTo>
                <a:lnTo>
                  <a:pt x="293892" y="532266"/>
                </a:lnTo>
                <a:close/>
                <a:moveTo>
                  <a:pt x="293892" y="578975"/>
                </a:moveTo>
                <a:cubicBezTo>
                  <a:pt x="293892" y="576959"/>
                  <a:pt x="293892" y="576911"/>
                  <a:pt x="295933" y="576911"/>
                </a:cubicBezTo>
                <a:lnTo>
                  <a:pt x="337530" y="576911"/>
                </a:lnTo>
                <a:cubicBezTo>
                  <a:pt x="339522" y="576911"/>
                  <a:pt x="339546" y="576911"/>
                  <a:pt x="339546" y="578975"/>
                </a:cubicBezTo>
                <a:cubicBezTo>
                  <a:pt x="339546" y="592849"/>
                  <a:pt x="339546" y="606716"/>
                  <a:pt x="339546" y="620573"/>
                </a:cubicBezTo>
                <a:cubicBezTo>
                  <a:pt x="339546" y="622541"/>
                  <a:pt x="339546" y="622565"/>
                  <a:pt x="337506" y="622565"/>
                </a:cubicBezTo>
                <a:lnTo>
                  <a:pt x="295933" y="622565"/>
                </a:lnTo>
                <a:cubicBezTo>
                  <a:pt x="293940" y="622565"/>
                  <a:pt x="293892" y="622565"/>
                  <a:pt x="293892" y="620549"/>
                </a:cubicBezTo>
                <a:close/>
                <a:moveTo>
                  <a:pt x="343290" y="624077"/>
                </a:moveTo>
                <a:cubicBezTo>
                  <a:pt x="355940" y="624221"/>
                  <a:pt x="368589" y="624077"/>
                  <a:pt x="381215" y="624077"/>
                </a:cubicBezTo>
                <a:lnTo>
                  <a:pt x="384263" y="624077"/>
                </a:lnTo>
                <a:cubicBezTo>
                  <a:pt x="383116" y="625608"/>
                  <a:pt x="381369" y="626578"/>
                  <a:pt x="379463" y="626741"/>
                </a:cubicBezTo>
                <a:lnTo>
                  <a:pt x="337266" y="626741"/>
                </a:lnTo>
                <a:cubicBezTo>
                  <a:pt x="336954" y="626741"/>
                  <a:pt x="336594" y="626741"/>
                  <a:pt x="336282" y="626285"/>
                </a:cubicBezTo>
                <a:cubicBezTo>
                  <a:pt x="338382" y="624944"/>
                  <a:pt x="340801" y="624190"/>
                  <a:pt x="343290" y="624101"/>
                </a:cubicBezTo>
                <a:close/>
                <a:moveTo>
                  <a:pt x="341130" y="127576"/>
                </a:moveTo>
                <a:lnTo>
                  <a:pt x="341130" y="107413"/>
                </a:lnTo>
                <a:cubicBezTo>
                  <a:pt x="341130" y="105013"/>
                  <a:pt x="340938" y="105013"/>
                  <a:pt x="343338" y="105013"/>
                </a:cubicBezTo>
                <a:lnTo>
                  <a:pt x="384431" y="105013"/>
                </a:lnTo>
                <a:cubicBezTo>
                  <a:pt x="386832" y="105013"/>
                  <a:pt x="386616" y="104869"/>
                  <a:pt x="386616" y="107413"/>
                </a:cubicBezTo>
                <a:cubicBezTo>
                  <a:pt x="386616" y="121031"/>
                  <a:pt x="386616" y="134633"/>
                  <a:pt x="386616" y="148218"/>
                </a:cubicBezTo>
                <a:cubicBezTo>
                  <a:pt x="386592" y="148570"/>
                  <a:pt x="386592" y="148923"/>
                  <a:pt x="386616" y="149274"/>
                </a:cubicBezTo>
                <a:cubicBezTo>
                  <a:pt x="386616" y="150355"/>
                  <a:pt x="386136" y="150643"/>
                  <a:pt x="385200" y="150547"/>
                </a:cubicBezTo>
                <a:lnTo>
                  <a:pt x="343866" y="150547"/>
                </a:lnTo>
                <a:cubicBezTo>
                  <a:pt x="343514" y="150523"/>
                  <a:pt x="343161" y="150523"/>
                  <a:pt x="342810" y="150547"/>
                </a:cubicBezTo>
                <a:cubicBezTo>
                  <a:pt x="341322" y="150787"/>
                  <a:pt x="341106" y="150019"/>
                  <a:pt x="341106" y="148746"/>
                </a:cubicBezTo>
                <a:cubicBezTo>
                  <a:pt x="341154" y="141641"/>
                  <a:pt x="341130" y="134633"/>
                  <a:pt x="341130" y="127600"/>
                </a:cubicBezTo>
                <a:close/>
                <a:moveTo>
                  <a:pt x="386736" y="478883"/>
                </a:moveTo>
                <a:cubicBezTo>
                  <a:pt x="386736" y="480947"/>
                  <a:pt x="386736" y="481019"/>
                  <a:pt x="384791" y="481019"/>
                </a:cubicBezTo>
                <a:lnTo>
                  <a:pt x="343098" y="481019"/>
                </a:lnTo>
                <a:cubicBezTo>
                  <a:pt x="341178" y="481019"/>
                  <a:pt x="341154" y="481019"/>
                  <a:pt x="341130" y="478955"/>
                </a:cubicBezTo>
                <a:lnTo>
                  <a:pt x="341130" y="437334"/>
                </a:lnTo>
                <a:cubicBezTo>
                  <a:pt x="341130" y="435390"/>
                  <a:pt x="341130" y="435366"/>
                  <a:pt x="343194" y="435366"/>
                </a:cubicBezTo>
                <a:lnTo>
                  <a:pt x="384551" y="435366"/>
                </a:lnTo>
                <a:cubicBezTo>
                  <a:pt x="386952" y="435366"/>
                  <a:pt x="386640" y="435366"/>
                  <a:pt x="386640" y="437550"/>
                </a:cubicBezTo>
                <a:lnTo>
                  <a:pt x="386640" y="458361"/>
                </a:lnTo>
                <a:cubicBezTo>
                  <a:pt x="386640" y="465225"/>
                  <a:pt x="386616" y="472066"/>
                  <a:pt x="386640" y="478907"/>
                </a:cubicBezTo>
                <a:close/>
                <a:moveTo>
                  <a:pt x="384671" y="528185"/>
                </a:moveTo>
                <a:lnTo>
                  <a:pt x="343266" y="528185"/>
                </a:lnTo>
                <a:cubicBezTo>
                  <a:pt x="341178" y="528185"/>
                  <a:pt x="341154" y="528185"/>
                  <a:pt x="341130" y="526025"/>
                </a:cubicBezTo>
                <a:lnTo>
                  <a:pt x="341130" y="484740"/>
                </a:lnTo>
                <a:cubicBezTo>
                  <a:pt x="341130" y="482676"/>
                  <a:pt x="340986" y="482604"/>
                  <a:pt x="343050" y="482604"/>
                </a:cubicBezTo>
                <a:lnTo>
                  <a:pt x="384623" y="482604"/>
                </a:lnTo>
                <a:cubicBezTo>
                  <a:pt x="386592" y="482604"/>
                  <a:pt x="386616" y="482604"/>
                  <a:pt x="386616" y="484620"/>
                </a:cubicBezTo>
                <a:cubicBezTo>
                  <a:pt x="386616" y="498470"/>
                  <a:pt x="386616" y="512319"/>
                  <a:pt x="386616" y="526193"/>
                </a:cubicBezTo>
                <a:cubicBezTo>
                  <a:pt x="386640" y="528137"/>
                  <a:pt x="386760" y="528209"/>
                  <a:pt x="384575" y="528209"/>
                </a:cubicBezTo>
                <a:close/>
                <a:moveTo>
                  <a:pt x="386712" y="532074"/>
                </a:moveTo>
                <a:cubicBezTo>
                  <a:pt x="386712" y="545755"/>
                  <a:pt x="386712" y="559437"/>
                  <a:pt x="386712" y="573119"/>
                </a:cubicBezTo>
                <a:cubicBezTo>
                  <a:pt x="386712" y="575303"/>
                  <a:pt x="386712" y="575327"/>
                  <a:pt x="384311" y="575327"/>
                </a:cubicBezTo>
                <a:lnTo>
                  <a:pt x="343506" y="575327"/>
                </a:lnTo>
                <a:cubicBezTo>
                  <a:pt x="340914" y="575327"/>
                  <a:pt x="341106" y="575495"/>
                  <a:pt x="341106" y="572927"/>
                </a:cubicBezTo>
                <a:lnTo>
                  <a:pt x="341106" y="532122"/>
                </a:lnTo>
                <a:cubicBezTo>
                  <a:pt x="341106" y="529721"/>
                  <a:pt x="341106" y="529721"/>
                  <a:pt x="343338" y="529721"/>
                </a:cubicBezTo>
                <a:lnTo>
                  <a:pt x="384359" y="529721"/>
                </a:lnTo>
                <a:cubicBezTo>
                  <a:pt x="386616" y="529865"/>
                  <a:pt x="386616" y="529865"/>
                  <a:pt x="386616" y="532098"/>
                </a:cubicBezTo>
                <a:close/>
                <a:moveTo>
                  <a:pt x="384503" y="244950"/>
                </a:moveTo>
                <a:lnTo>
                  <a:pt x="343314" y="244950"/>
                </a:lnTo>
                <a:cubicBezTo>
                  <a:pt x="340914" y="244950"/>
                  <a:pt x="341130" y="244950"/>
                  <a:pt x="341130" y="242838"/>
                </a:cubicBezTo>
                <a:cubicBezTo>
                  <a:pt x="341130" y="228964"/>
                  <a:pt x="341130" y="215091"/>
                  <a:pt x="341130" y="201217"/>
                </a:cubicBezTo>
                <a:cubicBezTo>
                  <a:pt x="341130" y="199321"/>
                  <a:pt x="341130" y="199297"/>
                  <a:pt x="342930" y="199297"/>
                </a:cubicBezTo>
                <a:cubicBezTo>
                  <a:pt x="356900" y="199297"/>
                  <a:pt x="370863" y="199297"/>
                  <a:pt x="384815" y="199297"/>
                </a:cubicBezTo>
                <a:cubicBezTo>
                  <a:pt x="386568" y="199297"/>
                  <a:pt x="386592" y="199297"/>
                  <a:pt x="386592" y="201241"/>
                </a:cubicBezTo>
                <a:cubicBezTo>
                  <a:pt x="386592" y="208186"/>
                  <a:pt x="386592" y="215122"/>
                  <a:pt x="386592" y="222051"/>
                </a:cubicBezTo>
                <a:cubicBezTo>
                  <a:pt x="386592" y="228892"/>
                  <a:pt x="386592" y="235757"/>
                  <a:pt x="386592" y="242598"/>
                </a:cubicBezTo>
                <a:cubicBezTo>
                  <a:pt x="386616" y="245070"/>
                  <a:pt x="386832" y="244974"/>
                  <a:pt x="384407" y="244974"/>
                </a:cubicBezTo>
                <a:close/>
                <a:moveTo>
                  <a:pt x="386712" y="195744"/>
                </a:moveTo>
                <a:cubicBezTo>
                  <a:pt x="386712" y="197664"/>
                  <a:pt x="386712" y="197688"/>
                  <a:pt x="384647" y="197688"/>
                </a:cubicBezTo>
                <a:lnTo>
                  <a:pt x="343218" y="197688"/>
                </a:lnTo>
                <a:cubicBezTo>
                  <a:pt x="341178" y="197688"/>
                  <a:pt x="341154" y="197688"/>
                  <a:pt x="341154" y="195720"/>
                </a:cubicBezTo>
                <a:cubicBezTo>
                  <a:pt x="341154" y="181878"/>
                  <a:pt x="341154" y="168013"/>
                  <a:pt x="341154" y="154123"/>
                </a:cubicBezTo>
                <a:cubicBezTo>
                  <a:pt x="341154" y="152083"/>
                  <a:pt x="341154" y="152035"/>
                  <a:pt x="343122" y="152035"/>
                </a:cubicBezTo>
                <a:lnTo>
                  <a:pt x="384719" y="152035"/>
                </a:lnTo>
                <a:cubicBezTo>
                  <a:pt x="386592" y="152035"/>
                  <a:pt x="386640" y="152035"/>
                  <a:pt x="386640" y="153883"/>
                </a:cubicBezTo>
                <a:cubicBezTo>
                  <a:pt x="386657" y="167853"/>
                  <a:pt x="386647" y="181815"/>
                  <a:pt x="386616" y="195768"/>
                </a:cubicBezTo>
                <a:close/>
                <a:moveTo>
                  <a:pt x="341250" y="248551"/>
                </a:moveTo>
                <a:cubicBezTo>
                  <a:pt x="341250" y="246678"/>
                  <a:pt x="341250" y="246630"/>
                  <a:pt x="343074" y="246630"/>
                </a:cubicBezTo>
                <a:lnTo>
                  <a:pt x="384912" y="246630"/>
                </a:lnTo>
                <a:cubicBezTo>
                  <a:pt x="386688" y="246630"/>
                  <a:pt x="386712" y="246630"/>
                  <a:pt x="386712" y="248575"/>
                </a:cubicBezTo>
                <a:cubicBezTo>
                  <a:pt x="386712" y="262448"/>
                  <a:pt x="386712" y="276305"/>
                  <a:pt x="386712" y="290148"/>
                </a:cubicBezTo>
                <a:cubicBezTo>
                  <a:pt x="386712" y="292164"/>
                  <a:pt x="386712" y="292188"/>
                  <a:pt x="384743" y="292188"/>
                </a:cubicBezTo>
                <a:lnTo>
                  <a:pt x="343074" y="292188"/>
                </a:lnTo>
                <a:cubicBezTo>
                  <a:pt x="341178" y="292188"/>
                  <a:pt x="341154" y="292188"/>
                  <a:pt x="341154" y="290124"/>
                </a:cubicBezTo>
                <a:cubicBezTo>
                  <a:pt x="341154" y="283180"/>
                  <a:pt x="341154" y="276250"/>
                  <a:pt x="341154" y="269337"/>
                </a:cubicBezTo>
                <a:cubicBezTo>
                  <a:pt x="341130" y="262328"/>
                  <a:pt x="341130" y="255416"/>
                  <a:pt x="341154" y="248479"/>
                </a:cubicBezTo>
                <a:close/>
                <a:moveTo>
                  <a:pt x="342666" y="293772"/>
                </a:moveTo>
                <a:cubicBezTo>
                  <a:pt x="345547" y="293772"/>
                  <a:pt x="348451" y="293772"/>
                  <a:pt x="351331" y="293772"/>
                </a:cubicBezTo>
                <a:lnTo>
                  <a:pt x="363981" y="293772"/>
                </a:lnTo>
                <a:cubicBezTo>
                  <a:pt x="370822" y="293772"/>
                  <a:pt x="377663" y="293772"/>
                  <a:pt x="384503" y="293772"/>
                </a:cubicBezTo>
                <a:cubicBezTo>
                  <a:pt x="386688" y="293772"/>
                  <a:pt x="386712" y="293772"/>
                  <a:pt x="386712" y="295837"/>
                </a:cubicBezTo>
                <a:cubicBezTo>
                  <a:pt x="386712" y="309679"/>
                  <a:pt x="386712" y="323536"/>
                  <a:pt x="386712" y="337410"/>
                </a:cubicBezTo>
                <a:cubicBezTo>
                  <a:pt x="386712" y="339498"/>
                  <a:pt x="386712" y="339522"/>
                  <a:pt x="384503" y="339522"/>
                </a:cubicBezTo>
                <a:lnTo>
                  <a:pt x="343458" y="339522"/>
                </a:lnTo>
                <a:cubicBezTo>
                  <a:pt x="341250" y="339522"/>
                  <a:pt x="341226" y="339522"/>
                  <a:pt x="341226" y="337122"/>
                </a:cubicBezTo>
                <a:lnTo>
                  <a:pt x="341226" y="296053"/>
                </a:lnTo>
                <a:cubicBezTo>
                  <a:pt x="341250" y="295709"/>
                  <a:pt x="341250" y="295364"/>
                  <a:pt x="341226" y="295020"/>
                </a:cubicBezTo>
                <a:cubicBezTo>
                  <a:pt x="341034" y="293940"/>
                  <a:pt x="341610" y="293700"/>
                  <a:pt x="342570" y="293700"/>
                </a:cubicBezTo>
                <a:close/>
                <a:moveTo>
                  <a:pt x="341226" y="343338"/>
                </a:moveTo>
                <a:cubicBezTo>
                  <a:pt x="341226" y="340938"/>
                  <a:pt x="341106" y="341130"/>
                  <a:pt x="343626" y="341130"/>
                </a:cubicBezTo>
                <a:lnTo>
                  <a:pt x="385512" y="341130"/>
                </a:lnTo>
                <a:cubicBezTo>
                  <a:pt x="386616" y="340986"/>
                  <a:pt x="386880" y="341586"/>
                  <a:pt x="386808" y="342522"/>
                </a:cubicBezTo>
                <a:cubicBezTo>
                  <a:pt x="386808" y="343050"/>
                  <a:pt x="386808" y="343578"/>
                  <a:pt x="386808" y="344106"/>
                </a:cubicBezTo>
                <a:lnTo>
                  <a:pt x="386808" y="384407"/>
                </a:lnTo>
                <a:cubicBezTo>
                  <a:pt x="386808" y="386616"/>
                  <a:pt x="387024" y="386616"/>
                  <a:pt x="384719" y="386616"/>
                </a:cubicBezTo>
                <a:lnTo>
                  <a:pt x="343218" y="386616"/>
                </a:lnTo>
                <a:cubicBezTo>
                  <a:pt x="340818" y="386616"/>
                  <a:pt x="341130" y="386616"/>
                  <a:pt x="341130" y="384407"/>
                </a:cubicBezTo>
                <a:close/>
                <a:moveTo>
                  <a:pt x="386712" y="432149"/>
                </a:moveTo>
                <a:cubicBezTo>
                  <a:pt x="386712" y="433902"/>
                  <a:pt x="386712" y="433926"/>
                  <a:pt x="384719" y="433926"/>
                </a:cubicBezTo>
                <a:lnTo>
                  <a:pt x="343026" y="433926"/>
                </a:lnTo>
                <a:cubicBezTo>
                  <a:pt x="341178" y="433926"/>
                  <a:pt x="341154" y="433926"/>
                  <a:pt x="341154" y="432029"/>
                </a:cubicBezTo>
                <a:cubicBezTo>
                  <a:pt x="341154" y="425020"/>
                  <a:pt x="341154" y="417988"/>
                  <a:pt x="341154" y="410979"/>
                </a:cubicBezTo>
                <a:cubicBezTo>
                  <a:pt x="341154" y="403970"/>
                  <a:pt x="341154" y="397105"/>
                  <a:pt x="341154" y="390168"/>
                </a:cubicBezTo>
                <a:cubicBezTo>
                  <a:pt x="341154" y="388320"/>
                  <a:pt x="341154" y="388272"/>
                  <a:pt x="343002" y="388272"/>
                </a:cubicBezTo>
                <a:cubicBezTo>
                  <a:pt x="356972" y="388272"/>
                  <a:pt x="370918" y="388272"/>
                  <a:pt x="384863" y="388272"/>
                </a:cubicBezTo>
                <a:cubicBezTo>
                  <a:pt x="386280" y="388272"/>
                  <a:pt x="386664" y="388728"/>
                  <a:pt x="386640" y="390072"/>
                </a:cubicBezTo>
                <a:cubicBezTo>
                  <a:pt x="386616" y="403922"/>
                  <a:pt x="386640" y="417964"/>
                  <a:pt x="386616" y="432005"/>
                </a:cubicBezTo>
                <a:close/>
                <a:moveTo>
                  <a:pt x="525137" y="663154"/>
                </a:moveTo>
                <a:lnTo>
                  <a:pt x="462969" y="663154"/>
                </a:lnTo>
                <a:lnTo>
                  <a:pt x="465657" y="657729"/>
                </a:lnTo>
                <a:cubicBezTo>
                  <a:pt x="465890" y="657237"/>
                  <a:pt x="466411" y="656947"/>
                  <a:pt x="466954" y="657009"/>
                </a:cubicBezTo>
                <a:lnTo>
                  <a:pt x="525377" y="657009"/>
                </a:lnTo>
                <a:cubicBezTo>
                  <a:pt x="528833" y="657009"/>
                  <a:pt x="528329" y="656793"/>
                  <a:pt x="528305" y="659937"/>
                </a:cubicBezTo>
                <a:cubicBezTo>
                  <a:pt x="528257" y="663634"/>
                  <a:pt x="528833" y="663154"/>
                  <a:pt x="525137" y="663154"/>
                </a:cubicBezTo>
                <a:close/>
                <a:moveTo>
                  <a:pt x="347275" y="707295"/>
                </a:moveTo>
                <a:cubicBezTo>
                  <a:pt x="323128" y="707295"/>
                  <a:pt x="298998" y="707295"/>
                  <a:pt x="274882" y="707295"/>
                </a:cubicBezTo>
                <a:lnTo>
                  <a:pt x="264369" y="707295"/>
                </a:lnTo>
                <a:cubicBezTo>
                  <a:pt x="264057" y="706335"/>
                  <a:pt x="264921" y="706239"/>
                  <a:pt x="265329" y="705951"/>
                </a:cubicBezTo>
                <a:cubicBezTo>
                  <a:pt x="270129" y="702711"/>
                  <a:pt x="274930" y="699542"/>
                  <a:pt x="279731" y="696350"/>
                </a:cubicBezTo>
                <a:cubicBezTo>
                  <a:pt x="280573" y="695731"/>
                  <a:pt x="281591" y="695395"/>
                  <a:pt x="282635" y="695390"/>
                </a:cubicBezTo>
                <a:lnTo>
                  <a:pt x="360548" y="695390"/>
                </a:lnTo>
                <a:lnTo>
                  <a:pt x="361413" y="695558"/>
                </a:lnTo>
                <a:lnTo>
                  <a:pt x="357284" y="699686"/>
                </a:lnTo>
                <a:cubicBezTo>
                  <a:pt x="355316" y="701679"/>
                  <a:pt x="353252" y="703575"/>
                  <a:pt x="351379" y="705663"/>
                </a:cubicBezTo>
                <a:cubicBezTo>
                  <a:pt x="350323" y="706820"/>
                  <a:pt x="348789" y="707422"/>
                  <a:pt x="347227" y="707295"/>
                </a:cubicBezTo>
                <a:close/>
                <a:moveTo>
                  <a:pt x="348043" y="708831"/>
                </a:moveTo>
                <a:cubicBezTo>
                  <a:pt x="347179" y="709744"/>
                  <a:pt x="346747" y="710224"/>
                  <a:pt x="346267" y="710704"/>
                </a:cubicBezTo>
                <a:cubicBezTo>
                  <a:pt x="342618" y="714352"/>
                  <a:pt x="338922" y="717905"/>
                  <a:pt x="335321" y="721697"/>
                </a:cubicBezTo>
                <a:cubicBezTo>
                  <a:pt x="334457" y="722679"/>
                  <a:pt x="333197" y="723226"/>
                  <a:pt x="331889" y="723185"/>
                </a:cubicBezTo>
                <a:cubicBezTo>
                  <a:pt x="301981" y="723185"/>
                  <a:pt x="272066" y="723185"/>
                  <a:pt x="242142" y="723185"/>
                </a:cubicBezTo>
                <a:cubicBezTo>
                  <a:pt x="241566" y="723185"/>
                  <a:pt x="240942" y="723425"/>
                  <a:pt x="240414" y="722945"/>
                </a:cubicBezTo>
                <a:cubicBezTo>
                  <a:pt x="240414" y="722177"/>
                  <a:pt x="241206" y="722033"/>
                  <a:pt x="241686" y="721721"/>
                </a:cubicBezTo>
                <a:cubicBezTo>
                  <a:pt x="247591" y="717761"/>
                  <a:pt x="253519" y="713872"/>
                  <a:pt x="259400" y="709888"/>
                </a:cubicBezTo>
                <a:cubicBezTo>
                  <a:pt x="260396" y="709192"/>
                  <a:pt x="261594" y="708839"/>
                  <a:pt x="262808" y="708879"/>
                </a:cubicBezTo>
                <a:lnTo>
                  <a:pt x="347995" y="708879"/>
                </a:lnTo>
                <a:close/>
                <a:moveTo>
                  <a:pt x="264489" y="663226"/>
                </a:moveTo>
                <a:cubicBezTo>
                  <a:pt x="264179" y="663295"/>
                  <a:pt x="263869" y="663101"/>
                  <a:pt x="263800" y="662789"/>
                </a:cubicBezTo>
                <a:cubicBezTo>
                  <a:pt x="263797" y="662775"/>
                  <a:pt x="263795" y="662760"/>
                  <a:pt x="263793" y="662746"/>
                </a:cubicBezTo>
                <a:lnTo>
                  <a:pt x="274402" y="657345"/>
                </a:lnTo>
                <a:cubicBezTo>
                  <a:pt x="275062" y="657110"/>
                  <a:pt x="275768" y="657028"/>
                  <a:pt x="276466" y="657105"/>
                </a:cubicBezTo>
                <a:lnTo>
                  <a:pt x="333113" y="657105"/>
                </a:lnTo>
                <a:cubicBezTo>
                  <a:pt x="333689" y="657105"/>
                  <a:pt x="334337" y="656913"/>
                  <a:pt x="334985" y="657585"/>
                </a:cubicBezTo>
                <a:cubicBezTo>
                  <a:pt x="332321" y="659361"/>
                  <a:pt x="329705" y="661090"/>
                  <a:pt x="327112" y="662866"/>
                </a:cubicBezTo>
                <a:cubicBezTo>
                  <a:pt x="326572" y="663168"/>
                  <a:pt x="325953" y="663303"/>
                  <a:pt x="325336" y="663250"/>
                </a:cubicBezTo>
                <a:close/>
                <a:moveTo>
                  <a:pt x="323248" y="665386"/>
                </a:moveTo>
                <a:cubicBezTo>
                  <a:pt x="320055" y="667498"/>
                  <a:pt x="316839" y="669611"/>
                  <a:pt x="313647" y="671771"/>
                </a:cubicBezTo>
                <a:cubicBezTo>
                  <a:pt x="313102" y="672059"/>
                  <a:pt x="312483" y="672177"/>
                  <a:pt x="311870" y="672107"/>
                </a:cubicBezTo>
                <a:lnTo>
                  <a:pt x="246822" y="672107"/>
                </a:lnTo>
                <a:cubicBezTo>
                  <a:pt x="246606" y="672107"/>
                  <a:pt x="246294" y="672107"/>
                  <a:pt x="246126" y="671603"/>
                </a:cubicBezTo>
                <a:cubicBezTo>
                  <a:pt x="247279" y="671003"/>
                  <a:pt x="248527" y="670355"/>
                  <a:pt x="249679" y="669755"/>
                </a:cubicBezTo>
                <a:cubicBezTo>
                  <a:pt x="252415" y="668363"/>
                  <a:pt x="255175" y="667042"/>
                  <a:pt x="257888" y="665626"/>
                </a:cubicBezTo>
                <a:cubicBezTo>
                  <a:pt x="258889" y="665081"/>
                  <a:pt x="260012" y="664800"/>
                  <a:pt x="261152" y="664810"/>
                </a:cubicBezTo>
                <a:lnTo>
                  <a:pt x="321952" y="664810"/>
                </a:lnTo>
                <a:lnTo>
                  <a:pt x="322960" y="664810"/>
                </a:lnTo>
                <a:close/>
                <a:moveTo>
                  <a:pt x="280883" y="655521"/>
                </a:moveTo>
                <a:cubicBezTo>
                  <a:pt x="280302" y="655646"/>
                  <a:pt x="279695" y="655506"/>
                  <a:pt x="279226" y="655137"/>
                </a:cubicBezTo>
                <a:cubicBezTo>
                  <a:pt x="281147" y="653721"/>
                  <a:pt x="283403" y="653025"/>
                  <a:pt x="285347" y="651848"/>
                </a:cubicBezTo>
                <a:cubicBezTo>
                  <a:pt x="287615" y="650528"/>
                  <a:pt x="290215" y="649895"/>
                  <a:pt x="292836" y="650024"/>
                </a:cubicBezTo>
                <a:cubicBezTo>
                  <a:pt x="309422" y="650024"/>
                  <a:pt x="325984" y="650024"/>
                  <a:pt x="342546" y="650024"/>
                </a:cubicBezTo>
                <a:lnTo>
                  <a:pt x="345115" y="650024"/>
                </a:lnTo>
                <a:lnTo>
                  <a:pt x="345355" y="650552"/>
                </a:lnTo>
                <a:lnTo>
                  <a:pt x="338634" y="655065"/>
                </a:lnTo>
                <a:cubicBezTo>
                  <a:pt x="337935" y="655439"/>
                  <a:pt x="337138" y="655581"/>
                  <a:pt x="336354" y="655473"/>
                </a:cubicBezTo>
                <a:close/>
                <a:moveTo>
                  <a:pt x="358004" y="644143"/>
                </a:moveTo>
                <a:cubicBezTo>
                  <a:pt x="358527" y="643819"/>
                  <a:pt x="359144" y="643678"/>
                  <a:pt x="359756" y="643735"/>
                </a:cubicBezTo>
                <a:lnTo>
                  <a:pt x="412347" y="643735"/>
                </a:lnTo>
                <a:cubicBezTo>
                  <a:pt x="412347" y="643735"/>
                  <a:pt x="412347" y="643735"/>
                  <a:pt x="413187" y="644264"/>
                </a:cubicBezTo>
                <a:cubicBezTo>
                  <a:pt x="411771" y="645512"/>
                  <a:pt x="410451" y="646664"/>
                  <a:pt x="409299" y="647744"/>
                </a:cubicBezTo>
                <a:cubicBezTo>
                  <a:pt x="408146" y="648824"/>
                  <a:pt x="407378" y="648440"/>
                  <a:pt x="406370" y="648440"/>
                </a:cubicBezTo>
                <a:lnTo>
                  <a:pt x="354524" y="648440"/>
                </a:lnTo>
                <a:cubicBezTo>
                  <a:pt x="353705" y="648548"/>
                  <a:pt x="352872" y="648423"/>
                  <a:pt x="352123" y="648080"/>
                </a:cubicBezTo>
                <a:cubicBezTo>
                  <a:pt x="354092" y="646664"/>
                  <a:pt x="356036" y="645392"/>
                  <a:pt x="357956" y="644071"/>
                </a:cubicBezTo>
                <a:close/>
                <a:moveTo>
                  <a:pt x="348859" y="648248"/>
                </a:moveTo>
                <a:cubicBezTo>
                  <a:pt x="348297" y="648478"/>
                  <a:pt x="347685" y="648560"/>
                  <a:pt x="347083" y="648488"/>
                </a:cubicBezTo>
                <a:lnTo>
                  <a:pt x="294276" y="648488"/>
                </a:lnTo>
                <a:cubicBezTo>
                  <a:pt x="293837" y="648577"/>
                  <a:pt x="293388" y="648387"/>
                  <a:pt x="293148" y="648008"/>
                </a:cubicBezTo>
                <a:cubicBezTo>
                  <a:pt x="295693" y="646736"/>
                  <a:pt x="298117" y="645608"/>
                  <a:pt x="300541" y="644288"/>
                </a:cubicBezTo>
                <a:cubicBezTo>
                  <a:pt x="301324" y="643901"/>
                  <a:pt x="302190" y="643711"/>
                  <a:pt x="303061" y="643735"/>
                </a:cubicBezTo>
                <a:lnTo>
                  <a:pt x="353828" y="643735"/>
                </a:lnTo>
                <a:cubicBezTo>
                  <a:pt x="354140" y="643735"/>
                  <a:pt x="354548" y="643543"/>
                  <a:pt x="354884" y="644264"/>
                </a:cubicBezTo>
                <a:cubicBezTo>
                  <a:pt x="352820" y="645536"/>
                  <a:pt x="350851" y="646904"/>
                  <a:pt x="348811" y="648176"/>
                </a:cubicBezTo>
                <a:close/>
                <a:moveTo>
                  <a:pt x="361917" y="642151"/>
                </a:moveTo>
                <a:lnTo>
                  <a:pt x="361725" y="641695"/>
                </a:lnTo>
                <a:lnTo>
                  <a:pt x="366213" y="638647"/>
                </a:lnTo>
                <a:cubicBezTo>
                  <a:pt x="366746" y="638347"/>
                  <a:pt x="367361" y="638229"/>
                  <a:pt x="367965" y="638311"/>
                </a:cubicBezTo>
                <a:lnTo>
                  <a:pt x="417412" y="638311"/>
                </a:lnTo>
                <a:cubicBezTo>
                  <a:pt x="417628" y="638311"/>
                  <a:pt x="417940" y="638311"/>
                  <a:pt x="418156" y="638815"/>
                </a:cubicBezTo>
                <a:cubicBezTo>
                  <a:pt x="417292" y="639679"/>
                  <a:pt x="416331" y="640639"/>
                  <a:pt x="415395" y="641623"/>
                </a:cubicBezTo>
                <a:cubicBezTo>
                  <a:pt x="414939" y="642050"/>
                  <a:pt x="414310" y="642247"/>
                  <a:pt x="413691" y="642151"/>
                </a:cubicBezTo>
                <a:close/>
                <a:moveTo>
                  <a:pt x="358556" y="641839"/>
                </a:moveTo>
                <a:cubicBezTo>
                  <a:pt x="358014" y="642132"/>
                  <a:pt x="357390" y="642242"/>
                  <a:pt x="356780" y="642151"/>
                </a:cubicBezTo>
                <a:lnTo>
                  <a:pt x="306710" y="642151"/>
                </a:lnTo>
                <a:cubicBezTo>
                  <a:pt x="306398" y="642151"/>
                  <a:pt x="306038" y="642151"/>
                  <a:pt x="305750" y="641719"/>
                </a:cubicBezTo>
                <a:cubicBezTo>
                  <a:pt x="309091" y="639557"/>
                  <a:pt x="312958" y="638337"/>
                  <a:pt x="316935" y="638191"/>
                </a:cubicBezTo>
                <a:cubicBezTo>
                  <a:pt x="331337" y="638479"/>
                  <a:pt x="345907" y="638191"/>
                  <a:pt x="360380" y="638191"/>
                </a:cubicBezTo>
                <a:lnTo>
                  <a:pt x="362781" y="638191"/>
                </a:lnTo>
                <a:lnTo>
                  <a:pt x="362781" y="638647"/>
                </a:lnTo>
                <a:close/>
                <a:moveTo>
                  <a:pt x="297781" y="642247"/>
                </a:moveTo>
                <a:cubicBezTo>
                  <a:pt x="282707" y="642055"/>
                  <a:pt x="267609" y="642247"/>
                  <a:pt x="252511" y="642247"/>
                </a:cubicBezTo>
                <a:lnTo>
                  <a:pt x="250111" y="642247"/>
                </a:lnTo>
                <a:lnTo>
                  <a:pt x="250111" y="641671"/>
                </a:lnTo>
                <a:cubicBezTo>
                  <a:pt x="252511" y="640735"/>
                  <a:pt x="254911" y="639823"/>
                  <a:pt x="257312" y="638839"/>
                </a:cubicBezTo>
                <a:cubicBezTo>
                  <a:pt x="258118" y="638510"/>
                  <a:pt x="258985" y="638354"/>
                  <a:pt x="259856" y="638383"/>
                </a:cubicBezTo>
                <a:lnTo>
                  <a:pt x="306710" y="638383"/>
                </a:lnTo>
                <a:cubicBezTo>
                  <a:pt x="307149" y="638368"/>
                  <a:pt x="307586" y="638460"/>
                  <a:pt x="307982" y="638647"/>
                </a:cubicBezTo>
                <a:cubicBezTo>
                  <a:pt x="304574" y="640279"/>
                  <a:pt x="301717" y="642223"/>
                  <a:pt x="297733" y="642175"/>
                </a:cubicBezTo>
                <a:close/>
                <a:moveTo>
                  <a:pt x="244974" y="641887"/>
                </a:moveTo>
                <a:cubicBezTo>
                  <a:pt x="244302" y="642113"/>
                  <a:pt x="243594" y="642211"/>
                  <a:pt x="242886" y="642175"/>
                </a:cubicBezTo>
                <a:lnTo>
                  <a:pt x="194664" y="642175"/>
                </a:lnTo>
                <a:cubicBezTo>
                  <a:pt x="194424" y="642175"/>
                  <a:pt x="194160" y="642175"/>
                  <a:pt x="193560" y="642031"/>
                </a:cubicBezTo>
                <a:cubicBezTo>
                  <a:pt x="195095" y="641263"/>
                  <a:pt x="196703" y="640653"/>
                  <a:pt x="198360" y="640207"/>
                </a:cubicBezTo>
                <a:cubicBezTo>
                  <a:pt x="202035" y="638776"/>
                  <a:pt x="205966" y="638121"/>
                  <a:pt x="209906" y="638287"/>
                </a:cubicBezTo>
                <a:cubicBezTo>
                  <a:pt x="223156" y="638407"/>
                  <a:pt x="236309" y="638287"/>
                  <a:pt x="249655" y="638287"/>
                </a:cubicBezTo>
                <a:lnTo>
                  <a:pt x="252487" y="638287"/>
                </a:lnTo>
                <a:lnTo>
                  <a:pt x="252487" y="638839"/>
                </a:lnTo>
                <a:cubicBezTo>
                  <a:pt x="249919" y="639799"/>
                  <a:pt x="247399" y="640783"/>
                  <a:pt x="244926" y="641815"/>
                </a:cubicBezTo>
                <a:close/>
                <a:moveTo>
                  <a:pt x="250927" y="643687"/>
                </a:moveTo>
                <a:cubicBezTo>
                  <a:pt x="265329" y="643831"/>
                  <a:pt x="279875" y="643687"/>
                  <a:pt x="294348" y="643687"/>
                </a:cubicBezTo>
                <a:lnTo>
                  <a:pt x="296749" y="643687"/>
                </a:lnTo>
                <a:cubicBezTo>
                  <a:pt x="292788" y="645968"/>
                  <a:pt x="289284" y="648632"/>
                  <a:pt x="284315" y="648488"/>
                </a:cubicBezTo>
                <a:cubicBezTo>
                  <a:pt x="268545" y="648224"/>
                  <a:pt x="252751" y="648488"/>
                  <a:pt x="236957" y="648488"/>
                </a:cubicBezTo>
                <a:lnTo>
                  <a:pt x="234173" y="648488"/>
                </a:lnTo>
                <a:lnTo>
                  <a:pt x="234005" y="647984"/>
                </a:lnTo>
                <a:cubicBezTo>
                  <a:pt x="235565" y="647360"/>
                  <a:pt x="237197" y="646856"/>
                  <a:pt x="238805" y="646088"/>
                </a:cubicBezTo>
                <a:cubicBezTo>
                  <a:pt x="242569" y="644295"/>
                  <a:pt x="246714" y="643445"/>
                  <a:pt x="250879" y="643615"/>
                </a:cubicBezTo>
                <a:close/>
                <a:moveTo>
                  <a:pt x="348715" y="650360"/>
                </a:moveTo>
                <a:cubicBezTo>
                  <a:pt x="349260" y="650075"/>
                  <a:pt x="349884" y="649974"/>
                  <a:pt x="350491" y="650072"/>
                </a:cubicBezTo>
                <a:lnTo>
                  <a:pt x="405554" y="650072"/>
                </a:lnTo>
                <a:cubicBezTo>
                  <a:pt x="405770" y="650072"/>
                  <a:pt x="406010" y="650072"/>
                  <a:pt x="406730" y="650288"/>
                </a:cubicBezTo>
                <a:cubicBezTo>
                  <a:pt x="404930" y="652064"/>
                  <a:pt x="403418" y="653697"/>
                  <a:pt x="401762" y="655089"/>
                </a:cubicBezTo>
                <a:cubicBezTo>
                  <a:pt x="401090" y="655737"/>
                  <a:pt x="400081" y="655425"/>
                  <a:pt x="399217" y="655425"/>
                </a:cubicBezTo>
                <a:lnTo>
                  <a:pt x="344394" y="655425"/>
                </a:lnTo>
                <a:cubicBezTo>
                  <a:pt x="343468" y="655545"/>
                  <a:pt x="342527" y="655427"/>
                  <a:pt x="341658" y="655089"/>
                </a:cubicBezTo>
                <a:cubicBezTo>
                  <a:pt x="343938" y="653241"/>
                  <a:pt x="346363" y="651848"/>
                  <a:pt x="348667" y="650288"/>
                </a:cubicBezTo>
                <a:close/>
                <a:moveTo>
                  <a:pt x="409323" y="650360"/>
                </a:moveTo>
                <a:cubicBezTo>
                  <a:pt x="409707" y="650159"/>
                  <a:pt x="410143" y="650084"/>
                  <a:pt x="410571" y="650144"/>
                </a:cubicBezTo>
                <a:lnTo>
                  <a:pt x="467698" y="650144"/>
                </a:lnTo>
                <a:cubicBezTo>
                  <a:pt x="466834" y="651944"/>
                  <a:pt x="466138" y="653337"/>
                  <a:pt x="465465" y="654753"/>
                </a:cubicBezTo>
                <a:cubicBezTo>
                  <a:pt x="465221" y="655341"/>
                  <a:pt x="464606" y="655687"/>
                  <a:pt x="463977" y="655593"/>
                </a:cubicBezTo>
                <a:lnTo>
                  <a:pt x="404282" y="655593"/>
                </a:lnTo>
                <a:cubicBezTo>
                  <a:pt x="405691" y="653579"/>
                  <a:pt x="407371" y="651772"/>
                  <a:pt x="409274" y="650216"/>
                </a:cubicBezTo>
                <a:close/>
                <a:moveTo>
                  <a:pt x="466402" y="648560"/>
                </a:moveTo>
                <a:lnTo>
                  <a:pt x="410931" y="648560"/>
                </a:lnTo>
                <a:cubicBezTo>
                  <a:pt x="412611" y="646880"/>
                  <a:pt x="413835" y="645656"/>
                  <a:pt x="415011" y="644408"/>
                </a:cubicBezTo>
                <a:cubicBezTo>
                  <a:pt x="415731" y="643663"/>
                  <a:pt x="416619" y="643831"/>
                  <a:pt x="417412" y="643831"/>
                </a:cubicBezTo>
                <a:lnTo>
                  <a:pt x="470410" y="643831"/>
                </a:lnTo>
                <a:cubicBezTo>
                  <a:pt x="470122" y="645240"/>
                  <a:pt x="469577" y="646582"/>
                  <a:pt x="468802" y="647792"/>
                </a:cubicBezTo>
                <a:cubicBezTo>
                  <a:pt x="468629" y="648298"/>
                  <a:pt x="468135" y="648625"/>
                  <a:pt x="467602" y="648584"/>
                </a:cubicBezTo>
                <a:close/>
                <a:moveTo>
                  <a:pt x="468466" y="642247"/>
                </a:moveTo>
                <a:lnTo>
                  <a:pt x="417316" y="642247"/>
                </a:lnTo>
                <a:cubicBezTo>
                  <a:pt x="418612" y="640879"/>
                  <a:pt x="419548" y="639991"/>
                  <a:pt x="420388" y="639031"/>
                </a:cubicBezTo>
                <a:cubicBezTo>
                  <a:pt x="420981" y="638496"/>
                  <a:pt x="421782" y="638258"/>
                  <a:pt x="422572" y="638383"/>
                </a:cubicBezTo>
                <a:lnTo>
                  <a:pt x="470410" y="638383"/>
                </a:lnTo>
                <a:cubicBezTo>
                  <a:pt x="471349" y="638241"/>
                  <a:pt x="472306" y="638308"/>
                  <a:pt x="473218" y="638575"/>
                </a:cubicBezTo>
                <a:cubicBezTo>
                  <a:pt x="471970" y="642103"/>
                  <a:pt x="471970" y="642103"/>
                  <a:pt x="468418" y="642103"/>
                </a:cubicBezTo>
                <a:close/>
                <a:moveTo>
                  <a:pt x="417123" y="636751"/>
                </a:moveTo>
                <a:cubicBezTo>
                  <a:pt x="402314" y="636559"/>
                  <a:pt x="387504" y="636751"/>
                  <a:pt x="372694" y="636751"/>
                </a:cubicBezTo>
                <a:lnTo>
                  <a:pt x="369526" y="636751"/>
                </a:lnTo>
                <a:cubicBezTo>
                  <a:pt x="372142" y="634710"/>
                  <a:pt x="374038" y="633054"/>
                  <a:pt x="377159" y="633078"/>
                </a:cubicBezTo>
                <a:cubicBezTo>
                  <a:pt x="391560" y="633222"/>
                  <a:pt x="405962" y="633078"/>
                  <a:pt x="420556" y="633078"/>
                </a:cubicBezTo>
                <a:lnTo>
                  <a:pt x="423604" y="633078"/>
                </a:lnTo>
                <a:cubicBezTo>
                  <a:pt x="422294" y="635411"/>
                  <a:pt x="419797" y="636825"/>
                  <a:pt x="417123" y="636751"/>
                </a:cubicBezTo>
                <a:close/>
                <a:moveTo>
                  <a:pt x="363237" y="636751"/>
                </a:moveTo>
                <a:cubicBezTo>
                  <a:pt x="348835" y="636583"/>
                  <a:pt x="334265" y="636751"/>
                  <a:pt x="319767" y="636751"/>
                </a:cubicBezTo>
                <a:lnTo>
                  <a:pt x="316815" y="636751"/>
                </a:lnTo>
                <a:cubicBezTo>
                  <a:pt x="318853" y="634850"/>
                  <a:pt x="321409" y="633597"/>
                  <a:pt x="324160" y="633150"/>
                </a:cubicBezTo>
                <a:lnTo>
                  <a:pt x="369982" y="633150"/>
                </a:lnTo>
                <a:cubicBezTo>
                  <a:pt x="370346" y="633201"/>
                  <a:pt x="370707" y="633273"/>
                  <a:pt x="371062" y="633366"/>
                </a:cubicBezTo>
                <a:cubicBezTo>
                  <a:pt x="368445" y="635046"/>
                  <a:pt x="366453" y="636775"/>
                  <a:pt x="363189" y="636727"/>
                </a:cubicBezTo>
                <a:close/>
                <a:moveTo>
                  <a:pt x="308510" y="636751"/>
                </a:moveTo>
                <a:cubicBezTo>
                  <a:pt x="293532" y="636559"/>
                  <a:pt x="278530" y="636751"/>
                  <a:pt x="263481" y="636751"/>
                </a:cubicBezTo>
                <a:cubicBezTo>
                  <a:pt x="266123" y="634946"/>
                  <a:pt x="269116" y="633719"/>
                  <a:pt x="272266" y="633150"/>
                </a:cubicBezTo>
                <a:lnTo>
                  <a:pt x="318015" y="633150"/>
                </a:lnTo>
                <a:cubicBezTo>
                  <a:pt x="315332" y="635397"/>
                  <a:pt x="311962" y="636659"/>
                  <a:pt x="308462" y="636727"/>
                </a:cubicBezTo>
                <a:close/>
                <a:moveTo>
                  <a:pt x="253831" y="636751"/>
                </a:moveTo>
                <a:cubicBezTo>
                  <a:pt x="240150" y="636535"/>
                  <a:pt x="226444" y="636751"/>
                  <a:pt x="212762" y="636751"/>
                </a:cubicBezTo>
                <a:lnTo>
                  <a:pt x="210362" y="636751"/>
                </a:lnTo>
                <a:cubicBezTo>
                  <a:pt x="214346" y="635118"/>
                  <a:pt x="218091" y="633078"/>
                  <a:pt x="222531" y="633102"/>
                </a:cubicBezTo>
                <a:cubicBezTo>
                  <a:pt x="236045" y="633102"/>
                  <a:pt x="249559" y="633102"/>
                  <a:pt x="263072" y="633102"/>
                </a:cubicBezTo>
                <a:lnTo>
                  <a:pt x="265473" y="633102"/>
                </a:lnTo>
                <a:cubicBezTo>
                  <a:pt x="262014" y="635334"/>
                  <a:pt x="258017" y="636585"/>
                  <a:pt x="253903" y="636727"/>
                </a:cubicBezTo>
                <a:close/>
                <a:moveTo>
                  <a:pt x="208850" y="634950"/>
                </a:moveTo>
                <a:cubicBezTo>
                  <a:pt x="205512" y="636285"/>
                  <a:pt x="201928" y="636890"/>
                  <a:pt x="198336" y="636727"/>
                </a:cubicBezTo>
                <a:cubicBezTo>
                  <a:pt x="185447" y="636607"/>
                  <a:pt x="172557" y="636727"/>
                  <a:pt x="159668" y="636727"/>
                </a:cubicBezTo>
                <a:lnTo>
                  <a:pt x="157075" y="636727"/>
                </a:lnTo>
                <a:cubicBezTo>
                  <a:pt x="162226" y="634453"/>
                  <a:pt x="167769" y="633198"/>
                  <a:pt x="173397" y="633030"/>
                </a:cubicBezTo>
                <a:cubicBezTo>
                  <a:pt x="185591" y="633318"/>
                  <a:pt x="197784" y="633030"/>
                  <a:pt x="209978" y="633030"/>
                </a:cubicBezTo>
                <a:lnTo>
                  <a:pt x="213266" y="633030"/>
                </a:lnTo>
                <a:cubicBezTo>
                  <a:pt x="211883" y="633885"/>
                  <a:pt x="210378" y="634526"/>
                  <a:pt x="208802" y="634926"/>
                </a:cubicBezTo>
                <a:close/>
                <a:moveTo>
                  <a:pt x="196296" y="638239"/>
                </a:moveTo>
                <a:lnTo>
                  <a:pt x="197616" y="638239"/>
                </a:lnTo>
                <a:cubicBezTo>
                  <a:pt x="196789" y="638875"/>
                  <a:pt x="195829" y="639317"/>
                  <a:pt x="194808" y="639535"/>
                </a:cubicBezTo>
                <a:cubicBezTo>
                  <a:pt x="190012" y="641470"/>
                  <a:pt x="184852" y="642338"/>
                  <a:pt x="179686" y="642079"/>
                </a:cubicBezTo>
                <a:cubicBezTo>
                  <a:pt x="166773" y="641887"/>
                  <a:pt x="153859" y="642079"/>
                  <a:pt x="140945" y="642079"/>
                </a:cubicBezTo>
                <a:lnTo>
                  <a:pt x="137969" y="642079"/>
                </a:lnTo>
                <a:lnTo>
                  <a:pt x="137969" y="641575"/>
                </a:lnTo>
                <a:cubicBezTo>
                  <a:pt x="141641" y="640519"/>
                  <a:pt x="145338" y="639439"/>
                  <a:pt x="149034" y="638407"/>
                </a:cubicBezTo>
                <a:cubicBezTo>
                  <a:pt x="149718" y="638246"/>
                  <a:pt x="150421" y="638181"/>
                  <a:pt x="151123" y="638215"/>
                </a:cubicBezTo>
                <a:close/>
                <a:moveTo>
                  <a:pt x="189095" y="643687"/>
                </a:moveTo>
                <a:lnTo>
                  <a:pt x="238301" y="643687"/>
                </a:lnTo>
                <a:cubicBezTo>
                  <a:pt x="238461" y="643666"/>
                  <a:pt x="238622" y="643666"/>
                  <a:pt x="238781" y="643687"/>
                </a:cubicBezTo>
                <a:cubicBezTo>
                  <a:pt x="238781" y="644480"/>
                  <a:pt x="237965" y="644432"/>
                  <a:pt x="237461" y="644672"/>
                </a:cubicBezTo>
                <a:cubicBezTo>
                  <a:pt x="231718" y="647468"/>
                  <a:pt x="225358" y="648757"/>
                  <a:pt x="218979" y="648416"/>
                </a:cubicBezTo>
                <a:cubicBezTo>
                  <a:pt x="205297" y="648080"/>
                  <a:pt x="191616" y="648416"/>
                  <a:pt x="177958" y="648416"/>
                </a:cubicBezTo>
                <a:cubicBezTo>
                  <a:pt x="176825" y="648534"/>
                  <a:pt x="175680" y="648411"/>
                  <a:pt x="174598" y="648056"/>
                </a:cubicBezTo>
                <a:cubicBezTo>
                  <a:pt x="179110" y="646544"/>
                  <a:pt x="183071" y="645176"/>
                  <a:pt x="187055" y="643879"/>
                </a:cubicBezTo>
                <a:cubicBezTo>
                  <a:pt x="187649" y="643719"/>
                  <a:pt x="188265" y="643654"/>
                  <a:pt x="188879" y="643687"/>
                </a:cubicBezTo>
                <a:close/>
                <a:moveTo>
                  <a:pt x="181534" y="650000"/>
                </a:moveTo>
                <a:lnTo>
                  <a:pt x="223300" y="650000"/>
                </a:lnTo>
                <a:cubicBezTo>
                  <a:pt x="222435" y="651080"/>
                  <a:pt x="221403" y="651104"/>
                  <a:pt x="220587" y="651536"/>
                </a:cubicBezTo>
                <a:cubicBezTo>
                  <a:pt x="214290" y="654614"/>
                  <a:pt x="207299" y="655996"/>
                  <a:pt x="200305" y="655545"/>
                </a:cubicBezTo>
                <a:cubicBezTo>
                  <a:pt x="185903" y="655233"/>
                  <a:pt x="171501" y="655545"/>
                  <a:pt x="157099" y="655545"/>
                </a:cubicBezTo>
                <a:lnTo>
                  <a:pt x="154363" y="655545"/>
                </a:lnTo>
                <a:cubicBezTo>
                  <a:pt x="154945" y="654770"/>
                  <a:pt x="155806" y="654254"/>
                  <a:pt x="156763" y="654105"/>
                </a:cubicBezTo>
                <a:cubicBezTo>
                  <a:pt x="160656" y="652516"/>
                  <a:pt x="164669" y="651239"/>
                  <a:pt x="168765" y="650288"/>
                </a:cubicBezTo>
                <a:cubicBezTo>
                  <a:pt x="172935" y="649859"/>
                  <a:pt x="177133" y="649763"/>
                  <a:pt x="181318" y="650000"/>
                </a:cubicBezTo>
                <a:close/>
                <a:moveTo>
                  <a:pt x="228580" y="650192"/>
                </a:moveTo>
                <a:cubicBezTo>
                  <a:pt x="229164" y="650019"/>
                  <a:pt x="229774" y="649955"/>
                  <a:pt x="230380" y="650000"/>
                </a:cubicBezTo>
                <a:lnTo>
                  <a:pt x="283835" y="650000"/>
                </a:lnTo>
                <a:lnTo>
                  <a:pt x="284363" y="650000"/>
                </a:lnTo>
                <a:cubicBezTo>
                  <a:pt x="284363" y="650840"/>
                  <a:pt x="283595" y="650816"/>
                  <a:pt x="283115" y="651128"/>
                </a:cubicBezTo>
                <a:cubicBezTo>
                  <a:pt x="277978" y="654314"/>
                  <a:pt x="271987" y="655840"/>
                  <a:pt x="265953" y="655497"/>
                </a:cubicBezTo>
                <a:cubicBezTo>
                  <a:pt x="250519" y="655137"/>
                  <a:pt x="235061" y="655377"/>
                  <a:pt x="219603" y="655377"/>
                </a:cubicBezTo>
                <a:lnTo>
                  <a:pt x="216843" y="655377"/>
                </a:lnTo>
                <a:lnTo>
                  <a:pt x="216699" y="654801"/>
                </a:lnTo>
                <a:cubicBezTo>
                  <a:pt x="220587" y="653313"/>
                  <a:pt x="224452" y="651728"/>
                  <a:pt x="228364" y="650192"/>
                </a:cubicBezTo>
                <a:close/>
                <a:moveTo>
                  <a:pt x="217563" y="657081"/>
                </a:moveTo>
                <a:cubicBezTo>
                  <a:pt x="234053" y="657225"/>
                  <a:pt x="250543" y="657081"/>
                  <a:pt x="267033" y="657081"/>
                </a:cubicBezTo>
                <a:cubicBezTo>
                  <a:pt x="268041" y="656947"/>
                  <a:pt x="269064" y="657038"/>
                  <a:pt x="270033" y="657345"/>
                </a:cubicBezTo>
                <a:cubicBezTo>
                  <a:pt x="269601" y="658137"/>
                  <a:pt x="268833" y="658281"/>
                  <a:pt x="268185" y="658593"/>
                </a:cubicBezTo>
                <a:cubicBezTo>
                  <a:pt x="265286" y="660394"/>
                  <a:pt x="262194" y="661867"/>
                  <a:pt x="258968" y="662986"/>
                </a:cubicBezTo>
                <a:cubicBezTo>
                  <a:pt x="255668" y="663451"/>
                  <a:pt x="252326" y="663533"/>
                  <a:pt x="249007" y="663226"/>
                </a:cubicBezTo>
                <a:lnTo>
                  <a:pt x="197304" y="663226"/>
                </a:lnTo>
                <a:lnTo>
                  <a:pt x="197304" y="662722"/>
                </a:lnTo>
                <a:cubicBezTo>
                  <a:pt x="200017" y="661618"/>
                  <a:pt x="202801" y="660658"/>
                  <a:pt x="205417" y="659409"/>
                </a:cubicBezTo>
                <a:cubicBezTo>
                  <a:pt x="209228" y="657693"/>
                  <a:pt x="213388" y="656896"/>
                  <a:pt x="217563" y="657081"/>
                </a:cubicBezTo>
                <a:close/>
                <a:moveTo>
                  <a:pt x="253903" y="664762"/>
                </a:moveTo>
                <a:cubicBezTo>
                  <a:pt x="254199" y="664745"/>
                  <a:pt x="254496" y="664745"/>
                  <a:pt x="254791" y="664762"/>
                </a:cubicBezTo>
                <a:cubicBezTo>
                  <a:pt x="254455" y="665554"/>
                  <a:pt x="253663" y="665626"/>
                  <a:pt x="253159" y="666010"/>
                </a:cubicBezTo>
                <a:cubicBezTo>
                  <a:pt x="253003" y="666092"/>
                  <a:pt x="252842" y="666164"/>
                  <a:pt x="252679" y="666226"/>
                </a:cubicBezTo>
                <a:cubicBezTo>
                  <a:pt x="249103" y="668442"/>
                  <a:pt x="245296" y="670261"/>
                  <a:pt x="241326" y="671651"/>
                </a:cubicBezTo>
                <a:cubicBezTo>
                  <a:pt x="237158" y="672229"/>
                  <a:pt x="232938" y="672325"/>
                  <a:pt x="228748" y="671939"/>
                </a:cubicBezTo>
                <a:lnTo>
                  <a:pt x="174982" y="671939"/>
                </a:lnTo>
                <a:cubicBezTo>
                  <a:pt x="175503" y="671231"/>
                  <a:pt x="176276" y="670748"/>
                  <a:pt x="177142" y="670595"/>
                </a:cubicBezTo>
                <a:cubicBezTo>
                  <a:pt x="181534" y="668795"/>
                  <a:pt x="185927" y="667066"/>
                  <a:pt x="190319" y="665290"/>
                </a:cubicBezTo>
                <a:cubicBezTo>
                  <a:pt x="191285" y="664880"/>
                  <a:pt x="192320" y="664661"/>
                  <a:pt x="193368" y="664642"/>
                </a:cubicBezTo>
                <a:close/>
                <a:moveTo>
                  <a:pt x="243102" y="673619"/>
                </a:moveTo>
                <a:lnTo>
                  <a:pt x="309446" y="673619"/>
                </a:lnTo>
                <a:lnTo>
                  <a:pt x="309734" y="673619"/>
                </a:lnTo>
                <a:cubicBezTo>
                  <a:pt x="309974" y="674507"/>
                  <a:pt x="309158" y="674603"/>
                  <a:pt x="308726" y="674867"/>
                </a:cubicBezTo>
                <a:cubicBezTo>
                  <a:pt x="305606" y="677004"/>
                  <a:pt x="302437" y="679044"/>
                  <a:pt x="299317" y="681180"/>
                </a:cubicBezTo>
                <a:cubicBezTo>
                  <a:pt x="298556" y="681756"/>
                  <a:pt x="297632" y="682075"/>
                  <a:pt x="296677" y="682092"/>
                </a:cubicBezTo>
                <a:lnTo>
                  <a:pt x="226612" y="682092"/>
                </a:lnTo>
                <a:cubicBezTo>
                  <a:pt x="226152" y="682027"/>
                  <a:pt x="225695" y="681941"/>
                  <a:pt x="225244" y="681828"/>
                </a:cubicBezTo>
                <a:cubicBezTo>
                  <a:pt x="230812" y="679068"/>
                  <a:pt x="235829" y="676571"/>
                  <a:pt x="240822" y="674051"/>
                </a:cubicBezTo>
                <a:cubicBezTo>
                  <a:pt x="241525" y="673720"/>
                  <a:pt x="242300" y="673571"/>
                  <a:pt x="243078" y="673619"/>
                </a:cubicBezTo>
                <a:close/>
                <a:moveTo>
                  <a:pt x="300709" y="683724"/>
                </a:moveTo>
                <a:lnTo>
                  <a:pt x="373198" y="683724"/>
                </a:lnTo>
                <a:cubicBezTo>
                  <a:pt x="371398" y="685525"/>
                  <a:pt x="370078" y="686869"/>
                  <a:pt x="368733" y="688189"/>
                </a:cubicBezTo>
                <a:cubicBezTo>
                  <a:pt x="366861" y="690013"/>
                  <a:pt x="365253" y="692509"/>
                  <a:pt x="362997" y="693470"/>
                </a:cubicBezTo>
                <a:cubicBezTo>
                  <a:pt x="360741" y="694430"/>
                  <a:pt x="357980" y="693734"/>
                  <a:pt x="355460" y="693734"/>
                </a:cubicBezTo>
                <a:lnTo>
                  <a:pt x="284507" y="693734"/>
                </a:lnTo>
                <a:lnTo>
                  <a:pt x="284507" y="693158"/>
                </a:lnTo>
                <a:cubicBezTo>
                  <a:pt x="288876" y="690253"/>
                  <a:pt x="293268" y="687349"/>
                  <a:pt x="297589" y="684372"/>
                </a:cubicBezTo>
                <a:cubicBezTo>
                  <a:pt x="298563" y="683837"/>
                  <a:pt x="299677" y="683612"/>
                  <a:pt x="300781" y="683724"/>
                </a:cubicBezTo>
                <a:close/>
                <a:moveTo>
                  <a:pt x="293964" y="683724"/>
                </a:moveTo>
                <a:cubicBezTo>
                  <a:pt x="294322" y="683806"/>
                  <a:pt x="294675" y="683912"/>
                  <a:pt x="295020" y="684036"/>
                </a:cubicBezTo>
                <a:cubicBezTo>
                  <a:pt x="291684" y="686245"/>
                  <a:pt x="288588" y="688045"/>
                  <a:pt x="285779" y="690277"/>
                </a:cubicBezTo>
                <a:cubicBezTo>
                  <a:pt x="282464" y="692826"/>
                  <a:pt x="278336" y="694089"/>
                  <a:pt x="274162" y="693830"/>
                </a:cubicBezTo>
                <a:cubicBezTo>
                  <a:pt x="251263" y="693638"/>
                  <a:pt x="228364" y="693830"/>
                  <a:pt x="205465" y="693830"/>
                </a:cubicBezTo>
                <a:cubicBezTo>
                  <a:pt x="204460" y="693930"/>
                  <a:pt x="203445" y="693858"/>
                  <a:pt x="202465" y="693614"/>
                </a:cubicBezTo>
                <a:cubicBezTo>
                  <a:pt x="202923" y="693098"/>
                  <a:pt x="203512" y="692716"/>
                  <a:pt x="204169" y="692509"/>
                </a:cubicBezTo>
                <a:lnTo>
                  <a:pt x="219915" y="684612"/>
                </a:lnTo>
                <a:cubicBezTo>
                  <a:pt x="220825" y="684101"/>
                  <a:pt x="221847" y="683820"/>
                  <a:pt x="222892" y="683796"/>
                </a:cubicBezTo>
                <a:close/>
                <a:moveTo>
                  <a:pt x="353972" y="705327"/>
                </a:moveTo>
                <a:cubicBezTo>
                  <a:pt x="356732" y="702519"/>
                  <a:pt x="359612" y="699806"/>
                  <a:pt x="362301" y="696926"/>
                </a:cubicBezTo>
                <a:cubicBezTo>
                  <a:pt x="363338" y="695747"/>
                  <a:pt x="364867" y="695126"/>
                  <a:pt x="366429" y="695246"/>
                </a:cubicBezTo>
                <a:lnTo>
                  <a:pt x="444487" y="695246"/>
                </a:lnTo>
                <a:cubicBezTo>
                  <a:pt x="444847" y="696158"/>
                  <a:pt x="444295" y="696710"/>
                  <a:pt x="444007" y="697310"/>
                </a:cubicBezTo>
                <a:cubicBezTo>
                  <a:pt x="442687" y="699974"/>
                  <a:pt x="441246" y="702591"/>
                  <a:pt x="440070" y="705327"/>
                </a:cubicBezTo>
                <a:cubicBezTo>
                  <a:pt x="439674" y="706722"/>
                  <a:pt x="438234" y="707545"/>
                  <a:pt x="436830" y="707175"/>
                </a:cubicBezTo>
                <a:lnTo>
                  <a:pt x="352820" y="707175"/>
                </a:lnTo>
                <a:cubicBezTo>
                  <a:pt x="352772" y="706167"/>
                  <a:pt x="353492" y="705855"/>
                  <a:pt x="353948" y="705375"/>
                </a:cubicBezTo>
                <a:close/>
                <a:moveTo>
                  <a:pt x="443695" y="693686"/>
                </a:moveTo>
                <a:lnTo>
                  <a:pt x="366333" y="693686"/>
                </a:lnTo>
                <a:cubicBezTo>
                  <a:pt x="365997" y="692798"/>
                  <a:pt x="366741" y="692557"/>
                  <a:pt x="367125" y="692173"/>
                </a:cubicBezTo>
                <a:cubicBezTo>
                  <a:pt x="369526" y="689773"/>
                  <a:pt x="371926" y="687493"/>
                  <a:pt x="374158" y="684973"/>
                </a:cubicBezTo>
                <a:cubicBezTo>
                  <a:pt x="375025" y="683998"/>
                  <a:pt x="376290" y="683477"/>
                  <a:pt x="377591" y="683556"/>
                </a:cubicBezTo>
                <a:cubicBezTo>
                  <a:pt x="390744" y="683556"/>
                  <a:pt x="403994" y="683556"/>
                  <a:pt x="417075" y="683556"/>
                </a:cubicBezTo>
                <a:lnTo>
                  <a:pt x="450680" y="683556"/>
                </a:lnTo>
                <a:cubicBezTo>
                  <a:pt x="449359" y="686965"/>
                  <a:pt x="447655" y="689821"/>
                  <a:pt x="446239" y="692798"/>
                </a:cubicBezTo>
                <a:cubicBezTo>
                  <a:pt x="446042" y="693292"/>
                  <a:pt x="445548" y="693604"/>
                  <a:pt x="445015" y="693566"/>
                </a:cubicBezTo>
                <a:close/>
                <a:moveTo>
                  <a:pt x="372862" y="682068"/>
                </a:moveTo>
                <a:lnTo>
                  <a:pt x="301909" y="682068"/>
                </a:lnTo>
                <a:lnTo>
                  <a:pt x="301909" y="681564"/>
                </a:lnTo>
                <a:cubicBezTo>
                  <a:pt x="304502" y="679812"/>
                  <a:pt x="307190" y="678204"/>
                  <a:pt x="309638" y="676307"/>
                </a:cubicBezTo>
                <a:cubicBezTo>
                  <a:pt x="312274" y="674291"/>
                  <a:pt x="315543" y="673288"/>
                  <a:pt x="318855" y="673475"/>
                </a:cubicBezTo>
                <a:cubicBezTo>
                  <a:pt x="339234" y="673619"/>
                  <a:pt x="359660" y="673475"/>
                  <a:pt x="379967" y="673475"/>
                </a:cubicBezTo>
                <a:lnTo>
                  <a:pt x="383471" y="673475"/>
                </a:lnTo>
                <a:cubicBezTo>
                  <a:pt x="380423" y="676524"/>
                  <a:pt x="377879" y="679092"/>
                  <a:pt x="375286" y="681636"/>
                </a:cubicBezTo>
                <a:cubicBezTo>
                  <a:pt x="374470" y="682404"/>
                  <a:pt x="373606" y="682116"/>
                  <a:pt x="372838" y="682116"/>
                </a:cubicBezTo>
                <a:close/>
                <a:moveTo>
                  <a:pt x="382847" y="671987"/>
                </a:moveTo>
                <a:lnTo>
                  <a:pt x="317079" y="671987"/>
                </a:lnTo>
                <a:cubicBezTo>
                  <a:pt x="316839" y="671051"/>
                  <a:pt x="317655" y="670955"/>
                  <a:pt x="318087" y="670667"/>
                </a:cubicBezTo>
                <a:cubicBezTo>
                  <a:pt x="320488" y="668939"/>
                  <a:pt x="323200" y="667282"/>
                  <a:pt x="325720" y="665554"/>
                </a:cubicBezTo>
                <a:cubicBezTo>
                  <a:pt x="326500" y="664985"/>
                  <a:pt x="327444" y="664680"/>
                  <a:pt x="328409" y="664690"/>
                </a:cubicBezTo>
                <a:lnTo>
                  <a:pt x="390816" y="664690"/>
                </a:lnTo>
                <a:cubicBezTo>
                  <a:pt x="391056" y="664690"/>
                  <a:pt x="391344" y="664690"/>
                  <a:pt x="391752" y="665338"/>
                </a:cubicBezTo>
                <a:cubicBezTo>
                  <a:pt x="389784" y="667234"/>
                  <a:pt x="387768" y="669179"/>
                  <a:pt x="385800" y="671147"/>
                </a:cubicBezTo>
                <a:cubicBezTo>
                  <a:pt x="385276" y="671754"/>
                  <a:pt x="384484" y="672061"/>
                  <a:pt x="383687" y="671963"/>
                </a:cubicBezTo>
                <a:close/>
                <a:moveTo>
                  <a:pt x="362613" y="663130"/>
                </a:moveTo>
                <a:lnTo>
                  <a:pt x="329897" y="663130"/>
                </a:lnTo>
                <a:cubicBezTo>
                  <a:pt x="330497" y="662122"/>
                  <a:pt x="331361" y="661882"/>
                  <a:pt x="331985" y="661330"/>
                </a:cubicBezTo>
                <a:cubicBezTo>
                  <a:pt x="335955" y="658008"/>
                  <a:pt x="341087" y="656399"/>
                  <a:pt x="346243" y="656865"/>
                </a:cubicBezTo>
                <a:cubicBezTo>
                  <a:pt x="362925" y="657177"/>
                  <a:pt x="379607" y="656985"/>
                  <a:pt x="396289" y="656985"/>
                </a:cubicBezTo>
                <a:lnTo>
                  <a:pt x="399145" y="656985"/>
                </a:lnTo>
                <a:lnTo>
                  <a:pt x="399361" y="657681"/>
                </a:lnTo>
                <a:cubicBezTo>
                  <a:pt x="397753" y="659241"/>
                  <a:pt x="396073" y="660778"/>
                  <a:pt x="394561" y="662482"/>
                </a:cubicBezTo>
                <a:cubicBezTo>
                  <a:pt x="393821" y="663118"/>
                  <a:pt x="392832" y="663382"/>
                  <a:pt x="391872" y="663202"/>
                </a:cubicBezTo>
                <a:close/>
                <a:moveTo>
                  <a:pt x="402194" y="657201"/>
                </a:moveTo>
                <a:cubicBezTo>
                  <a:pt x="402676" y="656987"/>
                  <a:pt x="403207" y="656913"/>
                  <a:pt x="403730" y="656985"/>
                </a:cubicBezTo>
                <a:lnTo>
                  <a:pt x="462945" y="656985"/>
                </a:lnTo>
                <a:cubicBezTo>
                  <a:pt x="463245" y="657021"/>
                  <a:pt x="463540" y="657076"/>
                  <a:pt x="463833" y="657153"/>
                </a:cubicBezTo>
                <a:cubicBezTo>
                  <a:pt x="463848" y="657304"/>
                  <a:pt x="463848" y="657458"/>
                  <a:pt x="463833" y="657609"/>
                </a:cubicBezTo>
                <a:cubicBezTo>
                  <a:pt x="462969" y="659433"/>
                  <a:pt x="462513" y="661738"/>
                  <a:pt x="460977" y="662818"/>
                </a:cubicBezTo>
                <a:cubicBezTo>
                  <a:pt x="459441" y="663898"/>
                  <a:pt x="457400" y="663106"/>
                  <a:pt x="455576" y="663106"/>
                </a:cubicBezTo>
                <a:lnTo>
                  <a:pt x="396841" y="663106"/>
                </a:lnTo>
                <a:cubicBezTo>
                  <a:pt x="398360" y="660936"/>
                  <a:pt x="400151" y="658968"/>
                  <a:pt x="402170" y="657249"/>
                </a:cubicBezTo>
                <a:close/>
                <a:moveTo>
                  <a:pt x="524609" y="655377"/>
                </a:moveTo>
                <a:cubicBezTo>
                  <a:pt x="506463" y="655377"/>
                  <a:pt x="488316" y="655377"/>
                  <a:pt x="470146" y="655377"/>
                </a:cubicBezTo>
                <a:cubicBezTo>
                  <a:pt x="469140" y="655478"/>
                  <a:pt x="468125" y="655406"/>
                  <a:pt x="467146" y="655161"/>
                </a:cubicBezTo>
                <a:cubicBezTo>
                  <a:pt x="467131" y="655024"/>
                  <a:pt x="467131" y="654890"/>
                  <a:pt x="467146" y="654753"/>
                </a:cubicBezTo>
                <a:cubicBezTo>
                  <a:pt x="469114" y="649952"/>
                  <a:pt x="469114" y="649952"/>
                  <a:pt x="474347" y="649952"/>
                </a:cubicBezTo>
                <a:lnTo>
                  <a:pt x="524753" y="649952"/>
                </a:lnTo>
                <a:cubicBezTo>
                  <a:pt x="525367" y="649988"/>
                  <a:pt x="525987" y="649988"/>
                  <a:pt x="526601" y="649952"/>
                </a:cubicBezTo>
                <a:cubicBezTo>
                  <a:pt x="527825" y="649832"/>
                  <a:pt x="528305" y="650288"/>
                  <a:pt x="528281" y="651584"/>
                </a:cubicBezTo>
                <a:cubicBezTo>
                  <a:pt x="528185" y="656193"/>
                  <a:pt x="528833" y="655425"/>
                  <a:pt x="524633" y="655425"/>
                </a:cubicBezTo>
                <a:close/>
                <a:moveTo>
                  <a:pt x="527201" y="648368"/>
                </a:moveTo>
                <a:lnTo>
                  <a:pt x="472690" y="648368"/>
                </a:lnTo>
                <a:cubicBezTo>
                  <a:pt x="472018" y="648368"/>
                  <a:pt x="471346" y="648368"/>
                  <a:pt x="470722" y="648368"/>
                </a:cubicBezTo>
                <a:cubicBezTo>
                  <a:pt x="470722" y="648128"/>
                  <a:pt x="470602" y="648032"/>
                  <a:pt x="470722" y="647960"/>
                </a:cubicBezTo>
                <a:cubicBezTo>
                  <a:pt x="472354" y="643711"/>
                  <a:pt x="472354" y="643711"/>
                  <a:pt x="476843" y="643711"/>
                </a:cubicBezTo>
                <a:lnTo>
                  <a:pt x="525041" y="643711"/>
                </a:lnTo>
                <a:cubicBezTo>
                  <a:pt x="528617" y="643711"/>
                  <a:pt x="528737" y="643879"/>
                  <a:pt x="528401" y="647360"/>
                </a:cubicBezTo>
                <a:cubicBezTo>
                  <a:pt x="528209" y="648056"/>
                  <a:pt x="527993" y="648440"/>
                  <a:pt x="527225" y="648416"/>
                </a:cubicBezTo>
                <a:close/>
                <a:moveTo>
                  <a:pt x="528137" y="641647"/>
                </a:moveTo>
                <a:cubicBezTo>
                  <a:pt x="528137" y="641791"/>
                  <a:pt x="527729" y="641959"/>
                  <a:pt x="527513" y="641983"/>
                </a:cubicBezTo>
                <a:cubicBezTo>
                  <a:pt x="526985" y="642019"/>
                  <a:pt x="526457" y="642019"/>
                  <a:pt x="525929" y="641983"/>
                </a:cubicBezTo>
                <a:lnTo>
                  <a:pt x="475691" y="641983"/>
                </a:lnTo>
                <a:lnTo>
                  <a:pt x="473674" y="641983"/>
                </a:lnTo>
                <a:cubicBezTo>
                  <a:pt x="475211" y="638215"/>
                  <a:pt x="475211" y="638215"/>
                  <a:pt x="478787" y="638215"/>
                </a:cubicBezTo>
                <a:lnTo>
                  <a:pt x="526433" y="638215"/>
                </a:lnTo>
                <a:cubicBezTo>
                  <a:pt x="527009" y="638215"/>
                  <a:pt x="527849" y="637951"/>
                  <a:pt x="528113" y="638575"/>
                </a:cubicBezTo>
                <a:cubicBezTo>
                  <a:pt x="528411" y="639593"/>
                  <a:pt x="528428" y="640670"/>
                  <a:pt x="528161" y="641695"/>
                </a:cubicBezTo>
                <a:close/>
                <a:moveTo>
                  <a:pt x="528281" y="635142"/>
                </a:moveTo>
                <a:cubicBezTo>
                  <a:pt x="528281" y="636319"/>
                  <a:pt x="527801" y="636631"/>
                  <a:pt x="526721" y="636631"/>
                </a:cubicBezTo>
                <a:lnTo>
                  <a:pt x="476315" y="636631"/>
                </a:lnTo>
                <a:cubicBezTo>
                  <a:pt x="476531" y="635934"/>
                  <a:pt x="476627" y="635622"/>
                  <a:pt x="476747" y="635286"/>
                </a:cubicBezTo>
                <a:cubicBezTo>
                  <a:pt x="477116" y="633709"/>
                  <a:pt x="478621" y="632670"/>
                  <a:pt x="480227" y="632886"/>
                </a:cubicBezTo>
                <a:cubicBezTo>
                  <a:pt x="495325" y="633006"/>
                  <a:pt x="510423" y="632886"/>
                  <a:pt x="525521" y="632886"/>
                </a:cubicBezTo>
                <a:lnTo>
                  <a:pt x="526313" y="632886"/>
                </a:lnTo>
                <a:cubicBezTo>
                  <a:pt x="528329" y="633078"/>
                  <a:pt x="528329" y="633078"/>
                  <a:pt x="528305" y="635190"/>
                </a:cubicBezTo>
                <a:close/>
                <a:moveTo>
                  <a:pt x="475283" y="631422"/>
                </a:moveTo>
                <a:lnTo>
                  <a:pt x="429269" y="631422"/>
                </a:lnTo>
                <a:cubicBezTo>
                  <a:pt x="428938" y="631391"/>
                  <a:pt x="428609" y="631335"/>
                  <a:pt x="428285" y="631254"/>
                </a:cubicBezTo>
                <a:cubicBezTo>
                  <a:pt x="429408" y="629230"/>
                  <a:pt x="431621" y="628064"/>
                  <a:pt x="433926" y="628278"/>
                </a:cubicBezTo>
                <a:cubicBezTo>
                  <a:pt x="447775" y="628398"/>
                  <a:pt x="461625" y="628278"/>
                  <a:pt x="475475" y="628278"/>
                </a:cubicBezTo>
                <a:lnTo>
                  <a:pt x="478091" y="628278"/>
                </a:lnTo>
                <a:cubicBezTo>
                  <a:pt x="477395" y="631350"/>
                  <a:pt x="477323" y="631470"/>
                  <a:pt x="475307" y="631470"/>
                </a:cubicBezTo>
                <a:close/>
                <a:moveTo>
                  <a:pt x="475283" y="633030"/>
                </a:moveTo>
                <a:cubicBezTo>
                  <a:pt x="475427" y="633030"/>
                  <a:pt x="475571" y="633174"/>
                  <a:pt x="475715" y="633270"/>
                </a:cubicBezTo>
                <a:cubicBezTo>
                  <a:pt x="475859" y="633366"/>
                  <a:pt x="475547" y="634086"/>
                  <a:pt x="475403" y="634494"/>
                </a:cubicBezTo>
                <a:cubicBezTo>
                  <a:pt x="475026" y="635963"/>
                  <a:pt x="473588" y="636902"/>
                  <a:pt x="472090" y="636655"/>
                </a:cubicBezTo>
                <a:cubicBezTo>
                  <a:pt x="462681" y="636535"/>
                  <a:pt x="453296" y="636655"/>
                  <a:pt x="443911" y="636655"/>
                </a:cubicBezTo>
                <a:lnTo>
                  <a:pt x="422692" y="636655"/>
                </a:lnTo>
                <a:cubicBezTo>
                  <a:pt x="423988" y="635310"/>
                  <a:pt x="424852" y="634470"/>
                  <a:pt x="425669" y="633582"/>
                </a:cubicBezTo>
                <a:cubicBezTo>
                  <a:pt x="426122" y="633165"/>
                  <a:pt x="426739" y="632970"/>
                  <a:pt x="427349" y="633054"/>
                </a:cubicBezTo>
                <a:close/>
                <a:moveTo>
                  <a:pt x="422932" y="631494"/>
                </a:moveTo>
                <a:cubicBezTo>
                  <a:pt x="408746" y="631374"/>
                  <a:pt x="394561" y="631494"/>
                  <a:pt x="380351" y="631494"/>
                </a:cubicBezTo>
                <a:lnTo>
                  <a:pt x="377279" y="631494"/>
                </a:lnTo>
                <a:cubicBezTo>
                  <a:pt x="379182" y="629396"/>
                  <a:pt x="381914" y="628246"/>
                  <a:pt x="384743" y="628350"/>
                </a:cubicBezTo>
                <a:cubicBezTo>
                  <a:pt x="398233" y="628494"/>
                  <a:pt x="411747" y="628350"/>
                  <a:pt x="425236" y="628350"/>
                </a:cubicBezTo>
                <a:lnTo>
                  <a:pt x="428165" y="628350"/>
                </a:lnTo>
                <a:cubicBezTo>
                  <a:pt x="427181" y="630311"/>
                  <a:pt x="425174" y="631547"/>
                  <a:pt x="422980" y="631542"/>
                </a:cubicBezTo>
                <a:close/>
                <a:moveTo>
                  <a:pt x="336402" y="628278"/>
                </a:moveTo>
                <a:cubicBezTo>
                  <a:pt x="350083" y="628446"/>
                  <a:pt x="363765" y="628278"/>
                  <a:pt x="377495" y="628278"/>
                </a:cubicBezTo>
                <a:cubicBezTo>
                  <a:pt x="376446" y="630049"/>
                  <a:pt x="374602" y="631203"/>
                  <a:pt x="372550" y="631374"/>
                </a:cubicBezTo>
                <a:lnTo>
                  <a:pt x="329633" y="631374"/>
                </a:lnTo>
                <a:cubicBezTo>
                  <a:pt x="328675" y="631487"/>
                  <a:pt x="327703" y="631405"/>
                  <a:pt x="326776" y="631134"/>
                </a:cubicBezTo>
                <a:cubicBezTo>
                  <a:pt x="329587" y="629158"/>
                  <a:pt x="332967" y="628155"/>
                  <a:pt x="336402" y="628278"/>
                </a:cubicBezTo>
                <a:close/>
                <a:moveTo>
                  <a:pt x="320128" y="631470"/>
                </a:moveTo>
                <a:cubicBezTo>
                  <a:pt x="306350" y="631470"/>
                  <a:pt x="292572" y="631470"/>
                  <a:pt x="278794" y="631470"/>
                </a:cubicBezTo>
                <a:lnTo>
                  <a:pt x="276394" y="631470"/>
                </a:lnTo>
                <a:cubicBezTo>
                  <a:pt x="279589" y="629396"/>
                  <a:pt x="283317" y="628297"/>
                  <a:pt x="287123" y="628302"/>
                </a:cubicBezTo>
                <a:cubicBezTo>
                  <a:pt x="299653" y="628518"/>
                  <a:pt x="312207" y="628302"/>
                  <a:pt x="324760" y="628302"/>
                </a:cubicBezTo>
                <a:lnTo>
                  <a:pt x="327280" y="628302"/>
                </a:lnTo>
                <a:cubicBezTo>
                  <a:pt x="325331" y="630157"/>
                  <a:pt x="322809" y="631292"/>
                  <a:pt x="320128" y="631518"/>
                </a:cubicBezTo>
                <a:close/>
                <a:moveTo>
                  <a:pt x="269721" y="631470"/>
                </a:moveTo>
                <a:lnTo>
                  <a:pt x="226276" y="631470"/>
                </a:lnTo>
                <a:cubicBezTo>
                  <a:pt x="225989" y="631386"/>
                  <a:pt x="225708" y="631283"/>
                  <a:pt x="225436" y="631158"/>
                </a:cubicBezTo>
                <a:cubicBezTo>
                  <a:pt x="229572" y="629343"/>
                  <a:pt x="234026" y="628364"/>
                  <a:pt x="238541" y="628278"/>
                </a:cubicBezTo>
                <a:cubicBezTo>
                  <a:pt x="250543" y="628518"/>
                  <a:pt x="262400" y="628278"/>
                  <a:pt x="274306" y="628278"/>
                </a:cubicBezTo>
                <a:lnTo>
                  <a:pt x="277018" y="628278"/>
                </a:lnTo>
                <a:cubicBezTo>
                  <a:pt x="274896" y="629958"/>
                  <a:pt x="272374" y="631059"/>
                  <a:pt x="269697" y="631470"/>
                </a:cubicBezTo>
                <a:close/>
                <a:moveTo>
                  <a:pt x="217683" y="631470"/>
                </a:moveTo>
                <a:cubicBezTo>
                  <a:pt x="203809" y="631470"/>
                  <a:pt x="189935" y="631470"/>
                  <a:pt x="176086" y="631470"/>
                </a:cubicBezTo>
                <a:cubicBezTo>
                  <a:pt x="175726" y="631470"/>
                  <a:pt x="175390" y="631470"/>
                  <a:pt x="175030" y="631470"/>
                </a:cubicBezTo>
                <a:cubicBezTo>
                  <a:pt x="179632" y="629442"/>
                  <a:pt x="184595" y="628357"/>
                  <a:pt x="189623" y="628278"/>
                </a:cubicBezTo>
                <a:cubicBezTo>
                  <a:pt x="201121" y="628542"/>
                  <a:pt x="212618" y="628278"/>
                  <a:pt x="224116" y="628278"/>
                </a:cubicBezTo>
                <a:lnTo>
                  <a:pt x="226660" y="628278"/>
                </a:lnTo>
                <a:cubicBezTo>
                  <a:pt x="223941" y="630008"/>
                  <a:pt x="220862" y="631093"/>
                  <a:pt x="217659" y="631446"/>
                </a:cubicBezTo>
                <a:close/>
                <a:moveTo>
                  <a:pt x="175150" y="629334"/>
                </a:moveTo>
                <a:cubicBezTo>
                  <a:pt x="170510" y="630889"/>
                  <a:pt x="165640" y="631643"/>
                  <a:pt x="160748" y="631566"/>
                </a:cubicBezTo>
                <a:cubicBezTo>
                  <a:pt x="149610" y="631350"/>
                  <a:pt x="138497" y="631566"/>
                  <a:pt x="127360" y="631566"/>
                </a:cubicBezTo>
                <a:lnTo>
                  <a:pt x="124479" y="631566"/>
                </a:lnTo>
                <a:cubicBezTo>
                  <a:pt x="129615" y="629483"/>
                  <a:pt x="135092" y="628369"/>
                  <a:pt x="140633" y="628278"/>
                </a:cubicBezTo>
                <a:cubicBezTo>
                  <a:pt x="152635" y="628542"/>
                  <a:pt x="164468" y="628278"/>
                  <a:pt x="176638" y="628278"/>
                </a:cubicBezTo>
                <a:cubicBezTo>
                  <a:pt x="176270" y="628789"/>
                  <a:pt x="175735" y="629154"/>
                  <a:pt x="175126" y="629310"/>
                </a:cubicBezTo>
                <a:close/>
                <a:moveTo>
                  <a:pt x="121455" y="630102"/>
                </a:moveTo>
                <a:cubicBezTo>
                  <a:pt x="117844" y="631180"/>
                  <a:pt x="114083" y="631667"/>
                  <a:pt x="110318" y="631542"/>
                </a:cubicBezTo>
                <a:cubicBezTo>
                  <a:pt x="99060" y="631542"/>
                  <a:pt x="87827" y="631542"/>
                  <a:pt x="76713" y="631542"/>
                </a:cubicBezTo>
                <a:lnTo>
                  <a:pt x="73737" y="631542"/>
                </a:lnTo>
                <a:cubicBezTo>
                  <a:pt x="78323" y="629857"/>
                  <a:pt x="83122" y="628822"/>
                  <a:pt x="87995" y="628470"/>
                </a:cubicBezTo>
                <a:lnTo>
                  <a:pt x="126064" y="628470"/>
                </a:lnTo>
                <a:cubicBezTo>
                  <a:pt x="124621" y="629264"/>
                  <a:pt x="123055" y="629807"/>
                  <a:pt x="121431" y="630078"/>
                </a:cubicBezTo>
                <a:close/>
                <a:moveTo>
                  <a:pt x="124023" y="633078"/>
                </a:moveTo>
                <a:cubicBezTo>
                  <a:pt x="135161" y="633222"/>
                  <a:pt x="146298" y="633078"/>
                  <a:pt x="157459" y="633078"/>
                </a:cubicBezTo>
                <a:lnTo>
                  <a:pt x="160292" y="633078"/>
                </a:lnTo>
                <a:cubicBezTo>
                  <a:pt x="155491" y="634686"/>
                  <a:pt x="150883" y="636799"/>
                  <a:pt x="145650" y="636727"/>
                </a:cubicBezTo>
                <a:cubicBezTo>
                  <a:pt x="132592" y="636583"/>
                  <a:pt x="119511" y="636727"/>
                  <a:pt x="106453" y="636727"/>
                </a:cubicBezTo>
                <a:lnTo>
                  <a:pt x="104053" y="636727"/>
                </a:lnTo>
                <a:cubicBezTo>
                  <a:pt x="105488" y="635925"/>
                  <a:pt x="107045" y="635366"/>
                  <a:pt x="108661" y="635070"/>
                </a:cubicBezTo>
                <a:cubicBezTo>
                  <a:pt x="113638" y="633568"/>
                  <a:pt x="118828" y="632893"/>
                  <a:pt x="124023" y="633078"/>
                </a:cubicBezTo>
                <a:close/>
                <a:moveTo>
                  <a:pt x="140561" y="638311"/>
                </a:moveTo>
                <a:cubicBezTo>
                  <a:pt x="141188" y="638227"/>
                  <a:pt x="141824" y="638364"/>
                  <a:pt x="142362" y="638695"/>
                </a:cubicBezTo>
                <a:cubicBezTo>
                  <a:pt x="139073" y="639655"/>
                  <a:pt x="136001" y="640519"/>
                  <a:pt x="132952" y="641455"/>
                </a:cubicBezTo>
                <a:cubicBezTo>
                  <a:pt x="131280" y="641959"/>
                  <a:pt x="129539" y="642202"/>
                  <a:pt x="127792" y="642175"/>
                </a:cubicBezTo>
                <a:lnTo>
                  <a:pt x="82018" y="642175"/>
                </a:lnTo>
                <a:lnTo>
                  <a:pt x="82018" y="641671"/>
                </a:lnTo>
                <a:cubicBezTo>
                  <a:pt x="86243" y="640591"/>
                  <a:pt x="90467" y="639511"/>
                  <a:pt x="94716" y="638479"/>
                </a:cubicBezTo>
                <a:cubicBezTo>
                  <a:pt x="95402" y="638340"/>
                  <a:pt x="96104" y="638282"/>
                  <a:pt x="96804" y="638311"/>
                </a:cubicBezTo>
                <a:close/>
                <a:moveTo>
                  <a:pt x="129088" y="644120"/>
                </a:moveTo>
                <a:cubicBezTo>
                  <a:pt x="130006" y="643834"/>
                  <a:pt x="130959" y="643680"/>
                  <a:pt x="131920" y="643663"/>
                </a:cubicBezTo>
                <a:lnTo>
                  <a:pt x="180382" y="643663"/>
                </a:lnTo>
                <a:cubicBezTo>
                  <a:pt x="180542" y="643651"/>
                  <a:pt x="180702" y="643651"/>
                  <a:pt x="180862" y="643663"/>
                </a:cubicBezTo>
                <a:lnTo>
                  <a:pt x="180862" y="644120"/>
                </a:lnTo>
                <a:cubicBezTo>
                  <a:pt x="176710" y="645488"/>
                  <a:pt x="172581" y="646880"/>
                  <a:pt x="168429" y="648224"/>
                </a:cubicBezTo>
                <a:cubicBezTo>
                  <a:pt x="167904" y="648308"/>
                  <a:pt x="167369" y="648308"/>
                  <a:pt x="166845" y="648224"/>
                </a:cubicBezTo>
                <a:lnTo>
                  <a:pt x="117086" y="648224"/>
                </a:lnTo>
                <a:lnTo>
                  <a:pt x="115718" y="648224"/>
                </a:lnTo>
                <a:cubicBezTo>
                  <a:pt x="115982" y="647432"/>
                  <a:pt x="116702" y="647552"/>
                  <a:pt x="117158" y="647408"/>
                </a:cubicBezTo>
                <a:cubicBezTo>
                  <a:pt x="121191" y="646352"/>
                  <a:pt x="125175" y="645248"/>
                  <a:pt x="129088" y="644120"/>
                </a:cubicBezTo>
                <a:close/>
                <a:moveTo>
                  <a:pt x="161876" y="650000"/>
                </a:moveTo>
                <a:cubicBezTo>
                  <a:pt x="161732" y="650840"/>
                  <a:pt x="161036" y="650816"/>
                  <a:pt x="160508" y="651008"/>
                </a:cubicBezTo>
                <a:lnTo>
                  <a:pt x="148770" y="654921"/>
                </a:lnTo>
                <a:cubicBezTo>
                  <a:pt x="147697" y="655288"/>
                  <a:pt x="146568" y="655468"/>
                  <a:pt x="145434" y="655449"/>
                </a:cubicBezTo>
                <a:lnTo>
                  <a:pt x="93828" y="655449"/>
                </a:lnTo>
                <a:cubicBezTo>
                  <a:pt x="93107" y="655449"/>
                  <a:pt x="92267" y="655761"/>
                  <a:pt x="91427" y="654921"/>
                </a:cubicBezTo>
                <a:lnTo>
                  <a:pt x="108397" y="650120"/>
                </a:lnTo>
                <a:cubicBezTo>
                  <a:pt x="108836" y="650072"/>
                  <a:pt x="109279" y="650072"/>
                  <a:pt x="109718" y="650120"/>
                </a:cubicBezTo>
                <a:close/>
                <a:moveTo>
                  <a:pt x="155035" y="657081"/>
                </a:moveTo>
                <a:cubicBezTo>
                  <a:pt x="170997" y="657249"/>
                  <a:pt x="186959" y="657081"/>
                  <a:pt x="203041" y="657081"/>
                </a:cubicBezTo>
                <a:cubicBezTo>
                  <a:pt x="204058" y="656949"/>
                  <a:pt x="205091" y="657081"/>
                  <a:pt x="206041" y="657465"/>
                </a:cubicBezTo>
                <a:cubicBezTo>
                  <a:pt x="203113" y="658641"/>
                  <a:pt x="200569" y="659481"/>
                  <a:pt x="198168" y="660658"/>
                </a:cubicBezTo>
                <a:cubicBezTo>
                  <a:pt x="193956" y="662602"/>
                  <a:pt x="189337" y="663500"/>
                  <a:pt x="184703" y="663274"/>
                </a:cubicBezTo>
                <a:cubicBezTo>
                  <a:pt x="167781" y="663130"/>
                  <a:pt x="150859" y="663274"/>
                  <a:pt x="133937" y="663274"/>
                </a:cubicBezTo>
                <a:lnTo>
                  <a:pt x="131056" y="663274"/>
                </a:lnTo>
                <a:lnTo>
                  <a:pt x="130936" y="662746"/>
                </a:lnTo>
                <a:cubicBezTo>
                  <a:pt x="134225" y="661642"/>
                  <a:pt x="137561" y="660682"/>
                  <a:pt x="140801" y="659409"/>
                </a:cubicBezTo>
                <a:cubicBezTo>
                  <a:pt x="145350" y="657715"/>
                  <a:pt x="150184" y="656925"/>
                  <a:pt x="155035" y="657081"/>
                </a:cubicBezTo>
                <a:close/>
                <a:moveTo>
                  <a:pt x="185231" y="664882"/>
                </a:moveTo>
                <a:cubicBezTo>
                  <a:pt x="185543" y="664882"/>
                  <a:pt x="185903" y="664762"/>
                  <a:pt x="186167" y="665074"/>
                </a:cubicBezTo>
                <a:cubicBezTo>
                  <a:pt x="185855" y="665866"/>
                  <a:pt x="185063" y="665866"/>
                  <a:pt x="184463" y="666106"/>
                </a:cubicBezTo>
                <a:lnTo>
                  <a:pt x="170829" y="671483"/>
                </a:lnTo>
                <a:cubicBezTo>
                  <a:pt x="169853" y="671877"/>
                  <a:pt x="168809" y="672073"/>
                  <a:pt x="167757" y="672059"/>
                </a:cubicBezTo>
                <a:lnTo>
                  <a:pt x="105661" y="672059"/>
                </a:lnTo>
                <a:lnTo>
                  <a:pt x="104077" y="672059"/>
                </a:lnTo>
                <a:cubicBezTo>
                  <a:pt x="104497" y="671540"/>
                  <a:pt x="105096" y="671197"/>
                  <a:pt x="105757" y="671099"/>
                </a:cubicBezTo>
                <a:lnTo>
                  <a:pt x="122943" y="665338"/>
                </a:lnTo>
                <a:cubicBezTo>
                  <a:pt x="123853" y="665014"/>
                  <a:pt x="124810" y="664844"/>
                  <a:pt x="125776" y="664834"/>
                </a:cubicBezTo>
                <a:close/>
                <a:moveTo>
                  <a:pt x="178966" y="673643"/>
                </a:moveTo>
                <a:cubicBezTo>
                  <a:pt x="197304" y="673907"/>
                  <a:pt x="215643" y="673643"/>
                  <a:pt x="233981" y="673643"/>
                </a:cubicBezTo>
                <a:lnTo>
                  <a:pt x="237101" y="673643"/>
                </a:lnTo>
                <a:cubicBezTo>
                  <a:pt x="236837" y="674603"/>
                  <a:pt x="236069" y="674699"/>
                  <a:pt x="235517" y="674987"/>
                </a:cubicBezTo>
                <a:lnTo>
                  <a:pt x="222699" y="681324"/>
                </a:lnTo>
                <a:cubicBezTo>
                  <a:pt x="221704" y="681864"/>
                  <a:pt x="220592" y="682152"/>
                  <a:pt x="219459" y="682164"/>
                </a:cubicBezTo>
                <a:lnTo>
                  <a:pt x="151027" y="682164"/>
                </a:lnTo>
                <a:cubicBezTo>
                  <a:pt x="150667" y="682164"/>
                  <a:pt x="150331" y="682164"/>
                  <a:pt x="149971" y="682164"/>
                </a:cubicBezTo>
                <a:lnTo>
                  <a:pt x="149850" y="681732"/>
                </a:lnTo>
                <a:cubicBezTo>
                  <a:pt x="153643" y="680196"/>
                  <a:pt x="157531" y="678876"/>
                  <a:pt x="161204" y="677100"/>
                </a:cubicBezTo>
                <a:cubicBezTo>
                  <a:pt x="166755" y="674507"/>
                  <a:pt x="172845" y="673281"/>
                  <a:pt x="178966" y="673523"/>
                </a:cubicBezTo>
                <a:close/>
                <a:moveTo>
                  <a:pt x="215787" y="683844"/>
                </a:moveTo>
                <a:cubicBezTo>
                  <a:pt x="216099" y="683844"/>
                  <a:pt x="216483" y="683676"/>
                  <a:pt x="216723" y="684108"/>
                </a:cubicBezTo>
                <a:cubicBezTo>
                  <a:pt x="216339" y="684876"/>
                  <a:pt x="215499" y="684997"/>
                  <a:pt x="214827" y="685333"/>
                </a:cubicBezTo>
                <a:cubicBezTo>
                  <a:pt x="209762" y="687925"/>
                  <a:pt x="204649" y="690445"/>
                  <a:pt x="199561" y="693014"/>
                </a:cubicBezTo>
                <a:cubicBezTo>
                  <a:pt x="198560" y="693566"/>
                  <a:pt x="197439" y="693861"/>
                  <a:pt x="196296" y="693878"/>
                </a:cubicBezTo>
                <a:lnTo>
                  <a:pt x="122055" y="693878"/>
                </a:lnTo>
                <a:lnTo>
                  <a:pt x="120951" y="693878"/>
                </a:lnTo>
                <a:cubicBezTo>
                  <a:pt x="120951" y="693062"/>
                  <a:pt x="121767" y="693086"/>
                  <a:pt x="122247" y="692894"/>
                </a:cubicBezTo>
                <a:lnTo>
                  <a:pt x="142962" y="684588"/>
                </a:lnTo>
                <a:cubicBezTo>
                  <a:pt x="143922" y="684161"/>
                  <a:pt x="144959" y="683933"/>
                  <a:pt x="146010" y="683916"/>
                </a:cubicBezTo>
                <a:close/>
                <a:moveTo>
                  <a:pt x="196968" y="696134"/>
                </a:moveTo>
                <a:cubicBezTo>
                  <a:pt x="197819" y="695680"/>
                  <a:pt x="198765" y="695433"/>
                  <a:pt x="199729" y="695414"/>
                </a:cubicBezTo>
                <a:lnTo>
                  <a:pt x="276538" y="695414"/>
                </a:lnTo>
                <a:cubicBezTo>
                  <a:pt x="276704" y="695440"/>
                  <a:pt x="276865" y="695488"/>
                  <a:pt x="277018" y="695558"/>
                </a:cubicBezTo>
                <a:cubicBezTo>
                  <a:pt x="277282" y="696134"/>
                  <a:pt x="276754" y="696278"/>
                  <a:pt x="276442" y="696494"/>
                </a:cubicBezTo>
                <a:cubicBezTo>
                  <a:pt x="271474" y="699830"/>
                  <a:pt x="266505" y="703143"/>
                  <a:pt x="261584" y="706479"/>
                </a:cubicBezTo>
                <a:cubicBezTo>
                  <a:pt x="260732" y="707086"/>
                  <a:pt x="259702" y="707399"/>
                  <a:pt x="258656" y="707367"/>
                </a:cubicBezTo>
                <a:lnTo>
                  <a:pt x="176566" y="707367"/>
                </a:lnTo>
                <a:cubicBezTo>
                  <a:pt x="176262" y="707382"/>
                  <a:pt x="175958" y="707382"/>
                  <a:pt x="175654" y="707367"/>
                </a:cubicBezTo>
                <a:cubicBezTo>
                  <a:pt x="175894" y="706623"/>
                  <a:pt x="176374" y="706551"/>
                  <a:pt x="176758" y="706359"/>
                </a:cubicBezTo>
                <a:close/>
                <a:moveTo>
                  <a:pt x="255055" y="708975"/>
                </a:moveTo>
                <a:cubicBezTo>
                  <a:pt x="255828" y="708822"/>
                  <a:pt x="256632" y="708959"/>
                  <a:pt x="257312" y="709360"/>
                </a:cubicBezTo>
                <a:lnTo>
                  <a:pt x="255608" y="710536"/>
                </a:lnTo>
                <a:cubicBezTo>
                  <a:pt x="249775" y="714424"/>
                  <a:pt x="243918" y="718313"/>
                  <a:pt x="238109" y="722225"/>
                </a:cubicBezTo>
                <a:cubicBezTo>
                  <a:pt x="237113" y="722931"/>
                  <a:pt x="235922" y="723308"/>
                  <a:pt x="234701" y="723305"/>
                </a:cubicBezTo>
                <a:cubicBezTo>
                  <a:pt x="204889" y="723305"/>
                  <a:pt x="175062" y="723305"/>
                  <a:pt x="145218" y="723305"/>
                </a:cubicBezTo>
                <a:cubicBezTo>
                  <a:pt x="144674" y="723408"/>
                  <a:pt x="144113" y="723248"/>
                  <a:pt x="143706" y="722873"/>
                </a:cubicBezTo>
                <a:lnTo>
                  <a:pt x="146418" y="721457"/>
                </a:lnTo>
                <a:cubicBezTo>
                  <a:pt x="154099" y="717617"/>
                  <a:pt x="161804" y="713800"/>
                  <a:pt x="169461" y="709936"/>
                </a:cubicBezTo>
                <a:cubicBezTo>
                  <a:pt x="170608" y="709307"/>
                  <a:pt x="171897" y="708985"/>
                  <a:pt x="173205" y="709000"/>
                </a:cubicBezTo>
                <a:close/>
                <a:moveTo>
                  <a:pt x="235493" y="725922"/>
                </a:moveTo>
                <a:cubicBezTo>
                  <a:pt x="236470" y="725194"/>
                  <a:pt x="237661" y="724815"/>
                  <a:pt x="238877" y="724841"/>
                </a:cubicBezTo>
                <a:lnTo>
                  <a:pt x="330089" y="724841"/>
                </a:lnTo>
                <a:cubicBezTo>
                  <a:pt x="330569" y="724841"/>
                  <a:pt x="331097" y="724673"/>
                  <a:pt x="331601" y="725081"/>
                </a:cubicBezTo>
                <a:cubicBezTo>
                  <a:pt x="331601" y="725778"/>
                  <a:pt x="331001" y="726066"/>
                  <a:pt x="330617" y="726474"/>
                </a:cubicBezTo>
                <a:cubicBezTo>
                  <a:pt x="325816" y="731274"/>
                  <a:pt x="321016" y="736075"/>
                  <a:pt x="316215" y="740875"/>
                </a:cubicBezTo>
                <a:cubicBezTo>
                  <a:pt x="315418" y="741804"/>
                  <a:pt x="314247" y="742325"/>
                  <a:pt x="313023" y="742292"/>
                </a:cubicBezTo>
                <a:cubicBezTo>
                  <a:pt x="279755" y="742292"/>
                  <a:pt x="246486" y="742292"/>
                  <a:pt x="213218" y="742292"/>
                </a:cubicBezTo>
                <a:cubicBezTo>
                  <a:pt x="212670" y="742388"/>
                  <a:pt x="212109" y="742220"/>
                  <a:pt x="211706" y="741836"/>
                </a:cubicBezTo>
                <a:lnTo>
                  <a:pt x="216003" y="738979"/>
                </a:lnTo>
                <a:close/>
                <a:moveTo>
                  <a:pt x="310478" y="743828"/>
                </a:moveTo>
                <a:cubicBezTo>
                  <a:pt x="311225" y="743708"/>
                  <a:pt x="311990" y="743799"/>
                  <a:pt x="312687" y="744092"/>
                </a:cubicBezTo>
                <a:cubicBezTo>
                  <a:pt x="312312" y="744754"/>
                  <a:pt x="311815" y="745342"/>
                  <a:pt x="311222" y="745820"/>
                </a:cubicBezTo>
                <a:cubicBezTo>
                  <a:pt x="305078" y="751989"/>
                  <a:pt x="298933" y="758110"/>
                  <a:pt x="292836" y="764302"/>
                </a:cubicBezTo>
                <a:cubicBezTo>
                  <a:pt x="292250" y="765013"/>
                  <a:pt x="291355" y="765397"/>
                  <a:pt x="290436" y="765334"/>
                </a:cubicBezTo>
                <a:lnTo>
                  <a:pt x="177094" y="765334"/>
                </a:lnTo>
                <a:cubicBezTo>
                  <a:pt x="177574" y="764206"/>
                  <a:pt x="178390" y="763990"/>
                  <a:pt x="179014" y="763558"/>
                </a:cubicBezTo>
                <a:cubicBezTo>
                  <a:pt x="188255" y="757365"/>
                  <a:pt x="197544" y="751197"/>
                  <a:pt x="206786" y="744980"/>
                </a:cubicBezTo>
                <a:cubicBezTo>
                  <a:pt x="207927" y="744190"/>
                  <a:pt x="209287" y="743780"/>
                  <a:pt x="210674" y="743804"/>
                </a:cubicBezTo>
                <a:close/>
                <a:moveTo>
                  <a:pt x="290988" y="768383"/>
                </a:moveTo>
                <a:cubicBezTo>
                  <a:pt x="291941" y="767382"/>
                  <a:pt x="293280" y="766839"/>
                  <a:pt x="294660" y="766895"/>
                </a:cubicBezTo>
                <a:lnTo>
                  <a:pt x="406562" y="766895"/>
                </a:lnTo>
                <a:cubicBezTo>
                  <a:pt x="407330" y="766895"/>
                  <a:pt x="408098" y="766895"/>
                  <a:pt x="408818" y="766895"/>
                </a:cubicBezTo>
                <a:cubicBezTo>
                  <a:pt x="408893" y="767466"/>
                  <a:pt x="408737" y="768044"/>
                  <a:pt x="408386" y="768503"/>
                </a:cubicBezTo>
                <a:cubicBezTo>
                  <a:pt x="404474" y="776352"/>
                  <a:pt x="400513" y="784177"/>
                  <a:pt x="396649" y="792050"/>
                </a:cubicBezTo>
                <a:cubicBezTo>
                  <a:pt x="396236" y="793207"/>
                  <a:pt x="395086" y="793929"/>
                  <a:pt x="393865" y="793802"/>
                </a:cubicBezTo>
                <a:cubicBezTo>
                  <a:pt x="351732" y="793802"/>
                  <a:pt x="309607" y="793802"/>
                  <a:pt x="267489" y="793802"/>
                </a:cubicBezTo>
                <a:cubicBezTo>
                  <a:pt x="266971" y="793898"/>
                  <a:pt x="266438" y="793749"/>
                  <a:pt x="266049" y="793394"/>
                </a:cubicBezTo>
                <a:cubicBezTo>
                  <a:pt x="266529" y="792866"/>
                  <a:pt x="266937" y="792410"/>
                  <a:pt x="267369" y="791978"/>
                </a:cubicBezTo>
                <a:cubicBezTo>
                  <a:pt x="275242" y="784057"/>
                  <a:pt x="283163" y="776208"/>
                  <a:pt x="290988" y="768263"/>
                </a:cubicBezTo>
                <a:close/>
                <a:moveTo>
                  <a:pt x="393121" y="795338"/>
                </a:moveTo>
                <a:lnTo>
                  <a:pt x="394369" y="795338"/>
                </a:lnTo>
                <a:cubicBezTo>
                  <a:pt x="394825" y="796130"/>
                  <a:pt x="394369" y="796610"/>
                  <a:pt x="394057" y="797114"/>
                </a:cubicBezTo>
                <a:cubicBezTo>
                  <a:pt x="388848" y="807556"/>
                  <a:pt x="383615" y="817973"/>
                  <a:pt x="378455" y="828438"/>
                </a:cubicBezTo>
                <a:cubicBezTo>
                  <a:pt x="377979" y="829662"/>
                  <a:pt x="376731" y="830404"/>
                  <a:pt x="375430" y="830238"/>
                </a:cubicBezTo>
                <a:cubicBezTo>
                  <a:pt x="327424" y="830238"/>
                  <a:pt x="279418" y="830238"/>
                  <a:pt x="231413" y="830238"/>
                </a:cubicBezTo>
                <a:lnTo>
                  <a:pt x="229180" y="830238"/>
                </a:lnTo>
                <a:cubicBezTo>
                  <a:pt x="230044" y="829326"/>
                  <a:pt x="230428" y="828894"/>
                  <a:pt x="230860" y="828486"/>
                </a:cubicBezTo>
                <a:cubicBezTo>
                  <a:pt x="241398" y="817925"/>
                  <a:pt x="251983" y="807388"/>
                  <a:pt x="262496" y="796802"/>
                </a:cubicBezTo>
                <a:cubicBezTo>
                  <a:pt x="263365" y="795840"/>
                  <a:pt x="264609" y="795305"/>
                  <a:pt x="265905" y="795338"/>
                </a:cubicBezTo>
                <a:cubicBezTo>
                  <a:pt x="308325" y="795369"/>
                  <a:pt x="350731" y="795369"/>
                  <a:pt x="393121" y="795338"/>
                </a:cubicBezTo>
                <a:close/>
                <a:moveTo>
                  <a:pt x="229900" y="831751"/>
                </a:moveTo>
                <a:cubicBezTo>
                  <a:pt x="277906" y="831751"/>
                  <a:pt x="325912" y="831751"/>
                  <a:pt x="373918" y="831751"/>
                </a:cubicBezTo>
                <a:lnTo>
                  <a:pt x="376606" y="831751"/>
                </a:lnTo>
                <a:cubicBezTo>
                  <a:pt x="376078" y="832903"/>
                  <a:pt x="375766" y="833623"/>
                  <a:pt x="375430" y="834295"/>
                </a:cubicBezTo>
                <a:cubicBezTo>
                  <a:pt x="368493" y="848193"/>
                  <a:pt x="361509" y="862066"/>
                  <a:pt x="354644" y="875988"/>
                </a:cubicBezTo>
                <a:cubicBezTo>
                  <a:pt x="354097" y="877565"/>
                  <a:pt x="352536" y="878559"/>
                  <a:pt x="350875" y="878388"/>
                </a:cubicBezTo>
                <a:cubicBezTo>
                  <a:pt x="295284" y="878388"/>
                  <a:pt x="239701" y="878388"/>
                  <a:pt x="184127" y="878388"/>
                </a:cubicBezTo>
                <a:cubicBezTo>
                  <a:pt x="183179" y="878496"/>
                  <a:pt x="182219" y="878388"/>
                  <a:pt x="181318" y="878076"/>
                </a:cubicBezTo>
                <a:lnTo>
                  <a:pt x="183095" y="876252"/>
                </a:lnTo>
                <a:cubicBezTo>
                  <a:pt x="197304" y="862026"/>
                  <a:pt x="211514" y="847801"/>
                  <a:pt x="225724" y="833575"/>
                </a:cubicBezTo>
                <a:cubicBezTo>
                  <a:pt x="226771" y="832370"/>
                  <a:pt x="228305" y="831700"/>
                  <a:pt x="229900" y="831751"/>
                </a:cubicBezTo>
                <a:close/>
                <a:moveTo>
                  <a:pt x="356612" y="875796"/>
                </a:moveTo>
                <a:cubicBezTo>
                  <a:pt x="363573" y="861850"/>
                  <a:pt x="370606" y="847905"/>
                  <a:pt x="377495" y="833911"/>
                </a:cubicBezTo>
                <a:cubicBezTo>
                  <a:pt x="378059" y="832440"/>
                  <a:pt x="379556" y="831547"/>
                  <a:pt x="381119" y="831751"/>
                </a:cubicBezTo>
                <a:cubicBezTo>
                  <a:pt x="429125" y="831751"/>
                  <a:pt x="477220" y="831751"/>
                  <a:pt x="525401" y="831751"/>
                </a:cubicBezTo>
                <a:lnTo>
                  <a:pt x="525929" y="831751"/>
                </a:lnTo>
                <a:cubicBezTo>
                  <a:pt x="528185" y="831751"/>
                  <a:pt x="528329" y="831751"/>
                  <a:pt x="528329" y="834151"/>
                </a:cubicBezTo>
                <a:lnTo>
                  <a:pt x="528329" y="876012"/>
                </a:lnTo>
                <a:cubicBezTo>
                  <a:pt x="528329" y="878412"/>
                  <a:pt x="528329" y="878412"/>
                  <a:pt x="525809" y="878412"/>
                </a:cubicBezTo>
                <a:lnTo>
                  <a:pt x="355700" y="878412"/>
                </a:lnTo>
                <a:cubicBezTo>
                  <a:pt x="355758" y="877476"/>
                  <a:pt x="356065" y="876574"/>
                  <a:pt x="356588" y="875796"/>
                </a:cubicBezTo>
                <a:close/>
                <a:moveTo>
                  <a:pt x="526913" y="794186"/>
                </a:moveTo>
                <a:lnTo>
                  <a:pt x="524825" y="794186"/>
                </a:lnTo>
                <a:cubicBezTo>
                  <a:pt x="483588" y="794186"/>
                  <a:pt x="442351" y="794186"/>
                  <a:pt x="401114" y="794186"/>
                </a:cubicBezTo>
                <a:cubicBezTo>
                  <a:pt x="399961" y="794186"/>
                  <a:pt x="398713" y="794762"/>
                  <a:pt x="397705" y="793490"/>
                </a:cubicBezTo>
                <a:lnTo>
                  <a:pt x="397705" y="793490"/>
                </a:lnTo>
                <a:cubicBezTo>
                  <a:pt x="401858" y="785185"/>
                  <a:pt x="406058" y="776904"/>
                  <a:pt x="410163" y="768575"/>
                </a:cubicBezTo>
                <a:cubicBezTo>
                  <a:pt x="410583" y="767344"/>
                  <a:pt x="411797" y="766566"/>
                  <a:pt x="413091" y="766703"/>
                </a:cubicBezTo>
                <a:cubicBezTo>
                  <a:pt x="450728" y="766703"/>
                  <a:pt x="488333" y="766703"/>
                  <a:pt x="525905" y="766703"/>
                </a:cubicBezTo>
                <a:cubicBezTo>
                  <a:pt x="528137" y="766703"/>
                  <a:pt x="528161" y="766703"/>
                  <a:pt x="528161" y="769103"/>
                </a:cubicBezTo>
                <a:cubicBezTo>
                  <a:pt x="528161" y="777264"/>
                  <a:pt x="528161" y="785425"/>
                  <a:pt x="528161" y="793586"/>
                </a:cubicBezTo>
                <a:cubicBezTo>
                  <a:pt x="527897" y="794035"/>
                  <a:pt x="527410" y="794301"/>
                  <a:pt x="526889" y="794282"/>
                </a:cubicBezTo>
                <a:close/>
                <a:moveTo>
                  <a:pt x="410883" y="763534"/>
                </a:moveTo>
                <a:cubicBezTo>
                  <a:pt x="410556" y="764631"/>
                  <a:pt x="409500" y="765344"/>
                  <a:pt x="408362" y="765238"/>
                </a:cubicBezTo>
                <a:lnTo>
                  <a:pt x="295380" y="765238"/>
                </a:lnTo>
                <a:cubicBezTo>
                  <a:pt x="295236" y="765238"/>
                  <a:pt x="295068" y="765238"/>
                  <a:pt x="294732" y="765118"/>
                </a:cubicBezTo>
                <a:cubicBezTo>
                  <a:pt x="294900" y="764134"/>
                  <a:pt x="295572" y="763774"/>
                  <a:pt x="296029" y="763318"/>
                </a:cubicBezTo>
                <a:cubicBezTo>
                  <a:pt x="302053" y="757269"/>
                  <a:pt x="308030" y="751317"/>
                  <a:pt x="314079" y="745220"/>
                </a:cubicBezTo>
                <a:cubicBezTo>
                  <a:pt x="315005" y="744190"/>
                  <a:pt x="316345" y="743636"/>
                  <a:pt x="317727" y="743708"/>
                </a:cubicBezTo>
                <a:lnTo>
                  <a:pt x="418324" y="743708"/>
                </a:lnTo>
                <a:cubicBezTo>
                  <a:pt x="418996" y="743708"/>
                  <a:pt x="419668" y="743708"/>
                  <a:pt x="420292" y="743708"/>
                </a:cubicBezTo>
                <a:cubicBezTo>
                  <a:pt x="420412" y="744272"/>
                  <a:pt x="420282" y="744858"/>
                  <a:pt x="419932" y="745316"/>
                </a:cubicBezTo>
                <a:cubicBezTo>
                  <a:pt x="416907" y="751437"/>
                  <a:pt x="413859" y="757461"/>
                  <a:pt x="410883" y="763534"/>
                </a:cubicBezTo>
                <a:close/>
                <a:moveTo>
                  <a:pt x="419260" y="742172"/>
                </a:moveTo>
                <a:cubicBezTo>
                  <a:pt x="405146" y="742172"/>
                  <a:pt x="391008" y="742172"/>
                  <a:pt x="376871" y="742172"/>
                </a:cubicBezTo>
                <a:lnTo>
                  <a:pt x="317943" y="742172"/>
                </a:lnTo>
                <a:cubicBezTo>
                  <a:pt x="317703" y="741235"/>
                  <a:pt x="318399" y="740971"/>
                  <a:pt x="318783" y="740587"/>
                </a:cubicBezTo>
                <a:cubicBezTo>
                  <a:pt x="323584" y="735787"/>
                  <a:pt x="328385" y="730986"/>
                  <a:pt x="333185" y="726042"/>
                </a:cubicBezTo>
                <a:cubicBezTo>
                  <a:pt x="334018" y="725149"/>
                  <a:pt x="335209" y="724681"/>
                  <a:pt x="336426" y="724769"/>
                </a:cubicBezTo>
                <a:lnTo>
                  <a:pt x="428165" y="724769"/>
                </a:lnTo>
                <a:cubicBezTo>
                  <a:pt x="428741" y="724769"/>
                  <a:pt x="429317" y="724769"/>
                  <a:pt x="429845" y="724769"/>
                </a:cubicBezTo>
                <a:cubicBezTo>
                  <a:pt x="430003" y="725245"/>
                  <a:pt x="429915" y="725768"/>
                  <a:pt x="429605" y="726162"/>
                </a:cubicBezTo>
                <a:cubicBezTo>
                  <a:pt x="427205" y="730794"/>
                  <a:pt x="424924" y="735379"/>
                  <a:pt x="422692" y="740059"/>
                </a:cubicBezTo>
                <a:cubicBezTo>
                  <a:pt x="422186" y="741483"/>
                  <a:pt x="420758" y="742361"/>
                  <a:pt x="419260" y="742172"/>
                </a:cubicBezTo>
                <a:close/>
                <a:moveTo>
                  <a:pt x="428645" y="723161"/>
                </a:moveTo>
                <a:lnTo>
                  <a:pt x="339162" y="723161"/>
                </a:lnTo>
                <a:cubicBezTo>
                  <a:pt x="338360" y="723284"/>
                  <a:pt x="337539" y="723226"/>
                  <a:pt x="336762" y="722993"/>
                </a:cubicBezTo>
                <a:cubicBezTo>
                  <a:pt x="336762" y="722225"/>
                  <a:pt x="337338" y="721937"/>
                  <a:pt x="337722" y="721553"/>
                </a:cubicBezTo>
                <a:cubicBezTo>
                  <a:pt x="341490" y="717761"/>
                  <a:pt x="345307" y="713992"/>
                  <a:pt x="349051" y="710176"/>
                </a:cubicBezTo>
                <a:cubicBezTo>
                  <a:pt x="349786" y="709312"/>
                  <a:pt x="350868" y="708817"/>
                  <a:pt x="352003" y="708831"/>
                </a:cubicBezTo>
                <a:cubicBezTo>
                  <a:pt x="380248" y="708831"/>
                  <a:pt x="408499" y="708831"/>
                  <a:pt x="436758" y="708831"/>
                </a:cubicBezTo>
                <a:cubicBezTo>
                  <a:pt x="437094" y="708831"/>
                  <a:pt x="437454" y="708831"/>
                  <a:pt x="438150" y="708951"/>
                </a:cubicBezTo>
                <a:cubicBezTo>
                  <a:pt x="435750" y="713560"/>
                  <a:pt x="433662" y="717857"/>
                  <a:pt x="431549" y="722177"/>
                </a:cubicBezTo>
                <a:cubicBezTo>
                  <a:pt x="431288" y="722844"/>
                  <a:pt x="430601" y="723243"/>
                  <a:pt x="429893" y="723137"/>
                </a:cubicBezTo>
                <a:cubicBezTo>
                  <a:pt x="429478" y="723123"/>
                  <a:pt x="429060" y="723132"/>
                  <a:pt x="428645" y="723161"/>
                </a:cubicBezTo>
                <a:close/>
                <a:moveTo>
                  <a:pt x="439182" y="710512"/>
                </a:moveTo>
                <a:cubicBezTo>
                  <a:pt x="439593" y="709348"/>
                  <a:pt x="440769" y="708635"/>
                  <a:pt x="441991" y="708807"/>
                </a:cubicBezTo>
                <a:cubicBezTo>
                  <a:pt x="448567" y="708807"/>
                  <a:pt x="455144" y="708807"/>
                  <a:pt x="461721" y="708807"/>
                </a:cubicBezTo>
                <a:lnTo>
                  <a:pt x="525137" y="708807"/>
                </a:lnTo>
                <a:cubicBezTo>
                  <a:pt x="526193" y="708807"/>
                  <a:pt x="527249" y="708807"/>
                  <a:pt x="528281" y="708807"/>
                </a:cubicBezTo>
                <a:lnTo>
                  <a:pt x="528281" y="708807"/>
                </a:lnTo>
                <a:cubicBezTo>
                  <a:pt x="528725" y="709228"/>
                  <a:pt x="528939" y="709835"/>
                  <a:pt x="528857" y="710440"/>
                </a:cubicBezTo>
                <a:lnTo>
                  <a:pt x="528857" y="721361"/>
                </a:lnTo>
                <a:cubicBezTo>
                  <a:pt x="528944" y="721956"/>
                  <a:pt x="528716" y="722556"/>
                  <a:pt x="528257" y="722945"/>
                </a:cubicBezTo>
                <a:cubicBezTo>
                  <a:pt x="527633" y="723761"/>
                  <a:pt x="526697" y="723545"/>
                  <a:pt x="525857" y="723545"/>
                </a:cubicBezTo>
                <a:lnTo>
                  <a:pt x="435342" y="723545"/>
                </a:lnTo>
                <a:cubicBezTo>
                  <a:pt x="434502" y="723545"/>
                  <a:pt x="433541" y="723833"/>
                  <a:pt x="432941" y="722825"/>
                </a:cubicBezTo>
                <a:cubicBezTo>
                  <a:pt x="435078" y="718817"/>
                  <a:pt x="437214" y="714688"/>
                  <a:pt x="439182" y="710512"/>
                </a:cubicBezTo>
                <a:close/>
                <a:moveTo>
                  <a:pt x="526577" y="707271"/>
                </a:moveTo>
                <a:cubicBezTo>
                  <a:pt x="526313" y="707247"/>
                  <a:pt x="526049" y="707247"/>
                  <a:pt x="525785" y="707271"/>
                </a:cubicBezTo>
                <a:lnTo>
                  <a:pt x="440934" y="707271"/>
                </a:lnTo>
                <a:cubicBezTo>
                  <a:pt x="441895" y="705327"/>
                  <a:pt x="442639" y="703791"/>
                  <a:pt x="443335" y="702231"/>
                </a:cubicBezTo>
                <a:cubicBezTo>
                  <a:pt x="444031" y="700670"/>
                  <a:pt x="445231" y="698462"/>
                  <a:pt x="446143" y="696566"/>
                </a:cubicBezTo>
                <a:cubicBezTo>
                  <a:pt x="446397" y="695697"/>
                  <a:pt x="447266" y="695159"/>
                  <a:pt x="448159" y="695318"/>
                </a:cubicBezTo>
                <a:cubicBezTo>
                  <a:pt x="448599" y="695354"/>
                  <a:pt x="449040" y="695354"/>
                  <a:pt x="449479" y="695318"/>
                </a:cubicBezTo>
                <a:lnTo>
                  <a:pt x="525329" y="695318"/>
                </a:lnTo>
                <a:cubicBezTo>
                  <a:pt x="528593" y="695318"/>
                  <a:pt x="528209" y="694958"/>
                  <a:pt x="528233" y="698318"/>
                </a:cubicBezTo>
                <a:cubicBezTo>
                  <a:pt x="528233" y="700718"/>
                  <a:pt x="528233" y="703119"/>
                  <a:pt x="528233" y="705519"/>
                </a:cubicBezTo>
                <a:cubicBezTo>
                  <a:pt x="528329" y="706719"/>
                  <a:pt x="528041" y="707487"/>
                  <a:pt x="526577" y="707271"/>
                </a:cubicBezTo>
                <a:close/>
                <a:moveTo>
                  <a:pt x="451952" y="681468"/>
                </a:moveTo>
                <a:cubicBezTo>
                  <a:pt x="451786" y="681886"/>
                  <a:pt x="451368" y="682147"/>
                  <a:pt x="450920" y="682116"/>
                </a:cubicBezTo>
                <a:lnTo>
                  <a:pt x="380087" y="682116"/>
                </a:lnTo>
                <a:cubicBezTo>
                  <a:pt x="379216" y="682241"/>
                  <a:pt x="378328" y="682126"/>
                  <a:pt x="377519" y="681780"/>
                </a:cubicBezTo>
                <a:cubicBezTo>
                  <a:pt x="380135" y="679164"/>
                  <a:pt x="382655" y="676668"/>
                  <a:pt x="385152" y="674123"/>
                </a:cubicBezTo>
                <a:cubicBezTo>
                  <a:pt x="385872" y="673379"/>
                  <a:pt x="386784" y="673619"/>
                  <a:pt x="387552" y="673619"/>
                </a:cubicBezTo>
                <a:lnTo>
                  <a:pt x="455792" y="673619"/>
                </a:lnTo>
                <a:cubicBezTo>
                  <a:pt x="454424" y="676499"/>
                  <a:pt x="453128" y="678972"/>
                  <a:pt x="451952" y="681468"/>
                </a:cubicBezTo>
                <a:close/>
                <a:moveTo>
                  <a:pt x="455816" y="672035"/>
                </a:moveTo>
                <a:lnTo>
                  <a:pt x="389736" y="672035"/>
                </a:lnTo>
                <a:cubicBezTo>
                  <a:pt x="388980" y="672174"/>
                  <a:pt x="388200" y="672001"/>
                  <a:pt x="387576" y="671555"/>
                </a:cubicBezTo>
                <a:cubicBezTo>
                  <a:pt x="389736" y="669467"/>
                  <a:pt x="391776" y="667546"/>
                  <a:pt x="393745" y="665554"/>
                </a:cubicBezTo>
                <a:cubicBezTo>
                  <a:pt x="394285" y="664968"/>
                  <a:pt x="395065" y="664668"/>
                  <a:pt x="395857" y="664738"/>
                </a:cubicBezTo>
                <a:cubicBezTo>
                  <a:pt x="396361" y="664738"/>
                  <a:pt x="396913" y="664738"/>
                  <a:pt x="397417" y="664738"/>
                </a:cubicBezTo>
                <a:lnTo>
                  <a:pt x="460089" y="664738"/>
                </a:lnTo>
                <a:cubicBezTo>
                  <a:pt x="459193" y="667057"/>
                  <a:pt x="458133" y="669311"/>
                  <a:pt x="456920" y="671483"/>
                </a:cubicBezTo>
                <a:cubicBezTo>
                  <a:pt x="456700" y="671874"/>
                  <a:pt x="456263" y="672093"/>
                  <a:pt x="455816" y="672035"/>
                </a:cubicBezTo>
                <a:close/>
                <a:moveTo>
                  <a:pt x="528353" y="575135"/>
                </a:moveTo>
                <a:lnTo>
                  <a:pt x="528353" y="575135"/>
                </a:lnTo>
                <a:cubicBezTo>
                  <a:pt x="527657" y="575879"/>
                  <a:pt x="526745" y="575687"/>
                  <a:pt x="525953" y="575687"/>
                </a:cubicBezTo>
                <a:lnTo>
                  <a:pt x="485148" y="575687"/>
                </a:lnTo>
                <a:cubicBezTo>
                  <a:pt x="482556" y="575687"/>
                  <a:pt x="482460" y="575687"/>
                  <a:pt x="482460" y="572999"/>
                </a:cubicBezTo>
                <a:lnTo>
                  <a:pt x="482460" y="532266"/>
                </a:lnTo>
                <a:cubicBezTo>
                  <a:pt x="482460" y="531426"/>
                  <a:pt x="482268" y="530489"/>
                  <a:pt x="483012" y="529865"/>
                </a:cubicBezTo>
                <a:cubicBezTo>
                  <a:pt x="483859" y="529393"/>
                  <a:pt x="484843" y="529232"/>
                  <a:pt x="485796" y="529409"/>
                </a:cubicBezTo>
                <a:lnTo>
                  <a:pt x="525689" y="529409"/>
                </a:lnTo>
                <a:cubicBezTo>
                  <a:pt x="526642" y="529249"/>
                  <a:pt x="527621" y="529407"/>
                  <a:pt x="528473" y="529865"/>
                </a:cubicBezTo>
                <a:cubicBezTo>
                  <a:pt x="528915" y="530732"/>
                  <a:pt x="529066" y="531716"/>
                  <a:pt x="528905" y="532674"/>
                </a:cubicBezTo>
                <a:lnTo>
                  <a:pt x="528905" y="572519"/>
                </a:lnTo>
                <a:cubicBezTo>
                  <a:pt x="529016" y="573428"/>
                  <a:pt x="528821" y="574348"/>
                  <a:pt x="528353" y="575135"/>
                </a:cubicBezTo>
                <a:close/>
                <a:moveTo>
                  <a:pt x="525953" y="622589"/>
                </a:moveTo>
                <a:lnTo>
                  <a:pt x="484812" y="622589"/>
                </a:lnTo>
                <a:cubicBezTo>
                  <a:pt x="482772" y="622589"/>
                  <a:pt x="482700" y="622757"/>
                  <a:pt x="482700" y="620669"/>
                </a:cubicBezTo>
                <a:cubicBezTo>
                  <a:pt x="482700" y="606795"/>
                  <a:pt x="482700" y="592921"/>
                  <a:pt x="482700" y="579047"/>
                </a:cubicBezTo>
                <a:cubicBezTo>
                  <a:pt x="482700" y="576983"/>
                  <a:pt x="482700" y="576935"/>
                  <a:pt x="484932" y="576935"/>
                </a:cubicBezTo>
                <a:lnTo>
                  <a:pt x="526025" y="576935"/>
                </a:lnTo>
                <a:cubicBezTo>
                  <a:pt x="528233" y="576935"/>
                  <a:pt x="528257" y="576935"/>
                  <a:pt x="528257" y="579336"/>
                </a:cubicBezTo>
                <a:lnTo>
                  <a:pt x="528257" y="620141"/>
                </a:lnTo>
                <a:cubicBezTo>
                  <a:pt x="528281" y="622661"/>
                  <a:pt x="528617" y="622589"/>
                  <a:pt x="525929" y="622589"/>
                </a:cubicBezTo>
                <a:close/>
                <a:moveTo>
                  <a:pt x="482364" y="12842"/>
                </a:moveTo>
                <a:cubicBezTo>
                  <a:pt x="482364" y="10273"/>
                  <a:pt x="482364" y="10153"/>
                  <a:pt x="485052" y="10153"/>
                </a:cubicBezTo>
                <a:lnTo>
                  <a:pt x="525857" y="10153"/>
                </a:lnTo>
                <a:cubicBezTo>
                  <a:pt x="526721" y="10153"/>
                  <a:pt x="527633" y="9961"/>
                  <a:pt x="528257" y="10705"/>
                </a:cubicBezTo>
                <a:cubicBezTo>
                  <a:pt x="528730" y="11552"/>
                  <a:pt x="528891" y="12537"/>
                  <a:pt x="528713" y="13490"/>
                </a:cubicBezTo>
                <a:lnTo>
                  <a:pt x="528713" y="53335"/>
                </a:lnTo>
                <a:cubicBezTo>
                  <a:pt x="528886" y="54293"/>
                  <a:pt x="528735" y="55281"/>
                  <a:pt x="528281" y="56143"/>
                </a:cubicBezTo>
                <a:lnTo>
                  <a:pt x="528281" y="56143"/>
                </a:lnTo>
                <a:cubicBezTo>
                  <a:pt x="527434" y="56613"/>
                  <a:pt x="526450" y="56774"/>
                  <a:pt x="525497" y="56599"/>
                </a:cubicBezTo>
                <a:lnTo>
                  <a:pt x="485700" y="56599"/>
                </a:lnTo>
                <a:cubicBezTo>
                  <a:pt x="484747" y="56787"/>
                  <a:pt x="483758" y="56625"/>
                  <a:pt x="482916" y="56143"/>
                </a:cubicBezTo>
                <a:lnTo>
                  <a:pt x="482916" y="56143"/>
                </a:lnTo>
                <a:cubicBezTo>
                  <a:pt x="482172" y="55447"/>
                  <a:pt x="482364" y="54535"/>
                  <a:pt x="482364" y="53743"/>
                </a:cubicBezTo>
                <a:close/>
                <a:moveTo>
                  <a:pt x="485076" y="435294"/>
                </a:moveTo>
                <a:lnTo>
                  <a:pt x="526169" y="435294"/>
                </a:lnTo>
                <a:cubicBezTo>
                  <a:pt x="528257" y="435294"/>
                  <a:pt x="528281" y="435294"/>
                  <a:pt x="528281" y="437478"/>
                </a:cubicBezTo>
                <a:lnTo>
                  <a:pt x="528281" y="478571"/>
                </a:lnTo>
                <a:cubicBezTo>
                  <a:pt x="528281" y="480971"/>
                  <a:pt x="528281" y="480971"/>
                  <a:pt x="526073" y="480971"/>
                </a:cubicBezTo>
                <a:lnTo>
                  <a:pt x="484956" y="480971"/>
                </a:lnTo>
                <a:cubicBezTo>
                  <a:pt x="482748" y="480971"/>
                  <a:pt x="482724" y="480971"/>
                  <a:pt x="482700" y="478571"/>
                </a:cubicBezTo>
                <a:lnTo>
                  <a:pt x="482700" y="437574"/>
                </a:lnTo>
                <a:cubicBezTo>
                  <a:pt x="482700" y="435150"/>
                  <a:pt x="482604" y="435366"/>
                  <a:pt x="485076" y="435366"/>
                </a:cubicBezTo>
                <a:close/>
                <a:moveTo>
                  <a:pt x="528281" y="431765"/>
                </a:moveTo>
                <a:cubicBezTo>
                  <a:pt x="528281" y="433686"/>
                  <a:pt x="528281" y="433710"/>
                  <a:pt x="526145" y="433710"/>
                </a:cubicBezTo>
                <a:lnTo>
                  <a:pt x="484812" y="433710"/>
                </a:lnTo>
                <a:cubicBezTo>
                  <a:pt x="482772" y="433710"/>
                  <a:pt x="482724" y="433710"/>
                  <a:pt x="482724" y="431717"/>
                </a:cubicBezTo>
                <a:cubicBezTo>
                  <a:pt x="482724" y="417875"/>
                  <a:pt x="482724" y="404011"/>
                  <a:pt x="482724" y="390120"/>
                </a:cubicBezTo>
                <a:cubicBezTo>
                  <a:pt x="482724" y="388104"/>
                  <a:pt x="482724" y="388056"/>
                  <a:pt x="484740" y="388056"/>
                </a:cubicBezTo>
                <a:lnTo>
                  <a:pt x="526337" y="388056"/>
                </a:lnTo>
                <a:cubicBezTo>
                  <a:pt x="528233" y="388056"/>
                  <a:pt x="528281" y="388056"/>
                  <a:pt x="528281" y="389904"/>
                </a:cubicBezTo>
                <a:close/>
                <a:moveTo>
                  <a:pt x="528281" y="384575"/>
                </a:moveTo>
                <a:cubicBezTo>
                  <a:pt x="528281" y="386424"/>
                  <a:pt x="528281" y="386448"/>
                  <a:pt x="526409" y="386448"/>
                </a:cubicBezTo>
                <a:lnTo>
                  <a:pt x="484596" y="386448"/>
                </a:lnTo>
                <a:cubicBezTo>
                  <a:pt x="482748" y="386448"/>
                  <a:pt x="482724" y="386448"/>
                  <a:pt x="482724" y="384575"/>
                </a:cubicBezTo>
                <a:cubicBezTo>
                  <a:pt x="482724" y="370630"/>
                  <a:pt x="482724" y="356684"/>
                  <a:pt x="482724" y="342738"/>
                </a:cubicBezTo>
                <a:cubicBezTo>
                  <a:pt x="482724" y="341418"/>
                  <a:pt x="483084" y="340938"/>
                  <a:pt x="484500" y="340938"/>
                </a:cubicBezTo>
                <a:cubicBezTo>
                  <a:pt x="498518" y="340938"/>
                  <a:pt x="512559" y="340938"/>
                  <a:pt x="526577" y="340938"/>
                </a:cubicBezTo>
                <a:cubicBezTo>
                  <a:pt x="527945" y="340938"/>
                  <a:pt x="528353" y="341322"/>
                  <a:pt x="528353" y="342714"/>
                </a:cubicBezTo>
                <a:cubicBezTo>
                  <a:pt x="528257" y="356756"/>
                  <a:pt x="528281" y="370702"/>
                  <a:pt x="528281" y="384647"/>
                </a:cubicBezTo>
                <a:close/>
                <a:moveTo>
                  <a:pt x="528113" y="339402"/>
                </a:moveTo>
                <a:lnTo>
                  <a:pt x="485484" y="339402"/>
                </a:lnTo>
                <a:cubicBezTo>
                  <a:pt x="482772" y="339402"/>
                  <a:pt x="482700" y="339834"/>
                  <a:pt x="482700" y="336762"/>
                </a:cubicBezTo>
                <a:cubicBezTo>
                  <a:pt x="482700" y="334361"/>
                  <a:pt x="482700" y="331841"/>
                  <a:pt x="482700" y="329393"/>
                </a:cubicBezTo>
                <a:cubicBezTo>
                  <a:pt x="482700" y="318430"/>
                  <a:pt x="482700" y="307461"/>
                  <a:pt x="482700" y="296485"/>
                </a:cubicBezTo>
                <a:cubicBezTo>
                  <a:pt x="482563" y="295527"/>
                  <a:pt x="482647" y="294550"/>
                  <a:pt x="482940" y="293628"/>
                </a:cubicBezTo>
                <a:cubicBezTo>
                  <a:pt x="483660" y="292908"/>
                  <a:pt x="484572" y="293124"/>
                  <a:pt x="485340" y="293124"/>
                </a:cubicBezTo>
                <a:cubicBezTo>
                  <a:pt x="498798" y="293124"/>
                  <a:pt x="512264" y="293124"/>
                  <a:pt x="525737" y="293124"/>
                </a:cubicBezTo>
                <a:cubicBezTo>
                  <a:pt x="526553" y="293124"/>
                  <a:pt x="527489" y="292884"/>
                  <a:pt x="528137" y="293700"/>
                </a:cubicBezTo>
                <a:cubicBezTo>
                  <a:pt x="528785" y="294516"/>
                  <a:pt x="528737" y="295260"/>
                  <a:pt x="528737" y="296101"/>
                </a:cubicBezTo>
                <a:lnTo>
                  <a:pt x="528737" y="337122"/>
                </a:lnTo>
                <a:cubicBezTo>
                  <a:pt x="528809" y="337962"/>
                  <a:pt x="529073" y="338922"/>
                  <a:pt x="528113" y="339474"/>
                </a:cubicBezTo>
                <a:close/>
                <a:moveTo>
                  <a:pt x="528809" y="249463"/>
                </a:moveTo>
                <a:lnTo>
                  <a:pt x="528809" y="289332"/>
                </a:lnTo>
                <a:cubicBezTo>
                  <a:pt x="528980" y="290282"/>
                  <a:pt x="528828" y="291262"/>
                  <a:pt x="528377" y="292116"/>
                </a:cubicBezTo>
                <a:lnTo>
                  <a:pt x="528377" y="292116"/>
                </a:lnTo>
                <a:cubicBezTo>
                  <a:pt x="527532" y="292594"/>
                  <a:pt x="526548" y="292764"/>
                  <a:pt x="525593" y="292596"/>
                </a:cubicBezTo>
                <a:lnTo>
                  <a:pt x="485700" y="292596"/>
                </a:lnTo>
                <a:cubicBezTo>
                  <a:pt x="484747" y="292771"/>
                  <a:pt x="483763" y="292611"/>
                  <a:pt x="482916" y="292140"/>
                </a:cubicBezTo>
                <a:lnTo>
                  <a:pt x="482916" y="292140"/>
                </a:lnTo>
                <a:cubicBezTo>
                  <a:pt x="482172" y="291444"/>
                  <a:pt x="482364" y="290508"/>
                  <a:pt x="482364" y="289740"/>
                </a:cubicBezTo>
                <a:lnTo>
                  <a:pt x="482364" y="248935"/>
                </a:lnTo>
                <a:cubicBezTo>
                  <a:pt x="482364" y="246366"/>
                  <a:pt x="482364" y="246270"/>
                  <a:pt x="485052" y="246270"/>
                </a:cubicBezTo>
                <a:cubicBezTo>
                  <a:pt x="498654" y="246270"/>
                  <a:pt x="512254" y="246270"/>
                  <a:pt x="525857" y="246270"/>
                </a:cubicBezTo>
                <a:cubicBezTo>
                  <a:pt x="526721" y="246270"/>
                  <a:pt x="527633" y="246054"/>
                  <a:pt x="528257" y="246798"/>
                </a:cubicBezTo>
                <a:cubicBezTo>
                  <a:pt x="528747" y="247622"/>
                  <a:pt x="528944" y="248587"/>
                  <a:pt x="528809" y="249535"/>
                </a:cubicBezTo>
                <a:close/>
                <a:moveTo>
                  <a:pt x="528809" y="100980"/>
                </a:moveTo>
                <a:cubicBezTo>
                  <a:pt x="528809" y="101821"/>
                  <a:pt x="529073" y="102781"/>
                  <a:pt x="528089" y="103381"/>
                </a:cubicBezTo>
                <a:lnTo>
                  <a:pt x="485484" y="103381"/>
                </a:lnTo>
                <a:cubicBezTo>
                  <a:pt x="482772" y="103381"/>
                  <a:pt x="482700" y="103813"/>
                  <a:pt x="482700" y="100740"/>
                </a:cubicBezTo>
                <a:cubicBezTo>
                  <a:pt x="482700" y="98340"/>
                  <a:pt x="482700" y="95940"/>
                  <a:pt x="482700" y="93372"/>
                </a:cubicBezTo>
                <a:cubicBezTo>
                  <a:pt x="482700" y="82410"/>
                  <a:pt x="482700" y="71449"/>
                  <a:pt x="482700" y="60487"/>
                </a:cubicBezTo>
                <a:cubicBezTo>
                  <a:pt x="482563" y="59530"/>
                  <a:pt x="482644" y="58553"/>
                  <a:pt x="482940" y="57631"/>
                </a:cubicBezTo>
                <a:cubicBezTo>
                  <a:pt x="483660" y="56911"/>
                  <a:pt x="484572" y="57103"/>
                  <a:pt x="485340" y="57103"/>
                </a:cubicBezTo>
                <a:lnTo>
                  <a:pt x="525737" y="57103"/>
                </a:lnTo>
                <a:cubicBezTo>
                  <a:pt x="526553" y="57103"/>
                  <a:pt x="527489" y="56887"/>
                  <a:pt x="528137" y="57703"/>
                </a:cubicBezTo>
                <a:cubicBezTo>
                  <a:pt x="528785" y="58519"/>
                  <a:pt x="528737" y="59263"/>
                  <a:pt x="528737" y="60103"/>
                </a:cubicBezTo>
                <a:close/>
                <a:moveTo>
                  <a:pt x="528281" y="222123"/>
                </a:moveTo>
                <a:lnTo>
                  <a:pt x="528281" y="242934"/>
                </a:lnTo>
                <a:cubicBezTo>
                  <a:pt x="528281" y="244830"/>
                  <a:pt x="528281" y="244878"/>
                  <a:pt x="526433" y="244878"/>
                </a:cubicBezTo>
                <a:cubicBezTo>
                  <a:pt x="512463" y="244878"/>
                  <a:pt x="498501" y="244878"/>
                  <a:pt x="484548" y="244878"/>
                </a:cubicBezTo>
                <a:cubicBezTo>
                  <a:pt x="482772" y="244878"/>
                  <a:pt x="482724" y="244878"/>
                  <a:pt x="482724" y="242910"/>
                </a:cubicBezTo>
                <a:cubicBezTo>
                  <a:pt x="482724" y="228940"/>
                  <a:pt x="482724" y="214971"/>
                  <a:pt x="482724" y="201025"/>
                </a:cubicBezTo>
                <a:cubicBezTo>
                  <a:pt x="482724" y="199705"/>
                  <a:pt x="483060" y="199201"/>
                  <a:pt x="484476" y="199201"/>
                </a:cubicBezTo>
                <a:cubicBezTo>
                  <a:pt x="498542" y="199201"/>
                  <a:pt x="512590" y="199201"/>
                  <a:pt x="526625" y="199201"/>
                </a:cubicBezTo>
                <a:cubicBezTo>
                  <a:pt x="528089" y="199201"/>
                  <a:pt x="528353" y="199753"/>
                  <a:pt x="528353" y="201049"/>
                </a:cubicBezTo>
                <a:cubicBezTo>
                  <a:pt x="528257" y="208226"/>
                  <a:pt x="528281" y="215163"/>
                  <a:pt x="528281" y="222195"/>
                </a:cubicBezTo>
                <a:close/>
                <a:moveTo>
                  <a:pt x="528281" y="148290"/>
                </a:moveTo>
                <a:cubicBezTo>
                  <a:pt x="528281" y="150355"/>
                  <a:pt x="528281" y="150403"/>
                  <a:pt x="526361" y="150403"/>
                </a:cubicBezTo>
                <a:lnTo>
                  <a:pt x="484524" y="150403"/>
                </a:lnTo>
                <a:cubicBezTo>
                  <a:pt x="482748" y="150403"/>
                  <a:pt x="482724" y="150403"/>
                  <a:pt x="482724" y="148458"/>
                </a:cubicBezTo>
                <a:cubicBezTo>
                  <a:pt x="482724" y="134601"/>
                  <a:pt x="482724" y="120751"/>
                  <a:pt x="482724" y="106909"/>
                </a:cubicBezTo>
                <a:cubicBezTo>
                  <a:pt x="482724" y="104965"/>
                  <a:pt x="482724" y="104917"/>
                  <a:pt x="484764" y="104917"/>
                </a:cubicBezTo>
                <a:lnTo>
                  <a:pt x="526313" y="104917"/>
                </a:lnTo>
                <a:cubicBezTo>
                  <a:pt x="528257" y="104917"/>
                  <a:pt x="528281" y="104917"/>
                  <a:pt x="528281" y="106981"/>
                </a:cubicBezTo>
                <a:lnTo>
                  <a:pt x="528281" y="148362"/>
                </a:lnTo>
                <a:close/>
                <a:moveTo>
                  <a:pt x="482676" y="154243"/>
                </a:moveTo>
                <a:cubicBezTo>
                  <a:pt x="482676" y="152011"/>
                  <a:pt x="482676" y="151987"/>
                  <a:pt x="485076" y="151987"/>
                </a:cubicBezTo>
                <a:lnTo>
                  <a:pt x="525881" y="151987"/>
                </a:lnTo>
                <a:cubicBezTo>
                  <a:pt x="528425" y="151987"/>
                  <a:pt x="528281" y="151867"/>
                  <a:pt x="528281" y="154387"/>
                </a:cubicBezTo>
                <a:lnTo>
                  <a:pt x="528281" y="195192"/>
                </a:lnTo>
                <a:cubicBezTo>
                  <a:pt x="528281" y="197592"/>
                  <a:pt x="528281" y="197592"/>
                  <a:pt x="526073" y="197592"/>
                </a:cubicBezTo>
                <a:lnTo>
                  <a:pt x="484980" y="197592"/>
                </a:lnTo>
                <a:cubicBezTo>
                  <a:pt x="482748" y="197592"/>
                  <a:pt x="482724" y="197592"/>
                  <a:pt x="482580" y="195192"/>
                </a:cubicBezTo>
                <a:cubicBezTo>
                  <a:pt x="482659" y="181606"/>
                  <a:pt x="482707" y="167981"/>
                  <a:pt x="482724" y="154315"/>
                </a:cubicBezTo>
                <a:close/>
                <a:moveTo>
                  <a:pt x="482316" y="525713"/>
                </a:moveTo>
                <a:lnTo>
                  <a:pt x="482316" y="484908"/>
                </a:lnTo>
                <a:cubicBezTo>
                  <a:pt x="482316" y="482340"/>
                  <a:pt x="482316" y="482244"/>
                  <a:pt x="485004" y="482244"/>
                </a:cubicBezTo>
                <a:cubicBezTo>
                  <a:pt x="498606" y="482244"/>
                  <a:pt x="512206" y="482244"/>
                  <a:pt x="525809" y="482244"/>
                </a:cubicBezTo>
                <a:cubicBezTo>
                  <a:pt x="526673" y="482244"/>
                  <a:pt x="527585" y="482028"/>
                  <a:pt x="528209" y="482772"/>
                </a:cubicBezTo>
                <a:cubicBezTo>
                  <a:pt x="528680" y="483619"/>
                  <a:pt x="528840" y="484603"/>
                  <a:pt x="528665" y="485556"/>
                </a:cubicBezTo>
                <a:lnTo>
                  <a:pt x="528665" y="525449"/>
                </a:lnTo>
                <a:cubicBezTo>
                  <a:pt x="528840" y="526402"/>
                  <a:pt x="528680" y="527386"/>
                  <a:pt x="528209" y="528233"/>
                </a:cubicBezTo>
                <a:cubicBezTo>
                  <a:pt x="527348" y="528687"/>
                  <a:pt x="526359" y="528838"/>
                  <a:pt x="525401" y="528665"/>
                </a:cubicBezTo>
                <a:lnTo>
                  <a:pt x="485556" y="528665"/>
                </a:lnTo>
                <a:cubicBezTo>
                  <a:pt x="484605" y="528852"/>
                  <a:pt x="483621" y="528699"/>
                  <a:pt x="482772" y="528233"/>
                </a:cubicBezTo>
                <a:lnTo>
                  <a:pt x="482772" y="528233"/>
                </a:lnTo>
                <a:cubicBezTo>
                  <a:pt x="482172" y="527465"/>
                  <a:pt x="482364" y="526649"/>
                  <a:pt x="482364" y="525785"/>
                </a:cubicBezTo>
                <a:close/>
                <a:moveTo>
                  <a:pt x="484380" y="624125"/>
                </a:moveTo>
                <a:lnTo>
                  <a:pt x="525977" y="624125"/>
                </a:lnTo>
                <a:cubicBezTo>
                  <a:pt x="526503" y="624065"/>
                  <a:pt x="527035" y="624065"/>
                  <a:pt x="527561" y="624125"/>
                </a:cubicBezTo>
                <a:cubicBezTo>
                  <a:pt x="528425" y="624293"/>
                  <a:pt x="528185" y="625013"/>
                  <a:pt x="528233" y="625589"/>
                </a:cubicBezTo>
                <a:cubicBezTo>
                  <a:pt x="528281" y="626165"/>
                  <a:pt x="528233" y="626645"/>
                  <a:pt x="527441" y="626669"/>
                </a:cubicBezTo>
                <a:lnTo>
                  <a:pt x="483492" y="626669"/>
                </a:lnTo>
                <a:cubicBezTo>
                  <a:pt x="482820" y="626669"/>
                  <a:pt x="482124" y="626885"/>
                  <a:pt x="481499" y="626429"/>
                </a:cubicBezTo>
                <a:cubicBezTo>
                  <a:pt x="482244" y="624197"/>
                  <a:pt x="482244" y="624173"/>
                  <a:pt x="484332" y="624173"/>
                </a:cubicBezTo>
                <a:close/>
                <a:moveTo>
                  <a:pt x="482460" y="628350"/>
                </a:moveTo>
                <a:lnTo>
                  <a:pt x="527153" y="628350"/>
                </a:lnTo>
                <a:cubicBezTo>
                  <a:pt x="528401" y="628350"/>
                  <a:pt x="528209" y="629214"/>
                  <a:pt x="528233" y="630006"/>
                </a:cubicBezTo>
                <a:cubicBezTo>
                  <a:pt x="528257" y="630798"/>
                  <a:pt x="528233" y="631446"/>
                  <a:pt x="527201" y="631422"/>
                </a:cubicBezTo>
                <a:lnTo>
                  <a:pt x="480467" y="631422"/>
                </a:lnTo>
                <a:cubicBezTo>
                  <a:pt x="480035" y="631446"/>
                  <a:pt x="479603" y="631446"/>
                  <a:pt x="479171" y="631422"/>
                </a:cubicBezTo>
                <a:cubicBezTo>
                  <a:pt x="479939" y="628398"/>
                  <a:pt x="479939" y="628398"/>
                  <a:pt x="482508" y="628398"/>
                </a:cubicBezTo>
                <a:close/>
                <a:moveTo>
                  <a:pt x="437982" y="576887"/>
                </a:moveTo>
                <a:lnTo>
                  <a:pt x="479603" y="576887"/>
                </a:lnTo>
                <a:cubicBezTo>
                  <a:pt x="480803" y="576887"/>
                  <a:pt x="481163" y="577415"/>
                  <a:pt x="481067" y="578471"/>
                </a:cubicBezTo>
                <a:cubicBezTo>
                  <a:pt x="481067" y="578831"/>
                  <a:pt x="481067" y="579191"/>
                  <a:pt x="481067" y="579528"/>
                </a:cubicBezTo>
                <a:lnTo>
                  <a:pt x="481067" y="620333"/>
                </a:lnTo>
                <a:cubicBezTo>
                  <a:pt x="481067" y="622733"/>
                  <a:pt x="481067" y="622517"/>
                  <a:pt x="478955" y="622517"/>
                </a:cubicBezTo>
                <a:lnTo>
                  <a:pt x="437910" y="622517"/>
                </a:lnTo>
                <a:cubicBezTo>
                  <a:pt x="435222" y="622517"/>
                  <a:pt x="435510" y="622517"/>
                  <a:pt x="435510" y="620117"/>
                </a:cubicBezTo>
                <a:cubicBezTo>
                  <a:pt x="435510" y="606596"/>
                  <a:pt x="435510" y="593072"/>
                  <a:pt x="435510" y="579552"/>
                </a:cubicBezTo>
                <a:cubicBezTo>
                  <a:pt x="435558" y="576959"/>
                  <a:pt x="435150" y="576935"/>
                  <a:pt x="438030" y="576935"/>
                </a:cubicBezTo>
                <a:close/>
                <a:moveTo>
                  <a:pt x="481115" y="573071"/>
                </a:moveTo>
                <a:cubicBezTo>
                  <a:pt x="481115" y="575471"/>
                  <a:pt x="481115" y="575471"/>
                  <a:pt x="478859" y="575471"/>
                </a:cubicBezTo>
                <a:lnTo>
                  <a:pt x="437838" y="575471"/>
                </a:lnTo>
                <a:cubicBezTo>
                  <a:pt x="435558" y="575471"/>
                  <a:pt x="435558" y="575471"/>
                  <a:pt x="435558" y="573071"/>
                </a:cubicBezTo>
                <a:cubicBezTo>
                  <a:pt x="435558" y="559389"/>
                  <a:pt x="435558" y="545707"/>
                  <a:pt x="435558" y="532026"/>
                </a:cubicBezTo>
                <a:cubicBezTo>
                  <a:pt x="435558" y="529841"/>
                  <a:pt x="435558" y="529817"/>
                  <a:pt x="437646" y="529793"/>
                </a:cubicBezTo>
                <a:lnTo>
                  <a:pt x="478931" y="529793"/>
                </a:lnTo>
                <a:cubicBezTo>
                  <a:pt x="481067" y="529793"/>
                  <a:pt x="481115" y="529793"/>
                  <a:pt x="481115" y="531954"/>
                </a:cubicBezTo>
                <a:lnTo>
                  <a:pt x="481115" y="573071"/>
                </a:lnTo>
                <a:close/>
                <a:moveTo>
                  <a:pt x="481115" y="526001"/>
                </a:moveTo>
                <a:cubicBezTo>
                  <a:pt x="481115" y="528257"/>
                  <a:pt x="481115" y="528401"/>
                  <a:pt x="478715" y="528401"/>
                </a:cubicBezTo>
                <a:lnTo>
                  <a:pt x="437766" y="528401"/>
                </a:lnTo>
                <a:cubicBezTo>
                  <a:pt x="435558" y="528401"/>
                  <a:pt x="435558" y="528401"/>
                  <a:pt x="435558" y="526001"/>
                </a:cubicBezTo>
                <a:cubicBezTo>
                  <a:pt x="435558" y="512319"/>
                  <a:pt x="435558" y="498638"/>
                  <a:pt x="435558" y="484956"/>
                </a:cubicBezTo>
                <a:cubicBezTo>
                  <a:pt x="435558" y="482796"/>
                  <a:pt x="435558" y="482772"/>
                  <a:pt x="437694" y="482772"/>
                </a:cubicBezTo>
                <a:lnTo>
                  <a:pt x="478739" y="482772"/>
                </a:lnTo>
                <a:cubicBezTo>
                  <a:pt x="481139" y="482772"/>
                  <a:pt x="481139" y="482772"/>
                  <a:pt x="481139" y="485004"/>
                </a:cubicBezTo>
                <a:close/>
                <a:moveTo>
                  <a:pt x="435510" y="390600"/>
                </a:moveTo>
                <a:cubicBezTo>
                  <a:pt x="435510" y="388200"/>
                  <a:pt x="435510" y="388200"/>
                  <a:pt x="437718" y="388200"/>
                </a:cubicBezTo>
                <a:lnTo>
                  <a:pt x="478787" y="388200"/>
                </a:lnTo>
                <a:cubicBezTo>
                  <a:pt x="481043" y="388200"/>
                  <a:pt x="481067" y="388200"/>
                  <a:pt x="481067" y="390600"/>
                </a:cubicBezTo>
                <a:lnTo>
                  <a:pt x="481067" y="431453"/>
                </a:lnTo>
                <a:cubicBezTo>
                  <a:pt x="481067" y="433662"/>
                  <a:pt x="481067" y="433686"/>
                  <a:pt x="478667" y="433686"/>
                </a:cubicBezTo>
                <a:lnTo>
                  <a:pt x="437862" y="433686"/>
                </a:lnTo>
                <a:cubicBezTo>
                  <a:pt x="435318" y="433686"/>
                  <a:pt x="435462" y="433806"/>
                  <a:pt x="435462" y="431285"/>
                </a:cubicBezTo>
                <a:lnTo>
                  <a:pt x="435462" y="411003"/>
                </a:lnTo>
                <a:cubicBezTo>
                  <a:pt x="435510" y="404169"/>
                  <a:pt x="435541" y="397338"/>
                  <a:pt x="435558" y="390504"/>
                </a:cubicBezTo>
                <a:close/>
                <a:moveTo>
                  <a:pt x="435510" y="295813"/>
                </a:moveTo>
                <a:cubicBezTo>
                  <a:pt x="435510" y="293844"/>
                  <a:pt x="435510" y="293820"/>
                  <a:pt x="437550" y="293820"/>
                </a:cubicBezTo>
                <a:cubicBezTo>
                  <a:pt x="451328" y="293820"/>
                  <a:pt x="465098" y="293820"/>
                  <a:pt x="478859" y="293820"/>
                </a:cubicBezTo>
                <a:cubicBezTo>
                  <a:pt x="481019" y="293820"/>
                  <a:pt x="481067" y="293820"/>
                  <a:pt x="481067" y="295933"/>
                </a:cubicBezTo>
                <a:lnTo>
                  <a:pt x="481067" y="337266"/>
                </a:lnTo>
                <a:cubicBezTo>
                  <a:pt x="481067" y="339546"/>
                  <a:pt x="481067" y="339666"/>
                  <a:pt x="478667" y="339666"/>
                </a:cubicBezTo>
                <a:lnTo>
                  <a:pt x="437718" y="339666"/>
                </a:lnTo>
                <a:cubicBezTo>
                  <a:pt x="435582" y="339666"/>
                  <a:pt x="435558" y="339666"/>
                  <a:pt x="435558" y="337506"/>
                </a:cubicBezTo>
                <a:cubicBezTo>
                  <a:pt x="435527" y="323505"/>
                  <a:pt x="435527" y="309573"/>
                  <a:pt x="435558" y="295716"/>
                </a:cubicBezTo>
                <a:close/>
                <a:moveTo>
                  <a:pt x="435510" y="248767"/>
                </a:moveTo>
                <a:cubicBezTo>
                  <a:pt x="435510" y="246702"/>
                  <a:pt x="435510" y="246654"/>
                  <a:pt x="437718" y="246654"/>
                </a:cubicBezTo>
                <a:lnTo>
                  <a:pt x="478763" y="246654"/>
                </a:lnTo>
                <a:cubicBezTo>
                  <a:pt x="481163" y="246654"/>
                  <a:pt x="481163" y="246654"/>
                  <a:pt x="481163" y="249055"/>
                </a:cubicBezTo>
                <a:lnTo>
                  <a:pt x="481163" y="289836"/>
                </a:lnTo>
                <a:cubicBezTo>
                  <a:pt x="481163" y="292044"/>
                  <a:pt x="481163" y="292044"/>
                  <a:pt x="478763" y="292044"/>
                </a:cubicBezTo>
                <a:lnTo>
                  <a:pt x="437718" y="292044"/>
                </a:lnTo>
                <a:cubicBezTo>
                  <a:pt x="435606" y="292044"/>
                  <a:pt x="435582" y="292044"/>
                  <a:pt x="435582" y="289908"/>
                </a:cubicBezTo>
                <a:cubicBezTo>
                  <a:pt x="435534" y="276178"/>
                  <a:pt x="435527" y="262432"/>
                  <a:pt x="435558" y="248671"/>
                </a:cubicBezTo>
                <a:close/>
                <a:moveTo>
                  <a:pt x="481115" y="195600"/>
                </a:moveTo>
                <a:cubicBezTo>
                  <a:pt x="481115" y="197808"/>
                  <a:pt x="481115" y="197808"/>
                  <a:pt x="478715" y="197808"/>
                </a:cubicBezTo>
                <a:lnTo>
                  <a:pt x="437622" y="197808"/>
                </a:lnTo>
                <a:cubicBezTo>
                  <a:pt x="435582" y="197808"/>
                  <a:pt x="435558" y="197808"/>
                  <a:pt x="435558" y="195840"/>
                </a:cubicBezTo>
                <a:cubicBezTo>
                  <a:pt x="435558" y="181966"/>
                  <a:pt x="435558" y="168101"/>
                  <a:pt x="435558" y="154243"/>
                </a:cubicBezTo>
                <a:cubicBezTo>
                  <a:pt x="435558" y="152203"/>
                  <a:pt x="435558" y="152155"/>
                  <a:pt x="437526" y="152155"/>
                </a:cubicBezTo>
                <a:lnTo>
                  <a:pt x="479123" y="152155"/>
                </a:lnTo>
                <a:cubicBezTo>
                  <a:pt x="481067" y="152155"/>
                  <a:pt x="481115" y="152155"/>
                  <a:pt x="481115" y="154267"/>
                </a:cubicBezTo>
                <a:close/>
                <a:moveTo>
                  <a:pt x="435510" y="201337"/>
                </a:moveTo>
                <a:cubicBezTo>
                  <a:pt x="435510" y="199465"/>
                  <a:pt x="435510" y="199417"/>
                  <a:pt x="437334" y="199417"/>
                </a:cubicBezTo>
                <a:cubicBezTo>
                  <a:pt x="451304" y="199417"/>
                  <a:pt x="465266" y="199417"/>
                  <a:pt x="479219" y="199417"/>
                </a:cubicBezTo>
                <a:cubicBezTo>
                  <a:pt x="481019" y="199417"/>
                  <a:pt x="481067" y="199417"/>
                  <a:pt x="481067" y="201337"/>
                </a:cubicBezTo>
                <a:lnTo>
                  <a:pt x="481067" y="242958"/>
                </a:lnTo>
                <a:cubicBezTo>
                  <a:pt x="481067" y="245022"/>
                  <a:pt x="481067" y="245070"/>
                  <a:pt x="478811" y="245070"/>
                </a:cubicBezTo>
                <a:lnTo>
                  <a:pt x="437766" y="245070"/>
                </a:lnTo>
                <a:cubicBezTo>
                  <a:pt x="435558" y="245070"/>
                  <a:pt x="435558" y="245070"/>
                  <a:pt x="435558" y="242670"/>
                </a:cubicBezTo>
                <a:cubicBezTo>
                  <a:pt x="435558" y="235741"/>
                  <a:pt x="435558" y="228804"/>
                  <a:pt x="435558" y="221859"/>
                </a:cubicBezTo>
                <a:cubicBezTo>
                  <a:pt x="435534" y="214947"/>
                  <a:pt x="435534" y="208082"/>
                  <a:pt x="435558" y="201241"/>
                </a:cubicBezTo>
                <a:close/>
                <a:moveTo>
                  <a:pt x="435510" y="343290"/>
                </a:moveTo>
                <a:cubicBezTo>
                  <a:pt x="435510" y="341178"/>
                  <a:pt x="435510" y="341154"/>
                  <a:pt x="437646" y="341154"/>
                </a:cubicBezTo>
                <a:lnTo>
                  <a:pt x="478955" y="341154"/>
                </a:lnTo>
                <a:cubicBezTo>
                  <a:pt x="481163" y="341154"/>
                  <a:pt x="481067" y="341034"/>
                  <a:pt x="481067" y="343314"/>
                </a:cubicBezTo>
                <a:lnTo>
                  <a:pt x="481067" y="384623"/>
                </a:lnTo>
                <a:cubicBezTo>
                  <a:pt x="481067" y="386592"/>
                  <a:pt x="481067" y="386616"/>
                  <a:pt x="479051" y="386640"/>
                </a:cubicBezTo>
                <a:lnTo>
                  <a:pt x="437526" y="386640"/>
                </a:lnTo>
                <a:cubicBezTo>
                  <a:pt x="435606" y="386640"/>
                  <a:pt x="435534" y="386760"/>
                  <a:pt x="435534" y="384599"/>
                </a:cubicBezTo>
                <a:cubicBezTo>
                  <a:pt x="435558" y="370726"/>
                  <a:pt x="435534" y="357044"/>
                  <a:pt x="435558" y="343194"/>
                </a:cubicBezTo>
                <a:close/>
                <a:moveTo>
                  <a:pt x="435510" y="478643"/>
                </a:moveTo>
                <a:lnTo>
                  <a:pt x="435510" y="458097"/>
                </a:lnTo>
                <a:cubicBezTo>
                  <a:pt x="435510" y="451232"/>
                  <a:pt x="435510" y="444384"/>
                  <a:pt x="435510" y="437550"/>
                </a:cubicBezTo>
                <a:cubicBezTo>
                  <a:pt x="435510" y="435510"/>
                  <a:pt x="435510" y="435462"/>
                  <a:pt x="437454" y="435462"/>
                </a:cubicBezTo>
                <a:lnTo>
                  <a:pt x="479075" y="435462"/>
                </a:lnTo>
                <a:cubicBezTo>
                  <a:pt x="481019" y="435462"/>
                  <a:pt x="481067" y="435462"/>
                  <a:pt x="481067" y="437502"/>
                </a:cubicBezTo>
                <a:lnTo>
                  <a:pt x="481067" y="478859"/>
                </a:lnTo>
                <a:cubicBezTo>
                  <a:pt x="481067" y="481091"/>
                  <a:pt x="481067" y="481115"/>
                  <a:pt x="478667" y="481115"/>
                </a:cubicBezTo>
                <a:lnTo>
                  <a:pt x="437862" y="481115"/>
                </a:lnTo>
                <a:cubicBezTo>
                  <a:pt x="435198" y="481043"/>
                  <a:pt x="435558" y="480947"/>
                  <a:pt x="435534" y="478547"/>
                </a:cubicBezTo>
                <a:close/>
                <a:moveTo>
                  <a:pt x="435510" y="12530"/>
                </a:moveTo>
                <a:cubicBezTo>
                  <a:pt x="435510" y="10657"/>
                  <a:pt x="435510" y="10609"/>
                  <a:pt x="437358" y="10609"/>
                </a:cubicBezTo>
                <a:lnTo>
                  <a:pt x="479195" y="10609"/>
                </a:lnTo>
                <a:cubicBezTo>
                  <a:pt x="481019" y="10609"/>
                  <a:pt x="481043" y="10609"/>
                  <a:pt x="481067" y="12554"/>
                </a:cubicBezTo>
                <a:cubicBezTo>
                  <a:pt x="481067" y="19490"/>
                  <a:pt x="481067" y="26403"/>
                  <a:pt x="481067" y="33340"/>
                </a:cubicBezTo>
                <a:cubicBezTo>
                  <a:pt x="481067" y="40277"/>
                  <a:pt x="481067" y="47190"/>
                  <a:pt x="481067" y="54127"/>
                </a:cubicBezTo>
                <a:cubicBezTo>
                  <a:pt x="481067" y="56119"/>
                  <a:pt x="481067" y="56167"/>
                  <a:pt x="479051" y="56167"/>
                </a:cubicBezTo>
                <a:lnTo>
                  <a:pt x="437526" y="56167"/>
                </a:lnTo>
                <a:cubicBezTo>
                  <a:pt x="435582" y="56167"/>
                  <a:pt x="435558" y="56167"/>
                  <a:pt x="435558" y="54103"/>
                </a:cubicBezTo>
                <a:cubicBezTo>
                  <a:pt x="435527" y="40197"/>
                  <a:pt x="435527" y="26307"/>
                  <a:pt x="435558" y="12434"/>
                </a:cubicBezTo>
                <a:close/>
                <a:moveTo>
                  <a:pt x="435510" y="59887"/>
                </a:moveTo>
                <a:cubicBezTo>
                  <a:pt x="435510" y="57775"/>
                  <a:pt x="435510" y="57751"/>
                  <a:pt x="437670" y="57751"/>
                </a:cubicBezTo>
                <a:lnTo>
                  <a:pt x="479051" y="57751"/>
                </a:lnTo>
                <a:cubicBezTo>
                  <a:pt x="481067" y="57751"/>
                  <a:pt x="481115" y="57751"/>
                  <a:pt x="481115" y="59767"/>
                </a:cubicBezTo>
                <a:lnTo>
                  <a:pt x="481115" y="101244"/>
                </a:lnTo>
                <a:cubicBezTo>
                  <a:pt x="481115" y="103381"/>
                  <a:pt x="481115" y="103405"/>
                  <a:pt x="478907" y="103405"/>
                </a:cubicBezTo>
                <a:lnTo>
                  <a:pt x="437574" y="103405"/>
                </a:lnTo>
                <a:cubicBezTo>
                  <a:pt x="435582" y="103405"/>
                  <a:pt x="435558" y="103405"/>
                  <a:pt x="435558" y="101389"/>
                </a:cubicBezTo>
                <a:cubicBezTo>
                  <a:pt x="435558" y="94444"/>
                  <a:pt x="435558" y="87507"/>
                  <a:pt x="435558" y="80578"/>
                </a:cubicBezTo>
                <a:cubicBezTo>
                  <a:pt x="435534" y="73641"/>
                  <a:pt x="435534" y="66728"/>
                  <a:pt x="435558" y="59791"/>
                </a:cubicBezTo>
                <a:close/>
                <a:moveTo>
                  <a:pt x="437262" y="105013"/>
                </a:moveTo>
                <a:cubicBezTo>
                  <a:pt x="451311" y="105013"/>
                  <a:pt x="465345" y="105013"/>
                  <a:pt x="479363" y="105013"/>
                </a:cubicBezTo>
                <a:cubicBezTo>
                  <a:pt x="480731" y="105013"/>
                  <a:pt x="481139" y="105421"/>
                  <a:pt x="481139" y="106789"/>
                </a:cubicBezTo>
                <a:cubicBezTo>
                  <a:pt x="481139" y="120807"/>
                  <a:pt x="481139" y="134833"/>
                  <a:pt x="481139" y="148866"/>
                </a:cubicBezTo>
                <a:cubicBezTo>
                  <a:pt x="481139" y="150403"/>
                  <a:pt x="480491" y="150547"/>
                  <a:pt x="479267" y="150547"/>
                </a:cubicBezTo>
                <a:cubicBezTo>
                  <a:pt x="472330" y="150547"/>
                  <a:pt x="465417" y="150547"/>
                  <a:pt x="458481" y="150547"/>
                </a:cubicBezTo>
                <a:cubicBezTo>
                  <a:pt x="451544" y="150547"/>
                  <a:pt x="444439" y="150547"/>
                  <a:pt x="437430" y="150547"/>
                </a:cubicBezTo>
                <a:cubicBezTo>
                  <a:pt x="435582" y="150547"/>
                  <a:pt x="435558" y="150547"/>
                  <a:pt x="435558" y="148674"/>
                </a:cubicBezTo>
                <a:cubicBezTo>
                  <a:pt x="435558" y="134729"/>
                  <a:pt x="435558" y="120783"/>
                  <a:pt x="435558" y="106837"/>
                </a:cubicBezTo>
                <a:cubicBezTo>
                  <a:pt x="435510" y="105421"/>
                  <a:pt x="435870" y="105013"/>
                  <a:pt x="437262" y="105013"/>
                </a:cubicBezTo>
                <a:close/>
                <a:moveTo>
                  <a:pt x="436782" y="624173"/>
                </a:moveTo>
                <a:cubicBezTo>
                  <a:pt x="450896" y="624173"/>
                  <a:pt x="465009" y="624173"/>
                  <a:pt x="479123" y="624173"/>
                </a:cubicBezTo>
                <a:cubicBezTo>
                  <a:pt x="479466" y="624151"/>
                  <a:pt x="479812" y="624151"/>
                  <a:pt x="480155" y="624173"/>
                </a:cubicBezTo>
                <a:cubicBezTo>
                  <a:pt x="479579" y="626573"/>
                  <a:pt x="479579" y="626717"/>
                  <a:pt x="477755" y="626717"/>
                </a:cubicBezTo>
                <a:lnTo>
                  <a:pt x="433830" y="626717"/>
                </a:lnTo>
                <a:cubicBezTo>
                  <a:pt x="433662" y="626717"/>
                  <a:pt x="433494" y="626717"/>
                  <a:pt x="432893" y="626549"/>
                </a:cubicBezTo>
                <a:cubicBezTo>
                  <a:pt x="433926" y="625205"/>
                  <a:pt x="434886" y="624125"/>
                  <a:pt x="436782" y="624125"/>
                </a:cubicBezTo>
                <a:close/>
                <a:moveTo>
                  <a:pt x="388320" y="343266"/>
                </a:moveTo>
                <a:cubicBezTo>
                  <a:pt x="388320" y="341082"/>
                  <a:pt x="388320" y="341058"/>
                  <a:pt x="390408" y="341058"/>
                </a:cubicBezTo>
                <a:lnTo>
                  <a:pt x="431981" y="341058"/>
                </a:lnTo>
                <a:cubicBezTo>
                  <a:pt x="434022" y="341058"/>
                  <a:pt x="434046" y="341058"/>
                  <a:pt x="434046" y="343002"/>
                </a:cubicBezTo>
                <a:cubicBezTo>
                  <a:pt x="434046" y="356876"/>
                  <a:pt x="434046" y="370743"/>
                  <a:pt x="434046" y="384599"/>
                </a:cubicBezTo>
                <a:cubicBezTo>
                  <a:pt x="434046" y="386496"/>
                  <a:pt x="434046" y="386520"/>
                  <a:pt x="431981" y="386544"/>
                </a:cubicBezTo>
                <a:lnTo>
                  <a:pt x="390552" y="386544"/>
                </a:lnTo>
                <a:cubicBezTo>
                  <a:pt x="388152" y="386544"/>
                  <a:pt x="388152" y="386544"/>
                  <a:pt x="388152" y="384311"/>
                </a:cubicBezTo>
                <a:cubicBezTo>
                  <a:pt x="388183" y="370630"/>
                  <a:pt x="388241" y="356948"/>
                  <a:pt x="388320" y="343266"/>
                </a:cubicBezTo>
                <a:close/>
                <a:moveTo>
                  <a:pt x="388320" y="337122"/>
                </a:moveTo>
                <a:cubicBezTo>
                  <a:pt x="388320" y="323423"/>
                  <a:pt x="388320" y="309727"/>
                  <a:pt x="388320" y="296029"/>
                </a:cubicBezTo>
                <a:cubicBezTo>
                  <a:pt x="388320" y="293628"/>
                  <a:pt x="388320" y="293628"/>
                  <a:pt x="390600" y="293628"/>
                </a:cubicBezTo>
                <a:cubicBezTo>
                  <a:pt x="397537" y="293628"/>
                  <a:pt x="404474" y="293628"/>
                  <a:pt x="411411" y="293628"/>
                </a:cubicBezTo>
                <a:cubicBezTo>
                  <a:pt x="418348" y="293628"/>
                  <a:pt x="424924" y="293628"/>
                  <a:pt x="431693" y="293628"/>
                </a:cubicBezTo>
                <a:cubicBezTo>
                  <a:pt x="434094" y="293628"/>
                  <a:pt x="434094" y="293628"/>
                  <a:pt x="434094" y="295837"/>
                </a:cubicBezTo>
                <a:cubicBezTo>
                  <a:pt x="434094" y="309614"/>
                  <a:pt x="434094" y="323399"/>
                  <a:pt x="434094" y="337194"/>
                </a:cubicBezTo>
                <a:cubicBezTo>
                  <a:pt x="434094" y="339330"/>
                  <a:pt x="434094" y="339354"/>
                  <a:pt x="431957" y="339378"/>
                </a:cubicBezTo>
                <a:lnTo>
                  <a:pt x="390456" y="339378"/>
                </a:lnTo>
                <a:cubicBezTo>
                  <a:pt x="388320" y="339450"/>
                  <a:pt x="388320" y="339450"/>
                  <a:pt x="388320" y="337122"/>
                </a:cubicBezTo>
                <a:close/>
                <a:moveTo>
                  <a:pt x="433926" y="290196"/>
                </a:moveTo>
                <a:cubicBezTo>
                  <a:pt x="433926" y="292092"/>
                  <a:pt x="433926" y="292116"/>
                  <a:pt x="431813" y="292116"/>
                </a:cubicBezTo>
                <a:lnTo>
                  <a:pt x="390240" y="292116"/>
                </a:lnTo>
                <a:cubicBezTo>
                  <a:pt x="388248" y="292116"/>
                  <a:pt x="388224" y="292116"/>
                  <a:pt x="388224" y="290100"/>
                </a:cubicBezTo>
                <a:cubicBezTo>
                  <a:pt x="388224" y="276257"/>
                  <a:pt x="388224" y="262393"/>
                  <a:pt x="388224" y="248503"/>
                </a:cubicBezTo>
                <a:cubicBezTo>
                  <a:pt x="388224" y="246630"/>
                  <a:pt x="388224" y="246558"/>
                  <a:pt x="390096" y="246558"/>
                </a:cubicBezTo>
                <a:cubicBezTo>
                  <a:pt x="404138" y="246558"/>
                  <a:pt x="418180" y="246558"/>
                  <a:pt x="432197" y="246558"/>
                </a:cubicBezTo>
                <a:cubicBezTo>
                  <a:pt x="433566" y="246558"/>
                  <a:pt x="433998" y="246990"/>
                  <a:pt x="433998" y="248359"/>
                </a:cubicBezTo>
                <a:cubicBezTo>
                  <a:pt x="433926" y="262304"/>
                  <a:pt x="433926" y="276250"/>
                  <a:pt x="433926" y="290196"/>
                </a:cubicBezTo>
                <a:close/>
                <a:moveTo>
                  <a:pt x="388320" y="390168"/>
                </a:moveTo>
                <a:cubicBezTo>
                  <a:pt x="388320" y="388176"/>
                  <a:pt x="388320" y="388128"/>
                  <a:pt x="390336" y="388128"/>
                </a:cubicBezTo>
                <a:lnTo>
                  <a:pt x="432173" y="388128"/>
                </a:lnTo>
                <a:cubicBezTo>
                  <a:pt x="433998" y="388128"/>
                  <a:pt x="434046" y="388128"/>
                  <a:pt x="434046" y="390024"/>
                </a:cubicBezTo>
                <a:cubicBezTo>
                  <a:pt x="434046" y="403977"/>
                  <a:pt x="434046" y="417923"/>
                  <a:pt x="434046" y="431861"/>
                </a:cubicBezTo>
                <a:cubicBezTo>
                  <a:pt x="434046" y="433734"/>
                  <a:pt x="434046" y="433782"/>
                  <a:pt x="432173" y="433782"/>
                </a:cubicBezTo>
                <a:lnTo>
                  <a:pt x="390240" y="433782"/>
                </a:lnTo>
                <a:cubicBezTo>
                  <a:pt x="388248" y="433782"/>
                  <a:pt x="388224" y="433782"/>
                  <a:pt x="388224" y="431741"/>
                </a:cubicBezTo>
                <a:cubicBezTo>
                  <a:pt x="388207" y="417884"/>
                  <a:pt x="388241" y="404025"/>
                  <a:pt x="388320" y="390168"/>
                </a:cubicBezTo>
                <a:close/>
                <a:moveTo>
                  <a:pt x="433926" y="437526"/>
                </a:moveTo>
                <a:cubicBezTo>
                  <a:pt x="433926" y="451304"/>
                  <a:pt x="433926" y="465074"/>
                  <a:pt x="433926" y="478835"/>
                </a:cubicBezTo>
                <a:cubicBezTo>
                  <a:pt x="433926" y="480995"/>
                  <a:pt x="433926" y="481019"/>
                  <a:pt x="431789" y="481019"/>
                </a:cubicBezTo>
                <a:lnTo>
                  <a:pt x="390504" y="481019"/>
                </a:lnTo>
                <a:cubicBezTo>
                  <a:pt x="388224" y="481019"/>
                  <a:pt x="388224" y="481019"/>
                  <a:pt x="388224" y="478619"/>
                </a:cubicBezTo>
                <a:cubicBezTo>
                  <a:pt x="388224" y="464937"/>
                  <a:pt x="388224" y="451256"/>
                  <a:pt x="388224" y="437574"/>
                </a:cubicBezTo>
                <a:cubicBezTo>
                  <a:pt x="388224" y="435318"/>
                  <a:pt x="388224" y="435174"/>
                  <a:pt x="390504" y="435174"/>
                </a:cubicBezTo>
                <a:lnTo>
                  <a:pt x="431813" y="435174"/>
                </a:lnTo>
                <a:cubicBezTo>
                  <a:pt x="433926" y="435366"/>
                  <a:pt x="433926" y="435414"/>
                  <a:pt x="433926" y="437526"/>
                </a:cubicBezTo>
                <a:close/>
                <a:moveTo>
                  <a:pt x="388320" y="484740"/>
                </a:moveTo>
                <a:cubicBezTo>
                  <a:pt x="388320" y="482652"/>
                  <a:pt x="388320" y="482628"/>
                  <a:pt x="390552" y="482628"/>
                </a:cubicBezTo>
                <a:lnTo>
                  <a:pt x="431765" y="482628"/>
                </a:lnTo>
                <a:cubicBezTo>
                  <a:pt x="433926" y="482628"/>
                  <a:pt x="433950" y="482628"/>
                  <a:pt x="433950" y="484764"/>
                </a:cubicBezTo>
                <a:cubicBezTo>
                  <a:pt x="433950" y="498542"/>
                  <a:pt x="433950" y="512319"/>
                  <a:pt x="433950" y="526097"/>
                </a:cubicBezTo>
                <a:cubicBezTo>
                  <a:pt x="433950" y="528161"/>
                  <a:pt x="433950" y="528185"/>
                  <a:pt x="431741" y="528185"/>
                </a:cubicBezTo>
                <a:lnTo>
                  <a:pt x="390408" y="528185"/>
                </a:lnTo>
                <a:cubicBezTo>
                  <a:pt x="388248" y="528185"/>
                  <a:pt x="388224" y="528185"/>
                  <a:pt x="388224" y="526073"/>
                </a:cubicBezTo>
                <a:cubicBezTo>
                  <a:pt x="388207" y="512295"/>
                  <a:pt x="388241" y="498518"/>
                  <a:pt x="388320" y="484740"/>
                </a:cubicBezTo>
                <a:close/>
                <a:moveTo>
                  <a:pt x="433926" y="573383"/>
                </a:moveTo>
                <a:cubicBezTo>
                  <a:pt x="433926" y="575303"/>
                  <a:pt x="433926" y="575327"/>
                  <a:pt x="431813" y="575351"/>
                </a:cubicBezTo>
                <a:lnTo>
                  <a:pt x="390528" y="575351"/>
                </a:lnTo>
                <a:cubicBezTo>
                  <a:pt x="388248" y="575351"/>
                  <a:pt x="388128" y="575351"/>
                  <a:pt x="388128" y="572951"/>
                </a:cubicBezTo>
                <a:cubicBezTo>
                  <a:pt x="388128" y="559269"/>
                  <a:pt x="388128" y="545587"/>
                  <a:pt x="388128" y="531906"/>
                </a:cubicBezTo>
                <a:cubicBezTo>
                  <a:pt x="388128" y="529745"/>
                  <a:pt x="388128" y="529721"/>
                  <a:pt x="390240" y="529697"/>
                </a:cubicBezTo>
                <a:lnTo>
                  <a:pt x="431837" y="529697"/>
                </a:lnTo>
                <a:cubicBezTo>
                  <a:pt x="433830" y="529697"/>
                  <a:pt x="433854" y="529697"/>
                  <a:pt x="433854" y="531738"/>
                </a:cubicBezTo>
                <a:cubicBezTo>
                  <a:pt x="433902" y="545643"/>
                  <a:pt x="433926" y="559526"/>
                  <a:pt x="433926" y="573383"/>
                </a:cubicBezTo>
                <a:close/>
                <a:moveTo>
                  <a:pt x="390720" y="576935"/>
                </a:moveTo>
                <a:lnTo>
                  <a:pt x="432557" y="576935"/>
                </a:lnTo>
                <a:cubicBezTo>
                  <a:pt x="433518" y="576935"/>
                  <a:pt x="434070" y="577199"/>
                  <a:pt x="433998" y="578255"/>
                </a:cubicBezTo>
                <a:cubicBezTo>
                  <a:pt x="433998" y="578783"/>
                  <a:pt x="433998" y="579312"/>
                  <a:pt x="433998" y="579840"/>
                </a:cubicBezTo>
                <a:lnTo>
                  <a:pt x="433998" y="599834"/>
                </a:lnTo>
                <a:cubicBezTo>
                  <a:pt x="433998" y="606675"/>
                  <a:pt x="433998" y="613540"/>
                  <a:pt x="433998" y="620381"/>
                </a:cubicBezTo>
                <a:cubicBezTo>
                  <a:pt x="433998" y="622565"/>
                  <a:pt x="433998" y="622589"/>
                  <a:pt x="431933" y="622589"/>
                </a:cubicBezTo>
                <a:lnTo>
                  <a:pt x="390312" y="622589"/>
                </a:lnTo>
                <a:cubicBezTo>
                  <a:pt x="388248" y="622589"/>
                  <a:pt x="388224" y="622589"/>
                  <a:pt x="388224" y="620381"/>
                </a:cubicBezTo>
                <a:cubicBezTo>
                  <a:pt x="388224" y="606699"/>
                  <a:pt x="388224" y="593017"/>
                  <a:pt x="388224" y="579336"/>
                </a:cubicBezTo>
                <a:cubicBezTo>
                  <a:pt x="388320" y="576959"/>
                  <a:pt x="388320" y="576935"/>
                  <a:pt x="390720" y="576935"/>
                </a:cubicBezTo>
                <a:close/>
                <a:moveTo>
                  <a:pt x="388320" y="12458"/>
                </a:moveTo>
                <a:cubicBezTo>
                  <a:pt x="388320" y="10561"/>
                  <a:pt x="388320" y="10513"/>
                  <a:pt x="390168" y="10513"/>
                </a:cubicBezTo>
                <a:lnTo>
                  <a:pt x="432293" y="10513"/>
                </a:lnTo>
                <a:cubicBezTo>
                  <a:pt x="433638" y="10513"/>
                  <a:pt x="434094" y="10897"/>
                  <a:pt x="434094" y="12290"/>
                </a:cubicBezTo>
                <a:cubicBezTo>
                  <a:pt x="434094" y="26339"/>
                  <a:pt x="434094" y="40381"/>
                  <a:pt x="434094" y="54415"/>
                </a:cubicBezTo>
                <a:cubicBezTo>
                  <a:pt x="434094" y="55927"/>
                  <a:pt x="433445" y="56119"/>
                  <a:pt x="432197" y="56119"/>
                </a:cubicBezTo>
                <a:cubicBezTo>
                  <a:pt x="425284" y="56119"/>
                  <a:pt x="418348" y="56119"/>
                  <a:pt x="411411" y="56119"/>
                </a:cubicBezTo>
                <a:lnTo>
                  <a:pt x="390360" y="56119"/>
                </a:lnTo>
                <a:cubicBezTo>
                  <a:pt x="388344" y="56119"/>
                  <a:pt x="388320" y="56119"/>
                  <a:pt x="388320" y="54103"/>
                </a:cubicBezTo>
                <a:cubicBezTo>
                  <a:pt x="388241" y="40197"/>
                  <a:pt x="388241" y="26315"/>
                  <a:pt x="388320" y="12458"/>
                </a:cubicBezTo>
                <a:close/>
                <a:moveTo>
                  <a:pt x="433926" y="101413"/>
                </a:moveTo>
                <a:cubicBezTo>
                  <a:pt x="433926" y="103381"/>
                  <a:pt x="433926" y="103405"/>
                  <a:pt x="431861" y="103405"/>
                </a:cubicBezTo>
                <a:lnTo>
                  <a:pt x="390264" y="103405"/>
                </a:lnTo>
                <a:cubicBezTo>
                  <a:pt x="388248" y="103405"/>
                  <a:pt x="388224" y="103405"/>
                  <a:pt x="388224" y="101389"/>
                </a:cubicBezTo>
                <a:cubicBezTo>
                  <a:pt x="388224" y="87515"/>
                  <a:pt x="388224" y="73641"/>
                  <a:pt x="388224" y="59767"/>
                </a:cubicBezTo>
                <a:cubicBezTo>
                  <a:pt x="388224" y="57679"/>
                  <a:pt x="388224" y="57655"/>
                  <a:pt x="390432" y="57655"/>
                </a:cubicBezTo>
                <a:lnTo>
                  <a:pt x="432053" y="57655"/>
                </a:lnTo>
                <a:cubicBezTo>
                  <a:pt x="433902" y="57655"/>
                  <a:pt x="433950" y="57655"/>
                  <a:pt x="433950" y="59527"/>
                </a:cubicBezTo>
                <a:cubicBezTo>
                  <a:pt x="433933" y="73497"/>
                  <a:pt x="433926" y="87459"/>
                  <a:pt x="433926" y="101413"/>
                </a:cubicBezTo>
                <a:close/>
                <a:moveTo>
                  <a:pt x="389520" y="105013"/>
                </a:moveTo>
                <a:cubicBezTo>
                  <a:pt x="390120" y="105013"/>
                  <a:pt x="390744" y="105013"/>
                  <a:pt x="391344" y="105013"/>
                </a:cubicBezTo>
                <a:lnTo>
                  <a:pt x="431525" y="105013"/>
                </a:lnTo>
                <a:cubicBezTo>
                  <a:pt x="433926" y="105013"/>
                  <a:pt x="433926" y="105013"/>
                  <a:pt x="433926" y="107221"/>
                </a:cubicBezTo>
                <a:cubicBezTo>
                  <a:pt x="433926" y="120903"/>
                  <a:pt x="433926" y="134593"/>
                  <a:pt x="433926" y="148290"/>
                </a:cubicBezTo>
                <a:cubicBezTo>
                  <a:pt x="433926" y="150475"/>
                  <a:pt x="433926" y="150499"/>
                  <a:pt x="431525" y="150499"/>
                </a:cubicBezTo>
                <a:lnTo>
                  <a:pt x="390480" y="150499"/>
                </a:lnTo>
                <a:cubicBezTo>
                  <a:pt x="388080" y="150499"/>
                  <a:pt x="388080" y="150499"/>
                  <a:pt x="388080" y="148098"/>
                </a:cubicBezTo>
                <a:lnTo>
                  <a:pt x="388080" y="107413"/>
                </a:lnTo>
                <a:cubicBezTo>
                  <a:pt x="388104" y="107062"/>
                  <a:pt x="388104" y="106709"/>
                  <a:pt x="388080" y="106357"/>
                </a:cubicBezTo>
                <a:cubicBezTo>
                  <a:pt x="388128" y="105469"/>
                  <a:pt x="388440" y="105013"/>
                  <a:pt x="389520" y="105013"/>
                </a:cubicBezTo>
                <a:close/>
                <a:moveTo>
                  <a:pt x="433926" y="195528"/>
                </a:moveTo>
                <a:cubicBezTo>
                  <a:pt x="433926" y="197688"/>
                  <a:pt x="433926" y="197712"/>
                  <a:pt x="431789" y="197712"/>
                </a:cubicBezTo>
                <a:lnTo>
                  <a:pt x="390240" y="197712"/>
                </a:lnTo>
                <a:cubicBezTo>
                  <a:pt x="388248" y="197712"/>
                  <a:pt x="388224" y="197712"/>
                  <a:pt x="388224" y="195696"/>
                </a:cubicBezTo>
                <a:cubicBezTo>
                  <a:pt x="388224" y="181839"/>
                  <a:pt x="388224" y="167981"/>
                  <a:pt x="388224" y="154123"/>
                </a:cubicBezTo>
                <a:cubicBezTo>
                  <a:pt x="388224" y="152107"/>
                  <a:pt x="388224" y="152083"/>
                  <a:pt x="390216" y="152059"/>
                </a:cubicBezTo>
                <a:lnTo>
                  <a:pt x="431789" y="152059"/>
                </a:lnTo>
                <a:cubicBezTo>
                  <a:pt x="433926" y="152059"/>
                  <a:pt x="433950" y="152059"/>
                  <a:pt x="433950" y="154219"/>
                </a:cubicBezTo>
                <a:cubicBezTo>
                  <a:pt x="433933" y="167997"/>
                  <a:pt x="433926" y="181767"/>
                  <a:pt x="433926" y="195528"/>
                </a:cubicBezTo>
                <a:close/>
                <a:moveTo>
                  <a:pt x="389664" y="199297"/>
                </a:moveTo>
                <a:cubicBezTo>
                  <a:pt x="392544" y="199297"/>
                  <a:pt x="395449" y="199297"/>
                  <a:pt x="398353" y="199297"/>
                </a:cubicBezTo>
                <a:cubicBezTo>
                  <a:pt x="402650" y="199297"/>
                  <a:pt x="406946" y="199297"/>
                  <a:pt x="411243" y="199297"/>
                </a:cubicBezTo>
                <a:cubicBezTo>
                  <a:pt x="418180" y="199297"/>
                  <a:pt x="425092" y="199297"/>
                  <a:pt x="432029" y="199297"/>
                </a:cubicBezTo>
                <a:cubicBezTo>
                  <a:pt x="433902" y="199297"/>
                  <a:pt x="433926" y="199297"/>
                  <a:pt x="433926" y="201145"/>
                </a:cubicBezTo>
                <a:cubicBezTo>
                  <a:pt x="433926" y="215098"/>
                  <a:pt x="433926" y="229044"/>
                  <a:pt x="433926" y="242982"/>
                </a:cubicBezTo>
                <a:cubicBezTo>
                  <a:pt x="433926" y="244902"/>
                  <a:pt x="433926" y="244926"/>
                  <a:pt x="431837" y="244950"/>
                </a:cubicBezTo>
                <a:lnTo>
                  <a:pt x="390528" y="244950"/>
                </a:lnTo>
                <a:cubicBezTo>
                  <a:pt x="388248" y="244950"/>
                  <a:pt x="388128" y="244950"/>
                  <a:pt x="388128" y="242550"/>
                </a:cubicBezTo>
                <a:cubicBezTo>
                  <a:pt x="388128" y="229492"/>
                  <a:pt x="388128" y="216419"/>
                  <a:pt x="388128" y="203329"/>
                </a:cubicBezTo>
                <a:cubicBezTo>
                  <a:pt x="388128" y="202465"/>
                  <a:pt x="388128" y="201577"/>
                  <a:pt x="388128" y="200713"/>
                </a:cubicBezTo>
                <a:cubicBezTo>
                  <a:pt x="388128" y="199849"/>
                  <a:pt x="388536" y="199273"/>
                  <a:pt x="389688" y="199297"/>
                </a:cubicBezTo>
                <a:close/>
                <a:moveTo>
                  <a:pt x="388872" y="624149"/>
                </a:moveTo>
                <a:lnTo>
                  <a:pt x="432317" y="624149"/>
                </a:lnTo>
                <a:cubicBezTo>
                  <a:pt x="431559" y="625896"/>
                  <a:pt x="429778" y="626974"/>
                  <a:pt x="427877" y="626837"/>
                </a:cubicBezTo>
                <a:cubicBezTo>
                  <a:pt x="414219" y="626837"/>
                  <a:pt x="400537" y="626837"/>
                  <a:pt x="386880" y="626837"/>
                </a:cubicBezTo>
                <a:lnTo>
                  <a:pt x="384335" y="626837"/>
                </a:lnTo>
                <a:cubicBezTo>
                  <a:pt x="385920" y="625373"/>
                  <a:pt x="387024" y="624173"/>
                  <a:pt x="388896" y="624173"/>
                </a:cubicBezTo>
                <a:close/>
                <a:moveTo>
                  <a:pt x="384815" y="622589"/>
                </a:moveTo>
                <a:lnTo>
                  <a:pt x="342954" y="622589"/>
                </a:lnTo>
                <a:cubicBezTo>
                  <a:pt x="341178" y="622589"/>
                  <a:pt x="341154" y="622589"/>
                  <a:pt x="341154" y="620669"/>
                </a:cubicBezTo>
                <a:cubicBezTo>
                  <a:pt x="341154" y="613643"/>
                  <a:pt x="341154" y="606620"/>
                  <a:pt x="341154" y="599594"/>
                </a:cubicBezTo>
                <a:lnTo>
                  <a:pt x="341154" y="579047"/>
                </a:lnTo>
                <a:cubicBezTo>
                  <a:pt x="341154" y="576959"/>
                  <a:pt x="341154" y="576935"/>
                  <a:pt x="343098" y="576935"/>
                </a:cubicBezTo>
                <a:lnTo>
                  <a:pt x="384719" y="576935"/>
                </a:lnTo>
                <a:cubicBezTo>
                  <a:pt x="386592" y="576935"/>
                  <a:pt x="386640" y="576935"/>
                  <a:pt x="386640" y="578759"/>
                </a:cubicBezTo>
                <a:cubicBezTo>
                  <a:pt x="386640" y="592825"/>
                  <a:pt x="386640" y="606867"/>
                  <a:pt x="386640" y="620909"/>
                </a:cubicBezTo>
                <a:cubicBezTo>
                  <a:pt x="386664" y="622373"/>
                  <a:pt x="386112" y="622613"/>
                  <a:pt x="384840" y="622613"/>
                </a:cubicBezTo>
                <a:close/>
                <a:moveTo>
                  <a:pt x="341154" y="12386"/>
                </a:moveTo>
                <a:cubicBezTo>
                  <a:pt x="341154" y="10537"/>
                  <a:pt x="341154" y="10513"/>
                  <a:pt x="343026" y="10513"/>
                </a:cubicBezTo>
                <a:cubicBezTo>
                  <a:pt x="356972" y="10513"/>
                  <a:pt x="370918" y="10513"/>
                  <a:pt x="384863" y="10513"/>
                </a:cubicBezTo>
                <a:cubicBezTo>
                  <a:pt x="386184" y="10513"/>
                  <a:pt x="386664" y="10849"/>
                  <a:pt x="386664" y="12266"/>
                </a:cubicBezTo>
                <a:cubicBezTo>
                  <a:pt x="386664" y="26299"/>
                  <a:pt x="386664" y="40333"/>
                  <a:pt x="386664" y="54367"/>
                </a:cubicBezTo>
                <a:cubicBezTo>
                  <a:pt x="386664" y="55735"/>
                  <a:pt x="386280" y="56143"/>
                  <a:pt x="384888" y="56143"/>
                </a:cubicBezTo>
                <a:cubicBezTo>
                  <a:pt x="370942" y="56143"/>
                  <a:pt x="357020" y="56143"/>
                  <a:pt x="343074" y="56143"/>
                </a:cubicBezTo>
                <a:cubicBezTo>
                  <a:pt x="341226" y="56143"/>
                  <a:pt x="341178" y="56143"/>
                  <a:pt x="341178" y="54271"/>
                </a:cubicBezTo>
                <a:cubicBezTo>
                  <a:pt x="341178" y="47358"/>
                  <a:pt x="341178" y="40421"/>
                  <a:pt x="341178" y="33508"/>
                </a:cubicBezTo>
                <a:cubicBezTo>
                  <a:pt x="341178" y="26595"/>
                  <a:pt x="341130" y="19394"/>
                  <a:pt x="341154" y="12386"/>
                </a:cubicBezTo>
                <a:close/>
                <a:moveTo>
                  <a:pt x="342906" y="57631"/>
                </a:moveTo>
                <a:cubicBezTo>
                  <a:pt x="356852" y="57631"/>
                  <a:pt x="370798" y="57631"/>
                  <a:pt x="384743" y="57631"/>
                </a:cubicBezTo>
                <a:cubicBezTo>
                  <a:pt x="386568" y="57631"/>
                  <a:pt x="386616" y="57631"/>
                  <a:pt x="386616" y="59503"/>
                </a:cubicBezTo>
                <a:cubicBezTo>
                  <a:pt x="386616" y="66536"/>
                  <a:pt x="386616" y="73545"/>
                  <a:pt x="386616" y="80554"/>
                </a:cubicBezTo>
                <a:cubicBezTo>
                  <a:pt x="386616" y="87563"/>
                  <a:pt x="386616" y="94428"/>
                  <a:pt x="386616" y="101365"/>
                </a:cubicBezTo>
                <a:cubicBezTo>
                  <a:pt x="386616" y="103333"/>
                  <a:pt x="386616" y="103381"/>
                  <a:pt x="384599" y="103381"/>
                </a:cubicBezTo>
                <a:lnTo>
                  <a:pt x="343026" y="103381"/>
                </a:lnTo>
                <a:cubicBezTo>
                  <a:pt x="341178" y="103381"/>
                  <a:pt x="341154" y="103381"/>
                  <a:pt x="341154" y="101485"/>
                </a:cubicBezTo>
                <a:cubicBezTo>
                  <a:pt x="341154" y="87443"/>
                  <a:pt x="341154" y="73401"/>
                  <a:pt x="341154" y="59383"/>
                </a:cubicBezTo>
                <a:cubicBezTo>
                  <a:pt x="341106" y="58039"/>
                  <a:pt x="341514" y="57631"/>
                  <a:pt x="342906" y="57631"/>
                </a:cubicBezTo>
                <a:close/>
                <a:moveTo>
                  <a:pt x="339546" y="101244"/>
                </a:moveTo>
                <a:cubicBezTo>
                  <a:pt x="339546" y="103381"/>
                  <a:pt x="339546" y="103405"/>
                  <a:pt x="337386" y="103405"/>
                </a:cubicBezTo>
                <a:lnTo>
                  <a:pt x="296077" y="103405"/>
                </a:lnTo>
                <a:cubicBezTo>
                  <a:pt x="293916" y="103405"/>
                  <a:pt x="293892" y="103405"/>
                  <a:pt x="293892" y="101244"/>
                </a:cubicBezTo>
                <a:lnTo>
                  <a:pt x="293892" y="59671"/>
                </a:lnTo>
                <a:cubicBezTo>
                  <a:pt x="293892" y="57703"/>
                  <a:pt x="293892" y="57655"/>
                  <a:pt x="295933" y="57655"/>
                </a:cubicBezTo>
                <a:lnTo>
                  <a:pt x="337506" y="57655"/>
                </a:lnTo>
                <a:cubicBezTo>
                  <a:pt x="339522" y="57655"/>
                  <a:pt x="339546" y="57655"/>
                  <a:pt x="339546" y="59671"/>
                </a:cubicBezTo>
                <a:cubicBezTo>
                  <a:pt x="339546" y="66704"/>
                  <a:pt x="339546" y="73713"/>
                  <a:pt x="339546" y="80722"/>
                </a:cubicBezTo>
                <a:cubicBezTo>
                  <a:pt x="339546" y="87731"/>
                  <a:pt x="339570" y="94404"/>
                  <a:pt x="339546" y="101244"/>
                </a:cubicBezTo>
                <a:close/>
                <a:moveTo>
                  <a:pt x="293940" y="12554"/>
                </a:moveTo>
                <a:cubicBezTo>
                  <a:pt x="293940" y="10561"/>
                  <a:pt x="293940" y="10513"/>
                  <a:pt x="295981" y="10513"/>
                </a:cubicBezTo>
                <a:lnTo>
                  <a:pt x="337578" y="10513"/>
                </a:lnTo>
                <a:cubicBezTo>
                  <a:pt x="339570" y="10513"/>
                  <a:pt x="339594" y="10513"/>
                  <a:pt x="339594" y="12578"/>
                </a:cubicBezTo>
                <a:cubicBezTo>
                  <a:pt x="339594" y="26419"/>
                  <a:pt x="339594" y="40285"/>
                  <a:pt x="339594" y="54175"/>
                </a:cubicBezTo>
                <a:cubicBezTo>
                  <a:pt x="339594" y="56023"/>
                  <a:pt x="339594" y="56047"/>
                  <a:pt x="337698" y="56071"/>
                </a:cubicBezTo>
                <a:lnTo>
                  <a:pt x="296053" y="56071"/>
                </a:lnTo>
                <a:cubicBezTo>
                  <a:pt x="293916" y="56071"/>
                  <a:pt x="293892" y="56071"/>
                  <a:pt x="293892" y="53911"/>
                </a:cubicBezTo>
                <a:close/>
                <a:moveTo>
                  <a:pt x="293940" y="106933"/>
                </a:moveTo>
                <a:cubicBezTo>
                  <a:pt x="293940" y="105061"/>
                  <a:pt x="293940" y="104989"/>
                  <a:pt x="295765" y="104989"/>
                </a:cubicBezTo>
                <a:cubicBezTo>
                  <a:pt x="309806" y="104989"/>
                  <a:pt x="323848" y="104989"/>
                  <a:pt x="337890" y="104989"/>
                </a:cubicBezTo>
                <a:cubicBezTo>
                  <a:pt x="339306" y="104989"/>
                  <a:pt x="339642" y="105493"/>
                  <a:pt x="339618" y="106813"/>
                </a:cubicBezTo>
                <a:cubicBezTo>
                  <a:pt x="339618" y="120783"/>
                  <a:pt x="339618" y="134729"/>
                  <a:pt x="339618" y="148674"/>
                </a:cubicBezTo>
                <a:cubicBezTo>
                  <a:pt x="339618" y="150475"/>
                  <a:pt x="339618" y="150499"/>
                  <a:pt x="337410" y="150499"/>
                </a:cubicBezTo>
                <a:lnTo>
                  <a:pt x="300205" y="150499"/>
                </a:lnTo>
                <a:cubicBezTo>
                  <a:pt x="298717" y="150499"/>
                  <a:pt x="297229" y="150499"/>
                  <a:pt x="295741" y="150499"/>
                </a:cubicBezTo>
                <a:cubicBezTo>
                  <a:pt x="294252" y="150499"/>
                  <a:pt x="293892" y="150499"/>
                  <a:pt x="293892" y="148554"/>
                </a:cubicBezTo>
                <a:lnTo>
                  <a:pt x="293892" y="106933"/>
                </a:lnTo>
                <a:close/>
                <a:moveTo>
                  <a:pt x="293940" y="154219"/>
                </a:moveTo>
                <a:cubicBezTo>
                  <a:pt x="293940" y="152011"/>
                  <a:pt x="293940" y="151987"/>
                  <a:pt x="296077" y="151987"/>
                </a:cubicBezTo>
                <a:lnTo>
                  <a:pt x="337674" y="151987"/>
                </a:lnTo>
                <a:cubicBezTo>
                  <a:pt x="339738" y="151987"/>
                  <a:pt x="339786" y="151987"/>
                  <a:pt x="339786" y="153979"/>
                </a:cubicBezTo>
                <a:lnTo>
                  <a:pt x="339786" y="195840"/>
                </a:lnTo>
                <a:cubicBezTo>
                  <a:pt x="339786" y="197736"/>
                  <a:pt x="339786" y="197808"/>
                  <a:pt x="337914" y="197808"/>
                </a:cubicBezTo>
                <a:cubicBezTo>
                  <a:pt x="323879" y="197808"/>
                  <a:pt x="309837" y="197808"/>
                  <a:pt x="295789" y="197808"/>
                </a:cubicBezTo>
                <a:cubicBezTo>
                  <a:pt x="294012" y="197808"/>
                  <a:pt x="293964" y="197808"/>
                  <a:pt x="293964" y="195816"/>
                </a:cubicBezTo>
                <a:cubicBezTo>
                  <a:pt x="293964" y="188807"/>
                  <a:pt x="293964" y="181774"/>
                  <a:pt x="293964" y="174766"/>
                </a:cubicBezTo>
                <a:close/>
                <a:moveTo>
                  <a:pt x="294468" y="624197"/>
                </a:moveTo>
                <a:cubicBezTo>
                  <a:pt x="308150" y="624197"/>
                  <a:pt x="321825" y="624197"/>
                  <a:pt x="335489" y="624197"/>
                </a:cubicBezTo>
                <a:cubicBezTo>
                  <a:pt x="335674" y="624286"/>
                  <a:pt x="335849" y="624391"/>
                  <a:pt x="336017" y="624509"/>
                </a:cubicBezTo>
                <a:cubicBezTo>
                  <a:pt x="333905" y="626000"/>
                  <a:pt x="331402" y="626835"/>
                  <a:pt x="328817" y="626909"/>
                </a:cubicBezTo>
                <a:cubicBezTo>
                  <a:pt x="316287" y="626765"/>
                  <a:pt x="303757" y="626909"/>
                  <a:pt x="291228" y="626909"/>
                </a:cubicBezTo>
                <a:lnTo>
                  <a:pt x="288348" y="626909"/>
                </a:lnTo>
                <a:lnTo>
                  <a:pt x="288204" y="626429"/>
                </a:lnTo>
                <a:cubicBezTo>
                  <a:pt x="290107" y="625356"/>
                  <a:pt x="292176" y="624600"/>
                  <a:pt x="294324" y="624197"/>
                </a:cubicBezTo>
                <a:close/>
                <a:moveTo>
                  <a:pt x="292308" y="431645"/>
                </a:moveTo>
                <a:cubicBezTo>
                  <a:pt x="292308" y="433758"/>
                  <a:pt x="292308" y="433782"/>
                  <a:pt x="290148" y="433782"/>
                </a:cubicBezTo>
                <a:lnTo>
                  <a:pt x="248815" y="433782"/>
                </a:lnTo>
                <a:cubicBezTo>
                  <a:pt x="246678" y="433782"/>
                  <a:pt x="246654" y="433782"/>
                  <a:pt x="246654" y="431597"/>
                </a:cubicBezTo>
                <a:cubicBezTo>
                  <a:pt x="246654" y="417820"/>
                  <a:pt x="246654" y="404042"/>
                  <a:pt x="246654" y="390264"/>
                </a:cubicBezTo>
                <a:cubicBezTo>
                  <a:pt x="246654" y="388152"/>
                  <a:pt x="246654" y="388128"/>
                  <a:pt x="248863" y="388128"/>
                </a:cubicBezTo>
                <a:lnTo>
                  <a:pt x="290196" y="388128"/>
                </a:lnTo>
                <a:cubicBezTo>
                  <a:pt x="292284" y="388128"/>
                  <a:pt x="292308" y="388128"/>
                  <a:pt x="292308" y="390312"/>
                </a:cubicBezTo>
                <a:lnTo>
                  <a:pt x="292308" y="431645"/>
                </a:lnTo>
                <a:close/>
                <a:moveTo>
                  <a:pt x="292308" y="384479"/>
                </a:moveTo>
                <a:cubicBezTo>
                  <a:pt x="292308" y="386496"/>
                  <a:pt x="292308" y="386520"/>
                  <a:pt x="290364" y="386544"/>
                </a:cubicBezTo>
                <a:lnTo>
                  <a:pt x="248743" y="386544"/>
                </a:lnTo>
                <a:cubicBezTo>
                  <a:pt x="246534" y="386544"/>
                  <a:pt x="246654" y="386544"/>
                  <a:pt x="246654" y="384335"/>
                </a:cubicBezTo>
                <a:lnTo>
                  <a:pt x="246654" y="343242"/>
                </a:lnTo>
                <a:cubicBezTo>
                  <a:pt x="246654" y="340842"/>
                  <a:pt x="246654" y="341058"/>
                  <a:pt x="248767" y="341058"/>
                </a:cubicBezTo>
                <a:lnTo>
                  <a:pt x="290100" y="341058"/>
                </a:lnTo>
                <a:cubicBezTo>
                  <a:pt x="292308" y="341058"/>
                  <a:pt x="292308" y="340818"/>
                  <a:pt x="292308" y="343122"/>
                </a:cubicBezTo>
                <a:close/>
                <a:moveTo>
                  <a:pt x="246702" y="295933"/>
                </a:moveTo>
                <a:cubicBezTo>
                  <a:pt x="246702" y="293748"/>
                  <a:pt x="246702" y="293724"/>
                  <a:pt x="248815" y="293724"/>
                </a:cubicBezTo>
                <a:cubicBezTo>
                  <a:pt x="262657" y="293724"/>
                  <a:pt x="276514" y="293724"/>
                  <a:pt x="290388" y="293724"/>
                </a:cubicBezTo>
                <a:cubicBezTo>
                  <a:pt x="292308" y="293724"/>
                  <a:pt x="292356" y="293724"/>
                  <a:pt x="292356" y="295789"/>
                </a:cubicBezTo>
                <a:lnTo>
                  <a:pt x="292356" y="337362"/>
                </a:lnTo>
                <a:cubicBezTo>
                  <a:pt x="292356" y="339450"/>
                  <a:pt x="292356" y="339450"/>
                  <a:pt x="290148" y="339474"/>
                </a:cubicBezTo>
                <a:lnTo>
                  <a:pt x="249103" y="339474"/>
                </a:lnTo>
                <a:cubicBezTo>
                  <a:pt x="246702" y="339474"/>
                  <a:pt x="246702" y="339474"/>
                  <a:pt x="246702" y="337242"/>
                </a:cubicBezTo>
                <a:cubicBezTo>
                  <a:pt x="246702" y="323464"/>
                  <a:pt x="246702" y="309693"/>
                  <a:pt x="246702" y="295933"/>
                </a:cubicBezTo>
                <a:close/>
                <a:moveTo>
                  <a:pt x="292308" y="505526"/>
                </a:moveTo>
                <a:lnTo>
                  <a:pt x="292308" y="526073"/>
                </a:lnTo>
                <a:cubicBezTo>
                  <a:pt x="292308" y="528161"/>
                  <a:pt x="292308" y="528185"/>
                  <a:pt x="290124" y="528185"/>
                </a:cubicBezTo>
                <a:lnTo>
                  <a:pt x="248767" y="528185"/>
                </a:lnTo>
                <a:cubicBezTo>
                  <a:pt x="246678" y="528185"/>
                  <a:pt x="246654" y="528185"/>
                  <a:pt x="246654" y="525977"/>
                </a:cubicBezTo>
                <a:cubicBezTo>
                  <a:pt x="246654" y="512278"/>
                  <a:pt x="246654" y="498582"/>
                  <a:pt x="246654" y="484884"/>
                </a:cubicBezTo>
                <a:cubicBezTo>
                  <a:pt x="246654" y="482652"/>
                  <a:pt x="246654" y="482628"/>
                  <a:pt x="249055" y="482628"/>
                </a:cubicBezTo>
                <a:lnTo>
                  <a:pt x="290148" y="482628"/>
                </a:lnTo>
                <a:cubicBezTo>
                  <a:pt x="292548" y="482628"/>
                  <a:pt x="292356" y="482628"/>
                  <a:pt x="292356" y="485028"/>
                </a:cubicBezTo>
                <a:close/>
                <a:moveTo>
                  <a:pt x="292308" y="573359"/>
                </a:moveTo>
                <a:cubicBezTo>
                  <a:pt x="292308" y="575303"/>
                  <a:pt x="292308" y="575351"/>
                  <a:pt x="290268" y="575351"/>
                </a:cubicBezTo>
                <a:lnTo>
                  <a:pt x="248911" y="575351"/>
                </a:lnTo>
                <a:cubicBezTo>
                  <a:pt x="246678" y="575351"/>
                  <a:pt x="246654" y="575351"/>
                  <a:pt x="246654" y="572951"/>
                </a:cubicBezTo>
                <a:lnTo>
                  <a:pt x="246654" y="532266"/>
                </a:lnTo>
                <a:cubicBezTo>
                  <a:pt x="246654" y="529553"/>
                  <a:pt x="246654" y="529865"/>
                  <a:pt x="249055" y="529865"/>
                </a:cubicBezTo>
                <a:lnTo>
                  <a:pt x="290148" y="529865"/>
                </a:lnTo>
                <a:cubicBezTo>
                  <a:pt x="292164" y="529865"/>
                  <a:pt x="292212" y="529865"/>
                  <a:pt x="292212" y="531834"/>
                </a:cubicBezTo>
                <a:close/>
                <a:moveTo>
                  <a:pt x="246702" y="579047"/>
                </a:moveTo>
                <a:cubicBezTo>
                  <a:pt x="246702" y="576983"/>
                  <a:pt x="246702" y="576935"/>
                  <a:pt x="248935" y="576935"/>
                </a:cubicBezTo>
                <a:lnTo>
                  <a:pt x="290292" y="576935"/>
                </a:lnTo>
                <a:cubicBezTo>
                  <a:pt x="292308" y="576935"/>
                  <a:pt x="292356" y="576935"/>
                  <a:pt x="292356" y="578903"/>
                </a:cubicBezTo>
                <a:lnTo>
                  <a:pt x="292356" y="620789"/>
                </a:lnTo>
                <a:cubicBezTo>
                  <a:pt x="292356" y="622565"/>
                  <a:pt x="292356" y="622589"/>
                  <a:pt x="290412" y="622589"/>
                </a:cubicBezTo>
                <a:lnTo>
                  <a:pt x="248767" y="622589"/>
                </a:lnTo>
                <a:cubicBezTo>
                  <a:pt x="246702" y="622589"/>
                  <a:pt x="246654" y="622733"/>
                  <a:pt x="246654" y="620669"/>
                </a:cubicBezTo>
                <a:cubicBezTo>
                  <a:pt x="246702" y="606795"/>
                  <a:pt x="246702" y="592921"/>
                  <a:pt x="246702" y="579047"/>
                </a:cubicBezTo>
                <a:close/>
                <a:moveTo>
                  <a:pt x="290388" y="244974"/>
                </a:moveTo>
                <a:lnTo>
                  <a:pt x="248767" y="244974"/>
                </a:lnTo>
                <a:cubicBezTo>
                  <a:pt x="246678" y="244974"/>
                  <a:pt x="246654" y="244974"/>
                  <a:pt x="246654" y="242718"/>
                </a:cubicBezTo>
                <a:cubicBezTo>
                  <a:pt x="246654" y="228940"/>
                  <a:pt x="246654" y="215155"/>
                  <a:pt x="246654" y="201361"/>
                </a:cubicBezTo>
                <a:cubicBezTo>
                  <a:pt x="246654" y="199345"/>
                  <a:pt x="246654" y="199321"/>
                  <a:pt x="248623" y="199321"/>
                </a:cubicBezTo>
                <a:cubicBezTo>
                  <a:pt x="262576" y="199321"/>
                  <a:pt x="276538" y="199321"/>
                  <a:pt x="290508" y="199321"/>
                </a:cubicBezTo>
                <a:cubicBezTo>
                  <a:pt x="292260" y="199321"/>
                  <a:pt x="292308" y="199321"/>
                  <a:pt x="292308" y="201241"/>
                </a:cubicBezTo>
                <a:lnTo>
                  <a:pt x="292308" y="242862"/>
                </a:lnTo>
                <a:cubicBezTo>
                  <a:pt x="292308" y="244926"/>
                  <a:pt x="292428" y="244974"/>
                  <a:pt x="290388" y="244974"/>
                </a:cubicBezTo>
                <a:close/>
                <a:moveTo>
                  <a:pt x="249103" y="105013"/>
                </a:moveTo>
                <a:lnTo>
                  <a:pt x="290196" y="105013"/>
                </a:lnTo>
                <a:cubicBezTo>
                  <a:pt x="292404" y="105013"/>
                  <a:pt x="292404" y="104773"/>
                  <a:pt x="292404" y="107077"/>
                </a:cubicBezTo>
                <a:lnTo>
                  <a:pt x="292404" y="148410"/>
                </a:lnTo>
                <a:cubicBezTo>
                  <a:pt x="292404" y="150451"/>
                  <a:pt x="292404" y="150475"/>
                  <a:pt x="290460" y="150475"/>
                </a:cubicBezTo>
                <a:lnTo>
                  <a:pt x="248743" y="150475"/>
                </a:lnTo>
                <a:cubicBezTo>
                  <a:pt x="246510" y="150475"/>
                  <a:pt x="246654" y="150475"/>
                  <a:pt x="246654" y="148290"/>
                </a:cubicBezTo>
                <a:lnTo>
                  <a:pt x="246654" y="107197"/>
                </a:lnTo>
                <a:cubicBezTo>
                  <a:pt x="246702" y="104773"/>
                  <a:pt x="246534" y="105013"/>
                  <a:pt x="249103" y="105013"/>
                </a:cubicBezTo>
                <a:close/>
                <a:moveTo>
                  <a:pt x="246702" y="12746"/>
                </a:moveTo>
                <a:cubicBezTo>
                  <a:pt x="246702" y="10537"/>
                  <a:pt x="246702" y="10513"/>
                  <a:pt x="249103" y="10513"/>
                </a:cubicBezTo>
                <a:lnTo>
                  <a:pt x="290220" y="10513"/>
                </a:lnTo>
                <a:cubicBezTo>
                  <a:pt x="292620" y="10513"/>
                  <a:pt x="292404" y="10513"/>
                  <a:pt x="292404" y="12914"/>
                </a:cubicBezTo>
                <a:lnTo>
                  <a:pt x="292404" y="53959"/>
                </a:lnTo>
                <a:cubicBezTo>
                  <a:pt x="292404" y="56047"/>
                  <a:pt x="292404" y="56071"/>
                  <a:pt x="290220" y="56071"/>
                </a:cubicBezTo>
                <a:lnTo>
                  <a:pt x="249103" y="56071"/>
                </a:lnTo>
                <a:cubicBezTo>
                  <a:pt x="246702" y="56071"/>
                  <a:pt x="246702" y="56071"/>
                  <a:pt x="246702" y="53863"/>
                </a:cubicBezTo>
                <a:cubicBezTo>
                  <a:pt x="246702" y="40165"/>
                  <a:pt x="246702" y="26459"/>
                  <a:pt x="246702" y="12746"/>
                </a:cubicBezTo>
                <a:close/>
                <a:moveTo>
                  <a:pt x="246702" y="59839"/>
                </a:moveTo>
                <a:cubicBezTo>
                  <a:pt x="246702" y="57679"/>
                  <a:pt x="246702" y="57655"/>
                  <a:pt x="248839" y="57655"/>
                </a:cubicBezTo>
                <a:lnTo>
                  <a:pt x="290412" y="57655"/>
                </a:lnTo>
                <a:cubicBezTo>
                  <a:pt x="292308" y="57655"/>
                  <a:pt x="292356" y="57655"/>
                  <a:pt x="292356" y="59479"/>
                </a:cubicBezTo>
                <a:lnTo>
                  <a:pt x="292356" y="101581"/>
                </a:lnTo>
                <a:cubicBezTo>
                  <a:pt x="292356" y="103357"/>
                  <a:pt x="292356" y="103405"/>
                  <a:pt x="290388" y="103405"/>
                </a:cubicBezTo>
                <a:lnTo>
                  <a:pt x="248767" y="103405"/>
                </a:lnTo>
                <a:cubicBezTo>
                  <a:pt x="246678" y="103405"/>
                  <a:pt x="246654" y="103405"/>
                  <a:pt x="246654" y="101172"/>
                </a:cubicBezTo>
                <a:cubicBezTo>
                  <a:pt x="246654" y="94236"/>
                  <a:pt x="246654" y="87299"/>
                  <a:pt x="246654" y="80362"/>
                </a:cubicBezTo>
                <a:cubicBezTo>
                  <a:pt x="246654" y="73425"/>
                  <a:pt x="246702" y="66608"/>
                  <a:pt x="246702" y="59839"/>
                </a:cubicBezTo>
                <a:close/>
                <a:moveTo>
                  <a:pt x="246702" y="154051"/>
                </a:moveTo>
                <a:cubicBezTo>
                  <a:pt x="246702" y="152107"/>
                  <a:pt x="246702" y="152059"/>
                  <a:pt x="248815" y="152059"/>
                </a:cubicBezTo>
                <a:lnTo>
                  <a:pt x="290124" y="152059"/>
                </a:lnTo>
                <a:cubicBezTo>
                  <a:pt x="292308" y="152059"/>
                  <a:pt x="292356" y="152059"/>
                  <a:pt x="292356" y="154147"/>
                </a:cubicBezTo>
                <a:lnTo>
                  <a:pt x="292356" y="195744"/>
                </a:lnTo>
                <a:cubicBezTo>
                  <a:pt x="292356" y="197688"/>
                  <a:pt x="292356" y="197712"/>
                  <a:pt x="290292" y="197712"/>
                </a:cubicBezTo>
                <a:lnTo>
                  <a:pt x="248671" y="197712"/>
                </a:lnTo>
                <a:cubicBezTo>
                  <a:pt x="246702" y="197712"/>
                  <a:pt x="246654" y="197712"/>
                  <a:pt x="246654" y="195648"/>
                </a:cubicBezTo>
                <a:cubicBezTo>
                  <a:pt x="246686" y="181774"/>
                  <a:pt x="246702" y="167909"/>
                  <a:pt x="246702" y="154051"/>
                </a:cubicBezTo>
                <a:close/>
                <a:moveTo>
                  <a:pt x="248287" y="246558"/>
                </a:moveTo>
                <a:cubicBezTo>
                  <a:pt x="248623" y="246558"/>
                  <a:pt x="248983" y="246558"/>
                  <a:pt x="249343" y="246558"/>
                </a:cubicBezTo>
                <a:lnTo>
                  <a:pt x="290148" y="246558"/>
                </a:lnTo>
                <a:cubicBezTo>
                  <a:pt x="292548" y="246558"/>
                  <a:pt x="292332" y="246558"/>
                  <a:pt x="292332" y="248671"/>
                </a:cubicBezTo>
                <a:lnTo>
                  <a:pt x="292332" y="289836"/>
                </a:lnTo>
                <a:cubicBezTo>
                  <a:pt x="292332" y="292524"/>
                  <a:pt x="292332" y="292236"/>
                  <a:pt x="289932" y="292236"/>
                </a:cubicBezTo>
                <a:lnTo>
                  <a:pt x="249271" y="292236"/>
                </a:lnTo>
                <a:cubicBezTo>
                  <a:pt x="246678" y="292236"/>
                  <a:pt x="246654" y="292644"/>
                  <a:pt x="246654" y="289836"/>
                </a:cubicBezTo>
                <a:lnTo>
                  <a:pt x="246654" y="249031"/>
                </a:lnTo>
                <a:cubicBezTo>
                  <a:pt x="246654" y="248671"/>
                  <a:pt x="246654" y="248311"/>
                  <a:pt x="246654" y="247975"/>
                </a:cubicBezTo>
                <a:cubicBezTo>
                  <a:pt x="246534" y="246822"/>
                  <a:pt x="247182" y="246462"/>
                  <a:pt x="248239" y="246630"/>
                </a:cubicBezTo>
                <a:close/>
                <a:moveTo>
                  <a:pt x="246702" y="479171"/>
                </a:moveTo>
                <a:cubicBezTo>
                  <a:pt x="246702" y="478907"/>
                  <a:pt x="246702" y="478643"/>
                  <a:pt x="246702" y="478379"/>
                </a:cubicBezTo>
                <a:lnTo>
                  <a:pt x="246702" y="437814"/>
                </a:lnTo>
                <a:cubicBezTo>
                  <a:pt x="246702" y="435126"/>
                  <a:pt x="246486" y="435414"/>
                  <a:pt x="249103" y="435414"/>
                </a:cubicBezTo>
                <a:lnTo>
                  <a:pt x="290172" y="435414"/>
                </a:lnTo>
                <a:cubicBezTo>
                  <a:pt x="292380" y="435414"/>
                  <a:pt x="292380" y="435174"/>
                  <a:pt x="292380" y="437478"/>
                </a:cubicBezTo>
                <a:lnTo>
                  <a:pt x="292380" y="478835"/>
                </a:lnTo>
                <a:cubicBezTo>
                  <a:pt x="292380" y="481043"/>
                  <a:pt x="292380" y="481067"/>
                  <a:pt x="289980" y="481067"/>
                </a:cubicBezTo>
                <a:lnTo>
                  <a:pt x="249103" y="481067"/>
                </a:lnTo>
                <a:cubicBezTo>
                  <a:pt x="248839" y="481043"/>
                  <a:pt x="248575" y="481043"/>
                  <a:pt x="248311" y="481067"/>
                </a:cubicBezTo>
                <a:cubicBezTo>
                  <a:pt x="246894" y="481235"/>
                  <a:pt x="246510" y="480443"/>
                  <a:pt x="246702" y="479171"/>
                </a:cubicBezTo>
                <a:close/>
                <a:moveTo>
                  <a:pt x="248863" y="624125"/>
                </a:moveTo>
                <a:cubicBezTo>
                  <a:pt x="260864" y="624245"/>
                  <a:pt x="273034" y="624125"/>
                  <a:pt x="285131" y="624125"/>
                </a:cubicBezTo>
                <a:lnTo>
                  <a:pt x="287531" y="624125"/>
                </a:lnTo>
                <a:cubicBezTo>
                  <a:pt x="285090" y="625882"/>
                  <a:pt x="282162" y="626830"/>
                  <a:pt x="279154" y="626837"/>
                </a:cubicBezTo>
                <a:cubicBezTo>
                  <a:pt x="266985" y="626693"/>
                  <a:pt x="254791" y="626837"/>
                  <a:pt x="242622" y="626837"/>
                </a:cubicBezTo>
                <a:cubicBezTo>
                  <a:pt x="241546" y="626967"/>
                  <a:pt x="240455" y="626852"/>
                  <a:pt x="239430" y="626501"/>
                </a:cubicBezTo>
                <a:cubicBezTo>
                  <a:pt x="242413" y="625217"/>
                  <a:pt x="245579" y="624415"/>
                  <a:pt x="248815" y="624125"/>
                </a:cubicBezTo>
                <a:close/>
                <a:moveTo>
                  <a:pt x="199489" y="410955"/>
                </a:moveTo>
                <a:cubicBezTo>
                  <a:pt x="199489" y="404018"/>
                  <a:pt x="199489" y="397105"/>
                  <a:pt x="199489" y="390168"/>
                </a:cubicBezTo>
                <a:cubicBezTo>
                  <a:pt x="199489" y="388152"/>
                  <a:pt x="199489" y="388128"/>
                  <a:pt x="201505" y="388128"/>
                </a:cubicBezTo>
                <a:lnTo>
                  <a:pt x="243102" y="388128"/>
                </a:lnTo>
                <a:cubicBezTo>
                  <a:pt x="244998" y="388128"/>
                  <a:pt x="245046" y="388128"/>
                  <a:pt x="245046" y="390024"/>
                </a:cubicBezTo>
                <a:cubicBezTo>
                  <a:pt x="245046" y="403977"/>
                  <a:pt x="245046" y="417932"/>
                  <a:pt x="245046" y="431885"/>
                </a:cubicBezTo>
                <a:cubicBezTo>
                  <a:pt x="245046" y="433734"/>
                  <a:pt x="245046" y="433782"/>
                  <a:pt x="243126" y="433782"/>
                </a:cubicBezTo>
                <a:cubicBezTo>
                  <a:pt x="229180" y="433782"/>
                  <a:pt x="215211" y="433782"/>
                  <a:pt x="201265" y="433782"/>
                </a:cubicBezTo>
                <a:cubicBezTo>
                  <a:pt x="199897" y="433782"/>
                  <a:pt x="199441" y="433373"/>
                  <a:pt x="199465" y="432005"/>
                </a:cubicBezTo>
                <a:cubicBezTo>
                  <a:pt x="199513" y="424996"/>
                  <a:pt x="199489" y="417988"/>
                  <a:pt x="199489" y="410955"/>
                </a:cubicBezTo>
                <a:close/>
                <a:moveTo>
                  <a:pt x="245094" y="289860"/>
                </a:moveTo>
                <a:cubicBezTo>
                  <a:pt x="245094" y="292116"/>
                  <a:pt x="245094" y="292116"/>
                  <a:pt x="242694" y="292116"/>
                </a:cubicBezTo>
                <a:lnTo>
                  <a:pt x="201697" y="292116"/>
                </a:lnTo>
                <a:cubicBezTo>
                  <a:pt x="199513" y="292116"/>
                  <a:pt x="199489" y="292116"/>
                  <a:pt x="199489" y="290028"/>
                </a:cubicBezTo>
                <a:lnTo>
                  <a:pt x="199489" y="248743"/>
                </a:lnTo>
                <a:cubicBezTo>
                  <a:pt x="199489" y="246606"/>
                  <a:pt x="199489" y="246558"/>
                  <a:pt x="201649" y="246558"/>
                </a:cubicBezTo>
                <a:lnTo>
                  <a:pt x="242694" y="246558"/>
                </a:lnTo>
                <a:cubicBezTo>
                  <a:pt x="245094" y="246558"/>
                  <a:pt x="245094" y="246558"/>
                  <a:pt x="245094" y="248815"/>
                </a:cubicBezTo>
                <a:cubicBezTo>
                  <a:pt x="245077" y="262496"/>
                  <a:pt x="245063" y="276171"/>
                  <a:pt x="245046" y="289836"/>
                </a:cubicBezTo>
                <a:close/>
                <a:moveTo>
                  <a:pt x="245094" y="337218"/>
                </a:moveTo>
                <a:cubicBezTo>
                  <a:pt x="245094" y="339450"/>
                  <a:pt x="245094" y="339450"/>
                  <a:pt x="242694" y="339474"/>
                </a:cubicBezTo>
                <a:lnTo>
                  <a:pt x="201889" y="339474"/>
                </a:lnTo>
                <a:cubicBezTo>
                  <a:pt x="199489" y="339474"/>
                  <a:pt x="199489" y="339474"/>
                  <a:pt x="199489" y="337266"/>
                </a:cubicBezTo>
                <a:lnTo>
                  <a:pt x="199489" y="295933"/>
                </a:lnTo>
                <a:cubicBezTo>
                  <a:pt x="199489" y="293748"/>
                  <a:pt x="199489" y="293724"/>
                  <a:pt x="201577" y="293724"/>
                </a:cubicBezTo>
                <a:cubicBezTo>
                  <a:pt x="215355" y="293724"/>
                  <a:pt x="229132" y="293724"/>
                  <a:pt x="242910" y="293724"/>
                </a:cubicBezTo>
                <a:cubicBezTo>
                  <a:pt x="245022" y="293724"/>
                  <a:pt x="245046" y="293724"/>
                  <a:pt x="245046" y="295885"/>
                </a:cubicBezTo>
                <a:cubicBezTo>
                  <a:pt x="245063" y="309662"/>
                  <a:pt x="245063" y="323440"/>
                  <a:pt x="245046" y="337218"/>
                </a:cubicBezTo>
                <a:close/>
                <a:moveTo>
                  <a:pt x="201721" y="341058"/>
                </a:moveTo>
                <a:lnTo>
                  <a:pt x="243030" y="341058"/>
                </a:lnTo>
                <a:cubicBezTo>
                  <a:pt x="245214" y="341058"/>
                  <a:pt x="245118" y="341058"/>
                  <a:pt x="245118" y="343266"/>
                </a:cubicBezTo>
                <a:cubicBezTo>
                  <a:pt x="245118" y="350114"/>
                  <a:pt x="245118" y="356955"/>
                  <a:pt x="245118" y="363789"/>
                </a:cubicBezTo>
                <a:cubicBezTo>
                  <a:pt x="245118" y="370623"/>
                  <a:pt x="245118" y="377454"/>
                  <a:pt x="245118" y="384287"/>
                </a:cubicBezTo>
                <a:cubicBezTo>
                  <a:pt x="245118" y="386688"/>
                  <a:pt x="245238" y="386544"/>
                  <a:pt x="243054" y="386544"/>
                </a:cubicBezTo>
                <a:lnTo>
                  <a:pt x="201433" y="386544"/>
                </a:lnTo>
                <a:cubicBezTo>
                  <a:pt x="199513" y="386544"/>
                  <a:pt x="199489" y="386544"/>
                  <a:pt x="199489" y="384479"/>
                </a:cubicBezTo>
                <a:lnTo>
                  <a:pt x="199489" y="343146"/>
                </a:lnTo>
                <a:cubicBezTo>
                  <a:pt x="199489" y="341082"/>
                  <a:pt x="199513" y="341058"/>
                  <a:pt x="201673" y="341058"/>
                </a:cubicBezTo>
                <a:close/>
                <a:moveTo>
                  <a:pt x="245094" y="242862"/>
                </a:moveTo>
                <a:cubicBezTo>
                  <a:pt x="245094" y="244902"/>
                  <a:pt x="245094" y="244950"/>
                  <a:pt x="243102" y="244950"/>
                </a:cubicBezTo>
                <a:cubicBezTo>
                  <a:pt x="229228" y="244950"/>
                  <a:pt x="215355" y="244950"/>
                  <a:pt x="201481" y="244950"/>
                </a:cubicBezTo>
                <a:cubicBezTo>
                  <a:pt x="199561" y="244950"/>
                  <a:pt x="199537" y="244950"/>
                  <a:pt x="199537" y="242862"/>
                </a:cubicBezTo>
                <a:lnTo>
                  <a:pt x="199537" y="201505"/>
                </a:lnTo>
                <a:cubicBezTo>
                  <a:pt x="199537" y="199345"/>
                  <a:pt x="199537" y="199321"/>
                  <a:pt x="201649" y="199321"/>
                </a:cubicBezTo>
                <a:cubicBezTo>
                  <a:pt x="209378" y="199321"/>
                  <a:pt x="217107" y="199321"/>
                  <a:pt x="224836" y="199321"/>
                </a:cubicBezTo>
                <a:cubicBezTo>
                  <a:pt x="230788" y="199321"/>
                  <a:pt x="236837" y="199321"/>
                  <a:pt x="242742" y="199321"/>
                </a:cubicBezTo>
                <a:cubicBezTo>
                  <a:pt x="245310" y="199321"/>
                  <a:pt x="245142" y="199081"/>
                  <a:pt x="245142" y="201721"/>
                </a:cubicBezTo>
                <a:cubicBezTo>
                  <a:pt x="245142" y="208490"/>
                  <a:pt x="245142" y="215235"/>
                  <a:pt x="245142" y="222003"/>
                </a:cubicBezTo>
                <a:cubicBezTo>
                  <a:pt x="245142" y="228772"/>
                  <a:pt x="245070" y="235925"/>
                  <a:pt x="245046" y="242862"/>
                </a:cubicBezTo>
                <a:close/>
                <a:moveTo>
                  <a:pt x="245094" y="195600"/>
                </a:moveTo>
                <a:cubicBezTo>
                  <a:pt x="245094" y="197688"/>
                  <a:pt x="245094" y="197712"/>
                  <a:pt x="242862" y="197712"/>
                </a:cubicBezTo>
                <a:lnTo>
                  <a:pt x="201745" y="197712"/>
                </a:lnTo>
                <a:cubicBezTo>
                  <a:pt x="199537" y="197712"/>
                  <a:pt x="199489" y="197712"/>
                  <a:pt x="199489" y="195648"/>
                </a:cubicBezTo>
                <a:lnTo>
                  <a:pt x="199489" y="154051"/>
                </a:lnTo>
                <a:cubicBezTo>
                  <a:pt x="199489" y="152107"/>
                  <a:pt x="199489" y="152059"/>
                  <a:pt x="201553" y="152059"/>
                </a:cubicBezTo>
                <a:lnTo>
                  <a:pt x="242886" y="152059"/>
                </a:lnTo>
                <a:cubicBezTo>
                  <a:pt x="245022" y="152059"/>
                  <a:pt x="245046" y="152059"/>
                  <a:pt x="245046" y="154267"/>
                </a:cubicBezTo>
                <a:cubicBezTo>
                  <a:pt x="245063" y="168045"/>
                  <a:pt x="245063" y="181822"/>
                  <a:pt x="245046" y="195600"/>
                </a:cubicBezTo>
                <a:close/>
                <a:moveTo>
                  <a:pt x="245094" y="478667"/>
                </a:moveTo>
                <a:cubicBezTo>
                  <a:pt x="245094" y="481067"/>
                  <a:pt x="245094" y="481067"/>
                  <a:pt x="242838" y="481067"/>
                </a:cubicBezTo>
                <a:lnTo>
                  <a:pt x="201697" y="481067"/>
                </a:lnTo>
                <a:cubicBezTo>
                  <a:pt x="199513" y="481067"/>
                  <a:pt x="199489" y="481067"/>
                  <a:pt x="199489" y="478667"/>
                </a:cubicBezTo>
                <a:lnTo>
                  <a:pt x="199489" y="437550"/>
                </a:lnTo>
                <a:cubicBezTo>
                  <a:pt x="199489" y="435414"/>
                  <a:pt x="199489" y="435390"/>
                  <a:pt x="201601" y="435366"/>
                </a:cubicBezTo>
                <a:lnTo>
                  <a:pt x="242694" y="435366"/>
                </a:lnTo>
                <a:cubicBezTo>
                  <a:pt x="245094" y="435366"/>
                  <a:pt x="245094" y="435150"/>
                  <a:pt x="245094" y="437550"/>
                </a:cubicBezTo>
                <a:cubicBezTo>
                  <a:pt x="245077" y="451263"/>
                  <a:pt x="245063" y="464969"/>
                  <a:pt x="245046" y="478667"/>
                </a:cubicBezTo>
                <a:close/>
                <a:moveTo>
                  <a:pt x="199489" y="484716"/>
                </a:moveTo>
                <a:cubicBezTo>
                  <a:pt x="199489" y="482676"/>
                  <a:pt x="199489" y="482628"/>
                  <a:pt x="201457" y="482628"/>
                </a:cubicBezTo>
                <a:lnTo>
                  <a:pt x="243030" y="482628"/>
                </a:lnTo>
                <a:cubicBezTo>
                  <a:pt x="244998" y="482628"/>
                  <a:pt x="245046" y="482628"/>
                  <a:pt x="245046" y="484668"/>
                </a:cubicBezTo>
                <a:cubicBezTo>
                  <a:pt x="245046" y="498542"/>
                  <a:pt x="245046" y="512398"/>
                  <a:pt x="245046" y="526241"/>
                </a:cubicBezTo>
                <a:cubicBezTo>
                  <a:pt x="245046" y="528161"/>
                  <a:pt x="245046" y="528185"/>
                  <a:pt x="242934" y="528185"/>
                </a:cubicBezTo>
                <a:lnTo>
                  <a:pt x="201625" y="528185"/>
                </a:lnTo>
                <a:cubicBezTo>
                  <a:pt x="199513" y="528185"/>
                  <a:pt x="199489" y="528185"/>
                  <a:pt x="199489" y="526025"/>
                </a:cubicBezTo>
                <a:close/>
                <a:moveTo>
                  <a:pt x="199489" y="531858"/>
                </a:moveTo>
                <a:cubicBezTo>
                  <a:pt x="199489" y="529817"/>
                  <a:pt x="199489" y="529793"/>
                  <a:pt x="201457" y="529769"/>
                </a:cubicBezTo>
                <a:lnTo>
                  <a:pt x="243030" y="529769"/>
                </a:lnTo>
                <a:cubicBezTo>
                  <a:pt x="244998" y="529769"/>
                  <a:pt x="245046" y="529769"/>
                  <a:pt x="245046" y="531810"/>
                </a:cubicBezTo>
                <a:cubicBezTo>
                  <a:pt x="245046" y="545587"/>
                  <a:pt x="245046" y="559358"/>
                  <a:pt x="245046" y="573119"/>
                </a:cubicBezTo>
                <a:cubicBezTo>
                  <a:pt x="245046" y="575327"/>
                  <a:pt x="245046" y="575351"/>
                  <a:pt x="242646" y="575351"/>
                </a:cubicBezTo>
                <a:lnTo>
                  <a:pt x="201625" y="575351"/>
                </a:lnTo>
                <a:cubicBezTo>
                  <a:pt x="199513" y="575351"/>
                  <a:pt x="199489" y="575351"/>
                  <a:pt x="199489" y="573143"/>
                </a:cubicBezTo>
                <a:close/>
                <a:moveTo>
                  <a:pt x="199489" y="599714"/>
                </a:moveTo>
                <a:cubicBezTo>
                  <a:pt x="199489" y="592777"/>
                  <a:pt x="199489" y="585840"/>
                  <a:pt x="199489" y="578903"/>
                </a:cubicBezTo>
                <a:cubicBezTo>
                  <a:pt x="199489" y="577007"/>
                  <a:pt x="199489" y="576959"/>
                  <a:pt x="201337" y="576935"/>
                </a:cubicBezTo>
                <a:lnTo>
                  <a:pt x="243222" y="576935"/>
                </a:lnTo>
                <a:cubicBezTo>
                  <a:pt x="244998" y="576935"/>
                  <a:pt x="245046" y="576935"/>
                  <a:pt x="245046" y="578927"/>
                </a:cubicBezTo>
                <a:cubicBezTo>
                  <a:pt x="245046" y="592897"/>
                  <a:pt x="245046" y="606867"/>
                  <a:pt x="245046" y="620813"/>
                </a:cubicBezTo>
                <a:cubicBezTo>
                  <a:pt x="245046" y="622133"/>
                  <a:pt x="244734" y="622637"/>
                  <a:pt x="243294" y="622637"/>
                </a:cubicBezTo>
                <a:cubicBezTo>
                  <a:pt x="229244" y="622637"/>
                  <a:pt x="215194" y="622637"/>
                  <a:pt x="201145" y="622637"/>
                </a:cubicBezTo>
                <a:cubicBezTo>
                  <a:pt x="199705" y="622637"/>
                  <a:pt x="199417" y="622109"/>
                  <a:pt x="199441" y="620813"/>
                </a:cubicBezTo>
                <a:cubicBezTo>
                  <a:pt x="199513" y="613876"/>
                  <a:pt x="199489" y="606675"/>
                  <a:pt x="199489" y="599714"/>
                </a:cubicBezTo>
                <a:close/>
                <a:moveTo>
                  <a:pt x="199489" y="12434"/>
                </a:moveTo>
                <a:cubicBezTo>
                  <a:pt x="199489" y="10561"/>
                  <a:pt x="199489" y="10513"/>
                  <a:pt x="201337" y="10513"/>
                </a:cubicBezTo>
                <a:lnTo>
                  <a:pt x="243174" y="10513"/>
                </a:lnTo>
                <a:cubicBezTo>
                  <a:pt x="244998" y="10513"/>
                  <a:pt x="245046" y="10513"/>
                  <a:pt x="245046" y="12458"/>
                </a:cubicBezTo>
                <a:cubicBezTo>
                  <a:pt x="245046" y="19370"/>
                  <a:pt x="245046" y="26307"/>
                  <a:pt x="245046" y="33244"/>
                </a:cubicBezTo>
                <a:cubicBezTo>
                  <a:pt x="245046" y="40181"/>
                  <a:pt x="245046" y="47094"/>
                  <a:pt x="245046" y="54031"/>
                </a:cubicBezTo>
                <a:cubicBezTo>
                  <a:pt x="245046" y="56023"/>
                  <a:pt x="245046" y="56071"/>
                  <a:pt x="243030" y="56071"/>
                </a:cubicBezTo>
                <a:lnTo>
                  <a:pt x="201481" y="56071"/>
                </a:lnTo>
                <a:cubicBezTo>
                  <a:pt x="199513" y="56071"/>
                  <a:pt x="199489" y="56071"/>
                  <a:pt x="199489" y="54007"/>
                </a:cubicBezTo>
                <a:close/>
                <a:moveTo>
                  <a:pt x="199489" y="59599"/>
                </a:moveTo>
                <a:cubicBezTo>
                  <a:pt x="199489" y="57703"/>
                  <a:pt x="199489" y="57655"/>
                  <a:pt x="201337" y="57655"/>
                </a:cubicBezTo>
                <a:lnTo>
                  <a:pt x="243174" y="57655"/>
                </a:lnTo>
                <a:cubicBezTo>
                  <a:pt x="244998" y="57655"/>
                  <a:pt x="245046" y="57655"/>
                  <a:pt x="245046" y="59575"/>
                </a:cubicBezTo>
                <a:cubicBezTo>
                  <a:pt x="245046" y="73545"/>
                  <a:pt x="245046" y="87499"/>
                  <a:pt x="245046" y="101437"/>
                </a:cubicBezTo>
                <a:cubicBezTo>
                  <a:pt x="245046" y="103357"/>
                  <a:pt x="245046" y="103405"/>
                  <a:pt x="243198" y="103405"/>
                </a:cubicBezTo>
                <a:lnTo>
                  <a:pt x="201337" y="103405"/>
                </a:lnTo>
                <a:cubicBezTo>
                  <a:pt x="199537" y="103405"/>
                  <a:pt x="199489" y="103405"/>
                  <a:pt x="199489" y="101461"/>
                </a:cubicBezTo>
                <a:cubicBezTo>
                  <a:pt x="199489" y="94428"/>
                  <a:pt x="199489" y="87419"/>
                  <a:pt x="199489" y="80386"/>
                </a:cubicBezTo>
                <a:cubicBezTo>
                  <a:pt x="199489" y="73353"/>
                  <a:pt x="199465" y="66608"/>
                  <a:pt x="199489" y="59599"/>
                </a:cubicBezTo>
                <a:close/>
                <a:moveTo>
                  <a:pt x="201217" y="105013"/>
                </a:moveTo>
                <a:cubicBezTo>
                  <a:pt x="215266" y="105013"/>
                  <a:pt x="229300" y="105013"/>
                  <a:pt x="243318" y="105013"/>
                </a:cubicBezTo>
                <a:cubicBezTo>
                  <a:pt x="244710" y="105013"/>
                  <a:pt x="245094" y="105445"/>
                  <a:pt x="245070" y="106789"/>
                </a:cubicBezTo>
                <a:cubicBezTo>
                  <a:pt x="245070" y="120735"/>
                  <a:pt x="245070" y="134681"/>
                  <a:pt x="245070" y="148626"/>
                </a:cubicBezTo>
                <a:cubicBezTo>
                  <a:pt x="245070" y="150475"/>
                  <a:pt x="245070" y="150523"/>
                  <a:pt x="243222" y="150523"/>
                </a:cubicBezTo>
                <a:cubicBezTo>
                  <a:pt x="236189" y="150523"/>
                  <a:pt x="229180" y="150523"/>
                  <a:pt x="222171" y="150523"/>
                </a:cubicBezTo>
                <a:cubicBezTo>
                  <a:pt x="215163" y="150523"/>
                  <a:pt x="208298" y="150523"/>
                  <a:pt x="201385" y="150523"/>
                </a:cubicBezTo>
                <a:cubicBezTo>
                  <a:pt x="199561" y="150523"/>
                  <a:pt x="199513" y="150523"/>
                  <a:pt x="199513" y="148626"/>
                </a:cubicBezTo>
                <a:cubicBezTo>
                  <a:pt x="199513" y="134681"/>
                  <a:pt x="199513" y="120735"/>
                  <a:pt x="199513" y="106813"/>
                </a:cubicBezTo>
                <a:cubicBezTo>
                  <a:pt x="199441" y="105397"/>
                  <a:pt x="199849" y="105013"/>
                  <a:pt x="201217" y="105013"/>
                </a:cubicBezTo>
                <a:close/>
                <a:moveTo>
                  <a:pt x="200929" y="624197"/>
                </a:moveTo>
                <a:cubicBezTo>
                  <a:pt x="212930" y="624197"/>
                  <a:pt x="225124" y="624197"/>
                  <a:pt x="237221" y="624197"/>
                </a:cubicBezTo>
                <a:lnTo>
                  <a:pt x="239310" y="624197"/>
                </a:lnTo>
                <a:cubicBezTo>
                  <a:pt x="236316" y="625908"/>
                  <a:pt x="232940" y="626842"/>
                  <a:pt x="229492" y="626909"/>
                </a:cubicBezTo>
                <a:cubicBezTo>
                  <a:pt x="217755" y="626741"/>
                  <a:pt x="205993" y="626909"/>
                  <a:pt x="194256" y="626909"/>
                </a:cubicBezTo>
                <a:cubicBezTo>
                  <a:pt x="193186" y="627044"/>
                  <a:pt x="192100" y="626921"/>
                  <a:pt x="191088" y="626549"/>
                </a:cubicBezTo>
                <a:cubicBezTo>
                  <a:pt x="194251" y="625330"/>
                  <a:pt x="197559" y="624523"/>
                  <a:pt x="200929" y="624149"/>
                </a:cubicBezTo>
                <a:close/>
                <a:moveTo>
                  <a:pt x="154699" y="435366"/>
                </a:moveTo>
                <a:lnTo>
                  <a:pt x="195792" y="435366"/>
                </a:lnTo>
                <a:cubicBezTo>
                  <a:pt x="197880" y="435366"/>
                  <a:pt x="197904" y="435366"/>
                  <a:pt x="197904" y="437550"/>
                </a:cubicBezTo>
                <a:lnTo>
                  <a:pt x="197904" y="478643"/>
                </a:lnTo>
                <a:cubicBezTo>
                  <a:pt x="197904" y="481043"/>
                  <a:pt x="197904" y="481043"/>
                  <a:pt x="195696" y="481043"/>
                </a:cubicBezTo>
                <a:lnTo>
                  <a:pt x="154579" y="481043"/>
                </a:lnTo>
                <a:cubicBezTo>
                  <a:pt x="152347" y="481043"/>
                  <a:pt x="152323" y="481043"/>
                  <a:pt x="152323" y="478643"/>
                </a:cubicBezTo>
                <a:lnTo>
                  <a:pt x="152323" y="437574"/>
                </a:lnTo>
                <a:cubicBezTo>
                  <a:pt x="152323" y="435150"/>
                  <a:pt x="152227" y="435366"/>
                  <a:pt x="154699" y="435366"/>
                </a:cubicBezTo>
                <a:close/>
                <a:moveTo>
                  <a:pt x="152299" y="484500"/>
                </a:moveTo>
                <a:cubicBezTo>
                  <a:pt x="152299" y="482676"/>
                  <a:pt x="152299" y="482628"/>
                  <a:pt x="154243" y="482628"/>
                </a:cubicBezTo>
                <a:lnTo>
                  <a:pt x="195840" y="482628"/>
                </a:lnTo>
                <a:cubicBezTo>
                  <a:pt x="197856" y="482628"/>
                  <a:pt x="197904" y="482628"/>
                  <a:pt x="197904" y="484644"/>
                </a:cubicBezTo>
                <a:lnTo>
                  <a:pt x="197904" y="526193"/>
                </a:lnTo>
                <a:cubicBezTo>
                  <a:pt x="197904" y="528161"/>
                  <a:pt x="197904" y="528185"/>
                  <a:pt x="195840" y="528185"/>
                </a:cubicBezTo>
                <a:lnTo>
                  <a:pt x="154267" y="528185"/>
                </a:lnTo>
                <a:cubicBezTo>
                  <a:pt x="152395" y="528185"/>
                  <a:pt x="152347" y="528185"/>
                  <a:pt x="152347" y="526337"/>
                </a:cubicBezTo>
                <a:cubicBezTo>
                  <a:pt x="152331" y="512398"/>
                  <a:pt x="152331" y="498453"/>
                  <a:pt x="152347" y="484500"/>
                </a:cubicBezTo>
                <a:close/>
                <a:moveTo>
                  <a:pt x="152299" y="531882"/>
                </a:moveTo>
                <a:cubicBezTo>
                  <a:pt x="152299" y="529793"/>
                  <a:pt x="152299" y="529793"/>
                  <a:pt x="154531" y="529769"/>
                </a:cubicBezTo>
                <a:lnTo>
                  <a:pt x="195816" y="529769"/>
                </a:lnTo>
                <a:cubicBezTo>
                  <a:pt x="197832" y="529769"/>
                  <a:pt x="197880" y="529769"/>
                  <a:pt x="197880" y="531762"/>
                </a:cubicBezTo>
                <a:lnTo>
                  <a:pt x="197880" y="573335"/>
                </a:lnTo>
                <a:cubicBezTo>
                  <a:pt x="197880" y="575303"/>
                  <a:pt x="197880" y="575327"/>
                  <a:pt x="195816" y="575351"/>
                </a:cubicBezTo>
                <a:lnTo>
                  <a:pt x="154531" y="575351"/>
                </a:lnTo>
                <a:cubicBezTo>
                  <a:pt x="152371" y="575351"/>
                  <a:pt x="152347" y="575351"/>
                  <a:pt x="152323" y="573191"/>
                </a:cubicBezTo>
                <a:close/>
                <a:moveTo>
                  <a:pt x="152299" y="579047"/>
                </a:moveTo>
                <a:cubicBezTo>
                  <a:pt x="152299" y="576983"/>
                  <a:pt x="152299" y="576935"/>
                  <a:pt x="154555" y="576935"/>
                </a:cubicBezTo>
                <a:lnTo>
                  <a:pt x="195672" y="576935"/>
                </a:lnTo>
                <a:cubicBezTo>
                  <a:pt x="197880" y="576935"/>
                  <a:pt x="197904" y="576935"/>
                  <a:pt x="197904" y="579336"/>
                </a:cubicBezTo>
                <a:lnTo>
                  <a:pt x="197904" y="620141"/>
                </a:lnTo>
                <a:cubicBezTo>
                  <a:pt x="197904" y="622661"/>
                  <a:pt x="198216" y="622541"/>
                  <a:pt x="195504" y="622541"/>
                </a:cubicBezTo>
                <a:lnTo>
                  <a:pt x="154435" y="622541"/>
                </a:lnTo>
                <a:cubicBezTo>
                  <a:pt x="152371" y="622541"/>
                  <a:pt x="152323" y="622685"/>
                  <a:pt x="152323" y="620621"/>
                </a:cubicBezTo>
                <a:close/>
                <a:moveTo>
                  <a:pt x="197904" y="106717"/>
                </a:moveTo>
                <a:cubicBezTo>
                  <a:pt x="197904" y="120735"/>
                  <a:pt x="197904" y="134761"/>
                  <a:pt x="197904" y="148794"/>
                </a:cubicBezTo>
                <a:cubicBezTo>
                  <a:pt x="197904" y="150307"/>
                  <a:pt x="197304" y="150499"/>
                  <a:pt x="196056" y="150499"/>
                </a:cubicBezTo>
                <a:cubicBezTo>
                  <a:pt x="189047" y="150499"/>
                  <a:pt x="182014" y="150499"/>
                  <a:pt x="175006" y="150499"/>
                </a:cubicBezTo>
                <a:cubicBezTo>
                  <a:pt x="167997" y="150499"/>
                  <a:pt x="161156" y="150499"/>
                  <a:pt x="154219" y="150499"/>
                </a:cubicBezTo>
                <a:cubicBezTo>
                  <a:pt x="152347" y="150499"/>
                  <a:pt x="152323" y="150499"/>
                  <a:pt x="152323" y="148650"/>
                </a:cubicBezTo>
                <a:cubicBezTo>
                  <a:pt x="152323" y="134705"/>
                  <a:pt x="152323" y="120759"/>
                  <a:pt x="152323" y="106813"/>
                </a:cubicBezTo>
                <a:cubicBezTo>
                  <a:pt x="152323" y="105565"/>
                  <a:pt x="152563" y="104965"/>
                  <a:pt x="154051" y="104989"/>
                </a:cubicBezTo>
                <a:cubicBezTo>
                  <a:pt x="168069" y="104989"/>
                  <a:pt x="182103" y="104989"/>
                  <a:pt x="196152" y="104989"/>
                </a:cubicBezTo>
                <a:cubicBezTo>
                  <a:pt x="197424" y="105013"/>
                  <a:pt x="197928" y="105253"/>
                  <a:pt x="197928" y="106717"/>
                </a:cubicBezTo>
                <a:close/>
                <a:moveTo>
                  <a:pt x="154699" y="199321"/>
                </a:moveTo>
                <a:cubicBezTo>
                  <a:pt x="161540" y="199321"/>
                  <a:pt x="168381" y="199321"/>
                  <a:pt x="175246" y="199321"/>
                </a:cubicBezTo>
                <a:cubicBezTo>
                  <a:pt x="182110" y="199321"/>
                  <a:pt x="188951" y="199321"/>
                  <a:pt x="195792" y="199321"/>
                </a:cubicBezTo>
                <a:cubicBezTo>
                  <a:pt x="197880" y="199321"/>
                  <a:pt x="197904" y="199321"/>
                  <a:pt x="197904" y="201481"/>
                </a:cubicBezTo>
                <a:lnTo>
                  <a:pt x="197904" y="242862"/>
                </a:lnTo>
                <a:cubicBezTo>
                  <a:pt x="197904" y="244926"/>
                  <a:pt x="197904" y="244974"/>
                  <a:pt x="195696" y="244974"/>
                </a:cubicBezTo>
                <a:lnTo>
                  <a:pt x="154579" y="244974"/>
                </a:lnTo>
                <a:cubicBezTo>
                  <a:pt x="152347" y="244974"/>
                  <a:pt x="152323" y="244974"/>
                  <a:pt x="152323" y="242574"/>
                </a:cubicBezTo>
                <a:lnTo>
                  <a:pt x="152323" y="201505"/>
                </a:lnTo>
                <a:cubicBezTo>
                  <a:pt x="152323" y="199105"/>
                  <a:pt x="152227" y="199321"/>
                  <a:pt x="154699" y="199321"/>
                </a:cubicBezTo>
                <a:close/>
                <a:moveTo>
                  <a:pt x="197904" y="195600"/>
                </a:moveTo>
                <a:cubicBezTo>
                  <a:pt x="197904" y="197688"/>
                  <a:pt x="197904" y="197712"/>
                  <a:pt x="195696" y="197712"/>
                </a:cubicBezTo>
                <a:lnTo>
                  <a:pt x="154627" y="197712"/>
                </a:lnTo>
                <a:cubicBezTo>
                  <a:pt x="152371" y="197712"/>
                  <a:pt x="152227" y="197712"/>
                  <a:pt x="152227" y="195312"/>
                </a:cubicBezTo>
                <a:lnTo>
                  <a:pt x="152227" y="154315"/>
                </a:lnTo>
                <a:cubicBezTo>
                  <a:pt x="152227" y="152083"/>
                  <a:pt x="152227" y="152059"/>
                  <a:pt x="154627" y="152059"/>
                </a:cubicBezTo>
                <a:lnTo>
                  <a:pt x="195432" y="152059"/>
                </a:lnTo>
                <a:cubicBezTo>
                  <a:pt x="197832" y="152059"/>
                  <a:pt x="197832" y="152059"/>
                  <a:pt x="197832" y="154267"/>
                </a:cubicBezTo>
                <a:close/>
                <a:moveTo>
                  <a:pt x="197904" y="337218"/>
                </a:moveTo>
                <a:cubicBezTo>
                  <a:pt x="197904" y="339330"/>
                  <a:pt x="197904" y="339354"/>
                  <a:pt x="195720" y="339378"/>
                </a:cubicBezTo>
                <a:lnTo>
                  <a:pt x="154651" y="339378"/>
                </a:lnTo>
                <a:cubicBezTo>
                  <a:pt x="152371" y="339378"/>
                  <a:pt x="152251" y="339378"/>
                  <a:pt x="152251" y="336978"/>
                </a:cubicBezTo>
                <a:lnTo>
                  <a:pt x="152251" y="295837"/>
                </a:lnTo>
                <a:cubicBezTo>
                  <a:pt x="152251" y="293748"/>
                  <a:pt x="152251" y="293724"/>
                  <a:pt x="154459" y="293724"/>
                </a:cubicBezTo>
                <a:cubicBezTo>
                  <a:pt x="168165" y="293724"/>
                  <a:pt x="181846" y="293724"/>
                  <a:pt x="195528" y="293724"/>
                </a:cubicBezTo>
                <a:cubicBezTo>
                  <a:pt x="197928" y="293724"/>
                  <a:pt x="197928" y="293580"/>
                  <a:pt x="197928" y="296005"/>
                </a:cubicBezTo>
                <a:lnTo>
                  <a:pt x="197928" y="337314"/>
                </a:lnTo>
                <a:close/>
                <a:moveTo>
                  <a:pt x="152299" y="342762"/>
                </a:moveTo>
                <a:cubicBezTo>
                  <a:pt x="152299" y="340986"/>
                  <a:pt x="152299" y="340962"/>
                  <a:pt x="154243" y="340962"/>
                </a:cubicBezTo>
                <a:lnTo>
                  <a:pt x="195840" y="340962"/>
                </a:lnTo>
                <a:cubicBezTo>
                  <a:pt x="197880" y="340962"/>
                  <a:pt x="197904" y="340962"/>
                  <a:pt x="197904" y="343194"/>
                </a:cubicBezTo>
                <a:lnTo>
                  <a:pt x="197904" y="384503"/>
                </a:lnTo>
                <a:cubicBezTo>
                  <a:pt x="197904" y="386376"/>
                  <a:pt x="197904" y="386424"/>
                  <a:pt x="196080" y="386424"/>
                </a:cubicBezTo>
                <a:lnTo>
                  <a:pt x="154243" y="386424"/>
                </a:lnTo>
                <a:cubicBezTo>
                  <a:pt x="152371" y="386424"/>
                  <a:pt x="152347" y="386424"/>
                  <a:pt x="152347" y="384599"/>
                </a:cubicBezTo>
                <a:cubicBezTo>
                  <a:pt x="152331" y="370726"/>
                  <a:pt x="152331" y="356811"/>
                  <a:pt x="152347" y="342858"/>
                </a:cubicBezTo>
                <a:close/>
                <a:moveTo>
                  <a:pt x="197904" y="269193"/>
                </a:moveTo>
                <a:lnTo>
                  <a:pt x="197904" y="289956"/>
                </a:lnTo>
                <a:cubicBezTo>
                  <a:pt x="197904" y="291996"/>
                  <a:pt x="197904" y="292020"/>
                  <a:pt x="195912" y="292020"/>
                </a:cubicBezTo>
                <a:lnTo>
                  <a:pt x="154363" y="292020"/>
                </a:lnTo>
                <a:cubicBezTo>
                  <a:pt x="152371" y="292020"/>
                  <a:pt x="152347" y="292020"/>
                  <a:pt x="152347" y="289980"/>
                </a:cubicBezTo>
                <a:cubicBezTo>
                  <a:pt x="152347" y="276123"/>
                  <a:pt x="152347" y="262273"/>
                  <a:pt x="152347" y="248431"/>
                </a:cubicBezTo>
                <a:cubicBezTo>
                  <a:pt x="152347" y="246534"/>
                  <a:pt x="152347" y="246486"/>
                  <a:pt x="154195" y="246462"/>
                </a:cubicBezTo>
                <a:lnTo>
                  <a:pt x="196032" y="246462"/>
                </a:lnTo>
                <a:cubicBezTo>
                  <a:pt x="197856" y="246462"/>
                  <a:pt x="197880" y="246462"/>
                  <a:pt x="197904" y="248407"/>
                </a:cubicBezTo>
                <a:close/>
                <a:moveTo>
                  <a:pt x="152299" y="12362"/>
                </a:moveTo>
                <a:cubicBezTo>
                  <a:pt x="152299" y="10537"/>
                  <a:pt x="152299" y="10489"/>
                  <a:pt x="154219" y="10489"/>
                </a:cubicBezTo>
                <a:lnTo>
                  <a:pt x="195840" y="10489"/>
                </a:lnTo>
                <a:cubicBezTo>
                  <a:pt x="197856" y="10489"/>
                  <a:pt x="197904" y="10489"/>
                  <a:pt x="197904" y="12482"/>
                </a:cubicBezTo>
                <a:lnTo>
                  <a:pt x="197904" y="54079"/>
                </a:lnTo>
                <a:cubicBezTo>
                  <a:pt x="197904" y="56023"/>
                  <a:pt x="197904" y="56071"/>
                  <a:pt x="195840" y="56071"/>
                </a:cubicBezTo>
                <a:lnTo>
                  <a:pt x="154267" y="56071"/>
                </a:lnTo>
                <a:cubicBezTo>
                  <a:pt x="152395" y="56071"/>
                  <a:pt x="152347" y="56071"/>
                  <a:pt x="152347" y="54223"/>
                </a:cubicBezTo>
                <a:cubicBezTo>
                  <a:pt x="152331" y="40285"/>
                  <a:pt x="152331" y="26339"/>
                  <a:pt x="152347" y="12386"/>
                </a:cubicBezTo>
                <a:close/>
                <a:moveTo>
                  <a:pt x="154075" y="57607"/>
                </a:moveTo>
                <a:cubicBezTo>
                  <a:pt x="168045" y="57607"/>
                  <a:pt x="181990" y="57607"/>
                  <a:pt x="195936" y="57607"/>
                </a:cubicBezTo>
                <a:cubicBezTo>
                  <a:pt x="197808" y="57607"/>
                  <a:pt x="197856" y="57607"/>
                  <a:pt x="197856" y="59743"/>
                </a:cubicBezTo>
                <a:lnTo>
                  <a:pt x="197856" y="101389"/>
                </a:lnTo>
                <a:cubicBezTo>
                  <a:pt x="197856" y="103357"/>
                  <a:pt x="197856" y="103405"/>
                  <a:pt x="195816" y="103405"/>
                </a:cubicBezTo>
                <a:lnTo>
                  <a:pt x="154267" y="103405"/>
                </a:lnTo>
                <a:cubicBezTo>
                  <a:pt x="152395" y="103405"/>
                  <a:pt x="152347" y="103405"/>
                  <a:pt x="152347" y="101509"/>
                </a:cubicBezTo>
                <a:cubicBezTo>
                  <a:pt x="152347" y="87467"/>
                  <a:pt x="152347" y="73425"/>
                  <a:pt x="152347" y="59407"/>
                </a:cubicBezTo>
                <a:cubicBezTo>
                  <a:pt x="152299" y="58015"/>
                  <a:pt x="152779" y="57631"/>
                  <a:pt x="154123" y="57631"/>
                </a:cubicBezTo>
                <a:close/>
                <a:moveTo>
                  <a:pt x="152251" y="432053"/>
                </a:moveTo>
                <a:cubicBezTo>
                  <a:pt x="152251" y="430565"/>
                  <a:pt x="152251" y="429077"/>
                  <a:pt x="152251" y="427565"/>
                </a:cubicBezTo>
                <a:lnTo>
                  <a:pt x="152251" y="390456"/>
                </a:lnTo>
                <a:cubicBezTo>
                  <a:pt x="152251" y="388176"/>
                  <a:pt x="152251" y="388056"/>
                  <a:pt x="154291" y="388056"/>
                </a:cubicBezTo>
                <a:lnTo>
                  <a:pt x="195960" y="388056"/>
                </a:lnTo>
                <a:cubicBezTo>
                  <a:pt x="197856" y="388056"/>
                  <a:pt x="197904" y="388056"/>
                  <a:pt x="197904" y="390168"/>
                </a:cubicBezTo>
                <a:lnTo>
                  <a:pt x="197904" y="431789"/>
                </a:lnTo>
                <a:cubicBezTo>
                  <a:pt x="197904" y="433662"/>
                  <a:pt x="197904" y="433710"/>
                  <a:pt x="196032" y="433710"/>
                </a:cubicBezTo>
                <a:lnTo>
                  <a:pt x="154171" y="433710"/>
                </a:lnTo>
                <a:cubicBezTo>
                  <a:pt x="152827" y="433854"/>
                  <a:pt x="152227" y="433469"/>
                  <a:pt x="152299" y="432053"/>
                </a:cubicBezTo>
                <a:close/>
                <a:moveTo>
                  <a:pt x="152635" y="624221"/>
                </a:moveTo>
                <a:cubicBezTo>
                  <a:pt x="165260" y="624221"/>
                  <a:pt x="177886" y="624221"/>
                  <a:pt x="190512" y="624221"/>
                </a:cubicBezTo>
                <a:cubicBezTo>
                  <a:pt x="190939" y="624271"/>
                  <a:pt x="191364" y="624343"/>
                  <a:pt x="191784" y="624437"/>
                </a:cubicBezTo>
                <a:cubicBezTo>
                  <a:pt x="188812" y="625685"/>
                  <a:pt x="185675" y="626494"/>
                  <a:pt x="182471" y="626837"/>
                </a:cubicBezTo>
                <a:cubicBezTo>
                  <a:pt x="169677" y="626837"/>
                  <a:pt x="156883" y="626837"/>
                  <a:pt x="144066" y="626837"/>
                </a:cubicBezTo>
                <a:cubicBezTo>
                  <a:pt x="143687" y="626837"/>
                  <a:pt x="143314" y="626739"/>
                  <a:pt x="142986" y="626549"/>
                </a:cubicBezTo>
                <a:cubicBezTo>
                  <a:pt x="146092" y="625320"/>
                  <a:pt x="149357" y="624536"/>
                  <a:pt x="152683" y="624221"/>
                </a:cubicBezTo>
                <a:close/>
                <a:moveTo>
                  <a:pt x="105085" y="484740"/>
                </a:moveTo>
                <a:cubicBezTo>
                  <a:pt x="105085" y="482700"/>
                  <a:pt x="104917" y="482604"/>
                  <a:pt x="107005" y="482604"/>
                </a:cubicBezTo>
                <a:lnTo>
                  <a:pt x="148626" y="482604"/>
                </a:lnTo>
                <a:cubicBezTo>
                  <a:pt x="150691" y="482604"/>
                  <a:pt x="150739" y="482604"/>
                  <a:pt x="150739" y="484836"/>
                </a:cubicBezTo>
                <a:lnTo>
                  <a:pt x="150739" y="525929"/>
                </a:lnTo>
                <a:cubicBezTo>
                  <a:pt x="150739" y="528137"/>
                  <a:pt x="150739" y="528161"/>
                  <a:pt x="148338" y="528161"/>
                </a:cubicBezTo>
                <a:lnTo>
                  <a:pt x="107485" y="528161"/>
                </a:lnTo>
                <a:cubicBezTo>
                  <a:pt x="105085" y="528161"/>
                  <a:pt x="105085" y="528497"/>
                  <a:pt x="105085" y="525761"/>
                </a:cubicBezTo>
                <a:lnTo>
                  <a:pt x="105085" y="484740"/>
                </a:lnTo>
                <a:close/>
                <a:moveTo>
                  <a:pt x="105085" y="573071"/>
                </a:moveTo>
                <a:lnTo>
                  <a:pt x="105085" y="552788"/>
                </a:lnTo>
                <a:cubicBezTo>
                  <a:pt x="105085" y="545851"/>
                  <a:pt x="105085" y="538915"/>
                  <a:pt x="105085" y="531978"/>
                </a:cubicBezTo>
                <a:cubicBezTo>
                  <a:pt x="105085" y="529889"/>
                  <a:pt x="105085" y="529865"/>
                  <a:pt x="107269" y="529865"/>
                </a:cubicBezTo>
                <a:lnTo>
                  <a:pt x="148290" y="529865"/>
                </a:lnTo>
                <a:cubicBezTo>
                  <a:pt x="150691" y="529865"/>
                  <a:pt x="150691" y="529865"/>
                  <a:pt x="150691" y="532098"/>
                </a:cubicBezTo>
                <a:lnTo>
                  <a:pt x="150691" y="573071"/>
                </a:lnTo>
                <a:cubicBezTo>
                  <a:pt x="150691" y="575303"/>
                  <a:pt x="150691" y="575327"/>
                  <a:pt x="148290" y="575327"/>
                </a:cubicBezTo>
                <a:lnTo>
                  <a:pt x="107269" y="575327"/>
                </a:lnTo>
                <a:cubicBezTo>
                  <a:pt x="104869" y="575471"/>
                  <a:pt x="105085" y="575471"/>
                  <a:pt x="105085" y="573071"/>
                </a:cubicBezTo>
                <a:close/>
                <a:moveTo>
                  <a:pt x="107269" y="577031"/>
                </a:moveTo>
                <a:lnTo>
                  <a:pt x="148290" y="577031"/>
                </a:lnTo>
                <a:cubicBezTo>
                  <a:pt x="150691" y="577031"/>
                  <a:pt x="150691" y="577031"/>
                  <a:pt x="150691" y="579432"/>
                </a:cubicBezTo>
                <a:lnTo>
                  <a:pt x="150691" y="620237"/>
                </a:lnTo>
                <a:cubicBezTo>
                  <a:pt x="150691" y="622517"/>
                  <a:pt x="150691" y="622637"/>
                  <a:pt x="148434" y="622637"/>
                </a:cubicBezTo>
                <a:lnTo>
                  <a:pt x="107125" y="622637"/>
                </a:lnTo>
                <a:cubicBezTo>
                  <a:pt x="105109" y="622637"/>
                  <a:pt x="105085" y="622637"/>
                  <a:pt x="105085" y="620693"/>
                </a:cubicBezTo>
                <a:cubicBezTo>
                  <a:pt x="105085" y="606819"/>
                  <a:pt x="105085" y="592945"/>
                  <a:pt x="105085" y="579071"/>
                </a:cubicBezTo>
                <a:cubicBezTo>
                  <a:pt x="105085" y="576815"/>
                  <a:pt x="105085" y="576935"/>
                  <a:pt x="107269" y="576935"/>
                </a:cubicBezTo>
                <a:close/>
                <a:moveTo>
                  <a:pt x="149154" y="481019"/>
                </a:moveTo>
                <a:cubicBezTo>
                  <a:pt x="148794" y="481019"/>
                  <a:pt x="148434" y="481019"/>
                  <a:pt x="148098" y="481019"/>
                </a:cubicBezTo>
                <a:lnTo>
                  <a:pt x="107485" y="481019"/>
                </a:lnTo>
                <a:cubicBezTo>
                  <a:pt x="104797" y="481019"/>
                  <a:pt x="105085" y="481235"/>
                  <a:pt x="105085" y="478619"/>
                </a:cubicBezTo>
                <a:cubicBezTo>
                  <a:pt x="105085" y="471850"/>
                  <a:pt x="105085" y="465081"/>
                  <a:pt x="105085" y="458337"/>
                </a:cubicBezTo>
                <a:lnTo>
                  <a:pt x="105085" y="437526"/>
                </a:lnTo>
                <a:cubicBezTo>
                  <a:pt x="105085" y="435318"/>
                  <a:pt x="104845" y="435318"/>
                  <a:pt x="107149" y="435318"/>
                </a:cubicBezTo>
                <a:lnTo>
                  <a:pt x="148506" y="435318"/>
                </a:lnTo>
                <a:cubicBezTo>
                  <a:pt x="150715" y="435318"/>
                  <a:pt x="150739" y="435318"/>
                  <a:pt x="150739" y="437718"/>
                </a:cubicBezTo>
                <a:lnTo>
                  <a:pt x="150739" y="478523"/>
                </a:lnTo>
                <a:cubicBezTo>
                  <a:pt x="150739" y="478859"/>
                  <a:pt x="150739" y="479219"/>
                  <a:pt x="150739" y="479579"/>
                </a:cubicBezTo>
                <a:cubicBezTo>
                  <a:pt x="150835" y="480755"/>
                  <a:pt x="150211" y="481115"/>
                  <a:pt x="149154" y="481019"/>
                </a:cubicBezTo>
                <a:close/>
                <a:moveTo>
                  <a:pt x="150691" y="431261"/>
                </a:moveTo>
                <a:cubicBezTo>
                  <a:pt x="150691" y="433662"/>
                  <a:pt x="150691" y="433782"/>
                  <a:pt x="148290" y="433782"/>
                </a:cubicBezTo>
                <a:lnTo>
                  <a:pt x="107293" y="433782"/>
                </a:lnTo>
                <a:cubicBezTo>
                  <a:pt x="105109" y="433782"/>
                  <a:pt x="105085" y="433782"/>
                  <a:pt x="105085" y="431381"/>
                </a:cubicBezTo>
                <a:cubicBezTo>
                  <a:pt x="105085" y="417700"/>
                  <a:pt x="105085" y="404018"/>
                  <a:pt x="105085" y="390336"/>
                </a:cubicBezTo>
                <a:cubicBezTo>
                  <a:pt x="105085" y="388104"/>
                  <a:pt x="105085" y="388080"/>
                  <a:pt x="107485" y="388080"/>
                </a:cubicBezTo>
                <a:lnTo>
                  <a:pt x="148530" y="388080"/>
                </a:lnTo>
                <a:cubicBezTo>
                  <a:pt x="150787" y="388080"/>
                  <a:pt x="150931" y="388080"/>
                  <a:pt x="150931" y="390480"/>
                </a:cubicBezTo>
                <a:lnTo>
                  <a:pt x="150931" y="431285"/>
                </a:lnTo>
                <a:close/>
                <a:moveTo>
                  <a:pt x="150691" y="290220"/>
                </a:moveTo>
                <a:cubicBezTo>
                  <a:pt x="150691" y="292092"/>
                  <a:pt x="150691" y="292116"/>
                  <a:pt x="148794" y="292116"/>
                </a:cubicBezTo>
                <a:lnTo>
                  <a:pt x="106957" y="292116"/>
                </a:lnTo>
                <a:cubicBezTo>
                  <a:pt x="105133" y="292116"/>
                  <a:pt x="105085" y="292116"/>
                  <a:pt x="105085" y="290220"/>
                </a:cubicBezTo>
                <a:cubicBezTo>
                  <a:pt x="105085" y="276346"/>
                  <a:pt x="105085" y="262472"/>
                  <a:pt x="105085" y="248599"/>
                </a:cubicBezTo>
                <a:cubicBezTo>
                  <a:pt x="105085" y="246414"/>
                  <a:pt x="105085" y="246558"/>
                  <a:pt x="107317" y="246558"/>
                </a:cubicBezTo>
                <a:lnTo>
                  <a:pt x="148434" y="246558"/>
                </a:lnTo>
                <a:cubicBezTo>
                  <a:pt x="150715" y="246558"/>
                  <a:pt x="150835" y="246558"/>
                  <a:pt x="150835" y="248959"/>
                </a:cubicBezTo>
                <a:lnTo>
                  <a:pt x="150835" y="285323"/>
                </a:lnTo>
                <a:cubicBezTo>
                  <a:pt x="150691" y="286883"/>
                  <a:pt x="150691" y="288564"/>
                  <a:pt x="150691" y="290220"/>
                </a:cubicBezTo>
                <a:close/>
                <a:moveTo>
                  <a:pt x="150691" y="242598"/>
                </a:moveTo>
                <a:cubicBezTo>
                  <a:pt x="150691" y="244998"/>
                  <a:pt x="150691" y="244998"/>
                  <a:pt x="148170" y="244998"/>
                </a:cubicBezTo>
                <a:lnTo>
                  <a:pt x="107485" y="244998"/>
                </a:lnTo>
                <a:cubicBezTo>
                  <a:pt x="105085" y="244998"/>
                  <a:pt x="105085" y="244998"/>
                  <a:pt x="105085" y="242766"/>
                </a:cubicBezTo>
                <a:lnTo>
                  <a:pt x="105085" y="201385"/>
                </a:lnTo>
                <a:cubicBezTo>
                  <a:pt x="105085" y="198985"/>
                  <a:pt x="105085" y="199321"/>
                  <a:pt x="107269" y="199321"/>
                </a:cubicBezTo>
                <a:lnTo>
                  <a:pt x="127816" y="199321"/>
                </a:lnTo>
                <a:cubicBezTo>
                  <a:pt x="134681" y="199321"/>
                  <a:pt x="141521" y="199321"/>
                  <a:pt x="148362" y="199321"/>
                </a:cubicBezTo>
                <a:cubicBezTo>
                  <a:pt x="150763" y="199321"/>
                  <a:pt x="150763" y="199105"/>
                  <a:pt x="150763" y="201505"/>
                </a:cubicBezTo>
                <a:close/>
                <a:moveTo>
                  <a:pt x="150691" y="195672"/>
                </a:moveTo>
                <a:cubicBezTo>
                  <a:pt x="150691" y="197688"/>
                  <a:pt x="150691" y="197712"/>
                  <a:pt x="148650" y="197712"/>
                </a:cubicBezTo>
                <a:lnTo>
                  <a:pt x="107101" y="197712"/>
                </a:lnTo>
                <a:cubicBezTo>
                  <a:pt x="105133" y="197712"/>
                  <a:pt x="105085" y="197712"/>
                  <a:pt x="105085" y="195696"/>
                </a:cubicBezTo>
                <a:cubicBezTo>
                  <a:pt x="105085" y="188759"/>
                  <a:pt x="105085" y="181846"/>
                  <a:pt x="105085" y="174910"/>
                </a:cubicBezTo>
                <a:cubicBezTo>
                  <a:pt x="105085" y="167973"/>
                  <a:pt x="105085" y="161036"/>
                  <a:pt x="105085" y="154099"/>
                </a:cubicBezTo>
                <a:cubicBezTo>
                  <a:pt x="105085" y="152107"/>
                  <a:pt x="105085" y="152059"/>
                  <a:pt x="107077" y="152059"/>
                </a:cubicBezTo>
                <a:lnTo>
                  <a:pt x="148674" y="152059"/>
                </a:lnTo>
                <a:cubicBezTo>
                  <a:pt x="150691" y="152059"/>
                  <a:pt x="150739" y="152059"/>
                  <a:pt x="150739" y="154099"/>
                </a:cubicBezTo>
                <a:close/>
                <a:moveTo>
                  <a:pt x="150691" y="101100"/>
                </a:moveTo>
                <a:cubicBezTo>
                  <a:pt x="150691" y="103501"/>
                  <a:pt x="150691" y="103501"/>
                  <a:pt x="148290" y="103501"/>
                </a:cubicBezTo>
                <a:lnTo>
                  <a:pt x="107485" y="103501"/>
                </a:lnTo>
                <a:cubicBezTo>
                  <a:pt x="105085" y="103501"/>
                  <a:pt x="105085" y="103501"/>
                  <a:pt x="105085" y="101220"/>
                </a:cubicBezTo>
                <a:cubicBezTo>
                  <a:pt x="105085" y="87467"/>
                  <a:pt x="105085" y="73689"/>
                  <a:pt x="105085" y="59911"/>
                </a:cubicBezTo>
                <a:cubicBezTo>
                  <a:pt x="105085" y="57775"/>
                  <a:pt x="105085" y="57751"/>
                  <a:pt x="107221" y="57751"/>
                </a:cubicBezTo>
                <a:lnTo>
                  <a:pt x="148530" y="57751"/>
                </a:lnTo>
                <a:cubicBezTo>
                  <a:pt x="150715" y="57751"/>
                  <a:pt x="150739" y="57751"/>
                  <a:pt x="150739" y="60151"/>
                </a:cubicBezTo>
                <a:lnTo>
                  <a:pt x="150739" y="101100"/>
                </a:lnTo>
                <a:close/>
                <a:moveTo>
                  <a:pt x="105085" y="12482"/>
                </a:moveTo>
                <a:cubicBezTo>
                  <a:pt x="105085" y="10537"/>
                  <a:pt x="105085" y="10513"/>
                  <a:pt x="107125" y="10513"/>
                </a:cubicBezTo>
                <a:lnTo>
                  <a:pt x="148482" y="10513"/>
                </a:lnTo>
                <a:cubicBezTo>
                  <a:pt x="150715" y="10513"/>
                  <a:pt x="150739" y="10513"/>
                  <a:pt x="150739" y="12914"/>
                </a:cubicBezTo>
                <a:lnTo>
                  <a:pt x="150739" y="53719"/>
                </a:lnTo>
                <a:cubicBezTo>
                  <a:pt x="150739" y="56431"/>
                  <a:pt x="150739" y="56119"/>
                  <a:pt x="148338" y="56119"/>
                </a:cubicBezTo>
                <a:lnTo>
                  <a:pt x="107149" y="56119"/>
                </a:lnTo>
                <a:cubicBezTo>
                  <a:pt x="105109" y="56119"/>
                  <a:pt x="105085" y="56119"/>
                  <a:pt x="105085" y="54151"/>
                </a:cubicBezTo>
                <a:cubicBezTo>
                  <a:pt x="105085" y="40245"/>
                  <a:pt x="105085" y="26355"/>
                  <a:pt x="105085" y="12482"/>
                </a:cubicBezTo>
                <a:close/>
                <a:moveTo>
                  <a:pt x="107149" y="105013"/>
                </a:moveTo>
                <a:lnTo>
                  <a:pt x="148506" y="105013"/>
                </a:lnTo>
                <a:cubicBezTo>
                  <a:pt x="150691" y="105013"/>
                  <a:pt x="150691" y="105013"/>
                  <a:pt x="150691" y="107413"/>
                </a:cubicBezTo>
                <a:lnTo>
                  <a:pt x="150691" y="148218"/>
                </a:lnTo>
                <a:cubicBezTo>
                  <a:pt x="150691" y="150619"/>
                  <a:pt x="150691" y="150619"/>
                  <a:pt x="148458" y="150619"/>
                </a:cubicBezTo>
                <a:lnTo>
                  <a:pt x="107149" y="150619"/>
                </a:lnTo>
                <a:cubicBezTo>
                  <a:pt x="104749" y="150619"/>
                  <a:pt x="105085" y="150619"/>
                  <a:pt x="105085" y="148434"/>
                </a:cubicBezTo>
                <a:lnTo>
                  <a:pt x="105085" y="107197"/>
                </a:lnTo>
                <a:cubicBezTo>
                  <a:pt x="105085" y="105013"/>
                  <a:pt x="104845" y="105013"/>
                  <a:pt x="107149" y="105013"/>
                </a:cubicBezTo>
                <a:close/>
                <a:moveTo>
                  <a:pt x="106501" y="293724"/>
                </a:moveTo>
                <a:cubicBezTo>
                  <a:pt x="109213" y="293724"/>
                  <a:pt x="111926" y="293724"/>
                  <a:pt x="114638" y="293724"/>
                </a:cubicBezTo>
                <a:lnTo>
                  <a:pt x="127816" y="293724"/>
                </a:lnTo>
                <a:cubicBezTo>
                  <a:pt x="134729" y="293724"/>
                  <a:pt x="141665" y="293724"/>
                  <a:pt x="148602" y="293724"/>
                </a:cubicBezTo>
                <a:cubicBezTo>
                  <a:pt x="150691" y="293724"/>
                  <a:pt x="150739" y="293724"/>
                  <a:pt x="150739" y="295909"/>
                </a:cubicBezTo>
                <a:lnTo>
                  <a:pt x="150739" y="337218"/>
                </a:lnTo>
                <a:cubicBezTo>
                  <a:pt x="150739" y="339450"/>
                  <a:pt x="150739" y="339474"/>
                  <a:pt x="148338" y="339474"/>
                </a:cubicBezTo>
                <a:lnTo>
                  <a:pt x="107317" y="339474"/>
                </a:lnTo>
                <a:cubicBezTo>
                  <a:pt x="105109" y="339474"/>
                  <a:pt x="105085" y="339474"/>
                  <a:pt x="105085" y="337074"/>
                </a:cubicBezTo>
                <a:lnTo>
                  <a:pt x="105085" y="296077"/>
                </a:lnTo>
                <a:cubicBezTo>
                  <a:pt x="105085" y="295716"/>
                  <a:pt x="105085" y="295356"/>
                  <a:pt x="105085" y="295020"/>
                </a:cubicBezTo>
                <a:cubicBezTo>
                  <a:pt x="105085" y="293940"/>
                  <a:pt x="105517" y="293676"/>
                  <a:pt x="106501" y="293700"/>
                </a:cubicBezTo>
                <a:close/>
                <a:moveTo>
                  <a:pt x="105085" y="342858"/>
                </a:moveTo>
                <a:cubicBezTo>
                  <a:pt x="105085" y="341082"/>
                  <a:pt x="105085" y="341058"/>
                  <a:pt x="107005" y="341058"/>
                </a:cubicBezTo>
                <a:lnTo>
                  <a:pt x="148626" y="341058"/>
                </a:lnTo>
                <a:cubicBezTo>
                  <a:pt x="150715" y="341058"/>
                  <a:pt x="150739" y="340938"/>
                  <a:pt x="150739" y="342978"/>
                </a:cubicBezTo>
                <a:lnTo>
                  <a:pt x="150739" y="384599"/>
                </a:lnTo>
                <a:cubicBezTo>
                  <a:pt x="150739" y="386496"/>
                  <a:pt x="150739" y="386520"/>
                  <a:pt x="148914" y="386520"/>
                </a:cubicBezTo>
                <a:cubicBezTo>
                  <a:pt x="134849" y="386520"/>
                  <a:pt x="120807" y="386520"/>
                  <a:pt x="106765" y="386520"/>
                </a:cubicBezTo>
                <a:cubicBezTo>
                  <a:pt x="105301" y="386520"/>
                  <a:pt x="105061" y="385968"/>
                  <a:pt x="105061" y="384695"/>
                </a:cubicBezTo>
                <a:cubicBezTo>
                  <a:pt x="105085" y="370774"/>
                  <a:pt x="105085" y="356828"/>
                  <a:pt x="105085" y="342858"/>
                </a:cubicBezTo>
                <a:close/>
                <a:moveTo>
                  <a:pt x="107965" y="624125"/>
                </a:moveTo>
                <a:cubicBezTo>
                  <a:pt x="119631" y="624269"/>
                  <a:pt x="131272" y="624125"/>
                  <a:pt x="143058" y="624125"/>
                </a:cubicBezTo>
                <a:cubicBezTo>
                  <a:pt x="142530" y="624893"/>
                  <a:pt x="141834" y="624917"/>
                  <a:pt x="141185" y="625109"/>
                </a:cubicBezTo>
                <a:cubicBezTo>
                  <a:pt x="136902" y="626372"/>
                  <a:pt x="132447" y="626945"/>
                  <a:pt x="127984" y="626813"/>
                </a:cubicBezTo>
                <a:cubicBezTo>
                  <a:pt x="117807" y="626669"/>
                  <a:pt x="107629" y="626813"/>
                  <a:pt x="97452" y="626813"/>
                </a:cubicBezTo>
                <a:lnTo>
                  <a:pt x="94692" y="626813"/>
                </a:lnTo>
                <a:cubicBezTo>
                  <a:pt x="98956" y="625256"/>
                  <a:pt x="103431" y="624348"/>
                  <a:pt x="107965" y="624125"/>
                </a:cubicBezTo>
                <a:close/>
                <a:moveTo>
                  <a:pt x="103501" y="242046"/>
                </a:moveTo>
                <a:cubicBezTo>
                  <a:pt x="103501" y="245094"/>
                  <a:pt x="103909" y="244974"/>
                  <a:pt x="100476" y="244974"/>
                </a:cubicBezTo>
                <a:lnTo>
                  <a:pt x="60727" y="244974"/>
                </a:lnTo>
                <a:cubicBezTo>
                  <a:pt x="57463" y="244974"/>
                  <a:pt x="57823" y="244974"/>
                  <a:pt x="57823" y="242190"/>
                </a:cubicBezTo>
                <a:cubicBezTo>
                  <a:pt x="57823" y="228844"/>
                  <a:pt x="57823" y="215507"/>
                  <a:pt x="57823" y="202177"/>
                </a:cubicBezTo>
                <a:cubicBezTo>
                  <a:pt x="57823" y="199105"/>
                  <a:pt x="57367" y="199321"/>
                  <a:pt x="60583" y="199321"/>
                </a:cubicBezTo>
                <a:cubicBezTo>
                  <a:pt x="73569" y="199321"/>
                  <a:pt x="86555" y="199321"/>
                  <a:pt x="99516" y="199321"/>
                </a:cubicBezTo>
                <a:cubicBezTo>
                  <a:pt x="100236" y="199321"/>
                  <a:pt x="100932" y="199321"/>
                  <a:pt x="101629" y="199321"/>
                </a:cubicBezTo>
                <a:cubicBezTo>
                  <a:pt x="103429" y="199321"/>
                  <a:pt x="103453" y="199321"/>
                  <a:pt x="103477" y="201265"/>
                </a:cubicBezTo>
                <a:lnTo>
                  <a:pt x="103477" y="242070"/>
                </a:lnTo>
                <a:close/>
                <a:moveTo>
                  <a:pt x="57895" y="390168"/>
                </a:moveTo>
                <a:cubicBezTo>
                  <a:pt x="57895" y="388176"/>
                  <a:pt x="57895" y="388128"/>
                  <a:pt x="59911" y="388128"/>
                </a:cubicBezTo>
                <a:lnTo>
                  <a:pt x="101461" y="388128"/>
                </a:lnTo>
                <a:cubicBezTo>
                  <a:pt x="103453" y="388128"/>
                  <a:pt x="103477" y="388128"/>
                  <a:pt x="103501" y="390144"/>
                </a:cubicBezTo>
                <a:lnTo>
                  <a:pt x="103501" y="431741"/>
                </a:lnTo>
                <a:cubicBezTo>
                  <a:pt x="103501" y="433734"/>
                  <a:pt x="103501" y="433782"/>
                  <a:pt x="101461" y="433782"/>
                </a:cubicBezTo>
                <a:lnTo>
                  <a:pt x="59863" y="433782"/>
                </a:lnTo>
                <a:cubicBezTo>
                  <a:pt x="57871" y="433782"/>
                  <a:pt x="57847" y="433782"/>
                  <a:pt x="57847" y="431765"/>
                </a:cubicBezTo>
                <a:cubicBezTo>
                  <a:pt x="57847" y="424836"/>
                  <a:pt x="57847" y="417899"/>
                  <a:pt x="57847" y="410955"/>
                </a:cubicBezTo>
                <a:cubicBezTo>
                  <a:pt x="57823" y="404018"/>
                  <a:pt x="57823" y="397105"/>
                  <a:pt x="57847" y="390168"/>
                </a:cubicBezTo>
                <a:close/>
                <a:moveTo>
                  <a:pt x="101100" y="339474"/>
                </a:moveTo>
                <a:lnTo>
                  <a:pt x="59863" y="339474"/>
                </a:lnTo>
                <a:cubicBezTo>
                  <a:pt x="57871" y="339474"/>
                  <a:pt x="57847" y="339474"/>
                  <a:pt x="57847" y="337458"/>
                </a:cubicBezTo>
                <a:cubicBezTo>
                  <a:pt x="57847" y="323584"/>
                  <a:pt x="57847" y="309727"/>
                  <a:pt x="57847" y="295885"/>
                </a:cubicBezTo>
                <a:cubicBezTo>
                  <a:pt x="57847" y="293772"/>
                  <a:pt x="57847" y="293748"/>
                  <a:pt x="60031" y="293748"/>
                </a:cubicBezTo>
                <a:cubicBezTo>
                  <a:pt x="73793" y="293748"/>
                  <a:pt x="87563" y="293748"/>
                  <a:pt x="101341" y="293748"/>
                </a:cubicBezTo>
                <a:cubicBezTo>
                  <a:pt x="103453" y="293748"/>
                  <a:pt x="103501" y="293748"/>
                  <a:pt x="103501" y="295909"/>
                </a:cubicBezTo>
                <a:lnTo>
                  <a:pt x="103501" y="337218"/>
                </a:lnTo>
                <a:cubicBezTo>
                  <a:pt x="103501" y="339450"/>
                  <a:pt x="103477" y="339450"/>
                  <a:pt x="101172" y="339474"/>
                </a:cubicBezTo>
                <a:close/>
                <a:moveTo>
                  <a:pt x="103501" y="384671"/>
                </a:moveTo>
                <a:cubicBezTo>
                  <a:pt x="103501" y="386496"/>
                  <a:pt x="103501" y="386520"/>
                  <a:pt x="101581" y="386520"/>
                </a:cubicBezTo>
                <a:lnTo>
                  <a:pt x="59719" y="386520"/>
                </a:lnTo>
                <a:cubicBezTo>
                  <a:pt x="57871" y="386520"/>
                  <a:pt x="57847" y="386520"/>
                  <a:pt x="57847" y="384647"/>
                </a:cubicBezTo>
                <a:cubicBezTo>
                  <a:pt x="57847" y="370774"/>
                  <a:pt x="57847" y="356907"/>
                  <a:pt x="57847" y="343050"/>
                </a:cubicBezTo>
                <a:cubicBezTo>
                  <a:pt x="57847" y="341082"/>
                  <a:pt x="57847" y="341058"/>
                  <a:pt x="59887" y="341058"/>
                </a:cubicBezTo>
                <a:lnTo>
                  <a:pt x="101461" y="341058"/>
                </a:lnTo>
                <a:cubicBezTo>
                  <a:pt x="103453" y="341058"/>
                  <a:pt x="103501" y="341058"/>
                  <a:pt x="103501" y="343074"/>
                </a:cubicBezTo>
                <a:close/>
                <a:moveTo>
                  <a:pt x="101725" y="292236"/>
                </a:moveTo>
                <a:cubicBezTo>
                  <a:pt x="94716" y="292236"/>
                  <a:pt x="87683" y="292236"/>
                  <a:pt x="80674" y="292236"/>
                </a:cubicBezTo>
                <a:lnTo>
                  <a:pt x="59863" y="292236"/>
                </a:lnTo>
                <a:cubicBezTo>
                  <a:pt x="57871" y="292236"/>
                  <a:pt x="57847" y="292236"/>
                  <a:pt x="57847" y="290220"/>
                </a:cubicBezTo>
                <a:cubicBezTo>
                  <a:pt x="57847" y="276346"/>
                  <a:pt x="57847" y="262480"/>
                  <a:pt x="57847" y="248623"/>
                </a:cubicBezTo>
                <a:cubicBezTo>
                  <a:pt x="57847" y="246750"/>
                  <a:pt x="57847" y="246678"/>
                  <a:pt x="59719" y="246678"/>
                </a:cubicBezTo>
                <a:lnTo>
                  <a:pt x="101581" y="246678"/>
                </a:lnTo>
                <a:cubicBezTo>
                  <a:pt x="103453" y="246678"/>
                  <a:pt x="103477" y="246678"/>
                  <a:pt x="103477" y="248599"/>
                </a:cubicBezTo>
                <a:cubicBezTo>
                  <a:pt x="103477" y="262568"/>
                  <a:pt x="103477" y="276514"/>
                  <a:pt x="103477" y="290484"/>
                </a:cubicBezTo>
                <a:cubicBezTo>
                  <a:pt x="103525" y="291732"/>
                  <a:pt x="103117" y="292236"/>
                  <a:pt x="101725" y="292236"/>
                </a:cubicBezTo>
                <a:close/>
                <a:moveTo>
                  <a:pt x="57823" y="478235"/>
                </a:moveTo>
                <a:lnTo>
                  <a:pt x="57823" y="437958"/>
                </a:lnTo>
                <a:cubicBezTo>
                  <a:pt x="57847" y="437519"/>
                  <a:pt x="57847" y="437077"/>
                  <a:pt x="57823" y="436638"/>
                </a:cubicBezTo>
                <a:cubicBezTo>
                  <a:pt x="57823" y="435774"/>
                  <a:pt x="58111" y="435318"/>
                  <a:pt x="59023" y="435366"/>
                </a:cubicBezTo>
                <a:lnTo>
                  <a:pt x="100620" y="435366"/>
                </a:lnTo>
                <a:cubicBezTo>
                  <a:pt x="101148" y="435366"/>
                  <a:pt x="101677" y="435366"/>
                  <a:pt x="102181" y="435366"/>
                </a:cubicBezTo>
                <a:cubicBezTo>
                  <a:pt x="103261" y="435366"/>
                  <a:pt x="103573" y="435822"/>
                  <a:pt x="103501" y="436806"/>
                </a:cubicBezTo>
                <a:cubicBezTo>
                  <a:pt x="103501" y="437310"/>
                  <a:pt x="103501" y="437862"/>
                  <a:pt x="103501" y="438366"/>
                </a:cubicBezTo>
                <a:lnTo>
                  <a:pt x="103501" y="477851"/>
                </a:lnTo>
                <a:cubicBezTo>
                  <a:pt x="103501" y="481163"/>
                  <a:pt x="104029" y="481019"/>
                  <a:pt x="100452" y="481019"/>
                </a:cubicBezTo>
                <a:lnTo>
                  <a:pt x="60703" y="481019"/>
                </a:lnTo>
                <a:cubicBezTo>
                  <a:pt x="57439" y="481043"/>
                  <a:pt x="57823" y="481115"/>
                  <a:pt x="57823" y="478235"/>
                </a:cubicBezTo>
                <a:close/>
                <a:moveTo>
                  <a:pt x="103429" y="525809"/>
                </a:moveTo>
                <a:cubicBezTo>
                  <a:pt x="103429" y="528209"/>
                  <a:pt x="103429" y="528209"/>
                  <a:pt x="101220" y="528209"/>
                </a:cubicBezTo>
                <a:lnTo>
                  <a:pt x="59959" y="528209"/>
                </a:lnTo>
                <a:cubicBezTo>
                  <a:pt x="57871" y="528209"/>
                  <a:pt x="57847" y="528209"/>
                  <a:pt x="57823" y="526001"/>
                </a:cubicBezTo>
                <a:lnTo>
                  <a:pt x="57823" y="484908"/>
                </a:lnTo>
                <a:cubicBezTo>
                  <a:pt x="57823" y="482652"/>
                  <a:pt x="57823" y="482508"/>
                  <a:pt x="60223" y="482508"/>
                </a:cubicBezTo>
                <a:lnTo>
                  <a:pt x="101244" y="482508"/>
                </a:lnTo>
                <a:cubicBezTo>
                  <a:pt x="103477" y="482508"/>
                  <a:pt x="103501" y="482508"/>
                  <a:pt x="103501" y="484908"/>
                </a:cubicBezTo>
                <a:lnTo>
                  <a:pt x="103501" y="525713"/>
                </a:lnTo>
                <a:close/>
                <a:moveTo>
                  <a:pt x="57823" y="531930"/>
                </a:moveTo>
                <a:cubicBezTo>
                  <a:pt x="57823" y="529817"/>
                  <a:pt x="57823" y="529769"/>
                  <a:pt x="59983" y="529769"/>
                </a:cubicBezTo>
                <a:lnTo>
                  <a:pt x="101341" y="529769"/>
                </a:lnTo>
                <a:cubicBezTo>
                  <a:pt x="103453" y="529769"/>
                  <a:pt x="103501" y="529769"/>
                  <a:pt x="103501" y="531954"/>
                </a:cubicBezTo>
                <a:lnTo>
                  <a:pt x="103501" y="573287"/>
                </a:lnTo>
                <a:cubicBezTo>
                  <a:pt x="103501" y="575303"/>
                  <a:pt x="103501" y="575327"/>
                  <a:pt x="101461" y="575351"/>
                </a:cubicBezTo>
                <a:lnTo>
                  <a:pt x="60127" y="575351"/>
                </a:lnTo>
                <a:cubicBezTo>
                  <a:pt x="57847" y="575351"/>
                  <a:pt x="57847" y="575351"/>
                  <a:pt x="57727" y="572951"/>
                </a:cubicBezTo>
                <a:cubicBezTo>
                  <a:pt x="57791" y="559300"/>
                  <a:pt x="57831" y="545628"/>
                  <a:pt x="57847" y="531930"/>
                </a:cubicBezTo>
                <a:close/>
                <a:moveTo>
                  <a:pt x="57823" y="578999"/>
                </a:moveTo>
                <a:cubicBezTo>
                  <a:pt x="57823" y="576983"/>
                  <a:pt x="57823" y="576935"/>
                  <a:pt x="59863" y="576935"/>
                </a:cubicBezTo>
                <a:lnTo>
                  <a:pt x="101461" y="576935"/>
                </a:lnTo>
                <a:cubicBezTo>
                  <a:pt x="103453" y="576935"/>
                  <a:pt x="103477" y="576935"/>
                  <a:pt x="103501" y="578999"/>
                </a:cubicBezTo>
                <a:lnTo>
                  <a:pt x="103501" y="620597"/>
                </a:lnTo>
                <a:cubicBezTo>
                  <a:pt x="103501" y="622565"/>
                  <a:pt x="103501" y="622589"/>
                  <a:pt x="101461" y="622589"/>
                </a:cubicBezTo>
                <a:lnTo>
                  <a:pt x="59863" y="622589"/>
                </a:lnTo>
                <a:cubicBezTo>
                  <a:pt x="57871" y="622589"/>
                  <a:pt x="57847" y="622589"/>
                  <a:pt x="57847" y="620573"/>
                </a:cubicBezTo>
                <a:cubicBezTo>
                  <a:pt x="57831" y="606730"/>
                  <a:pt x="57831" y="592873"/>
                  <a:pt x="57847" y="578999"/>
                </a:cubicBezTo>
                <a:close/>
                <a:moveTo>
                  <a:pt x="60223" y="10513"/>
                </a:moveTo>
                <a:lnTo>
                  <a:pt x="101028" y="10513"/>
                </a:lnTo>
                <a:cubicBezTo>
                  <a:pt x="103429" y="10513"/>
                  <a:pt x="103429" y="10513"/>
                  <a:pt x="103429" y="12914"/>
                </a:cubicBezTo>
                <a:lnTo>
                  <a:pt x="103429" y="53719"/>
                </a:lnTo>
                <a:cubicBezTo>
                  <a:pt x="103429" y="56263"/>
                  <a:pt x="103429" y="56119"/>
                  <a:pt x="101028" y="56119"/>
                </a:cubicBezTo>
                <a:lnTo>
                  <a:pt x="60223" y="56119"/>
                </a:lnTo>
                <a:cubicBezTo>
                  <a:pt x="57823" y="56119"/>
                  <a:pt x="57823" y="56119"/>
                  <a:pt x="57823" y="53887"/>
                </a:cubicBezTo>
                <a:lnTo>
                  <a:pt x="57823" y="12770"/>
                </a:lnTo>
                <a:cubicBezTo>
                  <a:pt x="57847" y="10537"/>
                  <a:pt x="57871" y="10513"/>
                  <a:pt x="60175" y="10513"/>
                </a:cubicBezTo>
                <a:close/>
                <a:moveTo>
                  <a:pt x="57823" y="59671"/>
                </a:moveTo>
                <a:cubicBezTo>
                  <a:pt x="57823" y="57703"/>
                  <a:pt x="57823" y="57655"/>
                  <a:pt x="59839" y="57655"/>
                </a:cubicBezTo>
                <a:lnTo>
                  <a:pt x="101437" y="57655"/>
                </a:lnTo>
                <a:cubicBezTo>
                  <a:pt x="103453" y="57655"/>
                  <a:pt x="103477" y="57655"/>
                  <a:pt x="103501" y="59671"/>
                </a:cubicBezTo>
                <a:lnTo>
                  <a:pt x="103501" y="101244"/>
                </a:lnTo>
                <a:cubicBezTo>
                  <a:pt x="103501" y="103381"/>
                  <a:pt x="103501" y="103405"/>
                  <a:pt x="101317" y="103405"/>
                </a:cubicBezTo>
                <a:lnTo>
                  <a:pt x="60007" y="103405"/>
                </a:lnTo>
                <a:cubicBezTo>
                  <a:pt x="57871" y="103405"/>
                  <a:pt x="57847" y="103405"/>
                  <a:pt x="57847" y="101244"/>
                </a:cubicBezTo>
                <a:cubicBezTo>
                  <a:pt x="57831" y="87387"/>
                  <a:pt x="57831" y="73529"/>
                  <a:pt x="57847" y="59671"/>
                </a:cubicBezTo>
                <a:close/>
                <a:moveTo>
                  <a:pt x="59599" y="105013"/>
                </a:moveTo>
                <a:cubicBezTo>
                  <a:pt x="73633" y="105013"/>
                  <a:pt x="87675" y="105013"/>
                  <a:pt x="101725" y="105013"/>
                </a:cubicBezTo>
                <a:cubicBezTo>
                  <a:pt x="103045" y="105013"/>
                  <a:pt x="103525" y="105349"/>
                  <a:pt x="103525" y="106789"/>
                </a:cubicBezTo>
                <a:cubicBezTo>
                  <a:pt x="103525" y="120735"/>
                  <a:pt x="103525" y="134681"/>
                  <a:pt x="103525" y="148626"/>
                </a:cubicBezTo>
                <a:cubicBezTo>
                  <a:pt x="103525" y="150475"/>
                  <a:pt x="103525" y="150523"/>
                  <a:pt x="101629" y="150523"/>
                </a:cubicBezTo>
                <a:cubicBezTo>
                  <a:pt x="94596" y="150523"/>
                  <a:pt x="87587" y="150523"/>
                  <a:pt x="80554" y="150523"/>
                </a:cubicBezTo>
                <a:cubicBezTo>
                  <a:pt x="73521" y="150523"/>
                  <a:pt x="66704" y="150523"/>
                  <a:pt x="59767" y="150523"/>
                </a:cubicBezTo>
                <a:cubicBezTo>
                  <a:pt x="57895" y="150523"/>
                  <a:pt x="57871" y="150523"/>
                  <a:pt x="57871" y="148650"/>
                </a:cubicBezTo>
                <a:cubicBezTo>
                  <a:pt x="57871" y="134705"/>
                  <a:pt x="57871" y="120759"/>
                  <a:pt x="57871" y="106789"/>
                </a:cubicBezTo>
                <a:cubicBezTo>
                  <a:pt x="57799" y="105349"/>
                  <a:pt x="58255" y="105013"/>
                  <a:pt x="59599" y="105013"/>
                </a:cubicBezTo>
                <a:close/>
                <a:moveTo>
                  <a:pt x="60223" y="152035"/>
                </a:moveTo>
                <a:lnTo>
                  <a:pt x="101292" y="152035"/>
                </a:lnTo>
                <a:cubicBezTo>
                  <a:pt x="103525" y="152035"/>
                  <a:pt x="103573" y="152035"/>
                  <a:pt x="103573" y="154099"/>
                </a:cubicBezTo>
                <a:cubicBezTo>
                  <a:pt x="103573" y="167973"/>
                  <a:pt x="103573" y="181846"/>
                  <a:pt x="103573" y="195720"/>
                </a:cubicBezTo>
                <a:cubicBezTo>
                  <a:pt x="103573" y="197832"/>
                  <a:pt x="103573" y="197856"/>
                  <a:pt x="101365" y="197856"/>
                </a:cubicBezTo>
                <a:lnTo>
                  <a:pt x="60031" y="197856"/>
                </a:lnTo>
                <a:cubicBezTo>
                  <a:pt x="57775" y="197856"/>
                  <a:pt x="57751" y="197856"/>
                  <a:pt x="57751" y="195456"/>
                </a:cubicBezTo>
                <a:cubicBezTo>
                  <a:pt x="57751" y="181774"/>
                  <a:pt x="57751" y="168085"/>
                  <a:pt x="57751" y="154387"/>
                </a:cubicBezTo>
                <a:cubicBezTo>
                  <a:pt x="57751" y="151987"/>
                  <a:pt x="57775" y="151987"/>
                  <a:pt x="60223" y="151987"/>
                </a:cubicBezTo>
                <a:close/>
                <a:moveTo>
                  <a:pt x="56239" y="337362"/>
                </a:moveTo>
                <a:cubicBezTo>
                  <a:pt x="56239" y="339474"/>
                  <a:pt x="56239" y="339522"/>
                  <a:pt x="54079" y="339522"/>
                </a:cubicBezTo>
                <a:lnTo>
                  <a:pt x="13034" y="339522"/>
                </a:lnTo>
                <a:cubicBezTo>
                  <a:pt x="10777" y="339522"/>
                  <a:pt x="10633" y="339522"/>
                  <a:pt x="10633" y="337122"/>
                </a:cubicBezTo>
                <a:lnTo>
                  <a:pt x="10633" y="295837"/>
                </a:lnTo>
                <a:cubicBezTo>
                  <a:pt x="10633" y="293748"/>
                  <a:pt x="10633" y="293724"/>
                  <a:pt x="12794" y="293724"/>
                </a:cubicBezTo>
                <a:cubicBezTo>
                  <a:pt x="26571" y="293724"/>
                  <a:pt x="40349" y="293724"/>
                  <a:pt x="54127" y="293724"/>
                </a:cubicBezTo>
                <a:cubicBezTo>
                  <a:pt x="56095" y="293724"/>
                  <a:pt x="56119" y="293724"/>
                  <a:pt x="56119" y="295740"/>
                </a:cubicBezTo>
                <a:cubicBezTo>
                  <a:pt x="56119" y="302749"/>
                  <a:pt x="56119" y="309782"/>
                  <a:pt x="56119" y="316791"/>
                </a:cubicBezTo>
                <a:cubicBezTo>
                  <a:pt x="56119" y="323800"/>
                  <a:pt x="56263" y="330473"/>
                  <a:pt x="56239" y="337314"/>
                </a:cubicBezTo>
                <a:close/>
                <a:moveTo>
                  <a:pt x="56239" y="249055"/>
                </a:moveTo>
                <a:cubicBezTo>
                  <a:pt x="56239" y="262672"/>
                  <a:pt x="56239" y="276274"/>
                  <a:pt x="56239" y="289860"/>
                </a:cubicBezTo>
                <a:cubicBezTo>
                  <a:pt x="56239" y="292260"/>
                  <a:pt x="56239" y="292260"/>
                  <a:pt x="54031" y="292260"/>
                </a:cubicBezTo>
                <a:lnTo>
                  <a:pt x="12986" y="292260"/>
                </a:lnTo>
                <a:cubicBezTo>
                  <a:pt x="10777" y="292260"/>
                  <a:pt x="10753" y="292260"/>
                  <a:pt x="10753" y="289860"/>
                </a:cubicBezTo>
                <a:lnTo>
                  <a:pt x="10753" y="249031"/>
                </a:lnTo>
                <a:cubicBezTo>
                  <a:pt x="10753" y="246294"/>
                  <a:pt x="10537" y="246630"/>
                  <a:pt x="13370" y="246630"/>
                </a:cubicBezTo>
                <a:lnTo>
                  <a:pt x="53887" y="246630"/>
                </a:lnTo>
                <a:cubicBezTo>
                  <a:pt x="56479" y="246630"/>
                  <a:pt x="56239" y="246414"/>
                  <a:pt x="56239" y="249031"/>
                </a:cubicBezTo>
                <a:close/>
                <a:moveTo>
                  <a:pt x="56239" y="243198"/>
                </a:moveTo>
                <a:cubicBezTo>
                  <a:pt x="56239" y="244974"/>
                  <a:pt x="56239" y="244998"/>
                  <a:pt x="54295" y="245022"/>
                </a:cubicBezTo>
                <a:lnTo>
                  <a:pt x="12674" y="245022"/>
                </a:lnTo>
                <a:cubicBezTo>
                  <a:pt x="10609" y="245022"/>
                  <a:pt x="10753" y="245022"/>
                  <a:pt x="10753" y="242910"/>
                </a:cubicBezTo>
                <a:lnTo>
                  <a:pt x="10753" y="201241"/>
                </a:lnTo>
                <a:cubicBezTo>
                  <a:pt x="10753" y="199345"/>
                  <a:pt x="10753" y="199321"/>
                  <a:pt x="12578" y="199321"/>
                </a:cubicBezTo>
                <a:lnTo>
                  <a:pt x="54463" y="199321"/>
                </a:lnTo>
                <a:cubicBezTo>
                  <a:pt x="55735" y="199321"/>
                  <a:pt x="56287" y="199561"/>
                  <a:pt x="56287" y="201025"/>
                </a:cubicBezTo>
                <a:cubicBezTo>
                  <a:pt x="56239" y="215043"/>
                  <a:pt x="56263" y="229084"/>
                  <a:pt x="56239" y="243150"/>
                </a:cubicBezTo>
                <a:close/>
                <a:moveTo>
                  <a:pt x="10753" y="154195"/>
                </a:moveTo>
                <a:cubicBezTo>
                  <a:pt x="10753" y="152083"/>
                  <a:pt x="10753" y="152059"/>
                  <a:pt x="12938" y="152059"/>
                </a:cubicBezTo>
                <a:lnTo>
                  <a:pt x="53983" y="152059"/>
                </a:lnTo>
                <a:cubicBezTo>
                  <a:pt x="56215" y="152059"/>
                  <a:pt x="56239" y="152059"/>
                  <a:pt x="56239" y="154459"/>
                </a:cubicBezTo>
                <a:cubicBezTo>
                  <a:pt x="56239" y="168141"/>
                  <a:pt x="56239" y="181830"/>
                  <a:pt x="56239" y="195528"/>
                </a:cubicBezTo>
                <a:cubicBezTo>
                  <a:pt x="56239" y="197784"/>
                  <a:pt x="56239" y="197784"/>
                  <a:pt x="53959" y="197784"/>
                </a:cubicBezTo>
                <a:lnTo>
                  <a:pt x="12890" y="197784"/>
                </a:lnTo>
                <a:cubicBezTo>
                  <a:pt x="10801" y="197784"/>
                  <a:pt x="10777" y="197784"/>
                  <a:pt x="10753" y="195600"/>
                </a:cubicBezTo>
                <a:lnTo>
                  <a:pt x="10753" y="154195"/>
                </a:lnTo>
                <a:close/>
                <a:moveTo>
                  <a:pt x="10753" y="12362"/>
                </a:moveTo>
                <a:cubicBezTo>
                  <a:pt x="10753" y="10537"/>
                  <a:pt x="10753" y="10513"/>
                  <a:pt x="12650" y="10513"/>
                </a:cubicBezTo>
                <a:cubicBezTo>
                  <a:pt x="26595" y="10513"/>
                  <a:pt x="40541" y="10513"/>
                  <a:pt x="54487" y="10513"/>
                </a:cubicBezTo>
                <a:cubicBezTo>
                  <a:pt x="55831" y="10513"/>
                  <a:pt x="56287" y="10897"/>
                  <a:pt x="56287" y="12290"/>
                </a:cubicBezTo>
                <a:cubicBezTo>
                  <a:pt x="56287" y="26323"/>
                  <a:pt x="56287" y="40357"/>
                  <a:pt x="56287" y="54391"/>
                </a:cubicBezTo>
                <a:cubicBezTo>
                  <a:pt x="56287" y="55759"/>
                  <a:pt x="55879" y="56143"/>
                  <a:pt x="54511" y="56143"/>
                </a:cubicBezTo>
                <a:cubicBezTo>
                  <a:pt x="40565" y="56143"/>
                  <a:pt x="26619" y="56143"/>
                  <a:pt x="12674" y="56143"/>
                </a:cubicBezTo>
                <a:cubicBezTo>
                  <a:pt x="10825" y="56143"/>
                  <a:pt x="10801" y="56143"/>
                  <a:pt x="10801" y="54271"/>
                </a:cubicBezTo>
                <a:cubicBezTo>
                  <a:pt x="10801" y="47262"/>
                  <a:pt x="10801" y="40229"/>
                  <a:pt x="10801" y="33220"/>
                </a:cubicBezTo>
                <a:close/>
                <a:moveTo>
                  <a:pt x="56359" y="101317"/>
                </a:moveTo>
                <a:cubicBezTo>
                  <a:pt x="56359" y="103381"/>
                  <a:pt x="56359" y="103405"/>
                  <a:pt x="54151" y="103405"/>
                </a:cubicBezTo>
                <a:lnTo>
                  <a:pt x="12722" y="103405"/>
                </a:lnTo>
                <a:cubicBezTo>
                  <a:pt x="10825" y="103405"/>
                  <a:pt x="10777" y="103405"/>
                  <a:pt x="10777" y="101581"/>
                </a:cubicBezTo>
                <a:cubicBezTo>
                  <a:pt x="10777" y="87547"/>
                  <a:pt x="10777" y="73513"/>
                  <a:pt x="10777" y="59479"/>
                </a:cubicBezTo>
                <a:cubicBezTo>
                  <a:pt x="10777" y="57703"/>
                  <a:pt x="10777" y="57655"/>
                  <a:pt x="12722" y="57655"/>
                </a:cubicBezTo>
                <a:lnTo>
                  <a:pt x="54295" y="57655"/>
                </a:lnTo>
                <a:cubicBezTo>
                  <a:pt x="56215" y="57655"/>
                  <a:pt x="56239" y="57655"/>
                  <a:pt x="56239" y="59719"/>
                </a:cubicBezTo>
                <a:cubicBezTo>
                  <a:pt x="56271" y="73593"/>
                  <a:pt x="56271" y="87459"/>
                  <a:pt x="56239" y="101317"/>
                </a:cubicBezTo>
                <a:close/>
                <a:moveTo>
                  <a:pt x="12170" y="105013"/>
                </a:moveTo>
                <a:cubicBezTo>
                  <a:pt x="12609" y="105037"/>
                  <a:pt x="13050" y="105037"/>
                  <a:pt x="13490" y="105013"/>
                </a:cubicBezTo>
                <a:lnTo>
                  <a:pt x="53527" y="105013"/>
                </a:lnTo>
                <a:cubicBezTo>
                  <a:pt x="53910" y="105042"/>
                  <a:pt x="54295" y="105042"/>
                  <a:pt x="54679" y="105013"/>
                </a:cubicBezTo>
                <a:cubicBezTo>
                  <a:pt x="56167" y="104773"/>
                  <a:pt x="56383" y="105565"/>
                  <a:pt x="56359" y="106813"/>
                </a:cubicBezTo>
                <a:cubicBezTo>
                  <a:pt x="56359" y="113846"/>
                  <a:pt x="56359" y="120879"/>
                  <a:pt x="56359" y="127888"/>
                </a:cubicBezTo>
                <a:cubicBezTo>
                  <a:pt x="56359" y="134897"/>
                  <a:pt x="56359" y="141401"/>
                  <a:pt x="56359" y="148170"/>
                </a:cubicBezTo>
                <a:cubicBezTo>
                  <a:pt x="56359" y="150571"/>
                  <a:pt x="56575" y="150571"/>
                  <a:pt x="54175" y="150571"/>
                </a:cubicBezTo>
                <a:lnTo>
                  <a:pt x="12962" y="150571"/>
                </a:lnTo>
                <a:cubicBezTo>
                  <a:pt x="10561" y="150571"/>
                  <a:pt x="10753" y="150715"/>
                  <a:pt x="10753" y="148170"/>
                </a:cubicBezTo>
                <a:lnTo>
                  <a:pt x="10753" y="107413"/>
                </a:lnTo>
                <a:cubicBezTo>
                  <a:pt x="10753" y="107149"/>
                  <a:pt x="10753" y="106885"/>
                  <a:pt x="10753" y="106621"/>
                </a:cubicBezTo>
                <a:cubicBezTo>
                  <a:pt x="10657" y="105469"/>
                  <a:pt x="10945" y="104845"/>
                  <a:pt x="12170" y="105013"/>
                </a:cubicBezTo>
                <a:close/>
                <a:moveTo>
                  <a:pt x="10753" y="342906"/>
                </a:moveTo>
                <a:cubicBezTo>
                  <a:pt x="10753" y="341082"/>
                  <a:pt x="10753" y="341058"/>
                  <a:pt x="12650" y="341058"/>
                </a:cubicBezTo>
                <a:cubicBezTo>
                  <a:pt x="26595" y="341058"/>
                  <a:pt x="40565" y="341058"/>
                  <a:pt x="54511" y="341058"/>
                </a:cubicBezTo>
                <a:cubicBezTo>
                  <a:pt x="55903" y="341058"/>
                  <a:pt x="56287" y="341490"/>
                  <a:pt x="56287" y="342858"/>
                </a:cubicBezTo>
                <a:cubicBezTo>
                  <a:pt x="56287" y="349867"/>
                  <a:pt x="56287" y="356900"/>
                  <a:pt x="56287" y="363909"/>
                </a:cubicBezTo>
                <a:cubicBezTo>
                  <a:pt x="56287" y="370918"/>
                  <a:pt x="56287" y="377783"/>
                  <a:pt x="56287" y="384719"/>
                </a:cubicBezTo>
                <a:cubicBezTo>
                  <a:pt x="56287" y="386544"/>
                  <a:pt x="56287" y="386568"/>
                  <a:pt x="54415" y="386568"/>
                </a:cubicBezTo>
                <a:cubicBezTo>
                  <a:pt x="40445" y="386568"/>
                  <a:pt x="26499" y="386568"/>
                  <a:pt x="12530" y="386568"/>
                </a:cubicBezTo>
                <a:cubicBezTo>
                  <a:pt x="11137" y="386568"/>
                  <a:pt x="10777" y="386136"/>
                  <a:pt x="10777" y="384791"/>
                </a:cubicBezTo>
                <a:cubicBezTo>
                  <a:pt x="10777" y="370822"/>
                  <a:pt x="10753" y="356876"/>
                  <a:pt x="10753" y="342906"/>
                </a:cubicBezTo>
                <a:close/>
                <a:moveTo>
                  <a:pt x="56359" y="458121"/>
                </a:moveTo>
                <a:cubicBezTo>
                  <a:pt x="56359" y="464961"/>
                  <a:pt x="56359" y="471802"/>
                  <a:pt x="56359" y="478667"/>
                </a:cubicBezTo>
                <a:cubicBezTo>
                  <a:pt x="56359" y="481067"/>
                  <a:pt x="56599" y="481067"/>
                  <a:pt x="54175" y="481067"/>
                </a:cubicBezTo>
                <a:lnTo>
                  <a:pt x="12962" y="481067"/>
                </a:lnTo>
                <a:cubicBezTo>
                  <a:pt x="10561" y="481067"/>
                  <a:pt x="10753" y="481067"/>
                  <a:pt x="10753" y="478979"/>
                </a:cubicBezTo>
                <a:lnTo>
                  <a:pt x="10753" y="437310"/>
                </a:lnTo>
                <a:cubicBezTo>
                  <a:pt x="10753" y="435390"/>
                  <a:pt x="10753" y="435366"/>
                  <a:pt x="12818" y="435366"/>
                </a:cubicBezTo>
                <a:lnTo>
                  <a:pt x="54175" y="435366"/>
                </a:lnTo>
                <a:cubicBezTo>
                  <a:pt x="56575" y="435366"/>
                  <a:pt x="56239" y="435366"/>
                  <a:pt x="56239" y="437574"/>
                </a:cubicBezTo>
                <a:close/>
                <a:moveTo>
                  <a:pt x="56359" y="431717"/>
                </a:moveTo>
                <a:cubicBezTo>
                  <a:pt x="56359" y="433710"/>
                  <a:pt x="56359" y="433734"/>
                  <a:pt x="54343" y="433734"/>
                </a:cubicBezTo>
                <a:lnTo>
                  <a:pt x="12626" y="433734"/>
                </a:lnTo>
                <a:cubicBezTo>
                  <a:pt x="10801" y="433734"/>
                  <a:pt x="10777" y="433734"/>
                  <a:pt x="10753" y="431837"/>
                </a:cubicBezTo>
                <a:cubicBezTo>
                  <a:pt x="10753" y="417868"/>
                  <a:pt x="10753" y="403915"/>
                  <a:pt x="10753" y="389976"/>
                </a:cubicBezTo>
                <a:cubicBezTo>
                  <a:pt x="10753" y="388128"/>
                  <a:pt x="10753" y="388080"/>
                  <a:pt x="12626" y="388080"/>
                </a:cubicBezTo>
                <a:lnTo>
                  <a:pt x="54247" y="388080"/>
                </a:lnTo>
                <a:cubicBezTo>
                  <a:pt x="56215" y="388080"/>
                  <a:pt x="56239" y="388080"/>
                  <a:pt x="56239" y="390120"/>
                </a:cubicBezTo>
                <a:cubicBezTo>
                  <a:pt x="56239" y="397129"/>
                  <a:pt x="56239" y="404162"/>
                  <a:pt x="56239" y="411171"/>
                </a:cubicBezTo>
                <a:cubicBezTo>
                  <a:pt x="56239" y="418180"/>
                  <a:pt x="56263" y="424900"/>
                  <a:pt x="56239" y="431765"/>
                </a:cubicBezTo>
                <a:close/>
                <a:moveTo>
                  <a:pt x="10753" y="531714"/>
                </a:moveTo>
                <a:cubicBezTo>
                  <a:pt x="10753" y="529817"/>
                  <a:pt x="10753" y="529769"/>
                  <a:pt x="12842" y="529769"/>
                </a:cubicBezTo>
                <a:lnTo>
                  <a:pt x="54151" y="529769"/>
                </a:lnTo>
                <a:cubicBezTo>
                  <a:pt x="56215" y="529769"/>
                  <a:pt x="56239" y="529769"/>
                  <a:pt x="56239" y="531954"/>
                </a:cubicBezTo>
                <a:cubicBezTo>
                  <a:pt x="56239" y="545731"/>
                  <a:pt x="56239" y="559509"/>
                  <a:pt x="56239" y="573263"/>
                </a:cubicBezTo>
                <a:cubicBezTo>
                  <a:pt x="56239" y="575471"/>
                  <a:pt x="56239" y="575351"/>
                  <a:pt x="54007" y="575351"/>
                </a:cubicBezTo>
                <a:lnTo>
                  <a:pt x="12986" y="575351"/>
                </a:lnTo>
                <a:cubicBezTo>
                  <a:pt x="10729" y="575351"/>
                  <a:pt x="10753" y="575471"/>
                  <a:pt x="10753" y="573287"/>
                </a:cubicBezTo>
                <a:close/>
                <a:moveTo>
                  <a:pt x="10753" y="484452"/>
                </a:moveTo>
                <a:cubicBezTo>
                  <a:pt x="10753" y="482652"/>
                  <a:pt x="10753" y="482628"/>
                  <a:pt x="12674" y="482628"/>
                </a:cubicBezTo>
                <a:lnTo>
                  <a:pt x="54247" y="482628"/>
                </a:lnTo>
                <a:cubicBezTo>
                  <a:pt x="56215" y="482628"/>
                  <a:pt x="56239" y="482628"/>
                  <a:pt x="56239" y="484644"/>
                </a:cubicBezTo>
                <a:cubicBezTo>
                  <a:pt x="56239" y="498518"/>
                  <a:pt x="56239" y="512374"/>
                  <a:pt x="56239" y="526217"/>
                </a:cubicBezTo>
                <a:cubicBezTo>
                  <a:pt x="56239" y="528161"/>
                  <a:pt x="56239" y="528185"/>
                  <a:pt x="54199" y="528185"/>
                </a:cubicBezTo>
                <a:lnTo>
                  <a:pt x="12626" y="528185"/>
                </a:lnTo>
                <a:cubicBezTo>
                  <a:pt x="10801" y="528185"/>
                  <a:pt x="10777" y="528185"/>
                  <a:pt x="10777" y="526289"/>
                </a:cubicBezTo>
                <a:cubicBezTo>
                  <a:pt x="10761" y="512350"/>
                  <a:pt x="10753" y="498405"/>
                  <a:pt x="10753" y="484452"/>
                </a:cubicBezTo>
                <a:close/>
                <a:moveTo>
                  <a:pt x="12842" y="622589"/>
                </a:moveTo>
                <a:cubicBezTo>
                  <a:pt x="10441" y="622589"/>
                  <a:pt x="10753" y="622589"/>
                  <a:pt x="10753" y="620405"/>
                </a:cubicBezTo>
                <a:lnTo>
                  <a:pt x="10753" y="579312"/>
                </a:lnTo>
                <a:cubicBezTo>
                  <a:pt x="10753" y="576911"/>
                  <a:pt x="10537" y="576911"/>
                  <a:pt x="12938" y="576911"/>
                </a:cubicBezTo>
                <a:lnTo>
                  <a:pt x="54031" y="576911"/>
                </a:lnTo>
                <a:cubicBezTo>
                  <a:pt x="56431" y="576911"/>
                  <a:pt x="56263" y="576791"/>
                  <a:pt x="56263" y="578999"/>
                </a:cubicBezTo>
                <a:cubicBezTo>
                  <a:pt x="56263" y="592873"/>
                  <a:pt x="56263" y="606747"/>
                  <a:pt x="56263" y="620621"/>
                </a:cubicBezTo>
                <a:cubicBezTo>
                  <a:pt x="56263" y="622541"/>
                  <a:pt x="56263" y="622565"/>
                  <a:pt x="54223" y="622565"/>
                </a:cubicBezTo>
                <a:close/>
                <a:moveTo>
                  <a:pt x="62024" y="624125"/>
                </a:moveTo>
                <a:cubicBezTo>
                  <a:pt x="72969" y="624293"/>
                  <a:pt x="83914" y="624125"/>
                  <a:pt x="94884" y="624125"/>
                </a:cubicBezTo>
                <a:cubicBezTo>
                  <a:pt x="90733" y="625673"/>
                  <a:pt x="86370" y="626578"/>
                  <a:pt x="81946" y="626813"/>
                </a:cubicBezTo>
                <a:cubicBezTo>
                  <a:pt x="71073" y="626813"/>
                  <a:pt x="60343" y="626813"/>
                  <a:pt x="49350" y="626813"/>
                </a:cubicBezTo>
                <a:lnTo>
                  <a:pt x="46326" y="626813"/>
                </a:lnTo>
                <a:cubicBezTo>
                  <a:pt x="51408" y="625191"/>
                  <a:pt x="56691" y="624286"/>
                  <a:pt x="62024" y="624125"/>
                </a:cubicBezTo>
                <a:close/>
                <a:moveTo>
                  <a:pt x="25875" y="631470"/>
                </a:moveTo>
                <a:lnTo>
                  <a:pt x="23139" y="631470"/>
                </a:lnTo>
                <a:cubicBezTo>
                  <a:pt x="28630" y="629706"/>
                  <a:pt x="34325" y="628657"/>
                  <a:pt x="40085" y="628350"/>
                </a:cubicBezTo>
                <a:cubicBezTo>
                  <a:pt x="52086" y="628470"/>
                  <a:pt x="63944" y="628350"/>
                  <a:pt x="76089" y="628350"/>
                </a:cubicBezTo>
                <a:cubicBezTo>
                  <a:pt x="75057" y="629406"/>
                  <a:pt x="73689" y="629262"/>
                  <a:pt x="72633" y="629598"/>
                </a:cubicBezTo>
                <a:cubicBezTo>
                  <a:pt x="67300" y="631033"/>
                  <a:pt x="61783" y="631672"/>
                  <a:pt x="56263" y="631494"/>
                </a:cubicBezTo>
                <a:cubicBezTo>
                  <a:pt x="46062" y="631350"/>
                  <a:pt x="35980" y="631470"/>
                  <a:pt x="25875" y="631470"/>
                </a:cubicBezTo>
                <a:close/>
                <a:moveTo>
                  <a:pt x="52518" y="635694"/>
                </a:moveTo>
                <a:cubicBezTo>
                  <a:pt x="55615" y="635022"/>
                  <a:pt x="58687" y="634374"/>
                  <a:pt x="61760" y="633630"/>
                </a:cubicBezTo>
                <a:cubicBezTo>
                  <a:pt x="63641" y="633203"/>
                  <a:pt x="65567" y="633001"/>
                  <a:pt x="67496" y="633030"/>
                </a:cubicBezTo>
                <a:lnTo>
                  <a:pt x="107485" y="633030"/>
                </a:lnTo>
                <a:cubicBezTo>
                  <a:pt x="101797" y="634710"/>
                  <a:pt x="96252" y="636799"/>
                  <a:pt x="90155" y="636703"/>
                </a:cubicBezTo>
                <a:cubicBezTo>
                  <a:pt x="76978" y="636487"/>
                  <a:pt x="63752" y="636703"/>
                  <a:pt x="50334" y="636703"/>
                </a:cubicBezTo>
                <a:cubicBezTo>
                  <a:pt x="50953" y="636170"/>
                  <a:pt x="51710" y="635819"/>
                  <a:pt x="52518" y="635694"/>
                </a:cubicBezTo>
                <a:close/>
                <a:moveTo>
                  <a:pt x="27483" y="642079"/>
                </a:moveTo>
                <a:cubicBezTo>
                  <a:pt x="27051" y="642079"/>
                  <a:pt x="26595" y="642079"/>
                  <a:pt x="25971" y="642079"/>
                </a:cubicBezTo>
                <a:cubicBezTo>
                  <a:pt x="26482" y="641604"/>
                  <a:pt x="27147" y="641333"/>
                  <a:pt x="27843" y="641311"/>
                </a:cubicBezTo>
                <a:cubicBezTo>
                  <a:pt x="31948" y="640375"/>
                  <a:pt x="36052" y="639439"/>
                  <a:pt x="40157" y="638551"/>
                </a:cubicBezTo>
                <a:cubicBezTo>
                  <a:pt x="40947" y="638390"/>
                  <a:pt x="41752" y="638318"/>
                  <a:pt x="42557" y="638335"/>
                </a:cubicBezTo>
                <a:lnTo>
                  <a:pt x="85163" y="638335"/>
                </a:lnTo>
                <a:cubicBezTo>
                  <a:pt x="85691" y="638335"/>
                  <a:pt x="86195" y="638335"/>
                  <a:pt x="86723" y="638335"/>
                </a:cubicBezTo>
                <a:lnTo>
                  <a:pt x="86723" y="638767"/>
                </a:lnTo>
                <a:cubicBezTo>
                  <a:pt x="82402" y="639871"/>
                  <a:pt x="78106" y="640951"/>
                  <a:pt x="73785" y="642007"/>
                </a:cubicBezTo>
                <a:cubicBezTo>
                  <a:pt x="73259" y="642067"/>
                  <a:pt x="72727" y="642067"/>
                  <a:pt x="72201" y="642007"/>
                </a:cubicBezTo>
                <a:close/>
                <a:moveTo>
                  <a:pt x="73281" y="643807"/>
                </a:moveTo>
                <a:cubicBezTo>
                  <a:pt x="73882" y="643695"/>
                  <a:pt x="74495" y="643654"/>
                  <a:pt x="75105" y="643687"/>
                </a:cubicBezTo>
                <a:lnTo>
                  <a:pt x="123111" y="643687"/>
                </a:lnTo>
                <a:cubicBezTo>
                  <a:pt x="122640" y="644280"/>
                  <a:pt x="121946" y="644655"/>
                  <a:pt x="121191" y="644720"/>
                </a:cubicBezTo>
                <a:cubicBezTo>
                  <a:pt x="119415" y="645224"/>
                  <a:pt x="117615" y="645632"/>
                  <a:pt x="115886" y="646280"/>
                </a:cubicBezTo>
                <a:cubicBezTo>
                  <a:pt x="110739" y="647994"/>
                  <a:pt x="105319" y="648742"/>
                  <a:pt x="99900" y="648488"/>
                </a:cubicBezTo>
                <a:cubicBezTo>
                  <a:pt x="86579" y="648344"/>
                  <a:pt x="73233" y="648488"/>
                  <a:pt x="59911" y="648488"/>
                </a:cubicBezTo>
                <a:lnTo>
                  <a:pt x="56767" y="648488"/>
                </a:lnTo>
                <a:lnTo>
                  <a:pt x="56767" y="648008"/>
                </a:lnTo>
                <a:cubicBezTo>
                  <a:pt x="62264" y="646544"/>
                  <a:pt x="67760" y="645080"/>
                  <a:pt x="73281" y="643807"/>
                </a:cubicBezTo>
                <a:close/>
                <a:moveTo>
                  <a:pt x="29836" y="655449"/>
                </a:moveTo>
                <a:cubicBezTo>
                  <a:pt x="29390" y="655543"/>
                  <a:pt x="28936" y="655338"/>
                  <a:pt x="28708" y="654945"/>
                </a:cubicBezTo>
                <a:lnTo>
                  <a:pt x="47766" y="650144"/>
                </a:lnTo>
                <a:cubicBezTo>
                  <a:pt x="48453" y="650005"/>
                  <a:pt x="49154" y="649947"/>
                  <a:pt x="49854" y="649976"/>
                </a:cubicBezTo>
                <a:lnTo>
                  <a:pt x="99612" y="649976"/>
                </a:lnTo>
                <a:cubicBezTo>
                  <a:pt x="99996" y="649976"/>
                  <a:pt x="100428" y="649808"/>
                  <a:pt x="100788" y="650168"/>
                </a:cubicBezTo>
                <a:cubicBezTo>
                  <a:pt x="100404" y="650744"/>
                  <a:pt x="99804" y="650792"/>
                  <a:pt x="99228" y="650960"/>
                </a:cubicBezTo>
                <a:lnTo>
                  <a:pt x="85090" y="655017"/>
                </a:lnTo>
                <a:cubicBezTo>
                  <a:pt x="84162" y="655286"/>
                  <a:pt x="83201" y="655422"/>
                  <a:pt x="82234" y="655425"/>
                </a:cubicBezTo>
                <a:close/>
                <a:moveTo>
                  <a:pt x="83602" y="657201"/>
                </a:moveTo>
                <a:cubicBezTo>
                  <a:pt x="84390" y="657028"/>
                  <a:pt x="85199" y="656973"/>
                  <a:pt x="86003" y="657033"/>
                </a:cubicBezTo>
                <a:lnTo>
                  <a:pt x="138689" y="657033"/>
                </a:lnTo>
                <a:cubicBezTo>
                  <a:pt x="139424" y="656894"/>
                  <a:pt x="140184" y="657004"/>
                  <a:pt x="140849" y="657345"/>
                </a:cubicBezTo>
                <a:cubicBezTo>
                  <a:pt x="140393" y="657969"/>
                  <a:pt x="139673" y="658017"/>
                  <a:pt x="139097" y="658209"/>
                </a:cubicBezTo>
                <a:cubicBezTo>
                  <a:pt x="134705" y="659697"/>
                  <a:pt x="130288" y="661114"/>
                  <a:pt x="125896" y="662602"/>
                </a:cubicBezTo>
                <a:cubicBezTo>
                  <a:pt x="124825" y="662983"/>
                  <a:pt x="123696" y="663178"/>
                  <a:pt x="122559" y="663178"/>
                </a:cubicBezTo>
                <a:lnTo>
                  <a:pt x="64280" y="663178"/>
                </a:lnTo>
                <a:lnTo>
                  <a:pt x="64280" y="662674"/>
                </a:lnTo>
                <a:cubicBezTo>
                  <a:pt x="70665" y="660850"/>
                  <a:pt x="77122" y="659001"/>
                  <a:pt x="83602" y="657201"/>
                </a:cubicBezTo>
                <a:close/>
                <a:moveTo>
                  <a:pt x="34228" y="672035"/>
                </a:moveTo>
                <a:lnTo>
                  <a:pt x="33052" y="672035"/>
                </a:lnTo>
                <a:cubicBezTo>
                  <a:pt x="34063" y="671298"/>
                  <a:pt x="35244" y="670828"/>
                  <a:pt x="36485" y="670667"/>
                </a:cubicBezTo>
                <a:cubicBezTo>
                  <a:pt x="42629" y="668867"/>
                  <a:pt x="48774" y="667138"/>
                  <a:pt x="54919" y="665386"/>
                </a:cubicBezTo>
                <a:cubicBezTo>
                  <a:pt x="56094" y="665026"/>
                  <a:pt x="57314" y="664832"/>
                  <a:pt x="58543" y="664810"/>
                </a:cubicBezTo>
                <a:lnTo>
                  <a:pt x="116150" y="664810"/>
                </a:lnTo>
                <a:cubicBezTo>
                  <a:pt x="116630" y="664810"/>
                  <a:pt x="117158" y="664618"/>
                  <a:pt x="117591" y="665002"/>
                </a:cubicBezTo>
                <a:cubicBezTo>
                  <a:pt x="117278" y="665626"/>
                  <a:pt x="116630" y="665674"/>
                  <a:pt x="116078" y="665842"/>
                </a:cubicBezTo>
                <a:cubicBezTo>
                  <a:pt x="110342" y="667762"/>
                  <a:pt x="104605" y="669659"/>
                  <a:pt x="98892" y="671603"/>
                </a:cubicBezTo>
                <a:cubicBezTo>
                  <a:pt x="97982" y="671925"/>
                  <a:pt x="97025" y="672095"/>
                  <a:pt x="96060" y="672107"/>
                </a:cubicBezTo>
                <a:close/>
                <a:moveTo>
                  <a:pt x="75729" y="681084"/>
                </a:moveTo>
                <a:lnTo>
                  <a:pt x="95940" y="674339"/>
                </a:lnTo>
                <a:cubicBezTo>
                  <a:pt x="97009" y="673943"/>
                  <a:pt x="98136" y="673722"/>
                  <a:pt x="99276" y="673691"/>
                </a:cubicBezTo>
                <a:cubicBezTo>
                  <a:pt x="120591" y="673691"/>
                  <a:pt x="141913" y="673691"/>
                  <a:pt x="163244" y="673691"/>
                </a:cubicBezTo>
                <a:cubicBezTo>
                  <a:pt x="163548" y="673674"/>
                  <a:pt x="163852" y="673674"/>
                  <a:pt x="164156" y="673691"/>
                </a:cubicBezTo>
                <a:cubicBezTo>
                  <a:pt x="163733" y="674241"/>
                  <a:pt x="163129" y="674622"/>
                  <a:pt x="162452" y="674771"/>
                </a:cubicBezTo>
                <a:lnTo>
                  <a:pt x="145650" y="681540"/>
                </a:lnTo>
                <a:cubicBezTo>
                  <a:pt x="144769" y="681915"/>
                  <a:pt x="143823" y="682111"/>
                  <a:pt x="142866" y="682116"/>
                </a:cubicBezTo>
                <a:lnTo>
                  <a:pt x="75153" y="682116"/>
                </a:lnTo>
                <a:cubicBezTo>
                  <a:pt x="74648" y="682219"/>
                  <a:pt x="74127" y="682047"/>
                  <a:pt x="73785" y="681660"/>
                </a:cubicBezTo>
                <a:close/>
                <a:moveTo>
                  <a:pt x="40565" y="693830"/>
                </a:moveTo>
                <a:cubicBezTo>
                  <a:pt x="40133" y="693830"/>
                  <a:pt x="39701" y="693830"/>
                  <a:pt x="39173" y="693830"/>
                </a:cubicBezTo>
                <a:cubicBezTo>
                  <a:pt x="39581" y="693038"/>
                  <a:pt x="40349" y="693038"/>
                  <a:pt x="40949" y="692822"/>
                </a:cubicBezTo>
                <a:lnTo>
                  <a:pt x="65600" y="684565"/>
                </a:lnTo>
                <a:cubicBezTo>
                  <a:pt x="66660" y="684159"/>
                  <a:pt x="67779" y="683933"/>
                  <a:pt x="68913" y="683892"/>
                </a:cubicBezTo>
                <a:lnTo>
                  <a:pt x="138905" y="683892"/>
                </a:lnTo>
                <a:cubicBezTo>
                  <a:pt x="138305" y="684925"/>
                  <a:pt x="137441" y="684997"/>
                  <a:pt x="136769" y="685285"/>
                </a:cubicBezTo>
                <a:lnTo>
                  <a:pt x="116750" y="693086"/>
                </a:lnTo>
                <a:cubicBezTo>
                  <a:pt x="115785" y="693489"/>
                  <a:pt x="114748" y="693693"/>
                  <a:pt x="113702" y="693686"/>
                </a:cubicBezTo>
                <a:close/>
                <a:moveTo>
                  <a:pt x="88571" y="706239"/>
                </a:moveTo>
                <a:lnTo>
                  <a:pt x="114158" y="695942"/>
                </a:lnTo>
                <a:cubicBezTo>
                  <a:pt x="115050" y="695579"/>
                  <a:pt x="116004" y="695392"/>
                  <a:pt x="116966" y="695390"/>
                </a:cubicBezTo>
                <a:lnTo>
                  <a:pt x="192600" y="695390"/>
                </a:lnTo>
                <a:cubicBezTo>
                  <a:pt x="192912" y="695390"/>
                  <a:pt x="193272" y="695270"/>
                  <a:pt x="193560" y="695606"/>
                </a:cubicBezTo>
                <a:cubicBezTo>
                  <a:pt x="193248" y="696374"/>
                  <a:pt x="192480" y="696470"/>
                  <a:pt x="191904" y="696782"/>
                </a:cubicBezTo>
                <a:lnTo>
                  <a:pt x="172701" y="706383"/>
                </a:lnTo>
                <a:cubicBezTo>
                  <a:pt x="171623" y="706959"/>
                  <a:pt x="170419" y="707255"/>
                  <a:pt x="169197" y="707247"/>
                </a:cubicBezTo>
                <a:lnTo>
                  <a:pt x="87251" y="707247"/>
                </a:lnTo>
                <a:cubicBezTo>
                  <a:pt x="87395" y="706311"/>
                  <a:pt x="88115" y="706359"/>
                  <a:pt x="88643" y="706143"/>
                </a:cubicBezTo>
                <a:close/>
                <a:moveTo>
                  <a:pt x="48630" y="723785"/>
                </a:moveTo>
                <a:cubicBezTo>
                  <a:pt x="47934" y="723785"/>
                  <a:pt x="47118" y="724025"/>
                  <a:pt x="46614" y="723497"/>
                </a:cubicBezTo>
                <a:cubicBezTo>
                  <a:pt x="46110" y="722969"/>
                  <a:pt x="46614" y="722825"/>
                  <a:pt x="47142" y="722729"/>
                </a:cubicBezTo>
                <a:lnTo>
                  <a:pt x="79618" y="709792"/>
                </a:lnTo>
                <a:cubicBezTo>
                  <a:pt x="80896" y="709228"/>
                  <a:pt x="82277" y="708935"/>
                  <a:pt x="83674" y="708928"/>
                </a:cubicBezTo>
                <a:lnTo>
                  <a:pt x="164564" y="708928"/>
                </a:lnTo>
                <a:cubicBezTo>
                  <a:pt x="165287" y="708793"/>
                  <a:pt x="166033" y="708887"/>
                  <a:pt x="166701" y="709192"/>
                </a:cubicBezTo>
                <a:cubicBezTo>
                  <a:pt x="166161" y="709763"/>
                  <a:pt x="165483" y="710185"/>
                  <a:pt x="164732" y="710416"/>
                </a:cubicBezTo>
                <a:cubicBezTo>
                  <a:pt x="157075" y="714280"/>
                  <a:pt x="149370" y="718121"/>
                  <a:pt x="141713" y="721961"/>
                </a:cubicBezTo>
                <a:cubicBezTo>
                  <a:pt x="140921" y="722345"/>
                  <a:pt x="140177" y="722801"/>
                  <a:pt x="139313" y="723233"/>
                </a:cubicBezTo>
                <a:lnTo>
                  <a:pt x="139313" y="723233"/>
                </a:lnTo>
                <a:cubicBezTo>
                  <a:pt x="138593" y="723953"/>
                  <a:pt x="137681" y="723761"/>
                  <a:pt x="136913" y="723761"/>
                </a:cubicBezTo>
                <a:close/>
                <a:moveTo>
                  <a:pt x="107605" y="740851"/>
                </a:moveTo>
                <a:cubicBezTo>
                  <a:pt x="117622" y="735780"/>
                  <a:pt x="127648" y="730739"/>
                  <a:pt x="137681" y="725730"/>
                </a:cubicBezTo>
                <a:cubicBezTo>
                  <a:pt x="138745" y="725137"/>
                  <a:pt x="139943" y="724822"/>
                  <a:pt x="141161" y="724817"/>
                </a:cubicBezTo>
                <a:lnTo>
                  <a:pt x="232085" y="724817"/>
                </a:lnTo>
                <a:lnTo>
                  <a:pt x="233405" y="724817"/>
                </a:lnTo>
                <a:cubicBezTo>
                  <a:pt x="232918" y="725557"/>
                  <a:pt x="232237" y="726145"/>
                  <a:pt x="231437" y="726522"/>
                </a:cubicBezTo>
                <a:cubicBezTo>
                  <a:pt x="224236" y="731322"/>
                  <a:pt x="217035" y="736123"/>
                  <a:pt x="209834" y="740923"/>
                </a:cubicBezTo>
                <a:cubicBezTo>
                  <a:pt x="208766" y="741675"/>
                  <a:pt x="207491" y="742076"/>
                  <a:pt x="206185" y="742076"/>
                </a:cubicBezTo>
                <a:lnTo>
                  <a:pt x="107773" y="742076"/>
                </a:lnTo>
                <a:cubicBezTo>
                  <a:pt x="107236" y="742186"/>
                  <a:pt x="106677" y="742112"/>
                  <a:pt x="106189" y="741860"/>
                </a:cubicBezTo>
                <a:cubicBezTo>
                  <a:pt x="106333" y="741091"/>
                  <a:pt x="107101" y="741091"/>
                  <a:pt x="107677" y="740755"/>
                </a:cubicBezTo>
                <a:close/>
                <a:moveTo>
                  <a:pt x="61400" y="765214"/>
                </a:moveTo>
                <a:cubicBezTo>
                  <a:pt x="60920" y="765214"/>
                  <a:pt x="60391" y="765406"/>
                  <a:pt x="59935" y="764998"/>
                </a:cubicBezTo>
                <a:cubicBezTo>
                  <a:pt x="59935" y="764230"/>
                  <a:pt x="60776" y="764206"/>
                  <a:pt x="61280" y="763942"/>
                </a:cubicBezTo>
                <a:lnTo>
                  <a:pt x="100284" y="744404"/>
                </a:lnTo>
                <a:cubicBezTo>
                  <a:pt x="101121" y="743936"/>
                  <a:pt x="102062" y="743689"/>
                  <a:pt x="103021" y="743684"/>
                </a:cubicBezTo>
                <a:lnTo>
                  <a:pt x="203833" y="743684"/>
                </a:lnTo>
                <a:cubicBezTo>
                  <a:pt x="204097" y="743684"/>
                  <a:pt x="204337" y="743684"/>
                  <a:pt x="205129" y="743852"/>
                </a:cubicBezTo>
                <a:cubicBezTo>
                  <a:pt x="204001" y="744644"/>
                  <a:pt x="203329" y="745172"/>
                  <a:pt x="202729" y="745652"/>
                </a:cubicBezTo>
                <a:cubicBezTo>
                  <a:pt x="193608" y="751749"/>
                  <a:pt x="184495" y="757846"/>
                  <a:pt x="175390" y="763942"/>
                </a:cubicBezTo>
                <a:cubicBezTo>
                  <a:pt x="174262" y="764770"/>
                  <a:pt x="172900" y="765217"/>
                  <a:pt x="171501" y="765214"/>
                </a:cubicBezTo>
                <a:close/>
                <a:moveTo>
                  <a:pt x="136073" y="792146"/>
                </a:moveTo>
                <a:cubicBezTo>
                  <a:pt x="148170" y="784050"/>
                  <a:pt x="160268" y="775951"/>
                  <a:pt x="172365" y="767855"/>
                </a:cubicBezTo>
                <a:cubicBezTo>
                  <a:pt x="173448" y="767123"/>
                  <a:pt x="174731" y="766746"/>
                  <a:pt x="176038" y="766775"/>
                </a:cubicBezTo>
                <a:lnTo>
                  <a:pt x="287411" y="766775"/>
                </a:lnTo>
                <a:cubicBezTo>
                  <a:pt x="288218" y="766597"/>
                  <a:pt x="289063" y="766691"/>
                  <a:pt x="289812" y="767039"/>
                </a:cubicBezTo>
                <a:cubicBezTo>
                  <a:pt x="289457" y="767742"/>
                  <a:pt x="288938" y="768352"/>
                  <a:pt x="288300" y="768815"/>
                </a:cubicBezTo>
                <a:cubicBezTo>
                  <a:pt x="280547" y="776592"/>
                  <a:pt x="272770" y="784321"/>
                  <a:pt x="265065" y="792122"/>
                </a:cubicBezTo>
                <a:cubicBezTo>
                  <a:pt x="264088" y="793293"/>
                  <a:pt x="262628" y="793948"/>
                  <a:pt x="261104" y="793898"/>
                </a:cubicBezTo>
                <a:cubicBezTo>
                  <a:pt x="219675" y="793898"/>
                  <a:pt x="178254" y="793898"/>
                  <a:pt x="136841" y="793898"/>
                </a:cubicBezTo>
                <a:lnTo>
                  <a:pt x="134441" y="793898"/>
                </a:lnTo>
                <a:cubicBezTo>
                  <a:pt x="134825" y="792722"/>
                  <a:pt x="135521" y="792506"/>
                  <a:pt x="136073" y="792146"/>
                </a:cubicBezTo>
                <a:close/>
                <a:moveTo>
                  <a:pt x="81634" y="828438"/>
                </a:moveTo>
                <a:cubicBezTo>
                  <a:pt x="97556" y="817812"/>
                  <a:pt x="113470" y="807179"/>
                  <a:pt x="129376" y="796538"/>
                </a:cubicBezTo>
                <a:cubicBezTo>
                  <a:pt x="130516" y="795741"/>
                  <a:pt x="131873" y="795314"/>
                  <a:pt x="133264" y="795314"/>
                </a:cubicBezTo>
                <a:lnTo>
                  <a:pt x="258920" y="795314"/>
                </a:lnTo>
                <a:cubicBezTo>
                  <a:pt x="259611" y="795192"/>
                  <a:pt x="260322" y="795249"/>
                  <a:pt x="260984" y="795482"/>
                </a:cubicBezTo>
                <a:cubicBezTo>
                  <a:pt x="261128" y="796274"/>
                  <a:pt x="260456" y="796538"/>
                  <a:pt x="260072" y="796922"/>
                </a:cubicBezTo>
                <a:cubicBezTo>
                  <a:pt x="249463" y="807548"/>
                  <a:pt x="238853" y="818182"/>
                  <a:pt x="228244" y="828822"/>
                </a:cubicBezTo>
                <a:cubicBezTo>
                  <a:pt x="227249" y="829790"/>
                  <a:pt x="225883" y="830282"/>
                  <a:pt x="224500" y="830166"/>
                </a:cubicBezTo>
                <a:lnTo>
                  <a:pt x="79546" y="830166"/>
                </a:lnTo>
                <a:cubicBezTo>
                  <a:pt x="80088" y="829427"/>
                  <a:pt x="80806" y="828832"/>
                  <a:pt x="81634" y="828438"/>
                </a:cubicBezTo>
                <a:close/>
                <a:moveTo>
                  <a:pt x="176158" y="878364"/>
                </a:moveTo>
                <a:cubicBezTo>
                  <a:pt x="120935" y="878364"/>
                  <a:pt x="65728" y="878364"/>
                  <a:pt x="10537" y="878364"/>
                </a:cubicBezTo>
                <a:lnTo>
                  <a:pt x="7921" y="878364"/>
                </a:lnTo>
                <a:cubicBezTo>
                  <a:pt x="7921" y="877332"/>
                  <a:pt x="8593" y="877236"/>
                  <a:pt x="9025" y="876924"/>
                </a:cubicBezTo>
                <a:lnTo>
                  <a:pt x="74913" y="832927"/>
                </a:lnTo>
                <a:cubicBezTo>
                  <a:pt x="75905" y="832207"/>
                  <a:pt x="77096" y="831813"/>
                  <a:pt x="78322" y="831799"/>
                </a:cubicBezTo>
                <a:cubicBezTo>
                  <a:pt x="126696" y="831799"/>
                  <a:pt x="175070" y="831799"/>
                  <a:pt x="223444" y="831799"/>
                </a:cubicBezTo>
                <a:lnTo>
                  <a:pt x="224692" y="831799"/>
                </a:lnTo>
                <a:cubicBezTo>
                  <a:pt x="224357" y="832708"/>
                  <a:pt x="223754" y="833496"/>
                  <a:pt x="222964" y="834055"/>
                </a:cubicBezTo>
                <a:cubicBezTo>
                  <a:pt x="208834" y="848217"/>
                  <a:pt x="194688" y="862378"/>
                  <a:pt x="180526" y="876540"/>
                </a:cubicBezTo>
                <a:cubicBezTo>
                  <a:pt x="179414" y="877767"/>
                  <a:pt x="177813" y="878436"/>
                  <a:pt x="176158" y="878364"/>
                </a:cubicBezTo>
                <a:close/>
                <a:moveTo>
                  <a:pt x="317487" y="944757"/>
                </a:moveTo>
                <a:cubicBezTo>
                  <a:pt x="262009" y="944757"/>
                  <a:pt x="206521" y="944757"/>
                  <a:pt x="151027" y="944757"/>
                </a:cubicBezTo>
                <a:lnTo>
                  <a:pt x="115502" y="944757"/>
                </a:lnTo>
                <a:lnTo>
                  <a:pt x="115286" y="944229"/>
                </a:lnTo>
                <a:lnTo>
                  <a:pt x="117062" y="942404"/>
                </a:lnTo>
                <a:lnTo>
                  <a:pt x="154123" y="905344"/>
                </a:lnTo>
                <a:cubicBezTo>
                  <a:pt x="161996" y="897471"/>
                  <a:pt x="169893" y="889574"/>
                  <a:pt x="177694" y="881629"/>
                </a:cubicBezTo>
                <a:cubicBezTo>
                  <a:pt x="178752" y="880465"/>
                  <a:pt x="180277" y="879841"/>
                  <a:pt x="181846" y="879925"/>
                </a:cubicBezTo>
                <a:cubicBezTo>
                  <a:pt x="237853" y="879925"/>
                  <a:pt x="293772" y="879925"/>
                  <a:pt x="349603" y="879925"/>
                </a:cubicBezTo>
                <a:cubicBezTo>
                  <a:pt x="350482" y="879790"/>
                  <a:pt x="351379" y="879872"/>
                  <a:pt x="352219" y="880165"/>
                </a:cubicBezTo>
                <a:cubicBezTo>
                  <a:pt x="352363" y="881125"/>
                  <a:pt x="351715" y="881797"/>
                  <a:pt x="351331" y="882565"/>
                </a:cubicBezTo>
                <a:cubicBezTo>
                  <a:pt x="341377" y="902487"/>
                  <a:pt x="331440" y="922427"/>
                  <a:pt x="321520" y="942380"/>
                </a:cubicBezTo>
                <a:cubicBezTo>
                  <a:pt x="320891" y="944013"/>
                  <a:pt x="319220" y="944997"/>
                  <a:pt x="317487" y="944757"/>
                </a:cubicBezTo>
                <a:close/>
                <a:moveTo>
                  <a:pt x="528185" y="895046"/>
                </a:moveTo>
                <a:cubicBezTo>
                  <a:pt x="528185" y="910776"/>
                  <a:pt x="528130" y="926490"/>
                  <a:pt x="528017" y="942188"/>
                </a:cubicBezTo>
                <a:cubicBezTo>
                  <a:pt x="528017" y="942644"/>
                  <a:pt x="528017" y="943076"/>
                  <a:pt x="528017" y="943508"/>
                </a:cubicBezTo>
                <a:cubicBezTo>
                  <a:pt x="528017" y="944445"/>
                  <a:pt x="527561" y="944733"/>
                  <a:pt x="526721" y="944709"/>
                </a:cubicBezTo>
                <a:lnTo>
                  <a:pt x="322120" y="944709"/>
                </a:lnTo>
                <a:cubicBezTo>
                  <a:pt x="322720" y="943484"/>
                  <a:pt x="323080" y="942692"/>
                  <a:pt x="323464" y="941924"/>
                </a:cubicBezTo>
                <a:cubicBezTo>
                  <a:pt x="333418" y="922002"/>
                  <a:pt x="343386" y="902072"/>
                  <a:pt x="353372" y="882133"/>
                </a:cubicBezTo>
                <a:cubicBezTo>
                  <a:pt x="353895" y="880652"/>
                  <a:pt x="355361" y="879721"/>
                  <a:pt x="356924" y="879877"/>
                </a:cubicBezTo>
                <a:cubicBezTo>
                  <a:pt x="413139" y="879877"/>
                  <a:pt x="469337" y="879877"/>
                  <a:pt x="525521" y="879877"/>
                </a:cubicBezTo>
                <a:cubicBezTo>
                  <a:pt x="525881" y="879877"/>
                  <a:pt x="526241" y="879877"/>
                  <a:pt x="526577" y="879877"/>
                </a:cubicBezTo>
                <a:cubicBezTo>
                  <a:pt x="527849" y="879733"/>
                  <a:pt x="528233" y="880333"/>
                  <a:pt x="528209" y="881581"/>
                </a:cubicBezTo>
                <a:cubicBezTo>
                  <a:pt x="528161" y="886093"/>
                  <a:pt x="528209" y="890582"/>
                  <a:pt x="528185" y="895046"/>
                </a:cubicBezTo>
                <a:close/>
                <a:moveTo>
                  <a:pt x="528809" y="755445"/>
                </a:moveTo>
                <a:cubicBezTo>
                  <a:pt x="528845" y="755971"/>
                  <a:pt x="528672" y="756487"/>
                  <a:pt x="528329" y="756885"/>
                </a:cubicBezTo>
                <a:cubicBezTo>
                  <a:pt x="528132" y="759151"/>
                  <a:pt x="528094" y="761429"/>
                  <a:pt x="528209" y="763702"/>
                </a:cubicBezTo>
                <a:cubicBezTo>
                  <a:pt x="528209" y="764854"/>
                  <a:pt x="527825" y="765334"/>
                  <a:pt x="526673" y="765214"/>
                </a:cubicBezTo>
                <a:cubicBezTo>
                  <a:pt x="526145" y="765214"/>
                  <a:pt x="525617" y="765214"/>
                  <a:pt x="525089" y="765214"/>
                </a:cubicBezTo>
                <a:lnTo>
                  <a:pt x="414987" y="765214"/>
                </a:lnTo>
                <a:cubicBezTo>
                  <a:pt x="414145" y="765313"/>
                  <a:pt x="413293" y="765262"/>
                  <a:pt x="412467" y="765070"/>
                </a:cubicBezTo>
                <a:cubicBezTo>
                  <a:pt x="412131" y="764422"/>
                  <a:pt x="412467" y="764014"/>
                  <a:pt x="412731" y="763534"/>
                </a:cubicBezTo>
                <a:lnTo>
                  <a:pt x="422140" y="744716"/>
                </a:lnTo>
                <a:cubicBezTo>
                  <a:pt x="422366" y="744344"/>
                  <a:pt x="422623" y="743991"/>
                  <a:pt x="422908" y="743660"/>
                </a:cubicBezTo>
                <a:cubicBezTo>
                  <a:pt x="423628" y="742988"/>
                  <a:pt x="424540" y="743180"/>
                  <a:pt x="425308" y="743180"/>
                </a:cubicBezTo>
                <a:lnTo>
                  <a:pt x="525449" y="743180"/>
                </a:lnTo>
                <a:cubicBezTo>
                  <a:pt x="526361" y="743180"/>
                  <a:pt x="527393" y="742892"/>
                  <a:pt x="528113" y="743756"/>
                </a:cubicBezTo>
                <a:cubicBezTo>
                  <a:pt x="528572" y="744145"/>
                  <a:pt x="528800" y="744745"/>
                  <a:pt x="528713" y="745340"/>
                </a:cubicBezTo>
                <a:close/>
                <a:moveTo>
                  <a:pt x="528209" y="742052"/>
                </a:moveTo>
                <a:cubicBezTo>
                  <a:pt x="527561" y="742868"/>
                  <a:pt x="526649" y="742652"/>
                  <a:pt x="525809" y="742652"/>
                </a:cubicBezTo>
                <a:lnTo>
                  <a:pt x="425837" y="742652"/>
                </a:lnTo>
                <a:cubicBezTo>
                  <a:pt x="425020" y="742652"/>
                  <a:pt x="424036" y="742916"/>
                  <a:pt x="423436" y="741908"/>
                </a:cubicBezTo>
                <a:cubicBezTo>
                  <a:pt x="425981" y="736843"/>
                  <a:pt x="428525" y="731754"/>
                  <a:pt x="431093" y="726690"/>
                </a:cubicBezTo>
                <a:cubicBezTo>
                  <a:pt x="431340" y="725938"/>
                  <a:pt x="431758" y="725257"/>
                  <a:pt x="432317" y="724697"/>
                </a:cubicBezTo>
                <a:cubicBezTo>
                  <a:pt x="433037" y="724025"/>
                  <a:pt x="433950" y="724193"/>
                  <a:pt x="434718" y="724193"/>
                </a:cubicBezTo>
                <a:lnTo>
                  <a:pt x="525377" y="724193"/>
                </a:lnTo>
                <a:cubicBezTo>
                  <a:pt x="526289" y="724193"/>
                  <a:pt x="527321" y="723881"/>
                  <a:pt x="528041" y="724769"/>
                </a:cubicBezTo>
                <a:cubicBezTo>
                  <a:pt x="528689" y="725249"/>
                  <a:pt x="528641" y="725946"/>
                  <a:pt x="528641" y="726642"/>
                </a:cubicBezTo>
                <a:lnTo>
                  <a:pt x="528641" y="740179"/>
                </a:lnTo>
                <a:cubicBezTo>
                  <a:pt x="528809" y="740875"/>
                  <a:pt x="528857" y="741596"/>
                  <a:pt x="528209" y="742052"/>
                </a:cubicBezTo>
                <a:close/>
                <a:moveTo>
                  <a:pt x="528209" y="682044"/>
                </a:moveTo>
                <a:cubicBezTo>
                  <a:pt x="527417" y="682044"/>
                  <a:pt x="526649" y="682044"/>
                  <a:pt x="525809" y="682044"/>
                </a:cubicBezTo>
                <a:lnTo>
                  <a:pt x="453416" y="682044"/>
                </a:lnTo>
                <a:lnTo>
                  <a:pt x="457688" y="673571"/>
                </a:lnTo>
                <a:cubicBezTo>
                  <a:pt x="458361" y="672779"/>
                  <a:pt x="459297" y="672995"/>
                  <a:pt x="460089" y="672995"/>
                </a:cubicBezTo>
                <a:lnTo>
                  <a:pt x="525737" y="672995"/>
                </a:lnTo>
                <a:cubicBezTo>
                  <a:pt x="526577" y="672995"/>
                  <a:pt x="527489" y="672779"/>
                  <a:pt x="528137" y="673595"/>
                </a:cubicBezTo>
                <a:cubicBezTo>
                  <a:pt x="528202" y="673631"/>
                  <a:pt x="528260" y="673679"/>
                  <a:pt x="528305" y="673739"/>
                </a:cubicBezTo>
                <a:cubicBezTo>
                  <a:pt x="529117" y="676452"/>
                  <a:pt x="529092" y="679346"/>
                  <a:pt x="528233" y="682044"/>
                </a:cubicBezTo>
                <a:close/>
                <a:moveTo>
                  <a:pt x="529913" y="673715"/>
                </a:moveTo>
                <a:lnTo>
                  <a:pt x="529913" y="673715"/>
                </a:lnTo>
                <a:cubicBezTo>
                  <a:pt x="530537" y="672851"/>
                  <a:pt x="531474" y="673091"/>
                  <a:pt x="532314" y="673091"/>
                </a:cubicBezTo>
                <a:lnTo>
                  <a:pt x="597986" y="673091"/>
                </a:lnTo>
                <a:cubicBezTo>
                  <a:pt x="598850" y="673091"/>
                  <a:pt x="599762" y="672875"/>
                  <a:pt x="600386" y="673667"/>
                </a:cubicBezTo>
                <a:lnTo>
                  <a:pt x="604491" y="681804"/>
                </a:lnTo>
                <a:cubicBezTo>
                  <a:pt x="603749" y="682171"/>
                  <a:pt x="602906" y="682289"/>
                  <a:pt x="602090" y="682140"/>
                </a:cubicBezTo>
                <a:lnTo>
                  <a:pt x="532002" y="682140"/>
                </a:lnTo>
                <a:cubicBezTo>
                  <a:pt x="531306" y="682140"/>
                  <a:pt x="530609" y="682140"/>
                  <a:pt x="529913" y="682140"/>
                </a:cubicBezTo>
                <a:lnTo>
                  <a:pt x="529913" y="682140"/>
                </a:lnTo>
                <a:cubicBezTo>
                  <a:pt x="528927" y="679418"/>
                  <a:pt x="528934" y="676432"/>
                  <a:pt x="529937" y="673715"/>
                </a:cubicBezTo>
                <a:close/>
                <a:moveTo>
                  <a:pt x="529289" y="763414"/>
                </a:moveTo>
                <a:cubicBezTo>
                  <a:pt x="529289" y="757478"/>
                  <a:pt x="529289" y="751550"/>
                  <a:pt x="529289" y="745628"/>
                </a:cubicBezTo>
                <a:cubicBezTo>
                  <a:pt x="529289" y="744932"/>
                  <a:pt x="529289" y="744212"/>
                  <a:pt x="529913" y="743756"/>
                </a:cubicBezTo>
                <a:cubicBezTo>
                  <a:pt x="530802" y="742772"/>
                  <a:pt x="532002" y="743180"/>
                  <a:pt x="533058" y="743180"/>
                </a:cubicBezTo>
                <a:lnTo>
                  <a:pt x="634038" y="743180"/>
                </a:lnTo>
                <a:cubicBezTo>
                  <a:pt x="634487" y="743192"/>
                  <a:pt x="634905" y="743415"/>
                  <a:pt x="635166" y="743780"/>
                </a:cubicBezTo>
                <a:cubicBezTo>
                  <a:pt x="635918" y="744850"/>
                  <a:pt x="636561" y="745990"/>
                  <a:pt x="637087" y="747188"/>
                </a:cubicBezTo>
                <a:lnTo>
                  <a:pt x="644720" y="762478"/>
                </a:lnTo>
                <a:cubicBezTo>
                  <a:pt x="645104" y="763246"/>
                  <a:pt x="645440" y="764038"/>
                  <a:pt x="645968" y="765190"/>
                </a:cubicBezTo>
                <a:lnTo>
                  <a:pt x="533154" y="765190"/>
                </a:lnTo>
                <a:lnTo>
                  <a:pt x="529985" y="765190"/>
                </a:lnTo>
                <a:lnTo>
                  <a:pt x="529985" y="765190"/>
                </a:lnTo>
                <a:cubicBezTo>
                  <a:pt x="529265" y="764830"/>
                  <a:pt x="529313" y="764110"/>
                  <a:pt x="529313" y="763414"/>
                </a:cubicBezTo>
                <a:close/>
                <a:moveTo>
                  <a:pt x="732138" y="944709"/>
                </a:moveTo>
                <a:lnTo>
                  <a:pt x="532914" y="944709"/>
                </a:lnTo>
                <a:cubicBezTo>
                  <a:pt x="529001" y="944709"/>
                  <a:pt x="529505" y="945189"/>
                  <a:pt x="529481" y="941156"/>
                </a:cubicBezTo>
                <a:cubicBezTo>
                  <a:pt x="529481" y="932299"/>
                  <a:pt x="529361" y="923418"/>
                  <a:pt x="529481" y="914561"/>
                </a:cubicBezTo>
                <a:cubicBezTo>
                  <a:pt x="529697" y="903856"/>
                  <a:pt x="529481" y="893150"/>
                  <a:pt x="529625" y="882445"/>
                </a:cubicBezTo>
                <a:cubicBezTo>
                  <a:pt x="529625" y="879685"/>
                  <a:pt x="529385" y="879925"/>
                  <a:pt x="532194" y="879925"/>
                </a:cubicBezTo>
                <a:lnTo>
                  <a:pt x="659145" y="879925"/>
                </a:lnTo>
                <a:cubicBezTo>
                  <a:pt x="672947" y="879925"/>
                  <a:pt x="686725" y="879925"/>
                  <a:pt x="700502" y="879925"/>
                </a:cubicBezTo>
                <a:cubicBezTo>
                  <a:pt x="702185" y="879711"/>
                  <a:pt x="703784" y="880717"/>
                  <a:pt x="704319" y="882325"/>
                </a:cubicBezTo>
                <a:cubicBezTo>
                  <a:pt x="714225" y="902375"/>
                  <a:pt x="724193" y="922379"/>
                  <a:pt x="734227" y="942332"/>
                </a:cubicBezTo>
                <a:lnTo>
                  <a:pt x="735403" y="944733"/>
                </a:lnTo>
                <a:close/>
                <a:moveTo>
                  <a:pt x="939716" y="944709"/>
                </a:moveTo>
                <a:cubicBezTo>
                  <a:pt x="873180" y="944709"/>
                  <a:pt x="806636" y="944709"/>
                  <a:pt x="740083" y="944709"/>
                </a:cubicBezTo>
                <a:cubicBezTo>
                  <a:pt x="738362" y="944937"/>
                  <a:pt x="736716" y="943938"/>
                  <a:pt x="736123" y="942308"/>
                </a:cubicBezTo>
                <a:cubicBezTo>
                  <a:pt x="726234" y="922242"/>
                  <a:pt x="716289" y="902240"/>
                  <a:pt x="706287" y="882301"/>
                </a:cubicBezTo>
                <a:cubicBezTo>
                  <a:pt x="705975" y="881701"/>
                  <a:pt x="705663" y="881077"/>
                  <a:pt x="705303" y="880309"/>
                </a:cubicBezTo>
                <a:cubicBezTo>
                  <a:pt x="706321" y="879963"/>
                  <a:pt x="707406" y="879855"/>
                  <a:pt x="708471" y="879997"/>
                </a:cubicBezTo>
                <a:lnTo>
                  <a:pt x="875988" y="879997"/>
                </a:lnTo>
                <a:cubicBezTo>
                  <a:pt x="877375" y="879889"/>
                  <a:pt x="878741" y="880388"/>
                  <a:pt x="879733" y="881365"/>
                </a:cubicBezTo>
                <a:cubicBezTo>
                  <a:pt x="900344" y="902072"/>
                  <a:pt x="920986" y="922770"/>
                  <a:pt x="941660" y="943460"/>
                </a:cubicBezTo>
                <a:cubicBezTo>
                  <a:pt x="941900" y="943700"/>
                  <a:pt x="942116" y="943988"/>
                  <a:pt x="942500" y="944421"/>
                </a:cubicBezTo>
                <a:cubicBezTo>
                  <a:pt x="941627" y="944778"/>
                  <a:pt x="940669" y="944879"/>
                  <a:pt x="939740" y="944709"/>
                </a:cubicBezTo>
                <a:close/>
              </a:path>
            </a:pathLst>
          </a:custGeom>
          <a:solidFill>
            <a:schemeClr val="tx1">
              <a:alpha val="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C80DAF7F-DD5C-A5E7-9F4F-82326F4890F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班级记录方面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1CBB8FF9-179D-B6BA-4ED0-594CFC1B3281}"/>
              </a:ext>
            </a:extLst>
          </p:cNvPr>
          <p:cNvSpPr txBox="1">
            <a:spLocks/>
          </p:cNvSpPr>
          <p:nvPr/>
        </p:nvSpPr>
        <p:spPr>
          <a:xfrm>
            <a:off x="780817" y="2441874"/>
            <a:ext cx="3356025" cy="13724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1E0C4017-3269-AB60-55A9-8FA4FCA89CAC}"/>
              </a:ext>
            </a:extLst>
          </p:cNvPr>
          <p:cNvSpPr txBox="1">
            <a:spLocks/>
          </p:cNvSpPr>
          <p:nvPr/>
        </p:nvSpPr>
        <p:spPr>
          <a:xfrm>
            <a:off x="8112146" y="2441874"/>
            <a:ext cx="3356025" cy="13724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CDE315F9-2CDE-2F4E-E8D6-3E79413D25E4}"/>
              </a:ext>
            </a:extLst>
          </p:cNvPr>
          <p:cNvSpPr txBox="1"/>
          <p:nvPr/>
        </p:nvSpPr>
        <p:spPr>
          <a:xfrm>
            <a:off x="913325" y="1749488"/>
            <a:ext cx="1396607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lnSpc>
                <a:spcPct val="90000"/>
              </a:lnSpc>
              <a:defRPr sz="2500" kern="100" spc="110">
                <a:solidFill>
                  <a:schemeClr val="accent3"/>
                </a:solidFill>
                <a:effectLst>
                  <a:outerShdw blurRad="254000" dist="88900" dir="5400000" algn="t" rotWithShape="0">
                    <a:schemeClr val="accent3">
                      <a:lumMod val="20000"/>
                      <a:lumOff val="80000"/>
                      <a:alpha val="10000"/>
                    </a:schemeClr>
                  </a:outerShdw>
                </a:effectLst>
                <a:latin typeface="+mj-ea"/>
                <a:ea typeface="+mj-ea"/>
                <a:cs typeface="Times New Roman" panose="02020603050405020304" pitchFamily="18" charset="0"/>
              </a:defRPr>
            </a:lvl1pPr>
          </a:lstStyle>
          <a:p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输入标题</a:t>
            </a:r>
            <a:endParaRPr lang="zh-CN" altLang="zh-CN" sz="2400" b="1" dirty="0">
              <a:solidFill>
                <a:schemeClr val="tx1">
                  <a:lumMod val="95000"/>
                  <a:lumOff val="5000"/>
                </a:schemeClr>
              </a:solidFill>
              <a:effectLst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87EC6490-8049-465F-D70C-6706D6D53932}"/>
              </a:ext>
            </a:extLst>
          </p:cNvPr>
          <p:cNvSpPr txBox="1"/>
          <p:nvPr/>
        </p:nvSpPr>
        <p:spPr>
          <a:xfrm>
            <a:off x="10049537" y="1749488"/>
            <a:ext cx="1396607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lnSpc>
                <a:spcPct val="90000"/>
              </a:lnSpc>
              <a:defRPr sz="2500" kern="100" spc="110">
                <a:solidFill>
                  <a:schemeClr val="accent3"/>
                </a:solidFill>
                <a:effectLst>
                  <a:outerShdw blurRad="254000" dist="88900" dir="5400000" algn="t" rotWithShape="0">
                    <a:schemeClr val="accent3">
                      <a:lumMod val="20000"/>
                      <a:lumOff val="80000"/>
                      <a:alpha val="10000"/>
                    </a:schemeClr>
                  </a:outerShdw>
                </a:effectLst>
                <a:latin typeface="+mj-ea"/>
                <a:ea typeface="+mj-ea"/>
                <a:cs typeface="Times New Roman" panose="02020603050405020304" pitchFamily="18" charset="0"/>
              </a:defRPr>
            </a:lvl1pPr>
          </a:lstStyle>
          <a:p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输入标题</a:t>
            </a:r>
            <a:endParaRPr lang="zh-CN" altLang="zh-CN" sz="2400" b="1" dirty="0">
              <a:solidFill>
                <a:schemeClr val="tx1">
                  <a:lumMod val="95000"/>
                  <a:lumOff val="5000"/>
                </a:schemeClr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73543672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矩形: 圆角 28">
            <a:extLst>
              <a:ext uri="{FF2B5EF4-FFF2-40B4-BE49-F238E27FC236}">
                <a16:creationId xmlns:a16="http://schemas.microsoft.com/office/drawing/2014/main" id="{1815B7B8-1371-2C01-745E-05EDC36373A4}"/>
              </a:ext>
            </a:extLst>
          </p:cNvPr>
          <p:cNvSpPr/>
          <p:nvPr/>
        </p:nvSpPr>
        <p:spPr>
          <a:xfrm>
            <a:off x="2877006" y="2144119"/>
            <a:ext cx="8641894" cy="2777596"/>
          </a:xfrm>
          <a:prstGeom prst="roundRect">
            <a:avLst>
              <a:gd name="adj" fmla="val 6873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: 圆顶角 25">
            <a:extLst>
              <a:ext uri="{FF2B5EF4-FFF2-40B4-BE49-F238E27FC236}">
                <a16:creationId xmlns:a16="http://schemas.microsoft.com/office/drawing/2014/main" id="{0C586973-55A9-5588-4BC4-102780EC6F7C}"/>
              </a:ext>
            </a:extLst>
          </p:cNvPr>
          <p:cNvSpPr/>
          <p:nvPr/>
        </p:nvSpPr>
        <p:spPr>
          <a:xfrm>
            <a:off x="682224" y="1523536"/>
            <a:ext cx="2841739" cy="296504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tx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11781222-F18A-87D1-900F-D02C35B71AC9}"/>
              </a:ext>
            </a:extLst>
          </p:cNvPr>
          <p:cNvSpPr txBox="1"/>
          <p:nvPr/>
        </p:nvSpPr>
        <p:spPr>
          <a:xfrm>
            <a:off x="1113136" y="2380647"/>
            <a:ext cx="1970354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ln>
                  <a:solidFill>
                    <a:schemeClr val="bg1"/>
                  </a:soli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rPr>
              <a:t>04</a:t>
            </a:r>
            <a:endParaRPr lang="zh-CN" altLang="en-US" sz="11500" dirty="0">
              <a:ln>
                <a:solidFill>
                  <a:schemeClr val="bg1"/>
                </a:solidFill>
              </a:ln>
              <a:noFill/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sp>
        <p:nvSpPr>
          <p:cNvPr id="28" name="矩形: 圆顶角 27">
            <a:extLst>
              <a:ext uri="{FF2B5EF4-FFF2-40B4-BE49-F238E27FC236}">
                <a16:creationId xmlns:a16="http://schemas.microsoft.com/office/drawing/2014/main" id="{59FF2A98-F4C8-7DA9-2850-9B4866CE03EE}"/>
              </a:ext>
            </a:extLst>
          </p:cNvPr>
          <p:cNvSpPr/>
          <p:nvPr/>
        </p:nvSpPr>
        <p:spPr>
          <a:xfrm rot="10800000">
            <a:off x="682224" y="4495321"/>
            <a:ext cx="2852816" cy="43274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0F71CD07-B880-0326-5BC8-F04102759537}"/>
              </a:ext>
            </a:extLst>
          </p:cNvPr>
          <p:cNvSpPr txBox="1"/>
          <p:nvPr/>
        </p:nvSpPr>
        <p:spPr>
          <a:xfrm>
            <a:off x="1067471" y="2396050"/>
            <a:ext cx="1970354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04</a:t>
            </a:r>
            <a:endParaRPr lang="zh-CN" altLang="en-US" sz="11500" dirty="0">
              <a:solidFill>
                <a:schemeClr val="bg1"/>
              </a:solidFill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pic>
        <p:nvPicPr>
          <p:cNvPr id="15" name="图形 14">
            <a:extLst>
              <a:ext uri="{FF2B5EF4-FFF2-40B4-BE49-F238E27FC236}">
                <a16:creationId xmlns:a16="http://schemas.microsoft.com/office/drawing/2014/main" id="{68833C1C-232F-425E-20BD-32A8CFC2B8F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0454675">
            <a:off x="1847683" y="4752487"/>
            <a:ext cx="170427" cy="170427"/>
          </a:xfrm>
          <a:prstGeom prst="rect">
            <a:avLst/>
          </a:prstGeom>
        </p:spPr>
      </p:pic>
      <p:sp>
        <p:nvSpPr>
          <p:cNvPr id="34" name="矩形 33">
            <a:extLst>
              <a:ext uri="{FF2B5EF4-FFF2-40B4-BE49-F238E27FC236}">
                <a16:creationId xmlns:a16="http://schemas.microsoft.com/office/drawing/2014/main" id="{44FFE3AF-185C-2A2A-58F9-7DC429E099E2}"/>
              </a:ext>
            </a:extLst>
          </p:cNvPr>
          <p:cNvSpPr/>
          <p:nvPr/>
        </p:nvSpPr>
        <p:spPr>
          <a:xfrm>
            <a:off x="1322410" y="3741608"/>
            <a:ext cx="1554596" cy="23301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021418E6-F41E-6064-8686-0117B553E63B}"/>
              </a:ext>
            </a:extLst>
          </p:cNvPr>
          <p:cNvGrpSpPr/>
          <p:nvPr/>
        </p:nvGrpSpPr>
        <p:grpSpPr>
          <a:xfrm>
            <a:off x="2613358" y="3773675"/>
            <a:ext cx="227289" cy="168882"/>
            <a:chOff x="2487482" y="3918702"/>
            <a:chExt cx="269818" cy="200482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21874661-3C37-FBDD-38FD-B503BFE3BAC4}"/>
                </a:ext>
              </a:extLst>
            </p:cNvPr>
            <p:cNvSpPr/>
            <p:nvPr/>
          </p:nvSpPr>
          <p:spPr>
            <a:xfrm>
              <a:off x="2487482" y="3918702"/>
              <a:ext cx="269818" cy="2004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22187E17-7A39-02A8-63AB-DA642C0C8010}"/>
                </a:ext>
              </a:extLst>
            </p:cNvPr>
            <p:cNvSpPr/>
            <p:nvPr/>
          </p:nvSpPr>
          <p:spPr>
            <a:xfrm>
              <a:off x="2548853" y="3938287"/>
              <a:ext cx="156090" cy="15609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" name="等腰三角形 36">
              <a:extLst>
                <a:ext uri="{FF2B5EF4-FFF2-40B4-BE49-F238E27FC236}">
                  <a16:creationId xmlns:a16="http://schemas.microsoft.com/office/drawing/2014/main" id="{B666B518-2C4E-C61D-7625-9CAA5DC382CD}"/>
                </a:ext>
              </a:extLst>
            </p:cNvPr>
            <p:cNvSpPr/>
            <p:nvPr/>
          </p:nvSpPr>
          <p:spPr>
            <a:xfrm rot="5400000">
              <a:off x="2591168" y="3986767"/>
              <a:ext cx="91096" cy="5783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8" name="图形 80">
            <a:extLst>
              <a:ext uri="{FF2B5EF4-FFF2-40B4-BE49-F238E27FC236}">
                <a16:creationId xmlns:a16="http://schemas.microsoft.com/office/drawing/2014/main" id="{A7353084-019D-9977-1100-56416AAD335B}"/>
              </a:ext>
            </a:extLst>
          </p:cNvPr>
          <p:cNvSpPr/>
          <p:nvPr/>
        </p:nvSpPr>
        <p:spPr>
          <a:xfrm>
            <a:off x="1514562" y="3775307"/>
            <a:ext cx="619880" cy="112763"/>
          </a:xfrm>
          <a:custGeom>
            <a:avLst/>
            <a:gdLst>
              <a:gd name="connsiteX0" fmla="*/ 1057061 w 1061147"/>
              <a:gd name="connsiteY0" fmla="*/ 324140 h 324379"/>
              <a:gd name="connsiteX1" fmla="*/ 943 w 1061147"/>
              <a:gd name="connsiteY1" fmla="*/ 324140 h 324379"/>
              <a:gd name="connsiteX2" fmla="*/ 943 w 1061147"/>
              <a:gd name="connsiteY2" fmla="*/ 281053 h 324379"/>
              <a:gd name="connsiteX3" fmla="*/ 930252 w 1061147"/>
              <a:gd name="connsiteY3" fmla="*/ 281053 h 324379"/>
              <a:gd name="connsiteX4" fmla="*/ 895236 w 1061147"/>
              <a:gd name="connsiteY4" fmla="*/ 262194 h 324379"/>
              <a:gd name="connsiteX5" fmla="*/ 733864 w 1061147"/>
              <a:gd name="connsiteY5" fmla="*/ 943 h 324379"/>
              <a:gd name="connsiteX6" fmla="*/ 776951 w 1061147"/>
              <a:gd name="connsiteY6" fmla="*/ 943 h 324379"/>
              <a:gd name="connsiteX7" fmla="*/ 916233 w 1061147"/>
              <a:gd name="connsiteY7" fmla="*/ 224513 h 324379"/>
              <a:gd name="connsiteX8" fmla="*/ 1061059 w 1061147"/>
              <a:gd name="connsiteY8" fmla="*/ 281418 h 3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147" h="324379">
                <a:moveTo>
                  <a:pt x="1057061" y="324140"/>
                </a:moveTo>
                <a:lnTo>
                  <a:pt x="943" y="324140"/>
                </a:lnTo>
                <a:lnTo>
                  <a:pt x="943" y="281053"/>
                </a:lnTo>
                <a:lnTo>
                  <a:pt x="930252" y="281053"/>
                </a:lnTo>
                <a:cubicBezTo>
                  <a:pt x="918773" y="275433"/>
                  <a:pt x="907017" y="269159"/>
                  <a:pt x="895236" y="262194"/>
                </a:cubicBezTo>
                <a:cubicBezTo>
                  <a:pt x="789662" y="199456"/>
                  <a:pt x="733864" y="109132"/>
                  <a:pt x="733864" y="943"/>
                </a:cubicBezTo>
                <a:lnTo>
                  <a:pt x="776951" y="943"/>
                </a:lnTo>
                <a:cubicBezTo>
                  <a:pt x="776951" y="94045"/>
                  <a:pt x="823822" y="169268"/>
                  <a:pt x="916233" y="224513"/>
                </a:cubicBezTo>
                <a:cubicBezTo>
                  <a:pt x="987546" y="267135"/>
                  <a:pt x="1060330" y="281280"/>
                  <a:pt x="1061059" y="28141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7082E3FF-1027-6862-6CA8-ABEDEC6FAD31}"/>
              </a:ext>
            </a:extLst>
          </p:cNvPr>
          <p:cNvSpPr txBox="1"/>
          <p:nvPr/>
        </p:nvSpPr>
        <p:spPr>
          <a:xfrm>
            <a:off x="1669147" y="4522670"/>
            <a:ext cx="104556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ea typeface="+mj-ea"/>
              </a:rPr>
              <a:t>PART04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ea typeface="+mj-ea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AF25722B-FE20-E7BE-6987-96DF9C3201E8}"/>
              </a:ext>
            </a:extLst>
          </p:cNvPr>
          <p:cNvSpPr/>
          <p:nvPr/>
        </p:nvSpPr>
        <p:spPr>
          <a:xfrm rot="20313142">
            <a:off x="1863148" y="4568412"/>
            <a:ext cx="588454" cy="264970"/>
          </a:xfrm>
          <a:prstGeom prst="ellipse">
            <a:avLst/>
          </a:prstGeom>
          <a:noFill/>
          <a:ln w="9525">
            <a:solidFill>
              <a:srgbClr val="A2ED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 sz="1600"/>
          </a:p>
        </p:txBody>
      </p:sp>
      <p:pic>
        <p:nvPicPr>
          <p:cNvPr id="14" name="图形 13">
            <a:extLst>
              <a:ext uri="{FF2B5EF4-FFF2-40B4-BE49-F238E27FC236}">
                <a16:creationId xmlns:a16="http://schemas.microsoft.com/office/drawing/2014/main" id="{4B5E897D-CD67-FD57-F5A0-CAC8E4D282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9810789">
            <a:off x="2349010" y="4510276"/>
            <a:ext cx="127603" cy="121720"/>
          </a:xfrm>
          <a:prstGeom prst="rect">
            <a:avLst/>
          </a:prstGeom>
        </p:spPr>
      </p:pic>
      <p:sp>
        <p:nvSpPr>
          <p:cNvPr id="46" name="文本框 45">
            <a:extLst>
              <a:ext uri="{FF2B5EF4-FFF2-40B4-BE49-F238E27FC236}">
                <a16:creationId xmlns:a16="http://schemas.microsoft.com/office/drawing/2014/main" id="{9768E0BB-AAB4-F82B-780B-0908448D335C}"/>
              </a:ext>
            </a:extLst>
          </p:cNvPr>
          <p:cNvSpPr txBox="1"/>
          <p:nvPr/>
        </p:nvSpPr>
        <p:spPr>
          <a:xfrm>
            <a:off x="1667756" y="4524868"/>
            <a:ext cx="9991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ea typeface="+mj-ea"/>
              </a:rPr>
              <a:t>PART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ea typeface="+mj-ea"/>
            </a:endParaRPr>
          </a:p>
        </p:txBody>
      </p:sp>
      <p:grpSp>
        <p:nvGrpSpPr>
          <p:cNvPr id="58" name="图形 56">
            <a:extLst>
              <a:ext uri="{FF2B5EF4-FFF2-40B4-BE49-F238E27FC236}">
                <a16:creationId xmlns:a16="http://schemas.microsoft.com/office/drawing/2014/main" id="{31C30CC2-5EF4-6C97-5F34-824884E88C86}"/>
              </a:ext>
            </a:extLst>
          </p:cNvPr>
          <p:cNvGrpSpPr/>
          <p:nvPr/>
        </p:nvGrpSpPr>
        <p:grpSpPr>
          <a:xfrm rot="19901995">
            <a:off x="10204697" y="3620048"/>
            <a:ext cx="636308" cy="1065918"/>
            <a:chOff x="8051690" y="5663580"/>
            <a:chExt cx="636308" cy="1065918"/>
          </a:xfrm>
          <a:solidFill>
            <a:schemeClr val="accent1"/>
          </a:solidFill>
        </p:grpSpPr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7F0AED64-A6AD-0383-CA6D-FDBCBD93E896}"/>
                </a:ext>
              </a:extLst>
            </p:cNvPr>
            <p:cNvSpPr/>
            <p:nvPr/>
          </p:nvSpPr>
          <p:spPr>
            <a:xfrm>
              <a:off x="8632676" y="6226713"/>
              <a:ext cx="2026" cy="2026"/>
            </a:xfrm>
            <a:custGeom>
              <a:avLst/>
              <a:gdLst>
                <a:gd name="connsiteX0" fmla="*/ 2432 w 2026"/>
                <a:gd name="connsiteY0" fmla="*/ 2249 h 2026"/>
                <a:gd name="connsiteX1" fmla="*/ 1520 w 2026"/>
                <a:gd name="connsiteY1" fmla="*/ 1520 h 2026"/>
                <a:gd name="connsiteX2" fmla="*/ 2432 w 2026"/>
                <a:gd name="connsiteY2" fmla="*/ 2249 h 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6" h="2026">
                  <a:moveTo>
                    <a:pt x="2432" y="2249"/>
                  </a:moveTo>
                  <a:lnTo>
                    <a:pt x="1520" y="1520"/>
                  </a:lnTo>
                  <a:cubicBezTo>
                    <a:pt x="1601" y="1864"/>
                    <a:pt x="1966" y="2067"/>
                    <a:pt x="2432" y="2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187DE557-665F-B14D-6312-7C22E7DB5F50}"/>
                </a:ext>
              </a:extLst>
            </p:cNvPr>
            <p:cNvSpPr/>
            <p:nvPr/>
          </p:nvSpPr>
          <p:spPr>
            <a:xfrm>
              <a:off x="8632676" y="6226632"/>
              <a:ext cx="2026" cy="2026"/>
            </a:xfrm>
            <a:custGeom>
              <a:avLst/>
              <a:gdLst>
                <a:gd name="connsiteX0" fmla="*/ 1520 w 2026"/>
                <a:gd name="connsiteY0" fmla="*/ 1520 h 2026"/>
                <a:gd name="connsiteX1" fmla="*/ 1520 w 2026"/>
                <a:gd name="connsiteY1" fmla="*/ 1520 h 2026"/>
                <a:gd name="connsiteX2" fmla="*/ 1520 w 2026"/>
                <a:gd name="connsiteY2" fmla="*/ 1520 h 2026"/>
                <a:gd name="connsiteX3" fmla="*/ 1520 w 2026"/>
                <a:gd name="connsiteY3" fmla="*/ 1520 h 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6" h="2026">
                  <a:moveTo>
                    <a:pt x="1520" y="1520"/>
                  </a:moveTo>
                  <a:lnTo>
                    <a:pt x="1520" y="1520"/>
                  </a:lnTo>
                  <a:lnTo>
                    <a:pt x="1520" y="1520"/>
                  </a:lnTo>
                  <a:lnTo>
                    <a:pt x="1520" y="15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1C1CE159-629D-DC0E-27A4-73A614D25149}"/>
                </a:ext>
              </a:extLst>
            </p:cNvPr>
            <p:cNvSpPr/>
            <p:nvPr/>
          </p:nvSpPr>
          <p:spPr>
            <a:xfrm>
              <a:off x="8050131" y="5662065"/>
              <a:ext cx="638334" cy="1065918"/>
            </a:xfrm>
            <a:custGeom>
              <a:avLst/>
              <a:gdLst>
                <a:gd name="connsiteX0" fmla="*/ 636793 w 638334"/>
                <a:gd name="connsiteY0" fmla="*/ 600334 h 1065918"/>
                <a:gd name="connsiteX1" fmla="*/ 636793 w 638334"/>
                <a:gd name="connsiteY1" fmla="*/ 560656 h 1065918"/>
                <a:gd name="connsiteX2" fmla="*/ 623945 w 638334"/>
                <a:gd name="connsiteY2" fmla="*/ 547808 h 1065918"/>
                <a:gd name="connsiteX3" fmla="*/ 602039 w 638334"/>
                <a:gd name="connsiteY3" fmla="*/ 547707 h 1065918"/>
                <a:gd name="connsiteX4" fmla="*/ 586253 w 638334"/>
                <a:gd name="connsiteY4" fmla="*/ 531617 h 1065918"/>
                <a:gd name="connsiteX5" fmla="*/ 586253 w 638334"/>
                <a:gd name="connsiteY5" fmla="*/ 512446 h 1065918"/>
                <a:gd name="connsiteX6" fmla="*/ 567812 w 638334"/>
                <a:gd name="connsiteY6" fmla="*/ 494350 h 1065918"/>
                <a:gd name="connsiteX7" fmla="*/ 551398 w 638334"/>
                <a:gd name="connsiteY7" fmla="*/ 494350 h 1065918"/>
                <a:gd name="connsiteX8" fmla="*/ 535652 w 638334"/>
                <a:gd name="connsiteY8" fmla="*/ 478726 h 1065918"/>
                <a:gd name="connsiteX9" fmla="*/ 535531 w 638334"/>
                <a:gd name="connsiteY9" fmla="*/ 451349 h 1065918"/>
                <a:gd name="connsiteX10" fmla="*/ 523838 w 638334"/>
                <a:gd name="connsiteY10" fmla="*/ 439717 h 1065918"/>
                <a:gd name="connsiteX11" fmla="*/ 494414 w 638334"/>
                <a:gd name="connsiteY11" fmla="*/ 439534 h 1065918"/>
                <a:gd name="connsiteX12" fmla="*/ 482255 w 638334"/>
                <a:gd name="connsiteY12" fmla="*/ 427497 h 1065918"/>
                <a:gd name="connsiteX13" fmla="*/ 482093 w 638334"/>
                <a:gd name="connsiteY13" fmla="*/ 397384 h 1065918"/>
                <a:gd name="connsiteX14" fmla="*/ 469711 w 638334"/>
                <a:gd name="connsiteY14" fmla="*/ 384962 h 1065918"/>
                <a:gd name="connsiteX15" fmla="*/ 439598 w 638334"/>
                <a:gd name="connsiteY15" fmla="*/ 384800 h 1065918"/>
                <a:gd name="connsiteX16" fmla="*/ 427439 w 638334"/>
                <a:gd name="connsiteY16" fmla="*/ 372803 h 1065918"/>
                <a:gd name="connsiteX17" fmla="*/ 427298 w 638334"/>
                <a:gd name="connsiteY17" fmla="*/ 344736 h 1065918"/>
                <a:gd name="connsiteX18" fmla="*/ 414348 w 638334"/>
                <a:gd name="connsiteY18" fmla="*/ 331544 h 1065918"/>
                <a:gd name="connsiteX19" fmla="*/ 387660 w 638334"/>
                <a:gd name="connsiteY19" fmla="*/ 331443 h 1065918"/>
                <a:gd name="connsiteX20" fmla="*/ 379129 w 638334"/>
                <a:gd name="connsiteY20" fmla="*/ 329416 h 1065918"/>
                <a:gd name="connsiteX21" fmla="*/ 377507 w 638334"/>
                <a:gd name="connsiteY21" fmla="*/ 323540 h 1065918"/>
                <a:gd name="connsiteX22" fmla="*/ 375481 w 638334"/>
                <a:gd name="connsiteY22" fmla="*/ 314745 h 1065918"/>
                <a:gd name="connsiteX23" fmla="*/ 375319 w 638334"/>
                <a:gd name="connsiteY23" fmla="*/ 287408 h 1065918"/>
                <a:gd name="connsiteX24" fmla="*/ 363160 w 638334"/>
                <a:gd name="connsiteY24" fmla="*/ 275411 h 1065918"/>
                <a:gd name="connsiteX25" fmla="*/ 332419 w 638334"/>
                <a:gd name="connsiteY25" fmla="*/ 275209 h 1065918"/>
                <a:gd name="connsiteX26" fmla="*/ 320665 w 638334"/>
                <a:gd name="connsiteY26" fmla="*/ 263617 h 1065918"/>
                <a:gd name="connsiteX27" fmla="*/ 320523 w 638334"/>
                <a:gd name="connsiteY27" fmla="*/ 235612 h 1065918"/>
                <a:gd name="connsiteX28" fmla="*/ 305163 w 638334"/>
                <a:gd name="connsiteY28" fmla="*/ 220596 h 1065918"/>
                <a:gd name="connsiteX29" fmla="*/ 277826 w 638334"/>
                <a:gd name="connsiteY29" fmla="*/ 220474 h 1065918"/>
                <a:gd name="connsiteX30" fmla="*/ 265971 w 638334"/>
                <a:gd name="connsiteY30" fmla="*/ 208802 h 1065918"/>
                <a:gd name="connsiteX31" fmla="*/ 265748 w 638334"/>
                <a:gd name="connsiteY31" fmla="*/ 178729 h 1065918"/>
                <a:gd name="connsiteX32" fmla="*/ 253103 w 638334"/>
                <a:gd name="connsiteY32" fmla="*/ 165881 h 1065918"/>
                <a:gd name="connsiteX33" fmla="*/ 224388 w 638334"/>
                <a:gd name="connsiteY33" fmla="*/ 165719 h 1065918"/>
                <a:gd name="connsiteX34" fmla="*/ 211703 w 638334"/>
                <a:gd name="connsiteY34" fmla="*/ 151007 h 1065918"/>
                <a:gd name="connsiteX35" fmla="*/ 212311 w 638334"/>
                <a:gd name="connsiteY35" fmla="*/ 123103 h 1065918"/>
                <a:gd name="connsiteX36" fmla="*/ 200618 w 638334"/>
                <a:gd name="connsiteY36" fmla="*/ 111288 h 1065918"/>
                <a:gd name="connsiteX37" fmla="*/ 170545 w 638334"/>
                <a:gd name="connsiteY37" fmla="*/ 111086 h 1065918"/>
                <a:gd name="connsiteX38" fmla="*/ 157860 w 638334"/>
                <a:gd name="connsiteY38" fmla="*/ 98339 h 1065918"/>
                <a:gd name="connsiteX39" fmla="*/ 159157 w 638334"/>
                <a:gd name="connsiteY39" fmla="*/ 69645 h 1065918"/>
                <a:gd name="connsiteX40" fmla="*/ 155266 w 638334"/>
                <a:gd name="connsiteY40" fmla="*/ 65592 h 1065918"/>
                <a:gd name="connsiteX41" fmla="*/ 142925 w 638334"/>
                <a:gd name="connsiteY41" fmla="*/ 57871 h 1065918"/>
                <a:gd name="connsiteX42" fmla="*/ 114878 w 638334"/>
                <a:gd name="connsiteY42" fmla="*/ 57729 h 1065918"/>
                <a:gd name="connsiteX43" fmla="*/ 100247 w 638334"/>
                <a:gd name="connsiteY43" fmla="*/ 42976 h 1065918"/>
                <a:gd name="connsiteX44" fmla="*/ 100126 w 638334"/>
                <a:gd name="connsiteY44" fmla="*/ 14241 h 1065918"/>
                <a:gd name="connsiteX45" fmla="*/ 87663 w 638334"/>
                <a:gd name="connsiteY45" fmla="*/ 1697 h 1065918"/>
                <a:gd name="connsiteX46" fmla="*/ 13718 w 638334"/>
                <a:gd name="connsiteY46" fmla="*/ 1718 h 1065918"/>
                <a:gd name="connsiteX47" fmla="*/ 1721 w 638334"/>
                <a:gd name="connsiteY47" fmla="*/ 13897 h 1065918"/>
                <a:gd name="connsiteX48" fmla="*/ 1660 w 638334"/>
                <a:gd name="connsiteY48" fmla="*/ 21415 h 1065918"/>
                <a:gd name="connsiteX49" fmla="*/ 1660 w 638334"/>
                <a:gd name="connsiteY49" fmla="*/ 896663 h 1065918"/>
                <a:gd name="connsiteX50" fmla="*/ 4599 w 638334"/>
                <a:gd name="connsiteY50" fmla="*/ 912368 h 1065918"/>
                <a:gd name="connsiteX51" fmla="*/ 28349 w 638334"/>
                <a:gd name="connsiteY51" fmla="*/ 917090 h 1065918"/>
                <a:gd name="connsiteX52" fmla="*/ 82192 w 638334"/>
                <a:gd name="connsiteY52" fmla="*/ 915063 h 1065918"/>
                <a:gd name="connsiteX53" fmla="*/ 92749 w 638334"/>
                <a:gd name="connsiteY53" fmla="*/ 907322 h 1065918"/>
                <a:gd name="connsiteX54" fmla="*/ 92749 w 638334"/>
                <a:gd name="connsiteY54" fmla="*/ 905924 h 1065918"/>
                <a:gd name="connsiteX55" fmla="*/ 92749 w 638334"/>
                <a:gd name="connsiteY55" fmla="*/ 878648 h 1065918"/>
                <a:gd name="connsiteX56" fmla="*/ 92749 w 638334"/>
                <a:gd name="connsiteY56" fmla="*/ 878445 h 1065918"/>
                <a:gd name="connsiteX57" fmla="*/ 93053 w 638334"/>
                <a:gd name="connsiteY57" fmla="*/ 873298 h 1065918"/>
                <a:gd name="connsiteX58" fmla="*/ 104483 w 638334"/>
                <a:gd name="connsiteY58" fmla="*/ 864746 h 1065918"/>
                <a:gd name="connsiteX59" fmla="*/ 131637 w 638334"/>
                <a:gd name="connsiteY59" fmla="*/ 864746 h 1065918"/>
                <a:gd name="connsiteX60" fmla="*/ 141972 w 638334"/>
                <a:gd name="connsiteY60" fmla="*/ 854655 h 1065918"/>
                <a:gd name="connsiteX61" fmla="*/ 141972 w 638334"/>
                <a:gd name="connsiteY61" fmla="*/ 828047 h 1065918"/>
                <a:gd name="connsiteX62" fmla="*/ 141567 w 638334"/>
                <a:gd name="connsiteY62" fmla="*/ 825028 h 1065918"/>
                <a:gd name="connsiteX63" fmla="*/ 142864 w 638334"/>
                <a:gd name="connsiteY63" fmla="*/ 816192 h 1065918"/>
                <a:gd name="connsiteX64" fmla="*/ 147707 w 638334"/>
                <a:gd name="connsiteY64" fmla="*/ 811775 h 1065918"/>
                <a:gd name="connsiteX65" fmla="*/ 154293 w 638334"/>
                <a:gd name="connsiteY65" fmla="*/ 810599 h 1065918"/>
                <a:gd name="connsiteX66" fmla="*/ 178611 w 638334"/>
                <a:gd name="connsiteY66" fmla="*/ 807803 h 1065918"/>
                <a:gd name="connsiteX67" fmla="*/ 186899 w 638334"/>
                <a:gd name="connsiteY67" fmla="*/ 801116 h 1065918"/>
                <a:gd name="connsiteX68" fmla="*/ 186250 w 638334"/>
                <a:gd name="connsiteY68" fmla="*/ 770030 h 1065918"/>
                <a:gd name="connsiteX69" fmla="*/ 189797 w 638334"/>
                <a:gd name="connsiteY69" fmla="*/ 759512 h 1065918"/>
                <a:gd name="connsiteX70" fmla="*/ 192066 w 638334"/>
                <a:gd name="connsiteY70" fmla="*/ 757972 h 1065918"/>
                <a:gd name="connsiteX71" fmla="*/ 198146 w 638334"/>
                <a:gd name="connsiteY71" fmla="*/ 756675 h 1065918"/>
                <a:gd name="connsiteX72" fmla="*/ 210548 w 638334"/>
                <a:gd name="connsiteY72" fmla="*/ 756392 h 1065918"/>
                <a:gd name="connsiteX73" fmla="*/ 214033 w 638334"/>
                <a:gd name="connsiteY73" fmla="*/ 755926 h 1065918"/>
                <a:gd name="connsiteX74" fmla="*/ 216890 w 638334"/>
                <a:gd name="connsiteY74" fmla="*/ 756311 h 1065918"/>
                <a:gd name="connsiteX75" fmla="*/ 226050 w 638334"/>
                <a:gd name="connsiteY75" fmla="*/ 757081 h 1065918"/>
                <a:gd name="connsiteX76" fmla="*/ 230387 w 638334"/>
                <a:gd name="connsiteY76" fmla="*/ 757283 h 1065918"/>
                <a:gd name="connsiteX77" fmla="*/ 234439 w 638334"/>
                <a:gd name="connsiteY77" fmla="*/ 762025 h 1065918"/>
                <a:gd name="connsiteX78" fmla="*/ 234439 w 638334"/>
                <a:gd name="connsiteY78" fmla="*/ 762329 h 1065918"/>
                <a:gd name="connsiteX79" fmla="*/ 236912 w 638334"/>
                <a:gd name="connsiteY79" fmla="*/ 769158 h 1065918"/>
                <a:gd name="connsiteX80" fmla="*/ 237135 w 638334"/>
                <a:gd name="connsiteY80" fmla="*/ 803993 h 1065918"/>
                <a:gd name="connsiteX81" fmla="*/ 237135 w 638334"/>
                <a:gd name="connsiteY81" fmla="*/ 810073 h 1065918"/>
                <a:gd name="connsiteX82" fmla="*/ 249901 w 638334"/>
                <a:gd name="connsiteY82" fmla="*/ 822697 h 1065918"/>
                <a:gd name="connsiteX83" fmla="*/ 266984 w 638334"/>
                <a:gd name="connsiteY83" fmla="*/ 822920 h 1065918"/>
                <a:gd name="connsiteX84" fmla="*/ 280825 w 638334"/>
                <a:gd name="connsiteY84" fmla="*/ 837612 h 1065918"/>
                <a:gd name="connsiteX85" fmla="*/ 280825 w 638334"/>
                <a:gd name="connsiteY85" fmla="*/ 916198 h 1065918"/>
                <a:gd name="connsiteX86" fmla="*/ 296915 w 638334"/>
                <a:gd name="connsiteY86" fmla="*/ 932207 h 1065918"/>
                <a:gd name="connsiteX87" fmla="*/ 311242 w 638334"/>
                <a:gd name="connsiteY87" fmla="*/ 931782 h 1065918"/>
                <a:gd name="connsiteX88" fmla="*/ 328473 w 638334"/>
                <a:gd name="connsiteY88" fmla="*/ 944867 h 1065918"/>
                <a:gd name="connsiteX89" fmla="*/ 328609 w 638334"/>
                <a:gd name="connsiteY89" fmla="*/ 947365 h 1065918"/>
                <a:gd name="connsiteX90" fmla="*/ 328609 w 638334"/>
                <a:gd name="connsiteY90" fmla="*/ 1008159 h 1065918"/>
                <a:gd name="connsiteX91" fmla="*/ 328487 w 638334"/>
                <a:gd name="connsiteY91" fmla="*/ 1011118 h 1065918"/>
                <a:gd name="connsiteX92" fmla="*/ 328629 w 638334"/>
                <a:gd name="connsiteY92" fmla="*/ 1011118 h 1065918"/>
                <a:gd name="connsiteX93" fmla="*/ 351650 w 638334"/>
                <a:gd name="connsiteY93" fmla="*/ 1012840 h 1065918"/>
                <a:gd name="connsiteX94" fmla="*/ 371104 w 638334"/>
                <a:gd name="connsiteY94" fmla="*/ 1032132 h 1065918"/>
                <a:gd name="connsiteX95" fmla="*/ 371104 w 638334"/>
                <a:gd name="connsiteY95" fmla="*/ 1050613 h 1065918"/>
                <a:gd name="connsiteX96" fmla="*/ 387113 w 638334"/>
                <a:gd name="connsiteY96" fmla="*/ 1066278 h 1065918"/>
                <a:gd name="connsiteX97" fmla="*/ 478810 w 638334"/>
                <a:gd name="connsiteY97" fmla="*/ 1066278 h 1065918"/>
                <a:gd name="connsiteX98" fmla="*/ 521933 w 638334"/>
                <a:gd name="connsiteY98" fmla="*/ 1066278 h 1065918"/>
                <a:gd name="connsiteX99" fmla="*/ 535369 w 638334"/>
                <a:gd name="connsiteY99" fmla="*/ 1052863 h 1065918"/>
                <a:gd name="connsiteX100" fmla="*/ 535510 w 638334"/>
                <a:gd name="connsiteY100" fmla="*/ 1024796 h 1065918"/>
                <a:gd name="connsiteX101" fmla="*/ 547142 w 638334"/>
                <a:gd name="connsiteY101" fmla="*/ 1013063 h 1065918"/>
                <a:gd name="connsiteX102" fmla="*/ 581349 w 638334"/>
                <a:gd name="connsiteY102" fmla="*/ 1012881 h 1065918"/>
                <a:gd name="connsiteX103" fmla="*/ 594176 w 638334"/>
                <a:gd name="connsiteY103" fmla="*/ 1000317 h 1065918"/>
                <a:gd name="connsiteX104" fmla="*/ 594176 w 638334"/>
                <a:gd name="connsiteY104" fmla="*/ 849062 h 1065918"/>
                <a:gd name="connsiteX105" fmla="*/ 581450 w 638334"/>
                <a:gd name="connsiteY105" fmla="*/ 836376 h 1065918"/>
                <a:gd name="connsiteX106" fmla="*/ 552715 w 638334"/>
                <a:gd name="connsiteY106" fmla="*/ 836214 h 1065918"/>
                <a:gd name="connsiteX107" fmla="*/ 541002 w 638334"/>
                <a:gd name="connsiteY107" fmla="*/ 824521 h 1065918"/>
                <a:gd name="connsiteX108" fmla="*/ 540840 w 638334"/>
                <a:gd name="connsiteY108" fmla="*/ 782107 h 1065918"/>
                <a:gd name="connsiteX109" fmla="*/ 526898 w 638334"/>
                <a:gd name="connsiteY109" fmla="*/ 767922 h 1065918"/>
                <a:gd name="connsiteX110" fmla="*/ 511152 w 638334"/>
                <a:gd name="connsiteY110" fmla="*/ 767638 h 1065918"/>
                <a:gd name="connsiteX111" fmla="*/ 495792 w 638334"/>
                <a:gd name="connsiteY111" fmla="*/ 751325 h 1065918"/>
                <a:gd name="connsiteX112" fmla="*/ 495792 w 638334"/>
                <a:gd name="connsiteY112" fmla="*/ 741740 h 1065918"/>
                <a:gd name="connsiteX113" fmla="*/ 495792 w 638334"/>
                <a:gd name="connsiteY113" fmla="*/ 666457 h 1065918"/>
                <a:gd name="connsiteX114" fmla="*/ 496501 w 638334"/>
                <a:gd name="connsiteY114" fmla="*/ 656325 h 1065918"/>
                <a:gd name="connsiteX115" fmla="*/ 506917 w 638334"/>
                <a:gd name="connsiteY115" fmla="*/ 646010 h 1065918"/>
                <a:gd name="connsiteX116" fmla="*/ 520515 w 638334"/>
                <a:gd name="connsiteY116" fmla="*/ 644835 h 1065918"/>
                <a:gd name="connsiteX117" fmla="*/ 619061 w 638334"/>
                <a:gd name="connsiteY117" fmla="*/ 644835 h 1065918"/>
                <a:gd name="connsiteX118" fmla="*/ 626579 w 638334"/>
                <a:gd name="connsiteY118" fmla="*/ 644835 h 1065918"/>
                <a:gd name="connsiteX119" fmla="*/ 636712 w 638334"/>
                <a:gd name="connsiteY119" fmla="*/ 634541 h 1065918"/>
                <a:gd name="connsiteX120" fmla="*/ 636793 w 638334"/>
                <a:gd name="connsiteY120" fmla="*/ 600334 h 1065918"/>
                <a:gd name="connsiteX121" fmla="*/ 590934 w 638334"/>
                <a:gd name="connsiteY121" fmla="*/ 609129 h 1065918"/>
                <a:gd name="connsiteX122" fmla="*/ 581896 w 638334"/>
                <a:gd name="connsiteY122" fmla="*/ 616708 h 1065918"/>
                <a:gd name="connsiteX123" fmla="*/ 513503 w 638334"/>
                <a:gd name="connsiteY123" fmla="*/ 616708 h 1065918"/>
                <a:gd name="connsiteX124" fmla="*/ 421846 w 638334"/>
                <a:gd name="connsiteY124" fmla="*/ 616708 h 1065918"/>
                <a:gd name="connsiteX125" fmla="*/ 412768 w 638334"/>
                <a:gd name="connsiteY125" fmla="*/ 625665 h 1065918"/>
                <a:gd name="connsiteX126" fmla="*/ 412606 w 638334"/>
                <a:gd name="connsiteY126" fmla="*/ 692011 h 1065918"/>
                <a:gd name="connsiteX127" fmla="*/ 420327 w 638334"/>
                <a:gd name="connsiteY127" fmla="*/ 700259 h 1065918"/>
                <a:gd name="connsiteX128" fmla="*/ 445617 w 638334"/>
                <a:gd name="connsiteY128" fmla="*/ 700259 h 1065918"/>
                <a:gd name="connsiteX129" fmla="*/ 457147 w 638334"/>
                <a:gd name="connsiteY129" fmla="*/ 711789 h 1065918"/>
                <a:gd name="connsiteX130" fmla="*/ 456965 w 638334"/>
                <a:gd name="connsiteY130" fmla="*/ 782938 h 1065918"/>
                <a:gd name="connsiteX131" fmla="*/ 465172 w 638334"/>
                <a:gd name="connsiteY131" fmla="*/ 791044 h 1065918"/>
                <a:gd name="connsiteX132" fmla="*/ 492529 w 638334"/>
                <a:gd name="connsiteY132" fmla="*/ 790922 h 1065918"/>
                <a:gd name="connsiteX133" fmla="*/ 502114 w 638334"/>
                <a:gd name="connsiteY133" fmla="*/ 800548 h 1065918"/>
                <a:gd name="connsiteX134" fmla="*/ 501952 w 638334"/>
                <a:gd name="connsiteY134" fmla="*/ 871008 h 1065918"/>
                <a:gd name="connsiteX135" fmla="*/ 511011 w 638334"/>
                <a:gd name="connsiteY135" fmla="*/ 879864 h 1065918"/>
                <a:gd name="connsiteX136" fmla="*/ 537679 w 638334"/>
                <a:gd name="connsiteY136" fmla="*/ 879722 h 1065918"/>
                <a:gd name="connsiteX137" fmla="*/ 546413 w 638334"/>
                <a:gd name="connsiteY137" fmla="*/ 888517 h 1065918"/>
                <a:gd name="connsiteX138" fmla="*/ 546413 w 638334"/>
                <a:gd name="connsiteY138" fmla="*/ 965806 h 1065918"/>
                <a:gd name="connsiteX139" fmla="*/ 537233 w 638334"/>
                <a:gd name="connsiteY139" fmla="*/ 974966 h 1065918"/>
                <a:gd name="connsiteX140" fmla="*/ 509187 w 638334"/>
                <a:gd name="connsiteY140" fmla="*/ 974966 h 1065918"/>
                <a:gd name="connsiteX141" fmla="*/ 501993 w 638334"/>
                <a:gd name="connsiteY141" fmla="*/ 982058 h 1065918"/>
                <a:gd name="connsiteX142" fmla="*/ 501993 w 638334"/>
                <a:gd name="connsiteY142" fmla="*/ 1009415 h 1065918"/>
                <a:gd name="connsiteX143" fmla="*/ 492306 w 638334"/>
                <a:gd name="connsiteY143" fmla="*/ 1019244 h 1065918"/>
                <a:gd name="connsiteX144" fmla="*/ 416375 w 638334"/>
                <a:gd name="connsiteY144" fmla="*/ 1019244 h 1065918"/>
                <a:gd name="connsiteX145" fmla="*/ 406607 w 638334"/>
                <a:gd name="connsiteY145" fmla="*/ 1009355 h 1065918"/>
                <a:gd name="connsiteX146" fmla="*/ 406607 w 638334"/>
                <a:gd name="connsiteY146" fmla="*/ 983375 h 1065918"/>
                <a:gd name="connsiteX147" fmla="*/ 398623 w 638334"/>
                <a:gd name="connsiteY147" fmla="*/ 974905 h 1065918"/>
                <a:gd name="connsiteX148" fmla="*/ 374002 w 638334"/>
                <a:gd name="connsiteY148" fmla="*/ 975067 h 1065918"/>
                <a:gd name="connsiteX149" fmla="*/ 362005 w 638334"/>
                <a:gd name="connsiteY149" fmla="*/ 962706 h 1065918"/>
                <a:gd name="connsiteX150" fmla="*/ 362005 w 638334"/>
                <a:gd name="connsiteY150" fmla="*/ 888152 h 1065918"/>
                <a:gd name="connsiteX151" fmla="*/ 331507 w 638334"/>
                <a:gd name="connsiteY151" fmla="*/ 886855 h 1065918"/>
                <a:gd name="connsiteX152" fmla="*/ 316977 w 638334"/>
                <a:gd name="connsiteY152" fmla="*/ 871981 h 1065918"/>
                <a:gd name="connsiteX153" fmla="*/ 316977 w 638334"/>
                <a:gd name="connsiteY153" fmla="*/ 804378 h 1065918"/>
                <a:gd name="connsiteX154" fmla="*/ 308020 w 638334"/>
                <a:gd name="connsiteY154" fmla="*/ 795300 h 1065918"/>
                <a:gd name="connsiteX155" fmla="*/ 280724 w 638334"/>
                <a:gd name="connsiteY155" fmla="*/ 795300 h 1065918"/>
                <a:gd name="connsiteX156" fmla="*/ 269274 w 638334"/>
                <a:gd name="connsiteY156" fmla="*/ 783891 h 1065918"/>
                <a:gd name="connsiteX157" fmla="*/ 268950 w 638334"/>
                <a:gd name="connsiteY157" fmla="*/ 706054 h 1065918"/>
                <a:gd name="connsiteX158" fmla="*/ 195754 w 638334"/>
                <a:gd name="connsiteY158" fmla="*/ 705831 h 1065918"/>
                <a:gd name="connsiteX159" fmla="*/ 187932 w 638334"/>
                <a:gd name="connsiteY159" fmla="*/ 713816 h 1065918"/>
                <a:gd name="connsiteX160" fmla="*/ 187932 w 638334"/>
                <a:gd name="connsiteY160" fmla="*/ 739815 h 1065918"/>
                <a:gd name="connsiteX161" fmla="*/ 177678 w 638334"/>
                <a:gd name="connsiteY161" fmla="*/ 749947 h 1065918"/>
                <a:gd name="connsiteX162" fmla="*/ 148943 w 638334"/>
                <a:gd name="connsiteY162" fmla="*/ 749947 h 1065918"/>
                <a:gd name="connsiteX163" fmla="*/ 141648 w 638334"/>
                <a:gd name="connsiteY163" fmla="*/ 757263 h 1065918"/>
                <a:gd name="connsiteX164" fmla="*/ 141648 w 638334"/>
                <a:gd name="connsiteY164" fmla="*/ 785309 h 1065918"/>
                <a:gd name="connsiteX165" fmla="*/ 131698 w 638334"/>
                <a:gd name="connsiteY165" fmla="*/ 795117 h 1065918"/>
                <a:gd name="connsiteX166" fmla="*/ 106388 w 638334"/>
                <a:gd name="connsiteY166" fmla="*/ 795117 h 1065918"/>
                <a:gd name="connsiteX167" fmla="*/ 97370 w 638334"/>
                <a:gd name="connsiteY167" fmla="*/ 805067 h 1065918"/>
                <a:gd name="connsiteX168" fmla="*/ 97674 w 638334"/>
                <a:gd name="connsiteY168" fmla="*/ 829689 h 1065918"/>
                <a:gd name="connsiteX169" fmla="*/ 91331 w 638334"/>
                <a:gd name="connsiteY169" fmla="*/ 838078 h 1065918"/>
                <a:gd name="connsiteX170" fmla="*/ 49809 w 638334"/>
                <a:gd name="connsiteY170" fmla="*/ 837349 h 1065918"/>
                <a:gd name="connsiteX171" fmla="*/ 49809 w 638334"/>
                <a:gd name="connsiteY171" fmla="*/ 837349 h 1065918"/>
                <a:gd name="connsiteX172" fmla="*/ 44540 w 638334"/>
                <a:gd name="connsiteY172" fmla="*/ 829506 h 1065918"/>
                <a:gd name="connsiteX173" fmla="*/ 44540 w 638334"/>
                <a:gd name="connsiteY173" fmla="*/ 819232 h 1065918"/>
                <a:gd name="connsiteX174" fmla="*/ 44540 w 638334"/>
                <a:gd name="connsiteY174" fmla="*/ 82269 h 1065918"/>
                <a:gd name="connsiteX175" fmla="*/ 56273 w 638334"/>
                <a:gd name="connsiteY175" fmla="*/ 70273 h 1065918"/>
                <a:gd name="connsiteX176" fmla="*/ 86366 w 638334"/>
                <a:gd name="connsiteY176" fmla="*/ 70273 h 1065918"/>
                <a:gd name="connsiteX177" fmla="*/ 96255 w 638334"/>
                <a:gd name="connsiteY177" fmla="*/ 79615 h 1065918"/>
                <a:gd name="connsiteX178" fmla="*/ 95809 w 638334"/>
                <a:gd name="connsiteY178" fmla="*/ 107641 h 1065918"/>
                <a:gd name="connsiteX179" fmla="*/ 102862 w 638334"/>
                <a:gd name="connsiteY179" fmla="*/ 115118 h 1065918"/>
                <a:gd name="connsiteX180" fmla="*/ 130239 w 638334"/>
                <a:gd name="connsiteY180" fmla="*/ 115118 h 1065918"/>
                <a:gd name="connsiteX181" fmla="*/ 140371 w 638334"/>
                <a:gd name="connsiteY181" fmla="*/ 125251 h 1065918"/>
                <a:gd name="connsiteX182" fmla="*/ 140007 w 638334"/>
                <a:gd name="connsiteY182" fmla="*/ 152608 h 1065918"/>
                <a:gd name="connsiteX183" fmla="*/ 147646 w 638334"/>
                <a:gd name="connsiteY183" fmla="*/ 161139 h 1065918"/>
                <a:gd name="connsiteX184" fmla="*/ 173646 w 638334"/>
                <a:gd name="connsiteY184" fmla="*/ 161139 h 1065918"/>
                <a:gd name="connsiteX185" fmla="*/ 186676 w 638334"/>
                <a:gd name="connsiteY185" fmla="*/ 173703 h 1065918"/>
                <a:gd name="connsiteX186" fmla="*/ 186676 w 638334"/>
                <a:gd name="connsiteY186" fmla="*/ 196278 h 1065918"/>
                <a:gd name="connsiteX187" fmla="*/ 196565 w 638334"/>
                <a:gd name="connsiteY187" fmla="*/ 205944 h 1065918"/>
                <a:gd name="connsiteX188" fmla="*/ 221896 w 638334"/>
                <a:gd name="connsiteY188" fmla="*/ 205944 h 1065918"/>
                <a:gd name="connsiteX189" fmla="*/ 231927 w 638334"/>
                <a:gd name="connsiteY189" fmla="*/ 216077 h 1065918"/>
                <a:gd name="connsiteX190" fmla="*/ 231927 w 638334"/>
                <a:gd name="connsiteY190" fmla="*/ 245501 h 1065918"/>
                <a:gd name="connsiteX191" fmla="*/ 238310 w 638334"/>
                <a:gd name="connsiteY191" fmla="*/ 251884 h 1065918"/>
                <a:gd name="connsiteX192" fmla="*/ 263621 w 638334"/>
                <a:gd name="connsiteY192" fmla="*/ 251884 h 1065918"/>
                <a:gd name="connsiteX193" fmla="*/ 276124 w 638334"/>
                <a:gd name="connsiteY193" fmla="*/ 264712 h 1065918"/>
                <a:gd name="connsiteX194" fmla="*/ 276002 w 638334"/>
                <a:gd name="connsiteY194" fmla="*/ 288664 h 1065918"/>
                <a:gd name="connsiteX195" fmla="*/ 283297 w 638334"/>
                <a:gd name="connsiteY195" fmla="*/ 296223 h 1065918"/>
                <a:gd name="connsiteX196" fmla="*/ 311344 w 638334"/>
                <a:gd name="connsiteY196" fmla="*/ 296223 h 1065918"/>
                <a:gd name="connsiteX197" fmla="*/ 321071 w 638334"/>
                <a:gd name="connsiteY197" fmla="*/ 306193 h 1065918"/>
                <a:gd name="connsiteX198" fmla="*/ 321071 w 638334"/>
                <a:gd name="connsiteY198" fmla="*/ 340400 h 1065918"/>
                <a:gd name="connsiteX199" fmla="*/ 321071 w 638334"/>
                <a:gd name="connsiteY199" fmla="*/ 340400 h 1065918"/>
                <a:gd name="connsiteX200" fmla="*/ 357182 w 638334"/>
                <a:gd name="connsiteY200" fmla="*/ 340562 h 1065918"/>
                <a:gd name="connsiteX201" fmla="*/ 364883 w 638334"/>
                <a:gd name="connsiteY201" fmla="*/ 346033 h 1065918"/>
                <a:gd name="connsiteX202" fmla="*/ 364883 w 638334"/>
                <a:gd name="connsiteY202" fmla="*/ 346033 h 1065918"/>
                <a:gd name="connsiteX203" fmla="*/ 365024 w 638334"/>
                <a:gd name="connsiteY203" fmla="*/ 380483 h 1065918"/>
                <a:gd name="connsiteX204" fmla="*/ 365024 w 638334"/>
                <a:gd name="connsiteY204" fmla="*/ 383827 h 1065918"/>
                <a:gd name="connsiteX205" fmla="*/ 365024 w 638334"/>
                <a:gd name="connsiteY205" fmla="*/ 383827 h 1065918"/>
                <a:gd name="connsiteX206" fmla="*/ 400467 w 638334"/>
                <a:gd name="connsiteY206" fmla="*/ 384597 h 1065918"/>
                <a:gd name="connsiteX207" fmla="*/ 412768 w 638334"/>
                <a:gd name="connsiteY207" fmla="*/ 396958 h 1065918"/>
                <a:gd name="connsiteX208" fmla="*/ 412626 w 638334"/>
                <a:gd name="connsiteY208" fmla="*/ 422917 h 1065918"/>
                <a:gd name="connsiteX209" fmla="*/ 420387 w 638334"/>
                <a:gd name="connsiteY209" fmla="*/ 430658 h 1065918"/>
                <a:gd name="connsiteX210" fmla="*/ 445657 w 638334"/>
                <a:gd name="connsiteY210" fmla="*/ 430658 h 1065918"/>
                <a:gd name="connsiteX211" fmla="*/ 457168 w 638334"/>
                <a:gd name="connsiteY211" fmla="*/ 442817 h 1065918"/>
                <a:gd name="connsiteX212" fmla="*/ 456884 w 638334"/>
                <a:gd name="connsiteY212" fmla="*/ 466709 h 1065918"/>
                <a:gd name="connsiteX213" fmla="*/ 465679 w 638334"/>
                <a:gd name="connsiteY213" fmla="*/ 475666 h 1065918"/>
                <a:gd name="connsiteX214" fmla="*/ 491638 w 638334"/>
                <a:gd name="connsiteY214" fmla="*/ 475544 h 1065918"/>
                <a:gd name="connsiteX215" fmla="*/ 501952 w 638334"/>
                <a:gd name="connsiteY215" fmla="*/ 486204 h 1065918"/>
                <a:gd name="connsiteX216" fmla="*/ 501952 w 638334"/>
                <a:gd name="connsiteY216" fmla="*/ 521018 h 1065918"/>
                <a:gd name="connsiteX217" fmla="*/ 533362 w 638334"/>
                <a:gd name="connsiteY217" fmla="*/ 521565 h 1065918"/>
                <a:gd name="connsiteX218" fmla="*/ 545866 w 638334"/>
                <a:gd name="connsiteY218" fmla="*/ 533724 h 1065918"/>
                <a:gd name="connsiteX219" fmla="*/ 545704 w 638334"/>
                <a:gd name="connsiteY219" fmla="*/ 558346 h 1065918"/>
                <a:gd name="connsiteX220" fmla="*/ 553019 w 638334"/>
                <a:gd name="connsiteY220" fmla="*/ 565904 h 1065918"/>
                <a:gd name="connsiteX221" fmla="*/ 583781 w 638334"/>
                <a:gd name="connsiteY221" fmla="*/ 566046 h 1065918"/>
                <a:gd name="connsiteX222" fmla="*/ 583781 w 638334"/>
                <a:gd name="connsiteY222" fmla="*/ 566046 h 1065918"/>
                <a:gd name="connsiteX223" fmla="*/ 590610 w 638334"/>
                <a:gd name="connsiteY223" fmla="*/ 572126 h 1065918"/>
                <a:gd name="connsiteX224" fmla="*/ 590934 w 638334"/>
                <a:gd name="connsiteY224" fmla="*/ 609129 h 106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638334" h="1065918">
                  <a:moveTo>
                    <a:pt x="636793" y="600334"/>
                  </a:moveTo>
                  <a:cubicBezTo>
                    <a:pt x="636793" y="587121"/>
                    <a:pt x="636955" y="573889"/>
                    <a:pt x="636793" y="560656"/>
                  </a:cubicBezTo>
                  <a:cubicBezTo>
                    <a:pt x="636631" y="550990"/>
                    <a:pt x="633652" y="548092"/>
                    <a:pt x="623945" y="547808"/>
                  </a:cubicBezTo>
                  <a:cubicBezTo>
                    <a:pt x="616650" y="547585"/>
                    <a:pt x="609355" y="547808"/>
                    <a:pt x="602039" y="547707"/>
                  </a:cubicBezTo>
                  <a:cubicBezTo>
                    <a:pt x="589698" y="547524"/>
                    <a:pt x="586415" y="544181"/>
                    <a:pt x="586253" y="531617"/>
                  </a:cubicBezTo>
                  <a:cubicBezTo>
                    <a:pt x="586253" y="525233"/>
                    <a:pt x="586253" y="518850"/>
                    <a:pt x="586253" y="512446"/>
                  </a:cubicBezTo>
                  <a:cubicBezTo>
                    <a:pt x="586253" y="495566"/>
                    <a:pt x="585037" y="494370"/>
                    <a:pt x="567812" y="494350"/>
                  </a:cubicBezTo>
                  <a:cubicBezTo>
                    <a:pt x="562341" y="494350"/>
                    <a:pt x="556869" y="494350"/>
                    <a:pt x="551398" y="494350"/>
                  </a:cubicBezTo>
                  <a:cubicBezTo>
                    <a:pt x="539604" y="494046"/>
                    <a:pt x="535835" y="490297"/>
                    <a:pt x="535652" y="478726"/>
                  </a:cubicBezTo>
                  <a:cubicBezTo>
                    <a:pt x="535510" y="469587"/>
                    <a:pt x="535814" y="460488"/>
                    <a:pt x="535531" y="451349"/>
                  </a:cubicBezTo>
                  <a:cubicBezTo>
                    <a:pt x="535247" y="442655"/>
                    <a:pt x="532552" y="439980"/>
                    <a:pt x="523838" y="439717"/>
                  </a:cubicBezTo>
                  <a:cubicBezTo>
                    <a:pt x="514030" y="439453"/>
                    <a:pt x="504202" y="439838"/>
                    <a:pt x="494414" y="439534"/>
                  </a:cubicBezTo>
                  <a:cubicBezTo>
                    <a:pt x="485396" y="439271"/>
                    <a:pt x="482600" y="436495"/>
                    <a:pt x="482255" y="427497"/>
                  </a:cubicBezTo>
                  <a:cubicBezTo>
                    <a:pt x="481971" y="417466"/>
                    <a:pt x="482255" y="407415"/>
                    <a:pt x="482093" y="397384"/>
                  </a:cubicBezTo>
                  <a:cubicBezTo>
                    <a:pt x="481870" y="387920"/>
                    <a:pt x="479155" y="385225"/>
                    <a:pt x="469711" y="384962"/>
                  </a:cubicBezTo>
                  <a:cubicBezTo>
                    <a:pt x="459680" y="384719"/>
                    <a:pt x="449629" y="385083"/>
                    <a:pt x="439598" y="384800"/>
                  </a:cubicBezTo>
                  <a:cubicBezTo>
                    <a:pt x="430560" y="384536"/>
                    <a:pt x="427764" y="381760"/>
                    <a:pt x="427439" y="372803"/>
                  </a:cubicBezTo>
                  <a:cubicBezTo>
                    <a:pt x="427156" y="363441"/>
                    <a:pt x="427439" y="354099"/>
                    <a:pt x="427298" y="344736"/>
                  </a:cubicBezTo>
                  <a:cubicBezTo>
                    <a:pt x="427135" y="334341"/>
                    <a:pt x="424602" y="331747"/>
                    <a:pt x="414348" y="331544"/>
                  </a:cubicBezTo>
                  <a:cubicBezTo>
                    <a:pt x="405452" y="331382"/>
                    <a:pt x="396536" y="331544"/>
                    <a:pt x="387660" y="331443"/>
                  </a:cubicBezTo>
                  <a:cubicBezTo>
                    <a:pt x="384681" y="331443"/>
                    <a:pt x="381581" y="331443"/>
                    <a:pt x="379129" y="329416"/>
                  </a:cubicBezTo>
                  <a:cubicBezTo>
                    <a:pt x="376677" y="327390"/>
                    <a:pt x="375461" y="325627"/>
                    <a:pt x="377507" y="323540"/>
                  </a:cubicBezTo>
                  <a:cubicBezTo>
                    <a:pt x="374995" y="321067"/>
                    <a:pt x="375481" y="317785"/>
                    <a:pt x="375481" y="314745"/>
                  </a:cubicBezTo>
                  <a:cubicBezTo>
                    <a:pt x="375258" y="305626"/>
                    <a:pt x="375481" y="296507"/>
                    <a:pt x="375319" y="287408"/>
                  </a:cubicBezTo>
                  <a:cubicBezTo>
                    <a:pt x="375157" y="278309"/>
                    <a:pt x="372360" y="275654"/>
                    <a:pt x="363160" y="275411"/>
                  </a:cubicBezTo>
                  <a:cubicBezTo>
                    <a:pt x="352906" y="275128"/>
                    <a:pt x="342652" y="275533"/>
                    <a:pt x="332419" y="275209"/>
                  </a:cubicBezTo>
                  <a:cubicBezTo>
                    <a:pt x="323746" y="274945"/>
                    <a:pt x="320949" y="272189"/>
                    <a:pt x="320665" y="263617"/>
                  </a:cubicBezTo>
                  <a:cubicBezTo>
                    <a:pt x="320341" y="254296"/>
                    <a:pt x="320665" y="244954"/>
                    <a:pt x="320523" y="235612"/>
                  </a:cubicBezTo>
                  <a:cubicBezTo>
                    <a:pt x="320422" y="222906"/>
                    <a:pt x="318132" y="220677"/>
                    <a:pt x="305163" y="220596"/>
                  </a:cubicBezTo>
                  <a:cubicBezTo>
                    <a:pt x="296044" y="220596"/>
                    <a:pt x="286925" y="220758"/>
                    <a:pt x="277826" y="220474"/>
                  </a:cubicBezTo>
                  <a:cubicBezTo>
                    <a:pt x="269497" y="220210"/>
                    <a:pt x="266397" y="217232"/>
                    <a:pt x="265971" y="208802"/>
                  </a:cubicBezTo>
                  <a:cubicBezTo>
                    <a:pt x="265465" y="198791"/>
                    <a:pt x="265971" y="188740"/>
                    <a:pt x="265748" y="178729"/>
                  </a:cubicBezTo>
                  <a:cubicBezTo>
                    <a:pt x="265525" y="168718"/>
                    <a:pt x="262891" y="166104"/>
                    <a:pt x="253103" y="165881"/>
                  </a:cubicBezTo>
                  <a:cubicBezTo>
                    <a:pt x="243315" y="165658"/>
                    <a:pt x="233953" y="166023"/>
                    <a:pt x="224388" y="165719"/>
                  </a:cubicBezTo>
                  <a:cubicBezTo>
                    <a:pt x="213972" y="165395"/>
                    <a:pt x="210487" y="161382"/>
                    <a:pt x="211703" y="151007"/>
                  </a:cubicBezTo>
                  <a:cubicBezTo>
                    <a:pt x="212560" y="141731"/>
                    <a:pt x="212762" y="132407"/>
                    <a:pt x="212311" y="123103"/>
                  </a:cubicBezTo>
                  <a:cubicBezTo>
                    <a:pt x="212108" y="114612"/>
                    <a:pt x="209068" y="111612"/>
                    <a:pt x="200618" y="111288"/>
                  </a:cubicBezTo>
                  <a:cubicBezTo>
                    <a:pt x="190486" y="110903"/>
                    <a:pt x="180556" y="111288"/>
                    <a:pt x="170545" y="111086"/>
                  </a:cubicBezTo>
                  <a:cubicBezTo>
                    <a:pt x="160535" y="110883"/>
                    <a:pt x="157738" y="108147"/>
                    <a:pt x="157860" y="98339"/>
                  </a:cubicBezTo>
                  <a:cubicBezTo>
                    <a:pt x="157981" y="88531"/>
                    <a:pt x="156238" y="79088"/>
                    <a:pt x="159157" y="69645"/>
                  </a:cubicBezTo>
                  <a:cubicBezTo>
                    <a:pt x="157130" y="69341"/>
                    <a:pt x="155975" y="67618"/>
                    <a:pt x="155266" y="65592"/>
                  </a:cubicBezTo>
                  <a:cubicBezTo>
                    <a:pt x="153239" y="59512"/>
                    <a:pt x="148619" y="57952"/>
                    <a:pt x="142925" y="57871"/>
                  </a:cubicBezTo>
                  <a:cubicBezTo>
                    <a:pt x="133583" y="57709"/>
                    <a:pt x="124220" y="57871"/>
                    <a:pt x="114878" y="57729"/>
                  </a:cubicBezTo>
                  <a:cubicBezTo>
                    <a:pt x="103206" y="57465"/>
                    <a:pt x="100410" y="54628"/>
                    <a:pt x="100247" y="42976"/>
                  </a:cubicBezTo>
                  <a:cubicBezTo>
                    <a:pt x="100106" y="33411"/>
                    <a:pt x="100389" y="23826"/>
                    <a:pt x="100126" y="14241"/>
                  </a:cubicBezTo>
                  <a:cubicBezTo>
                    <a:pt x="99903" y="4899"/>
                    <a:pt x="96965" y="1799"/>
                    <a:pt x="87663" y="1697"/>
                  </a:cubicBezTo>
                  <a:cubicBezTo>
                    <a:pt x="63021" y="1454"/>
                    <a:pt x="38373" y="1461"/>
                    <a:pt x="13718" y="1718"/>
                  </a:cubicBezTo>
                  <a:cubicBezTo>
                    <a:pt x="4842" y="1819"/>
                    <a:pt x="2126" y="4879"/>
                    <a:pt x="1721" y="13897"/>
                  </a:cubicBezTo>
                  <a:cubicBezTo>
                    <a:pt x="1559" y="16389"/>
                    <a:pt x="1660" y="18902"/>
                    <a:pt x="1660" y="21415"/>
                  </a:cubicBezTo>
                  <a:cubicBezTo>
                    <a:pt x="1660" y="313225"/>
                    <a:pt x="1660" y="604975"/>
                    <a:pt x="1660" y="896663"/>
                  </a:cubicBezTo>
                  <a:cubicBezTo>
                    <a:pt x="1660" y="902033"/>
                    <a:pt x="546" y="907728"/>
                    <a:pt x="4599" y="912368"/>
                  </a:cubicBezTo>
                  <a:cubicBezTo>
                    <a:pt x="11995" y="916563"/>
                    <a:pt x="20385" y="916948"/>
                    <a:pt x="28349" y="917090"/>
                  </a:cubicBezTo>
                  <a:cubicBezTo>
                    <a:pt x="46303" y="917455"/>
                    <a:pt x="64318" y="918448"/>
                    <a:pt x="82192" y="915063"/>
                  </a:cubicBezTo>
                  <a:cubicBezTo>
                    <a:pt x="88170" y="913949"/>
                    <a:pt x="91574" y="911943"/>
                    <a:pt x="92749" y="907322"/>
                  </a:cubicBezTo>
                  <a:lnTo>
                    <a:pt x="92749" y="905924"/>
                  </a:lnTo>
                  <a:cubicBezTo>
                    <a:pt x="92749" y="896846"/>
                    <a:pt x="92749" y="887686"/>
                    <a:pt x="92749" y="878648"/>
                  </a:cubicBezTo>
                  <a:cubicBezTo>
                    <a:pt x="92758" y="878581"/>
                    <a:pt x="92758" y="878512"/>
                    <a:pt x="92749" y="878445"/>
                  </a:cubicBezTo>
                  <a:cubicBezTo>
                    <a:pt x="92536" y="876725"/>
                    <a:pt x="92639" y="874980"/>
                    <a:pt x="93053" y="873298"/>
                  </a:cubicBezTo>
                  <a:cubicBezTo>
                    <a:pt x="93986" y="867442"/>
                    <a:pt x="97532" y="864848"/>
                    <a:pt x="104483" y="864746"/>
                  </a:cubicBezTo>
                  <a:cubicBezTo>
                    <a:pt x="113521" y="864605"/>
                    <a:pt x="122579" y="864746"/>
                    <a:pt x="131637" y="864746"/>
                  </a:cubicBezTo>
                  <a:cubicBezTo>
                    <a:pt x="136737" y="863650"/>
                    <a:pt x="140755" y="859727"/>
                    <a:pt x="141972" y="854655"/>
                  </a:cubicBezTo>
                  <a:cubicBezTo>
                    <a:pt x="141972" y="845779"/>
                    <a:pt x="141972" y="836923"/>
                    <a:pt x="141972" y="828047"/>
                  </a:cubicBezTo>
                  <a:cubicBezTo>
                    <a:pt x="141851" y="827034"/>
                    <a:pt x="141729" y="826021"/>
                    <a:pt x="141567" y="825028"/>
                  </a:cubicBezTo>
                  <a:cubicBezTo>
                    <a:pt x="141020" y="822021"/>
                    <a:pt x="141476" y="818916"/>
                    <a:pt x="142864" y="816192"/>
                  </a:cubicBezTo>
                  <a:cubicBezTo>
                    <a:pt x="143553" y="813947"/>
                    <a:pt x="145408" y="812255"/>
                    <a:pt x="147707" y="811775"/>
                  </a:cubicBezTo>
                  <a:cubicBezTo>
                    <a:pt x="149781" y="810875"/>
                    <a:pt x="152036" y="810474"/>
                    <a:pt x="154293" y="810599"/>
                  </a:cubicBezTo>
                  <a:cubicBezTo>
                    <a:pt x="162622" y="810903"/>
                    <a:pt x="170505" y="808431"/>
                    <a:pt x="178611" y="807803"/>
                  </a:cubicBezTo>
                  <a:cubicBezTo>
                    <a:pt x="182530" y="807604"/>
                    <a:pt x="185876" y="804905"/>
                    <a:pt x="186899" y="801116"/>
                  </a:cubicBezTo>
                  <a:cubicBezTo>
                    <a:pt x="186595" y="790760"/>
                    <a:pt x="187365" y="780385"/>
                    <a:pt x="186250" y="770030"/>
                  </a:cubicBezTo>
                  <a:cubicBezTo>
                    <a:pt x="185635" y="766155"/>
                    <a:pt x="186960" y="762224"/>
                    <a:pt x="189797" y="759512"/>
                  </a:cubicBezTo>
                  <a:cubicBezTo>
                    <a:pt x="190417" y="758823"/>
                    <a:pt x="191196" y="758294"/>
                    <a:pt x="192066" y="757972"/>
                  </a:cubicBezTo>
                  <a:cubicBezTo>
                    <a:pt x="193956" y="757048"/>
                    <a:pt x="196044" y="756602"/>
                    <a:pt x="198146" y="756675"/>
                  </a:cubicBezTo>
                  <a:cubicBezTo>
                    <a:pt x="202199" y="756675"/>
                    <a:pt x="206414" y="756513"/>
                    <a:pt x="210548" y="756392"/>
                  </a:cubicBezTo>
                  <a:cubicBezTo>
                    <a:pt x="211703" y="756250"/>
                    <a:pt x="212878" y="756108"/>
                    <a:pt x="214033" y="755926"/>
                  </a:cubicBezTo>
                  <a:cubicBezTo>
                    <a:pt x="214985" y="756088"/>
                    <a:pt x="215938" y="756189"/>
                    <a:pt x="216890" y="756311"/>
                  </a:cubicBezTo>
                  <a:cubicBezTo>
                    <a:pt x="219958" y="756345"/>
                    <a:pt x="223020" y="756602"/>
                    <a:pt x="226050" y="757081"/>
                  </a:cubicBezTo>
                  <a:lnTo>
                    <a:pt x="230387" y="757283"/>
                  </a:lnTo>
                  <a:cubicBezTo>
                    <a:pt x="232719" y="757652"/>
                    <a:pt x="234439" y="759662"/>
                    <a:pt x="234439" y="762025"/>
                  </a:cubicBezTo>
                  <a:lnTo>
                    <a:pt x="234439" y="762329"/>
                  </a:lnTo>
                  <a:cubicBezTo>
                    <a:pt x="237418" y="763241"/>
                    <a:pt x="236810" y="766686"/>
                    <a:pt x="236912" y="769158"/>
                  </a:cubicBezTo>
                  <a:cubicBezTo>
                    <a:pt x="237398" y="780750"/>
                    <a:pt x="237074" y="792381"/>
                    <a:pt x="237135" y="803993"/>
                  </a:cubicBezTo>
                  <a:cubicBezTo>
                    <a:pt x="237135" y="806020"/>
                    <a:pt x="237135" y="808046"/>
                    <a:pt x="237135" y="810073"/>
                  </a:cubicBezTo>
                  <a:cubicBezTo>
                    <a:pt x="237418" y="819982"/>
                    <a:pt x="239891" y="822454"/>
                    <a:pt x="249901" y="822697"/>
                  </a:cubicBezTo>
                  <a:cubicBezTo>
                    <a:pt x="255596" y="822839"/>
                    <a:pt x="261310" y="822495"/>
                    <a:pt x="266984" y="822920"/>
                  </a:cubicBezTo>
                  <a:cubicBezTo>
                    <a:pt x="276995" y="823670"/>
                    <a:pt x="280764" y="827581"/>
                    <a:pt x="280825" y="837612"/>
                  </a:cubicBezTo>
                  <a:cubicBezTo>
                    <a:pt x="281028" y="863794"/>
                    <a:pt x="280825" y="889996"/>
                    <a:pt x="280825" y="916198"/>
                  </a:cubicBezTo>
                  <a:cubicBezTo>
                    <a:pt x="280825" y="929472"/>
                    <a:pt x="283480" y="932045"/>
                    <a:pt x="296915" y="932207"/>
                  </a:cubicBezTo>
                  <a:cubicBezTo>
                    <a:pt x="301698" y="932207"/>
                    <a:pt x="306460" y="932207"/>
                    <a:pt x="311242" y="931782"/>
                  </a:cubicBezTo>
                  <a:cubicBezTo>
                    <a:pt x="319614" y="930637"/>
                    <a:pt x="327328" y="936495"/>
                    <a:pt x="328473" y="944867"/>
                  </a:cubicBezTo>
                  <a:cubicBezTo>
                    <a:pt x="328587" y="945695"/>
                    <a:pt x="328631" y="946530"/>
                    <a:pt x="328609" y="947365"/>
                  </a:cubicBezTo>
                  <a:cubicBezTo>
                    <a:pt x="328872" y="967630"/>
                    <a:pt x="328751" y="987894"/>
                    <a:pt x="328609" y="1008159"/>
                  </a:cubicBezTo>
                  <a:cubicBezTo>
                    <a:pt x="328609" y="1009152"/>
                    <a:pt x="328609" y="1010185"/>
                    <a:pt x="328487" y="1011118"/>
                  </a:cubicBezTo>
                  <a:lnTo>
                    <a:pt x="328629" y="1011118"/>
                  </a:lnTo>
                  <a:cubicBezTo>
                    <a:pt x="336127" y="1014319"/>
                    <a:pt x="343990" y="1012739"/>
                    <a:pt x="351650" y="1012840"/>
                  </a:cubicBezTo>
                  <a:cubicBezTo>
                    <a:pt x="370293" y="1013104"/>
                    <a:pt x="371063" y="1013711"/>
                    <a:pt x="371104" y="1032132"/>
                  </a:cubicBezTo>
                  <a:cubicBezTo>
                    <a:pt x="371104" y="1038211"/>
                    <a:pt x="371104" y="1044453"/>
                    <a:pt x="371104" y="1050613"/>
                  </a:cubicBezTo>
                  <a:cubicBezTo>
                    <a:pt x="371104" y="1064373"/>
                    <a:pt x="373130" y="1066278"/>
                    <a:pt x="387113" y="1066278"/>
                  </a:cubicBezTo>
                  <a:cubicBezTo>
                    <a:pt x="417686" y="1066278"/>
                    <a:pt x="448251" y="1066278"/>
                    <a:pt x="478810" y="1066278"/>
                  </a:cubicBezTo>
                  <a:cubicBezTo>
                    <a:pt x="493198" y="1066278"/>
                    <a:pt x="507566" y="1066278"/>
                    <a:pt x="521933" y="1066278"/>
                  </a:cubicBezTo>
                  <a:cubicBezTo>
                    <a:pt x="532714" y="1066278"/>
                    <a:pt x="535206" y="1063623"/>
                    <a:pt x="535369" y="1052863"/>
                  </a:cubicBezTo>
                  <a:cubicBezTo>
                    <a:pt x="535510" y="1043500"/>
                    <a:pt x="535206" y="1034138"/>
                    <a:pt x="535510" y="1024796"/>
                  </a:cubicBezTo>
                  <a:cubicBezTo>
                    <a:pt x="535794" y="1016224"/>
                    <a:pt x="538631" y="1013306"/>
                    <a:pt x="547142" y="1013063"/>
                  </a:cubicBezTo>
                  <a:cubicBezTo>
                    <a:pt x="558551" y="1012719"/>
                    <a:pt x="569960" y="1013063"/>
                    <a:pt x="581349" y="1012881"/>
                  </a:cubicBezTo>
                  <a:cubicBezTo>
                    <a:pt x="591481" y="1012719"/>
                    <a:pt x="594156" y="1010165"/>
                    <a:pt x="594176" y="1000317"/>
                  </a:cubicBezTo>
                  <a:cubicBezTo>
                    <a:pt x="594324" y="949898"/>
                    <a:pt x="594324" y="899480"/>
                    <a:pt x="594176" y="849062"/>
                  </a:cubicBezTo>
                  <a:cubicBezTo>
                    <a:pt x="594176" y="839172"/>
                    <a:pt x="591380" y="836558"/>
                    <a:pt x="581450" y="836376"/>
                  </a:cubicBezTo>
                  <a:cubicBezTo>
                    <a:pt x="571865" y="836173"/>
                    <a:pt x="562280" y="836518"/>
                    <a:pt x="552715" y="836214"/>
                  </a:cubicBezTo>
                  <a:cubicBezTo>
                    <a:pt x="544123" y="835930"/>
                    <a:pt x="541205" y="833093"/>
                    <a:pt x="541002" y="824521"/>
                  </a:cubicBezTo>
                  <a:cubicBezTo>
                    <a:pt x="540658" y="810336"/>
                    <a:pt x="541002" y="796151"/>
                    <a:pt x="540840" y="782107"/>
                  </a:cubicBezTo>
                  <a:cubicBezTo>
                    <a:pt x="540840" y="770293"/>
                    <a:pt x="538530" y="768064"/>
                    <a:pt x="526898" y="767922"/>
                  </a:cubicBezTo>
                  <a:cubicBezTo>
                    <a:pt x="521649" y="767922"/>
                    <a:pt x="516381" y="768186"/>
                    <a:pt x="511152" y="767638"/>
                  </a:cubicBezTo>
                  <a:cubicBezTo>
                    <a:pt x="500331" y="766504"/>
                    <a:pt x="496359" y="762228"/>
                    <a:pt x="495792" y="751325"/>
                  </a:cubicBezTo>
                  <a:cubicBezTo>
                    <a:pt x="495630" y="748144"/>
                    <a:pt x="495792" y="744942"/>
                    <a:pt x="495792" y="741740"/>
                  </a:cubicBezTo>
                  <a:cubicBezTo>
                    <a:pt x="495792" y="716653"/>
                    <a:pt x="495792" y="691559"/>
                    <a:pt x="495792" y="666457"/>
                  </a:cubicBezTo>
                  <a:cubicBezTo>
                    <a:pt x="495620" y="663063"/>
                    <a:pt x="495857" y="659661"/>
                    <a:pt x="496501" y="656325"/>
                  </a:cubicBezTo>
                  <a:cubicBezTo>
                    <a:pt x="497879" y="650793"/>
                    <a:pt x="500838" y="647064"/>
                    <a:pt x="506917" y="646010"/>
                  </a:cubicBezTo>
                  <a:cubicBezTo>
                    <a:pt x="511408" y="645224"/>
                    <a:pt x="515957" y="644831"/>
                    <a:pt x="520515" y="644835"/>
                  </a:cubicBezTo>
                  <a:lnTo>
                    <a:pt x="619061" y="644835"/>
                  </a:lnTo>
                  <a:cubicBezTo>
                    <a:pt x="621574" y="644835"/>
                    <a:pt x="624087" y="644835"/>
                    <a:pt x="626579" y="644835"/>
                  </a:cubicBezTo>
                  <a:cubicBezTo>
                    <a:pt x="633773" y="644268"/>
                    <a:pt x="636388" y="641836"/>
                    <a:pt x="636712" y="634541"/>
                  </a:cubicBezTo>
                  <a:cubicBezTo>
                    <a:pt x="637056" y="623152"/>
                    <a:pt x="636793" y="611743"/>
                    <a:pt x="636793" y="600334"/>
                  </a:cubicBezTo>
                  <a:close/>
                  <a:moveTo>
                    <a:pt x="590934" y="609129"/>
                  </a:moveTo>
                  <a:cubicBezTo>
                    <a:pt x="590934" y="615046"/>
                    <a:pt x="587307" y="616748"/>
                    <a:pt x="581896" y="616708"/>
                  </a:cubicBezTo>
                  <a:cubicBezTo>
                    <a:pt x="559098" y="616586"/>
                    <a:pt x="536301" y="616708"/>
                    <a:pt x="513503" y="616708"/>
                  </a:cubicBezTo>
                  <a:lnTo>
                    <a:pt x="421846" y="616708"/>
                  </a:lnTo>
                  <a:cubicBezTo>
                    <a:pt x="412606" y="616708"/>
                    <a:pt x="412748" y="616708"/>
                    <a:pt x="412768" y="625665"/>
                  </a:cubicBezTo>
                  <a:cubicBezTo>
                    <a:pt x="412768" y="647773"/>
                    <a:pt x="412971" y="669902"/>
                    <a:pt x="412606" y="692011"/>
                  </a:cubicBezTo>
                  <a:cubicBezTo>
                    <a:pt x="412606" y="698090"/>
                    <a:pt x="414430" y="700401"/>
                    <a:pt x="420327" y="700259"/>
                  </a:cubicBezTo>
                  <a:cubicBezTo>
                    <a:pt x="428757" y="700056"/>
                    <a:pt x="437187" y="700137"/>
                    <a:pt x="445617" y="700259"/>
                  </a:cubicBezTo>
                  <a:cubicBezTo>
                    <a:pt x="454047" y="700380"/>
                    <a:pt x="457147" y="703379"/>
                    <a:pt x="457147" y="711789"/>
                  </a:cubicBezTo>
                  <a:cubicBezTo>
                    <a:pt x="457147" y="735499"/>
                    <a:pt x="457249" y="759229"/>
                    <a:pt x="456965" y="782938"/>
                  </a:cubicBezTo>
                  <a:cubicBezTo>
                    <a:pt x="456965" y="789018"/>
                    <a:pt x="458768" y="791470"/>
                    <a:pt x="465172" y="791044"/>
                  </a:cubicBezTo>
                  <a:cubicBezTo>
                    <a:pt x="474271" y="790537"/>
                    <a:pt x="483410" y="790821"/>
                    <a:pt x="492529" y="790922"/>
                  </a:cubicBezTo>
                  <a:cubicBezTo>
                    <a:pt x="500736" y="790922"/>
                    <a:pt x="502094" y="792341"/>
                    <a:pt x="502114" y="800548"/>
                  </a:cubicBezTo>
                  <a:cubicBezTo>
                    <a:pt x="502114" y="824035"/>
                    <a:pt x="502358" y="847522"/>
                    <a:pt x="501952" y="871008"/>
                  </a:cubicBezTo>
                  <a:cubicBezTo>
                    <a:pt x="501831" y="878040"/>
                    <a:pt x="504242" y="880229"/>
                    <a:pt x="511011" y="879864"/>
                  </a:cubicBezTo>
                  <a:cubicBezTo>
                    <a:pt x="519886" y="879398"/>
                    <a:pt x="528783" y="879864"/>
                    <a:pt x="537679" y="879722"/>
                  </a:cubicBezTo>
                  <a:cubicBezTo>
                    <a:pt x="543758" y="879722"/>
                    <a:pt x="546413" y="882640"/>
                    <a:pt x="546413" y="888517"/>
                  </a:cubicBezTo>
                  <a:cubicBezTo>
                    <a:pt x="546413" y="914267"/>
                    <a:pt x="546413" y="940029"/>
                    <a:pt x="546413" y="965806"/>
                  </a:cubicBezTo>
                  <a:cubicBezTo>
                    <a:pt x="546413" y="972068"/>
                    <a:pt x="543474" y="975006"/>
                    <a:pt x="537233" y="974966"/>
                  </a:cubicBezTo>
                  <a:cubicBezTo>
                    <a:pt x="527891" y="974966"/>
                    <a:pt x="518529" y="975189"/>
                    <a:pt x="509187" y="974966"/>
                  </a:cubicBezTo>
                  <a:cubicBezTo>
                    <a:pt x="503918" y="974803"/>
                    <a:pt x="501810" y="976708"/>
                    <a:pt x="501993" y="982058"/>
                  </a:cubicBezTo>
                  <a:cubicBezTo>
                    <a:pt x="502277" y="991177"/>
                    <a:pt x="502175" y="1000296"/>
                    <a:pt x="501993" y="1009415"/>
                  </a:cubicBezTo>
                  <a:cubicBezTo>
                    <a:pt x="501993" y="1017319"/>
                    <a:pt x="500108" y="1019203"/>
                    <a:pt x="492306" y="1019244"/>
                  </a:cubicBezTo>
                  <a:cubicBezTo>
                    <a:pt x="466990" y="1019325"/>
                    <a:pt x="441679" y="1019325"/>
                    <a:pt x="416375" y="1019244"/>
                  </a:cubicBezTo>
                  <a:cubicBezTo>
                    <a:pt x="408715" y="1019244"/>
                    <a:pt x="406749" y="1017217"/>
                    <a:pt x="406607" y="1009355"/>
                  </a:cubicBezTo>
                  <a:cubicBezTo>
                    <a:pt x="406445" y="1000702"/>
                    <a:pt x="406324" y="992028"/>
                    <a:pt x="406607" y="983375"/>
                  </a:cubicBezTo>
                  <a:cubicBezTo>
                    <a:pt x="406851" y="977397"/>
                    <a:pt x="405148" y="974560"/>
                    <a:pt x="398623" y="974905"/>
                  </a:cubicBezTo>
                  <a:cubicBezTo>
                    <a:pt x="390517" y="975371"/>
                    <a:pt x="382209" y="975047"/>
                    <a:pt x="374002" y="975067"/>
                  </a:cubicBezTo>
                  <a:cubicBezTo>
                    <a:pt x="363322" y="975067"/>
                    <a:pt x="362005" y="973669"/>
                    <a:pt x="362005" y="962706"/>
                  </a:cubicBezTo>
                  <a:cubicBezTo>
                    <a:pt x="362005" y="937847"/>
                    <a:pt x="362005" y="912996"/>
                    <a:pt x="362005" y="888152"/>
                  </a:cubicBezTo>
                  <a:cubicBezTo>
                    <a:pt x="351873" y="885234"/>
                    <a:pt x="341740" y="887098"/>
                    <a:pt x="331507" y="886855"/>
                  </a:cubicBezTo>
                  <a:cubicBezTo>
                    <a:pt x="317828" y="886531"/>
                    <a:pt x="316957" y="885923"/>
                    <a:pt x="316977" y="871981"/>
                  </a:cubicBezTo>
                  <a:cubicBezTo>
                    <a:pt x="316977" y="849447"/>
                    <a:pt x="316977" y="826912"/>
                    <a:pt x="316977" y="804378"/>
                  </a:cubicBezTo>
                  <a:cubicBezTo>
                    <a:pt x="316977" y="796272"/>
                    <a:pt x="316187" y="795360"/>
                    <a:pt x="308020" y="795300"/>
                  </a:cubicBezTo>
                  <a:cubicBezTo>
                    <a:pt x="298921" y="795300"/>
                    <a:pt x="289782" y="795300"/>
                    <a:pt x="280724" y="795300"/>
                  </a:cubicBezTo>
                  <a:cubicBezTo>
                    <a:pt x="271666" y="795300"/>
                    <a:pt x="269315" y="792726"/>
                    <a:pt x="269274" y="783891"/>
                  </a:cubicBezTo>
                  <a:cubicBezTo>
                    <a:pt x="269139" y="757926"/>
                    <a:pt x="269031" y="731979"/>
                    <a:pt x="268950" y="706054"/>
                  </a:cubicBezTo>
                  <a:cubicBezTo>
                    <a:pt x="244633" y="706054"/>
                    <a:pt x="220153" y="706054"/>
                    <a:pt x="195754" y="705831"/>
                  </a:cubicBezTo>
                  <a:cubicBezTo>
                    <a:pt x="189675" y="705831"/>
                    <a:pt x="187649" y="707858"/>
                    <a:pt x="187932" y="713816"/>
                  </a:cubicBezTo>
                  <a:cubicBezTo>
                    <a:pt x="188297" y="722469"/>
                    <a:pt x="188115" y="731142"/>
                    <a:pt x="187932" y="739815"/>
                  </a:cubicBezTo>
                  <a:cubicBezTo>
                    <a:pt x="187932" y="747718"/>
                    <a:pt x="185703" y="749947"/>
                    <a:pt x="177678" y="749947"/>
                  </a:cubicBezTo>
                  <a:cubicBezTo>
                    <a:pt x="168093" y="750089"/>
                    <a:pt x="158508" y="750130"/>
                    <a:pt x="148943" y="749947"/>
                  </a:cubicBezTo>
                  <a:cubicBezTo>
                    <a:pt x="143654" y="749947"/>
                    <a:pt x="141526" y="751974"/>
                    <a:pt x="141648" y="757263"/>
                  </a:cubicBezTo>
                  <a:cubicBezTo>
                    <a:pt x="141878" y="766625"/>
                    <a:pt x="141878" y="775973"/>
                    <a:pt x="141648" y="785309"/>
                  </a:cubicBezTo>
                  <a:cubicBezTo>
                    <a:pt x="141526" y="792888"/>
                    <a:pt x="139257" y="795036"/>
                    <a:pt x="131698" y="795117"/>
                  </a:cubicBezTo>
                  <a:cubicBezTo>
                    <a:pt x="123268" y="795219"/>
                    <a:pt x="114818" y="795117"/>
                    <a:pt x="106388" y="795117"/>
                  </a:cubicBezTo>
                  <a:cubicBezTo>
                    <a:pt x="98545" y="795239"/>
                    <a:pt x="96965" y="797407"/>
                    <a:pt x="97370" y="805067"/>
                  </a:cubicBezTo>
                  <a:cubicBezTo>
                    <a:pt x="97816" y="813173"/>
                    <a:pt x="97755" y="821481"/>
                    <a:pt x="97674" y="829689"/>
                  </a:cubicBezTo>
                  <a:cubicBezTo>
                    <a:pt x="97674" y="833904"/>
                    <a:pt x="95931" y="837977"/>
                    <a:pt x="91331" y="838078"/>
                  </a:cubicBezTo>
                  <a:cubicBezTo>
                    <a:pt x="77490" y="838362"/>
                    <a:pt x="63609" y="839618"/>
                    <a:pt x="49809" y="837349"/>
                  </a:cubicBezTo>
                  <a:lnTo>
                    <a:pt x="49809" y="837349"/>
                  </a:lnTo>
                  <a:cubicBezTo>
                    <a:pt x="46368" y="836378"/>
                    <a:pt x="44138" y="833059"/>
                    <a:pt x="44540" y="829506"/>
                  </a:cubicBezTo>
                  <a:cubicBezTo>
                    <a:pt x="44540" y="826082"/>
                    <a:pt x="44540" y="822657"/>
                    <a:pt x="44540" y="819232"/>
                  </a:cubicBezTo>
                  <a:lnTo>
                    <a:pt x="44540" y="82269"/>
                  </a:lnTo>
                  <a:cubicBezTo>
                    <a:pt x="44540" y="71813"/>
                    <a:pt x="46060" y="70252"/>
                    <a:pt x="56273" y="70273"/>
                  </a:cubicBezTo>
                  <a:cubicBezTo>
                    <a:pt x="66487" y="70293"/>
                    <a:pt x="76335" y="70273"/>
                    <a:pt x="86366" y="70273"/>
                  </a:cubicBezTo>
                  <a:cubicBezTo>
                    <a:pt x="94634" y="70273"/>
                    <a:pt x="96194" y="71651"/>
                    <a:pt x="96255" y="79615"/>
                  </a:cubicBezTo>
                  <a:cubicBezTo>
                    <a:pt x="96624" y="88958"/>
                    <a:pt x="96475" y="98314"/>
                    <a:pt x="95809" y="107641"/>
                  </a:cubicBezTo>
                  <a:cubicBezTo>
                    <a:pt x="95141" y="114024"/>
                    <a:pt x="97633" y="115179"/>
                    <a:pt x="102862" y="115118"/>
                  </a:cubicBezTo>
                  <a:cubicBezTo>
                    <a:pt x="111981" y="114997"/>
                    <a:pt x="121100" y="115118"/>
                    <a:pt x="130239" y="115118"/>
                  </a:cubicBezTo>
                  <a:cubicBezTo>
                    <a:pt x="137980" y="115118"/>
                    <a:pt x="140371" y="117449"/>
                    <a:pt x="140371" y="125251"/>
                  </a:cubicBezTo>
                  <a:cubicBezTo>
                    <a:pt x="140371" y="134390"/>
                    <a:pt x="140655" y="143489"/>
                    <a:pt x="140007" y="152608"/>
                  </a:cubicBezTo>
                  <a:cubicBezTo>
                    <a:pt x="139540" y="158809"/>
                    <a:pt x="142155" y="161058"/>
                    <a:pt x="147646" y="161139"/>
                  </a:cubicBezTo>
                  <a:cubicBezTo>
                    <a:pt x="156320" y="161139"/>
                    <a:pt x="164993" y="161139"/>
                    <a:pt x="173646" y="161139"/>
                  </a:cubicBezTo>
                  <a:cubicBezTo>
                    <a:pt x="184224" y="161139"/>
                    <a:pt x="186737" y="163449"/>
                    <a:pt x="186676" y="173703"/>
                  </a:cubicBezTo>
                  <a:cubicBezTo>
                    <a:pt x="186676" y="181221"/>
                    <a:pt x="186676" y="188760"/>
                    <a:pt x="186676" y="196278"/>
                  </a:cubicBezTo>
                  <a:cubicBezTo>
                    <a:pt x="186676" y="205073"/>
                    <a:pt x="187486" y="205924"/>
                    <a:pt x="196565" y="205944"/>
                  </a:cubicBezTo>
                  <a:cubicBezTo>
                    <a:pt x="205015" y="205944"/>
                    <a:pt x="213445" y="205802"/>
                    <a:pt x="221896" y="205944"/>
                  </a:cubicBezTo>
                  <a:cubicBezTo>
                    <a:pt x="230346" y="206086"/>
                    <a:pt x="231906" y="207809"/>
                    <a:pt x="231927" y="216077"/>
                  </a:cubicBezTo>
                  <a:cubicBezTo>
                    <a:pt x="231927" y="225885"/>
                    <a:pt x="232069" y="235693"/>
                    <a:pt x="231927" y="245501"/>
                  </a:cubicBezTo>
                  <a:cubicBezTo>
                    <a:pt x="231927" y="250182"/>
                    <a:pt x="233548" y="252026"/>
                    <a:pt x="238310" y="251884"/>
                  </a:cubicBezTo>
                  <a:cubicBezTo>
                    <a:pt x="246740" y="251621"/>
                    <a:pt x="255190" y="251884"/>
                    <a:pt x="263621" y="251884"/>
                  </a:cubicBezTo>
                  <a:cubicBezTo>
                    <a:pt x="275779" y="251884"/>
                    <a:pt x="276185" y="252330"/>
                    <a:pt x="276124" y="264712"/>
                  </a:cubicBezTo>
                  <a:cubicBezTo>
                    <a:pt x="276124" y="272696"/>
                    <a:pt x="276367" y="280700"/>
                    <a:pt x="276002" y="288664"/>
                  </a:cubicBezTo>
                  <a:cubicBezTo>
                    <a:pt x="275759" y="294176"/>
                    <a:pt x="277461" y="296466"/>
                    <a:pt x="283297" y="296223"/>
                  </a:cubicBezTo>
                  <a:cubicBezTo>
                    <a:pt x="292619" y="295838"/>
                    <a:pt x="301981" y="296081"/>
                    <a:pt x="311344" y="296223"/>
                  </a:cubicBezTo>
                  <a:cubicBezTo>
                    <a:pt x="320118" y="296223"/>
                    <a:pt x="321050" y="297196"/>
                    <a:pt x="321071" y="306193"/>
                  </a:cubicBezTo>
                  <a:cubicBezTo>
                    <a:pt x="321071" y="317582"/>
                    <a:pt x="321071" y="328991"/>
                    <a:pt x="321071" y="340400"/>
                  </a:cubicBezTo>
                  <a:lnTo>
                    <a:pt x="321071" y="340400"/>
                  </a:lnTo>
                  <a:lnTo>
                    <a:pt x="357182" y="340562"/>
                  </a:lnTo>
                  <a:cubicBezTo>
                    <a:pt x="361032" y="340562"/>
                    <a:pt x="364680" y="340886"/>
                    <a:pt x="364883" y="346033"/>
                  </a:cubicBezTo>
                  <a:lnTo>
                    <a:pt x="364883" y="346033"/>
                  </a:lnTo>
                  <a:cubicBezTo>
                    <a:pt x="366877" y="357426"/>
                    <a:pt x="366923" y="369074"/>
                    <a:pt x="365024" y="380483"/>
                  </a:cubicBezTo>
                  <a:lnTo>
                    <a:pt x="365024" y="383827"/>
                  </a:lnTo>
                  <a:lnTo>
                    <a:pt x="365024" y="383827"/>
                  </a:lnTo>
                  <a:cubicBezTo>
                    <a:pt x="376818" y="385570"/>
                    <a:pt x="388653" y="384354"/>
                    <a:pt x="400467" y="384597"/>
                  </a:cubicBezTo>
                  <a:cubicBezTo>
                    <a:pt x="409586" y="384800"/>
                    <a:pt x="412768" y="387880"/>
                    <a:pt x="412768" y="396958"/>
                  </a:cubicBezTo>
                  <a:cubicBezTo>
                    <a:pt x="412768" y="405611"/>
                    <a:pt x="412768" y="414264"/>
                    <a:pt x="412626" y="422917"/>
                  </a:cubicBezTo>
                  <a:cubicBezTo>
                    <a:pt x="412464" y="428510"/>
                    <a:pt x="414977" y="430760"/>
                    <a:pt x="420387" y="430658"/>
                  </a:cubicBezTo>
                  <a:cubicBezTo>
                    <a:pt x="428817" y="430537"/>
                    <a:pt x="437247" y="430496"/>
                    <a:pt x="445657" y="430658"/>
                  </a:cubicBezTo>
                  <a:cubicBezTo>
                    <a:pt x="454067" y="430821"/>
                    <a:pt x="457370" y="434265"/>
                    <a:pt x="457168" y="442817"/>
                  </a:cubicBezTo>
                  <a:cubicBezTo>
                    <a:pt x="456965" y="450781"/>
                    <a:pt x="457168" y="458765"/>
                    <a:pt x="456884" y="466709"/>
                  </a:cubicBezTo>
                  <a:cubicBezTo>
                    <a:pt x="456681" y="472991"/>
                    <a:pt x="459032" y="475950"/>
                    <a:pt x="465679" y="475666"/>
                  </a:cubicBezTo>
                  <a:cubicBezTo>
                    <a:pt x="474311" y="475281"/>
                    <a:pt x="482985" y="475423"/>
                    <a:pt x="491638" y="475544"/>
                  </a:cubicBezTo>
                  <a:cubicBezTo>
                    <a:pt x="500291" y="475666"/>
                    <a:pt x="501932" y="477713"/>
                    <a:pt x="501952" y="486204"/>
                  </a:cubicBezTo>
                  <a:cubicBezTo>
                    <a:pt x="501952" y="497815"/>
                    <a:pt x="501952" y="509407"/>
                    <a:pt x="501952" y="521018"/>
                  </a:cubicBezTo>
                  <a:cubicBezTo>
                    <a:pt x="512389" y="522295"/>
                    <a:pt x="522886" y="521464"/>
                    <a:pt x="533362" y="521565"/>
                  </a:cubicBezTo>
                  <a:cubicBezTo>
                    <a:pt x="545177" y="521565"/>
                    <a:pt x="545906" y="522295"/>
                    <a:pt x="545866" y="533724"/>
                  </a:cubicBezTo>
                  <a:cubicBezTo>
                    <a:pt x="545866" y="541931"/>
                    <a:pt x="546068" y="550139"/>
                    <a:pt x="545704" y="558346"/>
                  </a:cubicBezTo>
                  <a:cubicBezTo>
                    <a:pt x="545460" y="563878"/>
                    <a:pt x="547203" y="566087"/>
                    <a:pt x="553019" y="565904"/>
                  </a:cubicBezTo>
                  <a:cubicBezTo>
                    <a:pt x="563253" y="565580"/>
                    <a:pt x="573527" y="565904"/>
                    <a:pt x="583781" y="566046"/>
                  </a:cubicBezTo>
                  <a:lnTo>
                    <a:pt x="583781" y="566046"/>
                  </a:lnTo>
                  <a:cubicBezTo>
                    <a:pt x="588685" y="565155"/>
                    <a:pt x="590569" y="567809"/>
                    <a:pt x="590610" y="572126"/>
                  </a:cubicBezTo>
                  <a:cubicBezTo>
                    <a:pt x="590908" y="584487"/>
                    <a:pt x="591015" y="596822"/>
                    <a:pt x="590934" y="6091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97663A2A-731B-B98F-77D7-9FE7DF325D7F}"/>
                </a:ext>
              </a:extLst>
            </p:cNvPr>
            <p:cNvSpPr/>
            <p:nvPr/>
          </p:nvSpPr>
          <p:spPr>
            <a:xfrm>
              <a:off x="8145533" y="5826811"/>
              <a:ext cx="401239" cy="804505"/>
            </a:xfrm>
            <a:custGeom>
              <a:avLst/>
              <a:gdLst>
                <a:gd name="connsiteX0" fmla="*/ 400937 w 401238"/>
                <a:gd name="connsiteY0" fmla="*/ 368937 h 804504"/>
                <a:gd name="connsiteX1" fmla="*/ 392649 w 401238"/>
                <a:gd name="connsiteY1" fmla="*/ 361277 h 804504"/>
                <a:gd name="connsiteX2" fmla="*/ 366690 w 401238"/>
                <a:gd name="connsiteY2" fmla="*/ 361683 h 804504"/>
                <a:gd name="connsiteX3" fmla="*/ 355767 w 401238"/>
                <a:gd name="connsiteY3" fmla="*/ 350497 h 804504"/>
                <a:gd name="connsiteX4" fmla="*/ 355767 w 401238"/>
                <a:gd name="connsiteY4" fmla="*/ 321761 h 804504"/>
                <a:gd name="connsiteX5" fmla="*/ 349262 w 401238"/>
                <a:gd name="connsiteY5" fmla="*/ 315216 h 804504"/>
                <a:gd name="connsiteX6" fmla="*/ 320527 w 401238"/>
                <a:gd name="connsiteY6" fmla="*/ 315317 h 804504"/>
                <a:gd name="connsiteX7" fmla="*/ 310922 w 401238"/>
                <a:gd name="connsiteY7" fmla="*/ 305995 h 804504"/>
                <a:gd name="connsiteX8" fmla="*/ 311043 w 401238"/>
                <a:gd name="connsiteY8" fmla="*/ 279996 h 804504"/>
                <a:gd name="connsiteX9" fmla="*/ 302492 w 401238"/>
                <a:gd name="connsiteY9" fmla="*/ 271201 h 804504"/>
                <a:gd name="connsiteX10" fmla="*/ 275824 w 401238"/>
                <a:gd name="connsiteY10" fmla="*/ 271343 h 804504"/>
                <a:gd name="connsiteX11" fmla="*/ 266725 w 401238"/>
                <a:gd name="connsiteY11" fmla="*/ 262366 h 804504"/>
                <a:gd name="connsiteX12" fmla="*/ 266846 w 401238"/>
                <a:gd name="connsiteY12" fmla="*/ 233631 h 804504"/>
                <a:gd name="connsiteX13" fmla="*/ 259693 w 401238"/>
                <a:gd name="connsiteY13" fmla="*/ 226295 h 804504"/>
                <a:gd name="connsiteX14" fmla="*/ 232336 w 401238"/>
                <a:gd name="connsiteY14" fmla="*/ 226295 h 804504"/>
                <a:gd name="connsiteX15" fmla="*/ 221960 w 401238"/>
                <a:gd name="connsiteY15" fmla="*/ 216304 h 804504"/>
                <a:gd name="connsiteX16" fmla="*/ 221960 w 401238"/>
                <a:gd name="connsiteY16" fmla="*/ 190994 h 804504"/>
                <a:gd name="connsiteX17" fmla="*/ 213429 w 401238"/>
                <a:gd name="connsiteY17" fmla="*/ 182179 h 804504"/>
                <a:gd name="connsiteX18" fmla="*/ 187429 w 401238"/>
                <a:gd name="connsiteY18" fmla="*/ 182280 h 804504"/>
                <a:gd name="connsiteX19" fmla="*/ 175271 w 401238"/>
                <a:gd name="connsiteY19" fmla="*/ 170000 h 804504"/>
                <a:gd name="connsiteX20" fmla="*/ 175271 w 401238"/>
                <a:gd name="connsiteY20" fmla="*/ 144000 h 804504"/>
                <a:gd name="connsiteX21" fmla="*/ 167631 w 401238"/>
                <a:gd name="connsiteY21" fmla="*/ 135894 h 804504"/>
                <a:gd name="connsiteX22" fmla="*/ 144387 w 401238"/>
                <a:gd name="connsiteY22" fmla="*/ 136259 h 804504"/>
                <a:gd name="connsiteX23" fmla="*/ 131357 w 401238"/>
                <a:gd name="connsiteY23" fmla="*/ 124263 h 804504"/>
                <a:gd name="connsiteX24" fmla="*/ 131357 w 401238"/>
                <a:gd name="connsiteY24" fmla="*/ 100310 h 804504"/>
                <a:gd name="connsiteX25" fmla="*/ 122238 w 401238"/>
                <a:gd name="connsiteY25" fmla="*/ 90887 h 804504"/>
                <a:gd name="connsiteX26" fmla="*/ 95550 w 401238"/>
                <a:gd name="connsiteY26" fmla="*/ 90887 h 804504"/>
                <a:gd name="connsiteX27" fmla="*/ 86127 w 401238"/>
                <a:gd name="connsiteY27" fmla="*/ 81464 h 804504"/>
                <a:gd name="connsiteX28" fmla="*/ 86127 w 401238"/>
                <a:gd name="connsiteY28" fmla="*/ 52728 h 804504"/>
                <a:gd name="connsiteX29" fmla="*/ 78953 w 401238"/>
                <a:gd name="connsiteY29" fmla="*/ 45433 h 804504"/>
                <a:gd name="connsiteX30" fmla="*/ 50907 w 401238"/>
                <a:gd name="connsiteY30" fmla="*/ 45433 h 804504"/>
                <a:gd name="connsiteX31" fmla="*/ 41180 w 401238"/>
                <a:gd name="connsiteY31" fmla="*/ 35889 h 804504"/>
                <a:gd name="connsiteX32" fmla="*/ 41180 w 401238"/>
                <a:gd name="connsiteY32" fmla="*/ 11267 h 804504"/>
                <a:gd name="connsiteX33" fmla="*/ 31757 w 401238"/>
                <a:gd name="connsiteY33" fmla="*/ 1520 h 804504"/>
                <a:gd name="connsiteX34" fmla="*/ 11209 w 401238"/>
                <a:gd name="connsiteY34" fmla="*/ 1520 h 804504"/>
                <a:gd name="connsiteX35" fmla="*/ 6305 w 401238"/>
                <a:gd name="connsiteY35" fmla="*/ 1682 h 804504"/>
                <a:gd name="connsiteX36" fmla="*/ 1583 w 401238"/>
                <a:gd name="connsiteY36" fmla="*/ 9423 h 804504"/>
                <a:gd name="connsiteX37" fmla="*/ 1583 w 401238"/>
                <a:gd name="connsiteY37" fmla="*/ 11146 h 804504"/>
                <a:gd name="connsiteX38" fmla="*/ 1583 w 401238"/>
                <a:gd name="connsiteY38" fmla="*/ 289622 h 804504"/>
                <a:gd name="connsiteX39" fmla="*/ 1583 w 401238"/>
                <a:gd name="connsiteY39" fmla="*/ 563396 h 804504"/>
                <a:gd name="connsiteX40" fmla="*/ 1583 w 401238"/>
                <a:gd name="connsiteY40" fmla="*/ 572982 h 804504"/>
                <a:gd name="connsiteX41" fmla="*/ 8473 w 401238"/>
                <a:gd name="connsiteY41" fmla="*/ 579669 h 804504"/>
                <a:gd name="connsiteX42" fmla="*/ 33783 w 401238"/>
                <a:gd name="connsiteY42" fmla="*/ 579507 h 804504"/>
                <a:gd name="connsiteX43" fmla="*/ 41139 w 401238"/>
                <a:gd name="connsiteY43" fmla="*/ 572252 h 804504"/>
                <a:gd name="connsiteX44" fmla="*/ 41139 w 401238"/>
                <a:gd name="connsiteY44" fmla="*/ 550366 h 804504"/>
                <a:gd name="connsiteX45" fmla="*/ 56824 w 401238"/>
                <a:gd name="connsiteY45" fmla="*/ 534357 h 804504"/>
                <a:gd name="connsiteX46" fmla="*/ 78710 w 401238"/>
                <a:gd name="connsiteY46" fmla="*/ 534357 h 804504"/>
                <a:gd name="connsiteX47" fmla="*/ 86086 w 401238"/>
                <a:gd name="connsiteY47" fmla="*/ 527042 h 804504"/>
                <a:gd name="connsiteX48" fmla="*/ 86086 w 401238"/>
                <a:gd name="connsiteY48" fmla="*/ 499664 h 804504"/>
                <a:gd name="connsiteX49" fmla="*/ 96401 w 401238"/>
                <a:gd name="connsiteY49" fmla="*/ 489269 h 804504"/>
                <a:gd name="connsiteX50" fmla="*/ 124447 w 401238"/>
                <a:gd name="connsiteY50" fmla="*/ 489269 h 804504"/>
                <a:gd name="connsiteX51" fmla="*/ 131378 w 401238"/>
                <a:gd name="connsiteY51" fmla="*/ 482379 h 804504"/>
                <a:gd name="connsiteX52" fmla="*/ 131378 w 401238"/>
                <a:gd name="connsiteY52" fmla="*/ 455690 h 804504"/>
                <a:gd name="connsiteX53" fmla="*/ 141814 w 401238"/>
                <a:gd name="connsiteY53" fmla="*/ 445294 h 804504"/>
                <a:gd name="connsiteX54" fmla="*/ 168502 w 401238"/>
                <a:gd name="connsiteY54" fmla="*/ 445294 h 804504"/>
                <a:gd name="connsiteX55" fmla="*/ 181695 w 401238"/>
                <a:gd name="connsiteY55" fmla="*/ 459662 h 804504"/>
                <a:gd name="connsiteX56" fmla="*/ 181066 w 401238"/>
                <a:gd name="connsiteY56" fmla="*/ 527366 h 804504"/>
                <a:gd name="connsiteX57" fmla="*/ 188017 w 401238"/>
                <a:gd name="connsiteY57" fmla="*/ 534357 h 804504"/>
                <a:gd name="connsiteX58" fmla="*/ 213328 w 401238"/>
                <a:gd name="connsiteY58" fmla="*/ 534357 h 804504"/>
                <a:gd name="connsiteX59" fmla="*/ 226155 w 401238"/>
                <a:gd name="connsiteY59" fmla="*/ 547124 h 804504"/>
                <a:gd name="connsiteX60" fmla="*/ 226033 w 401238"/>
                <a:gd name="connsiteY60" fmla="*/ 618293 h 804504"/>
                <a:gd name="connsiteX61" fmla="*/ 233612 w 401238"/>
                <a:gd name="connsiteY61" fmla="*/ 625974 h 804504"/>
                <a:gd name="connsiteX62" fmla="*/ 258923 w 401238"/>
                <a:gd name="connsiteY62" fmla="*/ 625974 h 804504"/>
                <a:gd name="connsiteX63" fmla="*/ 271082 w 401238"/>
                <a:gd name="connsiteY63" fmla="*/ 637950 h 804504"/>
                <a:gd name="connsiteX64" fmla="*/ 270940 w 401238"/>
                <a:gd name="connsiteY64" fmla="*/ 707072 h 804504"/>
                <a:gd name="connsiteX65" fmla="*/ 278904 w 401238"/>
                <a:gd name="connsiteY65" fmla="*/ 715036 h 804504"/>
                <a:gd name="connsiteX66" fmla="*/ 304214 w 401238"/>
                <a:gd name="connsiteY66" fmla="*/ 715036 h 804504"/>
                <a:gd name="connsiteX67" fmla="*/ 317589 w 401238"/>
                <a:gd name="connsiteY67" fmla="*/ 728634 h 804504"/>
                <a:gd name="connsiteX68" fmla="*/ 317488 w 401238"/>
                <a:gd name="connsiteY68" fmla="*/ 795690 h 804504"/>
                <a:gd name="connsiteX69" fmla="*/ 325249 w 401238"/>
                <a:gd name="connsiteY69" fmla="*/ 804059 h 804504"/>
                <a:gd name="connsiteX70" fmla="*/ 393662 w 401238"/>
                <a:gd name="connsiteY70" fmla="*/ 804059 h 804504"/>
                <a:gd name="connsiteX71" fmla="*/ 400937 w 401238"/>
                <a:gd name="connsiteY71" fmla="*/ 796642 h 804504"/>
                <a:gd name="connsiteX72" fmla="*/ 400937 w 401238"/>
                <a:gd name="connsiteY72" fmla="*/ 729586 h 804504"/>
                <a:gd name="connsiteX73" fmla="*/ 392669 w 401238"/>
                <a:gd name="connsiteY73" fmla="*/ 721683 h 804504"/>
                <a:gd name="connsiteX74" fmla="*/ 370094 w 401238"/>
                <a:gd name="connsiteY74" fmla="*/ 721683 h 804504"/>
                <a:gd name="connsiteX75" fmla="*/ 355707 w 401238"/>
                <a:gd name="connsiteY75" fmla="*/ 707498 h 804504"/>
                <a:gd name="connsiteX76" fmla="*/ 355707 w 401238"/>
                <a:gd name="connsiteY76" fmla="*/ 640442 h 804504"/>
                <a:gd name="connsiteX77" fmla="*/ 345574 w 401238"/>
                <a:gd name="connsiteY77" fmla="*/ 630189 h 804504"/>
                <a:gd name="connsiteX78" fmla="*/ 322311 w 401238"/>
                <a:gd name="connsiteY78" fmla="*/ 630189 h 804504"/>
                <a:gd name="connsiteX79" fmla="*/ 310820 w 401238"/>
                <a:gd name="connsiteY79" fmla="*/ 618800 h 804504"/>
                <a:gd name="connsiteX80" fmla="*/ 310922 w 401238"/>
                <a:gd name="connsiteY80" fmla="*/ 549677 h 804504"/>
                <a:gd name="connsiteX81" fmla="*/ 302390 w 401238"/>
                <a:gd name="connsiteY81" fmla="*/ 540882 h 804504"/>
                <a:gd name="connsiteX82" fmla="*/ 278438 w 401238"/>
                <a:gd name="connsiteY82" fmla="*/ 540984 h 804504"/>
                <a:gd name="connsiteX83" fmla="*/ 266644 w 401238"/>
                <a:gd name="connsiteY83" fmla="*/ 529291 h 804504"/>
                <a:gd name="connsiteX84" fmla="*/ 266644 w 401238"/>
                <a:gd name="connsiteY84" fmla="*/ 412972 h 804504"/>
                <a:gd name="connsiteX85" fmla="*/ 279532 w 401238"/>
                <a:gd name="connsiteY85" fmla="*/ 400327 h 804504"/>
                <a:gd name="connsiteX86" fmla="*/ 392426 w 401238"/>
                <a:gd name="connsiteY86" fmla="*/ 400449 h 804504"/>
                <a:gd name="connsiteX87" fmla="*/ 400876 w 401238"/>
                <a:gd name="connsiteY87" fmla="*/ 392221 h 804504"/>
                <a:gd name="connsiteX88" fmla="*/ 400937 w 401238"/>
                <a:gd name="connsiteY88" fmla="*/ 368937 h 80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01238" h="804504">
                  <a:moveTo>
                    <a:pt x="400937" y="368937"/>
                  </a:moveTo>
                  <a:cubicBezTo>
                    <a:pt x="400937" y="363284"/>
                    <a:pt x="398911" y="360831"/>
                    <a:pt x="392649" y="361277"/>
                  </a:cubicBezTo>
                  <a:cubicBezTo>
                    <a:pt x="384008" y="361849"/>
                    <a:pt x="375345" y="361983"/>
                    <a:pt x="366690" y="361683"/>
                  </a:cubicBezTo>
                  <a:cubicBezTo>
                    <a:pt x="358098" y="361521"/>
                    <a:pt x="355808" y="358987"/>
                    <a:pt x="355767" y="350497"/>
                  </a:cubicBezTo>
                  <a:cubicBezTo>
                    <a:pt x="355767" y="340911"/>
                    <a:pt x="355666" y="331326"/>
                    <a:pt x="355767" y="321761"/>
                  </a:cubicBezTo>
                  <a:cubicBezTo>
                    <a:pt x="355767" y="317161"/>
                    <a:pt x="353984" y="315135"/>
                    <a:pt x="349262" y="315216"/>
                  </a:cubicBezTo>
                  <a:cubicBezTo>
                    <a:pt x="339677" y="315378"/>
                    <a:pt x="330092" y="315074"/>
                    <a:pt x="320527" y="315317"/>
                  </a:cubicBezTo>
                  <a:cubicBezTo>
                    <a:pt x="313860" y="315479"/>
                    <a:pt x="310841" y="312642"/>
                    <a:pt x="310922" y="305995"/>
                  </a:cubicBezTo>
                  <a:cubicBezTo>
                    <a:pt x="311043" y="297342"/>
                    <a:pt x="310658" y="288649"/>
                    <a:pt x="311043" y="279996"/>
                  </a:cubicBezTo>
                  <a:cubicBezTo>
                    <a:pt x="311327" y="273592"/>
                    <a:pt x="309220" y="270877"/>
                    <a:pt x="302492" y="271201"/>
                  </a:cubicBezTo>
                  <a:cubicBezTo>
                    <a:pt x="293636" y="271627"/>
                    <a:pt x="284720" y="271201"/>
                    <a:pt x="275824" y="271343"/>
                  </a:cubicBezTo>
                  <a:cubicBezTo>
                    <a:pt x="269460" y="271485"/>
                    <a:pt x="266623" y="268749"/>
                    <a:pt x="266725" y="262366"/>
                  </a:cubicBezTo>
                  <a:cubicBezTo>
                    <a:pt x="266887" y="252781"/>
                    <a:pt x="266603" y="243195"/>
                    <a:pt x="266846" y="233631"/>
                  </a:cubicBezTo>
                  <a:cubicBezTo>
                    <a:pt x="266968" y="228382"/>
                    <a:pt x="265063" y="226153"/>
                    <a:pt x="259693" y="226295"/>
                  </a:cubicBezTo>
                  <a:cubicBezTo>
                    <a:pt x="250574" y="226538"/>
                    <a:pt x="241455" y="226416"/>
                    <a:pt x="232336" y="226295"/>
                  </a:cubicBezTo>
                  <a:cubicBezTo>
                    <a:pt x="224230" y="226295"/>
                    <a:pt x="222203" y="224471"/>
                    <a:pt x="221960" y="216304"/>
                  </a:cubicBezTo>
                  <a:cubicBezTo>
                    <a:pt x="221717" y="208138"/>
                    <a:pt x="221575" y="199424"/>
                    <a:pt x="221960" y="190994"/>
                  </a:cubicBezTo>
                  <a:cubicBezTo>
                    <a:pt x="222264" y="184570"/>
                    <a:pt x="220136" y="181855"/>
                    <a:pt x="213429" y="182179"/>
                  </a:cubicBezTo>
                  <a:cubicBezTo>
                    <a:pt x="204796" y="182584"/>
                    <a:pt x="196103" y="182321"/>
                    <a:pt x="187429" y="182280"/>
                  </a:cubicBezTo>
                  <a:cubicBezTo>
                    <a:pt x="178047" y="182280"/>
                    <a:pt x="175271" y="179484"/>
                    <a:pt x="175271" y="170000"/>
                  </a:cubicBezTo>
                  <a:cubicBezTo>
                    <a:pt x="175190" y="161326"/>
                    <a:pt x="175190" y="152659"/>
                    <a:pt x="175271" y="144000"/>
                  </a:cubicBezTo>
                  <a:cubicBezTo>
                    <a:pt x="175271" y="138731"/>
                    <a:pt x="173244" y="135894"/>
                    <a:pt x="167631" y="135894"/>
                  </a:cubicBezTo>
                  <a:cubicBezTo>
                    <a:pt x="159890" y="136097"/>
                    <a:pt x="152108" y="135894"/>
                    <a:pt x="144387" y="136259"/>
                  </a:cubicBezTo>
                  <a:cubicBezTo>
                    <a:pt x="135066" y="136806"/>
                    <a:pt x="131438" y="133746"/>
                    <a:pt x="131357" y="124263"/>
                  </a:cubicBezTo>
                  <a:cubicBezTo>
                    <a:pt x="131357" y="116278"/>
                    <a:pt x="131357" y="108294"/>
                    <a:pt x="131357" y="100310"/>
                  </a:cubicBezTo>
                  <a:cubicBezTo>
                    <a:pt x="131357" y="92326"/>
                    <a:pt x="129837" y="90968"/>
                    <a:pt x="122238" y="90887"/>
                  </a:cubicBezTo>
                  <a:cubicBezTo>
                    <a:pt x="113342" y="90765"/>
                    <a:pt x="104446" y="90988"/>
                    <a:pt x="95550" y="90887"/>
                  </a:cubicBezTo>
                  <a:cubicBezTo>
                    <a:pt x="88153" y="90765"/>
                    <a:pt x="86208" y="88860"/>
                    <a:pt x="86127" y="81464"/>
                  </a:cubicBezTo>
                  <a:cubicBezTo>
                    <a:pt x="86005" y="71899"/>
                    <a:pt x="85944" y="62314"/>
                    <a:pt x="86127" y="52728"/>
                  </a:cubicBezTo>
                  <a:cubicBezTo>
                    <a:pt x="86127" y="47561"/>
                    <a:pt x="84384" y="45271"/>
                    <a:pt x="78953" y="45433"/>
                  </a:cubicBezTo>
                  <a:cubicBezTo>
                    <a:pt x="69611" y="45697"/>
                    <a:pt x="60249" y="45575"/>
                    <a:pt x="50907" y="45433"/>
                  </a:cubicBezTo>
                  <a:cubicBezTo>
                    <a:pt x="42639" y="45433"/>
                    <a:pt x="41281" y="44015"/>
                    <a:pt x="41180" y="35889"/>
                  </a:cubicBezTo>
                  <a:cubicBezTo>
                    <a:pt x="41079" y="27762"/>
                    <a:pt x="41180" y="19474"/>
                    <a:pt x="41180" y="11267"/>
                  </a:cubicBezTo>
                  <a:cubicBezTo>
                    <a:pt x="41180" y="1763"/>
                    <a:pt x="40937" y="1560"/>
                    <a:pt x="31757" y="1520"/>
                  </a:cubicBezTo>
                  <a:lnTo>
                    <a:pt x="11209" y="1520"/>
                  </a:lnTo>
                  <a:cubicBezTo>
                    <a:pt x="9182" y="1520"/>
                    <a:pt x="7581" y="1520"/>
                    <a:pt x="6305" y="1682"/>
                  </a:cubicBezTo>
                  <a:cubicBezTo>
                    <a:pt x="4114" y="3831"/>
                    <a:pt x="2491" y="6491"/>
                    <a:pt x="1583" y="9423"/>
                  </a:cubicBezTo>
                  <a:lnTo>
                    <a:pt x="1583" y="11146"/>
                  </a:lnTo>
                  <a:cubicBezTo>
                    <a:pt x="1583" y="103984"/>
                    <a:pt x="1583" y="196810"/>
                    <a:pt x="1583" y="289622"/>
                  </a:cubicBezTo>
                  <a:lnTo>
                    <a:pt x="1583" y="563396"/>
                  </a:lnTo>
                  <a:cubicBezTo>
                    <a:pt x="1583" y="566598"/>
                    <a:pt x="1441" y="569800"/>
                    <a:pt x="1583" y="572982"/>
                  </a:cubicBezTo>
                  <a:cubicBezTo>
                    <a:pt x="1806" y="577237"/>
                    <a:pt x="3873" y="579730"/>
                    <a:pt x="8473" y="579669"/>
                  </a:cubicBezTo>
                  <a:cubicBezTo>
                    <a:pt x="16923" y="579547"/>
                    <a:pt x="25353" y="579365"/>
                    <a:pt x="33783" y="579507"/>
                  </a:cubicBezTo>
                  <a:cubicBezTo>
                    <a:pt x="38971" y="579507"/>
                    <a:pt x="41322" y="577622"/>
                    <a:pt x="41139" y="572252"/>
                  </a:cubicBezTo>
                  <a:cubicBezTo>
                    <a:pt x="40916" y="564977"/>
                    <a:pt x="41139" y="557662"/>
                    <a:pt x="41139" y="550366"/>
                  </a:cubicBezTo>
                  <a:cubicBezTo>
                    <a:pt x="41139" y="535148"/>
                    <a:pt x="41909" y="534337"/>
                    <a:pt x="56824" y="534357"/>
                  </a:cubicBezTo>
                  <a:cubicBezTo>
                    <a:pt x="64119" y="534357"/>
                    <a:pt x="71415" y="534215"/>
                    <a:pt x="78710" y="534357"/>
                  </a:cubicBezTo>
                  <a:cubicBezTo>
                    <a:pt x="83938" y="534499"/>
                    <a:pt x="86188" y="532331"/>
                    <a:pt x="86086" y="527042"/>
                  </a:cubicBezTo>
                  <a:cubicBezTo>
                    <a:pt x="85904" y="517923"/>
                    <a:pt x="85924" y="508804"/>
                    <a:pt x="86086" y="499664"/>
                  </a:cubicBezTo>
                  <a:cubicBezTo>
                    <a:pt x="86208" y="491903"/>
                    <a:pt x="88680" y="489390"/>
                    <a:pt x="96401" y="489269"/>
                  </a:cubicBezTo>
                  <a:cubicBezTo>
                    <a:pt x="105736" y="489121"/>
                    <a:pt x="115085" y="489121"/>
                    <a:pt x="124447" y="489269"/>
                  </a:cubicBezTo>
                  <a:cubicBezTo>
                    <a:pt x="129392" y="489269"/>
                    <a:pt x="131499" y="487364"/>
                    <a:pt x="131378" y="482379"/>
                  </a:cubicBezTo>
                  <a:cubicBezTo>
                    <a:pt x="131189" y="473488"/>
                    <a:pt x="131189" y="464592"/>
                    <a:pt x="131378" y="455690"/>
                  </a:cubicBezTo>
                  <a:cubicBezTo>
                    <a:pt x="131519" y="448152"/>
                    <a:pt x="134275" y="445416"/>
                    <a:pt x="141814" y="445294"/>
                  </a:cubicBezTo>
                  <a:cubicBezTo>
                    <a:pt x="150710" y="445173"/>
                    <a:pt x="159606" y="445294"/>
                    <a:pt x="168502" y="445294"/>
                  </a:cubicBezTo>
                  <a:cubicBezTo>
                    <a:pt x="179911" y="445294"/>
                    <a:pt x="182404" y="448131"/>
                    <a:pt x="181695" y="459662"/>
                  </a:cubicBezTo>
                  <a:cubicBezTo>
                    <a:pt x="180296" y="482216"/>
                    <a:pt x="181411" y="504791"/>
                    <a:pt x="181066" y="527366"/>
                  </a:cubicBezTo>
                  <a:cubicBezTo>
                    <a:pt x="181066" y="532250"/>
                    <a:pt x="183093" y="534438"/>
                    <a:pt x="188017" y="534357"/>
                  </a:cubicBezTo>
                  <a:cubicBezTo>
                    <a:pt x="196447" y="534215"/>
                    <a:pt x="204897" y="534357"/>
                    <a:pt x="213328" y="534357"/>
                  </a:cubicBezTo>
                  <a:cubicBezTo>
                    <a:pt x="224149" y="534357"/>
                    <a:pt x="226155" y="536384"/>
                    <a:pt x="226155" y="547124"/>
                  </a:cubicBezTo>
                  <a:cubicBezTo>
                    <a:pt x="226155" y="570854"/>
                    <a:pt x="226155" y="594584"/>
                    <a:pt x="226033" y="618293"/>
                  </a:cubicBezTo>
                  <a:cubicBezTo>
                    <a:pt x="226033" y="623886"/>
                    <a:pt x="228060" y="626156"/>
                    <a:pt x="233612" y="625974"/>
                  </a:cubicBezTo>
                  <a:cubicBezTo>
                    <a:pt x="242042" y="625710"/>
                    <a:pt x="250493" y="625974"/>
                    <a:pt x="258923" y="625974"/>
                  </a:cubicBezTo>
                  <a:cubicBezTo>
                    <a:pt x="270210" y="625974"/>
                    <a:pt x="271082" y="626906"/>
                    <a:pt x="271082" y="637950"/>
                  </a:cubicBezTo>
                  <a:cubicBezTo>
                    <a:pt x="271082" y="660991"/>
                    <a:pt x="271223" y="684032"/>
                    <a:pt x="270940" y="707072"/>
                  </a:cubicBezTo>
                  <a:cubicBezTo>
                    <a:pt x="270940" y="713051"/>
                    <a:pt x="272966" y="715178"/>
                    <a:pt x="278904" y="715036"/>
                  </a:cubicBezTo>
                  <a:cubicBezTo>
                    <a:pt x="287334" y="714732"/>
                    <a:pt x="295764" y="715036"/>
                    <a:pt x="304214" y="715036"/>
                  </a:cubicBezTo>
                  <a:cubicBezTo>
                    <a:pt x="315826" y="715036"/>
                    <a:pt x="317589" y="716840"/>
                    <a:pt x="317589" y="728634"/>
                  </a:cubicBezTo>
                  <a:cubicBezTo>
                    <a:pt x="317589" y="750925"/>
                    <a:pt x="317589" y="773338"/>
                    <a:pt x="317488" y="795690"/>
                  </a:cubicBezTo>
                  <a:cubicBezTo>
                    <a:pt x="317488" y="801303"/>
                    <a:pt x="319088" y="804120"/>
                    <a:pt x="325249" y="804059"/>
                  </a:cubicBezTo>
                  <a:cubicBezTo>
                    <a:pt x="348047" y="803876"/>
                    <a:pt x="370864" y="803917"/>
                    <a:pt x="393662" y="804059"/>
                  </a:cubicBezTo>
                  <a:cubicBezTo>
                    <a:pt x="398911" y="804059"/>
                    <a:pt x="400978" y="801870"/>
                    <a:pt x="400937" y="796642"/>
                  </a:cubicBezTo>
                  <a:cubicBezTo>
                    <a:pt x="400801" y="774296"/>
                    <a:pt x="400801" y="751944"/>
                    <a:pt x="400937" y="729586"/>
                  </a:cubicBezTo>
                  <a:cubicBezTo>
                    <a:pt x="400937" y="723507"/>
                    <a:pt x="398404" y="721481"/>
                    <a:pt x="392669" y="721683"/>
                  </a:cubicBezTo>
                  <a:cubicBezTo>
                    <a:pt x="385151" y="721947"/>
                    <a:pt x="377613" y="721683"/>
                    <a:pt x="370094" y="721683"/>
                  </a:cubicBezTo>
                  <a:cubicBezTo>
                    <a:pt x="357571" y="721683"/>
                    <a:pt x="355707" y="719819"/>
                    <a:pt x="355707" y="707498"/>
                  </a:cubicBezTo>
                  <a:cubicBezTo>
                    <a:pt x="355707" y="685140"/>
                    <a:pt x="355707" y="662788"/>
                    <a:pt x="355707" y="640442"/>
                  </a:cubicBezTo>
                  <a:cubicBezTo>
                    <a:pt x="355707" y="630938"/>
                    <a:pt x="354896" y="630209"/>
                    <a:pt x="345574" y="630189"/>
                  </a:cubicBezTo>
                  <a:cubicBezTo>
                    <a:pt x="337813" y="630189"/>
                    <a:pt x="330052" y="630189"/>
                    <a:pt x="322311" y="630189"/>
                  </a:cubicBezTo>
                  <a:cubicBezTo>
                    <a:pt x="312057" y="630189"/>
                    <a:pt x="310841" y="628932"/>
                    <a:pt x="310820" y="618800"/>
                  </a:cubicBezTo>
                  <a:cubicBezTo>
                    <a:pt x="310820" y="595759"/>
                    <a:pt x="310658" y="572718"/>
                    <a:pt x="310922" y="549677"/>
                  </a:cubicBezTo>
                  <a:cubicBezTo>
                    <a:pt x="310922" y="543294"/>
                    <a:pt x="309118" y="540518"/>
                    <a:pt x="302390" y="540882"/>
                  </a:cubicBezTo>
                  <a:cubicBezTo>
                    <a:pt x="294426" y="541328"/>
                    <a:pt x="286422" y="541004"/>
                    <a:pt x="278438" y="540984"/>
                  </a:cubicBezTo>
                  <a:cubicBezTo>
                    <a:pt x="267616" y="540984"/>
                    <a:pt x="266644" y="540011"/>
                    <a:pt x="266644" y="529291"/>
                  </a:cubicBezTo>
                  <a:cubicBezTo>
                    <a:pt x="266644" y="490531"/>
                    <a:pt x="266644" y="451759"/>
                    <a:pt x="266644" y="412972"/>
                  </a:cubicBezTo>
                  <a:cubicBezTo>
                    <a:pt x="266644" y="401016"/>
                    <a:pt x="267353" y="400327"/>
                    <a:pt x="279532" y="400327"/>
                  </a:cubicBezTo>
                  <a:cubicBezTo>
                    <a:pt x="317163" y="400327"/>
                    <a:pt x="354795" y="400327"/>
                    <a:pt x="392426" y="400449"/>
                  </a:cubicBezTo>
                  <a:cubicBezTo>
                    <a:pt x="398505" y="400449"/>
                    <a:pt x="401180" y="398564"/>
                    <a:pt x="400876" y="392221"/>
                  </a:cubicBezTo>
                  <a:cubicBezTo>
                    <a:pt x="400613" y="384460"/>
                    <a:pt x="400876" y="376699"/>
                    <a:pt x="400937" y="368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66" name="矩形 65">
            <a:extLst>
              <a:ext uri="{FF2B5EF4-FFF2-40B4-BE49-F238E27FC236}">
                <a16:creationId xmlns:a16="http://schemas.microsoft.com/office/drawing/2014/main" id="{13B1A16E-4960-C976-CF88-B918EFD5E946}"/>
              </a:ext>
            </a:extLst>
          </p:cNvPr>
          <p:cNvSpPr/>
          <p:nvPr/>
        </p:nvSpPr>
        <p:spPr>
          <a:xfrm>
            <a:off x="-207557" y="-27219"/>
            <a:ext cx="12426215" cy="502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233D4213-A873-EF08-177A-B5CD3C36D295}"/>
              </a:ext>
            </a:extLst>
          </p:cNvPr>
          <p:cNvGrpSpPr/>
          <p:nvPr/>
        </p:nvGrpSpPr>
        <p:grpSpPr>
          <a:xfrm>
            <a:off x="188503" y="61681"/>
            <a:ext cx="1454666" cy="319804"/>
            <a:chOff x="4380880" y="4866014"/>
            <a:chExt cx="2096214" cy="460846"/>
          </a:xfrm>
          <a:noFill/>
        </p:grpSpPr>
        <p:sp>
          <p:nvSpPr>
            <p:cNvPr id="90" name="箭头: V 形 89">
              <a:extLst>
                <a:ext uri="{FF2B5EF4-FFF2-40B4-BE49-F238E27FC236}">
                  <a16:creationId xmlns:a16="http://schemas.microsoft.com/office/drawing/2014/main" id="{18AB8843-C618-22E2-589D-38A4C21645F9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1" name="箭头: V 形 90">
              <a:extLst>
                <a:ext uri="{FF2B5EF4-FFF2-40B4-BE49-F238E27FC236}">
                  <a16:creationId xmlns:a16="http://schemas.microsoft.com/office/drawing/2014/main" id="{47CAA85B-A861-79D2-96AA-F7596C8CC2D1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2" name="箭头: V 形 91">
              <a:extLst>
                <a:ext uri="{FF2B5EF4-FFF2-40B4-BE49-F238E27FC236}">
                  <a16:creationId xmlns:a16="http://schemas.microsoft.com/office/drawing/2014/main" id="{9D88372B-3F9A-A47A-FD08-80B9C377B989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3" name="箭头: V 形 92">
              <a:extLst>
                <a:ext uri="{FF2B5EF4-FFF2-40B4-BE49-F238E27FC236}">
                  <a16:creationId xmlns:a16="http://schemas.microsoft.com/office/drawing/2014/main" id="{EA54432D-59C9-A538-2145-132564BB6573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4" name="箭头: V 形 93">
              <a:extLst>
                <a:ext uri="{FF2B5EF4-FFF2-40B4-BE49-F238E27FC236}">
                  <a16:creationId xmlns:a16="http://schemas.microsoft.com/office/drawing/2014/main" id="{B99656EA-6399-1E8F-EFE8-90BAE3AAD2DC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68" name="图形 26">
            <a:extLst>
              <a:ext uri="{FF2B5EF4-FFF2-40B4-BE49-F238E27FC236}">
                <a16:creationId xmlns:a16="http://schemas.microsoft.com/office/drawing/2014/main" id="{2EC007CE-ED75-A48F-9503-C0DD8EE899D4}"/>
              </a:ext>
            </a:extLst>
          </p:cNvPr>
          <p:cNvGrpSpPr/>
          <p:nvPr/>
        </p:nvGrpSpPr>
        <p:grpSpPr>
          <a:xfrm flipH="1">
            <a:off x="1923899" y="27713"/>
            <a:ext cx="572332" cy="362118"/>
            <a:chOff x="4884162" y="337915"/>
            <a:chExt cx="1004592" cy="635612"/>
          </a:xfrm>
          <a:solidFill>
            <a:schemeClr val="accent1"/>
          </a:solidFill>
        </p:grpSpPr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242A3E96-0DBF-3B4B-C2CC-F637779ED7A3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DB244C0F-39B6-4C6E-B4E2-63DE3833A207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B60DE170-C593-D6DB-2DDE-EE047E54CD6F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60CBFF11-6B12-C0E4-718E-1EE1AC2D6594}"/>
              </a:ext>
            </a:extLst>
          </p:cNvPr>
          <p:cNvGrpSpPr/>
          <p:nvPr/>
        </p:nvGrpSpPr>
        <p:grpSpPr>
          <a:xfrm>
            <a:off x="2677189" y="61681"/>
            <a:ext cx="1454666" cy="319804"/>
            <a:chOff x="4380880" y="4866014"/>
            <a:chExt cx="2096214" cy="460846"/>
          </a:xfrm>
          <a:noFill/>
        </p:grpSpPr>
        <p:sp>
          <p:nvSpPr>
            <p:cNvPr id="82" name="箭头: V 形 81">
              <a:extLst>
                <a:ext uri="{FF2B5EF4-FFF2-40B4-BE49-F238E27FC236}">
                  <a16:creationId xmlns:a16="http://schemas.microsoft.com/office/drawing/2014/main" id="{47729A3A-EE19-14F1-DA8E-1975106EA772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3" name="箭头: V 形 82">
              <a:extLst>
                <a:ext uri="{FF2B5EF4-FFF2-40B4-BE49-F238E27FC236}">
                  <a16:creationId xmlns:a16="http://schemas.microsoft.com/office/drawing/2014/main" id="{8AC51389-2658-9814-2ACC-4BB97722D80D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4" name="箭头: V 形 83">
              <a:extLst>
                <a:ext uri="{FF2B5EF4-FFF2-40B4-BE49-F238E27FC236}">
                  <a16:creationId xmlns:a16="http://schemas.microsoft.com/office/drawing/2014/main" id="{E9300E50-2536-A3F2-3333-0BE32A439BE1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5" name="箭头: V 形 84">
              <a:extLst>
                <a:ext uri="{FF2B5EF4-FFF2-40B4-BE49-F238E27FC236}">
                  <a16:creationId xmlns:a16="http://schemas.microsoft.com/office/drawing/2014/main" id="{E52C95C6-220C-D098-14A9-47B353A71C5E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6" name="箭头: V 形 85">
              <a:extLst>
                <a:ext uri="{FF2B5EF4-FFF2-40B4-BE49-F238E27FC236}">
                  <a16:creationId xmlns:a16="http://schemas.microsoft.com/office/drawing/2014/main" id="{B5755995-6A78-ACE1-8C97-BAB13405384B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70" name="图形 26">
            <a:extLst>
              <a:ext uri="{FF2B5EF4-FFF2-40B4-BE49-F238E27FC236}">
                <a16:creationId xmlns:a16="http://schemas.microsoft.com/office/drawing/2014/main" id="{19C68390-C171-4C47-209F-833B95D2FEAF}"/>
              </a:ext>
            </a:extLst>
          </p:cNvPr>
          <p:cNvGrpSpPr/>
          <p:nvPr/>
        </p:nvGrpSpPr>
        <p:grpSpPr>
          <a:xfrm flipH="1">
            <a:off x="4271535" y="27713"/>
            <a:ext cx="572332" cy="362118"/>
            <a:chOff x="4884162" y="337915"/>
            <a:chExt cx="1004592" cy="635612"/>
          </a:xfrm>
          <a:solidFill>
            <a:schemeClr val="accent1"/>
          </a:solidFill>
        </p:grpSpPr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8E1EA5AD-6C98-DEC1-EC6F-305C9D4E051D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8C5FD8DA-3FD3-CCAF-5E48-803035C36145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9CEE3492-F4AD-A5CB-1E3F-37848EDDF30A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1" name="图形 72">
            <a:extLst>
              <a:ext uri="{FF2B5EF4-FFF2-40B4-BE49-F238E27FC236}">
                <a16:creationId xmlns:a16="http://schemas.microsoft.com/office/drawing/2014/main" id="{A04A9720-8A12-6781-A506-0E6BECE7606C}"/>
              </a:ext>
            </a:extLst>
          </p:cNvPr>
          <p:cNvSpPr/>
          <p:nvPr/>
        </p:nvSpPr>
        <p:spPr>
          <a:xfrm rot="16200000">
            <a:off x="5403338" y="-103002"/>
            <a:ext cx="258738" cy="684095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64CCBF5A-EC08-CBC4-D035-EE12DF6BF31C}"/>
              </a:ext>
            </a:extLst>
          </p:cNvPr>
          <p:cNvGrpSpPr/>
          <p:nvPr/>
        </p:nvGrpSpPr>
        <p:grpSpPr>
          <a:xfrm>
            <a:off x="6098545" y="69367"/>
            <a:ext cx="1454666" cy="319804"/>
            <a:chOff x="4380880" y="4866014"/>
            <a:chExt cx="2096214" cy="460846"/>
          </a:xfrm>
          <a:noFill/>
        </p:grpSpPr>
        <p:sp>
          <p:nvSpPr>
            <p:cNvPr id="74" name="箭头: V 形 73">
              <a:extLst>
                <a:ext uri="{FF2B5EF4-FFF2-40B4-BE49-F238E27FC236}">
                  <a16:creationId xmlns:a16="http://schemas.microsoft.com/office/drawing/2014/main" id="{87307763-AF70-71F9-08CC-30621EE77E6E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5" name="箭头: V 形 74">
              <a:extLst>
                <a:ext uri="{FF2B5EF4-FFF2-40B4-BE49-F238E27FC236}">
                  <a16:creationId xmlns:a16="http://schemas.microsoft.com/office/drawing/2014/main" id="{01A24920-9F7E-6641-D834-09068EEDABA8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6" name="箭头: V 形 75">
              <a:extLst>
                <a:ext uri="{FF2B5EF4-FFF2-40B4-BE49-F238E27FC236}">
                  <a16:creationId xmlns:a16="http://schemas.microsoft.com/office/drawing/2014/main" id="{CCDC7EBF-3EE6-6D70-8F66-02E6A8EA70E4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7" name="箭头: V 形 76">
              <a:extLst>
                <a:ext uri="{FF2B5EF4-FFF2-40B4-BE49-F238E27FC236}">
                  <a16:creationId xmlns:a16="http://schemas.microsoft.com/office/drawing/2014/main" id="{39135393-F843-B2BB-C952-831E8BAB0A68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8" name="箭头: V 形 77">
              <a:extLst>
                <a:ext uri="{FF2B5EF4-FFF2-40B4-BE49-F238E27FC236}">
                  <a16:creationId xmlns:a16="http://schemas.microsoft.com/office/drawing/2014/main" id="{271AE314-6B24-6051-0D8B-8E3157FEFFB5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96" name="组合 95">
            <a:extLst>
              <a:ext uri="{FF2B5EF4-FFF2-40B4-BE49-F238E27FC236}">
                <a16:creationId xmlns:a16="http://schemas.microsoft.com/office/drawing/2014/main" id="{860F9106-8313-7DAF-B462-B17B5DA4C79A}"/>
              </a:ext>
            </a:extLst>
          </p:cNvPr>
          <p:cNvGrpSpPr/>
          <p:nvPr/>
        </p:nvGrpSpPr>
        <p:grpSpPr>
          <a:xfrm>
            <a:off x="147023" y="6495980"/>
            <a:ext cx="1290000" cy="283602"/>
            <a:chOff x="4380880" y="4866014"/>
            <a:chExt cx="2096214" cy="460846"/>
          </a:xfrm>
          <a:noFill/>
        </p:grpSpPr>
        <p:sp>
          <p:nvSpPr>
            <p:cNvPr id="140" name="箭头: V 形 139">
              <a:extLst>
                <a:ext uri="{FF2B5EF4-FFF2-40B4-BE49-F238E27FC236}">
                  <a16:creationId xmlns:a16="http://schemas.microsoft.com/office/drawing/2014/main" id="{0EB76BD8-B829-B65F-39A0-5573CFF85BF4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41" name="箭头: V 形 140">
              <a:extLst>
                <a:ext uri="{FF2B5EF4-FFF2-40B4-BE49-F238E27FC236}">
                  <a16:creationId xmlns:a16="http://schemas.microsoft.com/office/drawing/2014/main" id="{4AEEBD36-8E75-2D35-5A58-975C5AE859B6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42" name="箭头: V 形 141">
              <a:extLst>
                <a:ext uri="{FF2B5EF4-FFF2-40B4-BE49-F238E27FC236}">
                  <a16:creationId xmlns:a16="http://schemas.microsoft.com/office/drawing/2014/main" id="{387FDED1-0DAC-9533-7928-141DE9446DAC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43" name="箭头: V 形 142">
              <a:extLst>
                <a:ext uri="{FF2B5EF4-FFF2-40B4-BE49-F238E27FC236}">
                  <a16:creationId xmlns:a16="http://schemas.microsoft.com/office/drawing/2014/main" id="{56E67DFB-97D1-3F3D-7725-61AB168C31A3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44" name="箭头: V 形 143">
              <a:extLst>
                <a:ext uri="{FF2B5EF4-FFF2-40B4-BE49-F238E27FC236}">
                  <a16:creationId xmlns:a16="http://schemas.microsoft.com/office/drawing/2014/main" id="{129939B8-2361-8F61-2174-F805F07F2718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97" name="图形 26">
            <a:extLst>
              <a:ext uri="{FF2B5EF4-FFF2-40B4-BE49-F238E27FC236}">
                <a16:creationId xmlns:a16="http://schemas.microsoft.com/office/drawing/2014/main" id="{7AF7A37D-62E6-CC9D-9E33-4903F2E9EBEB}"/>
              </a:ext>
            </a:extLst>
          </p:cNvPr>
          <p:cNvGrpSpPr/>
          <p:nvPr/>
        </p:nvGrpSpPr>
        <p:grpSpPr>
          <a:xfrm flipH="1">
            <a:off x="1595438" y="6448780"/>
            <a:ext cx="604019" cy="382167"/>
            <a:chOff x="4884162" y="337915"/>
            <a:chExt cx="1004592" cy="635612"/>
          </a:xfrm>
        </p:grpSpPr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6D555201-CD61-0364-48B3-49A6D8D29914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27573125-66AB-88DA-E3B1-469A3EE102A7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B606F940-0DB6-0320-1DAF-E44E02E470D3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BF57B50B-2578-06B7-7E29-3D581B6FFF9F}"/>
              </a:ext>
            </a:extLst>
          </p:cNvPr>
          <p:cNvGrpSpPr/>
          <p:nvPr/>
        </p:nvGrpSpPr>
        <p:grpSpPr>
          <a:xfrm>
            <a:off x="2418353" y="6495980"/>
            <a:ext cx="1290000" cy="283602"/>
            <a:chOff x="4380880" y="4866014"/>
            <a:chExt cx="2096214" cy="460846"/>
          </a:xfrm>
          <a:noFill/>
        </p:grpSpPr>
        <p:sp>
          <p:nvSpPr>
            <p:cNvPr id="132" name="箭头: V 形 131">
              <a:extLst>
                <a:ext uri="{FF2B5EF4-FFF2-40B4-BE49-F238E27FC236}">
                  <a16:creationId xmlns:a16="http://schemas.microsoft.com/office/drawing/2014/main" id="{95B71B41-EFF3-1724-4F52-9431CB304A9E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33" name="箭头: V 形 132">
              <a:extLst>
                <a:ext uri="{FF2B5EF4-FFF2-40B4-BE49-F238E27FC236}">
                  <a16:creationId xmlns:a16="http://schemas.microsoft.com/office/drawing/2014/main" id="{339CC46C-27C0-6BBD-58B7-8C2FE4BE2A28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34" name="箭头: V 形 133">
              <a:extLst>
                <a:ext uri="{FF2B5EF4-FFF2-40B4-BE49-F238E27FC236}">
                  <a16:creationId xmlns:a16="http://schemas.microsoft.com/office/drawing/2014/main" id="{D05B9B87-9232-799E-92ED-81172A1F5185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35" name="箭头: V 形 134">
              <a:extLst>
                <a:ext uri="{FF2B5EF4-FFF2-40B4-BE49-F238E27FC236}">
                  <a16:creationId xmlns:a16="http://schemas.microsoft.com/office/drawing/2014/main" id="{3768EEA1-312E-B334-687E-3AA0EACFB996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36" name="箭头: V 形 135">
              <a:extLst>
                <a:ext uri="{FF2B5EF4-FFF2-40B4-BE49-F238E27FC236}">
                  <a16:creationId xmlns:a16="http://schemas.microsoft.com/office/drawing/2014/main" id="{564602C3-A1EC-C65E-B206-D7D27CD437D1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99" name="图形 26">
            <a:extLst>
              <a:ext uri="{FF2B5EF4-FFF2-40B4-BE49-F238E27FC236}">
                <a16:creationId xmlns:a16="http://schemas.microsoft.com/office/drawing/2014/main" id="{6E395FA6-8A2C-6867-3759-9F37F386ED0A}"/>
              </a:ext>
            </a:extLst>
          </p:cNvPr>
          <p:cNvGrpSpPr/>
          <p:nvPr/>
        </p:nvGrpSpPr>
        <p:grpSpPr>
          <a:xfrm>
            <a:off x="3923098" y="6448780"/>
            <a:ext cx="604019" cy="382167"/>
            <a:chOff x="4884162" y="337915"/>
            <a:chExt cx="1004592" cy="635612"/>
          </a:xfrm>
          <a:solidFill>
            <a:schemeClr val="accent1"/>
          </a:solidFill>
        </p:grpSpPr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0E2B120F-9638-1332-B3B6-26F39D3488EC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9DCED392-5046-374C-D90E-FF070AA066E2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DC5191E2-DB6A-73F2-2D7B-204A2BBDCABE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0" name="组合 99">
            <a:extLst>
              <a:ext uri="{FF2B5EF4-FFF2-40B4-BE49-F238E27FC236}">
                <a16:creationId xmlns:a16="http://schemas.microsoft.com/office/drawing/2014/main" id="{AE44ABD0-C53D-55D4-2028-0C373134B0FE}"/>
              </a:ext>
            </a:extLst>
          </p:cNvPr>
          <p:cNvGrpSpPr/>
          <p:nvPr/>
        </p:nvGrpSpPr>
        <p:grpSpPr>
          <a:xfrm>
            <a:off x="4805999" y="6495980"/>
            <a:ext cx="1290000" cy="283602"/>
            <a:chOff x="4380880" y="4866014"/>
            <a:chExt cx="2096214" cy="460846"/>
          </a:xfrm>
          <a:noFill/>
        </p:grpSpPr>
        <p:sp>
          <p:nvSpPr>
            <p:cNvPr id="124" name="箭头: V 形 123">
              <a:extLst>
                <a:ext uri="{FF2B5EF4-FFF2-40B4-BE49-F238E27FC236}">
                  <a16:creationId xmlns:a16="http://schemas.microsoft.com/office/drawing/2014/main" id="{8BC36496-E051-AE4A-F2B9-6C1E4170CFDB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5" name="箭头: V 形 124">
              <a:extLst>
                <a:ext uri="{FF2B5EF4-FFF2-40B4-BE49-F238E27FC236}">
                  <a16:creationId xmlns:a16="http://schemas.microsoft.com/office/drawing/2014/main" id="{47ADB77F-79B8-39BC-AB5E-38070858BB19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6" name="箭头: V 形 125">
              <a:extLst>
                <a:ext uri="{FF2B5EF4-FFF2-40B4-BE49-F238E27FC236}">
                  <a16:creationId xmlns:a16="http://schemas.microsoft.com/office/drawing/2014/main" id="{93133A30-7C9D-D26C-F7AF-CC01A621CD83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7" name="箭头: V 形 126">
              <a:extLst>
                <a:ext uri="{FF2B5EF4-FFF2-40B4-BE49-F238E27FC236}">
                  <a16:creationId xmlns:a16="http://schemas.microsoft.com/office/drawing/2014/main" id="{8A6470AC-F027-ABA4-73FF-BF9FF0430366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8" name="箭头: V 形 127">
              <a:extLst>
                <a:ext uri="{FF2B5EF4-FFF2-40B4-BE49-F238E27FC236}">
                  <a16:creationId xmlns:a16="http://schemas.microsoft.com/office/drawing/2014/main" id="{8074AA76-31EE-C6C9-945F-68B182A13607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01" name="组合 100">
            <a:extLst>
              <a:ext uri="{FF2B5EF4-FFF2-40B4-BE49-F238E27FC236}">
                <a16:creationId xmlns:a16="http://schemas.microsoft.com/office/drawing/2014/main" id="{5AE0ADCB-D2CC-41BB-03D5-440954B762EC}"/>
              </a:ext>
            </a:extLst>
          </p:cNvPr>
          <p:cNvGrpSpPr/>
          <p:nvPr/>
        </p:nvGrpSpPr>
        <p:grpSpPr>
          <a:xfrm>
            <a:off x="6304692" y="6495980"/>
            <a:ext cx="1290000" cy="283602"/>
            <a:chOff x="4380880" y="4866014"/>
            <a:chExt cx="2096214" cy="460846"/>
          </a:xfrm>
          <a:noFill/>
        </p:grpSpPr>
        <p:sp>
          <p:nvSpPr>
            <p:cNvPr id="119" name="箭头: V 形 118">
              <a:extLst>
                <a:ext uri="{FF2B5EF4-FFF2-40B4-BE49-F238E27FC236}">
                  <a16:creationId xmlns:a16="http://schemas.microsoft.com/office/drawing/2014/main" id="{A19B419F-C5DD-6376-91E0-58D411AECD14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0" name="箭头: V 形 119">
              <a:extLst>
                <a:ext uri="{FF2B5EF4-FFF2-40B4-BE49-F238E27FC236}">
                  <a16:creationId xmlns:a16="http://schemas.microsoft.com/office/drawing/2014/main" id="{8C3F7A35-EA0C-1C5C-4418-03B025AA81FF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1" name="箭头: V 形 120">
              <a:extLst>
                <a:ext uri="{FF2B5EF4-FFF2-40B4-BE49-F238E27FC236}">
                  <a16:creationId xmlns:a16="http://schemas.microsoft.com/office/drawing/2014/main" id="{623D7093-B2F4-A968-35D7-0CA00F9741E7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2" name="箭头: V 形 121">
              <a:extLst>
                <a:ext uri="{FF2B5EF4-FFF2-40B4-BE49-F238E27FC236}">
                  <a16:creationId xmlns:a16="http://schemas.microsoft.com/office/drawing/2014/main" id="{69C6AFDA-ABCF-A7E0-521A-94B7D49F6730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3" name="箭头: V 形 122">
              <a:extLst>
                <a:ext uri="{FF2B5EF4-FFF2-40B4-BE49-F238E27FC236}">
                  <a16:creationId xmlns:a16="http://schemas.microsoft.com/office/drawing/2014/main" id="{C947B3CD-465A-BD63-DC0C-DB6B4FDF324F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02" name="图形 56">
            <a:extLst>
              <a:ext uri="{FF2B5EF4-FFF2-40B4-BE49-F238E27FC236}">
                <a16:creationId xmlns:a16="http://schemas.microsoft.com/office/drawing/2014/main" id="{DFBC0B5F-C3AE-7A03-84A5-06AB284AF1C4}"/>
              </a:ext>
            </a:extLst>
          </p:cNvPr>
          <p:cNvSpPr/>
          <p:nvPr/>
        </p:nvSpPr>
        <p:spPr>
          <a:xfrm>
            <a:off x="7845349" y="6425656"/>
            <a:ext cx="369527" cy="430892"/>
          </a:xfrm>
          <a:custGeom>
            <a:avLst/>
            <a:gdLst>
              <a:gd name="connsiteX0" fmla="*/ 19870 w 2638425"/>
              <a:gd name="connsiteY0" fmla="*/ 788194 h 3076575"/>
              <a:gd name="connsiteX1" fmla="*/ 72067 w 2638425"/>
              <a:gd name="connsiteY1" fmla="*/ 816769 h 3076575"/>
              <a:gd name="connsiteX2" fmla="*/ 130741 w 2638425"/>
              <a:gd name="connsiteY2" fmla="*/ 848773 h 3076575"/>
              <a:gd name="connsiteX3" fmla="*/ 327908 w 2638425"/>
              <a:gd name="connsiteY3" fmla="*/ 948976 h 3076575"/>
              <a:gd name="connsiteX4" fmla="*/ 482118 w 2638425"/>
              <a:gd name="connsiteY4" fmla="*/ 1018413 h 3076575"/>
              <a:gd name="connsiteX5" fmla="*/ 632327 w 2638425"/>
              <a:gd name="connsiteY5" fmla="*/ 1075563 h 3076575"/>
              <a:gd name="connsiteX6" fmla="*/ 777488 w 2638425"/>
              <a:gd name="connsiteY6" fmla="*/ 1113092 h 3076575"/>
              <a:gd name="connsiteX7" fmla="*/ 815112 w 2638425"/>
              <a:gd name="connsiteY7" fmla="*/ 1117854 h 3076575"/>
              <a:gd name="connsiteX8" fmla="*/ 908171 w 2638425"/>
              <a:gd name="connsiteY8" fmla="*/ 1121188 h 3076575"/>
              <a:gd name="connsiteX9" fmla="*/ 1050380 w 2638425"/>
              <a:gd name="connsiteY9" fmla="*/ 1084612 h 3076575"/>
              <a:gd name="connsiteX10" fmla="*/ 1098576 w 2638425"/>
              <a:gd name="connsiteY10" fmla="*/ 1051370 h 3076575"/>
              <a:gd name="connsiteX11" fmla="*/ 1189635 w 2638425"/>
              <a:gd name="connsiteY11" fmla="*/ 933260 h 3076575"/>
              <a:gd name="connsiteX12" fmla="*/ 1254881 w 2638425"/>
              <a:gd name="connsiteY12" fmla="*/ 751808 h 3076575"/>
              <a:gd name="connsiteX13" fmla="*/ 1281742 w 2638425"/>
              <a:gd name="connsiteY13" fmla="*/ 618458 h 3076575"/>
              <a:gd name="connsiteX14" fmla="*/ 1292220 w 2638425"/>
              <a:gd name="connsiteY14" fmla="*/ 543401 h 3076575"/>
              <a:gd name="connsiteX15" fmla="*/ 1299935 w 2638425"/>
              <a:gd name="connsiteY15" fmla="*/ 466344 h 3076575"/>
              <a:gd name="connsiteX16" fmla="*/ 1306031 w 2638425"/>
              <a:gd name="connsiteY16" fmla="*/ 409861 h 3076575"/>
              <a:gd name="connsiteX17" fmla="*/ 1306602 w 2638425"/>
              <a:gd name="connsiteY17" fmla="*/ 396049 h 3076575"/>
              <a:gd name="connsiteX18" fmla="*/ 1309269 w 2638425"/>
              <a:gd name="connsiteY18" fmla="*/ 366903 h 3076575"/>
              <a:gd name="connsiteX19" fmla="*/ 1309745 w 2638425"/>
              <a:gd name="connsiteY19" fmla="*/ 363474 h 3076575"/>
              <a:gd name="connsiteX20" fmla="*/ 1313555 w 2638425"/>
              <a:gd name="connsiteY20" fmla="*/ 294608 h 3076575"/>
              <a:gd name="connsiteX21" fmla="*/ 1316222 w 2638425"/>
              <a:gd name="connsiteY21" fmla="*/ 246412 h 3076575"/>
              <a:gd name="connsiteX22" fmla="*/ 1317080 w 2638425"/>
              <a:gd name="connsiteY22" fmla="*/ 204978 h 3076575"/>
              <a:gd name="connsiteX23" fmla="*/ 1319651 w 2638425"/>
              <a:gd name="connsiteY23" fmla="*/ 165449 h 3076575"/>
              <a:gd name="connsiteX24" fmla="*/ 1320318 w 2638425"/>
              <a:gd name="connsiteY24" fmla="*/ 149924 h 3076575"/>
              <a:gd name="connsiteX25" fmla="*/ 1320318 w 2638425"/>
              <a:gd name="connsiteY25" fmla="*/ 44482 h 3076575"/>
              <a:gd name="connsiteX26" fmla="*/ 1325557 w 2638425"/>
              <a:gd name="connsiteY26" fmla="*/ 7144 h 3076575"/>
              <a:gd name="connsiteX27" fmla="*/ 1327367 w 2638425"/>
              <a:gd name="connsiteY27" fmla="*/ 22098 h 3076575"/>
              <a:gd name="connsiteX28" fmla="*/ 1327843 w 2638425"/>
              <a:gd name="connsiteY28" fmla="*/ 110300 h 3076575"/>
              <a:gd name="connsiteX29" fmla="*/ 1330224 w 2638425"/>
              <a:gd name="connsiteY29" fmla="*/ 151638 h 3076575"/>
              <a:gd name="connsiteX30" fmla="*/ 1330891 w 2638425"/>
              <a:gd name="connsiteY30" fmla="*/ 188119 h 3076575"/>
              <a:gd name="connsiteX31" fmla="*/ 1333749 w 2638425"/>
              <a:gd name="connsiteY31" fmla="*/ 243173 h 3076575"/>
              <a:gd name="connsiteX32" fmla="*/ 1334320 w 2638425"/>
              <a:gd name="connsiteY32" fmla="*/ 262223 h 3076575"/>
              <a:gd name="connsiteX33" fmla="*/ 1337178 w 2638425"/>
              <a:gd name="connsiteY33" fmla="*/ 312134 h 3076575"/>
              <a:gd name="connsiteX34" fmla="*/ 1337749 w 2638425"/>
              <a:gd name="connsiteY34" fmla="*/ 329375 h 3076575"/>
              <a:gd name="connsiteX35" fmla="*/ 1340511 w 2638425"/>
              <a:gd name="connsiteY35" fmla="*/ 365474 h 3076575"/>
              <a:gd name="connsiteX36" fmla="*/ 1341178 w 2638425"/>
              <a:gd name="connsiteY36" fmla="*/ 377571 h 3076575"/>
              <a:gd name="connsiteX37" fmla="*/ 1343940 w 2638425"/>
              <a:gd name="connsiteY37" fmla="*/ 410147 h 3076575"/>
              <a:gd name="connsiteX38" fmla="*/ 1343940 w 2638425"/>
              <a:gd name="connsiteY38" fmla="*/ 415290 h 3076575"/>
              <a:gd name="connsiteX39" fmla="*/ 1348322 w 2638425"/>
              <a:gd name="connsiteY39" fmla="*/ 471964 h 3076575"/>
              <a:gd name="connsiteX40" fmla="*/ 1357847 w 2638425"/>
              <a:gd name="connsiteY40" fmla="*/ 548926 h 3076575"/>
              <a:gd name="connsiteX41" fmla="*/ 1369277 w 2638425"/>
              <a:gd name="connsiteY41" fmla="*/ 630746 h 3076575"/>
              <a:gd name="connsiteX42" fmla="*/ 1398328 w 2638425"/>
              <a:gd name="connsiteY42" fmla="*/ 768953 h 3076575"/>
              <a:gd name="connsiteX43" fmla="*/ 1434618 w 2638425"/>
              <a:gd name="connsiteY43" fmla="*/ 880491 h 3076575"/>
              <a:gd name="connsiteX44" fmla="*/ 1506056 w 2638425"/>
              <a:gd name="connsiteY44" fmla="*/ 1006126 h 3076575"/>
              <a:gd name="connsiteX45" fmla="*/ 1594543 w 2638425"/>
              <a:gd name="connsiteY45" fmla="*/ 1082326 h 3076575"/>
              <a:gd name="connsiteX46" fmla="*/ 1702366 w 2638425"/>
              <a:gd name="connsiteY46" fmla="*/ 1117759 h 3076575"/>
              <a:gd name="connsiteX47" fmla="*/ 1738370 w 2638425"/>
              <a:gd name="connsiteY47" fmla="*/ 1120712 h 3076575"/>
              <a:gd name="connsiteX48" fmla="*/ 1797140 w 2638425"/>
              <a:gd name="connsiteY48" fmla="*/ 1120712 h 3076575"/>
              <a:gd name="connsiteX49" fmla="*/ 1846860 w 2638425"/>
              <a:gd name="connsiteY49" fmla="*/ 1116044 h 3076575"/>
              <a:gd name="connsiteX50" fmla="*/ 1956398 w 2638425"/>
              <a:gd name="connsiteY50" fmla="*/ 1092899 h 3076575"/>
              <a:gd name="connsiteX51" fmla="*/ 2076222 w 2638425"/>
              <a:gd name="connsiteY51" fmla="*/ 1054132 h 3076575"/>
              <a:gd name="connsiteX52" fmla="*/ 2137563 w 2638425"/>
              <a:gd name="connsiteY52" fmla="*/ 1030700 h 3076575"/>
              <a:gd name="connsiteX53" fmla="*/ 2223288 w 2638425"/>
              <a:gd name="connsiteY53" fmla="*/ 994220 h 3076575"/>
              <a:gd name="connsiteX54" fmla="*/ 2462461 w 2638425"/>
              <a:gd name="connsiteY54" fmla="*/ 877824 h 3076575"/>
              <a:gd name="connsiteX55" fmla="*/ 2582571 w 2638425"/>
              <a:gd name="connsiteY55" fmla="*/ 813149 h 3076575"/>
              <a:gd name="connsiteX56" fmla="*/ 2625053 w 2638425"/>
              <a:gd name="connsiteY56" fmla="*/ 790099 h 3076575"/>
              <a:gd name="connsiteX57" fmla="*/ 2633911 w 2638425"/>
              <a:gd name="connsiteY57" fmla="*/ 786098 h 3076575"/>
              <a:gd name="connsiteX58" fmla="*/ 2632768 w 2638425"/>
              <a:gd name="connsiteY58" fmla="*/ 790956 h 3076575"/>
              <a:gd name="connsiteX59" fmla="*/ 2527993 w 2638425"/>
              <a:gd name="connsiteY59" fmla="*/ 854964 h 3076575"/>
              <a:gd name="connsiteX60" fmla="*/ 2326730 w 2638425"/>
              <a:gd name="connsiteY60" fmla="*/ 985742 h 3076575"/>
              <a:gd name="connsiteX61" fmla="*/ 2183855 w 2638425"/>
              <a:gd name="connsiteY61" fmla="*/ 1089089 h 3076575"/>
              <a:gd name="connsiteX62" fmla="*/ 2113941 w 2638425"/>
              <a:gd name="connsiteY62" fmla="*/ 1145191 h 3076575"/>
              <a:gd name="connsiteX63" fmla="*/ 2085366 w 2638425"/>
              <a:gd name="connsiteY63" fmla="*/ 1170337 h 3076575"/>
              <a:gd name="connsiteX64" fmla="*/ 2010214 w 2638425"/>
              <a:gd name="connsiteY64" fmla="*/ 1241679 h 3076575"/>
              <a:gd name="connsiteX65" fmla="*/ 1919060 w 2638425"/>
              <a:gd name="connsiteY65" fmla="*/ 1355979 h 3076575"/>
              <a:gd name="connsiteX66" fmla="*/ 1868196 w 2638425"/>
              <a:gd name="connsiteY66" fmla="*/ 1470851 h 3076575"/>
              <a:gd name="connsiteX67" fmla="*/ 1859243 w 2638425"/>
              <a:gd name="connsiteY67" fmla="*/ 1538954 h 3076575"/>
              <a:gd name="connsiteX68" fmla="*/ 1887818 w 2638425"/>
              <a:gd name="connsiteY68" fmla="*/ 1671161 h 3076575"/>
              <a:gd name="connsiteX69" fmla="*/ 1959541 w 2638425"/>
              <a:gd name="connsiteY69" fmla="*/ 1785366 h 3076575"/>
              <a:gd name="connsiteX70" fmla="*/ 2011833 w 2638425"/>
              <a:gd name="connsiteY70" fmla="*/ 1845088 h 3076575"/>
              <a:gd name="connsiteX71" fmla="*/ 2077365 w 2638425"/>
              <a:gd name="connsiteY71" fmla="*/ 1908810 h 3076575"/>
              <a:gd name="connsiteX72" fmla="*/ 2169853 w 2638425"/>
              <a:gd name="connsiteY72" fmla="*/ 1986343 h 3076575"/>
              <a:gd name="connsiteX73" fmla="*/ 2427885 w 2638425"/>
              <a:gd name="connsiteY73" fmla="*/ 2168462 h 3076575"/>
              <a:gd name="connsiteX74" fmla="*/ 2610956 w 2638425"/>
              <a:gd name="connsiteY74" fmla="*/ 2282762 h 3076575"/>
              <a:gd name="connsiteX75" fmla="*/ 2627339 w 2638425"/>
              <a:gd name="connsiteY75" fmla="*/ 2295906 h 3076575"/>
              <a:gd name="connsiteX76" fmla="*/ 2604574 w 2638425"/>
              <a:gd name="connsiteY76" fmla="*/ 2285810 h 3076575"/>
              <a:gd name="connsiteX77" fmla="*/ 2553234 w 2638425"/>
              <a:gd name="connsiteY77" fmla="*/ 2257235 h 3076575"/>
              <a:gd name="connsiteX78" fmla="*/ 2466080 w 2638425"/>
              <a:gd name="connsiteY78" fmla="*/ 2211610 h 3076575"/>
              <a:gd name="connsiteX79" fmla="*/ 2373879 w 2638425"/>
              <a:gd name="connsiteY79" fmla="*/ 2163985 h 3076575"/>
              <a:gd name="connsiteX80" fmla="*/ 2222431 w 2638425"/>
              <a:gd name="connsiteY80" fmla="*/ 2092738 h 3076575"/>
              <a:gd name="connsiteX81" fmla="*/ 2125467 w 2638425"/>
              <a:gd name="connsiteY81" fmla="*/ 2051590 h 3076575"/>
              <a:gd name="connsiteX82" fmla="*/ 1911916 w 2638425"/>
              <a:gd name="connsiteY82" fmla="*/ 1983296 h 3076575"/>
              <a:gd name="connsiteX83" fmla="*/ 1838954 w 2638425"/>
              <a:gd name="connsiteY83" fmla="*/ 1970532 h 3076575"/>
              <a:gd name="connsiteX84" fmla="*/ 1754849 w 2638425"/>
              <a:gd name="connsiteY84" fmla="*/ 1964531 h 3076575"/>
              <a:gd name="connsiteX85" fmla="*/ 1602449 w 2638425"/>
              <a:gd name="connsiteY85" fmla="*/ 2001869 h 3076575"/>
              <a:gd name="connsiteX86" fmla="*/ 1549775 w 2638425"/>
              <a:gd name="connsiteY86" fmla="*/ 2037779 h 3076575"/>
              <a:gd name="connsiteX87" fmla="*/ 1459859 w 2638425"/>
              <a:gd name="connsiteY87" fmla="*/ 2154555 h 3076575"/>
              <a:gd name="connsiteX88" fmla="*/ 1402900 w 2638425"/>
              <a:gd name="connsiteY88" fmla="*/ 2302669 h 3076575"/>
              <a:gd name="connsiteX89" fmla="*/ 1377182 w 2638425"/>
              <a:gd name="connsiteY89" fmla="*/ 2413540 h 3076575"/>
              <a:gd name="connsiteX90" fmla="*/ 1361847 w 2638425"/>
              <a:gd name="connsiteY90" fmla="*/ 2510409 h 3076575"/>
              <a:gd name="connsiteX91" fmla="*/ 1352799 w 2638425"/>
              <a:gd name="connsiteY91" fmla="*/ 2578608 h 3076575"/>
              <a:gd name="connsiteX92" fmla="*/ 1348131 w 2638425"/>
              <a:gd name="connsiteY92" fmla="*/ 2628424 h 3076575"/>
              <a:gd name="connsiteX93" fmla="*/ 1342416 w 2638425"/>
              <a:gd name="connsiteY93" fmla="*/ 2686622 h 3076575"/>
              <a:gd name="connsiteX94" fmla="*/ 1341940 w 2638425"/>
              <a:gd name="connsiteY94" fmla="*/ 2690050 h 3076575"/>
              <a:gd name="connsiteX95" fmla="*/ 1338035 w 2638425"/>
              <a:gd name="connsiteY95" fmla="*/ 2755487 h 3076575"/>
              <a:gd name="connsiteX96" fmla="*/ 1335463 w 2638425"/>
              <a:gd name="connsiteY96" fmla="*/ 2788063 h 3076575"/>
              <a:gd name="connsiteX97" fmla="*/ 1334891 w 2638425"/>
              <a:gd name="connsiteY97" fmla="*/ 2794921 h 3076575"/>
              <a:gd name="connsiteX98" fmla="*/ 1330986 w 2638425"/>
              <a:gd name="connsiteY98" fmla="*/ 2917412 h 3076575"/>
              <a:gd name="connsiteX99" fmla="*/ 1328700 w 2638425"/>
              <a:gd name="connsiteY99" fmla="*/ 2946559 h 3076575"/>
              <a:gd name="connsiteX100" fmla="*/ 1327938 w 2638425"/>
              <a:gd name="connsiteY100" fmla="*/ 2962085 h 3076575"/>
              <a:gd name="connsiteX101" fmla="*/ 1327462 w 2638425"/>
              <a:gd name="connsiteY101" fmla="*/ 3058859 h 3076575"/>
              <a:gd name="connsiteX102" fmla="*/ 1326605 w 2638425"/>
              <a:gd name="connsiteY102" fmla="*/ 3076099 h 3076575"/>
              <a:gd name="connsiteX103" fmla="*/ 1320985 w 2638425"/>
              <a:gd name="connsiteY103" fmla="*/ 3046476 h 3076575"/>
              <a:gd name="connsiteX104" fmla="*/ 1320985 w 2638425"/>
              <a:gd name="connsiteY104" fmla="*/ 2937605 h 3076575"/>
              <a:gd name="connsiteX105" fmla="*/ 1319271 w 2638425"/>
              <a:gd name="connsiteY105" fmla="*/ 2917031 h 3076575"/>
              <a:gd name="connsiteX106" fmla="*/ 1317937 w 2638425"/>
              <a:gd name="connsiteY106" fmla="*/ 2897981 h 3076575"/>
              <a:gd name="connsiteX107" fmla="*/ 1317937 w 2638425"/>
              <a:gd name="connsiteY107" fmla="*/ 2861691 h 3076575"/>
              <a:gd name="connsiteX108" fmla="*/ 1315461 w 2638425"/>
              <a:gd name="connsiteY108" fmla="*/ 2827306 h 3076575"/>
              <a:gd name="connsiteX109" fmla="*/ 1314603 w 2638425"/>
              <a:gd name="connsiteY109" fmla="*/ 2813590 h 3076575"/>
              <a:gd name="connsiteX110" fmla="*/ 1311651 w 2638425"/>
              <a:gd name="connsiteY110" fmla="*/ 2761964 h 3076575"/>
              <a:gd name="connsiteX111" fmla="*/ 1311079 w 2638425"/>
              <a:gd name="connsiteY111" fmla="*/ 2744724 h 3076575"/>
              <a:gd name="connsiteX112" fmla="*/ 1308507 w 2638425"/>
              <a:gd name="connsiteY112" fmla="*/ 2713863 h 3076575"/>
              <a:gd name="connsiteX113" fmla="*/ 1307936 w 2638425"/>
              <a:gd name="connsiteY113" fmla="*/ 2708720 h 3076575"/>
              <a:gd name="connsiteX114" fmla="*/ 1303459 w 2638425"/>
              <a:gd name="connsiteY114" fmla="*/ 2646807 h 3076575"/>
              <a:gd name="connsiteX115" fmla="*/ 1298125 w 2638425"/>
              <a:gd name="connsiteY115" fmla="*/ 2591943 h 3076575"/>
              <a:gd name="connsiteX116" fmla="*/ 1294315 w 2638425"/>
              <a:gd name="connsiteY116" fmla="*/ 2557748 h 3076575"/>
              <a:gd name="connsiteX117" fmla="*/ 1280790 w 2638425"/>
              <a:gd name="connsiteY117" fmla="*/ 2460593 h 3076575"/>
              <a:gd name="connsiteX118" fmla="*/ 1255548 w 2638425"/>
              <a:gd name="connsiteY118" fmla="*/ 2333911 h 3076575"/>
              <a:gd name="connsiteX119" fmla="*/ 1207923 w 2638425"/>
              <a:gd name="connsiteY119" fmla="*/ 2191512 h 3076575"/>
              <a:gd name="connsiteX120" fmla="*/ 1149916 w 2638425"/>
              <a:gd name="connsiteY120" fmla="*/ 2089785 h 3076575"/>
              <a:gd name="connsiteX121" fmla="*/ 1027043 w 2638425"/>
              <a:gd name="connsiteY121" fmla="*/ 1991963 h 3076575"/>
              <a:gd name="connsiteX122" fmla="*/ 925316 w 2638425"/>
              <a:gd name="connsiteY122" fmla="*/ 1967198 h 3076575"/>
              <a:gd name="connsiteX123" fmla="*/ 877120 w 2638425"/>
              <a:gd name="connsiteY123" fmla="*/ 1964436 h 3076575"/>
              <a:gd name="connsiteX124" fmla="*/ 811969 w 2638425"/>
              <a:gd name="connsiteY124" fmla="*/ 1970246 h 3076575"/>
              <a:gd name="connsiteX125" fmla="*/ 702241 w 2638425"/>
              <a:gd name="connsiteY125" fmla="*/ 1992059 h 3076575"/>
              <a:gd name="connsiteX126" fmla="*/ 596799 w 2638425"/>
              <a:gd name="connsiteY126" fmla="*/ 2024729 h 3076575"/>
              <a:gd name="connsiteX127" fmla="*/ 477641 w 2638425"/>
              <a:gd name="connsiteY127" fmla="*/ 2070926 h 3076575"/>
              <a:gd name="connsiteX128" fmla="*/ 400203 w 2638425"/>
              <a:gd name="connsiteY128" fmla="*/ 2104930 h 3076575"/>
              <a:gd name="connsiteX129" fmla="*/ 160078 w 2638425"/>
              <a:gd name="connsiteY129" fmla="*/ 2223516 h 3076575"/>
              <a:gd name="connsiteX130" fmla="*/ 60065 w 2638425"/>
              <a:gd name="connsiteY130" fmla="*/ 2277999 h 3076575"/>
              <a:gd name="connsiteX131" fmla="*/ 8535 w 2638425"/>
              <a:gd name="connsiteY131" fmla="*/ 2305717 h 3076575"/>
              <a:gd name="connsiteX132" fmla="*/ 9964 w 2638425"/>
              <a:gd name="connsiteY132" fmla="*/ 2300288 h 3076575"/>
              <a:gd name="connsiteX133" fmla="*/ 159983 w 2638425"/>
              <a:gd name="connsiteY133" fmla="*/ 2208181 h 3076575"/>
              <a:gd name="connsiteX134" fmla="*/ 320384 w 2638425"/>
              <a:gd name="connsiteY134" fmla="*/ 2103406 h 3076575"/>
              <a:gd name="connsiteX135" fmla="*/ 463259 w 2638425"/>
              <a:gd name="connsiteY135" fmla="*/ 2000250 h 3076575"/>
              <a:gd name="connsiteX136" fmla="*/ 551174 w 2638425"/>
              <a:gd name="connsiteY136" fmla="*/ 1927955 h 3076575"/>
              <a:gd name="connsiteX137" fmla="*/ 632137 w 2638425"/>
              <a:gd name="connsiteY137" fmla="*/ 1852803 h 3076575"/>
              <a:gd name="connsiteX138" fmla="*/ 741579 w 2638425"/>
              <a:gd name="connsiteY138" fmla="*/ 1711166 h 3076575"/>
              <a:gd name="connsiteX139" fmla="*/ 787966 w 2638425"/>
              <a:gd name="connsiteY139" fmla="*/ 1581817 h 3076575"/>
              <a:gd name="connsiteX140" fmla="*/ 788918 w 2638425"/>
              <a:gd name="connsiteY140" fmla="*/ 1552480 h 3076575"/>
              <a:gd name="connsiteX141" fmla="*/ 788918 w 2638425"/>
              <a:gd name="connsiteY141" fmla="*/ 1535144 h 3076575"/>
              <a:gd name="connsiteX142" fmla="*/ 768916 w 2638425"/>
              <a:gd name="connsiteY142" fmla="*/ 1434275 h 3076575"/>
              <a:gd name="connsiteX143" fmla="*/ 691192 w 2638425"/>
              <a:gd name="connsiteY143" fmla="*/ 1302544 h 3076575"/>
              <a:gd name="connsiteX144" fmla="*/ 589655 w 2638425"/>
              <a:gd name="connsiteY144" fmla="*/ 1194340 h 3076575"/>
              <a:gd name="connsiteX145" fmla="*/ 522123 w 2638425"/>
              <a:gd name="connsiteY145" fmla="*/ 1135380 h 3076575"/>
              <a:gd name="connsiteX146" fmla="*/ 406394 w 2638425"/>
              <a:gd name="connsiteY146" fmla="*/ 1045274 h 3076575"/>
              <a:gd name="connsiteX147" fmla="*/ 353054 w 2638425"/>
              <a:gd name="connsiteY147" fmla="*/ 1007174 h 3076575"/>
              <a:gd name="connsiteX148" fmla="*/ 177413 w 2638425"/>
              <a:gd name="connsiteY148" fmla="*/ 890969 h 3076575"/>
              <a:gd name="connsiteX149" fmla="*/ 63113 w 2638425"/>
              <a:gd name="connsiteY149" fmla="*/ 819531 h 3076575"/>
              <a:gd name="connsiteX150" fmla="*/ 25013 w 2638425"/>
              <a:gd name="connsiteY150" fmla="*/ 796195 h 3076575"/>
              <a:gd name="connsiteX151" fmla="*/ 19870 w 2638425"/>
              <a:gd name="connsiteY151" fmla="*/ 788194 h 307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2638425" h="3076575">
                <a:moveTo>
                  <a:pt x="19870" y="788194"/>
                </a:moveTo>
                <a:lnTo>
                  <a:pt x="72067" y="816769"/>
                </a:lnTo>
                <a:cubicBezTo>
                  <a:pt x="91784" y="827056"/>
                  <a:pt x="111691" y="838200"/>
                  <a:pt x="130741" y="848773"/>
                </a:cubicBezTo>
                <a:cubicBezTo>
                  <a:pt x="195892" y="883253"/>
                  <a:pt x="261424" y="917067"/>
                  <a:pt x="327908" y="948976"/>
                </a:cubicBezTo>
                <a:cubicBezTo>
                  <a:pt x="378772" y="973265"/>
                  <a:pt x="430112" y="996601"/>
                  <a:pt x="482118" y="1018413"/>
                </a:cubicBezTo>
                <a:cubicBezTo>
                  <a:pt x="531553" y="1039082"/>
                  <a:pt x="581559" y="1058132"/>
                  <a:pt x="632327" y="1075563"/>
                </a:cubicBezTo>
                <a:cubicBezTo>
                  <a:pt x="679867" y="1091146"/>
                  <a:pt x="728353" y="1103681"/>
                  <a:pt x="777488" y="1113092"/>
                </a:cubicBezTo>
                <a:cubicBezTo>
                  <a:pt x="789871" y="1115568"/>
                  <a:pt x="802634" y="1115663"/>
                  <a:pt x="815112" y="1117854"/>
                </a:cubicBezTo>
                <a:cubicBezTo>
                  <a:pt x="845975" y="1121676"/>
                  <a:pt x="877114" y="1122792"/>
                  <a:pt x="908171" y="1121188"/>
                </a:cubicBezTo>
                <a:cubicBezTo>
                  <a:pt x="957863" y="1120895"/>
                  <a:pt x="1006713" y="1108331"/>
                  <a:pt x="1050380" y="1084612"/>
                </a:cubicBezTo>
                <a:cubicBezTo>
                  <a:pt x="1067521" y="1075179"/>
                  <a:pt x="1083668" y="1064042"/>
                  <a:pt x="1098576" y="1051370"/>
                </a:cubicBezTo>
                <a:cubicBezTo>
                  <a:pt x="1136613" y="1018571"/>
                  <a:pt x="1167592" y="978389"/>
                  <a:pt x="1189635" y="933260"/>
                </a:cubicBezTo>
                <a:cubicBezTo>
                  <a:pt x="1218591" y="875615"/>
                  <a:pt x="1240498" y="814693"/>
                  <a:pt x="1254881" y="751808"/>
                </a:cubicBezTo>
                <a:cubicBezTo>
                  <a:pt x="1265930" y="707708"/>
                  <a:pt x="1273932" y="663035"/>
                  <a:pt x="1281742" y="618458"/>
                </a:cubicBezTo>
                <a:cubicBezTo>
                  <a:pt x="1286124" y="593598"/>
                  <a:pt x="1290219" y="568547"/>
                  <a:pt x="1292220" y="543401"/>
                </a:cubicBezTo>
                <a:cubicBezTo>
                  <a:pt x="1294220" y="518255"/>
                  <a:pt x="1300030" y="492347"/>
                  <a:pt x="1299935" y="466344"/>
                </a:cubicBezTo>
                <a:cubicBezTo>
                  <a:pt x="1305174" y="447866"/>
                  <a:pt x="1301173" y="428244"/>
                  <a:pt x="1306031" y="409861"/>
                </a:cubicBezTo>
                <a:cubicBezTo>
                  <a:pt x="1306797" y="405299"/>
                  <a:pt x="1306989" y="400659"/>
                  <a:pt x="1306602" y="396049"/>
                </a:cubicBezTo>
                <a:cubicBezTo>
                  <a:pt x="1306104" y="386257"/>
                  <a:pt x="1307002" y="376443"/>
                  <a:pt x="1309269" y="366903"/>
                </a:cubicBezTo>
                <a:cubicBezTo>
                  <a:pt x="1309620" y="365795"/>
                  <a:pt x="1309782" y="364636"/>
                  <a:pt x="1309745" y="363474"/>
                </a:cubicBezTo>
                <a:cubicBezTo>
                  <a:pt x="1308698" y="340424"/>
                  <a:pt x="1312984" y="317659"/>
                  <a:pt x="1313555" y="294608"/>
                </a:cubicBezTo>
                <a:cubicBezTo>
                  <a:pt x="1313399" y="278502"/>
                  <a:pt x="1314290" y="262402"/>
                  <a:pt x="1316222" y="246412"/>
                </a:cubicBezTo>
                <a:cubicBezTo>
                  <a:pt x="1317369" y="232632"/>
                  <a:pt x="1317655" y="218794"/>
                  <a:pt x="1317080" y="204978"/>
                </a:cubicBezTo>
                <a:cubicBezTo>
                  <a:pt x="1316464" y="191747"/>
                  <a:pt x="1317326" y="178489"/>
                  <a:pt x="1319651" y="165449"/>
                </a:cubicBezTo>
                <a:cubicBezTo>
                  <a:pt x="1320402" y="160310"/>
                  <a:pt x="1320626" y="155108"/>
                  <a:pt x="1320318" y="149924"/>
                </a:cubicBezTo>
                <a:cubicBezTo>
                  <a:pt x="1320318" y="114776"/>
                  <a:pt x="1320795" y="79629"/>
                  <a:pt x="1320318" y="44482"/>
                </a:cubicBezTo>
                <a:cubicBezTo>
                  <a:pt x="1321216" y="31931"/>
                  <a:pt x="1322966" y="19457"/>
                  <a:pt x="1325557" y="7144"/>
                </a:cubicBezTo>
                <a:cubicBezTo>
                  <a:pt x="1327386" y="11902"/>
                  <a:pt x="1328008" y="17040"/>
                  <a:pt x="1327367" y="22098"/>
                </a:cubicBezTo>
                <a:cubicBezTo>
                  <a:pt x="1327367" y="51530"/>
                  <a:pt x="1327367" y="80867"/>
                  <a:pt x="1327843" y="110300"/>
                </a:cubicBezTo>
                <a:cubicBezTo>
                  <a:pt x="1327591" y="124119"/>
                  <a:pt x="1328387" y="137938"/>
                  <a:pt x="1330224" y="151638"/>
                </a:cubicBezTo>
                <a:cubicBezTo>
                  <a:pt x="1331272" y="163769"/>
                  <a:pt x="1331495" y="175957"/>
                  <a:pt x="1330891" y="188119"/>
                </a:cubicBezTo>
                <a:cubicBezTo>
                  <a:pt x="1330082" y="206519"/>
                  <a:pt x="1331039" y="224955"/>
                  <a:pt x="1333749" y="243173"/>
                </a:cubicBezTo>
                <a:cubicBezTo>
                  <a:pt x="1334469" y="249496"/>
                  <a:pt x="1334660" y="255868"/>
                  <a:pt x="1334320" y="262223"/>
                </a:cubicBezTo>
                <a:cubicBezTo>
                  <a:pt x="1333603" y="278914"/>
                  <a:pt x="1334561" y="295634"/>
                  <a:pt x="1337178" y="312134"/>
                </a:cubicBezTo>
                <a:cubicBezTo>
                  <a:pt x="1337941" y="317848"/>
                  <a:pt x="1338133" y="323623"/>
                  <a:pt x="1337749" y="329375"/>
                </a:cubicBezTo>
                <a:cubicBezTo>
                  <a:pt x="1337191" y="341475"/>
                  <a:pt x="1338119" y="353599"/>
                  <a:pt x="1340511" y="365474"/>
                </a:cubicBezTo>
                <a:cubicBezTo>
                  <a:pt x="1341168" y="369471"/>
                  <a:pt x="1341392" y="373527"/>
                  <a:pt x="1341178" y="377571"/>
                </a:cubicBezTo>
                <a:cubicBezTo>
                  <a:pt x="1340573" y="388505"/>
                  <a:pt x="1341503" y="399470"/>
                  <a:pt x="1343940" y="410147"/>
                </a:cubicBezTo>
                <a:cubicBezTo>
                  <a:pt x="1344274" y="411845"/>
                  <a:pt x="1344274" y="413592"/>
                  <a:pt x="1343940" y="415290"/>
                </a:cubicBezTo>
                <a:cubicBezTo>
                  <a:pt x="1343730" y="434273"/>
                  <a:pt x="1345196" y="453238"/>
                  <a:pt x="1348322" y="471964"/>
                </a:cubicBezTo>
                <a:cubicBezTo>
                  <a:pt x="1350989" y="497586"/>
                  <a:pt x="1352894" y="523399"/>
                  <a:pt x="1357847" y="548926"/>
                </a:cubicBezTo>
                <a:cubicBezTo>
                  <a:pt x="1362514" y="575977"/>
                  <a:pt x="1364895" y="603504"/>
                  <a:pt x="1369277" y="630746"/>
                </a:cubicBezTo>
                <a:cubicBezTo>
                  <a:pt x="1376706" y="677228"/>
                  <a:pt x="1386517" y="723329"/>
                  <a:pt x="1398328" y="768953"/>
                </a:cubicBezTo>
                <a:cubicBezTo>
                  <a:pt x="1408064" y="806860"/>
                  <a:pt x="1420185" y="844113"/>
                  <a:pt x="1434618" y="880491"/>
                </a:cubicBezTo>
                <a:cubicBezTo>
                  <a:pt x="1451599" y="925902"/>
                  <a:pt x="1475714" y="968313"/>
                  <a:pt x="1506056" y="1006126"/>
                </a:cubicBezTo>
                <a:cubicBezTo>
                  <a:pt x="1530365" y="1036991"/>
                  <a:pt x="1560412" y="1062866"/>
                  <a:pt x="1594543" y="1082326"/>
                </a:cubicBezTo>
                <a:cubicBezTo>
                  <a:pt x="1628272" y="1100029"/>
                  <a:pt x="1664710" y="1112004"/>
                  <a:pt x="1702366" y="1117759"/>
                </a:cubicBezTo>
                <a:cubicBezTo>
                  <a:pt x="1714271" y="1119691"/>
                  <a:pt x="1726310" y="1120679"/>
                  <a:pt x="1738370" y="1120712"/>
                </a:cubicBezTo>
                <a:cubicBezTo>
                  <a:pt x="1757992" y="1120712"/>
                  <a:pt x="1777518" y="1120712"/>
                  <a:pt x="1797140" y="1120712"/>
                </a:cubicBezTo>
                <a:cubicBezTo>
                  <a:pt x="1813814" y="1120546"/>
                  <a:pt x="1830446" y="1118984"/>
                  <a:pt x="1846860" y="1116044"/>
                </a:cubicBezTo>
                <a:cubicBezTo>
                  <a:pt x="1883844" y="1110759"/>
                  <a:pt x="1920437" y="1103027"/>
                  <a:pt x="1956398" y="1092899"/>
                </a:cubicBezTo>
                <a:cubicBezTo>
                  <a:pt x="1996974" y="1081945"/>
                  <a:pt x="2036789" y="1068705"/>
                  <a:pt x="2076222" y="1054132"/>
                </a:cubicBezTo>
                <a:cubicBezTo>
                  <a:pt x="2096701" y="1046512"/>
                  <a:pt x="2117275" y="1039082"/>
                  <a:pt x="2137563" y="1030700"/>
                </a:cubicBezTo>
                <a:cubicBezTo>
                  <a:pt x="2166138" y="1018889"/>
                  <a:pt x="2194713" y="1006602"/>
                  <a:pt x="2223288" y="994220"/>
                </a:cubicBezTo>
                <a:cubicBezTo>
                  <a:pt x="2304537" y="958596"/>
                  <a:pt x="2383594" y="918020"/>
                  <a:pt x="2462461" y="877824"/>
                </a:cubicBezTo>
                <a:cubicBezTo>
                  <a:pt x="2502942" y="857155"/>
                  <a:pt x="2542566" y="834771"/>
                  <a:pt x="2582571" y="813149"/>
                </a:cubicBezTo>
                <a:lnTo>
                  <a:pt x="2625053" y="790099"/>
                </a:lnTo>
                <a:cubicBezTo>
                  <a:pt x="2628005" y="788575"/>
                  <a:pt x="2631054" y="787432"/>
                  <a:pt x="2633911" y="786098"/>
                </a:cubicBezTo>
                <a:cubicBezTo>
                  <a:pt x="2635530" y="789051"/>
                  <a:pt x="2633911" y="790194"/>
                  <a:pt x="2632768" y="790956"/>
                </a:cubicBezTo>
                <a:lnTo>
                  <a:pt x="2527993" y="854964"/>
                </a:lnTo>
                <a:cubicBezTo>
                  <a:pt x="2459699" y="896684"/>
                  <a:pt x="2393024" y="940689"/>
                  <a:pt x="2326730" y="985742"/>
                </a:cubicBezTo>
                <a:cubicBezTo>
                  <a:pt x="2278152" y="1018604"/>
                  <a:pt x="2230908" y="1053465"/>
                  <a:pt x="2183855" y="1089089"/>
                </a:cubicBezTo>
                <a:cubicBezTo>
                  <a:pt x="2160138" y="1107186"/>
                  <a:pt x="2136992" y="1126236"/>
                  <a:pt x="2113941" y="1145191"/>
                </a:cubicBezTo>
                <a:cubicBezTo>
                  <a:pt x="2104416" y="1153192"/>
                  <a:pt x="2094891" y="1161764"/>
                  <a:pt x="2085366" y="1170337"/>
                </a:cubicBezTo>
                <a:cubicBezTo>
                  <a:pt x="2059934" y="1193673"/>
                  <a:pt x="2033455" y="1215962"/>
                  <a:pt x="2010214" y="1241679"/>
                </a:cubicBezTo>
                <a:cubicBezTo>
                  <a:pt x="1976688" y="1277165"/>
                  <a:pt x="1946197" y="1315399"/>
                  <a:pt x="1919060" y="1355979"/>
                </a:cubicBezTo>
                <a:cubicBezTo>
                  <a:pt x="1896239" y="1391394"/>
                  <a:pt x="1879079" y="1430150"/>
                  <a:pt x="1868196" y="1470851"/>
                </a:cubicBezTo>
                <a:cubicBezTo>
                  <a:pt x="1862492" y="1493111"/>
                  <a:pt x="1859486" y="1515976"/>
                  <a:pt x="1859243" y="1538954"/>
                </a:cubicBezTo>
                <a:cubicBezTo>
                  <a:pt x="1859109" y="1584570"/>
                  <a:pt x="1868858" y="1629673"/>
                  <a:pt x="1887818" y="1671161"/>
                </a:cubicBezTo>
                <a:cubicBezTo>
                  <a:pt x="1906563" y="1712237"/>
                  <a:pt x="1930682" y="1750641"/>
                  <a:pt x="1959541" y="1785366"/>
                </a:cubicBezTo>
                <a:cubicBezTo>
                  <a:pt x="1976019" y="1806226"/>
                  <a:pt x="1994307" y="1825276"/>
                  <a:pt x="2011833" y="1845088"/>
                </a:cubicBezTo>
                <a:cubicBezTo>
                  <a:pt x="2032121" y="1868138"/>
                  <a:pt x="2055172" y="1888046"/>
                  <a:pt x="2077365" y="1908810"/>
                </a:cubicBezTo>
                <a:cubicBezTo>
                  <a:pt x="2106702" y="1936242"/>
                  <a:pt x="2138325" y="1961293"/>
                  <a:pt x="2169853" y="1986343"/>
                </a:cubicBezTo>
                <a:cubicBezTo>
                  <a:pt x="2252530" y="2051876"/>
                  <a:pt x="2339874" y="2110645"/>
                  <a:pt x="2427885" y="2168462"/>
                </a:cubicBezTo>
                <a:cubicBezTo>
                  <a:pt x="2488020" y="2207895"/>
                  <a:pt x="2549043" y="2245995"/>
                  <a:pt x="2610956" y="2282762"/>
                </a:cubicBezTo>
                <a:cubicBezTo>
                  <a:pt x="2617327" y="2285869"/>
                  <a:pt x="2622924" y="2290360"/>
                  <a:pt x="2627339" y="2295906"/>
                </a:cubicBezTo>
                <a:cubicBezTo>
                  <a:pt x="2619341" y="2293551"/>
                  <a:pt x="2611688" y="2290157"/>
                  <a:pt x="2604574" y="2285810"/>
                </a:cubicBezTo>
                <a:cubicBezTo>
                  <a:pt x="2587429" y="2276285"/>
                  <a:pt x="2570570" y="2266760"/>
                  <a:pt x="2553234" y="2257235"/>
                </a:cubicBezTo>
                <a:cubicBezTo>
                  <a:pt x="2524278" y="2241804"/>
                  <a:pt x="2495227" y="2226596"/>
                  <a:pt x="2466080" y="2211610"/>
                </a:cubicBezTo>
                <a:cubicBezTo>
                  <a:pt x="2435410" y="2195608"/>
                  <a:pt x="2404835" y="2179606"/>
                  <a:pt x="2373879" y="2163985"/>
                </a:cubicBezTo>
                <a:cubicBezTo>
                  <a:pt x="2323967" y="2139029"/>
                  <a:pt x="2273295" y="2115598"/>
                  <a:pt x="2222431" y="2092738"/>
                </a:cubicBezTo>
                <a:cubicBezTo>
                  <a:pt x="2190300" y="2078387"/>
                  <a:pt x="2157979" y="2064671"/>
                  <a:pt x="2125467" y="2051590"/>
                </a:cubicBezTo>
                <a:cubicBezTo>
                  <a:pt x="2056209" y="2023192"/>
                  <a:pt x="1984800" y="2000355"/>
                  <a:pt x="1911916" y="1983296"/>
                </a:cubicBezTo>
                <a:cubicBezTo>
                  <a:pt x="1887849" y="1977702"/>
                  <a:pt x="1863491" y="1973441"/>
                  <a:pt x="1838954" y="1970532"/>
                </a:cubicBezTo>
                <a:cubicBezTo>
                  <a:pt x="1811123" y="1966301"/>
                  <a:pt x="1782999" y="1964295"/>
                  <a:pt x="1754849" y="1964531"/>
                </a:cubicBezTo>
                <a:cubicBezTo>
                  <a:pt x="1701604" y="1967008"/>
                  <a:pt x="1650074" y="1976057"/>
                  <a:pt x="1602449" y="2001869"/>
                </a:cubicBezTo>
                <a:cubicBezTo>
                  <a:pt x="1583765" y="2012097"/>
                  <a:pt x="1566124" y="2024124"/>
                  <a:pt x="1549775" y="2037779"/>
                </a:cubicBezTo>
                <a:cubicBezTo>
                  <a:pt x="1512196" y="2070205"/>
                  <a:pt x="1481604" y="2109936"/>
                  <a:pt x="1459859" y="2154555"/>
                </a:cubicBezTo>
                <a:cubicBezTo>
                  <a:pt x="1435894" y="2201865"/>
                  <a:pt x="1416809" y="2251492"/>
                  <a:pt x="1402900" y="2302669"/>
                </a:cubicBezTo>
                <a:cubicBezTo>
                  <a:pt x="1392423" y="2339245"/>
                  <a:pt x="1384326" y="2376297"/>
                  <a:pt x="1377182" y="2413540"/>
                </a:cubicBezTo>
                <a:cubicBezTo>
                  <a:pt x="1371087" y="2445639"/>
                  <a:pt x="1365657" y="2477929"/>
                  <a:pt x="1361847" y="2510409"/>
                </a:cubicBezTo>
                <a:cubicBezTo>
                  <a:pt x="1359275" y="2533269"/>
                  <a:pt x="1354418" y="2555843"/>
                  <a:pt x="1352799" y="2578608"/>
                </a:cubicBezTo>
                <a:cubicBezTo>
                  <a:pt x="1351655" y="2595277"/>
                  <a:pt x="1348893" y="2611755"/>
                  <a:pt x="1348131" y="2628424"/>
                </a:cubicBezTo>
                <a:cubicBezTo>
                  <a:pt x="1347179" y="2647474"/>
                  <a:pt x="1344416" y="2667191"/>
                  <a:pt x="1342416" y="2686622"/>
                </a:cubicBezTo>
                <a:cubicBezTo>
                  <a:pt x="1342165" y="2687750"/>
                  <a:pt x="1342005" y="2688896"/>
                  <a:pt x="1341940" y="2690050"/>
                </a:cubicBezTo>
                <a:cubicBezTo>
                  <a:pt x="1343178" y="2712053"/>
                  <a:pt x="1337749" y="2733580"/>
                  <a:pt x="1338035" y="2755487"/>
                </a:cubicBezTo>
                <a:cubicBezTo>
                  <a:pt x="1338751" y="2766413"/>
                  <a:pt x="1337885" y="2777385"/>
                  <a:pt x="1335463" y="2788063"/>
                </a:cubicBezTo>
                <a:cubicBezTo>
                  <a:pt x="1334892" y="2790301"/>
                  <a:pt x="1334699" y="2792619"/>
                  <a:pt x="1334891" y="2794921"/>
                </a:cubicBezTo>
                <a:cubicBezTo>
                  <a:pt x="1335939" y="2835878"/>
                  <a:pt x="1329367" y="2876455"/>
                  <a:pt x="1330986" y="2917412"/>
                </a:cubicBezTo>
                <a:cubicBezTo>
                  <a:pt x="1331604" y="2927187"/>
                  <a:pt x="1330834" y="2937000"/>
                  <a:pt x="1328700" y="2946559"/>
                </a:cubicBezTo>
                <a:cubicBezTo>
                  <a:pt x="1327872" y="2951690"/>
                  <a:pt x="1327617" y="2956897"/>
                  <a:pt x="1327938" y="2962085"/>
                </a:cubicBezTo>
                <a:cubicBezTo>
                  <a:pt x="1327938" y="2994343"/>
                  <a:pt x="1327780" y="3026601"/>
                  <a:pt x="1327462" y="3058859"/>
                </a:cubicBezTo>
                <a:cubicBezTo>
                  <a:pt x="1327554" y="3064618"/>
                  <a:pt x="1327268" y="3070377"/>
                  <a:pt x="1326605" y="3076099"/>
                </a:cubicBezTo>
                <a:cubicBezTo>
                  <a:pt x="1322794" y="3066693"/>
                  <a:pt x="1320884" y="3056625"/>
                  <a:pt x="1320985" y="3046476"/>
                </a:cubicBezTo>
                <a:cubicBezTo>
                  <a:pt x="1320985" y="3010186"/>
                  <a:pt x="1320985" y="2973896"/>
                  <a:pt x="1320985" y="2937605"/>
                </a:cubicBezTo>
                <a:cubicBezTo>
                  <a:pt x="1321081" y="2930708"/>
                  <a:pt x="1320507" y="2923818"/>
                  <a:pt x="1319271" y="2917031"/>
                </a:cubicBezTo>
                <a:cubicBezTo>
                  <a:pt x="1318247" y="2910735"/>
                  <a:pt x="1317801" y="2904359"/>
                  <a:pt x="1317937" y="2897981"/>
                </a:cubicBezTo>
                <a:cubicBezTo>
                  <a:pt x="1317937" y="2885885"/>
                  <a:pt x="1317937" y="2873788"/>
                  <a:pt x="1317937" y="2861691"/>
                </a:cubicBezTo>
                <a:cubicBezTo>
                  <a:pt x="1318444" y="2850172"/>
                  <a:pt x="1317613" y="2838633"/>
                  <a:pt x="1315461" y="2827306"/>
                </a:cubicBezTo>
                <a:cubicBezTo>
                  <a:pt x="1314696" y="2822777"/>
                  <a:pt x="1314408" y="2818180"/>
                  <a:pt x="1314603" y="2813590"/>
                </a:cubicBezTo>
                <a:cubicBezTo>
                  <a:pt x="1315336" y="2796326"/>
                  <a:pt x="1314347" y="2779032"/>
                  <a:pt x="1311651" y="2761964"/>
                </a:cubicBezTo>
                <a:cubicBezTo>
                  <a:pt x="1310887" y="2756251"/>
                  <a:pt x="1310695" y="2750476"/>
                  <a:pt x="1311079" y="2744724"/>
                </a:cubicBezTo>
                <a:cubicBezTo>
                  <a:pt x="1311755" y="2734367"/>
                  <a:pt x="1310889" y="2723966"/>
                  <a:pt x="1308507" y="2713863"/>
                </a:cubicBezTo>
                <a:cubicBezTo>
                  <a:pt x="1308030" y="2712193"/>
                  <a:pt x="1307837" y="2710454"/>
                  <a:pt x="1307936" y="2708720"/>
                </a:cubicBezTo>
                <a:cubicBezTo>
                  <a:pt x="1308213" y="2687992"/>
                  <a:pt x="1306715" y="2667279"/>
                  <a:pt x="1303459" y="2646807"/>
                </a:cubicBezTo>
                <a:cubicBezTo>
                  <a:pt x="1302626" y="2628440"/>
                  <a:pt x="1300845" y="2610127"/>
                  <a:pt x="1298125" y="2591943"/>
                </a:cubicBezTo>
                <a:cubicBezTo>
                  <a:pt x="1295934" y="2580799"/>
                  <a:pt x="1295649" y="2569178"/>
                  <a:pt x="1294315" y="2557748"/>
                </a:cubicBezTo>
                <a:cubicBezTo>
                  <a:pt x="1290505" y="2525268"/>
                  <a:pt x="1285838" y="2492978"/>
                  <a:pt x="1280790" y="2460593"/>
                </a:cubicBezTo>
                <a:cubicBezTo>
                  <a:pt x="1274122" y="2418017"/>
                  <a:pt x="1265549" y="2375821"/>
                  <a:pt x="1255548" y="2333911"/>
                </a:cubicBezTo>
                <a:cubicBezTo>
                  <a:pt x="1243896" y="2285135"/>
                  <a:pt x="1227959" y="2237484"/>
                  <a:pt x="1207923" y="2191512"/>
                </a:cubicBezTo>
                <a:cubicBezTo>
                  <a:pt x="1192692" y="2155422"/>
                  <a:pt x="1173219" y="2121273"/>
                  <a:pt x="1149916" y="2089785"/>
                </a:cubicBezTo>
                <a:cubicBezTo>
                  <a:pt x="1118414" y="2046804"/>
                  <a:pt x="1075991" y="2013031"/>
                  <a:pt x="1027043" y="1991963"/>
                </a:cubicBezTo>
                <a:cubicBezTo>
                  <a:pt x="994747" y="1978110"/>
                  <a:pt x="960366" y="1969740"/>
                  <a:pt x="925316" y="1967198"/>
                </a:cubicBezTo>
                <a:cubicBezTo>
                  <a:pt x="909320" y="1965326"/>
                  <a:pt x="893226" y="1964404"/>
                  <a:pt x="877120" y="1964436"/>
                </a:cubicBezTo>
                <a:cubicBezTo>
                  <a:pt x="855403" y="1965674"/>
                  <a:pt x="833686" y="1967675"/>
                  <a:pt x="811969" y="1970246"/>
                </a:cubicBezTo>
                <a:cubicBezTo>
                  <a:pt x="774919" y="1974888"/>
                  <a:pt x="738249" y="1982177"/>
                  <a:pt x="702241" y="1992059"/>
                </a:cubicBezTo>
                <a:cubicBezTo>
                  <a:pt x="666617" y="2001584"/>
                  <a:pt x="631470" y="2012156"/>
                  <a:pt x="596799" y="2024729"/>
                </a:cubicBezTo>
                <a:cubicBezTo>
                  <a:pt x="556794" y="2039398"/>
                  <a:pt x="516980" y="2054447"/>
                  <a:pt x="477641" y="2070926"/>
                </a:cubicBezTo>
                <a:cubicBezTo>
                  <a:pt x="451638" y="2081784"/>
                  <a:pt x="425921" y="2093214"/>
                  <a:pt x="400203" y="2104930"/>
                </a:cubicBezTo>
                <a:cubicBezTo>
                  <a:pt x="318955" y="2141887"/>
                  <a:pt x="239612" y="2182940"/>
                  <a:pt x="160078" y="2223516"/>
                </a:cubicBezTo>
                <a:cubicBezTo>
                  <a:pt x="126264" y="2240756"/>
                  <a:pt x="93403" y="2259806"/>
                  <a:pt x="60065" y="2277999"/>
                </a:cubicBezTo>
                <a:cubicBezTo>
                  <a:pt x="42920" y="2287524"/>
                  <a:pt x="25680" y="2297049"/>
                  <a:pt x="8535" y="2305717"/>
                </a:cubicBezTo>
                <a:cubicBezTo>
                  <a:pt x="5297" y="2302193"/>
                  <a:pt x="8535" y="2301240"/>
                  <a:pt x="9964" y="2300288"/>
                </a:cubicBezTo>
                <a:cubicBezTo>
                  <a:pt x="60446" y="2270379"/>
                  <a:pt x="110262" y="2239328"/>
                  <a:pt x="159983" y="2208181"/>
                </a:cubicBezTo>
                <a:cubicBezTo>
                  <a:pt x="214148" y="2174145"/>
                  <a:pt x="267615" y="2139220"/>
                  <a:pt x="320384" y="2103406"/>
                </a:cubicBezTo>
                <a:cubicBezTo>
                  <a:pt x="368866" y="2070354"/>
                  <a:pt x="416681" y="2036731"/>
                  <a:pt x="463259" y="2000250"/>
                </a:cubicBezTo>
                <a:cubicBezTo>
                  <a:pt x="493167" y="1976914"/>
                  <a:pt x="522790" y="1953197"/>
                  <a:pt x="551174" y="1927955"/>
                </a:cubicBezTo>
                <a:cubicBezTo>
                  <a:pt x="579559" y="1902714"/>
                  <a:pt x="606800" y="1879568"/>
                  <a:pt x="632137" y="1852803"/>
                </a:cubicBezTo>
                <a:cubicBezTo>
                  <a:pt x="674094" y="1810088"/>
                  <a:pt x="710831" y="1762543"/>
                  <a:pt x="741579" y="1711166"/>
                </a:cubicBezTo>
                <a:cubicBezTo>
                  <a:pt x="764851" y="1671263"/>
                  <a:pt x="780575" y="1627415"/>
                  <a:pt x="787966" y="1581817"/>
                </a:cubicBezTo>
                <a:cubicBezTo>
                  <a:pt x="788952" y="1572071"/>
                  <a:pt x="789271" y="1562269"/>
                  <a:pt x="788918" y="1552480"/>
                </a:cubicBezTo>
                <a:cubicBezTo>
                  <a:pt x="788918" y="1546670"/>
                  <a:pt x="788918" y="1540955"/>
                  <a:pt x="788918" y="1535144"/>
                </a:cubicBezTo>
                <a:cubicBezTo>
                  <a:pt x="788981" y="1500530"/>
                  <a:pt x="782183" y="1466246"/>
                  <a:pt x="768916" y="1434275"/>
                </a:cubicBezTo>
                <a:cubicBezTo>
                  <a:pt x="750010" y="1386592"/>
                  <a:pt x="723787" y="1342149"/>
                  <a:pt x="691192" y="1302544"/>
                </a:cubicBezTo>
                <a:cubicBezTo>
                  <a:pt x="660223" y="1263880"/>
                  <a:pt x="626274" y="1227702"/>
                  <a:pt x="589655" y="1194340"/>
                </a:cubicBezTo>
                <a:cubicBezTo>
                  <a:pt x="567557" y="1174210"/>
                  <a:pt x="545047" y="1154557"/>
                  <a:pt x="522123" y="1135380"/>
                </a:cubicBezTo>
                <a:cubicBezTo>
                  <a:pt x="484023" y="1104043"/>
                  <a:pt x="445352" y="1074801"/>
                  <a:pt x="406394" y="1045274"/>
                </a:cubicBezTo>
                <a:cubicBezTo>
                  <a:pt x="388964" y="1032129"/>
                  <a:pt x="370961" y="1019651"/>
                  <a:pt x="353054" y="1007174"/>
                </a:cubicBezTo>
                <a:cubicBezTo>
                  <a:pt x="295428" y="966978"/>
                  <a:pt x="237040" y="928021"/>
                  <a:pt x="177413" y="890969"/>
                </a:cubicBezTo>
                <a:cubicBezTo>
                  <a:pt x="139313" y="867251"/>
                  <a:pt x="101213" y="843344"/>
                  <a:pt x="63113" y="819531"/>
                </a:cubicBezTo>
                <a:cubicBezTo>
                  <a:pt x="50445" y="811530"/>
                  <a:pt x="37586" y="803910"/>
                  <a:pt x="25013" y="796195"/>
                </a:cubicBezTo>
                <a:cubicBezTo>
                  <a:pt x="21858" y="794791"/>
                  <a:pt x="19837" y="791647"/>
                  <a:pt x="19870" y="78819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03" name="图形 26">
            <a:extLst>
              <a:ext uri="{FF2B5EF4-FFF2-40B4-BE49-F238E27FC236}">
                <a16:creationId xmlns:a16="http://schemas.microsoft.com/office/drawing/2014/main" id="{B8816A9B-5797-77E4-A371-5237E1A218D1}"/>
              </a:ext>
            </a:extLst>
          </p:cNvPr>
          <p:cNvGrpSpPr/>
          <p:nvPr/>
        </p:nvGrpSpPr>
        <p:grpSpPr>
          <a:xfrm flipH="1">
            <a:off x="8391633" y="6448780"/>
            <a:ext cx="604019" cy="382167"/>
            <a:chOff x="4884162" y="337915"/>
            <a:chExt cx="1004592" cy="635612"/>
          </a:xfrm>
        </p:grpSpPr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60726CBD-DCE7-0EB8-D998-1DB4B8D41946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9538740F-B8CA-C383-EDC1-92545F239715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0396A8CE-C01E-29EB-04E9-73A514D0E32E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D1E040DF-9323-0417-39E9-DAF8A6E3FC5E}"/>
              </a:ext>
            </a:extLst>
          </p:cNvPr>
          <p:cNvGrpSpPr/>
          <p:nvPr/>
        </p:nvGrpSpPr>
        <p:grpSpPr>
          <a:xfrm>
            <a:off x="9187627" y="6495980"/>
            <a:ext cx="1290000" cy="283602"/>
            <a:chOff x="4380880" y="4866014"/>
            <a:chExt cx="2096214" cy="460846"/>
          </a:xfrm>
          <a:noFill/>
        </p:grpSpPr>
        <p:sp>
          <p:nvSpPr>
            <p:cNvPr id="111" name="箭头: V 形 110">
              <a:extLst>
                <a:ext uri="{FF2B5EF4-FFF2-40B4-BE49-F238E27FC236}">
                  <a16:creationId xmlns:a16="http://schemas.microsoft.com/office/drawing/2014/main" id="{60D4542E-71C2-9FC1-0ACC-09AB58F8F7F2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2" name="箭头: V 形 111">
              <a:extLst>
                <a:ext uri="{FF2B5EF4-FFF2-40B4-BE49-F238E27FC236}">
                  <a16:creationId xmlns:a16="http://schemas.microsoft.com/office/drawing/2014/main" id="{F56F17BA-0BEC-C86B-7E06-A6DDF8408DB7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3" name="箭头: V 形 112">
              <a:extLst>
                <a:ext uri="{FF2B5EF4-FFF2-40B4-BE49-F238E27FC236}">
                  <a16:creationId xmlns:a16="http://schemas.microsoft.com/office/drawing/2014/main" id="{A7E50B40-E31B-D6FA-59E3-71F4EFAB0856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4" name="箭头: V 形 113">
              <a:extLst>
                <a:ext uri="{FF2B5EF4-FFF2-40B4-BE49-F238E27FC236}">
                  <a16:creationId xmlns:a16="http://schemas.microsoft.com/office/drawing/2014/main" id="{6E7B93F9-54EB-35D5-09B6-F85D11E86408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5" name="箭头: V 形 114">
              <a:extLst>
                <a:ext uri="{FF2B5EF4-FFF2-40B4-BE49-F238E27FC236}">
                  <a16:creationId xmlns:a16="http://schemas.microsoft.com/office/drawing/2014/main" id="{6BB1AE4D-AEF5-D9DA-BDBD-F8428D0E69DC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05" name="组合 104">
            <a:extLst>
              <a:ext uri="{FF2B5EF4-FFF2-40B4-BE49-F238E27FC236}">
                <a16:creationId xmlns:a16="http://schemas.microsoft.com/office/drawing/2014/main" id="{DEECC516-9424-53C1-09BC-5A439A013BD1}"/>
              </a:ext>
            </a:extLst>
          </p:cNvPr>
          <p:cNvGrpSpPr/>
          <p:nvPr/>
        </p:nvGrpSpPr>
        <p:grpSpPr>
          <a:xfrm>
            <a:off x="10650781" y="6495980"/>
            <a:ext cx="1290000" cy="283602"/>
            <a:chOff x="4380880" y="4866014"/>
            <a:chExt cx="2096214" cy="460846"/>
          </a:xfrm>
          <a:noFill/>
        </p:grpSpPr>
        <p:sp>
          <p:nvSpPr>
            <p:cNvPr id="106" name="箭头: V 形 105">
              <a:extLst>
                <a:ext uri="{FF2B5EF4-FFF2-40B4-BE49-F238E27FC236}">
                  <a16:creationId xmlns:a16="http://schemas.microsoft.com/office/drawing/2014/main" id="{58713B37-1D5C-84DE-8A8E-2DF011F5C04E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7" name="箭头: V 形 106">
              <a:extLst>
                <a:ext uri="{FF2B5EF4-FFF2-40B4-BE49-F238E27FC236}">
                  <a16:creationId xmlns:a16="http://schemas.microsoft.com/office/drawing/2014/main" id="{2A38F722-5CBC-00D4-D551-55977A26C48B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8" name="箭头: V 形 107">
              <a:extLst>
                <a:ext uri="{FF2B5EF4-FFF2-40B4-BE49-F238E27FC236}">
                  <a16:creationId xmlns:a16="http://schemas.microsoft.com/office/drawing/2014/main" id="{E09033E2-D39D-0867-6BD1-6C60B624D960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9" name="箭头: V 形 108">
              <a:extLst>
                <a:ext uri="{FF2B5EF4-FFF2-40B4-BE49-F238E27FC236}">
                  <a16:creationId xmlns:a16="http://schemas.microsoft.com/office/drawing/2014/main" id="{094A4053-11E1-0714-D12A-16FEDA15ED94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0" name="箭头: V 形 109">
              <a:extLst>
                <a:ext uri="{FF2B5EF4-FFF2-40B4-BE49-F238E27FC236}">
                  <a16:creationId xmlns:a16="http://schemas.microsoft.com/office/drawing/2014/main" id="{8D1F563E-6C45-76D5-4AA5-BAC22BFF3667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4D84F314-5817-AB3D-A7E3-F23B2DCBD5F0}"/>
              </a:ext>
            </a:extLst>
          </p:cNvPr>
          <p:cNvSpPr txBox="1">
            <a:spLocks/>
          </p:cNvSpPr>
          <p:nvPr/>
        </p:nvSpPr>
        <p:spPr>
          <a:xfrm>
            <a:off x="4488270" y="2874317"/>
            <a:ext cx="567318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6000" dirty="0">
                <a:solidFill>
                  <a:schemeClr val="bg1"/>
                </a:solidFill>
                <a:latin typeface="+mj-ea"/>
                <a:ea typeface="+mj-ea"/>
              </a:rPr>
              <a:t>班主任自我要求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6AB1977B-A4F3-061F-5D63-8D6F24D3EED2}"/>
              </a:ext>
            </a:extLst>
          </p:cNvPr>
          <p:cNvSpPr txBox="1"/>
          <p:nvPr/>
        </p:nvSpPr>
        <p:spPr>
          <a:xfrm>
            <a:off x="7734314" y="55403"/>
            <a:ext cx="30983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600" spc="120"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noFill/>
                <a:latin typeface="+mj-lt"/>
                <a:ea typeface="字制区喜脉体" panose="02000603000000000000" pitchFamily="2" charset="-122"/>
              </a:defRPr>
            </a:lvl1pPr>
          </a:lstStyle>
          <a:p>
            <a:r>
              <a:rPr lang="en-US" altLang="zh-CN" dirty="0"/>
              <a:t>TEACHERWORK PLAN
</a:t>
            </a:r>
            <a:endParaRPr lang="zh-CN" altLang="en-US" dirty="0"/>
          </a:p>
        </p:txBody>
      </p:sp>
      <p:sp>
        <p:nvSpPr>
          <p:cNvPr id="5" name="图形 72">
            <a:extLst>
              <a:ext uri="{FF2B5EF4-FFF2-40B4-BE49-F238E27FC236}">
                <a16:creationId xmlns:a16="http://schemas.microsoft.com/office/drawing/2014/main" id="{9A7027CA-4A2E-A8A3-01D1-B4C934AB1C35}"/>
              </a:ext>
            </a:extLst>
          </p:cNvPr>
          <p:cNvSpPr/>
          <p:nvPr/>
        </p:nvSpPr>
        <p:spPr>
          <a:xfrm rot="5400000" flipH="1">
            <a:off x="11268020" y="-103003"/>
            <a:ext cx="258738" cy="684095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89C66733-E7D8-5EFD-6AB1-8F7612CB59D3}"/>
              </a:ext>
            </a:extLst>
          </p:cNvPr>
          <p:cNvSpPr txBox="1">
            <a:spLocks/>
          </p:cNvSpPr>
          <p:nvPr/>
        </p:nvSpPr>
        <p:spPr>
          <a:xfrm>
            <a:off x="4827917" y="3792765"/>
            <a:ext cx="374034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lnSpc>
                <a:spcPct val="100000"/>
              </a:lnSpc>
              <a:defRPr sz="1000" spc="120">
                <a:solidFill>
                  <a:schemeClr val="bg1">
                    <a:alpha val="60000"/>
                  </a:schemeClr>
                </a:solidFill>
                <a:ea typeface="+mj-ea"/>
              </a:defRPr>
            </a:lvl1pPr>
          </a:lstStyle>
          <a:p>
            <a:pPr algn="l"/>
            <a:r>
              <a:rPr lang="en-US" altLang="zh-CN" dirty="0"/>
              <a:t>THE CLASS TEACHER ASKS FOR HIMSELF
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4005076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文本框 42">
            <a:extLst>
              <a:ext uri="{FF2B5EF4-FFF2-40B4-BE49-F238E27FC236}">
                <a16:creationId xmlns:a16="http://schemas.microsoft.com/office/drawing/2014/main" id="{FD861D86-3D60-67F7-C6F6-5A1F9F96037C}"/>
              </a:ext>
            </a:extLst>
          </p:cNvPr>
          <p:cNvSpPr txBox="1"/>
          <p:nvPr/>
        </p:nvSpPr>
        <p:spPr>
          <a:xfrm>
            <a:off x="3668" y="6405443"/>
            <a:ext cx="75887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spc="120">
                <a:ln>
                  <a:noFill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algn="l"/>
            <a:r>
              <a:rPr lang="en-US" altLang="zh-CN" dirty="0">
                <a:ln>
                  <a:solidFill>
                    <a:schemeClr val="accent1">
                      <a:shade val="50000"/>
                    </a:schemeClr>
                  </a:solidFill>
                </a:ln>
                <a:noFill/>
              </a:rPr>
              <a:t>THE CLASS TEACHER ASKS FOR HIMSELF
</a:t>
            </a:r>
            <a:endParaRPr lang="zh-CN" altLang="en-US" dirty="0">
              <a:ln>
                <a:solidFill>
                  <a:schemeClr val="accent1">
                    <a:shade val="50000"/>
                  </a:schemeClr>
                </a:solidFill>
              </a:ln>
              <a:noFill/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184FCA08-9E89-EC03-08FF-0AD458F830F2}"/>
              </a:ext>
            </a:extLst>
          </p:cNvPr>
          <p:cNvSpPr txBox="1"/>
          <p:nvPr/>
        </p:nvSpPr>
        <p:spPr>
          <a:xfrm>
            <a:off x="17675" y="6433152"/>
            <a:ext cx="75887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spc="120">
                <a:ln>
                  <a:noFill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algn="l"/>
            <a:r>
              <a:rPr lang="en-US" altLang="zh-CN" dirty="0"/>
              <a:t>THE CLASS TEACHER ASKS FOR HIMSELF
</a:t>
            </a:r>
            <a:endParaRPr lang="zh-CN" altLang="en-US" dirty="0"/>
          </a:p>
        </p:txBody>
      </p:sp>
      <p:sp>
        <p:nvSpPr>
          <p:cNvPr id="9" name="图形 40">
            <a:extLst>
              <a:ext uri="{FF2B5EF4-FFF2-40B4-BE49-F238E27FC236}">
                <a16:creationId xmlns:a16="http://schemas.microsoft.com/office/drawing/2014/main" id="{51F0C4F7-120D-6928-ABA7-88F438017FD7}"/>
              </a:ext>
            </a:extLst>
          </p:cNvPr>
          <p:cNvSpPr/>
          <p:nvPr/>
        </p:nvSpPr>
        <p:spPr>
          <a:xfrm>
            <a:off x="92990" y="223469"/>
            <a:ext cx="687962" cy="689310"/>
          </a:xfrm>
          <a:custGeom>
            <a:avLst/>
            <a:gdLst>
              <a:gd name="connsiteX0" fmla="*/ 755221 w 914310"/>
              <a:gd name="connsiteY0" fmla="*/ 512605 h 916102"/>
              <a:gd name="connsiteX1" fmla="*/ 800470 w 914310"/>
              <a:gd name="connsiteY1" fmla="*/ 488295 h 916102"/>
              <a:gd name="connsiteX2" fmla="*/ 893873 w 914310"/>
              <a:gd name="connsiteY2" fmla="*/ 462623 h 916102"/>
              <a:gd name="connsiteX3" fmla="*/ 913594 w 914310"/>
              <a:gd name="connsiteY3" fmla="*/ 458392 h 916102"/>
              <a:gd name="connsiteX4" fmla="*/ 911926 w 914310"/>
              <a:gd name="connsiteY4" fmla="*/ 457621 h 916102"/>
              <a:gd name="connsiteX5" fmla="*/ 817878 w 914310"/>
              <a:gd name="connsiteY5" fmla="*/ 434226 h 916102"/>
              <a:gd name="connsiteX6" fmla="*/ 764489 w 914310"/>
              <a:gd name="connsiteY6" fmla="*/ 410776 h 916102"/>
              <a:gd name="connsiteX7" fmla="*/ 744285 w 914310"/>
              <a:gd name="connsiteY7" fmla="*/ 391683 h 916102"/>
              <a:gd name="connsiteX8" fmla="*/ 742618 w 914310"/>
              <a:gd name="connsiteY8" fmla="*/ 349231 h 916102"/>
              <a:gd name="connsiteX9" fmla="*/ 770889 w 914310"/>
              <a:gd name="connsiteY9" fmla="*/ 306204 h 916102"/>
              <a:gd name="connsiteX10" fmla="*/ 842690 w 914310"/>
              <a:gd name="connsiteY10" fmla="*/ 235587 h 916102"/>
              <a:gd name="connsiteX11" fmla="*/ 850614 w 914310"/>
              <a:gd name="connsiteY11" fmla="*/ 228542 h 916102"/>
              <a:gd name="connsiteX12" fmla="*/ 846867 w 914310"/>
              <a:gd name="connsiteY12" fmla="*/ 229079 h 916102"/>
              <a:gd name="connsiteX13" fmla="*/ 745970 w 914310"/>
              <a:gd name="connsiteY13" fmla="*/ 258965 h 916102"/>
              <a:gd name="connsiteX14" fmla="*/ 690735 w 914310"/>
              <a:gd name="connsiteY14" fmla="*/ 263070 h 916102"/>
              <a:gd name="connsiteX15" fmla="*/ 653087 w 914310"/>
              <a:gd name="connsiteY15" fmla="*/ 229008 h 916102"/>
              <a:gd name="connsiteX16" fmla="*/ 653087 w 914310"/>
              <a:gd name="connsiteY16" fmla="*/ 188473 h 916102"/>
              <a:gd name="connsiteX17" fmla="*/ 675425 w 914310"/>
              <a:gd name="connsiteY17" fmla="*/ 100628 h 916102"/>
              <a:gd name="connsiteX18" fmla="*/ 687669 w 914310"/>
              <a:gd name="connsiteY18" fmla="*/ 64271 h 916102"/>
              <a:gd name="connsiteX19" fmla="*/ 686540 w 914310"/>
              <a:gd name="connsiteY19" fmla="*/ 65006 h 916102"/>
              <a:gd name="connsiteX20" fmla="*/ 683403 w 914310"/>
              <a:gd name="connsiteY20" fmla="*/ 68591 h 916102"/>
              <a:gd name="connsiteX21" fmla="*/ 608106 w 914310"/>
              <a:gd name="connsiteY21" fmla="*/ 145429 h 916102"/>
              <a:gd name="connsiteX22" fmla="*/ 566873 w 914310"/>
              <a:gd name="connsiteY22" fmla="*/ 172518 h 916102"/>
              <a:gd name="connsiteX23" fmla="*/ 509504 w 914310"/>
              <a:gd name="connsiteY23" fmla="*/ 157674 h 916102"/>
              <a:gd name="connsiteX24" fmla="*/ 488816 w 914310"/>
              <a:gd name="connsiteY24" fmla="*/ 119022 h 916102"/>
              <a:gd name="connsiteX25" fmla="*/ 463305 w 914310"/>
              <a:gd name="connsiteY25" fmla="*/ 29383 h 916102"/>
              <a:gd name="connsiteX26" fmla="*/ 457227 w 914310"/>
              <a:gd name="connsiteY26" fmla="*/ 1345 h 916102"/>
              <a:gd name="connsiteX27" fmla="*/ 447923 w 914310"/>
              <a:gd name="connsiteY27" fmla="*/ 43152 h 916102"/>
              <a:gd name="connsiteX28" fmla="*/ 424617 w 914310"/>
              <a:gd name="connsiteY28" fmla="*/ 121406 h 916102"/>
              <a:gd name="connsiteX29" fmla="*/ 402082 w 914310"/>
              <a:gd name="connsiteY29" fmla="*/ 161062 h 916102"/>
              <a:gd name="connsiteX30" fmla="*/ 353964 w 914310"/>
              <a:gd name="connsiteY30" fmla="*/ 174902 h 916102"/>
              <a:gd name="connsiteX31" fmla="*/ 316316 w 914310"/>
              <a:gd name="connsiteY31" fmla="*/ 153389 h 916102"/>
              <a:gd name="connsiteX32" fmla="*/ 247079 w 914310"/>
              <a:gd name="connsiteY32" fmla="*/ 86447 h 916102"/>
              <a:gd name="connsiteX33" fmla="*/ 227143 w 914310"/>
              <a:gd name="connsiteY33" fmla="*/ 64217 h 916102"/>
              <a:gd name="connsiteX34" fmla="*/ 227556 w 914310"/>
              <a:gd name="connsiteY34" fmla="*/ 66834 h 916102"/>
              <a:gd name="connsiteX35" fmla="*/ 256240 w 914310"/>
              <a:gd name="connsiteY35" fmla="*/ 160883 h 916102"/>
              <a:gd name="connsiteX36" fmla="*/ 262425 w 914310"/>
              <a:gd name="connsiteY36" fmla="*/ 222464 h 916102"/>
              <a:gd name="connsiteX37" fmla="*/ 249571 w 914310"/>
              <a:gd name="connsiteY37" fmla="*/ 251776 h 916102"/>
              <a:gd name="connsiteX38" fmla="*/ 217212 w 914310"/>
              <a:gd name="connsiteY38" fmla="*/ 263823 h 916102"/>
              <a:gd name="connsiteX39" fmla="*/ 165221 w 914310"/>
              <a:gd name="connsiteY39" fmla="*/ 258445 h 916102"/>
              <a:gd name="connsiteX40" fmla="*/ 78469 w 914310"/>
              <a:gd name="connsiteY40" fmla="*/ 233006 h 916102"/>
              <a:gd name="connsiteX41" fmla="*/ 63948 w 914310"/>
              <a:gd name="connsiteY41" fmla="*/ 228040 h 916102"/>
              <a:gd name="connsiteX42" fmla="*/ 67103 w 914310"/>
              <a:gd name="connsiteY42" fmla="*/ 231751 h 916102"/>
              <a:gd name="connsiteX43" fmla="*/ 138258 w 914310"/>
              <a:gd name="connsiteY43" fmla="*/ 300432 h 916102"/>
              <a:gd name="connsiteX44" fmla="*/ 170349 w 914310"/>
              <a:gd name="connsiteY44" fmla="*/ 346111 h 916102"/>
              <a:gd name="connsiteX45" fmla="*/ 155271 w 914310"/>
              <a:gd name="connsiteY45" fmla="*/ 407065 h 916102"/>
              <a:gd name="connsiteX46" fmla="*/ 119093 w 914310"/>
              <a:gd name="connsiteY46" fmla="*/ 426284 h 916102"/>
              <a:gd name="connsiteX47" fmla="*/ 23826 w 914310"/>
              <a:gd name="connsiteY47" fmla="*/ 453175 h 916102"/>
              <a:gd name="connsiteX48" fmla="*/ 12442 w 914310"/>
              <a:gd name="connsiteY48" fmla="*/ 455595 h 916102"/>
              <a:gd name="connsiteX49" fmla="*/ 1345 w 914310"/>
              <a:gd name="connsiteY49" fmla="*/ 458016 h 916102"/>
              <a:gd name="connsiteX50" fmla="*/ 3532 w 914310"/>
              <a:gd name="connsiteY50" fmla="*/ 459109 h 916102"/>
              <a:gd name="connsiteX51" fmla="*/ 107512 w 914310"/>
              <a:gd name="connsiteY51" fmla="*/ 486090 h 916102"/>
              <a:gd name="connsiteX52" fmla="*/ 156383 w 914310"/>
              <a:gd name="connsiteY52" fmla="*/ 510508 h 916102"/>
              <a:gd name="connsiteX53" fmla="*/ 175297 w 914310"/>
              <a:gd name="connsiteY53" fmla="*/ 537310 h 916102"/>
              <a:gd name="connsiteX54" fmla="*/ 169918 w 914310"/>
              <a:gd name="connsiteY54" fmla="*/ 571121 h 916102"/>
              <a:gd name="connsiteX55" fmla="*/ 140607 w 914310"/>
              <a:gd name="connsiteY55" fmla="*/ 613430 h 916102"/>
              <a:gd name="connsiteX56" fmla="*/ 66081 w 914310"/>
              <a:gd name="connsiteY56" fmla="*/ 685499 h 916102"/>
              <a:gd name="connsiteX57" fmla="*/ 63285 w 914310"/>
              <a:gd name="connsiteY57" fmla="*/ 688637 h 916102"/>
              <a:gd name="connsiteX58" fmla="*/ 67426 w 914310"/>
              <a:gd name="connsiteY58" fmla="*/ 687256 h 916102"/>
              <a:gd name="connsiteX59" fmla="*/ 167982 w 914310"/>
              <a:gd name="connsiteY59" fmla="*/ 657479 h 916102"/>
              <a:gd name="connsiteX60" fmla="*/ 223558 w 914310"/>
              <a:gd name="connsiteY60" fmla="*/ 653427 h 916102"/>
              <a:gd name="connsiteX61" fmla="*/ 259037 w 914310"/>
              <a:gd name="connsiteY61" fmla="*/ 680049 h 916102"/>
              <a:gd name="connsiteX62" fmla="*/ 262730 w 914310"/>
              <a:gd name="connsiteY62" fmla="*/ 701079 h 916102"/>
              <a:gd name="connsiteX63" fmla="*/ 256634 w 914310"/>
              <a:gd name="connsiteY63" fmla="*/ 752567 h 916102"/>
              <a:gd name="connsiteX64" fmla="*/ 231948 w 914310"/>
              <a:gd name="connsiteY64" fmla="*/ 836486 h 916102"/>
              <a:gd name="connsiteX65" fmla="*/ 226570 w 914310"/>
              <a:gd name="connsiteY65" fmla="*/ 851832 h 916102"/>
              <a:gd name="connsiteX66" fmla="*/ 252135 w 914310"/>
              <a:gd name="connsiteY66" fmla="*/ 824224 h 916102"/>
              <a:gd name="connsiteX67" fmla="*/ 314541 w 914310"/>
              <a:gd name="connsiteY67" fmla="*/ 764309 h 916102"/>
              <a:gd name="connsiteX68" fmla="*/ 355452 w 914310"/>
              <a:gd name="connsiteY68" fmla="*/ 741237 h 916102"/>
              <a:gd name="connsiteX69" fmla="*/ 398801 w 914310"/>
              <a:gd name="connsiteY69" fmla="*/ 752352 h 916102"/>
              <a:gd name="connsiteX70" fmla="*/ 419579 w 914310"/>
              <a:gd name="connsiteY70" fmla="*/ 784155 h 916102"/>
              <a:gd name="connsiteX71" fmla="*/ 444893 w 914310"/>
              <a:gd name="connsiteY71" fmla="*/ 861728 h 916102"/>
              <a:gd name="connsiteX72" fmla="*/ 456940 w 914310"/>
              <a:gd name="connsiteY72" fmla="*/ 915511 h 916102"/>
              <a:gd name="connsiteX73" fmla="*/ 457998 w 914310"/>
              <a:gd name="connsiteY73" fmla="*/ 910707 h 916102"/>
              <a:gd name="connsiteX74" fmla="*/ 481304 w 914310"/>
              <a:gd name="connsiteY74" fmla="*/ 818128 h 916102"/>
              <a:gd name="connsiteX75" fmla="*/ 506851 w 914310"/>
              <a:gd name="connsiteY75" fmla="*/ 762104 h 916102"/>
              <a:gd name="connsiteX76" fmla="*/ 568289 w 914310"/>
              <a:gd name="connsiteY76" fmla="*/ 744750 h 916102"/>
              <a:gd name="connsiteX77" fmla="*/ 605005 w 914310"/>
              <a:gd name="connsiteY77" fmla="*/ 768755 h 916102"/>
              <a:gd name="connsiteX78" fmla="*/ 666174 w 914310"/>
              <a:gd name="connsiteY78" fmla="*/ 828956 h 916102"/>
              <a:gd name="connsiteX79" fmla="*/ 687006 w 914310"/>
              <a:gd name="connsiteY79" fmla="*/ 852262 h 916102"/>
              <a:gd name="connsiteX80" fmla="*/ 687418 w 914310"/>
              <a:gd name="connsiteY80" fmla="*/ 852047 h 916102"/>
              <a:gd name="connsiteX81" fmla="*/ 685948 w 914310"/>
              <a:gd name="connsiteY81" fmla="*/ 847655 h 916102"/>
              <a:gd name="connsiteX82" fmla="*/ 657264 w 914310"/>
              <a:gd name="connsiteY82" fmla="*/ 752083 h 916102"/>
              <a:gd name="connsiteX83" fmla="*/ 651796 w 914310"/>
              <a:gd name="connsiteY83" fmla="*/ 694714 h 916102"/>
              <a:gd name="connsiteX84" fmla="*/ 668092 w 914310"/>
              <a:gd name="connsiteY84" fmla="*/ 661853 h 916102"/>
              <a:gd name="connsiteX85" fmla="*/ 696418 w 914310"/>
              <a:gd name="connsiteY85" fmla="*/ 652710 h 916102"/>
              <a:gd name="connsiteX86" fmla="*/ 742653 w 914310"/>
              <a:gd name="connsiteY86" fmla="*/ 656761 h 916102"/>
              <a:gd name="connsiteX87" fmla="*/ 831646 w 914310"/>
              <a:gd name="connsiteY87" fmla="*/ 682075 h 916102"/>
              <a:gd name="connsiteX88" fmla="*/ 850363 w 914310"/>
              <a:gd name="connsiteY88" fmla="*/ 688493 h 916102"/>
              <a:gd name="connsiteX89" fmla="*/ 845307 w 914310"/>
              <a:gd name="connsiteY89" fmla="*/ 683115 h 916102"/>
              <a:gd name="connsiteX90" fmla="*/ 775802 w 914310"/>
              <a:gd name="connsiteY90" fmla="*/ 615869 h 916102"/>
              <a:gd name="connsiteX91" fmla="*/ 743819 w 914310"/>
              <a:gd name="connsiteY91" fmla="*/ 570135 h 916102"/>
              <a:gd name="connsiteX92" fmla="*/ 738046 w 914310"/>
              <a:gd name="connsiteY92" fmla="*/ 542706 h 916102"/>
              <a:gd name="connsiteX93" fmla="*/ 755221 w 914310"/>
              <a:gd name="connsiteY93" fmla="*/ 512605 h 91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14310" h="916102">
                <a:moveTo>
                  <a:pt x="755221" y="512605"/>
                </a:moveTo>
                <a:cubicBezTo>
                  <a:pt x="768577" y="501311"/>
                  <a:pt x="784317" y="494337"/>
                  <a:pt x="800470" y="488295"/>
                </a:cubicBezTo>
                <a:cubicBezTo>
                  <a:pt x="830840" y="476965"/>
                  <a:pt x="862285" y="469525"/>
                  <a:pt x="893873" y="462623"/>
                </a:cubicBezTo>
                <a:cubicBezTo>
                  <a:pt x="900184" y="461243"/>
                  <a:pt x="906423" y="459916"/>
                  <a:pt x="913594" y="458392"/>
                </a:cubicBezTo>
                <a:cubicBezTo>
                  <a:pt x="913061" y="458087"/>
                  <a:pt x="912504" y="457829"/>
                  <a:pt x="911926" y="457621"/>
                </a:cubicBezTo>
                <a:cubicBezTo>
                  <a:pt x="880248" y="451185"/>
                  <a:pt x="848713" y="444086"/>
                  <a:pt x="817878" y="434226"/>
                </a:cubicBezTo>
                <a:cubicBezTo>
                  <a:pt x="799287" y="428274"/>
                  <a:pt x="781019" y="421461"/>
                  <a:pt x="764489" y="410776"/>
                </a:cubicBezTo>
                <a:cubicBezTo>
                  <a:pt x="756442" y="405963"/>
                  <a:pt x="749545" y="399446"/>
                  <a:pt x="744285" y="391683"/>
                </a:cubicBezTo>
                <a:cubicBezTo>
                  <a:pt x="735482" y="377897"/>
                  <a:pt x="736666" y="363626"/>
                  <a:pt x="742618" y="349231"/>
                </a:cubicBezTo>
                <a:cubicBezTo>
                  <a:pt x="749287" y="333096"/>
                  <a:pt x="759667" y="319381"/>
                  <a:pt x="770889" y="306204"/>
                </a:cubicBezTo>
                <a:cubicBezTo>
                  <a:pt x="792779" y="280586"/>
                  <a:pt x="817609" y="257943"/>
                  <a:pt x="842690" y="235587"/>
                </a:cubicBezTo>
                <a:lnTo>
                  <a:pt x="850614" y="228542"/>
                </a:lnTo>
                <a:cubicBezTo>
                  <a:pt x="849339" y="228402"/>
                  <a:pt x="848050" y="228586"/>
                  <a:pt x="846867" y="229079"/>
                </a:cubicBezTo>
                <a:cubicBezTo>
                  <a:pt x="813701" y="240625"/>
                  <a:pt x="780427" y="251794"/>
                  <a:pt x="745970" y="258965"/>
                </a:cubicBezTo>
                <a:cubicBezTo>
                  <a:pt x="727756" y="262766"/>
                  <a:pt x="709433" y="265401"/>
                  <a:pt x="690735" y="263070"/>
                </a:cubicBezTo>
                <a:cubicBezTo>
                  <a:pt x="670100" y="260507"/>
                  <a:pt x="657389" y="249087"/>
                  <a:pt x="653087" y="229008"/>
                </a:cubicBezTo>
                <a:cubicBezTo>
                  <a:pt x="650147" y="215508"/>
                  <a:pt x="651115" y="201973"/>
                  <a:pt x="653087" y="188473"/>
                </a:cubicBezTo>
                <a:cubicBezTo>
                  <a:pt x="657336" y="158391"/>
                  <a:pt x="666084" y="129402"/>
                  <a:pt x="675425" y="100628"/>
                </a:cubicBezTo>
                <a:cubicBezTo>
                  <a:pt x="679351" y="88563"/>
                  <a:pt x="683510" y="76587"/>
                  <a:pt x="687669" y="64271"/>
                </a:cubicBezTo>
                <a:cubicBezTo>
                  <a:pt x="687275" y="64487"/>
                  <a:pt x="686897" y="64732"/>
                  <a:pt x="686540" y="65006"/>
                </a:cubicBezTo>
                <a:cubicBezTo>
                  <a:pt x="685482" y="66171"/>
                  <a:pt x="684442" y="67354"/>
                  <a:pt x="683403" y="68591"/>
                </a:cubicBezTo>
                <a:cubicBezTo>
                  <a:pt x="659595" y="95483"/>
                  <a:pt x="635500" y="122123"/>
                  <a:pt x="608106" y="145429"/>
                </a:cubicBezTo>
                <a:cubicBezTo>
                  <a:pt x="595557" y="156186"/>
                  <a:pt x="582291" y="166046"/>
                  <a:pt x="566873" y="172518"/>
                </a:cubicBezTo>
                <a:cubicBezTo>
                  <a:pt x="543567" y="182342"/>
                  <a:pt x="525191" y="177555"/>
                  <a:pt x="509504" y="157674"/>
                </a:cubicBezTo>
                <a:cubicBezTo>
                  <a:pt x="500325" y="146021"/>
                  <a:pt x="494158" y="132718"/>
                  <a:pt x="488816" y="119022"/>
                </a:cubicBezTo>
                <a:cubicBezTo>
                  <a:pt x="477503" y="89943"/>
                  <a:pt x="470135" y="59717"/>
                  <a:pt x="463305" y="29383"/>
                </a:cubicBezTo>
                <a:cubicBezTo>
                  <a:pt x="461261" y="20294"/>
                  <a:pt x="459361" y="11187"/>
                  <a:pt x="457227" y="1345"/>
                </a:cubicBezTo>
                <a:cubicBezTo>
                  <a:pt x="454018" y="15812"/>
                  <a:pt x="451132" y="29527"/>
                  <a:pt x="447923" y="43152"/>
                </a:cubicBezTo>
                <a:cubicBezTo>
                  <a:pt x="441684" y="69685"/>
                  <a:pt x="434818" y="96056"/>
                  <a:pt x="424617" y="121406"/>
                </a:cubicBezTo>
                <a:cubicBezTo>
                  <a:pt x="418880" y="135623"/>
                  <a:pt x="412247" y="149355"/>
                  <a:pt x="402082" y="161062"/>
                </a:cubicBezTo>
                <a:cubicBezTo>
                  <a:pt x="389030" y="176049"/>
                  <a:pt x="373075" y="180998"/>
                  <a:pt x="353964" y="174902"/>
                </a:cubicBezTo>
                <a:cubicBezTo>
                  <a:pt x="339873" y="170420"/>
                  <a:pt x="327754" y="162353"/>
                  <a:pt x="316316" y="153389"/>
                </a:cubicBezTo>
                <a:cubicBezTo>
                  <a:pt x="290805" y="133669"/>
                  <a:pt x="268736" y="110219"/>
                  <a:pt x="247079" y="86447"/>
                </a:cubicBezTo>
                <a:cubicBezTo>
                  <a:pt x="240392" y="79115"/>
                  <a:pt x="233831" y="71675"/>
                  <a:pt x="227143" y="64217"/>
                </a:cubicBezTo>
                <a:cubicBezTo>
                  <a:pt x="226588" y="65364"/>
                  <a:pt x="227305" y="66010"/>
                  <a:pt x="227556" y="66834"/>
                </a:cubicBezTo>
                <a:cubicBezTo>
                  <a:pt x="238474" y="97759"/>
                  <a:pt x="248872" y="128864"/>
                  <a:pt x="256240" y="160883"/>
                </a:cubicBezTo>
                <a:cubicBezTo>
                  <a:pt x="260865" y="181123"/>
                  <a:pt x="264774" y="201507"/>
                  <a:pt x="262425" y="222464"/>
                </a:cubicBezTo>
                <a:cubicBezTo>
                  <a:pt x="261188" y="233526"/>
                  <a:pt x="257961" y="243834"/>
                  <a:pt x="249571" y="251776"/>
                </a:cubicBezTo>
                <a:cubicBezTo>
                  <a:pt x="240518" y="260363"/>
                  <a:pt x="229151" y="263070"/>
                  <a:pt x="217212" y="263823"/>
                </a:cubicBezTo>
                <a:cubicBezTo>
                  <a:pt x="199607" y="264917"/>
                  <a:pt x="182378" y="262138"/>
                  <a:pt x="165221" y="258445"/>
                </a:cubicBezTo>
                <a:cubicBezTo>
                  <a:pt x="135694" y="252063"/>
                  <a:pt x="107010" y="242794"/>
                  <a:pt x="78469" y="233006"/>
                </a:cubicBezTo>
                <a:lnTo>
                  <a:pt x="63948" y="228040"/>
                </a:lnTo>
                <a:cubicBezTo>
                  <a:pt x="64760" y="229461"/>
                  <a:pt x="65830" y="230720"/>
                  <a:pt x="67103" y="231751"/>
                </a:cubicBezTo>
                <a:cubicBezTo>
                  <a:pt x="91843" y="253569"/>
                  <a:pt x="116243" y="275763"/>
                  <a:pt x="138258" y="300432"/>
                </a:cubicBezTo>
                <a:cubicBezTo>
                  <a:pt x="150718" y="314397"/>
                  <a:pt x="162353" y="328990"/>
                  <a:pt x="170349" y="346111"/>
                </a:cubicBezTo>
                <a:cubicBezTo>
                  <a:pt x="181858" y="370762"/>
                  <a:pt x="176982" y="390464"/>
                  <a:pt x="155271" y="407065"/>
                </a:cubicBezTo>
                <a:cubicBezTo>
                  <a:pt x="144264" y="415437"/>
                  <a:pt x="131966" y="421264"/>
                  <a:pt x="119093" y="426284"/>
                </a:cubicBezTo>
                <a:cubicBezTo>
                  <a:pt x="88240" y="438421"/>
                  <a:pt x="56096" y="446004"/>
                  <a:pt x="23826" y="453175"/>
                </a:cubicBezTo>
                <a:cubicBezTo>
                  <a:pt x="20043" y="454018"/>
                  <a:pt x="16225" y="454771"/>
                  <a:pt x="12442" y="455595"/>
                </a:cubicBezTo>
                <a:cubicBezTo>
                  <a:pt x="8659" y="456420"/>
                  <a:pt x="5145" y="457191"/>
                  <a:pt x="1345" y="458016"/>
                </a:cubicBezTo>
                <a:cubicBezTo>
                  <a:pt x="1848" y="458718"/>
                  <a:pt x="2667" y="459129"/>
                  <a:pt x="3532" y="459109"/>
                </a:cubicBezTo>
                <a:cubicBezTo>
                  <a:pt x="38616" y="466477"/>
                  <a:pt x="73611" y="474186"/>
                  <a:pt x="107512" y="486090"/>
                </a:cubicBezTo>
                <a:cubicBezTo>
                  <a:pt x="124812" y="492150"/>
                  <a:pt x="141736" y="499124"/>
                  <a:pt x="156383" y="510508"/>
                </a:cubicBezTo>
                <a:cubicBezTo>
                  <a:pt x="165347" y="517499"/>
                  <a:pt x="172625" y="525818"/>
                  <a:pt x="175297" y="537310"/>
                </a:cubicBezTo>
                <a:cubicBezTo>
                  <a:pt x="178075" y="549285"/>
                  <a:pt x="175010" y="560382"/>
                  <a:pt x="169918" y="571121"/>
                </a:cubicBezTo>
                <a:cubicBezTo>
                  <a:pt x="162586" y="586879"/>
                  <a:pt x="151991" y="600451"/>
                  <a:pt x="140607" y="613430"/>
                </a:cubicBezTo>
                <a:cubicBezTo>
                  <a:pt x="117659" y="639443"/>
                  <a:pt x="92023" y="662624"/>
                  <a:pt x="66081" y="685499"/>
                </a:cubicBezTo>
                <a:cubicBezTo>
                  <a:pt x="64869" y="686258"/>
                  <a:pt x="63898" y="687346"/>
                  <a:pt x="63285" y="688637"/>
                </a:cubicBezTo>
                <a:lnTo>
                  <a:pt x="67426" y="687256"/>
                </a:lnTo>
                <a:cubicBezTo>
                  <a:pt x="100502" y="675819"/>
                  <a:pt x="133651" y="664614"/>
                  <a:pt x="167982" y="657479"/>
                </a:cubicBezTo>
                <a:cubicBezTo>
                  <a:pt x="186322" y="653660"/>
                  <a:pt x="204788" y="650863"/>
                  <a:pt x="223558" y="653427"/>
                </a:cubicBezTo>
                <a:cubicBezTo>
                  <a:pt x="240249" y="655686"/>
                  <a:pt x="253031" y="663448"/>
                  <a:pt x="259037" y="680049"/>
                </a:cubicBezTo>
                <a:cubicBezTo>
                  <a:pt x="261373" y="686819"/>
                  <a:pt x="262619" y="693918"/>
                  <a:pt x="262730" y="701079"/>
                </a:cubicBezTo>
                <a:cubicBezTo>
                  <a:pt x="263339" y="718540"/>
                  <a:pt x="260399" y="735625"/>
                  <a:pt x="256634" y="752567"/>
                </a:cubicBezTo>
                <a:cubicBezTo>
                  <a:pt x="250324" y="781072"/>
                  <a:pt x="241360" y="808860"/>
                  <a:pt x="231948" y="836486"/>
                </a:cubicBezTo>
                <a:cubicBezTo>
                  <a:pt x="230155" y="841613"/>
                  <a:pt x="228363" y="846723"/>
                  <a:pt x="226570" y="851832"/>
                </a:cubicBezTo>
                <a:cubicBezTo>
                  <a:pt x="235408" y="842761"/>
                  <a:pt x="243691" y="833403"/>
                  <a:pt x="252135" y="824224"/>
                </a:cubicBezTo>
                <a:cubicBezTo>
                  <a:pt x="271694" y="802961"/>
                  <a:pt x="291737" y="782183"/>
                  <a:pt x="314541" y="764309"/>
                </a:cubicBezTo>
                <a:cubicBezTo>
                  <a:pt x="326983" y="754557"/>
                  <a:pt x="340016" y="745718"/>
                  <a:pt x="355452" y="741237"/>
                </a:cubicBezTo>
                <a:cubicBezTo>
                  <a:pt x="372071" y="736414"/>
                  <a:pt x="386520" y="740035"/>
                  <a:pt x="398801" y="752352"/>
                </a:cubicBezTo>
                <a:cubicBezTo>
                  <a:pt x="407962" y="761513"/>
                  <a:pt x="414219" y="772556"/>
                  <a:pt x="419579" y="784155"/>
                </a:cubicBezTo>
                <a:cubicBezTo>
                  <a:pt x="431089" y="809003"/>
                  <a:pt x="438224" y="835303"/>
                  <a:pt x="444893" y="861728"/>
                </a:cubicBezTo>
                <a:cubicBezTo>
                  <a:pt x="449303" y="879208"/>
                  <a:pt x="453014" y="896848"/>
                  <a:pt x="456940" y="915511"/>
                </a:cubicBezTo>
                <a:cubicBezTo>
                  <a:pt x="457442" y="913252"/>
                  <a:pt x="457729" y="911926"/>
                  <a:pt x="457998" y="910707"/>
                </a:cubicBezTo>
                <a:cubicBezTo>
                  <a:pt x="464577" y="879548"/>
                  <a:pt x="471462" y="848462"/>
                  <a:pt x="481304" y="818128"/>
                </a:cubicBezTo>
                <a:cubicBezTo>
                  <a:pt x="487668" y="798408"/>
                  <a:pt x="494947" y="779243"/>
                  <a:pt x="506851" y="762104"/>
                </a:cubicBezTo>
                <a:cubicBezTo>
                  <a:pt x="522651" y="739395"/>
                  <a:pt x="543131" y="733612"/>
                  <a:pt x="568289" y="744750"/>
                </a:cubicBezTo>
                <a:cubicBezTo>
                  <a:pt x="581824" y="750756"/>
                  <a:pt x="593675" y="759379"/>
                  <a:pt x="605005" y="768755"/>
                </a:cubicBezTo>
                <a:cubicBezTo>
                  <a:pt x="627110" y="787078"/>
                  <a:pt x="646848" y="807820"/>
                  <a:pt x="666174" y="828956"/>
                </a:cubicBezTo>
                <a:cubicBezTo>
                  <a:pt x="673202" y="836630"/>
                  <a:pt x="680068" y="844446"/>
                  <a:pt x="687006" y="852262"/>
                </a:cubicBezTo>
                <a:lnTo>
                  <a:pt x="687418" y="852047"/>
                </a:lnTo>
                <a:cubicBezTo>
                  <a:pt x="686934" y="850577"/>
                  <a:pt x="686450" y="849125"/>
                  <a:pt x="685948" y="847655"/>
                </a:cubicBezTo>
                <a:cubicBezTo>
                  <a:pt x="674959" y="816228"/>
                  <a:pt x="664435" y="784657"/>
                  <a:pt x="657264" y="752083"/>
                </a:cubicBezTo>
                <a:cubicBezTo>
                  <a:pt x="653123" y="733241"/>
                  <a:pt x="649734" y="714237"/>
                  <a:pt x="651796" y="694714"/>
                </a:cubicBezTo>
                <a:cubicBezTo>
                  <a:pt x="653159" y="681788"/>
                  <a:pt x="657174" y="670028"/>
                  <a:pt x="668092" y="661853"/>
                </a:cubicBezTo>
                <a:cubicBezTo>
                  <a:pt x="676465" y="655614"/>
                  <a:pt x="686253" y="653373"/>
                  <a:pt x="696418" y="652710"/>
                </a:cubicBezTo>
                <a:cubicBezTo>
                  <a:pt x="712033" y="651688"/>
                  <a:pt x="727397" y="653696"/>
                  <a:pt x="742653" y="656761"/>
                </a:cubicBezTo>
                <a:cubicBezTo>
                  <a:pt x="772987" y="662839"/>
                  <a:pt x="802406" y="672143"/>
                  <a:pt x="831646" y="682075"/>
                </a:cubicBezTo>
                <a:cubicBezTo>
                  <a:pt x="837885" y="684191"/>
                  <a:pt x="844196" y="686360"/>
                  <a:pt x="850363" y="688493"/>
                </a:cubicBezTo>
                <a:cubicBezTo>
                  <a:pt x="848918" y="686489"/>
                  <a:pt x="847218" y="684680"/>
                  <a:pt x="845307" y="683115"/>
                </a:cubicBezTo>
                <a:cubicBezTo>
                  <a:pt x="821123" y="661745"/>
                  <a:pt x="797279" y="640089"/>
                  <a:pt x="775802" y="615869"/>
                </a:cubicBezTo>
                <a:cubicBezTo>
                  <a:pt x="763360" y="601867"/>
                  <a:pt x="751671" y="587328"/>
                  <a:pt x="743819" y="570135"/>
                </a:cubicBezTo>
                <a:cubicBezTo>
                  <a:pt x="739857" y="561440"/>
                  <a:pt x="737186" y="552423"/>
                  <a:pt x="738046" y="542706"/>
                </a:cubicBezTo>
                <a:cubicBezTo>
                  <a:pt x="739193" y="530085"/>
                  <a:pt x="745845" y="520529"/>
                  <a:pt x="755221" y="51260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2E68A5C9-7DA6-443C-40B5-DB680A9D1672}"/>
              </a:ext>
            </a:extLst>
          </p:cNvPr>
          <p:cNvSpPr txBox="1"/>
          <p:nvPr/>
        </p:nvSpPr>
        <p:spPr>
          <a:xfrm>
            <a:off x="840378" y="166926"/>
            <a:ext cx="5255622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5000" spc="120">
                <a:solidFill>
                  <a:schemeClr val="bg1"/>
                </a:solidFill>
                <a:effectLst/>
                <a:latin typeface="字制区喜脉体" panose="02000603000000000000" pitchFamily="2" charset="-122"/>
                <a:ea typeface="字制区喜脉体" panose="02000603000000000000" pitchFamily="2" charset="-122"/>
                <a:cs typeface="Times New Roman" panose="02020603050405020304" pitchFamily="18" charset="0"/>
              </a:defRPr>
            </a:lvl1pPr>
          </a:lstStyle>
          <a:p>
            <a:r>
              <a:rPr lang="zh-CN" altLang="en-US" dirty="0"/>
              <a:t>班主任自我要求</a:t>
            </a:r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DF750475-A4F1-7018-AC09-8CDEC0F1DEDD}"/>
              </a:ext>
            </a:extLst>
          </p:cNvPr>
          <p:cNvSpPr/>
          <p:nvPr/>
        </p:nvSpPr>
        <p:spPr>
          <a:xfrm flipH="1">
            <a:off x="6492486" y="2517874"/>
            <a:ext cx="5699514" cy="4340126"/>
          </a:xfrm>
          <a:custGeom>
            <a:avLst/>
            <a:gdLst>
              <a:gd name="connsiteX0" fmla="*/ 2384814 w 5699514"/>
              <a:gd name="connsiteY0" fmla="*/ 0 h 4340126"/>
              <a:gd name="connsiteX1" fmla="*/ 40976 w 5699514"/>
              <a:gd name="connsiteY1" fmla="*/ 970861 h 4340126"/>
              <a:gd name="connsiteX2" fmla="*/ 0 w 5699514"/>
              <a:gd name="connsiteY2" fmla="*/ 1015946 h 4340126"/>
              <a:gd name="connsiteX3" fmla="*/ 0 w 5699514"/>
              <a:gd name="connsiteY3" fmla="*/ 4340126 h 4340126"/>
              <a:gd name="connsiteX4" fmla="*/ 5536321 w 5699514"/>
              <a:gd name="connsiteY4" fmla="*/ 4340126 h 4340126"/>
              <a:gd name="connsiteX5" fmla="*/ 5600942 w 5699514"/>
              <a:gd name="connsiteY5" fmla="*/ 4120117 h 4340126"/>
              <a:gd name="connsiteX6" fmla="*/ 5699512 w 5699514"/>
              <a:gd name="connsiteY6" fmla="*/ 3314700 h 4340126"/>
              <a:gd name="connsiteX7" fmla="*/ 2384814 w 5699514"/>
              <a:gd name="connsiteY7" fmla="*/ 0 h 4340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99514" h="4340126">
                <a:moveTo>
                  <a:pt x="2384814" y="0"/>
                </a:moveTo>
                <a:cubicBezTo>
                  <a:pt x="1469497" y="0"/>
                  <a:pt x="640822" y="371016"/>
                  <a:pt x="40976" y="970861"/>
                </a:cubicBezTo>
                <a:lnTo>
                  <a:pt x="0" y="1015946"/>
                </a:lnTo>
                <a:lnTo>
                  <a:pt x="0" y="4340126"/>
                </a:lnTo>
                <a:lnTo>
                  <a:pt x="5536321" y="4340126"/>
                </a:lnTo>
                <a:lnTo>
                  <a:pt x="5600942" y="4120117"/>
                </a:lnTo>
                <a:cubicBezTo>
                  <a:pt x="5666629" y="3857037"/>
                  <a:pt x="5699821" y="3586544"/>
                  <a:pt x="5699512" y="3314700"/>
                </a:cubicBezTo>
                <a:cubicBezTo>
                  <a:pt x="5699512" y="1484063"/>
                  <a:pt x="4215449" y="0"/>
                  <a:pt x="2384814" y="0"/>
                </a:cubicBezTo>
                <a:close/>
              </a:path>
            </a:pathLst>
          </a:custGeom>
          <a:noFill/>
          <a:ln w="8539" cap="flat">
            <a:solidFill>
              <a:schemeClr val="bg1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9F4A776E-8056-D431-60A1-07047F08EFAD}"/>
              </a:ext>
            </a:extLst>
          </p:cNvPr>
          <p:cNvSpPr/>
          <p:nvPr/>
        </p:nvSpPr>
        <p:spPr>
          <a:xfrm flipH="1">
            <a:off x="6738640" y="2764060"/>
            <a:ext cx="5453360" cy="4093941"/>
          </a:xfrm>
          <a:custGeom>
            <a:avLst/>
            <a:gdLst>
              <a:gd name="connsiteX0" fmla="*/ 2384836 w 5453360"/>
              <a:gd name="connsiteY0" fmla="*/ 0 h 4093941"/>
              <a:gd name="connsiteX1" fmla="*/ 17021 w 5453360"/>
              <a:gd name="connsiteY1" fmla="*/ 1116666 h 4093941"/>
              <a:gd name="connsiteX2" fmla="*/ 0 w 5453360"/>
              <a:gd name="connsiteY2" fmla="*/ 1139428 h 4093941"/>
              <a:gd name="connsiteX3" fmla="*/ 0 w 5453360"/>
              <a:gd name="connsiteY3" fmla="*/ 4093941 h 4093941"/>
              <a:gd name="connsiteX4" fmla="*/ 5277758 w 5453360"/>
              <a:gd name="connsiteY4" fmla="*/ 4093941 h 4093941"/>
              <a:gd name="connsiteX5" fmla="*/ 5291308 w 5453360"/>
              <a:gd name="connsiteY5" fmla="*/ 4055172 h 4093941"/>
              <a:gd name="connsiteX6" fmla="*/ 5453359 w 5453360"/>
              <a:gd name="connsiteY6" fmla="*/ 3068524 h 4093941"/>
              <a:gd name="connsiteX7" fmla="*/ 2384836 w 5453360"/>
              <a:gd name="connsiteY7" fmla="*/ 0 h 4093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53360" h="4093941">
                <a:moveTo>
                  <a:pt x="2384836" y="0"/>
                </a:moveTo>
                <a:cubicBezTo>
                  <a:pt x="1431580" y="0"/>
                  <a:pt x="579837" y="434693"/>
                  <a:pt x="17021" y="1116666"/>
                </a:cubicBezTo>
                <a:lnTo>
                  <a:pt x="0" y="1139428"/>
                </a:lnTo>
                <a:lnTo>
                  <a:pt x="0" y="4093941"/>
                </a:lnTo>
                <a:lnTo>
                  <a:pt x="5277758" y="4093941"/>
                </a:lnTo>
                <a:lnTo>
                  <a:pt x="5291308" y="4055172"/>
                </a:lnTo>
                <a:cubicBezTo>
                  <a:pt x="5398987" y="3737379"/>
                  <a:pt x="5453740" y="3404064"/>
                  <a:pt x="5453359" y="3068524"/>
                </a:cubicBezTo>
                <a:cubicBezTo>
                  <a:pt x="5453359" y="1373845"/>
                  <a:pt x="4079514" y="0"/>
                  <a:pt x="2384836" y="0"/>
                </a:cubicBezTo>
                <a:close/>
              </a:path>
            </a:pathLst>
          </a:custGeom>
          <a:solidFill>
            <a:schemeClr val="bg1"/>
          </a:solidFill>
          <a:ln w="853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CE7F55E2-CFA0-4174-5F9D-051BC1754502}"/>
              </a:ext>
            </a:extLst>
          </p:cNvPr>
          <p:cNvGrpSpPr/>
          <p:nvPr/>
        </p:nvGrpSpPr>
        <p:grpSpPr>
          <a:xfrm>
            <a:off x="4294380" y="1612573"/>
            <a:ext cx="849397" cy="646332"/>
            <a:chOff x="932050" y="1830589"/>
            <a:chExt cx="849397" cy="646332"/>
          </a:xfrm>
        </p:grpSpPr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FD8AEFE8-A687-629E-1E5D-4C18E6780171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01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71" name="椭圆 70">
              <a:extLst>
                <a:ext uri="{FF2B5EF4-FFF2-40B4-BE49-F238E27FC236}">
                  <a16:creationId xmlns:a16="http://schemas.microsoft.com/office/drawing/2014/main" id="{E0FCCF98-1AB5-A4FD-E892-6B2BECE5719C}"/>
                </a:ext>
              </a:extLst>
            </p:cNvPr>
            <p:cNvSpPr/>
            <p:nvPr/>
          </p:nvSpPr>
          <p:spPr>
            <a:xfrm rot="20256379">
              <a:off x="935736" y="1976507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72" name="图形 71">
              <a:extLst>
                <a:ext uri="{FF2B5EF4-FFF2-40B4-BE49-F238E27FC236}">
                  <a16:creationId xmlns:a16="http://schemas.microsoft.com/office/drawing/2014/main" id="{BE9FBE8A-1B2C-3E52-FBE2-FEF488D4E4B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73" name="图形 72">
              <a:extLst>
                <a:ext uri="{FF2B5EF4-FFF2-40B4-BE49-F238E27FC236}">
                  <a16:creationId xmlns:a16="http://schemas.microsoft.com/office/drawing/2014/main" id="{FD1AE363-25FE-6B89-910F-B63DEF0378D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7A202A7F-D467-C20C-F30E-6386C446F2DA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grpSp>
        <p:nvGrpSpPr>
          <p:cNvPr id="75" name="组合 74">
            <a:extLst>
              <a:ext uri="{FF2B5EF4-FFF2-40B4-BE49-F238E27FC236}">
                <a16:creationId xmlns:a16="http://schemas.microsoft.com/office/drawing/2014/main" id="{A42C8D52-4F64-378B-2526-56C5DC8930B8}"/>
              </a:ext>
            </a:extLst>
          </p:cNvPr>
          <p:cNvGrpSpPr/>
          <p:nvPr/>
        </p:nvGrpSpPr>
        <p:grpSpPr>
          <a:xfrm>
            <a:off x="1327061" y="4849353"/>
            <a:ext cx="849397" cy="646332"/>
            <a:chOff x="932050" y="1830589"/>
            <a:chExt cx="849397" cy="646332"/>
          </a:xfrm>
        </p:grpSpPr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61921488-09E5-2612-DE36-31C8C3D71924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03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77" name="椭圆 76">
              <a:extLst>
                <a:ext uri="{FF2B5EF4-FFF2-40B4-BE49-F238E27FC236}">
                  <a16:creationId xmlns:a16="http://schemas.microsoft.com/office/drawing/2014/main" id="{78FB6A9B-29DE-7D1A-D47E-2BC41C9F903D}"/>
                </a:ext>
              </a:extLst>
            </p:cNvPr>
            <p:cNvSpPr/>
            <p:nvPr/>
          </p:nvSpPr>
          <p:spPr>
            <a:xfrm rot="20256379">
              <a:off x="935736" y="1976507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78" name="图形 77">
              <a:extLst>
                <a:ext uri="{FF2B5EF4-FFF2-40B4-BE49-F238E27FC236}">
                  <a16:creationId xmlns:a16="http://schemas.microsoft.com/office/drawing/2014/main" id="{E7DF1E72-4155-98EC-5F88-D9CA9E85A64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79" name="图形 78">
              <a:extLst>
                <a:ext uri="{FF2B5EF4-FFF2-40B4-BE49-F238E27FC236}">
                  <a16:creationId xmlns:a16="http://schemas.microsoft.com/office/drawing/2014/main" id="{05D7AB11-AFC5-4A05-87FB-89BADC8F80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80" name="文本框 79">
              <a:extLst>
                <a:ext uri="{FF2B5EF4-FFF2-40B4-BE49-F238E27FC236}">
                  <a16:creationId xmlns:a16="http://schemas.microsoft.com/office/drawing/2014/main" id="{A43B5445-7F76-3B82-EF72-6877AC89934A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DFD86025-56BE-4FCE-5B9A-7A92F9E18747}"/>
              </a:ext>
            </a:extLst>
          </p:cNvPr>
          <p:cNvGrpSpPr/>
          <p:nvPr/>
        </p:nvGrpSpPr>
        <p:grpSpPr>
          <a:xfrm>
            <a:off x="2441259" y="3139832"/>
            <a:ext cx="849397" cy="646332"/>
            <a:chOff x="932050" y="1830589"/>
            <a:chExt cx="849397" cy="646332"/>
          </a:xfrm>
        </p:grpSpPr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D034484D-1812-1362-A4F2-EF58AC9B72C5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02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83" name="椭圆 82">
              <a:extLst>
                <a:ext uri="{FF2B5EF4-FFF2-40B4-BE49-F238E27FC236}">
                  <a16:creationId xmlns:a16="http://schemas.microsoft.com/office/drawing/2014/main" id="{D76BDF41-9CFA-ECDF-CC60-36E2B2319DBC}"/>
                </a:ext>
              </a:extLst>
            </p:cNvPr>
            <p:cNvSpPr/>
            <p:nvPr/>
          </p:nvSpPr>
          <p:spPr>
            <a:xfrm rot="20256379">
              <a:off x="935736" y="1976507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dirty="0"/>
            </a:p>
          </p:txBody>
        </p:sp>
        <p:pic>
          <p:nvPicPr>
            <p:cNvPr id="84" name="图形 83">
              <a:extLst>
                <a:ext uri="{FF2B5EF4-FFF2-40B4-BE49-F238E27FC236}">
                  <a16:creationId xmlns:a16="http://schemas.microsoft.com/office/drawing/2014/main" id="{22037A97-6CDF-D63A-E74A-38AA0131915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85" name="图形 84">
              <a:extLst>
                <a:ext uri="{FF2B5EF4-FFF2-40B4-BE49-F238E27FC236}">
                  <a16:creationId xmlns:a16="http://schemas.microsoft.com/office/drawing/2014/main" id="{EACAB5C1-CA36-CC84-E04F-4216189614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id="{876D3F50-FF89-3CB4-1C3D-57A87120AAD5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pic>
        <p:nvPicPr>
          <p:cNvPr id="41" name="图形 40">
            <a:extLst>
              <a:ext uri="{FF2B5EF4-FFF2-40B4-BE49-F238E27FC236}">
                <a16:creationId xmlns:a16="http://schemas.microsoft.com/office/drawing/2014/main" id="{71F45988-FC9A-29AE-7408-D776467B9D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283890" y="3264819"/>
            <a:ext cx="4745444" cy="3428790"/>
          </a:xfrm>
          <a:prstGeom prst="rect">
            <a:avLst/>
          </a:prstGeom>
        </p:spPr>
      </p:pic>
      <p:sp>
        <p:nvSpPr>
          <p:cNvPr id="2" name="文本框 1">
            <a:extLst>
              <a:ext uri="{FF2B5EF4-FFF2-40B4-BE49-F238E27FC236}">
                <a16:creationId xmlns:a16="http://schemas.microsoft.com/office/drawing/2014/main" id="{D5D5C47D-6840-F68B-5003-03F66C74F645}"/>
              </a:ext>
            </a:extLst>
          </p:cNvPr>
          <p:cNvSpPr txBox="1">
            <a:spLocks/>
          </p:cNvSpPr>
          <p:nvPr/>
        </p:nvSpPr>
        <p:spPr>
          <a:xfrm>
            <a:off x="5143777" y="1646750"/>
            <a:ext cx="4371292" cy="11138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75975A9-FC4E-811B-96BB-C587DA534762}"/>
              </a:ext>
            </a:extLst>
          </p:cNvPr>
          <p:cNvSpPr txBox="1">
            <a:spLocks/>
          </p:cNvSpPr>
          <p:nvPr/>
        </p:nvSpPr>
        <p:spPr>
          <a:xfrm>
            <a:off x="3272592" y="3207036"/>
            <a:ext cx="4371292" cy="11138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62A8694B-9C92-501E-A904-B294EB7AE309}"/>
              </a:ext>
            </a:extLst>
          </p:cNvPr>
          <p:cNvSpPr txBox="1">
            <a:spLocks/>
          </p:cNvSpPr>
          <p:nvPr/>
        </p:nvSpPr>
        <p:spPr>
          <a:xfrm>
            <a:off x="2084827" y="4906564"/>
            <a:ext cx="4371292" cy="11138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13931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1ABAAD0D-7852-8FA2-C73F-723541D01F3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班主任的自我要求</a:t>
            </a: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06FDBD41-6D43-0CE0-C261-F0714438E4EF}"/>
              </a:ext>
            </a:extLst>
          </p:cNvPr>
          <p:cNvGrpSpPr/>
          <p:nvPr/>
        </p:nvGrpSpPr>
        <p:grpSpPr>
          <a:xfrm>
            <a:off x="147023" y="6425656"/>
            <a:ext cx="11793758" cy="430892"/>
            <a:chOff x="147023" y="6425656"/>
            <a:chExt cx="11793758" cy="430892"/>
          </a:xfrm>
        </p:grpSpPr>
        <p:grpSp>
          <p:nvGrpSpPr>
            <p:cNvPr id="51" name="组合 50">
              <a:extLst>
                <a:ext uri="{FF2B5EF4-FFF2-40B4-BE49-F238E27FC236}">
                  <a16:creationId xmlns:a16="http://schemas.microsoft.com/office/drawing/2014/main" id="{2EED8F8A-3DB8-291F-BFA0-128073AC0C2C}"/>
                </a:ext>
              </a:extLst>
            </p:cNvPr>
            <p:cNvGrpSpPr/>
            <p:nvPr/>
          </p:nvGrpSpPr>
          <p:grpSpPr>
            <a:xfrm>
              <a:off x="14702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95" name="箭头: V 形 94">
                <a:extLst>
                  <a:ext uri="{FF2B5EF4-FFF2-40B4-BE49-F238E27FC236}">
                    <a16:creationId xmlns:a16="http://schemas.microsoft.com/office/drawing/2014/main" id="{99D1C2EB-ECC8-7048-62DC-7A706E9B8B5C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6" name="箭头: V 形 95">
                <a:extLst>
                  <a:ext uri="{FF2B5EF4-FFF2-40B4-BE49-F238E27FC236}">
                    <a16:creationId xmlns:a16="http://schemas.microsoft.com/office/drawing/2014/main" id="{0BD531D4-603D-8809-6C2C-E7DC36FC9389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7" name="箭头: V 形 96">
                <a:extLst>
                  <a:ext uri="{FF2B5EF4-FFF2-40B4-BE49-F238E27FC236}">
                    <a16:creationId xmlns:a16="http://schemas.microsoft.com/office/drawing/2014/main" id="{CC655765-B650-670F-27EF-A80083F5BBCF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箭头: V 形 97">
                <a:extLst>
                  <a:ext uri="{FF2B5EF4-FFF2-40B4-BE49-F238E27FC236}">
                    <a16:creationId xmlns:a16="http://schemas.microsoft.com/office/drawing/2014/main" id="{340887DD-321D-DD9B-5330-5B26AFFB1124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9" name="箭头: V 形 98">
                <a:extLst>
                  <a:ext uri="{FF2B5EF4-FFF2-40B4-BE49-F238E27FC236}">
                    <a16:creationId xmlns:a16="http://schemas.microsoft.com/office/drawing/2014/main" id="{26CEDA87-98FC-DE35-47AE-318CEF7ED231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2" name="图形 26">
              <a:extLst>
                <a:ext uri="{FF2B5EF4-FFF2-40B4-BE49-F238E27FC236}">
                  <a16:creationId xmlns:a16="http://schemas.microsoft.com/office/drawing/2014/main" id="{194050FA-11E9-2B35-5544-FB88362A0283}"/>
                </a:ext>
              </a:extLst>
            </p:cNvPr>
            <p:cNvGrpSpPr/>
            <p:nvPr/>
          </p:nvGrpSpPr>
          <p:grpSpPr>
            <a:xfrm flipH="1">
              <a:off x="1595438" y="6448780"/>
              <a:ext cx="604019" cy="382167"/>
              <a:chOff x="4884162" y="337915"/>
              <a:chExt cx="1004592" cy="635612"/>
            </a:xfrm>
          </p:grpSpPr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AC33B6B3-2E54-1FE1-BC20-99F4BB682E8C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D93E380A-5F83-47CC-9818-EEF29A9EC918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81A42422-6CCC-C06E-285D-29667E0795CB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9AB9BA8E-58E7-C63F-2DC1-EBFC2D6C33D7}"/>
                </a:ext>
              </a:extLst>
            </p:cNvPr>
            <p:cNvGrpSpPr/>
            <p:nvPr/>
          </p:nvGrpSpPr>
          <p:grpSpPr>
            <a:xfrm>
              <a:off x="241835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87" name="箭头: V 形 86">
                <a:extLst>
                  <a:ext uri="{FF2B5EF4-FFF2-40B4-BE49-F238E27FC236}">
                    <a16:creationId xmlns:a16="http://schemas.microsoft.com/office/drawing/2014/main" id="{81F63826-2CAC-CB44-3313-C67F0BECF2AE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箭头: V 形 87">
                <a:extLst>
                  <a:ext uri="{FF2B5EF4-FFF2-40B4-BE49-F238E27FC236}">
                    <a16:creationId xmlns:a16="http://schemas.microsoft.com/office/drawing/2014/main" id="{9D4ADA85-8EC9-4BE9-1DFC-A03D4EF95466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9" name="箭头: V 形 88">
                <a:extLst>
                  <a:ext uri="{FF2B5EF4-FFF2-40B4-BE49-F238E27FC236}">
                    <a16:creationId xmlns:a16="http://schemas.microsoft.com/office/drawing/2014/main" id="{8574497C-C238-0E77-F951-C380D4C2968F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0" name="箭头: V 形 89">
                <a:extLst>
                  <a:ext uri="{FF2B5EF4-FFF2-40B4-BE49-F238E27FC236}">
                    <a16:creationId xmlns:a16="http://schemas.microsoft.com/office/drawing/2014/main" id="{549FFEDB-D128-4B44-DFE6-EED2331CD0C7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箭头: V 形 90">
                <a:extLst>
                  <a:ext uri="{FF2B5EF4-FFF2-40B4-BE49-F238E27FC236}">
                    <a16:creationId xmlns:a16="http://schemas.microsoft.com/office/drawing/2014/main" id="{EFAB8EF7-0C71-3A6F-8428-AB333D5C2240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" name="图形 26">
              <a:extLst>
                <a:ext uri="{FF2B5EF4-FFF2-40B4-BE49-F238E27FC236}">
                  <a16:creationId xmlns:a16="http://schemas.microsoft.com/office/drawing/2014/main" id="{97537EA8-2FDA-1112-25C5-56A89C1EE015}"/>
                </a:ext>
              </a:extLst>
            </p:cNvPr>
            <p:cNvGrpSpPr/>
            <p:nvPr/>
          </p:nvGrpSpPr>
          <p:grpSpPr>
            <a:xfrm>
              <a:off x="3923098" y="6448780"/>
              <a:ext cx="604019" cy="382167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AADA74FB-FB89-EC8A-44AA-0B42A7E2EAA3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6A5118D0-D6F0-8D7C-042F-44884EB0C10B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664EBB2C-310F-A842-D96F-9132B3416179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" name="组合 54">
              <a:extLst>
                <a:ext uri="{FF2B5EF4-FFF2-40B4-BE49-F238E27FC236}">
                  <a16:creationId xmlns:a16="http://schemas.microsoft.com/office/drawing/2014/main" id="{E572031D-65C6-9C8F-A7BF-5F4723EDA8D6}"/>
                </a:ext>
              </a:extLst>
            </p:cNvPr>
            <p:cNvGrpSpPr/>
            <p:nvPr/>
          </p:nvGrpSpPr>
          <p:grpSpPr>
            <a:xfrm>
              <a:off x="4805999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79" name="箭头: V 形 78">
                <a:extLst>
                  <a:ext uri="{FF2B5EF4-FFF2-40B4-BE49-F238E27FC236}">
                    <a16:creationId xmlns:a16="http://schemas.microsoft.com/office/drawing/2014/main" id="{64078D9E-212B-BF98-221E-EA53D202F23F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箭头: V 形 79">
                <a:extLst>
                  <a:ext uri="{FF2B5EF4-FFF2-40B4-BE49-F238E27FC236}">
                    <a16:creationId xmlns:a16="http://schemas.microsoft.com/office/drawing/2014/main" id="{6121E390-7970-D09B-6909-A646CD9E522D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1" name="箭头: V 形 80">
                <a:extLst>
                  <a:ext uri="{FF2B5EF4-FFF2-40B4-BE49-F238E27FC236}">
                    <a16:creationId xmlns:a16="http://schemas.microsoft.com/office/drawing/2014/main" id="{BA02F4E0-93E8-D228-06FA-11EACB5445A6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2" name="箭头: V 形 81">
                <a:extLst>
                  <a:ext uri="{FF2B5EF4-FFF2-40B4-BE49-F238E27FC236}">
                    <a16:creationId xmlns:a16="http://schemas.microsoft.com/office/drawing/2014/main" id="{23D33F6B-AF32-EE64-4D60-9A3F9924191F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箭头: V 形 82">
                <a:extLst>
                  <a:ext uri="{FF2B5EF4-FFF2-40B4-BE49-F238E27FC236}">
                    <a16:creationId xmlns:a16="http://schemas.microsoft.com/office/drawing/2014/main" id="{4A960FA4-9D60-B2DA-CFE9-9A17A23942CD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" name="组合 55">
              <a:extLst>
                <a:ext uri="{FF2B5EF4-FFF2-40B4-BE49-F238E27FC236}">
                  <a16:creationId xmlns:a16="http://schemas.microsoft.com/office/drawing/2014/main" id="{E18E6993-E65E-BE57-5E39-B2C68414AE6A}"/>
                </a:ext>
              </a:extLst>
            </p:cNvPr>
            <p:cNvGrpSpPr/>
            <p:nvPr/>
          </p:nvGrpSpPr>
          <p:grpSpPr>
            <a:xfrm>
              <a:off x="6304692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74" name="箭头: V 形 73">
                <a:extLst>
                  <a:ext uri="{FF2B5EF4-FFF2-40B4-BE49-F238E27FC236}">
                    <a16:creationId xmlns:a16="http://schemas.microsoft.com/office/drawing/2014/main" id="{9995468C-941D-F9CA-E8F4-94C66253F9DB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箭头: V 形 74">
                <a:extLst>
                  <a:ext uri="{FF2B5EF4-FFF2-40B4-BE49-F238E27FC236}">
                    <a16:creationId xmlns:a16="http://schemas.microsoft.com/office/drawing/2014/main" id="{169C0A99-6942-821A-21FA-EB6CE04AC903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箭头: V 形 75">
                <a:extLst>
                  <a:ext uri="{FF2B5EF4-FFF2-40B4-BE49-F238E27FC236}">
                    <a16:creationId xmlns:a16="http://schemas.microsoft.com/office/drawing/2014/main" id="{5C008407-3368-770F-0054-ABBED1433B9C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7" name="箭头: V 形 76">
                <a:extLst>
                  <a:ext uri="{FF2B5EF4-FFF2-40B4-BE49-F238E27FC236}">
                    <a16:creationId xmlns:a16="http://schemas.microsoft.com/office/drawing/2014/main" id="{75A5CFB0-DA94-455A-5559-81901EE87B2E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8" name="箭头: V 形 77">
                <a:extLst>
                  <a:ext uri="{FF2B5EF4-FFF2-40B4-BE49-F238E27FC236}">
                    <a16:creationId xmlns:a16="http://schemas.microsoft.com/office/drawing/2014/main" id="{F9554327-2D53-2E72-1A24-44163DF57924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7" name="图形 56">
              <a:extLst>
                <a:ext uri="{FF2B5EF4-FFF2-40B4-BE49-F238E27FC236}">
                  <a16:creationId xmlns:a16="http://schemas.microsoft.com/office/drawing/2014/main" id="{64B78339-61C0-318E-022A-58BCCC9FA2AB}"/>
                </a:ext>
              </a:extLst>
            </p:cNvPr>
            <p:cNvSpPr/>
            <p:nvPr/>
          </p:nvSpPr>
          <p:spPr>
            <a:xfrm>
              <a:off x="7845349" y="6425656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8" name="图形 26">
              <a:extLst>
                <a:ext uri="{FF2B5EF4-FFF2-40B4-BE49-F238E27FC236}">
                  <a16:creationId xmlns:a16="http://schemas.microsoft.com/office/drawing/2014/main" id="{D76E6234-1A2B-831D-BB61-3299661EF28E}"/>
                </a:ext>
              </a:extLst>
            </p:cNvPr>
            <p:cNvGrpSpPr/>
            <p:nvPr/>
          </p:nvGrpSpPr>
          <p:grpSpPr>
            <a:xfrm flipH="1">
              <a:off x="8391633" y="6448780"/>
              <a:ext cx="604019" cy="382167"/>
              <a:chOff x="4884162" y="337915"/>
              <a:chExt cx="1004592" cy="635612"/>
            </a:xfrm>
          </p:grpSpPr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2C167E12-C5B3-0CEC-5522-ECEBB9BB00AD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DBE805EF-44A6-31F6-94E5-215704503D6B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B4467C8D-B5C7-5C61-70A5-6734551B81A3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9" name="组合 58">
              <a:extLst>
                <a:ext uri="{FF2B5EF4-FFF2-40B4-BE49-F238E27FC236}">
                  <a16:creationId xmlns:a16="http://schemas.microsoft.com/office/drawing/2014/main" id="{FB0C23B0-01FB-EB1E-AD61-1C2B0BD1D3F1}"/>
                </a:ext>
              </a:extLst>
            </p:cNvPr>
            <p:cNvGrpSpPr/>
            <p:nvPr/>
          </p:nvGrpSpPr>
          <p:grpSpPr>
            <a:xfrm>
              <a:off x="9187627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66" name="箭头: V 形 65">
                <a:extLst>
                  <a:ext uri="{FF2B5EF4-FFF2-40B4-BE49-F238E27FC236}">
                    <a16:creationId xmlns:a16="http://schemas.microsoft.com/office/drawing/2014/main" id="{91C8D60B-FB5C-E1DA-588D-15240F1357B8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7" name="箭头: V 形 66">
                <a:extLst>
                  <a:ext uri="{FF2B5EF4-FFF2-40B4-BE49-F238E27FC236}">
                    <a16:creationId xmlns:a16="http://schemas.microsoft.com/office/drawing/2014/main" id="{7AA6DF9B-A9FF-03EA-A038-2F6DBD4745CC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8" name="箭头: V 形 67">
                <a:extLst>
                  <a:ext uri="{FF2B5EF4-FFF2-40B4-BE49-F238E27FC236}">
                    <a16:creationId xmlns:a16="http://schemas.microsoft.com/office/drawing/2014/main" id="{2374EAFE-0307-B791-BD75-67F6086C85C4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9" name="箭头: V 形 68">
                <a:extLst>
                  <a:ext uri="{FF2B5EF4-FFF2-40B4-BE49-F238E27FC236}">
                    <a16:creationId xmlns:a16="http://schemas.microsoft.com/office/drawing/2014/main" id="{D5F04FAC-A51C-7AB0-E4E5-E29555515AE9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0" name="箭头: V 形 69">
                <a:extLst>
                  <a:ext uri="{FF2B5EF4-FFF2-40B4-BE49-F238E27FC236}">
                    <a16:creationId xmlns:a16="http://schemas.microsoft.com/office/drawing/2014/main" id="{BB1E751B-F2F6-B98D-F98B-A3C58C183667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" name="组合 59">
              <a:extLst>
                <a:ext uri="{FF2B5EF4-FFF2-40B4-BE49-F238E27FC236}">
                  <a16:creationId xmlns:a16="http://schemas.microsoft.com/office/drawing/2014/main" id="{2451C2CD-594E-30DD-EB75-5537FFBE0840}"/>
                </a:ext>
              </a:extLst>
            </p:cNvPr>
            <p:cNvGrpSpPr/>
            <p:nvPr/>
          </p:nvGrpSpPr>
          <p:grpSpPr>
            <a:xfrm>
              <a:off x="10650781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61" name="箭头: V 形 60">
                <a:extLst>
                  <a:ext uri="{FF2B5EF4-FFF2-40B4-BE49-F238E27FC236}">
                    <a16:creationId xmlns:a16="http://schemas.microsoft.com/office/drawing/2014/main" id="{1BBE8182-A2C5-087F-223C-253BE568FCF9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箭头: V 形 61">
                <a:extLst>
                  <a:ext uri="{FF2B5EF4-FFF2-40B4-BE49-F238E27FC236}">
                    <a16:creationId xmlns:a16="http://schemas.microsoft.com/office/drawing/2014/main" id="{FB325B38-E76A-3ED2-1A80-DEFB77CB0ECB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3" name="箭头: V 形 62">
                <a:extLst>
                  <a:ext uri="{FF2B5EF4-FFF2-40B4-BE49-F238E27FC236}">
                    <a16:creationId xmlns:a16="http://schemas.microsoft.com/office/drawing/2014/main" id="{1B77ED9E-0190-7D49-D879-32E0FC4A2F4C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4" name="箭头: V 形 63">
                <a:extLst>
                  <a:ext uri="{FF2B5EF4-FFF2-40B4-BE49-F238E27FC236}">
                    <a16:creationId xmlns:a16="http://schemas.microsoft.com/office/drawing/2014/main" id="{D8ECC94E-1FB7-86E3-F483-8AD831418CF6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箭头: V 形 64">
                <a:extLst>
                  <a:ext uri="{FF2B5EF4-FFF2-40B4-BE49-F238E27FC236}">
                    <a16:creationId xmlns:a16="http://schemas.microsoft.com/office/drawing/2014/main" id="{CE606EB5-3767-F83B-0404-14A37E966FE6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65" name="矩形: 圆角 364">
            <a:extLst>
              <a:ext uri="{FF2B5EF4-FFF2-40B4-BE49-F238E27FC236}">
                <a16:creationId xmlns:a16="http://schemas.microsoft.com/office/drawing/2014/main" id="{9A2CBE0B-7B69-8109-FC1E-A1DA5FA73A54}"/>
              </a:ext>
            </a:extLst>
          </p:cNvPr>
          <p:cNvSpPr/>
          <p:nvPr/>
        </p:nvSpPr>
        <p:spPr>
          <a:xfrm>
            <a:off x="623888" y="1713297"/>
            <a:ext cx="10944224" cy="3900156"/>
          </a:xfrm>
          <a:prstGeom prst="roundRect">
            <a:avLst>
              <a:gd name="adj" fmla="val 8438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2" name="图形 49">
            <a:extLst>
              <a:ext uri="{FF2B5EF4-FFF2-40B4-BE49-F238E27FC236}">
                <a16:creationId xmlns:a16="http://schemas.microsoft.com/office/drawing/2014/main" id="{3B16C135-70D2-3427-7D38-99D98A1398F0}"/>
              </a:ext>
            </a:extLst>
          </p:cNvPr>
          <p:cNvSpPr/>
          <p:nvPr/>
        </p:nvSpPr>
        <p:spPr>
          <a:xfrm rot="16200000">
            <a:off x="2573019" y="2964030"/>
            <a:ext cx="451715" cy="581909"/>
          </a:xfrm>
          <a:custGeom>
            <a:avLst/>
            <a:gdLst>
              <a:gd name="connsiteX0" fmla="*/ 451432 w 451715"/>
              <a:gd name="connsiteY0" fmla="*/ 240915 h 581909"/>
              <a:gd name="connsiteX1" fmla="*/ 426322 w 451715"/>
              <a:gd name="connsiteY1" fmla="*/ 240915 h 581909"/>
              <a:gd name="connsiteX2" fmla="*/ 426322 w 451715"/>
              <a:gd name="connsiteY2" fmla="*/ 212850 h 581909"/>
              <a:gd name="connsiteX3" fmla="*/ 397509 w 451715"/>
              <a:gd name="connsiteY3" fmla="*/ 212850 h 581909"/>
              <a:gd name="connsiteX4" fmla="*/ 397509 w 451715"/>
              <a:gd name="connsiteY4" fmla="*/ 241651 h 581909"/>
              <a:gd name="connsiteX5" fmla="*/ 422620 w 451715"/>
              <a:gd name="connsiteY5" fmla="*/ 241651 h 581909"/>
              <a:gd name="connsiteX6" fmla="*/ 422620 w 451715"/>
              <a:gd name="connsiteY6" fmla="*/ 423367 h 581909"/>
              <a:gd name="connsiteX7" fmla="*/ 396038 w 451715"/>
              <a:gd name="connsiteY7" fmla="*/ 423367 h 581909"/>
              <a:gd name="connsiteX8" fmla="*/ 396038 w 451715"/>
              <a:gd name="connsiteY8" fmla="*/ 502400 h 581909"/>
              <a:gd name="connsiteX9" fmla="*/ 368708 w 451715"/>
              <a:gd name="connsiteY9" fmla="*/ 502400 h 581909"/>
              <a:gd name="connsiteX10" fmla="*/ 368708 w 451715"/>
              <a:gd name="connsiteY10" fmla="*/ 553368 h 581909"/>
              <a:gd name="connsiteX11" fmla="*/ 161134 w 451715"/>
              <a:gd name="connsiteY11" fmla="*/ 553368 h 581909"/>
              <a:gd name="connsiteX12" fmla="*/ 161134 w 451715"/>
              <a:gd name="connsiteY12" fmla="*/ 531213 h 581909"/>
              <a:gd name="connsiteX13" fmla="*/ 161134 w 451715"/>
              <a:gd name="connsiteY13" fmla="*/ 502400 h 581909"/>
              <a:gd name="connsiteX14" fmla="*/ 134541 w 451715"/>
              <a:gd name="connsiteY14" fmla="*/ 502400 h 581909"/>
              <a:gd name="connsiteX15" fmla="*/ 134541 w 451715"/>
              <a:gd name="connsiteY15" fmla="*/ 450697 h 581909"/>
              <a:gd name="connsiteX16" fmla="*/ 109431 w 451715"/>
              <a:gd name="connsiteY16" fmla="*/ 450697 h 581909"/>
              <a:gd name="connsiteX17" fmla="*/ 109431 w 451715"/>
              <a:gd name="connsiteY17" fmla="*/ 422620 h 581909"/>
              <a:gd name="connsiteX18" fmla="*/ 109431 w 451715"/>
              <a:gd name="connsiteY18" fmla="*/ 393819 h 581909"/>
              <a:gd name="connsiteX19" fmla="*/ 82101 w 451715"/>
              <a:gd name="connsiteY19" fmla="*/ 393819 h 581909"/>
              <a:gd name="connsiteX20" fmla="*/ 82101 w 451715"/>
              <a:gd name="connsiteY20" fmla="*/ 372399 h 581909"/>
              <a:gd name="connsiteX21" fmla="*/ 82101 w 451715"/>
              <a:gd name="connsiteY21" fmla="*/ 343587 h 581909"/>
              <a:gd name="connsiteX22" fmla="*/ 56991 w 451715"/>
              <a:gd name="connsiteY22" fmla="*/ 343587 h 581909"/>
              <a:gd name="connsiteX23" fmla="*/ 56991 w 451715"/>
              <a:gd name="connsiteY23" fmla="*/ 317729 h 581909"/>
              <a:gd name="connsiteX24" fmla="*/ 29661 w 451715"/>
              <a:gd name="connsiteY24" fmla="*/ 317729 h 581909"/>
              <a:gd name="connsiteX25" fmla="*/ 29661 w 451715"/>
              <a:gd name="connsiteY25" fmla="*/ 268244 h 581909"/>
              <a:gd name="connsiteX26" fmla="*/ 80629 w 451715"/>
              <a:gd name="connsiteY26" fmla="*/ 268244 h 581909"/>
              <a:gd name="connsiteX27" fmla="*/ 80629 w 451715"/>
              <a:gd name="connsiteY27" fmla="*/ 293355 h 581909"/>
              <a:gd name="connsiteX28" fmla="*/ 107212 w 451715"/>
              <a:gd name="connsiteY28" fmla="*/ 293355 h 581909"/>
              <a:gd name="connsiteX29" fmla="*/ 107212 w 451715"/>
              <a:gd name="connsiteY29" fmla="*/ 370916 h 581909"/>
              <a:gd name="connsiteX30" fmla="*/ 136024 w 451715"/>
              <a:gd name="connsiteY30" fmla="*/ 370916 h 581909"/>
              <a:gd name="connsiteX31" fmla="*/ 136024 w 451715"/>
              <a:gd name="connsiteY31" fmla="*/ 29662 h 581909"/>
              <a:gd name="connsiteX32" fmla="*/ 186256 w 451715"/>
              <a:gd name="connsiteY32" fmla="*/ 29662 h 581909"/>
              <a:gd name="connsiteX33" fmla="*/ 186256 w 451715"/>
              <a:gd name="connsiteY33" fmla="*/ 266025 h 581909"/>
              <a:gd name="connsiteX34" fmla="*/ 215057 w 451715"/>
              <a:gd name="connsiteY34" fmla="*/ 266025 h 581909"/>
              <a:gd name="connsiteX35" fmla="*/ 215057 w 451715"/>
              <a:gd name="connsiteY35" fmla="*/ 161134 h 581909"/>
              <a:gd name="connsiteX36" fmla="*/ 265289 w 451715"/>
              <a:gd name="connsiteY36" fmla="*/ 161134 h 581909"/>
              <a:gd name="connsiteX37" fmla="*/ 265289 w 451715"/>
              <a:gd name="connsiteY37" fmla="*/ 268244 h 581909"/>
              <a:gd name="connsiteX38" fmla="*/ 294102 w 451715"/>
              <a:gd name="connsiteY38" fmla="*/ 268244 h 581909"/>
              <a:gd name="connsiteX39" fmla="*/ 294102 w 451715"/>
              <a:gd name="connsiteY39" fmla="*/ 188464 h 581909"/>
              <a:gd name="connsiteX40" fmla="*/ 345070 w 451715"/>
              <a:gd name="connsiteY40" fmla="*/ 188464 h 581909"/>
              <a:gd name="connsiteX41" fmla="*/ 345070 w 451715"/>
              <a:gd name="connsiteY41" fmla="*/ 292619 h 581909"/>
              <a:gd name="connsiteX42" fmla="*/ 373871 w 451715"/>
              <a:gd name="connsiteY42" fmla="*/ 292619 h 581909"/>
              <a:gd name="connsiteX43" fmla="*/ 373871 w 451715"/>
              <a:gd name="connsiteY43" fmla="*/ 212850 h 581909"/>
              <a:gd name="connsiteX44" fmla="*/ 397509 w 451715"/>
              <a:gd name="connsiteY44" fmla="*/ 212850 h 581909"/>
              <a:gd name="connsiteX45" fmla="*/ 397509 w 451715"/>
              <a:gd name="connsiteY45" fmla="*/ 184037 h 581909"/>
              <a:gd name="connsiteX46" fmla="*/ 373871 w 451715"/>
              <a:gd name="connsiteY46" fmla="*/ 184037 h 581909"/>
              <a:gd name="connsiteX47" fmla="*/ 368708 w 451715"/>
              <a:gd name="connsiteY47" fmla="*/ 184037 h 581909"/>
              <a:gd name="connsiteX48" fmla="*/ 345070 w 451715"/>
              <a:gd name="connsiteY48" fmla="*/ 184037 h 581909"/>
              <a:gd name="connsiteX49" fmla="*/ 345070 w 451715"/>
              <a:gd name="connsiteY49" fmla="*/ 159663 h 581909"/>
              <a:gd name="connsiteX50" fmla="*/ 294102 w 451715"/>
              <a:gd name="connsiteY50" fmla="*/ 159663 h 581909"/>
              <a:gd name="connsiteX51" fmla="*/ 286709 w 451715"/>
              <a:gd name="connsiteY51" fmla="*/ 159663 h 581909"/>
              <a:gd name="connsiteX52" fmla="*/ 266025 w 451715"/>
              <a:gd name="connsiteY52" fmla="*/ 159663 h 581909"/>
              <a:gd name="connsiteX53" fmla="*/ 266025 w 451715"/>
              <a:gd name="connsiteY53" fmla="*/ 132333 h 581909"/>
              <a:gd name="connsiteX54" fmla="*/ 215057 w 451715"/>
              <a:gd name="connsiteY54" fmla="*/ 132333 h 581909"/>
              <a:gd name="connsiteX55" fmla="*/ 215057 w 451715"/>
              <a:gd name="connsiteY55" fmla="*/ 28178 h 581909"/>
              <a:gd name="connsiteX56" fmla="*/ 186256 w 451715"/>
              <a:gd name="connsiteY56" fmla="*/ 28178 h 581909"/>
              <a:gd name="connsiteX57" fmla="*/ 186256 w 451715"/>
              <a:gd name="connsiteY57" fmla="*/ 849 h 581909"/>
              <a:gd name="connsiteX58" fmla="*/ 136024 w 451715"/>
              <a:gd name="connsiteY58" fmla="*/ 849 h 581909"/>
              <a:gd name="connsiteX59" fmla="*/ 136024 w 451715"/>
              <a:gd name="connsiteY59" fmla="*/ 28178 h 581909"/>
              <a:gd name="connsiteX60" fmla="*/ 107212 w 451715"/>
              <a:gd name="connsiteY60" fmla="*/ 28178 h 581909"/>
              <a:gd name="connsiteX61" fmla="*/ 107212 w 451715"/>
              <a:gd name="connsiteY61" fmla="*/ 264554 h 581909"/>
              <a:gd name="connsiteX62" fmla="*/ 82101 w 451715"/>
              <a:gd name="connsiteY62" fmla="*/ 264554 h 581909"/>
              <a:gd name="connsiteX63" fmla="*/ 82101 w 451715"/>
              <a:gd name="connsiteY63" fmla="*/ 239432 h 581909"/>
              <a:gd name="connsiteX64" fmla="*/ 29661 w 451715"/>
              <a:gd name="connsiteY64" fmla="*/ 239432 h 581909"/>
              <a:gd name="connsiteX65" fmla="*/ 28178 w 451715"/>
              <a:gd name="connsiteY65" fmla="*/ 239432 h 581909"/>
              <a:gd name="connsiteX66" fmla="*/ 849 w 451715"/>
              <a:gd name="connsiteY66" fmla="*/ 239432 h 581909"/>
              <a:gd name="connsiteX67" fmla="*/ 849 w 451715"/>
              <a:gd name="connsiteY67" fmla="*/ 319212 h 581909"/>
              <a:gd name="connsiteX68" fmla="*/ 28178 w 451715"/>
              <a:gd name="connsiteY68" fmla="*/ 319212 h 581909"/>
              <a:gd name="connsiteX69" fmla="*/ 28178 w 451715"/>
              <a:gd name="connsiteY69" fmla="*/ 346542 h 581909"/>
              <a:gd name="connsiteX70" fmla="*/ 53300 w 451715"/>
              <a:gd name="connsiteY70" fmla="*/ 346542 h 581909"/>
              <a:gd name="connsiteX71" fmla="*/ 53300 w 451715"/>
              <a:gd name="connsiteY71" fmla="*/ 372399 h 581909"/>
              <a:gd name="connsiteX72" fmla="*/ 53300 w 451715"/>
              <a:gd name="connsiteY72" fmla="*/ 401200 h 581909"/>
              <a:gd name="connsiteX73" fmla="*/ 80629 w 451715"/>
              <a:gd name="connsiteY73" fmla="*/ 401200 h 581909"/>
              <a:gd name="connsiteX74" fmla="*/ 80629 w 451715"/>
              <a:gd name="connsiteY74" fmla="*/ 422620 h 581909"/>
              <a:gd name="connsiteX75" fmla="*/ 80629 w 451715"/>
              <a:gd name="connsiteY75" fmla="*/ 451432 h 581909"/>
              <a:gd name="connsiteX76" fmla="*/ 105740 w 451715"/>
              <a:gd name="connsiteY76" fmla="*/ 451432 h 581909"/>
              <a:gd name="connsiteX77" fmla="*/ 105740 w 451715"/>
              <a:gd name="connsiteY77" fmla="*/ 503872 h 581909"/>
              <a:gd name="connsiteX78" fmla="*/ 132333 w 451715"/>
              <a:gd name="connsiteY78" fmla="*/ 503872 h 581909"/>
              <a:gd name="connsiteX79" fmla="*/ 132333 w 451715"/>
              <a:gd name="connsiteY79" fmla="*/ 531213 h 581909"/>
              <a:gd name="connsiteX80" fmla="*/ 132333 w 451715"/>
              <a:gd name="connsiteY80" fmla="*/ 553368 h 581909"/>
              <a:gd name="connsiteX81" fmla="*/ 132333 w 451715"/>
              <a:gd name="connsiteY81" fmla="*/ 560014 h 581909"/>
              <a:gd name="connsiteX82" fmla="*/ 132333 w 451715"/>
              <a:gd name="connsiteY82" fmla="*/ 582181 h 581909"/>
              <a:gd name="connsiteX83" fmla="*/ 398245 w 451715"/>
              <a:gd name="connsiteY83" fmla="*/ 582181 h 581909"/>
              <a:gd name="connsiteX84" fmla="*/ 398245 w 451715"/>
              <a:gd name="connsiteY84" fmla="*/ 553368 h 581909"/>
              <a:gd name="connsiteX85" fmla="*/ 397509 w 451715"/>
              <a:gd name="connsiteY85" fmla="*/ 553368 h 581909"/>
              <a:gd name="connsiteX86" fmla="*/ 397509 w 451715"/>
              <a:gd name="connsiteY86" fmla="*/ 503872 h 581909"/>
              <a:gd name="connsiteX87" fmla="*/ 424839 w 451715"/>
              <a:gd name="connsiteY87" fmla="*/ 503872 h 581909"/>
              <a:gd name="connsiteX88" fmla="*/ 424839 w 451715"/>
              <a:gd name="connsiteY88" fmla="*/ 424839 h 581909"/>
              <a:gd name="connsiteX89" fmla="*/ 451432 w 451715"/>
              <a:gd name="connsiteY89" fmla="*/ 424839 h 581909"/>
              <a:gd name="connsiteX90" fmla="*/ 451432 w 451715"/>
              <a:gd name="connsiteY90" fmla="*/ 240915 h 581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1715" h="581909">
                <a:moveTo>
                  <a:pt x="451432" y="240915"/>
                </a:moveTo>
                <a:lnTo>
                  <a:pt x="426322" y="240915"/>
                </a:lnTo>
                <a:lnTo>
                  <a:pt x="426322" y="212850"/>
                </a:lnTo>
                <a:lnTo>
                  <a:pt x="397509" y="212850"/>
                </a:lnTo>
                <a:lnTo>
                  <a:pt x="397509" y="241651"/>
                </a:lnTo>
                <a:lnTo>
                  <a:pt x="422620" y="241651"/>
                </a:lnTo>
                <a:lnTo>
                  <a:pt x="422620" y="423367"/>
                </a:lnTo>
                <a:lnTo>
                  <a:pt x="396038" y="423367"/>
                </a:lnTo>
                <a:lnTo>
                  <a:pt x="396038" y="502400"/>
                </a:lnTo>
                <a:lnTo>
                  <a:pt x="368708" y="502400"/>
                </a:lnTo>
                <a:lnTo>
                  <a:pt x="368708" y="553368"/>
                </a:lnTo>
                <a:lnTo>
                  <a:pt x="161134" y="553368"/>
                </a:lnTo>
                <a:lnTo>
                  <a:pt x="161134" y="531213"/>
                </a:lnTo>
                <a:lnTo>
                  <a:pt x="161134" y="502400"/>
                </a:lnTo>
                <a:lnTo>
                  <a:pt x="134541" y="502400"/>
                </a:lnTo>
                <a:lnTo>
                  <a:pt x="134541" y="450697"/>
                </a:lnTo>
                <a:lnTo>
                  <a:pt x="109431" y="450697"/>
                </a:lnTo>
                <a:lnTo>
                  <a:pt x="109431" y="422620"/>
                </a:lnTo>
                <a:lnTo>
                  <a:pt x="109431" y="393819"/>
                </a:lnTo>
                <a:lnTo>
                  <a:pt x="82101" y="393819"/>
                </a:lnTo>
                <a:lnTo>
                  <a:pt x="82101" y="372399"/>
                </a:lnTo>
                <a:lnTo>
                  <a:pt x="82101" y="343587"/>
                </a:lnTo>
                <a:lnTo>
                  <a:pt x="56991" y="343587"/>
                </a:lnTo>
                <a:lnTo>
                  <a:pt x="56991" y="317729"/>
                </a:lnTo>
                <a:lnTo>
                  <a:pt x="29661" y="317729"/>
                </a:lnTo>
                <a:lnTo>
                  <a:pt x="29661" y="268244"/>
                </a:lnTo>
                <a:lnTo>
                  <a:pt x="80629" y="268244"/>
                </a:lnTo>
                <a:lnTo>
                  <a:pt x="80629" y="293355"/>
                </a:lnTo>
                <a:lnTo>
                  <a:pt x="107212" y="293355"/>
                </a:lnTo>
                <a:lnTo>
                  <a:pt x="107212" y="370916"/>
                </a:lnTo>
                <a:lnTo>
                  <a:pt x="136024" y="370916"/>
                </a:lnTo>
                <a:lnTo>
                  <a:pt x="136024" y="29662"/>
                </a:lnTo>
                <a:lnTo>
                  <a:pt x="186256" y="29662"/>
                </a:lnTo>
                <a:lnTo>
                  <a:pt x="186256" y="266025"/>
                </a:lnTo>
                <a:lnTo>
                  <a:pt x="215057" y="266025"/>
                </a:lnTo>
                <a:lnTo>
                  <a:pt x="215057" y="161134"/>
                </a:lnTo>
                <a:lnTo>
                  <a:pt x="265289" y="161134"/>
                </a:lnTo>
                <a:lnTo>
                  <a:pt x="265289" y="268244"/>
                </a:lnTo>
                <a:lnTo>
                  <a:pt x="294102" y="268244"/>
                </a:lnTo>
                <a:lnTo>
                  <a:pt x="294102" y="188464"/>
                </a:lnTo>
                <a:lnTo>
                  <a:pt x="345070" y="188464"/>
                </a:lnTo>
                <a:lnTo>
                  <a:pt x="345070" y="292619"/>
                </a:lnTo>
                <a:lnTo>
                  <a:pt x="373871" y="292619"/>
                </a:lnTo>
                <a:lnTo>
                  <a:pt x="373871" y="212850"/>
                </a:lnTo>
                <a:lnTo>
                  <a:pt x="397509" y="212850"/>
                </a:lnTo>
                <a:lnTo>
                  <a:pt x="397509" y="184037"/>
                </a:lnTo>
                <a:lnTo>
                  <a:pt x="373871" y="184037"/>
                </a:lnTo>
                <a:lnTo>
                  <a:pt x="368708" y="184037"/>
                </a:lnTo>
                <a:lnTo>
                  <a:pt x="345070" y="184037"/>
                </a:lnTo>
                <a:lnTo>
                  <a:pt x="345070" y="159663"/>
                </a:lnTo>
                <a:lnTo>
                  <a:pt x="294102" y="159663"/>
                </a:lnTo>
                <a:lnTo>
                  <a:pt x="286709" y="159663"/>
                </a:lnTo>
                <a:lnTo>
                  <a:pt x="266025" y="159663"/>
                </a:lnTo>
                <a:lnTo>
                  <a:pt x="266025" y="132333"/>
                </a:lnTo>
                <a:lnTo>
                  <a:pt x="215057" y="132333"/>
                </a:lnTo>
                <a:lnTo>
                  <a:pt x="215057" y="28178"/>
                </a:lnTo>
                <a:lnTo>
                  <a:pt x="186256" y="28178"/>
                </a:lnTo>
                <a:lnTo>
                  <a:pt x="186256" y="849"/>
                </a:lnTo>
                <a:lnTo>
                  <a:pt x="136024" y="849"/>
                </a:lnTo>
                <a:lnTo>
                  <a:pt x="136024" y="28178"/>
                </a:lnTo>
                <a:lnTo>
                  <a:pt x="107212" y="28178"/>
                </a:lnTo>
                <a:lnTo>
                  <a:pt x="107212" y="264554"/>
                </a:lnTo>
                <a:lnTo>
                  <a:pt x="82101" y="264554"/>
                </a:lnTo>
                <a:lnTo>
                  <a:pt x="82101" y="239432"/>
                </a:lnTo>
                <a:lnTo>
                  <a:pt x="29661" y="239432"/>
                </a:lnTo>
                <a:lnTo>
                  <a:pt x="28178" y="239432"/>
                </a:lnTo>
                <a:lnTo>
                  <a:pt x="849" y="239432"/>
                </a:lnTo>
                <a:lnTo>
                  <a:pt x="849" y="319212"/>
                </a:lnTo>
                <a:lnTo>
                  <a:pt x="28178" y="319212"/>
                </a:lnTo>
                <a:lnTo>
                  <a:pt x="28178" y="346542"/>
                </a:lnTo>
                <a:lnTo>
                  <a:pt x="53300" y="346542"/>
                </a:lnTo>
                <a:lnTo>
                  <a:pt x="53300" y="372399"/>
                </a:lnTo>
                <a:lnTo>
                  <a:pt x="53300" y="401200"/>
                </a:lnTo>
                <a:lnTo>
                  <a:pt x="80629" y="401200"/>
                </a:lnTo>
                <a:lnTo>
                  <a:pt x="80629" y="422620"/>
                </a:lnTo>
                <a:lnTo>
                  <a:pt x="80629" y="451432"/>
                </a:lnTo>
                <a:lnTo>
                  <a:pt x="105740" y="451432"/>
                </a:lnTo>
                <a:lnTo>
                  <a:pt x="105740" y="503872"/>
                </a:lnTo>
                <a:lnTo>
                  <a:pt x="132333" y="503872"/>
                </a:lnTo>
                <a:lnTo>
                  <a:pt x="132333" y="531213"/>
                </a:lnTo>
                <a:lnTo>
                  <a:pt x="132333" y="553368"/>
                </a:lnTo>
                <a:lnTo>
                  <a:pt x="132333" y="560014"/>
                </a:lnTo>
                <a:lnTo>
                  <a:pt x="132333" y="582181"/>
                </a:lnTo>
                <a:lnTo>
                  <a:pt x="398245" y="582181"/>
                </a:lnTo>
                <a:lnTo>
                  <a:pt x="398245" y="553368"/>
                </a:lnTo>
                <a:lnTo>
                  <a:pt x="397509" y="553368"/>
                </a:lnTo>
                <a:lnTo>
                  <a:pt x="397509" y="503872"/>
                </a:lnTo>
                <a:lnTo>
                  <a:pt x="424839" y="503872"/>
                </a:lnTo>
                <a:lnTo>
                  <a:pt x="424839" y="424839"/>
                </a:lnTo>
                <a:lnTo>
                  <a:pt x="451432" y="424839"/>
                </a:lnTo>
                <a:lnTo>
                  <a:pt x="451432" y="240915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4" name="矩形: 圆顶角 373">
            <a:extLst>
              <a:ext uri="{FF2B5EF4-FFF2-40B4-BE49-F238E27FC236}">
                <a16:creationId xmlns:a16="http://schemas.microsoft.com/office/drawing/2014/main" id="{0820376F-6F37-5B9C-3AA1-E675C8C553FB}"/>
              </a:ext>
            </a:extLst>
          </p:cNvPr>
          <p:cNvSpPr/>
          <p:nvPr/>
        </p:nvSpPr>
        <p:spPr>
          <a:xfrm>
            <a:off x="623888" y="1713297"/>
            <a:ext cx="4499874" cy="595898"/>
          </a:xfrm>
          <a:prstGeom prst="round2SameRect">
            <a:avLst>
              <a:gd name="adj1" fmla="val 50000"/>
              <a:gd name="adj2" fmla="val 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6" name="组合 375">
            <a:extLst>
              <a:ext uri="{FF2B5EF4-FFF2-40B4-BE49-F238E27FC236}">
                <a16:creationId xmlns:a16="http://schemas.microsoft.com/office/drawing/2014/main" id="{D2B77401-D454-3468-703A-7463D35681C8}"/>
              </a:ext>
            </a:extLst>
          </p:cNvPr>
          <p:cNvGrpSpPr/>
          <p:nvPr/>
        </p:nvGrpSpPr>
        <p:grpSpPr>
          <a:xfrm>
            <a:off x="1364756" y="1820879"/>
            <a:ext cx="2746776" cy="379514"/>
            <a:chOff x="1313061" y="1799076"/>
            <a:chExt cx="2746776" cy="379514"/>
          </a:xfrm>
        </p:grpSpPr>
        <p:sp>
          <p:nvSpPr>
            <p:cNvPr id="370" name="图形 48">
              <a:extLst>
                <a:ext uri="{FF2B5EF4-FFF2-40B4-BE49-F238E27FC236}">
                  <a16:creationId xmlns:a16="http://schemas.microsoft.com/office/drawing/2014/main" id="{A6CE48BF-0E3F-509A-BD55-DE97BD66DA4C}"/>
                </a:ext>
              </a:extLst>
            </p:cNvPr>
            <p:cNvSpPr/>
            <p:nvPr/>
          </p:nvSpPr>
          <p:spPr>
            <a:xfrm>
              <a:off x="3708353" y="1799076"/>
              <a:ext cx="351484" cy="349060"/>
            </a:xfrm>
            <a:custGeom>
              <a:avLst/>
              <a:gdLst>
                <a:gd name="connsiteX0" fmla="*/ 125036 w 351483"/>
                <a:gd name="connsiteY0" fmla="*/ 147933 h 349059"/>
                <a:gd name="connsiteX1" fmla="*/ 364 w 351483"/>
                <a:gd name="connsiteY1" fmla="*/ 173381 h 349059"/>
                <a:gd name="connsiteX2" fmla="*/ 125036 w 351483"/>
                <a:gd name="connsiteY2" fmla="*/ 201369 h 349059"/>
                <a:gd name="connsiteX3" fmla="*/ 91958 w 351483"/>
                <a:gd name="connsiteY3" fmla="*/ 257344 h 349059"/>
                <a:gd name="connsiteX4" fmla="*/ 147933 w 351483"/>
                <a:gd name="connsiteY4" fmla="*/ 226811 h 349059"/>
                <a:gd name="connsiteX5" fmla="*/ 173381 w 351483"/>
                <a:gd name="connsiteY5" fmla="*/ 348939 h 349059"/>
                <a:gd name="connsiteX6" fmla="*/ 201369 w 351483"/>
                <a:gd name="connsiteY6" fmla="*/ 224266 h 349059"/>
                <a:gd name="connsiteX7" fmla="*/ 254799 w 351483"/>
                <a:gd name="connsiteY7" fmla="*/ 259885 h 349059"/>
                <a:gd name="connsiteX8" fmla="*/ 221721 w 351483"/>
                <a:gd name="connsiteY8" fmla="*/ 198823 h 349059"/>
                <a:gd name="connsiteX9" fmla="*/ 351484 w 351483"/>
                <a:gd name="connsiteY9" fmla="*/ 178467 h 349059"/>
                <a:gd name="connsiteX10" fmla="*/ 224266 w 351483"/>
                <a:gd name="connsiteY10" fmla="*/ 147933 h 349059"/>
                <a:gd name="connsiteX11" fmla="*/ 254799 w 351483"/>
                <a:gd name="connsiteY11" fmla="*/ 97048 h 349059"/>
                <a:gd name="connsiteX12" fmla="*/ 198823 w 351483"/>
                <a:gd name="connsiteY12" fmla="*/ 127581 h 349059"/>
                <a:gd name="connsiteX13" fmla="*/ 175921 w 351483"/>
                <a:gd name="connsiteY13" fmla="*/ 364 h 349059"/>
                <a:gd name="connsiteX14" fmla="*/ 147933 w 351483"/>
                <a:gd name="connsiteY14" fmla="*/ 125036 h 349059"/>
                <a:gd name="connsiteX15" fmla="*/ 97048 w 351483"/>
                <a:gd name="connsiteY15" fmla="*/ 97048 h 349059"/>
                <a:gd name="connsiteX16" fmla="*/ 125036 w 351483"/>
                <a:gd name="connsiteY16" fmla="*/ 147933 h 3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1483" h="349059">
                  <a:moveTo>
                    <a:pt x="125036" y="147933"/>
                  </a:moveTo>
                  <a:lnTo>
                    <a:pt x="364" y="173381"/>
                  </a:lnTo>
                  <a:lnTo>
                    <a:pt x="125036" y="201369"/>
                  </a:lnTo>
                  <a:lnTo>
                    <a:pt x="91958" y="257344"/>
                  </a:lnTo>
                  <a:lnTo>
                    <a:pt x="147933" y="226811"/>
                  </a:lnTo>
                  <a:lnTo>
                    <a:pt x="173381" y="348939"/>
                  </a:lnTo>
                  <a:lnTo>
                    <a:pt x="201369" y="224266"/>
                  </a:lnTo>
                  <a:lnTo>
                    <a:pt x="254799" y="259885"/>
                  </a:lnTo>
                  <a:lnTo>
                    <a:pt x="221721" y="198823"/>
                  </a:lnTo>
                  <a:lnTo>
                    <a:pt x="351484" y="178467"/>
                  </a:lnTo>
                  <a:lnTo>
                    <a:pt x="224266" y="147933"/>
                  </a:lnTo>
                  <a:lnTo>
                    <a:pt x="254799" y="97048"/>
                  </a:lnTo>
                  <a:lnTo>
                    <a:pt x="198823" y="127581"/>
                  </a:lnTo>
                  <a:lnTo>
                    <a:pt x="175921" y="364"/>
                  </a:lnTo>
                  <a:lnTo>
                    <a:pt x="147933" y="125036"/>
                  </a:lnTo>
                  <a:lnTo>
                    <a:pt x="97048" y="97048"/>
                  </a:lnTo>
                  <a:lnTo>
                    <a:pt x="125036" y="14793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图形 47">
              <a:extLst>
                <a:ext uri="{FF2B5EF4-FFF2-40B4-BE49-F238E27FC236}">
                  <a16:creationId xmlns:a16="http://schemas.microsoft.com/office/drawing/2014/main" id="{499BF73F-C815-B6D2-DC85-433F735109AB}"/>
                </a:ext>
              </a:extLst>
            </p:cNvPr>
            <p:cNvSpPr/>
            <p:nvPr/>
          </p:nvSpPr>
          <p:spPr>
            <a:xfrm>
              <a:off x="1313061" y="1800590"/>
              <a:ext cx="351484" cy="349060"/>
            </a:xfrm>
            <a:custGeom>
              <a:avLst/>
              <a:gdLst>
                <a:gd name="connsiteX0" fmla="*/ 125036 w 351483"/>
                <a:gd name="connsiteY0" fmla="*/ 147933 h 349059"/>
                <a:gd name="connsiteX1" fmla="*/ 364 w 351483"/>
                <a:gd name="connsiteY1" fmla="*/ 173381 h 349059"/>
                <a:gd name="connsiteX2" fmla="*/ 125036 w 351483"/>
                <a:gd name="connsiteY2" fmla="*/ 201369 h 349059"/>
                <a:gd name="connsiteX3" fmla="*/ 91958 w 351483"/>
                <a:gd name="connsiteY3" fmla="*/ 257344 h 349059"/>
                <a:gd name="connsiteX4" fmla="*/ 147933 w 351483"/>
                <a:gd name="connsiteY4" fmla="*/ 226811 h 349059"/>
                <a:gd name="connsiteX5" fmla="*/ 173381 w 351483"/>
                <a:gd name="connsiteY5" fmla="*/ 348939 h 349059"/>
                <a:gd name="connsiteX6" fmla="*/ 201369 w 351483"/>
                <a:gd name="connsiteY6" fmla="*/ 224266 h 349059"/>
                <a:gd name="connsiteX7" fmla="*/ 254799 w 351483"/>
                <a:gd name="connsiteY7" fmla="*/ 259885 h 349059"/>
                <a:gd name="connsiteX8" fmla="*/ 221721 w 351483"/>
                <a:gd name="connsiteY8" fmla="*/ 198823 h 349059"/>
                <a:gd name="connsiteX9" fmla="*/ 351484 w 351483"/>
                <a:gd name="connsiteY9" fmla="*/ 178467 h 349059"/>
                <a:gd name="connsiteX10" fmla="*/ 224266 w 351483"/>
                <a:gd name="connsiteY10" fmla="*/ 147933 h 349059"/>
                <a:gd name="connsiteX11" fmla="*/ 254799 w 351483"/>
                <a:gd name="connsiteY11" fmla="*/ 97048 h 349059"/>
                <a:gd name="connsiteX12" fmla="*/ 198823 w 351483"/>
                <a:gd name="connsiteY12" fmla="*/ 127581 h 349059"/>
                <a:gd name="connsiteX13" fmla="*/ 175921 w 351483"/>
                <a:gd name="connsiteY13" fmla="*/ 364 h 349059"/>
                <a:gd name="connsiteX14" fmla="*/ 147933 w 351483"/>
                <a:gd name="connsiteY14" fmla="*/ 125036 h 349059"/>
                <a:gd name="connsiteX15" fmla="*/ 97048 w 351483"/>
                <a:gd name="connsiteY15" fmla="*/ 97048 h 349059"/>
                <a:gd name="connsiteX16" fmla="*/ 125036 w 351483"/>
                <a:gd name="connsiteY16" fmla="*/ 147933 h 3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1483" h="349059">
                  <a:moveTo>
                    <a:pt x="125036" y="147933"/>
                  </a:moveTo>
                  <a:lnTo>
                    <a:pt x="364" y="173381"/>
                  </a:lnTo>
                  <a:lnTo>
                    <a:pt x="125036" y="201369"/>
                  </a:lnTo>
                  <a:lnTo>
                    <a:pt x="91958" y="257344"/>
                  </a:lnTo>
                  <a:lnTo>
                    <a:pt x="147933" y="226811"/>
                  </a:lnTo>
                  <a:lnTo>
                    <a:pt x="173381" y="348939"/>
                  </a:lnTo>
                  <a:lnTo>
                    <a:pt x="201369" y="224266"/>
                  </a:lnTo>
                  <a:lnTo>
                    <a:pt x="254799" y="259885"/>
                  </a:lnTo>
                  <a:lnTo>
                    <a:pt x="221721" y="198823"/>
                  </a:lnTo>
                  <a:lnTo>
                    <a:pt x="351484" y="178467"/>
                  </a:lnTo>
                  <a:lnTo>
                    <a:pt x="224266" y="147933"/>
                  </a:lnTo>
                  <a:lnTo>
                    <a:pt x="254799" y="97048"/>
                  </a:lnTo>
                  <a:lnTo>
                    <a:pt x="198823" y="127581"/>
                  </a:lnTo>
                  <a:lnTo>
                    <a:pt x="175921" y="364"/>
                  </a:lnTo>
                  <a:lnTo>
                    <a:pt x="147933" y="125036"/>
                  </a:lnTo>
                  <a:lnTo>
                    <a:pt x="97048" y="97048"/>
                  </a:lnTo>
                  <a:lnTo>
                    <a:pt x="125036" y="14793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文本框 374">
              <a:extLst>
                <a:ext uri="{FF2B5EF4-FFF2-40B4-BE49-F238E27FC236}">
                  <a16:creationId xmlns:a16="http://schemas.microsoft.com/office/drawing/2014/main" id="{DA056D10-9D0B-7CF8-6740-AFBFBF2F314F}"/>
                </a:ext>
              </a:extLst>
            </p:cNvPr>
            <p:cNvSpPr txBox="1"/>
            <p:nvPr/>
          </p:nvSpPr>
          <p:spPr>
            <a:xfrm>
              <a:off x="1798946" y="1846191"/>
              <a:ext cx="1975351" cy="3323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lnSpc>
                  <a:spcPct val="90000"/>
                </a:lnSpc>
                <a:defRPr sz="2500" kern="100" spc="110">
                  <a:solidFill>
                    <a:schemeClr val="accent3"/>
                  </a:solidFill>
                  <a:effectLst>
                    <a:outerShdw blurRad="254000" dist="88900" dir="5400000" algn="t" rotWithShape="0">
                      <a:schemeClr val="accent3">
                        <a:lumMod val="20000"/>
                        <a:lumOff val="80000"/>
                        <a:alpha val="10000"/>
                      </a:schemeClr>
                    </a:outerShdw>
                  </a:effectLst>
                  <a:latin typeface="+mj-ea"/>
                  <a:ea typeface="+mj-ea"/>
                  <a:cs typeface="Times New Roman" panose="02020603050405020304" pitchFamily="18" charset="0"/>
                </a:defRPr>
              </a:lvl1pPr>
            </a:lstStyle>
            <a:p>
              <a:r>
                <a:rPr lang="zh-CN" altLang="en-US" sz="2400" b="1" spc="120" dirty="0"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</a:rPr>
                <a:t>这里输入标题</a:t>
              </a:r>
              <a:endParaRPr lang="zh-CN" altLang="zh-CN" sz="2400" b="1" spc="12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endParaRPr>
            </a:p>
          </p:txBody>
        </p:sp>
      </p:grpSp>
      <p:sp>
        <p:nvSpPr>
          <p:cNvPr id="394" name="图形 56">
            <a:extLst>
              <a:ext uri="{FF2B5EF4-FFF2-40B4-BE49-F238E27FC236}">
                <a16:creationId xmlns:a16="http://schemas.microsoft.com/office/drawing/2014/main" id="{E5CEDF2D-80CB-E518-9440-3A96C6BC0D74}"/>
              </a:ext>
            </a:extLst>
          </p:cNvPr>
          <p:cNvSpPr/>
          <p:nvPr/>
        </p:nvSpPr>
        <p:spPr>
          <a:xfrm>
            <a:off x="11009267" y="5106258"/>
            <a:ext cx="792624" cy="924251"/>
          </a:xfrm>
          <a:custGeom>
            <a:avLst/>
            <a:gdLst>
              <a:gd name="connsiteX0" fmla="*/ 19870 w 2638425"/>
              <a:gd name="connsiteY0" fmla="*/ 788194 h 3076575"/>
              <a:gd name="connsiteX1" fmla="*/ 72067 w 2638425"/>
              <a:gd name="connsiteY1" fmla="*/ 816769 h 3076575"/>
              <a:gd name="connsiteX2" fmla="*/ 130741 w 2638425"/>
              <a:gd name="connsiteY2" fmla="*/ 848773 h 3076575"/>
              <a:gd name="connsiteX3" fmla="*/ 327908 w 2638425"/>
              <a:gd name="connsiteY3" fmla="*/ 948976 h 3076575"/>
              <a:gd name="connsiteX4" fmla="*/ 482118 w 2638425"/>
              <a:gd name="connsiteY4" fmla="*/ 1018413 h 3076575"/>
              <a:gd name="connsiteX5" fmla="*/ 632327 w 2638425"/>
              <a:gd name="connsiteY5" fmla="*/ 1075563 h 3076575"/>
              <a:gd name="connsiteX6" fmla="*/ 777488 w 2638425"/>
              <a:gd name="connsiteY6" fmla="*/ 1113092 h 3076575"/>
              <a:gd name="connsiteX7" fmla="*/ 815112 w 2638425"/>
              <a:gd name="connsiteY7" fmla="*/ 1117854 h 3076575"/>
              <a:gd name="connsiteX8" fmla="*/ 908171 w 2638425"/>
              <a:gd name="connsiteY8" fmla="*/ 1121188 h 3076575"/>
              <a:gd name="connsiteX9" fmla="*/ 1050380 w 2638425"/>
              <a:gd name="connsiteY9" fmla="*/ 1084612 h 3076575"/>
              <a:gd name="connsiteX10" fmla="*/ 1098576 w 2638425"/>
              <a:gd name="connsiteY10" fmla="*/ 1051370 h 3076575"/>
              <a:gd name="connsiteX11" fmla="*/ 1189635 w 2638425"/>
              <a:gd name="connsiteY11" fmla="*/ 933260 h 3076575"/>
              <a:gd name="connsiteX12" fmla="*/ 1254881 w 2638425"/>
              <a:gd name="connsiteY12" fmla="*/ 751808 h 3076575"/>
              <a:gd name="connsiteX13" fmla="*/ 1281742 w 2638425"/>
              <a:gd name="connsiteY13" fmla="*/ 618458 h 3076575"/>
              <a:gd name="connsiteX14" fmla="*/ 1292220 w 2638425"/>
              <a:gd name="connsiteY14" fmla="*/ 543401 h 3076575"/>
              <a:gd name="connsiteX15" fmla="*/ 1299935 w 2638425"/>
              <a:gd name="connsiteY15" fmla="*/ 466344 h 3076575"/>
              <a:gd name="connsiteX16" fmla="*/ 1306031 w 2638425"/>
              <a:gd name="connsiteY16" fmla="*/ 409861 h 3076575"/>
              <a:gd name="connsiteX17" fmla="*/ 1306602 w 2638425"/>
              <a:gd name="connsiteY17" fmla="*/ 396049 h 3076575"/>
              <a:gd name="connsiteX18" fmla="*/ 1309269 w 2638425"/>
              <a:gd name="connsiteY18" fmla="*/ 366903 h 3076575"/>
              <a:gd name="connsiteX19" fmla="*/ 1309745 w 2638425"/>
              <a:gd name="connsiteY19" fmla="*/ 363474 h 3076575"/>
              <a:gd name="connsiteX20" fmla="*/ 1313555 w 2638425"/>
              <a:gd name="connsiteY20" fmla="*/ 294608 h 3076575"/>
              <a:gd name="connsiteX21" fmla="*/ 1316222 w 2638425"/>
              <a:gd name="connsiteY21" fmla="*/ 246412 h 3076575"/>
              <a:gd name="connsiteX22" fmla="*/ 1317080 w 2638425"/>
              <a:gd name="connsiteY22" fmla="*/ 204978 h 3076575"/>
              <a:gd name="connsiteX23" fmla="*/ 1319651 w 2638425"/>
              <a:gd name="connsiteY23" fmla="*/ 165449 h 3076575"/>
              <a:gd name="connsiteX24" fmla="*/ 1320318 w 2638425"/>
              <a:gd name="connsiteY24" fmla="*/ 149924 h 3076575"/>
              <a:gd name="connsiteX25" fmla="*/ 1320318 w 2638425"/>
              <a:gd name="connsiteY25" fmla="*/ 44482 h 3076575"/>
              <a:gd name="connsiteX26" fmla="*/ 1325557 w 2638425"/>
              <a:gd name="connsiteY26" fmla="*/ 7144 h 3076575"/>
              <a:gd name="connsiteX27" fmla="*/ 1327367 w 2638425"/>
              <a:gd name="connsiteY27" fmla="*/ 22098 h 3076575"/>
              <a:gd name="connsiteX28" fmla="*/ 1327843 w 2638425"/>
              <a:gd name="connsiteY28" fmla="*/ 110300 h 3076575"/>
              <a:gd name="connsiteX29" fmla="*/ 1330224 w 2638425"/>
              <a:gd name="connsiteY29" fmla="*/ 151638 h 3076575"/>
              <a:gd name="connsiteX30" fmla="*/ 1330891 w 2638425"/>
              <a:gd name="connsiteY30" fmla="*/ 188119 h 3076575"/>
              <a:gd name="connsiteX31" fmla="*/ 1333749 w 2638425"/>
              <a:gd name="connsiteY31" fmla="*/ 243173 h 3076575"/>
              <a:gd name="connsiteX32" fmla="*/ 1334320 w 2638425"/>
              <a:gd name="connsiteY32" fmla="*/ 262223 h 3076575"/>
              <a:gd name="connsiteX33" fmla="*/ 1337178 w 2638425"/>
              <a:gd name="connsiteY33" fmla="*/ 312134 h 3076575"/>
              <a:gd name="connsiteX34" fmla="*/ 1337749 w 2638425"/>
              <a:gd name="connsiteY34" fmla="*/ 329375 h 3076575"/>
              <a:gd name="connsiteX35" fmla="*/ 1340511 w 2638425"/>
              <a:gd name="connsiteY35" fmla="*/ 365474 h 3076575"/>
              <a:gd name="connsiteX36" fmla="*/ 1341178 w 2638425"/>
              <a:gd name="connsiteY36" fmla="*/ 377571 h 3076575"/>
              <a:gd name="connsiteX37" fmla="*/ 1343940 w 2638425"/>
              <a:gd name="connsiteY37" fmla="*/ 410147 h 3076575"/>
              <a:gd name="connsiteX38" fmla="*/ 1343940 w 2638425"/>
              <a:gd name="connsiteY38" fmla="*/ 415290 h 3076575"/>
              <a:gd name="connsiteX39" fmla="*/ 1348322 w 2638425"/>
              <a:gd name="connsiteY39" fmla="*/ 471964 h 3076575"/>
              <a:gd name="connsiteX40" fmla="*/ 1357847 w 2638425"/>
              <a:gd name="connsiteY40" fmla="*/ 548926 h 3076575"/>
              <a:gd name="connsiteX41" fmla="*/ 1369277 w 2638425"/>
              <a:gd name="connsiteY41" fmla="*/ 630746 h 3076575"/>
              <a:gd name="connsiteX42" fmla="*/ 1398328 w 2638425"/>
              <a:gd name="connsiteY42" fmla="*/ 768953 h 3076575"/>
              <a:gd name="connsiteX43" fmla="*/ 1434618 w 2638425"/>
              <a:gd name="connsiteY43" fmla="*/ 880491 h 3076575"/>
              <a:gd name="connsiteX44" fmla="*/ 1506056 w 2638425"/>
              <a:gd name="connsiteY44" fmla="*/ 1006126 h 3076575"/>
              <a:gd name="connsiteX45" fmla="*/ 1594543 w 2638425"/>
              <a:gd name="connsiteY45" fmla="*/ 1082326 h 3076575"/>
              <a:gd name="connsiteX46" fmla="*/ 1702366 w 2638425"/>
              <a:gd name="connsiteY46" fmla="*/ 1117759 h 3076575"/>
              <a:gd name="connsiteX47" fmla="*/ 1738370 w 2638425"/>
              <a:gd name="connsiteY47" fmla="*/ 1120712 h 3076575"/>
              <a:gd name="connsiteX48" fmla="*/ 1797140 w 2638425"/>
              <a:gd name="connsiteY48" fmla="*/ 1120712 h 3076575"/>
              <a:gd name="connsiteX49" fmla="*/ 1846860 w 2638425"/>
              <a:gd name="connsiteY49" fmla="*/ 1116044 h 3076575"/>
              <a:gd name="connsiteX50" fmla="*/ 1956398 w 2638425"/>
              <a:gd name="connsiteY50" fmla="*/ 1092899 h 3076575"/>
              <a:gd name="connsiteX51" fmla="*/ 2076222 w 2638425"/>
              <a:gd name="connsiteY51" fmla="*/ 1054132 h 3076575"/>
              <a:gd name="connsiteX52" fmla="*/ 2137563 w 2638425"/>
              <a:gd name="connsiteY52" fmla="*/ 1030700 h 3076575"/>
              <a:gd name="connsiteX53" fmla="*/ 2223288 w 2638425"/>
              <a:gd name="connsiteY53" fmla="*/ 994220 h 3076575"/>
              <a:gd name="connsiteX54" fmla="*/ 2462461 w 2638425"/>
              <a:gd name="connsiteY54" fmla="*/ 877824 h 3076575"/>
              <a:gd name="connsiteX55" fmla="*/ 2582571 w 2638425"/>
              <a:gd name="connsiteY55" fmla="*/ 813149 h 3076575"/>
              <a:gd name="connsiteX56" fmla="*/ 2625053 w 2638425"/>
              <a:gd name="connsiteY56" fmla="*/ 790099 h 3076575"/>
              <a:gd name="connsiteX57" fmla="*/ 2633911 w 2638425"/>
              <a:gd name="connsiteY57" fmla="*/ 786098 h 3076575"/>
              <a:gd name="connsiteX58" fmla="*/ 2632768 w 2638425"/>
              <a:gd name="connsiteY58" fmla="*/ 790956 h 3076575"/>
              <a:gd name="connsiteX59" fmla="*/ 2527993 w 2638425"/>
              <a:gd name="connsiteY59" fmla="*/ 854964 h 3076575"/>
              <a:gd name="connsiteX60" fmla="*/ 2326730 w 2638425"/>
              <a:gd name="connsiteY60" fmla="*/ 985742 h 3076575"/>
              <a:gd name="connsiteX61" fmla="*/ 2183855 w 2638425"/>
              <a:gd name="connsiteY61" fmla="*/ 1089089 h 3076575"/>
              <a:gd name="connsiteX62" fmla="*/ 2113941 w 2638425"/>
              <a:gd name="connsiteY62" fmla="*/ 1145191 h 3076575"/>
              <a:gd name="connsiteX63" fmla="*/ 2085366 w 2638425"/>
              <a:gd name="connsiteY63" fmla="*/ 1170337 h 3076575"/>
              <a:gd name="connsiteX64" fmla="*/ 2010214 w 2638425"/>
              <a:gd name="connsiteY64" fmla="*/ 1241679 h 3076575"/>
              <a:gd name="connsiteX65" fmla="*/ 1919060 w 2638425"/>
              <a:gd name="connsiteY65" fmla="*/ 1355979 h 3076575"/>
              <a:gd name="connsiteX66" fmla="*/ 1868196 w 2638425"/>
              <a:gd name="connsiteY66" fmla="*/ 1470851 h 3076575"/>
              <a:gd name="connsiteX67" fmla="*/ 1859243 w 2638425"/>
              <a:gd name="connsiteY67" fmla="*/ 1538954 h 3076575"/>
              <a:gd name="connsiteX68" fmla="*/ 1887818 w 2638425"/>
              <a:gd name="connsiteY68" fmla="*/ 1671161 h 3076575"/>
              <a:gd name="connsiteX69" fmla="*/ 1959541 w 2638425"/>
              <a:gd name="connsiteY69" fmla="*/ 1785366 h 3076575"/>
              <a:gd name="connsiteX70" fmla="*/ 2011833 w 2638425"/>
              <a:gd name="connsiteY70" fmla="*/ 1845088 h 3076575"/>
              <a:gd name="connsiteX71" fmla="*/ 2077365 w 2638425"/>
              <a:gd name="connsiteY71" fmla="*/ 1908810 h 3076575"/>
              <a:gd name="connsiteX72" fmla="*/ 2169853 w 2638425"/>
              <a:gd name="connsiteY72" fmla="*/ 1986343 h 3076575"/>
              <a:gd name="connsiteX73" fmla="*/ 2427885 w 2638425"/>
              <a:gd name="connsiteY73" fmla="*/ 2168462 h 3076575"/>
              <a:gd name="connsiteX74" fmla="*/ 2610956 w 2638425"/>
              <a:gd name="connsiteY74" fmla="*/ 2282762 h 3076575"/>
              <a:gd name="connsiteX75" fmla="*/ 2627339 w 2638425"/>
              <a:gd name="connsiteY75" fmla="*/ 2295906 h 3076575"/>
              <a:gd name="connsiteX76" fmla="*/ 2604574 w 2638425"/>
              <a:gd name="connsiteY76" fmla="*/ 2285810 h 3076575"/>
              <a:gd name="connsiteX77" fmla="*/ 2553234 w 2638425"/>
              <a:gd name="connsiteY77" fmla="*/ 2257235 h 3076575"/>
              <a:gd name="connsiteX78" fmla="*/ 2466080 w 2638425"/>
              <a:gd name="connsiteY78" fmla="*/ 2211610 h 3076575"/>
              <a:gd name="connsiteX79" fmla="*/ 2373879 w 2638425"/>
              <a:gd name="connsiteY79" fmla="*/ 2163985 h 3076575"/>
              <a:gd name="connsiteX80" fmla="*/ 2222431 w 2638425"/>
              <a:gd name="connsiteY80" fmla="*/ 2092738 h 3076575"/>
              <a:gd name="connsiteX81" fmla="*/ 2125467 w 2638425"/>
              <a:gd name="connsiteY81" fmla="*/ 2051590 h 3076575"/>
              <a:gd name="connsiteX82" fmla="*/ 1911916 w 2638425"/>
              <a:gd name="connsiteY82" fmla="*/ 1983296 h 3076575"/>
              <a:gd name="connsiteX83" fmla="*/ 1838954 w 2638425"/>
              <a:gd name="connsiteY83" fmla="*/ 1970532 h 3076575"/>
              <a:gd name="connsiteX84" fmla="*/ 1754849 w 2638425"/>
              <a:gd name="connsiteY84" fmla="*/ 1964531 h 3076575"/>
              <a:gd name="connsiteX85" fmla="*/ 1602449 w 2638425"/>
              <a:gd name="connsiteY85" fmla="*/ 2001869 h 3076575"/>
              <a:gd name="connsiteX86" fmla="*/ 1549775 w 2638425"/>
              <a:gd name="connsiteY86" fmla="*/ 2037779 h 3076575"/>
              <a:gd name="connsiteX87" fmla="*/ 1459859 w 2638425"/>
              <a:gd name="connsiteY87" fmla="*/ 2154555 h 3076575"/>
              <a:gd name="connsiteX88" fmla="*/ 1402900 w 2638425"/>
              <a:gd name="connsiteY88" fmla="*/ 2302669 h 3076575"/>
              <a:gd name="connsiteX89" fmla="*/ 1377182 w 2638425"/>
              <a:gd name="connsiteY89" fmla="*/ 2413540 h 3076575"/>
              <a:gd name="connsiteX90" fmla="*/ 1361847 w 2638425"/>
              <a:gd name="connsiteY90" fmla="*/ 2510409 h 3076575"/>
              <a:gd name="connsiteX91" fmla="*/ 1352799 w 2638425"/>
              <a:gd name="connsiteY91" fmla="*/ 2578608 h 3076575"/>
              <a:gd name="connsiteX92" fmla="*/ 1348131 w 2638425"/>
              <a:gd name="connsiteY92" fmla="*/ 2628424 h 3076575"/>
              <a:gd name="connsiteX93" fmla="*/ 1342416 w 2638425"/>
              <a:gd name="connsiteY93" fmla="*/ 2686622 h 3076575"/>
              <a:gd name="connsiteX94" fmla="*/ 1341940 w 2638425"/>
              <a:gd name="connsiteY94" fmla="*/ 2690050 h 3076575"/>
              <a:gd name="connsiteX95" fmla="*/ 1338035 w 2638425"/>
              <a:gd name="connsiteY95" fmla="*/ 2755487 h 3076575"/>
              <a:gd name="connsiteX96" fmla="*/ 1335463 w 2638425"/>
              <a:gd name="connsiteY96" fmla="*/ 2788063 h 3076575"/>
              <a:gd name="connsiteX97" fmla="*/ 1334891 w 2638425"/>
              <a:gd name="connsiteY97" fmla="*/ 2794921 h 3076575"/>
              <a:gd name="connsiteX98" fmla="*/ 1330986 w 2638425"/>
              <a:gd name="connsiteY98" fmla="*/ 2917412 h 3076575"/>
              <a:gd name="connsiteX99" fmla="*/ 1328700 w 2638425"/>
              <a:gd name="connsiteY99" fmla="*/ 2946559 h 3076575"/>
              <a:gd name="connsiteX100" fmla="*/ 1327938 w 2638425"/>
              <a:gd name="connsiteY100" fmla="*/ 2962085 h 3076575"/>
              <a:gd name="connsiteX101" fmla="*/ 1327462 w 2638425"/>
              <a:gd name="connsiteY101" fmla="*/ 3058859 h 3076575"/>
              <a:gd name="connsiteX102" fmla="*/ 1326605 w 2638425"/>
              <a:gd name="connsiteY102" fmla="*/ 3076099 h 3076575"/>
              <a:gd name="connsiteX103" fmla="*/ 1320985 w 2638425"/>
              <a:gd name="connsiteY103" fmla="*/ 3046476 h 3076575"/>
              <a:gd name="connsiteX104" fmla="*/ 1320985 w 2638425"/>
              <a:gd name="connsiteY104" fmla="*/ 2937605 h 3076575"/>
              <a:gd name="connsiteX105" fmla="*/ 1319271 w 2638425"/>
              <a:gd name="connsiteY105" fmla="*/ 2917031 h 3076575"/>
              <a:gd name="connsiteX106" fmla="*/ 1317937 w 2638425"/>
              <a:gd name="connsiteY106" fmla="*/ 2897981 h 3076575"/>
              <a:gd name="connsiteX107" fmla="*/ 1317937 w 2638425"/>
              <a:gd name="connsiteY107" fmla="*/ 2861691 h 3076575"/>
              <a:gd name="connsiteX108" fmla="*/ 1315461 w 2638425"/>
              <a:gd name="connsiteY108" fmla="*/ 2827306 h 3076575"/>
              <a:gd name="connsiteX109" fmla="*/ 1314603 w 2638425"/>
              <a:gd name="connsiteY109" fmla="*/ 2813590 h 3076575"/>
              <a:gd name="connsiteX110" fmla="*/ 1311651 w 2638425"/>
              <a:gd name="connsiteY110" fmla="*/ 2761964 h 3076575"/>
              <a:gd name="connsiteX111" fmla="*/ 1311079 w 2638425"/>
              <a:gd name="connsiteY111" fmla="*/ 2744724 h 3076575"/>
              <a:gd name="connsiteX112" fmla="*/ 1308507 w 2638425"/>
              <a:gd name="connsiteY112" fmla="*/ 2713863 h 3076575"/>
              <a:gd name="connsiteX113" fmla="*/ 1307936 w 2638425"/>
              <a:gd name="connsiteY113" fmla="*/ 2708720 h 3076575"/>
              <a:gd name="connsiteX114" fmla="*/ 1303459 w 2638425"/>
              <a:gd name="connsiteY114" fmla="*/ 2646807 h 3076575"/>
              <a:gd name="connsiteX115" fmla="*/ 1298125 w 2638425"/>
              <a:gd name="connsiteY115" fmla="*/ 2591943 h 3076575"/>
              <a:gd name="connsiteX116" fmla="*/ 1294315 w 2638425"/>
              <a:gd name="connsiteY116" fmla="*/ 2557748 h 3076575"/>
              <a:gd name="connsiteX117" fmla="*/ 1280790 w 2638425"/>
              <a:gd name="connsiteY117" fmla="*/ 2460593 h 3076575"/>
              <a:gd name="connsiteX118" fmla="*/ 1255548 w 2638425"/>
              <a:gd name="connsiteY118" fmla="*/ 2333911 h 3076575"/>
              <a:gd name="connsiteX119" fmla="*/ 1207923 w 2638425"/>
              <a:gd name="connsiteY119" fmla="*/ 2191512 h 3076575"/>
              <a:gd name="connsiteX120" fmla="*/ 1149916 w 2638425"/>
              <a:gd name="connsiteY120" fmla="*/ 2089785 h 3076575"/>
              <a:gd name="connsiteX121" fmla="*/ 1027043 w 2638425"/>
              <a:gd name="connsiteY121" fmla="*/ 1991963 h 3076575"/>
              <a:gd name="connsiteX122" fmla="*/ 925316 w 2638425"/>
              <a:gd name="connsiteY122" fmla="*/ 1967198 h 3076575"/>
              <a:gd name="connsiteX123" fmla="*/ 877120 w 2638425"/>
              <a:gd name="connsiteY123" fmla="*/ 1964436 h 3076575"/>
              <a:gd name="connsiteX124" fmla="*/ 811969 w 2638425"/>
              <a:gd name="connsiteY124" fmla="*/ 1970246 h 3076575"/>
              <a:gd name="connsiteX125" fmla="*/ 702241 w 2638425"/>
              <a:gd name="connsiteY125" fmla="*/ 1992059 h 3076575"/>
              <a:gd name="connsiteX126" fmla="*/ 596799 w 2638425"/>
              <a:gd name="connsiteY126" fmla="*/ 2024729 h 3076575"/>
              <a:gd name="connsiteX127" fmla="*/ 477641 w 2638425"/>
              <a:gd name="connsiteY127" fmla="*/ 2070926 h 3076575"/>
              <a:gd name="connsiteX128" fmla="*/ 400203 w 2638425"/>
              <a:gd name="connsiteY128" fmla="*/ 2104930 h 3076575"/>
              <a:gd name="connsiteX129" fmla="*/ 160078 w 2638425"/>
              <a:gd name="connsiteY129" fmla="*/ 2223516 h 3076575"/>
              <a:gd name="connsiteX130" fmla="*/ 60065 w 2638425"/>
              <a:gd name="connsiteY130" fmla="*/ 2277999 h 3076575"/>
              <a:gd name="connsiteX131" fmla="*/ 8535 w 2638425"/>
              <a:gd name="connsiteY131" fmla="*/ 2305717 h 3076575"/>
              <a:gd name="connsiteX132" fmla="*/ 9964 w 2638425"/>
              <a:gd name="connsiteY132" fmla="*/ 2300288 h 3076575"/>
              <a:gd name="connsiteX133" fmla="*/ 159983 w 2638425"/>
              <a:gd name="connsiteY133" fmla="*/ 2208181 h 3076575"/>
              <a:gd name="connsiteX134" fmla="*/ 320384 w 2638425"/>
              <a:gd name="connsiteY134" fmla="*/ 2103406 h 3076575"/>
              <a:gd name="connsiteX135" fmla="*/ 463259 w 2638425"/>
              <a:gd name="connsiteY135" fmla="*/ 2000250 h 3076575"/>
              <a:gd name="connsiteX136" fmla="*/ 551174 w 2638425"/>
              <a:gd name="connsiteY136" fmla="*/ 1927955 h 3076575"/>
              <a:gd name="connsiteX137" fmla="*/ 632137 w 2638425"/>
              <a:gd name="connsiteY137" fmla="*/ 1852803 h 3076575"/>
              <a:gd name="connsiteX138" fmla="*/ 741579 w 2638425"/>
              <a:gd name="connsiteY138" fmla="*/ 1711166 h 3076575"/>
              <a:gd name="connsiteX139" fmla="*/ 787966 w 2638425"/>
              <a:gd name="connsiteY139" fmla="*/ 1581817 h 3076575"/>
              <a:gd name="connsiteX140" fmla="*/ 788918 w 2638425"/>
              <a:gd name="connsiteY140" fmla="*/ 1552480 h 3076575"/>
              <a:gd name="connsiteX141" fmla="*/ 788918 w 2638425"/>
              <a:gd name="connsiteY141" fmla="*/ 1535144 h 3076575"/>
              <a:gd name="connsiteX142" fmla="*/ 768916 w 2638425"/>
              <a:gd name="connsiteY142" fmla="*/ 1434275 h 3076575"/>
              <a:gd name="connsiteX143" fmla="*/ 691192 w 2638425"/>
              <a:gd name="connsiteY143" fmla="*/ 1302544 h 3076575"/>
              <a:gd name="connsiteX144" fmla="*/ 589655 w 2638425"/>
              <a:gd name="connsiteY144" fmla="*/ 1194340 h 3076575"/>
              <a:gd name="connsiteX145" fmla="*/ 522123 w 2638425"/>
              <a:gd name="connsiteY145" fmla="*/ 1135380 h 3076575"/>
              <a:gd name="connsiteX146" fmla="*/ 406394 w 2638425"/>
              <a:gd name="connsiteY146" fmla="*/ 1045274 h 3076575"/>
              <a:gd name="connsiteX147" fmla="*/ 353054 w 2638425"/>
              <a:gd name="connsiteY147" fmla="*/ 1007174 h 3076575"/>
              <a:gd name="connsiteX148" fmla="*/ 177413 w 2638425"/>
              <a:gd name="connsiteY148" fmla="*/ 890969 h 3076575"/>
              <a:gd name="connsiteX149" fmla="*/ 63113 w 2638425"/>
              <a:gd name="connsiteY149" fmla="*/ 819531 h 3076575"/>
              <a:gd name="connsiteX150" fmla="*/ 25013 w 2638425"/>
              <a:gd name="connsiteY150" fmla="*/ 796195 h 3076575"/>
              <a:gd name="connsiteX151" fmla="*/ 19870 w 2638425"/>
              <a:gd name="connsiteY151" fmla="*/ 788194 h 307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2638425" h="3076575">
                <a:moveTo>
                  <a:pt x="19870" y="788194"/>
                </a:moveTo>
                <a:lnTo>
                  <a:pt x="72067" y="816769"/>
                </a:lnTo>
                <a:cubicBezTo>
                  <a:pt x="91784" y="827056"/>
                  <a:pt x="111691" y="838200"/>
                  <a:pt x="130741" y="848773"/>
                </a:cubicBezTo>
                <a:cubicBezTo>
                  <a:pt x="195892" y="883253"/>
                  <a:pt x="261424" y="917067"/>
                  <a:pt x="327908" y="948976"/>
                </a:cubicBezTo>
                <a:cubicBezTo>
                  <a:pt x="378772" y="973265"/>
                  <a:pt x="430112" y="996601"/>
                  <a:pt x="482118" y="1018413"/>
                </a:cubicBezTo>
                <a:cubicBezTo>
                  <a:pt x="531553" y="1039082"/>
                  <a:pt x="581559" y="1058132"/>
                  <a:pt x="632327" y="1075563"/>
                </a:cubicBezTo>
                <a:cubicBezTo>
                  <a:pt x="679867" y="1091146"/>
                  <a:pt x="728353" y="1103681"/>
                  <a:pt x="777488" y="1113092"/>
                </a:cubicBezTo>
                <a:cubicBezTo>
                  <a:pt x="789871" y="1115568"/>
                  <a:pt x="802634" y="1115663"/>
                  <a:pt x="815112" y="1117854"/>
                </a:cubicBezTo>
                <a:cubicBezTo>
                  <a:pt x="845975" y="1121676"/>
                  <a:pt x="877114" y="1122792"/>
                  <a:pt x="908171" y="1121188"/>
                </a:cubicBezTo>
                <a:cubicBezTo>
                  <a:pt x="957863" y="1120895"/>
                  <a:pt x="1006713" y="1108331"/>
                  <a:pt x="1050380" y="1084612"/>
                </a:cubicBezTo>
                <a:cubicBezTo>
                  <a:pt x="1067521" y="1075179"/>
                  <a:pt x="1083668" y="1064042"/>
                  <a:pt x="1098576" y="1051370"/>
                </a:cubicBezTo>
                <a:cubicBezTo>
                  <a:pt x="1136613" y="1018571"/>
                  <a:pt x="1167592" y="978389"/>
                  <a:pt x="1189635" y="933260"/>
                </a:cubicBezTo>
                <a:cubicBezTo>
                  <a:pt x="1218591" y="875615"/>
                  <a:pt x="1240498" y="814693"/>
                  <a:pt x="1254881" y="751808"/>
                </a:cubicBezTo>
                <a:cubicBezTo>
                  <a:pt x="1265930" y="707708"/>
                  <a:pt x="1273932" y="663035"/>
                  <a:pt x="1281742" y="618458"/>
                </a:cubicBezTo>
                <a:cubicBezTo>
                  <a:pt x="1286124" y="593598"/>
                  <a:pt x="1290219" y="568547"/>
                  <a:pt x="1292220" y="543401"/>
                </a:cubicBezTo>
                <a:cubicBezTo>
                  <a:pt x="1294220" y="518255"/>
                  <a:pt x="1300030" y="492347"/>
                  <a:pt x="1299935" y="466344"/>
                </a:cubicBezTo>
                <a:cubicBezTo>
                  <a:pt x="1305174" y="447866"/>
                  <a:pt x="1301173" y="428244"/>
                  <a:pt x="1306031" y="409861"/>
                </a:cubicBezTo>
                <a:cubicBezTo>
                  <a:pt x="1306797" y="405299"/>
                  <a:pt x="1306989" y="400659"/>
                  <a:pt x="1306602" y="396049"/>
                </a:cubicBezTo>
                <a:cubicBezTo>
                  <a:pt x="1306104" y="386257"/>
                  <a:pt x="1307002" y="376443"/>
                  <a:pt x="1309269" y="366903"/>
                </a:cubicBezTo>
                <a:cubicBezTo>
                  <a:pt x="1309620" y="365795"/>
                  <a:pt x="1309782" y="364636"/>
                  <a:pt x="1309745" y="363474"/>
                </a:cubicBezTo>
                <a:cubicBezTo>
                  <a:pt x="1308698" y="340424"/>
                  <a:pt x="1312984" y="317659"/>
                  <a:pt x="1313555" y="294608"/>
                </a:cubicBezTo>
                <a:cubicBezTo>
                  <a:pt x="1313399" y="278502"/>
                  <a:pt x="1314290" y="262402"/>
                  <a:pt x="1316222" y="246412"/>
                </a:cubicBezTo>
                <a:cubicBezTo>
                  <a:pt x="1317369" y="232632"/>
                  <a:pt x="1317655" y="218794"/>
                  <a:pt x="1317080" y="204978"/>
                </a:cubicBezTo>
                <a:cubicBezTo>
                  <a:pt x="1316464" y="191747"/>
                  <a:pt x="1317326" y="178489"/>
                  <a:pt x="1319651" y="165449"/>
                </a:cubicBezTo>
                <a:cubicBezTo>
                  <a:pt x="1320402" y="160310"/>
                  <a:pt x="1320626" y="155108"/>
                  <a:pt x="1320318" y="149924"/>
                </a:cubicBezTo>
                <a:cubicBezTo>
                  <a:pt x="1320318" y="114776"/>
                  <a:pt x="1320795" y="79629"/>
                  <a:pt x="1320318" y="44482"/>
                </a:cubicBezTo>
                <a:cubicBezTo>
                  <a:pt x="1321216" y="31931"/>
                  <a:pt x="1322966" y="19457"/>
                  <a:pt x="1325557" y="7144"/>
                </a:cubicBezTo>
                <a:cubicBezTo>
                  <a:pt x="1327386" y="11902"/>
                  <a:pt x="1328008" y="17040"/>
                  <a:pt x="1327367" y="22098"/>
                </a:cubicBezTo>
                <a:cubicBezTo>
                  <a:pt x="1327367" y="51530"/>
                  <a:pt x="1327367" y="80867"/>
                  <a:pt x="1327843" y="110300"/>
                </a:cubicBezTo>
                <a:cubicBezTo>
                  <a:pt x="1327591" y="124119"/>
                  <a:pt x="1328387" y="137938"/>
                  <a:pt x="1330224" y="151638"/>
                </a:cubicBezTo>
                <a:cubicBezTo>
                  <a:pt x="1331272" y="163769"/>
                  <a:pt x="1331495" y="175957"/>
                  <a:pt x="1330891" y="188119"/>
                </a:cubicBezTo>
                <a:cubicBezTo>
                  <a:pt x="1330082" y="206519"/>
                  <a:pt x="1331039" y="224955"/>
                  <a:pt x="1333749" y="243173"/>
                </a:cubicBezTo>
                <a:cubicBezTo>
                  <a:pt x="1334469" y="249496"/>
                  <a:pt x="1334660" y="255868"/>
                  <a:pt x="1334320" y="262223"/>
                </a:cubicBezTo>
                <a:cubicBezTo>
                  <a:pt x="1333603" y="278914"/>
                  <a:pt x="1334561" y="295634"/>
                  <a:pt x="1337178" y="312134"/>
                </a:cubicBezTo>
                <a:cubicBezTo>
                  <a:pt x="1337941" y="317848"/>
                  <a:pt x="1338133" y="323623"/>
                  <a:pt x="1337749" y="329375"/>
                </a:cubicBezTo>
                <a:cubicBezTo>
                  <a:pt x="1337191" y="341475"/>
                  <a:pt x="1338119" y="353599"/>
                  <a:pt x="1340511" y="365474"/>
                </a:cubicBezTo>
                <a:cubicBezTo>
                  <a:pt x="1341168" y="369471"/>
                  <a:pt x="1341392" y="373527"/>
                  <a:pt x="1341178" y="377571"/>
                </a:cubicBezTo>
                <a:cubicBezTo>
                  <a:pt x="1340573" y="388505"/>
                  <a:pt x="1341503" y="399470"/>
                  <a:pt x="1343940" y="410147"/>
                </a:cubicBezTo>
                <a:cubicBezTo>
                  <a:pt x="1344274" y="411845"/>
                  <a:pt x="1344274" y="413592"/>
                  <a:pt x="1343940" y="415290"/>
                </a:cubicBezTo>
                <a:cubicBezTo>
                  <a:pt x="1343730" y="434273"/>
                  <a:pt x="1345196" y="453238"/>
                  <a:pt x="1348322" y="471964"/>
                </a:cubicBezTo>
                <a:cubicBezTo>
                  <a:pt x="1350989" y="497586"/>
                  <a:pt x="1352894" y="523399"/>
                  <a:pt x="1357847" y="548926"/>
                </a:cubicBezTo>
                <a:cubicBezTo>
                  <a:pt x="1362514" y="575977"/>
                  <a:pt x="1364895" y="603504"/>
                  <a:pt x="1369277" y="630746"/>
                </a:cubicBezTo>
                <a:cubicBezTo>
                  <a:pt x="1376706" y="677228"/>
                  <a:pt x="1386517" y="723329"/>
                  <a:pt x="1398328" y="768953"/>
                </a:cubicBezTo>
                <a:cubicBezTo>
                  <a:pt x="1408064" y="806860"/>
                  <a:pt x="1420185" y="844113"/>
                  <a:pt x="1434618" y="880491"/>
                </a:cubicBezTo>
                <a:cubicBezTo>
                  <a:pt x="1451599" y="925902"/>
                  <a:pt x="1475714" y="968313"/>
                  <a:pt x="1506056" y="1006126"/>
                </a:cubicBezTo>
                <a:cubicBezTo>
                  <a:pt x="1530365" y="1036991"/>
                  <a:pt x="1560412" y="1062866"/>
                  <a:pt x="1594543" y="1082326"/>
                </a:cubicBezTo>
                <a:cubicBezTo>
                  <a:pt x="1628272" y="1100029"/>
                  <a:pt x="1664710" y="1112004"/>
                  <a:pt x="1702366" y="1117759"/>
                </a:cubicBezTo>
                <a:cubicBezTo>
                  <a:pt x="1714271" y="1119691"/>
                  <a:pt x="1726310" y="1120679"/>
                  <a:pt x="1738370" y="1120712"/>
                </a:cubicBezTo>
                <a:cubicBezTo>
                  <a:pt x="1757992" y="1120712"/>
                  <a:pt x="1777518" y="1120712"/>
                  <a:pt x="1797140" y="1120712"/>
                </a:cubicBezTo>
                <a:cubicBezTo>
                  <a:pt x="1813814" y="1120546"/>
                  <a:pt x="1830446" y="1118984"/>
                  <a:pt x="1846860" y="1116044"/>
                </a:cubicBezTo>
                <a:cubicBezTo>
                  <a:pt x="1883844" y="1110759"/>
                  <a:pt x="1920437" y="1103027"/>
                  <a:pt x="1956398" y="1092899"/>
                </a:cubicBezTo>
                <a:cubicBezTo>
                  <a:pt x="1996974" y="1081945"/>
                  <a:pt x="2036789" y="1068705"/>
                  <a:pt x="2076222" y="1054132"/>
                </a:cubicBezTo>
                <a:cubicBezTo>
                  <a:pt x="2096701" y="1046512"/>
                  <a:pt x="2117275" y="1039082"/>
                  <a:pt x="2137563" y="1030700"/>
                </a:cubicBezTo>
                <a:cubicBezTo>
                  <a:pt x="2166138" y="1018889"/>
                  <a:pt x="2194713" y="1006602"/>
                  <a:pt x="2223288" y="994220"/>
                </a:cubicBezTo>
                <a:cubicBezTo>
                  <a:pt x="2304537" y="958596"/>
                  <a:pt x="2383594" y="918020"/>
                  <a:pt x="2462461" y="877824"/>
                </a:cubicBezTo>
                <a:cubicBezTo>
                  <a:pt x="2502942" y="857155"/>
                  <a:pt x="2542566" y="834771"/>
                  <a:pt x="2582571" y="813149"/>
                </a:cubicBezTo>
                <a:lnTo>
                  <a:pt x="2625053" y="790099"/>
                </a:lnTo>
                <a:cubicBezTo>
                  <a:pt x="2628005" y="788575"/>
                  <a:pt x="2631054" y="787432"/>
                  <a:pt x="2633911" y="786098"/>
                </a:cubicBezTo>
                <a:cubicBezTo>
                  <a:pt x="2635530" y="789051"/>
                  <a:pt x="2633911" y="790194"/>
                  <a:pt x="2632768" y="790956"/>
                </a:cubicBezTo>
                <a:lnTo>
                  <a:pt x="2527993" y="854964"/>
                </a:lnTo>
                <a:cubicBezTo>
                  <a:pt x="2459699" y="896684"/>
                  <a:pt x="2393024" y="940689"/>
                  <a:pt x="2326730" y="985742"/>
                </a:cubicBezTo>
                <a:cubicBezTo>
                  <a:pt x="2278152" y="1018604"/>
                  <a:pt x="2230908" y="1053465"/>
                  <a:pt x="2183855" y="1089089"/>
                </a:cubicBezTo>
                <a:cubicBezTo>
                  <a:pt x="2160138" y="1107186"/>
                  <a:pt x="2136992" y="1126236"/>
                  <a:pt x="2113941" y="1145191"/>
                </a:cubicBezTo>
                <a:cubicBezTo>
                  <a:pt x="2104416" y="1153192"/>
                  <a:pt x="2094891" y="1161764"/>
                  <a:pt x="2085366" y="1170337"/>
                </a:cubicBezTo>
                <a:cubicBezTo>
                  <a:pt x="2059934" y="1193673"/>
                  <a:pt x="2033455" y="1215962"/>
                  <a:pt x="2010214" y="1241679"/>
                </a:cubicBezTo>
                <a:cubicBezTo>
                  <a:pt x="1976688" y="1277165"/>
                  <a:pt x="1946197" y="1315399"/>
                  <a:pt x="1919060" y="1355979"/>
                </a:cubicBezTo>
                <a:cubicBezTo>
                  <a:pt x="1896239" y="1391394"/>
                  <a:pt x="1879079" y="1430150"/>
                  <a:pt x="1868196" y="1470851"/>
                </a:cubicBezTo>
                <a:cubicBezTo>
                  <a:pt x="1862492" y="1493111"/>
                  <a:pt x="1859486" y="1515976"/>
                  <a:pt x="1859243" y="1538954"/>
                </a:cubicBezTo>
                <a:cubicBezTo>
                  <a:pt x="1859109" y="1584570"/>
                  <a:pt x="1868858" y="1629673"/>
                  <a:pt x="1887818" y="1671161"/>
                </a:cubicBezTo>
                <a:cubicBezTo>
                  <a:pt x="1906563" y="1712237"/>
                  <a:pt x="1930682" y="1750641"/>
                  <a:pt x="1959541" y="1785366"/>
                </a:cubicBezTo>
                <a:cubicBezTo>
                  <a:pt x="1976019" y="1806226"/>
                  <a:pt x="1994307" y="1825276"/>
                  <a:pt x="2011833" y="1845088"/>
                </a:cubicBezTo>
                <a:cubicBezTo>
                  <a:pt x="2032121" y="1868138"/>
                  <a:pt x="2055172" y="1888046"/>
                  <a:pt x="2077365" y="1908810"/>
                </a:cubicBezTo>
                <a:cubicBezTo>
                  <a:pt x="2106702" y="1936242"/>
                  <a:pt x="2138325" y="1961293"/>
                  <a:pt x="2169853" y="1986343"/>
                </a:cubicBezTo>
                <a:cubicBezTo>
                  <a:pt x="2252530" y="2051876"/>
                  <a:pt x="2339874" y="2110645"/>
                  <a:pt x="2427885" y="2168462"/>
                </a:cubicBezTo>
                <a:cubicBezTo>
                  <a:pt x="2488020" y="2207895"/>
                  <a:pt x="2549043" y="2245995"/>
                  <a:pt x="2610956" y="2282762"/>
                </a:cubicBezTo>
                <a:cubicBezTo>
                  <a:pt x="2617327" y="2285869"/>
                  <a:pt x="2622924" y="2290360"/>
                  <a:pt x="2627339" y="2295906"/>
                </a:cubicBezTo>
                <a:cubicBezTo>
                  <a:pt x="2619341" y="2293551"/>
                  <a:pt x="2611688" y="2290157"/>
                  <a:pt x="2604574" y="2285810"/>
                </a:cubicBezTo>
                <a:cubicBezTo>
                  <a:pt x="2587429" y="2276285"/>
                  <a:pt x="2570570" y="2266760"/>
                  <a:pt x="2553234" y="2257235"/>
                </a:cubicBezTo>
                <a:cubicBezTo>
                  <a:pt x="2524278" y="2241804"/>
                  <a:pt x="2495227" y="2226596"/>
                  <a:pt x="2466080" y="2211610"/>
                </a:cubicBezTo>
                <a:cubicBezTo>
                  <a:pt x="2435410" y="2195608"/>
                  <a:pt x="2404835" y="2179606"/>
                  <a:pt x="2373879" y="2163985"/>
                </a:cubicBezTo>
                <a:cubicBezTo>
                  <a:pt x="2323967" y="2139029"/>
                  <a:pt x="2273295" y="2115598"/>
                  <a:pt x="2222431" y="2092738"/>
                </a:cubicBezTo>
                <a:cubicBezTo>
                  <a:pt x="2190300" y="2078387"/>
                  <a:pt x="2157979" y="2064671"/>
                  <a:pt x="2125467" y="2051590"/>
                </a:cubicBezTo>
                <a:cubicBezTo>
                  <a:pt x="2056209" y="2023192"/>
                  <a:pt x="1984800" y="2000355"/>
                  <a:pt x="1911916" y="1983296"/>
                </a:cubicBezTo>
                <a:cubicBezTo>
                  <a:pt x="1887849" y="1977702"/>
                  <a:pt x="1863491" y="1973441"/>
                  <a:pt x="1838954" y="1970532"/>
                </a:cubicBezTo>
                <a:cubicBezTo>
                  <a:pt x="1811123" y="1966301"/>
                  <a:pt x="1782999" y="1964295"/>
                  <a:pt x="1754849" y="1964531"/>
                </a:cubicBezTo>
                <a:cubicBezTo>
                  <a:pt x="1701604" y="1967008"/>
                  <a:pt x="1650074" y="1976057"/>
                  <a:pt x="1602449" y="2001869"/>
                </a:cubicBezTo>
                <a:cubicBezTo>
                  <a:pt x="1583765" y="2012097"/>
                  <a:pt x="1566124" y="2024124"/>
                  <a:pt x="1549775" y="2037779"/>
                </a:cubicBezTo>
                <a:cubicBezTo>
                  <a:pt x="1512196" y="2070205"/>
                  <a:pt x="1481604" y="2109936"/>
                  <a:pt x="1459859" y="2154555"/>
                </a:cubicBezTo>
                <a:cubicBezTo>
                  <a:pt x="1435894" y="2201865"/>
                  <a:pt x="1416809" y="2251492"/>
                  <a:pt x="1402900" y="2302669"/>
                </a:cubicBezTo>
                <a:cubicBezTo>
                  <a:pt x="1392423" y="2339245"/>
                  <a:pt x="1384326" y="2376297"/>
                  <a:pt x="1377182" y="2413540"/>
                </a:cubicBezTo>
                <a:cubicBezTo>
                  <a:pt x="1371087" y="2445639"/>
                  <a:pt x="1365657" y="2477929"/>
                  <a:pt x="1361847" y="2510409"/>
                </a:cubicBezTo>
                <a:cubicBezTo>
                  <a:pt x="1359275" y="2533269"/>
                  <a:pt x="1354418" y="2555843"/>
                  <a:pt x="1352799" y="2578608"/>
                </a:cubicBezTo>
                <a:cubicBezTo>
                  <a:pt x="1351655" y="2595277"/>
                  <a:pt x="1348893" y="2611755"/>
                  <a:pt x="1348131" y="2628424"/>
                </a:cubicBezTo>
                <a:cubicBezTo>
                  <a:pt x="1347179" y="2647474"/>
                  <a:pt x="1344416" y="2667191"/>
                  <a:pt x="1342416" y="2686622"/>
                </a:cubicBezTo>
                <a:cubicBezTo>
                  <a:pt x="1342165" y="2687750"/>
                  <a:pt x="1342005" y="2688896"/>
                  <a:pt x="1341940" y="2690050"/>
                </a:cubicBezTo>
                <a:cubicBezTo>
                  <a:pt x="1343178" y="2712053"/>
                  <a:pt x="1337749" y="2733580"/>
                  <a:pt x="1338035" y="2755487"/>
                </a:cubicBezTo>
                <a:cubicBezTo>
                  <a:pt x="1338751" y="2766413"/>
                  <a:pt x="1337885" y="2777385"/>
                  <a:pt x="1335463" y="2788063"/>
                </a:cubicBezTo>
                <a:cubicBezTo>
                  <a:pt x="1334892" y="2790301"/>
                  <a:pt x="1334699" y="2792619"/>
                  <a:pt x="1334891" y="2794921"/>
                </a:cubicBezTo>
                <a:cubicBezTo>
                  <a:pt x="1335939" y="2835878"/>
                  <a:pt x="1329367" y="2876455"/>
                  <a:pt x="1330986" y="2917412"/>
                </a:cubicBezTo>
                <a:cubicBezTo>
                  <a:pt x="1331604" y="2927187"/>
                  <a:pt x="1330834" y="2937000"/>
                  <a:pt x="1328700" y="2946559"/>
                </a:cubicBezTo>
                <a:cubicBezTo>
                  <a:pt x="1327872" y="2951690"/>
                  <a:pt x="1327617" y="2956897"/>
                  <a:pt x="1327938" y="2962085"/>
                </a:cubicBezTo>
                <a:cubicBezTo>
                  <a:pt x="1327938" y="2994343"/>
                  <a:pt x="1327780" y="3026601"/>
                  <a:pt x="1327462" y="3058859"/>
                </a:cubicBezTo>
                <a:cubicBezTo>
                  <a:pt x="1327554" y="3064618"/>
                  <a:pt x="1327268" y="3070377"/>
                  <a:pt x="1326605" y="3076099"/>
                </a:cubicBezTo>
                <a:cubicBezTo>
                  <a:pt x="1322794" y="3066693"/>
                  <a:pt x="1320884" y="3056625"/>
                  <a:pt x="1320985" y="3046476"/>
                </a:cubicBezTo>
                <a:cubicBezTo>
                  <a:pt x="1320985" y="3010186"/>
                  <a:pt x="1320985" y="2973896"/>
                  <a:pt x="1320985" y="2937605"/>
                </a:cubicBezTo>
                <a:cubicBezTo>
                  <a:pt x="1321081" y="2930708"/>
                  <a:pt x="1320507" y="2923818"/>
                  <a:pt x="1319271" y="2917031"/>
                </a:cubicBezTo>
                <a:cubicBezTo>
                  <a:pt x="1318247" y="2910735"/>
                  <a:pt x="1317801" y="2904359"/>
                  <a:pt x="1317937" y="2897981"/>
                </a:cubicBezTo>
                <a:cubicBezTo>
                  <a:pt x="1317937" y="2885885"/>
                  <a:pt x="1317937" y="2873788"/>
                  <a:pt x="1317937" y="2861691"/>
                </a:cubicBezTo>
                <a:cubicBezTo>
                  <a:pt x="1318444" y="2850172"/>
                  <a:pt x="1317613" y="2838633"/>
                  <a:pt x="1315461" y="2827306"/>
                </a:cubicBezTo>
                <a:cubicBezTo>
                  <a:pt x="1314696" y="2822777"/>
                  <a:pt x="1314408" y="2818180"/>
                  <a:pt x="1314603" y="2813590"/>
                </a:cubicBezTo>
                <a:cubicBezTo>
                  <a:pt x="1315336" y="2796326"/>
                  <a:pt x="1314347" y="2779032"/>
                  <a:pt x="1311651" y="2761964"/>
                </a:cubicBezTo>
                <a:cubicBezTo>
                  <a:pt x="1310887" y="2756251"/>
                  <a:pt x="1310695" y="2750476"/>
                  <a:pt x="1311079" y="2744724"/>
                </a:cubicBezTo>
                <a:cubicBezTo>
                  <a:pt x="1311755" y="2734367"/>
                  <a:pt x="1310889" y="2723966"/>
                  <a:pt x="1308507" y="2713863"/>
                </a:cubicBezTo>
                <a:cubicBezTo>
                  <a:pt x="1308030" y="2712193"/>
                  <a:pt x="1307837" y="2710454"/>
                  <a:pt x="1307936" y="2708720"/>
                </a:cubicBezTo>
                <a:cubicBezTo>
                  <a:pt x="1308213" y="2687992"/>
                  <a:pt x="1306715" y="2667279"/>
                  <a:pt x="1303459" y="2646807"/>
                </a:cubicBezTo>
                <a:cubicBezTo>
                  <a:pt x="1302626" y="2628440"/>
                  <a:pt x="1300845" y="2610127"/>
                  <a:pt x="1298125" y="2591943"/>
                </a:cubicBezTo>
                <a:cubicBezTo>
                  <a:pt x="1295934" y="2580799"/>
                  <a:pt x="1295649" y="2569178"/>
                  <a:pt x="1294315" y="2557748"/>
                </a:cubicBezTo>
                <a:cubicBezTo>
                  <a:pt x="1290505" y="2525268"/>
                  <a:pt x="1285838" y="2492978"/>
                  <a:pt x="1280790" y="2460593"/>
                </a:cubicBezTo>
                <a:cubicBezTo>
                  <a:pt x="1274122" y="2418017"/>
                  <a:pt x="1265549" y="2375821"/>
                  <a:pt x="1255548" y="2333911"/>
                </a:cubicBezTo>
                <a:cubicBezTo>
                  <a:pt x="1243896" y="2285135"/>
                  <a:pt x="1227959" y="2237484"/>
                  <a:pt x="1207923" y="2191512"/>
                </a:cubicBezTo>
                <a:cubicBezTo>
                  <a:pt x="1192692" y="2155422"/>
                  <a:pt x="1173219" y="2121273"/>
                  <a:pt x="1149916" y="2089785"/>
                </a:cubicBezTo>
                <a:cubicBezTo>
                  <a:pt x="1118414" y="2046804"/>
                  <a:pt x="1075991" y="2013031"/>
                  <a:pt x="1027043" y="1991963"/>
                </a:cubicBezTo>
                <a:cubicBezTo>
                  <a:pt x="994747" y="1978110"/>
                  <a:pt x="960366" y="1969740"/>
                  <a:pt x="925316" y="1967198"/>
                </a:cubicBezTo>
                <a:cubicBezTo>
                  <a:pt x="909320" y="1965326"/>
                  <a:pt x="893226" y="1964404"/>
                  <a:pt x="877120" y="1964436"/>
                </a:cubicBezTo>
                <a:cubicBezTo>
                  <a:pt x="855403" y="1965674"/>
                  <a:pt x="833686" y="1967675"/>
                  <a:pt x="811969" y="1970246"/>
                </a:cubicBezTo>
                <a:cubicBezTo>
                  <a:pt x="774919" y="1974888"/>
                  <a:pt x="738249" y="1982177"/>
                  <a:pt x="702241" y="1992059"/>
                </a:cubicBezTo>
                <a:cubicBezTo>
                  <a:pt x="666617" y="2001584"/>
                  <a:pt x="631470" y="2012156"/>
                  <a:pt x="596799" y="2024729"/>
                </a:cubicBezTo>
                <a:cubicBezTo>
                  <a:pt x="556794" y="2039398"/>
                  <a:pt x="516980" y="2054447"/>
                  <a:pt x="477641" y="2070926"/>
                </a:cubicBezTo>
                <a:cubicBezTo>
                  <a:pt x="451638" y="2081784"/>
                  <a:pt x="425921" y="2093214"/>
                  <a:pt x="400203" y="2104930"/>
                </a:cubicBezTo>
                <a:cubicBezTo>
                  <a:pt x="318955" y="2141887"/>
                  <a:pt x="239612" y="2182940"/>
                  <a:pt x="160078" y="2223516"/>
                </a:cubicBezTo>
                <a:cubicBezTo>
                  <a:pt x="126264" y="2240756"/>
                  <a:pt x="93403" y="2259806"/>
                  <a:pt x="60065" y="2277999"/>
                </a:cubicBezTo>
                <a:cubicBezTo>
                  <a:pt x="42920" y="2287524"/>
                  <a:pt x="25680" y="2297049"/>
                  <a:pt x="8535" y="2305717"/>
                </a:cubicBezTo>
                <a:cubicBezTo>
                  <a:pt x="5297" y="2302193"/>
                  <a:pt x="8535" y="2301240"/>
                  <a:pt x="9964" y="2300288"/>
                </a:cubicBezTo>
                <a:cubicBezTo>
                  <a:pt x="60446" y="2270379"/>
                  <a:pt x="110262" y="2239328"/>
                  <a:pt x="159983" y="2208181"/>
                </a:cubicBezTo>
                <a:cubicBezTo>
                  <a:pt x="214148" y="2174145"/>
                  <a:pt x="267615" y="2139220"/>
                  <a:pt x="320384" y="2103406"/>
                </a:cubicBezTo>
                <a:cubicBezTo>
                  <a:pt x="368866" y="2070354"/>
                  <a:pt x="416681" y="2036731"/>
                  <a:pt x="463259" y="2000250"/>
                </a:cubicBezTo>
                <a:cubicBezTo>
                  <a:pt x="493167" y="1976914"/>
                  <a:pt x="522790" y="1953197"/>
                  <a:pt x="551174" y="1927955"/>
                </a:cubicBezTo>
                <a:cubicBezTo>
                  <a:pt x="579559" y="1902714"/>
                  <a:pt x="606800" y="1879568"/>
                  <a:pt x="632137" y="1852803"/>
                </a:cubicBezTo>
                <a:cubicBezTo>
                  <a:pt x="674094" y="1810088"/>
                  <a:pt x="710831" y="1762543"/>
                  <a:pt x="741579" y="1711166"/>
                </a:cubicBezTo>
                <a:cubicBezTo>
                  <a:pt x="764851" y="1671263"/>
                  <a:pt x="780575" y="1627415"/>
                  <a:pt x="787966" y="1581817"/>
                </a:cubicBezTo>
                <a:cubicBezTo>
                  <a:pt x="788952" y="1572071"/>
                  <a:pt x="789271" y="1562269"/>
                  <a:pt x="788918" y="1552480"/>
                </a:cubicBezTo>
                <a:cubicBezTo>
                  <a:pt x="788918" y="1546670"/>
                  <a:pt x="788918" y="1540955"/>
                  <a:pt x="788918" y="1535144"/>
                </a:cubicBezTo>
                <a:cubicBezTo>
                  <a:pt x="788981" y="1500530"/>
                  <a:pt x="782183" y="1466246"/>
                  <a:pt x="768916" y="1434275"/>
                </a:cubicBezTo>
                <a:cubicBezTo>
                  <a:pt x="750010" y="1386592"/>
                  <a:pt x="723787" y="1342149"/>
                  <a:pt x="691192" y="1302544"/>
                </a:cubicBezTo>
                <a:cubicBezTo>
                  <a:pt x="660223" y="1263880"/>
                  <a:pt x="626274" y="1227702"/>
                  <a:pt x="589655" y="1194340"/>
                </a:cubicBezTo>
                <a:cubicBezTo>
                  <a:pt x="567557" y="1174210"/>
                  <a:pt x="545047" y="1154557"/>
                  <a:pt x="522123" y="1135380"/>
                </a:cubicBezTo>
                <a:cubicBezTo>
                  <a:pt x="484023" y="1104043"/>
                  <a:pt x="445352" y="1074801"/>
                  <a:pt x="406394" y="1045274"/>
                </a:cubicBezTo>
                <a:cubicBezTo>
                  <a:pt x="388964" y="1032129"/>
                  <a:pt x="370961" y="1019651"/>
                  <a:pt x="353054" y="1007174"/>
                </a:cubicBezTo>
                <a:cubicBezTo>
                  <a:pt x="295428" y="966978"/>
                  <a:pt x="237040" y="928021"/>
                  <a:pt x="177413" y="890969"/>
                </a:cubicBezTo>
                <a:cubicBezTo>
                  <a:pt x="139313" y="867251"/>
                  <a:pt x="101213" y="843344"/>
                  <a:pt x="63113" y="819531"/>
                </a:cubicBezTo>
                <a:cubicBezTo>
                  <a:pt x="50445" y="811530"/>
                  <a:pt x="37586" y="803910"/>
                  <a:pt x="25013" y="796195"/>
                </a:cubicBezTo>
                <a:cubicBezTo>
                  <a:pt x="21858" y="794791"/>
                  <a:pt x="19837" y="791647"/>
                  <a:pt x="19870" y="78819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530" name="组合 529">
            <a:extLst>
              <a:ext uri="{FF2B5EF4-FFF2-40B4-BE49-F238E27FC236}">
                <a16:creationId xmlns:a16="http://schemas.microsoft.com/office/drawing/2014/main" id="{C720D267-942E-C6C4-89D2-A204160F4275}"/>
              </a:ext>
            </a:extLst>
          </p:cNvPr>
          <p:cNvGrpSpPr/>
          <p:nvPr/>
        </p:nvGrpSpPr>
        <p:grpSpPr>
          <a:xfrm>
            <a:off x="901821" y="2707991"/>
            <a:ext cx="748914" cy="952211"/>
            <a:chOff x="1675570" y="2680498"/>
            <a:chExt cx="748914" cy="952211"/>
          </a:xfrm>
        </p:grpSpPr>
        <p:sp>
          <p:nvSpPr>
            <p:cNvPr id="377" name="椭圆 376">
              <a:extLst>
                <a:ext uri="{FF2B5EF4-FFF2-40B4-BE49-F238E27FC236}">
                  <a16:creationId xmlns:a16="http://schemas.microsoft.com/office/drawing/2014/main" id="{F6FCFCA9-DE34-7ECB-590E-C0443D4123BF}"/>
                </a:ext>
              </a:extLst>
            </p:cNvPr>
            <p:cNvSpPr/>
            <p:nvPr/>
          </p:nvSpPr>
          <p:spPr>
            <a:xfrm rot="17962374">
              <a:off x="1583739" y="2904145"/>
              <a:ext cx="932576" cy="485281"/>
            </a:xfrm>
            <a:prstGeom prst="ellipse">
              <a:avLst/>
            </a:prstGeom>
            <a:noFill/>
            <a:ln w="1905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378" name="组合 377">
              <a:extLst>
                <a:ext uri="{FF2B5EF4-FFF2-40B4-BE49-F238E27FC236}">
                  <a16:creationId xmlns:a16="http://schemas.microsoft.com/office/drawing/2014/main" id="{F29D3176-BC19-FDA8-0953-75B3412B058F}"/>
                </a:ext>
              </a:extLst>
            </p:cNvPr>
            <p:cNvGrpSpPr/>
            <p:nvPr/>
          </p:nvGrpSpPr>
          <p:grpSpPr>
            <a:xfrm>
              <a:off x="1675570" y="2784695"/>
              <a:ext cx="748914" cy="707212"/>
              <a:chOff x="1274620" y="2746209"/>
              <a:chExt cx="748914" cy="707212"/>
            </a:xfrm>
          </p:grpSpPr>
          <p:sp>
            <p:nvSpPr>
              <p:cNvPr id="379" name="图形 40">
                <a:extLst>
                  <a:ext uri="{FF2B5EF4-FFF2-40B4-BE49-F238E27FC236}">
                    <a16:creationId xmlns:a16="http://schemas.microsoft.com/office/drawing/2014/main" id="{3082BB64-8B2E-9F25-E5FA-2548202C5618}"/>
                  </a:ext>
                </a:extLst>
              </p:cNvPr>
              <p:cNvSpPr/>
              <p:nvPr/>
            </p:nvSpPr>
            <p:spPr>
              <a:xfrm>
                <a:off x="1274620" y="2746209"/>
                <a:ext cx="748914" cy="707212"/>
              </a:xfrm>
              <a:custGeom>
                <a:avLst/>
                <a:gdLst>
                  <a:gd name="connsiteX0" fmla="*/ 755221 w 914310"/>
                  <a:gd name="connsiteY0" fmla="*/ 512605 h 916102"/>
                  <a:gd name="connsiteX1" fmla="*/ 800470 w 914310"/>
                  <a:gd name="connsiteY1" fmla="*/ 488295 h 916102"/>
                  <a:gd name="connsiteX2" fmla="*/ 893873 w 914310"/>
                  <a:gd name="connsiteY2" fmla="*/ 462623 h 916102"/>
                  <a:gd name="connsiteX3" fmla="*/ 913594 w 914310"/>
                  <a:gd name="connsiteY3" fmla="*/ 458392 h 916102"/>
                  <a:gd name="connsiteX4" fmla="*/ 911926 w 914310"/>
                  <a:gd name="connsiteY4" fmla="*/ 457621 h 916102"/>
                  <a:gd name="connsiteX5" fmla="*/ 817878 w 914310"/>
                  <a:gd name="connsiteY5" fmla="*/ 434226 h 916102"/>
                  <a:gd name="connsiteX6" fmla="*/ 764489 w 914310"/>
                  <a:gd name="connsiteY6" fmla="*/ 410776 h 916102"/>
                  <a:gd name="connsiteX7" fmla="*/ 744285 w 914310"/>
                  <a:gd name="connsiteY7" fmla="*/ 391683 h 916102"/>
                  <a:gd name="connsiteX8" fmla="*/ 742618 w 914310"/>
                  <a:gd name="connsiteY8" fmla="*/ 349231 h 916102"/>
                  <a:gd name="connsiteX9" fmla="*/ 770889 w 914310"/>
                  <a:gd name="connsiteY9" fmla="*/ 306204 h 916102"/>
                  <a:gd name="connsiteX10" fmla="*/ 842690 w 914310"/>
                  <a:gd name="connsiteY10" fmla="*/ 235587 h 916102"/>
                  <a:gd name="connsiteX11" fmla="*/ 850614 w 914310"/>
                  <a:gd name="connsiteY11" fmla="*/ 228542 h 916102"/>
                  <a:gd name="connsiteX12" fmla="*/ 846867 w 914310"/>
                  <a:gd name="connsiteY12" fmla="*/ 229079 h 916102"/>
                  <a:gd name="connsiteX13" fmla="*/ 745970 w 914310"/>
                  <a:gd name="connsiteY13" fmla="*/ 258965 h 916102"/>
                  <a:gd name="connsiteX14" fmla="*/ 690735 w 914310"/>
                  <a:gd name="connsiteY14" fmla="*/ 263070 h 916102"/>
                  <a:gd name="connsiteX15" fmla="*/ 653087 w 914310"/>
                  <a:gd name="connsiteY15" fmla="*/ 229008 h 916102"/>
                  <a:gd name="connsiteX16" fmla="*/ 653087 w 914310"/>
                  <a:gd name="connsiteY16" fmla="*/ 188473 h 916102"/>
                  <a:gd name="connsiteX17" fmla="*/ 675425 w 914310"/>
                  <a:gd name="connsiteY17" fmla="*/ 100628 h 916102"/>
                  <a:gd name="connsiteX18" fmla="*/ 687669 w 914310"/>
                  <a:gd name="connsiteY18" fmla="*/ 64271 h 916102"/>
                  <a:gd name="connsiteX19" fmla="*/ 686540 w 914310"/>
                  <a:gd name="connsiteY19" fmla="*/ 65006 h 916102"/>
                  <a:gd name="connsiteX20" fmla="*/ 683403 w 914310"/>
                  <a:gd name="connsiteY20" fmla="*/ 68591 h 916102"/>
                  <a:gd name="connsiteX21" fmla="*/ 608106 w 914310"/>
                  <a:gd name="connsiteY21" fmla="*/ 145429 h 916102"/>
                  <a:gd name="connsiteX22" fmla="*/ 566873 w 914310"/>
                  <a:gd name="connsiteY22" fmla="*/ 172518 h 916102"/>
                  <a:gd name="connsiteX23" fmla="*/ 509504 w 914310"/>
                  <a:gd name="connsiteY23" fmla="*/ 157674 h 916102"/>
                  <a:gd name="connsiteX24" fmla="*/ 488816 w 914310"/>
                  <a:gd name="connsiteY24" fmla="*/ 119022 h 916102"/>
                  <a:gd name="connsiteX25" fmla="*/ 463305 w 914310"/>
                  <a:gd name="connsiteY25" fmla="*/ 29383 h 916102"/>
                  <a:gd name="connsiteX26" fmla="*/ 457227 w 914310"/>
                  <a:gd name="connsiteY26" fmla="*/ 1345 h 916102"/>
                  <a:gd name="connsiteX27" fmla="*/ 447923 w 914310"/>
                  <a:gd name="connsiteY27" fmla="*/ 43152 h 916102"/>
                  <a:gd name="connsiteX28" fmla="*/ 424617 w 914310"/>
                  <a:gd name="connsiteY28" fmla="*/ 121406 h 916102"/>
                  <a:gd name="connsiteX29" fmla="*/ 402082 w 914310"/>
                  <a:gd name="connsiteY29" fmla="*/ 161062 h 916102"/>
                  <a:gd name="connsiteX30" fmla="*/ 353964 w 914310"/>
                  <a:gd name="connsiteY30" fmla="*/ 174902 h 916102"/>
                  <a:gd name="connsiteX31" fmla="*/ 316316 w 914310"/>
                  <a:gd name="connsiteY31" fmla="*/ 153389 h 916102"/>
                  <a:gd name="connsiteX32" fmla="*/ 247079 w 914310"/>
                  <a:gd name="connsiteY32" fmla="*/ 86447 h 916102"/>
                  <a:gd name="connsiteX33" fmla="*/ 227143 w 914310"/>
                  <a:gd name="connsiteY33" fmla="*/ 64217 h 916102"/>
                  <a:gd name="connsiteX34" fmla="*/ 227556 w 914310"/>
                  <a:gd name="connsiteY34" fmla="*/ 66834 h 916102"/>
                  <a:gd name="connsiteX35" fmla="*/ 256240 w 914310"/>
                  <a:gd name="connsiteY35" fmla="*/ 160883 h 916102"/>
                  <a:gd name="connsiteX36" fmla="*/ 262425 w 914310"/>
                  <a:gd name="connsiteY36" fmla="*/ 222464 h 916102"/>
                  <a:gd name="connsiteX37" fmla="*/ 249571 w 914310"/>
                  <a:gd name="connsiteY37" fmla="*/ 251776 h 916102"/>
                  <a:gd name="connsiteX38" fmla="*/ 217212 w 914310"/>
                  <a:gd name="connsiteY38" fmla="*/ 263823 h 916102"/>
                  <a:gd name="connsiteX39" fmla="*/ 165221 w 914310"/>
                  <a:gd name="connsiteY39" fmla="*/ 258445 h 916102"/>
                  <a:gd name="connsiteX40" fmla="*/ 78469 w 914310"/>
                  <a:gd name="connsiteY40" fmla="*/ 233006 h 916102"/>
                  <a:gd name="connsiteX41" fmla="*/ 63948 w 914310"/>
                  <a:gd name="connsiteY41" fmla="*/ 228040 h 916102"/>
                  <a:gd name="connsiteX42" fmla="*/ 67103 w 914310"/>
                  <a:gd name="connsiteY42" fmla="*/ 231751 h 916102"/>
                  <a:gd name="connsiteX43" fmla="*/ 138258 w 914310"/>
                  <a:gd name="connsiteY43" fmla="*/ 300432 h 916102"/>
                  <a:gd name="connsiteX44" fmla="*/ 170349 w 914310"/>
                  <a:gd name="connsiteY44" fmla="*/ 346111 h 916102"/>
                  <a:gd name="connsiteX45" fmla="*/ 155271 w 914310"/>
                  <a:gd name="connsiteY45" fmla="*/ 407065 h 916102"/>
                  <a:gd name="connsiteX46" fmla="*/ 119093 w 914310"/>
                  <a:gd name="connsiteY46" fmla="*/ 426284 h 916102"/>
                  <a:gd name="connsiteX47" fmla="*/ 23826 w 914310"/>
                  <a:gd name="connsiteY47" fmla="*/ 453175 h 916102"/>
                  <a:gd name="connsiteX48" fmla="*/ 12442 w 914310"/>
                  <a:gd name="connsiteY48" fmla="*/ 455595 h 916102"/>
                  <a:gd name="connsiteX49" fmla="*/ 1345 w 914310"/>
                  <a:gd name="connsiteY49" fmla="*/ 458016 h 916102"/>
                  <a:gd name="connsiteX50" fmla="*/ 3532 w 914310"/>
                  <a:gd name="connsiteY50" fmla="*/ 459109 h 916102"/>
                  <a:gd name="connsiteX51" fmla="*/ 107512 w 914310"/>
                  <a:gd name="connsiteY51" fmla="*/ 486090 h 916102"/>
                  <a:gd name="connsiteX52" fmla="*/ 156383 w 914310"/>
                  <a:gd name="connsiteY52" fmla="*/ 510508 h 916102"/>
                  <a:gd name="connsiteX53" fmla="*/ 175297 w 914310"/>
                  <a:gd name="connsiteY53" fmla="*/ 537310 h 916102"/>
                  <a:gd name="connsiteX54" fmla="*/ 169918 w 914310"/>
                  <a:gd name="connsiteY54" fmla="*/ 571121 h 916102"/>
                  <a:gd name="connsiteX55" fmla="*/ 140607 w 914310"/>
                  <a:gd name="connsiteY55" fmla="*/ 613430 h 916102"/>
                  <a:gd name="connsiteX56" fmla="*/ 66081 w 914310"/>
                  <a:gd name="connsiteY56" fmla="*/ 685499 h 916102"/>
                  <a:gd name="connsiteX57" fmla="*/ 63285 w 914310"/>
                  <a:gd name="connsiteY57" fmla="*/ 688637 h 916102"/>
                  <a:gd name="connsiteX58" fmla="*/ 67426 w 914310"/>
                  <a:gd name="connsiteY58" fmla="*/ 687256 h 916102"/>
                  <a:gd name="connsiteX59" fmla="*/ 167982 w 914310"/>
                  <a:gd name="connsiteY59" fmla="*/ 657479 h 916102"/>
                  <a:gd name="connsiteX60" fmla="*/ 223558 w 914310"/>
                  <a:gd name="connsiteY60" fmla="*/ 653427 h 916102"/>
                  <a:gd name="connsiteX61" fmla="*/ 259037 w 914310"/>
                  <a:gd name="connsiteY61" fmla="*/ 680049 h 916102"/>
                  <a:gd name="connsiteX62" fmla="*/ 262730 w 914310"/>
                  <a:gd name="connsiteY62" fmla="*/ 701079 h 916102"/>
                  <a:gd name="connsiteX63" fmla="*/ 256634 w 914310"/>
                  <a:gd name="connsiteY63" fmla="*/ 752567 h 916102"/>
                  <a:gd name="connsiteX64" fmla="*/ 231948 w 914310"/>
                  <a:gd name="connsiteY64" fmla="*/ 836486 h 916102"/>
                  <a:gd name="connsiteX65" fmla="*/ 226570 w 914310"/>
                  <a:gd name="connsiteY65" fmla="*/ 851832 h 916102"/>
                  <a:gd name="connsiteX66" fmla="*/ 252135 w 914310"/>
                  <a:gd name="connsiteY66" fmla="*/ 824224 h 916102"/>
                  <a:gd name="connsiteX67" fmla="*/ 314541 w 914310"/>
                  <a:gd name="connsiteY67" fmla="*/ 764309 h 916102"/>
                  <a:gd name="connsiteX68" fmla="*/ 355452 w 914310"/>
                  <a:gd name="connsiteY68" fmla="*/ 741237 h 916102"/>
                  <a:gd name="connsiteX69" fmla="*/ 398801 w 914310"/>
                  <a:gd name="connsiteY69" fmla="*/ 752352 h 916102"/>
                  <a:gd name="connsiteX70" fmla="*/ 419579 w 914310"/>
                  <a:gd name="connsiteY70" fmla="*/ 784155 h 916102"/>
                  <a:gd name="connsiteX71" fmla="*/ 444893 w 914310"/>
                  <a:gd name="connsiteY71" fmla="*/ 861728 h 916102"/>
                  <a:gd name="connsiteX72" fmla="*/ 456940 w 914310"/>
                  <a:gd name="connsiteY72" fmla="*/ 915511 h 916102"/>
                  <a:gd name="connsiteX73" fmla="*/ 457998 w 914310"/>
                  <a:gd name="connsiteY73" fmla="*/ 910707 h 916102"/>
                  <a:gd name="connsiteX74" fmla="*/ 481304 w 914310"/>
                  <a:gd name="connsiteY74" fmla="*/ 818128 h 916102"/>
                  <a:gd name="connsiteX75" fmla="*/ 506851 w 914310"/>
                  <a:gd name="connsiteY75" fmla="*/ 762104 h 916102"/>
                  <a:gd name="connsiteX76" fmla="*/ 568289 w 914310"/>
                  <a:gd name="connsiteY76" fmla="*/ 744750 h 916102"/>
                  <a:gd name="connsiteX77" fmla="*/ 605005 w 914310"/>
                  <a:gd name="connsiteY77" fmla="*/ 768755 h 916102"/>
                  <a:gd name="connsiteX78" fmla="*/ 666174 w 914310"/>
                  <a:gd name="connsiteY78" fmla="*/ 828956 h 916102"/>
                  <a:gd name="connsiteX79" fmla="*/ 687006 w 914310"/>
                  <a:gd name="connsiteY79" fmla="*/ 852262 h 916102"/>
                  <a:gd name="connsiteX80" fmla="*/ 687418 w 914310"/>
                  <a:gd name="connsiteY80" fmla="*/ 852047 h 916102"/>
                  <a:gd name="connsiteX81" fmla="*/ 685948 w 914310"/>
                  <a:gd name="connsiteY81" fmla="*/ 847655 h 916102"/>
                  <a:gd name="connsiteX82" fmla="*/ 657264 w 914310"/>
                  <a:gd name="connsiteY82" fmla="*/ 752083 h 916102"/>
                  <a:gd name="connsiteX83" fmla="*/ 651796 w 914310"/>
                  <a:gd name="connsiteY83" fmla="*/ 694714 h 916102"/>
                  <a:gd name="connsiteX84" fmla="*/ 668092 w 914310"/>
                  <a:gd name="connsiteY84" fmla="*/ 661853 h 916102"/>
                  <a:gd name="connsiteX85" fmla="*/ 696418 w 914310"/>
                  <a:gd name="connsiteY85" fmla="*/ 652710 h 916102"/>
                  <a:gd name="connsiteX86" fmla="*/ 742653 w 914310"/>
                  <a:gd name="connsiteY86" fmla="*/ 656761 h 916102"/>
                  <a:gd name="connsiteX87" fmla="*/ 831646 w 914310"/>
                  <a:gd name="connsiteY87" fmla="*/ 682075 h 916102"/>
                  <a:gd name="connsiteX88" fmla="*/ 850363 w 914310"/>
                  <a:gd name="connsiteY88" fmla="*/ 688493 h 916102"/>
                  <a:gd name="connsiteX89" fmla="*/ 845307 w 914310"/>
                  <a:gd name="connsiteY89" fmla="*/ 683115 h 916102"/>
                  <a:gd name="connsiteX90" fmla="*/ 775802 w 914310"/>
                  <a:gd name="connsiteY90" fmla="*/ 615869 h 916102"/>
                  <a:gd name="connsiteX91" fmla="*/ 743819 w 914310"/>
                  <a:gd name="connsiteY91" fmla="*/ 570135 h 916102"/>
                  <a:gd name="connsiteX92" fmla="*/ 738046 w 914310"/>
                  <a:gd name="connsiteY92" fmla="*/ 542706 h 916102"/>
                  <a:gd name="connsiteX93" fmla="*/ 755221 w 914310"/>
                  <a:gd name="connsiteY93" fmla="*/ 512605 h 9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14310" h="916102">
                    <a:moveTo>
                      <a:pt x="755221" y="512605"/>
                    </a:moveTo>
                    <a:cubicBezTo>
                      <a:pt x="768577" y="501311"/>
                      <a:pt x="784317" y="494337"/>
                      <a:pt x="800470" y="488295"/>
                    </a:cubicBezTo>
                    <a:cubicBezTo>
                      <a:pt x="830840" y="476965"/>
                      <a:pt x="862285" y="469525"/>
                      <a:pt x="893873" y="462623"/>
                    </a:cubicBezTo>
                    <a:cubicBezTo>
                      <a:pt x="900184" y="461243"/>
                      <a:pt x="906423" y="459916"/>
                      <a:pt x="913594" y="458392"/>
                    </a:cubicBezTo>
                    <a:cubicBezTo>
                      <a:pt x="913061" y="458087"/>
                      <a:pt x="912504" y="457829"/>
                      <a:pt x="911926" y="457621"/>
                    </a:cubicBezTo>
                    <a:cubicBezTo>
                      <a:pt x="880248" y="451185"/>
                      <a:pt x="848713" y="444086"/>
                      <a:pt x="817878" y="434226"/>
                    </a:cubicBezTo>
                    <a:cubicBezTo>
                      <a:pt x="799287" y="428274"/>
                      <a:pt x="781019" y="421461"/>
                      <a:pt x="764489" y="410776"/>
                    </a:cubicBezTo>
                    <a:cubicBezTo>
                      <a:pt x="756442" y="405963"/>
                      <a:pt x="749545" y="399446"/>
                      <a:pt x="744285" y="391683"/>
                    </a:cubicBezTo>
                    <a:cubicBezTo>
                      <a:pt x="735482" y="377897"/>
                      <a:pt x="736666" y="363626"/>
                      <a:pt x="742618" y="349231"/>
                    </a:cubicBezTo>
                    <a:cubicBezTo>
                      <a:pt x="749287" y="333096"/>
                      <a:pt x="759667" y="319381"/>
                      <a:pt x="770889" y="306204"/>
                    </a:cubicBezTo>
                    <a:cubicBezTo>
                      <a:pt x="792779" y="280586"/>
                      <a:pt x="817609" y="257943"/>
                      <a:pt x="842690" y="235587"/>
                    </a:cubicBezTo>
                    <a:lnTo>
                      <a:pt x="850614" y="228542"/>
                    </a:lnTo>
                    <a:cubicBezTo>
                      <a:pt x="849339" y="228402"/>
                      <a:pt x="848050" y="228586"/>
                      <a:pt x="846867" y="229079"/>
                    </a:cubicBezTo>
                    <a:cubicBezTo>
                      <a:pt x="813701" y="240625"/>
                      <a:pt x="780427" y="251794"/>
                      <a:pt x="745970" y="258965"/>
                    </a:cubicBezTo>
                    <a:cubicBezTo>
                      <a:pt x="727756" y="262766"/>
                      <a:pt x="709433" y="265401"/>
                      <a:pt x="690735" y="263070"/>
                    </a:cubicBezTo>
                    <a:cubicBezTo>
                      <a:pt x="670100" y="260507"/>
                      <a:pt x="657389" y="249087"/>
                      <a:pt x="653087" y="229008"/>
                    </a:cubicBezTo>
                    <a:cubicBezTo>
                      <a:pt x="650147" y="215508"/>
                      <a:pt x="651115" y="201973"/>
                      <a:pt x="653087" y="188473"/>
                    </a:cubicBezTo>
                    <a:cubicBezTo>
                      <a:pt x="657336" y="158391"/>
                      <a:pt x="666084" y="129402"/>
                      <a:pt x="675425" y="100628"/>
                    </a:cubicBezTo>
                    <a:cubicBezTo>
                      <a:pt x="679351" y="88563"/>
                      <a:pt x="683510" y="76587"/>
                      <a:pt x="687669" y="64271"/>
                    </a:cubicBezTo>
                    <a:cubicBezTo>
                      <a:pt x="687275" y="64487"/>
                      <a:pt x="686897" y="64732"/>
                      <a:pt x="686540" y="65006"/>
                    </a:cubicBezTo>
                    <a:cubicBezTo>
                      <a:pt x="685482" y="66171"/>
                      <a:pt x="684442" y="67354"/>
                      <a:pt x="683403" y="68591"/>
                    </a:cubicBezTo>
                    <a:cubicBezTo>
                      <a:pt x="659595" y="95483"/>
                      <a:pt x="635500" y="122123"/>
                      <a:pt x="608106" y="145429"/>
                    </a:cubicBezTo>
                    <a:cubicBezTo>
                      <a:pt x="595557" y="156186"/>
                      <a:pt x="582291" y="166046"/>
                      <a:pt x="566873" y="172518"/>
                    </a:cubicBezTo>
                    <a:cubicBezTo>
                      <a:pt x="543567" y="182342"/>
                      <a:pt x="525191" y="177555"/>
                      <a:pt x="509504" y="157674"/>
                    </a:cubicBezTo>
                    <a:cubicBezTo>
                      <a:pt x="500325" y="146021"/>
                      <a:pt x="494158" y="132718"/>
                      <a:pt x="488816" y="119022"/>
                    </a:cubicBezTo>
                    <a:cubicBezTo>
                      <a:pt x="477503" y="89943"/>
                      <a:pt x="470135" y="59717"/>
                      <a:pt x="463305" y="29383"/>
                    </a:cubicBezTo>
                    <a:cubicBezTo>
                      <a:pt x="461261" y="20294"/>
                      <a:pt x="459361" y="11187"/>
                      <a:pt x="457227" y="1345"/>
                    </a:cubicBezTo>
                    <a:cubicBezTo>
                      <a:pt x="454018" y="15812"/>
                      <a:pt x="451132" y="29527"/>
                      <a:pt x="447923" y="43152"/>
                    </a:cubicBezTo>
                    <a:cubicBezTo>
                      <a:pt x="441684" y="69685"/>
                      <a:pt x="434818" y="96056"/>
                      <a:pt x="424617" y="121406"/>
                    </a:cubicBezTo>
                    <a:cubicBezTo>
                      <a:pt x="418880" y="135623"/>
                      <a:pt x="412247" y="149355"/>
                      <a:pt x="402082" y="161062"/>
                    </a:cubicBezTo>
                    <a:cubicBezTo>
                      <a:pt x="389030" y="176049"/>
                      <a:pt x="373075" y="180998"/>
                      <a:pt x="353964" y="174902"/>
                    </a:cubicBezTo>
                    <a:cubicBezTo>
                      <a:pt x="339873" y="170420"/>
                      <a:pt x="327754" y="162353"/>
                      <a:pt x="316316" y="153389"/>
                    </a:cubicBezTo>
                    <a:cubicBezTo>
                      <a:pt x="290805" y="133669"/>
                      <a:pt x="268736" y="110219"/>
                      <a:pt x="247079" y="86447"/>
                    </a:cubicBezTo>
                    <a:cubicBezTo>
                      <a:pt x="240392" y="79115"/>
                      <a:pt x="233831" y="71675"/>
                      <a:pt x="227143" y="64217"/>
                    </a:cubicBezTo>
                    <a:cubicBezTo>
                      <a:pt x="226588" y="65364"/>
                      <a:pt x="227305" y="66010"/>
                      <a:pt x="227556" y="66834"/>
                    </a:cubicBezTo>
                    <a:cubicBezTo>
                      <a:pt x="238474" y="97759"/>
                      <a:pt x="248872" y="128864"/>
                      <a:pt x="256240" y="160883"/>
                    </a:cubicBezTo>
                    <a:cubicBezTo>
                      <a:pt x="260865" y="181123"/>
                      <a:pt x="264774" y="201507"/>
                      <a:pt x="262425" y="222464"/>
                    </a:cubicBezTo>
                    <a:cubicBezTo>
                      <a:pt x="261188" y="233526"/>
                      <a:pt x="257961" y="243834"/>
                      <a:pt x="249571" y="251776"/>
                    </a:cubicBezTo>
                    <a:cubicBezTo>
                      <a:pt x="240518" y="260363"/>
                      <a:pt x="229151" y="263070"/>
                      <a:pt x="217212" y="263823"/>
                    </a:cubicBezTo>
                    <a:cubicBezTo>
                      <a:pt x="199607" y="264917"/>
                      <a:pt x="182378" y="262138"/>
                      <a:pt x="165221" y="258445"/>
                    </a:cubicBezTo>
                    <a:cubicBezTo>
                      <a:pt x="135694" y="252063"/>
                      <a:pt x="107010" y="242794"/>
                      <a:pt x="78469" y="233006"/>
                    </a:cubicBezTo>
                    <a:lnTo>
                      <a:pt x="63948" y="228040"/>
                    </a:lnTo>
                    <a:cubicBezTo>
                      <a:pt x="64760" y="229461"/>
                      <a:pt x="65830" y="230720"/>
                      <a:pt x="67103" y="231751"/>
                    </a:cubicBezTo>
                    <a:cubicBezTo>
                      <a:pt x="91843" y="253569"/>
                      <a:pt x="116243" y="275763"/>
                      <a:pt x="138258" y="300432"/>
                    </a:cubicBezTo>
                    <a:cubicBezTo>
                      <a:pt x="150718" y="314397"/>
                      <a:pt x="162353" y="328990"/>
                      <a:pt x="170349" y="346111"/>
                    </a:cubicBezTo>
                    <a:cubicBezTo>
                      <a:pt x="181858" y="370762"/>
                      <a:pt x="176982" y="390464"/>
                      <a:pt x="155271" y="407065"/>
                    </a:cubicBezTo>
                    <a:cubicBezTo>
                      <a:pt x="144264" y="415437"/>
                      <a:pt x="131966" y="421264"/>
                      <a:pt x="119093" y="426284"/>
                    </a:cubicBezTo>
                    <a:cubicBezTo>
                      <a:pt x="88240" y="438421"/>
                      <a:pt x="56096" y="446004"/>
                      <a:pt x="23826" y="453175"/>
                    </a:cubicBezTo>
                    <a:cubicBezTo>
                      <a:pt x="20043" y="454018"/>
                      <a:pt x="16225" y="454771"/>
                      <a:pt x="12442" y="455595"/>
                    </a:cubicBezTo>
                    <a:cubicBezTo>
                      <a:pt x="8659" y="456420"/>
                      <a:pt x="5145" y="457191"/>
                      <a:pt x="1345" y="458016"/>
                    </a:cubicBezTo>
                    <a:cubicBezTo>
                      <a:pt x="1848" y="458718"/>
                      <a:pt x="2667" y="459129"/>
                      <a:pt x="3532" y="459109"/>
                    </a:cubicBezTo>
                    <a:cubicBezTo>
                      <a:pt x="38616" y="466477"/>
                      <a:pt x="73611" y="474186"/>
                      <a:pt x="107512" y="486090"/>
                    </a:cubicBezTo>
                    <a:cubicBezTo>
                      <a:pt x="124812" y="492150"/>
                      <a:pt x="141736" y="499124"/>
                      <a:pt x="156383" y="510508"/>
                    </a:cubicBezTo>
                    <a:cubicBezTo>
                      <a:pt x="165347" y="517499"/>
                      <a:pt x="172625" y="525818"/>
                      <a:pt x="175297" y="537310"/>
                    </a:cubicBezTo>
                    <a:cubicBezTo>
                      <a:pt x="178075" y="549285"/>
                      <a:pt x="175010" y="560382"/>
                      <a:pt x="169918" y="571121"/>
                    </a:cubicBezTo>
                    <a:cubicBezTo>
                      <a:pt x="162586" y="586879"/>
                      <a:pt x="151991" y="600451"/>
                      <a:pt x="140607" y="613430"/>
                    </a:cubicBezTo>
                    <a:cubicBezTo>
                      <a:pt x="117659" y="639443"/>
                      <a:pt x="92023" y="662624"/>
                      <a:pt x="66081" y="685499"/>
                    </a:cubicBezTo>
                    <a:cubicBezTo>
                      <a:pt x="64869" y="686258"/>
                      <a:pt x="63898" y="687346"/>
                      <a:pt x="63285" y="688637"/>
                    </a:cubicBezTo>
                    <a:lnTo>
                      <a:pt x="67426" y="687256"/>
                    </a:lnTo>
                    <a:cubicBezTo>
                      <a:pt x="100502" y="675819"/>
                      <a:pt x="133651" y="664614"/>
                      <a:pt x="167982" y="657479"/>
                    </a:cubicBezTo>
                    <a:cubicBezTo>
                      <a:pt x="186322" y="653660"/>
                      <a:pt x="204788" y="650863"/>
                      <a:pt x="223558" y="653427"/>
                    </a:cubicBezTo>
                    <a:cubicBezTo>
                      <a:pt x="240249" y="655686"/>
                      <a:pt x="253031" y="663448"/>
                      <a:pt x="259037" y="680049"/>
                    </a:cubicBezTo>
                    <a:cubicBezTo>
                      <a:pt x="261373" y="686819"/>
                      <a:pt x="262619" y="693918"/>
                      <a:pt x="262730" y="701079"/>
                    </a:cubicBezTo>
                    <a:cubicBezTo>
                      <a:pt x="263339" y="718540"/>
                      <a:pt x="260399" y="735625"/>
                      <a:pt x="256634" y="752567"/>
                    </a:cubicBezTo>
                    <a:cubicBezTo>
                      <a:pt x="250324" y="781072"/>
                      <a:pt x="241360" y="808860"/>
                      <a:pt x="231948" y="836486"/>
                    </a:cubicBezTo>
                    <a:cubicBezTo>
                      <a:pt x="230155" y="841613"/>
                      <a:pt x="228363" y="846723"/>
                      <a:pt x="226570" y="851832"/>
                    </a:cubicBezTo>
                    <a:cubicBezTo>
                      <a:pt x="235408" y="842761"/>
                      <a:pt x="243691" y="833403"/>
                      <a:pt x="252135" y="824224"/>
                    </a:cubicBezTo>
                    <a:cubicBezTo>
                      <a:pt x="271694" y="802961"/>
                      <a:pt x="291737" y="782183"/>
                      <a:pt x="314541" y="764309"/>
                    </a:cubicBezTo>
                    <a:cubicBezTo>
                      <a:pt x="326983" y="754557"/>
                      <a:pt x="340016" y="745718"/>
                      <a:pt x="355452" y="741237"/>
                    </a:cubicBezTo>
                    <a:cubicBezTo>
                      <a:pt x="372071" y="736414"/>
                      <a:pt x="386520" y="740035"/>
                      <a:pt x="398801" y="752352"/>
                    </a:cubicBezTo>
                    <a:cubicBezTo>
                      <a:pt x="407962" y="761513"/>
                      <a:pt x="414219" y="772556"/>
                      <a:pt x="419579" y="784155"/>
                    </a:cubicBezTo>
                    <a:cubicBezTo>
                      <a:pt x="431089" y="809003"/>
                      <a:pt x="438224" y="835303"/>
                      <a:pt x="444893" y="861728"/>
                    </a:cubicBezTo>
                    <a:cubicBezTo>
                      <a:pt x="449303" y="879208"/>
                      <a:pt x="453014" y="896848"/>
                      <a:pt x="456940" y="915511"/>
                    </a:cubicBezTo>
                    <a:cubicBezTo>
                      <a:pt x="457442" y="913252"/>
                      <a:pt x="457729" y="911926"/>
                      <a:pt x="457998" y="910707"/>
                    </a:cubicBezTo>
                    <a:cubicBezTo>
                      <a:pt x="464577" y="879548"/>
                      <a:pt x="471462" y="848462"/>
                      <a:pt x="481304" y="818128"/>
                    </a:cubicBezTo>
                    <a:cubicBezTo>
                      <a:pt x="487668" y="798408"/>
                      <a:pt x="494947" y="779243"/>
                      <a:pt x="506851" y="762104"/>
                    </a:cubicBezTo>
                    <a:cubicBezTo>
                      <a:pt x="522651" y="739395"/>
                      <a:pt x="543131" y="733612"/>
                      <a:pt x="568289" y="744750"/>
                    </a:cubicBezTo>
                    <a:cubicBezTo>
                      <a:pt x="581824" y="750756"/>
                      <a:pt x="593675" y="759379"/>
                      <a:pt x="605005" y="768755"/>
                    </a:cubicBezTo>
                    <a:cubicBezTo>
                      <a:pt x="627110" y="787078"/>
                      <a:pt x="646848" y="807820"/>
                      <a:pt x="666174" y="828956"/>
                    </a:cubicBezTo>
                    <a:cubicBezTo>
                      <a:pt x="673202" y="836630"/>
                      <a:pt x="680068" y="844446"/>
                      <a:pt x="687006" y="852262"/>
                    </a:cubicBezTo>
                    <a:lnTo>
                      <a:pt x="687418" y="852047"/>
                    </a:lnTo>
                    <a:cubicBezTo>
                      <a:pt x="686934" y="850577"/>
                      <a:pt x="686450" y="849125"/>
                      <a:pt x="685948" y="847655"/>
                    </a:cubicBezTo>
                    <a:cubicBezTo>
                      <a:pt x="674959" y="816228"/>
                      <a:pt x="664435" y="784657"/>
                      <a:pt x="657264" y="752083"/>
                    </a:cubicBezTo>
                    <a:cubicBezTo>
                      <a:pt x="653123" y="733241"/>
                      <a:pt x="649734" y="714237"/>
                      <a:pt x="651796" y="694714"/>
                    </a:cubicBezTo>
                    <a:cubicBezTo>
                      <a:pt x="653159" y="681788"/>
                      <a:pt x="657174" y="670028"/>
                      <a:pt x="668092" y="661853"/>
                    </a:cubicBezTo>
                    <a:cubicBezTo>
                      <a:pt x="676465" y="655614"/>
                      <a:pt x="686253" y="653373"/>
                      <a:pt x="696418" y="652710"/>
                    </a:cubicBezTo>
                    <a:cubicBezTo>
                      <a:pt x="712033" y="651688"/>
                      <a:pt x="727397" y="653696"/>
                      <a:pt x="742653" y="656761"/>
                    </a:cubicBezTo>
                    <a:cubicBezTo>
                      <a:pt x="772987" y="662839"/>
                      <a:pt x="802406" y="672143"/>
                      <a:pt x="831646" y="682075"/>
                    </a:cubicBezTo>
                    <a:cubicBezTo>
                      <a:pt x="837885" y="684191"/>
                      <a:pt x="844196" y="686360"/>
                      <a:pt x="850363" y="688493"/>
                    </a:cubicBezTo>
                    <a:cubicBezTo>
                      <a:pt x="848918" y="686489"/>
                      <a:pt x="847218" y="684680"/>
                      <a:pt x="845307" y="683115"/>
                    </a:cubicBezTo>
                    <a:cubicBezTo>
                      <a:pt x="821123" y="661745"/>
                      <a:pt x="797279" y="640089"/>
                      <a:pt x="775802" y="615869"/>
                    </a:cubicBezTo>
                    <a:cubicBezTo>
                      <a:pt x="763360" y="601867"/>
                      <a:pt x="751671" y="587328"/>
                      <a:pt x="743819" y="570135"/>
                    </a:cubicBezTo>
                    <a:cubicBezTo>
                      <a:pt x="739857" y="561440"/>
                      <a:pt x="737186" y="552423"/>
                      <a:pt x="738046" y="542706"/>
                    </a:cubicBezTo>
                    <a:cubicBezTo>
                      <a:pt x="739193" y="530085"/>
                      <a:pt x="745845" y="520529"/>
                      <a:pt x="755221" y="5126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380" name="文本框 379">
                <a:extLst>
                  <a:ext uri="{FF2B5EF4-FFF2-40B4-BE49-F238E27FC236}">
                    <a16:creationId xmlns:a16="http://schemas.microsoft.com/office/drawing/2014/main" id="{0DDA6F68-EAE9-56C2-19B6-B5214B11125F}"/>
                  </a:ext>
                </a:extLst>
              </p:cNvPr>
              <p:cNvSpPr txBox="1"/>
              <p:nvPr/>
            </p:nvSpPr>
            <p:spPr>
              <a:xfrm>
                <a:off x="1444285" y="2892768"/>
                <a:ext cx="32645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2000">
                    <a:gradFill>
                      <a:gsLst>
                        <a:gs pos="0">
                          <a:schemeClr val="accent3"/>
                        </a:gs>
                        <a:gs pos="100000">
                          <a:schemeClr val="accent4"/>
                        </a:gs>
                      </a:gsLst>
                      <a:lin ang="2700000" scaled="0"/>
                    </a:gradFill>
                    <a:latin typeface="+mj-lt"/>
                  </a:defRPr>
                </a:lvl1pPr>
              </a:lstStyle>
              <a:p>
                <a:r>
                  <a:rPr lang="en-US" altLang="zh-CN" sz="2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1</a:t>
                </a:r>
                <a:endParaRPr lang="zh-CN" altLang="en-US" sz="24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sp>
          <p:nvSpPr>
            <p:cNvPr id="381" name="椭圆 380">
              <a:extLst>
                <a:ext uri="{FF2B5EF4-FFF2-40B4-BE49-F238E27FC236}">
                  <a16:creationId xmlns:a16="http://schemas.microsoft.com/office/drawing/2014/main" id="{F1366B28-8619-BF33-8252-1FD717729BF8}"/>
                </a:ext>
              </a:extLst>
            </p:cNvPr>
            <p:cNvSpPr/>
            <p:nvPr/>
          </p:nvSpPr>
          <p:spPr>
            <a:xfrm rot="18111091">
              <a:off x="1568122" y="2918115"/>
              <a:ext cx="943907" cy="485281"/>
            </a:xfrm>
            <a:prstGeom prst="ellipse">
              <a:avLst/>
            </a:prstGeom>
            <a:noFill/>
            <a:ln w="19050">
              <a:gradFill>
                <a:gsLst>
                  <a:gs pos="57000">
                    <a:schemeClr val="accent1">
                      <a:alpha val="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sp>
        <p:nvSpPr>
          <p:cNvPr id="398" name="矩形: 圆角 397">
            <a:extLst>
              <a:ext uri="{FF2B5EF4-FFF2-40B4-BE49-F238E27FC236}">
                <a16:creationId xmlns:a16="http://schemas.microsoft.com/office/drawing/2014/main" id="{20B817DE-FC44-A074-EB74-72F74D6BDB3E}"/>
              </a:ext>
            </a:extLst>
          </p:cNvPr>
          <p:cNvSpPr/>
          <p:nvPr/>
        </p:nvSpPr>
        <p:spPr>
          <a:xfrm>
            <a:off x="907953" y="3681449"/>
            <a:ext cx="2201860" cy="1283324"/>
          </a:xfrm>
          <a:prstGeom prst="roundRect">
            <a:avLst>
              <a:gd name="adj" fmla="val 70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99" name="矩形: 圆角 398">
            <a:extLst>
              <a:ext uri="{FF2B5EF4-FFF2-40B4-BE49-F238E27FC236}">
                <a16:creationId xmlns:a16="http://schemas.microsoft.com/office/drawing/2014/main" id="{4F98A8EB-0C6B-EB28-002F-280C7273FC5C}"/>
              </a:ext>
            </a:extLst>
          </p:cNvPr>
          <p:cNvSpPr/>
          <p:nvPr/>
        </p:nvSpPr>
        <p:spPr>
          <a:xfrm>
            <a:off x="1067667" y="3731950"/>
            <a:ext cx="1992395" cy="1191042"/>
          </a:xfrm>
          <a:prstGeom prst="roundRect">
            <a:avLst>
              <a:gd name="adj" fmla="val 3894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00" name="组合 399">
            <a:extLst>
              <a:ext uri="{FF2B5EF4-FFF2-40B4-BE49-F238E27FC236}">
                <a16:creationId xmlns:a16="http://schemas.microsoft.com/office/drawing/2014/main" id="{FC4F4DFF-0BF3-2DEE-6519-7C142E8F8B0F}"/>
              </a:ext>
            </a:extLst>
          </p:cNvPr>
          <p:cNvGrpSpPr/>
          <p:nvPr/>
        </p:nvGrpSpPr>
        <p:grpSpPr>
          <a:xfrm>
            <a:off x="936541" y="4804692"/>
            <a:ext cx="97114" cy="97114"/>
            <a:chOff x="6319525" y="922811"/>
            <a:chExt cx="183356" cy="183356"/>
          </a:xfrm>
        </p:grpSpPr>
        <p:sp>
          <p:nvSpPr>
            <p:cNvPr id="401" name="椭圆 400">
              <a:extLst>
                <a:ext uri="{FF2B5EF4-FFF2-40B4-BE49-F238E27FC236}">
                  <a16:creationId xmlns:a16="http://schemas.microsoft.com/office/drawing/2014/main" id="{8AEA26B9-720A-1677-462A-FF8E483B1DC2}"/>
                </a:ext>
              </a:extLst>
            </p:cNvPr>
            <p:cNvSpPr/>
            <p:nvPr/>
          </p:nvSpPr>
          <p:spPr>
            <a:xfrm>
              <a:off x="6363792" y="961614"/>
              <a:ext cx="105752" cy="105750"/>
            </a:xfrm>
            <a:prstGeom prst="ellips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402" name="直接连接符 401">
              <a:extLst>
                <a:ext uri="{FF2B5EF4-FFF2-40B4-BE49-F238E27FC236}">
                  <a16:creationId xmlns:a16="http://schemas.microsoft.com/office/drawing/2014/main" id="{BF052CCE-8763-784C-2739-621B79F44A3F}"/>
                </a:ext>
              </a:extLst>
            </p:cNvPr>
            <p:cNvCxnSpPr>
              <a:cxnSpLocks/>
            </p:cNvCxnSpPr>
            <p:nvPr/>
          </p:nvCxnSpPr>
          <p:spPr>
            <a:xfrm>
              <a:off x="6319525" y="1014490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直接连接符 402">
              <a:extLst>
                <a:ext uri="{FF2B5EF4-FFF2-40B4-BE49-F238E27FC236}">
                  <a16:creationId xmlns:a16="http://schemas.microsoft.com/office/drawing/2014/main" id="{F5C79D7F-1FA8-5AC1-C984-E48C20A041AA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326668" y="1014489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04" name="组合 403">
            <a:extLst>
              <a:ext uri="{FF2B5EF4-FFF2-40B4-BE49-F238E27FC236}">
                <a16:creationId xmlns:a16="http://schemas.microsoft.com/office/drawing/2014/main" id="{B2349FF9-B457-362E-BC8E-735C026311E4}"/>
              </a:ext>
            </a:extLst>
          </p:cNvPr>
          <p:cNvGrpSpPr/>
          <p:nvPr/>
        </p:nvGrpSpPr>
        <p:grpSpPr>
          <a:xfrm>
            <a:off x="936541" y="3734782"/>
            <a:ext cx="97114" cy="97114"/>
            <a:chOff x="6319525" y="922811"/>
            <a:chExt cx="183356" cy="183356"/>
          </a:xfrm>
        </p:grpSpPr>
        <p:sp>
          <p:nvSpPr>
            <p:cNvPr id="405" name="椭圆 404">
              <a:extLst>
                <a:ext uri="{FF2B5EF4-FFF2-40B4-BE49-F238E27FC236}">
                  <a16:creationId xmlns:a16="http://schemas.microsoft.com/office/drawing/2014/main" id="{378BEAD2-C92F-0175-45CC-877895951926}"/>
                </a:ext>
              </a:extLst>
            </p:cNvPr>
            <p:cNvSpPr/>
            <p:nvPr/>
          </p:nvSpPr>
          <p:spPr>
            <a:xfrm>
              <a:off x="6363792" y="961614"/>
              <a:ext cx="105752" cy="105750"/>
            </a:xfrm>
            <a:prstGeom prst="ellips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406" name="直接连接符 405">
              <a:extLst>
                <a:ext uri="{FF2B5EF4-FFF2-40B4-BE49-F238E27FC236}">
                  <a16:creationId xmlns:a16="http://schemas.microsoft.com/office/drawing/2014/main" id="{FB8BED5D-AA37-1495-3A8D-5C743A0094EB}"/>
                </a:ext>
              </a:extLst>
            </p:cNvPr>
            <p:cNvCxnSpPr>
              <a:cxnSpLocks/>
            </p:cNvCxnSpPr>
            <p:nvPr/>
          </p:nvCxnSpPr>
          <p:spPr>
            <a:xfrm>
              <a:off x="6319525" y="1014490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直接连接符 406">
              <a:extLst>
                <a:ext uri="{FF2B5EF4-FFF2-40B4-BE49-F238E27FC236}">
                  <a16:creationId xmlns:a16="http://schemas.microsoft.com/office/drawing/2014/main" id="{77E2B92D-B0F7-2242-E2A4-56386A6B0BDA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326668" y="1014489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408" name="矩形: 圆角 407">
            <a:extLst>
              <a:ext uri="{FF2B5EF4-FFF2-40B4-BE49-F238E27FC236}">
                <a16:creationId xmlns:a16="http://schemas.microsoft.com/office/drawing/2014/main" id="{55BBB0E2-92AD-C861-10A8-7FED85879298}"/>
              </a:ext>
            </a:extLst>
          </p:cNvPr>
          <p:cNvSpPr/>
          <p:nvPr/>
        </p:nvSpPr>
        <p:spPr>
          <a:xfrm>
            <a:off x="949508" y="3867012"/>
            <a:ext cx="73643" cy="895187"/>
          </a:xfrm>
          <a:prstGeom prst="roundRect">
            <a:avLst>
              <a:gd name="adj" fmla="val 50000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409" name="直接连接符 408">
            <a:extLst>
              <a:ext uri="{FF2B5EF4-FFF2-40B4-BE49-F238E27FC236}">
                <a16:creationId xmlns:a16="http://schemas.microsoft.com/office/drawing/2014/main" id="{D350ACB5-D34F-D2A9-B042-D073CAC15541}"/>
              </a:ext>
            </a:extLst>
          </p:cNvPr>
          <p:cNvCxnSpPr/>
          <p:nvPr/>
        </p:nvCxnSpPr>
        <p:spPr>
          <a:xfrm>
            <a:off x="985098" y="3929512"/>
            <a:ext cx="0" cy="753086"/>
          </a:xfrm>
          <a:prstGeom prst="line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73" name="矩形: 圆角 472">
            <a:extLst>
              <a:ext uri="{FF2B5EF4-FFF2-40B4-BE49-F238E27FC236}">
                <a16:creationId xmlns:a16="http://schemas.microsoft.com/office/drawing/2014/main" id="{467D6155-7168-C3E6-9470-D01C54456548}"/>
              </a:ext>
            </a:extLst>
          </p:cNvPr>
          <p:cNvSpPr/>
          <p:nvPr/>
        </p:nvSpPr>
        <p:spPr>
          <a:xfrm>
            <a:off x="3642709" y="3681449"/>
            <a:ext cx="2201860" cy="1283324"/>
          </a:xfrm>
          <a:prstGeom prst="roundRect">
            <a:avLst>
              <a:gd name="adj" fmla="val 70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74" name="矩形: 圆角 473">
            <a:extLst>
              <a:ext uri="{FF2B5EF4-FFF2-40B4-BE49-F238E27FC236}">
                <a16:creationId xmlns:a16="http://schemas.microsoft.com/office/drawing/2014/main" id="{BC40C4FB-FBDE-5B48-AB06-1F5E7D77AF99}"/>
              </a:ext>
            </a:extLst>
          </p:cNvPr>
          <p:cNvSpPr/>
          <p:nvPr/>
        </p:nvSpPr>
        <p:spPr>
          <a:xfrm>
            <a:off x="3802423" y="3731950"/>
            <a:ext cx="1992395" cy="1191042"/>
          </a:xfrm>
          <a:prstGeom prst="roundRect">
            <a:avLst>
              <a:gd name="adj" fmla="val 3894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75" name="组合 474">
            <a:extLst>
              <a:ext uri="{FF2B5EF4-FFF2-40B4-BE49-F238E27FC236}">
                <a16:creationId xmlns:a16="http://schemas.microsoft.com/office/drawing/2014/main" id="{CC7D0354-9D13-FDD6-2E50-9D5AE7D29ED8}"/>
              </a:ext>
            </a:extLst>
          </p:cNvPr>
          <p:cNvGrpSpPr/>
          <p:nvPr/>
        </p:nvGrpSpPr>
        <p:grpSpPr>
          <a:xfrm>
            <a:off x="3671297" y="4804692"/>
            <a:ext cx="97114" cy="97114"/>
            <a:chOff x="6319525" y="922811"/>
            <a:chExt cx="183356" cy="183356"/>
          </a:xfrm>
        </p:grpSpPr>
        <p:sp>
          <p:nvSpPr>
            <p:cNvPr id="482" name="椭圆 481">
              <a:extLst>
                <a:ext uri="{FF2B5EF4-FFF2-40B4-BE49-F238E27FC236}">
                  <a16:creationId xmlns:a16="http://schemas.microsoft.com/office/drawing/2014/main" id="{5D99DF11-0576-9830-27FF-54CF1B0ABEEE}"/>
                </a:ext>
              </a:extLst>
            </p:cNvPr>
            <p:cNvSpPr/>
            <p:nvPr/>
          </p:nvSpPr>
          <p:spPr>
            <a:xfrm>
              <a:off x="6363792" y="961614"/>
              <a:ext cx="105752" cy="105750"/>
            </a:xfrm>
            <a:prstGeom prst="ellips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483" name="直接连接符 482">
              <a:extLst>
                <a:ext uri="{FF2B5EF4-FFF2-40B4-BE49-F238E27FC236}">
                  <a16:creationId xmlns:a16="http://schemas.microsoft.com/office/drawing/2014/main" id="{5EBE46E2-3327-4792-B1A3-47C287B9415D}"/>
                </a:ext>
              </a:extLst>
            </p:cNvPr>
            <p:cNvCxnSpPr>
              <a:cxnSpLocks/>
            </p:cNvCxnSpPr>
            <p:nvPr/>
          </p:nvCxnSpPr>
          <p:spPr>
            <a:xfrm>
              <a:off x="6319525" y="1014490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84" name="直接连接符 483">
              <a:extLst>
                <a:ext uri="{FF2B5EF4-FFF2-40B4-BE49-F238E27FC236}">
                  <a16:creationId xmlns:a16="http://schemas.microsoft.com/office/drawing/2014/main" id="{D8290CCD-DF6B-EBCA-056E-F6EB19660417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326668" y="1014489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76" name="组合 475">
            <a:extLst>
              <a:ext uri="{FF2B5EF4-FFF2-40B4-BE49-F238E27FC236}">
                <a16:creationId xmlns:a16="http://schemas.microsoft.com/office/drawing/2014/main" id="{9F123E56-0D9D-4F90-2112-5F192112D6EA}"/>
              </a:ext>
            </a:extLst>
          </p:cNvPr>
          <p:cNvGrpSpPr/>
          <p:nvPr/>
        </p:nvGrpSpPr>
        <p:grpSpPr>
          <a:xfrm>
            <a:off x="3671297" y="3734782"/>
            <a:ext cx="97114" cy="97114"/>
            <a:chOff x="6319525" y="922811"/>
            <a:chExt cx="183356" cy="183356"/>
          </a:xfrm>
        </p:grpSpPr>
        <p:sp>
          <p:nvSpPr>
            <p:cNvPr id="479" name="椭圆 478">
              <a:extLst>
                <a:ext uri="{FF2B5EF4-FFF2-40B4-BE49-F238E27FC236}">
                  <a16:creationId xmlns:a16="http://schemas.microsoft.com/office/drawing/2014/main" id="{DFE5480F-42CC-38A0-D178-E8ECA0E8FAC6}"/>
                </a:ext>
              </a:extLst>
            </p:cNvPr>
            <p:cNvSpPr/>
            <p:nvPr/>
          </p:nvSpPr>
          <p:spPr>
            <a:xfrm>
              <a:off x="6363792" y="961614"/>
              <a:ext cx="105752" cy="105750"/>
            </a:xfrm>
            <a:prstGeom prst="ellips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480" name="直接连接符 479">
              <a:extLst>
                <a:ext uri="{FF2B5EF4-FFF2-40B4-BE49-F238E27FC236}">
                  <a16:creationId xmlns:a16="http://schemas.microsoft.com/office/drawing/2014/main" id="{51F76A5E-A9E8-EACD-1A24-A4226DC31D6B}"/>
                </a:ext>
              </a:extLst>
            </p:cNvPr>
            <p:cNvCxnSpPr>
              <a:cxnSpLocks/>
            </p:cNvCxnSpPr>
            <p:nvPr/>
          </p:nvCxnSpPr>
          <p:spPr>
            <a:xfrm>
              <a:off x="6319525" y="1014490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81" name="直接连接符 480">
              <a:extLst>
                <a:ext uri="{FF2B5EF4-FFF2-40B4-BE49-F238E27FC236}">
                  <a16:creationId xmlns:a16="http://schemas.microsoft.com/office/drawing/2014/main" id="{C3025469-E4B7-EF2C-7976-949DA465625D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326668" y="1014489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477" name="矩形: 圆角 476">
            <a:extLst>
              <a:ext uri="{FF2B5EF4-FFF2-40B4-BE49-F238E27FC236}">
                <a16:creationId xmlns:a16="http://schemas.microsoft.com/office/drawing/2014/main" id="{F7C850A1-4CE0-D1C0-C054-783082B7711A}"/>
              </a:ext>
            </a:extLst>
          </p:cNvPr>
          <p:cNvSpPr/>
          <p:nvPr/>
        </p:nvSpPr>
        <p:spPr>
          <a:xfrm>
            <a:off x="3684264" y="3867012"/>
            <a:ext cx="73643" cy="895187"/>
          </a:xfrm>
          <a:prstGeom prst="roundRect">
            <a:avLst>
              <a:gd name="adj" fmla="val 50000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478" name="直接连接符 477">
            <a:extLst>
              <a:ext uri="{FF2B5EF4-FFF2-40B4-BE49-F238E27FC236}">
                <a16:creationId xmlns:a16="http://schemas.microsoft.com/office/drawing/2014/main" id="{37C54073-6831-47A6-E375-F450A25064AC}"/>
              </a:ext>
            </a:extLst>
          </p:cNvPr>
          <p:cNvCxnSpPr/>
          <p:nvPr/>
        </p:nvCxnSpPr>
        <p:spPr>
          <a:xfrm>
            <a:off x="3719854" y="3929512"/>
            <a:ext cx="0" cy="753086"/>
          </a:xfrm>
          <a:prstGeom prst="line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93" name="矩形: 圆角 492">
            <a:extLst>
              <a:ext uri="{FF2B5EF4-FFF2-40B4-BE49-F238E27FC236}">
                <a16:creationId xmlns:a16="http://schemas.microsoft.com/office/drawing/2014/main" id="{3196945F-CB98-84AF-C4D9-3089C8AB5316}"/>
              </a:ext>
            </a:extLst>
          </p:cNvPr>
          <p:cNvSpPr/>
          <p:nvPr/>
        </p:nvSpPr>
        <p:spPr>
          <a:xfrm>
            <a:off x="6377465" y="3681449"/>
            <a:ext cx="2201860" cy="1283324"/>
          </a:xfrm>
          <a:prstGeom prst="roundRect">
            <a:avLst>
              <a:gd name="adj" fmla="val 70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94" name="矩形: 圆角 493">
            <a:extLst>
              <a:ext uri="{FF2B5EF4-FFF2-40B4-BE49-F238E27FC236}">
                <a16:creationId xmlns:a16="http://schemas.microsoft.com/office/drawing/2014/main" id="{53162177-0F91-601C-6113-0B9DDB49F024}"/>
              </a:ext>
            </a:extLst>
          </p:cNvPr>
          <p:cNvSpPr/>
          <p:nvPr/>
        </p:nvSpPr>
        <p:spPr>
          <a:xfrm>
            <a:off x="6537179" y="3731950"/>
            <a:ext cx="1992395" cy="1191042"/>
          </a:xfrm>
          <a:prstGeom prst="roundRect">
            <a:avLst>
              <a:gd name="adj" fmla="val 3894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95" name="组合 494">
            <a:extLst>
              <a:ext uri="{FF2B5EF4-FFF2-40B4-BE49-F238E27FC236}">
                <a16:creationId xmlns:a16="http://schemas.microsoft.com/office/drawing/2014/main" id="{196A3B6C-F8B3-3AB7-C7DF-415C48B9CA7B}"/>
              </a:ext>
            </a:extLst>
          </p:cNvPr>
          <p:cNvGrpSpPr/>
          <p:nvPr/>
        </p:nvGrpSpPr>
        <p:grpSpPr>
          <a:xfrm>
            <a:off x="6406053" y="4804692"/>
            <a:ext cx="97114" cy="97114"/>
            <a:chOff x="6319525" y="922811"/>
            <a:chExt cx="183356" cy="183356"/>
          </a:xfrm>
        </p:grpSpPr>
        <p:sp>
          <p:nvSpPr>
            <p:cNvPr id="502" name="椭圆 501">
              <a:extLst>
                <a:ext uri="{FF2B5EF4-FFF2-40B4-BE49-F238E27FC236}">
                  <a16:creationId xmlns:a16="http://schemas.microsoft.com/office/drawing/2014/main" id="{535454AC-6360-BC23-D9C5-8DFED42895B1}"/>
                </a:ext>
              </a:extLst>
            </p:cNvPr>
            <p:cNvSpPr/>
            <p:nvPr/>
          </p:nvSpPr>
          <p:spPr>
            <a:xfrm>
              <a:off x="6363792" y="961614"/>
              <a:ext cx="105752" cy="105750"/>
            </a:xfrm>
            <a:prstGeom prst="ellips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503" name="直接连接符 502">
              <a:extLst>
                <a:ext uri="{FF2B5EF4-FFF2-40B4-BE49-F238E27FC236}">
                  <a16:creationId xmlns:a16="http://schemas.microsoft.com/office/drawing/2014/main" id="{71913310-0FC7-01C2-C038-07F4CAC6CF53}"/>
                </a:ext>
              </a:extLst>
            </p:cNvPr>
            <p:cNvCxnSpPr>
              <a:cxnSpLocks/>
            </p:cNvCxnSpPr>
            <p:nvPr/>
          </p:nvCxnSpPr>
          <p:spPr>
            <a:xfrm>
              <a:off x="6319525" y="1014490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04" name="直接连接符 503">
              <a:extLst>
                <a:ext uri="{FF2B5EF4-FFF2-40B4-BE49-F238E27FC236}">
                  <a16:creationId xmlns:a16="http://schemas.microsoft.com/office/drawing/2014/main" id="{025EF5EB-0BB0-0600-C092-A3A357CF313A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326668" y="1014489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96" name="组合 495">
            <a:extLst>
              <a:ext uri="{FF2B5EF4-FFF2-40B4-BE49-F238E27FC236}">
                <a16:creationId xmlns:a16="http://schemas.microsoft.com/office/drawing/2014/main" id="{E7E896EB-9BB7-861A-DEAA-EB48DE29DD33}"/>
              </a:ext>
            </a:extLst>
          </p:cNvPr>
          <p:cNvGrpSpPr/>
          <p:nvPr/>
        </p:nvGrpSpPr>
        <p:grpSpPr>
          <a:xfrm>
            <a:off x="6406053" y="3734782"/>
            <a:ext cx="97114" cy="97114"/>
            <a:chOff x="6319525" y="922811"/>
            <a:chExt cx="183356" cy="183356"/>
          </a:xfrm>
        </p:grpSpPr>
        <p:sp>
          <p:nvSpPr>
            <p:cNvPr id="499" name="椭圆 498">
              <a:extLst>
                <a:ext uri="{FF2B5EF4-FFF2-40B4-BE49-F238E27FC236}">
                  <a16:creationId xmlns:a16="http://schemas.microsoft.com/office/drawing/2014/main" id="{6D41C542-FAD4-C7AD-3141-BAC936FD5A56}"/>
                </a:ext>
              </a:extLst>
            </p:cNvPr>
            <p:cNvSpPr/>
            <p:nvPr/>
          </p:nvSpPr>
          <p:spPr>
            <a:xfrm>
              <a:off x="6363792" y="961614"/>
              <a:ext cx="105752" cy="105750"/>
            </a:xfrm>
            <a:prstGeom prst="ellips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500" name="直接连接符 499">
              <a:extLst>
                <a:ext uri="{FF2B5EF4-FFF2-40B4-BE49-F238E27FC236}">
                  <a16:creationId xmlns:a16="http://schemas.microsoft.com/office/drawing/2014/main" id="{57620657-98BC-C75D-C30B-BF87C75A1051}"/>
                </a:ext>
              </a:extLst>
            </p:cNvPr>
            <p:cNvCxnSpPr>
              <a:cxnSpLocks/>
            </p:cNvCxnSpPr>
            <p:nvPr/>
          </p:nvCxnSpPr>
          <p:spPr>
            <a:xfrm>
              <a:off x="6319525" y="1014490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01" name="直接连接符 500">
              <a:extLst>
                <a:ext uri="{FF2B5EF4-FFF2-40B4-BE49-F238E27FC236}">
                  <a16:creationId xmlns:a16="http://schemas.microsoft.com/office/drawing/2014/main" id="{90B80D83-A72E-F98A-0559-7D2376F7B31A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326668" y="1014489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497" name="矩形: 圆角 496">
            <a:extLst>
              <a:ext uri="{FF2B5EF4-FFF2-40B4-BE49-F238E27FC236}">
                <a16:creationId xmlns:a16="http://schemas.microsoft.com/office/drawing/2014/main" id="{F75C6A44-3A71-7CD7-FACB-68882096394B}"/>
              </a:ext>
            </a:extLst>
          </p:cNvPr>
          <p:cNvSpPr/>
          <p:nvPr/>
        </p:nvSpPr>
        <p:spPr>
          <a:xfrm>
            <a:off x="6419020" y="3867012"/>
            <a:ext cx="73643" cy="895187"/>
          </a:xfrm>
          <a:prstGeom prst="roundRect">
            <a:avLst>
              <a:gd name="adj" fmla="val 50000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498" name="直接连接符 497">
            <a:extLst>
              <a:ext uri="{FF2B5EF4-FFF2-40B4-BE49-F238E27FC236}">
                <a16:creationId xmlns:a16="http://schemas.microsoft.com/office/drawing/2014/main" id="{614B39F1-3D57-3767-0926-B8A25740163C}"/>
              </a:ext>
            </a:extLst>
          </p:cNvPr>
          <p:cNvCxnSpPr/>
          <p:nvPr/>
        </p:nvCxnSpPr>
        <p:spPr>
          <a:xfrm>
            <a:off x="6454610" y="3929512"/>
            <a:ext cx="0" cy="753086"/>
          </a:xfrm>
          <a:prstGeom prst="line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513" name="矩形: 圆角 512">
            <a:extLst>
              <a:ext uri="{FF2B5EF4-FFF2-40B4-BE49-F238E27FC236}">
                <a16:creationId xmlns:a16="http://schemas.microsoft.com/office/drawing/2014/main" id="{3578AF8D-1409-6A08-1915-EA559F9C9B57}"/>
              </a:ext>
            </a:extLst>
          </p:cNvPr>
          <p:cNvSpPr/>
          <p:nvPr/>
        </p:nvSpPr>
        <p:spPr>
          <a:xfrm>
            <a:off x="9112220" y="3681449"/>
            <a:ext cx="2201860" cy="1283324"/>
          </a:xfrm>
          <a:prstGeom prst="roundRect">
            <a:avLst>
              <a:gd name="adj" fmla="val 70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14" name="矩形: 圆角 513">
            <a:extLst>
              <a:ext uri="{FF2B5EF4-FFF2-40B4-BE49-F238E27FC236}">
                <a16:creationId xmlns:a16="http://schemas.microsoft.com/office/drawing/2014/main" id="{03C6B6DC-7568-DCA8-9438-349FCE4C195C}"/>
              </a:ext>
            </a:extLst>
          </p:cNvPr>
          <p:cNvSpPr/>
          <p:nvPr/>
        </p:nvSpPr>
        <p:spPr>
          <a:xfrm>
            <a:off x="9271934" y="3731950"/>
            <a:ext cx="1992395" cy="1191042"/>
          </a:xfrm>
          <a:prstGeom prst="roundRect">
            <a:avLst>
              <a:gd name="adj" fmla="val 3894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515" name="组合 514">
            <a:extLst>
              <a:ext uri="{FF2B5EF4-FFF2-40B4-BE49-F238E27FC236}">
                <a16:creationId xmlns:a16="http://schemas.microsoft.com/office/drawing/2014/main" id="{66BFC6F2-DFCB-C20A-16A4-1CCE2FEB9944}"/>
              </a:ext>
            </a:extLst>
          </p:cNvPr>
          <p:cNvGrpSpPr/>
          <p:nvPr/>
        </p:nvGrpSpPr>
        <p:grpSpPr>
          <a:xfrm>
            <a:off x="9140808" y="4804692"/>
            <a:ext cx="97114" cy="97114"/>
            <a:chOff x="6319525" y="922811"/>
            <a:chExt cx="183356" cy="183356"/>
          </a:xfrm>
        </p:grpSpPr>
        <p:sp>
          <p:nvSpPr>
            <p:cNvPr id="522" name="椭圆 521">
              <a:extLst>
                <a:ext uri="{FF2B5EF4-FFF2-40B4-BE49-F238E27FC236}">
                  <a16:creationId xmlns:a16="http://schemas.microsoft.com/office/drawing/2014/main" id="{AD48FF48-E75D-F613-4B40-4B6101AD4947}"/>
                </a:ext>
              </a:extLst>
            </p:cNvPr>
            <p:cNvSpPr/>
            <p:nvPr/>
          </p:nvSpPr>
          <p:spPr>
            <a:xfrm>
              <a:off x="6363792" y="961614"/>
              <a:ext cx="105752" cy="105750"/>
            </a:xfrm>
            <a:prstGeom prst="ellips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523" name="直接连接符 522">
              <a:extLst>
                <a:ext uri="{FF2B5EF4-FFF2-40B4-BE49-F238E27FC236}">
                  <a16:creationId xmlns:a16="http://schemas.microsoft.com/office/drawing/2014/main" id="{888769BF-FB5F-7BBF-4794-0DD4530467D9}"/>
                </a:ext>
              </a:extLst>
            </p:cNvPr>
            <p:cNvCxnSpPr>
              <a:cxnSpLocks/>
            </p:cNvCxnSpPr>
            <p:nvPr/>
          </p:nvCxnSpPr>
          <p:spPr>
            <a:xfrm>
              <a:off x="6319525" y="1014490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24" name="直接连接符 523">
              <a:extLst>
                <a:ext uri="{FF2B5EF4-FFF2-40B4-BE49-F238E27FC236}">
                  <a16:creationId xmlns:a16="http://schemas.microsoft.com/office/drawing/2014/main" id="{780E3BD0-4922-A0FE-38B0-22F83CEE2F17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326668" y="1014489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16" name="组合 515">
            <a:extLst>
              <a:ext uri="{FF2B5EF4-FFF2-40B4-BE49-F238E27FC236}">
                <a16:creationId xmlns:a16="http://schemas.microsoft.com/office/drawing/2014/main" id="{75A4FBA3-78F1-30B8-A7FB-5B331E48BBC0}"/>
              </a:ext>
            </a:extLst>
          </p:cNvPr>
          <p:cNvGrpSpPr/>
          <p:nvPr/>
        </p:nvGrpSpPr>
        <p:grpSpPr>
          <a:xfrm>
            <a:off x="9140808" y="3734782"/>
            <a:ext cx="97114" cy="97114"/>
            <a:chOff x="6319525" y="922811"/>
            <a:chExt cx="183356" cy="183356"/>
          </a:xfrm>
        </p:grpSpPr>
        <p:sp>
          <p:nvSpPr>
            <p:cNvPr id="519" name="椭圆 518">
              <a:extLst>
                <a:ext uri="{FF2B5EF4-FFF2-40B4-BE49-F238E27FC236}">
                  <a16:creationId xmlns:a16="http://schemas.microsoft.com/office/drawing/2014/main" id="{E4E61C89-EC45-E775-1B81-2BFE84F5E4A1}"/>
                </a:ext>
              </a:extLst>
            </p:cNvPr>
            <p:cNvSpPr/>
            <p:nvPr/>
          </p:nvSpPr>
          <p:spPr>
            <a:xfrm>
              <a:off x="6363792" y="961614"/>
              <a:ext cx="105752" cy="105750"/>
            </a:xfrm>
            <a:prstGeom prst="ellips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520" name="直接连接符 519">
              <a:extLst>
                <a:ext uri="{FF2B5EF4-FFF2-40B4-BE49-F238E27FC236}">
                  <a16:creationId xmlns:a16="http://schemas.microsoft.com/office/drawing/2014/main" id="{CA1CFD22-7DBF-3E68-EA58-5C0DA5CEAF66}"/>
                </a:ext>
              </a:extLst>
            </p:cNvPr>
            <p:cNvCxnSpPr>
              <a:cxnSpLocks/>
            </p:cNvCxnSpPr>
            <p:nvPr/>
          </p:nvCxnSpPr>
          <p:spPr>
            <a:xfrm>
              <a:off x="6319525" y="1014490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21" name="直接连接符 520">
              <a:extLst>
                <a:ext uri="{FF2B5EF4-FFF2-40B4-BE49-F238E27FC236}">
                  <a16:creationId xmlns:a16="http://schemas.microsoft.com/office/drawing/2014/main" id="{C4D3B467-3DFF-B4AA-6792-71E8C288C848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326668" y="1014489"/>
              <a:ext cx="183356" cy="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517" name="矩形: 圆角 516">
            <a:extLst>
              <a:ext uri="{FF2B5EF4-FFF2-40B4-BE49-F238E27FC236}">
                <a16:creationId xmlns:a16="http://schemas.microsoft.com/office/drawing/2014/main" id="{377ABB42-56CD-A61E-CACA-26E0C478D148}"/>
              </a:ext>
            </a:extLst>
          </p:cNvPr>
          <p:cNvSpPr/>
          <p:nvPr/>
        </p:nvSpPr>
        <p:spPr>
          <a:xfrm>
            <a:off x="9153775" y="3867012"/>
            <a:ext cx="73643" cy="895187"/>
          </a:xfrm>
          <a:prstGeom prst="roundRect">
            <a:avLst>
              <a:gd name="adj" fmla="val 50000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518" name="直接连接符 517">
            <a:extLst>
              <a:ext uri="{FF2B5EF4-FFF2-40B4-BE49-F238E27FC236}">
                <a16:creationId xmlns:a16="http://schemas.microsoft.com/office/drawing/2014/main" id="{53320023-08F4-5EC5-B92F-CDC67AB66D4E}"/>
              </a:ext>
            </a:extLst>
          </p:cNvPr>
          <p:cNvCxnSpPr/>
          <p:nvPr/>
        </p:nvCxnSpPr>
        <p:spPr>
          <a:xfrm>
            <a:off x="9189365" y="3929512"/>
            <a:ext cx="0" cy="753086"/>
          </a:xfrm>
          <a:prstGeom prst="line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531" name="组合 530">
            <a:extLst>
              <a:ext uri="{FF2B5EF4-FFF2-40B4-BE49-F238E27FC236}">
                <a16:creationId xmlns:a16="http://schemas.microsoft.com/office/drawing/2014/main" id="{8A7E6983-74B4-A75E-9B20-71326D26BB87}"/>
              </a:ext>
            </a:extLst>
          </p:cNvPr>
          <p:cNvGrpSpPr/>
          <p:nvPr/>
        </p:nvGrpSpPr>
        <p:grpSpPr>
          <a:xfrm>
            <a:off x="3615416" y="2707991"/>
            <a:ext cx="748914" cy="952211"/>
            <a:chOff x="1675570" y="2680498"/>
            <a:chExt cx="748914" cy="952211"/>
          </a:xfrm>
        </p:grpSpPr>
        <p:sp>
          <p:nvSpPr>
            <p:cNvPr id="532" name="椭圆 531">
              <a:extLst>
                <a:ext uri="{FF2B5EF4-FFF2-40B4-BE49-F238E27FC236}">
                  <a16:creationId xmlns:a16="http://schemas.microsoft.com/office/drawing/2014/main" id="{603551E2-9510-7C8C-5F91-F6B44FC655AA}"/>
                </a:ext>
              </a:extLst>
            </p:cNvPr>
            <p:cNvSpPr/>
            <p:nvPr/>
          </p:nvSpPr>
          <p:spPr>
            <a:xfrm rot="17962374">
              <a:off x="1583739" y="2904145"/>
              <a:ext cx="932576" cy="485281"/>
            </a:xfrm>
            <a:prstGeom prst="ellipse">
              <a:avLst/>
            </a:prstGeom>
            <a:noFill/>
            <a:ln w="1905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533" name="组合 532">
              <a:extLst>
                <a:ext uri="{FF2B5EF4-FFF2-40B4-BE49-F238E27FC236}">
                  <a16:creationId xmlns:a16="http://schemas.microsoft.com/office/drawing/2014/main" id="{0E590218-D17A-2909-6C16-1537E80F4CA9}"/>
                </a:ext>
              </a:extLst>
            </p:cNvPr>
            <p:cNvGrpSpPr/>
            <p:nvPr/>
          </p:nvGrpSpPr>
          <p:grpSpPr>
            <a:xfrm>
              <a:off x="1675570" y="2784695"/>
              <a:ext cx="748914" cy="707212"/>
              <a:chOff x="1274620" y="2746209"/>
              <a:chExt cx="748914" cy="707212"/>
            </a:xfrm>
          </p:grpSpPr>
          <p:sp>
            <p:nvSpPr>
              <p:cNvPr id="535" name="图形 40">
                <a:extLst>
                  <a:ext uri="{FF2B5EF4-FFF2-40B4-BE49-F238E27FC236}">
                    <a16:creationId xmlns:a16="http://schemas.microsoft.com/office/drawing/2014/main" id="{31FC3D0E-1CC5-8954-3A42-7042E5F94210}"/>
                  </a:ext>
                </a:extLst>
              </p:cNvPr>
              <p:cNvSpPr/>
              <p:nvPr/>
            </p:nvSpPr>
            <p:spPr>
              <a:xfrm>
                <a:off x="1274620" y="2746209"/>
                <a:ext cx="748914" cy="707212"/>
              </a:xfrm>
              <a:custGeom>
                <a:avLst/>
                <a:gdLst>
                  <a:gd name="connsiteX0" fmla="*/ 755221 w 914310"/>
                  <a:gd name="connsiteY0" fmla="*/ 512605 h 916102"/>
                  <a:gd name="connsiteX1" fmla="*/ 800470 w 914310"/>
                  <a:gd name="connsiteY1" fmla="*/ 488295 h 916102"/>
                  <a:gd name="connsiteX2" fmla="*/ 893873 w 914310"/>
                  <a:gd name="connsiteY2" fmla="*/ 462623 h 916102"/>
                  <a:gd name="connsiteX3" fmla="*/ 913594 w 914310"/>
                  <a:gd name="connsiteY3" fmla="*/ 458392 h 916102"/>
                  <a:gd name="connsiteX4" fmla="*/ 911926 w 914310"/>
                  <a:gd name="connsiteY4" fmla="*/ 457621 h 916102"/>
                  <a:gd name="connsiteX5" fmla="*/ 817878 w 914310"/>
                  <a:gd name="connsiteY5" fmla="*/ 434226 h 916102"/>
                  <a:gd name="connsiteX6" fmla="*/ 764489 w 914310"/>
                  <a:gd name="connsiteY6" fmla="*/ 410776 h 916102"/>
                  <a:gd name="connsiteX7" fmla="*/ 744285 w 914310"/>
                  <a:gd name="connsiteY7" fmla="*/ 391683 h 916102"/>
                  <a:gd name="connsiteX8" fmla="*/ 742618 w 914310"/>
                  <a:gd name="connsiteY8" fmla="*/ 349231 h 916102"/>
                  <a:gd name="connsiteX9" fmla="*/ 770889 w 914310"/>
                  <a:gd name="connsiteY9" fmla="*/ 306204 h 916102"/>
                  <a:gd name="connsiteX10" fmla="*/ 842690 w 914310"/>
                  <a:gd name="connsiteY10" fmla="*/ 235587 h 916102"/>
                  <a:gd name="connsiteX11" fmla="*/ 850614 w 914310"/>
                  <a:gd name="connsiteY11" fmla="*/ 228542 h 916102"/>
                  <a:gd name="connsiteX12" fmla="*/ 846867 w 914310"/>
                  <a:gd name="connsiteY12" fmla="*/ 229079 h 916102"/>
                  <a:gd name="connsiteX13" fmla="*/ 745970 w 914310"/>
                  <a:gd name="connsiteY13" fmla="*/ 258965 h 916102"/>
                  <a:gd name="connsiteX14" fmla="*/ 690735 w 914310"/>
                  <a:gd name="connsiteY14" fmla="*/ 263070 h 916102"/>
                  <a:gd name="connsiteX15" fmla="*/ 653087 w 914310"/>
                  <a:gd name="connsiteY15" fmla="*/ 229008 h 916102"/>
                  <a:gd name="connsiteX16" fmla="*/ 653087 w 914310"/>
                  <a:gd name="connsiteY16" fmla="*/ 188473 h 916102"/>
                  <a:gd name="connsiteX17" fmla="*/ 675425 w 914310"/>
                  <a:gd name="connsiteY17" fmla="*/ 100628 h 916102"/>
                  <a:gd name="connsiteX18" fmla="*/ 687669 w 914310"/>
                  <a:gd name="connsiteY18" fmla="*/ 64271 h 916102"/>
                  <a:gd name="connsiteX19" fmla="*/ 686540 w 914310"/>
                  <a:gd name="connsiteY19" fmla="*/ 65006 h 916102"/>
                  <a:gd name="connsiteX20" fmla="*/ 683403 w 914310"/>
                  <a:gd name="connsiteY20" fmla="*/ 68591 h 916102"/>
                  <a:gd name="connsiteX21" fmla="*/ 608106 w 914310"/>
                  <a:gd name="connsiteY21" fmla="*/ 145429 h 916102"/>
                  <a:gd name="connsiteX22" fmla="*/ 566873 w 914310"/>
                  <a:gd name="connsiteY22" fmla="*/ 172518 h 916102"/>
                  <a:gd name="connsiteX23" fmla="*/ 509504 w 914310"/>
                  <a:gd name="connsiteY23" fmla="*/ 157674 h 916102"/>
                  <a:gd name="connsiteX24" fmla="*/ 488816 w 914310"/>
                  <a:gd name="connsiteY24" fmla="*/ 119022 h 916102"/>
                  <a:gd name="connsiteX25" fmla="*/ 463305 w 914310"/>
                  <a:gd name="connsiteY25" fmla="*/ 29383 h 916102"/>
                  <a:gd name="connsiteX26" fmla="*/ 457227 w 914310"/>
                  <a:gd name="connsiteY26" fmla="*/ 1345 h 916102"/>
                  <a:gd name="connsiteX27" fmla="*/ 447923 w 914310"/>
                  <a:gd name="connsiteY27" fmla="*/ 43152 h 916102"/>
                  <a:gd name="connsiteX28" fmla="*/ 424617 w 914310"/>
                  <a:gd name="connsiteY28" fmla="*/ 121406 h 916102"/>
                  <a:gd name="connsiteX29" fmla="*/ 402082 w 914310"/>
                  <a:gd name="connsiteY29" fmla="*/ 161062 h 916102"/>
                  <a:gd name="connsiteX30" fmla="*/ 353964 w 914310"/>
                  <a:gd name="connsiteY30" fmla="*/ 174902 h 916102"/>
                  <a:gd name="connsiteX31" fmla="*/ 316316 w 914310"/>
                  <a:gd name="connsiteY31" fmla="*/ 153389 h 916102"/>
                  <a:gd name="connsiteX32" fmla="*/ 247079 w 914310"/>
                  <a:gd name="connsiteY32" fmla="*/ 86447 h 916102"/>
                  <a:gd name="connsiteX33" fmla="*/ 227143 w 914310"/>
                  <a:gd name="connsiteY33" fmla="*/ 64217 h 916102"/>
                  <a:gd name="connsiteX34" fmla="*/ 227556 w 914310"/>
                  <a:gd name="connsiteY34" fmla="*/ 66834 h 916102"/>
                  <a:gd name="connsiteX35" fmla="*/ 256240 w 914310"/>
                  <a:gd name="connsiteY35" fmla="*/ 160883 h 916102"/>
                  <a:gd name="connsiteX36" fmla="*/ 262425 w 914310"/>
                  <a:gd name="connsiteY36" fmla="*/ 222464 h 916102"/>
                  <a:gd name="connsiteX37" fmla="*/ 249571 w 914310"/>
                  <a:gd name="connsiteY37" fmla="*/ 251776 h 916102"/>
                  <a:gd name="connsiteX38" fmla="*/ 217212 w 914310"/>
                  <a:gd name="connsiteY38" fmla="*/ 263823 h 916102"/>
                  <a:gd name="connsiteX39" fmla="*/ 165221 w 914310"/>
                  <a:gd name="connsiteY39" fmla="*/ 258445 h 916102"/>
                  <a:gd name="connsiteX40" fmla="*/ 78469 w 914310"/>
                  <a:gd name="connsiteY40" fmla="*/ 233006 h 916102"/>
                  <a:gd name="connsiteX41" fmla="*/ 63948 w 914310"/>
                  <a:gd name="connsiteY41" fmla="*/ 228040 h 916102"/>
                  <a:gd name="connsiteX42" fmla="*/ 67103 w 914310"/>
                  <a:gd name="connsiteY42" fmla="*/ 231751 h 916102"/>
                  <a:gd name="connsiteX43" fmla="*/ 138258 w 914310"/>
                  <a:gd name="connsiteY43" fmla="*/ 300432 h 916102"/>
                  <a:gd name="connsiteX44" fmla="*/ 170349 w 914310"/>
                  <a:gd name="connsiteY44" fmla="*/ 346111 h 916102"/>
                  <a:gd name="connsiteX45" fmla="*/ 155271 w 914310"/>
                  <a:gd name="connsiteY45" fmla="*/ 407065 h 916102"/>
                  <a:gd name="connsiteX46" fmla="*/ 119093 w 914310"/>
                  <a:gd name="connsiteY46" fmla="*/ 426284 h 916102"/>
                  <a:gd name="connsiteX47" fmla="*/ 23826 w 914310"/>
                  <a:gd name="connsiteY47" fmla="*/ 453175 h 916102"/>
                  <a:gd name="connsiteX48" fmla="*/ 12442 w 914310"/>
                  <a:gd name="connsiteY48" fmla="*/ 455595 h 916102"/>
                  <a:gd name="connsiteX49" fmla="*/ 1345 w 914310"/>
                  <a:gd name="connsiteY49" fmla="*/ 458016 h 916102"/>
                  <a:gd name="connsiteX50" fmla="*/ 3532 w 914310"/>
                  <a:gd name="connsiteY50" fmla="*/ 459109 h 916102"/>
                  <a:gd name="connsiteX51" fmla="*/ 107512 w 914310"/>
                  <a:gd name="connsiteY51" fmla="*/ 486090 h 916102"/>
                  <a:gd name="connsiteX52" fmla="*/ 156383 w 914310"/>
                  <a:gd name="connsiteY52" fmla="*/ 510508 h 916102"/>
                  <a:gd name="connsiteX53" fmla="*/ 175297 w 914310"/>
                  <a:gd name="connsiteY53" fmla="*/ 537310 h 916102"/>
                  <a:gd name="connsiteX54" fmla="*/ 169918 w 914310"/>
                  <a:gd name="connsiteY54" fmla="*/ 571121 h 916102"/>
                  <a:gd name="connsiteX55" fmla="*/ 140607 w 914310"/>
                  <a:gd name="connsiteY55" fmla="*/ 613430 h 916102"/>
                  <a:gd name="connsiteX56" fmla="*/ 66081 w 914310"/>
                  <a:gd name="connsiteY56" fmla="*/ 685499 h 916102"/>
                  <a:gd name="connsiteX57" fmla="*/ 63285 w 914310"/>
                  <a:gd name="connsiteY57" fmla="*/ 688637 h 916102"/>
                  <a:gd name="connsiteX58" fmla="*/ 67426 w 914310"/>
                  <a:gd name="connsiteY58" fmla="*/ 687256 h 916102"/>
                  <a:gd name="connsiteX59" fmla="*/ 167982 w 914310"/>
                  <a:gd name="connsiteY59" fmla="*/ 657479 h 916102"/>
                  <a:gd name="connsiteX60" fmla="*/ 223558 w 914310"/>
                  <a:gd name="connsiteY60" fmla="*/ 653427 h 916102"/>
                  <a:gd name="connsiteX61" fmla="*/ 259037 w 914310"/>
                  <a:gd name="connsiteY61" fmla="*/ 680049 h 916102"/>
                  <a:gd name="connsiteX62" fmla="*/ 262730 w 914310"/>
                  <a:gd name="connsiteY62" fmla="*/ 701079 h 916102"/>
                  <a:gd name="connsiteX63" fmla="*/ 256634 w 914310"/>
                  <a:gd name="connsiteY63" fmla="*/ 752567 h 916102"/>
                  <a:gd name="connsiteX64" fmla="*/ 231948 w 914310"/>
                  <a:gd name="connsiteY64" fmla="*/ 836486 h 916102"/>
                  <a:gd name="connsiteX65" fmla="*/ 226570 w 914310"/>
                  <a:gd name="connsiteY65" fmla="*/ 851832 h 916102"/>
                  <a:gd name="connsiteX66" fmla="*/ 252135 w 914310"/>
                  <a:gd name="connsiteY66" fmla="*/ 824224 h 916102"/>
                  <a:gd name="connsiteX67" fmla="*/ 314541 w 914310"/>
                  <a:gd name="connsiteY67" fmla="*/ 764309 h 916102"/>
                  <a:gd name="connsiteX68" fmla="*/ 355452 w 914310"/>
                  <a:gd name="connsiteY68" fmla="*/ 741237 h 916102"/>
                  <a:gd name="connsiteX69" fmla="*/ 398801 w 914310"/>
                  <a:gd name="connsiteY69" fmla="*/ 752352 h 916102"/>
                  <a:gd name="connsiteX70" fmla="*/ 419579 w 914310"/>
                  <a:gd name="connsiteY70" fmla="*/ 784155 h 916102"/>
                  <a:gd name="connsiteX71" fmla="*/ 444893 w 914310"/>
                  <a:gd name="connsiteY71" fmla="*/ 861728 h 916102"/>
                  <a:gd name="connsiteX72" fmla="*/ 456940 w 914310"/>
                  <a:gd name="connsiteY72" fmla="*/ 915511 h 916102"/>
                  <a:gd name="connsiteX73" fmla="*/ 457998 w 914310"/>
                  <a:gd name="connsiteY73" fmla="*/ 910707 h 916102"/>
                  <a:gd name="connsiteX74" fmla="*/ 481304 w 914310"/>
                  <a:gd name="connsiteY74" fmla="*/ 818128 h 916102"/>
                  <a:gd name="connsiteX75" fmla="*/ 506851 w 914310"/>
                  <a:gd name="connsiteY75" fmla="*/ 762104 h 916102"/>
                  <a:gd name="connsiteX76" fmla="*/ 568289 w 914310"/>
                  <a:gd name="connsiteY76" fmla="*/ 744750 h 916102"/>
                  <a:gd name="connsiteX77" fmla="*/ 605005 w 914310"/>
                  <a:gd name="connsiteY77" fmla="*/ 768755 h 916102"/>
                  <a:gd name="connsiteX78" fmla="*/ 666174 w 914310"/>
                  <a:gd name="connsiteY78" fmla="*/ 828956 h 916102"/>
                  <a:gd name="connsiteX79" fmla="*/ 687006 w 914310"/>
                  <a:gd name="connsiteY79" fmla="*/ 852262 h 916102"/>
                  <a:gd name="connsiteX80" fmla="*/ 687418 w 914310"/>
                  <a:gd name="connsiteY80" fmla="*/ 852047 h 916102"/>
                  <a:gd name="connsiteX81" fmla="*/ 685948 w 914310"/>
                  <a:gd name="connsiteY81" fmla="*/ 847655 h 916102"/>
                  <a:gd name="connsiteX82" fmla="*/ 657264 w 914310"/>
                  <a:gd name="connsiteY82" fmla="*/ 752083 h 916102"/>
                  <a:gd name="connsiteX83" fmla="*/ 651796 w 914310"/>
                  <a:gd name="connsiteY83" fmla="*/ 694714 h 916102"/>
                  <a:gd name="connsiteX84" fmla="*/ 668092 w 914310"/>
                  <a:gd name="connsiteY84" fmla="*/ 661853 h 916102"/>
                  <a:gd name="connsiteX85" fmla="*/ 696418 w 914310"/>
                  <a:gd name="connsiteY85" fmla="*/ 652710 h 916102"/>
                  <a:gd name="connsiteX86" fmla="*/ 742653 w 914310"/>
                  <a:gd name="connsiteY86" fmla="*/ 656761 h 916102"/>
                  <a:gd name="connsiteX87" fmla="*/ 831646 w 914310"/>
                  <a:gd name="connsiteY87" fmla="*/ 682075 h 916102"/>
                  <a:gd name="connsiteX88" fmla="*/ 850363 w 914310"/>
                  <a:gd name="connsiteY88" fmla="*/ 688493 h 916102"/>
                  <a:gd name="connsiteX89" fmla="*/ 845307 w 914310"/>
                  <a:gd name="connsiteY89" fmla="*/ 683115 h 916102"/>
                  <a:gd name="connsiteX90" fmla="*/ 775802 w 914310"/>
                  <a:gd name="connsiteY90" fmla="*/ 615869 h 916102"/>
                  <a:gd name="connsiteX91" fmla="*/ 743819 w 914310"/>
                  <a:gd name="connsiteY91" fmla="*/ 570135 h 916102"/>
                  <a:gd name="connsiteX92" fmla="*/ 738046 w 914310"/>
                  <a:gd name="connsiteY92" fmla="*/ 542706 h 916102"/>
                  <a:gd name="connsiteX93" fmla="*/ 755221 w 914310"/>
                  <a:gd name="connsiteY93" fmla="*/ 512605 h 9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14310" h="916102">
                    <a:moveTo>
                      <a:pt x="755221" y="512605"/>
                    </a:moveTo>
                    <a:cubicBezTo>
                      <a:pt x="768577" y="501311"/>
                      <a:pt x="784317" y="494337"/>
                      <a:pt x="800470" y="488295"/>
                    </a:cubicBezTo>
                    <a:cubicBezTo>
                      <a:pt x="830840" y="476965"/>
                      <a:pt x="862285" y="469525"/>
                      <a:pt x="893873" y="462623"/>
                    </a:cubicBezTo>
                    <a:cubicBezTo>
                      <a:pt x="900184" y="461243"/>
                      <a:pt x="906423" y="459916"/>
                      <a:pt x="913594" y="458392"/>
                    </a:cubicBezTo>
                    <a:cubicBezTo>
                      <a:pt x="913061" y="458087"/>
                      <a:pt x="912504" y="457829"/>
                      <a:pt x="911926" y="457621"/>
                    </a:cubicBezTo>
                    <a:cubicBezTo>
                      <a:pt x="880248" y="451185"/>
                      <a:pt x="848713" y="444086"/>
                      <a:pt x="817878" y="434226"/>
                    </a:cubicBezTo>
                    <a:cubicBezTo>
                      <a:pt x="799287" y="428274"/>
                      <a:pt x="781019" y="421461"/>
                      <a:pt x="764489" y="410776"/>
                    </a:cubicBezTo>
                    <a:cubicBezTo>
                      <a:pt x="756442" y="405963"/>
                      <a:pt x="749545" y="399446"/>
                      <a:pt x="744285" y="391683"/>
                    </a:cubicBezTo>
                    <a:cubicBezTo>
                      <a:pt x="735482" y="377897"/>
                      <a:pt x="736666" y="363626"/>
                      <a:pt x="742618" y="349231"/>
                    </a:cubicBezTo>
                    <a:cubicBezTo>
                      <a:pt x="749287" y="333096"/>
                      <a:pt x="759667" y="319381"/>
                      <a:pt x="770889" y="306204"/>
                    </a:cubicBezTo>
                    <a:cubicBezTo>
                      <a:pt x="792779" y="280586"/>
                      <a:pt x="817609" y="257943"/>
                      <a:pt x="842690" y="235587"/>
                    </a:cubicBezTo>
                    <a:lnTo>
                      <a:pt x="850614" y="228542"/>
                    </a:lnTo>
                    <a:cubicBezTo>
                      <a:pt x="849339" y="228402"/>
                      <a:pt x="848050" y="228586"/>
                      <a:pt x="846867" y="229079"/>
                    </a:cubicBezTo>
                    <a:cubicBezTo>
                      <a:pt x="813701" y="240625"/>
                      <a:pt x="780427" y="251794"/>
                      <a:pt x="745970" y="258965"/>
                    </a:cubicBezTo>
                    <a:cubicBezTo>
                      <a:pt x="727756" y="262766"/>
                      <a:pt x="709433" y="265401"/>
                      <a:pt x="690735" y="263070"/>
                    </a:cubicBezTo>
                    <a:cubicBezTo>
                      <a:pt x="670100" y="260507"/>
                      <a:pt x="657389" y="249087"/>
                      <a:pt x="653087" y="229008"/>
                    </a:cubicBezTo>
                    <a:cubicBezTo>
                      <a:pt x="650147" y="215508"/>
                      <a:pt x="651115" y="201973"/>
                      <a:pt x="653087" y="188473"/>
                    </a:cubicBezTo>
                    <a:cubicBezTo>
                      <a:pt x="657336" y="158391"/>
                      <a:pt x="666084" y="129402"/>
                      <a:pt x="675425" y="100628"/>
                    </a:cubicBezTo>
                    <a:cubicBezTo>
                      <a:pt x="679351" y="88563"/>
                      <a:pt x="683510" y="76587"/>
                      <a:pt x="687669" y="64271"/>
                    </a:cubicBezTo>
                    <a:cubicBezTo>
                      <a:pt x="687275" y="64487"/>
                      <a:pt x="686897" y="64732"/>
                      <a:pt x="686540" y="65006"/>
                    </a:cubicBezTo>
                    <a:cubicBezTo>
                      <a:pt x="685482" y="66171"/>
                      <a:pt x="684442" y="67354"/>
                      <a:pt x="683403" y="68591"/>
                    </a:cubicBezTo>
                    <a:cubicBezTo>
                      <a:pt x="659595" y="95483"/>
                      <a:pt x="635500" y="122123"/>
                      <a:pt x="608106" y="145429"/>
                    </a:cubicBezTo>
                    <a:cubicBezTo>
                      <a:pt x="595557" y="156186"/>
                      <a:pt x="582291" y="166046"/>
                      <a:pt x="566873" y="172518"/>
                    </a:cubicBezTo>
                    <a:cubicBezTo>
                      <a:pt x="543567" y="182342"/>
                      <a:pt x="525191" y="177555"/>
                      <a:pt x="509504" y="157674"/>
                    </a:cubicBezTo>
                    <a:cubicBezTo>
                      <a:pt x="500325" y="146021"/>
                      <a:pt x="494158" y="132718"/>
                      <a:pt x="488816" y="119022"/>
                    </a:cubicBezTo>
                    <a:cubicBezTo>
                      <a:pt x="477503" y="89943"/>
                      <a:pt x="470135" y="59717"/>
                      <a:pt x="463305" y="29383"/>
                    </a:cubicBezTo>
                    <a:cubicBezTo>
                      <a:pt x="461261" y="20294"/>
                      <a:pt x="459361" y="11187"/>
                      <a:pt x="457227" y="1345"/>
                    </a:cubicBezTo>
                    <a:cubicBezTo>
                      <a:pt x="454018" y="15812"/>
                      <a:pt x="451132" y="29527"/>
                      <a:pt x="447923" y="43152"/>
                    </a:cubicBezTo>
                    <a:cubicBezTo>
                      <a:pt x="441684" y="69685"/>
                      <a:pt x="434818" y="96056"/>
                      <a:pt x="424617" y="121406"/>
                    </a:cubicBezTo>
                    <a:cubicBezTo>
                      <a:pt x="418880" y="135623"/>
                      <a:pt x="412247" y="149355"/>
                      <a:pt x="402082" y="161062"/>
                    </a:cubicBezTo>
                    <a:cubicBezTo>
                      <a:pt x="389030" y="176049"/>
                      <a:pt x="373075" y="180998"/>
                      <a:pt x="353964" y="174902"/>
                    </a:cubicBezTo>
                    <a:cubicBezTo>
                      <a:pt x="339873" y="170420"/>
                      <a:pt x="327754" y="162353"/>
                      <a:pt x="316316" y="153389"/>
                    </a:cubicBezTo>
                    <a:cubicBezTo>
                      <a:pt x="290805" y="133669"/>
                      <a:pt x="268736" y="110219"/>
                      <a:pt x="247079" y="86447"/>
                    </a:cubicBezTo>
                    <a:cubicBezTo>
                      <a:pt x="240392" y="79115"/>
                      <a:pt x="233831" y="71675"/>
                      <a:pt x="227143" y="64217"/>
                    </a:cubicBezTo>
                    <a:cubicBezTo>
                      <a:pt x="226588" y="65364"/>
                      <a:pt x="227305" y="66010"/>
                      <a:pt x="227556" y="66834"/>
                    </a:cubicBezTo>
                    <a:cubicBezTo>
                      <a:pt x="238474" y="97759"/>
                      <a:pt x="248872" y="128864"/>
                      <a:pt x="256240" y="160883"/>
                    </a:cubicBezTo>
                    <a:cubicBezTo>
                      <a:pt x="260865" y="181123"/>
                      <a:pt x="264774" y="201507"/>
                      <a:pt x="262425" y="222464"/>
                    </a:cubicBezTo>
                    <a:cubicBezTo>
                      <a:pt x="261188" y="233526"/>
                      <a:pt x="257961" y="243834"/>
                      <a:pt x="249571" y="251776"/>
                    </a:cubicBezTo>
                    <a:cubicBezTo>
                      <a:pt x="240518" y="260363"/>
                      <a:pt x="229151" y="263070"/>
                      <a:pt x="217212" y="263823"/>
                    </a:cubicBezTo>
                    <a:cubicBezTo>
                      <a:pt x="199607" y="264917"/>
                      <a:pt x="182378" y="262138"/>
                      <a:pt x="165221" y="258445"/>
                    </a:cubicBezTo>
                    <a:cubicBezTo>
                      <a:pt x="135694" y="252063"/>
                      <a:pt x="107010" y="242794"/>
                      <a:pt x="78469" y="233006"/>
                    </a:cubicBezTo>
                    <a:lnTo>
                      <a:pt x="63948" y="228040"/>
                    </a:lnTo>
                    <a:cubicBezTo>
                      <a:pt x="64760" y="229461"/>
                      <a:pt x="65830" y="230720"/>
                      <a:pt x="67103" y="231751"/>
                    </a:cubicBezTo>
                    <a:cubicBezTo>
                      <a:pt x="91843" y="253569"/>
                      <a:pt x="116243" y="275763"/>
                      <a:pt x="138258" y="300432"/>
                    </a:cubicBezTo>
                    <a:cubicBezTo>
                      <a:pt x="150718" y="314397"/>
                      <a:pt x="162353" y="328990"/>
                      <a:pt x="170349" y="346111"/>
                    </a:cubicBezTo>
                    <a:cubicBezTo>
                      <a:pt x="181858" y="370762"/>
                      <a:pt x="176982" y="390464"/>
                      <a:pt x="155271" y="407065"/>
                    </a:cubicBezTo>
                    <a:cubicBezTo>
                      <a:pt x="144264" y="415437"/>
                      <a:pt x="131966" y="421264"/>
                      <a:pt x="119093" y="426284"/>
                    </a:cubicBezTo>
                    <a:cubicBezTo>
                      <a:pt x="88240" y="438421"/>
                      <a:pt x="56096" y="446004"/>
                      <a:pt x="23826" y="453175"/>
                    </a:cubicBezTo>
                    <a:cubicBezTo>
                      <a:pt x="20043" y="454018"/>
                      <a:pt x="16225" y="454771"/>
                      <a:pt x="12442" y="455595"/>
                    </a:cubicBezTo>
                    <a:cubicBezTo>
                      <a:pt x="8659" y="456420"/>
                      <a:pt x="5145" y="457191"/>
                      <a:pt x="1345" y="458016"/>
                    </a:cubicBezTo>
                    <a:cubicBezTo>
                      <a:pt x="1848" y="458718"/>
                      <a:pt x="2667" y="459129"/>
                      <a:pt x="3532" y="459109"/>
                    </a:cubicBezTo>
                    <a:cubicBezTo>
                      <a:pt x="38616" y="466477"/>
                      <a:pt x="73611" y="474186"/>
                      <a:pt x="107512" y="486090"/>
                    </a:cubicBezTo>
                    <a:cubicBezTo>
                      <a:pt x="124812" y="492150"/>
                      <a:pt x="141736" y="499124"/>
                      <a:pt x="156383" y="510508"/>
                    </a:cubicBezTo>
                    <a:cubicBezTo>
                      <a:pt x="165347" y="517499"/>
                      <a:pt x="172625" y="525818"/>
                      <a:pt x="175297" y="537310"/>
                    </a:cubicBezTo>
                    <a:cubicBezTo>
                      <a:pt x="178075" y="549285"/>
                      <a:pt x="175010" y="560382"/>
                      <a:pt x="169918" y="571121"/>
                    </a:cubicBezTo>
                    <a:cubicBezTo>
                      <a:pt x="162586" y="586879"/>
                      <a:pt x="151991" y="600451"/>
                      <a:pt x="140607" y="613430"/>
                    </a:cubicBezTo>
                    <a:cubicBezTo>
                      <a:pt x="117659" y="639443"/>
                      <a:pt x="92023" y="662624"/>
                      <a:pt x="66081" y="685499"/>
                    </a:cubicBezTo>
                    <a:cubicBezTo>
                      <a:pt x="64869" y="686258"/>
                      <a:pt x="63898" y="687346"/>
                      <a:pt x="63285" y="688637"/>
                    </a:cubicBezTo>
                    <a:lnTo>
                      <a:pt x="67426" y="687256"/>
                    </a:lnTo>
                    <a:cubicBezTo>
                      <a:pt x="100502" y="675819"/>
                      <a:pt x="133651" y="664614"/>
                      <a:pt x="167982" y="657479"/>
                    </a:cubicBezTo>
                    <a:cubicBezTo>
                      <a:pt x="186322" y="653660"/>
                      <a:pt x="204788" y="650863"/>
                      <a:pt x="223558" y="653427"/>
                    </a:cubicBezTo>
                    <a:cubicBezTo>
                      <a:pt x="240249" y="655686"/>
                      <a:pt x="253031" y="663448"/>
                      <a:pt x="259037" y="680049"/>
                    </a:cubicBezTo>
                    <a:cubicBezTo>
                      <a:pt x="261373" y="686819"/>
                      <a:pt x="262619" y="693918"/>
                      <a:pt x="262730" y="701079"/>
                    </a:cubicBezTo>
                    <a:cubicBezTo>
                      <a:pt x="263339" y="718540"/>
                      <a:pt x="260399" y="735625"/>
                      <a:pt x="256634" y="752567"/>
                    </a:cubicBezTo>
                    <a:cubicBezTo>
                      <a:pt x="250324" y="781072"/>
                      <a:pt x="241360" y="808860"/>
                      <a:pt x="231948" y="836486"/>
                    </a:cubicBezTo>
                    <a:cubicBezTo>
                      <a:pt x="230155" y="841613"/>
                      <a:pt x="228363" y="846723"/>
                      <a:pt x="226570" y="851832"/>
                    </a:cubicBezTo>
                    <a:cubicBezTo>
                      <a:pt x="235408" y="842761"/>
                      <a:pt x="243691" y="833403"/>
                      <a:pt x="252135" y="824224"/>
                    </a:cubicBezTo>
                    <a:cubicBezTo>
                      <a:pt x="271694" y="802961"/>
                      <a:pt x="291737" y="782183"/>
                      <a:pt x="314541" y="764309"/>
                    </a:cubicBezTo>
                    <a:cubicBezTo>
                      <a:pt x="326983" y="754557"/>
                      <a:pt x="340016" y="745718"/>
                      <a:pt x="355452" y="741237"/>
                    </a:cubicBezTo>
                    <a:cubicBezTo>
                      <a:pt x="372071" y="736414"/>
                      <a:pt x="386520" y="740035"/>
                      <a:pt x="398801" y="752352"/>
                    </a:cubicBezTo>
                    <a:cubicBezTo>
                      <a:pt x="407962" y="761513"/>
                      <a:pt x="414219" y="772556"/>
                      <a:pt x="419579" y="784155"/>
                    </a:cubicBezTo>
                    <a:cubicBezTo>
                      <a:pt x="431089" y="809003"/>
                      <a:pt x="438224" y="835303"/>
                      <a:pt x="444893" y="861728"/>
                    </a:cubicBezTo>
                    <a:cubicBezTo>
                      <a:pt x="449303" y="879208"/>
                      <a:pt x="453014" y="896848"/>
                      <a:pt x="456940" y="915511"/>
                    </a:cubicBezTo>
                    <a:cubicBezTo>
                      <a:pt x="457442" y="913252"/>
                      <a:pt x="457729" y="911926"/>
                      <a:pt x="457998" y="910707"/>
                    </a:cubicBezTo>
                    <a:cubicBezTo>
                      <a:pt x="464577" y="879548"/>
                      <a:pt x="471462" y="848462"/>
                      <a:pt x="481304" y="818128"/>
                    </a:cubicBezTo>
                    <a:cubicBezTo>
                      <a:pt x="487668" y="798408"/>
                      <a:pt x="494947" y="779243"/>
                      <a:pt x="506851" y="762104"/>
                    </a:cubicBezTo>
                    <a:cubicBezTo>
                      <a:pt x="522651" y="739395"/>
                      <a:pt x="543131" y="733612"/>
                      <a:pt x="568289" y="744750"/>
                    </a:cubicBezTo>
                    <a:cubicBezTo>
                      <a:pt x="581824" y="750756"/>
                      <a:pt x="593675" y="759379"/>
                      <a:pt x="605005" y="768755"/>
                    </a:cubicBezTo>
                    <a:cubicBezTo>
                      <a:pt x="627110" y="787078"/>
                      <a:pt x="646848" y="807820"/>
                      <a:pt x="666174" y="828956"/>
                    </a:cubicBezTo>
                    <a:cubicBezTo>
                      <a:pt x="673202" y="836630"/>
                      <a:pt x="680068" y="844446"/>
                      <a:pt x="687006" y="852262"/>
                    </a:cubicBezTo>
                    <a:lnTo>
                      <a:pt x="687418" y="852047"/>
                    </a:lnTo>
                    <a:cubicBezTo>
                      <a:pt x="686934" y="850577"/>
                      <a:pt x="686450" y="849125"/>
                      <a:pt x="685948" y="847655"/>
                    </a:cubicBezTo>
                    <a:cubicBezTo>
                      <a:pt x="674959" y="816228"/>
                      <a:pt x="664435" y="784657"/>
                      <a:pt x="657264" y="752083"/>
                    </a:cubicBezTo>
                    <a:cubicBezTo>
                      <a:pt x="653123" y="733241"/>
                      <a:pt x="649734" y="714237"/>
                      <a:pt x="651796" y="694714"/>
                    </a:cubicBezTo>
                    <a:cubicBezTo>
                      <a:pt x="653159" y="681788"/>
                      <a:pt x="657174" y="670028"/>
                      <a:pt x="668092" y="661853"/>
                    </a:cubicBezTo>
                    <a:cubicBezTo>
                      <a:pt x="676465" y="655614"/>
                      <a:pt x="686253" y="653373"/>
                      <a:pt x="696418" y="652710"/>
                    </a:cubicBezTo>
                    <a:cubicBezTo>
                      <a:pt x="712033" y="651688"/>
                      <a:pt x="727397" y="653696"/>
                      <a:pt x="742653" y="656761"/>
                    </a:cubicBezTo>
                    <a:cubicBezTo>
                      <a:pt x="772987" y="662839"/>
                      <a:pt x="802406" y="672143"/>
                      <a:pt x="831646" y="682075"/>
                    </a:cubicBezTo>
                    <a:cubicBezTo>
                      <a:pt x="837885" y="684191"/>
                      <a:pt x="844196" y="686360"/>
                      <a:pt x="850363" y="688493"/>
                    </a:cubicBezTo>
                    <a:cubicBezTo>
                      <a:pt x="848918" y="686489"/>
                      <a:pt x="847218" y="684680"/>
                      <a:pt x="845307" y="683115"/>
                    </a:cubicBezTo>
                    <a:cubicBezTo>
                      <a:pt x="821123" y="661745"/>
                      <a:pt x="797279" y="640089"/>
                      <a:pt x="775802" y="615869"/>
                    </a:cubicBezTo>
                    <a:cubicBezTo>
                      <a:pt x="763360" y="601867"/>
                      <a:pt x="751671" y="587328"/>
                      <a:pt x="743819" y="570135"/>
                    </a:cubicBezTo>
                    <a:cubicBezTo>
                      <a:pt x="739857" y="561440"/>
                      <a:pt x="737186" y="552423"/>
                      <a:pt x="738046" y="542706"/>
                    </a:cubicBezTo>
                    <a:cubicBezTo>
                      <a:pt x="739193" y="530085"/>
                      <a:pt x="745845" y="520529"/>
                      <a:pt x="755221" y="5126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536" name="文本框 535">
                <a:extLst>
                  <a:ext uri="{FF2B5EF4-FFF2-40B4-BE49-F238E27FC236}">
                    <a16:creationId xmlns:a16="http://schemas.microsoft.com/office/drawing/2014/main" id="{37568DDC-E792-5F4D-02D5-6E89C75C51B6}"/>
                  </a:ext>
                </a:extLst>
              </p:cNvPr>
              <p:cNvSpPr txBox="1"/>
              <p:nvPr/>
            </p:nvSpPr>
            <p:spPr>
              <a:xfrm>
                <a:off x="1444285" y="2892768"/>
                <a:ext cx="32645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2000">
                    <a:gradFill>
                      <a:gsLst>
                        <a:gs pos="0">
                          <a:schemeClr val="accent3"/>
                        </a:gs>
                        <a:gs pos="100000">
                          <a:schemeClr val="accent4"/>
                        </a:gs>
                      </a:gsLst>
                      <a:lin ang="2700000" scaled="0"/>
                    </a:gradFill>
                    <a:latin typeface="+mj-lt"/>
                  </a:defRPr>
                </a:lvl1pPr>
              </a:lstStyle>
              <a:p>
                <a:r>
                  <a:rPr lang="en-US" altLang="zh-CN" sz="2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2</a:t>
                </a:r>
                <a:endParaRPr lang="zh-CN" altLang="en-US" sz="24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sp>
          <p:nvSpPr>
            <p:cNvPr id="534" name="椭圆 533">
              <a:extLst>
                <a:ext uri="{FF2B5EF4-FFF2-40B4-BE49-F238E27FC236}">
                  <a16:creationId xmlns:a16="http://schemas.microsoft.com/office/drawing/2014/main" id="{A1498E1F-0970-2ADF-DEE6-40063BD5F524}"/>
                </a:ext>
              </a:extLst>
            </p:cNvPr>
            <p:cNvSpPr/>
            <p:nvPr/>
          </p:nvSpPr>
          <p:spPr>
            <a:xfrm rot="18111091">
              <a:off x="1568122" y="2918115"/>
              <a:ext cx="943907" cy="485281"/>
            </a:xfrm>
            <a:prstGeom prst="ellipse">
              <a:avLst/>
            </a:prstGeom>
            <a:noFill/>
            <a:ln w="19050">
              <a:gradFill>
                <a:gsLst>
                  <a:gs pos="57000">
                    <a:schemeClr val="accent1">
                      <a:alpha val="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grpSp>
        <p:nvGrpSpPr>
          <p:cNvPr id="537" name="组合 536">
            <a:extLst>
              <a:ext uri="{FF2B5EF4-FFF2-40B4-BE49-F238E27FC236}">
                <a16:creationId xmlns:a16="http://schemas.microsoft.com/office/drawing/2014/main" id="{4D74B4A2-D34A-19FF-6ACD-B8AA6D9A1200}"/>
              </a:ext>
            </a:extLst>
          </p:cNvPr>
          <p:cNvGrpSpPr/>
          <p:nvPr/>
        </p:nvGrpSpPr>
        <p:grpSpPr>
          <a:xfrm>
            <a:off x="6329011" y="2707991"/>
            <a:ext cx="748914" cy="952211"/>
            <a:chOff x="1675570" y="2680498"/>
            <a:chExt cx="748914" cy="952211"/>
          </a:xfrm>
        </p:grpSpPr>
        <p:sp>
          <p:nvSpPr>
            <p:cNvPr id="538" name="椭圆 537">
              <a:extLst>
                <a:ext uri="{FF2B5EF4-FFF2-40B4-BE49-F238E27FC236}">
                  <a16:creationId xmlns:a16="http://schemas.microsoft.com/office/drawing/2014/main" id="{295769C4-B9B5-CDB2-6551-21E1E3CC7467}"/>
                </a:ext>
              </a:extLst>
            </p:cNvPr>
            <p:cNvSpPr/>
            <p:nvPr/>
          </p:nvSpPr>
          <p:spPr>
            <a:xfrm rot="17962374">
              <a:off x="1583739" y="2904145"/>
              <a:ext cx="932576" cy="485281"/>
            </a:xfrm>
            <a:prstGeom prst="ellipse">
              <a:avLst/>
            </a:prstGeom>
            <a:noFill/>
            <a:ln w="1905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539" name="组合 538">
              <a:extLst>
                <a:ext uri="{FF2B5EF4-FFF2-40B4-BE49-F238E27FC236}">
                  <a16:creationId xmlns:a16="http://schemas.microsoft.com/office/drawing/2014/main" id="{3CA08F4E-5C51-77A5-9289-24C77C1181A7}"/>
                </a:ext>
              </a:extLst>
            </p:cNvPr>
            <p:cNvGrpSpPr/>
            <p:nvPr/>
          </p:nvGrpSpPr>
          <p:grpSpPr>
            <a:xfrm>
              <a:off x="1675570" y="2784695"/>
              <a:ext cx="748914" cy="707212"/>
              <a:chOff x="1274620" y="2746209"/>
              <a:chExt cx="748914" cy="707212"/>
            </a:xfrm>
          </p:grpSpPr>
          <p:sp>
            <p:nvSpPr>
              <p:cNvPr id="541" name="图形 40">
                <a:extLst>
                  <a:ext uri="{FF2B5EF4-FFF2-40B4-BE49-F238E27FC236}">
                    <a16:creationId xmlns:a16="http://schemas.microsoft.com/office/drawing/2014/main" id="{5D0AA15E-28BB-AFC4-4C30-1D02504E8114}"/>
                  </a:ext>
                </a:extLst>
              </p:cNvPr>
              <p:cNvSpPr/>
              <p:nvPr/>
            </p:nvSpPr>
            <p:spPr>
              <a:xfrm>
                <a:off x="1274620" y="2746209"/>
                <a:ext cx="748914" cy="707212"/>
              </a:xfrm>
              <a:custGeom>
                <a:avLst/>
                <a:gdLst>
                  <a:gd name="connsiteX0" fmla="*/ 755221 w 914310"/>
                  <a:gd name="connsiteY0" fmla="*/ 512605 h 916102"/>
                  <a:gd name="connsiteX1" fmla="*/ 800470 w 914310"/>
                  <a:gd name="connsiteY1" fmla="*/ 488295 h 916102"/>
                  <a:gd name="connsiteX2" fmla="*/ 893873 w 914310"/>
                  <a:gd name="connsiteY2" fmla="*/ 462623 h 916102"/>
                  <a:gd name="connsiteX3" fmla="*/ 913594 w 914310"/>
                  <a:gd name="connsiteY3" fmla="*/ 458392 h 916102"/>
                  <a:gd name="connsiteX4" fmla="*/ 911926 w 914310"/>
                  <a:gd name="connsiteY4" fmla="*/ 457621 h 916102"/>
                  <a:gd name="connsiteX5" fmla="*/ 817878 w 914310"/>
                  <a:gd name="connsiteY5" fmla="*/ 434226 h 916102"/>
                  <a:gd name="connsiteX6" fmla="*/ 764489 w 914310"/>
                  <a:gd name="connsiteY6" fmla="*/ 410776 h 916102"/>
                  <a:gd name="connsiteX7" fmla="*/ 744285 w 914310"/>
                  <a:gd name="connsiteY7" fmla="*/ 391683 h 916102"/>
                  <a:gd name="connsiteX8" fmla="*/ 742618 w 914310"/>
                  <a:gd name="connsiteY8" fmla="*/ 349231 h 916102"/>
                  <a:gd name="connsiteX9" fmla="*/ 770889 w 914310"/>
                  <a:gd name="connsiteY9" fmla="*/ 306204 h 916102"/>
                  <a:gd name="connsiteX10" fmla="*/ 842690 w 914310"/>
                  <a:gd name="connsiteY10" fmla="*/ 235587 h 916102"/>
                  <a:gd name="connsiteX11" fmla="*/ 850614 w 914310"/>
                  <a:gd name="connsiteY11" fmla="*/ 228542 h 916102"/>
                  <a:gd name="connsiteX12" fmla="*/ 846867 w 914310"/>
                  <a:gd name="connsiteY12" fmla="*/ 229079 h 916102"/>
                  <a:gd name="connsiteX13" fmla="*/ 745970 w 914310"/>
                  <a:gd name="connsiteY13" fmla="*/ 258965 h 916102"/>
                  <a:gd name="connsiteX14" fmla="*/ 690735 w 914310"/>
                  <a:gd name="connsiteY14" fmla="*/ 263070 h 916102"/>
                  <a:gd name="connsiteX15" fmla="*/ 653087 w 914310"/>
                  <a:gd name="connsiteY15" fmla="*/ 229008 h 916102"/>
                  <a:gd name="connsiteX16" fmla="*/ 653087 w 914310"/>
                  <a:gd name="connsiteY16" fmla="*/ 188473 h 916102"/>
                  <a:gd name="connsiteX17" fmla="*/ 675425 w 914310"/>
                  <a:gd name="connsiteY17" fmla="*/ 100628 h 916102"/>
                  <a:gd name="connsiteX18" fmla="*/ 687669 w 914310"/>
                  <a:gd name="connsiteY18" fmla="*/ 64271 h 916102"/>
                  <a:gd name="connsiteX19" fmla="*/ 686540 w 914310"/>
                  <a:gd name="connsiteY19" fmla="*/ 65006 h 916102"/>
                  <a:gd name="connsiteX20" fmla="*/ 683403 w 914310"/>
                  <a:gd name="connsiteY20" fmla="*/ 68591 h 916102"/>
                  <a:gd name="connsiteX21" fmla="*/ 608106 w 914310"/>
                  <a:gd name="connsiteY21" fmla="*/ 145429 h 916102"/>
                  <a:gd name="connsiteX22" fmla="*/ 566873 w 914310"/>
                  <a:gd name="connsiteY22" fmla="*/ 172518 h 916102"/>
                  <a:gd name="connsiteX23" fmla="*/ 509504 w 914310"/>
                  <a:gd name="connsiteY23" fmla="*/ 157674 h 916102"/>
                  <a:gd name="connsiteX24" fmla="*/ 488816 w 914310"/>
                  <a:gd name="connsiteY24" fmla="*/ 119022 h 916102"/>
                  <a:gd name="connsiteX25" fmla="*/ 463305 w 914310"/>
                  <a:gd name="connsiteY25" fmla="*/ 29383 h 916102"/>
                  <a:gd name="connsiteX26" fmla="*/ 457227 w 914310"/>
                  <a:gd name="connsiteY26" fmla="*/ 1345 h 916102"/>
                  <a:gd name="connsiteX27" fmla="*/ 447923 w 914310"/>
                  <a:gd name="connsiteY27" fmla="*/ 43152 h 916102"/>
                  <a:gd name="connsiteX28" fmla="*/ 424617 w 914310"/>
                  <a:gd name="connsiteY28" fmla="*/ 121406 h 916102"/>
                  <a:gd name="connsiteX29" fmla="*/ 402082 w 914310"/>
                  <a:gd name="connsiteY29" fmla="*/ 161062 h 916102"/>
                  <a:gd name="connsiteX30" fmla="*/ 353964 w 914310"/>
                  <a:gd name="connsiteY30" fmla="*/ 174902 h 916102"/>
                  <a:gd name="connsiteX31" fmla="*/ 316316 w 914310"/>
                  <a:gd name="connsiteY31" fmla="*/ 153389 h 916102"/>
                  <a:gd name="connsiteX32" fmla="*/ 247079 w 914310"/>
                  <a:gd name="connsiteY32" fmla="*/ 86447 h 916102"/>
                  <a:gd name="connsiteX33" fmla="*/ 227143 w 914310"/>
                  <a:gd name="connsiteY33" fmla="*/ 64217 h 916102"/>
                  <a:gd name="connsiteX34" fmla="*/ 227556 w 914310"/>
                  <a:gd name="connsiteY34" fmla="*/ 66834 h 916102"/>
                  <a:gd name="connsiteX35" fmla="*/ 256240 w 914310"/>
                  <a:gd name="connsiteY35" fmla="*/ 160883 h 916102"/>
                  <a:gd name="connsiteX36" fmla="*/ 262425 w 914310"/>
                  <a:gd name="connsiteY36" fmla="*/ 222464 h 916102"/>
                  <a:gd name="connsiteX37" fmla="*/ 249571 w 914310"/>
                  <a:gd name="connsiteY37" fmla="*/ 251776 h 916102"/>
                  <a:gd name="connsiteX38" fmla="*/ 217212 w 914310"/>
                  <a:gd name="connsiteY38" fmla="*/ 263823 h 916102"/>
                  <a:gd name="connsiteX39" fmla="*/ 165221 w 914310"/>
                  <a:gd name="connsiteY39" fmla="*/ 258445 h 916102"/>
                  <a:gd name="connsiteX40" fmla="*/ 78469 w 914310"/>
                  <a:gd name="connsiteY40" fmla="*/ 233006 h 916102"/>
                  <a:gd name="connsiteX41" fmla="*/ 63948 w 914310"/>
                  <a:gd name="connsiteY41" fmla="*/ 228040 h 916102"/>
                  <a:gd name="connsiteX42" fmla="*/ 67103 w 914310"/>
                  <a:gd name="connsiteY42" fmla="*/ 231751 h 916102"/>
                  <a:gd name="connsiteX43" fmla="*/ 138258 w 914310"/>
                  <a:gd name="connsiteY43" fmla="*/ 300432 h 916102"/>
                  <a:gd name="connsiteX44" fmla="*/ 170349 w 914310"/>
                  <a:gd name="connsiteY44" fmla="*/ 346111 h 916102"/>
                  <a:gd name="connsiteX45" fmla="*/ 155271 w 914310"/>
                  <a:gd name="connsiteY45" fmla="*/ 407065 h 916102"/>
                  <a:gd name="connsiteX46" fmla="*/ 119093 w 914310"/>
                  <a:gd name="connsiteY46" fmla="*/ 426284 h 916102"/>
                  <a:gd name="connsiteX47" fmla="*/ 23826 w 914310"/>
                  <a:gd name="connsiteY47" fmla="*/ 453175 h 916102"/>
                  <a:gd name="connsiteX48" fmla="*/ 12442 w 914310"/>
                  <a:gd name="connsiteY48" fmla="*/ 455595 h 916102"/>
                  <a:gd name="connsiteX49" fmla="*/ 1345 w 914310"/>
                  <a:gd name="connsiteY49" fmla="*/ 458016 h 916102"/>
                  <a:gd name="connsiteX50" fmla="*/ 3532 w 914310"/>
                  <a:gd name="connsiteY50" fmla="*/ 459109 h 916102"/>
                  <a:gd name="connsiteX51" fmla="*/ 107512 w 914310"/>
                  <a:gd name="connsiteY51" fmla="*/ 486090 h 916102"/>
                  <a:gd name="connsiteX52" fmla="*/ 156383 w 914310"/>
                  <a:gd name="connsiteY52" fmla="*/ 510508 h 916102"/>
                  <a:gd name="connsiteX53" fmla="*/ 175297 w 914310"/>
                  <a:gd name="connsiteY53" fmla="*/ 537310 h 916102"/>
                  <a:gd name="connsiteX54" fmla="*/ 169918 w 914310"/>
                  <a:gd name="connsiteY54" fmla="*/ 571121 h 916102"/>
                  <a:gd name="connsiteX55" fmla="*/ 140607 w 914310"/>
                  <a:gd name="connsiteY55" fmla="*/ 613430 h 916102"/>
                  <a:gd name="connsiteX56" fmla="*/ 66081 w 914310"/>
                  <a:gd name="connsiteY56" fmla="*/ 685499 h 916102"/>
                  <a:gd name="connsiteX57" fmla="*/ 63285 w 914310"/>
                  <a:gd name="connsiteY57" fmla="*/ 688637 h 916102"/>
                  <a:gd name="connsiteX58" fmla="*/ 67426 w 914310"/>
                  <a:gd name="connsiteY58" fmla="*/ 687256 h 916102"/>
                  <a:gd name="connsiteX59" fmla="*/ 167982 w 914310"/>
                  <a:gd name="connsiteY59" fmla="*/ 657479 h 916102"/>
                  <a:gd name="connsiteX60" fmla="*/ 223558 w 914310"/>
                  <a:gd name="connsiteY60" fmla="*/ 653427 h 916102"/>
                  <a:gd name="connsiteX61" fmla="*/ 259037 w 914310"/>
                  <a:gd name="connsiteY61" fmla="*/ 680049 h 916102"/>
                  <a:gd name="connsiteX62" fmla="*/ 262730 w 914310"/>
                  <a:gd name="connsiteY62" fmla="*/ 701079 h 916102"/>
                  <a:gd name="connsiteX63" fmla="*/ 256634 w 914310"/>
                  <a:gd name="connsiteY63" fmla="*/ 752567 h 916102"/>
                  <a:gd name="connsiteX64" fmla="*/ 231948 w 914310"/>
                  <a:gd name="connsiteY64" fmla="*/ 836486 h 916102"/>
                  <a:gd name="connsiteX65" fmla="*/ 226570 w 914310"/>
                  <a:gd name="connsiteY65" fmla="*/ 851832 h 916102"/>
                  <a:gd name="connsiteX66" fmla="*/ 252135 w 914310"/>
                  <a:gd name="connsiteY66" fmla="*/ 824224 h 916102"/>
                  <a:gd name="connsiteX67" fmla="*/ 314541 w 914310"/>
                  <a:gd name="connsiteY67" fmla="*/ 764309 h 916102"/>
                  <a:gd name="connsiteX68" fmla="*/ 355452 w 914310"/>
                  <a:gd name="connsiteY68" fmla="*/ 741237 h 916102"/>
                  <a:gd name="connsiteX69" fmla="*/ 398801 w 914310"/>
                  <a:gd name="connsiteY69" fmla="*/ 752352 h 916102"/>
                  <a:gd name="connsiteX70" fmla="*/ 419579 w 914310"/>
                  <a:gd name="connsiteY70" fmla="*/ 784155 h 916102"/>
                  <a:gd name="connsiteX71" fmla="*/ 444893 w 914310"/>
                  <a:gd name="connsiteY71" fmla="*/ 861728 h 916102"/>
                  <a:gd name="connsiteX72" fmla="*/ 456940 w 914310"/>
                  <a:gd name="connsiteY72" fmla="*/ 915511 h 916102"/>
                  <a:gd name="connsiteX73" fmla="*/ 457998 w 914310"/>
                  <a:gd name="connsiteY73" fmla="*/ 910707 h 916102"/>
                  <a:gd name="connsiteX74" fmla="*/ 481304 w 914310"/>
                  <a:gd name="connsiteY74" fmla="*/ 818128 h 916102"/>
                  <a:gd name="connsiteX75" fmla="*/ 506851 w 914310"/>
                  <a:gd name="connsiteY75" fmla="*/ 762104 h 916102"/>
                  <a:gd name="connsiteX76" fmla="*/ 568289 w 914310"/>
                  <a:gd name="connsiteY76" fmla="*/ 744750 h 916102"/>
                  <a:gd name="connsiteX77" fmla="*/ 605005 w 914310"/>
                  <a:gd name="connsiteY77" fmla="*/ 768755 h 916102"/>
                  <a:gd name="connsiteX78" fmla="*/ 666174 w 914310"/>
                  <a:gd name="connsiteY78" fmla="*/ 828956 h 916102"/>
                  <a:gd name="connsiteX79" fmla="*/ 687006 w 914310"/>
                  <a:gd name="connsiteY79" fmla="*/ 852262 h 916102"/>
                  <a:gd name="connsiteX80" fmla="*/ 687418 w 914310"/>
                  <a:gd name="connsiteY80" fmla="*/ 852047 h 916102"/>
                  <a:gd name="connsiteX81" fmla="*/ 685948 w 914310"/>
                  <a:gd name="connsiteY81" fmla="*/ 847655 h 916102"/>
                  <a:gd name="connsiteX82" fmla="*/ 657264 w 914310"/>
                  <a:gd name="connsiteY82" fmla="*/ 752083 h 916102"/>
                  <a:gd name="connsiteX83" fmla="*/ 651796 w 914310"/>
                  <a:gd name="connsiteY83" fmla="*/ 694714 h 916102"/>
                  <a:gd name="connsiteX84" fmla="*/ 668092 w 914310"/>
                  <a:gd name="connsiteY84" fmla="*/ 661853 h 916102"/>
                  <a:gd name="connsiteX85" fmla="*/ 696418 w 914310"/>
                  <a:gd name="connsiteY85" fmla="*/ 652710 h 916102"/>
                  <a:gd name="connsiteX86" fmla="*/ 742653 w 914310"/>
                  <a:gd name="connsiteY86" fmla="*/ 656761 h 916102"/>
                  <a:gd name="connsiteX87" fmla="*/ 831646 w 914310"/>
                  <a:gd name="connsiteY87" fmla="*/ 682075 h 916102"/>
                  <a:gd name="connsiteX88" fmla="*/ 850363 w 914310"/>
                  <a:gd name="connsiteY88" fmla="*/ 688493 h 916102"/>
                  <a:gd name="connsiteX89" fmla="*/ 845307 w 914310"/>
                  <a:gd name="connsiteY89" fmla="*/ 683115 h 916102"/>
                  <a:gd name="connsiteX90" fmla="*/ 775802 w 914310"/>
                  <a:gd name="connsiteY90" fmla="*/ 615869 h 916102"/>
                  <a:gd name="connsiteX91" fmla="*/ 743819 w 914310"/>
                  <a:gd name="connsiteY91" fmla="*/ 570135 h 916102"/>
                  <a:gd name="connsiteX92" fmla="*/ 738046 w 914310"/>
                  <a:gd name="connsiteY92" fmla="*/ 542706 h 916102"/>
                  <a:gd name="connsiteX93" fmla="*/ 755221 w 914310"/>
                  <a:gd name="connsiteY93" fmla="*/ 512605 h 9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14310" h="916102">
                    <a:moveTo>
                      <a:pt x="755221" y="512605"/>
                    </a:moveTo>
                    <a:cubicBezTo>
                      <a:pt x="768577" y="501311"/>
                      <a:pt x="784317" y="494337"/>
                      <a:pt x="800470" y="488295"/>
                    </a:cubicBezTo>
                    <a:cubicBezTo>
                      <a:pt x="830840" y="476965"/>
                      <a:pt x="862285" y="469525"/>
                      <a:pt x="893873" y="462623"/>
                    </a:cubicBezTo>
                    <a:cubicBezTo>
                      <a:pt x="900184" y="461243"/>
                      <a:pt x="906423" y="459916"/>
                      <a:pt x="913594" y="458392"/>
                    </a:cubicBezTo>
                    <a:cubicBezTo>
                      <a:pt x="913061" y="458087"/>
                      <a:pt x="912504" y="457829"/>
                      <a:pt x="911926" y="457621"/>
                    </a:cubicBezTo>
                    <a:cubicBezTo>
                      <a:pt x="880248" y="451185"/>
                      <a:pt x="848713" y="444086"/>
                      <a:pt x="817878" y="434226"/>
                    </a:cubicBezTo>
                    <a:cubicBezTo>
                      <a:pt x="799287" y="428274"/>
                      <a:pt x="781019" y="421461"/>
                      <a:pt x="764489" y="410776"/>
                    </a:cubicBezTo>
                    <a:cubicBezTo>
                      <a:pt x="756442" y="405963"/>
                      <a:pt x="749545" y="399446"/>
                      <a:pt x="744285" y="391683"/>
                    </a:cubicBezTo>
                    <a:cubicBezTo>
                      <a:pt x="735482" y="377897"/>
                      <a:pt x="736666" y="363626"/>
                      <a:pt x="742618" y="349231"/>
                    </a:cubicBezTo>
                    <a:cubicBezTo>
                      <a:pt x="749287" y="333096"/>
                      <a:pt x="759667" y="319381"/>
                      <a:pt x="770889" y="306204"/>
                    </a:cubicBezTo>
                    <a:cubicBezTo>
                      <a:pt x="792779" y="280586"/>
                      <a:pt x="817609" y="257943"/>
                      <a:pt x="842690" y="235587"/>
                    </a:cubicBezTo>
                    <a:lnTo>
                      <a:pt x="850614" y="228542"/>
                    </a:lnTo>
                    <a:cubicBezTo>
                      <a:pt x="849339" y="228402"/>
                      <a:pt x="848050" y="228586"/>
                      <a:pt x="846867" y="229079"/>
                    </a:cubicBezTo>
                    <a:cubicBezTo>
                      <a:pt x="813701" y="240625"/>
                      <a:pt x="780427" y="251794"/>
                      <a:pt x="745970" y="258965"/>
                    </a:cubicBezTo>
                    <a:cubicBezTo>
                      <a:pt x="727756" y="262766"/>
                      <a:pt x="709433" y="265401"/>
                      <a:pt x="690735" y="263070"/>
                    </a:cubicBezTo>
                    <a:cubicBezTo>
                      <a:pt x="670100" y="260507"/>
                      <a:pt x="657389" y="249087"/>
                      <a:pt x="653087" y="229008"/>
                    </a:cubicBezTo>
                    <a:cubicBezTo>
                      <a:pt x="650147" y="215508"/>
                      <a:pt x="651115" y="201973"/>
                      <a:pt x="653087" y="188473"/>
                    </a:cubicBezTo>
                    <a:cubicBezTo>
                      <a:pt x="657336" y="158391"/>
                      <a:pt x="666084" y="129402"/>
                      <a:pt x="675425" y="100628"/>
                    </a:cubicBezTo>
                    <a:cubicBezTo>
                      <a:pt x="679351" y="88563"/>
                      <a:pt x="683510" y="76587"/>
                      <a:pt x="687669" y="64271"/>
                    </a:cubicBezTo>
                    <a:cubicBezTo>
                      <a:pt x="687275" y="64487"/>
                      <a:pt x="686897" y="64732"/>
                      <a:pt x="686540" y="65006"/>
                    </a:cubicBezTo>
                    <a:cubicBezTo>
                      <a:pt x="685482" y="66171"/>
                      <a:pt x="684442" y="67354"/>
                      <a:pt x="683403" y="68591"/>
                    </a:cubicBezTo>
                    <a:cubicBezTo>
                      <a:pt x="659595" y="95483"/>
                      <a:pt x="635500" y="122123"/>
                      <a:pt x="608106" y="145429"/>
                    </a:cubicBezTo>
                    <a:cubicBezTo>
                      <a:pt x="595557" y="156186"/>
                      <a:pt x="582291" y="166046"/>
                      <a:pt x="566873" y="172518"/>
                    </a:cubicBezTo>
                    <a:cubicBezTo>
                      <a:pt x="543567" y="182342"/>
                      <a:pt x="525191" y="177555"/>
                      <a:pt x="509504" y="157674"/>
                    </a:cubicBezTo>
                    <a:cubicBezTo>
                      <a:pt x="500325" y="146021"/>
                      <a:pt x="494158" y="132718"/>
                      <a:pt x="488816" y="119022"/>
                    </a:cubicBezTo>
                    <a:cubicBezTo>
                      <a:pt x="477503" y="89943"/>
                      <a:pt x="470135" y="59717"/>
                      <a:pt x="463305" y="29383"/>
                    </a:cubicBezTo>
                    <a:cubicBezTo>
                      <a:pt x="461261" y="20294"/>
                      <a:pt x="459361" y="11187"/>
                      <a:pt x="457227" y="1345"/>
                    </a:cubicBezTo>
                    <a:cubicBezTo>
                      <a:pt x="454018" y="15812"/>
                      <a:pt x="451132" y="29527"/>
                      <a:pt x="447923" y="43152"/>
                    </a:cubicBezTo>
                    <a:cubicBezTo>
                      <a:pt x="441684" y="69685"/>
                      <a:pt x="434818" y="96056"/>
                      <a:pt x="424617" y="121406"/>
                    </a:cubicBezTo>
                    <a:cubicBezTo>
                      <a:pt x="418880" y="135623"/>
                      <a:pt x="412247" y="149355"/>
                      <a:pt x="402082" y="161062"/>
                    </a:cubicBezTo>
                    <a:cubicBezTo>
                      <a:pt x="389030" y="176049"/>
                      <a:pt x="373075" y="180998"/>
                      <a:pt x="353964" y="174902"/>
                    </a:cubicBezTo>
                    <a:cubicBezTo>
                      <a:pt x="339873" y="170420"/>
                      <a:pt x="327754" y="162353"/>
                      <a:pt x="316316" y="153389"/>
                    </a:cubicBezTo>
                    <a:cubicBezTo>
                      <a:pt x="290805" y="133669"/>
                      <a:pt x="268736" y="110219"/>
                      <a:pt x="247079" y="86447"/>
                    </a:cubicBezTo>
                    <a:cubicBezTo>
                      <a:pt x="240392" y="79115"/>
                      <a:pt x="233831" y="71675"/>
                      <a:pt x="227143" y="64217"/>
                    </a:cubicBezTo>
                    <a:cubicBezTo>
                      <a:pt x="226588" y="65364"/>
                      <a:pt x="227305" y="66010"/>
                      <a:pt x="227556" y="66834"/>
                    </a:cubicBezTo>
                    <a:cubicBezTo>
                      <a:pt x="238474" y="97759"/>
                      <a:pt x="248872" y="128864"/>
                      <a:pt x="256240" y="160883"/>
                    </a:cubicBezTo>
                    <a:cubicBezTo>
                      <a:pt x="260865" y="181123"/>
                      <a:pt x="264774" y="201507"/>
                      <a:pt x="262425" y="222464"/>
                    </a:cubicBezTo>
                    <a:cubicBezTo>
                      <a:pt x="261188" y="233526"/>
                      <a:pt x="257961" y="243834"/>
                      <a:pt x="249571" y="251776"/>
                    </a:cubicBezTo>
                    <a:cubicBezTo>
                      <a:pt x="240518" y="260363"/>
                      <a:pt x="229151" y="263070"/>
                      <a:pt x="217212" y="263823"/>
                    </a:cubicBezTo>
                    <a:cubicBezTo>
                      <a:pt x="199607" y="264917"/>
                      <a:pt x="182378" y="262138"/>
                      <a:pt x="165221" y="258445"/>
                    </a:cubicBezTo>
                    <a:cubicBezTo>
                      <a:pt x="135694" y="252063"/>
                      <a:pt x="107010" y="242794"/>
                      <a:pt x="78469" y="233006"/>
                    </a:cubicBezTo>
                    <a:lnTo>
                      <a:pt x="63948" y="228040"/>
                    </a:lnTo>
                    <a:cubicBezTo>
                      <a:pt x="64760" y="229461"/>
                      <a:pt x="65830" y="230720"/>
                      <a:pt x="67103" y="231751"/>
                    </a:cubicBezTo>
                    <a:cubicBezTo>
                      <a:pt x="91843" y="253569"/>
                      <a:pt x="116243" y="275763"/>
                      <a:pt x="138258" y="300432"/>
                    </a:cubicBezTo>
                    <a:cubicBezTo>
                      <a:pt x="150718" y="314397"/>
                      <a:pt x="162353" y="328990"/>
                      <a:pt x="170349" y="346111"/>
                    </a:cubicBezTo>
                    <a:cubicBezTo>
                      <a:pt x="181858" y="370762"/>
                      <a:pt x="176982" y="390464"/>
                      <a:pt x="155271" y="407065"/>
                    </a:cubicBezTo>
                    <a:cubicBezTo>
                      <a:pt x="144264" y="415437"/>
                      <a:pt x="131966" y="421264"/>
                      <a:pt x="119093" y="426284"/>
                    </a:cubicBezTo>
                    <a:cubicBezTo>
                      <a:pt x="88240" y="438421"/>
                      <a:pt x="56096" y="446004"/>
                      <a:pt x="23826" y="453175"/>
                    </a:cubicBezTo>
                    <a:cubicBezTo>
                      <a:pt x="20043" y="454018"/>
                      <a:pt x="16225" y="454771"/>
                      <a:pt x="12442" y="455595"/>
                    </a:cubicBezTo>
                    <a:cubicBezTo>
                      <a:pt x="8659" y="456420"/>
                      <a:pt x="5145" y="457191"/>
                      <a:pt x="1345" y="458016"/>
                    </a:cubicBezTo>
                    <a:cubicBezTo>
                      <a:pt x="1848" y="458718"/>
                      <a:pt x="2667" y="459129"/>
                      <a:pt x="3532" y="459109"/>
                    </a:cubicBezTo>
                    <a:cubicBezTo>
                      <a:pt x="38616" y="466477"/>
                      <a:pt x="73611" y="474186"/>
                      <a:pt x="107512" y="486090"/>
                    </a:cubicBezTo>
                    <a:cubicBezTo>
                      <a:pt x="124812" y="492150"/>
                      <a:pt x="141736" y="499124"/>
                      <a:pt x="156383" y="510508"/>
                    </a:cubicBezTo>
                    <a:cubicBezTo>
                      <a:pt x="165347" y="517499"/>
                      <a:pt x="172625" y="525818"/>
                      <a:pt x="175297" y="537310"/>
                    </a:cubicBezTo>
                    <a:cubicBezTo>
                      <a:pt x="178075" y="549285"/>
                      <a:pt x="175010" y="560382"/>
                      <a:pt x="169918" y="571121"/>
                    </a:cubicBezTo>
                    <a:cubicBezTo>
                      <a:pt x="162586" y="586879"/>
                      <a:pt x="151991" y="600451"/>
                      <a:pt x="140607" y="613430"/>
                    </a:cubicBezTo>
                    <a:cubicBezTo>
                      <a:pt x="117659" y="639443"/>
                      <a:pt x="92023" y="662624"/>
                      <a:pt x="66081" y="685499"/>
                    </a:cubicBezTo>
                    <a:cubicBezTo>
                      <a:pt x="64869" y="686258"/>
                      <a:pt x="63898" y="687346"/>
                      <a:pt x="63285" y="688637"/>
                    </a:cubicBezTo>
                    <a:lnTo>
                      <a:pt x="67426" y="687256"/>
                    </a:lnTo>
                    <a:cubicBezTo>
                      <a:pt x="100502" y="675819"/>
                      <a:pt x="133651" y="664614"/>
                      <a:pt x="167982" y="657479"/>
                    </a:cubicBezTo>
                    <a:cubicBezTo>
                      <a:pt x="186322" y="653660"/>
                      <a:pt x="204788" y="650863"/>
                      <a:pt x="223558" y="653427"/>
                    </a:cubicBezTo>
                    <a:cubicBezTo>
                      <a:pt x="240249" y="655686"/>
                      <a:pt x="253031" y="663448"/>
                      <a:pt x="259037" y="680049"/>
                    </a:cubicBezTo>
                    <a:cubicBezTo>
                      <a:pt x="261373" y="686819"/>
                      <a:pt x="262619" y="693918"/>
                      <a:pt x="262730" y="701079"/>
                    </a:cubicBezTo>
                    <a:cubicBezTo>
                      <a:pt x="263339" y="718540"/>
                      <a:pt x="260399" y="735625"/>
                      <a:pt x="256634" y="752567"/>
                    </a:cubicBezTo>
                    <a:cubicBezTo>
                      <a:pt x="250324" y="781072"/>
                      <a:pt x="241360" y="808860"/>
                      <a:pt x="231948" y="836486"/>
                    </a:cubicBezTo>
                    <a:cubicBezTo>
                      <a:pt x="230155" y="841613"/>
                      <a:pt x="228363" y="846723"/>
                      <a:pt x="226570" y="851832"/>
                    </a:cubicBezTo>
                    <a:cubicBezTo>
                      <a:pt x="235408" y="842761"/>
                      <a:pt x="243691" y="833403"/>
                      <a:pt x="252135" y="824224"/>
                    </a:cubicBezTo>
                    <a:cubicBezTo>
                      <a:pt x="271694" y="802961"/>
                      <a:pt x="291737" y="782183"/>
                      <a:pt x="314541" y="764309"/>
                    </a:cubicBezTo>
                    <a:cubicBezTo>
                      <a:pt x="326983" y="754557"/>
                      <a:pt x="340016" y="745718"/>
                      <a:pt x="355452" y="741237"/>
                    </a:cubicBezTo>
                    <a:cubicBezTo>
                      <a:pt x="372071" y="736414"/>
                      <a:pt x="386520" y="740035"/>
                      <a:pt x="398801" y="752352"/>
                    </a:cubicBezTo>
                    <a:cubicBezTo>
                      <a:pt x="407962" y="761513"/>
                      <a:pt x="414219" y="772556"/>
                      <a:pt x="419579" y="784155"/>
                    </a:cubicBezTo>
                    <a:cubicBezTo>
                      <a:pt x="431089" y="809003"/>
                      <a:pt x="438224" y="835303"/>
                      <a:pt x="444893" y="861728"/>
                    </a:cubicBezTo>
                    <a:cubicBezTo>
                      <a:pt x="449303" y="879208"/>
                      <a:pt x="453014" y="896848"/>
                      <a:pt x="456940" y="915511"/>
                    </a:cubicBezTo>
                    <a:cubicBezTo>
                      <a:pt x="457442" y="913252"/>
                      <a:pt x="457729" y="911926"/>
                      <a:pt x="457998" y="910707"/>
                    </a:cubicBezTo>
                    <a:cubicBezTo>
                      <a:pt x="464577" y="879548"/>
                      <a:pt x="471462" y="848462"/>
                      <a:pt x="481304" y="818128"/>
                    </a:cubicBezTo>
                    <a:cubicBezTo>
                      <a:pt x="487668" y="798408"/>
                      <a:pt x="494947" y="779243"/>
                      <a:pt x="506851" y="762104"/>
                    </a:cubicBezTo>
                    <a:cubicBezTo>
                      <a:pt x="522651" y="739395"/>
                      <a:pt x="543131" y="733612"/>
                      <a:pt x="568289" y="744750"/>
                    </a:cubicBezTo>
                    <a:cubicBezTo>
                      <a:pt x="581824" y="750756"/>
                      <a:pt x="593675" y="759379"/>
                      <a:pt x="605005" y="768755"/>
                    </a:cubicBezTo>
                    <a:cubicBezTo>
                      <a:pt x="627110" y="787078"/>
                      <a:pt x="646848" y="807820"/>
                      <a:pt x="666174" y="828956"/>
                    </a:cubicBezTo>
                    <a:cubicBezTo>
                      <a:pt x="673202" y="836630"/>
                      <a:pt x="680068" y="844446"/>
                      <a:pt x="687006" y="852262"/>
                    </a:cubicBezTo>
                    <a:lnTo>
                      <a:pt x="687418" y="852047"/>
                    </a:lnTo>
                    <a:cubicBezTo>
                      <a:pt x="686934" y="850577"/>
                      <a:pt x="686450" y="849125"/>
                      <a:pt x="685948" y="847655"/>
                    </a:cubicBezTo>
                    <a:cubicBezTo>
                      <a:pt x="674959" y="816228"/>
                      <a:pt x="664435" y="784657"/>
                      <a:pt x="657264" y="752083"/>
                    </a:cubicBezTo>
                    <a:cubicBezTo>
                      <a:pt x="653123" y="733241"/>
                      <a:pt x="649734" y="714237"/>
                      <a:pt x="651796" y="694714"/>
                    </a:cubicBezTo>
                    <a:cubicBezTo>
                      <a:pt x="653159" y="681788"/>
                      <a:pt x="657174" y="670028"/>
                      <a:pt x="668092" y="661853"/>
                    </a:cubicBezTo>
                    <a:cubicBezTo>
                      <a:pt x="676465" y="655614"/>
                      <a:pt x="686253" y="653373"/>
                      <a:pt x="696418" y="652710"/>
                    </a:cubicBezTo>
                    <a:cubicBezTo>
                      <a:pt x="712033" y="651688"/>
                      <a:pt x="727397" y="653696"/>
                      <a:pt x="742653" y="656761"/>
                    </a:cubicBezTo>
                    <a:cubicBezTo>
                      <a:pt x="772987" y="662839"/>
                      <a:pt x="802406" y="672143"/>
                      <a:pt x="831646" y="682075"/>
                    </a:cubicBezTo>
                    <a:cubicBezTo>
                      <a:pt x="837885" y="684191"/>
                      <a:pt x="844196" y="686360"/>
                      <a:pt x="850363" y="688493"/>
                    </a:cubicBezTo>
                    <a:cubicBezTo>
                      <a:pt x="848918" y="686489"/>
                      <a:pt x="847218" y="684680"/>
                      <a:pt x="845307" y="683115"/>
                    </a:cubicBezTo>
                    <a:cubicBezTo>
                      <a:pt x="821123" y="661745"/>
                      <a:pt x="797279" y="640089"/>
                      <a:pt x="775802" y="615869"/>
                    </a:cubicBezTo>
                    <a:cubicBezTo>
                      <a:pt x="763360" y="601867"/>
                      <a:pt x="751671" y="587328"/>
                      <a:pt x="743819" y="570135"/>
                    </a:cubicBezTo>
                    <a:cubicBezTo>
                      <a:pt x="739857" y="561440"/>
                      <a:pt x="737186" y="552423"/>
                      <a:pt x="738046" y="542706"/>
                    </a:cubicBezTo>
                    <a:cubicBezTo>
                      <a:pt x="739193" y="530085"/>
                      <a:pt x="745845" y="520529"/>
                      <a:pt x="755221" y="5126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542" name="文本框 541">
                <a:extLst>
                  <a:ext uri="{FF2B5EF4-FFF2-40B4-BE49-F238E27FC236}">
                    <a16:creationId xmlns:a16="http://schemas.microsoft.com/office/drawing/2014/main" id="{C6E9BCCB-89C6-D918-2253-65DAB0B081AF}"/>
                  </a:ext>
                </a:extLst>
              </p:cNvPr>
              <p:cNvSpPr txBox="1"/>
              <p:nvPr/>
            </p:nvSpPr>
            <p:spPr>
              <a:xfrm>
                <a:off x="1444285" y="2892768"/>
                <a:ext cx="32645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2000">
                    <a:gradFill>
                      <a:gsLst>
                        <a:gs pos="0">
                          <a:schemeClr val="accent3"/>
                        </a:gs>
                        <a:gs pos="100000">
                          <a:schemeClr val="accent4"/>
                        </a:gs>
                      </a:gsLst>
                      <a:lin ang="2700000" scaled="0"/>
                    </a:gradFill>
                    <a:latin typeface="+mj-lt"/>
                  </a:defRPr>
                </a:lvl1pPr>
              </a:lstStyle>
              <a:p>
                <a:r>
                  <a:rPr lang="en-US" altLang="zh-CN" sz="2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</a:t>
                </a:r>
                <a:endParaRPr lang="zh-CN" altLang="en-US" sz="24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sp>
          <p:nvSpPr>
            <p:cNvPr id="540" name="椭圆 539">
              <a:extLst>
                <a:ext uri="{FF2B5EF4-FFF2-40B4-BE49-F238E27FC236}">
                  <a16:creationId xmlns:a16="http://schemas.microsoft.com/office/drawing/2014/main" id="{047DB136-66EF-ABD7-BC95-4AB146BBFBEA}"/>
                </a:ext>
              </a:extLst>
            </p:cNvPr>
            <p:cNvSpPr/>
            <p:nvPr/>
          </p:nvSpPr>
          <p:spPr>
            <a:xfrm rot="18111091">
              <a:off x="1568122" y="2918115"/>
              <a:ext cx="943907" cy="485281"/>
            </a:xfrm>
            <a:prstGeom prst="ellipse">
              <a:avLst/>
            </a:prstGeom>
            <a:noFill/>
            <a:ln w="19050">
              <a:gradFill>
                <a:gsLst>
                  <a:gs pos="57000">
                    <a:schemeClr val="accent1">
                      <a:alpha val="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grpSp>
        <p:nvGrpSpPr>
          <p:cNvPr id="543" name="组合 542">
            <a:extLst>
              <a:ext uri="{FF2B5EF4-FFF2-40B4-BE49-F238E27FC236}">
                <a16:creationId xmlns:a16="http://schemas.microsoft.com/office/drawing/2014/main" id="{E55517B2-7DF6-85C6-8332-2D1B7F383757}"/>
              </a:ext>
            </a:extLst>
          </p:cNvPr>
          <p:cNvGrpSpPr/>
          <p:nvPr/>
        </p:nvGrpSpPr>
        <p:grpSpPr>
          <a:xfrm>
            <a:off x="9042606" y="2707991"/>
            <a:ext cx="748914" cy="952211"/>
            <a:chOff x="1675570" y="2680498"/>
            <a:chExt cx="748914" cy="952211"/>
          </a:xfrm>
        </p:grpSpPr>
        <p:sp>
          <p:nvSpPr>
            <p:cNvPr id="544" name="椭圆 543">
              <a:extLst>
                <a:ext uri="{FF2B5EF4-FFF2-40B4-BE49-F238E27FC236}">
                  <a16:creationId xmlns:a16="http://schemas.microsoft.com/office/drawing/2014/main" id="{F39C4EC5-8793-A53E-E612-9908E79F73BB}"/>
                </a:ext>
              </a:extLst>
            </p:cNvPr>
            <p:cNvSpPr/>
            <p:nvPr/>
          </p:nvSpPr>
          <p:spPr>
            <a:xfrm rot="17962374">
              <a:off x="1583739" y="2904145"/>
              <a:ext cx="932576" cy="485281"/>
            </a:xfrm>
            <a:prstGeom prst="ellipse">
              <a:avLst/>
            </a:prstGeom>
            <a:noFill/>
            <a:ln w="1905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grpSp>
          <p:nvGrpSpPr>
            <p:cNvPr id="545" name="组合 544">
              <a:extLst>
                <a:ext uri="{FF2B5EF4-FFF2-40B4-BE49-F238E27FC236}">
                  <a16:creationId xmlns:a16="http://schemas.microsoft.com/office/drawing/2014/main" id="{4C9F5C6D-2BD5-CEB1-E56F-587013E08EA5}"/>
                </a:ext>
              </a:extLst>
            </p:cNvPr>
            <p:cNvGrpSpPr/>
            <p:nvPr/>
          </p:nvGrpSpPr>
          <p:grpSpPr>
            <a:xfrm>
              <a:off x="1675570" y="2784695"/>
              <a:ext cx="748914" cy="707212"/>
              <a:chOff x="1274620" y="2746209"/>
              <a:chExt cx="748914" cy="707212"/>
            </a:xfrm>
          </p:grpSpPr>
          <p:sp>
            <p:nvSpPr>
              <p:cNvPr id="547" name="图形 40">
                <a:extLst>
                  <a:ext uri="{FF2B5EF4-FFF2-40B4-BE49-F238E27FC236}">
                    <a16:creationId xmlns:a16="http://schemas.microsoft.com/office/drawing/2014/main" id="{A0A29DEA-BDD9-E366-FCC1-39439BEC364E}"/>
                  </a:ext>
                </a:extLst>
              </p:cNvPr>
              <p:cNvSpPr/>
              <p:nvPr/>
            </p:nvSpPr>
            <p:spPr>
              <a:xfrm>
                <a:off x="1274620" y="2746209"/>
                <a:ext cx="748914" cy="707212"/>
              </a:xfrm>
              <a:custGeom>
                <a:avLst/>
                <a:gdLst>
                  <a:gd name="connsiteX0" fmla="*/ 755221 w 914310"/>
                  <a:gd name="connsiteY0" fmla="*/ 512605 h 916102"/>
                  <a:gd name="connsiteX1" fmla="*/ 800470 w 914310"/>
                  <a:gd name="connsiteY1" fmla="*/ 488295 h 916102"/>
                  <a:gd name="connsiteX2" fmla="*/ 893873 w 914310"/>
                  <a:gd name="connsiteY2" fmla="*/ 462623 h 916102"/>
                  <a:gd name="connsiteX3" fmla="*/ 913594 w 914310"/>
                  <a:gd name="connsiteY3" fmla="*/ 458392 h 916102"/>
                  <a:gd name="connsiteX4" fmla="*/ 911926 w 914310"/>
                  <a:gd name="connsiteY4" fmla="*/ 457621 h 916102"/>
                  <a:gd name="connsiteX5" fmla="*/ 817878 w 914310"/>
                  <a:gd name="connsiteY5" fmla="*/ 434226 h 916102"/>
                  <a:gd name="connsiteX6" fmla="*/ 764489 w 914310"/>
                  <a:gd name="connsiteY6" fmla="*/ 410776 h 916102"/>
                  <a:gd name="connsiteX7" fmla="*/ 744285 w 914310"/>
                  <a:gd name="connsiteY7" fmla="*/ 391683 h 916102"/>
                  <a:gd name="connsiteX8" fmla="*/ 742618 w 914310"/>
                  <a:gd name="connsiteY8" fmla="*/ 349231 h 916102"/>
                  <a:gd name="connsiteX9" fmla="*/ 770889 w 914310"/>
                  <a:gd name="connsiteY9" fmla="*/ 306204 h 916102"/>
                  <a:gd name="connsiteX10" fmla="*/ 842690 w 914310"/>
                  <a:gd name="connsiteY10" fmla="*/ 235587 h 916102"/>
                  <a:gd name="connsiteX11" fmla="*/ 850614 w 914310"/>
                  <a:gd name="connsiteY11" fmla="*/ 228542 h 916102"/>
                  <a:gd name="connsiteX12" fmla="*/ 846867 w 914310"/>
                  <a:gd name="connsiteY12" fmla="*/ 229079 h 916102"/>
                  <a:gd name="connsiteX13" fmla="*/ 745970 w 914310"/>
                  <a:gd name="connsiteY13" fmla="*/ 258965 h 916102"/>
                  <a:gd name="connsiteX14" fmla="*/ 690735 w 914310"/>
                  <a:gd name="connsiteY14" fmla="*/ 263070 h 916102"/>
                  <a:gd name="connsiteX15" fmla="*/ 653087 w 914310"/>
                  <a:gd name="connsiteY15" fmla="*/ 229008 h 916102"/>
                  <a:gd name="connsiteX16" fmla="*/ 653087 w 914310"/>
                  <a:gd name="connsiteY16" fmla="*/ 188473 h 916102"/>
                  <a:gd name="connsiteX17" fmla="*/ 675425 w 914310"/>
                  <a:gd name="connsiteY17" fmla="*/ 100628 h 916102"/>
                  <a:gd name="connsiteX18" fmla="*/ 687669 w 914310"/>
                  <a:gd name="connsiteY18" fmla="*/ 64271 h 916102"/>
                  <a:gd name="connsiteX19" fmla="*/ 686540 w 914310"/>
                  <a:gd name="connsiteY19" fmla="*/ 65006 h 916102"/>
                  <a:gd name="connsiteX20" fmla="*/ 683403 w 914310"/>
                  <a:gd name="connsiteY20" fmla="*/ 68591 h 916102"/>
                  <a:gd name="connsiteX21" fmla="*/ 608106 w 914310"/>
                  <a:gd name="connsiteY21" fmla="*/ 145429 h 916102"/>
                  <a:gd name="connsiteX22" fmla="*/ 566873 w 914310"/>
                  <a:gd name="connsiteY22" fmla="*/ 172518 h 916102"/>
                  <a:gd name="connsiteX23" fmla="*/ 509504 w 914310"/>
                  <a:gd name="connsiteY23" fmla="*/ 157674 h 916102"/>
                  <a:gd name="connsiteX24" fmla="*/ 488816 w 914310"/>
                  <a:gd name="connsiteY24" fmla="*/ 119022 h 916102"/>
                  <a:gd name="connsiteX25" fmla="*/ 463305 w 914310"/>
                  <a:gd name="connsiteY25" fmla="*/ 29383 h 916102"/>
                  <a:gd name="connsiteX26" fmla="*/ 457227 w 914310"/>
                  <a:gd name="connsiteY26" fmla="*/ 1345 h 916102"/>
                  <a:gd name="connsiteX27" fmla="*/ 447923 w 914310"/>
                  <a:gd name="connsiteY27" fmla="*/ 43152 h 916102"/>
                  <a:gd name="connsiteX28" fmla="*/ 424617 w 914310"/>
                  <a:gd name="connsiteY28" fmla="*/ 121406 h 916102"/>
                  <a:gd name="connsiteX29" fmla="*/ 402082 w 914310"/>
                  <a:gd name="connsiteY29" fmla="*/ 161062 h 916102"/>
                  <a:gd name="connsiteX30" fmla="*/ 353964 w 914310"/>
                  <a:gd name="connsiteY30" fmla="*/ 174902 h 916102"/>
                  <a:gd name="connsiteX31" fmla="*/ 316316 w 914310"/>
                  <a:gd name="connsiteY31" fmla="*/ 153389 h 916102"/>
                  <a:gd name="connsiteX32" fmla="*/ 247079 w 914310"/>
                  <a:gd name="connsiteY32" fmla="*/ 86447 h 916102"/>
                  <a:gd name="connsiteX33" fmla="*/ 227143 w 914310"/>
                  <a:gd name="connsiteY33" fmla="*/ 64217 h 916102"/>
                  <a:gd name="connsiteX34" fmla="*/ 227556 w 914310"/>
                  <a:gd name="connsiteY34" fmla="*/ 66834 h 916102"/>
                  <a:gd name="connsiteX35" fmla="*/ 256240 w 914310"/>
                  <a:gd name="connsiteY35" fmla="*/ 160883 h 916102"/>
                  <a:gd name="connsiteX36" fmla="*/ 262425 w 914310"/>
                  <a:gd name="connsiteY36" fmla="*/ 222464 h 916102"/>
                  <a:gd name="connsiteX37" fmla="*/ 249571 w 914310"/>
                  <a:gd name="connsiteY37" fmla="*/ 251776 h 916102"/>
                  <a:gd name="connsiteX38" fmla="*/ 217212 w 914310"/>
                  <a:gd name="connsiteY38" fmla="*/ 263823 h 916102"/>
                  <a:gd name="connsiteX39" fmla="*/ 165221 w 914310"/>
                  <a:gd name="connsiteY39" fmla="*/ 258445 h 916102"/>
                  <a:gd name="connsiteX40" fmla="*/ 78469 w 914310"/>
                  <a:gd name="connsiteY40" fmla="*/ 233006 h 916102"/>
                  <a:gd name="connsiteX41" fmla="*/ 63948 w 914310"/>
                  <a:gd name="connsiteY41" fmla="*/ 228040 h 916102"/>
                  <a:gd name="connsiteX42" fmla="*/ 67103 w 914310"/>
                  <a:gd name="connsiteY42" fmla="*/ 231751 h 916102"/>
                  <a:gd name="connsiteX43" fmla="*/ 138258 w 914310"/>
                  <a:gd name="connsiteY43" fmla="*/ 300432 h 916102"/>
                  <a:gd name="connsiteX44" fmla="*/ 170349 w 914310"/>
                  <a:gd name="connsiteY44" fmla="*/ 346111 h 916102"/>
                  <a:gd name="connsiteX45" fmla="*/ 155271 w 914310"/>
                  <a:gd name="connsiteY45" fmla="*/ 407065 h 916102"/>
                  <a:gd name="connsiteX46" fmla="*/ 119093 w 914310"/>
                  <a:gd name="connsiteY46" fmla="*/ 426284 h 916102"/>
                  <a:gd name="connsiteX47" fmla="*/ 23826 w 914310"/>
                  <a:gd name="connsiteY47" fmla="*/ 453175 h 916102"/>
                  <a:gd name="connsiteX48" fmla="*/ 12442 w 914310"/>
                  <a:gd name="connsiteY48" fmla="*/ 455595 h 916102"/>
                  <a:gd name="connsiteX49" fmla="*/ 1345 w 914310"/>
                  <a:gd name="connsiteY49" fmla="*/ 458016 h 916102"/>
                  <a:gd name="connsiteX50" fmla="*/ 3532 w 914310"/>
                  <a:gd name="connsiteY50" fmla="*/ 459109 h 916102"/>
                  <a:gd name="connsiteX51" fmla="*/ 107512 w 914310"/>
                  <a:gd name="connsiteY51" fmla="*/ 486090 h 916102"/>
                  <a:gd name="connsiteX52" fmla="*/ 156383 w 914310"/>
                  <a:gd name="connsiteY52" fmla="*/ 510508 h 916102"/>
                  <a:gd name="connsiteX53" fmla="*/ 175297 w 914310"/>
                  <a:gd name="connsiteY53" fmla="*/ 537310 h 916102"/>
                  <a:gd name="connsiteX54" fmla="*/ 169918 w 914310"/>
                  <a:gd name="connsiteY54" fmla="*/ 571121 h 916102"/>
                  <a:gd name="connsiteX55" fmla="*/ 140607 w 914310"/>
                  <a:gd name="connsiteY55" fmla="*/ 613430 h 916102"/>
                  <a:gd name="connsiteX56" fmla="*/ 66081 w 914310"/>
                  <a:gd name="connsiteY56" fmla="*/ 685499 h 916102"/>
                  <a:gd name="connsiteX57" fmla="*/ 63285 w 914310"/>
                  <a:gd name="connsiteY57" fmla="*/ 688637 h 916102"/>
                  <a:gd name="connsiteX58" fmla="*/ 67426 w 914310"/>
                  <a:gd name="connsiteY58" fmla="*/ 687256 h 916102"/>
                  <a:gd name="connsiteX59" fmla="*/ 167982 w 914310"/>
                  <a:gd name="connsiteY59" fmla="*/ 657479 h 916102"/>
                  <a:gd name="connsiteX60" fmla="*/ 223558 w 914310"/>
                  <a:gd name="connsiteY60" fmla="*/ 653427 h 916102"/>
                  <a:gd name="connsiteX61" fmla="*/ 259037 w 914310"/>
                  <a:gd name="connsiteY61" fmla="*/ 680049 h 916102"/>
                  <a:gd name="connsiteX62" fmla="*/ 262730 w 914310"/>
                  <a:gd name="connsiteY62" fmla="*/ 701079 h 916102"/>
                  <a:gd name="connsiteX63" fmla="*/ 256634 w 914310"/>
                  <a:gd name="connsiteY63" fmla="*/ 752567 h 916102"/>
                  <a:gd name="connsiteX64" fmla="*/ 231948 w 914310"/>
                  <a:gd name="connsiteY64" fmla="*/ 836486 h 916102"/>
                  <a:gd name="connsiteX65" fmla="*/ 226570 w 914310"/>
                  <a:gd name="connsiteY65" fmla="*/ 851832 h 916102"/>
                  <a:gd name="connsiteX66" fmla="*/ 252135 w 914310"/>
                  <a:gd name="connsiteY66" fmla="*/ 824224 h 916102"/>
                  <a:gd name="connsiteX67" fmla="*/ 314541 w 914310"/>
                  <a:gd name="connsiteY67" fmla="*/ 764309 h 916102"/>
                  <a:gd name="connsiteX68" fmla="*/ 355452 w 914310"/>
                  <a:gd name="connsiteY68" fmla="*/ 741237 h 916102"/>
                  <a:gd name="connsiteX69" fmla="*/ 398801 w 914310"/>
                  <a:gd name="connsiteY69" fmla="*/ 752352 h 916102"/>
                  <a:gd name="connsiteX70" fmla="*/ 419579 w 914310"/>
                  <a:gd name="connsiteY70" fmla="*/ 784155 h 916102"/>
                  <a:gd name="connsiteX71" fmla="*/ 444893 w 914310"/>
                  <a:gd name="connsiteY71" fmla="*/ 861728 h 916102"/>
                  <a:gd name="connsiteX72" fmla="*/ 456940 w 914310"/>
                  <a:gd name="connsiteY72" fmla="*/ 915511 h 916102"/>
                  <a:gd name="connsiteX73" fmla="*/ 457998 w 914310"/>
                  <a:gd name="connsiteY73" fmla="*/ 910707 h 916102"/>
                  <a:gd name="connsiteX74" fmla="*/ 481304 w 914310"/>
                  <a:gd name="connsiteY74" fmla="*/ 818128 h 916102"/>
                  <a:gd name="connsiteX75" fmla="*/ 506851 w 914310"/>
                  <a:gd name="connsiteY75" fmla="*/ 762104 h 916102"/>
                  <a:gd name="connsiteX76" fmla="*/ 568289 w 914310"/>
                  <a:gd name="connsiteY76" fmla="*/ 744750 h 916102"/>
                  <a:gd name="connsiteX77" fmla="*/ 605005 w 914310"/>
                  <a:gd name="connsiteY77" fmla="*/ 768755 h 916102"/>
                  <a:gd name="connsiteX78" fmla="*/ 666174 w 914310"/>
                  <a:gd name="connsiteY78" fmla="*/ 828956 h 916102"/>
                  <a:gd name="connsiteX79" fmla="*/ 687006 w 914310"/>
                  <a:gd name="connsiteY79" fmla="*/ 852262 h 916102"/>
                  <a:gd name="connsiteX80" fmla="*/ 687418 w 914310"/>
                  <a:gd name="connsiteY80" fmla="*/ 852047 h 916102"/>
                  <a:gd name="connsiteX81" fmla="*/ 685948 w 914310"/>
                  <a:gd name="connsiteY81" fmla="*/ 847655 h 916102"/>
                  <a:gd name="connsiteX82" fmla="*/ 657264 w 914310"/>
                  <a:gd name="connsiteY82" fmla="*/ 752083 h 916102"/>
                  <a:gd name="connsiteX83" fmla="*/ 651796 w 914310"/>
                  <a:gd name="connsiteY83" fmla="*/ 694714 h 916102"/>
                  <a:gd name="connsiteX84" fmla="*/ 668092 w 914310"/>
                  <a:gd name="connsiteY84" fmla="*/ 661853 h 916102"/>
                  <a:gd name="connsiteX85" fmla="*/ 696418 w 914310"/>
                  <a:gd name="connsiteY85" fmla="*/ 652710 h 916102"/>
                  <a:gd name="connsiteX86" fmla="*/ 742653 w 914310"/>
                  <a:gd name="connsiteY86" fmla="*/ 656761 h 916102"/>
                  <a:gd name="connsiteX87" fmla="*/ 831646 w 914310"/>
                  <a:gd name="connsiteY87" fmla="*/ 682075 h 916102"/>
                  <a:gd name="connsiteX88" fmla="*/ 850363 w 914310"/>
                  <a:gd name="connsiteY88" fmla="*/ 688493 h 916102"/>
                  <a:gd name="connsiteX89" fmla="*/ 845307 w 914310"/>
                  <a:gd name="connsiteY89" fmla="*/ 683115 h 916102"/>
                  <a:gd name="connsiteX90" fmla="*/ 775802 w 914310"/>
                  <a:gd name="connsiteY90" fmla="*/ 615869 h 916102"/>
                  <a:gd name="connsiteX91" fmla="*/ 743819 w 914310"/>
                  <a:gd name="connsiteY91" fmla="*/ 570135 h 916102"/>
                  <a:gd name="connsiteX92" fmla="*/ 738046 w 914310"/>
                  <a:gd name="connsiteY92" fmla="*/ 542706 h 916102"/>
                  <a:gd name="connsiteX93" fmla="*/ 755221 w 914310"/>
                  <a:gd name="connsiteY93" fmla="*/ 512605 h 91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14310" h="916102">
                    <a:moveTo>
                      <a:pt x="755221" y="512605"/>
                    </a:moveTo>
                    <a:cubicBezTo>
                      <a:pt x="768577" y="501311"/>
                      <a:pt x="784317" y="494337"/>
                      <a:pt x="800470" y="488295"/>
                    </a:cubicBezTo>
                    <a:cubicBezTo>
                      <a:pt x="830840" y="476965"/>
                      <a:pt x="862285" y="469525"/>
                      <a:pt x="893873" y="462623"/>
                    </a:cubicBezTo>
                    <a:cubicBezTo>
                      <a:pt x="900184" y="461243"/>
                      <a:pt x="906423" y="459916"/>
                      <a:pt x="913594" y="458392"/>
                    </a:cubicBezTo>
                    <a:cubicBezTo>
                      <a:pt x="913061" y="458087"/>
                      <a:pt x="912504" y="457829"/>
                      <a:pt x="911926" y="457621"/>
                    </a:cubicBezTo>
                    <a:cubicBezTo>
                      <a:pt x="880248" y="451185"/>
                      <a:pt x="848713" y="444086"/>
                      <a:pt x="817878" y="434226"/>
                    </a:cubicBezTo>
                    <a:cubicBezTo>
                      <a:pt x="799287" y="428274"/>
                      <a:pt x="781019" y="421461"/>
                      <a:pt x="764489" y="410776"/>
                    </a:cubicBezTo>
                    <a:cubicBezTo>
                      <a:pt x="756442" y="405963"/>
                      <a:pt x="749545" y="399446"/>
                      <a:pt x="744285" y="391683"/>
                    </a:cubicBezTo>
                    <a:cubicBezTo>
                      <a:pt x="735482" y="377897"/>
                      <a:pt x="736666" y="363626"/>
                      <a:pt x="742618" y="349231"/>
                    </a:cubicBezTo>
                    <a:cubicBezTo>
                      <a:pt x="749287" y="333096"/>
                      <a:pt x="759667" y="319381"/>
                      <a:pt x="770889" y="306204"/>
                    </a:cubicBezTo>
                    <a:cubicBezTo>
                      <a:pt x="792779" y="280586"/>
                      <a:pt x="817609" y="257943"/>
                      <a:pt x="842690" y="235587"/>
                    </a:cubicBezTo>
                    <a:lnTo>
                      <a:pt x="850614" y="228542"/>
                    </a:lnTo>
                    <a:cubicBezTo>
                      <a:pt x="849339" y="228402"/>
                      <a:pt x="848050" y="228586"/>
                      <a:pt x="846867" y="229079"/>
                    </a:cubicBezTo>
                    <a:cubicBezTo>
                      <a:pt x="813701" y="240625"/>
                      <a:pt x="780427" y="251794"/>
                      <a:pt x="745970" y="258965"/>
                    </a:cubicBezTo>
                    <a:cubicBezTo>
                      <a:pt x="727756" y="262766"/>
                      <a:pt x="709433" y="265401"/>
                      <a:pt x="690735" y="263070"/>
                    </a:cubicBezTo>
                    <a:cubicBezTo>
                      <a:pt x="670100" y="260507"/>
                      <a:pt x="657389" y="249087"/>
                      <a:pt x="653087" y="229008"/>
                    </a:cubicBezTo>
                    <a:cubicBezTo>
                      <a:pt x="650147" y="215508"/>
                      <a:pt x="651115" y="201973"/>
                      <a:pt x="653087" y="188473"/>
                    </a:cubicBezTo>
                    <a:cubicBezTo>
                      <a:pt x="657336" y="158391"/>
                      <a:pt x="666084" y="129402"/>
                      <a:pt x="675425" y="100628"/>
                    </a:cubicBezTo>
                    <a:cubicBezTo>
                      <a:pt x="679351" y="88563"/>
                      <a:pt x="683510" y="76587"/>
                      <a:pt x="687669" y="64271"/>
                    </a:cubicBezTo>
                    <a:cubicBezTo>
                      <a:pt x="687275" y="64487"/>
                      <a:pt x="686897" y="64732"/>
                      <a:pt x="686540" y="65006"/>
                    </a:cubicBezTo>
                    <a:cubicBezTo>
                      <a:pt x="685482" y="66171"/>
                      <a:pt x="684442" y="67354"/>
                      <a:pt x="683403" y="68591"/>
                    </a:cubicBezTo>
                    <a:cubicBezTo>
                      <a:pt x="659595" y="95483"/>
                      <a:pt x="635500" y="122123"/>
                      <a:pt x="608106" y="145429"/>
                    </a:cubicBezTo>
                    <a:cubicBezTo>
                      <a:pt x="595557" y="156186"/>
                      <a:pt x="582291" y="166046"/>
                      <a:pt x="566873" y="172518"/>
                    </a:cubicBezTo>
                    <a:cubicBezTo>
                      <a:pt x="543567" y="182342"/>
                      <a:pt x="525191" y="177555"/>
                      <a:pt x="509504" y="157674"/>
                    </a:cubicBezTo>
                    <a:cubicBezTo>
                      <a:pt x="500325" y="146021"/>
                      <a:pt x="494158" y="132718"/>
                      <a:pt x="488816" y="119022"/>
                    </a:cubicBezTo>
                    <a:cubicBezTo>
                      <a:pt x="477503" y="89943"/>
                      <a:pt x="470135" y="59717"/>
                      <a:pt x="463305" y="29383"/>
                    </a:cubicBezTo>
                    <a:cubicBezTo>
                      <a:pt x="461261" y="20294"/>
                      <a:pt x="459361" y="11187"/>
                      <a:pt x="457227" y="1345"/>
                    </a:cubicBezTo>
                    <a:cubicBezTo>
                      <a:pt x="454018" y="15812"/>
                      <a:pt x="451132" y="29527"/>
                      <a:pt x="447923" y="43152"/>
                    </a:cubicBezTo>
                    <a:cubicBezTo>
                      <a:pt x="441684" y="69685"/>
                      <a:pt x="434818" y="96056"/>
                      <a:pt x="424617" y="121406"/>
                    </a:cubicBezTo>
                    <a:cubicBezTo>
                      <a:pt x="418880" y="135623"/>
                      <a:pt x="412247" y="149355"/>
                      <a:pt x="402082" y="161062"/>
                    </a:cubicBezTo>
                    <a:cubicBezTo>
                      <a:pt x="389030" y="176049"/>
                      <a:pt x="373075" y="180998"/>
                      <a:pt x="353964" y="174902"/>
                    </a:cubicBezTo>
                    <a:cubicBezTo>
                      <a:pt x="339873" y="170420"/>
                      <a:pt x="327754" y="162353"/>
                      <a:pt x="316316" y="153389"/>
                    </a:cubicBezTo>
                    <a:cubicBezTo>
                      <a:pt x="290805" y="133669"/>
                      <a:pt x="268736" y="110219"/>
                      <a:pt x="247079" y="86447"/>
                    </a:cubicBezTo>
                    <a:cubicBezTo>
                      <a:pt x="240392" y="79115"/>
                      <a:pt x="233831" y="71675"/>
                      <a:pt x="227143" y="64217"/>
                    </a:cubicBezTo>
                    <a:cubicBezTo>
                      <a:pt x="226588" y="65364"/>
                      <a:pt x="227305" y="66010"/>
                      <a:pt x="227556" y="66834"/>
                    </a:cubicBezTo>
                    <a:cubicBezTo>
                      <a:pt x="238474" y="97759"/>
                      <a:pt x="248872" y="128864"/>
                      <a:pt x="256240" y="160883"/>
                    </a:cubicBezTo>
                    <a:cubicBezTo>
                      <a:pt x="260865" y="181123"/>
                      <a:pt x="264774" y="201507"/>
                      <a:pt x="262425" y="222464"/>
                    </a:cubicBezTo>
                    <a:cubicBezTo>
                      <a:pt x="261188" y="233526"/>
                      <a:pt x="257961" y="243834"/>
                      <a:pt x="249571" y="251776"/>
                    </a:cubicBezTo>
                    <a:cubicBezTo>
                      <a:pt x="240518" y="260363"/>
                      <a:pt x="229151" y="263070"/>
                      <a:pt x="217212" y="263823"/>
                    </a:cubicBezTo>
                    <a:cubicBezTo>
                      <a:pt x="199607" y="264917"/>
                      <a:pt x="182378" y="262138"/>
                      <a:pt x="165221" y="258445"/>
                    </a:cubicBezTo>
                    <a:cubicBezTo>
                      <a:pt x="135694" y="252063"/>
                      <a:pt x="107010" y="242794"/>
                      <a:pt x="78469" y="233006"/>
                    </a:cubicBezTo>
                    <a:lnTo>
                      <a:pt x="63948" y="228040"/>
                    </a:lnTo>
                    <a:cubicBezTo>
                      <a:pt x="64760" y="229461"/>
                      <a:pt x="65830" y="230720"/>
                      <a:pt x="67103" y="231751"/>
                    </a:cubicBezTo>
                    <a:cubicBezTo>
                      <a:pt x="91843" y="253569"/>
                      <a:pt x="116243" y="275763"/>
                      <a:pt x="138258" y="300432"/>
                    </a:cubicBezTo>
                    <a:cubicBezTo>
                      <a:pt x="150718" y="314397"/>
                      <a:pt x="162353" y="328990"/>
                      <a:pt x="170349" y="346111"/>
                    </a:cubicBezTo>
                    <a:cubicBezTo>
                      <a:pt x="181858" y="370762"/>
                      <a:pt x="176982" y="390464"/>
                      <a:pt x="155271" y="407065"/>
                    </a:cubicBezTo>
                    <a:cubicBezTo>
                      <a:pt x="144264" y="415437"/>
                      <a:pt x="131966" y="421264"/>
                      <a:pt x="119093" y="426284"/>
                    </a:cubicBezTo>
                    <a:cubicBezTo>
                      <a:pt x="88240" y="438421"/>
                      <a:pt x="56096" y="446004"/>
                      <a:pt x="23826" y="453175"/>
                    </a:cubicBezTo>
                    <a:cubicBezTo>
                      <a:pt x="20043" y="454018"/>
                      <a:pt x="16225" y="454771"/>
                      <a:pt x="12442" y="455595"/>
                    </a:cubicBezTo>
                    <a:cubicBezTo>
                      <a:pt x="8659" y="456420"/>
                      <a:pt x="5145" y="457191"/>
                      <a:pt x="1345" y="458016"/>
                    </a:cubicBezTo>
                    <a:cubicBezTo>
                      <a:pt x="1848" y="458718"/>
                      <a:pt x="2667" y="459129"/>
                      <a:pt x="3532" y="459109"/>
                    </a:cubicBezTo>
                    <a:cubicBezTo>
                      <a:pt x="38616" y="466477"/>
                      <a:pt x="73611" y="474186"/>
                      <a:pt x="107512" y="486090"/>
                    </a:cubicBezTo>
                    <a:cubicBezTo>
                      <a:pt x="124812" y="492150"/>
                      <a:pt x="141736" y="499124"/>
                      <a:pt x="156383" y="510508"/>
                    </a:cubicBezTo>
                    <a:cubicBezTo>
                      <a:pt x="165347" y="517499"/>
                      <a:pt x="172625" y="525818"/>
                      <a:pt x="175297" y="537310"/>
                    </a:cubicBezTo>
                    <a:cubicBezTo>
                      <a:pt x="178075" y="549285"/>
                      <a:pt x="175010" y="560382"/>
                      <a:pt x="169918" y="571121"/>
                    </a:cubicBezTo>
                    <a:cubicBezTo>
                      <a:pt x="162586" y="586879"/>
                      <a:pt x="151991" y="600451"/>
                      <a:pt x="140607" y="613430"/>
                    </a:cubicBezTo>
                    <a:cubicBezTo>
                      <a:pt x="117659" y="639443"/>
                      <a:pt x="92023" y="662624"/>
                      <a:pt x="66081" y="685499"/>
                    </a:cubicBezTo>
                    <a:cubicBezTo>
                      <a:pt x="64869" y="686258"/>
                      <a:pt x="63898" y="687346"/>
                      <a:pt x="63285" y="688637"/>
                    </a:cubicBezTo>
                    <a:lnTo>
                      <a:pt x="67426" y="687256"/>
                    </a:lnTo>
                    <a:cubicBezTo>
                      <a:pt x="100502" y="675819"/>
                      <a:pt x="133651" y="664614"/>
                      <a:pt x="167982" y="657479"/>
                    </a:cubicBezTo>
                    <a:cubicBezTo>
                      <a:pt x="186322" y="653660"/>
                      <a:pt x="204788" y="650863"/>
                      <a:pt x="223558" y="653427"/>
                    </a:cubicBezTo>
                    <a:cubicBezTo>
                      <a:pt x="240249" y="655686"/>
                      <a:pt x="253031" y="663448"/>
                      <a:pt x="259037" y="680049"/>
                    </a:cubicBezTo>
                    <a:cubicBezTo>
                      <a:pt x="261373" y="686819"/>
                      <a:pt x="262619" y="693918"/>
                      <a:pt x="262730" y="701079"/>
                    </a:cubicBezTo>
                    <a:cubicBezTo>
                      <a:pt x="263339" y="718540"/>
                      <a:pt x="260399" y="735625"/>
                      <a:pt x="256634" y="752567"/>
                    </a:cubicBezTo>
                    <a:cubicBezTo>
                      <a:pt x="250324" y="781072"/>
                      <a:pt x="241360" y="808860"/>
                      <a:pt x="231948" y="836486"/>
                    </a:cubicBezTo>
                    <a:cubicBezTo>
                      <a:pt x="230155" y="841613"/>
                      <a:pt x="228363" y="846723"/>
                      <a:pt x="226570" y="851832"/>
                    </a:cubicBezTo>
                    <a:cubicBezTo>
                      <a:pt x="235408" y="842761"/>
                      <a:pt x="243691" y="833403"/>
                      <a:pt x="252135" y="824224"/>
                    </a:cubicBezTo>
                    <a:cubicBezTo>
                      <a:pt x="271694" y="802961"/>
                      <a:pt x="291737" y="782183"/>
                      <a:pt x="314541" y="764309"/>
                    </a:cubicBezTo>
                    <a:cubicBezTo>
                      <a:pt x="326983" y="754557"/>
                      <a:pt x="340016" y="745718"/>
                      <a:pt x="355452" y="741237"/>
                    </a:cubicBezTo>
                    <a:cubicBezTo>
                      <a:pt x="372071" y="736414"/>
                      <a:pt x="386520" y="740035"/>
                      <a:pt x="398801" y="752352"/>
                    </a:cubicBezTo>
                    <a:cubicBezTo>
                      <a:pt x="407962" y="761513"/>
                      <a:pt x="414219" y="772556"/>
                      <a:pt x="419579" y="784155"/>
                    </a:cubicBezTo>
                    <a:cubicBezTo>
                      <a:pt x="431089" y="809003"/>
                      <a:pt x="438224" y="835303"/>
                      <a:pt x="444893" y="861728"/>
                    </a:cubicBezTo>
                    <a:cubicBezTo>
                      <a:pt x="449303" y="879208"/>
                      <a:pt x="453014" y="896848"/>
                      <a:pt x="456940" y="915511"/>
                    </a:cubicBezTo>
                    <a:cubicBezTo>
                      <a:pt x="457442" y="913252"/>
                      <a:pt x="457729" y="911926"/>
                      <a:pt x="457998" y="910707"/>
                    </a:cubicBezTo>
                    <a:cubicBezTo>
                      <a:pt x="464577" y="879548"/>
                      <a:pt x="471462" y="848462"/>
                      <a:pt x="481304" y="818128"/>
                    </a:cubicBezTo>
                    <a:cubicBezTo>
                      <a:pt x="487668" y="798408"/>
                      <a:pt x="494947" y="779243"/>
                      <a:pt x="506851" y="762104"/>
                    </a:cubicBezTo>
                    <a:cubicBezTo>
                      <a:pt x="522651" y="739395"/>
                      <a:pt x="543131" y="733612"/>
                      <a:pt x="568289" y="744750"/>
                    </a:cubicBezTo>
                    <a:cubicBezTo>
                      <a:pt x="581824" y="750756"/>
                      <a:pt x="593675" y="759379"/>
                      <a:pt x="605005" y="768755"/>
                    </a:cubicBezTo>
                    <a:cubicBezTo>
                      <a:pt x="627110" y="787078"/>
                      <a:pt x="646848" y="807820"/>
                      <a:pt x="666174" y="828956"/>
                    </a:cubicBezTo>
                    <a:cubicBezTo>
                      <a:pt x="673202" y="836630"/>
                      <a:pt x="680068" y="844446"/>
                      <a:pt x="687006" y="852262"/>
                    </a:cubicBezTo>
                    <a:lnTo>
                      <a:pt x="687418" y="852047"/>
                    </a:lnTo>
                    <a:cubicBezTo>
                      <a:pt x="686934" y="850577"/>
                      <a:pt x="686450" y="849125"/>
                      <a:pt x="685948" y="847655"/>
                    </a:cubicBezTo>
                    <a:cubicBezTo>
                      <a:pt x="674959" y="816228"/>
                      <a:pt x="664435" y="784657"/>
                      <a:pt x="657264" y="752083"/>
                    </a:cubicBezTo>
                    <a:cubicBezTo>
                      <a:pt x="653123" y="733241"/>
                      <a:pt x="649734" y="714237"/>
                      <a:pt x="651796" y="694714"/>
                    </a:cubicBezTo>
                    <a:cubicBezTo>
                      <a:pt x="653159" y="681788"/>
                      <a:pt x="657174" y="670028"/>
                      <a:pt x="668092" y="661853"/>
                    </a:cubicBezTo>
                    <a:cubicBezTo>
                      <a:pt x="676465" y="655614"/>
                      <a:pt x="686253" y="653373"/>
                      <a:pt x="696418" y="652710"/>
                    </a:cubicBezTo>
                    <a:cubicBezTo>
                      <a:pt x="712033" y="651688"/>
                      <a:pt x="727397" y="653696"/>
                      <a:pt x="742653" y="656761"/>
                    </a:cubicBezTo>
                    <a:cubicBezTo>
                      <a:pt x="772987" y="662839"/>
                      <a:pt x="802406" y="672143"/>
                      <a:pt x="831646" y="682075"/>
                    </a:cubicBezTo>
                    <a:cubicBezTo>
                      <a:pt x="837885" y="684191"/>
                      <a:pt x="844196" y="686360"/>
                      <a:pt x="850363" y="688493"/>
                    </a:cubicBezTo>
                    <a:cubicBezTo>
                      <a:pt x="848918" y="686489"/>
                      <a:pt x="847218" y="684680"/>
                      <a:pt x="845307" y="683115"/>
                    </a:cubicBezTo>
                    <a:cubicBezTo>
                      <a:pt x="821123" y="661745"/>
                      <a:pt x="797279" y="640089"/>
                      <a:pt x="775802" y="615869"/>
                    </a:cubicBezTo>
                    <a:cubicBezTo>
                      <a:pt x="763360" y="601867"/>
                      <a:pt x="751671" y="587328"/>
                      <a:pt x="743819" y="570135"/>
                    </a:cubicBezTo>
                    <a:cubicBezTo>
                      <a:pt x="739857" y="561440"/>
                      <a:pt x="737186" y="552423"/>
                      <a:pt x="738046" y="542706"/>
                    </a:cubicBezTo>
                    <a:cubicBezTo>
                      <a:pt x="739193" y="530085"/>
                      <a:pt x="745845" y="520529"/>
                      <a:pt x="755221" y="5126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548" name="文本框 547">
                <a:extLst>
                  <a:ext uri="{FF2B5EF4-FFF2-40B4-BE49-F238E27FC236}">
                    <a16:creationId xmlns:a16="http://schemas.microsoft.com/office/drawing/2014/main" id="{42DD25F7-B10F-0C1A-3643-4638B9D1DB51}"/>
                  </a:ext>
                </a:extLst>
              </p:cNvPr>
              <p:cNvSpPr txBox="1"/>
              <p:nvPr/>
            </p:nvSpPr>
            <p:spPr>
              <a:xfrm>
                <a:off x="1444285" y="2892768"/>
                <a:ext cx="32645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2000">
                    <a:gradFill>
                      <a:gsLst>
                        <a:gs pos="0">
                          <a:schemeClr val="accent3"/>
                        </a:gs>
                        <a:gs pos="100000">
                          <a:schemeClr val="accent4"/>
                        </a:gs>
                      </a:gsLst>
                      <a:lin ang="2700000" scaled="0"/>
                    </a:gradFill>
                    <a:latin typeface="+mj-lt"/>
                  </a:defRPr>
                </a:lvl1pPr>
              </a:lstStyle>
              <a:p>
                <a:r>
                  <a:rPr lang="en-US" altLang="zh-CN" sz="2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4</a:t>
                </a:r>
                <a:endParaRPr lang="zh-CN" altLang="en-US" sz="24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sp>
          <p:nvSpPr>
            <p:cNvPr id="546" name="椭圆 545">
              <a:extLst>
                <a:ext uri="{FF2B5EF4-FFF2-40B4-BE49-F238E27FC236}">
                  <a16:creationId xmlns:a16="http://schemas.microsoft.com/office/drawing/2014/main" id="{BEBC9519-0942-13F8-FA2A-C4C7529A0855}"/>
                </a:ext>
              </a:extLst>
            </p:cNvPr>
            <p:cNvSpPr/>
            <p:nvPr/>
          </p:nvSpPr>
          <p:spPr>
            <a:xfrm rot="18111091">
              <a:off x="1568122" y="2918115"/>
              <a:ext cx="943907" cy="485281"/>
            </a:xfrm>
            <a:prstGeom prst="ellipse">
              <a:avLst/>
            </a:prstGeom>
            <a:noFill/>
            <a:ln w="19050">
              <a:gradFill>
                <a:gsLst>
                  <a:gs pos="57000">
                    <a:schemeClr val="accent1">
                      <a:alpha val="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sp>
        <p:nvSpPr>
          <p:cNvPr id="114" name="文本框 113">
            <a:extLst>
              <a:ext uri="{FF2B5EF4-FFF2-40B4-BE49-F238E27FC236}">
                <a16:creationId xmlns:a16="http://schemas.microsoft.com/office/drawing/2014/main" id="{CE59B798-C00C-C6FE-9B99-27D1A6F23906}"/>
              </a:ext>
            </a:extLst>
          </p:cNvPr>
          <p:cNvSpPr txBox="1">
            <a:spLocks/>
          </p:cNvSpPr>
          <p:nvPr/>
        </p:nvSpPr>
        <p:spPr>
          <a:xfrm>
            <a:off x="1094783" y="4006070"/>
            <a:ext cx="2010986" cy="576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549" name="文本框 548">
            <a:extLst>
              <a:ext uri="{FF2B5EF4-FFF2-40B4-BE49-F238E27FC236}">
                <a16:creationId xmlns:a16="http://schemas.microsoft.com/office/drawing/2014/main" id="{58C0F22D-239A-C9BF-A20F-C941EC7C9B47}"/>
              </a:ext>
            </a:extLst>
          </p:cNvPr>
          <p:cNvSpPr txBox="1">
            <a:spLocks/>
          </p:cNvSpPr>
          <p:nvPr/>
        </p:nvSpPr>
        <p:spPr>
          <a:xfrm>
            <a:off x="3800506" y="4006070"/>
            <a:ext cx="2010986" cy="576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550" name="文本框 549">
            <a:extLst>
              <a:ext uri="{FF2B5EF4-FFF2-40B4-BE49-F238E27FC236}">
                <a16:creationId xmlns:a16="http://schemas.microsoft.com/office/drawing/2014/main" id="{D26723EF-5B3C-2C73-6518-D47CFD92995B}"/>
              </a:ext>
            </a:extLst>
          </p:cNvPr>
          <p:cNvSpPr txBox="1">
            <a:spLocks/>
          </p:cNvSpPr>
          <p:nvPr/>
        </p:nvSpPr>
        <p:spPr>
          <a:xfrm>
            <a:off x="6527883" y="4006070"/>
            <a:ext cx="2010986" cy="576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551" name="文本框 550">
            <a:extLst>
              <a:ext uri="{FF2B5EF4-FFF2-40B4-BE49-F238E27FC236}">
                <a16:creationId xmlns:a16="http://schemas.microsoft.com/office/drawing/2014/main" id="{7AC7B4B7-F334-15B8-B488-357551E3419A}"/>
              </a:ext>
            </a:extLst>
          </p:cNvPr>
          <p:cNvSpPr txBox="1">
            <a:spLocks/>
          </p:cNvSpPr>
          <p:nvPr/>
        </p:nvSpPr>
        <p:spPr>
          <a:xfrm>
            <a:off x="9297859" y="4008546"/>
            <a:ext cx="2010986" cy="576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552" name="图形 49">
            <a:extLst>
              <a:ext uri="{FF2B5EF4-FFF2-40B4-BE49-F238E27FC236}">
                <a16:creationId xmlns:a16="http://schemas.microsoft.com/office/drawing/2014/main" id="{89DE5BB1-F67F-3EDD-E792-44A3CA079FA5}"/>
              </a:ext>
            </a:extLst>
          </p:cNvPr>
          <p:cNvSpPr/>
          <p:nvPr/>
        </p:nvSpPr>
        <p:spPr>
          <a:xfrm rot="16200000">
            <a:off x="5323680" y="2964030"/>
            <a:ext cx="451715" cy="581909"/>
          </a:xfrm>
          <a:custGeom>
            <a:avLst/>
            <a:gdLst>
              <a:gd name="connsiteX0" fmla="*/ 451432 w 451715"/>
              <a:gd name="connsiteY0" fmla="*/ 240915 h 581909"/>
              <a:gd name="connsiteX1" fmla="*/ 426322 w 451715"/>
              <a:gd name="connsiteY1" fmla="*/ 240915 h 581909"/>
              <a:gd name="connsiteX2" fmla="*/ 426322 w 451715"/>
              <a:gd name="connsiteY2" fmla="*/ 212850 h 581909"/>
              <a:gd name="connsiteX3" fmla="*/ 397509 w 451715"/>
              <a:gd name="connsiteY3" fmla="*/ 212850 h 581909"/>
              <a:gd name="connsiteX4" fmla="*/ 397509 w 451715"/>
              <a:gd name="connsiteY4" fmla="*/ 241651 h 581909"/>
              <a:gd name="connsiteX5" fmla="*/ 422620 w 451715"/>
              <a:gd name="connsiteY5" fmla="*/ 241651 h 581909"/>
              <a:gd name="connsiteX6" fmla="*/ 422620 w 451715"/>
              <a:gd name="connsiteY6" fmla="*/ 423367 h 581909"/>
              <a:gd name="connsiteX7" fmla="*/ 396038 w 451715"/>
              <a:gd name="connsiteY7" fmla="*/ 423367 h 581909"/>
              <a:gd name="connsiteX8" fmla="*/ 396038 w 451715"/>
              <a:gd name="connsiteY8" fmla="*/ 502400 h 581909"/>
              <a:gd name="connsiteX9" fmla="*/ 368708 w 451715"/>
              <a:gd name="connsiteY9" fmla="*/ 502400 h 581909"/>
              <a:gd name="connsiteX10" fmla="*/ 368708 w 451715"/>
              <a:gd name="connsiteY10" fmla="*/ 553368 h 581909"/>
              <a:gd name="connsiteX11" fmla="*/ 161134 w 451715"/>
              <a:gd name="connsiteY11" fmla="*/ 553368 h 581909"/>
              <a:gd name="connsiteX12" fmla="*/ 161134 w 451715"/>
              <a:gd name="connsiteY12" fmla="*/ 531213 h 581909"/>
              <a:gd name="connsiteX13" fmla="*/ 161134 w 451715"/>
              <a:gd name="connsiteY13" fmla="*/ 502400 h 581909"/>
              <a:gd name="connsiteX14" fmla="*/ 134541 w 451715"/>
              <a:gd name="connsiteY14" fmla="*/ 502400 h 581909"/>
              <a:gd name="connsiteX15" fmla="*/ 134541 w 451715"/>
              <a:gd name="connsiteY15" fmla="*/ 450697 h 581909"/>
              <a:gd name="connsiteX16" fmla="*/ 109431 w 451715"/>
              <a:gd name="connsiteY16" fmla="*/ 450697 h 581909"/>
              <a:gd name="connsiteX17" fmla="*/ 109431 w 451715"/>
              <a:gd name="connsiteY17" fmla="*/ 422620 h 581909"/>
              <a:gd name="connsiteX18" fmla="*/ 109431 w 451715"/>
              <a:gd name="connsiteY18" fmla="*/ 393819 h 581909"/>
              <a:gd name="connsiteX19" fmla="*/ 82101 w 451715"/>
              <a:gd name="connsiteY19" fmla="*/ 393819 h 581909"/>
              <a:gd name="connsiteX20" fmla="*/ 82101 w 451715"/>
              <a:gd name="connsiteY20" fmla="*/ 372399 h 581909"/>
              <a:gd name="connsiteX21" fmla="*/ 82101 w 451715"/>
              <a:gd name="connsiteY21" fmla="*/ 343587 h 581909"/>
              <a:gd name="connsiteX22" fmla="*/ 56991 w 451715"/>
              <a:gd name="connsiteY22" fmla="*/ 343587 h 581909"/>
              <a:gd name="connsiteX23" fmla="*/ 56991 w 451715"/>
              <a:gd name="connsiteY23" fmla="*/ 317729 h 581909"/>
              <a:gd name="connsiteX24" fmla="*/ 29661 w 451715"/>
              <a:gd name="connsiteY24" fmla="*/ 317729 h 581909"/>
              <a:gd name="connsiteX25" fmla="*/ 29661 w 451715"/>
              <a:gd name="connsiteY25" fmla="*/ 268244 h 581909"/>
              <a:gd name="connsiteX26" fmla="*/ 80629 w 451715"/>
              <a:gd name="connsiteY26" fmla="*/ 268244 h 581909"/>
              <a:gd name="connsiteX27" fmla="*/ 80629 w 451715"/>
              <a:gd name="connsiteY27" fmla="*/ 293355 h 581909"/>
              <a:gd name="connsiteX28" fmla="*/ 107212 w 451715"/>
              <a:gd name="connsiteY28" fmla="*/ 293355 h 581909"/>
              <a:gd name="connsiteX29" fmla="*/ 107212 w 451715"/>
              <a:gd name="connsiteY29" fmla="*/ 370916 h 581909"/>
              <a:gd name="connsiteX30" fmla="*/ 136024 w 451715"/>
              <a:gd name="connsiteY30" fmla="*/ 370916 h 581909"/>
              <a:gd name="connsiteX31" fmla="*/ 136024 w 451715"/>
              <a:gd name="connsiteY31" fmla="*/ 29662 h 581909"/>
              <a:gd name="connsiteX32" fmla="*/ 186256 w 451715"/>
              <a:gd name="connsiteY32" fmla="*/ 29662 h 581909"/>
              <a:gd name="connsiteX33" fmla="*/ 186256 w 451715"/>
              <a:gd name="connsiteY33" fmla="*/ 266025 h 581909"/>
              <a:gd name="connsiteX34" fmla="*/ 215057 w 451715"/>
              <a:gd name="connsiteY34" fmla="*/ 266025 h 581909"/>
              <a:gd name="connsiteX35" fmla="*/ 215057 w 451715"/>
              <a:gd name="connsiteY35" fmla="*/ 161134 h 581909"/>
              <a:gd name="connsiteX36" fmla="*/ 265289 w 451715"/>
              <a:gd name="connsiteY36" fmla="*/ 161134 h 581909"/>
              <a:gd name="connsiteX37" fmla="*/ 265289 w 451715"/>
              <a:gd name="connsiteY37" fmla="*/ 268244 h 581909"/>
              <a:gd name="connsiteX38" fmla="*/ 294102 w 451715"/>
              <a:gd name="connsiteY38" fmla="*/ 268244 h 581909"/>
              <a:gd name="connsiteX39" fmla="*/ 294102 w 451715"/>
              <a:gd name="connsiteY39" fmla="*/ 188464 h 581909"/>
              <a:gd name="connsiteX40" fmla="*/ 345070 w 451715"/>
              <a:gd name="connsiteY40" fmla="*/ 188464 h 581909"/>
              <a:gd name="connsiteX41" fmla="*/ 345070 w 451715"/>
              <a:gd name="connsiteY41" fmla="*/ 292619 h 581909"/>
              <a:gd name="connsiteX42" fmla="*/ 373871 w 451715"/>
              <a:gd name="connsiteY42" fmla="*/ 292619 h 581909"/>
              <a:gd name="connsiteX43" fmla="*/ 373871 w 451715"/>
              <a:gd name="connsiteY43" fmla="*/ 212850 h 581909"/>
              <a:gd name="connsiteX44" fmla="*/ 397509 w 451715"/>
              <a:gd name="connsiteY44" fmla="*/ 212850 h 581909"/>
              <a:gd name="connsiteX45" fmla="*/ 397509 w 451715"/>
              <a:gd name="connsiteY45" fmla="*/ 184037 h 581909"/>
              <a:gd name="connsiteX46" fmla="*/ 373871 w 451715"/>
              <a:gd name="connsiteY46" fmla="*/ 184037 h 581909"/>
              <a:gd name="connsiteX47" fmla="*/ 368708 w 451715"/>
              <a:gd name="connsiteY47" fmla="*/ 184037 h 581909"/>
              <a:gd name="connsiteX48" fmla="*/ 345070 w 451715"/>
              <a:gd name="connsiteY48" fmla="*/ 184037 h 581909"/>
              <a:gd name="connsiteX49" fmla="*/ 345070 w 451715"/>
              <a:gd name="connsiteY49" fmla="*/ 159663 h 581909"/>
              <a:gd name="connsiteX50" fmla="*/ 294102 w 451715"/>
              <a:gd name="connsiteY50" fmla="*/ 159663 h 581909"/>
              <a:gd name="connsiteX51" fmla="*/ 286709 w 451715"/>
              <a:gd name="connsiteY51" fmla="*/ 159663 h 581909"/>
              <a:gd name="connsiteX52" fmla="*/ 266025 w 451715"/>
              <a:gd name="connsiteY52" fmla="*/ 159663 h 581909"/>
              <a:gd name="connsiteX53" fmla="*/ 266025 w 451715"/>
              <a:gd name="connsiteY53" fmla="*/ 132333 h 581909"/>
              <a:gd name="connsiteX54" fmla="*/ 215057 w 451715"/>
              <a:gd name="connsiteY54" fmla="*/ 132333 h 581909"/>
              <a:gd name="connsiteX55" fmla="*/ 215057 w 451715"/>
              <a:gd name="connsiteY55" fmla="*/ 28178 h 581909"/>
              <a:gd name="connsiteX56" fmla="*/ 186256 w 451715"/>
              <a:gd name="connsiteY56" fmla="*/ 28178 h 581909"/>
              <a:gd name="connsiteX57" fmla="*/ 186256 w 451715"/>
              <a:gd name="connsiteY57" fmla="*/ 849 h 581909"/>
              <a:gd name="connsiteX58" fmla="*/ 136024 w 451715"/>
              <a:gd name="connsiteY58" fmla="*/ 849 h 581909"/>
              <a:gd name="connsiteX59" fmla="*/ 136024 w 451715"/>
              <a:gd name="connsiteY59" fmla="*/ 28178 h 581909"/>
              <a:gd name="connsiteX60" fmla="*/ 107212 w 451715"/>
              <a:gd name="connsiteY60" fmla="*/ 28178 h 581909"/>
              <a:gd name="connsiteX61" fmla="*/ 107212 w 451715"/>
              <a:gd name="connsiteY61" fmla="*/ 264554 h 581909"/>
              <a:gd name="connsiteX62" fmla="*/ 82101 w 451715"/>
              <a:gd name="connsiteY62" fmla="*/ 264554 h 581909"/>
              <a:gd name="connsiteX63" fmla="*/ 82101 w 451715"/>
              <a:gd name="connsiteY63" fmla="*/ 239432 h 581909"/>
              <a:gd name="connsiteX64" fmla="*/ 29661 w 451715"/>
              <a:gd name="connsiteY64" fmla="*/ 239432 h 581909"/>
              <a:gd name="connsiteX65" fmla="*/ 28178 w 451715"/>
              <a:gd name="connsiteY65" fmla="*/ 239432 h 581909"/>
              <a:gd name="connsiteX66" fmla="*/ 849 w 451715"/>
              <a:gd name="connsiteY66" fmla="*/ 239432 h 581909"/>
              <a:gd name="connsiteX67" fmla="*/ 849 w 451715"/>
              <a:gd name="connsiteY67" fmla="*/ 319212 h 581909"/>
              <a:gd name="connsiteX68" fmla="*/ 28178 w 451715"/>
              <a:gd name="connsiteY68" fmla="*/ 319212 h 581909"/>
              <a:gd name="connsiteX69" fmla="*/ 28178 w 451715"/>
              <a:gd name="connsiteY69" fmla="*/ 346542 h 581909"/>
              <a:gd name="connsiteX70" fmla="*/ 53300 w 451715"/>
              <a:gd name="connsiteY70" fmla="*/ 346542 h 581909"/>
              <a:gd name="connsiteX71" fmla="*/ 53300 w 451715"/>
              <a:gd name="connsiteY71" fmla="*/ 372399 h 581909"/>
              <a:gd name="connsiteX72" fmla="*/ 53300 w 451715"/>
              <a:gd name="connsiteY72" fmla="*/ 401200 h 581909"/>
              <a:gd name="connsiteX73" fmla="*/ 80629 w 451715"/>
              <a:gd name="connsiteY73" fmla="*/ 401200 h 581909"/>
              <a:gd name="connsiteX74" fmla="*/ 80629 w 451715"/>
              <a:gd name="connsiteY74" fmla="*/ 422620 h 581909"/>
              <a:gd name="connsiteX75" fmla="*/ 80629 w 451715"/>
              <a:gd name="connsiteY75" fmla="*/ 451432 h 581909"/>
              <a:gd name="connsiteX76" fmla="*/ 105740 w 451715"/>
              <a:gd name="connsiteY76" fmla="*/ 451432 h 581909"/>
              <a:gd name="connsiteX77" fmla="*/ 105740 w 451715"/>
              <a:gd name="connsiteY77" fmla="*/ 503872 h 581909"/>
              <a:gd name="connsiteX78" fmla="*/ 132333 w 451715"/>
              <a:gd name="connsiteY78" fmla="*/ 503872 h 581909"/>
              <a:gd name="connsiteX79" fmla="*/ 132333 w 451715"/>
              <a:gd name="connsiteY79" fmla="*/ 531213 h 581909"/>
              <a:gd name="connsiteX80" fmla="*/ 132333 w 451715"/>
              <a:gd name="connsiteY80" fmla="*/ 553368 h 581909"/>
              <a:gd name="connsiteX81" fmla="*/ 132333 w 451715"/>
              <a:gd name="connsiteY81" fmla="*/ 560014 h 581909"/>
              <a:gd name="connsiteX82" fmla="*/ 132333 w 451715"/>
              <a:gd name="connsiteY82" fmla="*/ 582181 h 581909"/>
              <a:gd name="connsiteX83" fmla="*/ 398245 w 451715"/>
              <a:gd name="connsiteY83" fmla="*/ 582181 h 581909"/>
              <a:gd name="connsiteX84" fmla="*/ 398245 w 451715"/>
              <a:gd name="connsiteY84" fmla="*/ 553368 h 581909"/>
              <a:gd name="connsiteX85" fmla="*/ 397509 w 451715"/>
              <a:gd name="connsiteY85" fmla="*/ 553368 h 581909"/>
              <a:gd name="connsiteX86" fmla="*/ 397509 w 451715"/>
              <a:gd name="connsiteY86" fmla="*/ 503872 h 581909"/>
              <a:gd name="connsiteX87" fmla="*/ 424839 w 451715"/>
              <a:gd name="connsiteY87" fmla="*/ 503872 h 581909"/>
              <a:gd name="connsiteX88" fmla="*/ 424839 w 451715"/>
              <a:gd name="connsiteY88" fmla="*/ 424839 h 581909"/>
              <a:gd name="connsiteX89" fmla="*/ 451432 w 451715"/>
              <a:gd name="connsiteY89" fmla="*/ 424839 h 581909"/>
              <a:gd name="connsiteX90" fmla="*/ 451432 w 451715"/>
              <a:gd name="connsiteY90" fmla="*/ 240915 h 581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1715" h="581909">
                <a:moveTo>
                  <a:pt x="451432" y="240915"/>
                </a:moveTo>
                <a:lnTo>
                  <a:pt x="426322" y="240915"/>
                </a:lnTo>
                <a:lnTo>
                  <a:pt x="426322" y="212850"/>
                </a:lnTo>
                <a:lnTo>
                  <a:pt x="397509" y="212850"/>
                </a:lnTo>
                <a:lnTo>
                  <a:pt x="397509" y="241651"/>
                </a:lnTo>
                <a:lnTo>
                  <a:pt x="422620" y="241651"/>
                </a:lnTo>
                <a:lnTo>
                  <a:pt x="422620" y="423367"/>
                </a:lnTo>
                <a:lnTo>
                  <a:pt x="396038" y="423367"/>
                </a:lnTo>
                <a:lnTo>
                  <a:pt x="396038" y="502400"/>
                </a:lnTo>
                <a:lnTo>
                  <a:pt x="368708" y="502400"/>
                </a:lnTo>
                <a:lnTo>
                  <a:pt x="368708" y="553368"/>
                </a:lnTo>
                <a:lnTo>
                  <a:pt x="161134" y="553368"/>
                </a:lnTo>
                <a:lnTo>
                  <a:pt x="161134" y="531213"/>
                </a:lnTo>
                <a:lnTo>
                  <a:pt x="161134" y="502400"/>
                </a:lnTo>
                <a:lnTo>
                  <a:pt x="134541" y="502400"/>
                </a:lnTo>
                <a:lnTo>
                  <a:pt x="134541" y="450697"/>
                </a:lnTo>
                <a:lnTo>
                  <a:pt x="109431" y="450697"/>
                </a:lnTo>
                <a:lnTo>
                  <a:pt x="109431" y="422620"/>
                </a:lnTo>
                <a:lnTo>
                  <a:pt x="109431" y="393819"/>
                </a:lnTo>
                <a:lnTo>
                  <a:pt x="82101" y="393819"/>
                </a:lnTo>
                <a:lnTo>
                  <a:pt x="82101" y="372399"/>
                </a:lnTo>
                <a:lnTo>
                  <a:pt x="82101" y="343587"/>
                </a:lnTo>
                <a:lnTo>
                  <a:pt x="56991" y="343587"/>
                </a:lnTo>
                <a:lnTo>
                  <a:pt x="56991" y="317729"/>
                </a:lnTo>
                <a:lnTo>
                  <a:pt x="29661" y="317729"/>
                </a:lnTo>
                <a:lnTo>
                  <a:pt x="29661" y="268244"/>
                </a:lnTo>
                <a:lnTo>
                  <a:pt x="80629" y="268244"/>
                </a:lnTo>
                <a:lnTo>
                  <a:pt x="80629" y="293355"/>
                </a:lnTo>
                <a:lnTo>
                  <a:pt x="107212" y="293355"/>
                </a:lnTo>
                <a:lnTo>
                  <a:pt x="107212" y="370916"/>
                </a:lnTo>
                <a:lnTo>
                  <a:pt x="136024" y="370916"/>
                </a:lnTo>
                <a:lnTo>
                  <a:pt x="136024" y="29662"/>
                </a:lnTo>
                <a:lnTo>
                  <a:pt x="186256" y="29662"/>
                </a:lnTo>
                <a:lnTo>
                  <a:pt x="186256" y="266025"/>
                </a:lnTo>
                <a:lnTo>
                  <a:pt x="215057" y="266025"/>
                </a:lnTo>
                <a:lnTo>
                  <a:pt x="215057" y="161134"/>
                </a:lnTo>
                <a:lnTo>
                  <a:pt x="265289" y="161134"/>
                </a:lnTo>
                <a:lnTo>
                  <a:pt x="265289" y="268244"/>
                </a:lnTo>
                <a:lnTo>
                  <a:pt x="294102" y="268244"/>
                </a:lnTo>
                <a:lnTo>
                  <a:pt x="294102" y="188464"/>
                </a:lnTo>
                <a:lnTo>
                  <a:pt x="345070" y="188464"/>
                </a:lnTo>
                <a:lnTo>
                  <a:pt x="345070" y="292619"/>
                </a:lnTo>
                <a:lnTo>
                  <a:pt x="373871" y="292619"/>
                </a:lnTo>
                <a:lnTo>
                  <a:pt x="373871" y="212850"/>
                </a:lnTo>
                <a:lnTo>
                  <a:pt x="397509" y="212850"/>
                </a:lnTo>
                <a:lnTo>
                  <a:pt x="397509" y="184037"/>
                </a:lnTo>
                <a:lnTo>
                  <a:pt x="373871" y="184037"/>
                </a:lnTo>
                <a:lnTo>
                  <a:pt x="368708" y="184037"/>
                </a:lnTo>
                <a:lnTo>
                  <a:pt x="345070" y="184037"/>
                </a:lnTo>
                <a:lnTo>
                  <a:pt x="345070" y="159663"/>
                </a:lnTo>
                <a:lnTo>
                  <a:pt x="294102" y="159663"/>
                </a:lnTo>
                <a:lnTo>
                  <a:pt x="286709" y="159663"/>
                </a:lnTo>
                <a:lnTo>
                  <a:pt x="266025" y="159663"/>
                </a:lnTo>
                <a:lnTo>
                  <a:pt x="266025" y="132333"/>
                </a:lnTo>
                <a:lnTo>
                  <a:pt x="215057" y="132333"/>
                </a:lnTo>
                <a:lnTo>
                  <a:pt x="215057" y="28178"/>
                </a:lnTo>
                <a:lnTo>
                  <a:pt x="186256" y="28178"/>
                </a:lnTo>
                <a:lnTo>
                  <a:pt x="186256" y="849"/>
                </a:lnTo>
                <a:lnTo>
                  <a:pt x="136024" y="849"/>
                </a:lnTo>
                <a:lnTo>
                  <a:pt x="136024" y="28178"/>
                </a:lnTo>
                <a:lnTo>
                  <a:pt x="107212" y="28178"/>
                </a:lnTo>
                <a:lnTo>
                  <a:pt x="107212" y="264554"/>
                </a:lnTo>
                <a:lnTo>
                  <a:pt x="82101" y="264554"/>
                </a:lnTo>
                <a:lnTo>
                  <a:pt x="82101" y="239432"/>
                </a:lnTo>
                <a:lnTo>
                  <a:pt x="29661" y="239432"/>
                </a:lnTo>
                <a:lnTo>
                  <a:pt x="28178" y="239432"/>
                </a:lnTo>
                <a:lnTo>
                  <a:pt x="849" y="239432"/>
                </a:lnTo>
                <a:lnTo>
                  <a:pt x="849" y="319212"/>
                </a:lnTo>
                <a:lnTo>
                  <a:pt x="28178" y="319212"/>
                </a:lnTo>
                <a:lnTo>
                  <a:pt x="28178" y="346542"/>
                </a:lnTo>
                <a:lnTo>
                  <a:pt x="53300" y="346542"/>
                </a:lnTo>
                <a:lnTo>
                  <a:pt x="53300" y="372399"/>
                </a:lnTo>
                <a:lnTo>
                  <a:pt x="53300" y="401200"/>
                </a:lnTo>
                <a:lnTo>
                  <a:pt x="80629" y="401200"/>
                </a:lnTo>
                <a:lnTo>
                  <a:pt x="80629" y="422620"/>
                </a:lnTo>
                <a:lnTo>
                  <a:pt x="80629" y="451432"/>
                </a:lnTo>
                <a:lnTo>
                  <a:pt x="105740" y="451432"/>
                </a:lnTo>
                <a:lnTo>
                  <a:pt x="105740" y="503872"/>
                </a:lnTo>
                <a:lnTo>
                  <a:pt x="132333" y="503872"/>
                </a:lnTo>
                <a:lnTo>
                  <a:pt x="132333" y="531213"/>
                </a:lnTo>
                <a:lnTo>
                  <a:pt x="132333" y="553368"/>
                </a:lnTo>
                <a:lnTo>
                  <a:pt x="132333" y="560014"/>
                </a:lnTo>
                <a:lnTo>
                  <a:pt x="132333" y="582181"/>
                </a:lnTo>
                <a:lnTo>
                  <a:pt x="398245" y="582181"/>
                </a:lnTo>
                <a:lnTo>
                  <a:pt x="398245" y="553368"/>
                </a:lnTo>
                <a:lnTo>
                  <a:pt x="397509" y="553368"/>
                </a:lnTo>
                <a:lnTo>
                  <a:pt x="397509" y="503872"/>
                </a:lnTo>
                <a:lnTo>
                  <a:pt x="424839" y="503872"/>
                </a:lnTo>
                <a:lnTo>
                  <a:pt x="424839" y="424839"/>
                </a:lnTo>
                <a:lnTo>
                  <a:pt x="451432" y="424839"/>
                </a:lnTo>
                <a:lnTo>
                  <a:pt x="451432" y="240915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53" name="图形 49">
            <a:extLst>
              <a:ext uri="{FF2B5EF4-FFF2-40B4-BE49-F238E27FC236}">
                <a16:creationId xmlns:a16="http://schemas.microsoft.com/office/drawing/2014/main" id="{0F701E47-9962-9C4B-97F7-2C64169EBA97}"/>
              </a:ext>
            </a:extLst>
          </p:cNvPr>
          <p:cNvSpPr/>
          <p:nvPr/>
        </p:nvSpPr>
        <p:spPr>
          <a:xfrm rot="16200000">
            <a:off x="8071280" y="2973179"/>
            <a:ext cx="451715" cy="581909"/>
          </a:xfrm>
          <a:custGeom>
            <a:avLst/>
            <a:gdLst>
              <a:gd name="connsiteX0" fmla="*/ 451432 w 451715"/>
              <a:gd name="connsiteY0" fmla="*/ 240915 h 581909"/>
              <a:gd name="connsiteX1" fmla="*/ 426322 w 451715"/>
              <a:gd name="connsiteY1" fmla="*/ 240915 h 581909"/>
              <a:gd name="connsiteX2" fmla="*/ 426322 w 451715"/>
              <a:gd name="connsiteY2" fmla="*/ 212850 h 581909"/>
              <a:gd name="connsiteX3" fmla="*/ 397509 w 451715"/>
              <a:gd name="connsiteY3" fmla="*/ 212850 h 581909"/>
              <a:gd name="connsiteX4" fmla="*/ 397509 w 451715"/>
              <a:gd name="connsiteY4" fmla="*/ 241651 h 581909"/>
              <a:gd name="connsiteX5" fmla="*/ 422620 w 451715"/>
              <a:gd name="connsiteY5" fmla="*/ 241651 h 581909"/>
              <a:gd name="connsiteX6" fmla="*/ 422620 w 451715"/>
              <a:gd name="connsiteY6" fmla="*/ 423367 h 581909"/>
              <a:gd name="connsiteX7" fmla="*/ 396038 w 451715"/>
              <a:gd name="connsiteY7" fmla="*/ 423367 h 581909"/>
              <a:gd name="connsiteX8" fmla="*/ 396038 w 451715"/>
              <a:gd name="connsiteY8" fmla="*/ 502400 h 581909"/>
              <a:gd name="connsiteX9" fmla="*/ 368708 w 451715"/>
              <a:gd name="connsiteY9" fmla="*/ 502400 h 581909"/>
              <a:gd name="connsiteX10" fmla="*/ 368708 w 451715"/>
              <a:gd name="connsiteY10" fmla="*/ 553368 h 581909"/>
              <a:gd name="connsiteX11" fmla="*/ 161134 w 451715"/>
              <a:gd name="connsiteY11" fmla="*/ 553368 h 581909"/>
              <a:gd name="connsiteX12" fmla="*/ 161134 w 451715"/>
              <a:gd name="connsiteY12" fmla="*/ 531213 h 581909"/>
              <a:gd name="connsiteX13" fmla="*/ 161134 w 451715"/>
              <a:gd name="connsiteY13" fmla="*/ 502400 h 581909"/>
              <a:gd name="connsiteX14" fmla="*/ 134541 w 451715"/>
              <a:gd name="connsiteY14" fmla="*/ 502400 h 581909"/>
              <a:gd name="connsiteX15" fmla="*/ 134541 w 451715"/>
              <a:gd name="connsiteY15" fmla="*/ 450697 h 581909"/>
              <a:gd name="connsiteX16" fmla="*/ 109431 w 451715"/>
              <a:gd name="connsiteY16" fmla="*/ 450697 h 581909"/>
              <a:gd name="connsiteX17" fmla="*/ 109431 w 451715"/>
              <a:gd name="connsiteY17" fmla="*/ 422620 h 581909"/>
              <a:gd name="connsiteX18" fmla="*/ 109431 w 451715"/>
              <a:gd name="connsiteY18" fmla="*/ 393819 h 581909"/>
              <a:gd name="connsiteX19" fmla="*/ 82101 w 451715"/>
              <a:gd name="connsiteY19" fmla="*/ 393819 h 581909"/>
              <a:gd name="connsiteX20" fmla="*/ 82101 w 451715"/>
              <a:gd name="connsiteY20" fmla="*/ 372399 h 581909"/>
              <a:gd name="connsiteX21" fmla="*/ 82101 w 451715"/>
              <a:gd name="connsiteY21" fmla="*/ 343587 h 581909"/>
              <a:gd name="connsiteX22" fmla="*/ 56991 w 451715"/>
              <a:gd name="connsiteY22" fmla="*/ 343587 h 581909"/>
              <a:gd name="connsiteX23" fmla="*/ 56991 w 451715"/>
              <a:gd name="connsiteY23" fmla="*/ 317729 h 581909"/>
              <a:gd name="connsiteX24" fmla="*/ 29661 w 451715"/>
              <a:gd name="connsiteY24" fmla="*/ 317729 h 581909"/>
              <a:gd name="connsiteX25" fmla="*/ 29661 w 451715"/>
              <a:gd name="connsiteY25" fmla="*/ 268244 h 581909"/>
              <a:gd name="connsiteX26" fmla="*/ 80629 w 451715"/>
              <a:gd name="connsiteY26" fmla="*/ 268244 h 581909"/>
              <a:gd name="connsiteX27" fmla="*/ 80629 w 451715"/>
              <a:gd name="connsiteY27" fmla="*/ 293355 h 581909"/>
              <a:gd name="connsiteX28" fmla="*/ 107212 w 451715"/>
              <a:gd name="connsiteY28" fmla="*/ 293355 h 581909"/>
              <a:gd name="connsiteX29" fmla="*/ 107212 w 451715"/>
              <a:gd name="connsiteY29" fmla="*/ 370916 h 581909"/>
              <a:gd name="connsiteX30" fmla="*/ 136024 w 451715"/>
              <a:gd name="connsiteY30" fmla="*/ 370916 h 581909"/>
              <a:gd name="connsiteX31" fmla="*/ 136024 w 451715"/>
              <a:gd name="connsiteY31" fmla="*/ 29662 h 581909"/>
              <a:gd name="connsiteX32" fmla="*/ 186256 w 451715"/>
              <a:gd name="connsiteY32" fmla="*/ 29662 h 581909"/>
              <a:gd name="connsiteX33" fmla="*/ 186256 w 451715"/>
              <a:gd name="connsiteY33" fmla="*/ 266025 h 581909"/>
              <a:gd name="connsiteX34" fmla="*/ 215057 w 451715"/>
              <a:gd name="connsiteY34" fmla="*/ 266025 h 581909"/>
              <a:gd name="connsiteX35" fmla="*/ 215057 w 451715"/>
              <a:gd name="connsiteY35" fmla="*/ 161134 h 581909"/>
              <a:gd name="connsiteX36" fmla="*/ 265289 w 451715"/>
              <a:gd name="connsiteY36" fmla="*/ 161134 h 581909"/>
              <a:gd name="connsiteX37" fmla="*/ 265289 w 451715"/>
              <a:gd name="connsiteY37" fmla="*/ 268244 h 581909"/>
              <a:gd name="connsiteX38" fmla="*/ 294102 w 451715"/>
              <a:gd name="connsiteY38" fmla="*/ 268244 h 581909"/>
              <a:gd name="connsiteX39" fmla="*/ 294102 w 451715"/>
              <a:gd name="connsiteY39" fmla="*/ 188464 h 581909"/>
              <a:gd name="connsiteX40" fmla="*/ 345070 w 451715"/>
              <a:gd name="connsiteY40" fmla="*/ 188464 h 581909"/>
              <a:gd name="connsiteX41" fmla="*/ 345070 w 451715"/>
              <a:gd name="connsiteY41" fmla="*/ 292619 h 581909"/>
              <a:gd name="connsiteX42" fmla="*/ 373871 w 451715"/>
              <a:gd name="connsiteY42" fmla="*/ 292619 h 581909"/>
              <a:gd name="connsiteX43" fmla="*/ 373871 w 451715"/>
              <a:gd name="connsiteY43" fmla="*/ 212850 h 581909"/>
              <a:gd name="connsiteX44" fmla="*/ 397509 w 451715"/>
              <a:gd name="connsiteY44" fmla="*/ 212850 h 581909"/>
              <a:gd name="connsiteX45" fmla="*/ 397509 w 451715"/>
              <a:gd name="connsiteY45" fmla="*/ 184037 h 581909"/>
              <a:gd name="connsiteX46" fmla="*/ 373871 w 451715"/>
              <a:gd name="connsiteY46" fmla="*/ 184037 h 581909"/>
              <a:gd name="connsiteX47" fmla="*/ 368708 w 451715"/>
              <a:gd name="connsiteY47" fmla="*/ 184037 h 581909"/>
              <a:gd name="connsiteX48" fmla="*/ 345070 w 451715"/>
              <a:gd name="connsiteY48" fmla="*/ 184037 h 581909"/>
              <a:gd name="connsiteX49" fmla="*/ 345070 w 451715"/>
              <a:gd name="connsiteY49" fmla="*/ 159663 h 581909"/>
              <a:gd name="connsiteX50" fmla="*/ 294102 w 451715"/>
              <a:gd name="connsiteY50" fmla="*/ 159663 h 581909"/>
              <a:gd name="connsiteX51" fmla="*/ 286709 w 451715"/>
              <a:gd name="connsiteY51" fmla="*/ 159663 h 581909"/>
              <a:gd name="connsiteX52" fmla="*/ 266025 w 451715"/>
              <a:gd name="connsiteY52" fmla="*/ 159663 h 581909"/>
              <a:gd name="connsiteX53" fmla="*/ 266025 w 451715"/>
              <a:gd name="connsiteY53" fmla="*/ 132333 h 581909"/>
              <a:gd name="connsiteX54" fmla="*/ 215057 w 451715"/>
              <a:gd name="connsiteY54" fmla="*/ 132333 h 581909"/>
              <a:gd name="connsiteX55" fmla="*/ 215057 w 451715"/>
              <a:gd name="connsiteY55" fmla="*/ 28178 h 581909"/>
              <a:gd name="connsiteX56" fmla="*/ 186256 w 451715"/>
              <a:gd name="connsiteY56" fmla="*/ 28178 h 581909"/>
              <a:gd name="connsiteX57" fmla="*/ 186256 w 451715"/>
              <a:gd name="connsiteY57" fmla="*/ 849 h 581909"/>
              <a:gd name="connsiteX58" fmla="*/ 136024 w 451715"/>
              <a:gd name="connsiteY58" fmla="*/ 849 h 581909"/>
              <a:gd name="connsiteX59" fmla="*/ 136024 w 451715"/>
              <a:gd name="connsiteY59" fmla="*/ 28178 h 581909"/>
              <a:gd name="connsiteX60" fmla="*/ 107212 w 451715"/>
              <a:gd name="connsiteY60" fmla="*/ 28178 h 581909"/>
              <a:gd name="connsiteX61" fmla="*/ 107212 w 451715"/>
              <a:gd name="connsiteY61" fmla="*/ 264554 h 581909"/>
              <a:gd name="connsiteX62" fmla="*/ 82101 w 451715"/>
              <a:gd name="connsiteY62" fmla="*/ 264554 h 581909"/>
              <a:gd name="connsiteX63" fmla="*/ 82101 w 451715"/>
              <a:gd name="connsiteY63" fmla="*/ 239432 h 581909"/>
              <a:gd name="connsiteX64" fmla="*/ 29661 w 451715"/>
              <a:gd name="connsiteY64" fmla="*/ 239432 h 581909"/>
              <a:gd name="connsiteX65" fmla="*/ 28178 w 451715"/>
              <a:gd name="connsiteY65" fmla="*/ 239432 h 581909"/>
              <a:gd name="connsiteX66" fmla="*/ 849 w 451715"/>
              <a:gd name="connsiteY66" fmla="*/ 239432 h 581909"/>
              <a:gd name="connsiteX67" fmla="*/ 849 w 451715"/>
              <a:gd name="connsiteY67" fmla="*/ 319212 h 581909"/>
              <a:gd name="connsiteX68" fmla="*/ 28178 w 451715"/>
              <a:gd name="connsiteY68" fmla="*/ 319212 h 581909"/>
              <a:gd name="connsiteX69" fmla="*/ 28178 w 451715"/>
              <a:gd name="connsiteY69" fmla="*/ 346542 h 581909"/>
              <a:gd name="connsiteX70" fmla="*/ 53300 w 451715"/>
              <a:gd name="connsiteY70" fmla="*/ 346542 h 581909"/>
              <a:gd name="connsiteX71" fmla="*/ 53300 w 451715"/>
              <a:gd name="connsiteY71" fmla="*/ 372399 h 581909"/>
              <a:gd name="connsiteX72" fmla="*/ 53300 w 451715"/>
              <a:gd name="connsiteY72" fmla="*/ 401200 h 581909"/>
              <a:gd name="connsiteX73" fmla="*/ 80629 w 451715"/>
              <a:gd name="connsiteY73" fmla="*/ 401200 h 581909"/>
              <a:gd name="connsiteX74" fmla="*/ 80629 w 451715"/>
              <a:gd name="connsiteY74" fmla="*/ 422620 h 581909"/>
              <a:gd name="connsiteX75" fmla="*/ 80629 w 451715"/>
              <a:gd name="connsiteY75" fmla="*/ 451432 h 581909"/>
              <a:gd name="connsiteX76" fmla="*/ 105740 w 451715"/>
              <a:gd name="connsiteY76" fmla="*/ 451432 h 581909"/>
              <a:gd name="connsiteX77" fmla="*/ 105740 w 451715"/>
              <a:gd name="connsiteY77" fmla="*/ 503872 h 581909"/>
              <a:gd name="connsiteX78" fmla="*/ 132333 w 451715"/>
              <a:gd name="connsiteY78" fmla="*/ 503872 h 581909"/>
              <a:gd name="connsiteX79" fmla="*/ 132333 w 451715"/>
              <a:gd name="connsiteY79" fmla="*/ 531213 h 581909"/>
              <a:gd name="connsiteX80" fmla="*/ 132333 w 451715"/>
              <a:gd name="connsiteY80" fmla="*/ 553368 h 581909"/>
              <a:gd name="connsiteX81" fmla="*/ 132333 w 451715"/>
              <a:gd name="connsiteY81" fmla="*/ 560014 h 581909"/>
              <a:gd name="connsiteX82" fmla="*/ 132333 w 451715"/>
              <a:gd name="connsiteY82" fmla="*/ 582181 h 581909"/>
              <a:gd name="connsiteX83" fmla="*/ 398245 w 451715"/>
              <a:gd name="connsiteY83" fmla="*/ 582181 h 581909"/>
              <a:gd name="connsiteX84" fmla="*/ 398245 w 451715"/>
              <a:gd name="connsiteY84" fmla="*/ 553368 h 581909"/>
              <a:gd name="connsiteX85" fmla="*/ 397509 w 451715"/>
              <a:gd name="connsiteY85" fmla="*/ 553368 h 581909"/>
              <a:gd name="connsiteX86" fmla="*/ 397509 w 451715"/>
              <a:gd name="connsiteY86" fmla="*/ 503872 h 581909"/>
              <a:gd name="connsiteX87" fmla="*/ 424839 w 451715"/>
              <a:gd name="connsiteY87" fmla="*/ 503872 h 581909"/>
              <a:gd name="connsiteX88" fmla="*/ 424839 w 451715"/>
              <a:gd name="connsiteY88" fmla="*/ 424839 h 581909"/>
              <a:gd name="connsiteX89" fmla="*/ 451432 w 451715"/>
              <a:gd name="connsiteY89" fmla="*/ 424839 h 581909"/>
              <a:gd name="connsiteX90" fmla="*/ 451432 w 451715"/>
              <a:gd name="connsiteY90" fmla="*/ 240915 h 581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1715" h="581909">
                <a:moveTo>
                  <a:pt x="451432" y="240915"/>
                </a:moveTo>
                <a:lnTo>
                  <a:pt x="426322" y="240915"/>
                </a:lnTo>
                <a:lnTo>
                  <a:pt x="426322" y="212850"/>
                </a:lnTo>
                <a:lnTo>
                  <a:pt x="397509" y="212850"/>
                </a:lnTo>
                <a:lnTo>
                  <a:pt x="397509" y="241651"/>
                </a:lnTo>
                <a:lnTo>
                  <a:pt x="422620" y="241651"/>
                </a:lnTo>
                <a:lnTo>
                  <a:pt x="422620" y="423367"/>
                </a:lnTo>
                <a:lnTo>
                  <a:pt x="396038" y="423367"/>
                </a:lnTo>
                <a:lnTo>
                  <a:pt x="396038" y="502400"/>
                </a:lnTo>
                <a:lnTo>
                  <a:pt x="368708" y="502400"/>
                </a:lnTo>
                <a:lnTo>
                  <a:pt x="368708" y="553368"/>
                </a:lnTo>
                <a:lnTo>
                  <a:pt x="161134" y="553368"/>
                </a:lnTo>
                <a:lnTo>
                  <a:pt x="161134" y="531213"/>
                </a:lnTo>
                <a:lnTo>
                  <a:pt x="161134" y="502400"/>
                </a:lnTo>
                <a:lnTo>
                  <a:pt x="134541" y="502400"/>
                </a:lnTo>
                <a:lnTo>
                  <a:pt x="134541" y="450697"/>
                </a:lnTo>
                <a:lnTo>
                  <a:pt x="109431" y="450697"/>
                </a:lnTo>
                <a:lnTo>
                  <a:pt x="109431" y="422620"/>
                </a:lnTo>
                <a:lnTo>
                  <a:pt x="109431" y="393819"/>
                </a:lnTo>
                <a:lnTo>
                  <a:pt x="82101" y="393819"/>
                </a:lnTo>
                <a:lnTo>
                  <a:pt x="82101" y="372399"/>
                </a:lnTo>
                <a:lnTo>
                  <a:pt x="82101" y="343587"/>
                </a:lnTo>
                <a:lnTo>
                  <a:pt x="56991" y="343587"/>
                </a:lnTo>
                <a:lnTo>
                  <a:pt x="56991" y="317729"/>
                </a:lnTo>
                <a:lnTo>
                  <a:pt x="29661" y="317729"/>
                </a:lnTo>
                <a:lnTo>
                  <a:pt x="29661" y="268244"/>
                </a:lnTo>
                <a:lnTo>
                  <a:pt x="80629" y="268244"/>
                </a:lnTo>
                <a:lnTo>
                  <a:pt x="80629" y="293355"/>
                </a:lnTo>
                <a:lnTo>
                  <a:pt x="107212" y="293355"/>
                </a:lnTo>
                <a:lnTo>
                  <a:pt x="107212" y="370916"/>
                </a:lnTo>
                <a:lnTo>
                  <a:pt x="136024" y="370916"/>
                </a:lnTo>
                <a:lnTo>
                  <a:pt x="136024" y="29662"/>
                </a:lnTo>
                <a:lnTo>
                  <a:pt x="186256" y="29662"/>
                </a:lnTo>
                <a:lnTo>
                  <a:pt x="186256" y="266025"/>
                </a:lnTo>
                <a:lnTo>
                  <a:pt x="215057" y="266025"/>
                </a:lnTo>
                <a:lnTo>
                  <a:pt x="215057" y="161134"/>
                </a:lnTo>
                <a:lnTo>
                  <a:pt x="265289" y="161134"/>
                </a:lnTo>
                <a:lnTo>
                  <a:pt x="265289" y="268244"/>
                </a:lnTo>
                <a:lnTo>
                  <a:pt x="294102" y="268244"/>
                </a:lnTo>
                <a:lnTo>
                  <a:pt x="294102" y="188464"/>
                </a:lnTo>
                <a:lnTo>
                  <a:pt x="345070" y="188464"/>
                </a:lnTo>
                <a:lnTo>
                  <a:pt x="345070" y="292619"/>
                </a:lnTo>
                <a:lnTo>
                  <a:pt x="373871" y="292619"/>
                </a:lnTo>
                <a:lnTo>
                  <a:pt x="373871" y="212850"/>
                </a:lnTo>
                <a:lnTo>
                  <a:pt x="397509" y="212850"/>
                </a:lnTo>
                <a:lnTo>
                  <a:pt x="397509" y="184037"/>
                </a:lnTo>
                <a:lnTo>
                  <a:pt x="373871" y="184037"/>
                </a:lnTo>
                <a:lnTo>
                  <a:pt x="368708" y="184037"/>
                </a:lnTo>
                <a:lnTo>
                  <a:pt x="345070" y="184037"/>
                </a:lnTo>
                <a:lnTo>
                  <a:pt x="345070" y="159663"/>
                </a:lnTo>
                <a:lnTo>
                  <a:pt x="294102" y="159663"/>
                </a:lnTo>
                <a:lnTo>
                  <a:pt x="286709" y="159663"/>
                </a:lnTo>
                <a:lnTo>
                  <a:pt x="266025" y="159663"/>
                </a:lnTo>
                <a:lnTo>
                  <a:pt x="266025" y="132333"/>
                </a:lnTo>
                <a:lnTo>
                  <a:pt x="215057" y="132333"/>
                </a:lnTo>
                <a:lnTo>
                  <a:pt x="215057" y="28178"/>
                </a:lnTo>
                <a:lnTo>
                  <a:pt x="186256" y="28178"/>
                </a:lnTo>
                <a:lnTo>
                  <a:pt x="186256" y="849"/>
                </a:lnTo>
                <a:lnTo>
                  <a:pt x="136024" y="849"/>
                </a:lnTo>
                <a:lnTo>
                  <a:pt x="136024" y="28178"/>
                </a:lnTo>
                <a:lnTo>
                  <a:pt x="107212" y="28178"/>
                </a:lnTo>
                <a:lnTo>
                  <a:pt x="107212" y="264554"/>
                </a:lnTo>
                <a:lnTo>
                  <a:pt x="82101" y="264554"/>
                </a:lnTo>
                <a:lnTo>
                  <a:pt x="82101" y="239432"/>
                </a:lnTo>
                <a:lnTo>
                  <a:pt x="29661" y="239432"/>
                </a:lnTo>
                <a:lnTo>
                  <a:pt x="28178" y="239432"/>
                </a:lnTo>
                <a:lnTo>
                  <a:pt x="849" y="239432"/>
                </a:lnTo>
                <a:lnTo>
                  <a:pt x="849" y="319212"/>
                </a:lnTo>
                <a:lnTo>
                  <a:pt x="28178" y="319212"/>
                </a:lnTo>
                <a:lnTo>
                  <a:pt x="28178" y="346542"/>
                </a:lnTo>
                <a:lnTo>
                  <a:pt x="53300" y="346542"/>
                </a:lnTo>
                <a:lnTo>
                  <a:pt x="53300" y="372399"/>
                </a:lnTo>
                <a:lnTo>
                  <a:pt x="53300" y="401200"/>
                </a:lnTo>
                <a:lnTo>
                  <a:pt x="80629" y="401200"/>
                </a:lnTo>
                <a:lnTo>
                  <a:pt x="80629" y="422620"/>
                </a:lnTo>
                <a:lnTo>
                  <a:pt x="80629" y="451432"/>
                </a:lnTo>
                <a:lnTo>
                  <a:pt x="105740" y="451432"/>
                </a:lnTo>
                <a:lnTo>
                  <a:pt x="105740" y="503872"/>
                </a:lnTo>
                <a:lnTo>
                  <a:pt x="132333" y="503872"/>
                </a:lnTo>
                <a:lnTo>
                  <a:pt x="132333" y="531213"/>
                </a:lnTo>
                <a:lnTo>
                  <a:pt x="132333" y="553368"/>
                </a:lnTo>
                <a:lnTo>
                  <a:pt x="132333" y="560014"/>
                </a:lnTo>
                <a:lnTo>
                  <a:pt x="132333" y="582181"/>
                </a:lnTo>
                <a:lnTo>
                  <a:pt x="398245" y="582181"/>
                </a:lnTo>
                <a:lnTo>
                  <a:pt x="398245" y="553368"/>
                </a:lnTo>
                <a:lnTo>
                  <a:pt x="397509" y="553368"/>
                </a:lnTo>
                <a:lnTo>
                  <a:pt x="397509" y="503872"/>
                </a:lnTo>
                <a:lnTo>
                  <a:pt x="424839" y="503872"/>
                </a:lnTo>
                <a:lnTo>
                  <a:pt x="424839" y="424839"/>
                </a:lnTo>
                <a:lnTo>
                  <a:pt x="451432" y="424839"/>
                </a:lnTo>
                <a:lnTo>
                  <a:pt x="451432" y="240915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54" name="图形 49">
            <a:extLst>
              <a:ext uri="{FF2B5EF4-FFF2-40B4-BE49-F238E27FC236}">
                <a16:creationId xmlns:a16="http://schemas.microsoft.com/office/drawing/2014/main" id="{007DC90B-F59C-2189-0D6C-EE06CA2F64CE}"/>
              </a:ext>
            </a:extLst>
          </p:cNvPr>
          <p:cNvSpPr/>
          <p:nvPr/>
        </p:nvSpPr>
        <p:spPr>
          <a:xfrm rot="16200000">
            <a:off x="10794080" y="2964030"/>
            <a:ext cx="451715" cy="581909"/>
          </a:xfrm>
          <a:custGeom>
            <a:avLst/>
            <a:gdLst>
              <a:gd name="connsiteX0" fmla="*/ 451432 w 451715"/>
              <a:gd name="connsiteY0" fmla="*/ 240915 h 581909"/>
              <a:gd name="connsiteX1" fmla="*/ 426322 w 451715"/>
              <a:gd name="connsiteY1" fmla="*/ 240915 h 581909"/>
              <a:gd name="connsiteX2" fmla="*/ 426322 w 451715"/>
              <a:gd name="connsiteY2" fmla="*/ 212850 h 581909"/>
              <a:gd name="connsiteX3" fmla="*/ 397509 w 451715"/>
              <a:gd name="connsiteY3" fmla="*/ 212850 h 581909"/>
              <a:gd name="connsiteX4" fmla="*/ 397509 w 451715"/>
              <a:gd name="connsiteY4" fmla="*/ 241651 h 581909"/>
              <a:gd name="connsiteX5" fmla="*/ 422620 w 451715"/>
              <a:gd name="connsiteY5" fmla="*/ 241651 h 581909"/>
              <a:gd name="connsiteX6" fmla="*/ 422620 w 451715"/>
              <a:gd name="connsiteY6" fmla="*/ 423367 h 581909"/>
              <a:gd name="connsiteX7" fmla="*/ 396038 w 451715"/>
              <a:gd name="connsiteY7" fmla="*/ 423367 h 581909"/>
              <a:gd name="connsiteX8" fmla="*/ 396038 w 451715"/>
              <a:gd name="connsiteY8" fmla="*/ 502400 h 581909"/>
              <a:gd name="connsiteX9" fmla="*/ 368708 w 451715"/>
              <a:gd name="connsiteY9" fmla="*/ 502400 h 581909"/>
              <a:gd name="connsiteX10" fmla="*/ 368708 w 451715"/>
              <a:gd name="connsiteY10" fmla="*/ 553368 h 581909"/>
              <a:gd name="connsiteX11" fmla="*/ 161134 w 451715"/>
              <a:gd name="connsiteY11" fmla="*/ 553368 h 581909"/>
              <a:gd name="connsiteX12" fmla="*/ 161134 w 451715"/>
              <a:gd name="connsiteY12" fmla="*/ 531213 h 581909"/>
              <a:gd name="connsiteX13" fmla="*/ 161134 w 451715"/>
              <a:gd name="connsiteY13" fmla="*/ 502400 h 581909"/>
              <a:gd name="connsiteX14" fmla="*/ 134541 w 451715"/>
              <a:gd name="connsiteY14" fmla="*/ 502400 h 581909"/>
              <a:gd name="connsiteX15" fmla="*/ 134541 w 451715"/>
              <a:gd name="connsiteY15" fmla="*/ 450697 h 581909"/>
              <a:gd name="connsiteX16" fmla="*/ 109431 w 451715"/>
              <a:gd name="connsiteY16" fmla="*/ 450697 h 581909"/>
              <a:gd name="connsiteX17" fmla="*/ 109431 w 451715"/>
              <a:gd name="connsiteY17" fmla="*/ 422620 h 581909"/>
              <a:gd name="connsiteX18" fmla="*/ 109431 w 451715"/>
              <a:gd name="connsiteY18" fmla="*/ 393819 h 581909"/>
              <a:gd name="connsiteX19" fmla="*/ 82101 w 451715"/>
              <a:gd name="connsiteY19" fmla="*/ 393819 h 581909"/>
              <a:gd name="connsiteX20" fmla="*/ 82101 w 451715"/>
              <a:gd name="connsiteY20" fmla="*/ 372399 h 581909"/>
              <a:gd name="connsiteX21" fmla="*/ 82101 w 451715"/>
              <a:gd name="connsiteY21" fmla="*/ 343587 h 581909"/>
              <a:gd name="connsiteX22" fmla="*/ 56991 w 451715"/>
              <a:gd name="connsiteY22" fmla="*/ 343587 h 581909"/>
              <a:gd name="connsiteX23" fmla="*/ 56991 w 451715"/>
              <a:gd name="connsiteY23" fmla="*/ 317729 h 581909"/>
              <a:gd name="connsiteX24" fmla="*/ 29661 w 451715"/>
              <a:gd name="connsiteY24" fmla="*/ 317729 h 581909"/>
              <a:gd name="connsiteX25" fmla="*/ 29661 w 451715"/>
              <a:gd name="connsiteY25" fmla="*/ 268244 h 581909"/>
              <a:gd name="connsiteX26" fmla="*/ 80629 w 451715"/>
              <a:gd name="connsiteY26" fmla="*/ 268244 h 581909"/>
              <a:gd name="connsiteX27" fmla="*/ 80629 w 451715"/>
              <a:gd name="connsiteY27" fmla="*/ 293355 h 581909"/>
              <a:gd name="connsiteX28" fmla="*/ 107212 w 451715"/>
              <a:gd name="connsiteY28" fmla="*/ 293355 h 581909"/>
              <a:gd name="connsiteX29" fmla="*/ 107212 w 451715"/>
              <a:gd name="connsiteY29" fmla="*/ 370916 h 581909"/>
              <a:gd name="connsiteX30" fmla="*/ 136024 w 451715"/>
              <a:gd name="connsiteY30" fmla="*/ 370916 h 581909"/>
              <a:gd name="connsiteX31" fmla="*/ 136024 w 451715"/>
              <a:gd name="connsiteY31" fmla="*/ 29662 h 581909"/>
              <a:gd name="connsiteX32" fmla="*/ 186256 w 451715"/>
              <a:gd name="connsiteY32" fmla="*/ 29662 h 581909"/>
              <a:gd name="connsiteX33" fmla="*/ 186256 w 451715"/>
              <a:gd name="connsiteY33" fmla="*/ 266025 h 581909"/>
              <a:gd name="connsiteX34" fmla="*/ 215057 w 451715"/>
              <a:gd name="connsiteY34" fmla="*/ 266025 h 581909"/>
              <a:gd name="connsiteX35" fmla="*/ 215057 w 451715"/>
              <a:gd name="connsiteY35" fmla="*/ 161134 h 581909"/>
              <a:gd name="connsiteX36" fmla="*/ 265289 w 451715"/>
              <a:gd name="connsiteY36" fmla="*/ 161134 h 581909"/>
              <a:gd name="connsiteX37" fmla="*/ 265289 w 451715"/>
              <a:gd name="connsiteY37" fmla="*/ 268244 h 581909"/>
              <a:gd name="connsiteX38" fmla="*/ 294102 w 451715"/>
              <a:gd name="connsiteY38" fmla="*/ 268244 h 581909"/>
              <a:gd name="connsiteX39" fmla="*/ 294102 w 451715"/>
              <a:gd name="connsiteY39" fmla="*/ 188464 h 581909"/>
              <a:gd name="connsiteX40" fmla="*/ 345070 w 451715"/>
              <a:gd name="connsiteY40" fmla="*/ 188464 h 581909"/>
              <a:gd name="connsiteX41" fmla="*/ 345070 w 451715"/>
              <a:gd name="connsiteY41" fmla="*/ 292619 h 581909"/>
              <a:gd name="connsiteX42" fmla="*/ 373871 w 451715"/>
              <a:gd name="connsiteY42" fmla="*/ 292619 h 581909"/>
              <a:gd name="connsiteX43" fmla="*/ 373871 w 451715"/>
              <a:gd name="connsiteY43" fmla="*/ 212850 h 581909"/>
              <a:gd name="connsiteX44" fmla="*/ 397509 w 451715"/>
              <a:gd name="connsiteY44" fmla="*/ 212850 h 581909"/>
              <a:gd name="connsiteX45" fmla="*/ 397509 w 451715"/>
              <a:gd name="connsiteY45" fmla="*/ 184037 h 581909"/>
              <a:gd name="connsiteX46" fmla="*/ 373871 w 451715"/>
              <a:gd name="connsiteY46" fmla="*/ 184037 h 581909"/>
              <a:gd name="connsiteX47" fmla="*/ 368708 w 451715"/>
              <a:gd name="connsiteY47" fmla="*/ 184037 h 581909"/>
              <a:gd name="connsiteX48" fmla="*/ 345070 w 451715"/>
              <a:gd name="connsiteY48" fmla="*/ 184037 h 581909"/>
              <a:gd name="connsiteX49" fmla="*/ 345070 w 451715"/>
              <a:gd name="connsiteY49" fmla="*/ 159663 h 581909"/>
              <a:gd name="connsiteX50" fmla="*/ 294102 w 451715"/>
              <a:gd name="connsiteY50" fmla="*/ 159663 h 581909"/>
              <a:gd name="connsiteX51" fmla="*/ 286709 w 451715"/>
              <a:gd name="connsiteY51" fmla="*/ 159663 h 581909"/>
              <a:gd name="connsiteX52" fmla="*/ 266025 w 451715"/>
              <a:gd name="connsiteY52" fmla="*/ 159663 h 581909"/>
              <a:gd name="connsiteX53" fmla="*/ 266025 w 451715"/>
              <a:gd name="connsiteY53" fmla="*/ 132333 h 581909"/>
              <a:gd name="connsiteX54" fmla="*/ 215057 w 451715"/>
              <a:gd name="connsiteY54" fmla="*/ 132333 h 581909"/>
              <a:gd name="connsiteX55" fmla="*/ 215057 w 451715"/>
              <a:gd name="connsiteY55" fmla="*/ 28178 h 581909"/>
              <a:gd name="connsiteX56" fmla="*/ 186256 w 451715"/>
              <a:gd name="connsiteY56" fmla="*/ 28178 h 581909"/>
              <a:gd name="connsiteX57" fmla="*/ 186256 w 451715"/>
              <a:gd name="connsiteY57" fmla="*/ 849 h 581909"/>
              <a:gd name="connsiteX58" fmla="*/ 136024 w 451715"/>
              <a:gd name="connsiteY58" fmla="*/ 849 h 581909"/>
              <a:gd name="connsiteX59" fmla="*/ 136024 w 451715"/>
              <a:gd name="connsiteY59" fmla="*/ 28178 h 581909"/>
              <a:gd name="connsiteX60" fmla="*/ 107212 w 451715"/>
              <a:gd name="connsiteY60" fmla="*/ 28178 h 581909"/>
              <a:gd name="connsiteX61" fmla="*/ 107212 w 451715"/>
              <a:gd name="connsiteY61" fmla="*/ 264554 h 581909"/>
              <a:gd name="connsiteX62" fmla="*/ 82101 w 451715"/>
              <a:gd name="connsiteY62" fmla="*/ 264554 h 581909"/>
              <a:gd name="connsiteX63" fmla="*/ 82101 w 451715"/>
              <a:gd name="connsiteY63" fmla="*/ 239432 h 581909"/>
              <a:gd name="connsiteX64" fmla="*/ 29661 w 451715"/>
              <a:gd name="connsiteY64" fmla="*/ 239432 h 581909"/>
              <a:gd name="connsiteX65" fmla="*/ 28178 w 451715"/>
              <a:gd name="connsiteY65" fmla="*/ 239432 h 581909"/>
              <a:gd name="connsiteX66" fmla="*/ 849 w 451715"/>
              <a:gd name="connsiteY66" fmla="*/ 239432 h 581909"/>
              <a:gd name="connsiteX67" fmla="*/ 849 w 451715"/>
              <a:gd name="connsiteY67" fmla="*/ 319212 h 581909"/>
              <a:gd name="connsiteX68" fmla="*/ 28178 w 451715"/>
              <a:gd name="connsiteY68" fmla="*/ 319212 h 581909"/>
              <a:gd name="connsiteX69" fmla="*/ 28178 w 451715"/>
              <a:gd name="connsiteY69" fmla="*/ 346542 h 581909"/>
              <a:gd name="connsiteX70" fmla="*/ 53300 w 451715"/>
              <a:gd name="connsiteY70" fmla="*/ 346542 h 581909"/>
              <a:gd name="connsiteX71" fmla="*/ 53300 w 451715"/>
              <a:gd name="connsiteY71" fmla="*/ 372399 h 581909"/>
              <a:gd name="connsiteX72" fmla="*/ 53300 w 451715"/>
              <a:gd name="connsiteY72" fmla="*/ 401200 h 581909"/>
              <a:gd name="connsiteX73" fmla="*/ 80629 w 451715"/>
              <a:gd name="connsiteY73" fmla="*/ 401200 h 581909"/>
              <a:gd name="connsiteX74" fmla="*/ 80629 w 451715"/>
              <a:gd name="connsiteY74" fmla="*/ 422620 h 581909"/>
              <a:gd name="connsiteX75" fmla="*/ 80629 w 451715"/>
              <a:gd name="connsiteY75" fmla="*/ 451432 h 581909"/>
              <a:gd name="connsiteX76" fmla="*/ 105740 w 451715"/>
              <a:gd name="connsiteY76" fmla="*/ 451432 h 581909"/>
              <a:gd name="connsiteX77" fmla="*/ 105740 w 451715"/>
              <a:gd name="connsiteY77" fmla="*/ 503872 h 581909"/>
              <a:gd name="connsiteX78" fmla="*/ 132333 w 451715"/>
              <a:gd name="connsiteY78" fmla="*/ 503872 h 581909"/>
              <a:gd name="connsiteX79" fmla="*/ 132333 w 451715"/>
              <a:gd name="connsiteY79" fmla="*/ 531213 h 581909"/>
              <a:gd name="connsiteX80" fmla="*/ 132333 w 451715"/>
              <a:gd name="connsiteY80" fmla="*/ 553368 h 581909"/>
              <a:gd name="connsiteX81" fmla="*/ 132333 w 451715"/>
              <a:gd name="connsiteY81" fmla="*/ 560014 h 581909"/>
              <a:gd name="connsiteX82" fmla="*/ 132333 w 451715"/>
              <a:gd name="connsiteY82" fmla="*/ 582181 h 581909"/>
              <a:gd name="connsiteX83" fmla="*/ 398245 w 451715"/>
              <a:gd name="connsiteY83" fmla="*/ 582181 h 581909"/>
              <a:gd name="connsiteX84" fmla="*/ 398245 w 451715"/>
              <a:gd name="connsiteY84" fmla="*/ 553368 h 581909"/>
              <a:gd name="connsiteX85" fmla="*/ 397509 w 451715"/>
              <a:gd name="connsiteY85" fmla="*/ 553368 h 581909"/>
              <a:gd name="connsiteX86" fmla="*/ 397509 w 451715"/>
              <a:gd name="connsiteY86" fmla="*/ 503872 h 581909"/>
              <a:gd name="connsiteX87" fmla="*/ 424839 w 451715"/>
              <a:gd name="connsiteY87" fmla="*/ 503872 h 581909"/>
              <a:gd name="connsiteX88" fmla="*/ 424839 w 451715"/>
              <a:gd name="connsiteY88" fmla="*/ 424839 h 581909"/>
              <a:gd name="connsiteX89" fmla="*/ 451432 w 451715"/>
              <a:gd name="connsiteY89" fmla="*/ 424839 h 581909"/>
              <a:gd name="connsiteX90" fmla="*/ 451432 w 451715"/>
              <a:gd name="connsiteY90" fmla="*/ 240915 h 581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1715" h="581909">
                <a:moveTo>
                  <a:pt x="451432" y="240915"/>
                </a:moveTo>
                <a:lnTo>
                  <a:pt x="426322" y="240915"/>
                </a:lnTo>
                <a:lnTo>
                  <a:pt x="426322" y="212850"/>
                </a:lnTo>
                <a:lnTo>
                  <a:pt x="397509" y="212850"/>
                </a:lnTo>
                <a:lnTo>
                  <a:pt x="397509" y="241651"/>
                </a:lnTo>
                <a:lnTo>
                  <a:pt x="422620" y="241651"/>
                </a:lnTo>
                <a:lnTo>
                  <a:pt x="422620" y="423367"/>
                </a:lnTo>
                <a:lnTo>
                  <a:pt x="396038" y="423367"/>
                </a:lnTo>
                <a:lnTo>
                  <a:pt x="396038" y="502400"/>
                </a:lnTo>
                <a:lnTo>
                  <a:pt x="368708" y="502400"/>
                </a:lnTo>
                <a:lnTo>
                  <a:pt x="368708" y="553368"/>
                </a:lnTo>
                <a:lnTo>
                  <a:pt x="161134" y="553368"/>
                </a:lnTo>
                <a:lnTo>
                  <a:pt x="161134" y="531213"/>
                </a:lnTo>
                <a:lnTo>
                  <a:pt x="161134" y="502400"/>
                </a:lnTo>
                <a:lnTo>
                  <a:pt x="134541" y="502400"/>
                </a:lnTo>
                <a:lnTo>
                  <a:pt x="134541" y="450697"/>
                </a:lnTo>
                <a:lnTo>
                  <a:pt x="109431" y="450697"/>
                </a:lnTo>
                <a:lnTo>
                  <a:pt x="109431" y="422620"/>
                </a:lnTo>
                <a:lnTo>
                  <a:pt x="109431" y="393819"/>
                </a:lnTo>
                <a:lnTo>
                  <a:pt x="82101" y="393819"/>
                </a:lnTo>
                <a:lnTo>
                  <a:pt x="82101" y="372399"/>
                </a:lnTo>
                <a:lnTo>
                  <a:pt x="82101" y="343587"/>
                </a:lnTo>
                <a:lnTo>
                  <a:pt x="56991" y="343587"/>
                </a:lnTo>
                <a:lnTo>
                  <a:pt x="56991" y="317729"/>
                </a:lnTo>
                <a:lnTo>
                  <a:pt x="29661" y="317729"/>
                </a:lnTo>
                <a:lnTo>
                  <a:pt x="29661" y="268244"/>
                </a:lnTo>
                <a:lnTo>
                  <a:pt x="80629" y="268244"/>
                </a:lnTo>
                <a:lnTo>
                  <a:pt x="80629" y="293355"/>
                </a:lnTo>
                <a:lnTo>
                  <a:pt x="107212" y="293355"/>
                </a:lnTo>
                <a:lnTo>
                  <a:pt x="107212" y="370916"/>
                </a:lnTo>
                <a:lnTo>
                  <a:pt x="136024" y="370916"/>
                </a:lnTo>
                <a:lnTo>
                  <a:pt x="136024" y="29662"/>
                </a:lnTo>
                <a:lnTo>
                  <a:pt x="186256" y="29662"/>
                </a:lnTo>
                <a:lnTo>
                  <a:pt x="186256" y="266025"/>
                </a:lnTo>
                <a:lnTo>
                  <a:pt x="215057" y="266025"/>
                </a:lnTo>
                <a:lnTo>
                  <a:pt x="215057" y="161134"/>
                </a:lnTo>
                <a:lnTo>
                  <a:pt x="265289" y="161134"/>
                </a:lnTo>
                <a:lnTo>
                  <a:pt x="265289" y="268244"/>
                </a:lnTo>
                <a:lnTo>
                  <a:pt x="294102" y="268244"/>
                </a:lnTo>
                <a:lnTo>
                  <a:pt x="294102" y="188464"/>
                </a:lnTo>
                <a:lnTo>
                  <a:pt x="345070" y="188464"/>
                </a:lnTo>
                <a:lnTo>
                  <a:pt x="345070" y="292619"/>
                </a:lnTo>
                <a:lnTo>
                  <a:pt x="373871" y="292619"/>
                </a:lnTo>
                <a:lnTo>
                  <a:pt x="373871" y="212850"/>
                </a:lnTo>
                <a:lnTo>
                  <a:pt x="397509" y="212850"/>
                </a:lnTo>
                <a:lnTo>
                  <a:pt x="397509" y="184037"/>
                </a:lnTo>
                <a:lnTo>
                  <a:pt x="373871" y="184037"/>
                </a:lnTo>
                <a:lnTo>
                  <a:pt x="368708" y="184037"/>
                </a:lnTo>
                <a:lnTo>
                  <a:pt x="345070" y="184037"/>
                </a:lnTo>
                <a:lnTo>
                  <a:pt x="345070" y="159663"/>
                </a:lnTo>
                <a:lnTo>
                  <a:pt x="294102" y="159663"/>
                </a:lnTo>
                <a:lnTo>
                  <a:pt x="286709" y="159663"/>
                </a:lnTo>
                <a:lnTo>
                  <a:pt x="266025" y="159663"/>
                </a:lnTo>
                <a:lnTo>
                  <a:pt x="266025" y="132333"/>
                </a:lnTo>
                <a:lnTo>
                  <a:pt x="215057" y="132333"/>
                </a:lnTo>
                <a:lnTo>
                  <a:pt x="215057" y="28178"/>
                </a:lnTo>
                <a:lnTo>
                  <a:pt x="186256" y="28178"/>
                </a:lnTo>
                <a:lnTo>
                  <a:pt x="186256" y="849"/>
                </a:lnTo>
                <a:lnTo>
                  <a:pt x="136024" y="849"/>
                </a:lnTo>
                <a:lnTo>
                  <a:pt x="136024" y="28178"/>
                </a:lnTo>
                <a:lnTo>
                  <a:pt x="107212" y="28178"/>
                </a:lnTo>
                <a:lnTo>
                  <a:pt x="107212" y="264554"/>
                </a:lnTo>
                <a:lnTo>
                  <a:pt x="82101" y="264554"/>
                </a:lnTo>
                <a:lnTo>
                  <a:pt x="82101" y="239432"/>
                </a:lnTo>
                <a:lnTo>
                  <a:pt x="29661" y="239432"/>
                </a:lnTo>
                <a:lnTo>
                  <a:pt x="28178" y="239432"/>
                </a:lnTo>
                <a:lnTo>
                  <a:pt x="849" y="239432"/>
                </a:lnTo>
                <a:lnTo>
                  <a:pt x="849" y="319212"/>
                </a:lnTo>
                <a:lnTo>
                  <a:pt x="28178" y="319212"/>
                </a:lnTo>
                <a:lnTo>
                  <a:pt x="28178" y="346542"/>
                </a:lnTo>
                <a:lnTo>
                  <a:pt x="53300" y="346542"/>
                </a:lnTo>
                <a:lnTo>
                  <a:pt x="53300" y="372399"/>
                </a:lnTo>
                <a:lnTo>
                  <a:pt x="53300" y="401200"/>
                </a:lnTo>
                <a:lnTo>
                  <a:pt x="80629" y="401200"/>
                </a:lnTo>
                <a:lnTo>
                  <a:pt x="80629" y="422620"/>
                </a:lnTo>
                <a:lnTo>
                  <a:pt x="80629" y="451432"/>
                </a:lnTo>
                <a:lnTo>
                  <a:pt x="105740" y="451432"/>
                </a:lnTo>
                <a:lnTo>
                  <a:pt x="105740" y="503872"/>
                </a:lnTo>
                <a:lnTo>
                  <a:pt x="132333" y="503872"/>
                </a:lnTo>
                <a:lnTo>
                  <a:pt x="132333" y="531213"/>
                </a:lnTo>
                <a:lnTo>
                  <a:pt x="132333" y="553368"/>
                </a:lnTo>
                <a:lnTo>
                  <a:pt x="132333" y="560014"/>
                </a:lnTo>
                <a:lnTo>
                  <a:pt x="132333" y="582181"/>
                </a:lnTo>
                <a:lnTo>
                  <a:pt x="398245" y="582181"/>
                </a:lnTo>
                <a:lnTo>
                  <a:pt x="398245" y="553368"/>
                </a:lnTo>
                <a:lnTo>
                  <a:pt x="397509" y="553368"/>
                </a:lnTo>
                <a:lnTo>
                  <a:pt x="397509" y="503872"/>
                </a:lnTo>
                <a:lnTo>
                  <a:pt x="424839" y="503872"/>
                </a:lnTo>
                <a:lnTo>
                  <a:pt x="424839" y="424839"/>
                </a:lnTo>
                <a:lnTo>
                  <a:pt x="451432" y="424839"/>
                </a:lnTo>
                <a:lnTo>
                  <a:pt x="451432" y="240915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1764382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4EDF0F3F-86D5-9EB0-44F3-B0C2334B754D}"/>
              </a:ext>
            </a:extLst>
          </p:cNvPr>
          <p:cNvSpPr txBox="1"/>
          <p:nvPr/>
        </p:nvSpPr>
        <p:spPr>
          <a:xfrm>
            <a:off x="601548" y="1963527"/>
            <a:ext cx="510156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000" spc="120" dirty="0">
                <a:ln>
                  <a:solidFill>
                    <a:schemeClr val="bg1"/>
                  </a:soli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rPr>
              <a:t>谢谢观看</a:t>
            </a: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A06F39CD-7338-40A3-C1CB-9B581761A58F}"/>
              </a:ext>
            </a:extLst>
          </p:cNvPr>
          <p:cNvSpPr txBox="1"/>
          <p:nvPr/>
        </p:nvSpPr>
        <p:spPr>
          <a:xfrm>
            <a:off x="548571" y="1963527"/>
            <a:ext cx="504088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000" spc="12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谢谢观看</a:t>
            </a:r>
          </a:p>
        </p:txBody>
      </p:sp>
      <p:pic>
        <p:nvPicPr>
          <p:cNvPr id="10" name="图形 9">
            <a:extLst>
              <a:ext uri="{FF2B5EF4-FFF2-40B4-BE49-F238E27FC236}">
                <a16:creationId xmlns:a16="http://schemas.microsoft.com/office/drawing/2014/main" id="{20434A58-01B3-AAEC-92D2-F0CEF11B0A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3008039">
            <a:off x="1248202" y="3623548"/>
            <a:ext cx="327400" cy="327400"/>
          </a:xfrm>
          <a:prstGeom prst="rect">
            <a:avLst/>
          </a:prstGeom>
        </p:spPr>
      </p:pic>
      <p:grpSp>
        <p:nvGrpSpPr>
          <p:cNvPr id="257" name="组合 256">
            <a:extLst>
              <a:ext uri="{FF2B5EF4-FFF2-40B4-BE49-F238E27FC236}">
                <a16:creationId xmlns:a16="http://schemas.microsoft.com/office/drawing/2014/main" id="{3EE35E7F-A7DC-B40F-12B7-037239500B76}"/>
              </a:ext>
            </a:extLst>
          </p:cNvPr>
          <p:cNvGrpSpPr/>
          <p:nvPr/>
        </p:nvGrpSpPr>
        <p:grpSpPr>
          <a:xfrm rot="21197453">
            <a:off x="889558" y="1523247"/>
            <a:ext cx="3741459" cy="1987645"/>
            <a:chOff x="950878" y="1414799"/>
            <a:chExt cx="4578079" cy="2432098"/>
          </a:xfrm>
        </p:grpSpPr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6D66AEAE-EA3D-BA9A-5877-1FE418D2883C}"/>
                </a:ext>
              </a:extLst>
            </p:cNvPr>
            <p:cNvSpPr/>
            <p:nvPr/>
          </p:nvSpPr>
          <p:spPr>
            <a:xfrm rot="20287206">
              <a:off x="950878" y="1796116"/>
              <a:ext cx="4578079" cy="2050781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13" name="图形 12">
              <a:extLst>
                <a:ext uri="{FF2B5EF4-FFF2-40B4-BE49-F238E27FC236}">
                  <a16:creationId xmlns:a16="http://schemas.microsoft.com/office/drawing/2014/main" id="{33A08F6C-B83F-475C-D92C-9C2F9D06579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18463501">
              <a:off x="4732149" y="1414799"/>
              <a:ext cx="513326" cy="513326"/>
            </a:xfrm>
            <a:prstGeom prst="rect">
              <a:avLst/>
            </a:prstGeom>
          </p:spPr>
        </p:pic>
      </p:grpSp>
      <p:sp>
        <p:nvSpPr>
          <p:cNvPr id="146" name="矩形 145">
            <a:extLst>
              <a:ext uri="{FF2B5EF4-FFF2-40B4-BE49-F238E27FC236}">
                <a16:creationId xmlns:a16="http://schemas.microsoft.com/office/drawing/2014/main" id="{E1436DBE-2FC9-6D65-E924-5AAF435E04F4}"/>
              </a:ext>
            </a:extLst>
          </p:cNvPr>
          <p:cNvSpPr/>
          <p:nvPr/>
        </p:nvSpPr>
        <p:spPr>
          <a:xfrm>
            <a:off x="698609" y="4186771"/>
            <a:ext cx="2324608" cy="404696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3ECE7D5C-9B16-CDD8-845F-BB1DB5C0783D}"/>
              </a:ext>
            </a:extLst>
          </p:cNvPr>
          <p:cNvSpPr txBox="1"/>
          <p:nvPr/>
        </p:nvSpPr>
        <p:spPr>
          <a:xfrm>
            <a:off x="750551" y="4218556"/>
            <a:ext cx="17838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pc="120" dirty="0">
                <a:solidFill>
                  <a:schemeClr val="bg1"/>
                </a:solidFill>
              </a:rPr>
              <a:t>主讲老师：</a:t>
            </a:r>
            <a:r>
              <a:rPr lang="en-US" altLang="zh-CN" spc="120" dirty="0">
                <a:solidFill>
                  <a:schemeClr val="bg1"/>
                </a:solidFill>
              </a:rPr>
              <a:t>XX</a:t>
            </a:r>
            <a:endParaRPr lang="zh-CN" altLang="en-US" spc="120" dirty="0">
              <a:solidFill>
                <a:schemeClr val="bg1"/>
              </a:solidFill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FF456E36-7CD3-945B-865B-CAE2A8AE3192}"/>
              </a:ext>
            </a:extLst>
          </p:cNvPr>
          <p:cNvGrpSpPr/>
          <p:nvPr/>
        </p:nvGrpSpPr>
        <p:grpSpPr>
          <a:xfrm>
            <a:off x="2534408" y="4186770"/>
            <a:ext cx="488809" cy="401117"/>
            <a:chOff x="2534408" y="4186770"/>
            <a:chExt cx="488809" cy="401117"/>
          </a:xfrm>
        </p:grpSpPr>
        <p:sp>
          <p:nvSpPr>
            <p:cNvPr id="147" name="矩形 146">
              <a:extLst>
                <a:ext uri="{FF2B5EF4-FFF2-40B4-BE49-F238E27FC236}">
                  <a16:creationId xmlns:a16="http://schemas.microsoft.com/office/drawing/2014/main" id="{2372065B-DEAA-CE20-7A5C-6374FCBB83F8}"/>
                </a:ext>
              </a:extLst>
            </p:cNvPr>
            <p:cNvSpPr/>
            <p:nvPr/>
          </p:nvSpPr>
          <p:spPr>
            <a:xfrm>
              <a:off x="2534408" y="4186770"/>
              <a:ext cx="488809" cy="401117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图形 104">
              <a:extLst>
                <a:ext uri="{FF2B5EF4-FFF2-40B4-BE49-F238E27FC236}">
                  <a16:creationId xmlns:a16="http://schemas.microsoft.com/office/drawing/2014/main" id="{B467A2E6-BAB4-3A28-81BC-43D409C45E48}"/>
                </a:ext>
              </a:extLst>
            </p:cNvPr>
            <p:cNvSpPr/>
            <p:nvPr/>
          </p:nvSpPr>
          <p:spPr>
            <a:xfrm>
              <a:off x="2635527" y="4258773"/>
              <a:ext cx="251008" cy="251008"/>
            </a:xfrm>
            <a:custGeom>
              <a:avLst/>
              <a:gdLst>
                <a:gd name="connsiteX0" fmla="*/ 784409 w 783731"/>
                <a:gd name="connsiteY0" fmla="*/ 384474 h 783731"/>
                <a:gd name="connsiteX1" fmla="*/ 783681 w 783731"/>
                <a:gd name="connsiteY1" fmla="*/ 370915 h 783731"/>
                <a:gd name="connsiteX2" fmla="*/ 783404 w 783731"/>
                <a:gd name="connsiteY2" fmla="*/ 366510 h 783731"/>
                <a:gd name="connsiteX3" fmla="*/ 782883 w 783731"/>
                <a:gd name="connsiteY3" fmla="*/ 360546 h 783731"/>
                <a:gd name="connsiteX4" fmla="*/ 782883 w 783731"/>
                <a:gd name="connsiteY4" fmla="*/ 357355 h 783731"/>
                <a:gd name="connsiteX5" fmla="*/ 781462 w 783731"/>
                <a:gd name="connsiteY5" fmla="*/ 345842 h 783731"/>
                <a:gd name="connsiteX6" fmla="*/ 779554 w 783731"/>
                <a:gd name="connsiteY6" fmla="*/ 331208 h 783731"/>
                <a:gd name="connsiteX7" fmla="*/ 775844 w 783731"/>
                <a:gd name="connsiteY7" fmla="*/ 311961 h 783731"/>
                <a:gd name="connsiteX8" fmla="*/ 768353 w 783731"/>
                <a:gd name="connsiteY8" fmla="*/ 282103 h 783731"/>
                <a:gd name="connsiteX9" fmla="*/ 760654 w 783731"/>
                <a:gd name="connsiteY9" fmla="*/ 258938 h 783731"/>
                <a:gd name="connsiteX10" fmla="*/ 748933 w 783731"/>
                <a:gd name="connsiteY10" fmla="*/ 230432 h 783731"/>
                <a:gd name="connsiteX11" fmla="*/ 724658 w 783731"/>
                <a:gd name="connsiteY11" fmla="*/ 185697 h 783731"/>
                <a:gd name="connsiteX12" fmla="*/ 706036 w 783731"/>
                <a:gd name="connsiteY12" fmla="*/ 158648 h 783731"/>
                <a:gd name="connsiteX13" fmla="*/ 692165 w 783731"/>
                <a:gd name="connsiteY13" fmla="*/ 141309 h 783731"/>
                <a:gd name="connsiteX14" fmla="*/ 675658 w 783731"/>
                <a:gd name="connsiteY14" fmla="*/ 122791 h 783731"/>
                <a:gd name="connsiteX15" fmla="*/ 653741 w 783731"/>
                <a:gd name="connsiteY15" fmla="*/ 101637 h 783731"/>
                <a:gd name="connsiteX16" fmla="*/ 646805 w 783731"/>
                <a:gd name="connsiteY16" fmla="*/ 95568 h 783731"/>
                <a:gd name="connsiteX17" fmla="*/ 627039 w 783731"/>
                <a:gd name="connsiteY17" fmla="*/ 79928 h 783731"/>
                <a:gd name="connsiteX18" fmla="*/ 610116 w 783731"/>
                <a:gd name="connsiteY18" fmla="*/ 67825 h 783731"/>
                <a:gd name="connsiteX19" fmla="*/ 594164 w 783731"/>
                <a:gd name="connsiteY19" fmla="*/ 57803 h 783731"/>
                <a:gd name="connsiteX20" fmla="*/ 578142 w 783731"/>
                <a:gd name="connsiteY20" fmla="*/ 48752 h 783731"/>
                <a:gd name="connsiteX21" fmla="*/ 549706 w 783731"/>
                <a:gd name="connsiteY21" fmla="*/ 34881 h 783731"/>
                <a:gd name="connsiteX22" fmla="*/ 523628 w 783731"/>
                <a:gd name="connsiteY22" fmla="*/ 24685 h 783731"/>
                <a:gd name="connsiteX23" fmla="*/ 489955 w 783731"/>
                <a:gd name="connsiteY23" fmla="*/ 14282 h 783731"/>
                <a:gd name="connsiteX24" fmla="*/ 465680 w 783731"/>
                <a:gd name="connsiteY24" fmla="*/ 8941 h 783731"/>
                <a:gd name="connsiteX25" fmla="*/ 449104 w 783731"/>
                <a:gd name="connsiteY25" fmla="*/ 6306 h 783731"/>
                <a:gd name="connsiteX26" fmla="*/ 442168 w 783731"/>
                <a:gd name="connsiteY26" fmla="*/ 5231 h 783731"/>
                <a:gd name="connsiteX27" fmla="*/ 431765 w 783731"/>
                <a:gd name="connsiteY27" fmla="*/ 4052 h 783731"/>
                <a:gd name="connsiteX28" fmla="*/ 416333 w 783731"/>
                <a:gd name="connsiteY28" fmla="*/ 3323 h 783731"/>
                <a:gd name="connsiteX29" fmla="*/ 415154 w 783731"/>
                <a:gd name="connsiteY29" fmla="*/ 3323 h 783731"/>
                <a:gd name="connsiteX30" fmla="*/ 407178 w 783731"/>
                <a:gd name="connsiteY30" fmla="*/ 2699 h 783731"/>
                <a:gd name="connsiteX31" fmla="*/ 377493 w 783731"/>
                <a:gd name="connsiteY31" fmla="*/ 2699 h 783731"/>
                <a:gd name="connsiteX32" fmla="*/ 374025 w 783731"/>
                <a:gd name="connsiteY32" fmla="*/ 2699 h 783731"/>
                <a:gd name="connsiteX33" fmla="*/ 357691 w 783731"/>
                <a:gd name="connsiteY33" fmla="*/ 4121 h 783731"/>
                <a:gd name="connsiteX34" fmla="*/ 346560 w 783731"/>
                <a:gd name="connsiteY34" fmla="*/ 5127 h 783731"/>
                <a:gd name="connsiteX35" fmla="*/ 331544 w 783731"/>
                <a:gd name="connsiteY35" fmla="*/ 7277 h 783731"/>
                <a:gd name="connsiteX36" fmla="*/ 307581 w 783731"/>
                <a:gd name="connsiteY36" fmla="*/ 11785 h 783731"/>
                <a:gd name="connsiteX37" fmla="*/ 264025 w 783731"/>
                <a:gd name="connsiteY37" fmla="*/ 24269 h 783731"/>
                <a:gd name="connsiteX38" fmla="*/ 217938 w 783731"/>
                <a:gd name="connsiteY38" fmla="*/ 43724 h 783731"/>
                <a:gd name="connsiteX39" fmla="*/ 211002 w 783731"/>
                <a:gd name="connsiteY39" fmla="*/ 47538 h 783731"/>
                <a:gd name="connsiteX40" fmla="*/ 180901 w 783731"/>
                <a:gd name="connsiteY40" fmla="*/ 64878 h 783731"/>
                <a:gd name="connsiteX41" fmla="*/ 154753 w 783731"/>
                <a:gd name="connsiteY41" fmla="*/ 83431 h 783731"/>
                <a:gd name="connsiteX42" fmla="*/ 140466 w 783731"/>
                <a:gd name="connsiteY42" fmla="*/ 95013 h 783731"/>
                <a:gd name="connsiteX43" fmla="*/ 133530 w 783731"/>
                <a:gd name="connsiteY43" fmla="*/ 101117 h 783731"/>
                <a:gd name="connsiteX44" fmla="*/ 115914 w 783731"/>
                <a:gd name="connsiteY44" fmla="*/ 117450 h 783731"/>
                <a:gd name="connsiteX45" fmla="*/ 112238 w 783731"/>
                <a:gd name="connsiteY45" fmla="*/ 121646 h 783731"/>
                <a:gd name="connsiteX46" fmla="*/ 94378 w 783731"/>
                <a:gd name="connsiteY46" fmla="*/ 141274 h 783731"/>
                <a:gd name="connsiteX47" fmla="*/ 82276 w 783731"/>
                <a:gd name="connsiteY47" fmla="*/ 156186 h 783731"/>
                <a:gd name="connsiteX48" fmla="*/ 60324 w 783731"/>
                <a:gd name="connsiteY48" fmla="*/ 188194 h 783731"/>
                <a:gd name="connsiteX49" fmla="*/ 44788 w 783731"/>
                <a:gd name="connsiteY49" fmla="*/ 215937 h 783731"/>
                <a:gd name="connsiteX50" fmla="*/ 37471 w 783731"/>
                <a:gd name="connsiteY50" fmla="*/ 231091 h 783731"/>
                <a:gd name="connsiteX51" fmla="*/ 25056 w 783731"/>
                <a:gd name="connsiteY51" fmla="*/ 261504 h 783731"/>
                <a:gd name="connsiteX52" fmla="*/ 7994 w 783731"/>
                <a:gd name="connsiteY52" fmla="*/ 326318 h 783731"/>
                <a:gd name="connsiteX53" fmla="*/ 4527 w 783731"/>
                <a:gd name="connsiteY53" fmla="*/ 352396 h 783731"/>
                <a:gd name="connsiteX54" fmla="*/ 3521 w 783731"/>
                <a:gd name="connsiteY54" fmla="*/ 365956 h 783731"/>
                <a:gd name="connsiteX55" fmla="*/ 3521 w 783731"/>
                <a:gd name="connsiteY55" fmla="*/ 368348 h 783731"/>
                <a:gd name="connsiteX56" fmla="*/ 2619 w 783731"/>
                <a:gd name="connsiteY56" fmla="*/ 374313 h 783731"/>
                <a:gd name="connsiteX57" fmla="*/ 2619 w 783731"/>
                <a:gd name="connsiteY57" fmla="*/ 393560 h 783731"/>
                <a:gd name="connsiteX58" fmla="*/ 2619 w 783731"/>
                <a:gd name="connsiteY58" fmla="*/ 393560 h 783731"/>
                <a:gd name="connsiteX59" fmla="*/ 2619 w 783731"/>
                <a:gd name="connsiteY59" fmla="*/ 413222 h 783731"/>
                <a:gd name="connsiteX60" fmla="*/ 2862 w 783731"/>
                <a:gd name="connsiteY60" fmla="*/ 417210 h 783731"/>
                <a:gd name="connsiteX61" fmla="*/ 3417 w 783731"/>
                <a:gd name="connsiteY61" fmla="*/ 423556 h 783731"/>
                <a:gd name="connsiteX62" fmla="*/ 3590 w 783731"/>
                <a:gd name="connsiteY62" fmla="*/ 427024 h 783731"/>
                <a:gd name="connsiteX63" fmla="*/ 4839 w 783731"/>
                <a:gd name="connsiteY63" fmla="*/ 438537 h 783731"/>
                <a:gd name="connsiteX64" fmla="*/ 6018 w 783731"/>
                <a:gd name="connsiteY64" fmla="*/ 448039 h 783731"/>
                <a:gd name="connsiteX65" fmla="*/ 9694 w 783731"/>
                <a:gd name="connsiteY65" fmla="*/ 469713 h 783731"/>
                <a:gd name="connsiteX66" fmla="*/ 20930 w 783731"/>
                <a:gd name="connsiteY66" fmla="*/ 513061 h 783731"/>
                <a:gd name="connsiteX67" fmla="*/ 34974 w 783731"/>
                <a:gd name="connsiteY67" fmla="*/ 550098 h 783731"/>
                <a:gd name="connsiteX68" fmla="*/ 50718 w 783731"/>
                <a:gd name="connsiteY68" fmla="*/ 582071 h 783731"/>
                <a:gd name="connsiteX69" fmla="*/ 55677 w 783731"/>
                <a:gd name="connsiteY69" fmla="*/ 590776 h 783731"/>
                <a:gd name="connsiteX70" fmla="*/ 64312 w 783731"/>
                <a:gd name="connsiteY70" fmla="*/ 604647 h 783731"/>
                <a:gd name="connsiteX71" fmla="*/ 76935 w 783731"/>
                <a:gd name="connsiteY71" fmla="*/ 623165 h 783731"/>
                <a:gd name="connsiteX72" fmla="*/ 88899 w 783731"/>
                <a:gd name="connsiteY72" fmla="*/ 638701 h 783731"/>
                <a:gd name="connsiteX73" fmla="*/ 105892 w 783731"/>
                <a:gd name="connsiteY73" fmla="*/ 658364 h 783731"/>
                <a:gd name="connsiteX74" fmla="*/ 144281 w 783731"/>
                <a:gd name="connsiteY74" fmla="*/ 694707 h 783731"/>
                <a:gd name="connsiteX75" fmla="*/ 168105 w 783731"/>
                <a:gd name="connsiteY75" fmla="*/ 712948 h 783731"/>
                <a:gd name="connsiteX76" fmla="*/ 208262 w 783731"/>
                <a:gd name="connsiteY76" fmla="*/ 737812 h 783731"/>
                <a:gd name="connsiteX77" fmla="*/ 242941 w 783731"/>
                <a:gd name="connsiteY77" fmla="*/ 754319 h 783731"/>
                <a:gd name="connsiteX78" fmla="*/ 279110 w 783731"/>
                <a:gd name="connsiteY78" fmla="*/ 767289 h 783731"/>
                <a:gd name="connsiteX79" fmla="*/ 326966 w 783731"/>
                <a:gd name="connsiteY79" fmla="*/ 778594 h 783731"/>
                <a:gd name="connsiteX80" fmla="*/ 341566 w 783731"/>
                <a:gd name="connsiteY80" fmla="*/ 780848 h 783731"/>
                <a:gd name="connsiteX81" fmla="*/ 349507 w 783731"/>
                <a:gd name="connsiteY81" fmla="*/ 781784 h 783731"/>
                <a:gd name="connsiteX82" fmla="*/ 361021 w 783731"/>
                <a:gd name="connsiteY82" fmla="*/ 782859 h 783731"/>
                <a:gd name="connsiteX83" fmla="*/ 371806 w 783731"/>
                <a:gd name="connsiteY83" fmla="*/ 783449 h 783731"/>
                <a:gd name="connsiteX84" fmla="*/ 374996 w 783731"/>
                <a:gd name="connsiteY84" fmla="*/ 783449 h 783731"/>
                <a:gd name="connsiteX85" fmla="*/ 383770 w 783731"/>
                <a:gd name="connsiteY85" fmla="*/ 784073 h 783731"/>
                <a:gd name="connsiteX86" fmla="*/ 405028 w 783731"/>
                <a:gd name="connsiteY86" fmla="*/ 784073 h 783731"/>
                <a:gd name="connsiteX87" fmla="*/ 421812 w 783731"/>
                <a:gd name="connsiteY87" fmla="*/ 783275 h 783731"/>
                <a:gd name="connsiteX88" fmla="*/ 422991 w 783731"/>
                <a:gd name="connsiteY88" fmla="*/ 783102 h 783731"/>
                <a:gd name="connsiteX89" fmla="*/ 428539 w 783731"/>
                <a:gd name="connsiteY89" fmla="*/ 782547 h 783731"/>
                <a:gd name="connsiteX90" fmla="*/ 431348 w 783731"/>
                <a:gd name="connsiteY90" fmla="*/ 782547 h 783731"/>
                <a:gd name="connsiteX91" fmla="*/ 443243 w 783731"/>
                <a:gd name="connsiteY91" fmla="*/ 781091 h 783731"/>
                <a:gd name="connsiteX92" fmla="*/ 456698 w 783731"/>
                <a:gd name="connsiteY92" fmla="*/ 779218 h 783731"/>
                <a:gd name="connsiteX93" fmla="*/ 472408 w 783731"/>
                <a:gd name="connsiteY93" fmla="*/ 776236 h 783731"/>
                <a:gd name="connsiteX94" fmla="*/ 501121 w 783731"/>
                <a:gd name="connsiteY94" fmla="*/ 769300 h 783731"/>
                <a:gd name="connsiteX95" fmla="*/ 528517 w 783731"/>
                <a:gd name="connsiteY95" fmla="*/ 760318 h 783731"/>
                <a:gd name="connsiteX96" fmla="*/ 556260 w 783731"/>
                <a:gd name="connsiteY96" fmla="*/ 748840 h 783731"/>
                <a:gd name="connsiteX97" fmla="*/ 590384 w 783731"/>
                <a:gd name="connsiteY97" fmla="*/ 731119 h 783731"/>
                <a:gd name="connsiteX98" fmla="*/ 621594 w 783731"/>
                <a:gd name="connsiteY98" fmla="*/ 710867 h 783731"/>
                <a:gd name="connsiteX99" fmla="*/ 655197 w 783731"/>
                <a:gd name="connsiteY99" fmla="*/ 683714 h 783731"/>
                <a:gd name="connsiteX100" fmla="*/ 670317 w 783731"/>
                <a:gd name="connsiteY100" fmla="*/ 669392 h 783731"/>
                <a:gd name="connsiteX101" fmla="*/ 674583 w 783731"/>
                <a:gd name="connsiteY101" fmla="*/ 664641 h 783731"/>
                <a:gd name="connsiteX102" fmla="*/ 692095 w 783731"/>
                <a:gd name="connsiteY102" fmla="*/ 645394 h 783731"/>
                <a:gd name="connsiteX103" fmla="*/ 704163 w 783731"/>
                <a:gd name="connsiteY103" fmla="*/ 630448 h 783731"/>
                <a:gd name="connsiteX104" fmla="*/ 723410 w 783731"/>
                <a:gd name="connsiteY104" fmla="*/ 602913 h 783731"/>
                <a:gd name="connsiteX105" fmla="*/ 737593 w 783731"/>
                <a:gd name="connsiteY105" fmla="*/ 578638 h 783731"/>
                <a:gd name="connsiteX106" fmla="*/ 753025 w 783731"/>
                <a:gd name="connsiteY106" fmla="*/ 546526 h 783731"/>
                <a:gd name="connsiteX107" fmla="*/ 765718 w 783731"/>
                <a:gd name="connsiteY107" fmla="*/ 512368 h 783731"/>
                <a:gd name="connsiteX108" fmla="*/ 776121 w 783731"/>
                <a:gd name="connsiteY108" fmla="*/ 473320 h 783731"/>
                <a:gd name="connsiteX109" fmla="*/ 780664 w 783731"/>
                <a:gd name="connsiteY109" fmla="*/ 446930 h 783731"/>
                <a:gd name="connsiteX110" fmla="*/ 781566 w 783731"/>
                <a:gd name="connsiteY110" fmla="*/ 439023 h 783731"/>
                <a:gd name="connsiteX111" fmla="*/ 782987 w 783731"/>
                <a:gd name="connsiteY111" fmla="*/ 424319 h 783731"/>
                <a:gd name="connsiteX112" fmla="*/ 782987 w 783731"/>
                <a:gd name="connsiteY112" fmla="*/ 422308 h 783731"/>
                <a:gd name="connsiteX113" fmla="*/ 783646 w 783731"/>
                <a:gd name="connsiteY113" fmla="*/ 413153 h 783731"/>
                <a:gd name="connsiteX114" fmla="*/ 783646 w 783731"/>
                <a:gd name="connsiteY114" fmla="*/ 405524 h 783731"/>
                <a:gd name="connsiteX115" fmla="*/ 784409 w 783731"/>
                <a:gd name="connsiteY115" fmla="*/ 384474 h 783731"/>
                <a:gd name="connsiteX116" fmla="*/ 473379 w 783731"/>
                <a:gd name="connsiteY116" fmla="*/ 266567 h 783731"/>
                <a:gd name="connsiteX117" fmla="*/ 473899 w 783731"/>
                <a:gd name="connsiteY117" fmla="*/ 259007 h 783731"/>
                <a:gd name="connsiteX118" fmla="*/ 474142 w 783731"/>
                <a:gd name="connsiteY118" fmla="*/ 251413 h 783731"/>
                <a:gd name="connsiteX119" fmla="*/ 474696 w 783731"/>
                <a:gd name="connsiteY119" fmla="*/ 245032 h 783731"/>
                <a:gd name="connsiteX120" fmla="*/ 474904 w 783731"/>
                <a:gd name="connsiteY120" fmla="*/ 243471 h 783731"/>
                <a:gd name="connsiteX121" fmla="*/ 482152 w 783731"/>
                <a:gd name="connsiteY121" fmla="*/ 198598 h 783731"/>
                <a:gd name="connsiteX122" fmla="*/ 491238 w 783731"/>
                <a:gd name="connsiteY122" fmla="*/ 173421 h 783731"/>
                <a:gd name="connsiteX123" fmla="*/ 501433 w 783731"/>
                <a:gd name="connsiteY123" fmla="*/ 158613 h 783731"/>
                <a:gd name="connsiteX124" fmla="*/ 503861 w 783731"/>
                <a:gd name="connsiteY124" fmla="*/ 156567 h 783731"/>
                <a:gd name="connsiteX125" fmla="*/ 524391 w 783731"/>
                <a:gd name="connsiteY125" fmla="*/ 157504 h 783731"/>
                <a:gd name="connsiteX126" fmla="*/ 535106 w 783731"/>
                <a:gd name="connsiteY126" fmla="*/ 171861 h 783731"/>
                <a:gd name="connsiteX127" fmla="*/ 543914 w 783731"/>
                <a:gd name="connsiteY127" fmla="*/ 195026 h 783731"/>
                <a:gd name="connsiteX128" fmla="*/ 548249 w 783731"/>
                <a:gd name="connsiteY128" fmla="*/ 213301 h 783731"/>
                <a:gd name="connsiteX129" fmla="*/ 550365 w 783731"/>
                <a:gd name="connsiteY129" fmla="*/ 226687 h 783731"/>
                <a:gd name="connsiteX130" fmla="*/ 551752 w 783731"/>
                <a:gd name="connsiteY130" fmla="*/ 236189 h 783731"/>
                <a:gd name="connsiteX131" fmla="*/ 552723 w 783731"/>
                <a:gd name="connsiteY131" fmla="*/ 248118 h 783731"/>
                <a:gd name="connsiteX132" fmla="*/ 553347 w 783731"/>
                <a:gd name="connsiteY132" fmla="*/ 256476 h 783731"/>
                <a:gd name="connsiteX133" fmla="*/ 553520 w 783731"/>
                <a:gd name="connsiteY133" fmla="*/ 259666 h 783731"/>
                <a:gd name="connsiteX134" fmla="*/ 553520 w 783731"/>
                <a:gd name="connsiteY134" fmla="*/ 273295 h 783731"/>
                <a:gd name="connsiteX135" fmla="*/ 553520 w 783731"/>
                <a:gd name="connsiteY135" fmla="*/ 273295 h 783731"/>
                <a:gd name="connsiteX136" fmla="*/ 553520 w 783731"/>
                <a:gd name="connsiteY136" fmla="*/ 284531 h 783731"/>
                <a:gd name="connsiteX137" fmla="*/ 552931 w 783731"/>
                <a:gd name="connsiteY137" fmla="*/ 292472 h 783731"/>
                <a:gd name="connsiteX138" fmla="*/ 552931 w 783731"/>
                <a:gd name="connsiteY138" fmla="*/ 294067 h 783731"/>
                <a:gd name="connsiteX139" fmla="*/ 551960 w 783731"/>
                <a:gd name="connsiteY139" fmla="*/ 309222 h 783731"/>
                <a:gd name="connsiteX140" fmla="*/ 549186 w 783731"/>
                <a:gd name="connsiteY140" fmla="*/ 328572 h 783731"/>
                <a:gd name="connsiteX141" fmla="*/ 545718 w 783731"/>
                <a:gd name="connsiteY141" fmla="*/ 345911 h 783731"/>
                <a:gd name="connsiteX142" fmla="*/ 535314 w 783731"/>
                <a:gd name="connsiteY142" fmla="*/ 374833 h 783731"/>
                <a:gd name="connsiteX143" fmla="*/ 526055 w 783731"/>
                <a:gd name="connsiteY143" fmla="*/ 387803 h 783731"/>
                <a:gd name="connsiteX144" fmla="*/ 521651 w 783731"/>
                <a:gd name="connsiteY144" fmla="*/ 391271 h 783731"/>
                <a:gd name="connsiteX145" fmla="*/ 504659 w 783731"/>
                <a:gd name="connsiteY145" fmla="*/ 390473 h 783731"/>
                <a:gd name="connsiteX146" fmla="*/ 493007 w 783731"/>
                <a:gd name="connsiteY146" fmla="*/ 375908 h 783731"/>
                <a:gd name="connsiteX147" fmla="*/ 483262 w 783731"/>
                <a:gd name="connsiteY147" fmla="*/ 350974 h 783731"/>
                <a:gd name="connsiteX148" fmla="*/ 477887 w 783731"/>
                <a:gd name="connsiteY148" fmla="*/ 326700 h 783731"/>
                <a:gd name="connsiteX149" fmla="*/ 475945 w 783731"/>
                <a:gd name="connsiteY149" fmla="*/ 312065 h 783731"/>
                <a:gd name="connsiteX150" fmla="*/ 474627 w 783731"/>
                <a:gd name="connsiteY150" fmla="*/ 299754 h 783731"/>
                <a:gd name="connsiteX151" fmla="*/ 474454 w 783731"/>
                <a:gd name="connsiteY151" fmla="*/ 296287 h 783731"/>
                <a:gd name="connsiteX152" fmla="*/ 473760 w 783731"/>
                <a:gd name="connsiteY152" fmla="*/ 285120 h 783731"/>
                <a:gd name="connsiteX153" fmla="*/ 473760 w 783731"/>
                <a:gd name="connsiteY153" fmla="*/ 281895 h 783731"/>
                <a:gd name="connsiteX154" fmla="*/ 473379 w 783731"/>
                <a:gd name="connsiteY154" fmla="*/ 266463 h 783731"/>
                <a:gd name="connsiteX155" fmla="*/ 232815 w 783731"/>
                <a:gd name="connsiteY155" fmla="*/ 266567 h 783731"/>
                <a:gd name="connsiteX156" fmla="*/ 233335 w 783731"/>
                <a:gd name="connsiteY156" fmla="*/ 259007 h 783731"/>
                <a:gd name="connsiteX157" fmla="*/ 233577 w 783731"/>
                <a:gd name="connsiteY157" fmla="*/ 252072 h 783731"/>
                <a:gd name="connsiteX158" fmla="*/ 234202 w 783731"/>
                <a:gd name="connsiteY158" fmla="*/ 244512 h 783731"/>
                <a:gd name="connsiteX159" fmla="*/ 234202 w 783731"/>
                <a:gd name="connsiteY159" fmla="*/ 243333 h 783731"/>
                <a:gd name="connsiteX160" fmla="*/ 237288 w 783731"/>
                <a:gd name="connsiteY160" fmla="*/ 217983 h 783731"/>
                <a:gd name="connsiteX161" fmla="*/ 241380 w 783731"/>
                <a:gd name="connsiteY161" fmla="*/ 198840 h 783731"/>
                <a:gd name="connsiteX162" fmla="*/ 250535 w 783731"/>
                <a:gd name="connsiteY162" fmla="*/ 173282 h 783731"/>
                <a:gd name="connsiteX163" fmla="*/ 260800 w 783731"/>
                <a:gd name="connsiteY163" fmla="*/ 158613 h 783731"/>
                <a:gd name="connsiteX164" fmla="*/ 263262 w 783731"/>
                <a:gd name="connsiteY164" fmla="*/ 156567 h 783731"/>
                <a:gd name="connsiteX165" fmla="*/ 276059 w 783731"/>
                <a:gd name="connsiteY165" fmla="*/ 153446 h 783731"/>
                <a:gd name="connsiteX166" fmla="*/ 283792 w 783731"/>
                <a:gd name="connsiteY166" fmla="*/ 157434 h 783731"/>
                <a:gd name="connsiteX167" fmla="*/ 294507 w 783731"/>
                <a:gd name="connsiteY167" fmla="*/ 171791 h 783731"/>
                <a:gd name="connsiteX168" fmla="*/ 303316 w 783731"/>
                <a:gd name="connsiteY168" fmla="*/ 194956 h 783731"/>
                <a:gd name="connsiteX169" fmla="*/ 307789 w 783731"/>
                <a:gd name="connsiteY169" fmla="*/ 213579 h 783731"/>
                <a:gd name="connsiteX170" fmla="*/ 309835 w 783731"/>
                <a:gd name="connsiteY170" fmla="*/ 226583 h 783731"/>
                <a:gd name="connsiteX171" fmla="*/ 311188 w 783731"/>
                <a:gd name="connsiteY171" fmla="*/ 236050 h 783731"/>
                <a:gd name="connsiteX172" fmla="*/ 312055 w 783731"/>
                <a:gd name="connsiteY172" fmla="*/ 245587 h 783731"/>
                <a:gd name="connsiteX173" fmla="*/ 312991 w 783731"/>
                <a:gd name="connsiteY173" fmla="*/ 271457 h 783731"/>
                <a:gd name="connsiteX174" fmla="*/ 312991 w 783731"/>
                <a:gd name="connsiteY174" fmla="*/ 284392 h 783731"/>
                <a:gd name="connsiteX175" fmla="*/ 312367 w 783731"/>
                <a:gd name="connsiteY175" fmla="*/ 292368 h 783731"/>
                <a:gd name="connsiteX176" fmla="*/ 312367 w 783731"/>
                <a:gd name="connsiteY176" fmla="*/ 293963 h 783731"/>
                <a:gd name="connsiteX177" fmla="*/ 311257 w 783731"/>
                <a:gd name="connsiteY177" fmla="*/ 309118 h 783731"/>
                <a:gd name="connsiteX178" fmla="*/ 308760 w 783731"/>
                <a:gd name="connsiteY178" fmla="*/ 327289 h 783731"/>
                <a:gd name="connsiteX179" fmla="*/ 304911 w 783731"/>
                <a:gd name="connsiteY179" fmla="*/ 345669 h 783731"/>
                <a:gd name="connsiteX180" fmla="*/ 294507 w 783731"/>
                <a:gd name="connsiteY180" fmla="*/ 374590 h 783731"/>
                <a:gd name="connsiteX181" fmla="*/ 284971 w 783731"/>
                <a:gd name="connsiteY181" fmla="*/ 387872 h 783731"/>
                <a:gd name="connsiteX182" fmla="*/ 280497 w 783731"/>
                <a:gd name="connsiteY182" fmla="*/ 391340 h 783731"/>
                <a:gd name="connsiteX183" fmla="*/ 263921 w 783731"/>
                <a:gd name="connsiteY183" fmla="*/ 390334 h 783731"/>
                <a:gd name="connsiteX184" fmla="*/ 252304 w 783731"/>
                <a:gd name="connsiteY184" fmla="*/ 375735 h 783731"/>
                <a:gd name="connsiteX185" fmla="*/ 242559 w 783731"/>
                <a:gd name="connsiteY185" fmla="*/ 350836 h 783731"/>
                <a:gd name="connsiteX186" fmla="*/ 237184 w 783731"/>
                <a:gd name="connsiteY186" fmla="*/ 326561 h 783731"/>
                <a:gd name="connsiteX187" fmla="*/ 235207 w 783731"/>
                <a:gd name="connsiteY187" fmla="*/ 311961 h 783731"/>
                <a:gd name="connsiteX188" fmla="*/ 233890 w 783731"/>
                <a:gd name="connsiteY188" fmla="*/ 299616 h 783731"/>
                <a:gd name="connsiteX189" fmla="*/ 233716 w 783731"/>
                <a:gd name="connsiteY189" fmla="*/ 296148 h 783731"/>
                <a:gd name="connsiteX190" fmla="*/ 233092 w 783731"/>
                <a:gd name="connsiteY190" fmla="*/ 284981 h 783731"/>
                <a:gd name="connsiteX191" fmla="*/ 233092 w 783731"/>
                <a:gd name="connsiteY191" fmla="*/ 279780 h 783731"/>
                <a:gd name="connsiteX192" fmla="*/ 232815 w 783731"/>
                <a:gd name="connsiteY192" fmla="*/ 266498 h 783731"/>
                <a:gd name="connsiteX193" fmla="*/ 666503 w 783731"/>
                <a:gd name="connsiteY193" fmla="*/ 510044 h 783731"/>
                <a:gd name="connsiteX194" fmla="*/ 659359 w 783731"/>
                <a:gd name="connsiteY194" fmla="*/ 508241 h 783731"/>
                <a:gd name="connsiteX195" fmla="*/ 655891 w 783731"/>
                <a:gd name="connsiteY195" fmla="*/ 504010 h 783731"/>
                <a:gd name="connsiteX196" fmla="*/ 647499 w 783731"/>
                <a:gd name="connsiteY196" fmla="*/ 493849 h 783731"/>
                <a:gd name="connsiteX197" fmla="*/ 641812 w 783731"/>
                <a:gd name="connsiteY197" fmla="*/ 489445 h 783731"/>
                <a:gd name="connsiteX198" fmla="*/ 637269 w 783731"/>
                <a:gd name="connsiteY198" fmla="*/ 491110 h 783731"/>
                <a:gd name="connsiteX199" fmla="*/ 637095 w 783731"/>
                <a:gd name="connsiteY199" fmla="*/ 491907 h 783731"/>
                <a:gd name="connsiteX200" fmla="*/ 624750 w 783731"/>
                <a:gd name="connsiteY200" fmla="*/ 530054 h 783731"/>
                <a:gd name="connsiteX201" fmla="*/ 611711 w 783731"/>
                <a:gd name="connsiteY201" fmla="*/ 556617 h 783731"/>
                <a:gd name="connsiteX202" fmla="*/ 593782 w 783731"/>
                <a:gd name="connsiteY202" fmla="*/ 584117 h 783731"/>
                <a:gd name="connsiteX203" fmla="*/ 578974 w 783731"/>
                <a:gd name="connsiteY203" fmla="*/ 601977 h 783731"/>
                <a:gd name="connsiteX204" fmla="*/ 569056 w 783731"/>
                <a:gd name="connsiteY204" fmla="*/ 612380 h 783731"/>
                <a:gd name="connsiteX205" fmla="*/ 538713 w 783731"/>
                <a:gd name="connsiteY205" fmla="*/ 637765 h 783731"/>
                <a:gd name="connsiteX206" fmla="*/ 507953 w 783731"/>
                <a:gd name="connsiteY206" fmla="*/ 656491 h 783731"/>
                <a:gd name="connsiteX207" fmla="*/ 451393 w 783731"/>
                <a:gd name="connsiteY207" fmla="*/ 677298 h 783731"/>
                <a:gd name="connsiteX208" fmla="*/ 431002 w 783731"/>
                <a:gd name="connsiteY208" fmla="*/ 681217 h 783731"/>
                <a:gd name="connsiteX209" fmla="*/ 415154 w 783731"/>
                <a:gd name="connsiteY209" fmla="*/ 683332 h 783731"/>
                <a:gd name="connsiteX210" fmla="*/ 412379 w 783731"/>
                <a:gd name="connsiteY210" fmla="*/ 683332 h 783731"/>
                <a:gd name="connsiteX211" fmla="*/ 403190 w 783731"/>
                <a:gd name="connsiteY211" fmla="*/ 683956 h 783731"/>
                <a:gd name="connsiteX212" fmla="*/ 399999 w 783731"/>
                <a:gd name="connsiteY212" fmla="*/ 683956 h 783731"/>
                <a:gd name="connsiteX213" fmla="*/ 387966 w 783731"/>
                <a:gd name="connsiteY213" fmla="*/ 683956 h 783731"/>
                <a:gd name="connsiteX214" fmla="*/ 381203 w 783731"/>
                <a:gd name="connsiteY214" fmla="*/ 683402 h 783731"/>
                <a:gd name="connsiteX215" fmla="*/ 379227 w 783731"/>
                <a:gd name="connsiteY215" fmla="*/ 683402 h 783731"/>
                <a:gd name="connsiteX216" fmla="*/ 364870 w 783731"/>
                <a:gd name="connsiteY216" fmla="*/ 682431 h 783731"/>
                <a:gd name="connsiteX217" fmla="*/ 353391 w 783731"/>
                <a:gd name="connsiteY217" fmla="*/ 680766 h 783731"/>
                <a:gd name="connsiteX218" fmla="*/ 326862 w 783731"/>
                <a:gd name="connsiteY218" fmla="*/ 674940 h 783731"/>
                <a:gd name="connsiteX219" fmla="*/ 299570 w 783731"/>
                <a:gd name="connsiteY219" fmla="*/ 665716 h 783731"/>
                <a:gd name="connsiteX220" fmla="*/ 273146 w 783731"/>
                <a:gd name="connsiteY220" fmla="*/ 653231 h 783731"/>
                <a:gd name="connsiteX221" fmla="*/ 243530 w 783731"/>
                <a:gd name="connsiteY221" fmla="*/ 634193 h 783731"/>
                <a:gd name="connsiteX222" fmla="*/ 227647 w 783731"/>
                <a:gd name="connsiteY222" fmla="*/ 621397 h 783731"/>
                <a:gd name="connsiteX223" fmla="*/ 225324 w 783731"/>
                <a:gd name="connsiteY223" fmla="*/ 619177 h 783731"/>
                <a:gd name="connsiteX224" fmla="*/ 218388 w 783731"/>
                <a:gd name="connsiteY224" fmla="*/ 612692 h 783731"/>
                <a:gd name="connsiteX225" fmla="*/ 213325 w 783731"/>
                <a:gd name="connsiteY225" fmla="*/ 607560 h 783731"/>
                <a:gd name="connsiteX226" fmla="*/ 210170 w 783731"/>
                <a:gd name="connsiteY226" fmla="*/ 604092 h 783731"/>
                <a:gd name="connsiteX227" fmla="*/ 196610 w 783731"/>
                <a:gd name="connsiteY227" fmla="*/ 588313 h 783731"/>
                <a:gd name="connsiteX228" fmla="*/ 183745 w 783731"/>
                <a:gd name="connsiteY228" fmla="*/ 570454 h 783731"/>
                <a:gd name="connsiteX229" fmla="*/ 166405 w 783731"/>
                <a:gd name="connsiteY229" fmla="*/ 540076 h 783731"/>
                <a:gd name="connsiteX230" fmla="*/ 157424 w 783731"/>
                <a:gd name="connsiteY230" fmla="*/ 518228 h 783731"/>
                <a:gd name="connsiteX231" fmla="*/ 149413 w 783731"/>
                <a:gd name="connsiteY231" fmla="*/ 491387 h 783731"/>
                <a:gd name="connsiteX232" fmla="*/ 149413 w 783731"/>
                <a:gd name="connsiteY232" fmla="*/ 491006 h 783731"/>
                <a:gd name="connsiteX233" fmla="*/ 145182 w 783731"/>
                <a:gd name="connsiteY233" fmla="*/ 489237 h 783731"/>
                <a:gd name="connsiteX234" fmla="*/ 130687 w 783731"/>
                <a:gd name="connsiteY234" fmla="*/ 504426 h 783731"/>
                <a:gd name="connsiteX235" fmla="*/ 124375 w 783731"/>
                <a:gd name="connsiteY235" fmla="*/ 509593 h 783731"/>
                <a:gd name="connsiteX236" fmla="*/ 113590 w 783731"/>
                <a:gd name="connsiteY236" fmla="*/ 505709 h 783731"/>
                <a:gd name="connsiteX237" fmla="*/ 113105 w 783731"/>
                <a:gd name="connsiteY237" fmla="*/ 495098 h 783731"/>
                <a:gd name="connsiteX238" fmla="*/ 121774 w 783731"/>
                <a:gd name="connsiteY238" fmla="*/ 483099 h 783731"/>
                <a:gd name="connsiteX239" fmla="*/ 148650 w 783731"/>
                <a:gd name="connsiteY239" fmla="*/ 465517 h 783731"/>
                <a:gd name="connsiteX240" fmla="*/ 167411 w 783731"/>
                <a:gd name="connsiteY240" fmla="*/ 462049 h 783731"/>
                <a:gd name="connsiteX241" fmla="*/ 174624 w 783731"/>
                <a:gd name="connsiteY241" fmla="*/ 462049 h 783731"/>
                <a:gd name="connsiteX242" fmla="*/ 193767 w 783731"/>
                <a:gd name="connsiteY242" fmla="*/ 465864 h 783731"/>
                <a:gd name="connsiteX243" fmla="*/ 202159 w 783731"/>
                <a:gd name="connsiteY243" fmla="*/ 469609 h 783731"/>
                <a:gd name="connsiteX244" fmla="*/ 205627 w 783731"/>
                <a:gd name="connsiteY244" fmla="*/ 472141 h 783731"/>
                <a:gd name="connsiteX245" fmla="*/ 208540 w 783731"/>
                <a:gd name="connsiteY245" fmla="*/ 481955 h 783731"/>
                <a:gd name="connsiteX246" fmla="*/ 197165 w 783731"/>
                <a:gd name="connsiteY246" fmla="*/ 489099 h 783731"/>
                <a:gd name="connsiteX247" fmla="*/ 193108 w 783731"/>
                <a:gd name="connsiteY247" fmla="*/ 487469 h 783731"/>
                <a:gd name="connsiteX248" fmla="*/ 179236 w 783731"/>
                <a:gd name="connsiteY248" fmla="*/ 482475 h 783731"/>
                <a:gd name="connsiteX249" fmla="*/ 170081 w 783731"/>
                <a:gd name="connsiteY249" fmla="*/ 481504 h 783731"/>
                <a:gd name="connsiteX250" fmla="*/ 168070 w 783731"/>
                <a:gd name="connsiteY250" fmla="*/ 484001 h 783731"/>
                <a:gd name="connsiteX251" fmla="*/ 175248 w 783731"/>
                <a:gd name="connsiteY251" fmla="*/ 509004 h 783731"/>
                <a:gd name="connsiteX252" fmla="*/ 192588 w 783731"/>
                <a:gd name="connsiteY252" fmla="*/ 547150 h 783731"/>
                <a:gd name="connsiteX253" fmla="*/ 208990 w 783731"/>
                <a:gd name="connsiteY253" fmla="*/ 572292 h 783731"/>
                <a:gd name="connsiteX254" fmla="*/ 217591 w 783731"/>
                <a:gd name="connsiteY254" fmla="*/ 582696 h 783731"/>
                <a:gd name="connsiteX255" fmla="*/ 239057 w 783731"/>
                <a:gd name="connsiteY255" fmla="*/ 604820 h 783731"/>
                <a:gd name="connsiteX256" fmla="*/ 257055 w 783731"/>
                <a:gd name="connsiteY256" fmla="*/ 619836 h 783731"/>
                <a:gd name="connsiteX257" fmla="*/ 276128 w 783731"/>
                <a:gd name="connsiteY257" fmla="*/ 632355 h 783731"/>
                <a:gd name="connsiteX258" fmla="*/ 297420 w 783731"/>
                <a:gd name="connsiteY258" fmla="*/ 643452 h 783731"/>
                <a:gd name="connsiteX259" fmla="*/ 320135 w 783731"/>
                <a:gd name="connsiteY259" fmla="*/ 652434 h 783731"/>
                <a:gd name="connsiteX260" fmla="*/ 351345 w 783731"/>
                <a:gd name="connsiteY260" fmla="*/ 660410 h 783731"/>
                <a:gd name="connsiteX261" fmla="*/ 364731 w 783731"/>
                <a:gd name="connsiteY261" fmla="*/ 662595 h 783731"/>
                <a:gd name="connsiteX262" fmla="*/ 377874 w 783731"/>
                <a:gd name="connsiteY262" fmla="*/ 663670 h 783731"/>
                <a:gd name="connsiteX263" fmla="*/ 385434 w 783731"/>
                <a:gd name="connsiteY263" fmla="*/ 664363 h 783731"/>
                <a:gd name="connsiteX264" fmla="*/ 393029 w 783731"/>
                <a:gd name="connsiteY264" fmla="*/ 664363 h 783731"/>
                <a:gd name="connsiteX265" fmla="*/ 400242 w 783731"/>
                <a:gd name="connsiteY265" fmla="*/ 664363 h 783731"/>
                <a:gd name="connsiteX266" fmla="*/ 406623 w 783731"/>
                <a:gd name="connsiteY266" fmla="*/ 663808 h 783731"/>
                <a:gd name="connsiteX267" fmla="*/ 408599 w 783731"/>
                <a:gd name="connsiteY267" fmla="*/ 663635 h 783731"/>
                <a:gd name="connsiteX268" fmla="*/ 481181 w 783731"/>
                <a:gd name="connsiteY268" fmla="*/ 646677 h 783731"/>
                <a:gd name="connsiteX269" fmla="*/ 504242 w 783731"/>
                <a:gd name="connsiteY269" fmla="*/ 635580 h 783731"/>
                <a:gd name="connsiteX270" fmla="*/ 524321 w 783731"/>
                <a:gd name="connsiteY270" fmla="*/ 623165 h 783731"/>
                <a:gd name="connsiteX271" fmla="*/ 541660 w 783731"/>
                <a:gd name="connsiteY271" fmla="*/ 610022 h 783731"/>
                <a:gd name="connsiteX272" fmla="*/ 557890 w 783731"/>
                <a:gd name="connsiteY272" fmla="*/ 595180 h 783731"/>
                <a:gd name="connsiteX273" fmla="*/ 575437 w 783731"/>
                <a:gd name="connsiteY273" fmla="*/ 574928 h 783731"/>
                <a:gd name="connsiteX274" fmla="*/ 593123 w 783731"/>
                <a:gd name="connsiteY274" fmla="*/ 548711 h 783731"/>
                <a:gd name="connsiteX275" fmla="*/ 606544 w 783731"/>
                <a:gd name="connsiteY275" fmla="*/ 521453 h 783731"/>
                <a:gd name="connsiteX276" fmla="*/ 618057 w 783731"/>
                <a:gd name="connsiteY276" fmla="*/ 485665 h 783731"/>
                <a:gd name="connsiteX277" fmla="*/ 614416 w 783731"/>
                <a:gd name="connsiteY277" fmla="*/ 481504 h 783731"/>
                <a:gd name="connsiteX278" fmla="*/ 600336 w 783731"/>
                <a:gd name="connsiteY278" fmla="*/ 484348 h 783731"/>
                <a:gd name="connsiteX279" fmla="*/ 594476 w 783731"/>
                <a:gd name="connsiteY279" fmla="*/ 486914 h 783731"/>
                <a:gd name="connsiteX280" fmla="*/ 591008 w 783731"/>
                <a:gd name="connsiteY280" fmla="*/ 488578 h 783731"/>
                <a:gd name="connsiteX281" fmla="*/ 580188 w 783731"/>
                <a:gd name="connsiteY281" fmla="*/ 485700 h 783731"/>
                <a:gd name="connsiteX282" fmla="*/ 578801 w 783731"/>
                <a:gd name="connsiteY282" fmla="*/ 474846 h 783731"/>
                <a:gd name="connsiteX283" fmla="*/ 583552 w 783731"/>
                <a:gd name="connsiteY283" fmla="*/ 470129 h 783731"/>
                <a:gd name="connsiteX284" fmla="*/ 604359 w 783731"/>
                <a:gd name="connsiteY284" fmla="*/ 462778 h 783731"/>
                <a:gd name="connsiteX285" fmla="*/ 624715 w 783731"/>
                <a:gd name="connsiteY285" fmla="*/ 462257 h 783731"/>
                <a:gd name="connsiteX286" fmla="*/ 642748 w 783731"/>
                <a:gd name="connsiteY286" fmla="*/ 467251 h 783731"/>
                <a:gd name="connsiteX287" fmla="*/ 658457 w 783731"/>
                <a:gd name="connsiteY287" fmla="*/ 476788 h 783731"/>
                <a:gd name="connsiteX288" fmla="*/ 673785 w 783731"/>
                <a:gd name="connsiteY288" fmla="*/ 495098 h 783731"/>
                <a:gd name="connsiteX289" fmla="*/ 670366 w 783731"/>
                <a:gd name="connsiteY289" fmla="*/ 508650 h 783731"/>
                <a:gd name="connsiteX290" fmla="*/ 666503 w 783731"/>
                <a:gd name="connsiteY290" fmla="*/ 509975 h 78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783731" h="783731">
                  <a:moveTo>
                    <a:pt x="784409" y="384474"/>
                  </a:moveTo>
                  <a:cubicBezTo>
                    <a:pt x="783716" y="379990"/>
                    <a:pt x="783473" y="375447"/>
                    <a:pt x="783681" y="370915"/>
                  </a:cubicBezTo>
                  <a:cubicBezTo>
                    <a:pt x="783730" y="369441"/>
                    <a:pt x="783636" y="367967"/>
                    <a:pt x="783404" y="366510"/>
                  </a:cubicBezTo>
                  <a:cubicBezTo>
                    <a:pt x="783057" y="364541"/>
                    <a:pt x="782883" y="362547"/>
                    <a:pt x="782883" y="360546"/>
                  </a:cubicBezTo>
                  <a:cubicBezTo>
                    <a:pt x="782883" y="359471"/>
                    <a:pt x="782883" y="358396"/>
                    <a:pt x="782883" y="357355"/>
                  </a:cubicBezTo>
                  <a:cubicBezTo>
                    <a:pt x="782433" y="353506"/>
                    <a:pt x="781947" y="349691"/>
                    <a:pt x="781462" y="345842"/>
                  </a:cubicBezTo>
                  <a:cubicBezTo>
                    <a:pt x="780837" y="340952"/>
                    <a:pt x="780387" y="336063"/>
                    <a:pt x="779554" y="331208"/>
                  </a:cubicBezTo>
                  <a:cubicBezTo>
                    <a:pt x="778479" y="324758"/>
                    <a:pt x="777092" y="318377"/>
                    <a:pt x="775844" y="311961"/>
                  </a:cubicBezTo>
                  <a:cubicBezTo>
                    <a:pt x="773902" y="301870"/>
                    <a:pt x="771266" y="291952"/>
                    <a:pt x="768353" y="282103"/>
                  </a:cubicBezTo>
                  <a:cubicBezTo>
                    <a:pt x="766064" y="274301"/>
                    <a:pt x="763463" y="266567"/>
                    <a:pt x="760654" y="258938"/>
                  </a:cubicBezTo>
                  <a:cubicBezTo>
                    <a:pt x="757187" y="249297"/>
                    <a:pt x="753337" y="239726"/>
                    <a:pt x="748933" y="230432"/>
                  </a:cubicBezTo>
                  <a:cubicBezTo>
                    <a:pt x="741765" y="215038"/>
                    <a:pt x="733657" y="200098"/>
                    <a:pt x="724658" y="185697"/>
                  </a:cubicBezTo>
                  <a:cubicBezTo>
                    <a:pt x="718763" y="176438"/>
                    <a:pt x="712556" y="167456"/>
                    <a:pt x="706036" y="158648"/>
                  </a:cubicBezTo>
                  <a:cubicBezTo>
                    <a:pt x="701667" y="152753"/>
                    <a:pt x="696950" y="147135"/>
                    <a:pt x="692165" y="141309"/>
                  </a:cubicBezTo>
                  <a:cubicBezTo>
                    <a:pt x="686928" y="134893"/>
                    <a:pt x="681172" y="128963"/>
                    <a:pt x="675658" y="122791"/>
                  </a:cubicBezTo>
                  <a:cubicBezTo>
                    <a:pt x="668722" y="115231"/>
                    <a:pt x="661093" y="108676"/>
                    <a:pt x="653741" y="101637"/>
                  </a:cubicBezTo>
                  <a:cubicBezTo>
                    <a:pt x="651556" y="99521"/>
                    <a:pt x="649233" y="97510"/>
                    <a:pt x="646805" y="95568"/>
                  </a:cubicBezTo>
                  <a:cubicBezTo>
                    <a:pt x="640251" y="90297"/>
                    <a:pt x="633732" y="84991"/>
                    <a:pt x="627039" y="79928"/>
                  </a:cubicBezTo>
                  <a:cubicBezTo>
                    <a:pt x="621514" y="75721"/>
                    <a:pt x="615872" y="71686"/>
                    <a:pt x="610116" y="67825"/>
                  </a:cubicBezTo>
                  <a:cubicBezTo>
                    <a:pt x="604914" y="64357"/>
                    <a:pt x="599712" y="60890"/>
                    <a:pt x="594164" y="57803"/>
                  </a:cubicBezTo>
                  <a:cubicBezTo>
                    <a:pt x="588615" y="54717"/>
                    <a:pt x="583517" y="51700"/>
                    <a:pt x="578142" y="48752"/>
                  </a:cubicBezTo>
                  <a:cubicBezTo>
                    <a:pt x="568883" y="43620"/>
                    <a:pt x="559346" y="39146"/>
                    <a:pt x="549706" y="34881"/>
                  </a:cubicBezTo>
                  <a:cubicBezTo>
                    <a:pt x="541175" y="31066"/>
                    <a:pt x="532367" y="27945"/>
                    <a:pt x="523628" y="24685"/>
                  </a:cubicBezTo>
                  <a:cubicBezTo>
                    <a:pt x="512565" y="20593"/>
                    <a:pt x="501295" y="17403"/>
                    <a:pt x="489955" y="14282"/>
                  </a:cubicBezTo>
                  <a:cubicBezTo>
                    <a:pt x="481979" y="12132"/>
                    <a:pt x="473864" y="10433"/>
                    <a:pt x="465680" y="8941"/>
                  </a:cubicBezTo>
                  <a:cubicBezTo>
                    <a:pt x="460201" y="7936"/>
                    <a:pt x="454687" y="6826"/>
                    <a:pt x="449104" y="6306"/>
                  </a:cubicBezTo>
                  <a:cubicBezTo>
                    <a:pt x="446746" y="6063"/>
                    <a:pt x="444387" y="5543"/>
                    <a:pt x="442168" y="5231"/>
                  </a:cubicBezTo>
                  <a:cubicBezTo>
                    <a:pt x="438700" y="4780"/>
                    <a:pt x="435232" y="4190"/>
                    <a:pt x="431765" y="4052"/>
                  </a:cubicBezTo>
                  <a:cubicBezTo>
                    <a:pt x="426636" y="3537"/>
                    <a:pt x="421486" y="3294"/>
                    <a:pt x="416333" y="3323"/>
                  </a:cubicBezTo>
                  <a:cubicBezTo>
                    <a:pt x="415941" y="3375"/>
                    <a:pt x="415545" y="3375"/>
                    <a:pt x="415154" y="3323"/>
                  </a:cubicBezTo>
                  <a:cubicBezTo>
                    <a:pt x="412539" y="2736"/>
                    <a:pt x="409851" y="2526"/>
                    <a:pt x="407178" y="2699"/>
                  </a:cubicBezTo>
                  <a:lnTo>
                    <a:pt x="377493" y="2699"/>
                  </a:lnTo>
                  <a:cubicBezTo>
                    <a:pt x="376342" y="2568"/>
                    <a:pt x="375176" y="2568"/>
                    <a:pt x="374025" y="2699"/>
                  </a:cubicBezTo>
                  <a:cubicBezTo>
                    <a:pt x="368650" y="3982"/>
                    <a:pt x="363032" y="2699"/>
                    <a:pt x="357691" y="4121"/>
                  </a:cubicBezTo>
                  <a:cubicBezTo>
                    <a:pt x="353964" y="4196"/>
                    <a:pt x="350243" y="4532"/>
                    <a:pt x="346560" y="5127"/>
                  </a:cubicBezTo>
                  <a:cubicBezTo>
                    <a:pt x="341531" y="5508"/>
                    <a:pt x="336538" y="6618"/>
                    <a:pt x="331544" y="7277"/>
                  </a:cubicBezTo>
                  <a:cubicBezTo>
                    <a:pt x="323464" y="8387"/>
                    <a:pt x="315523" y="9982"/>
                    <a:pt x="307581" y="11785"/>
                  </a:cubicBezTo>
                  <a:cubicBezTo>
                    <a:pt x="292836" y="15110"/>
                    <a:pt x="278293" y="19279"/>
                    <a:pt x="264025" y="24269"/>
                  </a:cubicBezTo>
                  <a:cubicBezTo>
                    <a:pt x="248303" y="29868"/>
                    <a:pt x="232915" y="36363"/>
                    <a:pt x="217938" y="43724"/>
                  </a:cubicBezTo>
                  <a:cubicBezTo>
                    <a:pt x="215545" y="44903"/>
                    <a:pt x="213291" y="46325"/>
                    <a:pt x="211002" y="47538"/>
                  </a:cubicBezTo>
                  <a:cubicBezTo>
                    <a:pt x="200681" y="52804"/>
                    <a:pt x="190634" y="58591"/>
                    <a:pt x="180901" y="64878"/>
                  </a:cubicBezTo>
                  <a:cubicBezTo>
                    <a:pt x="171885" y="70634"/>
                    <a:pt x="163250" y="76911"/>
                    <a:pt x="154753" y="83431"/>
                  </a:cubicBezTo>
                  <a:cubicBezTo>
                    <a:pt x="149899" y="87141"/>
                    <a:pt x="145113" y="90956"/>
                    <a:pt x="140466" y="95013"/>
                  </a:cubicBezTo>
                  <a:cubicBezTo>
                    <a:pt x="138177" y="97059"/>
                    <a:pt x="135958" y="99209"/>
                    <a:pt x="133530" y="101117"/>
                  </a:cubicBezTo>
                  <a:cubicBezTo>
                    <a:pt x="127253" y="106145"/>
                    <a:pt x="122086" y="112352"/>
                    <a:pt x="115914" y="117450"/>
                  </a:cubicBezTo>
                  <a:cubicBezTo>
                    <a:pt x="114616" y="118783"/>
                    <a:pt x="113389" y="120184"/>
                    <a:pt x="112238" y="121646"/>
                  </a:cubicBezTo>
                  <a:cubicBezTo>
                    <a:pt x="105950" y="127876"/>
                    <a:pt x="99989" y="134428"/>
                    <a:pt x="94378" y="141274"/>
                  </a:cubicBezTo>
                  <a:cubicBezTo>
                    <a:pt x="90321" y="146233"/>
                    <a:pt x="86160" y="151088"/>
                    <a:pt x="82276" y="156186"/>
                  </a:cubicBezTo>
                  <a:cubicBezTo>
                    <a:pt x="74416" y="166473"/>
                    <a:pt x="67089" y="177156"/>
                    <a:pt x="60324" y="188194"/>
                  </a:cubicBezTo>
                  <a:cubicBezTo>
                    <a:pt x="54810" y="197210"/>
                    <a:pt x="49505" y="206331"/>
                    <a:pt x="44788" y="215937"/>
                  </a:cubicBezTo>
                  <a:cubicBezTo>
                    <a:pt x="42245" y="220977"/>
                    <a:pt x="39806" y="226028"/>
                    <a:pt x="37471" y="231091"/>
                  </a:cubicBezTo>
                  <a:cubicBezTo>
                    <a:pt x="32847" y="241032"/>
                    <a:pt x="28709" y="251170"/>
                    <a:pt x="25056" y="261504"/>
                  </a:cubicBezTo>
                  <a:cubicBezTo>
                    <a:pt x="17510" y="282576"/>
                    <a:pt x="11802" y="304262"/>
                    <a:pt x="7994" y="326318"/>
                  </a:cubicBezTo>
                  <a:cubicBezTo>
                    <a:pt x="6538" y="334988"/>
                    <a:pt x="5382" y="343681"/>
                    <a:pt x="4527" y="352396"/>
                  </a:cubicBezTo>
                  <a:cubicBezTo>
                    <a:pt x="3794" y="356877"/>
                    <a:pt x="3458" y="361416"/>
                    <a:pt x="3521" y="365956"/>
                  </a:cubicBezTo>
                  <a:cubicBezTo>
                    <a:pt x="3660" y="366746"/>
                    <a:pt x="3660" y="367558"/>
                    <a:pt x="3521" y="368348"/>
                  </a:cubicBezTo>
                  <a:cubicBezTo>
                    <a:pt x="2943" y="370283"/>
                    <a:pt x="2640" y="372291"/>
                    <a:pt x="2619" y="374313"/>
                  </a:cubicBezTo>
                  <a:lnTo>
                    <a:pt x="2619" y="393560"/>
                  </a:lnTo>
                  <a:lnTo>
                    <a:pt x="2619" y="393560"/>
                  </a:lnTo>
                  <a:lnTo>
                    <a:pt x="2619" y="413222"/>
                  </a:lnTo>
                  <a:cubicBezTo>
                    <a:pt x="2561" y="414557"/>
                    <a:pt x="2642" y="415892"/>
                    <a:pt x="2862" y="417210"/>
                  </a:cubicBezTo>
                  <a:cubicBezTo>
                    <a:pt x="3287" y="419298"/>
                    <a:pt x="3474" y="421427"/>
                    <a:pt x="3417" y="423556"/>
                  </a:cubicBezTo>
                  <a:cubicBezTo>
                    <a:pt x="3361" y="424715"/>
                    <a:pt x="3419" y="425876"/>
                    <a:pt x="3590" y="427024"/>
                  </a:cubicBezTo>
                  <a:cubicBezTo>
                    <a:pt x="4231" y="430835"/>
                    <a:pt x="4648" y="434678"/>
                    <a:pt x="4839" y="438537"/>
                  </a:cubicBezTo>
                  <a:cubicBezTo>
                    <a:pt x="5255" y="441693"/>
                    <a:pt x="5567" y="444918"/>
                    <a:pt x="6018" y="448039"/>
                  </a:cubicBezTo>
                  <a:cubicBezTo>
                    <a:pt x="7104" y="455277"/>
                    <a:pt x="8330" y="462500"/>
                    <a:pt x="9694" y="469713"/>
                  </a:cubicBezTo>
                  <a:cubicBezTo>
                    <a:pt x="12605" y="484365"/>
                    <a:pt x="16357" y="498840"/>
                    <a:pt x="20930" y="513061"/>
                  </a:cubicBezTo>
                  <a:cubicBezTo>
                    <a:pt x="24967" y="525643"/>
                    <a:pt x="29654" y="538005"/>
                    <a:pt x="34974" y="550098"/>
                  </a:cubicBezTo>
                  <a:cubicBezTo>
                    <a:pt x="39760" y="560987"/>
                    <a:pt x="45008" y="571644"/>
                    <a:pt x="50718" y="582071"/>
                  </a:cubicBezTo>
                  <a:cubicBezTo>
                    <a:pt x="52313" y="585019"/>
                    <a:pt x="53943" y="587932"/>
                    <a:pt x="55677" y="590776"/>
                  </a:cubicBezTo>
                  <a:cubicBezTo>
                    <a:pt x="58486" y="595457"/>
                    <a:pt x="61503" y="600069"/>
                    <a:pt x="64312" y="604647"/>
                  </a:cubicBezTo>
                  <a:cubicBezTo>
                    <a:pt x="68162" y="611062"/>
                    <a:pt x="72600" y="617062"/>
                    <a:pt x="76935" y="623165"/>
                  </a:cubicBezTo>
                  <a:cubicBezTo>
                    <a:pt x="80750" y="628471"/>
                    <a:pt x="84876" y="633569"/>
                    <a:pt x="88899" y="638701"/>
                  </a:cubicBezTo>
                  <a:cubicBezTo>
                    <a:pt x="94274" y="645637"/>
                    <a:pt x="99927" y="652122"/>
                    <a:pt x="105892" y="658364"/>
                  </a:cubicBezTo>
                  <a:cubicBezTo>
                    <a:pt x="117900" y="671285"/>
                    <a:pt x="130722" y="683422"/>
                    <a:pt x="144281" y="694707"/>
                  </a:cubicBezTo>
                  <a:cubicBezTo>
                    <a:pt x="152049" y="701018"/>
                    <a:pt x="159955" y="707156"/>
                    <a:pt x="168105" y="712948"/>
                  </a:cubicBezTo>
                  <a:cubicBezTo>
                    <a:pt x="180948" y="722082"/>
                    <a:pt x="194361" y="730387"/>
                    <a:pt x="208262" y="737812"/>
                  </a:cubicBezTo>
                  <a:cubicBezTo>
                    <a:pt x="219535" y="743898"/>
                    <a:pt x="231109" y="749408"/>
                    <a:pt x="242941" y="754319"/>
                  </a:cubicBezTo>
                  <a:cubicBezTo>
                    <a:pt x="254801" y="759174"/>
                    <a:pt x="266834" y="763613"/>
                    <a:pt x="279110" y="767289"/>
                  </a:cubicBezTo>
                  <a:cubicBezTo>
                    <a:pt x="294809" y="772057"/>
                    <a:pt x="310793" y="775833"/>
                    <a:pt x="326966" y="778594"/>
                  </a:cubicBezTo>
                  <a:cubicBezTo>
                    <a:pt x="331821" y="779426"/>
                    <a:pt x="336676" y="780328"/>
                    <a:pt x="341566" y="780848"/>
                  </a:cubicBezTo>
                  <a:cubicBezTo>
                    <a:pt x="344202" y="781125"/>
                    <a:pt x="346837" y="781750"/>
                    <a:pt x="349507" y="781784"/>
                  </a:cubicBezTo>
                  <a:cubicBezTo>
                    <a:pt x="353357" y="781784"/>
                    <a:pt x="357206" y="782512"/>
                    <a:pt x="361021" y="782859"/>
                  </a:cubicBezTo>
                  <a:cubicBezTo>
                    <a:pt x="364835" y="783206"/>
                    <a:pt x="368199" y="783345"/>
                    <a:pt x="371806" y="783449"/>
                  </a:cubicBezTo>
                  <a:cubicBezTo>
                    <a:pt x="372867" y="783345"/>
                    <a:pt x="373935" y="783345"/>
                    <a:pt x="374996" y="783449"/>
                  </a:cubicBezTo>
                  <a:cubicBezTo>
                    <a:pt x="377885" y="784000"/>
                    <a:pt x="380832" y="784212"/>
                    <a:pt x="383770" y="784073"/>
                  </a:cubicBezTo>
                  <a:cubicBezTo>
                    <a:pt x="390705" y="784073"/>
                    <a:pt x="397953" y="784246"/>
                    <a:pt x="405028" y="784073"/>
                  </a:cubicBezTo>
                  <a:cubicBezTo>
                    <a:pt x="410611" y="783865"/>
                    <a:pt x="416194" y="783206"/>
                    <a:pt x="421812" y="783275"/>
                  </a:cubicBezTo>
                  <a:cubicBezTo>
                    <a:pt x="422211" y="783268"/>
                    <a:pt x="422606" y="783209"/>
                    <a:pt x="422991" y="783102"/>
                  </a:cubicBezTo>
                  <a:cubicBezTo>
                    <a:pt x="424805" y="782662"/>
                    <a:pt x="426674" y="782474"/>
                    <a:pt x="428539" y="782547"/>
                  </a:cubicBezTo>
                  <a:cubicBezTo>
                    <a:pt x="429476" y="782599"/>
                    <a:pt x="430412" y="782599"/>
                    <a:pt x="431348" y="782547"/>
                  </a:cubicBezTo>
                  <a:cubicBezTo>
                    <a:pt x="435336" y="782062"/>
                    <a:pt x="439290" y="781611"/>
                    <a:pt x="443243" y="781091"/>
                  </a:cubicBezTo>
                  <a:cubicBezTo>
                    <a:pt x="447717" y="780501"/>
                    <a:pt x="452225" y="779946"/>
                    <a:pt x="456698" y="779218"/>
                  </a:cubicBezTo>
                  <a:cubicBezTo>
                    <a:pt x="461935" y="778351"/>
                    <a:pt x="467102" y="777276"/>
                    <a:pt x="472408" y="776236"/>
                  </a:cubicBezTo>
                  <a:cubicBezTo>
                    <a:pt x="482083" y="774328"/>
                    <a:pt x="491654" y="772005"/>
                    <a:pt x="501121" y="769300"/>
                  </a:cubicBezTo>
                  <a:cubicBezTo>
                    <a:pt x="510589" y="766595"/>
                    <a:pt x="519501" y="763647"/>
                    <a:pt x="528517" y="760318"/>
                  </a:cubicBezTo>
                  <a:cubicBezTo>
                    <a:pt x="537534" y="756989"/>
                    <a:pt x="547209" y="753140"/>
                    <a:pt x="556260" y="748840"/>
                  </a:cubicBezTo>
                  <a:cubicBezTo>
                    <a:pt x="567843" y="743361"/>
                    <a:pt x="579356" y="737673"/>
                    <a:pt x="590384" y="731119"/>
                  </a:cubicBezTo>
                  <a:cubicBezTo>
                    <a:pt x="601411" y="724565"/>
                    <a:pt x="611572" y="718149"/>
                    <a:pt x="621594" y="710867"/>
                  </a:cubicBezTo>
                  <a:cubicBezTo>
                    <a:pt x="633260" y="702405"/>
                    <a:pt x="644475" y="693340"/>
                    <a:pt x="655197" y="683714"/>
                  </a:cubicBezTo>
                  <a:cubicBezTo>
                    <a:pt x="660399" y="679101"/>
                    <a:pt x="665115" y="674004"/>
                    <a:pt x="670317" y="669392"/>
                  </a:cubicBezTo>
                  <a:cubicBezTo>
                    <a:pt x="671912" y="668004"/>
                    <a:pt x="673092" y="666132"/>
                    <a:pt x="674583" y="664641"/>
                  </a:cubicBezTo>
                  <a:cubicBezTo>
                    <a:pt x="680769" y="658551"/>
                    <a:pt x="686616" y="652129"/>
                    <a:pt x="692095" y="645394"/>
                  </a:cubicBezTo>
                  <a:cubicBezTo>
                    <a:pt x="696153" y="640435"/>
                    <a:pt x="700279" y="635545"/>
                    <a:pt x="704163" y="630448"/>
                  </a:cubicBezTo>
                  <a:cubicBezTo>
                    <a:pt x="711099" y="621535"/>
                    <a:pt x="717376" y="612346"/>
                    <a:pt x="723410" y="602913"/>
                  </a:cubicBezTo>
                  <a:cubicBezTo>
                    <a:pt x="728473" y="595006"/>
                    <a:pt x="733224" y="586961"/>
                    <a:pt x="737593" y="578638"/>
                  </a:cubicBezTo>
                  <a:cubicBezTo>
                    <a:pt x="743211" y="568235"/>
                    <a:pt x="748448" y="557484"/>
                    <a:pt x="753025" y="546526"/>
                  </a:cubicBezTo>
                  <a:cubicBezTo>
                    <a:pt x="757603" y="535568"/>
                    <a:pt x="762007" y="523950"/>
                    <a:pt x="765718" y="512368"/>
                  </a:cubicBezTo>
                  <a:cubicBezTo>
                    <a:pt x="769875" y="499544"/>
                    <a:pt x="773347" y="486512"/>
                    <a:pt x="776121" y="473320"/>
                  </a:cubicBezTo>
                  <a:cubicBezTo>
                    <a:pt x="777890" y="464581"/>
                    <a:pt x="779589" y="455981"/>
                    <a:pt x="780664" y="446930"/>
                  </a:cubicBezTo>
                  <a:cubicBezTo>
                    <a:pt x="781011" y="444294"/>
                    <a:pt x="781219" y="441658"/>
                    <a:pt x="781566" y="439023"/>
                  </a:cubicBezTo>
                  <a:cubicBezTo>
                    <a:pt x="782349" y="434158"/>
                    <a:pt x="782824" y="429247"/>
                    <a:pt x="782987" y="424319"/>
                  </a:cubicBezTo>
                  <a:cubicBezTo>
                    <a:pt x="782901" y="423653"/>
                    <a:pt x="782901" y="422974"/>
                    <a:pt x="782987" y="422308"/>
                  </a:cubicBezTo>
                  <a:cubicBezTo>
                    <a:pt x="783587" y="419294"/>
                    <a:pt x="783809" y="416218"/>
                    <a:pt x="783646" y="413153"/>
                  </a:cubicBezTo>
                  <a:cubicBezTo>
                    <a:pt x="783490" y="410611"/>
                    <a:pt x="783490" y="408066"/>
                    <a:pt x="783646" y="405524"/>
                  </a:cubicBezTo>
                  <a:cubicBezTo>
                    <a:pt x="784347" y="398529"/>
                    <a:pt x="784600" y="391500"/>
                    <a:pt x="784409" y="384474"/>
                  </a:cubicBezTo>
                  <a:close/>
                  <a:moveTo>
                    <a:pt x="473379" y="266567"/>
                  </a:moveTo>
                  <a:cubicBezTo>
                    <a:pt x="473379" y="264038"/>
                    <a:pt x="473552" y="261513"/>
                    <a:pt x="473899" y="259007"/>
                  </a:cubicBezTo>
                  <a:cubicBezTo>
                    <a:pt x="474152" y="256484"/>
                    <a:pt x="474235" y="253947"/>
                    <a:pt x="474142" y="251413"/>
                  </a:cubicBezTo>
                  <a:cubicBezTo>
                    <a:pt x="474048" y="249271"/>
                    <a:pt x="474235" y="247125"/>
                    <a:pt x="474696" y="245032"/>
                  </a:cubicBezTo>
                  <a:cubicBezTo>
                    <a:pt x="474835" y="244524"/>
                    <a:pt x="474904" y="243999"/>
                    <a:pt x="474904" y="243471"/>
                  </a:cubicBezTo>
                  <a:cubicBezTo>
                    <a:pt x="475837" y="228311"/>
                    <a:pt x="478265" y="213280"/>
                    <a:pt x="482152" y="198598"/>
                  </a:cubicBezTo>
                  <a:cubicBezTo>
                    <a:pt x="484285" y="189909"/>
                    <a:pt x="487330" y="181470"/>
                    <a:pt x="491238" y="173421"/>
                  </a:cubicBezTo>
                  <a:cubicBezTo>
                    <a:pt x="493669" y="167884"/>
                    <a:pt x="497126" y="162859"/>
                    <a:pt x="501433" y="158613"/>
                  </a:cubicBezTo>
                  <a:lnTo>
                    <a:pt x="503861" y="156567"/>
                  </a:lnTo>
                  <a:cubicBezTo>
                    <a:pt x="509992" y="151754"/>
                    <a:pt x="518724" y="152152"/>
                    <a:pt x="524391" y="157504"/>
                  </a:cubicBezTo>
                  <a:cubicBezTo>
                    <a:pt x="528836" y="161570"/>
                    <a:pt x="532471" y="166442"/>
                    <a:pt x="535106" y="171861"/>
                  </a:cubicBezTo>
                  <a:cubicBezTo>
                    <a:pt x="538799" y="179273"/>
                    <a:pt x="541751" y="187032"/>
                    <a:pt x="543914" y="195026"/>
                  </a:cubicBezTo>
                  <a:cubicBezTo>
                    <a:pt x="545739" y="201021"/>
                    <a:pt x="547185" y="207125"/>
                    <a:pt x="548249" y="213301"/>
                  </a:cubicBezTo>
                  <a:cubicBezTo>
                    <a:pt x="548978" y="217775"/>
                    <a:pt x="549671" y="222214"/>
                    <a:pt x="550365" y="226687"/>
                  </a:cubicBezTo>
                  <a:cubicBezTo>
                    <a:pt x="550850" y="229843"/>
                    <a:pt x="551405" y="232999"/>
                    <a:pt x="551752" y="236189"/>
                  </a:cubicBezTo>
                  <a:cubicBezTo>
                    <a:pt x="552168" y="240142"/>
                    <a:pt x="552480" y="244130"/>
                    <a:pt x="552723" y="248118"/>
                  </a:cubicBezTo>
                  <a:cubicBezTo>
                    <a:pt x="552688" y="250917"/>
                    <a:pt x="552896" y="253713"/>
                    <a:pt x="553347" y="256476"/>
                  </a:cubicBezTo>
                  <a:cubicBezTo>
                    <a:pt x="553545" y="257527"/>
                    <a:pt x="553604" y="258600"/>
                    <a:pt x="553520" y="259666"/>
                  </a:cubicBezTo>
                  <a:lnTo>
                    <a:pt x="553520" y="273295"/>
                  </a:lnTo>
                  <a:lnTo>
                    <a:pt x="553520" y="273295"/>
                  </a:lnTo>
                  <a:cubicBezTo>
                    <a:pt x="553520" y="277040"/>
                    <a:pt x="553520" y="280785"/>
                    <a:pt x="553520" y="284531"/>
                  </a:cubicBezTo>
                  <a:cubicBezTo>
                    <a:pt x="553690" y="287192"/>
                    <a:pt x="553493" y="289865"/>
                    <a:pt x="552931" y="292472"/>
                  </a:cubicBezTo>
                  <a:cubicBezTo>
                    <a:pt x="552844" y="293000"/>
                    <a:pt x="552844" y="293539"/>
                    <a:pt x="552931" y="294067"/>
                  </a:cubicBezTo>
                  <a:cubicBezTo>
                    <a:pt x="553007" y="299136"/>
                    <a:pt x="552681" y="304204"/>
                    <a:pt x="551960" y="309222"/>
                  </a:cubicBezTo>
                  <a:cubicBezTo>
                    <a:pt x="551370" y="315707"/>
                    <a:pt x="550087" y="322122"/>
                    <a:pt x="549186" y="328572"/>
                  </a:cubicBezTo>
                  <a:cubicBezTo>
                    <a:pt x="548346" y="334411"/>
                    <a:pt x="547188" y="340199"/>
                    <a:pt x="545718" y="345911"/>
                  </a:cubicBezTo>
                  <a:cubicBezTo>
                    <a:pt x="543363" y="355916"/>
                    <a:pt x="539874" y="365619"/>
                    <a:pt x="535314" y="374833"/>
                  </a:cubicBezTo>
                  <a:cubicBezTo>
                    <a:pt x="532963" y="379636"/>
                    <a:pt x="529835" y="384020"/>
                    <a:pt x="526055" y="387803"/>
                  </a:cubicBezTo>
                  <a:cubicBezTo>
                    <a:pt x="524710" y="389103"/>
                    <a:pt x="523232" y="390265"/>
                    <a:pt x="521651" y="391271"/>
                  </a:cubicBezTo>
                  <a:cubicBezTo>
                    <a:pt x="516297" y="394257"/>
                    <a:pt x="509711" y="393948"/>
                    <a:pt x="504659" y="390473"/>
                  </a:cubicBezTo>
                  <a:cubicBezTo>
                    <a:pt x="499776" y="386509"/>
                    <a:pt x="495802" y="381543"/>
                    <a:pt x="493007" y="375908"/>
                  </a:cubicBezTo>
                  <a:cubicBezTo>
                    <a:pt x="488849" y="367981"/>
                    <a:pt x="485582" y="359620"/>
                    <a:pt x="483262" y="350974"/>
                  </a:cubicBezTo>
                  <a:cubicBezTo>
                    <a:pt x="481050" y="342982"/>
                    <a:pt x="479257" y="334879"/>
                    <a:pt x="477887" y="326700"/>
                  </a:cubicBezTo>
                  <a:cubicBezTo>
                    <a:pt x="476985" y="321879"/>
                    <a:pt x="476881" y="316886"/>
                    <a:pt x="475945" y="312065"/>
                  </a:cubicBezTo>
                  <a:cubicBezTo>
                    <a:pt x="475113" y="307973"/>
                    <a:pt x="475667" y="303812"/>
                    <a:pt x="474627" y="299754"/>
                  </a:cubicBezTo>
                  <a:cubicBezTo>
                    <a:pt x="474440" y="298609"/>
                    <a:pt x="474381" y="297445"/>
                    <a:pt x="474454" y="296287"/>
                  </a:cubicBezTo>
                  <a:cubicBezTo>
                    <a:pt x="474606" y="292551"/>
                    <a:pt x="474374" y="288809"/>
                    <a:pt x="473760" y="285120"/>
                  </a:cubicBezTo>
                  <a:cubicBezTo>
                    <a:pt x="473656" y="284048"/>
                    <a:pt x="473656" y="282968"/>
                    <a:pt x="473760" y="281895"/>
                  </a:cubicBezTo>
                  <a:cubicBezTo>
                    <a:pt x="473379" y="276520"/>
                    <a:pt x="473379" y="271561"/>
                    <a:pt x="473379" y="266463"/>
                  </a:cubicBezTo>
                  <a:close/>
                  <a:moveTo>
                    <a:pt x="232815" y="266567"/>
                  </a:moveTo>
                  <a:cubicBezTo>
                    <a:pt x="232763" y="264037"/>
                    <a:pt x="232937" y="261507"/>
                    <a:pt x="233335" y="259007"/>
                  </a:cubicBezTo>
                  <a:cubicBezTo>
                    <a:pt x="233579" y="256704"/>
                    <a:pt x="233660" y="254386"/>
                    <a:pt x="233577" y="252072"/>
                  </a:cubicBezTo>
                  <a:cubicBezTo>
                    <a:pt x="233421" y="249535"/>
                    <a:pt x="233632" y="246988"/>
                    <a:pt x="234202" y="244512"/>
                  </a:cubicBezTo>
                  <a:cubicBezTo>
                    <a:pt x="234253" y="244120"/>
                    <a:pt x="234253" y="243724"/>
                    <a:pt x="234202" y="243333"/>
                  </a:cubicBezTo>
                  <a:cubicBezTo>
                    <a:pt x="234710" y="234827"/>
                    <a:pt x="235741" y="226361"/>
                    <a:pt x="237288" y="217983"/>
                  </a:cubicBezTo>
                  <a:cubicBezTo>
                    <a:pt x="238375" y="211533"/>
                    <a:pt x="239739" y="205152"/>
                    <a:pt x="241380" y="198840"/>
                  </a:cubicBezTo>
                  <a:cubicBezTo>
                    <a:pt x="243529" y="190024"/>
                    <a:pt x="246598" y="181458"/>
                    <a:pt x="250535" y="173282"/>
                  </a:cubicBezTo>
                  <a:cubicBezTo>
                    <a:pt x="252995" y="167785"/>
                    <a:pt x="256478" y="162807"/>
                    <a:pt x="260800" y="158613"/>
                  </a:cubicBezTo>
                  <a:lnTo>
                    <a:pt x="263262" y="156567"/>
                  </a:lnTo>
                  <a:cubicBezTo>
                    <a:pt x="266836" y="153645"/>
                    <a:pt x="271541" y="152497"/>
                    <a:pt x="276059" y="153446"/>
                  </a:cubicBezTo>
                  <a:cubicBezTo>
                    <a:pt x="278964" y="154012"/>
                    <a:pt x="281647" y="155396"/>
                    <a:pt x="283792" y="157434"/>
                  </a:cubicBezTo>
                  <a:cubicBezTo>
                    <a:pt x="288228" y="161510"/>
                    <a:pt x="291862" y="166379"/>
                    <a:pt x="294507" y="171791"/>
                  </a:cubicBezTo>
                  <a:cubicBezTo>
                    <a:pt x="298201" y="179203"/>
                    <a:pt x="301151" y="186963"/>
                    <a:pt x="303316" y="194956"/>
                  </a:cubicBezTo>
                  <a:cubicBezTo>
                    <a:pt x="305169" y="201071"/>
                    <a:pt x="306663" y="207289"/>
                    <a:pt x="307789" y="213579"/>
                  </a:cubicBezTo>
                  <a:cubicBezTo>
                    <a:pt x="308552" y="217879"/>
                    <a:pt x="309176" y="222248"/>
                    <a:pt x="309835" y="226583"/>
                  </a:cubicBezTo>
                  <a:cubicBezTo>
                    <a:pt x="310286" y="229739"/>
                    <a:pt x="310876" y="232894"/>
                    <a:pt x="311188" y="236050"/>
                  </a:cubicBezTo>
                  <a:cubicBezTo>
                    <a:pt x="311500" y="239206"/>
                    <a:pt x="311951" y="242431"/>
                    <a:pt x="312055" y="245587"/>
                  </a:cubicBezTo>
                  <a:cubicBezTo>
                    <a:pt x="312839" y="254187"/>
                    <a:pt x="313151" y="262823"/>
                    <a:pt x="312991" y="271457"/>
                  </a:cubicBezTo>
                  <a:cubicBezTo>
                    <a:pt x="312991" y="276936"/>
                    <a:pt x="312991" y="280681"/>
                    <a:pt x="312991" y="284392"/>
                  </a:cubicBezTo>
                  <a:cubicBezTo>
                    <a:pt x="313148" y="287067"/>
                    <a:pt x="312939" y="289750"/>
                    <a:pt x="312367" y="292368"/>
                  </a:cubicBezTo>
                  <a:cubicBezTo>
                    <a:pt x="312281" y="292896"/>
                    <a:pt x="312281" y="293435"/>
                    <a:pt x="312367" y="293963"/>
                  </a:cubicBezTo>
                  <a:cubicBezTo>
                    <a:pt x="312363" y="299035"/>
                    <a:pt x="311992" y="304099"/>
                    <a:pt x="311257" y="309118"/>
                  </a:cubicBezTo>
                  <a:cubicBezTo>
                    <a:pt x="310737" y="315221"/>
                    <a:pt x="309801" y="321290"/>
                    <a:pt x="308760" y="327289"/>
                  </a:cubicBezTo>
                  <a:cubicBezTo>
                    <a:pt x="307720" y="333288"/>
                    <a:pt x="306437" y="339600"/>
                    <a:pt x="304911" y="345669"/>
                  </a:cubicBezTo>
                  <a:cubicBezTo>
                    <a:pt x="302569" y="355677"/>
                    <a:pt x="299078" y="365383"/>
                    <a:pt x="294507" y="374590"/>
                  </a:cubicBezTo>
                  <a:cubicBezTo>
                    <a:pt x="292122" y="379536"/>
                    <a:pt x="288895" y="384030"/>
                    <a:pt x="284971" y="387872"/>
                  </a:cubicBezTo>
                  <a:cubicBezTo>
                    <a:pt x="283659" y="389242"/>
                    <a:pt x="282152" y="390411"/>
                    <a:pt x="280497" y="391340"/>
                  </a:cubicBezTo>
                  <a:cubicBezTo>
                    <a:pt x="275275" y="394378"/>
                    <a:pt x="268738" y="393983"/>
                    <a:pt x="263921" y="390334"/>
                  </a:cubicBezTo>
                  <a:cubicBezTo>
                    <a:pt x="258951" y="386454"/>
                    <a:pt x="254970" y="381450"/>
                    <a:pt x="252304" y="375735"/>
                  </a:cubicBezTo>
                  <a:cubicBezTo>
                    <a:pt x="248125" y="367832"/>
                    <a:pt x="244856" y="359478"/>
                    <a:pt x="242559" y="350836"/>
                  </a:cubicBezTo>
                  <a:cubicBezTo>
                    <a:pt x="240335" y="342846"/>
                    <a:pt x="238541" y="334743"/>
                    <a:pt x="237184" y="326561"/>
                  </a:cubicBezTo>
                  <a:cubicBezTo>
                    <a:pt x="236248" y="321741"/>
                    <a:pt x="236178" y="316747"/>
                    <a:pt x="235207" y="311961"/>
                  </a:cubicBezTo>
                  <a:cubicBezTo>
                    <a:pt x="234375" y="307869"/>
                    <a:pt x="234930" y="303673"/>
                    <a:pt x="233890" y="299616"/>
                  </a:cubicBezTo>
                  <a:cubicBezTo>
                    <a:pt x="233716" y="298469"/>
                    <a:pt x="233658" y="297307"/>
                    <a:pt x="233716" y="296148"/>
                  </a:cubicBezTo>
                  <a:cubicBezTo>
                    <a:pt x="233838" y="292415"/>
                    <a:pt x="233629" y="288678"/>
                    <a:pt x="233092" y="284981"/>
                  </a:cubicBezTo>
                  <a:cubicBezTo>
                    <a:pt x="232918" y="283252"/>
                    <a:pt x="232918" y="281509"/>
                    <a:pt x="233092" y="279780"/>
                  </a:cubicBezTo>
                  <a:cubicBezTo>
                    <a:pt x="232815" y="275341"/>
                    <a:pt x="232780" y="270937"/>
                    <a:pt x="232815" y="266498"/>
                  </a:cubicBezTo>
                  <a:close/>
                  <a:moveTo>
                    <a:pt x="666503" y="510044"/>
                  </a:moveTo>
                  <a:cubicBezTo>
                    <a:pt x="663971" y="510634"/>
                    <a:pt x="661308" y="509961"/>
                    <a:pt x="659359" y="508241"/>
                  </a:cubicBezTo>
                  <a:cubicBezTo>
                    <a:pt x="657982" y="507027"/>
                    <a:pt x="656813" y="505599"/>
                    <a:pt x="655891" y="504010"/>
                  </a:cubicBezTo>
                  <a:cubicBezTo>
                    <a:pt x="653602" y="500234"/>
                    <a:pt x="650776" y="496811"/>
                    <a:pt x="647499" y="493849"/>
                  </a:cubicBezTo>
                  <a:cubicBezTo>
                    <a:pt x="645703" y="492258"/>
                    <a:pt x="643802" y="490784"/>
                    <a:pt x="641812" y="489445"/>
                  </a:cubicBezTo>
                  <a:cubicBezTo>
                    <a:pt x="638691" y="487399"/>
                    <a:pt x="638170" y="487642"/>
                    <a:pt x="637269" y="491110"/>
                  </a:cubicBezTo>
                  <a:cubicBezTo>
                    <a:pt x="637269" y="491387"/>
                    <a:pt x="637269" y="491630"/>
                    <a:pt x="637095" y="491907"/>
                  </a:cubicBezTo>
                  <a:cubicBezTo>
                    <a:pt x="634030" y="504940"/>
                    <a:pt x="629903" y="517698"/>
                    <a:pt x="624750" y="530054"/>
                  </a:cubicBezTo>
                  <a:cubicBezTo>
                    <a:pt x="620921" y="539153"/>
                    <a:pt x="616569" y="548024"/>
                    <a:pt x="611711" y="556617"/>
                  </a:cubicBezTo>
                  <a:cubicBezTo>
                    <a:pt x="606325" y="566154"/>
                    <a:pt x="600336" y="575340"/>
                    <a:pt x="593782" y="584117"/>
                  </a:cubicBezTo>
                  <a:cubicBezTo>
                    <a:pt x="589191" y="590349"/>
                    <a:pt x="584249" y="596310"/>
                    <a:pt x="578974" y="601977"/>
                  </a:cubicBezTo>
                  <a:cubicBezTo>
                    <a:pt x="575715" y="605445"/>
                    <a:pt x="572559" y="609120"/>
                    <a:pt x="569056" y="612380"/>
                  </a:cubicBezTo>
                  <a:cubicBezTo>
                    <a:pt x="559572" y="621567"/>
                    <a:pt x="549428" y="630049"/>
                    <a:pt x="538713" y="637765"/>
                  </a:cubicBezTo>
                  <a:cubicBezTo>
                    <a:pt x="528913" y="644721"/>
                    <a:pt x="518634" y="650981"/>
                    <a:pt x="507953" y="656491"/>
                  </a:cubicBezTo>
                  <a:cubicBezTo>
                    <a:pt x="490017" y="665702"/>
                    <a:pt x="471024" y="672689"/>
                    <a:pt x="451393" y="677298"/>
                  </a:cubicBezTo>
                  <a:cubicBezTo>
                    <a:pt x="444457" y="678893"/>
                    <a:pt x="437868" y="680246"/>
                    <a:pt x="431002" y="681217"/>
                  </a:cubicBezTo>
                  <a:cubicBezTo>
                    <a:pt x="425731" y="682014"/>
                    <a:pt x="420390" y="682361"/>
                    <a:pt x="415154" y="683332"/>
                  </a:cubicBezTo>
                  <a:cubicBezTo>
                    <a:pt x="414231" y="683402"/>
                    <a:pt x="413302" y="683402"/>
                    <a:pt x="412379" y="683332"/>
                  </a:cubicBezTo>
                  <a:cubicBezTo>
                    <a:pt x="409303" y="683194"/>
                    <a:pt x="406220" y="683402"/>
                    <a:pt x="403190" y="683956"/>
                  </a:cubicBezTo>
                  <a:cubicBezTo>
                    <a:pt x="402128" y="684078"/>
                    <a:pt x="401060" y="684078"/>
                    <a:pt x="399999" y="683956"/>
                  </a:cubicBezTo>
                  <a:lnTo>
                    <a:pt x="387966" y="683956"/>
                  </a:lnTo>
                  <a:cubicBezTo>
                    <a:pt x="385698" y="684102"/>
                    <a:pt x="383419" y="683915"/>
                    <a:pt x="381203" y="683402"/>
                  </a:cubicBezTo>
                  <a:cubicBezTo>
                    <a:pt x="380551" y="683280"/>
                    <a:pt x="379879" y="683280"/>
                    <a:pt x="379227" y="683402"/>
                  </a:cubicBezTo>
                  <a:cubicBezTo>
                    <a:pt x="374424" y="683409"/>
                    <a:pt x="369628" y="683086"/>
                    <a:pt x="364870" y="682431"/>
                  </a:cubicBezTo>
                  <a:cubicBezTo>
                    <a:pt x="361021" y="682119"/>
                    <a:pt x="357206" y="681425"/>
                    <a:pt x="353391" y="680766"/>
                  </a:cubicBezTo>
                  <a:cubicBezTo>
                    <a:pt x="344444" y="679275"/>
                    <a:pt x="335601" y="677298"/>
                    <a:pt x="326862" y="674940"/>
                  </a:cubicBezTo>
                  <a:cubicBezTo>
                    <a:pt x="317592" y="672402"/>
                    <a:pt x="308479" y="669322"/>
                    <a:pt x="299570" y="665716"/>
                  </a:cubicBezTo>
                  <a:cubicBezTo>
                    <a:pt x="290525" y="662078"/>
                    <a:pt x="281701" y="657910"/>
                    <a:pt x="273146" y="653231"/>
                  </a:cubicBezTo>
                  <a:cubicBezTo>
                    <a:pt x="262831" y="647603"/>
                    <a:pt x="252934" y="641240"/>
                    <a:pt x="243530" y="634193"/>
                  </a:cubicBezTo>
                  <a:cubicBezTo>
                    <a:pt x="238051" y="630136"/>
                    <a:pt x="232884" y="625697"/>
                    <a:pt x="227647" y="621397"/>
                  </a:cubicBezTo>
                  <a:cubicBezTo>
                    <a:pt x="226815" y="620703"/>
                    <a:pt x="226087" y="619905"/>
                    <a:pt x="225324" y="619177"/>
                  </a:cubicBezTo>
                  <a:cubicBezTo>
                    <a:pt x="223001" y="616992"/>
                    <a:pt x="220781" y="614669"/>
                    <a:pt x="218388" y="612692"/>
                  </a:cubicBezTo>
                  <a:cubicBezTo>
                    <a:pt x="216589" y="611094"/>
                    <a:pt x="214898" y="609381"/>
                    <a:pt x="213325" y="607560"/>
                  </a:cubicBezTo>
                  <a:cubicBezTo>
                    <a:pt x="212250" y="606381"/>
                    <a:pt x="211279" y="605063"/>
                    <a:pt x="210170" y="604092"/>
                  </a:cubicBezTo>
                  <a:cubicBezTo>
                    <a:pt x="205364" y="599085"/>
                    <a:pt x="200837" y="593817"/>
                    <a:pt x="196610" y="588313"/>
                  </a:cubicBezTo>
                  <a:cubicBezTo>
                    <a:pt x="192012" y="582588"/>
                    <a:pt x="187718" y="576627"/>
                    <a:pt x="183745" y="570454"/>
                  </a:cubicBezTo>
                  <a:cubicBezTo>
                    <a:pt x="177231" y="560765"/>
                    <a:pt x="171436" y="550611"/>
                    <a:pt x="166405" y="540076"/>
                  </a:cubicBezTo>
                  <a:cubicBezTo>
                    <a:pt x="163111" y="532897"/>
                    <a:pt x="160094" y="525650"/>
                    <a:pt x="157424" y="518228"/>
                  </a:cubicBezTo>
                  <a:cubicBezTo>
                    <a:pt x="154233" y="509420"/>
                    <a:pt x="151702" y="500438"/>
                    <a:pt x="149413" y="491387"/>
                  </a:cubicBezTo>
                  <a:cubicBezTo>
                    <a:pt x="149432" y="491262"/>
                    <a:pt x="149432" y="491131"/>
                    <a:pt x="149413" y="491006"/>
                  </a:cubicBezTo>
                  <a:cubicBezTo>
                    <a:pt x="148546" y="487538"/>
                    <a:pt x="148061" y="487538"/>
                    <a:pt x="145182" y="489237"/>
                  </a:cubicBezTo>
                  <a:cubicBezTo>
                    <a:pt x="139126" y="492972"/>
                    <a:pt x="134133" y="498202"/>
                    <a:pt x="130687" y="504426"/>
                  </a:cubicBezTo>
                  <a:cubicBezTo>
                    <a:pt x="129374" y="506937"/>
                    <a:pt x="127095" y="508803"/>
                    <a:pt x="124375" y="509593"/>
                  </a:cubicBezTo>
                  <a:cubicBezTo>
                    <a:pt x="120320" y="510717"/>
                    <a:pt x="115997" y="509160"/>
                    <a:pt x="113590" y="505709"/>
                  </a:cubicBezTo>
                  <a:cubicBezTo>
                    <a:pt x="111345" y="502578"/>
                    <a:pt x="111155" y="498420"/>
                    <a:pt x="113105" y="495098"/>
                  </a:cubicBezTo>
                  <a:cubicBezTo>
                    <a:pt x="115501" y="490763"/>
                    <a:pt x="118412" y="486733"/>
                    <a:pt x="121774" y="483099"/>
                  </a:cubicBezTo>
                  <a:cubicBezTo>
                    <a:pt x="129132" y="475095"/>
                    <a:pt x="138369" y="469054"/>
                    <a:pt x="148650" y="465517"/>
                  </a:cubicBezTo>
                  <a:cubicBezTo>
                    <a:pt x="154638" y="463221"/>
                    <a:pt x="160998" y="462046"/>
                    <a:pt x="167411" y="462049"/>
                  </a:cubicBezTo>
                  <a:cubicBezTo>
                    <a:pt x="169839" y="462049"/>
                    <a:pt x="172231" y="462049"/>
                    <a:pt x="174624" y="462049"/>
                  </a:cubicBezTo>
                  <a:cubicBezTo>
                    <a:pt x="181191" y="462074"/>
                    <a:pt x="187691" y="463371"/>
                    <a:pt x="193767" y="465864"/>
                  </a:cubicBezTo>
                  <a:cubicBezTo>
                    <a:pt x="196610" y="466939"/>
                    <a:pt x="199385" y="468326"/>
                    <a:pt x="202159" y="469609"/>
                  </a:cubicBezTo>
                  <a:cubicBezTo>
                    <a:pt x="203423" y="470296"/>
                    <a:pt x="204589" y="471146"/>
                    <a:pt x="205627" y="472141"/>
                  </a:cubicBezTo>
                  <a:cubicBezTo>
                    <a:pt x="208459" y="474544"/>
                    <a:pt x="209601" y="478397"/>
                    <a:pt x="208540" y="481955"/>
                  </a:cubicBezTo>
                  <a:cubicBezTo>
                    <a:pt x="207212" y="486952"/>
                    <a:pt x="202244" y="490073"/>
                    <a:pt x="197165" y="489099"/>
                  </a:cubicBezTo>
                  <a:cubicBezTo>
                    <a:pt x="195742" y="488752"/>
                    <a:pt x="194375" y="488204"/>
                    <a:pt x="193108" y="487469"/>
                  </a:cubicBezTo>
                  <a:cubicBezTo>
                    <a:pt x="188776" y="485083"/>
                    <a:pt x="184095" y="483397"/>
                    <a:pt x="179236" y="482475"/>
                  </a:cubicBezTo>
                  <a:cubicBezTo>
                    <a:pt x="176213" y="481927"/>
                    <a:pt x="173153" y="481601"/>
                    <a:pt x="170081" y="481504"/>
                  </a:cubicBezTo>
                  <a:cubicBezTo>
                    <a:pt x="168243" y="481504"/>
                    <a:pt x="167654" y="482198"/>
                    <a:pt x="168070" y="484001"/>
                  </a:cubicBezTo>
                  <a:cubicBezTo>
                    <a:pt x="170185" y="492428"/>
                    <a:pt x="172405" y="500785"/>
                    <a:pt x="175248" y="509004"/>
                  </a:cubicBezTo>
                  <a:cubicBezTo>
                    <a:pt x="179905" y="522199"/>
                    <a:pt x="185707" y="534964"/>
                    <a:pt x="192588" y="547150"/>
                  </a:cubicBezTo>
                  <a:cubicBezTo>
                    <a:pt x="197559" y="555844"/>
                    <a:pt x="203036" y="564240"/>
                    <a:pt x="208990" y="572292"/>
                  </a:cubicBezTo>
                  <a:cubicBezTo>
                    <a:pt x="211661" y="575968"/>
                    <a:pt x="214712" y="579228"/>
                    <a:pt x="217591" y="582696"/>
                  </a:cubicBezTo>
                  <a:cubicBezTo>
                    <a:pt x="224273" y="590516"/>
                    <a:pt x="231442" y="597905"/>
                    <a:pt x="239057" y="604820"/>
                  </a:cubicBezTo>
                  <a:cubicBezTo>
                    <a:pt x="244693" y="610244"/>
                    <a:pt x="250708" y="615262"/>
                    <a:pt x="257055" y="619836"/>
                  </a:cubicBezTo>
                  <a:cubicBezTo>
                    <a:pt x="263181" y="624351"/>
                    <a:pt x="269548" y="628530"/>
                    <a:pt x="276128" y="632355"/>
                  </a:cubicBezTo>
                  <a:cubicBezTo>
                    <a:pt x="283031" y="636416"/>
                    <a:pt x="290138" y="640119"/>
                    <a:pt x="297420" y="643452"/>
                  </a:cubicBezTo>
                  <a:cubicBezTo>
                    <a:pt x="304911" y="646712"/>
                    <a:pt x="312401" y="649868"/>
                    <a:pt x="320135" y="652434"/>
                  </a:cubicBezTo>
                  <a:cubicBezTo>
                    <a:pt x="330331" y="655846"/>
                    <a:pt x="340762" y="658513"/>
                    <a:pt x="351345" y="660410"/>
                  </a:cubicBezTo>
                  <a:cubicBezTo>
                    <a:pt x="355784" y="661138"/>
                    <a:pt x="360223" y="662213"/>
                    <a:pt x="364731" y="662595"/>
                  </a:cubicBezTo>
                  <a:cubicBezTo>
                    <a:pt x="369090" y="663181"/>
                    <a:pt x="373477" y="663538"/>
                    <a:pt x="377874" y="663670"/>
                  </a:cubicBezTo>
                  <a:cubicBezTo>
                    <a:pt x="380371" y="663670"/>
                    <a:pt x="382868" y="664433"/>
                    <a:pt x="385434" y="664363"/>
                  </a:cubicBezTo>
                  <a:cubicBezTo>
                    <a:pt x="388000" y="664294"/>
                    <a:pt x="390497" y="664363"/>
                    <a:pt x="393029" y="664363"/>
                  </a:cubicBezTo>
                  <a:lnTo>
                    <a:pt x="400242" y="664363"/>
                  </a:lnTo>
                  <a:cubicBezTo>
                    <a:pt x="402385" y="664491"/>
                    <a:pt x="404535" y="664304"/>
                    <a:pt x="406623" y="663808"/>
                  </a:cubicBezTo>
                  <a:cubicBezTo>
                    <a:pt x="407275" y="663680"/>
                    <a:pt x="407937" y="663621"/>
                    <a:pt x="408599" y="663635"/>
                  </a:cubicBezTo>
                  <a:cubicBezTo>
                    <a:pt x="433561" y="662008"/>
                    <a:pt x="458082" y="656280"/>
                    <a:pt x="481181" y="646677"/>
                  </a:cubicBezTo>
                  <a:cubicBezTo>
                    <a:pt x="489057" y="643386"/>
                    <a:pt x="496755" y="639683"/>
                    <a:pt x="504242" y="635580"/>
                  </a:cubicBezTo>
                  <a:cubicBezTo>
                    <a:pt x="511178" y="631696"/>
                    <a:pt x="517836" y="627604"/>
                    <a:pt x="524321" y="623165"/>
                  </a:cubicBezTo>
                  <a:cubicBezTo>
                    <a:pt x="530345" y="619118"/>
                    <a:pt x="536136" y="614728"/>
                    <a:pt x="541660" y="610022"/>
                  </a:cubicBezTo>
                  <a:cubicBezTo>
                    <a:pt x="547341" y="605379"/>
                    <a:pt x="552757" y="600423"/>
                    <a:pt x="557890" y="595180"/>
                  </a:cubicBezTo>
                  <a:cubicBezTo>
                    <a:pt x="564080" y="588733"/>
                    <a:pt x="569937" y="581971"/>
                    <a:pt x="575437" y="574928"/>
                  </a:cubicBezTo>
                  <a:cubicBezTo>
                    <a:pt x="581884" y="566574"/>
                    <a:pt x="587793" y="557817"/>
                    <a:pt x="593123" y="548711"/>
                  </a:cubicBezTo>
                  <a:cubicBezTo>
                    <a:pt x="598204" y="539937"/>
                    <a:pt x="602687" y="530831"/>
                    <a:pt x="606544" y="521453"/>
                  </a:cubicBezTo>
                  <a:cubicBezTo>
                    <a:pt x="611260" y="509826"/>
                    <a:pt x="615106" y="497862"/>
                    <a:pt x="618057" y="485665"/>
                  </a:cubicBezTo>
                  <a:cubicBezTo>
                    <a:pt x="619201" y="481088"/>
                    <a:pt x="617294" y="481122"/>
                    <a:pt x="614416" y="481504"/>
                  </a:cubicBezTo>
                  <a:cubicBezTo>
                    <a:pt x="609616" y="481806"/>
                    <a:pt x="604879" y="482759"/>
                    <a:pt x="600336" y="484348"/>
                  </a:cubicBezTo>
                  <a:lnTo>
                    <a:pt x="594476" y="486914"/>
                  </a:lnTo>
                  <a:cubicBezTo>
                    <a:pt x="593262" y="487469"/>
                    <a:pt x="592083" y="488058"/>
                    <a:pt x="591008" y="488578"/>
                  </a:cubicBezTo>
                  <a:cubicBezTo>
                    <a:pt x="587165" y="490194"/>
                    <a:pt x="582720" y="489008"/>
                    <a:pt x="580188" y="485700"/>
                  </a:cubicBezTo>
                  <a:cubicBezTo>
                    <a:pt x="577546" y="482707"/>
                    <a:pt x="576998" y="478407"/>
                    <a:pt x="578801" y="474846"/>
                  </a:cubicBezTo>
                  <a:cubicBezTo>
                    <a:pt x="579855" y="472817"/>
                    <a:pt x="581516" y="471166"/>
                    <a:pt x="583552" y="470129"/>
                  </a:cubicBezTo>
                  <a:cubicBezTo>
                    <a:pt x="590051" y="466585"/>
                    <a:pt x="597076" y="464102"/>
                    <a:pt x="604359" y="462778"/>
                  </a:cubicBezTo>
                  <a:cubicBezTo>
                    <a:pt x="611097" y="461755"/>
                    <a:pt x="617936" y="461581"/>
                    <a:pt x="624715" y="462257"/>
                  </a:cubicBezTo>
                  <a:cubicBezTo>
                    <a:pt x="630975" y="462847"/>
                    <a:pt x="637078" y="464539"/>
                    <a:pt x="642748" y="467251"/>
                  </a:cubicBezTo>
                  <a:cubicBezTo>
                    <a:pt x="648404" y="469682"/>
                    <a:pt x="653692" y="472890"/>
                    <a:pt x="658457" y="476788"/>
                  </a:cubicBezTo>
                  <a:cubicBezTo>
                    <a:pt x="664751" y="481792"/>
                    <a:pt x="669967" y="488020"/>
                    <a:pt x="673785" y="495098"/>
                  </a:cubicBezTo>
                  <a:cubicBezTo>
                    <a:pt x="676584" y="499783"/>
                    <a:pt x="675054" y="505852"/>
                    <a:pt x="670366" y="508650"/>
                  </a:cubicBezTo>
                  <a:cubicBezTo>
                    <a:pt x="669183" y="509358"/>
                    <a:pt x="667869" y="509808"/>
                    <a:pt x="666503" y="5099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0" name="文本框 199">
            <a:extLst>
              <a:ext uri="{FF2B5EF4-FFF2-40B4-BE49-F238E27FC236}">
                <a16:creationId xmlns:a16="http://schemas.microsoft.com/office/drawing/2014/main" id="{A2818664-E883-B259-E807-B44199689E9D}"/>
              </a:ext>
            </a:extLst>
          </p:cNvPr>
          <p:cNvSpPr txBox="1"/>
          <p:nvPr/>
        </p:nvSpPr>
        <p:spPr>
          <a:xfrm>
            <a:off x="588689" y="780946"/>
            <a:ext cx="11027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>
                    <a:alpha val="50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20XX</a:t>
            </a:r>
            <a:endParaRPr lang="zh-CN" altLang="en-US" sz="2800" dirty="0">
              <a:solidFill>
                <a:schemeClr val="bg1">
                  <a:alpha val="50000"/>
                </a:schemeClr>
              </a:solidFill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48C2EB14-3D55-35BA-C9D3-1E83D36527D0}"/>
              </a:ext>
            </a:extLst>
          </p:cNvPr>
          <p:cNvSpPr txBox="1"/>
          <p:nvPr/>
        </p:nvSpPr>
        <p:spPr>
          <a:xfrm>
            <a:off x="548572" y="1963527"/>
            <a:ext cx="2586676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7200" spc="120">
                <a:ln>
                  <a:solidFill>
                    <a:schemeClr val="bg1"/>
                  </a:soli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defRPr>
            </a:lvl1pPr>
          </a:lstStyle>
          <a:p>
            <a:r>
              <a:rPr lang="zh-CN" altLang="en-US" sz="10000" dirty="0">
                <a:ln>
                  <a:noFill/>
                </a:ln>
                <a:solidFill>
                  <a:schemeClr val="bg1"/>
                </a:solidFill>
              </a:rPr>
              <a:t>谢谢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9355DEC1-CDCD-F2DA-924A-D373CD06F0D0}"/>
              </a:ext>
            </a:extLst>
          </p:cNvPr>
          <p:cNvSpPr txBox="1"/>
          <p:nvPr/>
        </p:nvSpPr>
        <p:spPr>
          <a:xfrm>
            <a:off x="568828" y="4903225"/>
            <a:ext cx="566099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4000" spc="120">
                <a:ln>
                  <a:solidFill>
                    <a:schemeClr val="accent1">
                      <a:alpha val="40000"/>
                    </a:schemeClr>
                  </a:soli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defRPr>
            </a:lvl1pPr>
          </a:lstStyle>
          <a:p>
            <a:r>
              <a:rPr lang="en-US" altLang="zh-CN" dirty="0">
                <a:ln>
                  <a:solidFill>
                    <a:schemeClr val="accent1">
                      <a:alpha val="30000"/>
                    </a:schemeClr>
                  </a:solidFill>
                </a:ln>
              </a:rPr>
              <a:t>TEACHERWORK PLAN
</a:t>
            </a:r>
            <a:endParaRPr lang="zh-CN" altLang="en-US" dirty="0">
              <a:ln>
                <a:solidFill>
                  <a:schemeClr val="accent1">
                    <a:alpha val="30000"/>
                  </a:schemeClr>
                </a:solidFill>
              </a:ln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833D2A85-71BC-8637-C27F-98A7E9D733CE}"/>
              </a:ext>
            </a:extLst>
          </p:cNvPr>
          <p:cNvSpPr txBox="1"/>
          <p:nvPr/>
        </p:nvSpPr>
        <p:spPr>
          <a:xfrm>
            <a:off x="527841" y="4784983"/>
            <a:ext cx="600812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4000" spc="120">
                <a:ln>
                  <a:gradFill>
                    <a:gsLst>
                      <a:gs pos="0">
                        <a:schemeClr val="accent1">
                          <a:alpha val="30000"/>
                        </a:schemeClr>
                      </a:gs>
                      <a:gs pos="48000">
                        <a:schemeClr val="bg1">
                          <a:alpha val="0"/>
                        </a:schemeClr>
                      </a:gs>
                    </a:gsLst>
                    <a:lin ang="5400000" scaled="1"/>
                  </a:gra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defRPr>
            </a:lvl1pPr>
          </a:lstStyle>
          <a:p>
            <a:r>
              <a:rPr lang="en-US" altLang="zh-CN" dirty="0">
                <a:ln>
                  <a:gradFill>
                    <a:gsLst>
                      <a:gs pos="0">
                        <a:schemeClr val="accent1">
                          <a:alpha val="20000"/>
                        </a:schemeClr>
                      </a:gs>
                      <a:gs pos="48000">
                        <a:schemeClr val="bg1">
                          <a:alpha val="0"/>
                        </a:schemeClr>
                      </a:gs>
                    </a:gsLst>
                    <a:lin ang="5400000" scaled="1"/>
                  </a:gradFill>
                </a:ln>
              </a:rPr>
              <a:t>TEACHERWORK PLAN
</a:t>
            </a:r>
            <a:endParaRPr lang="zh-CN" altLang="en-US" dirty="0">
              <a:ln>
                <a:gradFill>
                  <a:gsLst>
                    <a:gs pos="0">
                      <a:schemeClr val="accent1">
                        <a:alpha val="20000"/>
                      </a:schemeClr>
                    </a:gs>
                    <a:gs pos="48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a:endParaRPr>
          </a:p>
        </p:txBody>
      </p:sp>
    </p:spTree>
    <p:extLst>
      <p:ext uri="{BB962C8B-B14F-4D97-AF65-F5344CB8AC3E}">
        <p14:creationId xmlns:p14="http://schemas.microsoft.com/office/powerpoint/2010/main" val="375092075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形状&#10;&#10;描述已自动生成">
            <a:extLst>
              <a:ext uri="{FF2B5EF4-FFF2-40B4-BE49-F238E27FC236}">
                <a16:creationId xmlns:a16="http://schemas.microsoft.com/office/drawing/2014/main" id="{3DD8B79E-B63D-DA55-1543-C42D3B81FE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0A4DBE64-9F11-37C3-06D1-9D30053F8792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481495" y="3508800"/>
            <a:ext cx="11496376" cy="2535865"/>
            <a:chOff x="-481495" y="3508800"/>
            <a:chExt cx="11496376" cy="2535865"/>
          </a:xfrm>
        </p:grpSpPr>
        <p:sp>
          <p:nvSpPr>
            <p:cNvPr id="4" name="矩形 7">
              <a:extLst>
                <a:ext uri="{FF2B5EF4-FFF2-40B4-BE49-F238E27FC236}">
                  <a16:creationId xmlns:a16="http://schemas.microsoft.com/office/drawing/2014/main" id="{1B80BBE6-F9D6-220B-7BDD-6E5150527C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 flipH="1" flipV="1">
              <a:off x="3911466" y="5285195"/>
              <a:ext cx="6860356" cy="286213"/>
            </a:xfrm>
            <a:prstGeom prst="parallelogram">
              <a:avLst/>
            </a:prstGeom>
            <a:gradFill>
              <a:gsLst>
                <a:gs pos="0">
                  <a:srgbClr val="FFEAB4">
                    <a:alpha val="18000"/>
                  </a:srgbClr>
                </a:gs>
                <a:gs pos="83000">
                  <a:srgbClr val="FFEAB4">
                    <a:alpha val="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BB8D1429-9E1D-0DCB-FC8D-37029170D9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687024" y="5250403"/>
              <a:ext cx="4497794" cy="211445"/>
            </a:xfrm>
            <a:custGeom>
              <a:avLst/>
              <a:gdLst/>
              <a:ahLst/>
              <a:cxnLst/>
              <a:rect l="l" t="t" r="r" b="b"/>
              <a:pathLst>
                <a:path w="6223844" h="292589">
                  <a:moveTo>
                    <a:pt x="2540184" y="228581"/>
                  </a:moveTo>
                  <a:cubicBezTo>
                    <a:pt x="2553400" y="232312"/>
                    <a:pt x="2567236" y="236602"/>
                    <a:pt x="2581694" y="241451"/>
                  </a:cubicBezTo>
                  <a:cubicBezTo>
                    <a:pt x="2596151" y="246299"/>
                    <a:pt x="2609964" y="251266"/>
                    <a:pt x="2623135" y="256352"/>
                  </a:cubicBezTo>
                  <a:cubicBezTo>
                    <a:pt x="2636305" y="261438"/>
                    <a:pt x="2647568" y="266202"/>
                    <a:pt x="2656923" y="270644"/>
                  </a:cubicBezTo>
                  <a:lnTo>
                    <a:pt x="2648388" y="283141"/>
                  </a:lnTo>
                  <a:cubicBezTo>
                    <a:pt x="2639532" y="278591"/>
                    <a:pt x="2628593" y="273669"/>
                    <a:pt x="2615572" y="268375"/>
                  </a:cubicBezTo>
                  <a:cubicBezTo>
                    <a:pt x="2602550" y="263080"/>
                    <a:pt x="2588766" y="257887"/>
                    <a:pt x="2574220" y="252796"/>
                  </a:cubicBezTo>
                  <a:cubicBezTo>
                    <a:pt x="2559674" y="247705"/>
                    <a:pt x="2545688" y="243189"/>
                    <a:pt x="2532260" y="239249"/>
                  </a:cubicBezTo>
                  <a:close/>
                  <a:moveTo>
                    <a:pt x="1523981" y="209379"/>
                  </a:moveTo>
                  <a:lnTo>
                    <a:pt x="1523981" y="223419"/>
                  </a:lnTo>
                  <a:cubicBezTo>
                    <a:pt x="1532224" y="222943"/>
                    <a:pt x="1540656" y="222371"/>
                    <a:pt x="1549280" y="221704"/>
                  </a:cubicBezTo>
                  <a:cubicBezTo>
                    <a:pt x="1557903" y="221038"/>
                    <a:pt x="1566640" y="220390"/>
                    <a:pt x="1575492" y="219761"/>
                  </a:cubicBezTo>
                  <a:lnTo>
                    <a:pt x="1575492" y="209379"/>
                  </a:lnTo>
                  <a:close/>
                  <a:moveTo>
                    <a:pt x="4692834" y="202673"/>
                  </a:moveTo>
                  <a:lnTo>
                    <a:pt x="4692834" y="238659"/>
                  </a:lnTo>
                  <a:cubicBezTo>
                    <a:pt x="4705858" y="237891"/>
                    <a:pt x="4719739" y="236989"/>
                    <a:pt x="4734478" y="235954"/>
                  </a:cubicBezTo>
                  <a:cubicBezTo>
                    <a:pt x="4749216" y="234919"/>
                    <a:pt x="4764392" y="233788"/>
                    <a:pt x="4780007" y="232563"/>
                  </a:cubicBezTo>
                  <a:lnTo>
                    <a:pt x="4780007" y="202673"/>
                  </a:lnTo>
                  <a:close/>
                  <a:moveTo>
                    <a:pt x="406280" y="197492"/>
                  </a:moveTo>
                  <a:cubicBezTo>
                    <a:pt x="414096" y="205870"/>
                    <a:pt x="423380" y="213504"/>
                    <a:pt x="434131" y="220396"/>
                  </a:cubicBezTo>
                  <a:cubicBezTo>
                    <a:pt x="444881" y="227288"/>
                    <a:pt x="456832" y="233474"/>
                    <a:pt x="469983" y="238956"/>
                  </a:cubicBezTo>
                  <a:cubicBezTo>
                    <a:pt x="483318" y="233474"/>
                    <a:pt x="495586" y="227288"/>
                    <a:pt x="506787" y="220396"/>
                  </a:cubicBezTo>
                  <a:cubicBezTo>
                    <a:pt x="517989" y="213504"/>
                    <a:pt x="527666" y="205870"/>
                    <a:pt x="535820" y="197492"/>
                  </a:cubicBezTo>
                  <a:close/>
                  <a:moveTo>
                    <a:pt x="4929435" y="188055"/>
                  </a:moveTo>
                  <a:lnTo>
                    <a:pt x="4942236" y="192628"/>
                  </a:lnTo>
                  <a:cubicBezTo>
                    <a:pt x="4938598" y="205105"/>
                    <a:pt x="4933988" y="218342"/>
                    <a:pt x="4928406" y="232340"/>
                  </a:cubicBezTo>
                  <a:cubicBezTo>
                    <a:pt x="4922825" y="246339"/>
                    <a:pt x="4916158" y="258504"/>
                    <a:pt x="4908404" y="268836"/>
                  </a:cubicBezTo>
                  <a:lnTo>
                    <a:pt x="4895298" y="261842"/>
                  </a:lnTo>
                  <a:cubicBezTo>
                    <a:pt x="4903235" y="251812"/>
                    <a:pt x="4910068" y="240010"/>
                    <a:pt x="4915796" y="226435"/>
                  </a:cubicBezTo>
                  <a:cubicBezTo>
                    <a:pt x="4921524" y="212860"/>
                    <a:pt x="4926070" y="200067"/>
                    <a:pt x="4929435" y="188055"/>
                  </a:cubicBezTo>
                  <a:close/>
                  <a:moveTo>
                    <a:pt x="2520372" y="186824"/>
                  </a:moveTo>
                  <a:lnTo>
                    <a:pt x="2535308" y="186824"/>
                  </a:lnTo>
                  <a:cubicBezTo>
                    <a:pt x="2532034" y="206613"/>
                    <a:pt x="2525610" y="222982"/>
                    <a:pt x="2516038" y="235930"/>
                  </a:cubicBezTo>
                  <a:cubicBezTo>
                    <a:pt x="2506464" y="248879"/>
                    <a:pt x="2492048" y="259152"/>
                    <a:pt x="2472790" y="266749"/>
                  </a:cubicBezTo>
                  <a:cubicBezTo>
                    <a:pt x="2453531" y="274347"/>
                    <a:pt x="2427736" y="280014"/>
                    <a:pt x="2395404" y="283750"/>
                  </a:cubicBezTo>
                  <a:cubicBezTo>
                    <a:pt x="2394890" y="281820"/>
                    <a:pt x="2394014" y="279661"/>
                    <a:pt x="2392776" y="277273"/>
                  </a:cubicBezTo>
                  <a:cubicBezTo>
                    <a:pt x="2391537" y="274886"/>
                    <a:pt x="2390280" y="272879"/>
                    <a:pt x="2389003" y="271253"/>
                  </a:cubicBezTo>
                  <a:cubicBezTo>
                    <a:pt x="2420208" y="268106"/>
                    <a:pt x="2444904" y="263225"/>
                    <a:pt x="2463092" y="256612"/>
                  </a:cubicBezTo>
                  <a:cubicBezTo>
                    <a:pt x="2481281" y="249998"/>
                    <a:pt x="2494711" y="241031"/>
                    <a:pt x="2503382" y="229710"/>
                  </a:cubicBezTo>
                  <a:cubicBezTo>
                    <a:pt x="2512054" y="218389"/>
                    <a:pt x="2517718" y="204094"/>
                    <a:pt x="2520372" y="186824"/>
                  </a:cubicBezTo>
                  <a:close/>
                  <a:moveTo>
                    <a:pt x="4966620" y="185921"/>
                  </a:moveTo>
                  <a:lnTo>
                    <a:pt x="4981251" y="185921"/>
                  </a:lnTo>
                  <a:lnTo>
                    <a:pt x="4981251" y="252695"/>
                  </a:lnTo>
                  <a:cubicBezTo>
                    <a:pt x="4981004" y="256716"/>
                    <a:pt x="4982337" y="259422"/>
                    <a:pt x="4985252" y="260813"/>
                  </a:cubicBezTo>
                  <a:cubicBezTo>
                    <a:pt x="4988166" y="262204"/>
                    <a:pt x="4994148" y="262852"/>
                    <a:pt x="5003197" y="262757"/>
                  </a:cubicBezTo>
                  <a:lnTo>
                    <a:pt x="5070252" y="262757"/>
                  </a:lnTo>
                  <a:cubicBezTo>
                    <a:pt x="5075559" y="262915"/>
                    <a:pt x="5079578" y="261989"/>
                    <a:pt x="5082310" y="259979"/>
                  </a:cubicBezTo>
                  <a:cubicBezTo>
                    <a:pt x="5085042" y="257969"/>
                    <a:pt x="5086960" y="253926"/>
                    <a:pt x="5088067" y="247851"/>
                  </a:cubicBezTo>
                  <a:cubicBezTo>
                    <a:pt x="5089173" y="241775"/>
                    <a:pt x="5089940" y="232718"/>
                    <a:pt x="5090370" y="220680"/>
                  </a:cubicBezTo>
                  <a:cubicBezTo>
                    <a:pt x="5092420" y="222065"/>
                    <a:pt x="5094720" y="223259"/>
                    <a:pt x="5097266" y="224263"/>
                  </a:cubicBezTo>
                  <a:cubicBezTo>
                    <a:pt x="5099812" y="225266"/>
                    <a:pt x="5102187" y="226003"/>
                    <a:pt x="5104390" y="226473"/>
                  </a:cubicBezTo>
                  <a:cubicBezTo>
                    <a:pt x="5103546" y="246291"/>
                    <a:pt x="5100892" y="259685"/>
                    <a:pt x="5096428" y="266656"/>
                  </a:cubicBezTo>
                  <a:cubicBezTo>
                    <a:pt x="5091964" y="273627"/>
                    <a:pt x="5083442" y="276887"/>
                    <a:pt x="5070862" y="276435"/>
                  </a:cubicBezTo>
                  <a:lnTo>
                    <a:pt x="5003197" y="276435"/>
                  </a:lnTo>
                  <a:cubicBezTo>
                    <a:pt x="4989138" y="276645"/>
                    <a:pt x="4979460" y="275086"/>
                    <a:pt x="4974164" y="271758"/>
                  </a:cubicBezTo>
                  <a:cubicBezTo>
                    <a:pt x="4968869" y="268430"/>
                    <a:pt x="4966354" y="262076"/>
                    <a:pt x="4966620" y="252695"/>
                  </a:cubicBezTo>
                  <a:close/>
                  <a:moveTo>
                    <a:pt x="5119020" y="183786"/>
                  </a:moveTo>
                  <a:cubicBezTo>
                    <a:pt x="5128426" y="195932"/>
                    <a:pt x="5137277" y="208916"/>
                    <a:pt x="5145576" y="222738"/>
                  </a:cubicBezTo>
                  <a:cubicBezTo>
                    <a:pt x="5153876" y="236560"/>
                    <a:pt x="5160060" y="248782"/>
                    <a:pt x="5164132" y="259403"/>
                  </a:cubicBezTo>
                  <a:lnTo>
                    <a:pt x="5150110" y="265797"/>
                  </a:lnTo>
                  <a:cubicBezTo>
                    <a:pt x="5146212" y="255009"/>
                    <a:pt x="5140217" y="242599"/>
                    <a:pt x="5132128" y="228568"/>
                  </a:cubicBezTo>
                  <a:cubicBezTo>
                    <a:pt x="5124037" y="214537"/>
                    <a:pt x="5115300" y="201439"/>
                    <a:pt x="5105914" y="189275"/>
                  </a:cubicBezTo>
                  <a:close/>
                  <a:moveTo>
                    <a:pt x="1523981" y="168536"/>
                  </a:moveTo>
                  <a:lnTo>
                    <a:pt x="1523981" y="179242"/>
                  </a:lnTo>
                  <a:lnTo>
                    <a:pt x="1575492" y="179242"/>
                  </a:lnTo>
                  <a:lnTo>
                    <a:pt x="1575492" y="168536"/>
                  </a:lnTo>
                  <a:close/>
                  <a:moveTo>
                    <a:pt x="5003502" y="163967"/>
                  </a:moveTo>
                  <a:cubicBezTo>
                    <a:pt x="5015764" y="170288"/>
                    <a:pt x="5027968" y="177466"/>
                    <a:pt x="5040116" y="185501"/>
                  </a:cubicBezTo>
                  <a:cubicBezTo>
                    <a:pt x="5052263" y="193537"/>
                    <a:pt x="5062106" y="201096"/>
                    <a:pt x="5069644" y="208179"/>
                  </a:cubicBezTo>
                  <a:lnTo>
                    <a:pt x="5059585" y="218546"/>
                  </a:lnTo>
                  <a:cubicBezTo>
                    <a:pt x="5052194" y="211564"/>
                    <a:pt x="5042440" y="203878"/>
                    <a:pt x="5030324" y="195487"/>
                  </a:cubicBezTo>
                  <a:cubicBezTo>
                    <a:pt x="5018208" y="187096"/>
                    <a:pt x="5006016" y="179638"/>
                    <a:pt x="4993748" y="173114"/>
                  </a:cubicBezTo>
                  <a:close/>
                  <a:moveTo>
                    <a:pt x="3111075" y="162764"/>
                  </a:moveTo>
                  <a:lnTo>
                    <a:pt x="3111075" y="218237"/>
                  </a:lnTo>
                  <a:cubicBezTo>
                    <a:pt x="3120555" y="216720"/>
                    <a:pt x="3130474" y="215107"/>
                    <a:pt x="3140831" y="213399"/>
                  </a:cubicBezTo>
                  <a:cubicBezTo>
                    <a:pt x="3151188" y="211690"/>
                    <a:pt x="3161792" y="209849"/>
                    <a:pt x="3172644" y="207874"/>
                  </a:cubicBezTo>
                  <a:lnTo>
                    <a:pt x="3172644" y="162764"/>
                  </a:lnTo>
                  <a:close/>
                  <a:moveTo>
                    <a:pt x="2432590" y="159735"/>
                  </a:moveTo>
                  <a:lnTo>
                    <a:pt x="2620651" y="159735"/>
                  </a:lnTo>
                  <a:lnTo>
                    <a:pt x="2620651" y="243212"/>
                  </a:lnTo>
                  <a:lnTo>
                    <a:pt x="2606021" y="243212"/>
                  </a:lnTo>
                  <a:lnTo>
                    <a:pt x="2606021" y="172803"/>
                  </a:lnTo>
                  <a:lnTo>
                    <a:pt x="2446610" y="172803"/>
                  </a:lnTo>
                  <a:lnTo>
                    <a:pt x="2446610" y="244736"/>
                  </a:lnTo>
                  <a:lnTo>
                    <a:pt x="2432590" y="244736"/>
                  </a:lnTo>
                  <a:close/>
                  <a:moveTo>
                    <a:pt x="4692834" y="157868"/>
                  </a:moveTo>
                  <a:lnTo>
                    <a:pt x="4692834" y="190215"/>
                  </a:lnTo>
                  <a:lnTo>
                    <a:pt x="4780007" y="190215"/>
                  </a:lnTo>
                  <a:lnTo>
                    <a:pt x="4780007" y="157868"/>
                  </a:lnTo>
                  <a:close/>
                  <a:moveTo>
                    <a:pt x="6079674" y="138684"/>
                  </a:moveTo>
                  <a:lnTo>
                    <a:pt x="6094305" y="138684"/>
                  </a:lnTo>
                  <a:lnTo>
                    <a:pt x="6094305" y="172517"/>
                  </a:lnTo>
                  <a:lnTo>
                    <a:pt x="6214396" y="172517"/>
                  </a:lnTo>
                  <a:lnTo>
                    <a:pt x="6214396" y="186233"/>
                  </a:lnTo>
                  <a:lnTo>
                    <a:pt x="6107411" y="186233"/>
                  </a:lnTo>
                  <a:cubicBezTo>
                    <a:pt x="6120835" y="203531"/>
                    <a:pt x="6137954" y="218847"/>
                    <a:pt x="6158770" y="232182"/>
                  </a:cubicBezTo>
                  <a:cubicBezTo>
                    <a:pt x="6179585" y="245517"/>
                    <a:pt x="6201276" y="255499"/>
                    <a:pt x="6223844" y="262128"/>
                  </a:cubicBezTo>
                  <a:cubicBezTo>
                    <a:pt x="6222124" y="263862"/>
                    <a:pt x="6220384" y="265881"/>
                    <a:pt x="6218625" y="268186"/>
                  </a:cubicBezTo>
                  <a:cubicBezTo>
                    <a:pt x="6216866" y="270491"/>
                    <a:pt x="6215355" y="272739"/>
                    <a:pt x="6214091" y="274930"/>
                  </a:cubicBezTo>
                  <a:cubicBezTo>
                    <a:pt x="6191364" y="266961"/>
                    <a:pt x="6169304" y="255696"/>
                    <a:pt x="6147912" y="241135"/>
                  </a:cubicBezTo>
                  <a:cubicBezTo>
                    <a:pt x="6126518" y="226575"/>
                    <a:pt x="6108649" y="209900"/>
                    <a:pt x="6094305" y="191110"/>
                  </a:cubicBezTo>
                  <a:lnTo>
                    <a:pt x="6094305" y="283160"/>
                  </a:lnTo>
                  <a:lnTo>
                    <a:pt x="6079674" y="283160"/>
                  </a:lnTo>
                  <a:lnTo>
                    <a:pt x="6079674" y="188062"/>
                  </a:lnTo>
                  <a:cubicBezTo>
                    <a:pt x="6070156" y="200745"/>
                    <a:pt x="6058780" y="212768"/>
                    <a:pt x="6045548" y="224130"/>
                  </a:cubicBezTo>
                  <a:cubicBezTo>
                    <a:pt x="6032316" y="235492"/>
                    <a:pt x="6018253" y="245686"/>
                    <a:pt x="6003362" y="254712"/>
                  </a:cubicBezTo>
                  <a:cubicBezTo>
                    <a:pt x="5988470" y="263737"/>
                    <a:pt x="5973775" y="271086"/>
                    <a:pt x="5959278" y="276759"/>
                  </a:cubicBezTo>
                  <a:cubicBezTo>
                    <a:pt x="5958020" y="274854"/>
                    <a:pt x="5956497" y="272796"/>
                    <a:pt x="5954706" y="270587"/>
                  </a:cubicBezTo>
                  <a:cubicBezTo>
                    <a:pt x="5952916" y="268377"/>
                    <a:pt x="5951087" y="266472"/>
                    <a:pt x="5949220" y="264872"/>
                  </a:cubicBezTo>
                  <a:cubicBezTo>
                    <a:pt x="5963092" y="260012"/>
                    <a:pt x="5977139" y="253577"/>
                    <a:pt x="5991361" y="245568"/>
                  </a:cubicBezTo>
                  <a:cubicBezTo>
                    <a:pt x="6005584" y="237558"/>
                    <a:pt x="6019044" y="228482"/>
                    <a:pt x="6031742" y="218339"/>
                  </a:cubicBezTo>
                  <a:cubicBezTo>
                    <a:pt x="6044440" y="208196"/>
                    <a:pt x="6055439" y="197494"/>
                    <a:pt x="6064739" y="186233"/>
                  </a:cubicBezTo>
                  <a:lnTo>
                    <a:pt x="5955621" y="186233"/>
                  </a:lnTo>
                  <a:lnTo>
                    <a:pt x="5955621" y="172517"/>
                  </a:lnTo>
                  <a:lnTo>
                    <a:pt x="6079674" y="172517"/>
                  </a:lnTo>
                  <a:close/>
                  <a:moveTo>
                    <a:pt x="3488114" y="138361"/>
                  </a:moveTo>
                  <a:cubicBezTo>
                    <a:pt x="3480656" y="138234"/>
                    <a:pt x="3472474" y="140622"/>
                    <a:pt x="3463567" y="145526"/>
                  </a:cubicBezTo>
                  <a:cubicBezTo>
                    <a:pt x="3454661" y="150430"/>
                    <a:pt x="3445869" y="158612"/>
                    <a:pt x="3437192" y="170071"/>
                  </a:cubicBezTo>
                  <a:cubicBezTo>
                    <a:pt x="3438526" y="194743"/>
                    <a:pt x="3443633" y="214155"/>
                    <a:pt x="3452514" y="228307"/>
                  </a:cubicBezTo>
                  <a:cubicBezTo>
                    <a:pt x="3461395" y="242460"/>
                    <a:pt x="3474278" y="249676"/>
                    <a:pt x="3491163" y="249955"/>
                  </a:cubicBezTo>
                  <a:cubicBezTo>
                    <a:pt x="3503455" y="249638"/>
                    <a:pt x="3513479" y="244327"/>
                    <a:pt x="3521235" y="234024"/>
                  </a:cubicBezTo>
                  <a:cubicBezTo>
                    <a:pt x="3528992" y="223721"/>
                    <a:pt x="3532994" y="210331"/>
                    <a:pt x="3533242" y="193853"/>
                  </a:cubicBezTo>
                  <a:cubicBezTo>
                    <a:pt x="3533343" y="177401"/>
                    <a:pt x="3529786" y="164113"/>
                    <a:pt x="3522570" y="153987"/>
                  </a:cubicBezTo>
                  <a:cubicBezTo>
                    <a:pt x="3515353" y="143862"/>
                    <a:pt x="3503868" y="138653"/>
                    <a:pt x="3488114" y="138361"/>
                  </a:cubicBezTo>
                  <a:close/>
                  <a:moveTo>
                    <a:pt x="1523981" y="126778"/>
                  </a:moveTo>
                  <a:lnTo>
                    <a:pt x="1523981" y="138399"/>
                  </a:lnTo>
                  <a:lnTo>
                    <a:pt x="1575492" y="138399"/>
                  </a:lnTo>
                  <a:lnTo>
                    <a:pt x="1575492" y="126778"/>
                  </a:lnTo>
                  <a:close/>
                  <a:moveTo>
                    <a:pt x="398050" y="124035"/>
                  </a:moveTo>
                  <a:lnTo>
                    <a:pt x="398050" y="149676"/>
                  </a:lnTo>
                  <a:lnTo>
                    <a:pt x="549536" y="149676"/>
                  </a:lnTo>
                  <a:lnTo>
                    <a:pt x="549536" y="124035"/>
                  </a:lnTo>
                  <a:close/>
                  <a:moveTo>
                    <a:pt x="4692834" y="113672"/>
                  </a:moveTo>
                  <a:lnTo>
                    <a:pt x="4692834" y="145714"/>
                  </a:lnTo>
                  <a:lnTo>
                    <a:pt x="4780007" y="145714"/>
                  </a:lnTo>
                  <a:lnTo>
                    <a:pt x="4780007" y="113672"/>
                  </a:lnTo>
                  <a:close/>
                  <a:moveTo>
                    <a:pt x="4189228" y="111252"/>
                  </a:moveTo>
                  <a:lnTo>
                    <a:pt x="4251102" y="111252"/>
                  </a:lnTo>
                  <a:lnTo>
                    <a:pt x="4251102" y="229834"/>
                  </a:lnTo>
                  <a:cubicBezTo>
                    <a:pt x="4254202" y="231726"/>
                    <a:pt x="4257682" y="234343"/>
                    <a:pt x="4261542" y="237684"/>
                  </a:cubicBezTo>
                  <a:cubicBezTo>
                    <a:pt x="4265403" y="241024"/>
                    <a:pt x="4270254" y="244708"/>
                    <a:pt x="4276096" y="248734"/>
                  </a:cubicBezTo>
                  <a:cubicBezTo>
                    <a:pt x="4285863" y="255409"/>
                    <a:pt x="4297191" y="259816"/>
                    <a:pt x="4310082" y="261957"/>
                  </a:cubicBezTo>
                  <a:cubicBezTo>
                    <a:pt x="4322972" y="264097"/>
                    <a:pt x="4338263" y="265075"/>
                    <a:pt x="4355954" y="264891"/>
                  </a:cubicBezTo>
                  <a:cubicBezTo>
                    <a:pt x="4375677" y="264846"/>
                    <a:pt x="4395362" y="264325"/>
                    <a:pt x="4415009" y="263328"/>
                  </a:cubicBezTo>
                  <a:cubicBezTo>
                    <a:pt x="4434656" y="262331"/>
                    <a:pt x="4452055" y="261125"/>
                    <a:pt x="4467206" y="259708"/>
                  </a:cubicBezTo>
                  <a:cubicBezTo>
                    <a:pt x="4466088" y="261975"/>
                    <a:pt x="4465047" y="264677"/>
                    <a:pt x="4464082" y="267814"/>
                  </a:cubicBezTo>
                  <a:cubicBezTo>
                    <a:pt x="4463116" y="270951"/>
                    <a:pt x="4462532" y="273725"/>
                    <a:pt x="4462329" y="276138"/>
                  </a:cubicBezTo>
                  <a:cubicBezTo>
                    <a:pt x="4455012" y="276559"/>
                    <a:pt x="4444822" y="277001"/>
                    <a:pt x="4431759" y="277467"/>
                  </a:cubicBezTo>
                  <a:cubicBezTo>
                    <a:pt x="4418696" y="277932"/>
                    <a:pt x="4405210" y="278330"/>
                    <a:pt x="4391300" y="278660"/>
                  </a:cubicBezTo>
                  <a:cubicBezTo>
                    <a:pt x="4377390" y="278991"/>
                    <a:pt x="4365506" y="279163"/>
                    <a:pt x="4355650" y="279178"/>
                  </a:cubicBezTo>
                  <a:cubicBezTo>
                    <a:pt x="4336612" y="279343"/>
                    <a:pt x="4320280" y="278177"/>
                    <a:pt x="4306652" y="275681"/>
                  </a:cubicBezTo>
                  <a:cubicBezTo>
                    <a:pt x="4293026" y="273185"/>
                    <a:pt x="4281113" y="268369"/>
                    <a:pt x="4270915" y="261233"/>
                  </a:cubicBezTo>
                  <a:cubicBezTo>
                    <a:pt x="4264934" y="256673"/>
                    <a:pt x="4259523" y="252303"/>
                    <a:pt x="4254684" y="248124"/>
                  </a:cubicBezTo>
                  <a:cubicBezTo>
                    <a:pt x="4249846" y="243946"/>
                    <a:pt x="4245807" y="241710"/>
                    <a:pt x="4242568" y="241418"/>
                  </a:cubicBezTo>
                  <a:cubicBezTo>
                    <a:pt x="4236593" y="241647"/>
                    <a:pt x="4229646" y="245532"/>
                    <a:pt x="4221728" y="253073"/>
                  </a:cubicBezTo>
                  <a:cubicBezTo>
                    <a:pt x="4213810" y="260614"/>
                    <a:pt x="4205110" y="270433"/>
                    <a:pt x="4195630" y="282531"/>
                  </a:cubicBezTo>
                  <a:lnTo>
                    <a:pt x="4184656" y="269450"/>
                  </a:lnTo>
                  <a:cubicBezTo>
                    <a:pt x="4194442" y="258489"/>
                    <a:pt x="4203751" y="249334"/>
                    <a:pt x="4212584" y="241988"/>
                  </a:cubicBezTo>
                  <a:cubicBezTo>
                    <a:pt x="4221416" y="234641"/>
                    <a:pt x="4229583" y="229980"/>
                    <a:pt x="4237082" y="228005"/>
                  </a:cubicBezTo>
                  <a:lnTo>
                    <a:pt x="4237082" y="125273"/>
                  </a:lnTo>
                  <a:lnTo>
                    <a:pt x="4189228" y="125273"/>
                  </a:lnTo>
                  <a:close/>
                  <a:moveTo>
                    <a:pt x="81344" y="103309"/>
                  </a:moveTo>
                  <a:lnTo>
                    <a:pt x="81344" y="183204"/>
                  </a:lnTo>
                  <a:lnTo>
                    <a:pt x="167335" y="183204"/>
                  </a:lnTo>
                  <a:lnTo>
                    <a:pt x="167335" y="103309"/>
                  </a:lnTo>
                  <a:close/>
                  <a:moveTo>
                    <a:pt x="4656563" y="100603"/>
                  </a:moveTo>
                  <a:lnTo>
                    <a:pt x="4815059" y="100603"/>
                  </a:lnTo>
                  <a:lnTo>
                    <a:pt x="4815059" y="113672"/>
                  </a:lnTo>
                  <a:lnTo>
                    <a:pt x="4794028" y="113672"/>
                  </a:lnTo>
                  <a:lnTo>
                    <a:pt x="4794028" y="231648"/>
                  </a:lnTo>
                  <a:lnTo>
                    <a:pt x="4816582" y="229819"/>
                  </a:lnTo>
                  <a:lnTo>
                    <a:pt x="4816278" y="242621"/>
                  </a:lnTo>
                  <a:lnTo>
                    <a:pt x="4794028" y="244450"/>
                  </a:lnTo>
                  <a:lnTo>
                    <a:pt x="4794028" y="283160"/>
                  </a:lnTo>
                  <a:lnTo>
                    <a:pt x="4780007" y="283160"/>
                  </a:lnTo>
                  <a:lnTo>
                    <a:pt x="4780007" y="245669"/>
                  </a:lnTo>
                  <a:cubicBezTo>
                    <a:pt x="4755515" y="247523"/>
                    <a:pt x="4732109" y="249301"/>
                    <a:pt x="4709788" y="251003"/>
                  </a:cubicBezTo>
                  <a:cubicBezTo>
                    <a:pt x="4687468" y="252705"/>
                    <a:pt x="4667796" y="254178"/>
                    <a:pt x="4650772" y="255423"/>
                  </a:cubicBezTo>
                  <a:lnTo>
                    <a:pt x="4648334" y="241707"/>
                  </a:lnTo>
                  <a:lnTo>
                    <a:pt x="4678814" y="239878"/>
                  </a:lnTo>
                  <a:lnTo>
                    <a:pt x="4678814" y="113672"/>
                  </a:lnTo>
                  <a:lnTo>
                    <a:pt x="4656563" y="113672"/>
                  </a:lnTo>
                  <a:close/>
                  <a:moveTo>
                    <a:pt x="3111075" y="98756"/>
                  </a:moveTo>
                  <a:lnTo>
                    <a:pt x="3111075" y="149352"/>
                  </a:lnTo>
                  <a:lnTo>
                    <a:pt x="3172644" y="149352"/>
                  </a:lnTo>
                  <a:lnTo>
                    <a:pt x="3172644" y="98756"/>
                  </a:lnTo>
                  <a:close/>
                  <a:moveTo>
                    <a:pt x="1411510" y="98146"/>
                  </a:moveTo>
                  <a:cubicBezTo>
                    <a:pt x="1409827" y="102889"/>
                    <a:pt x="1408087" y="107576"/>
                    <a:pt x="1406290" y="112205"/>
                  </a:cubicBezTo>
                  <a:cubicBezTo>
                    <a:pt x="1404493" y="116834"/>
                    <a:pt x="1402677" y="121292"/>
                    <a:pt x="1400842" y="125578"/>
                  </a:cubicBezTo>
                  <a:lnTo>
                    <a:pt x="1411510" y="125578"/>
                  </a:lnTo>
                  <a:close/>
                  <a:moveTo>
                    <a:pt x="2191798" y="97822"/>
                  </a:moveTo>
                  <a:cubicBezTo>
                    <a:pt x="2190909" y="108795"/>
                    <a:pt x="2189791" y="119406"/>
                    <a:pt x="2188445" y="129655"/>
                  </a:cubicBezTo>
                  <a:cubicBezTo>
                    <a:pt x="2187099" y="139904"/>
                    <a:pt x="2185372" y="149829"/>
                    <a:pt x="2183264" y="159430"/>
                  </a:cubicBezTo>
                  <a:lnTo>
                    <a:pt x="2280190" y="159430"/>
                  </a:lnTo>
                  <a:lnTo>
                    <a:pt x="2280190" y="97822"/>
                  </a:lnTo>
                  <a:close/>
                  <a:moveTo>
                    <a:pt x="2094567" y="97822"/>
                  </a:moveTo>
                  <a:lnTo>
                    <a:pt x="2094567" y="159430"/>
                  </a:lnTo>
                  <a:lnTo>
                    <a:pt x="2168328" y="159430"/>
                  </a:lnTo>
                  <a:cubicBezTo>
                    <a:pt x="2170424" y="149962"/>
                    <a:pt x="2172100" y="140076"/>
                    <a:pt x="2173358" y="129770"/>
                  </a:cubicBezTo>
                  <a:cubicBezTo>
                    <a:pt x="2174615" y="119464"/>
                    <a:pt x="2175682" y="108814"/>
                    <a:pt x="2176558" y="97822"/>
                  </a:cubicBezTo>
                  <a:close/>
                  <a:moveTo>
                    <a:pt x="1754715" y="96317"/>
                  </a:moveTo>
                  <a:lnTo>
                    <a:pt x="1798301" y="96317"/>
                  </a:lnTo>
                  <a:lnTo>
                    <a:pt x="1798301" y="289865"/>
                  </a:lnTo>
                  <a:lnTo>
                    <a:pt x="1694669" y="289865"/>
                  </a:lnTo>
                  <a:lnTo>
                    <a:pt x="1694669" y="250241"/>
                  </a:lnTo>
                  <a:lnTo>
                    <a:pt x="1754715" y="250241"/>
                  </a:lnTo>
                  <a:close/>
                  <a:moveTo>
                    <a:pt x="5036724" y="93555"/>
                  </a:moveTo>
                  <a:lnTo>
                    <a:pt x="5036724" y="140227"/>
                  </a:lnTo>
                  <a:lnTo>
                    <a:pt x="5119630" y="140227"/>
                  </a:lnTo>
                  <a:lnTo>
                    <a:pt x="5119630" y="93555"/>
                  </a:lnTo>
                  <a:close/>
                  <a:moveTo>
                    <a:pt x="4938274" y="93555"/>
                  </a:moveTo>
                  <a:lnTo>
                    <a:pt x="4938274" y="140227"/>
                  </a:lnTo>
                  <a:lnTo>
                    <a:pt x="5022704" y="140227"/>
                  </a:lnTo>
                  <a:lnTo>
                    <a:pt x="5022704" y="93555"/>
                  </a:lnTo>
                  <a:close/>
                  <a:moveTo>
                    <a:pt x="1468508" y="91459"/>
                  </a:moveTo>
                  <a:lnTo>
                    <a:pt x="1636148" y="91459"/>
                  </a:lnTo>
                  <a:lnTo>
                    <a:pt x="1636148" y="126778"/>
                  </a:lnTo>
                  <a:lnTo>
                    <a:pt x="1616336" y="126778"/>
                  </a:lnTo>
                  <a:lnTo>
                    <a:pt x="1616336" y="216412"/>
                  </a:lnTo>
                  <a:lnTo>
                    <a:pt x="1639500" y="214579"/>
                  </a:lnTo>
                  <a:lnTo>
                    <a:pt x="1639500" y="250694"/>
                  </a:lnTo>
                  <a:lnTo>
                    <a:pt x="1616336" y="252832"/>
                  </a:lnTo>
                  <a:lnTo>
                    <a:pt x="1616336" y="289560"/>
                  </a:lnTo>
                  <a:lnTo>
                    <a:pt x="1575492" y="289560"/>
                  </a:lnTo>
                  <a:lnTo>
                    <a:pt x="1575492" y="256642"/>
                  </a:lnTo>
                  <a:cubicBezTo>
                    <a:pt x="1556004" y="258337"/>
                    <a:pt x="1537297" y="259976"/>
                    <a:pt x="1519371" y="261557"/>
                  </a:cubicBezTo>
                  <a:cubicBezTo>
                    <a:pt x="1501445" y="263138"/>
                    <a:pt x="1485100" y="264548"/>
                    <a:pt x="1470336" y="265786"/>
                  </a:cubicBezTo>
                  <a:lnTo>
                    <a:pt x="1463936" y="227381"/>
                  </a:lnTo>
                  <a:lnTo>
                    <a:pt x="1483443" y="226162"/>
                  </a:lnTo>
                  <a:lnTo>
                    <a:pt x="1483443" y="126778"/>
                  </a:lnTo>
                  <a:lnTo>
                    <a:pt x="1468508" y="126778"/>
                  </a:lnTo>
                  <a:close/>
                  <a:moveTo>
                    <a:pt x="3965734" y="91440"/>
                  </a:moveTo>
                  <a:lnTo>
                    <a:pt x="3980364" y="91440"/>
                  </a:lnTo>
                  <a:lnTo>
                    <a:pt x="3980364" y="283160"/>
                  </a:lnTo>
                  <a:lnTo>
                    <a:pt x="3965734" y="283160"/>
                  </a:lnTo>
                  <a:close/>
                  <a:moveTo>
                    <a:pt x="67361" y="89631"/>
                  </a:moveTo>
                  <a:lnTo>
                    <a:pt x="181623" y="89631"/>
                  </a:lnTo>
                  <a:lnTo>
                    <a:pt x="181623" y="196577"/>
                  </a:lnTo>
                  <a:lnTo>
                    <a:pt x="67361" y="196577"/>
                  </a:lnTo>
                  <a:close/>
                  <a:moveTo>
                    <a:pt x="398050" y="87764"/>
                  </a:moveTo>
                  <a:lnTo>
                    <a:pt x="398050" y="112491"/>
                  </a:lnTo>
                  <a:lnTo>
                    <a:pt x="549536" y="112491"/>
                  </a:lnTo>
                  <a:lnTo>
                    <a:pt x="549536" y="87764"/>
                  </a:lnTo>
                  <a:close/>
                  <a:moveTo>
                    <a:pt x="2939777" y="84125"/>
                  </a:moveTo>
                  <a:cubicBezTo>
                    <a:pt x="2948896" y="89370"/>
                    <a:pt x="2957786" y="95492"/>
                    <a:pt x="2966447" y="102489"/>
                  </a:cubicBezTo>
                  <a:cubicBezTo>
                    <a:pt x="2975108" y="109487"/>
                    <a:pt x="2981865" y="116066"/>
                    <a:pt x="2986716" y="122225"/>
                  </a:cubicBezTo>
                  <a:lnTo>
                    <a:pt x="2976658" y="131369"/>
                  </a:lnTo>
                  <a:cubicBezTo>
                    <a:pt x="2971534" y="125216"/>
                    <a:pt x="2964714" y="118549"/>
                    <a:pt x="2956198" y="111367"/>
                  </a:cubicBezTo>
                  <a:cubicBezTo>
                    <a:pt x="2947683" y="104185"/>
                    <a:pt x="2938958" y="97746"/>
                    <a:pt x="2930024" y="92050"/>
                  </a:cubicBezTo>
                  <a:close/>
                  <a:moveTo>
                    <a:pt x="2902896" y="79858"/>
                  </a:moveTo>
                  <a:lnTo>
                    <a:pt x="2916917" y="79858"/>
                  </a:lnTo>
                  <a:lnTo>
                    <a:pt x="2916917" y="123444"/>
                  </a:lnTo>
                  <a:cubicBezTo>
                    <a:pt x="2916924" y="126175"/>
                    <a:pt x="2916910" y="128867"/>
                    <a:pt x="2916879" y="131522"/>
                  </a:cubicBezTo>
                  <a:cubicBezTo>
                    <a:pt x="2916847" y="134176"/>
                    <a:pt x="2916758" y="136868"/>
                    <a:pt x="2916612" y="139599"/>
                  </a:cubicBezTo>
                  <a:lnTo>
                    <a:pt x="3001956" y="139599"/>
                  </a:lnTo>
                  <a:lnTo>
                    <a:pt x="3001956" y="153315"/>
                  </a:lnTo>
                  <a:lnTo>
                    <a:pt x="2918746" y="153315"/>
                  </a:lnTo>
                  <a:cubicBezTo>
                    <a:pt x="2925712" y="181274"/>
                    <a:pt x="2936240" y="205442"/>
                    <a:pt x="2950331" y="225819"/>
                  </a:cubicBezTo>
                  <a:cubicBezTo>
                    <a:pt x="2964422" y="246196"/>
                    <a:pt x="2982341" y="261449"/>
                    <a:pt x="3004090" y="271577"/>
                  </a:cubicBezTo>
                  <a:cubicBezTo>
                    <a:pt x="3002204" y="273012"/>
                    <a:pt x="3000337" y="274790"/>
                    <a:pt x="2998489" y="276911"/>
                  </a:cubicBezTo>
                  <a:cubicBezTo>
                    <a:pt x="2996641" y="279032"/>
                    <a:pt x="2995155" y="281115"/>
                    <a:pt x="2994032" y="283160"/>
                  </a:cubicBezTo>
                  <a:cubicBezTo>
                    <a:pt x="2974251" y="273127"/>
                    <a:pt x="2957576" y="258979"/>
                    <a:pt x="2944006" y="240716"/>
                  </a:cubicBezTo>
                  <a:cubicBezTo>
                    <a:pt x="2930436" y="222454"/>
                    <a:pt x="2919781" y="200838"/>
                    <a:pt x="2912040" y="175870"/>
                  </a:cubicBezTo>
                  <a:cubicBezTo>
                    <a:pt x="2908313" y="194666"/>
                    <a:pt x="2900223" y="213386"/>
                    <a:pt x="2887770" y="232029"/>
                  </a:cubicBezTo>
                  <a:cubicBezTo>
                    <a:pt x="2875318" y="250673"/>
                    <a:pt x="2856180" y="268021"/>
                    <a:pt x="2830354" y="284074"/>
                  </a:cubicBezTo>
                  <a:cubicBezTo>
                    <a:pt x="2829078" y="282480"/>
                    <a:pt x="2827439" y="280791"/>
                    <a:pt x="2825439" y="279007"/>
                  </a:cubicBezTo>
                  <a:cubicBezTo>
                    <a:pt x="2823439" y="277222"/>
                    <a:pt x="2821419" y="275762"/>
                    <a:pt x="2819381" y="274625"/>
                  </a:cubicBezTo>
                  <a:cubicBezTo>
                    <a:pt x="2839110" y="262640"/>
                    <a:pt x="2854685" y="249831"/>
                    <a:pt x="2866106" y="236198"/>
                  </a:cubicBezTo>
                  <a:cubicBezTo>
                    <a:pt x="2877526" y="222565"/>
                    <a:pt x="2885899" y="208694"/>
                    <a:pt x="2891224" y="194587"/>
                  </a:cubicBezTo>
                  <a:cubicBezTo>
                    <a:pt x="2896548" y="180480"/>
                    <a:pt x="2899931" y="166722"/>
                    <a:pt x="2901372" y="153315"/>
                  </a:cubicBezTo>
                  <a:lnTo>
                    <a:pt x="2826392" y="153315"/>
                  </a:lnTo>
                  <a:lnTo>
                    <a:pt x="2826392" y="139599"/>
                  </a:lnTo>
                  <a:lnTo>
                    <a:pt x="2902592" y="139599"/>
                  </a:lnTo>
                  <a:cubicBezTo>
                    <a:pt x="2902737" y="136716"/>
                    <a:pt x="2902826" y="133947"/>
                    <a:pt x="2902858" y="131293"/>
                  </a:cubicBezTo>
                  <a:cubicBezTo>
                    <a:pt x="2902890" y="128639"/>
                    <a:pt x="2902902" y="126023"/>
                    <a:pt x="2902896" y="123444"/>
                  </a:cubicBezTo>
                  <a:close/>
                  <a:moveTo>
                    <a:pt x="2497817" y="79229"/>
                  </a:moveTo>
                  <a:cubicBezTo>
                    <a:pt x="2497392" y="84246"/>
                    <a:pt x="2496718" y="89091"/>
                    <a:pt x="2495798" y="93765"/>
                  </a:cubicBezTo>
                  <a:cubicBezTo>
                    <a:pt x="2494877" y="98439"/>
                    <a:pt x="2493518" y="103055"/>
                    <a:pt x="2491721" y="107614"/>
                  </a:cubicBezTo>
                  <a:lnTo>
                    <a:pt x="2555729" y="107614"/>
                  </a:lnTo>
                  <a:lnTo>
                    <a:pt x="2555729" y="79229"/>
                  </a:lnTo>
                  <a:close/>
                  <a:moveTo>
                    <a:pt x="2432894" y="79229"/>
                  </a:moveTo>
                  <a:cubicBezTo>
                    <a:pt x="2432133" y="84132"/>
                    <a:pt x="2431370" y="88977"/>
                    <a:pt x="2430608" y="93765"/>
                  </a:cubicBezTo>
                  <a:cubicBezTo>
                    <a:pt x="2429847" y="98553"/>
                    <a:pt x="2429084" y="103169"/>
                    <a:pt x="2428323" y="107614"/>
                  </a:cubicBezTo>
                  <a:lnTo>
                    <a:pt x="2476176" y="107614"/>
                  </a:lnTo>
                  <a:cubicBezTo>
                    <a:pt x="2478437" y="103055"/>
                    <a:pt x="2480164" y="98439"/>
                    <a:pt x="2481358" y="93765"/>
                  </a:cubicBezTo>
                  <a:cubicBezTo>
                    <a:pt x="2482552" y="89091"/>
                    <a:pt x="2483364" y="84246"/>
                    <a:pt x="2483796" y="79229"/>
                  </a:cubicBezTo>
                  <a:close/>
                  <a:moveTo>
                    <a:pt x="2757507" y="78639"/>
                  </a:moveTo>
                  <a:cubicBezTo>
                    <a:pt x="2764663" y="83528"/>
                    <a:pt x="2771000" y="88532"/>
                    <a:pt x="2776518" y="93650"/>
                  </a:cubicBezTo>
                  <a:cubicBezTo>
                    <a:pt x="2782036" y="98768"/>
                    <a:pt x="2786774" y="103925"/>
                    <a:pt x="2790730" y="109119"/>
                  </a:cubicBezTo>
                  <a:cubicBezTo>
                    <a:pt x="2796534" y="105004"/>
                    <a:pt x="2801842" y="100813"/>
                    <a:pt x="2806656" y="96546"/>
                  </a:cubicBezTo>
                  <a:cubicBezTo>
                    <a:pt x="2811469" y="92279"/>
                    <a:pt x="2815711" y="87935"/>
                    <a:pt x="2819381" y="83516"/>
                  </a:cubicBezTo>
                  <a:lnTo>
                    <a:pt x="2831268" y="90526"/>
                  </a:lnTo>
                  <a:cubicBezTo>
                    <a:pt x="2826817" y="95555"/>
                    <a:pt x="2821775" y="100508"/>
                    <a:pt x="2816143" y="105385"/>
                  </a:cubicBezTo>
                  <a:cubicBezTo>
                    <a:pt x="2810510" y="110262"/>
                    <a:pt x="2804478" y="115062"/>
                    <a:pt x="2798045" y="119787"/>
                  </a:cubicBezTo>
                  <a:cubicBezTo>
                    <a:pt x="2805449" y="132290"/>
                    <a:pt x="2810300" y="145079"/>
                    <a:pt x="2812599" y="158154"/>
                  </a:cubicBezTo>
                  <a:cubicBezTo>
                    <a:pt x="2814898" y="171228"/>
                    <a:pt x="2815939" y="184550"/>
                    <a:pt x="2815724" y="198120"/>
                  </a:cubicBezTo>
                  <a:cubicBezTo>
                    <a:pt x="2815831" y="215856"/>
                    <a:pt x="2814854" y="231058"/>
                    <a:pt x="2812790" y="243726"/>
                  </a:cubicBezTo>
                  <a:cubicBezTo>
                    <a:pt x="2810726" y="256394"/>
                    <a:pt x="2806929" y="266186"/>
                    <a:pt x="2801398" y="273101"/>
                  </a:cubicBezTo>
                  <a:cubicBezTo>
                    <a:pt x="2799722" y="275095"/>
                    <a:pt x="2797664" y="276746"/>
                    <a:pt x="2795226" y="278054"/>
                  </a:cubicBezTo>
                  <a:cubicBezTo>
                    <a:pt x="2792787" y="279362"/>
                    <a:pt x="2789968" y="280251"/>
                    <a:pt x="2786768" y="280721"/>
                  </a:cubicBezTo>
                  <a:cubicBezTo>
                    <a:pt x="2782164" y="281464"/>
                    <a:pt x="2777198" y="281883"/>
                    <a:pt x="2771870" y="281979"/>
                  </a:cubicBezTo>
                  <a:cubicBezTo>
                    <a:pt x="2766543" y="282074"/>
                    <a:pt x="2761044" y="281959"/>
                    <a:pt x="2755373" y="281636"/>
                  </a:cubicBezTo>
                  <a:cubicBezTo>
                    <a:pt x="2755202" y="279445"/>
                    <a:pt x="2754630" y="277121"/>
                    <a:pt x="2753659" y="274663"/>
                  </a:cubicBezTo>
                  <a:cubicBezTo>
                    <a:pt x="2752687" y="272206"/>
                    <a:pt x="2751430" y="269958"/>
                    <a:pt x="2749886" y="267920"/>
                  </a:cubicBezTo>
                  <a:cubicBezTo>
                    <a:pt x="2756808" y="268377"/>
                    <a:pt x="2763006" y="268605"/>
                    <a:pt x="2768480" y="268605"/>
                  </a:cubicBezTo>
                  <a:cubicBezTo>
                    <a:pt x="2773953" y="268605"/>
                    <a:pt x="2778322" y="268377"/>
                    <a:pt x="2781586" y="267920"/>
                  </a:cubicBezTo>
                  <a:cubicBezTo>
                    <a:pt x="2783840" y="267774"/>
                    <a:pt x="2785732" y="267304"/>
                    <a:pt x="2787263" y="266510"/>
                  </a:cubicBezTo>
                  <a:cubicBezTo>
                    <a:pt x="2788793" y="265716"/>
                    <a:pt x="2790152" y="264560"/>
                    <a:pt x="2791340" y="263043"/>
                  </a:cubicBezTo>
                  <a:cubicBezTo>
                    <a:pt x="2795251" y="258198"/>
                    <a:pt x="2798020" y="250133"/>
                    <a:pt x="2799645" y="238849"/>
                  </a:cubicBezTo>
                  <a:cubicBezTo>
                    <a:pt x="2801271" y="227565"/>
                    <a:pt x="2802058" y="213786"/>
                    <a:pt x="2802008" y="197511"/>
                  </a:cubicBezTo>
                  <a:cubicBezTo>
                    <a:pt x="2801956" y="191466"/>
                    <a:pt x="2801754" y="185268"/>
                    <a:pt x="2801398" y="178918"/>
                  </a:cubicBezTo>
                  <a:cubicBezTo>
                    <a:pt x="2792787" y="188862"/>
                    <a:pt x="2782958" y="198311"/>
                    <a:pt x="2771908" y="207264"/>
                  </a:cubicBezTo>
                  <a:cubicBezTo>
                    <a:pt x="2760860" y="216218"/>
                    <a:pt x="2749963" y="223533"/>
                    <a:pt x="2739218" y="229210"/>
                  </a:cubicBezTo>
                  <a:cubicBezTo>
                    <a:pt x="2738247" y="227451"/>
                    <a:pt x="2736914" y="225483"/>
                    <a:pt x="2735218" y="223305"/>
                  </a:cubicBezTo>
                  <a:cubicBezTo>
                    <a:pt x="2733523" y="221126"/>
                    <a:pt x="2731808" y="219234"/>
                    <a:pt x="2730075" y="217628"/>
                  </a:cubicBezTo>
                  <a:cubicBezTo>
                    <a:pt x="2742806" y="212154"/>
                    <a:pt x="2755519" y="204356"/>
                    <a:pt x="2768213" y="194234"/>
                  </a:cubicBezTo>
                  <a:cubicBezTo>
                    <a:pt x="2780906" y="184112"/>
                    <a:pt x="2791257" y="173419"/>
                    <a:pt x="2799264" y="162154"/>
                  </a:cubicBezTo>
                  <a:cubicBezTo>
                    <a:pt x="2798210" y="156223"/>
                    <a:pt x="2796661" y="150407"/>
                    <a:pt x="2794616" y="144704"/>
                  </a:cubicBezTo>
                  <a:cubicBezTo>
                    <a:pt x="2792572" y="139002"/>
                    <a:pt x="2789955" y="133338"/>
                    <a:pt x="2786768" y="127712"/>
                  </a:cubicBezTo>
                  <a:cubicBezTo>
                    <a:pt x="2779287" y="132455"/>
                    <a:pt x="2771616" y="136989"/>
                    <a:pt x="2763755" y="141313"/>
                  </a:cubicBezTo>
                  <a:cubicBezTo>
                    <a:pt x="2755894" y="145638"/>
                    <a:pt x="2747918" y="149638"/>
                    <a:pt x="2739828" y="153315"/>
                  </a:cubicBezTo>
                  <a:cubicBezTo>
                    <a:pt x="2738704" y="151886"/>
                    <a:pt x="2737294" y="150324"/>
                    <a:pt x="2735599" y="148629"/>
                  </a:cubicBezTo>
                  <a:cubicBezTo>
                    <a:pt x="2733904" y="146933"/>
                    <a:pt x="2732266" y="145447"/>
                    <a:pt x="2730684" y="144171"/>
                  </a:cubicBezTo>
                  <a:cubicBezTo>
                    <a:pt x="2739111" y="140348"/>
                    <a:pt x="2747480" y="136183"/>
                    <a:pt x="2755792" y="131674"/>
                  </a:cubicBezTo>
                  <a:cubicBezTo>
                    <a:pt x="2764104" y="127166"/>
                    <a:pt x="2772093" y="122390"/>
                    <a:pt x="2779757" y="117348"/>
                  </a:cubicBezTo>
                  <a:cubicBezTo>
                    <a:pt x="2775820" y="112008"/>
                    <a:pt x="2771197" y="106763"/>
                    <a:pt x="2765889" y="101613"/>
                  </a:cubicBezTo>
                  <a:cubicBezTo>
                    <a:pt x="2760580" y="96463"/>
                    <a:pt x="2754433" y="91447"/>
                    <a:pt x="2747448" y="86564"/>
                  </a:cubicBezTo>
                  <a:close/>
                  <a:moveTo>
                    <a:pt x="383724" y="75915"/>
                  </a:moveTo>
                  <a:lnTo>
                    <a:pt x="564471" y="75915"/>
                  </a:lnTo>
                  <a:lnTo>
                    <a:pt x="564471" y="161525"/>
                  </a:lnTo>
                  <a:lnTo>
                    <a:pt x="434321" y="161525"/>
                  </a:lnTo>
                  <a:cubicBezTo>
                    <a:pt x="431864" y="165520"/>
                    <a:pt x="429159" y="169514"/>
                    <a:pt x="426206" y="173508"/>
                  </a:cubicBezTo>
                  <a:cubicBezTo>
                    <a:pt x="423253" y="177503"/>
                    <a:pt x="420167" y="181344"/>
                    <a:pt x="416948" y="185033"/>
                  </a:cubicBezTo>
                  <a:lnTo>
                    <a:pt x="547402" y="185033"/>
                  </a:lnTo>
                  <a:lnTo>
                    <a:pt x="550450" y="184117"/>
                  </a:lnTo>
                  <a:lnTo>
                    <a:pt x="559594" y="190807"/>
                  </a:lnTo>
                  <a:cubicBezTo>
                    <a:pt x="551136" y="202197"/>
                    <a:pt x="540773" y="212392"/>
                    <a:pt x="528504" y="221390"/>
                  </a:cubicBezTo>
                  <a:cubicBezTo>
                    <a:pt x="516236" y="230388"/>
                    <a:pt x="502520" y="238377"/>
                    <a:pt x="487356" y="245358"/>
                  </a:cubicBezTo>
                  <a:cubicBezTo>
                    <a:pt x="504978" y="251291"/>
                    <a:pt x="523837" y="256118"/>
                    <a:pt x="543935" y="259840"/>
                  </a:cubicBezTo>
                  <a:cubicBezTo>
                    <a:pt x="564033" y="263562"/>
                    <a:pt x="584797" y="266255"/>
                    <a:pt x="606228" y="267920"/>
                  </a:cubicBezTo>
                  <a:cubicBezTo>
                    <a:pt x="604539" y="269831"/>
                    <a:pt x="602965" y="272028"/>
                    <a:pt x="601504" y="274511"/>
                  </a:cubicBezTo>
                  <a:cubicBezTo>
                    <a:pt x="600043" y="276994"/>
                    <a:pt x="598774" y="279267"/>
                    <a:pt x="597694" y="281331"/>
                  </a:cubicBezTo>
                  <a:cubicBezTo>
                    <a:pt x="574561" y="279223"/>
                    <a:pt x="552171" y="275819"/>
                    <a:pt x="530524" y="271120"/>
                  </a:cubicBezTo>
                  <a:cubicBezTo>
                    <a:pt x="508877" y="266420"/>
                    <a:pt x="488696" y="260272"/>
                    <a:pt x="469983" y="252675"/>
                  </a:cubicBezTo>
                  <a:cubicBezTo>
                    <a:pt x="448736" y="260856"/>
                    <a:pt x="426460" y="267436"/>
                    <a:pt x="403155" y="272415"/>
                  </a:cubicBezTo>
                  <a:cubicBezTo>
                    <a:pt x="379851" y="277394"/>
                    <a:pt x="356813" y="281077"/>
                    <a:pt x="334042" y="283464"/>
                  </a:cubicBezTo>
                  <a:cubicBezTo>
                    <a:pt x="333540" y="281255"/>
                    <a:pt x="332715" y="278892"/>
                    <a:pt x="331566" y="276378"/>
                  </a:cubicBezTo>
                  <a:cubicBezTo>
                    <a:pt x="330416" y="273863"/>
                    <a:pt x="329210" y="271653"/>
                    <a:pt x="327946" y="269748"/>
                  </a:cubicBezTo>
                  <a:cubicBezTo>
                    <a:pt x="348857" y="267957"/>
                    <a:pt x="369977" y="265061"/>
                    <a:pt x="391306" y="261060"/>
                  </a:cubicBezTo>
                  <a:cubicBezTo>
                    <a:pt x="412636" y="257058"/>
                    <a:pt x="433070" y="251723"/>
                    <a:pt x="452609" y="245053"/>
                  </a:cubicBezTo>
                  <a:cubicBezTo>
                    <a:pt x="441592" y="239718"/>
                    <a:pt x="431394" y="233773"/>
                    <a:pt x="422015" y="227218"/>
                  </a:cubicBezTo>
                  <a:cubicBezTo>
                    <a:pt x="412636" y="220663"/>
                    <a:pt x="404343" y="213498"/>
                    <a:pt x="397136" y="205723"/>
                  </a:cubicBezTo>
                  <a:cubicBezTo>
                    <a:pt x="390709" y="211529"/>
                    <a:pt x="384131" y="216991"/>
                    <a:pt x="377400" y="222111"/>
                  </a:cubicBezTo>
                  <a:cubicBezTo>
                    <a:pt x="370669" y="227230"/>
                    <a:pt x="363938" y="231931"/>
                    <a:pt x="357207" y="236212"/>
                  </a:cubicBezTo>
                  <a:cubicBezTo>
                    <a:pt x="356045" y="234878"/>
                    <a:pt x="354406" y="233201"/>
                    <a:pt x="352292" y="231181"/>
                  </a:cubicBezTo>
                  <a:cubicBezTo>
                    <a:pt x="350177" y="229161"/>
                    <a:pt x="348158" y="227484"/>
                    <a:pt x="346234" y="226151"/>
                  </a:cubicBezTo>
                  <a:cubicBezTo>
                    <a:pt x="360166" y="218276"/>
                    <a:pt x="373450" y="208804"/>
                    <a:pt x="386087" y="197734"/>
                  </a:cubicBezTo>
                  <a:cubicBezTo>
                    <a:pt x="398723" y="186664"/>
                    <a:pt x="409417" y="174594"/>
                    <a:pt x="418167" y="161525"/>
                  </a:cubicBezTo>
                  <a:lnTo>
                    <a:pt x="383724" y="161525"/>
                  </a:lnTo>
                  <a:close/>
                  <a:moveTo>
                    <a:pt x="5735174" y="71343"/>
                  </a:moveTo>
                  <a:lnTo>
                    <a:pt x="5861970" y="71343"/>
                  </a:lnTo>
                  <a:lnTo>
                    <a:pt x="5861970" y="84716"/>
                  </a:lnTo>
                  <a:lnTo>
                    <a:pt x="5802535" y="84716"/>
                  </a:lnTo>
                  <a:lnTo>
                    <a:pt x="5802535" y="135351"/>
                  </a:lnTo>
                  <a:lnTo>
                    <a:pt x="5854960" y="135351"/>
                  </a:lnTo>
                  <a:lnTo>
                    <a:pt x="5854960" y="148419"/>
                  </a:lnTo>
                  <a:lnTo>
                    <a:pt x="5802535" y="148419"/>
                  </a:lnTo>
                  <a:lnTo>
                    <a:pt x="5802535" y="204845"/>
                  </a:lnTo>
                  <a:lnTo>
                    <a:pt x="5865324" y="204845"/>
                  </a:lnTo>
                  <a:lnTo>
                    <a:pt x="5865324" y="217913"/>
                  </a:lnTo>
                  <a:lnTo>
                    <a:pt x="5732126" y="217913"/>
                  </a:lnTo>
                  <a:lnTo>
                    <a:pt x="5732126" y="204845"/>
                  </a:lnTo>
                  <a:lnTo>
                    <a:pt x="5788514" y="204845"/>
                  </a:lnTo>
                  <a:lnTo>
                    <a:pt x="5788514" y="148419"/>
                  </a:lnTo>
                  <a:lnTo>
                    <a:pt x="5740356" y="148419"/>
                  </a:lnTo>
                  <a:lnTo>
                    <a:pt x="5740356" y="135351"/>
                  </a:lnTo>
                  <a:lnTo>
                    <a:pt x="5788514" y="135351"/>
                  </a:lnTo>
                  <a:lnTo>
                    <a:pt x="5788514" y="84716"/>
                  </a:lnTo>
                  <a:lnTo>
                    <a:pt x="5735174" y="84716"/>
                  </a:lnTo>
                  <a:close/>
                  <a:moveTo>
                    <a:pt x="3243358" y="56998"/>
                  </a:moveTo>
                  <a:cubicBezTo>
                    <a:pt x="3247117" y="81738"/>
                    <a:pt x="3251943" y="105029"/>
                    <a:pt x="3257836" y="126873"/>
                  </a:cubicBezTo>
                  <a:cubicBezTo>
                    <a:pt x="3263729" y="148717"/>
                    <a:pt x="3270993" y="168809"/>
                    <a:pt x="3279629" y="187148"/>
                  </a:cubicBezTo>
                  <a:cubicBezTo>
                    <a:pt x="3289433" y="169304"/>
                    <a:pt x="3298019" y="149518"/>
                    <a:pt x="3305384" y="127788"/>
                  </a:cubicBezTo>
                  <a:cubicBezTo>
                    <a:pt x="3312750" y="106058"/>
                    <a:pt x="3318592" y="82462"/>
                    <a:pt x="3322910" y="56998"/>
                  </a:cubicBezTo>
                  <a:close/>
                  <a:moveTo>
                    <a:pt x="3684858" y="49359"/>
                  </a:moveTo>
                  <a:cubicBezTo>
                    <a:pt x="3672566" y="49689"/>
                    <a:pt x="3662542" y="55051"/>
                    <a:pt x="3654785" y="65443"/>
                  </a:cubicBezTo>
                  <a:cubicBezTo>
                    <a:pt x="3647029" y="75835"/>
                    <a:pt x="3643027" y="89276"/>
                    <a:pt x="3642779" y="105766"/>
                  </a:cubicBezTo>
                  <a:cubicBezTo>
                    <a:pt x="3642709" y="122085"/>
                    <a:pt x="3646280" y="135336"/>
                    <a:pt x="3653490" y="145518"/>
                  </a:cubicBezTo>
                  <a:cubicBezTo>
                    <a:pt x="3660700" y="155701"/>
                    <a:pt x="3671969" y="160947"/>
                    <a:pt x="3687298" y="161259"/>
                  </a:cubicBezTo>
                  <a:cubicBezTo>
                    <a:pt x="3695613" y="161348"/>
                    <a:pt x="3704214" y="158807"/>
                    <a:pt x="3713102" y="153636"/>
                  </a:cubicBezTo>
                  <a:cubicBezTo>
                    <a:pt x="3721989" y="148465"/>
                    <a:pt x="3730666" y="140131"/>
                    <a:pt x="3739134" y="128634"/>
                  </a:cubicBezTo>
                  <a:cubicBezTo>
                    <a:pt x="3738245" y="104121"/>
                    <a:pt x="3733315" y="84849"/>
                    <a:pt x="3724345" y="70817"/>
                  </a:cubicBezTo>
                  <a:cubicBezTo>
                    <a:pt x="3715376" y="56785"/>
                    <a:pt x="3702213" y="49632"/>
                    <a:pt x="3684858" y="49359"/>
                  </a:cubicBezTo>
                  <a:close/>
                  <a:moveTo>
                    <a:pt x="6121737" y="46025"/>
                  </a:moveTo>
                  <a:lnTo>
                    <a:pt x="6121737" y="118263"/>
                  </a:lnTo>
                  <a:lnTo>
                    <a:pt x="6196412" y="118263"/>
                  </a:lnTo>
                  <a:lnTo>
                    <a:pt x="6196412" y="46025"/>
                  </a:lnTo>
                  <a:close/>
                  <a:moveTo>
                    <a:pt x="2128704" y="45397"/>
                  </a:moveTo>
                  <a:cubicBezTo>
                    <a:pt x="2123529" y="51969"/>
                    <a:pt x="2118030" y="58503"/>
                    <a:pt x="2112207" y="64999"/>
                  </a:cubicBezTo>
                  <a:cubicBezTo>
                    <a:pt x="2106384" y="71495"/>
                    <a:pt x="2100199" y="77877"/>
                    <a:pt x="2093652" y="84144"/>
                  </a:cubicBezTo>
                  <a:lnTo>
                    <a:pt x="2184788" y="84144"/>
                  </a:lnTo>
                  <a:cubicBezTo>
                    <a:pt x="2190045" y="78678"/>
                    <a:pt x="2195227" y="72525"/>
                    <a:pt x="2200332" y="65686"/>
                  </a:cubicBezTo>
                  <a:cubicBezTo>
                    <a:pt x="2205438" y="58846"/>
                    <a:pt x="2210010" y="52083"/>
                    <a:pt x="2214048" y="45397"/>
                  </a:cubicBezTo>
                  <a:close/>
                  <a:moveTo>
                    <a:pt x="3329311" y="42063"/>
                  </a:moveTo>
                  <a:lnTo>
                    <a:pt x="3338456" y="44806"/>
                  </a:lnTo>
                  <a:cubicBezTo>
                    <a:pt x="3333839" y="76956"/>
                    <a:pt x="3327222" y="106153"/>
                    <a:pt x="3318605" y="132398"/>
                  </a:cubicBezTo>
                  <a:cubicBezTo>
                    <a:pt x="3309988" y="158642"/>
                    <a:pt x="3299638" y="181972"/>
                    <a:pt x="3287554" y="202388"/>
                  </a:cubicBezTo>
                  <a:cubicBezTo>
                    <a:pt x="3295606" y="216764"/>
                    <a:pt x="3304877" y="229616"/>
                    <a:pt x="3315367" y="240945"/>
                  </a:cubicBezTo>
                  <a:cubicBezTo>
                    <a:pt x="3325857" y="252273"/>
                    <a:pt x="3337719" y="261773"/>
                    <a:pt x="3350952" y="269444"/>
                  </a:cubicBezTo>
                  <a:cubicBezTo>
                    <a:pt x="3349060" y="270866"/>
                    <a:pt x="3347130" y="272593"/>
                    <a:pt x="3345161" y="274625"/>
                  </a:cubicBezTo>
                  <a:cubicBezTo>
                    <a:pt x="3343192" y="276657"/>
                    <a:pt x="3341567" y="278689"/>
                    <a:pt x="3340284" y="280721"/>
                  </a:cubicBezTo>
                  <a:cubicBezTo>
                    <a:pt x="3327673" y="272949"/>
                    <a:pt x="3316320" y="263652"/>
                    <a:pt x="3306223" y="252832"/>
                  </a:cubicBezTo>
                  <a:cubicBezTo>
                    <a:pt x="3296126" y="242012"/>
                    <a:pt x="3287058" y="229667"/>
                    <a:pt x="3279019" y="215799"/>
                  </a:cubicBezTo>
                  <a:cubicBezTo>
                    <a:pt x="3269545" y="230131"/>
                    <a:pt x="3259461" y="242920"/>
                    <a:pt x="3248768" y="254166"/>
                  </a:cubicBezTo>
                  <a:cubicBezTo>
                    <a:pt x="3238075" y="265411"/>
                    <a:pt x="3226924" y="275076"/>
                    <a:pt x="3215316" y="283160"/>
                  </a:cubicBezTo>
                  <a:cubicBezTo>
                    <a:pt x="3214053" y="281242"/>
                    <a:pt x="3212541" y="279210"/>
                    <a:pt x="3210782" y="277064"/>
                  </a:cubicBezTo>
                  <a:cubicBezTo>
                    <a:pt x="3209023" y="274917"/>
                    <a:pt x="3207284" y="273190"/>
                    <a:pt x="3205563" y="271882"/>
                  </a:cubicBezTo>
                  <a:cubicBezTo>
                    <a:pt x="3217494" y="264072"/>
                    <a:pt x="3228988" y="254242"/>
                    <a:pt x="3240043" y="242393"/>
                  </a:cubicBezTo>
                  <a:cubicBezTo>
                    <a:pt x="3251098" y="230544"/>
                    <a:pt x="3261449" y="216904"/>
                    <a:pt x="3271094" y="201473"/>
                  </a:cubicBezTo>
                  <a:cubicBezTo>
                    <a:pt x="3261246" y="181604"/>
                    <a:pt x="3252978" y="159544"/>
                    <a:pt x="3246292" y="135294"/>
                  </a:cubicBezTo>
                  <a:cubicBezTo>
                    <a:pt x="3239605" y="111043"/>
                    <a:pt x="3234157" y="84944"/>
                    <a:pt x="3229947" y="56998"/>
                  </a:cubicBezTo>
                  <a:lnTo>
                    <a:pt x="3211964" y="56998"/>
                  </a:lnTo>
                  <a:lnTo>
                    <a:pt x="3211964" y="42977"/>
                  </a:lnTo>
                  <a:lnTo>
                    <a:pt x="3326873" y="42977"/>
                  </a:lnTo>
                  <a:close/>
                  <a:moveTo>
                    <a:pt x="2569750" y="40825"/>
                  </a:moveTo>
                  <a:lnTo>
                    <a:pt x="2569750" y="67380"/>
                  </a:lnTo>
                  <a:lnTo>
                    <a:pt x="2623090" y="67380"/>
                  </a:lnTo>
                  <a:lnTo>
                    <a:pt x="2623090" y="40825"/>
                  </a:lnTo>
                  <a:close/>
                  <a:moveTo>
                    <a:pt x="2498122" y="40825"/>
                  </a:moveTo>
                  <a:lnTo>
                    <a:pt x="2498122" y="65854"/>
                  </a:lnTo>
                  <a:lnTo>
                    <a:pt x="2498122" y="67380"/>
                  </a:lnTo>
                  <a:lnTo>
                    <a:pt x="2555729" y="67380"/>
                  </a:lnTo>
                  <a:lnTo>
                    <a:pt x="2555729" y="40825"/>
                  </a:lnTo>
                  <a:close/>
                  <a:moveTo>
                    <a:pt x="1229525" y="40520"/>
                  </a:moveTo>
                  <a:lnTo>
                    <a:pt x="1229525" y="61894"/>
                  </a:lnTo>
                  <a:lnTo>
                    <a:pt x="1247547" y="61894"/>
                  </a:lnTo>
                  <a:lnTo>
                    <a:pt x="1247547" y="40520"/>
                  </a:lnTo>
                  <a:close/>
                  <a:moveTo>
                    <a:pt x="1184720" y="40520"/>
                  </a:moveTo>
                  <a:lnTo>
                    <a:pt x="1184720" y="61894"/>
                  </a:lnTo>
                  <a:lnTo>
                    <a:pt x="1202131" y="61894"/>
                  </a:lnTo>
                  <a:lnTo>
                    <a:pt x="1202131" y="40520"/>
                  </a:lnTo>
                  <a:close/>
                  <a:moveTo>
                    <a:pt x="1140219" y="40520"/>
                  </a:moveTo>
                  <a:lnTo>
                    <a:pt x="1140219" y="61894"/>
                  </a:lnTo>
                  <a:lnTo>
                    <a:pt x="1157326" y="61894"/>
                  </a:lnTo>
                  <a:lnTo>
                    <a:pt x="1157326" y="40520"/>
                  </a:lnTo>
                  <a:close/>
                  <a:moveTo>
                    <a:pt x="1522762" y="39301"/>
                  </a:moveTo>
                  <a:lnTo>
                    <a:pt x="1522762" y="51531"/>
                  </a:lnTo>
                  <a:lnTo>
                    <a:pt x="1577016" y="51531"/>
                  </a:lnTo>
                  <a:lnTo>
                    <a:pt x="1577016" y="39301"/>
                  </a:lnTo>
                  <a:close/>
                  <a:moveTo>
                    <a:pt x="3111075" y="36272"/>
                  </a:moveTo>
                  <a:lnTo>
                    <a:pt x="3111075" y="85649"/>
                  </a:lnTo>
                  <a:lnTo>
                    <a:pt x="3172644" y="85649"/>
                  </a:lnTo>
                  <a:lnTo>
                    <a:pt x="3172644" y="36272"/>
                  </a:lnTo>
                  <a:close/>
                  <a:moveTo>
                    <a:pt x="14593" y="35338"/>
                  </a:moveTo>
                  <a:lnTo>
                    <a:pt x="14593" y="252394"/>
                  </a:lnTo>
                  <a:lnTo>
                    <a:pt x="235306" y="252394"/>
                  </a:lnTo>
                  <a:lnTo>
                    <a:pt x="235306" y="35338"/>
                  </a:lnTo>
                  <a:close/>
                  <a:moveTo>
                    <a:pt x="3685163" y="34767"/>
                  </a:moveTo>
                  <a:cubicBezTo>
                    <a:pt x="3706957" y="34867"/>
                    <a:pt x="3724266" y="43651"/>
                    <a:pt x="3737091" y="61120"/>
                  </a:cubicBezTo>
                  <a:cubicBezTo>
                    <a:pt x="3749917" y="78588"/>
                    <a:pt x="3756478" y="104142"/>
                    <a:pt x="3756774" y="137781"/>
                  </a:cubicBezTo>
                  <a:cubicBezTo>
                    <a:pt x="3756562" y="168808"/>
                    <a:pt x="3752824" y="193652"/>
                    <a:pt x="3745560" y="212313"/>
                  </a:cubicBezTo>
                  <a:cubicBezTo>
                    <a:pt x="3738297" y="230975"/>
                    <a:pt x="3728780" y="244437"/>
                    <a:pt x="3717010" y="252702"/>
                  </a:cubicBezTo>
                  <a:cubicBezTo>
                    <a:pt x="3705240" y="260966"/>
                    <a:pt x="3692490" y="265017"/>
                    <a:pt x="3678760" y="264853"/>
                  </a:cubicBezTo>
                  <a:cubicBezTo>
                    <a:pt x="3667986" y="264745"/>
                    <a:pt x="3658586" y="262756"/>
                    <a:pt x="3650560" y="258884"/>
                  </a:cubicBezTo>
                  <a:cubicBezTo>
                    <a:pt x="3642534" y="255011"/>
                    <a:pt x="3635582" y="249901"/>
                    <a:pt x="3629701" y="243552"/>
                  </a:cubicBezTo>
                  <a:lnTo>
                    <a:pt x="3640346" y="231963"/>
                  </a:lnTo>
                  <a:cubicBezTo>
                    <a:pt x="3645406" y="237770"/>
                    <a:pt x="3651210" y="242167"/>
                    <a:pt x="3657759" y="245153"/>
                  </a:cubicBezTo>
                  <a:cubicBezTo>
                    <a:pt x="3664308" y="248139"/>
                    <a:pt x="3671410" y="249638"/>
                    <a:pt x="3679065" y="249651"/>
                  </a:cubicBezTo>
                  <a:cubicBezTo>
                    <a:pt x="3694940" y="250133"/>
                    <a:pt x="3708623" y="242460"/>
                    <a:pt x="3720115" y="226632"/>
                  </a:cubicBezTo>
                  <a:cubicBezTo>
                    <a:pt x="3731606" y="210805"/>
                    <a:pt x="3738048" y="183932"/>
                    <a:pt x="3739439" y="146014"/>
                  </a:cubicBezTo>
                  <a:cubicBezTo>
                    <a:pt x="3732070" y="154978"/>
                    <a:pt x="3723786" y="162109"/>
                    <a:pt x="3714588" y="167409"/>
                  </a:cubicBezTo>
                  <a:cubicBezTo>
                    <a:pt x="3705390" y="172708"/>
                    <a:pt x="3695582" y="175420"/>
                    <a:pt x="3685163" y="175546"/>
                  </a:cubicBezTo>
                  <a:cubicBezTo>
                    <a:pt x="3666387" y="175459"/>
                    <a:pt x="3651733" y="169470"/>
                    <a:pt x="3641201" y="157578"/>
                  </a:cubicBezTo>
                  <a:cubicBezTo>
                    <a:pt x="3630669" y="145687"/>
                    <a:pt x="3625315" y="128416"/>
                    <a:pt x="3625139" y="105766"/>
                  </a:cubicBezTo>
                  <a:cubicBezTo>
                    <a:pt x="3625620" y="84533"/>
                    <a:pt x="3631584" y="67478"/>
                    <a:pt x="3643030" y="54602"/>
                  </a:cubicBezTo>
                  <a:cubicBezTo>
                    <a:pt x="3654477" y="41726"/>
                    <a:pt x="3668522" y="35114"/>
                    <a:pt x="3685163" y="34767"/>
                  </a:cubicBezTo>
                  <a:close/>
                  <a:moveTo>
                    <a:pt x="3499396" y="34767"/>
                  </a:moveTo>
                  <a:cubicBezTo>
                    <a:pt x="3509712" y="34855"/>
                    <a:pt x="3518731" y="36807"/>
                    <a:pt x="3526451" y="40622"/>
                  </a:cubicBezTo>
                  <a:cubicBezTo>
                    <a:pt x="3534172" y="44437"/>
                    <a:pt x="3540896" y="49585"/>
                    <a:pt x="3546624" y="56067"/>
                  </a:cubicBezTo>
                  <a:lnTo>
                    <a:pt x="3535979" y="67656"/>
                  </a:lnTo>
                  <a:cubicBezTo>
                    <a:pt x="3531192" y="61849"/>
                    <a:pt x="3525681" y="57453"/>
                    <a:pt x="3519443" y="54467"/>
                  </a:cubicBezTo>
                  <a:cubicBezTo>
                    <a:pt x="3513206" y="51481"/>
                    <a:pt x="3506625" y="49981"/>
                    <a:pt x="3499700" y="49969"/>
                  </a:cubicBezTo>
                  <a:cubicBezTo>
                    <a:pt x="3482466" y="49480"/>
                    <a:pt x="3467919" y="57090"/>
                    <a:pt x="3456058" y="72796"/>
                  </a:cubicBezTo>
                  <a:cubicBezTo>
                    <a:pt x="3444198" y="88503"/>
                    <a:pt x="3437808" y="115236"/>
                    <a:pt x="3436887" y="152997"/>
                  </a:cubicBezTo>
                  <a:cubicBezTo>
                    <a:pt x="3444306" y="143925"/>
                    <a:pt x="3452641" y="136857"/>
                    <a:pt x="3461890" y="131792"/>
                  </a:cubicBezTo>
                  <a:cubicBezTo>
                    <a:pt x="3471140" y="126728"/>
                    <a:pt x="3480694" y="124155"/>
                    <a:pt x="3490553" y="124073"/>
                  </a:cubicBezTo>
                  <a:cubicBezTo>
                    <a:pt x="3509608" y="124122"/>
                    <a:pt x="3524390" y="130035"/>
                    <a:pt x="3534896" y="141813"/>
                  </a:cubicBezTo>
                  <a:cubicBezTo>
                    <a:pt x="3545403" y="153590"/>
                    <a:pt x="3550731" y="170937"/>
                    <a:pt x="3550882" y="193853"/>
                  </a:cubicBezTo>
                  <a:cubicBezTo>
                    <a:pt x="3550401" y="215087"/>
                    <a:pt x="3544437" y="232141"/>
                    <a:pt x="3532990" y="245017"/>
                  </a:cubicBezTo>
                  <a:cubicBezTo>
                    <a:pt x="3521544" y="257893"/>
                    <a:pt x="3507500" y="264505"/>
                    <a:pt x="3490858" y="264853"/>
                  </a:cubicBezTo>
                  <a:cubicBezTo>
                    <a:pt x="3469077" y="264740"/>
                    <a:pt x="3451818" y="255448"/>
                    <a:pt x="3439082" y="236976"/>
                  </a:cubicBezTo>
                  <a:cubicBezTo>
                    <a:pt x="3426346" y="218503"/>
                    <a:pt x="3419835" y="191527"/>
                    <a:pt x="3419551" y="156046"/>
                  </a:cubicBezTo>
                  <a:cubicBezTo>
                    <a:pt x="3419763" y="126338"/>
                    <a:pt x="3423569" y="102581"/>
                    <a:pt x="3430968" y="84776"/>
                  </a:cubicBezTo>
                  <a:cubicBezTo>
                    <a:pt x="3438368" y="66971"/>
                    <a:pt x="3448088" y="54145"/>
                    <a:pt x="3460129" y="46296"/>
                  </a:cubicBezTo>
                  <a:cubicBezTo>
                    <a:pt x="3472170" y="38448"/>
                    <a:pt x="3485259" y="34605"/>
                    <a:pt x="3499396" y="34767"/>
                  </a:cubicBezTo>
                  <a:close/>
                  <a:moveTo>
                    <a:pt x="5036724" y="34424"/>
                  </a:moveTo>
                  <a:lnTo>
                    <a:pt x="5036724" y="80487"/>
                  </a:lnTo>
                  <a:lnTo>
                    <a:pt x="5119630" y="80487"/>
                  </a:lnTo>
                  <a:lnTo>
                    <a:pt x="5119630" y="34424"/>
                  </a:lnTo>
                  <a:close/>
                  <a:moveTo>
                    <a:pt x="4938274" y="34424"/>
                  </a:moveTo>
                  <a:lnTo>
                    <a:pt x="4938274" y="80487"/>
                  </a:lnTo>
                  <a:lnTo>
                    <a:pt x="5022704" y="80487"/>
                  </a:lnTo>
                  <a:lnTo>
                    <a:pt x="5022704" y="34424"/>
                  </a:lnTo>
                  <a:close/>
                  <a:moveTo>
                    <a:pt x="6107716" y="32614"/>
                  </a:moveTo>
                  <a:lnTo>
                    <a:pt x="6210738" y="32614"/>
                  </a:lnTo>
                  <a:lnTo>
                    <a:pt x="6210738" y="131369"/>
                  </a:lnTo>
                  <a:lnTo>
                    <a:pt x="6107716" y="131369"/>
                  </a:lnTo>
                  <a:close/>
                  <a:moveTo>
                    <a:pt x="4399522" y="30766"/>
                  </a:moveTo>
                  <a:lnTo>
                    <a:pt x="4399522" y="83230"/>
                  </a:lnTo>
                  <a:lnTo>
                    <a:pt x="4440708" y="83230"/>
                  </a:lnTo>
                  <a:lnTo>
                    <a:pt x="4440708" y="30766"/>
                  </a:lnTo>
                  <a:close/>
                  <a:moveTo>
                    <a:pt x="4347400" y="30766"/>
                  </a:moveTo>
                  <a:lnTo>
                    <a:pt x="4347400" y="83230"/>
                  </a:lnTo>
                  <a:lnTo>
                    <a:pt x="4387977" y="83230"/>
                  </a:lnTo>
                  <a:lnTo>
                    <a:pt x="4387977" y="30766"/>
                  </a:lnTo>
                  <a:close/>
                  <a:moveTo>
                    <a:pt x="4297108" y="30766"/>
                  </a:moveTo>
                  <a:lnTo>
                    <a:pt x="4297108" y="83230"/>
                  </a:lnTo>
                  <a:lnTo>
                    <a:pt x="4335856" y="83230"/>
                  </a:lnTo>
                  <a:lnTo>
                    <a:pt x="4335856" y="30766"/>
                  </a:lnTo>
                  <a:close/>
                  <a:moveTo>
                    <a:pt x="4689482" y="29852"/>
                  </a:moveTo>
                  <a:lnTo>
                    <a:pt x="4689482" y="67075"/>
                  </a:lnTo>
                  <a:lnTo>
                    <a:pt x="4780922" y="67075"/>
                  </a:lnTo>
                  <a:lnTo>
                    <a:pt x="4780922" y="29852"/>
                  </a:lnTo>
                  <a:close/>
                  <a:moveTo>
                    <a:pt x="5705608" y="25318"/>
                  </a:moveTo>
                  <a:lnTo>
                    <a:pt x="5868982" y="25318"/>
                  </a:lnTo>
                  <a:lnTo>
                    <a:pt x="5868982" y="39301"/>
                  </a:lnTo>
                  <a:lnTo>
                    <a:pt x="5719630" y="39301"/>
                  </a:lnTo>
                  <a:lnTo>
                    <a:pt x="5719630" y="254527"/>
                  </a:lnTo>
                  <a:lnTo>
                    <a:pt x="5873553" y="254527"/>
                  </a:lnTo>
                  <a:lnTo>
                    <a:pt x="5873553" y="268205"/>
                  </a:lnTo>
                  <a:lnTo>
                    <a:pt x="5705608" y="268205"/>
                  </a:lnTo>
                  <a:close/>
                  <a:moveTo>
                    <a:pt x="3074194" y="22556"/>
                  </a:moveTo>
                  <a:lnTo>
                    <a:pt x="3211354" y="22556"/>
                  </a:lnTo>
                  <a:lnTo>
                    <a:pt x="3211354" y="36272"/>
                  </a:lnTo>
                  <a:lnTo>
                    <a:pt x="3186970" y="36272"/>
                  </a:lnTo>
                  <a:lnTo>
                    <a:pt x="3186970" y="205436"/>
                  </a:lnTo>
                  <a:lnTo>
                    <a:pt x="3213792" y="200559"/>
                  </a:lnTo>
                  <a:lnTo>
                    <a:pt x="3214707" y="213665"/>
                  </a:lnTo>
                  <a:lnTo>
                    <a:pt x="3186970" y="218847"/>
                  </a:lnTo>
                  <a:lnTo>
                    <a:pt x="3186970" y="282855"/>
                  </a:lnTo>
                  <a:lnTo>
                    <a:pt x="3172644" y="282855"/>
                  </a:lnTo>
                  <a:lnTo>
                    <a:pt x="3172644" y="221590"/>
                  </a:lnTo>
                  <a:cubicBezTo>
                    <a:pt x="3154686" y="224943"/>
                    <a:pt x="3137414" y="228067"/>
                    <a:pt x="3120828" y="230963"/>
                  </a:cubicBezTo>
                  <a:cubicBezTo>
                    <a:pt x="3104242" y="233858"/>
                    <a:pt x="3089104" y="236525"/>
                    <a:pt x="3075413" y="238964"/>
                  </a:cubicBezTo>
                  <a:lnTo>
                    <a:pt x="3072060" y="224638"/>
                  </a:lnTo>
                  <a:lnTo>
                    <a:pt x="3096749" y="220676"/>
                  </a:lnTo>
                  <a:lnTo>
                    <a:pt x="3096749" y="36272"/>
                  </a:lnTo>
                  <a:lnTo>
                    <a:pt x="3074194" y="36272"/>
                  </a:lnTo>
                  <a:close/>
                  <a:moveTo>
                    <a:pt x="4923949" y="20746"/>
                  </a:moveTo>
                  <a:lnTo>
                    <a:pt x="5133956" y="20746"/>
                  </a:lnTo>
                  <a:lnTo>
                    <a:pt x="5133956" y="153601"/>
                  </a:lnTo>
                  <a:lnTo>
                    <a:pt x="4923949" y="153601"/>
                  </a:lnTo>
                  <a:close/>
                  <a:moveTo>
                    <a:pt x="0" y="20746"/>
                  </a:moveTo>
                  <a:lnTo>
                    <a:pt x="250203" y="20746"/>
                  </a:lnTo>
                  <a:lnTo>
                    <a:pt x="250203" y="282836"/>
                  </a:lnTo>
                  <a:lnTo>
                    <a:pt x="235306" y="282836"/>
                  </a:lnTo>
                  <a:lnTo>
                    <a:pt x="235306" y="266377"/>
                  </a:lnTo>
                  <a:lnTo>
                    <a:pt x="14593" y="266377"/>
                  </a:lnTo>
                  <a:lnTo>
                    <a:pt x="14593" y="282836"/>
                  </a:lnTo>
                  <a:lnTo>
                    <a:pt x="0" y="282836"/>
                  </a:lnTo>
                  <a:close/>
                  <a:moveTo>
                    <a:pt x="4283736" y="18003"/>
                  </a:moveTo>
                  <a:lnTo>
                    <a:pt x="4454386" y="18003"/>
                  </a:lnTo>
                  <a:lnTo>
                    <a:pt x="4454386" y="95993"/>
                  </a:lnTo>
                  <a:lnTo>
                    <a:pt x="4350756" y="95993"/>
                  </a:lnTo>
                  <a:lnTo>
                    <a:pt x="4357468" y="97825"/>
                  </a:lnTo>
                  <a:cubicBezTo>
                    <a:pt x="4355485" y="102397"/>
                    <a:pt x="4353274" y="106835"/>
                    <a:pt x="4350836" y="111140"/>
                  </a:cubicBezTo>
                  <a:cubicBezTo>
                    <a:pt x="4348396" y="115445"/>
                    <a:pt x="4345732" y="119654"/>
                    <a:pt x="4342844" y="123768"/>
                  </a:cubicBezTo>
                  <a:lnTo>
                    <a:pt x="4429724" y="123768"/>
                  </a:lnTo>
                  <a:lnTo>
                    <a:pt x="4432470" y="122853"/>
                  </a:lnTo>
                  <a:lnTo>
                    <a:pt x="4441315" y="128023"/>
                  </a:lnTo>
                  <a:cubicBezTo>
                    <a:pt x="4432554" y="151091"/>
                    <a:pt x="4420220" y="170651"/>
                    <a:pt x="4404316" y="186700"/>
                  </a:cubicBezTo>
                  <a:cubicBezTo>
                    <a:pt x="4388412" y="202750"/>
                    <a:pt x="4370258" y="215854"/>
                    <a:pt x="4349855" y="226013"/>
                  </a:cubicBezTo>
                  <a:cubicBezTo>
                    <a:pt x="4329452" y="236171"/>
                    <a:pt x="4308122" y="243947"/>
                    <a:pt x="4285863" y="249341"/>
                  </a:cubicBezTo>
                  <a:cubicBezTo>
                    <a:pt x="4284907" y="247449"/>
                    <a:pt x="4283702" y="245441"/>
                    <a:pt x="4282248" y="243320"/>
                  </a:cubicBezTo>
                  <a:cubicBezTo>
                    <a:pt x="4280794" y="241198"/>
                    <a:pt x="4279358" y="239344"/>
                    <a:pt x="4277941" y="237756"/>
                  </a:cubicBezTo>
                  <a:cubicBezTo>
                    <a:pt x="4293723" y="234275"/>
                    <a:pt x="4309148" y="229498"/>
                    <a:pt x="4324218" y="223426"/>
                  </a:cubicBezTo>
                  <a:cubicBezTo>
                    <a:pt x="4339286" y="217353"/>
                    <a:pt x="4353421" y="209833"/>
                    <a:pt x="4366622" y="200864"/>
                  </a:cubicBezTo>
                  <a:cubicBezTo>
                    <a:pt x="4360470" y="195363"/>
                    <a:pt x="4353410" y="189367"/>
                    <a:pt x="4345440" y="182876"/>
                  </a:cubicBezTo>
                  <a:cubicBezTo>
                    <a:pt x="4337471" y="176384"/>
                    <a:pt x="4329802" y="170388"/>
                    <a:pt x="4322432" y="164887"/>
                  </a:cubicBezTo>
                  <a:lnTo>
                    <a:pt x="4332196" y="156960"/>
                  </a:lnTo>
                  <a:cubicBezTo>
                    <a:pt x="4339876" y="162486"/>
                    <a:pt x="4347870" y="168508"/>
                    <a:pt x="4356178" y="175025"/>
                  </a:cubicBezTo>
                  <a:cubicBezTo>
                    <a:pt x="4364487" y="181542"/>
                    <a:pt x="4371730" y="187411"/>
                    <a:pt x="4377910" y="192632"/>
                  </a:cubicBezTo>
                  <a:cubicBezTo>
                    <a:pt x="4387393" y="185150"/>
                    <a:pt x="4395910" y="176714"/>
                    <a:pt x="4403460" y="167326"/>
                  </a:cubicBezTo>
                  <a:cubicBezTo>
                    <a:pt x="4411010" y="157938"/>
                    <a:pt x="4417324" y="147673"/>
                    <a:pt x="4422402" y="136532"/>
                  </a:cubicBezTo>
                  <a:lnTo>
                    <a:pt x="4333111" y="136532"/>
                  </a:lnTo>
                  <a:cubicBezTo>
                    <a:pt x="4326346" y="144624"/>
                    <a:pt x="4319051" y="151993"/>
                    <a:pt x="4311224" y="158637"/>
                  </a:cubicBezTo>
                  <a:cubicBezTo>
                    <a:pt x="4303398" y="165281"/>
                    <a:pt x="4295349" y="171125"/>
                    <a:pt x="4287078" y="176168"/>
                  </a:cubicBezTo>
                  <a:cubicBezTo>
                    <a:pt x="4285762" y="174853"/>
                    <a:pt x="4283986" y="173291"/>
                    <a:pt x="4281750" y="171480"/>
                  </a:cubicBezTo>
                  <a:cubicBezTo>
                    <a:pt x="4279516" y="169670"/>
                    <a:pt x="4277432" y="168184"/>
                    <a:pt x="4275501" y="167022"/>
                  </a:cubicBezTo>
                  <a:cubicBezTo>
                    <a:pt x="4289993" y="158880"/>
                    <a:pt x="4303121" y="148798"/>
                    <a:pt x="4314884" y="136775"/>
                  </a:cubicBezTo>
                  <a:cubicBezTo>
                    <a:pt x="4326647" y="124752"/>
                    <a:pt x="4335966" y="111158"/>
                    <a:pt x="4342844" y="95993"/>
                  </a:cubicBezTo>
                  <a:lnTo>
                    <a:pt x="4283736" y="95993"/>
                  </a:lnTo>
                  <a:close/>
                  <a:moveTo>
                    <a:pt x="4675766" y="17393"/>
                  </a:moveTo>
                  <a:lnTo>
                    <a:pt x="4795247" y="17393"/>
                  </a:lnTo>
                  <a:lnTo>
                    <a:pt x="4795247" y="79229"/>
                  </a:lnTo>
                  <a:lnTo>
                    <a:pt x="4675766" y="79229"/>
                  </a:lnTo>
                  <a:close/>
                  <a:moveTo>
                    <a:pt x="4211479" y="17088"/>
                  </a:moveTo>
                  <a:cubicBezTo>
                    <a:pt x="4220604" y="24837"/>
                    <a:pt x="4229710" y="33300"/>
                    <a:pt x="4238798" y="42477"/>
                  </a:cubicBezTo>
                  <a:cubicBezTo>
                    <a:pt x="4247884" y="51655"/>
                    <a:pt x="4255240" y="59748"/>
                    <a:pt x="4260862" y="66759"/>
                  </a:cubicBezTo>
                  <a:lnTo>
                    <a:pt x="4249579" y="75909"/>
                  </a:lnTo>
                  <a:cubicBezTo>
                    <a:pt x="4244251" y="68747"/>
                    <a:pt x="4237076" y="60424"/>
                    <a:pt x="4228052" y="50939"/>
                  </a:cubicBezTo>
                  <a:cubicBezTo>
                    <a:pt x="4219029" y="41454"/>
                    <a:pt x="4209948" y="32602"/>
                    <a:pt x="4200810" y="24384"/>
                  </a:cubicBezTo>
                  <a:close/>
                  <a:moveTo>
                    <a:pt x="1482528" y="8859"/>
                  </a:moveTo>
                  <a:lnTo>
                    <a:pt x="1619993" y="8859"/>
                  </a:lnTo>
                  <a:lnTo>
                    <a:pt x="1619993" y="81973"/>
                  </a:lnTo>
                  <a:lnTo>
                    <a:pt x="1482528" y="81973"/>
                  </a:lnTo>
                  <a:close/>
                  <a:moveTo>
                    <a:pt x="6005608" y="7620"/>
                  </a:moveTo>
                  <a:lnTo>
                    <a:pt x="6020238" y="7620"/>
                  </a:lnTo>
                  <a:cubicBezTo>
                    <a:pt x="6019628" y="19203"/>
                    <a:pt x="6018714" y="30176"/>
                    <a:pt x="6017495" y="40539"/>
                  </a:cubicBezTo>
                  <a:lnTo>
                    <a:pt x="6080588" y="40539"/>
                  </a:lnTo>
                  <a:cubicBezTo>
                    <a:pt x="6080582" y="40704"/>
                    <a:pt x="6080519" y="41593"/>
                    <a:pt x="6080398" y="43206"/>
                  </a:cubicBezTo>
                  <a:cubicBezTo>
                    <a:pt x="6080277" y="44819"/>
                    <a:pt x="6080138" y="46165"/>
                    <a:pt x="6079979" y="47244"/>
                  </a:cubicBezTo>
                  <a:cubicBezTo>
                    <a:pt x="6077947" y="74372"/>
                    <a:pt x="6075839" y="94184"/>
                    <a:pt x="6073654" y="106680"/>
                  </a:cubicBezTo>
                  <a:cubicBezTo>
                    <a:pt x="6071470" y="119177"/>
                    <a:pt x="6068600" y="127102"/>
                    <a:pt x="6065044" y="130455"/>
                  </a:cubicBezTo>
                  <a:cubicBezTo>
                    <a:pt x="6062840" y="132557"/>
                    <a:pt x="6060542" y="134068"/>
                    <a:pt x="6058148" y="134989"/>
                  </a:cubicBezTo>
                  <a:cubicBezTo>
                    <a:pt x="6055754" y="135909"/>
                    <a:pt x="6052769" y="136430"/>
                    <a:pt x="6049194" y="136551"/>
                  </a:cubicBezTo>
                  <a:cubicBezTo>
                    <a:pt x="6046165" y="136849"/>
                    <a:pt x="6042012" y="136938"/>
                    <a:pt x="6036736" y="136818"/>
                  </a:cubicBezTo>
                  <a:cubicBezTo>
                    <a:pt x="6031458" y="136697"/>
                    <a:pt x="6025858" y="136405"/>
                    <a:pt x="6019933" y="135941"/>
                  </a:cubicBezTo>
                  <a:cubicBezTo>
                    <a:pt x="6019768" y="133890"/>
                    <a:pt x="6019336" y="131668"/>
                    <a:pt x="6018638" y="129274"/>
                  </a:cubicBezTo>
                  <a:cubicBezTo>
                    <a:pt x="6017940" y="126880"/>
                    <a:pt x="6017050" y="124733"/>
                    <a:pt x="6015971" y="122835"/>
                  </a:cubicBezTo>
                  <a:cubicBezTo>
                    <a:pt x="6022353" y="123419"/>
                    <a:pt x="6028106" y="123775"/>
                    <a:pt x="6033230" y="123902"/>
                  </a:cubicBezTo>
                  <a:cubicBezTo>
                    <a:pt x="6038354" y="124029"/>
                    <a:pt x="6042050" y="124079"/>
                    <a:pt x="6044317" y="124054"/>
                  </a:cubicBezTo>
                  <a:cubicBezTo>
                    <a:pt x="6046413" y="124225"/>
                    <a:pt x="6048166" y="124111"/>
                    <a:pt x="6049575" y="123711"/>
                  </a:cubicBezTo>
                  <a:cubicBezTo>
                    <a:pt x="6050984" y="123311"/>
                    <a:pt x="6052280" y="122511"/>
                    <a:pt x="6053462" y="121311"/>
                  </a:cubicBezTo>
                  <a:cubicBezTo>
                    <a:pt x="6055735" y="119038"/>
                    <a:pt x="6057818" y="112764"/>
                    <a:pt x="6059710" y="102489"/>
                  </a:cubicBezTo>
                  <a:cubicBezTo>
                    <a:pt x="6061602" y="92215"/>
                    <a:pt x="6063380" y="76035"/>
                    <a:pt x="6065044" y="53950"/>
                  </a:cubicBezTo>
                  <a:lnTo>
                    <a:pt x="6015666" y="53950"/>
                  </a:lnTo>
                  <a:cubicBezTo>
                    <a:pt x="6012606" y="75013"/>
                    <a:pt x="6006688" y="93237"/>
                    <a:pt x="5997912" y="108624"/>
                  </a:cubicBezTo>
                  <a:cubicBezTo>
                    <a:pt x="5989136" y="124010"/>
                    <a:pt x="5975750" y="136367"/>
                    <a:pt x="5957754" y="145695"/>
                  </a:cubicBezTo>
                  <a:cubicBezTo>
                    <a:pt x="5956618" y="144082"/>
                    <a:pt x="5955157" y="142279"/>
                    <a:pt x="5953372" y="140285"/>
                  </a:cubicBezTo>
                  <a:cubicBezTo>
                    <a:pt x="5951588" y="138291"/>
                    <a:pt x="5949899" y="136640"/>
                    <a:pt x="5948306" y="135332"/>
                  </a:cubicBezTo>
                  <a:cubicBezTo>
                    <a:pt x="5964669" y="127064"/>
                    <a:pt x="5976900" y="116091"/>
                    <a:pt x="5984996" y="102413"/>
                  </a:cubicBezTo>
                  <a:cubicBezTo>
                    <a:pt x="5993092" y="88735"/>
                    <a:pt x="5998540" y="72581"/>
                    <a:pt x="6001340" y="53950"/>
                  </a:cubicBezTo>
                  <a:lnTo>
                    <a:pt x="5953182" y="53950"/>
                  </a:lnTo>
                  <a:lnTo>
                    <a:pt x="5953182" y="40539"/>
                  </a:lnTo>
                  <a:lnTo>
                    <a:pt x="6003170" y="40539"/>
                  </a:lnTo>
                  <a:cubicBezTo>
                    <a:pt x="6003766" y="35357"/>
                    <a:pt x="6004248" y="30023"/>
                    <a:pt x="6004617" y="24537"/>
                  </a:cubicBezTo>
                  <a:cubicBezTo>
                    <a:pt x="6004986" y="19050"/>
                    <a:pt x="6005316" y="13412"/>
                    <a:pt x="6005608" y="7620"/>
                  </a:cubicBezTo>
                  <a:close/>
                  <a:moveTo>
                    <a:pt x="4588898" y="7620"/>
                  </a:moveTo>
                  <a:lnTo>
                    <a:pt x="4603528" y="10668"/>
                  </a:lnTo>
                  <a:cubicBezTo>
                    <a:pt x="4601445" y="22302"/>
                    <a:pt x="4598905" y="33782"/>
                    <a:pt x="4595908" y="45111"/>
                  </a:cubicBezTo>
                  <a:lnTo>
                    <a:pt x="4650772" y="45111"/>
                  </a:lnTo>
                  <a:lnTo>
                    <a:pt x="4650772" y="59132"/>
                  </a:lnTo>
                  <a:lnTo>
                    <a:pt x="4592860" y="59132"/>
                  </a:lnTo>
                  <a:cubicBezTo>
                    <a:pt x="4589030" y="73525"/>
                    <a:pt x="4584878" y="87419"/>
                    <a:pt x="4580401" y="100811"/>
                  </a:cubicBezTo>
                  <a:cubicBezTo>
                    <a:pt x="4575924" y="114204"/>
                    <a:pt x="4571238" y="126727"/>
                    <a:pt x="4566342" y="138380"/>
                  </a:cubicBezTo>
                  <a:lnTo>
                    <a:pt x="4602918" y="138380"/>
                  </a:lnTo>
                  <a:lnTo>
                    <a:pt x="4602918" y="89291"/>
                  </a:lnTo>
                  <a:lnTo>
                    <a:pt x="4616634" y="89291"/>
                  </a:lnTo>
                  <a:lnTo>
                    <a:pt x="4616634" y="138380"/>
                  </a:lnTo>
                  <a:lnTo>
                    <a:pt x="4649858" y="138380"/>
                  </a:lnTo>
                  <a:lnTo>
                    <a:pt x="4649858" y="152096"/>
                  </a:lnTo>
                  <a:lnTo>
                    <a:pt x="4616634" y="152096"/>
                  </a:lnTo>
                  <a:lnTo>
                    <a:pt x="4616634" y="198730"/>
                  </a:lnTo>
                  <a:lnTo>
                    <a:pt x="4655648" y="190805"/>
                  </a:lnTo>
                  <a:lnTo>
                    <a:pt x="4656868" y="204216"/>
                  </a:lnTo>
                  <a:lnTo>
                    <a:pt x="4616634" y="212433"/>
                  </a:lnTo>
                  <a:lnTo>
                    <a:pt x="4616634" y="281940"/>
                  </a:lnTo>
                  <a:lnTo>
                    <a:pt x="4602918" y="281940"/>
                  </a:lnTo>
                  <a:lnTo>
                    <a:pt x="4602918" y="215483"/>
                  </a:lnTo>
                  <a:cubicBezTo>
                    <a:pt x="4591914" y="217783"/>
                    <a:pt x="4581462" y="219969"/>
                    <a:pt x="4571562" y="222040"/>
                  </a:cubicBezTo>
                  <a:cubicBezTo>
                    <a:pt x="4561662" y="224112"/>
                    <a:pt x="4552506" y="225993"/>
                    <a:pt x="4544092" y="227683"/>
                  </a:cubicBezTo>
                  <a:lnTo>
                    <a:pt x="4540130" y="213043"/>
                  </a:lnTo>
                  <a:cubicBezTo>
                    <a:pt x="4548728" y="211651"/>
                    <a:pt x="4558354" y="209936"/>
                    <a:pt x="4569009" y="207897"/>
                  </a:cubicBezTo>
                  <a:cubicBezTo>
                    <a:pt x="4579664" y="205858"/>
                    <a:pt x="4590968" y="203610"/>
                    <a:pt x="4602918" y="201154"/>
                  </a:cubicBezTo>
                  <a:lnTo>
                    <a:pt x="4602918" y="152096"/>
                  </a:lnTo>
                  <a:lnTo>
                    <a:pt x="4573353" y="152096"/>
                  </a:lnTo>
                  <a:cubicBezTo>
                    <a:pt x="4567949" y="152121"/>
                    <a:pt x="4563364" y="152528"/>
                    <a:pt x="4559598" y="153315"/>
                  </a:cubicBezTo>
                  <a:cubicBezTo>
                    <a:pt x="4555833" y="154103"/>
                    <a:pt x="4553306" y="155120"/>
                    <a:pt x="4552016" y="156365"/>
                  </a:cubicBezTo>
                  <a:cubicBezTo>
                    <a:pt x="4551540" y="154523"/>
                    <a:pt x="4550893" y="152185"/>
                    <a:pt x="4550074" y="149353"/>
                  </a:cubicBezTo>
                  <a:cubicBezTo>
                    <a:pt x="4549254" y="146520"/>
                    <a:pt x="4548378" y="144184"/>
                    <a:pt x="4547444" y="142342"/>
                  </a:cubicBezTo>
                  <a:cubicBezTo>
                    <a:pt x="4549546" y="141739"/>
                    <a:pt x="4551668" y="139134"/>
                    <a:pt x="4553808" y="134527"/>
                  </a:cubicBezTo>
                  <a:cubicBezTo>
                    <a:pt x="4555947" y="129921"/>
                    <a:pt x="4558297" y="124189"/>
                    <a:pt x="4560856" y="117332"/>
                  </a:cubicBezTo>
                  <a:cubicBezTo>
                    <a:pt x="4562634" y="113007"/>
                    <a:pt x="4565174" y="105673"/>
                    <a:pt x="4568476" y="95327"/>
                  </a:cubicBezTo>
                  <a:cubicBezTo>
                    <a:pt x="4571778" y="84982"/>
                    <a:pt x="4575232" y="72917"/>
                    <a:pt x="4578839" y="59132"/>
                  </a:cubicBezTo>
                  <a:lnTo>
                    <a:pt x="4541958" y="59132"/>
                  </a:lnTo>
                  <a:lnTo>
                    <a:pt x="4541958" y="45111"/>
                  </a:lnTo>
                  <a:lnTo>
                    <a:pt x="4581887" y="45111"/>
                  </a:lnTo>
                  <a:cubicBezTo>
                    <a:pt x="4583265" y="38996"/>
                    <a:pt x="4584548" y="32785"/>
                    <a:pt x="4585735" y="26480"/>
                  </a:cubicBezTo>
                  <a:cubicBezTo>
                    <a:pt x="4586922" y="20174"/>
                    <a:pt x="4587976" y="13888"/>
                    <a:pt x="4588898" y="7620"/>
                  </a:cubicBezTo>
                  <a:close/>
                  <a:moveTo>
                    <a:pt x="5361718" y="7335"/>
                  </a:moveTo>
                  <a:lnTo>
                    <a:pt x="5376348" y="7335"/>
                  </a:lnTo>
                  <a:lnTo>
                    <a:pt x="5376348" y="45739"/>
                  </a:lnTo>
                  <a:lnTo>
                    <a:pt x="5444928" y="45739"/>
                  </a:lnTo>
                  <a:lnTo>
                    <a:pt x="5444928" y="58808"/>
                  </a:lnTo>
                  <a:lnTo>
                    <a:pt x="5376348" y="58808"/>
                  </a:lnTo>
                  <a:lnTo>
                    <a:pt x="5376348" y="99994"/>
                  </a:lnTo>
                  <a:lnTo>
                    <a:pt x="5406524" y="99994"/>
                  </a:lnTo>
                  <a:cubicBezTo>
                    <a:pt x="5422252" y="88376"/>
                    <a:pt x="5436972" y="76078"/>
                    <a:pt x="5450681" y="63100"/>
                  </a:cubicBezTo>
                  <a:cubicBezTo>
                    <a:pt x="5464391" y="50122"/>
                    <a:pt x="5476900" y="36613"/>
                    <a:pt x="5488210" y="22575"/>
                  </a:cubicBezTo>
                  <a:lnTo>
                    <a:pt x="5500402" y="29585"/>
                  </a:lnTo>
                  <a:cubicBezTo>
                    <a:pt x="5489880" y="42240"/>
                    <a:pt x="5478615" y="54465"/>
                    <a:pt x="5466607" y="66258"/>
                  </a:cubicBezTo>
                  <a:cubicBezTo>
                    <a:pt x="5454599" y="78051"/>
                    <a:pt x="5441886" y="89296"/>
                    <a:pt x="5428469" y="99994"/>
                  </a:cubicBezTo>
                  <a:lnTo>
                    <a:pt x="5515032" y="99994"/>
                  </a:lnTo>
                  <a:lnTo>
                    <a:pt x="5515032" y="113367"/>
                  </a:lnTo>
                  <a:lnTo>
                    <a:pt x="5410790" y="113367"/>
                  </a:lnTo>
                  <a:cubicBezTo>
                    <a:pt x="5402237" y="119641"/>
                    <a:pt x="5393436" y="125782"/>
                    <a:pt x="5384387" y="131789"/>
                  </a:cubicBezTo>
                  <a:cubicBezTo>
                    <a:pt x="5375339" y="137796"/>
                    <a:pt x="5366156" y="143555"/>
                    <a:pt x="5356841" y="149067"/>
                  </a:cubicBezTo>
                  <a:lnTo>
                    <a:pt x="5487600" y="149067"/>
                  </a:lnTo>
                  <a:lnTo>
                    <a:pt x="5487600" y="161830"/>
                  </a:lnTo>
                  <a:lnTo>
                    <a:pt x="5351050" y="161830"/>
                  </a:lnTo>
                  <a:cubicBezTo>
                    <a:pt x="5348726" y="167831"/>
                    <a:pt x="5346287" y="173832"/>
                    <a:pt x="5343735" y="179833"/>
                  </a:cubicBezTo>
                  <a:cubicBezTo>
                    <a:pt x="5341182" y="185834"/>
                    <a:pt x="5338744" y="191530"/>
                    <a:pt x="5336420" y="196920"/>
                  </a:cubicBezTo>
                  <a:lnTo>
                    <a:pt x="5469616" y="196920"/>
                  </a:lnTo>
                  <a:lnTo>
                    <a:pt x="5468703" y="204214"/>
                  </a:lnTo>
                  <a:cubicBezTo>
                    <a:pt x="5465591" y="225441"/>
                    <a:pt x="5462366" y="241446"/>
                    <a:pt x="5459025" y="252231"/>
                  </a:cubicBezTo>
                  <a:cubicBezTo>
                    <a:pt x="5455685" y="263016"/>
                    <a:pt x="5451698" y="270176"/>
                    <a:pt x="5447062" y="273710"/>
                  </a:cubicBezTo>
                  <a:cubicBezTo>
                    <a:pt x="5444280" y="276085"/>
                    <a:pt x="5441232" y="277718"/>
                    <a:pt x="5437918" y="278611"/>
                  </a:cubicBezTo>
                  <a:cubicBezTo>
                    <a:pt x="5434603" y="279504"/>
                    <a:pt x="5430336" y="279998"/>
                    <a:pt x="5425116" y="280093"/>
                  </a:cubicBezTo>
                  <a:cubicBezTo>
                    <a:pt x="5419884" y="280131"/>
                    <a:pt x="5412366" y="280055"/>
                    <a:pt x="5402561" y="279865"/>
                  </a:cubicBezTo>
                  <a:cubicBezTo>
                    <a:pt x="5392757" y="279675"/>
                    <a:pt x="5381886" y="279143"/>
                    <a:pt x="5369947" y="278269"/>
                  </a:cubicBezTo>
                  <a:cubicBezTo>
                    <a:pt x="5369795" y="276085"/>
                    <a:pt x="5369338" y="273767"/>
                    <a:pt x="5368576" y="271316"/>
                  </a:cubicBezTo>
                  <a:cubicBezTo>
                    <a:pt x="5367814" y="268865"/>
                    <a:pt x="5366747" y="266621"/>
                    <a:pt x="5365376" y="264584"/>
                  </a:cubicBezTo>
                  <a:cubicBezTo>
                    <a:pt x="5377491" y="265620"/>
                    <a:pt x="5388768" y="266294"/>
                    <a:pt x="5399208" y="266605"/>
                  </a:cubicBezTo>
                  <a:cubicBezTo>
                    <a:pt x="5409648" y="266916"/>
                    <a:pt x="5416963" y="267056"/>
                    <a:pt x="5421154" y="267024"/>
                  </a:cubicBezTo>
                  <a:cubicBezTo>
                    <a:pt x="5424906" y="267056"/>
                    <a:pt x="5427916" y="266916"/>
                    <a:pt x="5430184" y="266605"/>
                  </a:cubicBezTo>
                  <a:cubicBezTo>
                    <a:pt x="5432450" y="266294"/>
                    <a:pt x="5434317" y="265620"/>
                    <a:pt x="5435784" y="264584"/>
                  </a:cubicBezTo>
                  <a:cubicBezTo>
                    <a:pt x="5439385" y="262176"/>
                    <a:pt x="5442547" y="256699"/>
                    <a:pt x="5445271" y="248152"/>
                  </a:cubicBezTo>
                  <a:cubicBezTo>
                    <a:pt x="5447996" y="239606"/>
                    <a:pt x="5450624" y="226884"/>
                    <a:pt x="5453158" y="209989"/>
                  </a:cubicBezTo>
                  <a:lnTo>
                    <a:pt x="5315083" y="209989"/>
                  </a:lnTo>
                  <a:cubicBezTo>
                    <a:pt x="5318620" y="203129"/>
                    <a:pt x="5322214" y="195326"/>
                    <a:pt x="5325866" y="186578"/>
                  </a:cubicBezTo>
                  <a:cubicBezTo>
                    <a:pt x="5329517" y="177831"/>
                    <a:pt x="5333035" y="169176"/>
                    <a:pt x="5336420" y="160615"/>
                  </a:cubicBezTo>
                  <a:cubicBezTo>
                    <a:pt x="5322824" y="168088"/>
                    <a:pt x="5308943" y="175104"/>
                    <a:pt x="5294776" y="181663"/>
                  </a:cubicBezTo>
                  <a:cubicBezTo>
                    <a:pt x="5280609" y="188221"/>
                    <a:pt x="5266347" y="194320"/>
                    <a:pt x="5251990" y="199959"/>
                  </a:cubicBezTo>
                  <a:cubicBezTo>
                    <a:pt x="5251171" y="198154"/>
                    <a:pt x="5249990" y="195983"/>
                    <a:pt x="5248446" y="193448"/>
                  </a:cubicBezTo>
                  <a:cubicBezTo>
                    <a:pt x="5246904" y="190913"/>
                    <a:pt x="5245342" y="188816"/>
                    <a:pt x="5243760" y="187156"/>
                  </a:cubicBezTo>
                  <a:cubicBezTo>
                    <a:pt x="5269274" y="177960"/>
                    <a:pt x="5294141" y="167149"/>
                    <a:pt x="5318360" y="154724"/>
                  </a:cubicBezTo>
                  <a:cubicBezTo>
                    <a:pt x="5342579" y="142299"/>
                    <a:pt x="5365769" y="128513"/>
                    <a:pt x="5387930" y="113367"/>
                  </a:cubicBezTo>
                  <a:lnTo>
                    <a:pt x="5252294" y="113367"/>
                  </a:lnTo>
                  <a:lnTo>
                    <a:pt x="5252294" y="99994"/>
                  </a:lnTo>
                  <a:lnTo>
                    <a:pt x="5361718" y="99994"/>
                  </a:lnTo>
                  <a:lnTo>
                    <a:pt x="5361718" y="58808"/>
                  </a:lnTo>
                  <a:lnTo>
                    <a:pt x="5280031" y="58808"/>
                  </a:lnTo>
                  <a:lnTo>
                    <a:pt x="5280031" y="45739"/>
                  </a:lnTo>
                  <a:lnTo>
                    <a:pt x="5361718" y="45739"/>
                  </a:lnTo>
                  <a:close/>
                  <a:moveTo>
                    <a:pt x="2812066" y="7316"/>
                  </a:moveTo>
                  <a:lnTo>
                    <a:pt x="2826696" y="7316"/>
                  </a:lnTo>
                  <a:lnTo>
                    <a:pt x="2826696" y="33224"/>
                  </a:lnTo>
                  <a:lnTo>
                    <a:pt x="2911735" y="33224"/>
                  </a:lnTo>
                  <a:lnTo>
                    <a:pt x="2911735" y="7316"/>
                  </a:lnTo>
                  <a:lnTo>
                    <a:pt x="2926061" y="7316"/>
                  </a:lnTo>
                  <a:lnTo>
                    <a:pt x="2926061" y="33224"/>
                  </a:lnTo>
                  <a:lnTo>
                    <a:pt x="3001651" y="33224"/>
                  </a:lnTo>
                  <a:lnTo>
                    <a:pt x="3001651" y="46940"/>
                  </a:lnTo>
                  <a:lnTo>
                    <a:pt x="2926061" y="46940"/>
                  </a:lnTo>
                  <a:lnTo>
                    <a:pt x="2926061" y="73762"/>
                  </a:lnTo>
                  <a:lnTo>
                    <a:pt x="2911735" y="73762"/>
                  </a:lnTo>
                  <a:lnTo>
                    <a:pt x="2911735" y="46940"/>
                  </a:lnTo>
                  <a:lnTo>
                    <a:pt x="2826696" y="46940"/>
                  </a:lnTo>
                  <a:lnTo>
                    <a:pt x="2826696" y="74676"/>
                  </a:lnTo>
                  <a:lnTo>
                    <a:pt x="2812066" y="74676"/>
                  </a:lnTo>
                  <a:lnTo>
                    <a:pt x="2812066" y="46940"/>
                  </a:lnTo>
                  <a:lnTo>
                    <a:pt x="2736476" y="46940"/>
                  </a:lnTo>
                  <a:lnTo>
                    <a:pt x="2736476" y="33224"/>
                  </a:lnTo>
                  <a:lnTo>
                    <a:pt x="2812066" y="33224"/>
                  </a:lnTo>
                  <a:close/>
                  <a:moveTo>
                    <a:pt x="2484406" y="7030"/>
                  </a:moveTo>
                  <a:lnTo>
                    <a:pt x="2498122" y="7030"/>
                  </a:lnTo>
                  <a:lnTo>
                    <a:pt x="2498122" y="28671"/>
                  </a:lnTo>
                  <a:lnTo>
                    <a:pt x="2555729" y="28671"/>
                  </a:lnTo>
                  <a:lnTo>
                    <a:pt x="2555729" y="7030"/>
                  </a:lnTo>
                  <a:lnTo>
                    <a:pt x="2569750" y="7030"/>
                  </a:lnTo>
                  <a:lnTo>
                    <a:pt x="2569750" y="28671"/>
                  </a:lnTo>
                  <a:lnTo>
                    <a:pt x="2636806" y="28671"/>
                  </a:lnTo>
                  <a:lnTo>
                    <a:pt x="2636806" y="79229"/>
                  </a:lnTo>
                  <a:lnTo>
                    <a:pt x="2569750" y="79229"/>
                  </a:lnTo>
                  <a:lnTo>
                    <a:pt x="2569750" y="107614"/>
                  </a:lnTo>
                  <a:lnTo>
                    <a:pt x="2654484" y="107614"/>
                  </a:lnTo>
                  <a:cubicBezTo>
                    <a:pt x="2654472" y="107734"/>
                    <a:pt x="2654421" y="108481"/>
                    <a:pt x="2654332" y="109855"/>
                  </a:cubicBezTo>
                  <a:cubicBezTo>
                    <a:pt x="2654243" y="111228"/>
                    <a:pt x="2654192" y="112507"/>
                    <a:pt x="2654180" y="113690"/>
                  </a:cubicBezTo>
                  <a:cubicBezTo>
                    <a:pt x="2652865" y="123321"/>
                    <a:pt x="2651532" y="130648"/>
                    <a:pt x="2650179" y="135672"/>
                  </a:cubicBezTo>
                  <a:cubicBezTo>
                    <a:pt x="2648826" y="140696"/>
                    <a:pt x="2647112" y="144139"/>
                    <a:pt x="2645035" y="146000"/>
                  </a:cubicBezTo>
                  <a:cubicBezTo>
                    <a:pt x="2643258" y="147511"/>
                    <a:pt x="2641327" y="148603"/>
                    <a:pt x="2639244" y="149276"/>
                  </a:cubicBezTo>
                  <a:cubicBezTo>
                    <a:pt x="2637162" y="149949"/>
                    <a:pt x="2634622" y="150280"/>
                    <a:pt x="2631624" y="150267"/>
                  </a:cubicBezTo>
                  <a:cubicBezTo>
                    <a:pt x="2629218" y="150559"/>
                    <a:pt x="2625725" y="150661"/>
                    <a:pt x="2621147" y="150572"/>
                  </a:cubicBezTo>
                  <a:cubicBezTo>
                    <a:pt x="2616568" y="150483"/>
                    <a:pt x="2611628" y="150280"/>
                    <a:pt x="2606326" y="149962"/>
                  </a:cubicBezTo>
                  <a:cubicBezTo>
                    <a:pt x="2606161" y="148235"/>
                    <a:pt x="2605805" y="146355"/>
                    <a:pt x="2605259" y="144323"/>
                  </a:cubicBezTo>
                  <a:cubicBezTo>
                    <a:pt x="2604713" y="142291"/>
                    <a:pt x="2604052" y="140411"/>
                    <a:pt x="2603278" y="138683"/>
                  </a:cubicBezTo>
                  <a:cubicBezTo>
                    <a:pt x="2608580" y="139268"/>
                    <a:pt x="2613368" y="139624"/>
                    <a:pt x="2617642" y="139751"/>
                  </a:cubicBezTo>
                  <a:cubicBezTo>
                    <a:pt x="2621915" y="139878"/>
                    <a:pt x="2624950" y="139929"/>
                    <a:pt x="2626748" y="139904"/>
                  </a:cubicBezTo>
                  <a:cubicBezTo>
                    <a:pt x="2628557" y="139923"/>
                    <a:pt x="2630043" y="139808"/>
                    <a:pt x="2631205" y="139560"/>
                  </a:cubicBezTo>
                  <a:cubicBezTo>
                    <a:pt x="2632367" y="139313"/>
                    <a:pt x="2633320" y="138817"/>
                    <a:pt x="2634063" y="138073"/>
                  </a:cubicBezTo>
                  <a:cubicBezTo>
                    <a:pt x="2635110" y="137069"/>
                    <a:pt x="2636063" y="135111"/>
                    <a:pt x="2636920" y="132200"/>
                  </a:cubicBezTo>
                  <a:cubicBezTo>
                    <a:pt x="2637777" y="129289"/>
                    <a:pt x="2638654" y="125044"/>
                    <a:pt x="2639549" y="119463"/>
                  </a:cubicBezTo>
                  <a:lnTo>
                    <a:pt x="2569750" y="119463"/>
                  </a:lnTo>
                  <a:lnTo>
                    <a:pt x="2569750" y="151467"/>
                  </a:lnTo>
                  <a:lnTo>
                    <a:pt x="2555729" y="151467"/>
                  </a:lnTo>
                  <a:lnTo>
                    <a:pt x="2555729" y="119463"/>
                  </a:lnTo>
                  <a:lnTo>
                    <a:pt x="2486234" y="119463"/>
                  </a:lnTo>
                  <a:cubicBezTo>
                    <a:pt x="2480221" y="129674"/>
                    <a:pt x="2470455" y="139046"/>
                    <a:pt x="2456936" y="147581"/>
                  </a:cubicBezTo>
                  <a:cubicBezTo>
                    <a:pt x="2443416" y="156115"/>
                    <a:pt x="2424735" y="163811"/>
                    <a:pt x="2400891" y="170669"/>
                  </a:cubicBezTo>
                  <a:cubicBezTo>
                    <a:pt x="2400090" y="168745"/>
                    <a:pt x="2399024" y="166650"/>
                    <a:pt x="2397690" y="164383"/>
                  </a:cubicBezTo>
                  <a:cubicBezTo>
                    <a:pt x="2396357" y="162116"/>
                    <a:pt x="2394985" y="160249"/>
                    <a:pt x="2393576" y="158782"/>
                  </a:cubicBezTo>
                  <a:cubicBezTo>
                    <a:pt x="2413235" y="153429"/>
                    <a:pt x="2429084" y="147447"/>
                    <a:pt x="2441124" y="140837"/>
                  </a:cubicBezTo>
                  <a:cubicBezTo>
                    <a:pt x="2453164" y="134227"/>
                    <a:pt x="2462308" y="127102"/>
                    <a:pt x="2468556" y="119463"/>
                  </a:cubicBezTo>
                  <a:lnTo>
                    <a:pt x="2412168" y="119463"/>
                  </a:lnTo>
                  <a:cubicBezTo>
                    <a:pt x="2413737" y="112220"/>
                    <a:pt x="2415324" y="103883"/>
                    <a:pt x="2416931" y="94452"/>
                  </a:cubicBezTo>
                  <a:cubicBezTo>
                    <a:pt x="2418537" y="85021"/>
                    <a:pt x="2419896" y="75997"/>
                    <a:pt x="2421008" y="67380"/>
                  </a:cubicBezTo>
                  <a:lnTo>
                    <a:pt x="2484406" y="67380"/>
                  </a:lnTo>
                  <a:lnTo>
                    <a:pt x="2484406" y="65854"/>
                  </a:lnTo>
                  <a:lnTo>
                    <a:pt x="2484406" y="40825"/>
                  </a:lnTo>
                  <a:lnTo>
                    <a:pt x="2406377" y="40825"/>
                  </a:lnTo>
                  <a:lnTo>
                    <a:pt x="2406377" y="28671"/>
                  </a:lnTo>
                  <a:lnTo>
                    <a:pt x="2484406" y="28671"/>
                  </a:lnTo>
                  <a:close/>
                  <a:moveTo>
                    <a:pt x="2136324" y="7030"/>
                  </a:moveTo>
                  <a:lnTo>
                    <a:pt x="2152479" y="9773"/>
                  </a:lnTo>
                  <a:cubicBezTo>
                    <a:pt x="2150358" y="13437"/>
                    <a:pt x="2148123" y="17158"/>
                    <a:pt x="2145773" y="20936"/>
                  </a:cubicBezTo>
                  <a:cubicBezTo>
                    <a:pt x="2143424" y="24715"/>
                    <a:pt x="2140884" y="28512"/>
                    <a:pt x="2138153" y="32328"/>
                  </a:cubicBezTo>
                  <a:lnTo>
                    <a:pt x="2222278" y="32328"/>
                  </a:lnTo>
                  <a:lnTo>
                    <a:pt x="2225021" y="31414"/>
                  </a:lnTo>
                  <a:lnTo>
                    <a:pt x="2234470" y="38103"/>
                  </a:lnTo>
                  <a:cubicBezTo>
                    <a:pt x="2230107" y="45844"/>
                    <a:pt x="2225040" y="53742"/>
                    <a:pt x="2219268" y="61799"/>
                  </a:cubicBezTo>
                  <a:cubicBezTo>
                    <a:pt x="2213496" y="69856"/>
                    <a:pt x="2207590" y="77304"/>
                    <a:pt x="2201551" y="84144"/>
                  </a:cubicBezTo>
                  <a:lnTo>
                    <a:pt x="2295125" y="84144"/>
                  </a:lnTo>
                  <a:lnTo>
                    <a:pt x="2295125" y="173108"/>
                  </a:lnTo>
                  <a:lnTo>
                    <a:pt x="2213743" y="173108"/>
                  </a:lnTo>
                  <a:lnTo>
                    <a:pt x="2213743" y="252999"/>
                  </a:lnTo>
                  <a:cubicBezTo>
                    <a:pt x="2213534" y="257154"/>
                    <a:pt x="2214639" y="259898"/>
                    <a:pt x="2217058" y="261232"/>
                  </a:cubicBezTo>
                  <a:cubicBezTo>
                    <a:pt x="2219478" y="262566"/>
                    <a:pt x="2224469" y="263176"/>
                    <a:pt x="2232031" y="263062"/>
                  </a:cubicBezTo>
                  <a:lnTo>
                    <a:pt x="2287200" y="263062"/>
                  </a:lnTo>
                  <a:cubicBezTo>
                    <a:pt x="2291906" y="263229"/>
                    <a:pt x="2295466" y="262251"/>
                    <a:pt x="2297880" y="260126"/>
                  </a:cubicBezTo>
                  <a:cubicBezTo>
                    <a:pt x="2300294" y="258000"/>
                    <a:pt x="2301979" y="253724"/>
                    <a:pt x="2302937" y="247296"/>
                  </a:cubicBezTo>
                  <a:cubicBezTo>
                    <a:pt x="2303895" y="240868"/>
                    <a:pt x="2304542" y="231283"/>
                    <a:pt x="2304879" y="218542"/>
                  </a:cubicBezTo>
                  <a:cubicBezTo>
                    <a:pt x="2306911" y="219787"/>
                    <a:pt x="2309171" y="220956"/>
                    <a:pt x="2311660" y="222049"/>
                  </a:cubicBezTo>
                  <a:cubicBezTo>
                    <a:pt x="2314150" y="223141"/>
                    <a:pt x="2316563" y="224005"/>
                    <a:pt x="2318900" y="224641"/>
                  </a:cubicBezTo>
                  <a:cubicBezTo>
                    <a:pt x="2318042" y="245217"/>
                    <a:pt x="2315566" y="259158"/>
                    <a:pt x="2311470" y="266466"/>
                  </a:cubicBezTo>
                  <a:cubicBezTo>
                    <a:pt x="2307374" y="273774"/>
                    <a:pt x="2299488" y="277198"/>
                    <a:pt x="2287810" y="276740"/>
                  </a:cubicBezTo>
                  <a:lnTo>
                    <a:pt x="2231422" y="276740"/>
                  </a:lnTo>
                  <a:cubicBezTo>
                    <a:pt x="2219008" y="276949"/>
                    <a:pt x="2210461" y="275390"/>
                    <a:pt x="2205781" y="272062"/>
                  </a:cubicBezTo>
                  <a:cubicBezTo>
                    <a:pt x="2201101" y="268735"/>
                    <a:pt x="2198878" y="262380"/>
                    <a:pt x="2199113" y="252999"/>
                  </a:cubicBezTo>
                  <a:lnTo>
                    <a:pt x="2199113" y="173108"/>
                  </a:lnTo>
                  <a:lnTo>
                    <a:pt x="2179606" y="173108"/>
                  </a:lnTo>
                  <a:cubicBezTo>
                    <a:pt x="2174897" y="189610"/>
                    <a:pt x="2167788" y="204683"/>
                    <a:pt x="2158281" y="218326"/>
                  </a:cubicBezTo>
                  <a:cubicBezTo>
                    <a:pt x="2148774" y="231969"/>
                    <a:pt x="2135863" y="243967"/>
                    <a:pt x="2119549" y="254318"/>
                  </a:cubicBezTo>
                  <a:cubicBezTo>
                    <a:pt x="2103235" y="264670"/>
                    <a:pt x="2082512" y="273160"/>
                    <a:pt x="2057381" y="279788"/>
                  </a:cubicBezTo>
                  <a:cubicBezTo>
                    <a:pt x="2056549" y="277840"/>
                    <a:pt x="2055317" y="275646"/>
                    <a:pt x="2053685" y="273207"/>
                  </a:cubicBezTo>
                  <a:cubicBezTo>
                    <a:pt x="2052054" y="270769"/>
                    <a:pt x="2050441" y="268805"/>
                    <a:pt x="2048847" y="267317"/>
                  </a:cubicBezTo>
                  <a:cubicBezTo>
                    <a:pt x="2072467" y="261494"/>
                    <a:pt x="2091978" y="254010"/>
                    <a:pt x="2107380" y="244864"/>
                  </a:cubicBezTo>
                  <a:cubicBezTo>
                    <a:pt x="2122781" y="235718"/>
                    <a:pt x="2135000" y="225114"/>
                    <a:pt x="2144035" y="213053"/>
                  </a:cubicBezTo>
                  <a:cubicBezTo>
                    <a:pt x="2153070" y="200992"/>
                    <a:pt x="2159847" y="187677"/>
                    <a:pt x="2164366" y="173108"/>
                  </a:cubicBezTo>
                  <a:lnTo>
                    <a:pt x="2079936" y="173108"/>
                  </a:lnTo>
                  <a:lnTo>
                    <a:pt x="2079936" y="96302"/>
                  </a:lnTo>
                  <a:cubicBezTo>
                    <a:pt x="2076291" y="99477"/>
                    <a:pt x="2072608" y="102500"/>
                    <a:pt x="2068887" y="105371"/>
                  </a:cubicBezTo>
                  <a:cubicBezTo>
                    <a:pt x="2065166" y="108242"/>
                    <a:pt x="2061331" y="111114"/>
                    <a:pt x="2057381" y="113986"/>
                  </a:cubicBezTo>
                  <a:cubicBezTo>
                    <a:pt x="2056086" y="112233"/>
                    <a:pt x="2054409" y="110403"/>
                    <a:pt x="2052352" y="108496"/>
                  </a:cubicBezTo>
                  <a:cubicBezTo>
                    <a:pt x="2050295" y="106590"/>
                    <a:pt x="2048313" y="105065"/>
                    <a:pt x="2046408" y="103922"/>
                  </a:cubicBezTo>
                  <a:cubicBezTo>
                    <a:pt x="2067662" y="89513"/>
                    <a:pt x="2085886" y="73633"/>
                    <a:pt x="2101082" y="56281"/>
                  </a:cubicBezTo>
                  <a:cubicBezTo>
                    <a:pt x="2116277" y="38928"/>
                    <a:pt x="2128025" y="22512"/>
                    <a:pt x="2136324" y="7030"/>
                  </a:cubicBezTo>
                  <a:close/>
                  <a:moveTo>
                    <a:pt x="401403" y="7030"/>
                  </a:moveTo>
                  <a:lnTo>
                    <a:pt x="414509" y="11297"/>
                  </a:lnTo>
                  <a:cubicBezTo>
                    <a:pt x="412223" y="15894"/>
                    <a:pt x="409709" y="20492"/>
                    <a:pt x="406965" y="25089"/>
                  </a:cubicBezTo>
                  <a:cubicBezTo>
                    <a:pt x="404222" y="29687"/>
                    <a:pt x="401250" y="34132"/>
                    <a:pt x="398050" y="38424"/>
                  </a:cubicBezTo>
                  <a:lnTo>
                    <a:pt x="587026" y="38424"/>
                  </a:lnTo>
                  <a:lnTo>
                    <a:pt x="587026" y="51493"/>
                  </a:lnTo>
                  <a:lnTo>
                    <a:pt x="388601" y="51493"/>
                  </a:lnTo>
                  <a:cubicBezTo>
                    <a:pt x="381388" y="60522"/>
                    <a:pt x="373793" y="68935"/>
                    <a:pt x="365817" y="76730"/>
                  </a:cubicBezTo>
                  <a:cubicBezTo>
                    <a:pt x="357842" y="84526"/>
                    <a:pt x="349790" y="91562"/>
                    <a:pt x="341662" y="97838"/>
                  </a:cubicBezTo>
                  <a:cubicBezTo>
                    <a:pt x="340786" y="96171"/>
                    <a:pt x="339414" y="94086"/>
                    <a:pt x="337547" y="91581"/>
                  </a:cubicBezTo>
                  <a:cubicBezTo>
                    <a:pt x="335680" y="89077"/>
                    <a:pt x="334004" y="86994"/>
                    <a:pt x="332518" y="85333"/>
                  </a:cubicBezTo>
                  <a:cubicBezTo>
                    <a:pt x="346037" y="75867"/>
                    <a:pt x="358928" y="64343"/>
                    <a:pt x="371190" y="50760"/>
                  </a:cubicBezTo>
                  <a:cubicBezTo>
                    <a:pt x="383451" y="37176"/>
                    <a:pt x="393522" y="22600"/>
                    <a:pt x="401403" y="7030"/>
                  </a:cubicBezTo>
                  <a:close/>
                  <a:moveTo>
                    <a:pt x="3976402" y="7011"/>
                  </a:moveTo>
                  <a:lnTo>
                    <a:pt x="3989203" y="13107"/>
                  </a:lnTo>
                  <a:cubicBezTo>
                    <a:pt x="3987019" y="17120"/>
                    <a:pt x="3984378" y="21286"/>
                    <a:pt x="3981278" y="25604"/>
                  </a:cubicBezTo>
                  <a:cubicBezTo>
                    <a:pt x="3998322" y="48578"/>
                    <a:pt x="4017804" y="68695"/>
                    <a:pt x="4039724" y="85954"/>
                  </a:cubicBezTo>
                  <a:cubicBezTo>
                    <a:pt x="4061644" y="103213"/>
                    <a:pt x="4086155" y="118758"/>
                    <a:pt x="4113257" y="132588"/>
                  </a:cubicBezTo>
                  <a:cubicBezTo>
                    <a:pt x="4111232" y="134043"/>
                    <a:pt x="4109263" y="135935"/>
                    <a:pt x="4107352" y="138265"/>
                  </a:cubicBezTo>
                  <a:cubicBezTo>
                    <a:pt x="4105440" y="140596"/>
                    <a:pt x="4103852" y="142869"/>
                    <a:pt x="4102589" y="145085"/>
                  </a:cubicBezTo>
                  <a:cubicBezTo>
                    <a:pt x="4076465" y="130842"/>
                    <a:pt x="4052742" y="115056"/>
                    <a:pt x="4031418" y="97727"/>
                  </a:cubicBezTo>
                  <a:cubicBezTo>
                    <a:pt x="4010095" y="80398"/>
                    <a:pt x="3990639" y="60116"/>
                    <a:pt x="3973049" y="36881"/>
                  </a:cubicBezTo>
                  <a:cubicBezTo>
                    <a:pt x="3956609" y="59055"/>
                    <a:pt x="3937292" y="79477"/>
                    <a:pt x="3915099" y="98146"/>
                  </a:cubicBezTo>
                  <a:cubicBezTo>
                    <a:pt x="3892906" y="116815"/>
                    <a:pt x="3869550" y="132360"/>
                    <a:pt x="3845033" y="144780"/>
                  </a:cubicBezTo>
                  <a:cubicBezTo>
                    <a:pt x="3843642" y="142717"/>
                    <a:pt x="3842004" y="140520"/>
                    <a:pt x="3840118" y="138189"/>
                  </a:cubicBezTo>
                  <a:cubicBezTo>
                    <a:pt x="3838232" y="135859"/>
                    <a:pt x="3836213" y="133890"/>
                    <a:pt x="3834060" y="132284"/>
                  </a:cubicBezTo>
                  <a:cubicBezTo>
                    <a:pt x="3863156" y="118491"/>
                    <a:pt x="3890232" y="100584"/>
                    <a:pt x="3915290" y="78563"/>
                  </a:cubicBezTo>
                  <a:cubicBezTo>
                    <a:pt x="3940346" y="56541"/>
                    <a:pt x="3960717" y="32690"/>
                    <a:pt x="3976402" y="7011"/>
                  </a:cubicBezTo>
                  <a:close/>
                  <a:moveTo>
                    <a:pt x="5645868" y="6420"/>
                  </a:moveTo>
                  <a:lnTo>
                    <a:pt x="5659888" y="6420"/>
                  </a:lnTo>
                  <a:lnTo>
                    <a:pt x="5659888" y="72543"/>
                  </a:lnTo>
                  <a:lnTo>
                    <a:pt x="5696769" y="72543"/>
                  </a:lnTo>
                  <a:lnTo>
                    <a:pt x="5696769" y="86564"/>
                  </a:lnTo>
                  <a:lnTo>
                    <a:pt x="5659888" y="86564"/>
                  </a:lnTo>
                  <a:lnTo>
                    <a:pt x="5659888" y="101200"/>
                  </a:lnTo>
                  <a:cubicBezTo>
                    <a:pt x="5663354" y="105013"/>
                    <a:pt x="5667870" y="110191"/>
                    <a:pt x="5673435" y="116733"/>
                  </a:cubicBezTo>
                  <a:cubicBezTo>
                    <a:pt x="5679000" y="123275"/>
                    <a:pt x="5684328" y="129647"/>
                    <a:pt x="5689420" y="135848"/>
                  </a:cubicBezTo>
                  <a:cubicBezTo>
                    <a:pt x="5694512" y="142049"/>
                    <a:pt x="5698079" y="146545"/>
                    <a:pt x="5700122" y="149334"/>
                  </a:cubicBezTo>
                  <a:lnTo>
                    <a:pt x="5691892" y="161534"/>
                  </a:lnTo>
                  <a:cubicBezTo>
                    <a:pt x="5688711" y="156567"/>
                    <a:pt x="5684024" y="149814"/>
                    <a:pt x="5677834" y="141276"/>
                  </a:cubicBezTo>
                  <a:cubicBezTo>
                    <a:pt x="5671642" y="132737"/>
                    <a:pt x="5665660" y="124766"/>
                    <a:pt x="5659888" y="117360"/>
                  </a:cubicBezTo>
                  <a:lnTo>
                    <a:pt x="5659888" y="282226"/>
                  </a:lnTo>
                  <a:lnTo>
                    <a:pt x="5645868" y="282226"/>
                  </a:lnTo>
                  <a:lnTo>
                    <a:pt x="5645868" y="121629"/>
                  </a:lnTo>
                  <a:cubicBezTo>
                    <a:pt x="5640114" y="141018"/>
                    <a:pt x="5633409" y="159518"/>
                    <a:pt x="5625751" y="177128"/>
                  </a:cubicBezTo>
                  <a:cubicBezTo>
                    <a:pt x="5618092" y="194739"/>
                    <a:pt x="5610168" y="209351"/>
                    <a:pt x="5601976" y="220965"/>
                  </a:cubicBezTo>
                  <a:cubicBezTo>
                    <a:pt x="5600992" y="218755"/>
                    <a:pt x="5599684" y="216473"/>
                    <a:pt x="5598052" y="214116"/>
                  </a:cubicBezTo>
                  <a:cubicBezTo>
                    <a:pt x="5596420" y="211759"/>
                    <a:pt x="5594884" y="209783"/>
                    <a:pt x="5593442" y="208188"/>
                  </a:cubicBezTo>
                  <a:cubicBezTo>
                    <a:pt x="5600028" y="199353"/>
                    <a:pt x="5606567" y="188301"/>
                    <a:pt x="5613062" y="175032"/>
                  </a:cubicBezTo>
                  <a:cubicBezTo>
                    <a:pt x="5619557" y="161762"/>
                    <a:pt x="5625510" y="147460"/>
                    <a:pt x="5630921" y="132123"/>
                  </a:cubicBezTo>
                  <a:cubicBezTo>
                    <a:pt x="5636332" y="116787"/>
                    <a:pt x="5640704" y="101600"/>
                    <a:pt x="5644038" y="86564"/>
                  </a:cubicBezTo>
                  <a:lnTo>
                    <a:pt x="5597709" y="86564"/>
                  </a:lnTo>
                  <a:lnTo>
                    <a:pt x="5597709" y="72543"/>
                  </a:lnTo>
                  <a:lnTo>
                    <a:pt x="5645868" y="72543"/>
                  </a:lnTo>
                  <a:close/>
                  <a:moveTo>
                    <a:pt x="1103376" y="6420"/>
                  </a:moveTo>
                  <a:lnTo>
                    <a:pt x="1286523" y="6420"/>
                  </a:lnTo>
                  <a:lnTo>
                    <a:pt x="1286523" y="96298"/>
                  </a:lnTo>
                  <a:lnTo>
                    <a:pt x="1182894" y="96298"/>
                  </a:lnTo>
                  <a:lnTo>
                    <a:pt x="1196939" y="100574"/>
                  </a:lnTo>
                  <a:cubicBezTo>
                    <a:pt x="1195704" y="103024"/>
                    <a:pt x="1194355" y="105455"/>
                    <a:pt x="1192891" y="107866"/>
                  </a:cubicBezTo>
                  <a:cubicBezTo>
                    <a:pt x="1191427" y="110278"/>
                    <a:pt x="1189926" y="112632"/>
                    <a:pt x="1188385" y="114929"/>
                  </a:cubicBezTo>
                  <a:lnTo>
                    <a:pt x="1244492" y="114929"/>
                  </a:lnTo>
                  <a:lnTo>
                    <a:pt x="1252114" y="113402"/>
                  </a:lnTo>
                  <a:lnTo>
                    <a:pt x="1280128" y="126498"/>
                  </a:lnTo>
                  <a:cubicBezTo>
                    <a:pt x="1267454" y="157603"/>
                    <a:pt x="1248715" y="182406"/>
                    <a:pt x="1223913" y="200908"/>
                  </a:cubicBezTo>
                  <a:cubicBezTo>
                    <a:pt x="1199111" y="219409"/>
                    <a:pt x="1170300" y="233320"/>
                    <a:pt x="1137478" y="242640"/>
                  </a:cubicBezTo>
                  <a:cubicBezTo>
                    <a:pt x="1144519" y="243529"/>
                    <a:pt x="1151954" y="244113"/>
                    <a:pt x="1159783" y="244393"/>
                  </a:cubicBezTo>
                  <a:cubicBezTo>
                    <a:pt x="1167612" y="244672"/>
                    <a:pt x="1175722" y="244799"/>
                    <a:pt x="1184111" y="244774"/>
                  </a:cubicBezTo>
                  <a:cubicBezTo>
                    <a:pt x="1194844" y="244770"/>
                    <a:pt x="1207194" y="244439"/>
                    <a:pt x="1221162" y="243780"/>
                  </a:cubicBezTo>
                  <a:cubicBezTo>
                    <a:pt x="1235130" y="243122"/>
                    <a:pt x="1249147" y="242158"/>
                    <a:pt x="1263212" y="240890"/>
                  </a:cubicBezTo>
                  <a:cubicBezTo>
                    <a:pt x="1277278" y="239621"/>
                    <a:pt x="1289823" y="238071"/>
                    <a:pt x="1300849" y="236238"/>
                  </a:cubicBezTo>
                  <a:cubicBezTo>
                    <a:pt x="1298074" y="242764"/>
                    <a:pt x="1295318" y="250583"/>
                    <a:pt x="1292581" y="259694"/>
                  </a:cubicBezTo>
                  <a:cubicBezTo>
                    <a:pt x="1289844" y="268806"/>
                    <a:pt x="1288231" y="276622"/>
                    <a:pt x="1287742" y="283144"/>
                  </a:cubicBezTo>
                  <a:cubicBezTo>
                    <a:pt x="1279873" y="283668"/>
                    <a:pt x="1269857" y="284210"/>
                    <a:pt x="1257694" y="284768"/>
                  </a:cubicBezTo>
                  <a:cubicBezTo>
                    <a:pt x="1245530" y="285326"/>
                    <a:pt x="1232755" y="285800"/>
                    <a:pt x="1219368" y="286189"/>
                  </a:cubicBezTo>
                  <a:cubicBezTo>
                    <a:pt x="1205982" y="286578"/>
                    <a:pt x="1193519" y="286781"/>
                    <a:pt x="1181980" y="286798"/>
                  </a:cubicBezTo>
                  <a:cubicBezTo>
                    <a:pt x="1161947" y="286900"/>
                    <a:pt x="1144792" y="285783"/>
                    <a:pt x="1130518" y="283448"/>
                  </a:cubicBezTo>
                  <a:cubicBezTo>
                    <a:pt x="1116243" y="281114"/>
                    <a:pt x="1103433" y="276952"/>
                    <a:pt x="1092086" y="270963"/>
                  </a:cubicBezTo>
                  <a:cubicBezTo>
                    <a:pt x="1084742" y="266909"/>
                    <a:pt x="1078314" y="263064"/>
                    <a:pt x="1072802" y="259429"/>
                  </a:cubicBezTo>
                  <a:cubicBezTo>
                    <a:pt x="1067289" y="255794"/>
                    <a:pt x="1062844" y="253852"/>
                    <a:pt x="1059466" y="253605"/>
                  </a:cubicBezTo>
                  <a:cubicBezTo>
                    <a:pt x="1056787" y="253776"/>
                    <a:pt x="1053882" y="255904"/>
                    <a:pt x="1050751" y="259989"/>
                  </a:cubicBezTo>
                  <a:cubicBezTo>
                    <a:pt x="1047620" y="264074"/>
                    <a:pt x="1044489" y="269090"/>
                    <a:pt x="1041359" y="275036"/>
                  </a:cubicBezTo>
                  <a:cubicBezTo>
                    <a:pt x="1038228" y="280983"/>
                    <a:pt x="1035323" y="286834"/>
                    <a:pt x="1032644" y="292589"/>
                  </a:cubicBezTo>
                  <a:lnTo>
                    <a:pt x="1002164" y="248732"/>
                  </a:lnTo>
                  <a:cubicBezTo>
                    <a:pt x="1009104" y="240929"/>
                    <a:pt x="1016178" y="234287"/>
                    <a:pt x="1023385" y="228806"/>
                  </a:cubicBezTo>
                  <a:cubicBezTo>
                    <a:pt x="1030593" y="223326"/>
                    <a:pt x="1037438" y="219198"/>
                    <a:pt x="1043921" y="216422"/>
                  </a:cubicBezTo>
                  <a:lnTo>
                    <a:pt x="1043921" y="140818"/>
                  </a:lnTo>
                  <a:lnTo>
                    <a:pt x="1012222" y="140818"/>
                  </a:lnTo>
                  <a:lnTo>
                    <a:pt x="1012222" y="100280"/>
                  </a:lnTo>
                  <a:lnTo>
                    <a:pt x="1086288" y="100280"/>
                  </a:lnTo>
                  <a:lnTo>
                    <a:pt x="1086288" y="224039"/>
                  </a:lnTo>
                  <a:cubicBezTo>
                    <a:pt x="1087973" y="225100"/>
                    <a:pt x="1089791" y="226180"/>
                    <a:pt x="1091743" y="227279"/>
                  </a:cubicBezTo>
                  <a:cubicBezTo>
                    <a:pt x="1093694" y="228378"/>
                    <a:pt x="1095741" y="229534"/>
                    <a:pt x="1097884" y="230748"/>
                  </a:cubicBezTo>
                  <a:cubicBezTo>
                    <a:pt x="1101562" y="232876"/>
                    <a:pt x="1105562" y="234718"/>
                    <a:pt x="1109883" y="236274"/>
                  </a:cubicBezTo>
                  <a:cubicBezTo>
                    <a:pt x="1114204" y="237831"/>
                    <a:pt x="1118734" y="239139"/>
                    <a:pt x="1123472" y="240200"/>
                  </a:cubicBezTo>
                  <a:cubicBezTo>
                    <a:pt x="1120808" y="235175"/>
                    <a:pt x="1117763" y="230055"/>
                    <a:pt x="1114338" y="224840"/>
                  </a:cubicBezTo>
                  <a:cubicBezTo>
                    <a:pt x="1110912" y="219624"/>
                    <a:pt x="1107563" y="215190"/>
                    <a:pt x="1104290" y="211537"/>
                  </a:cubicBezTo>
                  <a:cubicBezTo>
                    <a:pt x="1113740" y="209562"/>
                    <a:pt x="1122928" y="207186"/>
                    <a:pt x="1131854" y="204410"/>
                  </a:cubicBezTo>
                  <a:cubicBezTo>
                    <a:pt x="1140779" y="201634"/>
                    <a:pt x="1149371" y="198420"/>
                    <a:pt x="1157630" y="194767"/>
                  </a:cubicBezTo>
                  <a:cubicBezTo>
                    <a:pt x="1154391" y="191699"/>
                    <a:pt x="1151095" y="188687"/>
                    <a:pt x="1147742" y="185734"/>
                  </a:cubicBezTo>
                  <a:cubicBezTo>
                    <a:pt x="1144389" y="182780"/>
                    <a:pt x="1141171" y="179997"/>
                    <a:pt x="1138087" y="177386"/>
                  </a:cubicBezTo>
                  <a:lnTo>
                    <a:pt x="1168283" y="152993"/>
                  </a:lnTo>
                  <a:cubicBezTo>
                    <a:pt x="1172189" y="155953"/>
                    <a:pt x="1176478" y="159256"/>
                    <a:pt x="1181150" y="162903"/>
                  </a:cubicBezTo>
                  <a:cubicBezTo>
                    <a:pt x="1185822" y="166549"/>
                    <a:pt x="1190270" y="170157"/>
                    <a:pt x="1194495" y="173727"/>
                  </a:cubicBezTo>
                  <a:cubicBezTo>
                    <a:pt x="1199390" y="170056"/>
                    <a:pt x="1204015" y="166117"/>
                    <a:pt x="1208368" y="161912"/>
                  </a:cubicBezTo>
                  <a:cubicBezTo>
                    <a:pt x="1212721" y="157706"/>
                    <a:pt x="1216729" y="153310"/>
                    <a:pt x="1220394" y="148724"/>
                  </a:cubicBezTo>
                  <a:lnTo>
                    <a:pt x="1161283" y="148724"/>
                  </a:lnTo>
                  <a:cubicBezTo>
                    <a:pt x="1154677" y="155750"/>
                    <a:pt x="1147750" y="162204"/>
                    <a:pt x="1140502" y="168086"/>
                  </a:cubicBezTo>
                  <a:cubicBezTo>
                    <a:pt x="1133253" y="173969"/>
                    <a:pt x="1125953" y="179203"/>
                    <a:pt x="1118601" y="183790"/>
                  </a:cubicBezTo>
                  <a:cubicBezTo>
                    <a:pt x="1115105" y="179502"/>
                    <a:pt x="1110446" y="174356"/>
                    <a:pt x="1104624" y="168353"/>
                  </a:cubicBezTo>
                  <a:cubicBezTo>
                    <a:pt x="1098801" y="162350"/>
                    <a:pt x="1093605" y="157433"/>
                    <a:pt x="1089035" y="153603"/>
                  </a:cubicBezTo>
                  <a:cubicBezTo>
                    <a:pt x="1101983" y="147086"/>
                    <a:pt x="1114033" y="138874"/>
                    <a:pt x="1125186" y="128966"/>
                  </a:cubicBezTo>
                  <a:cubicBezTo>
                    <a:pt x="1136340" y="119058"/>
                    <a:pt x="1145729" y="108168"/>
                    <a:pt x="1153354" y="96298"/>
                  </a:cubicBezTo>
                  <a:lnTo>
                    <a:pt x="1103376" y="96298"/>
                  </a:lnTo>
                  <a:close/>
                  <a:moveTo>
                    <a:pt x="1050932" y="3372"/>
                  </a:moveTo>
                  <a:cubicBezTo>
                    <a:pt x="1058583" y="11264"/>
                    <a:pt x="1066597" y="19918"/>
                    <a:pt x="1074974" y="29336"/>
                  </a:cubicBezTo>
                  <a:cubicBezTo>
                    <a:pt x="1083351" y="38753"/>
                    <a:pt x="1090072" y="47265"/>
                    <a:pt x="1095137" y="54871"/>
                  </a:cubicBezTo>
                  <a:lnTo>
                    <a:pt x="1059771" y="81379"/>
                  </a:lnTo>
                  <a:cubicBezTo>
                    <a:pt x="1055478" y="73626"/>
                    <a:pt x="1049357" y="64762"/>
                    <a:pt x="1041407" y="54787"/>
                  </a:cubicBezTo>
                  <a:cubicBezTo>
                    <a:pt x="1033456" y="44813"/>
                    <a:pt x="1025659" y="35490"/>
                    <a:pt x="1018013" y="26819"/>
                  </a:cubicBezTo>
                  <a:close/>
                  <a:moveTo>
                    <a:pt x="851897" y="305"/>
                  </a:moveTo>
                  <a:lnTo>
                    <a:pt x="955529" y="305"/>
                  </a:lnTo>
                  <a:lnTo>
                    <a:pt x="955529" y="39929"/>
                  </a:lnTo>
                  <a:lnTo>
                    <a:pt x="895484" y="39929"/>
                  </a:lnTo>
                  <a:lnTo>
                    <a:pt x="895484" y="193853"/>
                  </a:lnTo>
                  <a:lnTo>
                    <a:pt x="851897" y="193853"/>
                  </a:lnTo>
                  <a:close/>
                  <a:moveTo>
                    <a:pt x="1394746" y="0"/>
                  </a:moveTo>
                  <a:lnTo>
                    <a:pt x="1437113" y="7620"/>
                  </a:lnTo>
                  <a:cubicBezTo>
                    <a:pt x="1436345" y="11596"/>
                    <a:pt x="1435519" y="15609"/>
                    <a:pt x="1434637" y="19660"/>
                  </a:cubicBezTo>
                  <a:cubicBezTo>
                    <a:pt x="1433754" y="23711"/>
                    <a:pt x="1432852" y="27725"/>
                    <a:pt x="1431932" y="31700"/>
                  </a:cubicBezTo>
                  <a:lnTo>
                    <a:pt x="1470946" y="31700"/>
                  </a:lnTo>
                  <a:lnTo>
                    <a:pt x="1470946" y="73457"/>
                  </a:lnTo>
                  <a:lnTo>
                    <a:pt x="1420044" y="73457"/>
                  </a:lnTo>
                  <a:lnTo>
                    <a:pt x="1416082" y="84735"/>
                  </a:lnTo>
                  <a:lnTo>
                    <a:pt x="1451744" y="84735"/>
                  </a:lnTo>
                  <a:lnTo>
                    <a:pt x="1451744" y="125578"/>
                  </a:lnTo>
                  <a:lnTo>
                    <a:pt x="1465460" y="125578"/>
                  </a:lnTo>
                  <a:lnTo>
                    <a:pt x="1465460" y="165202"/>
                  </a:lnTo>
                  <a:lnTo>
                    <a:pt x="1451744" y="165202"/>
                  </a:lnTo>
                  <a:lnTo>
                    <a:pt x="1451744" y="188679"/>
                  </a:lnTo>
                  <a:lnTo>
                    <a:pt x="1469422" y="186244"/>
                  </a:lnTo>
                  <a:lnTo>
                    <a:pt x="1471556" y="224028"/>
                  </a:lnTo>
                  <a:lnTo>
                    <a:pt x="1451744" y="227686"/>
                  </a:lnTo>
                  <a:lnTo>
                    <a:pt x="1451744" y="289256"/>
                  </a:lnTo>
                  <a:lnTo>
                    <a:pt x="1411510" y="289256"/>
                  </a:lnTo>
                  <a:lnTo>
                    <a:pt x="1411510" y="235001"/>
                  </a:lnTo>
                  <a:cubicBezTo>
                    <a:pt x="1402182" y="236532"/>
                    <a:pt x="1393101" y="238043"/>
                    <a:pt x="1384268" y="239535"/>
                  </a:cubicBezTo>
                  <a:cubicBezTo>
                    <a:pt x="1375436" y="241027"/>
                    <a:pt x="1367041" y="242462"/>
                    <a:pt x="1359084" y="243840"/>
                  </a:cubicBezTo>
                  <a:lnTo>
                    <a:pt x="1350550" y="201464"/>
                  </a:lnTo>
                  <a:cubicBezTo>
                    <a:pt x="1358976" y="200551"/>
                    <a:pt x="1368336" y="199486"/>
                    <a:pt x="1378630" y="198268"/>
                  </a:cubicBezTo>
                  <a:cubicBezTo>
                    <a:pt x="1388923" y="197050"/>
                    <a:pt x="1399883" y="195680"/>
                    <a:pt x="1411510" y="194158"/>
                  </a:cubicBezTo>
                  <a:lnTo>
                    <a:pt x="1411510" y="165202"/>
                  </a:lnTo>
                  <a:lnTo>
                    <a:pt x="1388955" y="165202"/>
                  </a:lnTo>
                  <a:cubicBezTo>
                    <a:pt x="1384122" y="165215"/>
                    <a:pt x="1379309" y="165647"/>
                    <a:pt x="1374515" y="166499"/>
                  </a:cubicBezTo>
                  <a:cubicBezTo>
                    <a:pt x="1369721" y="167351"/>
                    <a:pt x="1366508" y="168547"/>
                    <a:pt x="1364876" y="170085"/>
                  </a:cubicBezTo>
                  <a:cubicBezTo>
                    <a:pt x="1363682" y="165847"/>
                    <a:pt x="1361802" y="159990"/>
                    <a:pt x="1359237" y="152516"/>
                  </a:cubicBezTo>
                  <a:cubicBezTo>
                    <a:pt x="1356671" y="145041"/>
                    <a:pt x="1354182" y="138500"/>
                    <a:pt x="1351769" y="132893"/>
                  </a:cubicBezTo>
                  <a:cubicBezTo>
                    <a:pt x="1355192" y="131820"/>
                    <a:pt x="1358176" y="129318"/>
                    <a:pt x="1360723" y="125388"/>
                  </a:cubicBezTo>
                  <a:cubicBezTo>
                    <a:pt x="1363269" y="121457"/>
                    <a:pt x="1365872" y="116136"/>
                    <a:pt x="1368533" y="109424"/>
                  </a:cubicBezTo>
                  <a:cubicBezTo>
                    <a:pt x="1369784" y="106458"/>
                    <a:pt x="1371397" y="101873"/>
                    <a:pt x="1373372" y="95670"/>
                  </a:cubicBezTo>
                  <a:cubicBezTo>
                    <a:pt x="1375347" y="89466"/>
                    <a:pt x="1377493" y="82061"/>
                    <a:pt x="1379811" y="73457"/>
                  </a:cubicBezTo>
                  <a:lnTo>
                    <a:pt x="1354208" y="73457"/>
                  </a:lnTo>
                  <a:lnTo>
                    <a:pt x="1354208" y="31700"/>
                  </a:lnTo>
                  <a:lnTo>
                    <a:pt x="1389564" y="31700"/>
                  </a:lnTo>
                  <a:cubicBezTo>
                    <a:pt x="1390638" y="26493"/>
                    <a:pt x="1391616" y="21209"/>
                    <a:pt x="1392498" y="15850"/>
                  </a:cubicBezTo>
                  <a:cubicBezTo>
                    <a:pt x="1393381" y="10491"/>
                    <a:pt x="1394130" y="5207"/>
                    <a:pt x="139474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rgbClr val="00FFFF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30000"/>
                </a:lnSpc>
                <a:defRPr/>
              </a:pPr>
              <a:endParaRPr lang="en-US" altLang="zh-CN" sz="2400" spc="300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DBD9BDB7-8D37-EC7A-A1BE-BBA61DECAC41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7358" y="5627230"/>
              <a:ext cx="5023430" cy="263942"/>
              <a:chOff x="-193197" y="5968476"/>
              <a:chExt cx="4166408" cy="218912"/>
            </a:xfrm>
          </p:grpSpPr>
          <p:sp>
            <p:nvSpPr>
              <p:cNvPr id="318" name="矩形 7">
                <a:extLst>
                  <a:ext uri="{FF2B5EF4-FFF2-40B4-BE49-F238E27FC236}">
                    <a16:creationId xmlns:a16="http://schemas.microsoft.com/office/drawing/2014/main" id="{4EC7AC25-9D94-F69C-E9BD-EE37090F0E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flipH="1" flipV="1">
                <a:off x="-193197" y="5968476"/>
                <a:ext cx="4166408" cy="218912"/>
              </a:xfrm>
              <a:prstGeom prst="parallelogram">
                <a:avLst/>
              </a:prstGeom>
              <a:gradFill>
                <a:gsLst>
                  <a:gs pos="0">
                    <a:srgbClr val="FFEAB4">
                      <a:alpha val="18000"/>
                    </a:srgbClr>
                  </a:gs>
                  <a:gs pos="83000">
                    <a:srgbClr val="FFEAB4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文本框 318">
                <a:extLst>
                  <a:ext uri="{FF2B5EF4-FFF2-40B4-BE49-F238E27FC236}">
                    <a16:creationId xmlns:a16="http://schemas.microsoft.com/office/drawing/2014/main" id="{1195940B-2FDA-1424-10DB-34557E035639}"/>
                  </a:ext>
                </a:extLst>
              </p:cNvPr>
              <p:cNvSpPr txBox="1"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69299" y="6006434"/>
                <a:ext cx="1141393" cy="130301"/>
              </a:xfrm>
              <a:custGeom>
                <a:avLst/>
                <a:gdLst/>
                <a:ahLst/>
                <a:cxnLst/>
                <a:rect l="l" t="t" r="r" b="b"/>
                <a:pathLst>
                  <a:path w="2052266" h="234286">
                    <a:moveTo>
                      <a:pt x="368641" y="144475"/>
                    </a:moveTo>
                    <a:cubicBezTo>
                      <a:pt x="374814" y="144618"/>
                      <a:pt x="379830" y="146730"/>
                      <a:pt x="383690" y="150813"/>
                    </a:cubicBezTo>
                    <a:cubicBezTo>
                      <a:pt x="387550" y="154895"/>
                      <a:pt x="389539" y="160088"/>
                      <a:pt x="389658" y="166392"/>
                    </a:cubicBezTo>
                    <a:cubicBezTo>
                      <a:pt x="389539" y="172707"/>
                      <a:pt x="387550" y="177907"/>
                      <a:pt x="383690" y="181994"/>
                    </a:cubicBezTo>
                    <a:cubicBezTo>
                      <a:pt x="379830" y="186080"/>
                      <a:pt x="374814" y="188194"/>
                      <a:pt x="368641" y="188337"/>
                    </a:cubicBezTo>
                    <a:cubicBezTo>
                      <a:pt x="362578" y="188194"/>
                      <a:pt x="357628" y="186080"/>
                      <a:pt x="353793" y="181996"/>
                    </a:cubicBezTo>
                    <a:cubicBezTo>
                      <a:pt x="349957" y="177911"/>
                      <a:pt x="347977" y="172714"/>
                      <a:pt x="347853" y="166406"/>
                    </a:cubicBezTo>
                    <a:cubicBezTo>
                      <a:pt x="347977" y="160095"/>
                      <a:pt x="349957" y="154898"/>
                      <a:pt x="353793" y="150814"/>
                    </a:cubicBezTo>
                    <a:cubicBezTo>
                      <a:pt x="357628" y="146731"/>
                      <a:pt x="362578" y="144618"/>
                      <a:pt x="368641" y="144475"/>
                    </a:cubicBezTo>
                    <a:close/>
                    <a:moveTo>
                      <a:pt x="693115" y="123659"/>
                    </a:moveTo>
                    <a:cubicBezTo>
                      <a:pt x="677769" y="125745"/>
                      <a:pt x="666942" y="128833"/>
                      <a:pt x="660632" y="132920"/>
                    </a:cubicBezTo>
                    <a:cubicBezTo>
                      <a:pt x="654322" y="137008"/>
                      <a:pt x="651272" y="141924"/>
                      <a:pt x="651481" y="147670"/>
                    </a:cubicBezTo>
                    <a:cubicBezTo>
                      <a:pt x="651572" y="152672"/>
                      <a:pt x="653164" y="156331"/>
                      <a:pt x="656257" y="158647"/>
                    </a:cubicBezTo>
                    <a:cubicBezTo>
                      <a:pt x="659350" y="160962"/>
                      <a:pt x="663401" y="162106"/>
                      <a:pt x="668409" y="162077"/>
                    </a:cubicBezTo>
                    <a:cubicBezTo>
                      <a:pt x="673142" y="162053"/>
                      <a:pt x="677460" y="160957"/>
                      <a:pt x="681363" y="158790"/>
                    </a:cubicBezTo>
                    <a:cubicBezTo>
                      <a:pt x="685266" y="156622"/>
                      <a:pt x="689183" y="153525"/>
                      <a:pt x="693115" y="149500"/>
                    </a:cubicBezTo>
                    <a:close/>
                    <a:moveTo>
                      <a:pt x="1837168" y="81581"/>
                    </a:moveTo>
                    <a:cubicBezTo>
                      <a:pt x="1832865" y="81576"/>
                      <a:pt x="1828662" y="82672"/>
                      <a:pt x="1824559" y="84868"/>
                    </a:cubicBezTo>
                    <a:cubicBezTo>
                      <a:pt x="1820456" y="87064"/>
                      <a:pt x="1816196" y="90390"/>
                      <a:pt x="1811779" y="94844"/>
                    </a:cubicBezTo>
                    <a:lnTo>
                      <a:pt x="1811779" y="151104"/>
                    </a:lnTo>
                    <a:cubicBezTo>
                      <a:pt x="1815925" y="154605"/>
                      <a:pt x="1819985" y="157091"/>
                      <a:pt x="1823959" y="158562"/>
                    </a:cubicBezTo>
                    <a:cubicBezTo>
                      <a:pt x="1827933" y="160034"/>
                      <a:pt x="1831650" y="160748"/>
                      <a:pt x="1835109" y="160705"/>
                    </a:cubicBezTo>
                    <a:cubicBezTo>
                      <a:pt x="1843058" y="160734"/>
                      <a:pt x="1849576" y="157362"/>
                      <a:pt x="1854666" y="150588"/>
                    </a:cubicBezTo>
                    <a:cubicBezTo>
                      <a:pt x="1859755" y="143814"/>
                      <a:pt x="1862385" y="133466"/>
                      <a:pt x="1862557" y="119542"/>
                    </a:cubicBezTo>
                    <a:cubicBezTo>
                      <a:pt x="1862600" y="107255"/>
                      <a:pt x="1860570" y="97870"/>
                      <a:pt x="1856467" y="91386"/>
                    </a:cubicBezTo>
                    <a:cubicBezTo>
                      <a:pt x="1852364" y="84902"/>
                      <a:pt x="1845931" y="81634"/>
                      <a:pt x="1837168" y="81581"/>
                    </a:cubicBezTo>
                    <a:close/>
                    <a:moveTo>
                      <a:pt x="1637143" y="81581"/>
                    </a:moveTo>
                    <a:cubicBezTo>
                      <a:pt x="1632840" y="81576"/>
                      <a:pt x="1628637" y="82672"/>
                      <a:pt x="1624534" y="84868"/>
                    </a:cubicBezTo>
                    <a:cubicBezTo>
                      <a:pt x="1620431" y="87064"/>
                      <a:pt x="1616171" y="90390"/>
                      <a:pt x="1611754" y="94844"/>
                    </a:cubicBezTo>
                    <a:lnTo>
                      <a:pt x="1611754" y="151104"/>
                    </a:lnTo>
                    <a:cubicBezTo>
                      <a:pt x="1615900" y="154605"/>
                      <a:pt x="1619960" y="157091"/>
                      <a:pt x="1623934" y="158562"/>
                    </a:cubicBezTo>
                    <a:cubicBezTo>
                      <a:pt x="1627908" y="160034"/>
                      <a:pt x="1631625" y="160748"/>
                      <a:pt x="1635084" y="160705"/>
                    </a:cubicBezTo>
                    <a:cubicBezTo>
                      <a:pt x="1643033" y="160734"/>
                      <a:pt x="1649551" y="157362"/>
                      <a:pt x="1654641" y="150588"/>
                    </a:cubicBezTo>
                    <a:cubicBezTo>
                      <a:pt x="1659730" y="143814"/>
                      <a:pt x="1662360" y="133466"/>
                      <a:pt x="1662532" y="119542"/>
                    </a:cubicBezTo>
                    <a:cubicBezTo>
                      <a:pt x="1662575" y="107255"/>
                      <a:pt x="1660545" y="97870"/>
                      <a:pt x="1656442" y="91386"/>
                    </a:cubicBezTo>
                    <a:cubicBezTo>
                      <a:pt x="1652339" y="84902"/>
                      <a:pt x="1645906" y="81634"/>
                      <a:pt x="1637143" y="81581"/>
                    </a:cubicBezTo>
                    <a:close/>
                    <a:moveTo>
                      <a:pt x="1079664" y="81581"/>
                    </a:moveTo>
                    <a:cubicBezTo>
                      <a:pt x="1072254" y="81619"/>
                      <a:pt x="1066031" y="84973"/>
                      <a:pt x="1060994" y="91643"/>
                    </a:cubicBezTo>
                    <a:cubicBezTo>
                      <a:pt x="1055957" y="98313"/>
                      <a:pt x="1053337" y="108070"/>
                      <a:pt x="1053132" y="120914"/>
                    </a:cubicBezTo>
                    <a:cubicBezTo>
                      <a:pt x="1053179" y="134178"/>
                      <a:pt x="1055486" y="144126"/>
                      <a:pt x="1060051" y="150758"/>
                    </a:cubicBezTo>
                    <a:cubicBezTo>
                      <a:pt x="1064616" y="157389"/>
                      <a:pt x="1071154" y="160705"/>
                      <a:pt x="1079664" y="160705"/>
                    </a:cubicBezTo>
                    <a:cubicBezTo>
                      <a:pt x="1084101" y="160753"/>
                      <a:pt x="1088265" y="159743"/>
                      <a:pt x="1092159" y="157675"/>
                    </a:cubicBezTo>
                    <a:cubicBezTo>
                      <a:pt x="1096052" y="155608"/>
                      <a:pt x="1099816" y="152196"/>
                      <a:pt x="1103452" y="147442"/>
                    </a:cubicBezTo>
                    <a:lnTo>
                      <a:pt x="1103452" y="91185"/>
                    </a:lnTo>
                    <a:cubicBezTo>
                      <a:pt x="1099559" y="87684"/>
                      <a:pt x="1095623" y="85197"/>
                      <a:pt x="1091644" y="83725"/>
                    </a:cubicBezTo>
                    <a:cubicBezTo>
                      <a:pt x="1087665" y="82253"/>
                      <a:pt x="1083672" y="81538"/>
                      <a:pt x="1079664" y="81581"/>
                    </a:cubicBezTo>
                    <a:close/>
                    <a:moveTo>
                      <a:pt x="879410" y="81353"/>
                    </a:moveTo>
                    <a:cubicBezTo>
                      <a:pt x="870671" y="81505"/>
                      <a:pt x="863962" y="85145"/>
                      <a:pt x="859283" y="92272"/>
                    </a:cubicBezTo>
                    <a:cubicBezTo>
                      <a:pt x="854603" y="99399"/>
                      <a:pt x="852240" y="109099"/>
                      <a:pt x="852192" y="121372"/>
                    </a:cubicBezTo>
                    <a:cubicBezTo>
                      <a:pt x="852240" y="133525"/>
                      <a:pt x="854603" y="143120"/>
                      <a:pt x="859283" y="150157"/>
                    </a:cubicBezTo>
                    <a:cubicBezTo>
                      <a:pt x="863962" y="157194"/>
                      <a:pt x="870671" y="160786"/>
                      <a:pt x="879410" y="160934"/>
                    </a:cubicBezTo>
                    <a:cubicBezTo>
                      <a:pt x="888149" y="160786"/>
                      <a:pt x="894858" y="157194"/>
                      <a:pt x="899537" y="150157"/>
                    </a:cubicBezTo>
                    <a:cubicBezTo>
                      <a:pt x="904217" y="143120"/>
                      <a:pt x="906580" y="133525"/>
                      <a:pt x="906628" y="121372"/>
                    </a:cubicBezTo>
                    <a:cubicBezTo>
                      <a:pt x="906580" y="109099"/>
                      <a:pt x="904217" y="99399"/>
                      <a:pt x="899537" y="92272"/>
                    </a:cubicBezTo>
                    <a:cubicBezTo>
                      <a:pt x="894858" y="85145"/>
                      <a:pt x="888149" y="81505"/>
                      <a:pt x="879410" y="81353"/>
                    </a:cubicBezTo>
                    <a:close/>
                    <a:moveTo>
                      <a:pt x="368641" y="57835"/>
                    </a:moveTo>
                    <a:cubicBezTo>
                      <a:pt x="374814" y="57964"/>
                      <a:pt x="379830" y="60048"/>
                      <a:pt x="383690" y="64089"/>
                    </a:cubicBezTo>
                    <a:cubicBezTo>
                      <a:pt x="387550" y="68130"/>
                      <a:pt x="389539" y="73356"/>
                      <a:pt x="389658" y="79767"/>
                    </a:cubicBezTo>
                    <a:cubicBezTo>
                      <a:pt x="389539" y="86068"/>
                      <a:pt x="387550" y="91227"/>
                      <a:pt x="383690" y="95244"/>
                    </a:cubicBezTo>
                    <a:cubicBezTo>
                      <a:pt x="379830" y="99261"/>
                      <a:pt x="374814" y="101336"/>
                      <a:pt x="368641" y="101469"/>
                    </a:cubicBezTo>
                    <a:cubicBezTo>
                      <a:pt x="362578" y="101336"/>
                      <a:pt x="357628" y="99261"/>
                      <a:pt x="353793" y="95244"/>
                    </a:cubicBezTo>
                    <a:cubicBezTo>
                      <a:pt x="349957" y="91227"/>
                      <a:pt x="347977" y="86068"/>
                      <a:pt x="347853" y="79767"/>
                    </a:cubicBezTo>
                    <a:cubicBezTo>
                      <a:pt x="347977" y="73356"/>
                      <a:pt x="349957" y="68130"/>
                      <a:pt x="353793" y="64089"/>
                    </a:cubicBezTo>
                    <a:cubicBezTo>
                      <a:pt x="357628" y="60048"/>
                      <a:pt x="362578" y="57964"/>
                      <a:pt x="368641" y="57835"/>
                    </a:cubicBezTo>
                    <a:close/>
                    <a:moveTo>
                      <a:pt x="1235507" y="57150"/>
                    </a:moveTo>
                    <a:lnTo>
                      <a:pt x="1268854" y="57150"/>
                    </a:lnTo>
                    <a:lnTo>
                      <a:pt x="1268854" y="185137"/>
                    </a:lnTo>
                    <a:lnTo>
                      <a:pt x="1235507" y="185137"/>
                    </a:lnTo>
                    <a:close/>
                    <a:moveTo>
                      <a:pt x="1846774" y="53949"/>
                    </a:moveTo>
                    <a:cubicBezTo>
                      <a:pt x="1862669" y="54205"/>
                      <a:pt x="1874991" y="60145"/>
                      <a:pt x="1883739" y="71768"/>
                    </a:cubicBezTo>
                    <a:cubicBezTo>
                      <a:pt x="1892488" y="83391"/>
                      <a:pt x="1896923" y="99164"/>
                      <a:pt x="1897047" y="119085"/>
                    </a:cubicBezTo>
                    <a:cubicBezTo>
                      <a:pt x="1896896" y="133762"/>
                      <a:pt x="1894279" y="146251"/>
                      <a:pt x="1889195" y="156552"/>
                    </a:cubicBezTo>
                    <a:cubicBezTo>
                      <a:pt x="1884111" y="166854"/>
                      <a:pt x="1877465" y="174716"/>
                      <a:pt x="1869257" y="180139"/>
                    </a:cubicBezTo>
                    <a:cubicBezTo>
                      <a:pt x="1861049" y="185563"/>
                      <a:pt x="1852182" y="188295"/>
                      <a:pt x="1842657" y="188337"/>
                    </a:cubicBezTo>
                    <a:cubicBezTo>
                      <a:pt x="1837044" y="188314"/>
                      <a:pt x="1831574" y="187105"/>
                      <a:pt x="1826246" y="184712"/>
                    </a:cubicBezTo>
                    <a:cubicBezTo>
                      <a:pt x="1820919" y="182319"/>
                      <a:pt x="1815792" y="178884"/>
                      <a:pt x="1810865" y="174407"/>
                    </a:cubicBezTo>
                    <a:lnTo>
                      <a:pt x="1811779" y="195424"/>
                    </a:lnTo>
                    <a:lnTo>
                      <a:pt x="1811779" y="234286"/>
                    </a:lnTo>
                    <a:lnTo>
                      <a:pt x="1778432" y="234286"/>
                    </a:lnTo>
                    <a:lnTo>
                      <a:pt x="1778432" y="57150"/>
                    </a:lnTo>
                    <a:lnTo>
                      <a:pt x="1805840" y="57150"/>
                    </a:lnTo>
                    <a:lnTo>
                      <a:pt x="1808125" y="70391"/>
                    </a:lnTo>
                    <a:lnTo>
                      <a:pt x="1809038" y="70391"/>
                    </a:lnTo>
                    <a:cubicBezTo>
                      <a:pt x="1814454" y="65710"/>
                      <a:pt x="1820371" y="61828"/>
                      <a:pt x="1826790" y="58745"/>
                    </a:cubicBezTo>
                    <a:cubicBezTo>
                      <a:pt x="1833208" y="55662"/>
                      <a:pt x="1839870" y="54063"/>
                      <a:pt x="1846774" y="53949"/>
                    </a:cubicBezTo>
                    <a:close/>
                    <a:moveTo>
                      <a:pt x="1646749" y="53949"/>
                    </a:moveTo>
                    <a:cubicBezTo>
                      <a:pt x="1662644" y="54205"/>
                      <a:pt x="1674966" y="60145"/>
                      <a:pt x="1683714" y="71768"/>
                    </a:cubicBezTo>
                    <a:cubicBezTo>
                      <a:pt x="1692463" y="83391"/>
                      <a:pt x="1696898" y="99164"/>
                      <a:pt x="1697022" y="119085"/>
                    </a:cubicBezTo>
                    <a:cubicBezTo>
                      <a:pt x="1696871" y="133762"/>
                      <a:pt x="1694254" y="146251"/>
                      <a:pt x="1689170" y="156552"/>
                    </a:cubicBezTo>
                    <a:cubicBezTo>
                      <a:pt x="1684086" y="166854"/>
                      <a:pt x="1677440" y="174716"/>
                      <a:pt x="1669232" y="180139"/>
                    </a:cubicBezTo>
                    <a:cubicBezTo>
                      <a:pt x="1661024" y="185563"/>
                      <a:pt x="1652157" y="188295"/>
                      <a:pt x="1642632" y="188337"/>
                    </a:cubicBezTo>
                    <a:cubicBezTo>
                      <a:pt x="1637019" y="188314"/>
                      <a:pt x="1631549" y="187105"/>
                      <a:pt x="1626221" y="184712"/>
                    </a:cubicBezTo>
                    <a:cubicBezTo>
                      <a:pt x="1620894" y="182319"/>
                      <a:pt x="1615767" y="178884"/>
                      <a:pt x="1610840" y="174407"/>
                    </a:cubicBezTo>
                    <a:lnTo>
                      <a:pt x="1611754" y="195424"/>
                    </a:lnTo>
                    <a:lnTo>
                      <a:pt x="1611754" y="234286"/>
                    </a:lnTo>
                    <a:lnTo>
                      <a:pt x="1578407" y="234286"/>
                    </a:lnTo>
                    <a:lnTo>
                      <a:pt x="1578407" y="57150"/>
                    </a:lnTo>
                    <a:lnTo>
                      <a:pt x="1605815" y="57150"/>
                    </a:lnTo>
                    <a:lnTo>
                      <a:pt x="1608100" y="70391"/>
                    </a:lnTo>
                    <a:lnTo>
                      <a:pt x="1609013" y="70391"/>
                    </a:lnTo>
                    <a:cubicBezTo>
                      <a:pt x="1614429" y="65710"/>
                      <a:pt x="1620346" y="61828"/>
                      <a:pt x="1626765" y="58745"/>
                    </a:cubicBezTo>
                    <a:cubicBezTo>
                      <a:pt x="1633183" y="55662"/>
                      <a:pt x="1639845" y="54063"/>
                      <a:pt x="1646749" y="53949"/>
                    </a:cubicBezTo>
                    <a:close/>
                    <a:moveTo>
                      <a:pt x="1441091" y="53949"/>
                    </a:moveTo>
                    <a:cubicBezTo>
                      <a:pt x="1454833" y="54077"/>
                      <a:pt x="1464876" y="58617"/>
                      <a:pt x="1471219" y="67569"/>
                    </a:cubicBezTo>
                    <a:cubicBezTo>
                      <a:pt x="1477563" y="76520"/>
                      <a:pt x="1480695" y="89116"/>
                      <a:pt x="1480614" y="105356"/>
                    </a:cubicBezTo>
                    <a:lnTo>
                      <a:pt x="1480614" y="185137"/>
                    </a:lnTo>
                    <a:lnTo>
                      <a:pt x="1447038" y="185137"/>
                    </a:lnTo>
                    <a:lnTo>
                      <a:pt x="1447038" y="109470"/>
                    </a:lnTo>
                    <a:cubicBezTo>
                      <a:pt x="1447071" y="99755"/>
                      <a:pt x="1445632" y="92840"/>
                      <a:pt x="1442721" y="88725"/>
                    </a:cubicBezTo>
                    <a:cubicBezTo>
                      <a:pt x="1439809" y="84610"/>
                      <a:pt x="1435224" y="82610"/>
                      <a:pt x="1428967" y="82724"/>
                    </a:cubicBezTo>
                    <a:cubicBezTo>
                      <a:pt x="1423849" y="82738"/>
                      <a:pt x="1419274" y="83967"/>
                      <a:pt x="1415243" y="86410"/>
                    </a:cubicBezTo>
                    <a:cubicBezTo>
                      <a:pt x="1411211" y="88853"/>
                      <a:pt x="1406865" y="92425"/>
                      <a:pt x="1402204" y="97126"/>
                    </a:cubicBezTo>
                    <a:lnTo>
                      <a:pt x="1402204" y="185137"/>
                    </a:lnTo>
                    <a:lnTo>
                      <a:pt x="1368857" y="185137"/>
                    </a:lnTo>
                    <a:lnTo>
                      <a:pt x="1368857" y="57150"/>
                    </a:lnTo>
                    <a:lnTo>
                      <a:pt x="1396265" y="57150"/>
                    </a:lnTo>
                    <a:lnTo>
                      <a:pt x="1398550" y="74046"/>
                    </a:lnTo>
                    <a:lnTo>
                      <a:pt x="1399463" y="74046"/>
                    </a:lnTo>
                    <a:cubicBezTo>
                      <a:pt x="1405013" y="68413"/>
                      <a:pt x="1411178" y="63693"/>
                      <a:pt x="1417959" y="59887"/>
                    </a:cubicBezTo>
                    <a:cubicBezTo>
                      <a:pt x="1424740" y="56081"/>
                      <a:pt x="1432451" y="54101"/>
                      <a:pt x="1441091" y="53949"/>
                    </a:cubicBezTo>
                    <a:close/>
                    <a:moveTo>
                      <a:pt x="1072345" y="53949"/>
                    </a:moveTo>
                    <a:cubicBezTo>
                      <a:pt x="1079355" y="53935"/>
                      <a:pt x="1085635" y="55219"/>
                      <a:pt x="1091186" y="57803"/>
                    </a:cubicBezTo>
                    <a:cubicBezTo>
                      <a:pt x="1096737" y="60386"/>
                      <a:pt x="1102044" y="64354"/>
                      <a:pt x="1107107" y="69706"/>
                    </a:cubicBezTo>
                    <a:lnTo>
                      <a:pt x="1108020" y="69706"/>
                    </a:lnTo>
                    <a:lnTo>
                      <a:pt x="1110761" y="57150"/>
                    </a:lnTo>
                    <a:lnTo>
                      <a:pt x="1137028" y="57150"/>
                    </a:lnTo>
                    <a:lnTo>
                      <a:pt x="1137028" y="234286"/>
                    </a:lnTo>
                    <a:lnTo>
                      <a:pt x="1103452" y="234286"/>
                    </a:lnTo>
                    <a:lnTo>
                      <a:pt x="1103452" y="193595"/>
                    </a:lnTo>
                    <a:lnTo>
                      <a:pt x="1104823" y="173037"/>
                    </a:lnTo>
                    <a:cubicBezTo>
                      <a:pt x="1100397" y="177571"/>
                      <a:pt x="1095241" y="181234"/>
                      <a:pt x="1089356" y="184027"/>
                    </a:cubicBezTo>
                    <a:cubicBezTo>
                      <a:pt x="1083472" y="186820"/>
                      <a:pt x="1077344" y="188256"/>
                      <a:pt x="1070973" y="188337"/>
                    </a:cubicBezTo>
                    <a:cubicBezTo>
                      <a:pt x="1054891" y="188162"/>
                      <a:pt x="1042198" y="182232"/>
                      <a:pt x="1032892" y="170547"/>
                    </a:cubicBezTo>
                    <a:cubicBezTo>
                      <a:pt x="1023586" y="158861"/>
                      <a:pt x="1018836" y="142469"/>
                      <a:pt x="1018642" y="121372"/>
                    </a:cubicBezTo>
                    <a:cubicBezTo>
                      <a:pt x="1018792" y="107366"/>
                      <a:pt x="1021384" y="95340"/>
                      <a:pt x="1026417" y="85294"/>
                    </a:cubicBezTo>
                    <a:cubicBezTo>
                      <a:pt x="1031450" y="75248"/>
                      <a:pt x="1038020" y="67526"/>
                      <a:pt x="1046127" y="62130"/>
                    </a:cubicBezTo>
                    <a:cubicBezTo>
                      <a:pt x="1054233" y="56734"/>
                      <a:pt x="1062973" y="54007"/>
                      <a:pt x="1072345" y="53949"/>
                    </a:cubicBezTo>
                    <a:close/>
                    <a:moveTo>
                      <a:pt x="879410" y="53949"/>
                    </a:moveTo>
                    <a:cubicBezTo>
                      <a:pt x="890247" y="53990"/>
                      <a:pt x="900303" y="56649"/>
                      <a:pt x="909578" y="61927"/>
                    </a:cubicBezTo>
                    <a:cubicBezTo>
                      <a:pt x="918852" y="67205"/>
                      <a:pt x="926347" y="74858"/>
                      <a:pt x="932064" y="84888"/>
                    </a:cubicBezTo>
                    <a:cubicBezTo>
                      <a:pt x="937781" y="94917"/>
                      <a:pt x="940723" y="107078"/>
                      <a:pt x="940889" y="121372"/>
                    </a:cubicBezTo>
                    <a:cubicBezTo>
                      <a:pt x="940723" y="135516"/>
                      <a:pt x="937781" y="147570"/>
                      <a:pt x="932064" y="157534"/>
                    </a:cubicBezTo>
                    <a:cubicBezTo>
                      <a:pt x="926347" y="167498"/>
                      <a:pt x="918852" y="175113"/>
                      <a:pt x="909578" y="180376"/>
                    </a:cubicBezTo>
                    <a:cubicBezTo>
                      <a:pt x="900303" y="185640"/>
                      <a:pt x="890247" y="188294"/>
                      <a:pt x="879410" y="188337"/>
                    </a:cubicBezTo>
                    <a:cubicBezTo>
                      <a:pt x="868572" y="188294"/>
                      <a:pt x="858516" y="185640"/>
                      <a:pt x="849242" y="180376"/>
                    </a:cubicBezTo>
                    <a:cubicBezTo>
                      <a:pt x="839968" y="175113"/>
                      <a:pt x="832473" y="167498"/>
                      <a:pt x="826756" y="157534"/>
                    </a:cubicBezTo>
                    <a:cubicBezTo>
                      <a:pt x="821039" y="147570"/>
                      <a:pt x="818097" y="135516"/>
                      <a:pt x="817931" y="121372"/>
                    </a:cubicBezTo>
                    <a:cubicBezTo>
                      <a:pt x="818097" y="107078"/>
                      <a:pt x="821039" y="94917"/>
                      <a:pt x="826756" y="84888"/>
                    </a:cubicBezTo>
                    <a:cubicBezTo>
                      <a:pt x="832473" y="74858"/>
                      <a:pt x="839968" y="67205"/>
                      <a:pt x="849242" y="61927"/>
                    </a:cubicBezTo>
                    <a:cubicBezTo>
                      <a:pt x="858516" y="56649"/>
                      <a:pt x="868572" y="53990"/>
                      <a:pt x="879410" y="53949"/>
                    </a:cubicBezTo>
                    <a:close/>
                    <a:moveTo>
                      <a:pt x="677560" y="53949"/>
                    </a:moveTo>
                    <a:cubicBezTo>
                      <a:pt x="693807" y="53987"/>
                      <a:pt x="706053" y="58764"/>
                      <a:pt x="714297" y="68282"/>
                    </a:cubicBezTo>
                    <a:cubicBezTo>
                      <a:pt x="722541" y="77801"/>
                      <a:pt x="726672" y="91835"/>
                      <a:pt x="726691" y="110385"/>
                    </a:cubicBezTo>
                    <a:lnTo>
                      <a:pt x="726691" y="185137"/>
                    </a:lnTo>
                    <a:lnTo>
                      <a:pt x="699282" y="185137"/>
                    </a:lnTo>
                    <a:lnTo>
                      <a:pt x="696770" y="171439"/>
                    </a:lnTo>
                    <a:lnTo>
                      <a:pt x="696085" y="171439"/>
                    </a:lnTo>
                    <a:cubicBezTo>
                      <a:pt x="690487" y="176339"/>
                      <a:pt x="684474" y="180355"/>
                      <a:pt x="678045" y="183485"/>
                    </a:cubicBezTo>
                    <a:cubicBezTo>
                      <a:pt x="671617" y="186615"/>
                      <a:pt x="664745" y="188233"/>
                      <a:pt x="657429" y="188337"/>
                    </a:cubicBezTo>
                    <a:cubicBezTo>
                      <a:pt x="645853" y="188115"/>
                      <a:pt x="636676" y="184507"/>
                      <a:pt x="629899" y="177514"/>
                    </a:cubicBezTo>
                    <a:cubicBezTo>
                      <a:pt x="623123" y="170521"/>
                      <a:pt x="619658" y="161480"/>
                      <a:pt x="619506" y="150390"/>
                    </a:cubicBezTo>
                    <a:cubicBezTo>
                      <a:pt x="619357" y="136759"/>
                      <a:pt x="625193" y="126130"/>
                      <a:pt x="637015" y="118500"/>
                    </a:cubicBezTo>
                    <a:cubicBezTo>
                      <a:pt x="648837" y="110871"/>
                      <a:pt x="667537" y="105727"/>
                      <a:pt x="693115" y="103070"/>
                    </a:cubicBezTo>
                    <a:cubicBezTo>
                      <a:pt x="692996" y="96645"/>
                      <a:pt x="691290" y="91378"/>
                      <a:pt x="687997" y="87268"/>
                    </a:cubicBezTo>
                    <a:cubicBezTo>
                      <a:pt x="684704" y="83158"/>
                      <a:pt x="679166" y="81033"/>
                      <a:pt x="671383" y="80895"/>
                    </a:cubicBezTo>
                    <a:cubicBezTo>
                      <a:pt x="665455" y="80972"/>
                      <a:pt x="659585" y="82134"/>
                      <a:pt x="653774" y="84381"/>
                    </a:cubicBezTo>
                    <a:cubicBezTo>
                      <a:pt x="647963" y="86629"/>
                      <a:pt x="642098" y="89506"/>
                      <a:pt x="636179" y="93011"/>
                    </a:cubicBezTo>
                    <a:lnTo>
                      <a:pt x="624074" y="70848"/>
                    </a:lnTo>
                    <a:cubicBezTo>
                      <a:pt x="631639" y="66047"/>
                      <a:pt x="639921" y="62061"/>
                      <a:pt x="648921" y="58887"/>
                    </a:cubicBezTo>
                    <a:cubicBezTo>
                      <a:pt x="657920" y="55714"/>
                      <a:pt x="667466" y="54068"/>
                      <a:pt x="677560" y="53949"/>
                    </a:cubicBezTo>
                    <a:close/>
                    <a:moveTo>
                      <a:pt x="167154" y="42948"/>
                    </a:moveTo>
                    <a:lnTo>
                      <a:pt x="167154" y="157962"/>
                    </a:lnTo>
                    <a:lnTo>
                      <a:pt x="177675" y="157962"/>
                    </a:lnTo>
                    <a:cubicBezTo>
                      <a:pt x="193617" y="158115"/>
                      <a:pt x="206101" y="153580"/>
                      <a:pt x="215125" y="144357"/>
                    </a:cubicBezTo>
                    <a:cubicBezTo>
                      <a:pt x="224150" y="135135"/>
                      <a:pt x="228743" y="120310"/>
                      <a:pt x="228905" y="99884"/>
                    </a:cubicBezTo>
                    <a:cubicBezTo>
                      <a:pt x="228743" y="79405"/>
                      <a:pt x="224150" y="64742"/>
                      <a:pt x="215125" y="55896"/>
                    </a:cubicBezTo>
                    <a:cubicBezTo>
                      <a:pt x="206101" y="47049"/>
                      <a:pt x="193617" y="42733"/>
                      <a:pt x="177675" y="42948"/>
                    </a:cubicBezTo>
                    <a:close/>
                    <a:moveTo>
                      <a:pt x="1988739" y="22860"/>
                    </a:moveTo>
                    <a:lnTo>
                      <a:pt x="2016833" y="22860"/>
                    </a:lnTo>
                    <a:lnTo>
                      <a:pt x="2016833" y="57150"/>
                    </a:lnTo>
                    <a:lnTo>
                      <a:pt x="2048380" y="57150"/>
                    </a:lnTo>
                    <a:lnTo>
                      <a:pt x="2048380" y="83639"/>
                    </a:lnTo>
                    <a:lnTo>
                      <a:pt x="2016833" y="83639"/>
                    </a:lnTo>
                    <a:lnTo>
                      <a:pt x="2016833" y="140352"/>
                    </a:lnTo>
                    <a:cubicBezTo>
                      <a:pt x="2016843" y="147651"/>
                      <a:pt x="2018309" y="153063"/>
                      <a:pt x="2021234" y="156589"/>
                    </a:cubicBezTo>
                    <a:cubicBezTo>
                      <a:pt x="2024158" y="160114"/>
                      <a:pt x="2028482" y="161867"/>
                      <a:pt x="2034207" y="161848"/>
                    </a:cubicBezTo>
                    <a:cubicBezTo>
                      <a:pt x="2036316" y="161820"/>
                      <a:pt x="2038498" y="161534"/>
                      <a:pt x="2040750" y="160991"/>
                    </a:cubicBezTo>
                    <a:cubicBezTo>
                      <a:pt x="2043003" y="160448"/>
                      <a:pt x="2045013" y="159819"/>
                      <a:pt x="2046780" y="159104"/>
                    </a:cubicBezTo>
                    <a:lnTo>
                      <a:pt x="2052266" y="183542"/>
                    </a:lnTo>
                    <a:cubicBezTo>
                      <a:pt x="2048842" y="184741"/>
                      <a:pt x="2044889" y="185825"/>
                      <a:pt x="2040407" y="186796"/>
                    </a:cubicBezTo>
                    <a:cubicBezTo>
                      <a:pt x="2035926" y="187766"/>
                      <a:pt x="2030887" y="188280"/>
                      <a:pt x="2025291" y="188337"/>
                    </a:cubicBezTo>
                    <a:cubicBezTo>
                      <a:pt x="2010246" y="188138"/>
                      <a:pt x="1999443" y="183741"/>
                      <a:pt x="1992880" y="175146"/>
                    </a:cubicBezTo>
                    <a:cubicBezTo>
                      <a:pt x="1986317" y="166551"/>
                      <a:pt x="1983110" y="154953"/>
                      <a:pt x="1983257" y="140352"/>
                    </a:cubicBezTo>
                    <a:lnTo>
                      <a:pt x="1983257" y="83639"/>
                    </a:lnTo>
                    <a:lnTo>
                      <a:pt x="1965198" y="83639"/>
                    </a:lnTo>
                    <a:lnTo>
                      <a:pt x="1965198" y="58748"/>
                    </a:lnTo>
                    <a:lnTo>
                      <a:pt x="1984856" y="57150"/>
                    </a:lnTo>
                    <a:close/>
                    <a:moveTo>
                      <a:pt x="133350" y="16002"/>
                    </a:moveTo>
                    <a:lnTo>
                      <a:pt x="179733" y="16002"/>
                    </a:lnTo>
                    <a:cubicBezTo>
                      <a:pt x="205831" y="15924"/>
                      <a:pt x="226235" y="22759"/>
                      <a:pt x="240946" y="36506"/>
                    </a:cubicBezTo>
                    <a:cubicBezTo>
                      <a:pt x="255656" y="50253"/>
                      <a:pt x="263139" y="71379"/>
                      <a:pt x="263395" y="99884"/>
                    </a:cubicBezTo>
                    <a:cubicBezTo>
                      <a:pt x="263101" y="128345"/>
                      <a:pt x="255694" y="149671"/>
                      <a:pt x="241174" y="163861"/>
                    </a:cubicBezTo>
                    <a:cubicBezTo>
                      <a:pt x="226654" y="178051"/>
                      <a:pt x="206784" y="185143"/>
                      <a:pt x="181563" y="185137"/>
                    </a:cubicBezTo>
                    <a:lnTo>
                      <a:pt x="133350" y="185137"/>
                    </a:lnTo>
                    <a:close/>
                    <a:moveTo>
                      <a:pt x="0" y="16002"/>
                    </a:moveTo>
                    <a:lnTo>
                      <a:pt x="33804" y="16002"/>
                    </a:lnTo>
                    <a:lnTo>
                      <a:pt x="33804" y="185137"/>
                    </a:lnTo>
                    <a:lnTo>
                      <a:pt x="0" y="185137"/>
                    </a:lnTo>
                    <a:close/>
                    <a:moveTo>
                      <a:pt x="483032" y="2743"/>
                    </a:moveTo>
                    <a:lnTo>
                      <a:pt x="516379" y="2743"/>
                    </a:lnTo>
                    <a:lnTo>
                      <a:pt x="516379" y="150876"/>
                    </a:lnTo>
                    <a:cubicBezTo>
                      <a:pt x="516465" y="154595"/>
                      <a:pt x="517208" y="157214"/>
                      <a:pt x="518608" y="158734"/>
                    </a:cubicBezTo>
                    <a:cubicBezTo>
                      <a:pt x="520008" y="160253"/>
                      <a:pt x="521551" y="160986"/>
                      <a:pt x="523237" y="160934"/>
                    </a:cubicBezTo>
                    <a:cubicBezTo>
                      <a:pt x="523885" y="160943"/>
                      <a:pt x="524532" y="160924"/>
                      <a:pt x="525180" y="160877"/>
                    </a:cubicBezTo>
                    <a:cubicBezTo>
                      <a:pt x="525828" y="160829"/>
                      <a:pt x="526704" y="160696"/>
                      <a:pt x="527809" y="160477"/>
                    </a:cubicBezTo>
                    <a:lnTo>
                      <a:pt x="531924" y="185366"/>
                    </a:lnTo>
                    <a:cubicBezTo>
                      <a:pt x="529985" y="186189"/>
                      <a:pt x="527576" y="186885"/>
                      <a:pt x="524694" y="187452"/>
                    </a:cubicBezTo>
                    <a:cubicBezTo>
                      <a:pt x="521813" y="188018"/>
                      <a:pt x="518432" y="188314"/>
                      <a:pt x="514552" y="188337"/>
                    </a:cubicBezTo>
                    <a:cubicBezTo>
                      <a:pt x="503046" y="188194"/>
                      <a:pt x="494880" y="184652"/>
                      <a:pt x="490055" y="177711"/>
                    </a:cubicBezTo>
                    <a:cubicBezTo>
                      <a:pt x="485230" y="170770"/>
                      <a:pt x="482889" y="161292"/>
                      <a:pt x="483032" y="149275"/>
                    </a:cubicBezTo>
                    <a:close/>
                    <a:moveTo>
                      <a:pt x="1252409" y="0"/>
                    </a:moveTo>
                    <a:cubicBezTo>
                      <a:pt x="1258234" y="76"/>
                      <a:pt x="1262974" y="1751"/>
                      <a:pt x="1266629" y="5025"/>
                    </a:cubicBezTo>
                    <a:cubicBezTo>
                      <a:pt x="1270284" y="8299"/>
                      <a:pt x="1272169" y="12715"/>
                      <a:pt x="1272283" y="18273"/>
                    </a:cubicBezTo>
                    <a:cubicBezTo>
                      <a:pt x="1272169" y="23632"/>
                      <a:pt x="1270284" y="27991"/>
                      <a:pt x="1266629" y="31350"/>
                    </a:cubicBezTo>
                    <a:cubicBezTo>
                      <a:pt x="1262974" y="34710"/>
                      <a:pt x="1258234" y="36442"/>
                      <a:pt x="1252409" y="36547"/>
                    </a:cubicBezTo>
                    <a:cubicBezTo>
                      <a:pt x="1246474" y="36442"/>
                      <a:pt x="1241668" y="34710"/>
                      <a:pt x="1237989" y="31350"/>
                    </a:cubicBezTo>
                    <a:cubicBezTo>
                      <a:pt x="1234310" y="27991"/>
                      <a:pt x="1232416" y="23632"/>
                      <a:pt x="1232306" y="18273"/>
                    </a:cubicBezTo>
                    <a:cubicBezTo>
                      <a:pt x="1232416" y="12715"/>
                      <a:pt x="1234310" y="8299"/>
                      <a:pt x="1237989" y="5025"/>
                    </a:cubicBezTo>
                    <a:cubicBezTo>
                      <a:pt x="1241668" y="1751"/>
                      <a:pt x="1246474" y="76"/>
                      <a:pt x="1252409" y="0"/>
                    </a:cubicBez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dist"/>
                <a:endParaRPr lang="zh-CN" altLang="en-US" dirty="0">
                  <a:solidFill>
                    <a:srgbClr val="00FFFF"/>
                  </a:solidFill>
                  <a:latin typeface="思源黑体 CN Bold" panose="020B0800000000000000" pitchFamily="34" charset="-122"/>
                  <a:ea typeface="思源黑体 CN Bold" panose="020B0800000000000000" pitchFamily="34" charset="-122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F335E436-B9D2-BBDE-6700-C43B2B1E9929}"/>
                </a:ext>
              </a:extLst>
            </p:cNvPr>
            <p:cNvPicPr>
              <a:picLocks noGrp="1" noRot="1" noChangeAspect="1" noMove="1" noResize="1" noEditPoints="1" noAdjustHandles="1" noChangeArrowheads="1" noChangeShapeType="1" noCrop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96265" y="3580734"/>
              <a:ext cx="1830405" cy="1830403"/>
            </a:xfrm>
            <a:prstGeom prst="rect">
              <a:avLst/>
            </a:prstGeom>
            <a:noFill/>
            <a:ln w="38100" cap="sq">
              <a:gradFill>
                <a:gsLst>
                  <a:gs pos="0">
                    <a:srgbClr val="00FFFF"/>
                  </a:gs>
                  <a:gs pos="100000">
                    <a:srgbClr val="00FFFF"/>
                  </a:gs>
                </a:gsLst>
                <a:lin ang="5400000" scaled="1"/>
              </a:gradFill>
              <a:miter lim="800000"/>
            </a:ln>
          </p:spPr>
        </p:pic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79725A94-EF2A-8445-5D4B-6CC8255BE843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2906867" y="3508800"/>
              <a:ext cx="2009205" cy="1986058"/>
              <a:chOff x="2906867" y="3508800"/>
              <a:chExt cx="2009205" cy="1986058"/>
            </a:xfrm>
          </p:grpSpPr>
          <p:cxnSp>
            <p:nvCxnSpPr>
              <p:cNvPr id="307" name="直接连接符 306">
                <a:extLst>
                  <a:ext uri="{FF2B5EF4-FFF2-40B4-BE49-F238E27FC236}">
                    <a16:creationId xmlns:a16="http://schemas.microsoft.com/office/drawing/2014/main" id="{2E2D99C1-1FA4-A2A5-5723-3BBA64D0F80D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/>
            </p:nvCxnSpPr>
            <p:spPr>
              <a:xfrm flipH="1">
                <a:off x="2906867" y="3508800"/>
                <a:ext cx="170501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直接连接符 307">
                <a:extLst>
                  <a:ext uri="{FF2B5EF4-FFF2-40B4-BE49-F238E27FC236}">
                    <a16:creationId xmlns:a16="http://schemas.microsoft.com/office/drawing/2014/main" id="{515126FE-69F9-71F2-24EE-AB94C119F58F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/>
            </p:nvCxnSpPr>
            <p:spPr>
              <a:xfrm rot="5400000" flipH="1">
                <a:off x="2821617" y="3594051"/>
                <a:ext cx="170501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9" name="组合 308">
                <a:extLst>
                  <a:ext uri="{FF2B5EF4-FFF2-40B4-BE49-F238E27FC236}">
                    <a16:creationId xmlns:a16="http://schemas.microsoft.com/office/drawing/2014/main" id="{BBD9C43B-4A67-7BAC-DDB1-247DBB89A090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 flipH="1">
                <a:off x="4745571" y="3508800"/>
                <a:ext cx="170501" cy="170501"/>
                <a:chOff x="2968869" y="10878820"/>
                <a:chExt cx="276484" cy="276484"/>
              </a:xfrm>
            </p:grpSpPr>
            <p:cxnSp>
              <p:nvCxnSpPr>
                <p:cNvPr id="316" name="直接连接符 315">
                  <a:extLst>
                    <a:ext uri="{FF2B5EF4-FFF2-40B4-BE49-F238E27FC236}">
                      <a16:creationId xmlns:a16="http://schemas.microsoft.com/office/drawing/2014/main" id="{3712C039-9890-F35D-B132-1E7185DC9156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flipH="1">
                  <a:off x="2968869" y="10878820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7" name="直接连接符 316">
                  <a:extLst>
                    <a:ext uri="{FF2B5EF4-FFF2-40B4-BE49-F238E27FC236}">
                      <a16:creationId xmlns:a16="http://schemas.microsoft.com/office/drawing/2014/main" id="{E5D3E4FD-BE79-FF23-FEA2-9DAC38554DE9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rot="5400000" flipH="1">
                  <a:off x="2830627" y="11017062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10" name="组合 309">
                <a:extLst>
                  <a:ext uri="{FF2B5EF4-FFF2-40B4-BE49-F238E27FC236}">
                    <a16:creationId xmlns:a16="http://schemas.microsoft.com/office/drawing/2014/main" id="{6A7A0C84-3320-B50E-4215-147E03BD4991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 flipH="1" flipV="1">
                <a:off x="4745571" y="5324357"/>
                <a:ext cx="170501" cy="170501"/>
                <a:chOff x="2968869" y="10878820"/>
                <a:chExt cx="276484" cy="276484"/>
              </a:xfrm>
            </p:grpSpPr>
            <p:cxnSp>
              <p:nvCxnSpPr>
                <p:cNvPr id="314" name="直接连接符 313">
                  <a:extLst>
                    <a:ext uri="{FF2B5EF4-FFF2-40B4-BE49-F238E27FC236}">
                      <a16:creationId xmlns:a16="http://schemas.microsoft.com/office/drawing/2014/main" id="{75AE3426-B96B-C8F0-8442-7069EFC684FE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flipH="1">
                  <a:off x="2968869" y="10878820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5" name="直接连接符 314">
                  <a:extLst>
                    <a:ext uri="{FF2B5EF4-FFF2-40B4-BE49-F238E27FC236}">
                      <a16:creationId xmlns:a16="http://schemas.microsoft.com/office/drawing/2014/main" id="{763736E8-EDA8-37E5-26E9-F1A65B470C9F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rot="5400000" flipH="1">
                  <a:off x="2830627" y="11017062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11" name="组合 310">
                <a:extLst>
                  <a:ext uri="{FF2B5EF4-FFF2-40B4-BE49-F238E27FC236}">
                    <a16:creationId xmlns:a16="http://schemas.microsoft.com/office/drawing/2014/main" id="{CDD924CE-CD31-A298-C6F3-4214336ED1B9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 flipV="1">
                <a:off x="2906867" y="5324357"/>
                <a:ext cx="170501" cy="170501"/>
                <a:chOff x="2968869" y="10878820"/>
                <a:chExt cx="276484" cy="276484"/>
              </a:xfrm>
            </p:grpSpPr>
            <p:cxnSp>
              <p:nvCxnSpPr>
                <p:cNvPr id="312" name="直接连接符 311">
                  <a:extLst>
                    <a:ext uri="{FF2B5EF4-FFF2-40B4-BE49-F238E27FC236}">
                      <a16:creationId xmlns:a16="http://schemas.microsoft.com/office/drawing/2014/main" id="{7937C172-14E1-D415-4326-FD46E011D1DF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flipH="1">
                  <a:off x="2968869" y="10878820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直接连接符 312">
                  <a:extLst>
                    <a:ext uri="{FF2B5EF4-FFF2-40B4-BE49-F238E27FC236}">
                      <a16:creationId xmlns:a16="http://schemas.microsoft.com/office/drawing/2014/main" id="{4EA74C31-C598-5681-6CEC-6B6AAA6D6F8F}"/>
                    </a:ext>
                  </a:extLst>
                </p:cNvPr>
                <p:cNvCxnSpPr>
                  <a:cxnSpLocks noGrp="1" noRot="1" noMove="1" noResize="1" noEditPoints="1" noAdjustHandles="1" noChangeArrowheads="1" noChangeShapeType="1"/>
                </p:cNvCxnSpPr>
                <p:nvPr/>
              </p:nvCxnSpPr>
              <p:spPr>
                <a:xfrm rot="5400000" flipH="1">
                  <a:off x="2830627" y="11017062"/>
                  <a:ext cx="276484" cy="0"/>
                </a:xfrm>
                <a:prstGeom prst="line">
                  <a:avLst/>
                </a:prstGeom>
                <a:ln w="25400" cap="rnd">
                  <a:gradFill>
                    <a:gsLst>
                      <a:gs pos="20000">
                        <a:srgbClr val="00FFFF">
                          <a:alpha val="0"/>
                        </a:srgbClr>
                      </a:gs>
                      <a:gs pos="100000">
                        <a:srgbClr val="00FFFF"/>
                      </a:gs>
                    </a:gsLst>
                    <a:lin ang="0" scaled="0"/>
                  </a:gra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E60D40DD-DBE7-0CC5-FA8A-150B5293AA21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5687024" y="3513604"/>
              <a:ext cx="2986750" cy="533098"/>
              <a:chOff x="4966041" y="1707044"/>
              <a:chExt cx="3859333" cy="688843"/>
            </a:xfrm>
            <a:solidFill>
              <a:srgbClr val="00FFFF"/>
            </a:solidFill>
          </p:grpSpPr>
          <p:sp>
            <p:nvSpPr>
              <p:cNvPr id="16" name="文本框 15">
                <a:extLst>
                  <a:ext uri="{FF2B5EF4-FFF2-40B4-BE49-F238E27FC236}">
                    <a16:creationId xmlns:a16="http://schemas.microsoft.com/office/drawing/2014/main" id="{2C8A5D53-5601-4603-32DB-BCEB4BA9662A}"/>
                  </a:ext>
                </a:extLst>
              </p:cNvPr>
              <p:cNvSpPr txBox="1"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966041" y="1707044"/>
                <a:ext cx="3859333" cy="460282"/>
              </a:xfrm>
              <a:custGeom>
                <a:avLst/>
                <a:gdLst/>
                <a:ahLst/>
                <a:cxnLst/>
                <a:rect l="l" t="t" r="r" b="b"/>
                <a:pathLst>
                  <a:path w="4100636" h="489061">
                    <a:moveTo>
                      <a:pt x="3611746" y="453228"/>
                    </a:moveTo>
                    <a:cubicBezTo>
                      <a:pt x="3618120" y="455632"/>
                      <a:pt x="3624758" y="458385"/>
                      <a:pt x="3631660" y="461486"/>
                    </a:cubicBezTo>
                    <a:cubicBezTo>
                      <a:pt x="3638563" y="464587"/>
                      <a:pt x="3645134" y="467728"/>
                      <a:pt x="3651373" y="470910"/>
                    </a:cubicBezTo>
                    <a:cubicBezTo>
                      <a:pt x="3657612" y="474092"/>
                      <a:pt x="3662923" y="477005"/>
                      <a:pt x="3667306" y="479650"/>
                    </a:cubicBezTo>
                    <a:lnTo>
                      <a:pt x="3660791" y="485623"/>
                    </a:lnTo>
                    <a:cubicBezTo>
                      <a:pt x="3656530" y="482915"/>
                      <a:pt x="3651318" y="479925"/>
                      <a:pt x="3645153" y="476654"/>
                    </a:cubicBezTo>
                    <a:cubicBezTo>
                      <a:pt x="3638989" y="473383"/>
                      <a:pt x="3632462" y="470153"/>
                      <a:pt x="3625574" y="466962"/>
                    </a:cubicBezTo>
                    <a:cubicBezTo>
                      <a:pt x="3618686" y="463772"/>
                      <a:pt x="3612026" y="460943"/>
                      <a:pt x="3605593" y="458476"/>
                    </a:cubicBezTo>
                    <a:close/>
                    <a:moveTo>
                      <a:pt x="3807361" y="451237"/>
                    </a:moveTo>
                    <a:cubicBezTo>
                      <a:pt x="3815273" y="453763"/>
                      <a:pt x="3823540" y="456654"/>
                      <a:pt x="3832162" y="459911"/>
                    </a:cubicBezTo>
                    <a:cubicBezTo>
                      <a:pt x="3840784" y="463167"/>
                      <a:pt x="3848984" y="466474"/>
                      <a:pt x="3856761" y="469831"/>
                    </a:cubicBezTo>
                    <a:cubicBezTo>
                      <a:pt x="3864538" y="473188"/>
                      <a:pt x="3871116" y="476280"/>
                      <a:pt x="3876494" y="479108"/>
                    </a:cubicBezTo>
                    <a:lnTo>
                      <a:pt x="3871608" y="486889"/>
                    </a:lnTo>
                    <a:cubicBezTo>
                      <a:pt x="3866348" y="483996"/>
                      <a:pt x="3859855" y="480794"/>
                      <a:pt x="3852129" y="477284"/>
                    </a:cubicBezTo>
                    <a:cubicBezTo>
                      <a:pt x="3844403" y="473774"/>
                      <a:pt x="3836235" y="470304"/>
                      <a:pt x="3827624" y="466875"/>
                    </a:cubicBezTo>
                    <a:cubicBezTo>
                      <a:pt x="3819013" y="463445"/>
                      <a:pt x="3810751" y="460405"/>
                      <a:pt x="3802837" y="457752"/>
                    </a:cubicBezTo>
                    <a:close/>
                    <a:moveTo>
                      <a:pt x="286169" y="438399"/>
                    </a:moveTo>
                    <a:lnTo>
                      <a:pt x="357654" y="438399"/>
                    </a:lnTo>
                    <a:lnTo>
                      <a:pt x="357654" y="446521"/>
                    </a:lnTo>
                    <a:lnTo>
                      <a:pt x="286169" y="446521"/>
                    </a:lnTo>
                    <a:close/>
                    <a:moveTo>
                      <a:pt x="4019559" y="436753"/>
                    </a:moveTo>
                    <a:lnTo>
                      <a:pt x="4027703" y="438744"/>
                    </a:lnTo>
                    <a:cubicBezTo>
                      <a:pt x="4024464" y="445643"/>
                      <a:pt x="4020717" y="452349"/>
                      <a:pt x="4016460" y="458864"/>
                    </a:cubicBezTo>
                    <a:cubicBezTo>
                      <a:pt x="4012204" y="465378"/>
                      <a:pt x="4007868" y="471043"/>
                      <a:pt x="4003452" y="475860"/>
                    </a:cubicBezTo>
                    <a:cubicBezTo>
                      <a:pt x="4002642" y="475267"/>
                      <a:pt x="4001503" y="474505"/>
                      <a:pt x="4000036" y="473574"/>
                    </a:cubicBezTo>
                    <a:cubicBezTo>
                      <a:pt x="3998570" y="472642"/>
                      <a:pt x="3997296" y="471835"/>
                      <a:pt x="3996214" y="471152"/>
                    </a:cubicBezTo>
                    <a:cubicBezTo>
                      <a:pt x="4000794" y="466539"/>
                      <a:pt x="4005115" y="461236"/>
                      <a:pt x="4009176" y="455243"/>
                    </a:cubicBezTo>
                    <a:cubicBezTo>
                      <a:pt x="4013236" y="449249"/>
                      <a:pt x="4016698" y="443086"/>
                      <a:pt x="4019559" y="436753"/>
                    </a:cubicBezTo>
                    <a:close/>
                    <a:moveTo>
                      <a:pt x="2038455" y="436567"/>
                    </a:moveTo>
                    <a:cubicBezTo>
                      <a:pt x="2043096" y="441541"/>
                      <a:pt x="2048608" y="446074"/>
                      <a:pt x="2054991" y="450166"/>
                    </a:cubicBezTo>
                    <a:cubicBezTo>
                      <a:pt x="2061374" y="454258"/>
                      <a:pt x="2068470" y="457932"/>
                      <a:pt x="2076278" y="461186"/>
                    </a:cubicBezTo>
                    <a:cubicBezTo>
                      <a:pt x="2084196" y="457932"/>
                      <a:pt x="2091480" y="454258"/>
                      <a:pt x="2098131" y="450166"/>
                    </a:cubicBezTo>
                    <a:cubicBezTo>
                      <a:pt x="2104782" y="446074"/>
                      <a:pt x="2110528" y="441541"/>
                      <a:pt x="2115369" y="436567"/>
                    </a:cubicBezTo>
                    <a:close/>
                    <a:moveTo>
                      <a:pt x="4078014" y="435667"/>
                    </a:moveTo>
                    <a:cubicBezTo>
                      <a:pt x="4082214" y="441483"/>
                      <a:pt x="4086392" y="447593"/>
                      <a:pt x="4090547" y="453998"/>
                    </a:cubicBezTo>
                    <a:cubicBezTo>
                      <a:pt x="4094702" y="460402"/>
                      <a:pt x="4098065" y="465879"/>
                      <a:pt x="4100636" y="470428"/>
                    </a:cubicBezTo>
                    <a:lnTo>
                      <a:pt x="4092673" y="474230"/>
                    </a:lnTo>
                    <a:cubicBezTo>
                      <a:pt x="4090192" y="469576"/>
                      <a:pt x="4086920" y="463948"/>
                      <a:pt x="4082855" y="457347"/>
                    </a:cubicBezTo>
                    <a:cubicBezTo>
                      <a:pt x="4078791" y="450746"/>
                      <a:pt x="4074704" y="444485"/>
                      <a:pt x="4070594" y="438563"/>
                    </a:cubicBezTo>
                    <a:close/>
                    <a:moveTo>
                      <a:pt x="3797046" y="421195"/>
                    </a:moveTo>
                    <a:lnTo>
                      <a:pt x="3805914" y="421195"/>
                    </a:lnTo>
                    <a:cubicBezTo>
                      <a:pt x="3804117" y="434059"/>
                      <a:pt x="3800511" y="444949"/>
                      <a:pt x="3795095" y="453865"/>
                    </a:cubicBezTo>
                    <a:cubicBezTo>
                      <a:pt x="3789680" y="462781"/>
                      <a:pt x="3781287" y="469997"/>
                      <a:pt x="3769920" y="475515"/>
                    </a:cubicBezTo>
                    <a:cubicBezTo>
                      <a:pt x="3758552" y="481032"/>
                      <a:pt x="3743042" y="485125"/>
                      <a:pt x="3723389" y="487794"/>
                    </a:cubicBezTo>
                    <a:cubicBezTo>
                      <a:pt x="3723004" y="486739"/>
                      <a:pt x="3722461" y="485547"/>
                      <a:pt x="3721760" y="484220"/>
                    </a:cubicBezTo>
                    <a:cubicBezTo>
                      <a:pt x="3721059" y="482893"/>
                      <a:pt x="3720335" y="481792"/>
                      <a:pt x="3719588" y="480917"/>
                    </a:cubicBezTo>
                    <a:cubicBezTo>
                      <a:pt x="3738454" y="478367"/>
                      <a:pt x="3753246" y="474600"/>
                      <a:pt x="3763961" y="469616"/>
                    </a:cubicBezTo>
                    <a:cubicBezTo>
                      <a:pt x="3774676" y="464633"/>
                      <a:pt x="3782496" y="458171"/>
                      <a:pt x="3787421" y="450232"/>
                    </a:cubicBezTo>
                    <a:cubicBezTo>
                      <a:pt x="3792345" y="442292"/>
                      <a:pt x="3795553" y="432614"/>
                      <a:pt x="3797046" y="421195"/>
                    </a:cubicBezTo>
                    <a:close/>
                    <a:moveTo>
                      <a:pt x="3969067" y="421195"/>
                    </a:moveTo>
                    <a:lnTo>
                      <a:pt x="3976125" y="426252"/>
                    </a:lnTo>
                    <a:cubicBezTo>
                      <a:pt x="3971959" y="435987"/>
                      <a:pt x="3967397" y="446073"/>
                      <a:pt x="3962439" y="456508"/>
                    </a:cubicBezTo>
                    <a:cubicBezTo>
                      <a:pt x="3957481" y="466943"/>
                      <a:pt x="3952693" y="476345"/>
                      <a:pt x="3948074" y="484715"/>
                    </a:cubicBezTo>
                    <a:lnTo>
                      <a:pt x="3940473" y="479662"/>
                    </a:lnTo>
                    <a:cubicBezTo>
                      <a:pt x="3943293" y="474923"/>
                      <a:pt x="3946381" y="469293"/>
                      <a:pt x="3949736" y="462771"/>
                    </a:cubicBezTo>
                    <a:cubicBezTo>
                      <a:pt x="3953092" y="456249"/>
                      <a:pt x="3956448" y="449386"/>
                      <a:pt x="3959804" y="442181"/>
                    </a:cubicBezTo>
                    <a:cubicBezTo>
                      <a:pt x="3963160" y="434977"/>
                      <a:pt x="3966248" y="427982"/>
                      <a:pt x="3969067" y="421195"/>
                    </a:cubicBezTo>
                    <a:close/>
                    <a:moveTo>
                      <a:pt x="699706" y="420110"/>
                    </a:moveTo>
                    <a:lnTo>
                      <a:pt x="705860" y="425901"/>
                    </a:lnTo>
                    <a:cubicBezTo>
                      <a:pt x="700932" y="435651"/>
                      <a:pt x="695495" y="445831"/>
                      <a:pt x="689549" y="456440"/>
                    </a:cubicBezTo>
                    <a:cubicBezTo>
                      <a:pt x="683603" y="467050"/>
                      <a:pt x="677940" y="476596"/>
                      <a:pt x="672560" y="485080"/>
                    </a:cubicBezTo>
                    <a:lnTo>
                      <a:pt x="665140" y="479108"/>
                    </a:lnTo>
                    <a:cubicBezTo>
                      <a:pt x="670291" y="471752"/>
                      <a:pt x="676006" y="462710"/>
                      <a:pt x="682288" y="451984"/>
                    </a:cubicBezTo>
                    <a:cubicBezTo>
                      <a:pt x="688569" y="441257"/>
                      <a:pt x="694375" y="430633"/>
                      <a:pt x="699706" y="420110"/>
                    </a:cubicBezTo>
                    <a:close/>
                    <a:moveTo>
                      <a:pt x="3091976" y="415947"/>
                    </a:moveTo>
                    <a:lnTo>
                      <a:pt x="3091976" y="448885"/>
                    </a:lnTo>
                    <a:cubicBezTo>
                      <a:pt x="3097606" y="447984"/>
                      <a:pt x="3103495" y="447026"/>
                      <a:pt x="3109644" y="446012"/>
                    </a:cubicBezTo>
                    <a:cubicBezTo>
                      <a:pt x="3115794" y="444997"/>
                      <a:pt x="3122090" y="443904"/>
                      <a:pt x="3128534" y="442732"/>
                    </a:cubicBezTo>
                    <a:lnTo>
                      <a:pt x="3128534" y="415947"/>
                    </a:lnTo>
                    <a:close/>
                    <a:moveTo>
                      <a:pt x="3597811" y="408165"/>
                    </a:moveTo>
                    <a:lnTo>
                      <a:pt x="3606679" y="408165"/>
                    </a:lnTo>
                    <a:lnTo>
                      <a:pt x="3606679" y="425901"/>
                    </a:lnTo>
                    <a:cubicBezTo>
                      <a:pt x="3606973" y="432261"/>
                      <a:pt x="3605802" y="439066"/>
                      <a:pt x="3603167" y="446317"/>
                    </a:cubicBezTo>
                    <a:cubicBezTo>
                      <a:pt x="3600532" y="453569"/>
                      <a:pt x="3594669" y="460750"/>
                      <a:pt x="3585579" y="467860"/>
                    </a:cubicBezTo>
                    <a:cubicBezTo>
                      <a:pt x="3576488" y="474971"/>
                      <a:pt x="3562408" y="481495"/>
                      <a:pt x="3543338" y="487432"/>
                    </a:cubicBezTo>
                    <a:cubicBezTo>
                      <a:pt x="3542659" y="486380"/>
                      <a:pt x="3541800" y="485181"/>
                      <a:pt x="3540759" y="483835"/>
                    </a:cubicBezTo>
                    <a:cubicBezTo>
                      <a:pt x="3539718" y="482489"/>
                      <a:pt x="3538768" y="481336"/>
                      <a:pt x="3537908" y="480374"/>
                    </a:cubicBezTo>
                    <a:cubicBezTo>
                      <a:pt x="3556253" y="475101"/>
                      <a:pt x="3569714" y="469279"/>
                      <a:pt x="3578293" y="462907"/>
                    </a:cubicBezTo>
                    <a:cubicBezTo>
                      <a:pt x="3586871" y="456535"/>
                      <a:pt x="3592343" y="450122"/>
                      <a:pt x="3594708" y="443670"/>
                    </a:cubicBezTo>
                    <a:cubicBezTo>
                      <a:pt x="3597073" y="437217"/>
                      <a:pt x="3598107" y="431234"/>
                      <a:pt x="3597811" y="425720"/>
                    </a:cubicBezTo>
                    <a:close/>
                    <a:moveTo>
                      <a:pt x="3743658" y="407441"/>
                    </a:moveTo>
                    <a:lnTo>
                      <a:pt x="3856406" y="407441"/>
                    </a:lnTo>
                    <a:lnTo>
                      <a:pt x="3856406" y="457029"/>
                    </a:lnTo>
                    <a:lnTo>
                      <a:pt x="3847538" y="457029"/>
                    </a:lnTo>
                    <a:lnTo>
                      <a:pt x="3847538" y="415585"/>
                    </a:lnTo>
                    <a:lnTo>
                      <a:pt x="3752164" y="415585"/>
                    </a:lnTo>
                    <a:lnTo>
                      <a:pt x="3752164" y="457933"/>
                    </a:lnTo>
                    <a:lnTo>
                      <a:pt x="3743658" y="457933"/>
                    </a:lnTo>
                    <a:close/>
                    <a:moveTo>
                      <a:pt x="1445476" y="405264"/>
                    </a:moveTo>
                    <a:lnTo>
                      <a:pt x="1451810" y="411601"/>
                    </a:lnTo>
                    <a:cubicBezTo>
                      <a:pt x="1447625" y="412775"/>
                      <a:pt x="1443010" y="413869"/>
                      <a:pt x="1437965" y="414883"/>
                    </a:cubicBezTo>
                    <a:cubicBezTo>
                      <a:pt x="1432921" y="415898"/>
                      <a:pt x="1427582" y="416856"/>
                      <a:pt x="1421949" y="417757"/>
                    </a:cubicBezTo>
                    <a:lnTo>
                      <a:pt x="1421949" y="436228"/>
                    </a:lnTo>
                    <a:lnTo>
                      <a:pt x="1476061" y="436228"/>
                    </a:lnTo>
                    <a:lnTo>
                      <a:pt x="1476061" y="443806"/>
                    </a:lnTo>
                    <a:lnTo>
                      <a:pt x="1431903" y="443806"/>
                    </a:lnTo>
                    <a:cubicBezTo>
                      <a:pt x="1441279" y="449477"/>
                      <a:pt x="1450532" y="455373"/>
                      <a:pt x="1459660" y="461496"/>
                    </a:cubicBezTo>
                    <a:cubicBezTo>
                      <a:pt x="1468788" y="467619"/>
                      <a:pt x="1476366" y="473064"/>
                      <a:pt x="1482395" y="477829"/>
                    </a:cubicBezTo>
                    <a:lnTo>
                      <a:pt x="1476604" y="483983"/>
                    </a:lnTo>
                    <a:cubicBezTo>
                      <a:pt x="1470334" y="478712"/>
                      <a:pt x="1462197" y="472649"/>
                      <a:pt x="1452195" y="465795"/>
                    </a:cubicBezTo>
                    <a:cubicBezTo>
                      <a:pt x="1442192" y="458940"/>
                      <a:pt x="1432110" y="452515"/>
                      <a:pt x="1421949" y="446521"/>
                    </a:cubicBezTo>
                    <a:lnTo>
                      <a:pt x="1421949" y="487602"/>
                    </a:lnTo>
                    <a:lnTo>
                      <a:pt x="1413443" y="487602"/>
                    </a:lnTo>
                    <a:lnTo>
                      <a:pt x="1413443" y="447245"/>
                    </a:lnTo>
                    <a:cubicBezTo>
                      <a:pt x="1405307" y="455592"/>
                      <a:pt x="1395700" y="463148"/>
                      <a:pt x="1384623" y="469912"/>
                    </a:cubicBezTo>
                    <a:cubicBezTo>
                      <a:pt x="1373546" y="476676"/>
                      <a:pt x="1362582" y="481969"/>
                      <a:pt x="1351731" y="485792"/>
                    </a:cubicBezTo>
                    <a:cubicBezTo>
                      <a:pt x="1350969" y="484672"/>
                      <a:pt x="1350049" y="483474"/>
                      <a:pt x="1348971" y="482195"/>
                    </a:cubicBezTo>
                    <a:cubicBezTo>
                      <a:pt x="1347893" y="480917"/>
                      <a:pt x="1346882" y="479764"/>
                      <a:pt x="1345940" y="478734"/>
                    </a:cubicBezTo>
                    <a:cubicBezTo>
                      <a:pt x="1356704" y="475447"/>
                      <a:pt x="1367525" y="470711"/>
                      <a:pt x="1378402" y="464528"/>
                    </a:cubicBezTo>
                    <a:cubicBezTo>
                      <a:pt x="1389279" y="458344"/>
                      <a:pt x="1398607" y="451437"/>
                      <a:pt x="1406385" y="443806"/>
                    </a:cubicBezTo>
                    <a:lnTo>
                      <a:pt x="1360599" y="443806"/>
                    </a:lnTo>
                    <a:lnTo>
                      <a:pt x="1360599" y="436228"/>
                    </a:lnTo>
                    <a:lnTo>
                      <a:pt x="1413443" y="436228"/>
                    </a:lnTo>
                    <a:lnTo>
                      <a:pt x="1413443" y="419024"/>
                    </a:lnTo>
                    <a:cubicBezTo>
                      <a:pt x="1407724" y="419665"/>
                      <a:pt x="1402015" y="420283"/>
                      <a:pt x="1396319" y="420879"/>
                    </a:cubicBezTo>
                    <a:cubicBezTo>
                      <a:pt x="1390622" y="421474"/>
                      <a:pt x="1385049" y="422002"/>
                      <a:pt x="1379601" y="422462"/>
                    </a:cubicBezTo>
                    <a:cubicBezTo>
                      <a:pt x="1379416" y="421512"/>
                      <a:pt x="1379107" y="420426"/>
                      <a:pt x="1378673" y="419205"/>
                    </a:cubicBezTo>
                    <a:cubicBezTo>
                      <a:pt x="1378240" y="417983"/>
                      <a:pt x="1377704" y="416897"/>
                      <a:pt x="1377067" y="415947"/>
                    </a:cubicBezTo>
                    <a:cubicBezTo>
                      <a:pt x="1385258" y="415158"/>
                      <a:pt x="1393610" y="414221"/>
                      <a:pt x="1402122" y="413137"/>
                    </a:cubicBezTo>
                    <a:cubicBezTo>
                      <a:pt x="1410635" y="412053"/>
                      <a:pt x="1418665" y="410848"/>
                      <a:pt x="1426212" y="409522"/>
                    </a:cubicBezTo>
                    <a:cubicBezTo>
                      <a:pt x="1433759" y="408197"/>
                      <a:pt x="1440181" y="406777"/>
                      <a:pt x="1445476" y="405264"/>
                    </a:cubicBezTo>
                    <a:close/>
                    <a:moveTo>
                      <a:pt x="2720348" y="399829"/>
                    </a:moveTo>
                    <a:lnTo>
                      <a:pt x="2720348" y="440571"/>
                    </a:lnTo>
                    <a:lnTo>
                      <a:pt x="2755660" y="440571"/>
                    </a:lnTo>
                    <a:lnTo>
                      <a:pt x="2755660" y="399829"/>
                    </a:lnTo>
                    <a:close/>
                    <a:moveTo>
                      <a:pt x="4019378" y="397838"/>
                    </a:moveTo>
                    <a:lnTo>
                      <a:pt x="4019378" y="417406"/>
                    </a:lnTo>
                    <a:lnTo>
                      <a:pt x="4082358" y="417406"/>
                    </a:lnTo>
                    <a:lnTo>
                      <a:pt x="4082358" y="397838"/>
                    </a:lnTo>
                    <a:close/>
                    <a:moveTo>
                      <a:pt x="243278" y="397307"/>
                    </a:moveTo>
                    <a:lnTo>
                      <a:pt x="243278" y="456124"/>
                    </a:lnTo>
                    <a:lnTo>
                      <a:pt x="269338" y="456124"/>
                    </a:lnTo>
                    <a:lnTo>
                      <a:pt x="269338" y="397307"/>
                    </a:lnTo>
                    <a:close/>
                    <a:moveTo>
                      <a:pt x="2033568" y="392952"/>
                    </a:moveTo>
                    <a:lnTo>
                      <a:pt x="2033568" y="408177"/>
                    </a:lnTo>
                    <a:lnTo>
                      <a:pt x="2123513" y="408177"/>
                    </a:lnTo>
                    <a:lnTo>
                      <a:pt x="2123513" y="392952"/>
                    </a:lnTo>
                    <a:close/>
                    <a:moveTo>
                      <a:pt x="2712407" y="392070"/>
                    </a:moveTo>
                    <a:lnTo>
                      <a:pt x="2763782" y="392070"/>
                    </a:lnTo>
                    <a:lnTo>
                      <a:pt x="2763782" y="448511"/>
                    </a:lnTo>
                    <a:lnTo>
                      <a:pt x="2720348" y="448511"/>
                    </a:lnTo>
                    <a:lnTo>
                      <a:pt x="2720348" y="461546"/>
                    </a:lnTo>
                    <a:lnTo>
                      <a:pt x="2712407" y="461546"/>
                    </a:lnTo>
                    <a:close/>
                    <a:moveTo>
                      <a:pt x="3396472" y="391697"/>
                    </a:moveTo>
                    <a:lnTo>
                      <a:pt x="3404978" y="391697"/>
                    </a:lnTo>
                    <a:lnTo>
                      <a:pt x="3404978" y="467706"/>
                    </a:lnTo>
                    <a:cubicBezTo>
                      <a:pt x="3404902" y="470187"/>
                      <a:pt x="3405370" y="471876"/>
                      <a:pt x="3406380" y="472773"/>
                    </a:cubicBezTo>
                    <a:cubicBezTo>
                      <a:pt x="3407391" y="473671"/>
                      <a:pt x="3409397" y="474093"/>
                      <a:pt x="3412398" y="474040"/>
                    </a:cubicBezTo>
                    <a:lnTo>
                      <a:pt x="3434658" y="474040"/>
                    </a:lnTo>
                    <a:cubicBezTo>
                      <a:pt x="3436618" y="474135"/>
                      <a:pt x="3438106" y="473483"/>
                      <a:pt x="3439122" y="472083"/>
                    </a:cubicBezTo>
                    <a:cubicBezTo>
                      <a:pt x="3440137" y="470683"/>
                      <a:pt x="3440861" y="467966"/>
                      <a:pt x="3441293" y="463932"/>
                    </a:cubicBezTo>
                    <a:cubicBezTo>
                      <a:pt x="3441726" y="459898"/>
                      <a:pt x="3442047" y="453978"/>
                      <a:pt x="3442259" y="446170"/>
                    </a:cubicBezTo>
                    <a:cubicBezTo>
                      <a:pt x="3443307" y="446996"/>
                      <a:pt x="3444558" y="447742"/>
                      <a:pt x="3446014" y="448410"/>
                    </a:cubicBezTo>
                    <a:cubicBezTo>
                      <a:pt x="3447469" y="449077"/>
                      <a:pt x="3448811" y="449597"/>
                      <a:pt x="3450040" y="449971"/>
                    </a:cubicBezTo>
                    <a:cubicBezTo>
                      <a:pt x="3449750" y="462397"/>
                      <a:pt x="3448612" y="470933"/>
                      <a:pt x="3446625" y="475578"/>
                    </a:cubicBezTo>
                    <a:cubicBezTo>
                      <a:pt x="3444638" y="480224"/>
                      <a:pt x="3440830" y="482425"/>
                      <a:pt x="3435201" y="482184"/>
                    </a:cubicBezTo>
                    <a:lnTo>
                      <a:pt x="3411674" y="482184"/>
                    </a:lnTo>
                    <a:cubicBezTo>
                      <a:pt x="3405894" y="482305"/>
                      <a:pt x="3401890" y="481340"/>
                      <a:pt x="3399662" y="479288"/>
                    </a:cubicBezTo>
                    <a:cubicBezTo>
                      <a:pt x="3397433" y="477237"/>
                      <a:pt x="3396370" y="473377"/>
                      <a:pt x="3396472" y="467706"/>
                    </a:cubicBezTo>
                    <a:close/>
                    <a:moveTo>
                      <a:pt x="2641646" y="380838"/>
                    </a:moveTo>
                    <a:lnTo>
                      <a:pt x="2679809" y="380838"/>
                    </a:lnTo>
                    <a:lnTo>
                      <a:pt x="2679809" y="461184"/>
                    </a:lnTo>
                    <a:lnTo>
                      <a:pt x="2700621" y="447075"/>
                    </a:lnTo>
                    <a:cubicBezTo>
                      <a:pt x="2700915" y="448304"/>
                      <a:pt x="2701323" y="449601"/>
                      <a:pt x="2701843" y="450966"/>
                    </a:cubicBezTo>
                    <a:cubicBezTo>
                      <a:pt x="2702363" y="452331"/>
                      <a:pt x="2702861" y="453447"/>
                      <a:pt x="2703336" y="454314"/>
                    </a:cubicBezTo>
                    <a:cubicBezTo>
                      <a:pt x="2693716" y="461201"/>
                      <a:pt x="2686468" y="466429"/>
                      <a:pt x="2681592" y="469998"/>
                    </a:cubicBezTo>
                    <a:cubicBezTo>
                      <a:pt x="2676715" y="473568"/>
                      <a:pt x="2673326" y="476141"/>
                      <a:pt x="2671424" y="477720"/>
                    </a:cubicBezTo>
                    <a:cubicBezTo>
                      <a:pt x="2669522" y="479298"/>
                      <a:pt x="2668223" y="480545"/>
                      <a:pt x="2667526" y="481460"/>
                    </a:cubicBezTo>
                    <a:cubicBezTo>
                      <a:pt x="2667013" y="480487"/>
                      <a:pt x="2666228" y="479356"/>
                      <a:pt x="2665173" y="478067"/>
                    </a:cubicBezTo>
                    <a:cubicBezTo>
                      <a:pt x="2664117" y="476777"/>
                      <a:pt x="2663152" y="475737"/>
                      <a:pt x="2662277" y="474945"/>
                    </a:cubicBezTo>
                    <a:cubicBezTo>
                      <a:pt x="2664008" y="473833"/>
                      <a:pt x="2665931" y="471850"/>
                      <a:pt x="2668046" y="468995"/>
                    </a:cubicBezTo>
                    <a:cubicBezTo>
                      <a:pt x="2670161" y="466141"/>
                      <a:pt x="2671315" y="462575"/>
                      <a:pt x="2671507" y="458295"/>
                    </a:cubicBezTo>
                    <a:lnTo>
                      <a:pt x="2671507" y="389344"/>
                    </a:lnTo>
                    <a:lnTo>
                      <a:pt x="2641646" y="389344"/>
                    </a:lnTo>
                    <a:close/>
                    <a:moveTo>
                      <a:pt x="1830046" y="380646"/>
                    </a:moveTo>
                    <a:lnTo>
                      <a:pt x="1830046" y="428084"/>
                    </a:lnTo>
                    <a:lnTo>
                      <a:pt x="1881104" y="428084"/>
                    </a:lnTo>
                    <a:lnTo>
                      <a:pt x="1881104" y="380646"/>
                    </a:lnTo>
                    <a:close/>
                    <a:moveTo>
                      <a:pt x="3091976" y="377942"/>
                    </a:moveTo>
                    <a:lnTo>
                      <a:pt x="3091976" y="407984"/>
                    </a:lnTo>
                    <a:lnTo>
                      <a:pt x="3128534" y="407984"/>
                    </a:lnTo>
                    <a:lnTo>
                      <a:pt x="3128534" y="377942"/>
                    </a:lnTo>
                    <a:close/>
                    <a:moveTo>
                      <a:pt x="2430523" y="377219"/>
                    </a:moveTo>
                    <a:lnTo>
                      <a:pt x="2469070" y="377219"/>
                    </a:lnTo>
                    <a:lnTo>
                      <a:pt x="2469070" y="385181"/>
                    </a:lnTo>
                    <a:lnTo>
                      <a:pt x="2453144" y="385181"/>
                    </a:lnTo>
                    <a:lnTo>
                      <a:pt x="2453144" y="413956"/>
                    </a:lnTo>
                    <a:lnTo>
                      <a:pt x="2474318" y="413956"/>
                    </a:lnTo>
                    <a:lnTo>
                      <a:pt x="2474318" y="421919"/>
                    </a:lnTo>
                    <a:lnTo>
                      <a:pt x="2453144" y="421919"/>
                    </a:lnTo>
                    <a:lnTo>
                      <a:pt x="2453144" y="466448"/>
                    </a:lnTo>
                    <a:lnTo>
                      <a:pt x="2472871" y="454140"/>
                    </a:lnTo>
                    <a:cubicBezTo>
                      <a:pt x="2473244" y="455199"/>
                      <a:pt x="2473674" y="456383"/>
                      <a:pt x="2474160" y="457692"/>
                    </a:cubicBezTo>
                    <a:cubicBezTo>
                      <a:pt x="2474647" y="459000"/>
                      <a:pt x="2475122" y="460049"/>
                      <a:pt x="2475585" y="460837"/>
                    </a:cubicBezTo>
                    <a:cubicBezTo>
                      <a:pt x="2466550" y="466832"/>
                      <a:pt x="2459727" y="471389"/>
                      <a:pt x="2455115" y="474508"/>
                    </a:cubicBezTo>
                    <a:cubicBezTo>
                      <a:pt x="2450504" y="477627"/>
                      <a:pt x="2447300" y="479890"/>
                      <a:pt x="2445503" y="481299"/>
                    </a:cubicBezTo>
                    <a:cubicBezTo>
                      <a:pt x="2443707" y="482707"/>
                      <a:pt x="2442514" y="483844"/>
                      <a:pt x="2441924" y="484709"/>
                    </a:cubicBezTo>
                    <a:lnTo>
                      <a:pt x="2441924" y="483987"/>
                    </a:lnTo>
                    <a:cubicBezTo>
                      <a:pt x="2441773" y="484318"/>
                      <a:pt x="2441713" y="484559"/>
                      <a:pt x="2441743" y="484709"/>
                    </a:cubicBezTo>
                    <a:cubicBezTo>
                      <a:pt x="2441245" y="483754"/>
                      <a:pt x="2440522" y="482687"/>
                      <a:pt x="2439571" y="481506"/>
                    </a:cubicBezTo>
                    <a:cubicBezTo>
                      <a:pt x="2438621" y="480326"/>
                      <a:pt x="2437716" y="479348"/>
                      <a:pt x="2436857" y="478574"/>
                    </a:cubicBezTo>
                    <a:cubicBezTo>
                      <a:pt x="2438399" y="477481"/>
                      <a:pt x="2440156" y="475596"/>
                      <a:pt x="2442128" y="472919"/>
                    </a:cubicBezTo>
                    <a:cubicBezTo>
                      <a:pt x="2444100" y="470242"/>
                      <a:pt x="2445178" y="466818"/>
                      <a:pt x="2445362" y="462647"/>
                    </a:cubicBezTo>
                    <a:lnTo>
                      <a:pt x="2445362" y="421919"/>
                    </a:lnTo>
                    <a:lnTo>
                      <a:pt x="2423103" y="421919"/>
                    </a:lnTo>
                    <a:lnTo>
                      <a:pt x="2423103" y="413956"/>
                    </a:lnTo>
                    <a:lnTo>
                      <a:pt x="2445362" y="413956"/>
                    </a:lnTo>
                    <a:lnTo>
                      <a:pt x="2445362" y="385181"/>
                    </a:lnTo>
                    <a:lnTo>
                      <a:pt x="2430523" y="385181"/>
                    </a:lnTo>
                    <a:close/>
                    <a:moveTo>
                      <a:pt x="664597" y="375047"/>
                    </a:moveTo>
                    <a:cubicBezTo>
                      <a:pt x="670347" y="377777"/>
                      <a:pt x="676312" y="380868"/>
                      <a:pt x="682491" y="384322"/>
                    </a:cubicBezTo>
                    <a:cubicBezTo>
                      <a:pt x="688671" y="387775"/>
                      <a:pt x="693685" y="390958"/>
                      <a:pt x="697535" y="393868"/>
                    </a:cubicBezTo>
                    <a:lnTo>
                      <a:pt x="692829" y="401107"/>
                    </a:lnTo>
                    <a:cubicBezTo>
                      <a:pt x="688916" y="398091"/>
                      <a:pt x="683894" y="394758"/>
                      <a:pt x="677763" y="391108"/>
                    </a:cubicBezTo>
                    <a:cubicBezTo>
                      <a:pt x="671633" y="387459"/>
                      <a:pt x="665615" y="384216"/>
                      <a:pt x="659711" y="381381"/>
                    </a:cubicBezTo>
                    <a:close/>
                    <a:moveTo>
                      <a:pt x="3941016" y="374496"/>
                    </a:moveTo>
                    <a:cubicBezTo>
                      <a:pt x="3946298" y="377335"/>
                      <a:pt x="3951840" y="380490"/>
                      <a:pt x="3957643" y="383962"/>
                    </a:cubicBezTo>
                    <a:cubicBezTo>
                      <a:pt x="3963446" y="387434"/>
                      <a:pt x="3968219" y="390496"/>
                      <a:pt x="3971963" y="393148"/>
                    </a:cubicBezTo>
                    <a:lnTo>
                      <a:pt x="3966896" y="400194"/>
                    </a:lnTo>
                    <a:cubicBezTo>
                      <a:pt x="3963178" y="397355"/>
                      <a:pt x="3958442" y="394085"/>
                      <a:pt x="3952689" y="390385"/>
                    </a:cubicBezTo>
                    <a:cubicBezTo>
                      <a:pt x="3946936" y="386685"/>
                      <a:pt x="3941295" y="383321"/>
                      <a:pt x="3935768" y="380294"/>
                    </a:cubicBezTo>
                    <a:close/>
                    <a:moveTo>
                      <a:pt x="1821744" y="372525"/>
                    </a:moveTo>
                    <a:lnTo>
                      <a:pt x="1889587" y="372525"/>
                    </a:lnTo>
                    <a:lnTo>
                      <a:pt x="1889587" y="436024"/>
                    </a:lnTo>
                    <a:lnTo>
                      <a:pt x="1821744" y="436024"/>
                    </a:lnTo>
                    <a:close/>
                    <a:moveTo>
                      <a:pt x="4019378" y="371597"/>
                    </a:moveTo>
                    <a:lnTo>
                      <a:pt x="4019378" y="390803"/>
                    </a:lnTo>
                    <a:lnTo>
                      <a:pt x="4082358" y="390803"/>
                    </a:lnTo>
                    <a:lnTo>
                      <a:pt x="4082358" y="371597"/>
                    </a:lnTo>
                    <a:close/>
                    <a:moveTo>
                      <a:pt x="2551233" y="371597"/>
                    </a:moveTo>
                    <a:lnTo>
                      <a:pt x="2551233" y="388631"/>
                    </a:lnTo>
                    <a:lnTo>
                      <a:pt x="2569150" y="388631"/>
                    </a:lnTo>
                    <a:lnTo>
                      <a:pt x="2569150" y="371597"/>
                    </a:lnTo>
                    <a:close/>
                    <a:moveTo>
                      <a:pt x="2033568" y="371416"/>
                    </a:moveTo>
                    <a:lnTo>
                      <a:pt x="2033568" y="386098"/>
                    </a:lnTo>
                    <a:lnTo>
                      <a:pt x="2123513" y="386098"/>
                    </a:lnTo>
                    <a:lnTo>
                      <a:pt x="2123513" y="371416"/>
                    </a:lnTo>
                    <a:close/>
                    <a:moveTo>
                      <a:pt x="3770261" y="371065"/>
                    </a:moveTo>
                    <a:lnTo>
                      <a:pt x="3771347" y="378847"/>
                    </a:lnTo>
                    <a:cubicBezTo>
                      <a:pt x="3762366" y="381781"/>
                      <a:pt x="3753499" y="384646"/>
                      <a:pt x="3744744" y="387444"/>
                    </a:cubicBezTo>
                    <a:cubicBezTo>
                      <a:pt x="3735989" y="390241"/>
                      <a:pt x="3728026" y="392745"/>
                      <a:pt x="3720855" y="394954"/>
                    </a:cubicBezTo>
                    <a:lnTo>
                      <a:pt x="3718322" y="386810"/>
                    </a:lnTo>
                    <a:cubicBezTo>
                      <a:pt x="3724954" y="384865"/>
                      <a:pt x="3732773" y="382512"/>
                      <a:pt x="3741780" y="379752"/>
                    </a:cubicBezTo>
                    <a:cubicBezTo>
                      <a:pt x="3750788" y="376992"/>
                      <a:pt x="3760281" y="374097"/>
                      <a:pt x="3770261" y="371065"/>
                    </a:cubicBezTo>
                    <a:close/>
                    <a:moveTo>
                      <a:pt x="2984316" y="369256"/>
                    </a:moveTo>
                    <a:cubicBezTo>
                      <a:pt x="2989730" y="372370"/>
                      <a:pt x="2995008" y="376004"/>
                      <a:pt x="3000151" y="380159"/>
                    </a:cubicBezTo>
                    <a:cubicBezTo>
                      <a:pt x="3005294" y="384314"/>
                      <a:pt x="3009306" y="388220"/>
                      <a:pt x="3012186" y="391878"/>
                    </a:cubicBezTo>
                    <a:lnTo>
                      <a:pt x="3006214" y="397307"/>
                    </a:lnTo>
                    <a:cubicBezTo>
                      <a:pt x="3003171" y="393653"/>
                      <a:pt x="2999122" y="389694"/>
                      <a:pt x="2994066" y="385430"/>
                    </a:cubicBezTo>
                    <a:cubicBezTo>
                      <a:pt x="2989010" y="381166"/>
                      <a:pt x="2983829" y="377343"/>
                      <a:pt x="2978524" y="373961"/>
                    </a:cubicBezTo>
                    <a:close/>
                    <a:moveTo>
                      <a:pt x="2962418" y="366722"/>
                    </a:moveTo>
                    <a:lnTo>
                      <a:pt x="2970743" y="366722"/>
                    </a:lnTo>
                    <a:lnTo>
                      <a:pt x="2970743" y="392601"/>
                    </a:lnTo>
                    <a:cubicBezTo>
                      <a:pt x="2970746" y="394223"/>
                      <a:pt x="2970739" y="395821"/>
                      <a:pt x="2970720" y="397397"/>
                    </a:cubicBezTo>
                    <a:cubicBezTo>
                      <a:pt x="2970701" y="398973"/>
                      <a:pt x="2970648" y="400572"/>
                      <a:pt x="2970562" y="402193"/>
                    </a:cubicBezTo>
                    <a:lnTo>
                      <a:pt x="3021234" y="402193"/>
                    </a:lnTo>
                    <a:lnTo>
                      <a:pt x="3021234" y="410337"/>
                    </a:lnTo>
                    <a:lnTo>
                      <a:pt x="2971828" y="410337"/>
                    </a:lnTo>
                    <a:cubicBezTo>
                      <a:pt x="2975964" y="426938"/>
                      <a:pt x="2982216" y="441287"/>
                      <a:pt x="2990582" y="453386"/>
                    </a:cubicBezTo>
                    <a:cubicBezTo>
                      <a:pt x="2998948" y="465485"/>
                      <a:pt x="3009588" y="474542"/>
                      <a:pt x="3022502" y="480555"/>
                    </a:cubicBezTo>
                    <a:cubicBezTo>
                      <a:pt x="3021382" y="481407"/>
                      <a:pt x="3020273" y="482463"/>
                      <a:pt x="3019176" y="483722"/>
                    </a:cubicBezTo>
                    <a:cubicBezTo>
                      <a:pt x="3018079" y="484982"/>
                      <a:pt x="3017196" y="486218"/>
                      <a:pt x="3016529" y="487432"/>
                    </a:cubicBezTo>
                    <a:cubicBezTo>
                      <a:pt x="3004785" y="481475"/>
                      <a:pt x="2994884" y="473075"/>
                      <a:pt x="2986826" y="462232"/>
                    </a:cubicBezTo>
                    <a:cubicBezTo>
                      <a:pt x="2978770" y="451388"/>
                      <a:pt x="2972443" y="438554"/>
                      <a:pt x="2967847" y="423729"/>
                    </a:cubicBezTo>
                    <a:cubicBezTo>
                      <a:pt x="2965634" y="434889"/>
                      <a:pt x="2960830" y="446004"/>
                      <a:pt x="2953437" y="457074"/>
                    </a:cubicBezTo>
                    <a:cubicBezTo>
                      <a:pt x="2946043" y="468143"/>
                      <a:pt x="2934680" y="478444"/>
                      <a:pt x="2919346" y="487975"/>
                    </a:cubicBezTo>
                    <a:cubicBezTo>
                      <a:pt x="2918588" y="487029"/>
                      <a:pt x="2917615" y="486026"/>
                      <a:pt x="2916427" y="484967"/>
                    </a:cubicBezTo>
                    <a:cubicBezTo>
                      <a:pt x="2915240" y="483907"/>
                      <a:pt x="2914041" y="483040"/>
                      <a:pt x="2912830" y="482365"/>
                    </a:cubicBezTo>
                    <a:cubicBezTo>
                      <a:pt x="2924545" y="475249"/>
                      <a:pt x="2933792" y="467643"/>
                      <a:pt x="2940573" y="459549"/>
                    </a:cubicBezTo>
                    <a:cubicBezTo>
                      <a:pt x="2947354" y="451454"/>
                      <a:pt x="2952326" y="443219"/>
                      <a:pt x="2955487" y="434842"/>
                    </a:cubicBezTo>
                    <a:cubicBezTo>
                      <a:pt x="2958648" y="426466"/>
                      <a:pt x="2960657" y="418298"/>
                      <a:pt x="2961513" y="410337"/>
                    </a:cubicBezTo>
                    <a:lnTo>
                      <a:pt x="2916993" y="410337"/>
                    </a:lnTo>
                    <a:lnTo>
                      <a:pt x="2916993" y="402193"/>
                    </a:lnTo>
                    <a:lnTo>
                      <a:pt x="2962237" y="402193"/>
                    </a:lnTo>
                    <a:cubicBezTo>
                      <a:pt x="2962324" y="400481"/>
                      <a:pt x="2962376" y="398838"/>
                      <a:pt x="2962395" y="397262"/>
                    </a:cubicBezTo>
                    <a:cubicBezTo>
                      <a:pt x="2962414" y="395686"/>
                      <a:pt x="2962421" y="394132"/>
                      <a:pt x="2962418" y="392601"/>
                    </a:cubicBezTo>
                    <a:close/>
                    <a:moveTo>
                      <a:pt x="2876092" y="365998"/>
                    </a:moveTo>
                    <a:cubicBezTo>
                      <a:pt x="2880342" y="368901"/>
                      <a:pt x="2884104" y="371872"/>
                      <a:pt x="2887381" y="374911"/>
                    </a:cubicBezTo>
                    <a:cubicBezTo>
                      <a:pt x="2890658" y="377950"/>
                      <a:pt x="2893470" y="381011"/>
                      <a:pt x="2895819" y="384096"/>
                    </a:cubicBezTo>
                    <a:cubicBezTo>
                      <a:pt x="2899265" y="381652"/>
                      <a:pt x="2902417" y="379164"/>
                      <a:pt x="2905275" y="376630"/>
                    </a:cubicBezTo>
                    <a:cubicBezTo>
                      <a:pt x="2908133" y="374097"/>
                      <a:pt x="2910651" y="371518"/>
                      <a:pt x="2912830" y="368894"/>
                    </a:cubicBezTo>
                    <a:lnTo>
                      <a:pt x="2919888" y="373056"/>
                    </a:lnTo>
                    <a:cubicBezTo>
                      <a:pt x="2917246" y="376042"/>
                      <a:pt x="2914252" y="378983"/>
                      <a:pt x="2910908" y="381879"/>
                    </a:cubicBezTo>
                    <a:cubicBezTo>
                      <a:pt x="2907563" y="384774"/>
                      <a:pt x="2903982" y="387625"/>
                      <a:pt x="2900162" y="390430"/>
                    </a:cubicBezTo>
                    <a:cubicBezTo>
                      <a:pt x="2904558" y="397853"/>
                      <a:pt x="2907439" y="405447"/>
                      <a:pt x="2908804" y="413210"/>
                    </a:cubicBezTo>
                    <a:cubicBezTo>
                      <a:pt x="2910169" y="420973"/>
                      <a:pt x="2910787" y="428883"/>
                      <a:pt x="2910659" y="436940"/>
                    </a:cubicBezTo>
                    <a:cubicBezTo>
                      <a:pt x="2910723" y="447471"/>
                      <a:pt x="2910142" y="456497"/>
                      <a:pt x="2908917" y="464019"/>
                    </a:cubicBezTo>
                    <a:cubicBezTo>
                      <a:pt x="2907692" y="471540"/>
                      <a:pt x="2905437" y="477354"/>
                      <a:pt x="2902153" y="481460"/>
                    </a:cubicBezTo>
                    <a:cubicBezTo>
                      <a:pt x="2901158" y="482644"/>
                      <a:pt x="2899936" y="483624"/>
                      <a:pt x="2898488" y="484401"/>
                    </a:cubicBezTo>
                    <a:cubicBezTo>
                      <a:pt x="2897040" y="485178"/>
                      <a:pt x="2895366" y="485706"/>
                      <a:pt x="2893466" y="485985"/>
                    </a:cubicBezTo>
                    <a:cubicBezTo>
                      <a:pt x="2890733" y="486426"/>
                      <a:pt x="2887784" y="486674"/>
                      <a:pt x="2884621" y="486731"/>
                    </a:cubicBezTo>
                    <a:cubicBezTo>
                      <a:pt x="2881458" y="486788"/>
                      <a:pt x="2878193" y="486720"/>
                      <a:pt x="2874826" y="486527"/>
                    </a:cubicBezTo>
                    <a:cubicBezTo>
                      <a:pt x="2874724" y="485227"/>
                      <a:pt x="2874384" y="483847"/>
                      <a:pt x="2873808" y="482388"/>
                    </a:cubicBezTo>
                    <a:cubicBezTo>
                      <a:pt x="2873231" y="480929"/>
                      <a:pt x="2872484" y="479594"/>
                      <a:pt x="2871568" y="478384"/>
                    </a:cubicBezTo>
                    <a:cubicBezTo>
                      <a:pt x="2875678" y="478655"/>
                      <a:pt x="2879358" y="478791"/>
                      <a:pt x="2882608" y="478791"/>
                    </a:cubicBezTo>
                    <a:cubicBezTo>
                      <a:pt x="2885858" y="478791"/>
                      <a:pt x="2888452" y="478655"/>
                      <a:pt x="2890390" y="478384"/>
                    </a:cubicBezTo>
                    <a:cubicBezTo>
                      <a:pt x="2891728" y="478297"/>
                      <a:pt x="2892852" y="478018"/>
                      <a:pt x="2893760" y="477547"/>
                    </a:cubicBezTo>
                    <a:cubicBezTo>
                      <a:pt x="2894669" y="477075"/>
                      <a:pt x="2895476" y="476389"/>
                      <a:pt x="2896181" y="475488"/>
                    </a:cubicBezTo>
                    <a:cubicBezTo>
                      <a:pt x="2898504" y="472611"/>
                      <a:pt x="2900147" y="467823"/>
                      <a:pt x="2901112" y="461123"/>
                    </a:cubicBezTo>
                    <a:cubicBezTo>
                      <a:pt x="2902078" y="454423"/>
                      <a:pt x="2902545" y="446242"/>
                      <a:pt x="2902515" y="436578"/>
                    </a:cubicBezTo>
                    <a:cubicBezTo>
                      <a:pt x="2902485" y="432989"/>
                      <a:pt x="2902364" y="429309"/>
                      <a:pt x="2902153" y="425539"/>
                    </a:cubicBezTo>
                    <a:cubicBezTo>
                      <a:pt x="2897040" y="431443"/>
                      <a:pt x="2891204" y="437053"/>
                      <a:pt x="2884644" y="442370"/>
                    </a:cubicBezTo>
                    <a:cubicBezTo>
                      <a:pt x="2878084" y="447686"/>
                      <a:pt x="2871614" y="452029"/>
                      <a:pt x="2865234" y="455400"/>
                    </a:cubicBezTo>
                    <a:cubicBezTo>
                      <a:pt x="2864657" y="454355"/>
                      <a:pt x="2863866" y="453187"/>
                      <a:pt x="2862859" y="451893"/>
                    </a:cubicBezTo>
                    <a:cubicBezTo>
                      <a:pt x="2861852" y="450600"/>
                      <a:pt x="2860834" y="449477"/>
                      <a:pt x="2859805" y="448523"/>
                    </a:cubicBezTo>
                    <a:cubicBezTo>
                      <a:pt x="2867364" y="445273"/>
                      <a:pt x="2874912" y="440643"/>
                      <a:pt x="2882450" y="434633"/>
                    </a:cubicBezTo>
                    <a:cubicBezTo>
                      <a:pt x="2889986" y="428623"/>
                      <a:pt x="2896132" y="422274"/>
                      <a:pt x="2900886" y="415585"/>
                    </a:cubicBezTo>
                    <a:cubicBezTo>
                      <a:pt x="2900260" y="412064"/>
                      <a:pt x="2899340" y="408610"/>
                      <a:pt x="2898126" y="405224"/>
                    </a:cubicBezTo>
                    <a:cubicBezTo>
                      <a:pt x="2896912" y="401839"/>
                      <a:pt x="2895359" y="398476"/>
                      <a:pt x="2893466" y="395135"/>
                    </a:cubicBezTo>
                    <a:cubicBezTo>
                      <a:pt x="2889025" y="397951"/>
                      <a:pt x="2884470" y="400644"/>
                      <a:pt x="2879802" y="403211"/>
                    </a:cubicBezTo>
                    <a:cubicBezTo>
                      <a:pt x="2875135" y="405779"/>
                      <a:pt x="2870399" y="408154"/>
                      <a:pt x="2865596" y="410337"/>
                    </a:cubicBezTo>
                    <a:cubicBezTo>
                      <a:pt x="2864929" y="409489"/>
                      <a:pt x="2864092" y="408561"/>
                      <a:pt x="2863085" y="407555"/>
                    </a:cubicBezTo>
                    <a:cubicBezTo>
                      <a:pt x="2862078" y="406548"/>
                      <a:pt x="2861106" y="405666"/>
                      <a:pt x="2860167" y="404908"/>
                    </a:cubicBezTo>
                    <a:cubicBezTo>
                      <a:pt x="2865170" y="402638"/>
                      <a:pt x="2870139" y="400165"/>
                      <a:pt x="2875075" y="397488"/>
                    </a:cubicBezTo>
                    <a:cubicBezTo>
                      <a:pt x="2880010" y="394811"/>
                      <a:pt x="2884753" y="391976"/>
                      <a:pt x="2889304" y="388982"/>
                    </a:cubicBezTo>
                    <a:cubicBezTo>
                      <a:pt x="2886966" y="385811"/>
                      <a:pt x="2884222" y="382697"/>
                      <a:pt x="2881069" y="379639"/>
                    </a:cubicBezTo>
                    <a:cubicBezTo>
                      <a:pt x="2877918" y="376581"/>
                      <a:pt x="2874268" y="373603"/>
                      <a:pt x="2870120" y="370703"/>
                    </a:cubicBezTo>
                    <a:close/>
                    <a:moveTo>
                      <a:pt x="2025063" y="364381"/>
                    </a:moveTo>
                    <a:lnTo>
                      <a:pt x="2132381" y="364381"/>
                    </a:lnTo>
                    <a:lnTo>
                      <a:pt x="2132381" y="415212"/>
                    </a:lnTo>
                    <a:lnTo>
                      <a:pt x="2055104" y="415212"/>
                    </a:lnTo>
                    <a:cubicBezTo>
                      <a:pt x="2053645" y="417584"/>
                      <a:pt x="2052039" y="419955"/>
                      <a:pt x="2050286" y="422327"/>
                    </a:cubicBezTo>
                    <a:cubicBezTo>
                      <a:pt x="2048533" y="424698"/>
                      <a:pt x="2046700" y="426979"/>
                      <a:pt x="2044789" y="429170"/>
                    </a:cubicBezTo>
                    <a:lnTo>
                      <a:pt x="2122246" y="429170"/>
                    </a:lnTo>
                    <a:lnTo>
                      <a:pt x="2124056" y="428626"/>
                    </a:lnTo>
                    <a:lnTo>
                      <a:pt x="2129485" y="432598"/>
                    </a:lnTo>
                    <a:cubicBezTo>
                      <a:pt x="2124463" y="439361"/>
                      <a:pt x="2118310" y="445414"/>
                      <a:pt x="2111026" y="450756"/>
                    </a:cubicBezTo>
                    <a:cubicBezTo>
                      <a:pt x="2103741" y="456099"/>
                      <a:pt x="2095598" y="460843"/>
                      <a:pt x="2086594" y="464988"/>
                    </a:cubicBezTo>
                    <a:cubicBezTo>
                      <a:pt x="2097057" y="468510"/>
                      <a:pt x="2108255" y="471376"/>
                      <a:pt x="2120188" y="473586"/>
                    </a:cubicBezTo>
                    <a:cubicBezTo>
                      <a:pt x="2132121" y="475796"/>
                      <a:pt x="2144449" y="477395"/>
                      <a:pt x="2157174" y="478384"/>
                    </a:cubicBezTo>
                    <a:cubicBezTo>
                      <a:pt x="2156171" y="479518"/>
                      <a:pt x="2155236" y="480823"/>
                      <a:pt x="2154369" y="482297"/>
                    </a:cubicBezTo>
                    <a:cubicBezTo>
                      <a:pt x="2153502" y="483771"/>
                      <a:pt x="2152748" y="485121"/>
                      <a:pt x="2152107" y="486346"/>
                    </a:cubicBezTo>
                    <a:cubicBezTo>
                      <a:pt x="2138372" y="485095"/>
                      <a:pt x="2125078" y="483074"/>
                      <a:pt x="2112225" y="480284"/>
                    </a:cubicBezTo>
                    <a:cubicBezTo>
                      <a:pt x="2099372" y="477493"/>
                      <a:pt x="2087390" y="473843"/>
                      <a:pt x="2076278" y="469332"/>
                    </a:cubicBezTo>
                    <a:cubicBezTo>
                      <a:pt x="2063663" y="474190"/>
                      <a:pt x="2050437" y="478096"/>
                      <a:pt x="2036600" y="481053"/>
                    </a:cubicBezTo>
                    <a:cubicBezTo>
                      <a:pt x="2022763" y="484009"/>
                      <a:pt x="2009084" y="486196"/>
                      <a:pt x="1995564" y="487613"/>
                    </a:cubicBezTo>
                    <a:cubicBezTo>
                      <a:pt x="1995266" y="486301"/>
                      <a:pt x="1994776" y="484899"/>
                      <a:pt x="1994093" y="483406"/>
                    </a:cubicBezTo>
                    <a:cubicBezTo>
                      <a:pt x="1993411" y="481913"/>
                      <a:pt x="1992695" y="480601"/>
                      <a:pt x="1991944" y="479469"/>
                    </a:cubicBezTo>
                    <a:cubicBezTo>
                      <a:pt x="2004360" y="478406"/>
                      <a:pt x="2016900" y="476686"/>
                      <a:pt x="2029564" y="474310"/>
                    </a:cubicBezTo>
                    <a:cubicBezTo>
                      <a:pt x="2042229" y="471935"/>
                      <a:pt x="2054362" y="468767"/>
                      <a:pt x="2065963" y="464807"/>
                    </a:cubicBezTo>
                    <a:cubicBezTo>
                      <a:pt x="2059421" y="461639"/>
                      <a:pt x="2053366" y="458109"/>
                      <a:pt x="2047798" y="454217"/>
                    </a:cubicBezTo>
                    <a:cubicBezTo>
                      <a:pt x="2042229" y="450325"/>
                      <a:pt x="2037305" y="446071"/>
                      <a:pt x="2033025" y="441455"/>
                    </a:cubicBezTo>
                    <a:cubicBezTo>
                      <a:pt x="2029210" y="444902"/>
                      <a:pt x="2025304" y="448145"/>
                      <a:pt x="2021307" y="451185"/>
                    </a:cubicBezTo>
                    <a:cubicBezTo>
                      <a:pt x="2017311" y="454224"/>
                      <a:pt x="2013314" y="457015"/>
                      <a:pt x="2009318" y="459557"/>
                    </a:cubicBezTo>
                    <a:cubicBezTo>
                      <a:pt x="2008628" y="458765"/>
                      <a:pt x="2007655" y="457769"/>
                      <a:pt x="2006400" y="456570"/>
                    </a:cubicBezTo>
                    <a:cubicBezTo>
                      <a:pt x="2005144" y="455371"/>
                      <a:pt x="2003945" y="454375"/>
                      <a:pt x="2002803" y="453583"/>
                    </a:cubicBezTo>
                    <a:cubicBezTo>
                      <a:pt x="2011075" y="448908"/>
                      <a:pt x="2018962" y="443284"/>
                      <a:pt x="2026465" y="436711"/>
                    </a:cubicBezTo>
                    <a:cubicBezTo>
                      <a:pt x="2033968" y="430138"/>
                      <a:pt x="2040317" y="422972"/>
                      <a:pt x="2045513" y="415212"/>
                    </a:cubicBezTo>
                    <a:lnTo>
                      <a:pt x="2025063" y="415212"/>
                    </a:lnTo>
                    <a:close/>
                    <a:moveTo>
                      <a:pt x="2704263" y="362752"/>
                    </a:moveTo>
                    <a:lnTo>
                      <a:pt x="2774106" y="362752"/>
                    </a:lnTo>
                    <a:lnTo>
                      <a:pt x="2774106" y="370692"/>
                    </a:lnTo>
                    <a:lnTo>
                      <a:pt x="2704263" y="370692"/>
                    </a:lnTo>
                    <a:close/>
                    <a:moveTo>
                      <a:pt x="709841" y="358397"/>
                    </a:moveTo>
                    <a:lnTo>
                      <a:pt x="819693" y="358397"/>
                    </a:lnTo>
                    <a:lnTo>
                      <a:pt x="819693" y="366722"/>
                    </a:lnTo>
                    <a:lnTo>
                      <a:pt x="768658" y="366722"/>
                    </a:lnTo>
                    <a:lnTo>
                      <a:pt x="768658" y="412509"/>
                    </a:lnTo>
                    <a:lnTo>
                      <a:pt x="813178" y="412509"/>
                    </a:lnTo>
                    <a:lnTo>
                      <a:pt x="813178" y="420834"/>
                    </a:lnTo>
                    <a:lnTo>
                      <a:pt x="768658" y="420834"/>
                    </a:lnTo>
                    <a:lnTo>
                      <a:pt x="768658" y="473135"/>
                    </a:lnTo>
                    <a:lnTo>
                      <a:pt x="823855" y="473135"/>
                    </a:lnTo>
                    <a:lnTo>
                      <a:pt x="823855" y="481460"/>
                    </a:lnTo>
                    <a:lnTo>
                      <a:pt x="704050" y="481460"/>
                    </a:lnTo>
                    <a:lnTo>
                      <a:pt x="704050" y="473135"/>
                    </a:lnTo>
                    <a:lnTo>
                      <a:pt x="759609" y="473135"/>
                    </a:lnTo>
                    <a:lnTo>
                      <a:pt x="759609" y="420834"/>
                    </a:lnTo>
                    <a:lnTo>
                      <a:pt x="716718" y="420834"/>
                    </a:lnTo>
                    <a:lnTo>
                      <a:pt x="716718" y="412509"/>
                    </a:lnTo>
                    <a:lnTo>
                      <a:pt x="759609" y="412509"/>
                    </a:lnTo>
                    <a:lnTo>
                      <a:pt x="759609" y="366722"/>
                    </a:lnTo>
                    <a:lnTo>
                      <a:pt x="709841" y="366722"/>
                    </a:lnTo>
                    <a:close/>
                    <a:moveTo>
                      <a:pt x="1182129" y="357854"/>
                    </a:moveTo>
                    <a:lnTo>
                      <a:pt x="1182129" y="386629"/>
                    </a:lnTo>
                    <a:lnTo>
                      <a:pt x="1197150" y="386629"/>
                    </a:lnTo>
                    <a:cubicBezTo>
                      <a:pt x="1208762" y="377761"/>
                      <a:pt x="1219560" y="368170"/>
                      <a:pt x="1229544" y="357854"/>
                    </a:cubicBezTo>
                    <a:close/>
                    <a:moveTo>
                      <a:pt x="3170520" y="353149"/>
                    </a:moveTo>
                    <a:cubicBezTo>
                      <a:pt x="3172752" y="367838"/>
                      <a:pt x="3175617" y="381668"/>
                      <a:pt x="3179116" y="394637"/>
                    </a:cubicBezTo>
                    <a:cubicBezTo>
                      <a:pt x="3182615" y="407607"/>
                      <a:pt x="3186928" y="419537"/>
                      <a:pt x="3192056" y="430425"/>
                    </a:cubicBezTo>
                    <a:cubicBezTo>
                      <a:pt x="3197877" y="419831"/>
                      <a:pt x="3202975" y="408082"/>
                      <a:pt x="3207348" y="395180"/>
                    </a:cubicBezTo>
                    <a:cubicBezTo>
                      <a:pt x="3211722" y="382278"/>
                      <a:pt x="3215190" y="368268"/>
                      <a:pt x="3217754" y="353149"/>
                    </a:cubicBezTo>
                    <a:close/>
                    <a:moveTo>
                      <a:pt x="2551233" y="346622"/>
                    </a:moveTo>
                    <a:lnTo>
                      <a:pt x="2551233" y="364200"/>
                    </a:lnTo>
                    <a:lnTo>
                      <a:pt x="2569150" y="364200"/>
                    </a:lnTo>
                    <a:lnTo>
                      <a:pt x="2569150" y="346622"/>
                    </a:lnTo>
                    <a:close/>
                    <a:moveTo>
                      <a:pt x="4046162" y="344455"/>
                    </a:moveTo>
                    <a:lnTo>
                      <a:pt x="4055392" y="346810"/>
                    </a:lnTo>
                    <a:cubicBezTo>
                      <a:pt x="4054299" y="349742"/>
                      <a:pt x="4053183" y="352708"/>
                      <a:pt x="4052044" y="355708"/>
                    </a:cubicBezTo>
                    <a:cubicBezTo>
                      <a:pt x="4050906" y="358709"/>
                      <a:pt x="4049790" y="361539"/>
                      <a:pt x="4048696" y="364200"/>
                    </a:cubicBezTo>
                    <a:lnTo>
                      <a:pt x="4090682" y="364200"/>
                    </a:lnTo>
                    <a:lnTo>
                      <a:pt x="4090682" y="424804"/>
                    </a:lnTo>
                    <a:lnTo>
                      <a:pt x="4054306" y="424804"/>
                    </a:lnTo>
                    <a:lnTo>
                      <a:pt x="4054306" y="477127"/>
                    </a:lnTo>
                    <a:cubicBezTo>
                      <a:pt x="4054344" y="479706"/>
                      <a:pt x="4053998" y="481687"/>
                      <a:pt x="4053266" y="483067"/>
                    </a:cubicBezTo>
                    <a:cubicBezTo>
                      <a:pt x="4052534" y="484448"/>
                      <a:pt x="4051192" y="485478"/>
                      <a:pt x="4049239" y="486158"/>
                    </a:cubicBezTo>
                    <a:cubicBezTo>
                      <a:pt x="4047196" y="486854"/>
                      <a:pt x="4044225" y="487267"/>
                      <a:pt x="4040326" y="487399"/>
                    </a:cubicBezTo>
                    <a:cubicBezTo>
                      <a:pt x="4036428" y="487530"/>
                      <a:pt x="4031376" y="487538"/>
                      <a:pt x="4025170" y="487421"/>
                    </a:cubicBezTo>
                    <a:cubicBezTo>
                      <a:pt x="4024887" y="486305"/>
                      <a:pt x="4024502" y="485064"/>
                      <a:pt x="4024016" y="483700"/>
                    </a:cubicBezTo>
                    <a:cubicBezTo>
                      <a:pt x="4023529" y="482335"/>
                      <a:pt x="4023009" y="481049"/>
                      <a:pt x="4022455" y="479843"/>
                    </a:cubicBezTo>
                    <a:cubicBezTo>
                      <a:pt x="4027518" y="480008"/>
                      <a:pt x="4031870" y="480084"/>
                      <a:pt x="4035508" y="480069"/>
                    </a:cubicBezTo>
                    <a:cubicBezTo>
                      <a:pt x="4039146" y="480054"/>
                      <a:pt x="4041552" y="480039"/>
                      <a:pt x="4042724" y="480024"/>
                    </a:cubicBezTo>
                    <a:cubicBezTo>
                      <a:pt x="4043968" y="479948"/>
                      <a:pt x="4044828" y="479692"/>
                      <a:pt x="4045303" y="479254"/>
                    </a:cubicBezTo>
                    <a:cubicBezTo>
                      <a:pt x="4045778" y="478817"/>
                      <a:pt x="4046004" y="478108"/>
                      <a:pt x="4045982" y="477127"/>
                    </a:cubicBezTo>
                    <a:lnTo>
                      <a:pt x="4045982" y="424804"/>
                    </a:lnTo>
                    <a:lnTo>
                      <a:pt x="4011234" y="424804"/>
                    </a:lnTo>
                    <a:lnTo>
                      <a:pt x="4011234" y="364200"/>
                    </a:lnTo>
                    <a:lnTo>
                      <a:pt x="4040552" y="364200"/>
                    </a:lnTo>
                    <a:cubicBezTo>
                      <a:pt x="4041578" y="361113"/>
                      <a:pt x="4042604" y="357776"/>
                      <a:pt x="4043629" y="354191"/>
                    </a:cubicBezTo>
                    <a:cubicBezTo>
                      <a:pt x="4044654" y="350606"/>
                      <a:pt x="4045499" y="347361"/>
                      <a:pt x="4046162" y="344455"/>
                    </a:cubicBezTo>
                    <a:close/>
                    <a:moveTo>
                      <a:pt x="3221555" y="344281"/>
                    </a:moveTo>
                    <a:lnTo>
                      <a:pt x="3226984" y="345910"/>
                    </a:lnTo>
                    <a:cubicBezTo>
                      <a:pt x="3224243" y="364999"/>
                      <a:pt x="3220314" y="382335"/>
                      <a:pt x="3215198" y="397918"/>
                    </a:cubicBezTo>
                    <a:cubicBezTo>
                      <a:pt x="3210082" y="413500"/>
                      <a:pt x="3203936" y="427352"/>
                      <a:pt x="3196761" y="439474"/>
                    </a:cubicBezTo>
                    <a:cubicBezTo>
                      <a:pt x="3201542" y="448010"/>
                      <a:pt x="3207046" y="455641"/>
                      <a:pt x="3213275" y="462367"/>
                    </a:cubicBezTo>
                    <a:cubicBezTo>
                      <a:pt x="3219504" y="469094"/>
                      <a:pt x="3226547" y="474734"/>
                      <a:pt x="3234404" y="479288"/>
                    </a:cubicBezTo>
                    <a:cubicBezTo>
                      <a:pt x="3233280" y="480133"/>
                      <a:pt x="3232134" y="481159"/>
                      <a:pt x="3230966" y="482365"/>
                    </a:cubicBezTo>
                    <a:cubicBezTo>
                      <a:pt x="3229796" y="483572"/>
                      <a:pt x="3228832" y="484778"/>
                      <a:pt x="3228070" y="485985"/>
                    </a:cubicBezTo>
                    <a:cubicBezTo>
                      <a:pt x="3220582" y="481370"/>
                      <a:pt x="3213840" y="475850"/>
                      <a:pt x="3207846" y="469425"/>
                    </a:cubicBezTo>
                    <a:cubicBezTo>
                      <a:pt x="3201851" y="463001"/>
                      <a:pt x="3196467" y="455671"/>
                      <a:pt x="3191694" y="447437"/>
                    </a:cubicBezTo>
                    <a:cubicBezTo>
                      <a:pt x="3186069" y="455946"/>
                      <a:pt x="3180081" y="463540"/>
                      <a:pt x="3173732" y="470217"/>
                    </a:cubicBezTo>
                    <a:cubicBezTo>
                      <a:pt x="3167383" y="476894"/>
                      <a:pt x="3160762" y="482633"/>
                      <a:pt x="3153870" y="487432"/>
                    </a:cubicBezTo>
                    <a:cubicBezTo>
                      <a:pt x="3153120" y="486294"/>
                      <a:pt x="3152222" y="485087"/>
                      <a:pt x="3151178" y="483813"/>
                    </a:cubicBezTo>
                    <a:cubicBezTo>
                      <a:pt x="3150134" y="482538"/>
                      <a:pt x="3149101" y="481513"/>
                      <a:pt x="3148079" y="480736"/>
                    </a:cubicBezTo>
                    <a:cubicBezTo>
                      <a:pt x="3155163" y="476099"/>
                      <a:pt x="3161988" y="470262"/>
                      <a:pt x="3168552" y="463227"/>
                    </a:cubicBezTo>
                    <a:cubicBezTo>
                      <a:pt x="3175116" y="456192"/>
                      <a:pt x="3181262" y="448093"/>
                      <a:pt x="3186988" y="438931"/>
                    </a:cubicBezTo>
                    <a:cubicBezTo>
                      <a:pt x="3181141" y="427134"/>
                      <a:pt x="3176232" y="414036"/>
                      <a:pt x="3172262" y="399637"/>
                    </a:cubicBezTo>
                    <a:cubicBezTo>
                      <a:pt x="3168292" y="385238"/>
                      <a:pt x="3165057" y="369742"/>
                      <a:pt x="3162557" y="353149"/>
                    </a:cubicBezTo>
                    <a:lnTo>
                      <a:pt x="3151879" y="353149"/>
                    </a:lnTo>
                    <a:lnTo>
                      <a:pt x="3151879" y="344824"/>
                    </a:lnTo>
                    <a:lnTo>
                      <a:pt x="3220107" y="344824"/>
                    </a:lnTo>
                    <a:close/>
                    <a:moveTo>
                      <a:pt x="3091976" y="340843"/>
                    </a:moveTo>
                    <a:lnTo>
                      <a:pt x="3091976" y="370161"/>
                    </a:lnTo>
                    <a:lnTo>
                      <a:pt x="3128534" y="370161"/>
                    </a:lnTo>
                    <a:lnTo>
                      <a:pt x="3128534" y="340843"/>
                    </a:lnTo>
                    <a:close/>
                    <a:moveTo>
                      <a:pt x="69628" y="340843"/>
                    </a:moveTo>
                    <a:lnTo>
                      <a:pt x="155410" y="340843"/>
                    </a:lnTo>
                    <a:lnTo>
                      <a:pt x="155410" y="487613"/>
                    </a:lnTo>
                    <a:lnTo>
                      <a:pt x="146904" y="487613"/>
                    </a:lnTo>
                    <a:lnTo>
                      <a:pt x="146904" y="472411"/>
                    </a:lnTo>
                    <a:lnTo>
                      <a:pt x="68361" y="472411"/>
                    </a:lnTo>
                    <a:lnTo>
                      <a:pt x="68361" y="464087"/>
                    </a:lnTo>
                    <a:lnTo>
                      <a:pt x="146904" y="464087"/>
                    </a:lnTo>
                    <a:lnTo>
                      <a:pt x="146904" y="407441"/>
                    </a:lnTo>
                    <a:lnTo>
                      <a:pt x="73971" y="407441"/>
                    </a:lnTo>
                    <a:lnTo>
                      <a:pt x="73971" y="398936"/>
                    </a:lnTo>
                    <a:lnTo>
                      <a:pt x="146904" y="398936"/>
                    </a:lnTo>
                    <a:lnTo>
                      <a:pt x="146904" y="348986"/>
                    </a:lnTo>
                    <a:lnTo>
                      <a:pt x="69628" y="348986"/>
                    </a:lnTo>
                    <a:close/>
                    <a:moveTo>
                      <a:pt x="1790412" y="340288"/>
                    </a:moveTo>
                    <a:lnTo>
                      <a:pt x="1790412" y="469165"/>
                    </a:lnTo>
                    <a:lnTo>
                      <a:pt x="1921461" y="469165"/>
                    </a:lnTo>
                    <a:lnTo>
                      <a:pt x="1921461" y="340288"/>
                    </a:lnTo>
                    <a:close/>
                    <a:moveTo>
                      <a:pt x="2477576" y="337585"/>
                    </a:moveTo>
                    <a:lnTo>
                      <a:pt x="2512323" y="337585"/>
                    </a:lnTo>
                    <a:cubicBezTo>
                      <a:pt x="2508979" y="346132"/>
                      <a:pt x="2505307" y="355143"/>
                      <a:pt x="2501306" y="364618"/>
                    </a:cubicBezTo>
                    <a:cubicBezTo>
                      <a:pt x="2497306" y="374093"/>
                      <a:pt x="2493498" y="382697"/>
                      <a:pt x="2489882" y="390430"/>
                    </a:cubicBezTo>
                    <a:lnTo>
                      <a:pt x="2507075" y="390430"/>
                    </a:lnTo>
                    <a:lnTo>
                      <a:pt x="2508704" y="390249"/>
                    </a:lnTo>
                    <a:lnTo>
                      <a:pt x="2513409" y="391697"/>
                    </a:lnTo>
                    <a:cubicBezTo>
                      <a:pt x="2512225" y="403984"/>
                      <a:pt x="2510521" y="415107"/>
                      <a:pt x="2508297" y="425066"/>
                    </a:cubicBezTo>
                    <a:cubicBezTo>
                      <a:pt x="2506072" y="435024"/>
                      <a:pt x="2503372" y="443931"/>
                      <a:pt x="2500198" y="451786"/>
                    </a:cubicBezTo>
                    <a:cubicBezTo>
                      <a:pt x="2508289" y="462376"/>
                      <a:pt x="2517760" y="469435"/>
                      <a:pt x="2528611" y="472965"/>
                    </a:cubicBezTo>
                    <a:cubicBezTo>
                      <a:pt x="2539462" y="476494"/>
                      <a:pt x="2550924" y="478123"/>
                      <a:pt x="2562996" y="477852"/>
                    </a:cubicBezTo>
                    <a:lnTo>
                      <a:pt x="2586704" y="477852"/>
                    </a:lnTo>
                    <a:cubicBezTo>
                      <a:pt x="2585969" y="478908"/>
                      <a:pt x="2585313" y="480179"/>
                      <a:pt x="2584736" y="481664"/>
                    </a:cubicBezTo>
                    <a:cubicBezTo>
                      <a:pt x="2584159" y="483149"/>
                      <a:pt x="2583729" y="484465"/>
                      <a:pt x="2583446" y="485611"/>
                    </a:cubicBezTo>
                    <a:lnTo>
                      <a:pt x="2562453" y="485611"/>
                    </a:lnTo>
                    <a:cubicBezTo>
                      <a:pt x="2549521" y="485883"/>
                      <a:pt x="2537426" y="484257"/>
                      <a:pt x="2526168" y="480732"/>
                    </a:cubicBezTo>
                    <a:cubicBezTo>
                      <a:pt x="2514910" y="477207"/>
                      <a:pt x="2504986" y="470153"/>
                      <a:pt x="2496398" y="459570"/>
                    </a:cubicBezTo>
                    <a:cubicBezTo>
                      <a:pt x="2493404" y="465622"/>
                      <a:pt x="2490026" y="470937"/>
                      <a:pt x="2486263" y="475515"/>
                    </a:cubicBezTo>
                    <a:cubicBezTo>
                      <a:pt x="2482500" y="480093"/>
                      <a:pt x="2478398" y="484001"/>
                      <a:pt x="2473957" y="487240"/>
                    </a:cubicBezTo>
                    <a:cubicBezTo>
                      <a:pt x="2473266" y="486272"/>
                      <a:pt x="2472339" y="485225"/>
                      <a:pt x="2471174" y="484101"/>
                    </a:cubicBezTo>
                    <a:cubicBezTo>
                      <a:pt x="2470009" y="482976"/>
                      <a:pt x="2468946" y="482156"/>
                      <a:pt x="2467984" y="481641"/>
                    </a:cubicBezTo>
                    <a:cubicBezTo>
                      <a:pt x="2472690" y="478219"/>
                      <a:pt x="2476988" y="474082"/>
                      <a:pt x="2480879" y="469230"/>
                    </a:cubicBezTo>
                    <a:cubicBezTo>
                      <a:pt x="2484770" y="464378"/>
                      <a:pt x="2488254" y="458744"/>
                      <a:pt x="2491330" y="452329"/>
                    </a:cubicBezTo>
                    <a:cubicBezTo>
                      <a:pt x="2488616" y="447993"/>
                      <a:pt x="2486127" y="443090"/>
                      <a:pt x="2483865" y="437622"/>
                    </a:cubicBezTo>
                    <a:cubicBezTo>
                      <a:pt x="2481603" y="432154"/>
                      <a:pt x="2479567" y="426075"/>
                      <a:pt x="2477757" y="419386"/>
                    </a:cubicBezTo>
                    <a:lnTo>
                      <a:pt x="2484453" y="416490"/>
                    </a:lnTo>
                    <a:cubicBezTo>
                      <a:pt x="2485901" y="421818"/>
                      <a:pt x="2487484" y="426728"/>
                      <a:pt x="2489204" y="431219"/>
                    </a:cubicBezTo>
                    <a:cubicBezTo>
                      <a:pt x="2490923" y="435710"/>
                      <a:pt x="2492778" y="439851"/>
                      <a:pt x="2494769" y="443641"/>
                    </a:cubicBezTo>
                    <a:cubicBezTo>
                      <a:pt x="2497204" y="437396"/>
                      <a:pt x="2499256" y="430473"/>
                      <a:pt x="2500922" y="422871"/>
                    </a:cubicBezTo>
                    <a:cubicBezTo>
                      <a:pt x="2502588" y="415269"/>
                      <a:pt x="2503916" y="406989"/>
                      <a:pt x="2504903" y="398031"/>
                    </a:cubicBezTo>
                    <a:lnTo>
                      <a:pt x="2478119" y="398031"/>
                    </a:lnTo>
                    <a:cubicBezTo>
                      <a:pt x="2481562" y="391086"/>
                      <a:pt x="2485309" y="382851"/>
                      <a:pt x="2489362" y="373328"/>
                    </a:cubicBezTo>
                    <a:cubicBezTo>
                      <a:pt x="2493416" y="363804"/>
                      <a:pt x="2497208" y="354484"/>
                      <a:pt x="2500741" y="345367"/>
                    </a:cubicBezTo>
                    <a:lnTo>
                      <a:pt x="2477576" y="345367"/>
                    </a:lnTo>
                    <a:close/>
                    <a:moveTo>
                      <a:pt x="359283" y="334520"/>
                    </a:moveTo>
                    <a:lnTo>
                      <a:pt x="365255" y="335424"/>
                    </a:lnTo>
                    <a:cubicBezTo>
                      <a:pt x="364761" y="341434"/>
                      <a:pt x="364120" y="348299"/>
                      <a:pt x="363331" y="356017"/>
                    </a:cubicBezTo>
                    <a:cubicBezTo>
                      <a:pt x="362543" y="363735"/>
                      <a:pt x="361674" y="371676"/>
                      <a:pt x="360724" y="379840"/>
                    </a:cubicBezTo>
                    <a:cubicBezTo>
                      <a:pt x="359775" y="388004"/>
                      <a:pt x="358812" y="395761"/>
                      <a:pt x="357835" y="403109"/>
                    </a:cubicBezTo>
                    <a:lnTo>
                      <a:pt x="381724" y="403109"/>
                    </a:lnTo>
                    <a:cubicBezTo>
                      <a:pt x="381720" y="403215"/>
                      <a:pt x="381682" y="403816"/>
                      <a:pt x="381611" y="404914"/>
                    </a:cubicBezTo>
                    <a:cubicBezTo>
                      <a:pt x="381539" y="406012"/>
                      <a:pt x="381456" y="406974"/>
                      <a:pt x="381362" y="407801"/>
                    </a:cubicBezTo>
                    <a:cubicBezTo>
                      <a:pt x="379930" y="424093"/>
                      <a:pt x="378471" y="437319"/>
                      <a:pt x="376985" y="447478"/>
                    </a:cubicBezTo>
                    <a:cubicBezTo>
                      <a:pt x="375499" y="457638"/>
                      <a:pt x="373893" y="465434"/>
                      <a:pt x="372166" y="470867"/>
                    </a:cubicBezTo>
                    <a:cubicBezTo>
                      <a:pt x="370439" y="476300"/>
                      <a:pt x="368497" y="480072"/>
                      <a:pt x="366341" y="482185"/>
                    </a:cubicBezTo>
                    <a:cubicBezTo>
                      <a:pt x="364856" y="483609"/>
                      <a:pt x="363257" y="484639"/>
                      <a:pt x="361545" y="485275"/>
                    </a:cubicBezTo>
                    <a:cubicBezTo>
                      <a:pt x="359833" y="485910"/>
                      <a:pt x="357692" y="486263"/>
                      <a:pt x="355121" y="486335"/>
                    </a:cubicBezTo>
                    <a:cubicBezTo>
                      <a:pt x="352881" y="486512"/>
                      <a:pt x="349850" y="486565"/>
                      <a:pt x="346027" y="486494"/>
                    </a:cubicBezTo>
                    <a:cubicBezTo>
                      <a:pt x="342203" y="486422"/>
                      <a:pt x="337996" y="486248"/>
                      <a:pt x="333404" y="485973"/>
                    </a:cubicBezTo>
                    <a:cubicBezTo>
                      <a:pt x="333317" y="484669"/>
                      <a:pt x="333083" y="483263"/>
                      <a:pt x="332702" y="481756"/>
                    </a:cubicBezTo>
                    <a:cubicBezTo>
                      <a:pt x="332321" y="480248"/>
                      <a:pt x="331771" y="478886"/>
                      <a:pt x="331051" y="477670"/>
                    </a:cubicBezTo>
                    <a:cubicBezTo>
                      <a:pt x="335775" y="478191"/>
                      <a:pt x="340081" y="478508"/>
                      <a:pt x="343968" y="478621"/>
                    </a:cubicBezTo>
                    <a:cubicBezTo>
                      <a:pt x="347855" y="478734"/>
                      <a:pt x="350668" y="478779"/>
                      <a:pt x="352406" y="478757"/>
                    </a:cubicBezTo>
                    <a:cubicBezTo>
                      <a:pt x="354016" y="478776"/>
                      <a:pt x="355366" y="478647"/>
                      <a:pt x="356455" y="478372"/>
                    </a:cubicBezTo>
                    <a:cubicBezTo>
                      <a:pt x="357545" y="478097"/>
                      <a:pt x="358487" y="477561"/>
                      <a:pt x="359283" y="476765"/>
                    </a:cubicBezTo>
                    <a:cubicBezTo>
                      <a:pt x="361088" y="475104"/>
                      <a:pt x="362766" y="471865"/>
                      <a:pt x="364317" y="467047"/>
                    </a:cubicBezTo>
                    <a:cubicBezTo>
                      <a:pt x="365867" y="462229"/>
                      <a:pt x="367317" y="455289"/>
                      <a:pt x="368667" y="446228"/>
                    </a:cubicBezTo>
                    <a:cubicBezTo>
                      <a:pt x="370016" y="437166"/>
                      <a:pt x="371292" y="425440"/>
                      <a:pt x="372494" y="411050"/>
                    </a:cubicBezTo>
                    <a:lnTo>
                      <a:pt x="298837" y="411050"/>
                    </a:lnTo>
                    <a:lnTo>
                      <a:pt x="298837" y="410869"/>
                    </a:lnTo>
                    <a:lnTo>
                      <a:pt x="296485" y="410869"/>
                    </a:lnTo>
                    <a:cubicBezTo>
                      <a:pt x="297216" y="406192"/>
                      <a:pt x="297945" y="400756"/>
                      <a:pt x="298670" y="394561"/>
                    </a:cubicBezTo>
                    <a:cubicBezTo>
                      <a:pt x="299395" y="388366"/>
                      <a:pt x="300070" y="381990"/>
                      <a:pt x="300694" y="375431"/>
                    </a:cubicBezTo>
                    <a:cubicBezTo>
                      <a:pt x="301318" y="368873"/>
                      <a:pt x="301846" y="362710"/>
                      <a:pt x="302276" y="356941"/>
                    </a:cubicBezTo>
                    <a:lnTo>
                      <a:pt x="310239" y="357665"/>
                    </a:lnTo>
                    <a:cubicBezTo>
                      <a:pt x="309677" y="364910"/>
                      <a:pt x="308991" y="372596"/>
                      <a:pt x="308180" y="380724"/>
                    </a:cubicBezTo>
                    <a:cubicBezTo>
                      <a:pt x="307370" y="388852"/>
                      <a:pt x="306548" y="396313"/>
                      <a:pt x="305714" y="403109"/>
                    </a:cubicBezTo>
                    <a:lnTo>
                      <a:pt x="349510" y="403109"/>
                    </a:lnTo>
                    <a:cubicBezTo>
                      <a:pt x="350364" y="396678"/>
                      <a:pt x="351211" y="389862"/>
                      <a:pt x="352051" y="382662"/>
                    </a:cubicBezTo>
                    <a:cubicBezTo>
                      <a:pt x="352891" y="375461"/>
                      <a:pt x="353671" y="368432"/>
                      <a:pt x="354390" y="361574"/>
                    </a:cubicBezTo>
                    <a:cubicBezTo>
                      <a:pt x="355109" y="354717"/>
                      <a:pt x="355715" y="348587"/>
                      <a:pt x="356206" y="343184"/>
                    </a:cubicBezTo>
                    <a:lnTo>
                      <a:pt x="293589" y="343184"/>
                    </a:lnTo>
                    <a:lnTo>
                      <a:pt x="293589" y="335063"/>
                    </a:lnTo>
                    <a:lnTo>
                      <a:pt x="357835" y="335063"/>
                    </a:lnTo>
                    <a:close/>
                    <a:moveTo>
                      <a:pt x="223009" y="334146"/>
                    </a:moveTo>
                    <a:lnTo>
                      <a:pt x="283274" y="334146"/>
                    </a:lnTo>
                    <a:lnTo>
                      <a:pt x="283274" y="342290"/>
                    </a:lnTo>
                    <a:lnTo>
                      <a:pt x="255584" y="342290"/>
                    </a:lnTo>
                    <a:cubicBezTo>
                      <a:pt x="253967" y="350642"/>
                      <a:pt x="252135" y="358778"/>
                      <a:pt x="250087" y="366699"/>
                    </a:cubicBezTo>
                    <a:cubicBezTo>
                      <a:pt x="248040" y="374621"/>
                      <a:pt x="245710" y="382169"/>
                      <a:pt x="243097" y="389344"/>
                    </a:cubicBezTo>
                    <a:lnTo>
                      <a:pt x="277301" y="389344"/>
                    </a:lnTo>
                    <a:lnTo>
                      <a:pt x="277301" y="464087"/>
                    </a:lnTo>
                    <a:lnTo>
                      <a:pt x="243278" y="464087"/>
                    </a:lnTo>
                    <a:lnTo>
                      <a:pt x="243278" y="479478"/>
                    </a:lnTo>
                    <a:lnTo>
                      <a:pt x="235315" y="479478"/>
                    </a:lnTo>
                    <a:lnTo>
                      <a:pt x="235315" y="407801"/>
                    </a:lnTo>
                    <a:cubicBezTo>
                      <a:pt x="232058" y="414463"/>
                      <a:pt x="228438" y="420496"/>
                      <a:pt x="224457" y="425902"/>
                    </a:cubicBezTo>
                    <a:cubicBezTo>
                      <a:pt x="224042" y="424902"/>
                      <a:pt x="223333" y="423596"/>
                      <a:pt x="222330" y="421985"/>
                    </a:cubicBezTo>
                    <a:cubicBezTo>
                      <a:pt x="221327" y="420374"/>
                      <a:pt x="220347" y="419023"/>
                      <a:pt x="219389" y="417932"/>
                    </a:cubicBezTo>
                    <a:cubicBezTo>
                      <a:pt x="226142" y="408734"/>
                      <a:pt x="231775" y="397599"/>
                      <a:pt x="236288" y="384527"/>
                    </a:cubicBezTo>
                    <a:cubicBezTo>
                      <a:pt x="240801" y="371455"/>
                      <a:pt x="244398" y="357376"/>
                      <a:pt x="247079" y="342290"/>
                    </a:cubicBezTo>
                    <a:lnTo>
                      <a:pt x="223009" y="342290"/>
                    </a:lnTo>
                    <a:close/>
                    <a:moveTo>
                      <a:pt x="2699196" y="333253"/>
                    </a:moveTo>
                    <a:lnTo>
                      <a:pt x="2797986" y="333253"/>
                    </a:lnTo>
                    <a:lnTo>
                      <a:pt x="2797986" y="474401"/>
                    </a:lnTo>
                    <a:cubicBezTo>
                      <a:pt x="2798008" y="477783"/>
                      <a:pt x="2797512" y="480340"/>
                      <a:pt x="2796497" y="482071"/>
                    </a:cubicBezTo>
                    <a:cubicBezTo>
                      <a:pt x="2795482" y="483801"/>
                      <a:pt x="2793812" y="485046"/>
                      <a:pt x="2791488" y="485804"/>
                    </a:cubicBezTo>
                    <a:cubicBezTo>
                      <a:pt x="2789061" y="486584"/>
                      <a:pt x="2785501" y="487059"/>
                      <a:pt x="2780808" y="487229"/>
                    </a:cubicBezTo>
                    <a:cubicBezTo>
                      <a:pt x="2776114" y="487398"/>
                      <a:pt x="2770198" y="487466"/>
                      <a:pt x="2763060" y="487432"/>
                    </a:cubicBezTo>
                    <a:cubicBezTo>
                      <a:pt x="2762687" y="486192"/>
                      <a:pt x="2762214" y="484737"/>
                      <a:pt x="2761638" y="483066"/>
                    </a:cubicBezTo>
                    <a:cubicBezTo>
                      <a:pt x="2761063" y="481396"/>
                      <a:pt x="2760454" y="479895"/>
                      <a:pt x="2759811" y="478565"/>
                    </a:cubicBezTo>
                    <a:cubicBezTo>
                      <a:pt x="2765827" y="478734"/>
                      <a:pt x="2771166" y="478802"/>
                      <a:pt x="2775829" y="478768"/>
                    </a:cubicBezTo>
                    <a:cubicBezTo>
                      <a:pt x="2780492" y="478734"/>
                      <a:pt x="2783660" y="478666"/>
                      <a:pt x="2785336" y="478565"/>
                    </a:cubicBezTo>
                    <a:cubicBezTo>
                      <a:pt x="2786944" y="478508"/>
                      <a:pt x="2788076" y="478169"/>
                      <a:pt x="2788732" y="477546"/>
                    </a:cubicBezTo>
                    <a:cubicBezTo>
                      <a:pt x="2789389" y="476924"/>
                      <a:pt x="2789706" y="475815"/>
                      <a:pt x="2789684" y="474220"/>
                    </a:cubicBezTo>
                    <a:lnTo>
                      <a:pt x="2789684" y="341374"/>
                    </a:lnTo>
                    <a:lnTo>
                      <a:pt x="2699196" y="341374"/>
                    </a:lnTo>
                    <a:close/>
                    <a:moveTo>
                      <a:pt x="3070079" y="332699"/>
                    </a:moveTo>
                    <a:lnTo>
                      <a:pt x="3151517" y="332699"/>
                    </a:lnTo>
                    <a:lnTo>
                      <a:pt x="3151517" y="340843"/>
                    </a:lnTo>
                    <a:lnTo>
                      <a:pt x="3137040" y="340843"/>
                    </a:lnTo>
                    <a:lnTo>
                      <a:pt x="3137040" y="441284"/>
                    </a:lnTo>
                    <a:lnTo>
                      <a:pt x="3152965" y="438388"/>
                    </a:lnTo>
                    <a:lnTo>
                      <a:pt x="3153508" y="446170"/>
                    </a:lnTo>
                    <a:lnTo>
                      <a:pt x="3137040" y="449247"/>
                    </a:lnTo>
                    <a:lnTo>
                      <a:pt x="3137040" y="487251"/>
                    </a:lnTo>
                    <a:lnTo>
                      <a:pt x="3128534" y="487251"/>
                    </a:lnTo>
                    <a:lnTo>
                      <a:pt x="3128534" y="450875"/>
                    </a:lnTo>
                    <a:cubicBezTo>
                      <a:pt x="3117871" y="452866"/>
                      <a:pt x="3107616" y="454721"/>
                      <a:pt x="3097768" y="456440"/>
                    </a:cubicBezTo>
                    <a:cubicBezTo>
                      <a:pt x="3087920" y="458160"/>
                      <a:pt x="3078932" y="459743"/>
                      <a:pt x="3070802" y="461191"/>
                    </a:cubicBezTo>
                    <a:lnTo>
                      <a:pt x="3068812" y="452685"/>
                    </a:lnTo>
                    <a:lnTo>
                      <a:pt x="3083471" y="450332"/>
                    </a:lnTo>
                    <a:lnTo>
                      <a:pt x="3083471" y="340843"/>
                    </a:lnTo>
                    <a:lnTo>
                      <a:pt x="3070079" y="340843"/>
                    </a:lnTo>
                    <a:close/>
                    <a:moveTo>
                      <a:pt x="3989698" y="331986"/>
                    </a:moveTo>
                    <a:lnTo>
                      <a:pt x="4098646" y="331986"/>
                    </a:lnTo>
                    <a:lnTo>
                      <a:pt x="4098646" y="340107"/>
                    </a:lnTo>
                    <a:lnTo>
                      <a:pt x="3998204" y="340107"/>
                    </a:lnTo>
                    <a:lnTo>
                      <a:pt x="3998204" y="381381"/>
                    </a:lnTo>
                    <a:cubicBezTo>
                      <a:pt x="3998300" y="391916"/>
                      <a:pt x="3997788" y="403345"/>
                      <a:pt x="3996669" y="415668"/>
                    </a:cubicBezTo>
                    <a:cubicBezTo>
                      <a:pt x="3995551" y="427991"/>
                      <a:pt x="3993257" y="440263"/>
                      <a:pt x="3989786" y="452484"/>
                    </a:cubicBezTo>
                    <a:cubicBezTo>
                      <a:pt x="3986315" y="464704"/>
                      <a:pt x="3981098" y="475929"/>
                      <a:pt x="3974134" y="486158"/>
                    </a:cubicBezTo>
                    <a:cubicBezTo>
                      <a:pt x="3973320" y="485391"/>
                      <a:pt x="3972189" y="484579"/>
                      <a:pt x="3970741" y="483722"/>
                    </a:cubicBezTo>
                    <a:cubicBezTo>
                      <a:pt x="3969293" y="482865"/>
                      <a:pt x="3968072" y="482234"/>
                      <a:pt x="3967076" y="481828"/>
                    </a:cubicBezTo>
                    <a:cubicBezTo>
                      <a:pt x="3973851" y="471795"/>
                      <a:pt x="3978862" y="460929"/>
                      <a:pt x="3982111" y="449229"/>
                    </a:cubicBezTo>
                    <a:cubicBezTo>
                      <a:pt x="3985360" y="437529"/>
                      <a:pt x="3987462" y="425819"/>
                      <a:pt x="3988418" y="414099"/>
                    </a:cubicBezTo>
                    <a:cubicBezTo>
                      <a:pt x="3989374" y="402379"/>
                      <a:pt x="3989801" y="391473"/>
                      <a:pt x="3989698" y="381381"/>
                    </a:cubicBezTo>
                    <a:close/>
                    <a:moveTo>
                      <a:pt x="1781748" y="331624"/>
                    </a:moveTo>
                    <a:lnTo>
                      <a:pt x="1930306" y="331624"/>
                    </a:lnTo>
                    <a:lnTo>
                      <a:pt x="1930306" y="487240"/>
                    </a:lnTo>
                    <a:lnTo>
                      <a:pt x="1921461" y="487240"/>
                    </a:lnTo>
                    <a:lnTo>
                      <a:pt x="1921461" y="477467"/>
                    </a:lnTo>
                    <a:lnTo>
                      <a:pt x="1790412" y="477467"/>
                    </a:lnTo>
                    <a:lnTo>
                      <a:pt x="1790412" y="487240"/>
                    </a:lnTo>
                    <a:lnTo>
                      <a:pt x="1781748" y="487240"/>
                    </a:lnTo>
                    <a:close/>
                    <a:moveTo>
                      <a:pt x="3730266" y="331251"/>
                    </a:moveTo>
                    <a:cubicBezTo>
                      <a:pt x="3737200" y="333615"/>
                      <a:pt x="3744235" y="336488"/>
                      <a:pt x="3751372" y="339870"/>
                    </a:cubicBezTo>
                    <a:cubicBezTo>
                      <a:pt x="3758510" y="343252"/>
                      <a:pt x="3764323" y="346532"/>
                      <a:pt x="3768814" y="349710"/>
                    </a:cubicBezTo>
                    <a:lnTo>
                      <a:pt x="3764108" y="356949"/>
                    </a:lnTo>
                    <a:cubicBezTo>
                      <a:pt x="3759708" y="353590"/>
                      <a:pt x="3753940" y="350129"/>
                      <a:pt x="3746802" y="346566"/>
                    </a:cubicBezTo>
                    <a:cubicBezTo>
                      <a:pt x="3739665" y="343003"/>
                      <a:pt x="3732585" y="339949"/>
                      <a:pt x="3725560" y="337404"/>
                    </a:cubicBezTo>
                    <a:close/>
                    <a:moveTo>
                      <a:pt x="2659562" y="330357"/>
                    </a:moveTo>
                    <a:cubicBezTo>
                      <a:pt x="2664712" y="334573"/>
                      <a:pt x="2669836" y="339154"/>
                      <a:pt x="2674935" y="344100"/>
                    </a:cubicBezTo>
                    <a:cubicBezTo>
                      <a:pt x="2680034" y="349046"/>
                      <a:pt x="2684074" y="353452"/>
                      <a:pt x="2687053" y="357317"/>
                    </a:cubicBezTo>
                    <a:lnTo>
                      <a:pt x="2681258" y="363654"/>
                    </a:lnTo>
                    <a:cubicBezTo>
                      <a:pt x="2678292" y="359772"/>
                      <a:pt x="2674286" y="355267"/>
                      <a:pt x="2669238" y="350140"/>
                    </a:cubicBezTo>
                    <a:cubicBezTo>
                      <a:pt x="2664190" y="345014"/>
                      <a:pt x="2659095" y="340287"/>
                      <a:pt x="2653952" y="335960"/>
                    </a:cubicBezTo>
                    <a:close/>
                    <a:moveTo>
                      <a:pt x="3412579" y="328717"/>
                    </a:moveTo>
                    <a:cubicBezTo>
                      <a:pt x="3417265" y="332944"/>
                      <a:pt x="3421963" y="337521"/>
                      <a:pt x="3426672" y="342449"/>
                    </a:cubicBezTo>
                    <a:cubicBezTo>
                      <a:pt x="3431381" y="347377"/>
                      <a:pt x="3435129" y="351727"/>
                      <a:pt x="3437915" y="355502"/>
                    </a:cubicBezTo>
                    <a:lnTo>
                      <a:pt x="3431762" y="360569"/>
                    </a:lnTo>
                    <a:cubicBezTo>
                      <a:pt x="3428987" y="356689"/>
                      <a:pt x="3425262" y="352187"/>
                      <a:pt x="3420587" y="347064"/>
                    </a:cubicBezTo>
                    <a:cubicBezTo>
                      <a:pt x="3415912" y="341940"/>
                      <a:pt x="3411191" y="337212"/>
                      <a:pt x="3406425" y="332880"/>
                    </a:cubicBezTo>
                    <a:close/>
                    <a:moveTo>
                      <a:pt x="3949884" y="326014"/>
                    </a:moveTo>
                    <a:cubicBezTo>
                      <a:pt x="3955162" y="329135"/>
                      <a:pt x="3960667" y="332570"/>
                      <a:pt x="3966398" y="336319"/>
                    </a:cubicBezTo>
                    <a:cubicBezTo>
                      <a:pt x="3972129" y="340068"/>
                      <a:pt x="3976819" y="343324"/>
                      <a:pt x="3980468" y="346085"/>
                    </a:cubicBezTo>
                    <a:lnTo>
                      <a:pt x="3975220" y="353150"/>
                    </a:lnTo>
                    <a:cubicBezTo>
                      <a:pt x="3971578" y="350119"/>
                      <a:pt x="3966918" y="346627"/>
                      <a:pt x="3961240" y="342673"/>
                    </a:cubicBezTo>
                    <a:cubicBezTo>
                      <a:pt x="3955562" y="338718"/>
                      <a:pt x="3950088" y="335096"/>
                      <a:pt x="3944816" y="331805"/>
                    </a:cubicBezTo>
                    <a:close/>
                    <a:moveTo>
                      <a:pt x="2253548" y="326003"/>
                    </a:moveTo>
                    <a:cubicBezTo>
                      <a:pt x="2257447" y="330787"/>
                      <a:pt x="2261096" y="335968"/>
                      <a:pt x="2264497" y="341544"/>
                    </a:cubicBezTo>
                    <a:cubicBezTo>
                      <a:pt x="2267898" y="347120"/>
                      <a:pt x="2270462" y="352074"/>
                      <a:pt x="2272189" y="356406"/>
                    </a:cubicBezTo>
                    <a:lnTo>
                      <a:pt x="2264588" y="360750"/>
                    </a:lnTo>
                    <a:cubicBezTo>
                      <a:pt x="2262861" y="356248"/>
                      <a:pt x="2260342" y="351181"/>
                      <a:pt x="2257032" y="345548"/>
                    </a:cubicBezTo>
                    <a:cubicBezTo>
                      <a:pt x="2253722" y="339915"/>
                      <a:pt x="2250208" y="334667"/>
                      <a:pt x="2246490" y="329803"/>
                    </a:cubicBezTo>
                    <a:close/>
                    <a:moveTo>
                      <a:pt x="481898" y="326003"/>
                    </a:moveTo>
                    <a:cubicBezTo>
                      <a:pt x="485797" y="330787"/>
                      <a:pt x="489446" y="335968"/>
                      <a:pt x="492847" y="341544"/>
                    </a:cubicBezTo>
                    <a:cubicBezTo>
                      <a:pt x="496248" y="347120"/>
                      <a:pt x="498812" y="352074"/>
                      <a:pt x="500539" y="356406"/>
                    </a:cubicBezTo>
                    <a:lnTo>
                      <a:pt x="492938" y="360750"/>
                    </a:lnTo>
                    <a:cubicBezTo>
                      <a:pt x="491211" y="356248"/>
                      <a:pt x="488692" y="351181"/>
                      <a:pt x="485382" y="345548"/>
                    </a:cubicBezTo>
                    <a:cubicBezTo>
                      <a:pt x="482072" y="339915"/>
                      <a:pt x="478558" y="334667"/>
                      <a:pt x="474840" y="329803"/>
                    </a:cubicBezTo>
                    <a:close/>
                    <a:moveTo>
                      <a:pt x="3651742" y="325641"/>
                    </a:moveTo>
                    <a:lnTo>
                      <a:pt x="3658800" y="332699"/>
                    </a:lnTo>
                    <a:cubicBezTo>
                      <a:pt x="3651870" y="334146"/>
                      <a:pt x="3644058" y="335504"/>
                      <a:pt x="3635364" y="336771"/>
                    </a:cubicBezTo>
                    <a:cubicBezTo>
                      <a:pt x="3626669" y="338037"/>
                      <a:pt x="3617410" y="339214"/>
                      <a:pt x="3607584" y="340300"/>
                    </a:cubicBezTo>
                    <a:cubicBezTo>
                      <a:pt x="3607218" y="343757"/>
                      <a:pt x="3606819" y="347384"/>
                      <a:pt x="3606385" y="351181"/>
                    </a:cubicBezTo>
                    <a:cubicBezTo>
                      <a:pt x="3605952" y="354977"/>
                      <a:pt x="3605506" y="358831"/>
                      <a:pt x="3605050" y="362741"/>
                    </a:cubicBezTo>
                    <a:lnTo>
                      <a:pt x="3670020" y="362741"/>
                    </a:lnTo>
                    <a:lnTo>
                      <a:pt x="3670020" y="370884"/>
                    </a:lnTo>
                    <a:lnTo>
                      <a:pt x="3603964" y="370884"/>
                    </a:lnTo>
                    <a:cubicBezTo>
                      <a:pt x="3603504" y="374704"/>
                      <a:pt x="3603022" y="378376"/>
                      <a:pt x="3602516" y="381901"/>
                    </a:cubicBezTo>
                    <a:cubicBezTo>
                      <a:pt x="3602012" y="385427"/>
                      <a:pt x="3601529" y="388692"/>
                      <a:pt x="3601069" y="391697"/>
                    </a:cubicBezTo>
                    <a:lnTo>
                      <a:pt x="3654276" y="391697"/>
                    </a:lnTo>
                    <a:lnTo>
                      <a:pt x="3654276" y="453590"/>
                    </a:lnTo>
                    <a:lnTo>
                      <a:pt x="3645408" y="453590"/>
                    </a:lnTo>
                    <a:lnTo>
                      <a:pt x="3645408" y="399840"/>
                    </a:lnTo>
                    <a:lnTo>
                      <a:pt x="3559988" y="399840"/>
                    </a:lnTo>
                    <a:lnTo>
                      <a:pt x="3559988" y="453228"/>
                    </a:lnTo>
                    <a:lnTo>
                      <a:pt x="3551301" y="453228"/>
                    </a:lnTo>
                    <a:lnTo>
                      <a:pt x="3551301" y="391697"/>
                    </a:lnTo>
                    <a:lnTo>
                      <a:pt x="3592563" y="391697"/>
                    </a:lnTo>
                    <a:cubicBezTo>
                      <a:pt x="3593027" y="388692"/>
                      <a:pt x="3593502" y="385427"/>
                      <a:pt x="3593988" y="381901"/>
                    </a:cubicBezTo>
                    <a:cubicBezTo>
                      <a:pt x="3594475" y="378376"/>
                      <a:pt x="3594904" y="374704"/>
                      <a:pt x="3595278" y="370884"/>
                    </a:cubicBezTo>
                    <a:lnTo>
                      <a:pt x="3535375" y="370884"/>
                    </a:lnTo>
                    <a:lnTo>
                      <a:pt x="3535375" y="362741"/>
                    </a:lnTo>
                    <a:lnTo>
                      <a:pt x="3596183" y="362741"/>
                    </a:lnTo>
                    <a:cubicBezTo>
                      <a:pt x="3596635" y="359008"/>
                      <a:pt x="3597042" y="355298"/>
                      <a:pt x="3597404" y="351611"/>
                    </a:cubicBezTo>
                    <a:cubicBezTo>
                      <a:pt x="3597766" y="347923"/>
                      <a:pt x="3598083" y="344394"/>
                      <a:pt x="3598354" y="341024"/>
                    </a:cubicBezTo>
                    <a:cubicBezTo>
                      <a:pt x="3587805" y="341932"/>
                      <a:pt x="3577142" y="342739"/>
                      <a:pt x="3566367" y="343444"/>
                    </a:cubicBezTo>
                    <a:cubicBezTo>
                      <a:pt x="3555591" y="344149"/>
                      <a:pt x="3545020" y="344730"/>
                      <a:pt x="3534651" y="345186"/>
                    </a:cubicBezTo>
                    <a:lnTo>
                      <a:pt x="3534651" y="387896"/>
                    </a:lnTo>
                    <a:cubicBezTo>
                      <a:pt x="3534732" y="397580"/>
                      <a:pt x="3534309" y="408153"/>
                      <a:pt x="3533384" y="419614"/>
                    </a:cubicBezTo>
                    <a:cubicBezTo>
                      <a:pt x="3532459" y="431074"/>
                      <a:pt x="3530549" y="442505"/>
                      <a:pt x="3527654" y="453905"/>
                    </a:cubicBezTo>
                    <a:cubicBezTo>
                      <a:pt x="3524758" y="465305"/>
                      <a:pt x="3520394" y="475757"/>
                      <a:pt x="3514563" y="485261"/>
                    </a:cubicBezTo>
                    <a:cubicBezTo>
                      <a:pt x="3513752" y="484571"/>
                      <a:pt x="3512614" y="483779"/>
                      <a:pt x="3511147" y="482885"/>
                    </a:cubicBezTo>
                    <a:cubicBezTo>
                      <a:pt x="3509680" y="481992"/>
                      <a:pt x="3508406" y="481336"/>
                      <a:pt x="3507324" y="480917"/>
                    </a:cubicBezTo>
                    <a:cubicBezTo>
                      <a:pt x="3512968" y="471618"/>
                      <a:pt x="3517142" y="461542"/>
                      <a:pt x="3519844" y="450688"/>
                    </a:cubicBezTo>
                    <a:cubicBezTo>
                      <a:pt x="3522547" y="439834"/>
                      <a:pt x="3524294" y="428980"/>
                      <a:pt x="3525086" y="418126"/>
                    </a:cubicBezTo>
                    <a:cubicBezTo>
                      <a:pt x="3525878" y="407272"/>
                      <a:pt x="3526232" y="397195"/>
                      <a:pt x="3526145" y="387896"/>
                    </a:cubicBezTo>
                    <a:lnTo>
                      <a:pt x="3526145" y="337947"/>
                    </a:lnTo>
                    <a:cubicBezTo>
                      <a:pt x="3540853" y="337343"/>
                      <a:pt x="3556078" y="336480"/>
                      <a:pt x="3571818" y="335360"/>
                    </a:cubicBezTo>
                    <a:cubicBezTo>
                      <a:pt x="3587558" y="334239"/>
                      <a:pt x="3602434" y="332867"/>
                      <a:pt x="3616445" y="331244"/>
                    </a:cubicBezTo>
                    <a:cubicBezTo>
                      <a:pt x="3630456" y="329621"/>
                      <a:pt x="3642222" y="327753"/>
                      <a:pt x="3651742" y="325641"/>
                    </a:cubicBezTo>
                    <a:close/>
                    <a:moveTo>
                      <a:pt x="673646" y="325641"/>
                    </a:moveTo>
                    <a:cubicBezTo>
                      <a:pt x="679679" y="328370"/>
                      <a:pt x="685937" y="331507"/>
                      <a:pt x="692422" y="335051"/>
                    </a:cubicBezTo>
                    <a:cubicBezTo>
                      <a:pt x="698907" y="338595"/>
                      <a:pt x="704171" y="341913"/>
                      <a:pt x="708212" y="345005"/>
                    </a:cubicBezTo>
                    <a:lnTo>
                      <a:pt x="703145" y="352244"/>
                    </a:lnTo>
                    <a:cubicBezTo>
                      <a:pt x="699133" y="349051"/>
                      <a:pt x="693945" y="345574"/>
                      <a:pt x="687581" y="341815"/>
                    </a:cubicBezTo>
                    <a:cubicBezTo>
                      <a:pt x="681217" y="338056"/>
                      <a:pt x="674943" y="334716"/>
                      <a:pt x="668760" y="331794"/>
                    </a:cubicBezTo>
                    <a:close/>
                    <a:moveTo>
                      <a:pt x="3376746" y="325460"/>
                    </a:moveTo>
                    <a:lnTo>
                      <a:pt x="3385251" y="325460"/>
                    </a:lnTo>
                    <a:cubicBezTo>
                      <a:pt x="3385259" y="332261"/>
                      <a:pt x="3385198" y="339153"/>
                      <a:pt x="3385070" y="346136"/>
                    </a:cubicBezTo>
                    <a:cubicBezTo>
                      <a:pt x="3384942" y="353119"/>
                      <a:pt x="3384701" y="360101"/>
                      <a:pt x="3384346" y="367084"/>
                    </a:cubicBezTo>
                    <a:lnTo>
                      <a:pt x="3450945" y="367084"/>
                    </a:lnTo>
                    <a:lnTo>
                      <a:pt x="3450945" y="375590"/>
                    </a:lnTo>
                    <a:lnTo>
                      <a:pt x="3383804" y="375590"/>
                    </a:lnTo>
                    <a:cubicBezTo>
                      <a:pt x="3382822" y="390474"/>
                      <a:pt x="3380824" y="404843"/>
                      <a:pt x="3377812" y="418695"/>
                    </a:cubicBezTo>
                    <a:cubicBezTo>
                      <a:pt x="3374798" y="432548"/>
                      <a:pt x="3370147" y="445254"/>
                      <a:pt x="3363856" y="456814"/>
                    </a:cubicBezTo>
                    <a:cubicBezTo>
                      <a:pt x="3357566" y="468374"/>
                      <a:pt x="3349013" y="478158"/>
                      <a:pt x="3338198" y="486166"/>
                    </a:cubicBezTo>
                    <a:cubicBezTo>
                      <a:pt x="3337425" y="485144"/>
                      <a:pt x="3336437" y="484111"/>
                      <a:pt x="3335234" y="483066"/>
                    </a:cubicBezTo>
                    <a:cubicBezTo>
                      <a:pt x="3334032" y="482022"/>
                      <a:pt x="3332908" y="481125"/>
                      <a:pt x="3331864" y="480374"/>
                    </a:cubicBezTo>
                    <a:cubicBezTo>
                      <a:pt x="3342206" y="472907"/>
                      <a:pt x="3350397" y="463691"/>
                      <a:pt x="3356436" y="452725"/>
                    </a:cubicBezTo>
                    <a:cubicBezTo>
                      <a:pt x="3362476" y="441760"/>
                      <a:pt x="3366926" y="429688"/>
                      <a:pt x="3369788" y="416510"/>
                    </a:cubicBezTo>
                    <a:cubicBezTo>
                      <a:pt x="3372650" y="403333"/>
                      <a:pt x="3374487" y="389692"/>
                      <a:pt x="3375298" y="375590"/>
                    </a:cubicBezTo>
                    <a:lnTo>
                      <a:pt x="3332406" y="375590"/>
                    </a:lnTo>
                    <a:lnTo>
                      <a:pt x="3332406" y="367084"/>
                    </a:lnTo>
                    <a:lnTo>
                      <a:pt x="3375840" y="367084"/>
                    </a:lnTo>
                    <a:cubicBezTo>
                      <a:pt x="3376195" y="360090"/>
                      <a:pt x="3376436" y="353085"/>
                      <a:pt x="3376565" y="346068"/>
                    </a:cubicBezTo>
                    <a:cubicBezTo>
                      <a:pt x="3376693" y="339052"/>
                      <a:pt x="3376753" y="332182"/>
                      <a:pt x="3376746" y="325460"/>
                    </a:cubicBezTo>
                    <a:close/>
                    <a:moveTo>
                      <a:pt x="2334444" y="324374"/>
                    </a:moveTo>
                    <a:lnTo>
                      <a:pt x="2343493" y="327993"/>
                    </a:lnTo>
                    <a:cubicBezTo>
                      <a:pt x="2340378" y="333811"/>
                      <a:pt x="2337015" y="339821"/>
                      <a:pt x="2333403" y="346023"/>
                    </a:cubicBezTo>
                    <a:cubicBezTo>
                      <a:pt x="2329791" y="352225"/>
                      <a:pt x="2326157" y="357918"/>
                      <a:pt x="2322500" y="363102"/>
                    </a:cubicBezTo>
                    <a:lnTo>
                      <a:pt x="2361952" y="363102"/>
                    </a:lnTo>
                    <a:lnTo>
                      <a:pt x="2361952" y="371789"/>
                    </a:lnTo>
                    <a:lnTo>
                      <a:pt x="2298792" y="371789"/>
                    </a:lnTo>
                    <a:lnTo>
                      <a:pt x="2298792" y="393506"/>
                    </a:lnTo>
                    <a:cubicBezTo>
                      <a:pt x="2298796" y="395870"/>
                      <a:pt x="2298743" y="398336"/>
                      <a:pt x="2298634" y="400904"/>
                    </a:cubicBezTo>
                    <a:cubicBezTo>
                      <a:pt x="2298524" y="403471"/>
                      <a:pt x="2298336" y="406073"/>
                      <a:pt x="2298068" y="408708"/>
                    </a:cubicBezTo>
                    <a:lnTo>
                      <a:pt x="2371906" y="408708"/>
                    </a:lnTo>
                    <a:lnTo>
                      <a:pt x="2371906" y="417214"/>
                    </a:lnTo>
                    <a:lnTo>
                      <a:pt x="2302050" y="417214"/>
                    </a:lnTo>
                    <a:cubicBezTo>
                      <a:pt x="2308764" y="432175"/>
                      <a:pt x="2318364" y="444918"/>
                      <a:pt x="2330847" y="455445"/>
                    </a:cubicBezTo>
                    <a:cubicBezTo>
                      <a:pt x="2343331" y="465972"/>
                      <a:pt x="2358042" y="473558"/>
                      <a:pt x="2374982" y="478203"/>
                    </a:cubicBezTo>
                    <a:cubicBezTo>
                      <a:pt x="2374032" y="479168"/>
                      <a:pt x="2372992" y="480404"/>
                      <a:pt x="2371860" y="481913"/>
                    </a:cubicBezTo>
                    <a:cubicBezTo>
                      <a:pt x="2370730" y="483421"/>
                      <a:pt x="2369779" y="484838"/>
                      <a:pt x="2369010" y="486166"/>
                    </a:cubicBezTo>
                    <a:cubicBezTo>
                      <a:pt x="2352278" y="480929"/>
                      <a:pt x="2337649" y="472853"/>
                      <a:pt x="2325124" y="461937"/>
                    </a:cubicBezTo>
                    <a:cubicBezTo>
                      <a:pt x="2312599" y="451022"/>
                      <a:pt x="2302675" y="437743"/>
                      <a:pt x="2295353" y="422100"/>
                    </a:cubicBezTo>
                    <a:cubicBezTo>
                      <a:pt x="2293368" y="429677"/>
                      <a:pt x="2289697" y="437267"/>
                      <a:pt x="2284341" y="444870"/>
                    </a:cubicBezTo>
                    <a:cubicBezTo>
                      <a:pt x="2278984" y="452473"/>
                      <a:pt x="2271184" y="459875"/>
                      <a:pt x="2260941" y="467076"/>
                    </a:cubicBezTo>
                    <a:cubicBezTo>
                      <a:pt x="2250698" y="474277"/>
                      <a:pt x="2237255" y="481062"/>
                      <a:pt x="2220611" y="487432"/>
                    </a:cubicBezTo>
                    <a:cubicBezTo>
                      <a:pt x="2219936" y="486290"/>
                      <a:pt x="2219024" y="485000"/>
                      <a:pt x="2217874" y="483564"/>
                    </a:cubicBezTo>
                    <a:cubicBezTo>
                      <a:pt x="2216724" y="482128"/>
                      <a:pt x="2215585" y="480883"/>
                      <a:pt x="2214458" y="479831"/>
                    </a:cubicBezTo>
                    <a:cubicBezTo>
                      <a:pt x="2231326" y="473639"/>
                      <a:pt x="2244783" y="467061"/>
                      <a:pt x="2254828" y="460098"/>
                    </a:cubicBezTo>
                    <a:cubicBezTo>
                      <a:pt x="2264874" y="453135"/>
                      <a:pt x="2272365" y="446021"/>
                      <a:pt x="2277303" y="438757"/>
                    </a:cubicBezTo>
                    <a:cubicBezTo>
                      <a:pt x="2282241" y="431492"/>
                      <a:pt x="2285483" y="424311"/>
                      <a:pt x="2287029" y="417214"/>
                    </a:cubicBezTo>
                    <a:lnTo>
                      <a:pt x="2216991" y="417214"/>
                    </a:lnTo>
                    <a:lnTo>
                      <a:pt x="2216991" y="408708"/>
                    </a:lnTo>
                    <a:lnTo>
                      <a:pt x="2288657" y="408708"/>
                    </a:lnTo>
                    <a:cubicBezTo>
                      <a:pt x="2289012" y="406065"/>
                      <a:pt x="2289253" y="403434"/>
                      <a:pt x="2289381" y="400813"/>
                    </a:cubicBezTo>
                    <a:cubicBezTo>
                      <a:pt x="2289509" y="398193"/>
                      <a:pt x="2289570" y="395697"/>
                      <a:pt x="2289562" y="393325"/>
                    </a:cubicBezTo>
                    <a:lnTo>
                      <a:pt x="2289562" y="371789"/>
                    </a:lnTo>
                    <a:lnTo>
                      <a:pt x="2227126" y="371789"/>
                    </a:lnTo>
                    <a:lnTo>
                      <a:pt x="2227126" y="363102"/>
                    </a:lnTo>
                    <a:lnTo>
                      <a:pt x="2313089" y="363102"/>
                    </a:lnTo>
                    <a:cubicBezTo>
                      <a:pt x="2316999" y="357462"/>
                      <a:pt x="2320897" y="351098"/>
                      <a:pt x="2324785" y="344010"/>
                    </a:cubicBezTo>
                    <a:cubicBezTo>
                      <a:pt x="2328672" y="336921"/>
                      <a:pt x="2331892" y="330376"/>
                      <a:pt x="2334444" y="324374"/>
                    </a:cubicBezTo>
                    <a:close/>
                    <a:moveTo>
                      <a:pt x="562794" y="324374"/>
                    </a:moveTo>
                    <a:lnTo>
                      <a:pt x="571843" y="327993"/>
                    </a:lnTo>
                    <a:cubicBezTo>
                      <a:pt x="568729" y="333811"/>
                      <a:pt x="565365" y="339821"/>
                      <a:pt x="561754" y="346023"/>
                    </a:cubicBezTo>
                    <a:cubicBezTo>
                      <a:pt x="558142" y="352225"/>
                      <a:pt x="554507" y="357918"/>
                      <a:pt x="550850" y="363102"/>
                    </a:cubicBezTo>
                    <a:lnTo>
                      <a:pt x="590302" y="363102"/>
                    </a:lnTo>
                    <a:lnTo>
                      <a:pt x="590302" y="371789"/>
                    </a:lnTo>
                    <a:lnTo>
                      <a:pt x="527142" y="371789"/>
                    </a:lnTo>
                    <a:lnTo>
                      <a:pt x="527142" y="393506"/>
                    </a:lnTo>
                    <a:cubicBezTo>
                      <a:pt x="527146" y="395870"/>
                      <a:pt x="527093" y="398336"/>
                      <a:pt x="526984" y="400904"/>
                    </a:cubicBezTo>
                    <a:cubicBezTo>
                      <a:pt x="526874" y="403471"/>
                      <a:pt x="526686" y="406073"/>
                      <a:pt x="526418" y="408708"/>
                    </a:cubicBezTo>
                    <a:lnTo>
                      <a:pt x="600256" y="408708"/>
                    </a:lnTo>
                    <a:lnTo>
                      <a:pt x="600256" y="417214"/>
                    </a:lnTo>
                    <a:lnTo>
                      <a:pt x="530400" y="417214"/>
                    </a:lnTo>
                    <a:cubicBezTo>
                      <a:pt x="537115" y="432175"/>
                      <a:pt x="546714" y="444918"/>
                      <a:pt x="559197" y="455445"/>
                    </a:cubicBezTo>
                    <a:cubicBezTo>
                      <a:pt x="571681" y="465972"/>
                      <a:pt x="586393" y="473558"/>
                      <a:pt x="603333" y="478203"/>
                    </a:cubicBezTo>
                    <a:cubicBezTo>
                      <a:pt x="602382" y="479168"/>
                      <a:pt x="601342" y="480404"/>
                      <a:pt x="600211" y="481913"/>
                    </a:cubicBezTo>
                    <a:cubicBezTo>
                      <a:pt x="599080" y="483421"/>
                      <a:pt x="598130" y="484838"/>
                      <a:pt x="597360" y="486166"/>
                    </a:cubicBezTo>
                    <a:cubicBezTo>
                      <a:pt x="580628" y="480929"/>
                      <a:pt x="565999" y="472853"/>
                      <a:pt x="553474" y="461937"/>
                    </a:cubicBezTo>
                    <a:cubicBezTo>
                      <a:pt x="540949" y="451022"/>
                      <a:pt x="531025" y="437743"/>
                      <a:pt x="523704" y="422100"/>
                    </a:cubicBezTo>
                    <a:cubicBezTo>
                      <a:pt x="521718" y="429677"/>
                      <a:pt x="518048" y="437267"/>
                      <a:pt x="512691" y="444870"/>
                    </a:cubicBezTo>
                    <a:cubicBezTo>
                      <a:pt x="507334" y="452473"/>
                      <a:pt x="499534" y="459875"/>
                      <a:pt x="489291" y="467076"/>
                    </a:cubicBezTo>
                    <a:cubicBezTo>
                      <a:pt x="479049" y="474277"/>
                      <a:pt x="465605" y="481062"/>
                      <a:pt x="448961" y="487432"/>
                    </a:cubicBezTo>
                    <a:cubicBezTo>
                      <a:pt x="448286" y="486290"/>
                      <a:pt x="447374" y="485000"/>
                      <a:pt x="446224" y="483564"/>
                    </a:cubicBezTo>
                    <a:cubicBezTo>
                      <a:pt x="445074" y="482128"/>
                      <a:pt x="443935" y="480883"/>
                      <a:pt x="442808" y="479831"/>
                    </a:cubicBezTo>
                    <a:cubicBezTo>
                      <a:pt x="459676" y="473639"/>
                      <a:pt x="473133" y="467061"/>
                      <a:pt x="483179" y="460098"/>
                    </a:cubicBezTo>
                    <a:cubicBezTo>
                      <a:pt x="493224" y="453135"/>
                      <a:pt x="500715" y="446021"/>
                      <a:pt x="505653" y="438757"/>
                    </a:cubicBezTo>
                    <a:cubicBezTo>
                      <a:pt x="510591" y="431492"/>
                      <a:pt x="513833" y="424311"/>
                      <a:pt x="515379" y="417214"/>
                    </a:cubicBezTo>
                    <a:lnTo>
                      <a:pt x="445341" y="417214"/>
                    </a:lnTo>
                    <a:lnTo>
                      <a:pt x="445341" y="408708"/>
                    </a:lnTo>
                    <a:lnTo>
                      <a:pt x="517007" y="408708"/>
                    </a:lnTo>
                    <a:cubicBezTo>
                      <a:pt x="517362" y="406065"/>
                      <a:pt x="517603" y="403434"/>
                      <a:pt x="517731" y="400813"/>
                    </a:cubicBezTo>
                    <a:cubicBezTo>
                      <a:pt x="517860" y="398193"/>
                      <a:pt x="517920" y="395697"/>
                      <a:pt x="517912" y="393325"/>
                    </a:cubicBezTo>
                    <a:lnTo>
                      <a:pt x="517912" y="371789"/>
                    </a:lnTo>
                    <a:lnTo>
                      <a:pt x="455476" y="371789"/>
                    </a:lnTo>
                    <a:lnTo>
                      <a:pt x="455476" y="363102"/>
                    </a:lnTo>
                    <a:lnTo>
                      <a:pt x="541439" y="363102"/>
                    </a:lnTo>
                    <a:cubicBezTo>
                      <a:pt x="545349" y="357462"/>
                      <a:pt x="549247" y="351098"/>
                      <a:pt x="553135" y="344010"/>
                    </a:cubicBezTo>
                    <a:cubicBezTo>
                      <a:pt x="557022" y="336921"/>
                      <a:pt x="560242" y="330376"/>
                      <a:pt x="562794" y="324374"/>
                    </a:cubicBezTo>
                    <a:close/>
                    <a:moveTo>
                      <a:pt x="2439934" y="324012"/>
                    </a:moveTo>
                    <a:lnTo>
                      <a:pt x="2447534" y="325822"/>
                    </a:lnTo>
                    <a:cubicBezTo>
                      <a:pt x="2446716" y="329268"/>
                      <a:pt x="2445774" y="332691"/>
                      <a:pt x="2444706" y="336092"/>
                    </a:cubicBezTo>
                    <a:cubicBezTo>
                      <a:pt x="2443640" y="339493"/>
                      <a:pt x="2442471" y="342826"/>
                      <a:pt x="2441200" y="346091"/>
                    </a:cubicBezTo>
                    <a:lnTo>
                      <a:pt x="2473414" y="346091"/>
                    </a:lnTo>
                    <a:lnTo>
                      <a:pt x="2473414" y="354054"/>
                    </a:lnTo>
                    <a:lnTo>
                      <a:pt x="2438124" y="354054"/>
                    </a:lnTo>
                    <a:cubicBezTo>
                      <a:pt x="2436318" y="358231"/>
                      <a:pt x="2434410" y="362183"/>
                      <a:pt x="2432400" y="365908"/>
                    </a:cubicBezTo>
                    <a:cubicBezTo>
                      <a:pt x="2430391" y="369633"/>
                      <a:pt x="2428256" y="373041"/>
                      <a:pt x="2425998" y="376133"/>
                    </a:cubicBezTo>
                    <a:cubicBezTo>
                      <a:pt x="2425580" y="375235"/>
                      <a:pt x="2424878" y="374089"/>
                      <a:pt x="2423894" y="372694"/>
                    </a:cubicBezTo>
                    <a:cubicBezTo>
                      <a:pt x="2422910" y="371299"/>
                      <a:pt x="2421983" y="370153"/>
                      <a:pt x="2421112" y="369256"/>
                    </a:cubicBezTo>
                    <a:cubicBezTo>
                      <a:pt x="2425369" y="363457"/>
                      <a:pt x="2429071" y="356640"/>
                      <a:pt x="2432220" y="348805"/>
                    </a:cubicBezTo>
                    <a:cubicBezTo>
                      <a:pt x="2435368" y="340971"/>
                      <a:pt x="2437939" y="332706"/>
                      <a:pt x="2439934" y="324012"/>
                    </a:cubicBezTo>
                    <a:close/>
                    <a:moveTo>
                      <a:pt x="3332226" y="323831"/>
                    </a:moveTo>
                    <a:lnTo>
                      <a:pt x="3340550" y="326365"/>
                    </a:lnTo>
                    <a:cubicBezTo>
                      <a:pt x="3337829" y="333619"/>
                      <a:pt x="3334812" y="340782"/>
                      <a:pt x="3331502" y="347855"/>
                    </a:cubicBezTo>
                    <a:cubicBezTo>
                      <a:pt x="3328192" y="354928"/>
                      <a:pt x="3324632" y="361821"/>
                      <a:pt x="3320824" y="368532"/>
                    </a:cubicBezTo>
                    <a:lnTo>
                      <a:pt x="3320824" y="487432"/>
                    </a:lnTo>
                    <a:lnTo>
                      <a:pt x="3312500" y="487432"/>
                    </a:lnTo>
                    <a:lnTo>
                      <a:pt x="3312500" y="381924"/>
                    </a:lnTo>
                    <a:cubicBezTo>
                      <a:pt x="3309585" y="386448"/>
                      <a:pt x="3306546" y="390746"/>
                      <a:pt x="3303383" y="394818"/>
                    </a:cubicBezTo>
                    <a:cubicBezTo>
                      <a:pt x="3300220" y="398890"/>
                      <a:pt x="3297045" y="402736"/>
                      <a:pt x="3293859" y="406356"/>
                    </a:cubicBezTo>
                    <a:cubicBezTo>
                      <a:pt x="3293346" y="405270"/>
                      <a:pt x="3292562" y="403912"/>
                      <a:pt x="3291506" y="402284"/>
                    </a:cubicBezTo>
                    <a:cubicBezTo>
                      <a:pt x="3290451" y="400655"/>
                      <a:pt x="3289486" y="399297"/>
                      <a:pt x="3288611" y="398212"/>
                    </a:cubicBezTo>
                    <a:cubicBezTo>
                      <a:pt x="3297407" y="388891"/>
                      <a:pt x="3305604" y="377761"/>
                      <a:pt x="3313201" y="364822"/>
                    </a:cubicBezTo>
                    <a:cubicBezTo>
                      <a:pt x="3320798" y="351882"/>
                      <a:pt x="3327140" y="338218"/>
                      <a:pt x="3332226" y="323831"/>
                    </a:cubicBezTo>
                    <a:close/>
                    <a:moveTo>
                      <a:pt x="32528" y="323831"/>
                    </a:moveTo>
                    <a:lnTo>
                      <a:pt x="41034" y="323831"/>
                    </a:lnTo>
                    <a:lnTo>
                      <a:pt x="41034" y="360388"/>
                    </a:lnTo>
                    <a:lnTo>
                      <a:pt x="66551" y="360388"/>
                    </a:lnTo>
                    <a:lnTo>
                      <a:pt x="66551" y="368532"/>
                    </a:lnTo>
                    <a:lnTo>
                      <a:pt x="41034" y="368532"/>
                    </a:lnTo>
                    <a:lnTo>
                      <a:pt x="41034" y="411242"/>
                    </a:lnTo>
                    <a:cubicBezTo>
                      <a:pt x="45125" y="410160"/>
                      <a:pt x="49294" y="409066"/>
                      <a:pt x="53544" y="407962"/>
                    </a:cubicBezTo>
                    <a:cubicBezTo>
                      <a:pt x="57793" y="406857"/>
                      <a:pt x="62008" y="405718"/>
                      <a:pt x="66189" y="404546"/>
                    </a:cubicBezTo>
                    <a:lnTo>
                      <a:pt x="67456" y="412509"/>
                    </a:lnTo>
                    <a:cubicBezTo>
                      <a:pt x="58558" y="415042"/>
                      <a:pt x="49751" y="417395"/>
                      <a:pt x="41034" y="419567"/>
                    </a:cubicBezTo>
                    <a:lnTo>
                      <a:pt x="41034" y="474583"/>
                    </a:lnTo>
                    <a:cubicBezTo>
                      <a:pt x="41037" y="477611"/>
                      <a:pt x="40578" y="479880"/>
                      <a:pt x="39654" y="481392"/>
                    </a:cubicBezTo>
                    <a:cubicBezTo>
                      <a:pt x="38730" y="482904"/>
                      <a:pt x="37320" y="483952"/>
                      <a:pt x="35424" y="484537"/>
                    </a:cubicBezTo>
                    <a:cubicBezTo>
                      <a:pt x="33486" y="485325"/>
                      <a:pt x="30665" y="485830"/>
                      <a:pt x="26963" y="486052"/>
                    </a:cubicBezTo>
                    <a:cubicBezTo>
                      <a:pt x="23260" y="486275"/>
                      <a:pt x="18359" y="486373"/>
                      <a:pt x="12259" y="486346"/>
                    </a:cubicBezTo>
                    <a:cubicBezTo>
                      <a:pt x="12048" y="485129"/>
                      <a:pt x="11655" y="483764"/>
                      <a:pt x="11082" y="482252"/>
                    </a:cubicBezTo>
                    <a:cubicBezTo>
                      <a:pt x="10509" y="480740"/>
                      <a:pt x="9936" y="479330"/>
                      <a:pt x="9363" y="478022"/>
                    </a:cubicBezTo>
                    <a:cubicBezTo>
                      <a:pt x="14159" y="478188"/>
                      <a:pt x="18321" y="478263"/>
                      <a:pt x="21850" y="478248"/>
                    </a:cubicBezTo>
                    <a:cubicBezTo>
                      <a:pt x="25379" y="478233"/>
                      <a:pt x="27732" y="478218"/>
                      <a:pt x="28908" y="478203"/>
                    </a:cubicBezTo>
                    <a:cubicBezTo>
                      <a:pt x="30168" y="478218"/>
                      <a:pt x="31088" y="477961"/>
                      <a:pt x="31668" y="477433"/>
                    </a:cubicBezTo>
                    <a:cubicBezTo>
                      <a:pt x="32249" y="476906"/>
                      <a:pt x="32535" y="476016"/>
                      <a:pt x="32528" y="474764"/>
                    </a:cubicBezTo>
                    <a:lnTo>
                      <a:pt x="32528" y="421919"/>
                    </a:lnTo>
                    <a:cubicBezTo>
                      <a:pt x="27536" y="423277"/>
                      <a:pt x="22725" y="424544"/>
                      <a:pt x="18095" y="425720"/>
                    </a:cubicBezTo>
                    <a:cubicBezTo>
                      <a:pt x="13465" y="426896"/>
                      <a:pt x="9107" y="427982"/>
                      <a:pt x="5020" y="428977"/>
                    </a:cubicBezTo>
                    <a:lnTo>
                      <a:pt x="2124" y="420291"/>
                    </a:lnTo>
                    <a:cubicBezTo>
                      <a:pt x="6320" y="419465"/>
                      <a:pt x="11003" y="418447"/>
                      <a:pt x="16172" y="417237"/>
                    </a:cubicBezTo>
                    <a:cubicBezTo>
                      <a:pt x="21341" y="416026"/>
                      <a:pt x="26793" y="414692"/>
                      <a:pt x="32528" y="413233"/>
                    </a:cubicBezTo>
                    <a:lnTo>
                      <a:pt x="32528" y="368532"/>
                    </a:lnTo>
                    <a:lnTo>
                      <a:pt x="4296" y="368532"/>
                    </a:lnTo>
                    <a:lnTo>
                      <a:pt x="4296" y="360388"/>
                    </a:lnTo>
                    <a:lnTo>
                      <a:pt x="32528" y="360388"/>
                    </a:lnTo>
                    <a:close/>
                    <a:moveTo>
                      <a:pt x="3798494" y="323650"/>
                    </a:moveTo>
                    <a:lnTo>
                      <a:pt x="3806818" y="324917"/>
                    </a:lnTo>
                    <a:cubicBezTo>
                      <a:pt x="3805744" y="327469"/>
                      <a:pt x="3804545" y="330101"/>
                      <a:pt x="3803222" y="332812"/>
                    </a:cubicBezTo>
                    <a:cubicBezTo>
                      <a:pt x="3801898" y="335523"/>
                      <a:pt x="3800382" y="338200"/>
                      <a:pt x="3798674" y="340843"/>
                    </a:cubicBezTo>
                    <a:lnTo>
                      <a:pt x="3866540" y="340843"/>
                    </a:lnTo>
                    <a:lnTo>
                      <a:pt x="3867988" y="340481"/>
                    </a:lnTo>
                    <a:lnTo>
                      <a:pt x="3873960" y="342471"/>
                    </a:lnTo>
                    <a:cubicBezTo>
                      <a:pt x="3871400" y="347275"/>
                      <a:pt x="3868784" y="352010"/>
                      <a:pt x="3866110" y="356678"/>
                    </a:cubicBezTo>
                    <a:cubicBezTo>
                      <a:pt x="3863437" y="361346"/>
                      <a:pt x="3860866" y="365357"/>
                      <a:pt x="3858396" y="368713"/>
                    </a:cubicBezTo>
                    <a:lnTo>
                      <a:pt x="3850976" y="366179"/>
                    </a:lnTo>
                    <a:cubicBezTo>
                      <a:pt x="3852552" y="363781"/>
                      <a:pt x="3854287" y="361021"/>
                      <a:pt x="3856179" y="357899"/>
                    </a:cubicBezTo>
                    <a:cubicBezTo>
                      <a:pt x="3858072" y="354778"/>
                      <a:pt x="3859897" y="351565"/>
                      <a:pt x="3861654" y="348263"/>
                    </a:cubicBezTo>
                    <a:lnTo>
                      <a:pt x="3828535" y="348263"/>
                    </a:lnTo>
                    <a:cubicBezTo>
                      <a:pt x="3827989" y="350336"/>
                      <a:pt x="3827363" y="352342"/>
                      <a:pt x="3826658" y="354280"/>
                    </a:cubicBezTo>
                    <a:cubicBezTo>
                      <a:pt x="3825953" y="356218"/>
                      <a:pt x="3825191" y="358133"/>
                      <a:pt x="3824373" y="360026"/>
                    </a:cubicBezTo>
                    <a:cubicBezTo>
                      <a:pt x="3829896" y="368260"/>
                      <a:pt x="3837490" y="375364"/>
                      <a:pt x="3847153" y="381336"/>
                    </a:cubicBezTo>
                    <a:cubicBezTo>
                      <a:pt x="3856816" y="387308"/>
                      <a:pt x="3867442" y="391606"/>
                      <a:pt x="3879027" y="394230"/>
                    </a:cubicBezTo>
                    <a:cubicBezTo>
                      <a:pt x="3878100" y="395090"/>
                      <a:pt x="3877150" y="396176"/>
                      <a:pt x="3876177" y="397488"/>
                    </a:cubicBezTo>
                    <a:cubicBezTo>
                      <a:pt x="3875204" y="398800"/>
                      <a:pt x="3874345" y="400067"/>
                      <a:pt x="3873598" y="401288"/>
                    </a:cubicBezTo>
                    <a:cubicBezTo>
                      <a:pt x="3862876" y="398246"/>
                      <a:pt x="3852922" y="393789"/>
                      <a:pt x="3843737" y="387919"/>
                    </a:cubicBezTo>
                    <a:cubicBezTo>
                      <a:pt x="3834553" y="382048"/>
                      <a:pt x="3826952" y="375103"/>
                      <a:pt x="3820934" y="367084"/>
                    </a:cubicBezTo>
                    <a:cubicBezTo>
                      <a:pt x="3816674" y="374892"/>
                      <a:pt x="3810581" y="381762"/>
                      <a:pt x="3802656" y="387692"/>
                    </a:cubicBezTo>
                    <a:cubicBezTo>
                      <a:pt x="3794731" y="393623"/>
                      <a:pt x="3784476" y="398457"/>
                      <a:pt x="3771890" y="402193"/>
                    </a:cubicBezTo>
                    <a:cubicBezTo>
                      <a:pt x="3771396" y="401141"/>
                      <a:pt x="3770665" y="399987"/>
                      <a:pt x="3769696" y="398732"/>
                    </a:cubicBezTo>
                    <a:cubicBezTo>
                      <a:pt x="3768727" y="397476"/>
                      <a:pt x="3767769" y="396458"/>
                      <a:pt x="3766823" y="395678"/>
                    </a:cubicBezTo>
                    <a:cubicBezTo>
                      <a:pt x="3783307" y="391191"/>
                      <a:pt x="3795583" y="384782"/>
                      <a:pt x="3803652" y="376449"/>
                    </a:cubicBezTo>
                    <a:cubicBezTo>
                      <a:pt x="3811720" y="368117"/>
                      <a:pt x="3817119" y="358721"/>
                      <a:pt x="3819849" y="348263"/>
                    </a:cubicBezTo>
                    <a:lnTo>
                      <a:pt x="3793969" y="348263"/>
                    </a:lnTo>
                    <a:cubicBezTo>
                      <a:pt x="3791349" y="351897"/>
                      <a:pt x="3788446" y="355441"/>
                      <a:pt x="3785260" y="358895"/>
                    </a:cubicBezTo>
                    <a:cubicBezTo>
                      <a:pt x="3782074" y="362348"/>
                      <a:pt x="3778582" y="365621"/>
                      <a:pt x="3774786" y="368713"/>
                    </a:cubicBezTo>
                    <a:cubicBezTo>
                      <a:pt x="3774013" y="367683"/>
                      <a:pt x="3773025" y="366665"/>
                      <a:pt x="3771822" y="365659"/>
                    </a:cubicBezTo>
                    <a:cubicBezTo>
                      <a:pt x="3770620" y="364652"/>
                      <a:pt x="3769496" y="363860"/>
                      <a:pt x="3768452" y="363283"/>
                    </a:cubicBezTo>
                    <a:cubicBezTo>
                      <a:pt x="3775970" y="357436"/>
                      <a:pt x="3782244" y="350988"/>
                      <a:pt x="3787273" y="343942"/>
                    </a:cubicBezTo>
                    <a:cubicBezTo>
                      <a:pt x="3792303" y="336895"/>
                      <a:pt x="3796043" y="330131"/>
                      <a:pt x="3798494" y="323650"/>
                    </a:cubicBezTo>
                    <a:close/>
                    <a:moveTo>
                      <a:pt x="2908487" y="323650"/>
                    </a:moveTo>
                    <a:lnTo>
                      <a:pt x="2917174" y="323650"/>
                    </a:lnTo>
                    <a:lnTo>
                      <a:pt x="2917174" y="339033"/>
                    </a:lnTo>
                    <a:lnTo>
                      <a:pt x="2967666" y="339033"/>
                    </a:lnTo>
                    <a:lnTo>
                      <a:pt x="2967666" y="323650"/>
                    </a:lnTo>
                    <a:lnTo>
                      <a:pt x="2976172" y="323650"/>
                    </a:lnTo>
                    <a:lnTo>
                      <a:pt x="2976172" y="339033"/>
                    </a:lnTo>
                    <a:lnTo>
                      <a:pt x="3021054" y="339033"/>
                    </a:lnTo>
                    <a:lnTo>
                      <a:pt x="3021054" y="347177"/>
                    </a:lnTo>
                    <a:lnTo>
                      <a:pt x="2976172" y="347177"/>
                    </a:lnTo>
                    <a:lnTo>
                      <a:pt x="2976172" y="363102"/>
                    </a:lnTo>
                    <a:lnTo>
                      <a:pt x="2967666" y="363102"/>
                    </a:lnTo>
                    <a:lnTo>
                      <a:pt x="2967666" y="347177"/>
                    </a:lnTo>
                    <a:lnTo>
                      <a:pt x="2917174" y="347177"/>
                    </a:lnTo>
                    <a:lnTo>
                      <a:pt x="2917174" y="363645"/>
                    </a:lnTo>
                    <a:lnTo>
                      <a:pt x="2908487" y="363645"/>
                    </a:lnTo>
                    <a:lnTo>
                      <a:pt x="2908487" y="347177"/>
                    </a:lnTo>
                    <a:lnTo>
                      <a:pt x="2863605" y="347177"/>
                    </a:lnTo>
                    <a:lnTo>
                      <a:pt x="2863605" y="339033"/>
                    </a:lnTo>
                    <a:lnTo>
                      <a:pt x="2908487" y="339033"/>
                    </a:lnTo>
                    <a:close/>
                    <a:moveTo>
                      <a:pt x="2543632" y="323480"/>
                    </a:moveTo>
                    <a:lnTo>
                      <a:pt x="2551233" y="323480"/>
                    </a:lnTo>
                    <a:lnTo>
                      <a:pt x="2551233" y="339225"/>
                    </a:lnTo>
                    <a:lnTo>
                      <a:pt x="2576570" y="339225"/>
                    </a:lnTo>
                    <a:lnTo>
                      <a:pt x="2576570" y="364200"/>
                    </a:lnTo>
                    <a:lnTo>
                      <a:pt x="2586342" y="364200"/>
                    </a:lnTo>
                    <a:lnTo>
                      <a:pt x="2586342" y="371597"/>
                    </a:lnTo>
                    <a:lnTo>
                      <a:pt x="2576570" y="371597"/>
                    </a:lnTo>
                    <a:lnTo>
                      <a:pt x="2576570" y="396029"/>
                    </a:lnTo>
                    <a:lnTo>
                      <a:pt x="2551233" y="396029"/>
                    </a:lnTo>
                    <a:lnTo>
                      <a:pt x="2551233" y="412701"/>
                    </a:lnTo>
                    <a:lnTo>
                      <a:pt x="2577655" y="412701"/>
                    </a:lnTo>
                    <a:lnTo>
                      <a:pt x="2577655" y="420279"/>
                    </a:lnTo>
                    <a:lnTo>
                      <a:pt x="2551233" y="420279"/>
                    </a:lnTo>
                    <a:lnTo>
                      <a:pt x="2551233" y="438037"/>
                    </a:lnTo>
                    <a:lnTo>
                      <a:pt x="2581094" y="438037"/>
                    </a:lnTo>
                    <a:lnTo>
                      <a:pt x="2581094" y="445616"/>
                    </a:lnTo>
                    <a:lnTo>
                      <a:pt x="2551233" y="445616"/>
                    </a:lnTo>
                    <a:lnTo>
                      <a:pt x="2551233" y="470608"/>
                    </a:lnTo>
                    <a:lnTo>
                      <a:pt x="2543632" y="470608"/>
                    </a:lnTo>
                    <a:lnTo>
                      <a:pt x="2543632" y="445616"/>
                    </a:lnTo>
                    <a:lnTo>
                      <a:pt x="2513047" y="445616"/>
                    </a:lnTo>
                    <a:lnTo>
                      <a:pt x="2513047" y="438037"/>
                    </a:lnTo>
                    <a:lnTo>
                      <a:pt x="2543632" y="438037"/>
                    </a:lnTo>
                    <a:lnTo>
                      <a:pt x="2543632" y="420279"/>
                    </a:lnTo>
                    <a:lnTo>
                      <a:pt x="2518476" y="420279"/>
                    </a:lnTo>
                    <a:lnTo>
                      <a:pt x="2518476" y="412701"/>
                    </a:lnTo>
                    <a:lnTo>
                      <a:pt x="2543632" y="412701"/>
                    </a:lnTo>
                    <a:lnTo>
                      <a:pt x="2543632" y="396029"/>
                    </a:lnTo>
                    <a:lnTo>
                      <a:pt x="2520829" y="396029"/>
                    </a:lnTo>
                    <a:lnTo>
                      <a:pt x="2520829" y="388631"/>
                    </a:lnTo>
                    <a:lnTo>
                      <a:pt x="2543632" y="388631"/>
                    </a:lnTo>
                    <a:lnTo>
                      <a:pt x="2543632" y="371597"/>
                    </a:lnTo>
                    <a:lnTo>
                      <a:pt x="2513771" y="371597"/>
                    </a:lnTo>
                    <a:lnTo>
                      <a:pt x="2513771" y="364200"/>
                    </a:lnTo>
                    <a:lnTo>
                      <a:pt x="2543632" y="364200"/>
                    </a:lnTo>
                    <a:lnTo>
                      <a:pt x="2543632" y="346622"/>
                    </a:lnTo>
                    <a:lnTo>
                      <a:pt x="2520829" y="346622"/>
                    </a:lnTo>
                    <a:lnTo>
                      <a:pt x="2520829" y="339225"/>
                    </a:lnTo>
                    <a:lnTo>
                      <a:pt x="2543632" y="339225"/>
                    </a:lnTo>
                    <a:close/>
                    <a:moveTo>
                      <a:pt x="2035559" y="323480"/>
                    </a:moveTo>
                    <a:lnTo>
                      <a:pt x="2043341" y="326014"/>
                    </a:lnTo>
                    <a:cubicBezTo>
                      <a:pt x="2041984" y="328744"/>
                      <a:pt x="2040491" y="331473"/>
                      <a:pt x="2038862" y="334203"/>
                    </a:cubicBezTo>
                    <a:cubicBezTo>
                      <a:pt x="2037233" y="336933"/>
                      <a:pt x="2035469" y="339572"/>
                      <a:pt x="2033568" y="342121"/>
                    </a:cubicBezTo>
                    <a:lnTo>
                      <a:pt x="2145773" y="342121"/>
                    </a:lnTo>
                    <a:lnTo>
                      <a:pt x="2145773" y="349880"/>
                    </a:lnTo>
                    <a:lnTo>
                      <a:pt x="2027958" y="349880"/>
                    </a:lnTo>
                    <a:cubicBezTo>
                      <a:pt x="2023675" y="355241"/>
                      <a:pt x="2019166" y="360236"/>
                      <a:pt x="2014430" y="364865"/>
                    </a:cubicBezTo>
                    <a:cubicBezTo>
                      <a:pt x="2009695" y="369493"/>
                      <a:pt x="2004914" y="373671"/>
                      <a:pt x="2000088" y="377397"/>
                    </a:cubicBezTo>
                    <a:cubicBezTo>
                      <a:pt x="1999568" y="376408"/>
                      <a:pt x="1998753" y="375170"/>
                      <a:pt x="1997645" y="373683"/>
                    </a:cubicBezTo>
                    <a:cubicBezTo>
                      <a:pt x="1996536" y="372195"/>
                      <a:pt x="1995541" y="370959"/>
                      <a:pt x="1994659" y="369973"/>
                    </a:cubicBezTo>
                    <a:cubicBezTo>
                      <a:pt x="2002686" y="364352"/>
                      <a:pt x="2010339" y="357510"/>
                      <a:pt x="2017620" y="349445"/>
                    </a:cubicBezTo>
                    <a:cubicBezTo>
                      <a:pt x="2024900" y="341380"/>
                      <a:pt x="2030880" y="332725"/>
                      <a:pt x="2035559" y="323480"/>
                    </a:cubicBezTo>
                    <a:close/>
                    <a:moveTo>
                      <a:pt x="1415253" y="323480"/>
                    </a:moveTo>
                    <a:lnTo>
                      <a:pt x="1424121" y="324385"/>
                    </a:lnTo>
                    <a:cubicBezTo>
                      <a:pt x="1423578" y="327119"/>
                      <a:pt x="1422944" y="329931"/>
                      <a:pt x="1422221" y="332823"/>
                    </a:cubicBezTo>
                    <a:cubicBezTo>
                      <a:pt x="1421497" y="335715"/>
                      <a:pt x="1420682" y="338573"/>
                      <a:pt x="1419777" y="341397"/>
                    </a:cubicBezTo>
                    <a:lnTo>
                      <a:pt x="1489996" y="341397"/>
                    </a:lnTo>
                    <a:lnTo>
                      <a:pt x="1489996" y="348975"/>
                    </a:lnTo>
                    <a:lnTo>
                      <a:pt x="1417244" y="348975"/>
                    </a:lnTo>
                    <a:cubicBezTo>
                      <a:pt x="1416339" y="351596"/>
                      <a:pt x="1415344" y="354193"/>
                      <a:pt x="1414258" y="356768"/>
                    </a:cubicBezTo>
                    <a:cubicBezTo>
                      <a:pt x="1413172" y="359343"/>
                      <a:pt x="1411996" y="361941"/>
                      <a:pt x="1410729" y="364562"/>
                    </a:cubicBezTo>
                    <a:lnTo>
                      <a:pt x="1480766" y="364562"/>
                    </a:lnTo>
                    <a:lnTo>
                      <a:pt x="1480766" y="371959"/>
                    </a:lnTo>
                    <a:lnTo>
                      <a:pt x="1407109" y="371959"/>
                    </a:lnTo>
                    <a:cubicBezTo>
                      <a:pt x="1405650" y="374681"/>
                      <a:pt x="1404089" y="377392"/>
                      <a:pt x="1402426" y="380092"/>
                    </a:cubicBezTo>
                    <a:cubicBezTo>
                      <a:pt x="1400764" y="382791"/>
                      <a:pt x="1399067" y="385457"/>
                      <a:pt x="1397337" y="388088"/>
                    </a:cubicBezTo>
                    <a:lnTo>
                      <a:pt x="1497959" y="388088"/>
                    </a:lnTo>
                    <a:lnTo>
                      <a:pt x="1497959" y="395667"/>
                    </a:lnTo>
                    <a:lnTo>
                      <a:pt x="1454706" y="395667"/>
                    </a:lnTo>
                    <a:cubicBezTo>
                      <a:pt x="1460685" y="403110"/>
                      <a:pt x="1467864" y="410043"/>
                      <a:pt x="1476242" y="416466"/>
                    </a:cubicBezTo>
                    <a:cubicBezTo>
                      <a:pt x="1484619" y="422890"/>
                      <a:pt x="1493065" y="428149"/>
                      <a:pt x="1501578" y="432243"/>
                    </a:cubicBezTo>
                    <a:cubicBezTo>
                      <a:pt x="1500289" y="433186"/>
                      <a:pt x="1499067" y="434287"/>
                      <a:pt x="1497913" y="435546"/>
                    </a:cubicBezTo>
                    <a:cubicBezTo>
                      <a:pt x="1496760" y="436805"/>
                      <a:pt x="1495810" y="437994"/>
                      <a:pt x="1495063" y="439115"/>
                    </a:cubicBezTo>
                    <a:cubicBezTo>
                      <a:pt x="1485867" y="433981"/>
                      <a:pt x="1476751" y="427555"/>
                      <a:pt x="1467713" y="419838"/>
                    </a:cubicBezTo>
                    <a:cubicBezTo>
                      <a:pt x="1458676" y="412121"/>
                      <a:pt x="1451143" y="404064"/>
                      <a:pt x="1445114" y="395667"/>
                    </a:cubicBezTo>
                    <a:lnTo>
                      <a:pt x="1391545" y="395667"/>
                    </a:lnTo>
                    <a:cubicBezTo>
                      <a:pt x="1384947" y="404317"/>
                      <a:pt x="1377286" y="412412"/>
                      <a:pt x="1368561" y="419951"/>
                    </a:cubicBezTo>
                    <a:cubicBezTo>
                      <a:pt x="1359837" y="427490"/>
                      <a:pt x="1350004" y="434179"/>
                      <a:pt x="1339062" y="440017"/>
                    </a:cubicBezTo>
                    <a:cubicBezTo>
                      <a:pt x="1338557" y="438889"/>
                      <a:pt x="1337758" y="437715"/>
                      <a:pt x="1336665" y="436495"/>
                    </a:cubicBezTo>
                    <a:cubicBezTo>
                      <a:pt x="1335571" y="435275"/>
                      <a:pt x="1334501" y="434281"/>
                      <a:pt x="1333452" y="433511"/>
                    </a:cubicBezTo>
                    <a:cubicBezTo>
                      <a:pt x="1343127" y="428504"/>
                      <a:pt x="1351919" y="422807"/>
                      <a:pt x="1359829" y="416421"/>
                    </a:cubicBezTo>
                    <a:cubicBezTo>
                      <a:pt x="1367740" y="410035"/>
                      <a:pt x="1374813" y="403117"/>
                      <a:pt x="1381049" y="395667"/>
                    </a:cubicBezTo>
                    <a:lnTo>
                      <a:pt x="1337977" y="395667"/>
                    </a:lnTo>
                    <a:lnTo>
                      <a:pt x="1337977" y="388088"/>
                    </a:lnTo>
                    <a:lnTo>
                      <a:pt x="1387021" y="388088"/>
                    </a:lnTo>
                    <a:cubicBezTo>
                      <a:pt x="1389008" y="385457"/>
                      <a:pt x="1390870" y="382791"/>
                      <a:pt x="1392608" y="380092"/>
                    </a:cubicBezTo>
                    <a:cubicBezTo>
                      <a:pt x="1394347" y="377392"/>
                      <a:pt x="1395983" y="374681"/>
                      <a:pt x="1397517" y="371959"/>
                    </a:cubicBezTo>
                    <a:lnTo>
                      <a:pt x="1356798" y="371959"/>
                    </a:lnTo>
                    <a:lnTo>
                      <a:pt x="1356798" y="364562"/>
                    </a:lnTo>
                    <a:lnTo>
                      <a:pt x="1401499" y="364562"/>
                    </a:lnTo>
                    <a:cubicBezTo>
                      <a:pt x="1402773" y="361941"/>
                      <a:pt x="1403980" y="359343"/>
                      <a:pt x="1405118" y="356768"/>
                    </a:cubicBezTo>
                    <a:cubicBezTo>
                      <a:pt x="1406257" y="354193"/>
                      <a:pt x="1407283" y="351596"/>
                      <a:pt x="1408195" y="348975"/>
                    </a:cubicBezTo>
                    <a:lnTo>
                      <a:pt x="1347026" y="348975"/>
                    </a:lnTo>
                    <a:lnTo>
                      <a:pt x="1347026" y="341397"/>
                    </a:lnTo>
                    <a:lnTo>
                      <a:pt x="1410729" y="341397"/>
                    </a:lnTo>
                    <a:cubicBezTo>
                      <a:pt x="1411720" y="338399"/>
                      <a:pt x="1412587" y="335391"/>
                      <a:pt x="1413330" y="332371"/>
                    </a:cubicBezTo>
                    <a:cubicBezTo>
                      <a:pt x="1414073" y="329351"/>
                      <a:pt x="1414714" y="326387"/>
                      <a:pt x="1415253" y="323480"/>
                    </a:cubicBezTo>
                    <a:close/>
                    <a:moveTo>
                      <a:pt x="1173442" y="323469"/>
                    </a:moveTo>
                    <a:lnTo>
                      <a:pt x="1182129" y="323469"/>
                    </a:lnTo>
                    <a:lnTo>
                      <a:pt x="1182129" y="349710"/>
                    </a:lnTo>
                    <a:lnTo>
                      <a:pt x="1230449" y="349710"/>
                    </a:lnTo>
                    <a:lnTo>
                      <a:pt x="1230449" y="356949"/>
                    </a:lnTo>
                    <a:cubicBezTo>
                      <a:pt x="1234528" y="352696"/>
                      <a:pt x="1238450" y="348353"/>
                      <a:pt x="1242212" y="343919"/>
                    </a:cubicBezTo>
                    <a:cubicBezTo>
                      <a:pt x="1245975" y="339485"/>
                      <a:pt x="1249534" y="334961"/>
                      <a:pt x="1252890" y="330346"/>
                    </a:cubicBezTo>
                    <a:lnTo>
                      <a:pt x="1260491" y="334689"/>
                    </a:lnTo>
                    <a:cubicBezTo>
                      <a:pt x="1253331" y="344206"/>
                      <a:pt x="1245572" y="353315"/>
                      <a:pt x="1237213" y="362017"/>
                    </a:cubicBezTo>
                    <a:cubicBezTo>
                      <a:pt x="1228854" y="370719"/>
                      <a:pt x="1219964" y="378923"/>
                      <a:pt x="1210542" y="386629"/>
                    </a:cubicBezTo>
                    <a:lnTo>
                      <a:pt x="1269359" y="386629"/>
                    </a:lnTo>
                    <a:lnTo>
                      <a:pt x="1269359" y="394954"/>
                    </a:lnTo>
                    <a:lnTo>
                      <a:pt x="1199864" y="394954"/>
                    </a:lnTo>
                    <a:cubicBezTo>
                      <a:pt x="1194786" y="398834"/>
                      <a:pt x="1189560" y="402566"/>
                      <a:pt x="1184187" y="406152"/>
                    </a:cubicBezTo>
                    <a:cubicBezTo>
                      <a:pt x="1178815" y="409738"/>
                      <a:pt x="1173363" y="413244"/>
                      <a:pt x="1167832" y="416671"/>
                    </a:cubicBezTo>
                    <a:lnTo>
                      <a:pt x="1167832" y="441103"/>
                    </a:lnTo>
                    <a:cubicBezTo>
                      <a:pt x="1176609" y="438790"/>
                      <a:pt x="1185336" y="436257"/>
                      <a:pt x="1194013" y="433502"/>
                    </a:cubicBezTo>
                    <a:cubicBezTo>
                      <a:pt x="1202689" y="430747"/>
                      <a:pt x="1210773" y="427892"/>
                      <a:pt x="1218263" y="424936"/>
                    </a:cubicBezTo>
                    <a:cubicBezTo>
                      <a:pt x="1225754" y="421980"/>
                      <a:pt x="1232108" y="419044"/>
                      <a:pt x="1237326" y="416128"/>
                    </a:cubicBezTo>
                    <a:lnTo>
                      <a:pt x="1245289" y="422462"/>
                    </a:lnTo>
                    <a:cubicBezTo>
                      <a:pt x="1235151" y="427311"/>
                      <a:pt x="1223214" y="432001"/>
                      <a:pt x="1209479" y="436533"/>
                    </a:cubicBezTo>
                    <a:cubicBezTo>
                      <a:pt x="1195743" y="441065"/>
                      <a:pt x="1181861" y="445122"/>
                      <a:pt x="1167832" y="448704"/>
                    </a:cubicBezTo>
                    <a:lnTo>
                      <a:pt x="1167832" y="468430"/>
                    </a:lnTo>
                    <a:cubicBezTo>
                      <a:pt x="1167651" y="471627"/>
                      <a:pt x="1168737" y="473829"/>
                      <a:pt x="1171089" y="475036"/>
                    </a:cubicBezTo>
                    <a:cubicBezTo>
                      <a:pt x="1173442" y="476242"/>
                      <a:pt x="1178147" y="476815"/>
                      <a:pt x="1185205" y="476755"/>
                    </a:cubicBezTo>
                    <a:lnTo>
                      <a:pt x="1239136" y="476755"/>
                    </a:lnTo>
                    <a:cubicBezTo>
                      <a:pt x="1245176" y="477049"/>
                      <a:pt x="1249203" y="475420"/>
                      <a:pt x="1251216" y="471868"/>
                    </a:cubicBezTo>
                    <a:cubicBezTo>
                      <a:pt x="1253229" y="468317"/>
                      <a:pt x="1254451" y="461078"/>
                      <a:pt x="1254881" y="450151"/>
                    </a:cubicBezTo>
                    <a:cubicBezTo>
                      <a:pt x="1256098" y="450981"/>
                      <a:pt x="1257463" y="451720"/>
                      <a:pt x="1258975" y="452368"/>
                    </a:cubicBezTo>
                    <a:cubicBezTo>
                      <a:pt x="1260487" y="453017"/>
                      <a:pt x="1261897" y="453484"/>
                      <a:pt x="1263205" y="453771"/>
                    </a:cubicBezTo>
                    <a:cubicBezTo>
                      <a:pt x="1262662" y="465908"/>
                      <a:pt x="1260808" y="474165"/>
                      <a:pt x="1257640" y="478542"/>
                    </a:cubicBezTo>
                    <a:cubicBezTo>
                      <a:pt x="1254473" y="482919"/>
                      <a:pt x="1248366" y="484978"/>
                      <a:pt x="1239317" y="484718"/>
                    </a:cubicBezTo>
                    <a:lnTo>
                      <a:pt x="1185567" y="484718"/>
                    </a:lnTo>
                    <a:cubicBezTo>
                      <a:pt x="1175433" y="484876"/>
                      <a:pt x="1168420" y="483835"/>
                      <a:pt x="1164529" y="481596"/>
                    </a:cubicBezTo>
                    <a:cubicBezTo>
                      <a:pt x="1160638" y="479356"/>
                      <a:pt x="1158783" y="474968"/>
                      <a:pt x="1158964" y="468430"/>
                    </a:cubicBezTo>
                    <a:lnTo>
                      <a:pt x="1158964" y="421919"/>
                    </a:lnTo>
                    <a:cubicBezTo>
                      <a:pt x="1151533" y="426086"/>
                      <a:pt x="1143954" y="430059"/>
                      <a:pt x="1136229" y="433841"/>
                    </a:cubicBezTo>
                    <a:cubicBezTo>
                      <a:pt x="1128504" y="437623"/>
                      <a:pt x="1120699" y="441189"/>
                      <a:pt x="1112815" y="444541"/>
                    </a:cubicBezTo>
                    <a:cubicBezTo>
                      <a:pt x="1112042" y="443474"/>
                      <a:pt x="1111055" y="442215"/>
                      <a:pt x="1109852" y="440763"/>
                    </a:cubicBezTo>
                    <a:cubicBezTo>
                      <a:pt x="1108649" y="439312"/>
                      <a:pt x="1107526" y="438098"/>
                      <a:pt x="1106481" y="437121"/>
                    </a:cubicBezTo>
                    <a:cubicBezTo>
                      <a:pt x="1120537" y="431756"/>
                      <a:pt x="1134231" y="425520"/>
                      <a:pt x="1147562" y="418413"/>
                    </a:cubicBezTo>
                    <a:cubicBezTo>
                      <a:pt x="1160894" y="411306"/>
                      <a:pt x="1173683" y="403486"/>
                      <a:pt x="1185929" y="394954"/>
                    </a:cubicBezTo>
                    <a:lnTo>
                      <a:pt x="1109196" y="394954"/>
                    </a:lnTo>
                    <a:lnTo>
                      <a:pt x="1109196" y="386629"/>
                    </a:lnTo>
                    <a:lnTo>
                      <a:pt x="1173442" y="386629"/>
                    </a:lnTo>
                    <a:lnTo>
                      <a:pt x="1173442" y="357854"/>
                    </a:lnTo>
                    <a:lnTo>
                      <a:pt x="1124579" y="357854"/>
                    </a:lnTo>
                    <a:lnTo>
                      <a:pt x="1124579" y="349710"/>
                    </a:lnTo>
                    <a:lnTo>
                      <a:pt x="1173442" y="349710"/>
                    </a:lnTo>
                    <a:close/>
                    <a:moveTo>
                      <a:pt x="758161" y="322745"/>
                    </a:moveTo>
                    <a:cubicBezTo>
                      <a:pt x="761532" y="327628"/>
                      <a:pt x="764790" y="332838"/>
                      <a:pt x="767934" y="338377"/>
                    </a:cubicBezTo>
                    <a:cubicBezTo>
                      <a:pt x="771079" y="343915"/>
                      <a:pt x="773431" y="348719"/>
                      <a:pt x="774992" y="352787"/>
                    </a:cubicBezTo>
                    <a:lnTo>
                      <a:pt x="766667" y="356587"/>
                    </a:lnTo>
                    <a:cubicBezTo>
                      <a:pt x="765208" y="352350"/>
                      <a:pt x="762969" y="347433"/>
                      <a:pt x="759949" y="341838"/>
                    </a:cubicBezTo>
                    <a:cubicBezTo>
                      <a:pt x="756929" y="336243"/>
                      <a:pt x="753739" y="330964"/>
                      <a:pt x="750379" y="326003"/>
                    </a:cubicBezTo>
                    <a:close/>
                    <a:moveTo>
                      <a:pt x="1553251" y="321840"/>
                    </a:moveTo>
                    <a:lnTo>
                      <a:pt x="1606096" y="321840"/>
                    </a:lnTo>
                    <a:lnTo>
                      <a:pt x="1606096" y="489061"/>
                    </a:lnTo>
                    <a:lnTo>
                      <a:pt x="1553251" y="489061"/>
                    </a:lnTo>
                    <a:lnTo>
                      <a:pt x="1553251" y="488156"/>
                    </a:lnTo>
                    <a:cubicBezTo>
                      <a:pt x="1563375" y="479779"/>
                      <a:pt x="1571813" y="468483"/>
                      <a:pt x="1578565" y="454269"/>
                    </a:cubicBezTo>
                    <a:cubicBezTo>
                      <a:pt x="1585318" y="440055"/>
                      <a:pt x="1588824" y="423782"/>
                      <a:pt x="1589084" y="405451"/>
                    </a:cubicBezTo>
                    <a:cubicBezTo>
                      <a:pt x="1588824" y="387119"/>
                      <a:pt x="1585318" y="370847"/>
                      <a:pt x="1578565" y="356633"/>
                    </a:cubicBezTo>
                    <a:cubicBezTo>
                      <a:pt x="1571813" y="342419"/>
                      <a:pt x="1563375" y="331123"/>
                      <a:pt x="1553251" y="322745"/>
                    </a:cubicBezTo>
                    <a:close/>
                    <a:moveTo>
                      <a:pt x="991352" y="321840"/>
                    </a:moveTo>
                    <a:lnTo>
                      <a:pt x="1044197" y="321840"/>
                    </a:lnTo>
                    <a:lnTo>
                      <a:pt x="1044197" y="322745"/>
                    </a:lnTo>
                    <a:cubicBezTo>
                      <a:pt x="1034074" y="331123"/>
                      <a:pt x="1025636" y="342419"/>
                      <a:pt x="1018883" y="356633"/>
                    </a:cubicBezTo>
                    <a:cubicBezTo>
                      <a:pt x="1012131" y="370847"/>
                      <a:pt x="1008624" y="387119"/>
                      <a:pt x="1008364" y="405451"/>
                    </a:cubicBezTo>
                    <a:cubicBezTo>
                      <a:pt x="1008624" y="423782"/>
                      <a:pt x="1012131" y="440055"/>
                      <a:pt x="1018883" y="454269"/>
                    </a:cubicBezTo>
                    <a:cubicBezTo>
                      <a:pt x="1025636" y="468483"/>
                      <a:pt x="1034074" y="479779"/>
                      <a:pt x="1044197" y="488156"/>
                    </a:cubicBezTo>
                    <a:lnTo>
                      <a:pt x="1044197" y="489061"/>
                    </a:lnTo>
                    <a:lnTo>
                      <a:pt x="991352" y="489061"/>
                    </a:lnTo>
                    <a:close/>
                    <a:moveTo>
                      <a:pt x="93612" y="128808"/>
                    </a:moveTo>
                    <a:lnTo>
                      <a:pt x="114614" y="135012"/>
                    </a:lnTo>
                    <a:cubicBezTo>
                      <a:pt x="111406" y="142296"/>
                      <a:pt x="107722" y="149642"/>
                      <a:pt x="103563" y="157050"/>
                    </a:cubicBezTo>
                    <a:cubicBezTo>
                      <a:pt x="99404" y="164457"/>
                      <a:pt x="95420" y="170848"/>
                      <a:pt x="91611" y="176222"/>
                    </a:cubicBezTo>
                    <a:cubicBezTo>
                      <a:pt x="89236" y="174329"/>
                      <a:pt x="86236" y="172273"/>
                      <a:pt x="82610" y="170054"/>
                    </a:cubicBezTo>
                    <a:cubicBezTo>
                      <a:pt x="78985" y="167835"/>
                      <a:pt x="75785" y="166028"/>
                      <a:pt x="73009" y="164632"/>
                    </a:cubicBezTo>
                    <a:cubicBezTo>
                      <a:pt x="76968" y="159812"/>
                      <a:pt x="80752" y="154242"/>
                      <a:pt x="84361" y="147921"/>
                    </a:cubicBezTo>
                    <a:cubicBezTo>
                      <a:pt x="87969" y="141600"/>
                      <a:pt x="91053" y="135229"/>
                      <a:pt x="93612" y="128808"/>
                    </a:cubicBezTo>
                    <a:close/>
                    <a:moveTo>
                      <a:pt x="170821" y="126806"/>
                    </a:moveTo>
                    <a:cubicBezTo>
                      <a:pt x="174168" y="133032"/>
                      <a:pt x="177676" y="139644"/>
                      <a:pt x="181348" y="146645"/>
                    </a:cubicBezTo>
                    <a:cubicBezTo>
                      <a:pt x="185019" y="153645"/>
                      <a:pt x="187978" y="159708"/>
                      <a:pt x="190224" y="164832"/>
                    </a:cubicBezTo>
                    <a:lnTo>
                      <a:pt x="168221" y="174424"/>
                    </a:lnTo>
                    <a:cubicBezTo>
                      <a:pt x="166296" y="169007"/>
                      <a:pt x="163645" y="162648"/>
                      <a:pt x="160270" y="155349"/>
                    </a:cubicBezTo>
                    <a:cubicBezTo>
                      <a:pt x="156895" y="148050"/>
                      <a:pt x="153544" y="141137"/>
                      <a:pt x="150219" y="134612"/>
                    </a:cubicBezTo>
                    <a:close/>
                    <a:moveTo>
                      <a:pt x="1031481" y="121015"/>
                    </a:moveTo>
                    <a:cubicBezTo>
                      <a:pt x="1038595" y="121107"/>
                      <a:pt x="1043970" y="123574"/>
                      <a:pt x="1047608" y="128416"/>
                    </a:cubicBezTo>
                    <a:cubicBezTo>
                      <a:pt x="1051246" y="133258"/>
                      <a:pt x="1053071" y="139926"/>
                      <a:pt x="1053084" y="148418"/>
                    </a:cubicBezTo>
                    <a:cubicBezTo>
                      <a:pt x="1052992" y="159957"/>
                      <a:pt x="1049525" y="169984"/>
                      <a:pt x="1042683" y="178497"/>
                    </a:cubicBezTo>
                    <a:cubicBezTo>
                      <a:pt x="1035840" y="187011"/>
                      <a:pt x="1026172" y="193187"/>
                      <a:pt x="1013679" y="197025"/>
                    </a:cubicBezTo>
                    <a:lnTo>
                      <a:pt x="1007278" y="180823"/>
                    </a:lnTo>
                    <a:cubicBezTo>
                      <a:pt x="1015104" y="178289"/>
                      <a:pt x="1021205" y="174955"/>
                      <a:pt x="1025581" y="170821"/>
                    </a:cubicBezTo>
                    <a:cubicBezTo>
                      <a:pt x="1029956" y="166687"/>
                      <a:pt x="1032456" y="161954"/>
                      <a:pt x="1033081" y="156619"/>
                    </a:cubicBezTo>
                    <a:cubicBezTo>
                      <a:pt x="1032448" y="156786"/>
                      <a:pt x="1031715" y="156853"/>
                      <a:pt x="1030881" y="156819"/>
                    </a:cubicBezTo>
                    <a:cubicBezTo>
                      <a:pt x="1025714" y="156790"/>
                      <a:pt x="1021297" y="155248"/>
                      <a:pt x="1017630" y="152194"/>
                    </a:cubicBezTo>
                    <a:cubicBezTo>
                      <a:pt x="1013962" y="149139"/>
                      <a:pt x="1012046" y="144747"/>
                      <a:pt x="1011879" y="139017"/>
                    </a:cubicBezTo>
                    <a:cubicBezTo>
                      <a:pt x="1012033" y="133367"/>
                      <a:pt x="1013975" y="128966"/>
                      <a:pt x="1017705" y="125816"/>
                    </a:cubicBezTo>
                    <a:cubicBezTo>
                      <a:pt x="1021434" y="122665"/>
                      <a:pt x="1026026" y="121065"/>
                      <a:pt x="1031481" y="121015"/>
                    </a:cubicBezTo>
                    <a:close/>
                    <a:moveTo>
                      <a:pt x="30404" y="107221"/>
                    </a:moveTo>
                    <a:lnTo>
                      <a:pt x="50006" y="120204"/>
                    </a:lnTo>
                    <a:cubicBezTo>
                      <a:pt x="46156" y="131002"/>
                      <a:pt x="42005" y="141875"/>
                      <a:pt x="37555" y="152820"/>
                    </a:cubicBezTo>
                    <a:cubicBezTo>
                      <a:pt x="33104" y="163766"/>
                      <a:pt x="28654" y="174230"/>
                      <a:pt x="24203" y="184213"/>
                    </a:cubicBezTo>
                    <a:lnTo>
                      <a:pt x="2400" y="171428"/>
                    </a:lnTo>
                    <a:cubicBezTo>
                      <a:pt x="6630" y="163376"/>
                      <a:pt x="11272" y="153623"/>
                      <a:pt x="16327" y="142169"/>
                    </a:cubicBezTo>
                    <a:cubicBezTo>
                      <a:pt x="21382" y="130715"/>
                      <a:pt x="26074" y="119066"/>
                      <a:pt x="30404" y="107221"/>
                    </a:cubicBezTo>
                    <a:close/>
                    <a:moveTo>
                      <a:pt x="111214" y="92799"/>
                    </a:moveTo>
                    <a:lnTo>
                      <a:pt x="111214" y="104025"/>
                    </a:lnTo>
                    <a:lnTo>
                      <a:pt x="157420" y="104025"/>
                    </a:lnTo>
                    <a:lnTo>
                      <a:pt x="157420" y="92799"/>
                    </a:lnTo>
                    <a:close/>
                    <a:moveTo>
                      <a:pt x="111214" y="65796"/>
                    </a:moveTo>
                    <a:lnTo>
                      <a:pt x="111214" y="76822"/>
                    </a:lnTo>
                    <a:lnTo>
                      <a:pt x="157420" y="76822"/>
                    </a:lnTo>
                    <a:lnTo>
                      <a:pt x="157420" y="65796"/>
                    </a:lnTo>
                    <a:close/>
                    <a:moveTo>
                      <a:pt x="13402" y="55210"/>
                    </a:moveTo>
                    <a:cubicBezTo>
                      <a:pt x="18757" y="57835"/>
                      <a:pt x="24599" y="60875"/>
                      <a:pt x="30929" y="64330"/>
                    </a:cubicBezTo>
                    <a:cubicBezTo>
                      <a:pt x="37259" y="67784"/>
                      <a:pt x="42551" y="70879"/>
                      <a:pt x="46806" y="73614"/>
                    </a:cubicBezTo>
                    <a:lnTo>
                      <a:pt x="32404" y="92799"/>
                    </a:lnTo>
                    <a:cubicBezTo>
                      <a:pt x="28641" y="89883"/>
                      <a:pt x="23665" y="86528"/>
                      <a:pt x="17477" y="82736"/>
                    </a:cubicBezTo>
                    <a:cubicBezTo>
                      <a:pt x="11289" y="78944"/>
                      <a:pt x="5463" y="75436"/>
                      <a:pt x="0" y="72211"/>
                    </a:cubicBezTo>
                    <a:close/>
                    <a:moveTo>
                      <a:pt x="1908493" y="44793"/>
                    </a:moveTo>
                    <a:lnTo>
                      <a:pt x="1908493" y="93424"/>
                    </a:lnTo>
                    <a:lnTo>
                      <a:pt x="1926304" y="93424"/>
                    </a:lnTo>
                    <a:cubicBezTo>
                      <a:pt x="1936494" y="93420"/>
                      <a:pt x="1944082" y="91277"/>
                      <a:pt x="1949069" y="86995"/>
                    </a:cubicBezTo>
                    <a:cubicBezTo>
                      <a:pt x="1954055" y="82713"/>
                      <a:pt x="1956540" y="76317"/>
                      <a:pt x="1956524" y="67808"/>
                    </a:cubicBezTo>
                    <a:cubicBezTo>
                      <a:pt x="1956499" y="59319"/>
                      <a:pt x="1953847" y="53332"/>
                      <a:pt x="1948568" y="49846"/>
                    </a:cubicBezTo>
                    <a:cubicBezTo>
                      <a:pt x="1943290" y="46361"/>
                      <a:pt x="1935535" y="44676"/>
                      <a:pt x="1925303" y="44793"/>
                    </a:cubicBezTo>
                    <a:close/>
                    <a:moveTo>
                      <a:pt x="1737043" y="44793"/>
                    </a:moveTo>
                    <a:lnTo>
                      <a:pt x="1737043" y="93424"/>
                    </a:lnTo>
                    <a:lnTo>
                      <a:pt x="1754854" y="93424"/>
                    </a:lnTo>
                    <a:cubicBezTo>
                      <a:pt x="1765044" y="93420"/>
                      <a:pt x="1772632" y="91277"/>
                      <a:pt x="1777619" y="86995"/>
                    </a:cubicBezTo>
                    <a:cubicBezTo>
                      <a:pt x="1782605" y="82713"/>
                      <a:pt x="1785090" y="76317"/>
                      <a:pt x="1785074" y="67808"/>
                    </a:cubicBezTo>
                    <a:cubicBezTo>
                      <a:pt x="1785049" y="59319"/>
                      <a:pt x="1782397" y="53332"/>
                      <a:pt x="1777118" y="49846"/>
                    </a:cubicBezTo>
                    <a:cubicBezTo>
                      <a:pt x="1771840" y="46361"/>
                      <a:pt x="1764085" y="44676"/>
                      <a:pt x="1753853" y="44793"/>
                    </a:cubicBezTo>
                    <a:close/>
                    <a:moveTo>
                      <a:pt x="689293" y="44793"/>
                    </a:moveTo>
                    <a:lnTo>
                      <a:pt x="689293" y="93424"/>
                    </a:lnTo>
                    <a:lnTo>
                      <a:pt x="707104" y="93424"/>
                    </a:lnTo>
                    <a:cubicBezTo>
                      <a:pt x="717294" y="93420"/>
                      <a:pt x="724882" y="91277"/>
                      <a:pt x="729869" y="86995"/>
                    </a:cubicBezTo>
                    <a:cubicBezTo>
                      <a:pt x="734855" y="82713"/>
                      <a:pt x="737340" y="76317"/>
                      <a:pt x="737324" y="67808"/>
                    </a:cubicBezTo>
                    <a:cubicBezTo>
                      <a:pt x="737299" y="59319"/>
                      <a:pt x="734647" y="53332"/>
                      <a:pt x="729369" y="49846"/>
                    </a:cubicBezTo>
                    <a:cubicBezTo>
                      <a:pt x="724090" y="46361"/>
                      <a:pt x="716335" y="44676"/>
                      <a:pt x="706103" y="44793"/>
                    </a:cubicBezTo>
                    <a:close/>
                    <a:moveTo>
                      <a:pt x="517843" y="44793"/>
                    </a:moveTo>
                    <a:lnTo>
                      <a:pt x="517843" y="93424"/>
                    </a:lnTo>
                    <a:lnTo>
                      <a:pt x="535654" y="93424"/>
                    </a:lnTo>
                    <a:cubicBezTo>
                      <a:pt x="545844" y="93420"/>
                      <a:pt x="553432" y="91277"/>
                      <a:pt x="558419" y="86995"/>
                    </a:cubicBezTo>
                    <a:cubicBezTo>
                      <a:pt x="563405" y="82713"/>
                      <a:pt x="565890" y="76317"/>
                      <a:pt x="565874" y="67808"/>
                    </a:cubicBezTo>
                    <a:cubicBezTo>
                      <a:pt x="565849" y="59319"/>
                      <a:pt x="563197" y="53332"/>
                      <a:pt x="557919" y="49846"/>
                    </a:cubicBezTo>
                    <a:cubicBezTo>
                      <a:pt x="552640" y="46361"/>
                      <a:pt x="544885" y="44676"/>
                      <a:pt x="534654" y="44793"/>
                    </a:cubicBezTo>
                    <a:close/>
                    <a:moveTo>
                      <a:pt x="2038162" y="21415"/>
                    </a:moveTo>
                    <a:lnTo>
                      <a:pt x="2151352" y="21415"/>
                    </a:lnTo>
                    <a:lnTo>
                      <a:pt x="2151352" y="45993"/>
                    </a:lnTo>
                    <a:lnTo>
                      <a:pt x="2109346" y="45993"/>
                    </a:lnTo>
                    <a:lnTo>
                      <a:pt x="2109346" y="169409"/>
                    </a:lnTo>
                    <a:lnTo>
                      <a:pt x="2079768" y="169409"/>
                    </a:lnTo>
                    <a:lnTo>
                      <a:pt x="2079768" y="45993"/>
                    </a:lnTo>
                    <a:lnTo>
                      <a:pt x="2038162" y="45993"/>
                    </a:lnTo>
                    <a:close/>
                    <a:moveTo>
                      <a:pt x="1878914" y="21415"/>
                    </a:moveTo>
                    <a:lnTo>
                      <a:pt x="1927505" y="21415"/>
                    </a:lnTo>
                    <a:cubicBezTo>
                      <a:pt x="1938552" y="21340"/>
                      <a:pt x="1948426" y="22756"/>
                      <a:pt x="1957126" y="25664"/>
                    </a:cubicBezTo>
                    <a:cubicBezTo>
                      <a:pt x="1965827" y="28573"/>
                      <a:pt x="1972704" y="33425"/>
                      <a:pt x="1977758" y="40223"/>
                    </a:cubicBezTo>
                    <a:cubicBezTo>
                      <a:pt x="1982813" y="47020"/>
                      <a:pt x="1985394" y="56215"/>
                      <a:pt x="1985502" y="67808"/>
                    </a:cubicBezTo>
                    <a:cubicBezTo>
                      <a:pt x="1985385" y="79056"/>
                      <a:pt x="1982799" y="88299"/>
                      <a:pt x="1977744" y="95536"/>
                    </a:cubicBezTo>
                    <a:cubicBezTo>
                      <a:pt x="1972688" y="102773"/>
                      <a:pt x="1965865" y="108132"/>
                      <a:pt x="1957274" y="111613"/>
                    </a:cubicBezTo>
                    <a:cubicBezTo>
                      <a:pt x="1948684" y="115093"/>
                      <a:pt x="1939028" y="116823"/>
                      <a:pt x="1928305" y="116802"/>
                    </a:cubicBezTo>
                    <a:lnTo>
                      <a:pt x="1908493" y="116802"/>
                    </a:lnTo>
                    <a:lnTo>
                      <a:pt x="1908493" y="169409"/>
                    </a:lnTo>
                    <a:lnTo>
                      <a:pt x="1878914" y="169409"/>
                    </a:lnTo>
                    <a:close/>
                    <a:moveTo>
                      <a:pt x="1707464" y="21415"/>
                    </a:moveTo>
                    <a:lnTo>
                      <a:pt x="1756055" y="21415"/>
                    </a:lnTo>
                    <a:cubicBezTo>
                      <a:pt x="1767102" y="21340"/>
                      <a:pt x="1776976" y="22756"/>
                      <a:pt x="1785676" y="25664"/>
                    </a:cubicBezTo>
                    <a:cubicBezTo>
                      <a:pt x="1794377" y="28573"/>
                      <a:pt x="1801254" y="33425"/>
                      <a:pt x="1806308" y="40223"/>
                    </a:cubicBezTo>
                    <a:cubicBezTo>
                      <a:pt x="1811363" y="47020"/>
                      <a:pt x="1813944" y="56215"/>
                      <a:pt x="1814052" y="67808"/>
                    </a:cubicBezTo>
                    <a:cubicBezTo>
                      <a:pt x="1813935" y="79056"/>
                      <a:pt x="1811349" y="88299"/>
                      <a:pt x="1806294" y="95536"/>
                    </a:cubicBezTo>
                    <a:cubicBezTo>
                      <a:pt x="1801238" y="102773"/>
                      <a:pt x="1794415" y="108132"/>
                      <a:pt x="1785824" y="111613"/>
                    </a:cubicBezTo>
                    <a:cubicBezTo>
                      <a:pt x="1777234" y="115093"/>
                      <a:pt x="1767578" y="116823"/>
                      <a:pt x="1756855" y="116802"/>
                    </a:cubicBezTo>
                    <a:lnTo>
                      <a:pt x="1737043" y="116802"/>
                    </a:lnTo>
                    <a:lnTo>
                      <a:pt x="1737043" y="169409"/>
                    </a:lnTo>
                    <a:lnTo>
                      <a:pt x="1707464" y="169409"/>
                    </a:lnTo>
                    <a:close/>
                    <a:moveTo>
                      <a:pt x="818962" y="21415"/>
                    </a:moveTo>
                    <a:lnTo>
                      <a:pt x="932152" y="21415"/>
                    </a:lnTo>
                    <a:lnTo>
                      <a:pt x="932152" y="45993"/>
                    </a:lnTo>
                    <a:lnTo>
                      <a:pt x="890146" y="45993"/>
                    </a:lnTo>
                    <a:lnTo>
                      <a:pt x="890146" y="169409"/>
                    </a:lnTo>
                    <a:lnTo>
                      <a:pt x="860568" y="169409"/>
                    </a:lnTo>
                    <a:lnTo>
                      <a:pt x="860568" y="45993"/>
                    </a:lnTo>
                    <a:lnTo>
                      <a:pt x="818962" y="45993"/>
                    </a:lnTo>
                    <a:close/>
                    <a:moveTo>
                      <a:pt x="659714" y="21415"/>
                    </a:moveTo>
                    <a:lnTo>
                      <a:pt x="708305" y="21415"/>
                    </a:lnTo>
                    <a:cubicBezTo>
                      <a:pt x="719352" y="21340"/>
                      <a:pt x="729226" y="22756"/>
                      <a:pt x="737926" y="25664"/>
                    </a:cubicBezTo>
                    <a:cubicBezTo>
                      <a:pt x="746627" y="28573"/>
                      <a:pt x="753504" y="33425"/>
                      <a:pt x="758558" y="40223"/>
                    </a:cubicBezTo>
                    <a:cubicBezTo>
                      <a:pt x="763613" y="47020"/>
                      <a:pt x="766194" y="56215"/>
                      <a:pt x="766302" y="67808"/>
                    </a:cubicBezTo>
                    <a:cubicBezTo>
                      <a:pt x="766185" y="79056"/>
                      <a:pt x="763599" y="88299"/>
                      <a:pt x="758544" y="95536"/>
                    </a:cubicBezTo>
                    <a:cubicBezTo>
                      <a:pt x="753488" y="102773"/>
                      <a:pt x="746665" y="108132"/>
                      <a:pt x="738075" y="111613"/>
                    </a:cubicBezTo>
                    <a:cubicBezTo>
                      <a:pt x="729484" y="115093"/>
                      <a:pt x="719828" y="116823"/>
                      <a:pt x="709105" y="116802"/>
                    </a:cubicBezTo>
                    <a:lnTo>
                      <a:pt x="689293" y="116802"/>
                    </a:lnTo>
                    <a:lnTo>
                      <a:pt x="689293" y="169409"/>
                    </a:lnTo>
                    <a:lnTo>
                      <a:pt x="659714" y="169409"/>
                    </a:lnTo>
                    <a:close/>
                    <a:moveTo>
                      <a:pt x="488264" y="21415"/>
                    </a:moveTo>
                    <a:lnTo>
                      <a:pt x="536855" y="21415"/>
                    </a:lnTo>
                    <a:cubicBezTo>
                      <a:pt x="547902" y="21340"/>
                      <a:pt x="557776" y="22756"/>
                      <a:pt x="566476" y="25664"/>
                    </a:cubicBezTo>
                    <a:cubicBezTo>
                      <a:pt x="575177" y="28573"/>
                      <a:pt x="582054" y="33425"/>
                      <a:pt x="587108" y="40223"/>
                    </a:cubicBezTo>
                    <a:cubicBezTo>
                      <a:pt x="592163" y="47020"/>
                      <a:pt x="594744" y="56215"/>
                      <a:pt x="594852" y="67808"/>
                    </a:cubicBezTo>
                    <a:cubicBezTo>
                      <a:pt x="594735" y="79056"/>
                      <a:pt x="592149" y="88299"/>
                      <a:pt x="587094" y="95536"/>
                    </a:cubicBezTo>
                    <a:cubicBezTo>
                      <a:pt x="582038" y="102773"/>
                      <a:pt x="575215" y="108132"/>
                      <a:pt x="566625" y="111613"/>
                    </a:cubicBezTo>
                    <a:cubicBezTo>
                      <a:pt x="558034" y="115093"/>
                      <a:pt x="548378" y="116823"/>
                      <a:pt x="537655" y="116802"/>
                    </a:cubicBezTo>
                    <a:lnTo>
                      <a:pt x="517843" y="116802"/>
                    </a:lnTo>
                    <a:lnTo>
                      <a:pt x="517843" y="169409"/>
                    </a:lnTo>
                    <a:lnTo>
                      <a:pt x="488264" y="169409"/>
                    </a:lnTo>
                    <a:close/>
                    <a:moveTo>
                      <a:pt x="1226401" y="13402"/>
                    </a:moveTo>
                    <a:lnTo>
                      <a:pt x="1399823" y="13402"/>
                    </a:lnTo>
                    <a:lnTo>
                      <a:pt x="1399823" y="37805"/>
                    </a:lnTo>
                    <a:lnTo>
                      <a:pt x="1337615" y="37805"/>
                    </a:lnTo>
                    <a:cubicBezTo>
                      <a:pt x="1335906" y="40909"/>
                      <a:pt x="1334073" y="44001"/>
                      <a:pt x="1332114" y="47081"/>
                    </a:cubicBezTo>
                    <a:cubicBezTo>
                      <a:pt x="1330155" y="50160"/>
                      <a:pt x="1328122" y="53202"/>
                      <a:pt x="1326013" y="56207"/>
                    </a:cubicBezTo>
                    <a:lnTo>
                      <a:pt x="1326013" y="77010"/>
                    </a:lnTo>
                    <a:lnTo>
                      <a:pt x="1340815" y="64608"/>
                    </a:lnTo>
                    <a:cubicBezTo>
                      <a:pt x="1348109" y="69833"/>
                      <a:pt x="1355969" y="75629"/>
                      <a:pt x="1364396" y="81995"/>
                    </a:cubicBezTo>
                    <a:cubicBezTo>
                      <a:pt x="1372823" y="88362"/>
                      <a:pt x="1380861" y="94750"/>
                      <a:pt x="1388510" y="101161"/>
                    </a:cubicBezTo>
                    <a:cubicBezTo>
                      <a:pt x="1396159" y="107571"/>
                      <a:pt x="1402464" y="113456"/>
                      <a:pt x="1407423" y="118815"/>
                    </a:cubicBezTo>
                    <a:lnTo>
                      <a:pt x="1387221" y="137017"/>
                    </a:lnTo>
                    <a:cubicBezTo>
                      <a:pt x="1382961" y="131995"/>
                      <a:pt x="1377435" y="126348"/>
                      <a:pt x="1370641" y="120074"/>
                    </a:cubicBezTo>
                    <a:cubicBezTo>
                      <a:pt x="1363848" y="113801"/>
                      <a:pt x="1356543" y="107427"/>
                      <a:pt x="1348727" y="100953"/>
                    </a:cubicBezTo>
                    <a:cubicBezTo>
                      <a:pt x="1340911" y="94480"/>
                      <a:pt x="1333340" y="88432"/>
                      <a:pt x="1326013" y="82810"/>
                    </a:cubicBezTo>
                    <a:lnTo>
                      <a:pt x="1326013" y="186423"/>
                    </a:lnTo>
                    <a:lnTo>
                      <a:pt x="1300010" y="186423"/>
                    </a:lnTo>
                    <a:lnTo>
                      <a:pt x="1300010" y="88811"/>
                    </a:lnTo>
                    <a:cubicBezTo>
                      <a:pt x="1290896" y="98575"/>
                      <a:pt x="1281020" y="107651"/>
                      <a:pt x="1270381" y="116039"/>
                    </a:cubicBezTo>
                    <a:cubicBezTo>
                      <a:pt x="1259743" y="124428"/>
                      <a:pt x="1248416" y="131754"/>
                      <a:pt x="1236402" y="138017"/>
                    </a:cubicBezTo>
                    <a:cubicBezTo>
                      <a:pt x="1234381" y="134654"/>
                      <a:pt x="1231822" y="130929"/>
                      <a:pt x="1228726" y="126841"/>
                    </a:cubicBezTo>
                    <a:cubicBezTo>
                      <a:pt x="1225630" y="122753"/>
                      <a:pt x="1222721" y="119277"/>
                      <a:pt x="1220000" y="116414"/>
                    </a:cubicBezTo>
                    <a:cubicBezTo>
                      <a:pt x="1238357" y="107613"/>
                      <a:pt x="1254950" y="96212"/>
                      <a:pt x="1269781" y="82210"/>
                    </a:cubicBezTo>
                    <a:cubicBezTo>
                      <a:pt x="1284612" y="68208"/>
                      <a:pt x="1296755" y="53407"/>
                      <a:pt x="1306211" y="37805"/>
                    </a:cubicBezTo>
                    <a:lnTo>
                      <a:pt x="1226401" y="37805"/>
                    </a:lnTo>
                    <a:close/>
                    <a:moveTo>
                      <a:pt x="255927" y="12801"/>
                    </a:moveTo>
                    <a:lnTo>
                      <a:pt x="407946" y="12801"/>
                    </a:lnTo>
                    <a:lnTo>
                      <a:pt x="407946" y="36404"/>
                    </a:lnTo>
                    <a:lnTo>
                      <a:pt x="346539" y="36404"/>
                    </a:lnTo>
                    <a:lnTo>
                      <a:pt x="346539" y="77410"/>
                    </a:lnTo>
                    <a:lnTo>
                      <a:pt x="421548" y="77410"/>
                    </a:lnTo>
                    <a:lnTo>
                      <a:pt x="421548" y="101013"/>
                    </a:lnTo>
                    <a:lnTo>
                      <a:pt x="346539" y="101013"/>
                    </a:lnTo>
                    <a:lnTo>
                      <a:pt x="346539" y="156019"/>
                    </a:lnTo>
                    <a:cubicBezTo>
                      <a:pt x="346605" y="163308"/>
                      <a:pt x="345672" y="168884"/>
                      <a:pt x="343738" y="172747"/>
                    </a:cubicBezTo>
                    <a:cubicBezTo>
                      <a:pt x="341805" y="176610"/>
                      <a:pt x="338471" y="179435"/>
                      <a:pt x="333737" y="181223"/>
                    </a:cubicBezTo>
                    <a:cubicBezTo>
                      <a:pt x="329036" y="183165"/>
                      <a:pt x="323036" y="184431"/>
                      <a:pt x="315735" y="185023"/>
                    </a:cubicBezTo>
                    <a:cubicBezTo>
                      <a:pt x="308434" y="185615"/>
                      <a:pt x="299833" y="185882"/>
                      <a:pt x="289931" y="185823"/>
                    </a:cubicBezTo>
                    <a:cubicBezTo>
                      <a:pt x="289152" y="182060"/>
                      <a:pt x="287810" y="177835"/>
                      <a:pt x="285906" y="173147"/>
                    </a:cubicBezTo>
                    <a:cubicBezTo>
                      <a:pt x="284002" y="168459"/>
                      <a:pt x="282010" y="164283"/>
                      <a:pt x="279930" y="160620"/>
                    </a:cubicBezTo>
                    <a:cubicBezTo>
                      <a:pt x="287585" y="161008"/>
                      <a:pt x="294728" y="161233"/>
                      <a:pt x="301358" y="161295"/>
                    </a:cubicBezTo>
                    <a:cubicBezTo>
                      <a:pt x="307988" y="161358"/>
                      <a:pt x="312580" y="161333"/>
                      <a:pt x="315135" y="161220"/>
                    </a:cubicBezTo>
                    <a:cubicBezTo>
                      <a:pt x="317318" y="161158"/>
                      <a:pt x="318902" y="160733"/>
                      <a:pt x="319885" y="159945"/>
                    </a:cubicBezTo>
                    <a:cubicBezTo>
                      <a:pt x="320869" y="159157"/>
                      <a:pt x="321352" y="157782"/>
                      <a:pt x="321335" y="155819"/>
                    </a:cubicBezTo>
                    <a:lnTo>
                      <a:pt x="321335" y="101013"/>
                    </a:lnTo>
                    <a:lnTo>
                      <a:pt x="242326" y="101013"/>
                    </a:lnTo>
                    <a:lnTo>
                      <a:pt x="242326" y="77410"/>
                    </a:lnTo>
                    <a:lnTo>
                      <a:pt x="321335" y="77410"/>
                    </a:lnTo>
                    <a:lnTo>
                      <a:pt x="321335" y="36404"/>
                    </a:lnTo>
                    <a:lnTo>
                      <a:pt x="255927" y="36404"/>
                    </a:lnTo>
                    <a:close/>
                    <a:moveTo>
                      <a:pt x="60208" y="10414"/>
                    </a:moveTo>
                    <a:lnTo>
                      <a:pt x="185223" y="10414"/>
                    </a:lnTo>
                    <a:lnTo>
                      <a:pt x="185223" y="31791"/>
                    </a:lnTo>
                    <a:lnTo>
                      <a:pt x="126616" y="31791"/>
                    </a:lnTo>
                    <a:lnTo>
                      <a:pt x="149019" y="35798"/>
                    </a:lnTo>
                    <a:cubicBezTo>
                      <a:pt x="147718" y="38006"/>
                      <a:pt x="146418" y="40201"/>
                      <a:pt x="145118" y="42383"/>
                    </a:cubicBezTo>
                    <a:cubicBezTo>
                      <a:pt x="143818" y="44566"/>
                      <a:pt x="142518" y="46711"/>
                      <a:pt x="141218" y="48818"/>
                    </a:cubicBezTo>
                    <a:lnTo>
                      <a:pt x="179422" y="48818"/>
                    </a:lnTo>
                    <a:lnTo>
                      <a:pt x="179422" y="121003"/>
                    </a:lnTo>
                    <a:lnTo>
                      <a:pt x="144618" y="121003"/>
                    </a:lnTo>
                    <a:lnTo>
                      <a:pt x="144618" y="164232"/>
                    </a:lnTo>
                    <a:cubicBezTo>
                      <a:pt x="144697" y="169282"/>
                      <a:pt x="144139" y="173320"/>
                      <a:pt x="142943" y="176347"/>
                    </a:cubicBezTo>
                    <a:cubicBezTo>
                      <a:pt x="141747" y="179373"/>
                      <a:pt x="139438" y="181662"/>
                      <a:pt x="136017" y="183215"/>
                    </a:cubicBezTo>
                    <a:cubicBezTo>
                      <a:pt x="132621" y="184767"/>
                      <a:pt x="128562" y="185758"/>
                      <a:pt x="123841" y="186186"/>
                    </a:cubicBezTo>
                    <a:cubicBezTo>
                      <a:pt x="119119" y="186615"/>
                      <a:pt x="113710" y="186757"/>
                      <a:pt x="107613" y="186611"/>
                    </a:cubicBezTo>
                    <a:cubicBezTo>
                      <a:pt x="107080" y="183414"/>
                      <a:pt x="106247" y="179968"/>
                      <a:pt x="105113" y="176272"/>
                    </a:cubicBezTo>
                    <a:cubicBezTo>
                      <a:pt x="103980" y="172576"/>
                      <a:pt x="102746" y="169230"/>
                      <a:pt x="101413" y="166233"/>
                    </a:cubicBezTo>
                    <a:cubicBezTo>
                      <a:pt x="105051" y="166329"/>
                      <a:pt x="108526" y="166387"/>
                      <a:pt x="111839" y="166408"/>
                    </a:cubicBezTo>
                    <a:cubicBezTo>
                      <a:pt x="115152" y="166429"/>
                      <a:pt x="117477" y="166437"/>
                      <a:pt x="118815" y="166433"/>
                    </a:cubicBezTo>
                    <a:cubicBezTo>
                      <a:pt x="119903" y="166454"/>
                      <a:pt x="120678" y="166262"/>
                      <a:pt x="121140" y="165858"/>
                    </a:cubicBezTo>
                    <a:cubicBezTo>
                      <a:pt x="121603" y="165453"/>
                      <a:pt x="121828" y="164711"/>
                      <a:pt x="121815" y="163631"/>
                    </a:cubicBezTo>
                    <a:lnTo>
                      <a:pt x="121815" y="121003"/>
                    </a:lnTo>
                    <a:lnTo>
                      <a:pt x="90211" y="121003"/>
                    </a:lnTo>
                    <a:lnTo>
                      <a:pt x="90211" y="48818"/>
                    </a:lnTo>
                    <a:lnTo>
                      <a:pt x="117015" y="48818"/>
                    </a:lnTo>
                    <a:cubicBezTo>
                      <a:pt x="118027" y="45893"/>
                      <a:pt x="118952" y="42980"/>
                      <a:pt x="119790" y="40080"/>
                    </a:cubicBezTo>
                    <a:cubicBezTo>
                      <a:pt x="120628" y="37179"/>
                      <a:pt x="121303" y="34416"/>
                      <a:pt x="121815" y="31791"/>
                    </a:cubicBezTo>
                    <a:lnTo>
                      <a:pt x="83210" y="31791"/>
                    </a:lnTo>
                    <a:lnTo>
                      <a:pt x="83210" y="65596"/>
                    </a:lnTo>
                    <a:cubicBezTo>
                      <a:pt x="83313" y="77633"/>
                      <a:pt x="82708" y="90914"/>
                      <a:pt x="81395" y="105441"/>
                    </a:cubicBezTo>
                    <a:cubicBezTo>
                      <a:pt x="80083" y="119967"/>
                      <a:pt x="77448" y="134369"/>
                      <a:pt x="73491" y="148648"/>
                    </a:cubicBezTo>
                    <a:cubicBezTo>
                      <a:pt x="69533" y="162927"/>
                      <a:pt x="63639" y="175715"/>
                      <a:pt x="55807" y="187011"/>
                    </a:cubicBezTo>
                    <a:cubicBezTo>
                      <a:pt x="53498" y="184977"/>
                      <a:pt x="50365" y="182694"/>
                      <a:pt x="46406" y="180160"/>
                    </a:cubicBezTo>
                    <a:cubicBezTo>
                      <a:pt x="42447" y="177626"/>
                      <a:pt x="38913" y="175643"/>
                      <a:pt x="35804" y="174209"/>
                    </a:cubicBezTo>
                    <a:cubicBezTo>
                      <a:pt x="43159" y="163771"/>
                      <a:pt x="48586" y="152223"/>
                      <a:pt x="52088" y="139565"/>
                    </a:cubicBezTo>
                    <a:cubicBezTo>
                      <a:pt x="55590" y="126907"/>
                      <a:pt x="57847" y="114159"/>
                      <a:pt x="58859" y="101321"/>
                    </a:cubicBezTo>
                    <a:cubicBezTo>
                      <a:pt x="59872" y="88482"/>
                      <a:pt x="60321" y="76574"/>
                      <a:pt x="60208" y="65596"/>
                    </a:cubicBezTo>
                    <a:close/>
                    <a:moveTo>
                      <a:pt x="23203" y="1413"/>
                    </a:moveTo>
                    <a:cubicBezTo>
                      <a:pt x="28487" y="4342"/>
                      <a:pt x="34321" y="7633"/>
                      <a:pt x="40705" y="11285"/>
                    </a:cubicBezTo>
                    <a:cubicBezTo>
                      <a:pt x="47089" y="14937"/>
                      <a:pt x="52323" y="18176"/>
                      <a:pt x="56407" y="21003"/>
                    </a:cubicBezTo>
                    <a:lnTo>
                      <a:pt x="42005" y="40005"/>
                    </a:lnTo>
                    <a:cubicBezTo>
                      <a:pt x="38142" y="36958"/>
                      <a:pt x="33117" y="33440"/>
                      <a:pt x="26928" y="29449"/>
                    </a:cubicBezTo>
                    <a:cubicBezTo>
                      <a:pt x="20740" y="25458"/>
                      <a:pt x="14964" y="21843"/>
                      <a:pt x="9601" y="18605"/>
                    </a:cubicBezTo>
                    <a:close/>
                    <a:moveTo>
                      <a:pt x="1546536" y="0"/>
                    </a:moveTo>
                    <a:lnTo>
                      <a:pt x="1571939" y="0"/>
                    </a:lnTo>
                    <a:lnTo>
                      <a:pt x="1571939" y="62408"/>
                    </a:lnTo>
                    <a:lnTo>
                      <a:pt x="1631547" y="62408"/>
                    </a:lnTo>
                    <a:lnTo>
                      <a:pt x="1631547" y="86411"/>
                    </a:lnTo>
                    <a:lnTo>
                      <a:pt x="1571939" y="86411"/>
                    </a:lnTo>
                    <a:lnTo>
                      <a:pt x="1571939" y="153019"/>
                    </a:lnTo>
                    <a:lnTo>
                      <a:pt x="1642348" y="153019"/>
                    </a:lnTo>
                    <a:lnTo>
                      <a:pt x="1642348" y="176822"/>
                    </a:lnTo>
                    <a:lnTo>
                      <a:pt x="1459725" y="176822"/>
                    </a:lnTo>
                    <a:lnTo>
                      <a:pt x="1459725" y="153019"/>
                    </a:lnTo>
                    <a:lnTo>
                      <a:pt x="1485128" y="153019"/>
                    </a:lnTo>
                    <a:lnTo>
                      <a:pt x="1485128" y="41005"/>
                    </a:lnTo>
                    <a:lnTo>
                      <a:pt x="1510132" y="41005"/>
                    </a:lnTo>
                    <a:lnTo>
                      <a:pt x="1510132" y="153019"/>
                    </a:lnTo>
                    <a:lnTo>
                      <a:pt x="1546536" y="15301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>
                  <a:lnSpc>
                    <a:spcPct val="140000"/>
                  </a:lnSpc>
                </a:pPr>
                <a:endParaRPr lang="zh-CN" altLang="en-US" sz="1400" spc="300" dirty="0">
                  <a:solidFill>
                    <a:srgbClr val="ECBD81"/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endParaRPr>
              </a:p>
            </p:txBody>
          </p: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E07042CB-73A6-2DA1-DA15-8447E93C08A3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4980705" y="2314286"/>
                <a:ext cx="3813754" cy="81601"/>
                <a:chOff x="3955432" y="5643520"/>
                <a:chExt cx="3026445" cy="86703"/>
              </a:xfrm>
              <a:grpFill/>
            </p:grpSpPr>
            <p:sp>
              <p:nvSpPr>
                <p:cNvPr id="19" name="Rectangle 151">
                  <a:extLst>
                    <a:ext uri="{FF2B5EF4-FFF2-40B4-BE49-F238E27FC236}">
                      <a16:creationId xmlns:a16="http://schemas.microsoft.com/office/drawing/2014/main" id="{ED3C3DF2-E450-B769-B672-CD6E4B45A57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3955432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0" name="Rectangle 152">
                  <a:extLst>
                    <a:ext uri="{FF2B5EF4-FFF2-40B4-BE49-F238E27FC236}">
                      <a16:creationId xmlns:a16="http://schemas.microsoft.com/office/drawing/2014/main" id="{54174C87-DD82-7D70-E919-0C9D923A2C8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3955432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1" name="Rectangle 153">
                  <a:extLst>
                    <a:ext uri="{FF2B5EF4-FFF2-40B4-BE49-F238E27FC236}">
                      <a16:creationId xmlns:a16="http://schemas.microsoft.com/office/drawing/2014/main" id="{B95C0086-7848-C085-3F7B-47411058C3D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03472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2" name="Rectangle 154">
                  <a:extLst>
                    <a:ext uri="{FF2B5EF4-FFF2-40B4-BE49-F238E27FC236}">
                      <a16:creationId xmlns:a16="http://schemas.microsoft.com/office/drawing/2014/main" id="{4F230668-AD53-AA94-D7AD-E466C798775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03472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3" name="Rectangle 155">
                  <a:extLst>
                    <a:ext uri="{FF2B5EF4-FFF2-40B4-BE49-F238E27FC236}">
                      <a16:creationId xmlns:a16="http://schemas.microsoft.com/office/drawing/2014/main" id="{B7DD210B-259F-2DBB-BF2D-CCCB1F0A445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11401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4" name="Rectangle 156">
                  <a:extLst>
                    <a:ext uri="{FF2B5EF4-FFF2-40B4-BE49-F238E27FC236}">
                      <a16:creationId xmlns:a16="http://schemas.microsoft.com/office/drawing/2014/main" id="{454C18D5-113D-0022-74AC-112B02291F7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11401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5" name="Rectangle 157">
                  <a:extLst>
                    <a:ext uri="{FF2B5EF4-FFF2-40B4-BE49-F238E27FC236}">
                      <a16:creationId xmlns:a16="http://schemas.microsoft.com/office/drawing/2014/main" id="{D7DA4EDD-EBC6-A147-E4D8-021654FB6E0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194791" y="5643520"/>
                  <a:ext cx="3705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6" name="Rectangle 158">
                  <a:extLst>
                    <a:ext uri="{FF2B5EF4-FFF2-40B4-BE49-F238E27FC236}">
                      <a16:creationId xmlns:a16="http://schemas.microsoft.com/office/drawing/2014/main" id="{AD5E179D-5D42-B3FE-5423-38C8A7E4644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194791" y="5643520"/>
                  <a:ext cx="3705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7" name="Rectangle 159">
                  <a:extLst>
                    <a:ext uri="{FF2B5EF4-FFF2-40B4-BE49-F238E27FC236}">
                      <a16:creationId xmlns:a16="http://schemas.microsoft.com/office/drawing/2014/main" id="{2BAEBA57-7202-8363-3790-999C51F96A04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27408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8" name="Rectangle 160">
                  <a:extLst>
                    <a:ext uri="{FF2B5EF4-FFF2-40B4-BE49-F238E27FC236}">
                      <a16:creationId xmlns:a16="http://schemas.microsoft.com/office/drawing/2014/main" id="{ED0B06A5-B39D-03B1-4D53-20D0EA9693D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27408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" name="Rectangle 161">
                  <a:extLst>
                    <a:ext uri="{FF2B5EF4-FFF2-40B4-BE49-F238E27FC236}">
                      <a16:creationId xmlns:a16="http://schemas.microsoft.com/office/drawing/2014/main" id="{212CDBE5-7A38-00D0-E100-964B22D4ECF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35337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0" name="Rectangle 162">
                  <a:extLst>
                    <a:ext uri="{FF2B5EF4-FFF2-40B4-BE49-F238E27FC236}">
                      <a16:creationId xmlns:a16="http://schemas.microsoft.com/office/drawing/2014/main" id="{7699A944-BA12-FE63-F574-C5390834164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35337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1" name="Rectangle 163">
                  <a:extLst>
                    <a:ext uri="{FF2B5EF4-FFF2-40B4-BE49-F238E27FC236}">
                      <a16:creationId xmlns:a16="http://schemas.microsoft.com/office/drawing/2014/main" id="{4E09E190-FD25-394D-4AB5-960389AF742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43266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2" name="Rectangle 164">
                  <a:extLst>
                    <a:ext uri="{FF2B5EF4-FFF2-40B4-BE49-F238E27FC236}">
                      <a16:creationId xmlns:a16="http://schemas.microsoft.com/office/drawing/2014/main" id="{AF40D4D5-1870-9C59-B5FA-9CF6AFDC133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43266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3" name="Rectangle 165">
                  <a:extLst>
                    <a:ext uri="{FF2B5EF4-FFF2-40B4-BE49-F238E27FC236}">
                      <a16:creationId xmlns:a16="http://schemas.microsoft.com/office/drawing/2014/main" id="{42B863B0-8589-74D1-573C-0EB19BA72B1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511219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4" name="Rectangle 166">
                  <a:extLst>
                    <a:ext uri="{FF2B5EF4-FFF2-40B4-BE49-F238E27FC236}">
                      <a16:creationId xmlns:a16="http://schemas.microsoft.com/office/drawing/2014/main" id="{DFB566CE-239F-421D-A9E5-36444323C88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511219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5" name="Rectangle 167">
                  <a:extLst>
                    <a:ext uri="{FF2B5EF4-FFF2-40B4-BE49-F238E27FC236}">
                      <a16:creationId xmlns:a16="http://schemas.microsoft.com/office/drawing/2014/main" id="{1C02254E-2D1A-501D-0976-76522EEF75D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590511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6" name="Rectangle 168">
                  <a:extLst>
                    <a:ext uri="{FF2B5EF4-FFF2-40B4-BE49-F238E27FC236}">
                      <a16:creationId xmlns:a16="http://schemas.microsoft.com/office/drawing/2014/main" id="{732C3D19-325D-C994-27EB-2986F7C9C2B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590511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7" name="Rectangle 169">
                  <a:extLst>
                    <a:ext uri="{FF2B5EF4-FFF2-40B4-BE49-F238E27FC236}">
                      <a16:creationId xmlns:a16="http://schemas.microsoft.com/office/drawing/2014/main" id="{8E39939C-89DF-B572-E818-9F99EA9C5FC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672027" y="5696134"/>
                  <a:ext cx="3705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8" name="Rectangle 170">
                  <a:extLst>
                    <a:ext uri="{FF2B5EF4-FFF2-40B4-BE49-F238E27FC236}">
                      <a16:creationId xmlns:a16="http://schemas.microsoft.com/office/drawing/2014/main" id="{70945D74-1770-41A3-E875-738D2DE3A91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672027" y="5696134"/>
                  <a:ext cx="3705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9" name="Rectangle 171">
                  <a:extLst>
                    <a:ext uri="{FF2B5EF4-FFF2-40B4-BE49-F238E27FC236}">
                      <a16:creationId xmlns:a16="http://schemas.microsoft.com/office/drawing/2014/main" id="{1626D7E4-9EF3-F547-2107-66AC0AF9802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75131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0" name="Rectangle 172">
                  <a:extLst>
                    <a:ext uri="{FF2B5EF4-FFF2-40B4-BE49-F238E27FC236}">
                      <a16:creationId xmlns:a16="http://schemas.microsoft.com/office/drawing/2014/main" id="{E6EFA811-3289-442D-B03D-1083125B83B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75131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1" name="Rectangle 173">
                  <a:extLst>
                    <a:ext uri="{FF2B5EF4-FFF2-40B4-BE49-F238E27FC236}">
                      <a16:creationId xmlns:a16="http://schemas.microsoft.com/office/drawing/2014/main" id="{95EAE91D-C9B7-2192-F9E9-1D0B219E916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829870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2" name="Rectangle 174">
                  <a:extLst>
                    <a:ext uri="{FF2B5EF4-FFF2-40B4-BE49-F238E27FC236}">
                      <a16:creationId xmlns:a16="http://schemas.microsoft.com/office/drawing/2014/main" id="{D0203E3A-9F6D-BF3F-E486-D303765D9FC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829870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3" name="Rectangle 175">
                  <a:extLst>
                    <a:ext uri="{FF2B5EF4-FFF2-40B4-BE49-F238E27FC236}">
                      <a16:creationId xmlns:a16="http://schemas.microsoft.com/office/drawing/2014/main" id="{06F3CEEA-CB0C-3D37-21B6-1FA4BD6E027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90916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4" name="Rectangle 176">
                  <a:extLst>
                    <a:ext uri="{FF2B5EF4-FFF2-40B4-BE49-F238E27FC236}">
                      <a16:creationId xmlns:a16="http://schemas.microsoft.com/office/drawing/2014/main" id="{32ED3F40-D72B-0464-5442-8F3845864B7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90916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5" name="Rectangle 177">
                  <a:extLst>
                    <a:ext uri="{FF2B5EF4-FFF2-40B4-BE49-F238E27FC236}">
                      <a16:creationId xmlns:a16="http://schemas.microsoft.com/office/drawing/2014/main" id="{48C1F352-D1E0-A043-342C-F08CA2A6750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98845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6" name="Rectangle 178">
                  <a:extLst>
                    <a:ext uri="{FF2B5EF4-FFF2-40B4-BE49-F238E27FC236}">
                      <a16:creationId xmlns:a16="http://schemas.microsoft.com/office/drawing/2014/main" id="{03B7309F-2708-A228-690D-F8AA9FDB2E5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498845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7" name="Rectangle 179">
                  <a:extLst>
                    <a:ext uri="{FF2B5EF4-FFF2-40B4-BE49-F238E27FC236}">
                      <a16:creationId xmlns:a16="http://schemas.microsoft.com/office/drawing/2014/main" id="{DD5F77CE-0636-1D0D-8E1C-A0FAD8266BF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06774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8" name="Rectangle 180">
                  <a:extLst>
                    <a:ext uri="{FF2B5EF4-FFF2-40B4-BE49-F238E27FC236}">
                      <a16:creationId xmlns:a16="http://schemas.microsoft.com/office/drawing/2014/main" id="{5B87033D-6BDF-7CF7-C234-8B20178E8BD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06774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49" name="Rectangle 181">
                  <a:extLst>
                    <a:ext uri="{FF2B5EF4-FFF2-40B4-BE49-F238E27FC236}">
                      <a16:creationId xmlns:a16="http://schemas.microsoft.com/office/drawing/2014/main" id="{CF5DE743-A6D0-BE5D-71AE-1D5BC590432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148521" y="5643520"/>
                  <a:ext cx="4446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0" name="Rectangle 182">
                  <a:extLst>
                    <a:ext uri="{FF2B5EF4-FFF2-40B4-BE49-F238E27FC236}">
                      <a16:creationId xmlns:a16="http://schemas.microsoft.com/office/drawing/2014/main" id="{D73CF5A9-CE67-E795-3F35-35C81C30D10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148521" y="5643520"/>
                  <a:ext cx="4446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1" name="Rectangle 183">
                  <a:extLst>
                    <a:ext uri="{FF2B5EF4-FFF2-40B4-BE49-F238E27FC236}">
                      <a16:creationId xmlns:a16="http://schemas.microsoft.com/office/drawing/2014/main" id="{B069F544-92F0-72AB-55E1-0F5CD3D746D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22781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2" name="Rectangle 184">
                  <a:extLst>
                    <a:ext uri="{FF2B5EF4-FFF2-40B4-BE49-F238E27FC236}">
                      <a16:creationId xmlns:a16="http://schemas.microsoft.com/office/drawing/2014/main" id="{89E2123A-875C-4BF2-A62F-B2505279C0C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22781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3" name="Rectangle 185">
                  <a:extLst>
                    <a:ext uri="{FF2B5EF4-FFF2-40B4-BE49-F238E27FC236}">
                      <a16:creationId xmlns:a16="http://schemas.microsoft.com/office/drawing/2014/main" id="{F6DA8299-9867-5073-5A10-80868D4D4B8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30710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4" name="Rectangle 186">
                  <a:extLst>
                    <a:ext uri="{FF2B5EF4-FFF2-40B4-BE49-F238E27FC236}">
                      <a16:creationId xmlns:a16="http://schemas.microsoft.com/office/drawing/2014/main" id="{ACD0EE4A-BBB4-E6A2-5426-3884E01A840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30710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5" name="Rectangle 187">
                  <a:extLst>
                    <a:ext uri="{FF2B5EF4-FFF2-40B4-BE49-F238E27FC236}">
                      <a16:creationId xmlns:a16="http://schemas.microsoft.com/office/drawing/2014/main" id="{3847712C-E70A-7BE7-3475-021E1101309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38639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6" name="Rectangle 188">
                  <a:extLst>
                    <a:ext uri="{FF2B5EF4-FFF2-40B4-BE49-F238E27FC236}">
                      <a16:creationId xmlns:a16="http://schemas.microsoft.com/office/drawing/2014/main" id="{E21BBF7B-575E-DA94-8F4C-BA2B6551652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38639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7" name="Rectangle 189">
                  <a:extLst>
                    <a:ext uri="{FF2B5EF4-FFF2-40B4-BE49-F238E27FC236}">
                      <a16:creationId xmlns:a16="http://schemas.microsoft.com/office/drawing/2014/main" id="{F3371B4F-F885-9265-CDD0-68F0EBCE280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465690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8" name="Rectangle 190">
                  <a:extLst>
                    <a:ext uri="{FF2B5EF4-FFF2-40B4-BE49-F238E27FC236}">
                      <a16:creationId xmlns:a16="http://schemas.microsoft.com/office/drawing/2014/main" id="{22A2B652-673A-A149-E192-FB4BEBF11A2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465690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59" name="Rectangle 191">
                  <a:extLst>
                    <a:ext uri="{FF2B5EF4-FFF2-40B4-BE49-F238E27FC236}">
                      <a16:creationId xmlns:a16="http://schemas.microsoft.com/office/drawing/2014/main" id="{AF601D44-234F-18A1-DAAE-5645A36F1AD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54498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0" name="Rectangle 192">
                  <a:extLst>
                    <a:ext uri="{FF2B5EF4-FFF2-40B4-BE49-F238E27FC236}">
                      <a16:creationId xmlns:a16="http://schemas.microsoft.com/office/drawing/2014/main" id="{92ABEBB7-7569-80AC-CB56-5013DE3E978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54498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1" name="Rectangle 193">
                  <a:extLst>
                    <a:ext uri="{FF2B5EF4-FFF2-40B4-BE49-F238E27FC236}">
                      <a16:creationId xmlns:a16="http://schemas.microsoft.com/office/drawing/2014/main" id="{24C3EB02-F137-A31E-8102-E8D4A90821F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625757" y="5696134"/>
                  <a:ext cx="4446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2" name="Rectangle 194">
                  <a:extLst>
                    <a:ext uri="{FF2B5EF4-FFF2-40B4-BE49-F238E27FC236}">
                      <a16:creationId xmlns:a16="http://schemas.microsoft.com/office/drawing/2014/main" id="{A2A13785-09AE-3F9B-9D29-BC6ECB7CBA4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625757" y="5696134"/>
                  <a:ext cx="4446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63" name="Rectangle 195">
                  <a:extLst>
                    <a:ext uri="{FF2B5EF4-FFF2-40B4-BE49-F238E27FC236}">
                      <a16:creationId xmlns:a16="http://schemas.microsoft.com/office/drawing/2014/main" id="{FB70FCB3-55C8-BD00-DC45-E903BA768BF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70504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28" name="Rectangle 196">
                  <a:extLst>
                    <a:ext uri="{FF2B5EF4-FFF2-40B4-BE49-F238E27FC236}">
                      <a16:creationId xmlns:a16="http://schemas.microsoft.com/office/drawing/2014/main" id="{D7C91996-D43C-2281-6E0D-D341CF1BA79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70504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29" name="Rectangle 197">
                  <a:extLst>
                    <a:ext uri="{FF2B5EF4-FFF2-40B4-BE49-F238E27FC236}">
                      <a16:creationId xmlns:a16="http://schemas.microsoft.com/office/drawing/2014/main" id="{1818A8A7-A52E-0B07-66B1-EE2FB66EE35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784341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30" name="Rectangle 198">
                  <a:extLst>
                    <a:ext uri="{FF2B5EF4-FFF2-40B4-BE49-F238E27FC236}">
                      <a16:creationId xmlns:a16="http://schemas.microsoft.com/office/drawing/2014/main" id="{7C5AB3C6-1854-90FA-6BA5-C59FBCEAA5A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784341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31" name="Rectangle 199">
                  <a:extLst>
                    <a:ext uri="{FF2B5EF4-FFF2-40B4-BE49-F238E27FC236}">
                      <a16:creationId xmlns:a16="http://schemas.microsoft.com/office/drawing/2014/main" id="{CBF37655-AACE-CCAF-3DF3-6074561A837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86363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32" name="Rectangle 200">
                  <a:extLst>
                    <a:ext uri="{FF2B5EF4-FFF2-40B4-BE49-F238E27FC236}">
                      <a16:creationId xmlns:a16="http://schemas.microsoft.com/office/drawing/2014/main" id="{3F10BFFB-7183-F3AA-6656-C5B6071237A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86363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33" name="Rectangle 201">
                  <a:extLst>
                    <a:ext uri="{FF2B5EF4-FFF2-40B4-BE49-F238E27FC236}">
                      <a16:creationId xmlns:a16="http://schemas.microsoft.com/office/drawing/2014/main" id="{0AA13AF4-6F7C-A276-A8CD-1CF20403EBD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94292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34" name="Rectangle 202">
                  <a:extLst>
                    <a:ext uri="{FF2B5EF4-FFF2-40B4-BE49-F238E27FC236}">
                      <a16:creationId xmlns:a16="http://schemas.microsoft.com/office/drawing/2014/main" id="{8E3128E7-87E5-25FF-72E2-7BC961BC619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5942926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35" name="Rectangle 203">
                  <a:extLst>
                    <a:ext uri="{FF2B5EF4-FFF2-40B4-BE49-F238E27FC236}">
                      <a16:creationId xmlns:a16="http://schemas.microsoft.com/office/drawing/2014/main" id="{B28BCDE7-7DD4-A489-4A61-9A209ADE5D6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02147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36" name="Rectangle 204">
                  <a:extLst>
                    <a:ext uri="{FF2B5EF4-FFF2-40B4-BE49-F238E27FC236}">
                      <a16:creationId xmlns:a16="http://schemas.microsoft.com/office/drawing/2014/main" id="{442B0408-B747-0D0F-1029-1A6747CCBAB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02147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37" name="Rectangle 205">
                  <a:extLst>
                    <a:ext uri="{FF2B5EF4-FFF2-40B4-BE49-F238E27FC236}">
                      <a16:creationId xmlns:a16="http://schemas.microsoft.com/office/drawing/2014/main" id="{D281B735-2C38-90DE-CD95-88019F02CF5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102993" y="5643520"/>
                  <a:ext cx="3705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38" name="Rectangle 206">
                  <a:extLst>
                    <a:ext uri="{FF2B5EF4-FFF2-40B4-BE49-F238E27FC236}">
                      <a16:creationId xmlns:a16="http://schemas.microsoft.com/office/drawing/2014/main" id="{DD2B7ECE-F4AF-0887-046F-7C4ECDE177C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102993" y="5643520"/>
                  <a:ext cx="3705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139" name="Rectangle 207">
                  <a:extLst>
                    <a:ext uri="{FF2B5EF4-FFF2-40B4-BE49-F238E27FC236}">
                      <a16:creationId xmlns:a16="http://schemas.microsoft.com/office/drawing/2014/main" id="{12001209-1001-195B-7290-4B234B9F2A2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18228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86" name="Rectangle 208">
                  <a:extLst>
                    <a:ext uri="{FF2B5EF4-FFF2-40B4-BE49-F238E27FC236}">
                      <a16:creationId xmlns:a16="http://schemas.microsoft.com/office/drawing/2014/main" id="{6AFC35C4-2BC4-DE9E-2313-3007A28A4BA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182285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87" name="Rectangle 209">
                  <a:extLst>
                    <a:ext uri="{FF2B5EF4-FFF2-40B4-BE49-F238E27FC236}">
                      <a16:creationId xmlns:a16="http://schemas.microsoft.com/office/drawing/2014/main" id="{AA8011E0-50C3-4E15-448A-4A521CD3B6C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26157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88" name="Rectangle 210">
                  <a:extLst>
                    <a:ext uri="{FF2B5EF4-FFF2-40B4-BE49-F238E27FC236}">
                      <a16:creationId xmlns:a16="http://schemas.microsoft.com/office/drawing/2014/main" id="{F4C79673-8D62-071C-B086-F2CE3636DB8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26157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89" name="Rectangle 211">
                  <a:extLst>
                    <a:ext uri="{FF2B5EF4-FFF2-40B4-BE49-F238E27FC236}">
                      <a16:creationId xmlns:a16="http://schemas.microsoft.com/office/drawing/2014/main" id="{6041ABA7-182A-5954-8CE1-79D6408167D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34012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0" name="Rectangle 212">
                  <a:extLst>
                    <a:ext uri="{FF2B5EF4-FFF2-40B4-BE49-F238E27FC236}">
                      <a16:creationId xmlns:a16="http://schemas.microsoft.com/office/drawing/2014/main" id="{66B4352E-D969-650A-1245-6DA94DB042C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340128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1" name="Rectangle 213">
                  <a:extLst>
                    <a:ext uri="{FF2B5EF4-FFF2-40B4-BE49-F238E27FC236}">
                      <a16:creationId xmlns:a16="http://schemas.microsoft.com/office/drawing/2014/main" id="{1A4FB50E-5B6D-8D08-6CE3-94DD0DB0D3C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419421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2" name="Rectangle 214">
                  <a:extLst>
                    <a:ext uri="{FF2B5EF4-FFF2-40B4-BE49-F238E27FC236}">
                      <a16:creationId xmlns:a16="http://schemas.microsoft.com/office/drawing/2014/main" id="{329F8566-5E4E-6C9E-C981-AB71424B2C04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419421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3" name="Rectangle 215">
                  <a:extLst>
                    <a:ext uri="{FF2B5EF4-FFF2-40B4-BE49-F238E27FC236}">
                      <a16:creationId xmlns:a16="http://schemas.microsoft.com/office/drawing/2014/main" id="{6880E622-1860-C16B-B3CB-FA0C8F25767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49871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4" name="Rectangle 216">
                  <a:extLst>
                    <a:ext uri="{FF2B5EF4-FFF2-40B4-BE49-F238E27FC236}">
                      <a16:creationId xmlns:a16="http://schemas.microsoft.com/office/drawing/2014/main" id="{D5EA2BD3-04A6-8726-5F8F-9ADACF2C81B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498713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5" name="Rectangle 217">
                  <a:extLst>
                    <a:ext uri="{FF2B5EF4-FFF2-40B4-BE49-F238E27FC236}">
                      <a16:creationId xmlns:a16="http://schemas.microsoft.com/office/drawing/2014/main" id="{BBCF0377-B95D-BCF1-F70E-35F7BF47595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580228" y="5696134"/>
                  <a:ext cx="3705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6" name="Rectangle 218">
                  <a:extLst>
                    <a:ext uri="{FF2B5EF4-FFF2-40B4-BE49-F238E27FC236}">
                      <a16:creationId xmlns:a16="http://schemas.microsoft.com/office/drawing/2014/main" id="{D2F0AE61-6344-A46E-F69B-3E10C388577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580228" y="5696134"/>
                  <a:ext cx="3705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7" name="Rectangle 219">
                  <a:extLst>
                    <a:ext uri="{FF2B5EF4-FFF2-40B4-BE49-F238E27FC236}">
                      <a16:creationId xmlns:a16="http://schemas.microsoft.com/office/drawing/2014/main" id="{26BE979C-13AD-9C70-91F0-09A11449342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658780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8" name="Rectangle 220">
                  <a:extLst>
                    <a:ext uri="{FF2B5EF4-FFF2-40B4-BE49-F238E27FC236}">
                      <a16:creationId xmlns:a16="http://schemas.microsoft.com/office/drawing/2014/main" id="{211340A6-28D2-3703-0874-CD8384A8864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658780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299" name="Rectangle 221">
                  <a:extLst>
                    <a:ext uri="{FF2B5EF4-FFF2-40B4-BE49-F238E27FC236}">
                      <a16:creationId xmlns:a16="http://schemas.microsoft.com/office/drawing/2014/main" id="{60DD7A38-53BC-83F2-01FF-625D8E77114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738072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00" name="Rectangle 222">
                  <a:extLst>
                    <a:ext uri="{FF2B5EF4-FFF2-40B4-BE49-F238E27FC236}">
                      <a16:creationId xmlns:a16="http://schemas.microsoft.com/office/drawing/2014/main" id="{241F50B7-288F-D56C-247E-7883CEFBD1C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738072" y="5643520"/>
                  <a:ext cx="5928" cy="86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01" name="Rectangle 223">
                  <a:extLst>
                    <a:ext uri="{FF2B5EF4-FFF2-40B4-BE49-F238E27FC236}">
                      <a16:creationId xmlns:a16="http://schemas.microsoft.com/office/drawing/2014/main" id="{144A717E-2819-DF09-E539-AD895416967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81736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02" name="Rectangle 224">
                  <a:extLst>
                    <a:ext uri="{FF2B5EF4-FFF2-40B4-BE49-F238E27FC236}">
                      <a16:creationId xmlns:a16="http://schemas.microsoft.com/office/drawing/2014/main" id="{A0DE39B6-09B5-63D9-EBB8-04869421CBB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817364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03" name="Rectangle 225">
                  <a:extLst>
                    <a:ext uri="{FF2B5EF4-FFF2-40B4-BE49-F238E27FC236}">
                      <a16:creationId xmlns:a16="http://schemas.microsoft.com/office/drawing/2014/main" id="{B271B5AD-519D-F870-E9AB-AA3DA23FA10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89665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04" name="Rectangle 226">
                  <a:extLst>
                    <a:ext uri="{FF2B5EF4-FFF2-40B4-BE49-F238E27FC236}">
                      <a16:creationId xmlns:a16="http://schemas.microsoft.com/office/drawing/2014/main" id="{3D1BCDC8-CA42-59E8-D68A-C109B191B97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896657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05" name="Rectangle 227">
                  <a:extLst>
                    <a:ext uri="{FF2B5EF4-FFF2-40B4-BE49-F238E27FC236}">
                      <a16:creationId xmlns:a16="http://schemas.microsoft.com/office/drawing/2014/main" id="{DF259D95-918C-2433-0DFD-2C39551C052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97594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  <p:sp>
              <p:nvSpPr>
                <p:cNvPr id="306" name="Rectangle 228">
                  <a:extLst>
                    <a:ext uri="{FF2B5EF4-FFF2-40B4-BE49-F238E27FC236}">
                      <a16:creationId xmlns:a16="http://schemas.microsoft.com/office/drawing/2014/main" id="{7D164332-9BEE-EA21-B79F-F35AF720776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 bwMode="auto">
                <a:xfrm>
                  <a:off x="6975949" y="5696134"/>
                  <a:ext cx="5928" cy="340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思源黑体 CN Light"/>
                    <a:cs typeface="+mn-cs"/>
                  </a:endParaRPr>
                </a:p>
              </p:txBody>
            </p:sp>
          </p:grpSp>
          <p:cxnSp>
            <p:nvCxnSpPr>
              <p:cNvPr id="18" name="直接连接符 17">
                <a:extLst>
                  <a:ext uri="{FF2B5EF4-FFF2-40B4-BE49-F238E27FC236}">
                    <a16:creationId xmlns:a16="http://schemas.microsoft.com/office/drawing/2014/main" id="{EB38F103-35EA-1B4C-73C0-EB12CAADB89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/>
            </p:nvCxnSpPr>
            <p:spPr>
              <a:xfrm flipH="1">
                <a:off x="6991236" y="1803529"/>
                <a:ext cx="1803222" cy="0"/>
              </a:xfrm>
              <a:prstGeom prst="line">
                <a:avLst/>
              </a:prstGeom>
              <a:grpFill/>
              <a:ln>
                <a:gradFill flip="none" rotWithShape="1">
                  <a:gsLst>
                    <a:gs pos="0">
                      <a:srgbClr val="ECBD81">
                        <a:alpha val="25000"/>
                      </a:srgbClr>
                    </a:gs>
                    <a:gs pos="100000">
                      <a:srgbClr val="ECBD81">
                        <a:alpha val="0"/>
                      </a:srgbClr>
                    </a:gs>
                  </a:gsLst>
                  <a:lin ang="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" name="矩形 7">
              <a:extLst>
                <a:ext uri="{FF2B5EF4-FFF2-40B4-BE49-F238E27FC236}">
                  <a16:creationId xmlns:a16="http://schemas.microsoft.com/office/drawing/2014/main" id="{64E5FA72-A373-0C95-86B6-3DAF59ED95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 flipH="1" flipV="1">
              <a:off x="3911466" y="4339044"/>
              <a:ext cx="7103415" cy="286212"/>
            </a:xfrm>
            <a:prstGeom prst="parallelogram">
              <a:avLst/>
            </a:prstGeom>
            <a:gradFill>
              <a:gsLst>
                <a:gs pos="0">
                  <a:srgbClr val="FFEAB4">
                    <a:alpha val="18000"/>
                  </a:srgbClr>
                </a:gs>
                <a:gs pos="83000">
                  <a:srgbClr val="FFEAB4">
                    <a:alpha val="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BCBD7A54-127B-5782-AE2D-B7887B35B4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687024" y="4276591"/>
              <a:ext cx="4783319" cy="212546"/>
            </a:xfrm>
            <a:custGeom>
              <a:avLst/>
              <a:gdLst/>
              <a:ahLst/>
              <a:cxnLst/>
              <a:rect l="l" t="t" r="r" b="b"/>
              <a:pathLst>
                <a:path w="6618942" h="294113">
                  <a:moveTo>
                    <a:pt x="2540184" y="230086"/>
                  </a:moveTo>
                  <a:cubicBezTo>
                    <a:pt x="2553400" y="233817"/>
                    <a:pt x="2567236" y="238107"/>
                    <a:pt x="2581694" y="242956"/>
                  </a:cubicBezTo>
                  <a:cubicBezTo>
                    <a:pt x="2596151" y="247804"/>
                    <a:pt x="2609964" y="252771"/>
                    <a:pt x="2623135" y="257857"/>
                  </a:cubicBezTo>
                  <a:cubicBezTo>
                    <a:pt x="2636305" y="262943"/>
                    <a:pt x="2647568" y="267707"/>
                    <a:pt x="2656923" y="272149"/>
                  </a:cubicBezTo>
                  <a:lnTo>
                    <a:pt x="2648388" y="284645"/>
                  </a:lnTo>
                  <a:cubicBezTo>
                    <a:pt x="2639532" y="280096"/>
                    <a:pt x="2628593" y="275174"/>
                    <a:pt x="2615572" y="269880"/>
                  </a:cubicBezTo>
                  <a:cubicBezTo>
                    <a:pt x="2602550" y="264585"/>
                    <a:pt x="2588766" y="259392"/>
                    <a:pt x="2574220" y="254301"/>
                  </a:cubicBezTo>
                  <a:cubicBezTo>
                    <a:pt x="2559674" y="249210"/>
                    <a:pt x="2545688" y="244694"/>
                    <a:pt x="2532260" y="240754"/>
                  </a:cubicBezTo>
                  <a:close/>
                  <a:moveTo>
                    <a:pt x="4416228" y="216085"/>
                  </a:moveTo>
                  <a:cubicBezTo>
                    <a:pt x="4428208" y="221467"/>
                    <a:pt x="4440656" y="227533"/>
                    <a:pt x="4453572" y="234282"/>
                  </a:cubicBezTo>
                  <a:cubicBezTo>
                    <a:pt x="4466488" y="241031"/>
                    <a:pt x="4478710" y="247865"/>
                    <a:pt x="4490238" y="254783"/>
                  </a:cubicBezTo>
                  <a:cubicBezTo>
                    <a:pt x="4501766" y="261701"/>
                    <a:pt x="4511437" y="268106"/>
                    <a:pt x="4519250" y="273997"/>
                  </a:cubicBezTo>
                  <a:lnTo>
                    <a:pt x="4510106" y="285579"/>
                  </a:lnTo>
                  <a:cubicBezTo>
                    <a:pt x="4502396" y="279784"/>
                    <a:pt x="4492824" y="273357"/>
                    <a:pt x="4481388" y="266298"/>
                  </a:cubicBezTo>
                  <a:cubicBezTo>
                    <a:pt x="4469952" y="259238"/>
                    <a:pt x="4457805" y="252179"/>
                    <a:pt x="4444947" y="245120"/>
                  </a:cubicBezTo>
                  <a:cubicBezTo>
                    <a:pt x="4432089" y="238060"/>
                    <a:pt x="4419671" y="231633"/>
                    <a:pt x="4407694" y="225838"/>
                  </a:cubicBezTo>
                  <a:close/>
                  <a:moveTo>
                    <a:pt x="5670252" y="215480"/>
                  </a:moveTo>
                  <a:lnTo>
                    <a:pt x="5682748" y="220968"/>
                  </a:lnTo>
                  <a:cubicBezTo>
                    <a:pt x="5678418" y="229384"/>
                    <a:pt x="5673516" y="238619"/>
                    <a:pt x="5668042" y="248671"/>
                  </a:cubicBezTo>
                  <a:cubicBezTo>
                    <a:pt x="5662568" y="258724"/>
                    <a:pt x="5656904" y="267573"/>
                    <a:pt x="5651050" y="275219"/>
                  </a:cubicBezTo>
                  <a:lnTo>
                    <a:pt x="5637638" y="269443"/>
                  </a:lnTo>
                  <a:cubicBezTo>
                    <a:pt x="5644140" y="261917"/>
                    <a:pt x="5650262" y="253113"/>
                    <a:pt x="5656002" y="243033"/>
                  </a:cubicBezTo>
                  <a:cubicBezTo>
                    <a:pt x="5661743" y="232953"/>
                    <a:pt x="5666492" y="223769"/>
                    <a:pt x="5670252" y="215480"/>
                  </a:cubicBezTo>
                  <a:close/>
                  <a:moveTo>
                    <a:pt x="5868372" y="208788"/>
                  </a:moveTo>
                  <a:cubicBezTo>
                    <a:pt x="5875426" y="217628"/>
                    <a:pt x="5882120" y="227153"/>
                    <a:pt x="5888450" y="237363"/>
                  </a:cubicBezTo>
                  <a:cubicBezTo>
                    <a:pt x="5894782" y="247574"/>
                    <a:pt x="5899569" y="256642"/>
                    <a:pt x="5902814" y="264567"/>
                  </a:cubicBezTo>
                  <a:lnTo>
                    <a:pt x="5889402" y="270053"/>
                  </a:lnTo>
                  <a:cubicBezTo>
                    <a:pt x="5886164" y="262122"/>
                    <a:pt x="5881440" y="252991"/>
                    <a:pt x="5875230" y="242659"/>
                  </a:cubicBezTo>
                  <a:cubicBezTo>
                    <a:pt x="5869019" y="232328"/>
                    <a:pt x="5862466" y="222663"/>
                    <a:pt x="5855570" y="213665"/>
                  </a:cubicBezTo>
                  <a:close/>
                  <a:moveTo>
                    <a:pt x="5702866" y="205740"/>
                  </a:moveTo>
                  <a:lnTo>
                    <a:pt x="5717496" y="205740"/>
                  </a:lnTo>
                  <a:lnTo>
                    <a:pt x="5717496" y="260300"/>
                  </a:lnTo>
                  <a:cubicBezTo>
                    <a:pt x="5717222" y="264040"/>
                    <a:pt x="5718683" y="266618"/>
                    <a:pt x="5721877" y="268034"/>
                  </a:cubicBezTo>
                  <a:cubicBezTo>
                    <a:pt x="5725071" y="269450"/>
                    <a:pt x="5731638" y="270123"/>
                    <a:pt x="5741575" y="270053"/>
                  </a:cubicBezTo>
                  <a:lnTo>
                    <a:pt x="5818080" y="270053"/>
                  </a:lnTo>
                  <a:cubicBezTo>
                    <a:pt x="5826493" y="270523"/>
                    <a:pt x="5832068" y="268364"/>
                    <a:pt x="5834806" y="263576"/>
                  </a:cubicBezTo>
                  <a:cubicBezTo>
                    <a:pt x="5837542" y="258788"/>
                    <a:pt x="5839079" y="248552"/>
                    <a:pt x="5839416" y="232868"/>
                  </a:cubicBezTo>
                  <a:cubicBezTo>
                    <a:pt x="5841466" y="234112"/>
                    <a:pt x="5843766" y="235204"/>
                    <a:pt x="5846312" y="236144"/>
                  </a:cubicBezTo>
                  <a:cubicBezTo>
                    <a:pt x="5848858" y="237084"/>
                    <a:pt x="5851233" y="237719"/>
                    <a:pt x="5853436" y="238049"/>
                  </a:cubicBezTo>
                  <a:cubicBezTo>
                    <a:pt x="5852744" y="255898"/>
                    <a:pt x="5850090" y="267878"/>
                    <a:pt x="5845474" y="273991"/>
                  </a:cubicBezTo>
                  <a:cubicBezTo>
                    <a:pt x="5840857" y="280104"/>
                    <a:pt x="5832030" y="282944"/>
                    <a:pt x="5818994" y="282512"/>
                  </a:cubicBezTo>
                  <a:lnTo>
                    <a:pt x="5741880" y="282512"/>
                  </a:lnTo>
                  <a:cubicBezTo>
                    <a:pt x="5726786" y="282728"/>
                    <a:pt x="5716436" y="281308"/>
                    <a:pt x="5710828" y="278254"/>
                  </a:cubicBezTo>
                  <a:cubicBezTo>
                    <a:pt x="5705221" y="275200"/>
                    <a:pt x="5702567" y="269215"/>
                    <a:pt x="5702866" y="260300"/>
                  </a:cubicBezTo>
                  <a:close/>
                  <a:moveTo>
                    <a:pt x="1609630" y="200248"/>
                  </a:moveTo>
                  <a:cubicBezTo>
                    <a:pt x="1615205" y="209868"/>
                    <a:pt x="1621047" y="220163"/>
                    <a:pt x="1627156" y="231134"/>
                  </a:cubicBezTo>
                  <a:cubicBezTo>
                    <a:pt x="1633265" y="242105"/>
                    <a:pt x="1638192" y="251723"/>
                    <a:pt x="1641939" y="259986"/>
                  </a:cubicBezTo>
                  <a:lnTo>
                    <a:pt x="1599572" y="274600"/>
                  </a:lnTo>
                  <a:cubicBezTo>
                    <a:pt x="1597997" y="269971"/>
                    <a:pt x="1595889" y="264692"/>
                    <a:pt x="1593247" y="258765"/>
                  </a:cubicBezTo>
                  <a:cubicBezTo>
                    <a:pt x="1590605" y="252838"/>
                    <a:pt x="1587735" y="246639"/>
                    <a:pt x="1584636" y="240168"/>
                  </a:cubicBezTo>
                  <a:cubicBezTo>
                    <a:pt x="1582090" y="258081"/>
                    <a:pt x="1576743" y="270319"/>
                    <a:pt x="1568596" y="276880"/>
                  </a:cubicBezTo>
                  <a:cubicBezTo>
                    <a:pt x="1560449" y="283441"/>
                    <a:pt x="1547406" y="286538"/>
                    <a:pt x="1529468" y="286169"/>
                  </a:cubicBezTo>
                  <a:lnTo>
                    <a:pt x="1478566" y="286169"/>
                  </a:lnTo>
                  <a:cubicBezTo>
                    <a:pt x="1455566" y="286411"/>
                    <a:pt x="1439844" y="283340"/>
                    <a:pt x="1431398" y="276957"/>
                  </a:cubicBezTo>
                  <a:cubicBezTo>
                    <a:pt x="1422953" y="270574"/>
                    <a:pt x="1418965" y="259430"/>
                    <a:pt x="1419435" y="243525"/>
                  </a:cubicBezTo>
                  <a:lnTo>
                    <a:pt x="1419435" y="219723"/>
                  </a:lnTo>
                  <a:cubicBezTo>
                    <a:pt x="1415720" y="229329"/>
                    <a:pt x="1411643" y="239482"/>
                    <a:pt x="1407205" y="250184"/>
                  </a:cubicBezTo>
                  <a:cubicBezTo>
                    <a:pt x="1402766" y="260886"/>
                    <a:pt x="1398308" y="270344"/>
                    <a:pt x="1393832" y="278558"/>
                  </a:cubicBezTo>
                  <a:lnTo>
                    <a:pt x="1352074" y="262117"/>
                  </a:lnTo>
                  <a:cubicBezTo>
                    <a:pt x="1357376" y="254142"/>
                    <a:pt x="1362545" y="245098"/>
                    <a:pt x="1367581" y="234984"/>
                  </a:cubicBezTo>
                  <a:cubicBezTo>
                    <a:pt x="1372616" y="224871"/>
                    <a:pt x="1376795" y="214918"/>
                    <a:pt x="1380116" y="205125"/>
                  </a:cubicBezTo>
                  <a:lnTo>
                    <a:pt x="1419435" y="218811"/>
                  </a:lnTo>
                  <a:lnTo>
                    <a:pt x="1419435" y="202692"/>
                  </a:lnTo>
                  <a:lnTo>
                    <a:pt x="1464240" y="202692"/>
                  </a:lnTo>
                  <a:lnTo>
                    <a:pt x="1464240" y="242915"/>
                  </a:lnTo>
                  <a:cubicBezTo>
                    <a:pt x="1464012" y="247193"/>
                    <a:pt x="1465155" y="249927"/>
                    <a:pt x="1467669" y="251116"/>
                  </a:cubicBezTo>
                  <a:cubicBezTo>
                    <a:pt x="1470184" y="252305"/>
                    <a:pt x="1475442" y="252826"/>
                    <a:pt x="1483443" y="252680"/>
                  </a:cubicBezTo>
                  <a:lnTo>
                    <a:pt x="1526420" y="252680"/>
                  </a:lnTo>
                  <a:cubicBezTo>
                    <a:pt x="1533474" y="253118"/>
                    <a:pt x="1538186" y="251174"/>
                    <a:pt x="1540555" y="246847"/>
                  </a:cubicBezTo>
                  <a:cubicBezTo>
                    <a:pt x="1542923" y="242520"/>
                    <a:pt x="1544511" y="233180"/>
                    <a:pt x="1545317" y="218827"/>
                  </a:cubicBezTo>
                  <a:cubicBezTo>
                    <a:pt x="1549508" y="221331"/>
                    <a:pt x="1554842" y="223720"/>
                    <a:pt x="1561319" y="225994"/>
                  </a:cubicBezTo>
                  <a:cubicBezTo>
                    <a:pt x="1567796" y="228269"/>
                    <a:pt x="1574045" y="230048"/>
                    <a:pt x="1580064" y="231331"/>
                  </a:cubicBezTo>
                  <a:cubicBezTo>
                    <a:pt x="1578382" y="228104"/>
                    <a:pt x="1576718" y="224876"/>
                    <a:pt x="1575073" y="221648"/>
                  </a:cubicBezTo>
                  <a:cubicBezTo>
                    <a:pt x="1573429" y="218421"/>
                    <a:pt x="1571841" y="215345"/>
                    <a:pt x="1570311" y="212423"/>
                  </a:cubicBezTo>
                  <a:close/>
                  <a:moveTo>
                    <a:pt x="406280" y="198997"/>
                  </a:moveTo>
                  <a:cubicBezTo>
                    <a:pt x="414096" y="207375"/>
                    <a:pt x="423380" y="215009"/>
                    <a:pt x="434131" y="221901"/>
                  </a:cubicBezTo>
                  <a:cubicBezTo>
                    <a:pt x="444881" y="228792"/>
                    <a:pt x="456832" y="234979"/>
                    <a:pt x="469983" y="240461"/>
                  </a:cubicBezTo>
                  <a:cubicBezTo>
                    <a:pt x="483318" y="234979"/>
                    <a:pt x="495586" y="228792"/>
                    <a:pt x="506787" y="221901"/>
                  </a:cubicBezTo>
                  <a:cubicBezTo>
                    <a:pt x="517989" y="215009"/>
                    <a:pt x="527666" y="207375"/>
                    <a:pt x="535820" y="198997"/>
                  </a:cubicBezTo>
                  <a:close/>
                  <a:moveTo>
                    <a:pt x="5759558" y="193834"/>
                  </a:moveTo>
                  <a:cubicBezTo>
                    <a:pt x="5767312" y="200986"/>
                    <a:pt x="5775122" y="208938"/>
                    <a:pt x="5782990" y="217690"/>
                  </a:cubicBezTo>
                  <a:cubicBezTo>
                    <a:pt x="5790857" y="226443"/>
                    <a:pt x="5797068" y="234243"/>
                    <a:pt x="5801620" y="241090"/>
                  </a:cubicBezTo>
                  <a:lnTo>
                    <a:pt x="5788818" y="248102"/>
                  </a:lnTo>
                  <a:cubicBezTo>
                    <a:pt x="5784602" y="241280"/>
                    <a:pt x="5778710" y="233430"/>
                    <a:pt x="5771140" y="224550"/>
                  </a:cubicBezTo>
                  <a:cubicBezTo>
                    <a:pt x="5763572" y="215670"/>
                    <a:pt x="5755850" y="207362"/>
                    <a:pt x="5747976" y="199626"/>
                  </a:cubicBezTo>
                  <a:close/>
                  <a:moveTo>
                    <a:pt x="2520372" y="188329"/>
                  </a:moveTo>
                  <a:lnTo>
                    <a:pt x="2535308" y="188329"/>
                  </a:lnTo>
                  <a:cubicBezTo>
                    <a:pt x="2532034" y="208118"/>
                    <a:pt x="2525610" y="224487"/>
                    <a:pt x="2516038" y="237435"/>
                  </a:cubicBezTo>
                  <a:cubicBezTo>
                    <a:pt x="2506464" y="250384"/>
                    <a:pt x="2492048" y="260657"/>
                    <a:pt x="2472790" y="268254"/>
                  </a:cubicBezTo>
                  <a:cubicBezTo>
                    <a:pt x="2453531" y="275851"/>
                    <a:pt x="2427736" y="281518"/>
                    <a:pt x="2395404" y="285255"/>
                  </a:cubicBezTo>
                  <a:cubicBezTo>
                    <a:pt x="2394890" y="283325"/>
                    <a:pt x="2394014" y="281166"/>
                    <a:pt x="2392776" y="278778"/>
                  </a:cubicBezTo>
                  <a:cubicBezTo>
                    <a:pt x="2391537" y="276390"/>
                    <a:pt x="2390280" y="274384"/>
                    <a:pt x="2389003" y="272758"/>
                  </a:cubicBezTo>
                  <a:cubicBezTo>
                    <a:pt x="2420208" y="269611"/>
                    <a:pt x="2444904" y="264730"/>
                    <a:pt x="2463092" y="258117"/>
                  </a:cubicBezTo>
                  <a:cubicBezTo>
                    <a:pt x="2481281" y="251503"/>
                    <a:pt x="2494711" y="242536"/>
                    <a:pt x="2503382" y="231215"/>
                  </a:cubicBezTo>
                  <a:cubicBezTo>
                    <a:pt x="2512054" y="219894"/>
                    <a:pt x="2517718" y="205599"/>
                    <a:pt x="2520372" y="188329"/>
                  </a:cubicBezTo>
                  <a:close/>
                  <a:moveTo>
                    <a:pt x="6050108" y="178594"/>
                  </a:moveTo>
                  <a:lnTo>
                    <a:pt x="6050108" y="250832"/>
                  </a:lnTo>
                  <a:lnTo>
                    <a:pt x="6204338" y="250832"/>
                  </a:lnTo>
                  <a:lnTo>
                    <a:pt x="6204338" y="178594"/>
                  </a:lnTo>
                  <a:close/>
                  <a:moveTo>
                    <a:pt x="6470504" y="171265"/>
                  </a:moveTo>
                  <a:lnTo>
                    <a:pt x="6484830" y="171265"/>
                  </a:lnTo>
                  <a:lnTo>
                    <a:pt x="6484830" y="194463"/>
                  </a:lnTo>
                  <a:lnTo>
                    <a:pt x="6613150" y="194463"/>
                  </a:lnTo>
                  <a:lnTo>
                    <a:pt x="6613150" y="207531"/>
                  </a:lnTo>
                  <a:lnTo>
                    <a:pt x="6500984" y="207531"/>
                  </a:lnTo>
                  <a:cubicBezTo>
                    <a:pt x="6510992" y="215919"/>
                    <a:pt x="6522540" y="223832"/>
                    <a:pt x="6535630" y="231272"/>
                  </a:cubicBezTo>
                  <a:cubicBezTo>
                    <a:pt x="6548719" y="238711"/>
                    <a:pt x="6562435" y="245338"/>
                    <a:pt x="6576778" y="251151"/>
                  </a:cubicBezTo>
                  <a:cubicBezTo>
                    <a:pt x="6591120" y="256965"/>
                    <a:pt x="6605174" y="261627"/>
                    <a:pt x="6618942" y="265138"/>
                  </a:cubicBezTo>
                  <a:cubicBezTo>
                    <a:pt x="6617214" y="266897"/>
                    <a:pt x="6615487" y="268942"/>
                    <a:pt x="6613760" y="271272"/>
                  </a:cubicBezTo>
                  <a:cubicBezTo>
                    <a:pt x="6612033" y="273603"/>
                    <a:pt x="6610610" y="275724"/>
                    <a:pt x="6609493" y="277635"/>
                  </a:cubicBezTo>
                  <a:cubicBezTo>
                    <a:pt x="6595084" y="273400"/>
                    <a:pt x="6580247" y="267849"/>
                    <a:pt x="6564980" y="260984"/>
                  </a:cubicBezTo>
                  <a:cubicBezTo>
                    <a:pt x="6549714" y="254118"/>
                    <a:pt x="6535126" y="246355"/>
                    <a:pt x="6521214" y="237695"/>
                  </a:cubicBezTo>
                  <a:cubicBezTo>
                    <a:pt x="6507302" y="229035"/>
                    <a:pt x="6495174" y="219894"/>
                    <a:pt x="6484830" y="210274"/>
                  </a:cubicBezTo>
                  <a:lnTo>
                    <a:pt x="6484830" y="284645"/>
                  </a:lnTo>
                  <a:lnTo>
                    <a:pt x="6470504" y="284645"/>
                  </a:lnTo>
                  <a:lnTo>
                    <a:pt x="6470504" y="209969"/>
                  </a:lnTo>
                  <a:cubicBezTo>
                    <a:pt x="6460152" y="219994"/>
                    <a:pt x="6448074" y="229511"/>
                    <a:pt x="6434266" y="238519"/>
                  </a:cubicBezTo>
                  <a:cubicBezTo>
                    <a:pt x="6420460" y="247528"/>
                    <a:pt x="6406078" y="255622"/>
                    <a:pt x="6391120" y="262802"/>
                  </a:cubicBezTo>
                  <a:cubicBezTo>
                    <a:pt x="6376162" y="269981"/>
                    <a:pt x="6361781" y="275840"/>
                    <a:pt x="6347974" y="280378"/>
                  </a:cubicBezTo>
                  <a:cubicBezTo>
                    <a:pt x="6346565" y="278308"/>
                    <a:pt x="6344964" y="276124"/>
                    <a:pt x="6343174" y="273825"/>
                  </a:cubicBezTo>
                  <a:cubicBezTo>
                    <a:pt x="6341384" y="271526"/>
                    <a:pt x="6339630" y="269647"/>
                    <a:pt x="6337916" y="268186"/>
                  </a:cubicBezTo>
                  <a:cubicBezTo>
                    <a:pt x="6351282" y="264361"/>
                    <a:pt x="6365021" y="259345"/>
                    <a:pt x="6379132" y="253138"/>
                  </a:cubicBezTo>
                  <a:cubicBezTo>
                    <a:pt x="6393243" y="246931"/>
                    <a:pt x="6406778" y="239928"/>
                    <a:pt x="6419738" y="232130"/>
                  </a:cubicBezTo>
                  <a:cubicBezTo>
                    <a:pt x="6432698" y="224331"/>
                    <a:pt x="6444134" y="216131"/>
                    <a:pt x="6454045" y="207531"/>
                  </a:cubicBezTo>
                  <a:lnTo>
                    <a:pt x="6343707" y="207531"/>
                  </a:lnTo>
                  <a:lnTo>
                    <a:pt x="6343707" y="194463"/>
                  </a:lnTo>
                  <a:lnTo>
                    <a:pt x="6470504" y="194463"/>
                  </a:lnTo>
                  <a:close/>
                  <a:moveTo>
                    <a:pt x="6035174" y="165183"/>
                  </a:moveTo>
                  <a:lnTo>
                    <a:pt x="6219272" y="165183"/>
                  </a:lnTo>
                  <a:lnTo>
                    <a:pt x="6219272" y="282836"/>
                  </a:lnTo>
                  <a:lnTo>
                    <a:pt x="6204338" y="282836"/>
                  </a:lnTo>
                  <a:lnTo>
                    <a:pt x="6204338" y="264853"/>
                  </a:lnTo>
                  <a:lnTo>
                    <a:pt x="6050108" y="264853"/>
                  </a:lnTo>
                  <a:lnTo>
                    <a:pt x="6050108" y="284055"/>
                  </a:lnTo>
                  <a:lnTo>
                    <a:pt x="6035174" y="284055"/>
                  </a:lnTo>
                  <a:close/>
                  <a:moveTo>
                    <a:pt x="3111075" y="164269"/>
                  </a:moveTo>
                  <a:lnTo>
                    <a:pt x="3111075" y="219742"/>
                  </a:lnTo>
                  <a:cubicBezTo>
                    <a:pt x="3120555" y="218224"/>
                    <a:pt x="3130474" y="216612"/>
                    <a:pt x="3140831" y="214903"/>
                  </a:cubicBezTo>
                  <a:cubicBezTo>
                    <a:pt x="3151188" y="213195"/>
                    <a:pt x="3161792" y="211354"/>
                    <a:pt x="3172644" y="209379"/>
                  </a:cubicBezTo>
                  <a:lnTo>
                    <a:pt x="3172644" y="164269"/>
                  </a:lnTo>
                  <a:close/>
                  <a:moveTo>
                    <a:pt x="2432590" y="161240"/>
                  </a:moveTo>
                  <a:lnTo>
                    <a:pt x="2620651" y="161240"/>
                  </a:lnTo>
                  <a:lnTo>
                    <a:pt x="2620651" y="244717"/>
                  </a:lnTo>
                  <a:lnTo>
                    <a:pt x="2606021" y="244717"/>
                  </a:lnTo>
                  <a:lnTo>
                    <a:pt x="2606021" y="174308"/>
                  </a:lnTo>
                  <a:lnTo>
                    <a:pt x="2446610" y="174308"/>
                  </a:lnTo>
                  <a:lnTo>
                    <a:pt x="2446610" y="246241"/>
                  </a:lnTo>
                  <a:lnTo>
                    <a:pt x="2432590" y="246241"/>
                  </a:lnTo>
                  <a:close/>
                  <a:moveTo>
                    <a:pt x="5511984" y="156039"/>
                  </a:moveTo>
                  <a:lnTo>
                    <a:pt x="5524481" y="163659"/>
                  </a:lnTo>
                  <a:cubicBezTo>
                    <a:pt x="5519655" y="172879"/>
                    <a:pt x="5514524" y="182328"/>
                    <a:pt x="5509088" y="192005"/>
                  </a:cubicBezTo>
                  <a:cubicBezTo>
                    <a:pt x="5503653" y="201683"/>
                    <a:pt x="5498522" y="210217"/>
                    <a:pt x="5493696" y="217609"/>
                  </a:cubicBezTo>
                  <a:lnTo>
                    <a:pt x="5482724" y="210903"/>
                  </a:lnTo>
                  <a:cubicBezTo>
                    <a:pt x="5487638" y="203264"/>
                    <a:pt x="5492820" y="194387"/>
                    <a:pt x="5498268" y="184271"/>
                  </a:cubicBezTo>
                  <a:cubicBezTo>
                    <a:pt x="5503716" y="174155"/>
                    <a:pt x="5508289" y="164745"/>
                    <a:pt x="5511984" y="156039"/>
                  </a:cubicBezTo>
                  <a:close/>
                  <a:moveTo>
                    <a:pt x="5334590" y="156039"/>
                  </a:moveTo>
                  <a:lnTo>
                    <a:pt x="5347392" y="161525"/>
                  </a:lnTo>
                  <a:cubicBezTo>
                    <a:pt x="5343894" y="170650"/>
                    <a:pt x="5339614" y="180137"/>
                    <a:pt x="5334552" y="189986"/>
                  </a:cubicBezTo>
                  <a:cubicBezTo>
                    <a:pt x="5329492" y="199835"/>
                    <a:pt x="5323612" y="208331"/>
                    <a:pt x="5316912" y="215475"/>
                  </a:cubicBezTo>
                  <a:lnTo>
                    <a:pt x="5304110" y="208160"/>
                  </a:lnTo>
                  <a:cubicBezTo>
                    <a:pt x="5310867" y="201454"/>
                    <a:pt x="5316862" y="193301"/>
                    <a:pt x="5322094" y="183700"/>
                  </a:cubicBezTo>
                  <a:cubicBezTo>
                    <a:pt x="5327326" y="174098"/>
                    <a:pt x="5331492" y="164878"/>
                    <a:pt x="5334590" y="156039"/>
                  </a:cubicBezTo>
                  <a:close/>
                  <a:moveTo>
                    <a:pt x="1058552" y="146895"/>
                  </a:moveTo>
                  <a:lnTo>
                    <a:pt x="1096652" y="160916"/>
                  </a:lnTo>
                  <a:cubicBezTo>
                    <a:pt x="1093051" y="173171"/>
                    <a:pt x="1088441" y="185160"/>
                    <a:pt x="1082821" y="196882"/>
                  </a:cubicBezTo>
                  <a:cubicBezTo>
                    <a:pt x="1077202" y="208604"/>
                    <a:pt x="1070229" y="218764"/>
                    <a:pt x="1061904" y="227362"/>
                  </a:cubicBezTo>
                  <a:lnTo>
                    <a:pt x="1025024" y="205112"/>
                  </a:lnTo>
                  <a:cubicBezTo>
                    <a:pt x="1032688" y="197790"/>
                    <a:pt x="1039381" y="189040"/>
                    <a:pt x="1045102" y="178861"/>
                  </a:cubicBezTo>
                  <a:cubicBezTo>
                    <a:pt x="1050824" y="168682"/>
                    <a:pt x="1055307" y="158026"/>
                    <a:pt x="1058552" y="146895"/>
                  </a:cubicBezTo>
                  <a:close/>
                  <a:moveTo>
                    <a:pt x="1239298" y="145066"/>
                  </a:moveTo>
                  <a:lnTo>
                    <a:pt x="1277703" y="167012"/>
                  </a:lnTo>
                  <a:cubicBezTo>
                    <a:pt x="1271365" y="177559"/>
                    <a:pt x="1264914" y="187935"/>
                    <a:pt x="1258348" y="198139"/>
                  </a:cubicBezTo>
                  <a:cubicBezTo>
                    <a:pt x="1251782" y="208344"/>
                    <a:pt x="1245635" y="217272"/>
                    <a:pt x="1239908" y="224924"/>
                  </a:cubicBezTo>
                  <a:lnTo>
                    <a:pt x="1206989" y="204807"/>
                  </a:lnTo>
                  <a:cubicBezTo>
                    <a:pt x="1212526" y="196869"/>
                    <a:pt x="1218292" y="187446"/>
                    <a:pt x="1224287" y="176537"/>
                  </a:cubicBezTo>
                  <a:cubicBezTo>
                    <a:pt x="1230281" y="165627"/>
                    <a:pt x="1235285" y="155137"/>
                    <a:pt x="1239298" y="145066"/>
                  </a:cubicBezTo>
                  <a:close/>
                  <a:moveTo>
                    <a:pt x="1454487" y="140780"/>
                  </a:moveTo>
                  <a:lnTo>
                    <a:pt x="1454487" y="157887"/>
                  </a:lnTo>
                  <a:lnTo>
                    <a:pt x="1479176" y="157887"/>
                  </a:lnTo>
                  <a:lnTo>
                    <a:pt x="1479176" y="140780"/>
                  </a:lnTo>
                  <a:close/>
                  <a:moveTo>
                    <a:pt x="1130789" y="137751"/>
                  </a:moveTo>
                  <a:lnTo>
                    <a:pt x="1177728" y="137751"/>
                  </a:lnTo>
                  <a:cubicBezTo>
                    <a:pt x="1176865" y="147149"/>
                    <a:pt x="1175849" y="156090"/>
                    <a:pt x="1174680" y="164573"/>
                  </a:cubicBezTo>
                  <a:cubicBezTo>
                    <a:pt x="1182300" y="190246"/>
                    <a:pt x="1195864" y="210071"/>
                    <a:pt x="1215371" y="224047"/>
                  </a:cubicBezTo>
                  <a:cubicBezTo>
                    <a:pt x="1234878" y="238024"/>
                    <a:pt x="1263072" y="246647"/>
                    <a:pt x="1299953" y="249917"/>
                  </a:cubicBezTo>
                  <a:cubicBezTo>
                    <a:pt x="1295356" y="254959"/>
                    <a:pt x="1290682" y="261335"/>
                    <a:pt x="1285932" y="269044"/>
                  </a:cubicBezTo>
                  <a:cubicBezTo>
                    <a:pt x="1281183" y="276752"/>
                    <a:pt x="1277423" y="283890"/>
                    <a:pt x="1274655" y="290456"/>
                  </a:cubicBezTo>
                  <a:cubicBezTo>
                    <a:pt x="1244772" y="285681"/>
                    <a:pt x="1220566" y="277553"/>
                    <a:pt x="1202036" y="266072"/>
                  </a:cubicBezTo>
                  <a:cubicBezTo>
                    <a:pt x="1183507" y="254591"/>
                    <a:pt x="1168902" y="239148"/>
                    <a:pt x="1158221" y="219742"/>
                  </a:cubicBezTo>
                  <a:cubicBezTo>
                    <a:pt x="1149687" y="236824"/>
                    <a:pt x="1135437" y="251581"/>
                    <a:pt x="1115473" y="264014"/>
                  </a:cubicBezTo>
                  <a:cubicBezTo>
                    <a:pt x="1095509" y="276448"/>
                    <a:pt x="1067086" y="286481"/>
                    <a:pt x="1030205" y="294113"/>
                  </a:cubicBezTo>
                  <a:cubicBezTo>
                    <a:pt x="1028205" y="288036"/>
                    <a:pt x="1025043" y="281369"/>
                    <a:pt x="1020718" y="274111"/>
                  </a:cubicBezTo>
                  <a:cubicBezTo>
                    <a:pt x="1016394" y="266853"/>
                    <a:pt x="1011936" y="260719"/>
                    <a:pt x="1007345" y="255709"/>
                  </a:cubicBezTo>
                  <a:cubicBezTo>
                    <a:pt x="1035113" y="250910"/>
                    <a:pt x="1057073" y="244867"/>
                    <a:pt x="1073225" y="237578"/>
                  </a:cubicBezTo>
                  <a:cubicBezTo>
                    <a:pt x="1089377" y="230289"/>
                    <a:pt x="1101364" y="221740"/>
                    <a:pt x="1109187" y="211932"/>
                  </a:cubicBezTo>
                  <a:cubicBezTo>
                    <a:pt x="1117009" y="202123"/>
                    <a:pt x="1122310" y="191041"/>
                    <a:pt x="1125088" y="178685"/>
                  </a:cubicBezTo>
                  <a:cubicBezTo>
                    <a:pt x="1127867" y="166328"/>
                    <a:pt x="1129768" y="152684"/>
                    <a:pt x="1130789" y="137751"/>
                  </a:cubicBezTo>
                  <a:close/>
                  <a:moveTo>
                    <a:pt x="5415362" y="136532"/>
                  </a:moveTo>
                  <a:lnTo>
                    <a:pt x="5430908" y="136532"/>
                  </a:lnTo>
                  <a:cubicBezTo>
                    <a:pt x="5429078" y="153956"/>
                    <a:pt x="5426336" y="170009"/>
                    <a:pt x="5422678" y="184690"/>
                  </a:cubicBezTo>
                  <a:cubicBezTo>
                    <a:pt x="5433340" y="208776"/>
                    <a:pt x="5450344" y="227965"/>
                    <a:pt x="5473694" y="242259"/>
                  </a:cubicBezTo>
                  <a:cubicBezTo>
                    <a:pt x="5497043" y="256553"/>
                    <a:pt x="5525859" y="265913"/>
                    <a:pt x="5560142" y="270339"/>
                  </a:cubicBezTo>
                  <a:cubicBezTo>
                    <a:pt x="5558555" y="271945"/>
                    <a:pt x="5556930" y="273990"/>
                    <a:pt x="5555266" y="276473"/>
                  </a:cubicBezTo>
                  <a:cubicBezTo>
                    <a:pt x="5553602" y="278956"/>
                    <a:pt x="5552282" y="281382"/>
                    <a:pt x="5551304" y="283750"/>
                  </a:cubicBezTo>
                  <a:cubicBezTo>
                    <a:pt x="5519394" y="278499"/>
                    <a:pt x="5492153" y="269190"/>
                    <a:pt x="5469579" y="255823"/>
                  </a:cubicBezTo>
                  <a:cubicBezTo>
                    <a:pt x="5447004" y="242456"/>
                    <a:pt x="5429440" y="224536"/>
                    <a:pt x="5416887" y="202064"/>
                  </a:cubicBezTo>
                  <a:cubicBezTo>
                    <a:pt x="5409165" y="223076"/>
                    <a:pt x="5395576" y="240564"/>
                    <a:pt x="5376120" y="254527"/>
                  </a:cubicBezTo>
                  <a:cubicBezTo>
                    <a:pt x="5356663" y="268491"/>
                    <a:pt x="5328292" y="279045"/>
                    <a:pt x="5291004" y="286189"/>
                  </a:cubicBezTo>
                  <a:cubicBezTo>
                    <a:pt x="5290356" y="284391"/>
                    <a:pt x="5289366" y="282271"/>
                    <a:pt x="5288032" y="279826"/>
                  </a:cubicBezTo>
                  <a:cubicBezTo>
                    <a:pt x="5286699" y="277381"/>
                    <a:pt x="5285251" y="275336"/>
                    <a:pt x="5283689" y="273692"/>
                  </a:cubicBezTo>
                  <a:cubicBezTo>
                    <a:pt x="5318577" y="267500"/>
                    <a:pt x="5345152" y="258311"/>
                    <a:pt x="5363411" y="246124"/>
                  </a:cubicBezTo>
                  <a:cubicBezTo>
                    <a:pt x="5381671" y="233938"/>
                    <a:pt x="5394427" y="218721"/>
                    <a:pt x="5401681" y="200472"/>
                  </a:cubicBezTo>
                  <a:cubicBezTo>
                    <a:pt x="5408934" y="182224"/>
                    <a:pt x="5413494" y="160910"/>
                    <a:pt x="5415362" y="136532"/>
                  </a:cubicBezTo>
                  <a:close/>
                  <a:moveTo>
                    <a:pt x="6395523" y="129198"/>
                  </a:moveTo>
                  <a:lnTo>
                    <a:pt x="6395523" y="155144"/>
                  </a:lnTo>
                  <a:lnTo>
                    <a:pt x="6476600" y="155144"/>
                  </a:lnTo>
                  <a:lnTo>
                    <a:pt x="6476600" y="129198"/>
                  </a:lnTo>
                  <a:close/>
                  <a:moveTo>
                    <a:pt x="398050" y="125540"/>
                  </a:moveTo>
                  <a:lnTo>
                    <a:pt x="398050" y="151181"/>
                  </a:lnTo>
                  <a:lnTo>
                    <a:pt x="549536" y="151181"/>
                  </a:lnTo>
                  <a:lnTo>
                    <a:pt x="549536" y="125540"/>
                  </a:lnTo>
                  <a:close/>
                  <a:moveTo>
                    <a:pt x="5709876" y="123101"/>
                  </a:moveTo>
                  <a:lnTo>
                    <a:pt x="5709876" y="160935"/>
                  </a:lnTo>
                  <a:lnTo>
                    <a:pt x="5768092" y="160935"/>
                  </a:lnTo>
                  <a:lnTo>
                    <a:pt x="5768092" y="123101"/>
                  </a:lnTo>
                  <a:close/>
                  <a:moveTo>
                    <a:pt x="4385444" y="119158"/>
                  </a:moveTo>
                  <a:lnTo>
                    <a:pt x="4400074" y="119158"/>
                  </a:lnTo>
                  <a:lnTo>
                    <a:pt x="4400074" y="174937"/>
                  </a:lnTo>
                  <a:cubicBezTo>
                    <a:pt x="4400324" y="185043"/>
                    <a:pt x="4399024" y="195158"/>
                    <a:pt x="4396173" y="205283"/>
                  </a:cubicBezTo>
                  <a:cubicBezTo>
                    <a:pt x="4393323" y="215408"/>
                    <a:pt x="4387422" y="225257"/>
                    <a:pt x="4378471" y="234830"/>
                  </a:cubicBezTo>
                  <a:cubicBezTo>
                    <a:pt x="4369520" y="244402"/>
                    <a:pt x="4356018" y="253413"/>
                    <a:pt x="4337966" y="261862"/>
                  </a:cubicBezTo>
                  <a:cubicBezTo>
                    <a:pt x="4319914" y="270310"/>
                    <a:pt x="4295811" y="277911"/>
                    <a:pt x="4265657" y="284665"/>
                  </a:cubicBezTo>
                  <a:cubicBezTo>
                    <a:pt x="4264818" y="282887"/>
                    <a:pt x="4263600" y="280804"/>
                    <a:pt x="4262000" y="278416"/>
                  </a:cubicBezTo>
                  <a:cubicBezTo>
                    <a:pt x="4260400" y="276029"/>
                    <a:pt x="4258875" y="273946"/>
                    <a:pt x="4257428" y="272168"/>
                  </a:cubicBezTo>
                  <a:cubicBezTo>
                    <a:pt x="4286514" y="266095"/>
                    <a:pt x="4309684" y="259229"/>
                    <a:pt x="4326936" y="251570"/>
                  </a:cubicBezTo>
                  <a:cubicBezTo>
                    <a:pt x="4344188" y="243911"/>
                    <a:pt x="4357024" y="235778"/>
                    <a:pt x="4365441" y="227172"/>
                  </a:cubicBezTo>
                  <a:cubicBezTo>
                    <a:pt x="4373858" y="218565"/>
                    <a:pt x="4379360" y="209804"/>
                    <a:pt x="4381943" y="200887"/>
                  </a:cubicBezTo>
                  <a:cubicBezTo>
                    <a:pt x="4384526" y="191971"/>
                    <a:pt x="4385694" y="183219"/>
                    <a:pt x="4385444" y="174632"/>
                  </a:cubicBezTo>
                  <a:close/>
                  <a:moveTo>
                    <a:pt x="5697074" y="111252"/>
                  </a:moveTo>
                  <a:lnTo>
                    <a:pt x="5780894" y="111252"/>
                  </a:lnTo>
                  <a:lnTo>
                    <a:pt x="5780894" y="172784"/>
                  </a:lnTo>
                  <a:lnTo>
                    <a:pt x="5697074" y="172784"/>
                  </a:lnTo>
                  <a:close/>
                  <a:moveTo>
                    <a:pt x="6048890" y="108795"/>
                  </a:moveTo>
                  <a:lnTo>
                    <a:pt x="6202813" y="108795"/>
                  </a:lnTo>
                  <a:lnTo>
                    <a:pt x="6202813" y="122511"/>
                  </a:lnTo>
                  <a:lnTo>
                    <a:pt x="6048890" y="122511"/>
                  </a:lnTo>
                  <a:close/>
                  <a:moveTo>
                    <a:pt x="81344" y="104813"/>
                  </a:moveTo>
                  <a:lnTo>
                    <a:pt x="81344" y="184709"/>
                  </a:lnTo>
                  <a:lnTo>
                    <a:pt x="167335" y="184709"/>
                  </a:lnTo>
                  <a:lnTo>
                    <a:pt x="167335" y="104813"/>
                  </a:lnTo>
                  <a:close/>
                  <a:moveTo>
                    <a:pt x="3111075" y="100261"/>
                  </a:moveTo>
                  <a:lnTo>
                    <a:pt x="3111075" y="150857"/>
                  </a:lnTo>
                  <a:lnTo>
                    <a:pt x="3172644" y="150857"/>
                  </a:lnTo>
                  <a:lnTo>
                    <a:pt x="3172644" y="100261"/>
                  </a:lnTo>
                  <a:close/>
                  <a:moveTo>
                    <a:pt x="2191798" y="99327"/>
                  </a:moveTo>
                  <a:cubicBezTo>
                    <a:pt x="2190909" y="110300"/>
                    <a:pt x="2189791" y="120911"/>
                    <a:pt x="2188445" y="131160"/>
                  </a:cubicBezTo>
                  <a:cubicBezTo>
                    <a:pt x="2187099" y="141409"/>
                    <a:pt x="2185372" y="151334"/>
                    <a:pt x="2183264" y="160935"/>
                  </a:cubicBezTo>
                  <a:lnTo>
                    <a:pt x="2280190" y="160935"/>
                  </a:lnTo>
                  <a:lnTo>
                    <a:pt x="2280190" y="99327"/>
                  </a:lnTo>
                  <a:close/>
                  <a:moveTo>
                    <a:pt x="2094567" y="99327"/>
                  </a:moveTo>
                  <a:lnTo>
                    <a:pt x="2094567" y="160935"/>
                  </a:lnTo>
                  <a:lnTo>
                    <a:pt x="2168328" y="160935"/>
                  </a:lnTo>
                  <a:cubicBezTo>
                    <a:pt x="2170424" y="151467"/>
                    <a:pt x="2172100" y="141581"/>
                    <a:pt x="2173358" y="131274"/>
                  </a:cubicBezTo>
                  <a:cubicBezTo>
                    <a:pt x="2174615" y="120968"/>
                    <a:pt x="2175682" y="110319"/>
                    <a:pt x="2176558" y="99327"/>
                  </a:cubicBezTo>
                  <a:close/>
                  <a:moveTo>
                    <a:pt x="1754715" y="97822"/>
                  </a:moveTo>
                  <a:lnTo>
                    <a:pt x="1798301" y="97822"/>
                  </a:lnTo>
                  <a:lnTo>
                    <a:pt x="1798301" y="291370"/>
                  </a:lnTo>
                  <a:lnTo>
                    <a:pt x="1694669" y="291370"/>
                  </a:lnTo>
                  <a:lnTo>
                    <a:pt x="1694669" y="251746"/>
                  </a:lnTo>
                  <a:lnTo>
                    <a:pt x="1754715" y="251746"/>
                  </a:lnTo>
                  <a:close/>
                  <a:moveTo>
                    <a:pt x="6395523" y="92621"/>
                  </a:moveTo>
                  <a:lnTo>
                    <a:pt x="6395523" y="117348"/>
                  </a:lnTo>
                  <a:lnTo>
                    <a:pt x="6476600" y="117348"/>
                  </a:lnTo>
                  <a:lnTo>
                    <a:pt x="6476600" y="92621"/>
                  </a:lnTo>
                  <a:close/>
                  <a:moveTo>
                    <a:pt x="67361" y="91136"/>
                  </a:moveTo>
                  <a:lnTo>
                    <a:pt x="181623" y="91136"/>
                  </a:lnTo>
                  <a:lnTo>
                    <a:pt x="181623" y="198082"/>
                  </a:lnTo>
                  <a:lnTo>
                    <a:pt x="67361" y="198082"/>
                  </a:lnTo>
                  <a:close/>
                  <a:moveTo>
                    <a:pt x="398050" y="89269"/>
                  </a:moveTo>
                  <a:lnTo>
                    <a:pt x="398050" y="113996"/>
                  </a:lnTo>
                  <a:lnTo>
                    <a:pt x="549536" y="113996"/>
                  </a:lnTo>
                  <a:lnTo>
                    <a:pt x="549536" y="89269"/>
                  </a:lnTo>
                  <a:close/>
                  <a:moveTo>
                    <a:pt x="2939777" y="85630"/>
                  </a:moveTo>
                  <a:cubicBezTo>
                    <a:pt x="2948896" y="90875"/>
                    <a:pt x="2957786" y="96997"/>
                    <a:pt x="2966447" y="103994"/>
                  </a:cubicBezTo>
                  <a:cubicBezTo>
                    <a:pt x="2975108" y="110992"/>
                    <a:pt x="2981865" y="117571"/>
                    <a:pt x="2986716" y="123730"/>
                  </a:cubicBezTo>
                  <a:lnTo>
                    <a:pt x="2976658" y="132874"/>
                  </a:lnTo>
                  <a:cubicBezTo>
                    <a:pt x="2971534" y="126721"/>
                    <a:pt x="2964714" y="120053"/>
                    <a:pt x="2956198" y="112872"/>
                  </a:cubicBezTo>
                  <a:cubicBezTo>
                    <a:pt x="2947683" y="105690"/>
                    <a:pt x="2938958" y="99251"/>
                    <a:pt x="2930024" y="93555"/>
                  </a:cubicBezTo>
                  <a:close/>
                  <a:moveTo>
                    <a:pt x="2902896" y="81363"/>
                  </a:moveTo>
                  <a:lnTo>
                    <a:pt x="2916917" y="81363"/>
                  </a:lnTo>
                  <a:lnTo>
                    <a:pt x="2916917" y="124949"/>
                  </a:lnTo>
                  <a:cubicBezTo>
                    <a:pt x="2916924" y="127680"/>
                    <a:pt x="2916910" y="130372"/>
                    <a:pt x="2916879" y="133027"/>
                  </a:cubicBezTo>
                  <a:cubicBezTo>
                    <a:pt x="2916847" y="135681"/>
                    <a:pt x="2916758" y="138373"/>
                    <a:pt x="2916612" y="141104"/>
                  </a:cubicBezTo>
                  <a:lnTo>
                    <a:pt x="3001956" y="141104"/>
                  </a:lnTo>
                  <a:lnTo>
                    <a:pt x="3001956" y="154820"/>
                  </a:lnTo>
                  <a:lnTo>
                    <a:pt x="2918746" y="154820"/>
                  </a:lnTo>
                  <a:cubicBezTo>
                    <a:pt x="2925712" y="182779"/>
                    <a:pt x="2936240" y="206947"/>
                    <a:pt x="2950331" y="227324"/>
                  </a:cubicBezTo>
                  <a:cubicBezTo>
                    <a:pt x="2964422" y="247701"/>
                    <a:pt x="2982341" y="262954"/>
                    <a:pt x="3004090" y="273082"/>
                  </a:cubicBezTo>
                  <a:cubicBezTo>
                    <a:pt x="3002204" y="274517"/>
                    <a:pt x="3000337" y="276295"/>
                    <a:pt x="2998489" y="278416"/>
                  </a:cubicBezTo>
                  <a:cubicBezTo>
                    <a:pt x="2996641" y="280537"/>
                    <a:pt x="2995155" y="282620"/>
                    <a:pt x="2994032" y="284665"/>
                  </a:cubicBezTo>
                  <a:cubicBezTo>
                    <a:pt x="2974251" y="274632"/>
                    <a:pt x="2957576" y="260484"/>
                    <a:pt x="2944006" y="242221"/>
                  </a:cubicBezTo>
                  <a:cubicBezTo>
                    <a:pt x="2930436" y="223959"/>
                    <a:pt x="2919781" y="202343"/>
                    <a:pt x="2912040" y="177375"/>
                  </a:cubicBezTo>
                  <a:cubicBezTo>
                    <a:pt x="2908313" y="196171"/>
                    <a:pt x="2900223" y="214891"/>
                    <a:pt x="2887770" y="233534"/>
                  </a:cubicBezTo>
                  <a:cubicBezTo>
                    <a:pt x="2875318" y="252178"/>
                    <a:pt x="2856180" y="269526"/>
                    <a:pt x="2830354" y="285579"/>
                  </a:cubicBezTo>
                  <a:cubicBezTo>
                    <a:pt x="2829078" y="283985"/>
                    <a:pt x="2827439" y="282296"/>
                    <a:pt x="2825439" y="280512"/>
                  </a:cubicBezTo>
                  <a:cubicBezTo>
                    <a:pt x="2823439" y="278727"/>
                    <a:pt x="2821419" y="277267"/>
                    <a:pt x="2819381" y="276130"/>
                  </a:cubicBezTo>
                  <a:cubicBezTo>
                    <a:pt x="2839110" y="264145"/>
                    <a:pt x="2854685" y="251336"/>
                    <a:pt x="2866106" y="237703"/>
                  </a:cubicBezTo>
                  <a:cubicBezTo>
                    <a:pt x="2877526" y="224070"/>
                    <a:pt x="2885899" y="210199"/>
                    <a:pt x="2891224" y="196092"/>
                  </a:cubicBezTo>
                  <a:cubicBezTo>
                    <a:pt x="2896548" y="181985"/>
                    <a:pt x="2899931" y="168227"/>
                    <a:pt x="2901372" y="154820"/>
                  </a:cubicBezTo>
                  <a:lnTo>
                    <a:pt x="2826392" y="154820"/>
                  </a:lnTo>
                  <a:lnTo>
                    <a:pt x="2826392" y="141104"/>
                  </a:lnTo>
                  <a:lnTo>
                    <a:pt x="2902592" y="141104"/>
                  </a:lnTo>
                  <a:cubicBezTo>
                    <a:pt x="2902737" y="138221"/>
                    <a:pt x="2902826" y="135452"/>
                    <a:pt x="2902858" y="132798"/>
                  </a:cubicBezTo>
                  <a:cubicBezTo>
                    <a:pt x="2902890" y="130144"/>
                    <a:pt x="2902902" y="127527"/>
                    <a:pt x="2902896" y="124949"/>
                  </a:cubicBezTo>
                  <a:close/>
                  <a:moveTo>
                    <a:pt x="2497817" y="80734"/>
                  </a:moveTo>
                  <a:cubicBezTo>
                    <a:pt x="2497392" y="85751"/>
                    <a:pt x="2496718" y="90596"/>
                    <a:pt x="2495798" y="95270"/>
                  </a:cubicBezTo>
                  <a:cubicBezTo>
                    <a:pt x="2494877" y="99943"/>
                    <a:pt x="2493518" y="104560"/>
                    <a:pt x="2491721" y="109119"/>
                  </a:cubicBezTo>
                  <a:lnTo>
                    <a:pt x="2555729" y="109119"/>
                  </a:lnTo>
                  <a:lnTo>
                    <a:pt x="2555729" y="80734"/>
                  </a:lnTo>
                  <a:close/>
                  <a:moveTo>
                    <a:pt x="2432894" y="80734"/>
                  </a:moveTo>
                  <a:cubicBezTo>
                    <a:pt x="2432133" y="85637"/>
                    <a:pt x="2431370" y="90482"/>
                    <a:pt x="2430608" y="95270"/>
                  </a:cubicBezTo>
                  <a:cubicBezTo>
                    <a:pt x="2429847" y="100058"/>
                    <a:pt x="2429084" y="104674"/>
                    <a:pt x="2428323" y="109119"/>
                  </a:cubicBezTo>
                  <a:lnTo>
                    <a:pt x="2476176" y="109119"/>
                  </a:lnTo>
                  <a:cubicBezTo>
                    <a:pt x="2478437" y="104560"/>
                    <a:pt x="2480164" y="99943"/>
                    <a:pt x="2481358" y="95270"/>
                  </a:cubicBezTo>
                  <a:cubicBezTo>
                    <a:pt x="2482552" y="90596"/>
                    <a:pt x="2483364" y="85751"/>
                    <a:pt x="2483796" y="80734"/>
                  </a:cubicBezTo>
                  <a:close/>
                  <a:moveTo>
                    <a:pt x="2757507" y="80144"/>
                  </a:moveTo>
                  <a:cubicBezTo>
                    <a:pt x="2764663" y="85033"/>
                    <a:pt x="2771000" y="90037"/>
                    <a:pt x="2776518" y="95155"/>
                  </a:cubicBezTo>
                  <a:cubicBezTo>
                    <a:pt x="2782036" y="100273"/>
                    <a:pt x="2786774" y="105429"/>
                    <a:pt x="2790730" y="110624"/>
                  </a:cubicBezTo>
                  <a:cubicBezTo>
                    <a:pt x="2796534" y="106509"/>
                    <a:pt x="2801842" y="102318"/>
                    <a:pt x="2806656" y="98051"/>
                  </a:cubicBezTo>
                  <a:cubicBezTo>
                    <a:pt x="2811469" y="93784"/>
                    <a:pt x="2815711" y="89440"/>
                    <a:pt x="2819381" y="85021"/>
                  </a:cubicBezTo>
                  <a:lnTo>
                    <a:pt x="2831268" y="92031"/>
                  </a:lnTo>
                  <a:cubicBezTo>
                    <a:pt x="2826817" y="97060"/>
                    <a:pt x="2821775" y="102013"/>
                    <a:pt x="2816143" y="106890"/>
                  </a:cubicBezTo>
                  <a:cubicBezTo>
                    <a:pt x="2810510" y="111767"/>
                    <a:pt x="2804478" y="116567"/>
                    <a:pt x="2798045" y="121292"/>
                  </a:cubicBezTo>
                  <a:cubicBezTo>
                    <a:pt x="2805449" y="133795"/>
                    <a:pt x="2810300" y="146584"/>
                    <a:pt x="2812599" y="159658"/>
                  </a:cubicBezTo>
                  <a:cubicBezTo>
                    <a:pt x="2814898" y="172733"/>
                    <a:pt x="2815939" y="186055"/>
                    <a:pt x="2815724" y="199625"/>
                  </a:cubicBezTo>
                  <a:cubicBezTo>
                    <a:pt x="2815831" y="217361"/>
                    <a:pt x="2814854" y="232563"/>
                    <a:pt x="2812790" y="245231"/>
                  </a:cubicBezTo>
                  <a:cubicBezTo>
                    <a:pt x="2810726" y="257899"/>
                    <a:pt x="2806929" y="267691"/>
                    <a:pt x="2801398" y="274606"/>
                  </a:cubicBezTo>
                  <a:cubicBezTo>
                    <a:pt x="2799722" y="276600"/>
                    <a:pt x="2797664" y="278251"/>
                    <a:pt x="2795226" y="279559"/>
                  </a:cubicBezTo>
                  <a:cubicBezTo>
                    <a:pt x="2792787" y="280867"/>
                    <a:pt x="2789968" y="281756"/>
                    <a:pt x="2786768" y="282226"/>
                  </a:cubicBezTo>
                  <a:cubicBezTo>
                    <a:pt x="2782164" y="282969"/>
                    <a:pt x="2777198" y="283388"/>
                    <a:pt x="2771870" y="283483"/>
                  </a:cubicBezTo>
                  <a:cubicBezTo>
                    <a:pt x="2766543" y="283579"/>
                    <a:pt x="2761044" y="283464"/>
                    <a:pt x="2755373" y="283141"/>
                  </a:cubicBezTo>
                  <a:cubicBezTo>
                    <a:pt x="2755202" y="280950"/>
                    <a:pt x="2754630" y="278626"/>
                    <a:pt x="2753659" y="276168"/>
                  </a:cubicBezTo>
                  <a:cubicBezTo>
                    <a:pt x="2752687" y="273711"/>
                    <a:pt x="2751430" y="271463"/>
                    <a:pt x="2749886" y="269425"/>
                  </a:cubicBezTo>
                  <a:cubicBezTo>
                    <a:pt x="2756808" y="269882"/>
                    <a:pt x="2763006" y="270110"/>
                    <a:pt x="2768480" y="270110"/>
                  </a:cubicBezTo>
                  <a:cubicBezTo>
                    <a:pt x="2773953" y="270110"/>
                    <a:pt x="2778322" y="269882"/>
                    <a:pt x="2781586" y="269425"/>
                  </a:cubicBezTo>
                  <a:cubicBezTo>
                    <a:pt x="2783840" y="269279"/>
                    <a:pt x="2785732" y="268809"/>
                    <a:pt x="2787263" y="268015"/>
                  </a:cubicBezTo>
                  <a:cubicBezTo>
                    <a:pt x="2788793" y="267221"/>
                    <a:pt x="2790152" y="266065"/>
                    <a:pt x="2791340" y="264548"/>
                  </a:cubicBezTo>
                  <a:cubicBezTo>
                    <a:pt x="2795251" y="259703"/>
                    <a:pt x="2798020" y="251638"/>
                    <a:pt x="2799645" y="240354"/>
                  </a:cubicBezTo>
                  <a:cubicBezTo>
                    <a:pt x="2801271" y="229070"/>
                    <a:pt x="2802058" y="215291"/>
                    <a:pt x="2802008" y="199016"/>
                  </a:cubicBezTo>
                  <a:cubicBezTo>
                    <a:pt x="2801956" y="192971"/>
                    <a:pt x="2801754" y="186773"/>
                    <a:pt x="2801398" y="180423"/>
                  </a:cubicBezTo>
                  <a:cubicBezTo>
                    <a:pt x="2792787" y="190367"/>
                    <a:pt x="2782958" y="199816"/>
                    <a:pt x="2771908" y="208769"/>
                  </a:cubicBezTo>
                  <a:cubicBezTo>
                    <a:pt x="2760860" y="217723"/>
                    <a:pt x="2749963" y="225038"/>
                    <a:pt x="2739218" y="230715"/>
                  </a:cubicBezTo>
                  <a:cubicBezTo>
                    <a:pt x="2738247" y="228956"/>
                    <a:pt x="2736914" y="226987"/>
                    <a:pt x="2735218" y="224809"/>
                  </a:cubicBezTo>
                  <a:cubicBezTo>
                    <a:pt x="2733523" y="222631"/>
                    <a:pt x="2731808" y="220739"/>
                    <a:pt x="2730075" y="219133"/>
                  </a:cubicBezTo>
                  <a:cubicBezTo>
                    <a:pt x="2742806" y="213659"/>
                    <a:pt x="2755519" y="205861"/>
                    <a:pt x="2768213" y="195739"/>
                  </a:cubicBezTo>
                  <a:cubicBezTo>
                    <a:pt x="2780906" y="185617"/>
                    <a:pt x="2791257" y="174924"/>
                    <a:pt x="2799264" y="163659"/>
                  </a:cubicBezTo>
                  <a:cubicBezTo>
                    <a:pt x="2798210" y="157728"/>
                    <a:pt x="2796661" y="151911"/>
                    <a:pt x="2794616" y="146209"/>
                  </a:cubicBezTo>
                  <a:cubicBezTo>
                    <a:pt x="2792572" y="140507"/>
                    <a:pt x="2789955" y="134843"/>
                    <a:pt x="2786768" y="129217"/>
                  </a:cubicBezTo>
                  <a:cubicBezTo>
                    <a:pt x="2779287" y="133960"/>
                    <a:pt x="2771616" y="138494"/>
                    <a:pt x="2763755" y="142818"/>
                  </a:cubicBezTo>
                  <a:cubicBezTo>
                    <a:pt x="2755894" y="147143"/>
                    <a:pt x="2747918" y="151143"/>
                    <a:pt x="2739828" y="154820"/>
                  </a:cubicBezTo>
                  <a:cubicBezTo>
                    <a:pt x="2738704" y="153391"/>
                    <a:pt x="2737294" y="151829"/>
                    <a:pt x="2735599" y="150133"/>
                  </a:cubicBezTo>
                  <a:cubicBezTo>
                    <a:pt x="2733904" y="148438"/>
                    <a:pt x="2732266" y="146952"/>
                    <a:pt x="2730684" y="145676"/>
                  </a:cubicBezTo>
                  <a:cubicBezTo>
                    <a:pt x="2739111" y="141853"/>
                    <a:pt x="2747480" y="137687"/>
                    <a:pt x="2755792" y="133179"/>
                  </a:cubicBezTo>
                  <a:cubicBezTo>
                    <a:pt x="2764104" y="128670"/>
                    <a:pt x="2772093" y="123895"/>
                    <a:pt x="2779757" y="118853"/>
                  </a:cubicBezTo>
                  <a:cubicBezTo>
                    <a:pt x="2775820" y="113513"/>
                    <a:pt x="2771197" y="108268"/>
                    <a:pt x="2765889" y="103118"/>
                  </a:cubicBezTo>
                  <a:cubicBezTo>
                    <a:pt x="2760580" y="97968"/>
                    <a:pt x="2754433" y="92952"/>
                    <a:pt x="2747448" y="88069"/>
                  </a:cubicBezTo>
                  <a:close/>
                  <a:moveTo>
                    <a:pt x="5691588" y="77724"/>
                  </a:moveTo>
                  <a:lnTo>
                    <a:pt x="5787904" y="77724"/>
                  </a:lnTo>
                  <a:lnTo>
                    <a:pt x="5787904" y="89878"/>
                  </a:lnTo>
                  <a:lnTo>
                    <a:pt x="5691588" y="89878"/>
                  </a:lnTo>
                  <a:close/>
                  <a:moveTo>
                    <a:pt x="383724" y="77420"/>
                  </a:moveTo>
                  <a:lnTo>
                    <a:pt x="564471" y="77420"/>
                  </a:lnTo>
                  <a:lnTo>
                    <a:pt x="564471" y="163030"/>
                  </a:lnTo>
                  <a:lnTo>
                    <a:pt x="434321" y="163030"/>
                  </a:lnTo>
                  <a:cubicBezTo>
                    <a:pt x="431864" y="167025"/>
                    <a:pt x="429159" y="171019"/>
                    <a:pt x="426206" y="175013"/>
                  </a:cubicBezTo>
                  <a:cubicBezTo>
                    <a:pt x="423253" y="179007"/>
                    <a:pt x="420167" y="182849"/>
                    <a:pt x="416948" y="186538"/>
                  </a:cubicBezTo>
                  <a:lnTo>
                    <a:pt x="547402" y="186538"/>
                  </a:lnTo>
                  <a:lnTo>
                    <a:pt x="550450" y="185622"/>
                  </a:lnTo>
                  <a:lnTo>
                    <a:pt x="559594" y="192312"/>
                  </a:lnTo>
                  <a:cubicBezTo>
                    <a:pt x="551136" y="203702"/>
                    <a:pt x="540773" y="213896"/>
                    <a:pt x="528504" y="222894"/>
                  </a:cubicBezTo>
                  <a:cubicBezTo>
                    <a:pt x="516236" y="231893"/>
                    <a:pt x="502520" y="239882"/>
                    <a:pt x="487356" y="246863"/>
                  </a:cubicBezTo>
                  <a:cubicBezTo>
                    <a:pt x="504978" y="252796"/>
                    <a:pt x="523837" y="257623"/>
                    <a:pt x="543935" y="261345"/>
                  </a:cubicBezTo>
                  <a:cubicBezTo>
                    <a:pt x="564033" y="265067"/>
                    <a:pt x="584797" y="267760"/>
                    <a:pt x="606228" y="269425"/>
                  </a:cubicBezTo>
                  <a:cubicBezTo>
                    <a:pt x="604539" y="271336"/>
                    <a:pt x="602965" y="273533"/>
                    <a:pt x="601504" y="276016"/>
                  </a:cubicBezTo>
                  <a:cubicBezTo>
                    <a:pt x="600043" y="278499"/>
                    <a:pt x="598774" y="280772"/>
                    <a:pt x="597694" y="282836"/>
                  </a:cubicBezTo>
                  <a:cubicBezTo>
                    <a:pt x="574561" y="280728"/>
                    <a:pt x="552171" y="277324"/>
                    <a:pt x="530524" y="272624"/>
                  </a:cubicBezTo>
                  <a:cubicBezTo>
                    <a:pt x="508877" y="267925"/>
                    <a:pt x="488696" y="261777"/>
                    <a:pt x="469983" y="254180"/>
                  </a:cubicBezTo>
                  <a:cubicBezTo>
                    <a:pt x="448736" y="262361"/>
                    <a:pt x="426460" y="268941"/>
                    <a:pt x="403155" y="273920"/>
                  </a:cubicBezTo>
                  <a:cubicBezTo>
                    <a:pt x="379851" y="278899"/>
                    <a:pt x="356813" y="282582"/>
                    <a:pt x="334042" y="284969"/>
                  </a:cubicBezTo>
                  <a:cubicBezTo>
                    <a:pt x="333540" y="282760"/>
                    <a:pt x="332715" y="280397"/>
                    <a:pt x="331566" y="277883"/>
                  </a:cubicBezTo>
                  <a:cubicBezTo>
                    <a:pt x="330416" y="275368"/>
                    <a:pt x="329210" y="273158"/>
                    <a:pt x="327946" y="271253"/>
                  </a:cubicBezTo>
                  <a:cubicBezTo>
                    <a:pt x="348857" y="269462"/>
                    <a:pt x="369977" y="266566"/>
                    <a:pt x="391306" y="262565"/>
                  </a:cubicBezTo>
                  <a:cubicBezTo>
                    <a:pt x="412636" y="258563"/>
                    <a:pt x="433070" y="253228"/>
                    <a:pt x="452609" y="246558"/>
                  </a:cubicBezTo>
                  <a:cubicBezTo>
                    <a:pt x="441592" y="241223"/>
                    <a:pt x="431394" y="235278"/>
                    <a:pt x="422015" y="228723"/>
                  </a:cubicBezTo>
                  <a:cubicBezTo>
                    <a:pt x="412636" y="222168"/>
                    <a:pt x="404343" y="215003"/>
                    <a:pt x="397136" y="207228"/>
                  </a:cubicBezTo>
                  <a:cubicBezTo>
                    <a:pt x="390709" y="213034"/>
                    <a:pt x="384131" y="218496"/>
                    <a:pt x="377400" y="223616"/>
                  </a:cubicBezTo>
                  <a:cubicBezTo>
                    <a:pt x="370669" y="228735"/>
                    <a:pt x="363938" y="233436"/>
                    <a:pt x="357207" y="237717"/>
                  </a:cubicBezTo>
                  <a:cubicBezTo>
                    <a:pt x="356045" y="236383"/>
                    <a:pt x="354406" y="234706"/>
                    <a:pt x="352292" y="232686"/>
                  </a:cubicBezTo>
                  <a:cubicBezTo>
                    <a:pt x="350177" y="230666"/>
                    <a:pt x="348158" y="228989"/>
                    <a:pt x="346234" y="227655"/>
                  </a:cubicBezTo>
                  <a:cubicBezTo>
                    <a:pt x="360166" y="219781"/>
                    <a:pt x="373450" y="210309"/>
                    <a:pt x="386087" y="199239"/>
                  </a:cubicBezTo>
                  <a:cubicBezTo>
                    <a:pt x="398723" y="188169"/>
                    <a:pt x="409417" y="176099"/>
                    <a:pt x="418167" y="163030"/>
                  </a:cubicBezTo>
                  <a:lnTo>
                    <a:pt x="383724" y="163030"/>
                  </a:lnTo>
                  <a:close/>
                  <a:moveTo>
                    <a:pt x="1420959" y="73762"/>
                  </a:moveTo>
                  <a:lnTo>
                    <a:pt x="1514532" y="73762"/>
                  </a:lnTo>
                  <a:lnTo>
                    <a:pt x="1514532" y="102375"/>
                  </a:lnTo>
                  <a:lnTo>
                    <a:pt x="1420959" y="102375"/>
                  </a:lnTo>
                  <a:close/>
                  <a:moveTo>
                    <a:pt x="3243358" y="58503"/>
                  </a:moveTo>
                  <a:cubicBezTo>
                    <a:pt x="3247117" y="83243"/>
                    <a:pt x="3251943" y="106534"/>
                    <a:pt x="3257836" y="128378"/>
                  </a:cubicBezTo>
                  <a:cubicBezTo>
                    <a:pt x="3263729" y="150222"/>
                    <a:pt x="3270993" y="170314"/>
                    <a:pt x="3279629" y="188653"/>
                  </a:cubicBezTo>
                  <a:cubicBezTo>
                    <a:pt x="3289433" y="170809"/>
                    <a:pt x="3298019" y="151022"/>
                    <a:pt x="3305384" y="129293"/>
                  </a:cubicBezTo>
                  <a:cubicBezTo>
                    <a:pt x="3312750" y="107563"/>
                    <a:pt x="3318592" y="83966"/>
                    <a:pt x="3322910" y="58503"/>
                  </a:cubicBezTo>
                  <a:close/>
                  <a:moveTo>
                    <a:pt x="6395523" y="55741"/>
                  </a:moveTo>
                  <a:lnTo>
                    <a:pt x="6395523" y="80772"/>
                  </a:lnTo>
                  <a:lnTo>
                    <a:pt x="6476600" y="80772"/>
                  </a:lnTo>
                  <a:lnTo>
                    <a:pt x="6476600" y="55741"/>
                  </a:lnTo>
                  <a:close/>
                  <a:moveTo>
                    <a:pt x="4871352" y="55436"/>
                  </a:moveTo>
                  <a:lnTo>
                    <a:pt x="4871352" y="153315"/>
                  </a:lnTo>
                  <a:lnTo>
                    <a:pt x="4908246" y="153315"/>
                  </a:lnTo>
                  <a:cubicBezTo>
                    <a:pt x="4930162" y="153435"/>
                    <a:pt x="4946476" y="149459"/>
                    <a:pt x="4957185" y="141385"/>
                  </a:cubicBezTo>
                  <a:cubicBezTo>
                    <a:pt x="4967895" y="133311"/>
                    <a:pt x="4973232" y="120415"/>
                    <a:pt x="4973193" y="102698"/>
                  </a:cubicBezTo>
                  <a:cubicBezTo>
                    <a:pt x="4973200" y="84987"/>
                    <a:pt x="4967698" y="72613"/>
                    <a:pt x="4956690" y="65574"/>
                  </a:cubicBezTo>
                  <a:cubicBezTo>
                    <a:pt x="4945682" y="58536"/>
                    <a:pt x="4929127" y="55156"/>
                    <a:pt x="4907027" y="55436"/>
                  </a:cubicBezTo>
                  <a:close/>
                  <a:moveTo>
                    <a:pt x="4642752" y="55436"/>
                  </a:moveTo>
                  <a:lnTo>
                    <a:pt x="4642752" y="153315"/>
                  </a:lnTo>
                  <a:lnTo>
                    <a:pt x="4679646" y="153315"/>
                  </a:lnTo>
                  <a:cubicBezTo>
                    <a:pt x="4701562" y="153435"/>
                    <a:pt x="4717876" y="149459"/>
                    <a:pt x="4728585" y="141385"/>
                  </a:cubicBezTo>
                  <a:cubicBezTo>
                    <a:pt x="4739296" y="133311"/>
                    <a:pt x="4744632" y="120415"/>
                    <a:pt x="4744593" y="102698"/>
                  </a:cubicBezTo>
                  <a:cubicBezTo>
                    <a:pt x="4744600" y="84987"/>
                    <a:pt x="4739098" y="72613"/>
                    <a:pt x="4728090" y="65574"/>
                  </a:cubicBezTo>
                  <a:cubicBezTo>
                    <a:pt x="4717082" y="58536"/>
                    <a:pt x="4700527" y="55156"/>
                    <a:pt x="4678427" y="55436"/>
                  </a:cubicBezTo>
                  <a:close/>
                  <a:moveTo>
                    <a:pt x="4111886" y="51169"/>
                  </a:moveTo>
                  <a:cubicBezTo>
                    <a:pt x="4097218" y="51175"/>
                    <a:pt x="4085618" y="59470"/>
                    <a:pt x="4077086" y="76053"/>
                  </a:cubicBezTo>
                  <a:cubicBezTo>
                    <a:pt x="4068555" y="92637"/>
                    <a:pt x="4064197" y="117470"/>
                    <a:pt x="4064013" y="150553"/>
                  </a:cubicBezTo>
                  <a:cubicBezTo>
                    <a:pt x="4064197" y="184233"/>
                    <a:pt x="4068555" y="209473"/>
                    <a:pt x="4077086" y="226272"/>
                  </a:cubicBezTo>
                  <a:cubicBezTo>
                    <a:pt x="4085618" y="243071"/>
                    <a:pt x="4097218" y="251467"/>
                    <a:pt x="4111886" y="251460"/>
                  </a:cubicBezTo>
                  <a:cubicBezTo>
                    <a:pt x="4126407" y="251467"/>
                    <a:pt x="4137918" y="243071"/>
                    <a:pt x="4146418" y="226272"/>
                  </a:cubicBezTo>
                  <a:cubicBezTo>
                    <a:pt x="4154918" y="209473"/>
                    <a:pt x="4159262" y="184233"/>
                    <a:pt x="4159454" y="150553"/>
                  </a:cubicBezTo>
                  <a:cubicBezTo>
                    <a:pt x="4159262" y="117470"/>
                    <a:pt x="4154918" y="92637"/>
                    <a:pt x="4146418" y="76053"/>
                  </a:cubicBezTo>
                  <a:cubicBezTo>
                    <a:pt x="4137918" y="59470"/>
                    <a:pt x="4126407" y="51175"/>
                    <a:pt x="4111886" y="51169"/>
                  </a:cubicBezTo>
                  <a:close/>
                  <a:moveTo>
                    <a:pt x="3902335" y="51169"/>
                  </a:moveTo>
                  <a:cubicBezTo>
                    <a:pt x="3887667" y="51175"/>
                    <a:pt x="3876068" y="59470"/>
                    <a:pt x="3867536" y="76053"/>
                  </a:cubicBezTo>
                  <a:cubicBezTo>
                    <a:pt x="3859005" y="92637"/>
                    <a:pt x="3854647" y="117470"/>
                    <a:pt x="3854463" y="150553"/>
                  </a:cubicBezTo>
                  <a:cubicBezTo>
                    <a:pt x="3854647" y="184233"/>
                    <a:pt x="3859005" y="209473"/>
                    <a:pt x="3867536" y="226272"/>
                  </a:cubicBezTo>
                  <a:cubicBezTo>
                    <a:pt x="3876068" y="243071"/>
                    <a:pt x="3887667" y="251467"/>
                    <a:pt x="3902335" y="251460"/>
                  </a:cubicBezTo>
                  <a:cubicBezTo>
                    <a:pt x="3916857" y="251467"/>
                    <a:pt x="3928368" y="243071"/>
                    <a:pt x="3936868" y="226272"/>
                  </a:cubicBezTo>
                  <a:cubicBezTo>
                    <a:pt x="3945368" y="209473"/>
                    <a:pt x="3949713" y="184233"/>
                    <a:pt x="3949904" y="150553"/>
                  </a:cubicBezTo>
                  <a:cubicBezTo>
                    <a:pt x="3949713" y="117470"/>
                    <a:pt x="3945368" y="92637"/>
                    <a:pt x="3936868" y="76053"/>
                  </a:cubicBezTo>
                  <a:cubicBezTo>
                    <a:pt x="3928368" y="59470"/>
                    <a:pt x="3916857" y="51175"/>
                    <a:pt x="3902335" y="51169"/>
                  </a:cubicBezTo>
                  <a:close/>
                  <a:moveTo>
                    <a:pt x="3692785" y="51169"/>
                  </a:moveTo>
                  <a:cubicBezTo>
                    <a:pt x="3678117" y="51175"/>
                    <a:pt x="3666518" y="59470"/>
                    <a:pt x="3657986" y="76053"/>
                  </a:cubicBezTo>
                  <a:cubicBezTo>
                    <a:pt x="3649455" y="92637"/>
                    <a:pt x="3645097" y="117470"/>
                    <a:pt x="3644913" y="150553"/>
                  </a:cubicBezTo>
                  <a:cubicBezTo>
                    <a:pt x="3645097" y="184233"/>
                    <a:pt x="3649455" y="209473"/>
                    <a:pt x="3657986" y="226272"/>
                  </a:cubicBezTo>
                  <a:cubicBezTo>
                    <a:pt x="3666518" y="243071"/>
                    <a:pt x="3678117" y="251467"/>
                    <a:pt x="3692785" y="251460"/>
                  </a:cubicBezTo>
                  <a:cubicBezTo>
                    <a:pt x="3707307" y="251467"/>
                    <a:pt x="3718818" y="243071"/>
                    <a:pt x="3727318" y="226272"/>
                  </a:cubicBezTo>
                  <a:cubicBezTo>
                    <a:pt x="3735818" y="209473"/>
                    <a:pt x="3740163" y="184233"/>
                    <a:pt x="3740354" y="150553"/>
                  </a:cubicBezTo>
                  <a:cubicBezTo>
                    <a:pt x="3740163" y="117470"/>
                    <a:pt x="3735818" y="92637"/>
                    <a:pt x="3727318" y="76053"/>
                  </a:cubicBezTo>
                  <a:cubicBezTo>
                    <a:pt x="3718818" y="59470"/>
                    <a:pt x="3707307" y="51175"/>
                    <a:pt x="3692785" y="51169"/>
                  </a:cubicBezTo>
                  <a:close/>
                  <a:moveTo>
                    <a:pt x="2128704" y="46901"/>
                  </a:moveTo>
                  <a:cubicBezTo>
                    <a:pt x="2123529" y="53474"/>
                    <a:pt x="2118030" y="60008"/>
                    <a:pt x="2112207" y="66504"/>
                  </a:cubicBezTo>
                  <a:cubicBezTo>
                    <a:pt x="2106384" y="73000"/>
                    <a:pt x="2100199" y="79382"/>
                    <a:pt x="2093652" y="85649"/>
                  </a:cubicBezTo>
                  <a:lnTo>
                    <a:pt x="2184788" y="85649"/>
                  </a:lnTo>
                  <a:cubicBezTo>
                    <a:pt x="2190045" y="80183"/>
                    <a:pt x="2195227" y="74030"/>
                    <a:pt x="2200332" y="67191"/>
                  </a:cubicBezTo>
                  <a:cubicBezTo>
                    <a:pt x="2205438" y="60351"/>
                    <a:pt x="2210010" y="53588"/>
                    <a:pt x="2214048" y="46901"/>
                  </a:cubicBezTo>
                  <a:close/>
                  <a:moveTo>
                    <a:pt x="3329311" y="43568"/>
                  </a:moveTo>
                  <a:lnTo>
                    <a:pt x="3338456" y="46311"/>
                  </a:lnTo>
                  <a:cubicBezTo>
                    <a:pt x="3333839" y="78461"/>
                    <a:pt x="3327222" y="107658"/>
                    <a:pt x="3318605" y="133903"/>
                  </a:cubicBezTo>
                  <a:cubicBezTo>
                    <a:pt x="3309988" y="160147"/>
                    <a:pt x="3299638" y="183477"/>
                    <a:pt x="3287554" y="203893"/>
                  </a:cubicBezTo>
                  <a:cubicBezTo>
                    <a:pt x="3295606" y="218269"/>
                    <a:pt x="3304877" y="231121"/>
                    <a:pt x="3315367" y="242450"/>
                  </a:cubicBezTo>
                  <a:cubicBezTo>
                    <a:pt x="3325857" y="253778"/>
                    <a:pt x="3337719" y="263278"/>
                    <a:pt x="3350952" y="270949"/>
                  </a:cubicBezTo>
                  <a:cubicBezTo>
                    <a:pt x="3349060" y="272371"/>
                    <a:pt x="3347130" y="274098"/>
                    <a:pt x="3345161" y="276130"/>
                  </a:cubicBezTo>
                  <a:cubicBezTo>
                    <a:pt x="3343192" y="278162"/>
                    <a:pt x="3341567" y="280194"/>
                    <a:pt x="3340284" y="282226"/>
                  </a:cubicBezTo>
                  <a:cubicBezTo>
                    <a:pt x="3327673" y="274454"/>
                    <a:pt x="3316320" y="265157"/>
                    <a:pt x="3306223" y="254337"/>
                  </a:cubicBezTo>
                  <a:cubicBezTo>
                    <a:pt x="3296126" y="243517"/>
                    <a:pt x="3287058" y="231172"/>
                    <a:pt x="3279019" y="217304"/>
                  </a:cubicBezTo>
                  <a:cubicBezTo>
                    <a:pt x="3269545" y="231636"/>
                    <a:pt x="3259461" y="244425"/>
                    <a:pt x="3248768" y="255670"/>
                  </a:cubicBezTo>
                  <a:cubicBezTo>
                    <a:pt x="3238075" y="266916"/>
                    <a:pt x="3226924" y="276581"/>
                    <a:pt x="3215316" y="284665"/>
                  </a:cubicBezTo>
                  <a:cubicBezTo>
                    <a:pt x="3214053" y="282747"/>
                    <a:pt x="3212541" y="280715"/>
                    <a:pt x="3210782" y="278569"/>
                  </a:cubicBezTo>
                  <a:cubicBezTo>
                    <a:pt x="3209023" y="276422"/>
                    <a:pt x="3207284" y="274695"/>
                    <a:pt x="3205563" y="273387"/>
                  </a:cubicBezTo>
                  <a:cubicBezTo>
                    <a:pt x="3217494" y="265576"/>
                    <a:pt x="3228988" y="255747"/>
                    <a:pt x="3240043" y="243898"/>
                  </a:cubicBezTo>
                  <a:cubicBezTo>
                    <a:pt x="3251098" y="232048"/>
                    <a:pt x="3261449" y="218409"/>
                    <a:pt x="3271094" y="202978"/>
                  </a:cubicBezTo>
                  <a:cubicBezTo>
                    <a:pt x="3261246" y="183109"/>
                    <a:pt x="3252978" y="161049"/>
                    <a:pt x="3246292" y="136798"/>
                  </a:cubicBezTo>
                  <a:cubicBezTo>
                    <a:pt x="3239605" y="112548"/>
                    <a:pt x="3234157" y="86449"/>
                    <a:pt x="3229947" y="58503"/>
                  </a:cubicBezTo>
                  <a:lnTo>
                    <a:pt x="3211964" y="58503"/>
                  </a:lnTo>
                  <a:lnTo>
                    <a:pt x="3211964" y="44482"/>
                  </a:lnTo>
                  <a:lnTo>
                    <a:pt x="3326873" y="44482"/>
                  </a:lnTo>
                  <a:close/>
                  <a:moveTo>
                    <a:pt x="2569750" y="42329"/>
                  </a:moveTo>
                  <a:lnTo>
                    <a:pt x="2569750" y="68885"/>
                  </a:lnTo>
                  <a:lnTo>
                    <a:pt x="2623090" y="68885"/>
                  </a:lnTo>
                  <a:lnTo>
                    <a:pt x="2623090" y="42329"/>
                  </a:lnTo>
                  <a:close/>
                  <a:moveTo>
                    <a:pt x="2498122" y="42329"/>
                  </a:moveTo>
                  <a:lnTo>
                    <a:pt x="2498122" y="67359"/>
                  </a:lnTo>
                  <a:lnTo>
                    <a:pt x="2498122" y="68885"/>
                  </a:lnTo>
                  <a:lnTo>
                    <a:pt x="2555729" y="68885"/>
                  </a:lnTo>
                  <a:lnTo>
                    <a:pt x="2555729" y="42329"/>
                  </a:lnTo>
                  <a:close/>
                  <a:moveTo>
                    <a:pt x="5049622" y="40234"/>
                  </a:moveTo>
                  <a:lnTo>
                    <a:pt x="5208080" y="40234"/>
                  </a:lnTo>
                  <a:lnTo>
                    <a:pt x="5208080" y="55741"/>
                  </a:lnTo>
                  <a:lnTo>
                    <a:pt x="5137976" y="55741"/>
                  </a:lnTo>
                  <a:lnTo>
                    <a:pt x="5137976" y="262395"/>
                  </a:lnTo>
                  <a:lnTo>
                    <a:pt x="5119420" y="262395"/>
                  </a:lnTo>
                  <a:lnTo>
                    <a:pt x="5119420" y="55741"/>
                  </a:lnTo>
                  <a:lnTo>
                    <a:pt x="5049622" y="55741"/>
                  </a:lnTo>
                  <a:close/>
                  <a:moveTo>
                    <a:pt x="4853102" y="40234"/>
                  </a:moveTo>
                  <a:lnTo>
                    <a:pt x="4910686" y="40234"/>
                  </a:lnTo>
                  <a:cubicBezTo>
                    <a:pt x="4936075" y="39959"/>
                    <a:pt x="4955874" y="44614"/>
                    <a:pt x="4970084" y="54200"/>
                  </a:cubicBezTo>
                  <a:cubicBezTo>
                    <a:pt x="4984294" y="63785"/>
                    <a:pt x="4991514" y="79951"/>
                    <a:pt x="4991748" y="102698"/>
                  </a:cubicBezTo>
                  <a:cubicBezTo>
                    <a:pt x="4991508" y="124917"/>
                    <a:pt x="4984376" y="141452"/>
                    <a:pt x="4970350" y="152302"/>
                  </a:cubicBezTo>
                  <a:cubicBezTo>
                    <a:pt x="4956325" y="163152"/>
                    <a:pt x="4936844" y="168557"/>
                    <a:pt x="4911906" y="168517"/>
                  </a:cubicBezTo>
                  <a:lnTo>
                    <a:pt x="4871352" y="168517"/>
                  </a:lnTo>
                  <a:lnTo>
                    <a:pt x="4871352" y="262395"/>
                  </a:lnTo>
                  <a:lnTo>
                    <a:pt x="4853102" y="262395"/>
                  </a:lnTo>
                  <a:close/>
                  <a:moveTo>
                    <a:pt x="4624502" y="40234"/>
                  </a:moveTo>
                  <a:lnTo>
                    <a:pt x="4682086" y="40234"/>
                  </a:lnTo>
                  <a:cubicBezTo>
                    <a:pt x="4707474" y="39959"/>
                    <a:pt x="4727274" y="44614"/>
                    <a:pt x="4741484" y="54200"/>
                  </a:cubicBezTo>
                  <a:cubicBezTo>
                    <a:pt x="4755693" y="63785"/>
                    <a:pt x="4762914" y="79951"/>
                    <a:pt x="4763148" y="102698"/>
                  </a:cubicBezTo>
                  <a:cubicBezTo>
                    <a:pt x="4762908" y="124917"/>
                    <a:pt x="4755776" y="141452"/>
                    <a:pt x="4741750" y="152302"/>
                  </a:cubicBezTo>
                  <a:cubicBezTo>
                    <a:pt x="4727725" y="163152"/>
                    <a:pt x="4708244" y="168557"/>
                    <a:pt x="4683306" y="168517"/>
                  </a:cubicBezTo>
                  <a:lnTo>
                    <a:pt x="4642752" y="168517"/>
                  </a:lnTo>
                  <a:lnTo>
                    <a:pt x="4642752" y="262395"/>
                  </a:lnTo>
                  <a:lnTo>
                    <a:pt x="4624502" y="262395"/>
                  </a:lnTo>
                  <a:close/>
                  <a:moveTo>
                    <a:pt x="3435706" y="40234"/>
                  </a:moveTo>
                  <a:lnTo>
                    <a:pt x="3537189" y="40234"/>
                  </a:lnTo>
                  <a:lnTo>
                    <a:pt x="3537189" y="55741"/>
                  </a:lnTo>
                  <a:lnTo>
                    <a:pt x="3451555" y="55741"/>
                  </a:lnTo>
                  <a:lnTo>
                    <a:pt x="3445154" y="130428"/>
                  </a:lnTo>
                  <a:cubicBezTo>
                    <a:pt x="3450419" y="127191"/>
                    <a:pt x="3456044" y="124619"/>
                    <a:pt x="3462033" y="122713"/>
                  </a:cubicBezTo>
                  <a:cubicBezTo>
                    <a:pt x="3468021" y="120807"/>
                    <a:pt x="3474790" y="119831"/>
                    <a:pt x="3482340" y="119787"/>
                  </a:cubicBezTo>
                  <a:cubicBezTo>
                    <a:pt x="3501084" y="119671"/>
                    <a:pt x="3516622" y="125381"/>
                    <a:pt x="3528956" y="136916"/>
                  </a:cubicBezTo>
                  <a:cubicBezTo>
                    <a:pt x="3541289" y="148452"/>
                    <a:pt x="3547683" y="166510"/>
                    <a:pt x="3548139" y="191091"/>
                  </a:cubicBezTo>
                  <a:cubicBezTo>
                    <a:pt x="3547936" y="207186"/>
                    <a:pt x="3544552" y="220827"/>
                    <a:pt x="3537989" y="232015"/>
                  </a:cubicBezTo>
                  <a:cubicBezTo>
                    <a:pt x="3531424" y="243203"/>
                    <a:pt x="3522896" y="251714"/>
                    <a:pt x="3512404" y="257549"/>
                  </a:cubicBezTo>
                  <a:cubicBezTo>
                    <a:pt x="3501911" y="263384"/>
                    <a:pt x="3490671" y="266320"/>
                    <a:pt x="3478682" y="266357"/>
                  </a:cubicBezTo>
                  <a:cubicBezTo>
                    <a:pt x="3461652" y="266029"/>
                    <a:pt x="3447707" y="262962"/>
                    <a:pt x="3436849" y="257156"/>
                  </a:cubicBezTo>
                  <a:cubicBezTo>
                    <a:pt x="3425990" y="251349"/>
                    <a:pt x="3417075" y="244776"/>
                    <a:pt x="3410102" y="237435"/>
                  </a:cubicBezTo>
                  <a:lnTo>
                    <a:pt x="3419856" y="224934"/>
                  </a:lnTo>
                  <a:cubicBezTo>
                    <a:pt x="3426073" y="231896"/>
                    <a:pt x="3433756" y="237943"/>
                    <a:pt x="3442907" y="243076"/>
                  </a:cubicBezTo>
                  <a:cubicBezTo>
                    <a:pt x="3452057" y="248208"/>
                    <a:pt x="3463779" y="250902"/>
                    <a:pt x="3478073" y="251156"/>
                  </a:cubicBezTo>
                  <a:cubicBezTo>
                    <a:pt x="3492500" y="250927"/>
                    <a:pt x="3504641" y="245515"/>
                    <a:pt x="3514496" y="234920"/>
                  </a:cubicBezTo>
                  <a:cubicBezTo>
                    <a:pt x="3524352" y="224325"/>
                    <a:pt x="3529482" y="209918"/>
                    <a:pt x="3529889" y="191701"/>
                  </a:cubicBezTo>
                  <a:cubicBezTo>
                    <a:pt x="3529711" y="173851"/>
                    <a:pt x="3525114" y="159927"/>
                    <a:pt x="3516097" y="149929"/>
                  </a:cubicBezTo>
                  <a:cubicBezTo>
                    <a:pt x="3507080" y="139931"/>
                    <a:pt x="3494710" y="134849"/>
                    <a:pt x="3478987" y="134684"/>
                  </a:cubicBezTo>
                  <a:cubicBezTo>
                    <a:pt x="3471062" y="134735"/>
                    <a:pt x="3464052" y="136005"/>
                    <a:pt x="3457956" y="138495"/>
                  </a:cubicBezTo>
                  <a:cubicBezTo>
                    <a:pt x="3451860" y="140986"/>
                    <a:pt x="3445764" y="144391"/>
                    <a:pt x="3439668" y="148710"/>
                  </a:cubicBezTo>
                  <a:lnTo>
                    <a:pt x="3428086" y="141697"/>
                  </a:lnTo>
                  <a:close/>
                  <a:moveTo>
                    <a:pt x="3111075" y="37777"/>
                  </a:moveTo>
                  <a:lnTo>
                    <a:pt x="3111075" y="87154"/>
                  </a:lnTo>
                  <a:lnTo>
                    <a:pt x="3172644" y="87154"/>
                  </a:lnTo>
                  <a:lnTo>
                    <a:pt x="3172644" y="37777"/>
                  </a:lnTo>
                  <a:close/>
                  <a:moveTo>
                    <a:pt x="14593" y="36843"/>
                  </a:moveTo>
                  <a:lnTo>
                    <a:pt x="14593" y="253899"/>
                  </a:lnTo>
                  <a:lnTo>
                    <a:pt x="235306" y="253899"/>
                  </a:lnTo>
                  <a:lnTo>
                    <a:pt x="235306" y="36843"/>
                  </a:lnTo>
                  <a:close/>
                  <a:moveTo>
                    <a:pt x="4111886" y="36272"/>
                  </a:moveTo>
                  <a:cubicBezTo>
                    <a:pt x="4132212" y="36213"/>
                    <a:pt x="4148111" y="45619"/>
                    <a:pt x="4159583" y="64489"/>
                  </a:cubicBezTo>
                  <a:cubicBezTo>
                    <a:pt x="4171056" y="83360"/>
                    <a:pt x="4176892" y="112048"/>
                    <a:pt x="4177094" y="150553"/>
                  </a:cubicBezTo>
                  <a:cubicBezTo>
                    <a:pt x="4176892" y="189522"/>
                    <a:pt x="4171056" y="218578"/>
                    <a:pt x="4159583" y="237721"/>
                  </a:cubicBezTo>
                  <a:cubicBezTo>
                    <a:pt x="4148111" y="256865"/>
                    <a:pt x="4132212" y="266410"/>
                    <a:pt x="4111886" y="266357"/>
                  </a:cubicBezTo>
                  <a:cubicBezTo>
                    <a:pt x="4091413" y="266410"/>
                    <a:pt x="4075425" y="256865"/>
                    <a:pt x="4063921" y="237721"/>
                  </a:cubicBezTo>
                  <a:cubicBezTo>
                    <a:pt x="4052417" y="218578"/>
                    <a:pt x="4046568" y="189522"/>
                    <a:pt x="4046372" y="150553"/>
                  </a:cubicBezTo>
                  <a:cubicBezTo>
                    <a:pt x="4046568" y="112048"/>
                    <a:pt x="4052417" y="83360"/>
                    <a:pt x="4063921" y="64489"/>
                  </a:cubicBezTo>
                  <a:cubicBezTo>
                    <a:pt x="4075425" y="45619"/>
                    <a:pt x="4091413" y="36213"/>
                    <a:pt x="4111886" y="36272"/>
                  </a:cubicBezTo>
                  <a:close/>
                  <a:moveTo>
                    <a:pt x="3902335" y="36272"/>
                  </a:moveTo>
                  <a:cubicBezTo>
                    <a:pt x="3922662" y="36213"/>
                    <a:pt x="3938561" y="45619"/>
                    <a:pt x="3950033" y="64489"/>
                  </a:cubicBezTo>
                  <a:cubicBezTo>
                    <a:pt x="3961505" y="83360"/>
                    <a:pt x="3967342" y="112048"/>
                    <a:pt x="3967544" y="150553"/>
                  </a:cubicBezTo>
                  <a:cubicBezTo>
                    <a:pt x="3967342" y="189522"/>
                    <a:pt x="3961505" y="218578"/>
                    <a:pt x="3950033" y="237721"/>
                  </a:cubicBezTo>
                  <a:cubicBezTo>
                    <a:pt x="3938561" y="256865"/>
                    <a:pt x="3922662" y="266410"/>
                    <a:pt x="3902335" y="266357"/>
                  </a:cubicBezTo>
                  <a:cubicBezTo>
                    <a:pt x="3881863" y="266410"/>
                    <a:pt x="3865875" y="256865"/>
                    <a:pt x="3854371" y="237721"/>
                  </a:cubicBezTo>
                  <a:cubicBezTo>
                    <a:pt x="3842867" y="218578"/>
                    <a:pt x="3837018" y="189522"/>
                    <a:pt x="3836822" y="150553"/>
                  </a:cubicBezTo>
                  <a:cubicBezTo>
                    <a:pt x="3837018" y="112048"/>
                    <a:pt x="3842867" y="83360"/>
                    <a:pt x="3854371" y="64489"/>
                  </a:cubicBezTo>
                  <a:cubicBezTo>
                    <a:pt x="3865875" y="45619"/>
                    <a:pt x="3881863" y="36213"/>
                    <a:pt x="3902335" y="36272"/>
                  </a:cubicBezTo>
                  <a:close/>
                  <a:moveTo>
                    <a:pt x="3692785" y="36272"/>
                  </a:moveTo>
                  <a:cubicBezTo>
                    <a:pt x="3713112" y="36213"/>
                    <a:pt x="3729011" y="45619"/>
                    <a:pt x="3740483" y="64489"/>
                  </a:cubicBezTo>
                  <a:cubicBezTo>
                    <a:pt x="3751955" y="83360"/>
                    <a:pt x="3757792" y="112048"/>
                    <a:pt x="3757994" y="150553"/>
                  </a:cubicBezTo>
                  <a:cubicBezTo>
                    <a:pt x="3757792" y="189522"/>
                    <a:pt x="3751955" y="218578"/>
                    <a:pt x="3740483" y="237721"/>
                  </a:cubicBezTo>
                  <a:cubicBezTo>
                    <a:pt x="3729011" y="256865"/>
                    <a:pt x="3713112" y="266410"/>
                    <a:pt x="3692785" y="266357"/>
                  </a:cubicBezTo>
                  <a:cubicBezTo>
                    <a:pt x="3672313" y="266410"/>
                    <a:pt x="3656325" y="256865"/>
                    <a:pt x="3644821" y="237721"/>
                  </a:cubicBezTo>
                  <a:cubicBezTo>
                    <a:pt x="3633317" y="218578"/>
                    <a:pt x="3627468" y="189522"/>
                    <a:pt x="3627272" y="150553"/>
                  </a:cubicBezTo>
                  <a:cubicBezTo>
                    <a:pt x="3627468" y="112048"/>
                    <a:pt x="3633317" y="83360"/>
                    <a:pt x="3644821" y="64489"/>
                  </a:cubicBezTo>
                  <a:cubicBezTo>
                    <a:pt x="3656325" y="45619"/>
                    <a:pt x="3672313" y="36213"/>
                    <a:pt x="3692785" y="36272"/>
                  </a:cubicBezTo>
                  <a:close/>
                  <a:moveTo>
                    <a:pt x="4263828" y="26499"/>
                  </a:moveTo>
                  <a:lnTo>
                    <a:pt x="4522908" y="26499"/>
                  </a:lnTo>
                  <a:lnTo>
                    <a:pt x="4522908" y="40520"/>
                  </a:lnTo>
                  <a:lnTo>
                    <a:pt x="4400684" y="40520"/>
                  </a:lnTo>
                  <a:cubicBezTo>
                    <a:pt x="4397604" y="47632"/>
                    <a:pt x="4394390" y="54820"/>
                    <a:pt x="4391044" y="62084"/>
                  </a:cubicBezTo>
                  <a:cubicBezTo>
                    <a:pt x="4387698" y="69349"/>
                    <a:pt x="4384408" y="76080"/>
                    <a:pt x="4381176" y="82277"/>
                  </a:cubicBezTo>
                  <a:lnTo>
                    <a:pt x="4489990" y="82277"/>
                  </a:lnTo>
                  <a:lnTo>
                    <a:pt x="4489990" y="224314"/>
                  </a:lnTo>
                  <a:lnTo>
                    <a:pt x="4474750" y="224314"/>
                  </a:lnTo>
                  <a:lnTo>
                    <a:pt x="4474750" y="96298"/>
                  </a:lnTo>
                  <a:lnTo>
                    <a:pt x="4311072" y="96298"/>
                  </a:lnTo>
                  <a:lnTo>
                    <a:pt x="4311072" y="224314"/>
                  </a:lnTo>
                  <a:lnTo>
                    <a:pt x="4296442" y="224314"/>
                  </a:lnTo>
                  <a:lnTo>
                    <a:pt x="4296442" y="82277"/>
                  </a:lnTo>
                  <a:lnTo>
                    <a:pt x="4365632" y="82277"/>
                  </a:lnTo>
                  <a:cubicBezTo>
                    <a:pt x="4368895" y="76156"/>
                    <a:pt x="4372121" y="69349"/>
                    <a:pt x="4375309" y="61856"/>
                  </a:cubicBezTo>
                  <a:cubicBezTo>
                    <a:pt x="4378496" y="54363"/>
                    <a:pt x="4381265" y="47251"/>
                    <a:pt x="4383614" y="40520"/>
                  </a:cubicBezTo>
                  <a:lnTo>
                    <a:pt x="4263828" y="40520"/>
                  </a:lnTo>
                  <a:close/>
                  <a:moveTo>
                    <a:pt x="3074194" y="24061"/>
                  </a:moveTo>
                  <a:lnTo>
                    <a:pt x="3211354" y="24061"/>
                  </a:lnTo>
                  <a:lnTo>
                    <a:pt x="3211354" y="37777"/>
                  </a:lnTo>
                  <a:lnTo>
                    <a:pt x="3186970" y="37777"/>
                  </a:lnTo>
                  <a:lnTo>
                    <a:pt x="3186970" y="206941"/>
                  </a:lnTo>
                  <a:lnTo>
                    <a:pt x="3213792" y="202064"/>
                  </a:lnTo>
                  <a:lnTo>
                    <a:pt x="3214707" y="215170"/>
                  </a:lnTo>
                  <a:lnTo>
                    <a:pt x="3186970" y="220352"/>
                  </a:lnTo>
                  <a:lnTo>
                    <a:pt x="3186970" y="284360"/>
                  </a:lnTo>
                  <a:lnTo>
                    <a:pt x="3172644" y="284360"/>
                  </a:lnTo>
                  <a:lnTo>
                    <a:pt x="3172644" y="223095"/>
                  </a:lnTo>
                  <a:cubicBezTo>
                    <a:pt x="3154686" y="226448"/>
                    <a:pt x="3137414" y="229572"/>
                    <a:pt x="3120828" y="232468"/>
                  </a:cubicBezTo>
                  <a:cubicBezTo>
                    <a:pt x="3104242" y="235363"/>
                    <a:pt x="3089104" y="238030"/>
                    <a:pt x="3075413" y="240469"/>
                  </a:cubicBezTo>
                  <a:lnTo>
                    <a:pt x="3072060" y="226143"/>
                  </a:lnTo>
                  <a:lnTo>
                    <a:pt x="3096749" y="222181"/>
                  </a:lnTo>
                  <a:lnTo>
                    <a:pt x="3096749" y="37777"/>
                  </a:lnTo>
                  <a:lnTo>
                    <a:pt x="3074194" y="37777"/>
                  </a:lnTo>
                  <a:close/>
                  <a:moveTo>
                    <a:pt x="5314169" y="22841"/>
                  </a:moveTo>
                  <a:lnTo>
                    <a:pt x="5519604" y="22841"/>
                  </a:lnTo>
                  <a:lnTo>
                    <a:pt x="5519604" y="129217"/>
                  </a:lnTo>
                  <a:lnTo>
                    <a:pt x="5314169" y="129217"/>
                  </a:lnTo>
                  <a:lnTo>
                    <a:pt x="5314169" y="115501"/>
                  </a:lnTo>
                  <a:lnTo>
                    <a:pt x="5505583" y="115501"/>
                  </a:lnTo>
                  <a:lnTo>
                    <a:pt x="5505583" y="81973"/>
                  </a:lnTo>
                  <a:lnTo>
                    <a:pt x="5327580" y="81973"/>
                  </a:lnTo>
                  <a:lnTo>
                    <a:pt x="5327580" y="69781"/>
                  </a:lnTo>
                  <a:lnTo>
                    <a:pt x="5505583" y="69781"/>
                  </a:lnTo>
                  <a:lnTo>
                    <a:pt x="5505583" y="36557"/>
                  </a:lnTo>
                  <a:lnTo>
                    <a:pt x="5314169" y="36557"/>
                  </a:lnTo>
                  <a:close/>
                  <a:moveTo>
                    <a:pt x="0" y="22251"/>
                  </a:moveTo>
                  <a:lnTo>
                    <a:pt x="250203" y="22251"/>
                  </a:lnTo>
                  <a:lnTo>
                    <a:pt x="250203" y="284341"/>
                  </a:lnTo>
                  <a:lnTo>
                    <a:pt x="235306" y="284341"/>
                  </a:lnTo>
                  <a:lnTo>
                    <a:pt x="235306" y="267881"/>
                  </a:lnTo>
                  <a:lnTo>
                    <a:pt x="14593" y="267881"/>
                  </a:lnTo>
                  <a:lnTo>
                    <a:pt x="14593" y="284341"/>
                  </a:lnTo>
                  <a:lnTo>
                    <a:pt x="0" y="284341"/>
                  </a:lnTo>
                  <a:close/>
                  <a:moveTo>
                    <a:pt x="1032948" y="9430"/>
                  </a:moveTo>
                  <a:lnTo>
                    <a:pt x="1267644" y="9430"/>
                  </a:lnTo>
                  <a:lnTo>
                    <a:pt x="1267644" y="132265"/>
                  </a:lnTo>
                  <a:lnTo>
                    <a:pt x="1032948" y="132265"/>
                  </a:lnTo>
                  <a:lnTo>
                    <a:pt x="1032948" y="93250"/>
                  </a:lnTo>
                  <a:lnTo>
                    <a:pt x="1225277" y="93250"/>
                  </a:lnTo>
                  <a:lnTo>
                    <a:pt x="1225277" y="86240"/>
                  </a:lnTo>
                  <a:lnTo>
                    <a:pt x="1046360" y="86240"/>
                  </a:lnTo>
                  <a:lnTo>
                    <a:pt x="1046360" y="56369"/>
                  </a:lnTo>
                  <a:lnTo>
                    <a:pt x="1225277" y="56369"/>
                  </a:lnTo>
                  <a:lnTo>
                    <a:pt x="1225277" y="48445"/>
                  </a:lnTo>
                  <a:lnTo>
                    <a:pt x="1032948" y="48445"/>
                  </a:lnTo>
                  <a:close/>
                  <a:moveTo>
                    <a:pt x="2812066" y="8821"/>
                  </a:moveTo>
                  <a:lnTo>
                    <a:pt x="2826696" y="8821"/>
                  </a:lnTo>
                  <a:lnTo>
                    <a:pt x="2826696" y="34729"/>
                  </a:lnTo>
                  <a:lnTo>
                    <a:pt x="2911735" y="34729"/>
                  </a:lnTo>
                  <a:lnTo>
                    <a:pt x="2911735" y="8821"/>
                  </a:lnTo>
                  <a:lnTo>
                    <a:pt x="2926061" y="8821"/>
                  </a:lnTo>
                  <a:lnTo>
                    <a:pt x="2926061" y="34729"/>
                  </a:lnTo>
                  <a:lnTo>
                    <a:pt x="3001651" y="34729"/>
                  </a:lnTo>
                  <a:lnTo>
                    <a:pt x="3001651" y="48445"/>
                  </a:lnTo>
                  <a:lnTo>
                    <a:pt x="2926061" y="48445"/>
                  </a:lnTo>
                  <a:lnTo>
                    <a:pt x="2926061" y="75267"/>
                  </a:lnTo>
                  <a:lnTo>
                    <a:pt x="2911735" y="75267"/>
                  </a:lnTo>
                  <a:lnTo>
                    <a:pt x="2911735" y="48445"/>
                  </a:lnTo>
                  <a:lnTo>
                    <a:pt x="2826696" y="48445"/>
                  </a:lnTo>
                  <a:lnTo>
                    <a:pt x="2826696" y="76181"/>
                  </a:lnTo>
                  <a:lnTo>
                    <a:pt x="2812066" y="76181"/>
                  </a:lnTo>
                  <a:lnTo>
                    <a:pt x="2812066" y="48445"/>
                  </a:lnTo>
                  <a:lnTo>
                    <a:pt x="2736476" y="48445"/>
                  </a:lnTo>
                  <a:lnTo>
                    <a:pt x="2736476" y="34729"/>
                  </a:lnTo>
                  <a:lnTo>
                    <a:pt x="2812066" y="34729"/>
                  </a:lnTo>
                  <a:close/>
                  <a:moveTo>
                    <a:pt x="5795830" y="8535"/>
                  </a:moveTo>
                  <a:lnTo>
                    <a:pt x="5810154" y="8535"/>
                  </a:lnTo>
                  <a:cubicBezTo>
                    <a:pt x="5810510" y="19863"/>
                    <a:pt x="5811323" y="30734"/>
                    <a:pt x="5812594" y="41148"/>
                  </a:cubicBezTo>
                  <a:lnTo>
                    <a:pt x="5908605" y="41148"/>
                  </a:lnTo>
                  <a:lnTo>
                    <a:pt x="5908605" y="53912"/>
                  </a:lnTo>
                  <a:lnTo>
                    <a:pt x="5814117" y="53912"/>
                  </a:lnTo>
                  <a:cubicBezTo>
                    <a:pt x="5816588" y="70124"/>
                    <a:pt x="5819800" y="85115"/>
                    <a:pt x="5823756" y="98886"/>
                  </a:cubicBezTo>
                  <a:cubicBezTo>
                    <a:pt x="5827713" y="112658"/>
                    <a:pt x="5832222" y="124899"/>
                    <a:pt x="5837282" y="135611"/>
                  </a:cubicBezTo>
                  <a:cubicBezTo>
                    <a:pt x="5844762" y="126311"/>
                    <a:pt x="5851519" y="116419"/>
                    <a:pt x="5857551" y="105935"/>
                  </a:cubicBezTo>
                  <a:cubicBezTo>
                    <a:pt x="5863584" y="95452"/>
                    <a:pt x="5868816" y="84420"/>
                    <a:pt x="5873248" y="72840"/>
                  </a:cubicBezTo>
                  <a:lnTo>
                    <a:pt x="5886660" y="76198"/>
                  </a:lnTo>
                  <a:cubicBezTo>
                    <a:pt x="5881313" y="90066"/>
                    <a:pt x="5875090" y="103078"/>
                    <a:pt x="5867990" y="115234"/>
                  </a:cubicBezTo>
                  <a:cubicBezTo>
                    <a:pt x="5860891" y="127389"/>
                    <a:pt x="5852992" y="138657"/>
                    <a:pt x="5844292" y="149036"/>
                  </a:cubicBezTo>
                  <a:cubicBezTo>
                    <a:pt x="5850757" y="160367"/>
                    <a:pt x="5857488" y="169075"/>
                    <a:pt x="5864486" y="175160"/>
                  </a:cubicBezTo>
                  <a:cubicBezTo>
                    <a:pt x="5871483" y="181246"/>
                    <a:pt x="5878367" y="184321"/>
                    <a:pt x="5885136" y="184385"/>
                  </a:cubicBezTo>
                  <a:cubicBezTo>
                    <a:pt x="5888755" y="184371"/>
                    <a:pt x="5891498" y="181270"/>
                    <a:pt x="5893366" y="175082"/>
                  </a:cubicBezTo>
                  <a:cubicBezTo>
                    <a:pt x="5895232" y="168894"/>
                    <a:pt x="5896451" y="158788"/>
                    <a:pt x="5897022" y="144764"/>
                  </a:cubicBezTo>
                  <a:cubicBezTo>
                    <a:pt x="5898769" y="146309"/>
                    <a:pt x="5900763" y="147644"/>
                    <a:pt x="5903005" y="148769"/>
                  </a:cubicBezTo>
                  <a:cubicBezTo>
                    <a:pt x="5905246" y="149894"/>
                    <a:pt x="5907316" y="150695"/>
                    <a:pt x="5909215" y="151171"/>
                  </a:cubicBezTo>
                  <a:cubicBezTo>
                    <a:pt x="5908148" y="168725"/>
                    <a:pt x="5905786" y="181003"/>
                    <a:pt x="5902128" y="188006"/>
                  </a:cubicBezTo>
                  <a:cubicBezTo>
                    <a:pt x="5898471" y="195009"/>
                    <a:pt x="5892603" y="198374"/>
                    <a:pt x="5884526" y="198101"/>
                  </a:cubicBezTo>
                  <a:cubicBezTo>
                    <a:pt x="5875471" y="197999"/>
                    <a:pt x="5866682" y="194622"/>
                    <a:pt x="5858161" y="187969"/>
                  </a:cubicBezTo>
                  <a:cubicBezTo>
                    <a:pt x="5849640" y="181316"/>
                    <a:pt x="5841765" y="171999"/>
                    <a:pt x="5834538" y="160019"/>
                  </a:cubicBezTo>
                  <a:cubicBezTo>
                    <a:pt x="5827966" y="166848"/>
                    <a:pt x="5821070" y="173191"/>
                    <a:pt x="5813850" y="179047"/>
                  </a:cubicBezTo>
                  <a:cubicBezTo>
                    <a:pt x="5806630" y="184903"/>
                    <a:pt x="5799202" y="190340"/>
                    <a:pt x="5791562" y="195358"/>
                  </a:cubicBezTo>
                  <a:cubicBezTo>
                    <a:pt x="5790381" y="193891"/>
                    <a:pt x="5788705" y="192177"/>
                    <a:pt x="5786533" y="190215"/>
                  </a:cubicBezTo>
                  <a:cubicBezTo>
                    <a:pt x="5784361" y="188252"/>
                    <a:pt x="5782380" y="186614"/>
                    <a:pt x="5780589" y="185300"/>
                  </a:cubicBezTo>
                  <a:cubicBezTo>
                    <a:pt x="5789142" y="180125"/>
                    <a:pt x="5797334" y="174384"/>
                    <a:pt x="5805164" y="168079"/>
                  </a:cubicBezTo>
                  <a:cubicBezTo>
                    <a:pt x="5812994" y="161773"/>
                    <a:pt x="5820346" y="154815"/>
                    <a:pt x="5827224" y="147205"/>
                  </a:cubicBezTo>
                  <a:cubicBezTo>
                    <a:pt x="5821083" y="134793"/>
                    <a:pt x="5815686" y="120727"/>
                    <a:pt x="5811032" y="105008"/>
                  </a:cubicBezTo>
                  <a:cubicBezTo>
                    <a:pt x="5806376" y="89289"/>
                    <a:pt x="5802732" y="72257"/>
                    <a:pt x="5800096" y="53912"/>
                  </a:cubicBezTo>
                  <a:lnTo>
                    <a:pt x="5676652" y="53912"/>
                  </a:lnTo>
                  <a:lnTo>
                    <a:pt x="5676652" y="86232"/>
                  </a:lnTo>
                  <a:cubicBezTo>
                    <a:pt x="5676739" y="97579"/>
                    <a:pt x="5676024" y="110005"/>
                    <a:pt x="5674508" y="123509"/>
                  </a:cubicBezTo>
                  <a:cubicBezTo>
                    <a:pt x="5672991" y="137014"/>
                    <a:pt x="5670154" y="150569"/>
                    <a:pt x="5665996" y="164175"/>
                  </a:cubicBezTo>
                  <a:cubicBezTo>
                    <a:pt x="5661838" y="177782"/>
                    <a:pt x="5655840" y="190412"/>
                    <a:pt x="5648001" y="202065"/>
                  </a:cubicBezTo>
                  <a:cubicBezTo>
                    <a:pt x="5646661" y="200433"/>
                    <a:pt x="5644922" y="198667"/>
                    <a:pt x="5642782" y="196768"/>
                  </a:cubicBezTo>
                  <a:cubicBezTo>
                    <a:pt x="5640642" y="194869"/>
                    <a:pt x="5638826" y="193485"/>
                    <a:pt x="5637333" y="192615"/>
                  </a:cubicBezTo>
                  <a:cubicBezTo>
                    <a:pt x="5644554" y="181802"/>
                    <a:pt x="5649992" y="170151"/>
                    <a:pt x="5653646" y="157661"/>
                  </a:cubicBezTo>
                  <a:cubicBezTo>
                    <a:pt x="5657300" y="145172"/>
                    <a:pt x="5659734" y="132748"/>
                    <a:pt x="5660950" y="120391"/>
                  </a:cubicBezTo>
                  <a:cubicBezTo>
                    <a:pt x="5662165" y="108033"/>
                    <a:pt x="5662726" y="96647"/>
                    <a:pt x="5662632" y="86232"/>
                  </a:cubicBezTo>
                  <a:lnTo>
                    <a:pt x="5662632" y="41148"/>
                  </a:lnTo>
                  <a:lnTo>
                    <a:pt x="5798268" y="41148"/>
                  </a:lnTo>
                  <a:cubicBezTo>
                    <a:pt x="5797652" y="35941"/>
                    <a:pt x="5797131" y="30582"/>
                    <a:pt x="5796706" y="25070"/>
                  </a:cubicBezTo>
                  <a:cubicBezTo>
                    <a:pt x="5796280" y="19558"/>
                    <a:pt x="5795988" y="14047"/>
                    <a:pt x="5795830" y="8535"/>
                  </a:cubicBezTo>
                  <a:close/>
                  <a:moveTo>
                    <a:pt x="2484406" y="8535"/>
                  </a:moveTo>
                  <a:lnTo>
                    <a:pt x="2498122" y="8535"/>
                  </a:lnTo>
                  <a:lnTo>
                    <a:pt x="2498122" y="30176"/>
                  </a:lnTo>
                  <a:lnTo>
                    <a:pt x="2555729" y="30176"/>
                  </a:lnTo>
                  <a:lnTo>
                    <a:pt x="2555729" y="8535"/>
                  </a:lnTo>
                  <a:lnTo>
                    <a:pt x="2569750" y="8535"/>
                  </a:lnTo>
                  <a:lnTo>
                    <a:pt x="2569750" y="30176"/>
                  </a:lnTo>
                  <a:lnTo>
                    <a:pt x="2636806" y="30176"/>
                  </a:lnTo>
                  <a:lnTo>
                    <a:pt x="2636806" y="80734"/>
                  </a:lnTo>
                  <a:lnTo>
                    <a:pt x="2569750" y="80734"/>
                  </a:lnTo>
                  <a:lnTo>
                    <a:pt x="2569750" y="109119"/>
                  </a:lnTo>
                  <a:lnTo>
                    <a:pt x="2654484" y="109119"/>
                  </a:lnTo>
                  <a:cubicBezTo>
                    <a:pt x="2654472" y="109239"/>
                    <a:pt x="2654421" y="109986"/>
                    <a:pt x="2654332" y="111359"/>
                  </a:cubicBezTo>
                  <a:cubicBezTo>
                    <a:pt x="2654243" y="112733"/>
                    <a:pt x="2654192" y="114012"/>
                    <a:pt x="2654180" y="115195"/>
                  </a:cubicBezTo>
                  <a:cubicBezTo>
                    <a:pt x="2652865" y="124826"/>
                    <a:pt x="2651532" y="132153"/>
                    <a:pt x="2650179" y="137177"/>
                  </a:cubicBezTo>
                  <a:cubicBezTo>
                    <a:pt x="2648826" y="142201"/>
                    <a:pt x="2647112" y="145644"/>
                    <a:pt x="2645035" y="147505"/>
                  </a:cubicBezTo>
                  <a:cubicBezTo>
                    <a:pt x="2643258" y="149016"/>
                    <a:pt x="2641327" y="150108"/>
                    <a:pt x="2639244" y="150781"/>
                  </a:cubicBezTo>
                  <a:cubicBezTo>
                    <a:pt x="2637162" y="151454"/>
                    <a:pt x="2634622" y="151784"/>
                    <a:pt x="2631624" y="151772"/>
                  </a:cubicBezTo>
                  <a:cubicBezTo>
                    <a:pt x="2629218" y="152064"/>
                    <a:pt x="2625725" y="152165"/>
                    <a:pt x="2621147" y="152077"/>
                  </a:cubicBezTo>
                  <a:cubicBezTo>
                    <a:pt x="2616568" y="151988"/>
                    <a:pt x="2611628" y="151784"/>
                    <a:pt x="2606326" y="151467"/>
                  </a:cubicBezTo>
                  <a:cubicBezTo>
                    <a:pt x="2606161" y="149740"/>
                    <a:pt x="2605805" y="147860"/>
                    <a:pt x="2605259" y="145828"/>
                  </a:cubicBezTo>
                  <a:cubicBezTo>
                    <a:pt x="2604713" y="143796"/>
                    <a:pt x="2604052" y="141916"/>
                    <a:pt x="2603278" y="140188"/>
                  </a:cubicBezTo>
                  <a:cubicBezTo>
                    <a:pt x="2608580" y="140773"/>
                    <a:pt x="2613368" y="141129"/>
                    <a:pt x="2617642" y="141256"/>
                  </a:cubicBezTo>
                  <a:cubicBezTo>
                    <a:pt x="2621915" y="141383"/>
                    <a:pt x="2624950" y="141434"/>
                    <a:pt x="2626748" y="141409"/>
                  </a:cubicBezTo>
                  <a:cubicBezTo>
                    <a:pt x="2628557" y="141428"/>
                    <a:pt x="2630043" y="141313"/>
                    <a:pt x="2631205" y="141065"/>
                  </a:cubicBezTo>
                  <a:cubicBezTo>
                    <a:pt x="2632367" y="140817"/>
                    <a:pt x="2633320" y="140322"/>
                    <a:pt x="2634063" y="139578"/>
                  </a:cubicBezTo>
                  <a:cubicBezTo>
                    <a:pt x="2635110" y="138574"/>
                    <a:pt x="2636063" y="136616"/>
                    <a:pt x="2636920" y="133705"/>
                  </a:cubicBezTo>
                  <a:cubicBezTo>
                    <a:pt x="2637777" y="130794"/>
                    <a:pt x="2638654" y="126548"/>
                    <a:pt x="2639549" y="120968"/>
                  </a:cubicBezTo>
                  <a:lnTo>
                    <a:pt x="2569750" y="120968"/>
                  </a:lnTo>
                  <a:lnTo>
                    <a:pt x="2569750" y="152972"/>
                  </a:lnTo>
                  <a:lnTo>
                    <a:pt x="2555729" y="152972"/>
                  </a:lnTo>
                  <a:lnTo>
                    <a:pt x="2555729" y="120968"/>
                  </a:lnTo>
                  <a:lnTo>
                    <a:pt x="2486234" y="120968"/>
                  </a:lnTo>
                  <a:cubicBezTo>
                    <a:pt x="2480221" y="131179"/>
                    <a:pt x="2470455" y="140551"/>
                    <a:pt x="2456936" y="149086"/>
                  </a:cubicBezTo>
                  <a:cubicBezTo>
                    <a:pt x="2443416" y="157620"/>
                    <a:pt x="2424735" y="165316"/>
                    <a:pt x="2400891" y="172174"/>
                  </a:cubicBezTo>
                  <a:cubicBezTo>
                    <a:pt x="2400090" y="170250"/>
                    <a:pt x="2399024" y="168155"/>
                    <a:pt x="2397690" y="165888"/>
                  </a:cubicBezTo>
                  <a:cubicBezTo>
                    <a:pt x="2396357" y="163621"/>
                    <a:pt x="2394985" y="161754"/>
                    <a:pt x="2393576" y="160287"/>
                  </a:cubicBezTo>
                  <a:cubicBezTo>
                    <a:pt x="2413235" y="154934"/>
                    <a:pt x="2429084" y="148952"/>
                    <a:pt x="2441124" y="142342"/>
                  </a:cubicBezTo>
                  <a:cubicBezTo>
                    <a:pt x="2453164" y="135732"/>
                    <a:pt x="2462308" y="128607"/>
                    <a:pt x="2468556" y="120968"/>
                  </a:cubicBezTo>
                  <a:lnTo>
                    <a:pt x="2412168" y="120968"/>
                  </a:lnTo>
                  <a:cubicBezTo>
                    <a:pt x="2413737" y="113725"/>
                    <a:pt x="2415324" y="105388"/>
                    <a:pt x="2416931" y="95957"/>
                  </a:cubicBezTo>
                  <a:cubicBezTo>
                    <a:pt x="2418537" y="86525"/>
                    <a:pt x="2419896" y="77502"/>
                    <a:pt x="2421008" y="68885"/>
                  </a:cubicBezTo>
                  <a:lnTo>
                    <a:pt x="2484406" y="68885"/>
                  </a:lnTo>
                  <a:lnTo>
                    <a:pt x="2484406" y="67359"/>
                  </a:lnTo>
                  <a:lnTo>
                    <a:pt x="2484406" y="42329"/>
                  </a:lnTo>
                  <a:lnTo>
                    <a:pt x="2406377" y="42329"/>
                  </a:lnTo>
                  <a:lnTo>
                    <a:pt x="2406377" y="30176"/>
                  </a:lnTo>
                  <a:lnTo>
                    <a:pt x="2484406" y="30176"/>
                  </a:lnTo>
                  <a:close/>
                  <a:moveTo>
                    <a:pt x="2136324" y="8535"/>
                  </a:moveTo>
                  <a:lnTo>
                    <a:pt x="2152479" y="11278"/>
                  </a:lnTo>
                  <a:cubicBezTo>
                    <a:pt x="2150358" y="14942"/>
                    <a:pt x="2148123" y="18663"/>
                    <a:pt x="2145773" y="22441"/>
                  </a:cubicBezTo>
                  <a:cubicBezTo>
                    <a:pt x="2143424" y="26220"/>
                    <a:pt x="2140884" y="30017"/>
                    <a:pt x="2138153" y="33833"/>
                  </a:cubicBezTo>
                  <a:lnTo>
                    <a:pt x="2222278" y="33833"/>
                  </a:lnTo>
                  <a:lnTo>
                    <a:pt x="2225021" y="32919"/>
                  </a:lnTo>
                  <a:lnTo>
                    <a:pt x="2234470" y="39608"/>
                  </a:lnTo>
                  <a:cubicBezTo>
                    <a:pt x="2230107" y="47348"/>
                    <a:pt x="2225040" y="55247"/>
                    <a:pt x="2219268" y="63304"/>
                  </a:cubicBezTo>
                  <a:cubicBezTo>
                    <a:pt x="2213496" y="71361"/>
                    <a:pt x="2207590" y="78809"/>
                    <a:pt x="2201551" y="85649"/>
                  </a:cubicBezTo>
                  <a:lnTo>
                    <a:pt x="2295125" y="85649"/>
                  </a:lnTo>
                  <a:lnTo>
                    <a:pt x="2295125" y="174613"/>
                  </a:lnTo>
                  <a:lnTo>
                    <a:pt x="2213743" y="174613"/>
                  </a:lnTo>
                  <a:lnTo>
                    <a:pt x="2213743" y="254504"/>
                  </a:lnTo>
                  <a:cubicBezTo>
                    <a:pt x="2213534" y="258659"/>
                    <a:pt x="2214639" y="261403"/>
                    <a:pt x="2217058" y="262737"/>
                  </a:cubicBezTo>
                  <a:cubicBezTo>
                    <a:pt x="2219478" y="264071"/>
                    <a:pt x="2224469" y="264681"/>
                    <a:pt x="2232031" y="264567"/>
                  </a:cubicBezTo>
                  <a:lnTo>
                    <a:pt x="2287200" y="264567"/>
                  </a:lnTo>
                  <a:cubicBezTo>
                    <a:pt x="2291906" y="264734"/>
                    <a:pt x="2295466" y="263756"/>
                    <a:pt x="2297880" y="261630"/>
                  </a:cubicBezTo>
                  <a:cubicBezTo>
                    <a:pt x="2300294" y="259505"/>
                    <a:pt x="2301979" y="255229"/>
                    <a:pt x="2302937" y="248801"/>
                  </a:cubicBezTo>
                  <a:cubicBezTo>
                    <a:pt x="2303895" y="242373"/>
                    <a:pt x="2304542" y="232788"/>
                    <a:pt x="2304879" y="220047"/>
                  </a:cubicBezTo>
                  <a:cubicBezTo>
                    <a:pt x="2306911" y="221292"/>
                    <a:pt x="2309171" y="222461"/>
                    <a:pt x="2311660" y="223554"/>
                  </a:cubicBezTo>
                  <a:cubicBezTo>
                    <a:pt x="2314150" y="224646"/>
                    <a:pt x="2316563" y="225510"/>
                    <a:pt x="2318900" y="226146"/>
                  </a:cubicBezTo>
                  <a:cubicBezTo>
                    <a:pt x="2318042" y="246721"/>
                    <a:pt x="2315566" y="260663"/>
                    <a:pt x="2311470" y="267971"/>
                  </a:cubicBezTo>
                  <a:cubicBezTo>
                    <a:pt x="2307374" y="275279"/>
                    <a:pt x="2299488" y="278703"/>
                    <a:pt x="2287810" y="278245"/>
                  </a:cubicBezTo>
                  <a:lnTo>
                    <a:pt x="2231422" y="278245"/>
                  </a:lnTo>
                  <a:cubicBezTo>
                    <a:pt x="2219008" y="278454"/>
                    <a:pt x="2210461" y="276895"/>
                    <a:pt x="2205781" y="273567"/>
                  </a:cubicBezTo>
                  <a:cubicBezTo>
                    <a:pt x="2201101" y="270240"/>
                    <a:pt x="2198878" y="263885"/>
                    <a:pt x="2199113" y="254504"/>
                  </a:cubicBezTo>
                  <a:lnTo>
                    <a:pt x="2199113" y="174613"/>
                  </a:lnTo>
                  <a:lnTo>
                    <a:pt x="2179606" y="174613"/>
                  </a:lnTo>
                  <a:cubicBezTo>
                    <a:pt x="2174897" y="191115"/>
                    <a:pt x="2167788" y="206188"/>
                    <a:pt x="2158281" y="219831"/>
                  </a:cubicBezTo>
                  <a:cubicBezTo>
                    <a:pt x="2148774" y="233474"/>
                    <a:pt x="2135863" y="245472"/>
                    <a:pt x="2119549" y="255823"/>
                  </a:cubicBezTo>
                  <a:cubicBezTo>
                    <a:pt x="2103235" y="266175"/>
                    <a:pt x="2082512" y="274665"/>
                    <a:pt x="2057381" y="281293"/>
                  </a:cubicBezTo>
                  <a:cubicBezTo>
                    <a:pt x="2056549" y="279345"/>
                    <a:pt x="2055317" y="277151"/>
                    <a:pt x="2053685" y="274712"/>
                  </a:cubicBezTo>
                  <a:cubicBezTo>
                    <a:pt x="2052054" y="272273"/>
                    <a:pt x="2050441" y="270310"/>
                    <a:pt x="2048847" y="268822"/>
                  </a:cubicBezTo>
                  <a:cubicBezTo>
                    <a:pt x="2072467" y="262999"/>
                    <a:pt x="2091978" y="255515"/>
                    <a:pt x="2107380" y="246369"/>
                  </a:cubicBezTo>
                  <a:cubicBezTo>
                    <a:pt x="2122781" y="237223"/>
                    <a:pt x="2135000" y="226619"/>
                    <a:pt x="2144035" y="214558"/>
                  </a:cubicBezTo>
                  <a:cubicBezTo>
                    <a:pt x="2153070" y="202497"/>
                    <a:pt x="2159847" y="189182"/>
                    <a:pt x="2164366" y="174613"/>
                  </a:cubicBezTo>
                  <a:lnTo>
                    <a:pt x="2079936" y="174613"/>
                  </a:lnTo>
                  <a:lnTo>
                    <a:pt x="2079936" y="97807"/>
                  </a:lnTo>
                  <a:cubicBezTo>
                    <a:pt x="2076291" y="100982"/>
                    <a:pt x="2072608" y="104004"/>
                    <a:pt x="2068887" y="106876"/>
                  </a:cubicBezTo>
                  <a:cubicBezTo>
                    <a:pt x="2065166" y="109747"/>
                    <a:pt x="2061331" y="112619"/>
                    <a:pt x="2057381" y="115491"/>
                  </a:cubicBezTo>
                  <a:cubicBezTo>
                    <a:pt x="2056086" y="113737"/>
                    <a:pt x="2054409" y="111908"/>
                    <a:pt x="2052352" y="110001"/>
                  </a:cubicBezTo>
                  <a:cubicBezTo>
                    <a:pt x="2050295" y="108095"/>
                    <a:pt x="2048313" y="106570"/>
                    <a:pt x="2046408" y="105426"/>
                  </a:cubicBezTo>
                  <a:cubicBezTo>
                    <a:pt x="2067662" y="91018"/>
                    <a:pt x="2085886" y="75137"/>
                    <a:pt x="2101082" y="57785"/>
                  </a:cubicBezTo>
                  <a:cubicBezTo>
                    <a:pt x="2116277" y="40433"/>
                    <a:pt x="2128025" y="24016"/>
                    <a:pt x="2136324" y="8535"/>
                  </a:cubicBezTo>
                  <a:close/>
                  <a:moveTo>
                    <a:pt x="401403" y="8535"/>
                  </a:moveTo>
                  <a:lnTo>
                    <a:pt x="414509" y="12802"/>
                  </a:lnTo>
                  <a:cubicBezTo>
                    <a:pt x="412223" y="17399"/>
                    <a:pt x="409709" y="21997"/>
                    <a:pt x="406965" y="26594"/>
                  </a:cubicBezTo>
                  <a:cubicBezTo>
                    <a:pt x="404222" y="31192"/>
                    <a:pt x="401250" y="35637"/>
                    <a:pt x="398050" y="39929"/>
                  </a:cubicBezTo>
                  <a:lnTo>
                    <a:pt x="587026" y="39929"/>
                  </a:lnTo>
                  <a:lnTo>
                    <a:pt x="587026" y="52997"/>
                  </a:lnTo>
                  <a:lnTo>
                    <a:pt x="388601" y="52997"/>
                  </a:lnTo>
                  <a:cubicBezTo>
                    <a:pt x="381388" y="62027"/>
                    <a:pt x="373793" y="70440"/>
                    <a:pt x="365817" y="78235"/>
                  </a:cubicBezTo>
                  <a:cubicBezTo>
                    <a:pt x="357842" y="86031"/>
                    <a:pt x="349790" y="93067"/>
                    <a:pt x="341662" y="99343"/>
                  </a:cubicBezTo>
                  <a:cubicBezTo>
                    <a:pt x="340786" y="97676"/>
                    <a:pt x="339414" y="95591"/>
                    <a:pt x="337547" y="93086"/>
                  </a:cubicBezTo>
                  <a:cubicBezTo>
                    <a:pt x="335680" y="90581"/>
                    <a:pt x="334004" y="88499"/>
                    <a:pt x="332518" y="86838"/>
                  </a:cubicBezTo>
                  <a:cubicBezTo>
                    <a:pt x="346037" y="77372"/>
                    <a:pt x="358928" y="65848"/>
                    <a:pt x="371190" y="52264"/>
                  </a:cubicBezTo>
                  <a:cubicBezTo>
                    <a:pt x="383451" y="38681"/>
                    <a:pt x="393522" y="24105"/>
                    <a:pt x="401403" y="8535"/>
                  </a:cubicBezTo>
                  <a:close/>
                  <a:moveTo>
                    <a:pt x="6132405" y="8516"/>
                  </a:moveTo>
                  <a:lnTo>
                    <a:pt x="6144902" y="14307"/>
                  </a:lnTo>
                  <a:cubicBezTo>
                    <a:pt x="6143371" y="16612"/>
                    <a:pt x="6141784" y="18936"/>
                    <a:pt x="6140139" y="21279"/>
                  </a:cubicBezTo>
                  <a:cubicBezTo>
                    <a:pt x="6138494" y="23622"/>
                    <a:pt x="6136830" y="25870"/>
                    <a:pt x="6135148" y="28023"/>
                  </a:cubicBezTo>
                  <a:cubicBezTo>
                    <a:pt x="6151944" y="47098"/>
                    <a:pt x="6171311" y="63964"/>
                    <a:pt x="6193250" y="78620"/>
                  </a:cubicBezTo>
                  <a:cubicBezTo>
                    <a:pt x="6215190" y="93276"/>
                    <a:pt x="6239510" y="106484"/>
                    <a:pt x="6266212" y="118244"/>
                  </a:cubicBezTo>
                  <a:cubicBezTo>
                    <a:pt x="6264160" y="119844"/>
                    <a:pt x="6262167" y="121825"/>
                    <a:pt x="6260230" y="124187"/>
                  </a:cubicBezTo>
                  <a:cubicBezTo>
                    <a:pt x="6258294" y="126550"/>
                    <a:pt x="6256832" y="128836"/>
                    <a:pt x="6255848" y="131045"/>
                  </a:cubicBezTo>
                  <a:cubicBezTo>
                    <a:pt x="6229978" y="118701"/>
                    <a:pt x="6206356" y="105061"/>
                    <a:pt x="6184982" y="90126"/>
                  </a:cubicBezTo>
                  <a:cubicBezTo>
                    <a:pt x="6163608" y="75191"/>
                    <a:pt x="6144254" y="58046"/>
                    <a:pt x="6126918" y="38691"/>
                  </a:cubicBezTo>
                  <a:cubicBezTo>
                    <a:pt x="6110376" y="58541"/>
                    <a:pt x="6091034" y="76600"/>
                    <a:pt x="6068892" y="92869"/>
                  </a:cubicBezTo>
                  <a:cubicBezTo>
                    <a:pt x="6046750" y="109138"/>
                    <a:pt x="6023216" y="122473"/>
                    <a:pt x="5998292" y="132874"/>
                  </a:cubicBezTo>
                  <a:cubicBezTo>
                    <a:pt x="5997175" y="131102"/>
                    <a:pt x="5995676" y="129083"/>
                    <a:pt x="5993797" y="126816"/>
                  </a:cubicBezTo>
                  <a:cubicBezTo>
                    <a:pt x="5991918" y="124549"/>
                    <a:pt x="5989962" y="122606"/>
                    <a:pt x="5987930" y="120987"/>
                  </a:cubicBezTo>
                  <a:cubicBezTo>
                    <a:pt x="6017800" y="109100"/>
                    <a:pt x="6045460" y="93326"/>
                    <a:pt x="6070912" y="73667"/>
                  </a:cubicBezTo>
                  <a:cubicBezTo>
                    <a:pt x="6096362" y="54007"/>
                    <a:pt x="6116860" y="32290"/>
                    <a:pt x="6132405" y="8516"/>
                  </a:cubicBezTo>
                  <a:close/>
                  <a:moveTo>
                    <a:pt x="5839111" y="8230"/>
                  </a:moveTo>
                  <a:cubicBezTo>
                    <a:pt x="5846826" y="11062"/>
                    <a:pt x="5854560" y="14466"/>
                    <a:pt x="5862314" y="18441"/>
                  </a:cubicBezTo>
                  <a:cubicBezTo>
                    <a:pt x="5870068" y="22416"/>
                    <a:pt x="5876354" y="26429"/>
                    <a:pt x="5881173" y="30480"/>
                  </a:cubicBezTo>
                  <a:lnTo>
                    <a:pt x="5872638" y="39929"/>
                  </a:lnTo>
                  <a:cubicBezTo>
                    <a:pt x="5867692" y="35840"/>
                    <a:pt x="5861355" y="31674"/>
                    <a:pt x="5853627" y="27432"/>
                  </a:cubicBezTo>
                  <a:cubicBezTo>
                    <a:pt x="5845899" y="23191"/>
                    <a:pt x="5838114" y="19635"/>
                    <a:pt x="5830272" y="16764"/>
                  </a:cubicBezTo>
                  <a:close/>
                  <a:moveTo>
                    <a:pt x="6407716" y="7925"/>
                  </a:moveTo>
                  <a:lnTo>
                    <a:pt x="6423260" y="10668"/>
                  </a:lnTo>
                  <a:cubicBezTo>
                    <a:pt x="6420536" y="15729"/>
                    <a:pt x="6417602" y="21000"/>
                    <a:pt x="6414459" y="26480"/>
                  </a:cubicBezTo>
                  <a:cubicBezTo>
                    <a:pt x="6411316" y="31960"/>
                    <a:pt x="6407848" y="37459"/>
                    <a:pt x="6404058" y="42977"/>
                  </a:cubicBezTo>
                  <a:lnTo>
                    <a:pt x="6485134" y="42977"/>
                  </a:lnTo>
                  <a:cubicBezTo>
                    <a:pt x="6483096" y="38138"/>
                    <a:pt x="6480620" y="32957"/>
                    <a:pt x="6477705" y="27432"/>
                  </a:cubicBezTo>
                  <a:cubicBezTo>
                    <a:pt x="6474790" y="21908"/>
                    <a:pt x="6471780" y="16726"/>
                    <a:pt x="6468676" y="11888"/>
                  </a:cubicBezTo>
                  <a:lnTo>
                    <a:pt x="6481782" y="7925"/>
                  </a:lnTo>
                  <a:cubicBezTo>
                    <a:pt x="6485401" y="13577"/>
                    <a:pt x="6488982" y="19571"/>
                    <a:pt x="6492526" y="25908"/>
                  </a:cubicBezTo>
                  <a:cubicBezTo>
                    <a:pt x="6496069" y="32246"/>
                    <a:pt x="6498888" y="37935"/>
                    <a:pt x="6500984" y="42977"/>
                  </a:cubicBezTo>
                  <a:lnTo>
                    <a:pt x="6592729" y="42977"/>
                  </a:lnTo>
                  <a:lnTo>
                    <a:pt x="6592729" y="55741"/>
                  </a:lnTo>
                  <a:lnTo>
                    <a:pt x="6490926" y="55741"/>
                  </a:lnTo>
                  <a:lnTo>
                    <a:pt x="6490926" y="80772"/>
                  </a:lnTo>
                  <a:lnTo>
                    <a:pt x="6581146" y="80772"/>
                  </a:lnTo>
                  <a:lnTo>
                    <a:pt x="6581146" y="92621"/>
                  </a:lnTo>
                  <a:lnTo>
                    <a:pt x="6490926" y="92621"/>
                  </a:lnTo>
                  <a:lnTo>
                    <a:pt x="6490926" y="117348"/>
                  </a:lnTo>
                  <a:lnTo>
                    <a:pt x="6582366" y="117348"/>
                  </a:lnTo>
                  <a:lnTo>
                    <a:pt x="6582366" y="129198"/>
                  </a:lnTo>
                  <a:lnTo>
                    <a:pt x="6490926" y="129198"/>
                  </a:lnTo>
                  <a:lnTo>
                    <a:pt x="6490926" y="155144"/>
                  </a:lnTo>
                  <a:lnTo>
                    <a:pt x="6604006" y="155144"/>
                  </a:lnTo>
                  <a:lnTo>
                    <a:pt x="6604006" y="167907"/>
                  </a:lnTo>
                  <a:lnTo>
                    <a:pt x="6395523" y="167907"/>
                  </a:lnTo>
                  <a:lnTo>
                    <a:pt x="6395523" y="177980"/>
                  </a:lnTo>
                  <a:lnTo>
                    <a:pt x="6381198" y="177980"/>
                  </a:lnTo>
                  <a:lnTo>
                    <a:pt x="6381198" y="73446"/>
                  </a:lnTo>
                  <a:cubicBezTo>
                    <a:pt x="6371444" y="85068"/>
                    <a:pt x="6360471" y="95937"/>
                    <a:pt x="6348280" y="106053"/>
                  </a:cubicBezTo>
                  <a:cubicBezTo>
                    <a:pt x="6346850" y="104444"/>
                    <a:pt x="6345136" y="102778"/>
                    <a:pt x="6343136" y="101055"/>
                  </a:cubicBezTo>
                  <a:cubicBezTo>
                    <a:pt x="6341136" y="99331"/>
                    <a:pt x="6339192" y="98046"/>
                    <a:pt x="6337306" y="97201"/>
                  </a:cubicBezTo>
                  <a:cubicBezTo>
                    <a:pt x="6353975" y="83467"/>
                    <a:pt x="6368262" y="68666"/>
                    <a:pt x="6380168" y="52797"/>
                  </a:cubicBezTo>
                  <a:cubicBezTo>
                    <a:pt x="6392075" y="36928"/>
                    <a:pt x="6401258" y="21971"/>
                    <a:pt x="6407716" y="7925"/>
                  </a:cubicBezTo>
                  <a:close/>
                  <a:moveTo>
                    <a:pt x="851897" y="1810"/>
                  </a:moveTo>
                  <a:lnTo>
                    <a:pt x="955529" y="1810"/>
                  </a:lnTo>
                  <a:lnTo>
                    <a:pt x="955529" y="41434"/>
                  </a:lnTo>
                  <a:lnTo>
                    <a:pt x="895484" y="41434"/>
                  </a:lnTo>
                  <a:lnTo>
                    <a:pt x="895484" y="195358"/>
                  </a:lnTo>
                  <a:lnTo>
                    <a:pt x="851897" y="195358"/>
                  </a:lnTo>
                  <a:close/>
                  <a:moveTo>
                    <a:pt x="1590732" y="0"/>
                  </a:moveTo>
                  <a:cubicBezTo>
                    <a:pt x="1595342" y="3790"/>
                    <a:pt x="1600219" y="7923"/>
                    <a:pt x="1605363" y="12400"/>
                  </a:cubicBezTo>
                  <a:cubicBezTo>
                    <a:pt x="1610506" y="16877"/>
                    <a:pt x="1614774" y="20867"/>
                    <a:pt x="1618164" y="24370"/>
                  </a:cubicBezTo>
                  <a:lnTo>
                    <a:pt x="1612373" y="28652"/>
                  </a:lnTo>
                  <a:lnTo>
                    <a:pt x="1635538" y="28652"/>
                  </a:lnTo>
                  <a:lnTo>
                    <a:pt x="1635538" y="63361"/>
                  </a:lnTo>
                  <a:lnTo>
                    <a:pt x="1560557" y="63361"/>
                  </a:lnTo>
                  <a:cubicBezTo>
                    <a:pt x="1561021" y="72846"/>
                    <a:pt x="1561770" y="81792"/>
                    <a:pt x="1562805" y="90199"/>
                  </a:cubicBezTo>
                  <a:cubicBezTo>
                    <a:pt x="1563840" y="98606"/>
                    <a:pt x="1565123" y="106334"/>
                    <a:pt x="1566653" y="113384"/>
                  </a:cubicBezTo>
                  <a:cubicBezTo>
                    <a:pt x="1571682" y="106493"/>
                    <a:pt x="1576178" y="99209"/>
                    <a:pt x="1580141" y="91534"/>
                  </a:cubicBezTo>
                  <a:cubicBezTo>
                    <a:pt x="1584103" y="83858"/>
                    <a:pt x="1587532" y="75895"/>
                    <a:pt x="1590428" y="67644"/>
                  </a:cubicBezTo>
                  <a:lnTo>
                    <a:pt x="1630052" y="77110"/>
                  </a:lnTo>
                  <a:cubicBezTo>
                    <a:pt x="1624680" y="91611"/>
                    <a:pt x="1618203" y="105257"/>
                    <a:pt x="1610621" y="118050"/>
                  </a:cubicBezTo>
                  <a:cubicBezTo>
                    <a:pt x="1603039" y="130842"/>
                    <a:pt x="1594580" y="142589"/>
                    <a:pt x="1585246" y="153290"/>
                  </a:cubicBezTo>
                  <a:cubicBezTo>
                    <a:pt x="1587227" y="154975"/>
                    <a:pt x="1589361" y="156259"/>
                    <a:pt x="1591647" y="157142"/>
                  </a:cubicBezTo>
                  <a:cubicBezTo>
                    <a:pt x="1593933" y="158026"/>
                    <a:pt x="1596371" y="158471"/>
                    <a:pt x="1598962" y="158477"/>
                  </a:cubicBezTo>
                  <a:cubicBezTo>
                    <a:pt x="1602391" y="158578"/>
                    <a:pt x="1604906" y="155783"/>
                    <a:pt x="1606506" y="150092"/>
                  </a:cubicBezTo>
                  <a:cubicBezTo>
                    <a:pt x="1608106" y="144401"/>
                    <a:pt x="1609249" y="135209"/>
                    <a:pt x="1609935" y="122516"/>
                  </a:cubicBezTo>
                  <a:cubicBezTo>
                    <a:pt x="1614418" y="126549"/>
                    <a:pt x="1619777" y="130202"/>
                    <a:pt x="1626013" y="133474"/>
                  </a:cubicBezTo>
                  <a:cubicBezTo>
                    <a:pt x="1632249" y="136747"/>
                    <a:pt x="1638065" y="139182"/>
                    <a:pt x="1643463" y="140780"/>
                  </a:cubicBezTo>
                  <a:cubicBezTo>
                    <a:pt x="1641075" y="163300"/>
                    <a:pt x="1636325" y="178558"/>
                    <a:pt x="1629213" y="186555"/>
                  </a:cubicBezTo>
                  <a:cubicBezTo>
                    <a:pt x="1622101" y="194551"/>
                    <a:pt x="1611408" y="198299"/>
                    <a:pt x="1597133" y="197797"/>
                  </a:cubicBezTo>
                  <a:cubicBezTo>
                    <a:pt x="1588472" y="197765"/>
                    <a:pt x="1580725" y="196380"/>
                    <a:pt x="1573892" y="193644"/>
                  </a:cubicBezTo>
                  <a:cubicBezTo>
                    <a:pt x="1567060" y="190907"/>
                    <a:pt x="1560989" y="187008"/>
                    <a:pt x="1555680" y="181947"/>
                  </a:cubicBezTo>
                  <a:cubicBezTo>
                    <a:pt x="1552785" y="184093"/>
                    <a:pt x="1549889" y="186201"/>
                    <a:pt x="1546994" y="188272"/>
                  </a:cubicBezTo>
                  <a:cubicBezTo>
                    <a:pt x="1544098" y="190342"/>
                    <a:pt x="1541202" y="192297"/>
                    <a:pt x="1538307" y="194139"/>
                  </a:cubicBezTo>
                  <a:cubicBezTo>
                    <a:pt x="1535506" y="190710"/>
                    <a:pt x="1531658" y="186443"/>
                    <a:pt x="1526763" y="181337"/>
                  </a:cubicBezTo>
                  <a:cubicBezTo>
                    <a:pt x="1521867" y="176232"/>
                    <a:pt x="1517180" y="171660"/>
                    <a:pt x="1512704" y="167621"/>
                  </a:cubicBezTo>
                  <a:lnTo>
                    <a:pt x="1512704" y="186500"/>
                  </a:lnTo>
                  <a:lnTo>
                    <a:pt x="1504474" y="186500"/>
                  </a:lnTo>
                  <a:cubicBezTo>
                    <a:pt x="1510716" y="192974"/>
                    <a:pt x="1517434" y="199925"/>
                    <a:pt x="1524629" y="207352"/>
                  </a:cubicBezTo>
                  <a:cubicBezTo>
                    <a:pt x="1531824" y="214780"/>
                    <a:pt x="1537704" y="221350"/>
                    <a:pt x="1542269" y="227062"/>
                  </a:cubicBezTo>
                  <a:lnTo>
                    <a:pt x="1505388" y="245055"/>
                  </a:lnTo>
                  <a:cubicBezTo>
                    <a:pt x="1501432" y="239153"/>
                    <a:pt x="1496009" y="232202"/>
                    <a:pt x="1489120" y="224202"/>
                  </a:cubicBezTo>
                  <a:cubicBezTo>
                    <a:pt x="1482230" y="216203"/>
                    <a:pt x="1475664" y="208718"/>
                    <a:pt x="1469422" y="201748"/>
                  </a:cubicBezTo>
                  <a:lnTo>
                    <a:pt x="1503560" y="186500"/>
                  </a:lnTo>
                  <a:lnTo>
                    <a:pt x="1420044" y="186500"/>
                  </a:lnTo>
                  <a:lnTo>
                    <a:pt x="1420044" y="112167"/>
                  </a:lnTo>
                  <a:lnTo>
                    <a:pt x="1512704" y="112167"/>
                  </a:lnTo>
                  <a:lnTo>
                    <a:pt x="1512704" y="162148"/>
                  </a:lnTo>
                  <a:cubicBezTo>
                    <a:pt x="1520324" y="157630"/>
                    <a:pt x="1527639" y="152645"/>
                    <a:pt x="1534649" y="147195"/>
                  </a:cubicBezTo>
                  <a:cubicBezTo>
                    <a:pt x="1530572" y="136028"/>
                    <a:pt x="1527372" y="123391"/>
                    <a:pt x="1525048" y="109284"/>
                  </a:cubicBezTo>
                  <a:cubicBezTo>
                    <a:pt x="1522724" y="95177"/>
                    <a:pt x="1521047" y="79869"/>
                    <a:pt x="1520019" y="63361"/>
                  </a:cubicBezTo>
                  <a:lnTo>
                    <a:pt x="1416387" y="63361"/>
                  </a:lnTo>
                  <a:lnTo>
                    <a:pt x="1416387" y="75893"/>
                  </a:lnTo>
                  <a:cubicBezTo>
                    <a:pt x="1416490" y="88929"/>
                    <a:pt x="1415674" y="103190"/>
                    <a:pt x="1413937" y="118674"/>
                  </a:cubicBezTo>
                  <a:cubicBezTo>
                    <a:pt x="1412200" y="134158"/>
                    <a:pt x="1408923" y="149455"/>
                    <a:pt x="1404104" y="164565"/>
                  </a:cubicBezTo>
                  <a:cubicBezTo>
                    <a:pt x="1399286" y="179675"/>
                    <a:pt x="1392306" y="193188"/>
                    <a:pt x="1383164" y="205103"/>
                  </a:cubicBezTo>
                  <a:cubicBezTo>
                    <a:pt x="1379557" y="200935"/>
                    <a:pt x="1374426" y="196083"/>
                    <a:pt x="1367771" y="190545"/>
                  </a:cubicBezTo>
                  <a:cubicBezTo>
                    <a:pt x="1361116" y="185008"/>
                    <a:pt x="1355376" y="180920"/>
                    <a:pt x="1350550" y="178281"/>
                  </a:cubicBezTo>
                  <a:cubicBezTo>
                    <a:pt x="1361739" y="162694"/>
                    <a:pt x="1368851" y="145564"/>
                    <a:pt x="1371886" y="126890"/>
                  </a:cubicBezTo>
                  <a:cubicBezTo>
                    <a:pt x="1374921" y="108217"/>
                    <a:pt x="1376242" y="91015"/>
                    <a:pt x="1375848" y="75284"/>
                  </a:cubicBezTo>
                  <a:lnTo>
                    <a:pt x="1375848" y="28652"/>
                  </a:lnTo>
                  <a:lnTo>
                    <a:pt x="1518495" y="28652"/>
                  </a:lnTo>
                  <a:cubicBezTo>
                    <a:pt x="1518349" y="24224"/>
                    <a:pt x="1518260" y="19785"/>
                    <a:pt x="1518228" y="15335"/>
                  </a:cubicBezTo>
                  <a:cubicBezTo>
                    <a:pt x="1518196" y="10885"/>
                    <a:pt x="1518184" y="6383"/>
                    <a:pt x="1518190" y="1829"/>
                  </a:cubicBezTo>
                  <a:lnTo>
                    <a:pt x="1559643" y="1829"/>
                  </a:lnTo>
                  <a:cubicBezTo>
                    <a:pt x="1559497" y="6402"/>
                    <a:pt x="1559408" y="10943"/>
                    <a:pt x="1559376" y="15450"/>
                  </a:cubicBezTo>
                  <a:cubicBezTo>
                    <a:pt x="1559344" y="19957"/>
                    <a:pt x="1559332" y="24358"/>
                    <a:pt x="1559338" y="28652"/>
                  </a:cubicBezTo>
                  <a:lnTo>
                    <a:pt x="1576712" y="28652"/>
                  </a:lnTo>
                  <a:cubicBezTo>
                    <a:pt x="1574578" y="26651"/>
                    <a:pt x="1572521" y="24689"/>
                    <a:pt x="1570539" y="22764"/>
                  </a:cubicBezTo>
                  <a:cubicBezTo>
                    <a:pt x="1568558" y="20840"/>
                    <a:pt x="1566653" y="19031"/>
                    <a:pt x="1564824" y="17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rgbClr val="00FFFF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30000"/>
                </a:lnSpc>
                <a:defRPr/>
              </a:pPr>
              <a:endParaRPr lang="en-US" altLang="zh-CN" sz="2400" spc="300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  <p:sp>
          <p:nvSpPr>
            <p:cNvPr id="12" name="矩形 7">
              <a:extLst>
                <a:ext uri="{FF2B5EF4-FFF2-40B4-BE49-F238E27FC236}">
                  <a16:creationId xmlns:a16="http://schemas.microsoft.com/office/drawing/2014/main" id="{F7B95DAF-4238-62B1-E039-3B5AC000F3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 flipH="1" flipV="1">
              <a:off x="3911467" y="4809682"/>
              <a:ext cx="6994339" cy="286213"/>
            </a:xfrm>
            <a:prstGeom prst="parallelogram">
              <a:avLst/>
            </a:prstGeom>
            <a:gradFill>
              <a:gsLst>
                <a:gs pos="0">
                  <a:srgbClr val="FFEAB4">
                    <a:alpha val="18000"/>
                  </a:srgbClr>
                </a:gs>
                <a:gs pos="83000">
                  <a:srgbClr val="FFEAB4">
                    <a:alpha val="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8512BB78-E522-F11E-ECF7-F3659A9858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687024" y="4779764"/>
              <a:ext cx="4981177" cy="201313"/>
            </a:xfrm>
            <a:custGeom>
              <a:avLst/>
              <a:gdLst>
                <a:gd name="connsiteX0" fmla="*/ 3434461 w 6487123"/>
                <a:gd name="connsiteY0" fmla="*/ 212852 h 262175"/>
                <a:gd name="connsiteX1" fmla="*/ 3444667 w 6487123"/>
                <a:gd name="connsiteY1" fmla="*/ 217077 h 262175"/>
                <a:gd name="connsiteX2" fmla="*/ 3449073 w 6487123"/>
                <a:gd name="connsiteY2" fmla="*/ 228594 h 262175"/>
                <a:gd name="connsiteX3" fmla="*/ 3444667 w 6487123"/>
                <a:gd name="connsiteY3" fmla="*/ 239890 h 262175"/>
                <a:gd name="connsiteX4" fmla="*/ 3434461 w 6487123"/>
                <a:gd name="connsiteY4" fmla="*/ 244086 h 262175"/>
                <a:gd name="connsiteX5" fmla="*/ 3424254 w 6487123"/>
                <a:gd name="connsiteY5" fmla="*/ 239892 h 262175"/>
                <a:gd name="connsiteX6" fmla="*/ 3419848 w 6487123"/>
                <a:gd name="connsiteY6" fmla="*/ 228612 h 262175"/>
                <a:gd name="connsiteX7" fmla="*/ 3424254 w 6487123"/>
                <a:gd name="connsiteY7" fmla="*/ 217079 h 262175"/>
                <a:gd name="connsiteX8" fmla="*/ 3434461 w 6487123"/>
                <a:gd name="connsiteY8" fmla="*/ 212852 h 262175"/>
                <a:gd name="connsiteX9" fmla="*/ 2390706 w 6487123"/>
                <a:gd name="connsiteY9" fmla="*/ 209948 h 262175"/>
                <a:gd name="connsiteX10" fmla="*/ 2429773 w 6487123"/>
                <a:gd name="connsiteY10" fmla="*/ 222061 h 262175"/>
                <a:gd name="connsiteX11" fmla="*/ 2468776 w 6487123"/>
                <a:gd name="connsiteY11" fmla="*/ 236085 h 262175"/>
                <a:gd name="connsiteX12" fmla="*/ 2500576 w 6487123"/>
                <a:gd name="connsiteY12" fmla="*/ 249536 h 262175"/>
                <a:gd name="connsiteX13" fmla="*/ 2492543 w 6487123"/>
                <a:gd name="connsiteY13" fmla="*/ 261297 h 262175"/>
                <a:gd name="connsiteX14" fmla="*/ 2461658 w 6487123"/>
                <a:gd name="connsiteY14" fmla="*/ 247400 h 262175"/>
                <a:gd name="connsiteX15" fmla="*/ 2422739 w 6487123"/>
                <a:gd name="connsiteY15" fmla="*/ 232738 h 262175"/>
                <a:gd name="connsiteX16" fmla="*/ 2383248 w 6487123"/>
                <a:gd name="connsiteY16" fmla="*/ 219988 h 262175"/>
                <a:gd name="connsiteX17" fmla="*/ 5724639 w 6487123"/>
                <a:gd name="connsiteY17" fmla="*/ 203943 h 262175"/>
                <a:gd name="connsiteX18" fmla="*/ 5763950 w 6487123"/>
                <a:gd name="connsiteY18" fmla="*/ 217690 h 262175"/>
                <a:gd name="connsiteX19" fmla="*/ 5802942 w 6487123"/>
                <a:gd name="connsiteY19" fmla="*/ 233415 h 262175"/>
                <a:gd name="connsiteX20" fmla="*/ 5834221 w 6487123"/>
                <a:gd name="connsiteY20" fmla="*/ 248119 h 262175"/>
                <a:gd name="connsiteX21" fmla="*/ 5826475 w 6487123"/>
                <a:gd name="connsiteY21" fmla="*/ 260454 h 262175"/>
                <a:gd name="connsiteX22" fmla="*/ 5795600 w 6487123"/>
                <a:gd name="connsiteY22" fmla="*/ 245229 h 262175"/>
                <a:gd name="connsiteX23" fmla="*/ 5756757 w 6487123"/>
                <a:gd name="connsiteY23" fmla="*/ 228730 h 262175"/>
                <a:gd name="connsiteX24" fmla="*/ 5717467 w 6487123"/>
                <a:gd name="connsiteY24" fmla="*/ 214269 h 262175"/>
                <a:gd name="connsiteX25" fmla="*/ 382373 w 6487123"/>
                <a:gd name="connsiteY25" fmla="*/ 180688 h 262175"/>
                <a:gd name="connsiteX26" fmla="*/ 408585 w 6487123"/>
                <a:gd name="connsiteY26" fmla="*/ 202245 h 262175"/>
                <a:gd name="connsiteX27" fmla="*/ 442327 w 6487123"/>
                <a:gd name="connsiteY27" fmla="*/ 219712 h 262175"/>
                <a:gd name="connsiteX28" fmla="*/ 476965 w 6487123"/>
                <a:gd name="connsiteY28" fmla="*/ 202245 h 262175"/>
                <a:gd name="connsiteX29" fmla="*/ 504290 w 6487123"/>
                <a:gd name="connsiteY29" fmla="*/ 180688 h 262175"/>
                <a:gd name="connsiteX30" fmla="*/ 2372060 w 6487123"/>
                <a:gd name="connsiteY30" fmla="*/ 170648 h 262175"/>
                <a:gd name="connsiteX31" fmla="*/ 2386117 w 6487123"/>
                <a:gd name="connsiteY31" fmla="*/ 170648 h 262175"/>
                <a:gd name="connsiteX32" fmla="*/ 2367981 w 6487123"/>
                <a:gd name="connsiteY32" fmla="*/ 216865 h 262175"/>
                <a:gd name="connsiteX33" fmla="*/ 2327278 w 6487123"/>
                <a:gd name="connsiteY33" fmla="*/ 245870 h 262175"/>
                <a:gd name="connsiteX34" fmla="*/ 2254446 w 6487123"/>
                <a:gd name="connsiteY34" fmla="*/ 261871 h 262175"/>
                <a:gd name="connsiteX35" fmla="*/ 2251972 w 6487123"/>
                <a:gd name="connsiteY35" fmla="*/ 255775 h 262175"/>
                <a:gd name="connsiteX36" fmla="*/ 2248421 w 6487123"/>
                <a:gd name="connsiteY36" fmla="*/ 250109 h 262175"/>
                <a:gd name="connsiteX37" fmla="*/ 2318151 w 6487123"/>
                <a:gd name="connsiteY37" fmla="*/ 236330 h 262175"/>
                <a:gd name="connsiteX38" fmla="*/ 2356070 w 6487123"/>
                <a:gd name="connsiteY38" fmla="*/ 211011 h 262175"/>
                <a:gd name="connsiteX39" fmla="*/ 2372060 w 6487123"/>
                <a:gd name="connsiteY39" fmla="*/ 170648 h 262175"/>
                <a:gd name="connsiteX40" fmla="*/ 5708287 w 6487123"/>
                <a:gd name="connsiteY40" fmla="*/ 156323 h 262175"/>
                <a:gd name="connsiteX41" fmla="*/ 5722343 w 6487123"/>
                <a:gd name="connsiteY41" fmla="*/ 156323 h 262175"/>
                <a:gd name="connsiteX42" fmla="*/ 5705197 w 6487123"/>
                <a:gd name="connsiteY42" fmla="*/ 208107 h 262175"/>
                <a:gd name="connsiteX43" fmla="*/ 5665290 w 6487123"/>
                <a:gd name="connsiteY43" fmla="*/ 242424 h 262175"/>
                <a:gd name="connsiteX44" fmla="*/ 5591533 w 6487123"/>
                <a:gd name="connsiteY44" fmla="*/ 261888 h 262175"/>
                <a:gd name="connsiteX45" fmla="*/ 5588952 w 6487123"/>
                <a:gd name="connsiteY45" fmla="*/ 256223 h 262175"/>
                <a:gd name="connsiteX46" fmla="*/ 5585510 w 6487123"/>
                <a:gd name="connsiteY46" fmla="*/ 250988 h 262175"/>
                <a:gd name="connsiteX47" fmla="*/ 5655845 w 6487123"/>
                <a:gd name="connsiteY47" fmla="*/ 233075 h 262175"/>
                <a:gd name="connsiteX48" fmla="*/ 5693031 w 6487123"/>
                <a:gd name="connsiteY48" fmla="*/ 202348 h 262175"/>
                <a:gd name="connsiteX49" fmla="*/ 5708287 w 6487123"/>
                <a:gd name="connsiteY49" fmla="*/ 156323 h 262175"/>
                <a:gd name="connsiteX50" fmla="*/ 2928003 w 6487123"/>
                <a:gd name="connsiteY50" fmla="*/ 148004 h 262175"/>
                <a:gd name="connsiteX51" fmla="*/ 2928003 w 6487123"/>
                <a:gd name="connsiteY51" fmla="*/ 200213 h 262175"/>
                <a:gd name="connsiteX52" fmla="*/ 2956008 w 6487123"/>
                <a:gd name="connsiteY52" fmla="*/ 195658 h 262175"/>
                <a:gd name="connsiteX53" fmla="*/ 2985949 w 6487123"/>
                <a:gd name="connsiteY53" fmla="*/ 190460 h 262175"/>
                <a:gd name="connsiteX54" fmla="*/ 2985949 w 6487123"/>
                <a:gd name="connsiteY54" fmla="*/ 148004 h 262175"/>
                <a:gd name="connsiteX55" fmla="*/ 2289444 w 6487123"/>
                <a:gd name="connsiteY55" fmla="*/ 145153 h 262175"/>
                <a:gd name="connsiteX56" fmla="*/ 2466438 w 6487123"/>
                <a:gd name="connsiteY56" fmla="*/ 145153 h 262175"/>
                <a:gd name="connsiteX57" fmla="*/ 2466438 w 6487123"/>
                <a:gd name="connsiteY57" fmla="*/ 223718 h 262175"/>
                <a:gd name="connsiteX58" fmla="*/ 2452669 w 6487123"/>
                <a:gd name="connsiteY58" fmla="*/ 223718 h 262175"/>
                <a:gd name="connsiteX59" fmla="*/ 2452669 w 6487123"/>
                <a:gd name="connsiteY59" fmla="*/ 157452 h 262175"/>
                <a:gd name="connsiteX60" fmla="*/ 2302639 w 6487123"/>
                <a:gd name="connsiteY60" fmla="*/ 157452 h 262175"/>
                <a:gd name="connsiteX61" fmla="*/ 2302639 w 6487123"/>
                <a:gd name="connsiteY61" fmla="*/ 225152 h 262175"/>
                <a:gd name="connsiteX62" fmla="*/ 2289444 w 6487123"/>
                <a:gd name="connsiteY62" fmla="*/ 225152 h 262175"/>
                <a:gd name="connsiteX63" fmla="*/ 4109219 w 6487123"/>
                <a:gd name="connsiteY63" fmla="*/ 137659 h 262175"/>
                <a:gd name="connsiteX64" fmla="*/ 4109219 w 6487123"/>
                <a:gd name="connsiteY64" fmla="*/ 200805 h 262175"/>
                <a:gd name="connsiteX65" fmla="*/ 4190723 w 6487123"/>
                <a:gd name="connsiteY65" fmla="*/ 200805 h 262175"/>
                <a:gd name="connsiteX66" fmla="*/ 4190723 w 6487123"/>
                <a:gd name="connsiteY66" fmla="*/ 137659 h 262175"/>
                <a:gd name="connsiteX67" fmla="*/ 5623663 w 6487123"/>
                <a:gd name="connsiteY67" fmla="*/ 134521 h 262175"/>
                <a:gd name="connsiteX68" fmla="*/ 5802379 w 6487123"/>
                <a:gd name="connsiteY68" fmla="*/ 134521 h 262175"/>
                <a:gd name="connsiteX69" fmla="*/ 5802379 w 6487123"/>
                <a:gd name="connsiteY69" fmla="*/ 213122 h 262175"/>
                <a:gd name="connsiteX70" fmla="*/ 5788323 w 6487123"/>
                <a:gd name="connsiteY70" fmla="*/ 213122 h 262175"/>
                <a:gd name="connsiteX71" fmla="*/ 5788323 w 6487123"/>
                <a:gd name="connsiteY71" fmla="*/ 147430 h 262175"/>
                <a:gd name="connsiteX72" fmla="*/ 5637145 w 6487123"/>
                <a:gd name="connsiteY72" fmla="*/ 147430 h 262175"/>
                <a:gd name="connsiteX73" fmla="*/ 5637145 w 6487123"/>
                <a:gd name="connsiteY73" fmla="*/ 214556 h 262175"/>
                <a:gd name="connsiteX74" fmla="*/ 5623663 w 6487123"/>
                <a:gd name="connsiteY74" fmla="*/ 214556 h 262175"/>
                <a:gd name="connsiteX75" fmla="*/ 4096059 w 6487123"/>
                <a:gd name="connsiteY75" fmla="*/ 125359 h 262175"/>
                <a:gd name="connsiteX76" fmla="*/ 4204170 w 6487123"/>
                <a:gd name="connsiteY76" fmla="*/ 125359 h 262175"/>
                <a:gd name="connsiteX77" fmla="*/ 4204170 w 6487123"/>
                <a:gd name="connsiteY77" fmla="*/ 213104 h 262175"/>
                <a:gd name="connsiteX78" fmla="*/ 4096059 w 6487123"/>
                <a:gd name="connsiteY78" fmla="*/ 213104 h 262175"/>
                <a:gd name="connsiteX79" fmla="*/ 374627 w 6487123"/>
                <a:gd name="connsiteY79" fmla="*/ 111554 h 262175"/>
                <a:gd name="connsiteX80" fmla="*/ 374627 w 6487123"/>
                <a:gd name="connsiteY80" fmla="*/ 135686 h 262175"/>
                <a:gd name="connsiteX81" fmla="*/ 517199 w 6487123"/>
                <a:gd name="connsiteY81" fmla="*/ 135686 h 262175"/>
                <a:gd name="connsiteX82" fmla="*/ 517199 w 6487123"/>
                <a:gd name="connsiteY82" fmla="*/ 111554 h 262175"/>
                <a:gd name="connsiteX83" fmla="*/ 6284311 w 6487123"/>
                <a:gd name="connsiteY83" fmla="*/ 101801 h 262175"/>
                <a:gd name="connsiteX84" fmla="*/ 6284311 w 6487123"/>
                <a:gd name="connsiteY84" fmla="*/ 157201 h 262175"/>
                <a:gd name="connsiteX85" fmla="*/ 6371803 w 6487123"/>
                <a:gd name="connsiteY85" fmla="*/ 157201 h 262175"/>
                <a:gd name="connsiteX86" fmla="*/ 6371803 w 6487123"/>
                <a:gd name="connsiteY86" fmla="*/ 101801 h 262175"/>
                <a:gd name="connsiteX87" fmla="*/ 5463235 w 6487123"/>
                <a:gd name="connsiteY87" fmla="*/ 97784 h 262175"/>
                <a:gd name="connsiteX88" fmla="*/ 5429803 w 6487123"/>
                <a:gd name="connsiteY88" fmla="*/ 112496 h 262175"/>
                <a:gd name="connsiteX89" fmla="*/ 5412728 w 6487123"/>
                <a:gd name="connsiteY89" fmla="*/ 153472 h 262175"/>
                <a:gd name="connsiteX90" fmla="*/ 5506856 w 6487123"/>
                <a:gd name="connsiteY90" fmla="*/ 153472 h 262175"/>
                <a:gd name="connsiteX91" fmla="*/ 5495054 w 6487123"/>
                <a:gd name="connsiteY91" fmla="*/ 111742 h 262175"/>
                <a:gd name="connsiteX92" fmla="*/ 5463235 w 6487123"/>
                <a:gd name="connsiteY92" fmla="*/ 97784 h 262175"/>
                <a:gd name="connsiteX93" fmla="*/ 6031869 w 6487123"/>
                <a:gd name="connsiteY93" fmla="*/ 96655 h 262175"/>
                <a:gd name="connsiteX94" fmla="*/ 6058800 w 6487123"/>
                <a:gd name="connsiteY94" fmla="*/ 112182 h 262175"/>
                <a:gd name="connsiteX95" fmla="*/ 6080351 w 6487123"/>
                <a:gd name="connsiteY95" fmla="*/ 128784 h 262175"/>
                <a:gd name="connsiteX96" fmla="*/ 6073465 w 6487123"/>
                <a:gd name="connsiteY96" fmla="*/ 139971 h 262175"/>
                <a:gd name="connsiteX97" fmla="*/ 6051950 w 6487123"/>
                <a:gd name="connsiteY97" fmla="*/ 122652 h 262175"/>
                <a:gd name="connsiteX98" fmla="*/ 6025272 w 6487123"/>
                <a:gd name="connsiteY98" fmla="*/ 106409 h 262175"/>
                <a:gd name="connsiteX99" fmla="*/ 76558 w 6487123"/>
                <a:gd name="connsiteY99" fmla="*/ 92047 h 262175"/>
                <a:gd name="connsiteX100" fmla="*/ 76558 w 6487123"/>
                <a:gd name="connsiteY100" fmla="*/ 167241 h 262175"/>
                <a:gd name="connsiteX101" fmla="*/ 157488 w 6487123"/>
                <a:gd name="connsiteY101" fmla="*/ 167241 h 262175"/>
                <a:gd name="connsiteX102" fmla="*/ 157488 w 6487123"/>
                <a:gd name="connsiteY102" fmla="*/ 92047 h 262175"/>
                <a:gd name="connsiteX103" fmla="*/ 6270828 w 6487123"/>
                <a:gd name="connsiteY103" fmla="*/ 89215 h 262175"/>
                <a:gd name="connsiteX104" fmla="*/ 6385287 w 6487123"/>
                <a:gd name="connsiteY104" fmla="*/ 89215 h 262175"/>
                <a:gd name="connsiteX105" fmla="*/ 6385287 w 6487123"/>
                <a:gd name="connsiteY105" fmla="*/ 169787 h 262175"/>
                <a:gd name="connsiteX106" fmla="*/ 6284311 w 6487123"/>
                <a:gd name="connsiteY106" fmla="*/ 169787 h 262175"/>
                <a:gd name="connsiteX107" fmla="*/ 6284311 w 6487123"/>
                <a:gd name="connsiteY107" fmla="*/ 221451 h 262175"/>
                <a:gd name="connsiteX108" fmla="*/ 6291195 w 6487123"/>
                <a:gd name="connsiteY108" fmla="*/ 237557 h 262175"/>
                <a:gd name="connsiteX109" fmla="*/ 6321316 w 6487123"/>
                <a:gd name="connsiteY109" fmla="*/ 241826 h 262175"/>
                <a:gd name="connsiteX110" fmla="*/ 6441512 w 6487123"/>
                <a:gd name="connsiteY110" fmla="*/ 241826 h 262175"/>
                <a:gd name="connsiteX111" fmla="*/ 6465931 w 6487123"/>
                <a:gd name="connsiteY111" fmla="*/ 234293 h 262175"/>
                <a:gd name="connsiteX112" fmla="*/ 6473354 w 6487123"/>
                <a:gd name="connsiteY112" fmla="*/ 203084 h 262175"/>
                <a:gd name="connsiteX113" fmla="*/ 6480131 w 6487123"/>
                <a:gd name="connsiteY113" fmla="*/ 206456 h 262175"/>
                <a:gd name="connsiteX114" fmla="*/ 6487123 w 6487123"/>
                <a:gd name="connsiteY114" fmla="*/ 208536 h 262175"/>
                <a:gd name="connsiteX115" fmla="*/ 6481524 w 6487123"/>
                <a:gd name="connsiteY115" fmla="*/ 236646 h 262175"/>
                <a:gd name="connsiteX116" fmla="*/ 6468147 w 6487123"/>
                <a:gd name="connsiteY116" fmla="*/ 250977 h 262175"/>
                <a:gd name="connsiteX117" fmla="*/ 6440939 w 6487123"/>
                <a:gd name="connsiteY117" fmla="*/ 254986 h 262175"/>
                <a:gd name="connsiteX118" fmla="*/ 6323325 w 6487123"/>
                <a:gd name="connsiteY118" fmla="*/ 254986 h 262175"/>
                <a:gd name="connsiteX119" fmla="*/ 6282015 w 6487123"/>
                <a:gd name="connsiteY119" fmla="*/ 248434 h 262175"/>
                <a:gd name="connsiteX120" fmla="*/ 6270828 w 6487123"/>
                <a:gd name="connsiteY120" fmla="*/ 221451 h 262175"/>
                <a:gd name="connsiteX121" fmla="*/ 2928003 w 6487123"/>
                <a:gd name="connsiteY121" fmla="*/ 87763 h 262175"/>
                <a:gd name="connsiteX122" fmla="*/ 2928003 w 6487123"/>
                <a:gd name="connsiteY122" fmla="*/ 135381 h 262175"/>
                <a:gd name="connsiteX123" fmla="*/ 2985949 w 6487123"/>
                <a:gd name="connsiteY123" fmla="*/ 135381 h 262175"/>
                <a:gd name="connsiteX124" fmla="*/ 2985949 w 6487123"/>
                <a:gd name="connsiteY124" fmla="*/ 87763 h 262175"/>
                <a:gd name="connsiteX125" fmla="*/ 5130561 w 6487123"/>
                <a:gd name="connsiteY125" fmla="*/ 87494 h 262175"/>
                <a:gd name="connsiteX126" fmla="*/ 5147163 w 6487123"/>
                <a:gd name="connsiteY126" fmla="*/ 87494 h 262175"/>
                <a:gd name="connsiteX127" fmla="*/ 5147163 w 6487123"/>
                <a:gd name="connsiteY127" fmla="*/ 240356 h 262175"/>
                <a:gd name="connsiteX128" fmla="*/ 5130561 w 6487123"/>
                <a:gd name="connsiteY128" fmla="*/ 240356 h 262175"/>
                <a:gd name="connsiteX129" fmla="*/ 2062821 w 6487123"/>
                <a:gd name="connsiteY129" fmla="*/ 86884 h 262175"/>
                <a:gd name="connsiteX130" fmla="*/ 2059665 w 6487123"/>
                <a:gd name="connsiteY130" fmla="*/ 116843 h 262175"/>
                <a:gd name="connsiteX131" fmla="*/ 2054789 w 6487123"/>
                <a:gd name="connsiteY131" fmla="*/ 144866 h 262175"/>
                <a:gd name="connsiteX132" fmla="*/ 2146012 w 6487123"/>
                <a:gd name="connsiteY132" fmla="*/ 144866 h 262175"/>
                <a:gd name="connsiteX133" fmla="*/ 2146012 w 6487123"/>
                <a:gd name="connsiteY133" fmla="*/ 86884 h 262175"/>
                <a:gd name="connsiteX134" fmla="*/ 1971312 w 6487123"/>
                <a:gd name="connsiteY134" fmla="*/ 86884 h 262175"/>
                <a:gd name="connsiteX135" fmla="*/ 1971312 w 6487123"/>
                <a:gd name="connsiteY135" fmla="*/ 144866 h 262175"/>
                <a:gd name="connsiteX136" fmla="*/ 2040732 w 6487123"/>
                <a:gd name="connsiteY136" fmla="*/ 144866 h 262175"/>
                <a:gd name="connsiteX137" fmla="*/ 2045466 w 6487123"/>
                <a:gd name="connsiteY137" fmla="*/ 116951 h 262175"/>
                <a:gd name="connsiteX138" fmla="*/ 2048478 w 6487123"/>
                <a:gd name="connsiteY138" fmla="*/ 86884 h 262175"/>
                <a:gd name="connsiteX139" fmla="*/ 5462948 w 6487123"/>
                <a:gd name="connsiteY139" fmla="*/ 83478 h 262175"/>
                <a:gd name="connsiteX140" fmla="*/ 5506369 w 6487123"/>
                <a:gd name="connsiteY140" fmla="*/ 102256 h 262175"/>
                <a:gd name="connsiteX141" fmla="*/ 5522023 w 6487123"/>
                <a:gd name="connsiteY141" fmla="*/ 154617 h 262175"/>
                <a:gd name="connsiteX142" fmla="*/ 5521165 w 6487123"/>
                <a:gd name="connsiteY142" fmla="*/ 166632 h 262175"/>
                <a:gd name="connsiteX143" fmla="*/ 5412728 w 6487123"/>
                <a:gd name="connsiteY143" fmla="*/ 166632 h 262175"/>
                <a:gd name="connsiteX144" fmla="*/ 5428655 w 6487123"/>
                <a:gd name="connsiteY144" fmla="*/ 212340 h 262175"/>
                <a:gd name="connsiteX145" fmla="*/ 5468689 w 6487123"/>
                <a:gd name="connsiteY145" fmla="*/ 230064 h 262175"/>
                <a:gd name="connsiteX146" fmla="*/ 5490892 w 6487123"/>
                <a:gd name="connsiteY146" fmla="*/ 226477 h 262175"/>
                <a:gd name="connsiteX147" fmla="*/ 5509431 w 6487123"/>
                <a:gd name="connsiteY147" fmla="*/ 216862 h 262175"/>
                <a:gd name="connsiteX148" fmla="*/ 5515727 w 6487123"/>
                <a:gd name="connsiteY148" fmla="*/ 229203 h 262175"/>
                <a:gd name="connsiteX149" fmla="*/ 5495014 w 6487123"/>
                <a:gd name="connsiteY149" fmla="*/ 239543 h 262175"/>
                <a:gd name="connsiteX150" fmla="*/ 5466966 w 6487123"/>
                <a:gd name="connsiteY150" fmla="*/ 244086 h 262175"/>
                <a:gd name="connsiteX151" fmla="*/ 5431053 w 6487123"/>
                <a:gd name="connsiteY151" fmla="*/ 234497 h 262175"/>
                <a:gd name="connsiteX152" fmla="*/ 5405543 w 6487123"/>
                <a:gd name="connsiteY152" fmla="*/ 207126 h 262175"/>
                <a:gd name="connsiteX153" fmla="*/ 5395839 w 6487123"/>
                <a:gd name="connsiteY153" fmla="*/ 164057 h 262175"/>
                <a:gd name="connsiteX154" fmla="*/ 5405521 w 6487123"/>
                <a:gd name="connsiteY154" fmla="*/ 121112 h 262175"/>
                <a:gd name="connsiteX155" fmla="*/ 5430118 w 6487123"/>
                <a:gd name="connsiteY155" fmla="*/ 93341 h 262175"/>
                <a:gd name="connsiteX156" fmla="*/ 5462948 w 6487123"/>
                <a:gd name="connsiteY156" fmla="*/ 83478 h 262175"/>
                <a:gd name="connsiteX157" fmla="*/ 5296333 w 6487123"/>
                <a:gd name="connsiteY157" fmla="*/ 83478 h 262175"/>
                <a:gd name="connsiteX158" fmla="*/ 5322366 w 6487123"/>
                <a:gd name="connsiteY158" fmla="*/ 89237 h 262175"/>
                <a:gd name="connsiteX159" fmla="*/ 5341085 w 6487123"/>
                <a:gd name="connsiteY159" fmla="*/ 102088 h 262175"/>
                <a:gd name="connsiteX160" fmla="*/ 5331617 w 6487123"/>
                <a:gd name="connsiteY160" fmla="*/ 113566 h 262175"/>
                <a:gd name="connsiteX161" fmla="*/ 5315947 w 6487123"/>
                <a:gd name="connsiteY161" fmla="*/ 102483 h 262175"/>
                <a:gd name="connsiteX162" fmla="*/ 5296620 w 6487123"/>
                <a:gd name="connsiteY162" fmla="*/ 98071 h 262175"/>
                <a:gd name="connsiteX163" fmla="*/ 5258395 w 6487123"/>
                <a:gd name="connsiteY163" fmla="*/ 116436 h 262175"/>
                <a:gd name="connsiteX164" fmla="*/ 5242977 w 6487123"/>
                <a:gd name="connsiteY164" fmla="*/ 164068 h 262175"/>
                <a:gd name="connsiteX165" fmla="*/ 5257606 w 6487123"/>
                <a:gd name="connsiteY165" fmla="*/ 211556 h 262175"/>
                <a:gd name="connsiteX166" fmla="*/ 5296333 w 6487123"/>
                <a:gd name="connsiteY166" fmla="*/ 229778 h 262175"/>
                <a:gd name="connsiteX167" fmla="*/ 5318315 w 6487123"/>
                <a:gd name="connsiteY167" fmla="*/ 224756 h 262175"/>
                <a:gd name="connsiteX168" fmla="*/ 5336207 w 6487123"/>
                <a:gd name="connsiteY168" fmla="*/ 212848 h 262175"/>
                <a:gd name="connsiteX169" fmla="*/ 5344239 w 6487123"/>
                <a:gd name="connsiteY169" fmla="*/ 224326 h 262175"/>
                <a:gd name="connsiteX170" fmla="*/ 5322115 w 6487123"/>
                <a:gd name="connsiteY170" fmla="*/ 238504 h 262175"/>
                <a:gd name="connsiteX171" fmla="*/ 5295473 w 6487123"/>
                <a:gd name="connsiteY171" fmla="*/ 244086 h 262175"/>
                <a:gd name="connsiteX172" fmla="*/ 5245541 w 6487123"/>
                <a:gd name="connsiteY172" fmla="*/ 223122 h 262175"/>
                <a:gd name="connsiteX173" fmla="*/ 5225513 w 6487123"/>
                <a:gd name="connsiteY173" fmla="*/ 164068 h 262175"/>
                <a:gd name="connsiteX174" fmla="*/ 5235459 w 6487123"/>
                <a:gd name="connsiteY174" fmla="*/ 120473 h 262175"/>
                <a:gd name="connsiteX175" fmla="*/ 5261143 w 6487123"/>
                <a:gd name="connsiteY175" fmla="*/ 93021 h 262175"/>
                <a:gd name="connsiteX176" fmla="*/ 5296333 w 6487123"/>
                <a:gd name="connsiteY176" fmla="*/ 83478 h 262175"/>
                <a:gd name="connsiteX177" fmla="*/ 63397 w 6487123"/>
                <a:gd name="connsiteY177" fmla="*/ 79175 h 262175"/>
                <a:gd name="connsiteX178" fmla="*/ 170936 w 6487123"/>
                <a:gd name="connsiteY178" fmla="*/ 79175 h 262175"/>
                <a:gd name="connsiteX179" fmla="*/ 170936 w 6487123"/>
                <a:gd name="connsiteY179" fmla="*/ 179827 h 262175"/>
                <a:gd name="connsiteX180" fmla="*/ 63397 w 6487123"/>
                <a:gd name="connsiteY180" fmla="*/ 179827 h 262175"/>
                <a:gd name="connsiteX181" fmla="*/ 374627 w 6487123"/>
                <a:gd name="connsiteY181" fmla="*/ 77418 h 262175"/>
                <a:gd name="connsiteX182" fmla="*/ 374627 w 6487123"/>
                <a:gd name="connsiteY182" fmla="*/ 100689 h 262175"/>
                <a:gd name="connsiteX183" fmla="*/ 517199 w 6487123"/>
                <a:gd name="connsiteY183" fmla="*/ 100689 h 262175"/>
                <a:gd name="connsiteX184" fmla="*/ 517199 w 6487123"/>
                <a:gd name="connsiteY184" fmla="*/ 77418 h 262175"/>
                <a:gd name="connsiteX185" fmla="*/ 5665832 w 6487123"/>
                <a:gd name="connsiteY185" fmla="*/ 76861 h 262175"/>
                <a:gd name="connsiteX186" fmla="*/ 5667553 w 6487123"/>
                <a:gd name="connsiteY186" fmla="*/ 89197 h 262175"/>
                <a:gd name="connsiteX187" fmla="*/ 5625384 w 6487123"/>
                <a:gd name="connsiteY187" fmla="*/ 102823 h 262175"/>
                <a:gd name="connsiteX188" fmla="*/ 5587519 w 6487123"/>
                <a:gd name="connsiteY188" fmla="*/ 114728 h 262175"/>
                <a:gd name="connsiteX189" fmla="*/ 5583501 w 6487123"/>
                <a:gd name="connsiteY189" fmla="*/ 101819 h 262175"/>
                <a:gd name="connsiteX190" fmla="*/ 5620687 w 6487123"/>
                <a:gd name="connsiteY190" fmla="*/ 90631 h 262175"/>
                <a:gd name="connsiteX191" fmla="*/ 5665832 w 6487123"/>
                <a:gd name="connsiteY191" fmla="*/ 76861 h 262175"/>
                <a:gd name="connsiteX192" fmla="*/ 2766785 w 6487123"/>
                <a:gd name="connsiteY192" fmla="*/ 73993 h 262175"/>
                <a:gd name="connsiteX193" fmla="*/ 2791886 w 6487123"/>
                <a:gd name="connsiteY193" fmla="*/ 91276 h 262175"/>
                <a:gd name="connsiteX194" fmla="*/ 2810962 w 6487123"/>
                <a:gd name="connsiteY194" fmla="*/ 109851 h 262175"/>
                <a:gd name="connsiteX195" fmla="*/ 2801496 w 6487123"/>
                <a:gd name="connsiteY195" fmla="*/ 118457 h 262175"/>
                <a:gd name="connsiteX196" fmla="*/ 2782240 w 6487123"/>
                <a:gd name="connsiteY196" fmla="*/ 99632 h 262175"/>
                <a:gd name="connsiteX197" fmla="*/ 2757606 w 6487123"/>
                <a:gd name="connsiteY197" fmla="*/ 81451 h 262175"/>
                <a:gd name="connsiteX198" fmla="*/ 2732074 w 6487123"/>
                <a:gd name="connsiteY198" fmla="*/ 69977 h 262175"/>
                <a:gd name="connsiteX199" fmla="*/ 2745270 w 6487123"/>
                <a:gd name="connsiteY199" fmla="*/ 69977 h 262175"/>
                <a:gd name="connsiteX200" fmla="*/ 2745270 w 6487123"/>
                <a:gd name="connsiteY200" fmla="*/ 110998 h 262175"/>
                <a:gd name="connsiteX201" fmla="*/ 2745234 w 6487123"/>
                <a:gd name="connsiteY201" fmla="*/ 118601 h 262175"/>
                <a:gd name="connsiteX202" fmla="*/ 2744983 w 6487123"/>
                <a:gd name="connsiteY202" fmla="*/ 126202 h 262175"/>
                <a:gd name="connsiteX203" fmla="*/ 2825305 w 6487123"/>
                <a:gd name="connsiteY203" fmla="*/ 126202 h 262175"/>
                <a:gd name="connsiteX204" fmla="*/ 2825305 w 6487123"/>
                <a:gd name="connsiteY204" fmla="*/ 139111 h 262175"/>
                <a:gd name="connsiteX205" fmla="*/ 2746991 w 6487123"/>
                <a:gd name="connsiteY205" fmla="*/ 139111 h 262175"/>
                <a:gd name="connsiteX206" fmla="*/ 2776718 w 6487123"/>
                <a:gd name="connsiteY206" fmla="*/ 207349 h 262175"/>
                <a:gd name="connsiteX207" fmla="*/ 2827313 w 6487123"/>
                <a:gd name="connsiteY207" fmla="*/ 250414 h 262175"/>
                <a:gd name="connsiteX208" fmla="*/ 2822042 w 6487123"/>
                <a:gd name="connsiteY208" fmla="*/ 255434 h 262175"/>
                <a:gd name="connsiteX209" fmla="*/ 2817847 w 6487123"/>
                <a:gd name="connsiteY209" fmla="*/ 261315 h 262175"/>
                <a:gd name="connsiteX210" fmla="*/ 2770765 w 6487123"/>
                <a:gd name="connsiteY210" fmla="*/ 221369 h 262175"/>
                <a:gd name="connsiteX211" fmla="*/ 2740680 w 6487123"/>
                <a:gd name="connsiteY211" fmla="*/ 160339 h 262175"/>
                <a:gd name="connsiteX212" fmla="*/ 2717838 w 6487123"/>
                <a:gd name="connsiteY212" fmla="*/ 213193 h 262175"/>
                <a:gd name="connsiteX213" fmla="*/ 2663801 w 6487123"/>
                <a:gd name="connsiteY213" fmla="*/ 262175 h 262175"/>
                <a:gd name="connsiteX214" fmla="*/ 2659175 w 6487123"/>
                <a:gd name="connsiteY214" fmla="*/ 257407 h 262175"/>
                <a:gd name="connsiteX215" fmla="*/ 2653474 w 6487123"/>
                <a:gd name="connsiteY215" fmla="*/ 253283 h 262175"/>
                <a:gd name="connsiteX216" fmla="*/ 2697449 w 6487123"/>
                <a:gd name="connsiteY216" fmla="*/ 217117 h 262175"/>
                <a:gd name="connsiteX217" fmla="*/ 2721089 w 6487123"/>
                <a:gd name="connsiteY217" fmla="*/ 177954 h 262175"/>
                <a:gd name="connsiteX218" fmla="*/ 2730640 w 6487123"/>
                <a:gd name="connsiteY218" fmla="*/ 139111 h 262175"/>
                <a:gd name="connsiteX219" fmla="*/ 2660072 w 6487123"/>
                <a:gd name="connsiteY219" fmla="*/ 139111 h 262175"/>
                <a:gd name="connsiteX220" fmla="*/ 2660072 w 6487123"/>
                <a:gd name="connsiteY220" fmla="*/ 126202 h 262175"/>
                <a:gd name="connsiteX221" fmla="*/ 2731788 w 6487123"/>
                <a:gd name="connsiteY221" fmla="*/ 126202 h 262175"/>
                <a:gd name="connsiteX222" fmla="*/ 2732038 w 6487123"/>
                <a:gd name="connsiteY222" fmla="*/ 118385 h 262175"/>
                <a:gd name="connsiteX223" fmla="*/ 2732074 w 6487123"/>
                <a:gd name="connsiteY223" fmla="*/ 110998 h 262175"/>
                <a:gd name="connsiteX224" fmla="*/ 2350832 w 6487123"/>
                <a:gd name="connsiteY224" fmla="*/ 69385 h 262175"/>
                <a:gd name="connsiteX225" fmla="*/ 2348932 w 6487123"/>
                <a:gd name="connsiteY225" fmla="*/ 83065 h 262175"/>
                <a:gd name="connsiteX226" fmla="*/ 2345095 w 6487123"/>
                <a:gd name="connsiteY226" fmla="*/ 96099 h 262175"/>
                <a:gd name="connsiteX227" fmla="*/ 2405336 w 6487123"/>
                <a:gd name="connsiteY227" fmla="*/ 96099 h 262175"/>
                <a:gd name="connsiteX228" fmla="*/ 2405336 w 6487123"/>
                <a:gd name="connsiteY228" fmla="*/ 69385 h 262175"/>
                <a:gd name="connsiteX229" fmla="*/ 2289730 w 6487123"/>
                <a:gd name="connsiteY229" fmla="*/ 69385 h 262175"/>
                <a:gd name="connsiteX230" fmla="*/ 2287578 w 6487123"/>
                <a:gd name="connsiteY230" fmla="*/ 83065 h 262175"/>
                <a:gd name="connsiteX231" fmla="*/ 2285428 w 6487123"/>
                <a:gd name="connsiteY231" fmla="*/ 96099 h 262175"/>
                <a:gd name="connsiteX232" fmla="*/ 2330465 w 6487123"/>
                <a:gd name="connsiteY232" fmla="*/ 96099 h 262175"/>
                <a:gd name="connsiteX233" fmla="*/ 2335342 w 6487123"/>
                <a:gd name="connsiteY233" fmla="*/ 83065 h 262175"/>
                <a:gd name="connsiteX234" fmla="*/ 2337636 w 6487123"/>
                <a:gd name="connsiteY234" fmla="*/ 69385 h 262175"/>
                <a:gd name="connsiteX235" fmla="*/ 2595241 w 6487123"/>
                <a:gd name="connsiteY235" fmla="*/ 68829 h 262175"/>
                <a:gd name="connsiteX236" fmla="*/ 2613133 w 6487123"/>
                <a:gd name="connsiteY236" fmla="*/ 82957 h 262175"/>
                <a:gd name="connsiteX237" fmla="*/ 2626509 w 6487123"/>
                <a:gd name="connsiteY237" fmla="*/ 97516 h 262175"/>
                <a:gd name="connsiteX238" fmla="*/ 2641497 w 6487123"/>
                <a:gd name="connsiteY238" fmla="*/ 85683 h 262175"/>
                <a:gd name="connsiteX239" fmla="*/ 2653474 w 6487123"/>
                <a:gd name="connsiteY239" fmla="*/ 73420 h 262175"/>
                <a:gd name="connsiteX240" fmla="*/ 2664661 w 6487123"/>
                <a:gd name="connsiteY240" fmla="*/ 80017 h 262175"/>
                <a:gd name="connsiteX241" fmla="*/ 2650426 w 6487123"/>
                <a:gd name="connsiteY241" fmla="*/ 94002 h 262175"/>
                <a:gd name="connsiteX242" fmla="*/ 2633393 w 6487123"/>
                <a:gd name="connsiteY242" fmla="*/ 107556 h 262175"/>
                <a:gd name="connsiteX243" fmla="*/ 2647091 w 6487123"/>
                <a:gd name="connsiteY243" fmla="*/ 143664 h 262175"/>
                <a:gd name="connsiteX244" fmla="*/ 2650032 w 6487123"/>
                <a:gd name="connsiteY244" fmla="*/ 181280 h 262175"/>
                <a:gd name="connsiteX245" fmla="*/ 2647271 w 6487123"/>
                <a:gd name="connsiteY245" fmla="*/ 224202 h 262175"/>
                <a:gd name="connsiteX246" fmla="*/ 2636549 w 6487123"/>
                <a:gd name="connsiteY246" fmla="*/ 251848 h 262175"/>
                <a:gd name="connsiteX247" fmla="*/ 2630740 w 6487123"/>
                <a:gd name="connsiteY247" fmla="*/ 256510 h 262175"/>
                <a:gd name="connsiteX248" fmla="*/ 2622780 w 6487123"/>
                <a:gd name="connsiteY248" fmla="*/ 259020 h 262175"/>
                <a:gd name="connsiteX249" fmla="*/ 2608758 w 6487123"/>
                <a:gd name="connsiteY249" fmla="*/ 260204 h 262175"/>
                <a:gd name="connsiteX250" fmla="*/ 2593232 w 6487123"/>
                <a:gd name="connsiteY250" fmla="*/ 259881 h 262175"/>
                <a:gd name="connsiteX251" fmla="*/ 2591619 w 6487123"/>
                <a:gd name="connsiteY251" fmla="*/ 253318 h 262175"/>
                <a:gd name="connsiteX252" fmla="*/ 2588068 w 6487123"/>
                <a:gd name="connsiteY252" fmla="*/ 246972 h 262175"/>
                <a:gd name="connsiteX253" fmla="*/ 2605568 w 6487123"/>
                <a:gd name="connsiteY253" fmla="*/ 247617 h 262175"/>
                <a:gd name="connsiteX254" fmla="*/ 2617903 w 6487123"/>
                <a:gd name="connsiteY254" fmla="*/ 246972 h 262175"/>
                <a:gd name="connsiteX255" fmla="*/ 2623246 w 6487123"/>
                <a:gd name="connsiteY255" fmla="*/ 245645 h 262175"/>
                <a:gd name="connsiteX256" fmla="*/ 2627083 w 6487123"/>
                <a:gd name="connsiteY256" fmla="*/ 242382 h 262175"/>
                <a:gd name="connsiteX257" fmla="*/ 2634899 w 6487123"/>
                <a:gd name="connsiteY257" fmla="*/ 219612 h 262175"/>
                <a:gd name="connsiteX258" fmla="*/ 2637123 w 6487123"/>
                <a:gd name="connsiteY258" fmla="*/ 180706 h 262175"/>
                <a:gd name="connsiteX259" fmla="*/ 2636549 w 6487123"/>
                <a:gd name="connsiteY259" fmla="*/ 163207 h 262175"/>
                <a:gd name="connsiteX260" fmla="*/ 2608794 w 6487123"/>
                <a:gd name="connsiteY260" fmla="*/ 189885 h 262175"/>
                <a:gd name="connsiteX261" fmla="*/ 2578028 w 6487123"/>
                <a:gd name="connsiteY261" fmla="*/ 210540 h 262175"/>
                <a:gd name="connsiteX262" fmla="*/ 2574263 w 6487123"/>
                <a:gd name="connsiteY262" fmla="*/ 204982 h 262175"/>
                <a:gd name="connsiteX263" fmla="*/ 2569423 w 6487123"/>
                <a:gd name="connsiteY263" fmla="*/ 199640 h 262175"/>
                <a:gd name="connsiteX264" fmla="*/ 2605317 w 6487123"/>
                <a:gd name="connsiteY264" fmla="*/ 177622 h 262175"/>
                <a:gd name="connsiteX265" fmla="*/ 2634540 w 6487123"/>
                <a:gd name="connsiteY265" fmla="*/ 147430 h 262175"/>
                <a:gd name="connsiteX266" fmla="*/ 2630166 w 6487123"/>
                <a:gd name="connsiteY266" fmla="*/ 131007 h 262175"/>
                <a:gd name="connsiteX267" fmla="*/ 2622780 w 6487123"/>
                <a:gd name="connsiteY267" fmla="*/ 115015 h 262175"/>
                <a:gd name="connsiteX268" fmla="*/ 2601121 w 6487123"/>
                <a:gd name="connsiteY268" fmla="*/ 127815 h 262175"/>
                <a:gd name="connsiteX269" fmla="*/ 2578602 w 6487123"/>
                <a:gd name="connsiteY269" fmla="*/ 139111 h 262175"/>
                <a:gd name="connsiteX270" fmla="*/ 2574622 w 6487123"/>
                <a:gd name="connsiteY270" fmla="*/ 134700 h 262175"/>
                <a:gd name="connsiteX271" fmla="*/ 2569996 w 6487123"/>
                <a:gd name="connsiteY271" fmla="*/ 130505 h 262175"/>
                <a:gd name="connsiteX272" fmla="*/ 2593627 w 6487123"/>
                <a:gd name="connsiteY272" fmla="*/ 118744 h 262175"/>
                <a:gd name="connsiteX273" fmla="*/ 2616181 w 6487123"/>
                <a:gd name="connsiteY273" fmla="*/ 105261 h 262175"/>
                <a:gd name="connsiteX274" fmla="*/ 2603129 w 6487123"/>
                <a:gd name="connsiteY274" fmla="*/ 90452 h 262175"/>
                <a:gd name="connsiteX275" fmla="*/ 2585774 w 6487123"/>
                <a:gd name="connsiteY275" fmla="*/ 76288 h 262175"/>
                <a:gd name="connsiteX276" fmla="*/ 361144 w 6487123"/>
                <a:gd name="connsiteY276" fmla="*/ 66266 h 262175"/>
                <a:gd name="connsiteX277" fmla="*/ 531255 w 6487123"/>
                <a:gd name="connsiteY277" fmla="*/ 66266 h 262175"/>
                <a:gd name="connsiteX278" fmla="*/ 531255 w 6487123"/>
                <a:gd name="connsiteY278" fmla="*/ 146838 h 262175"/>
                <a:gd name="connsiteX279" fmla="*/ 408763 w 6487123"/>
                <a:gd name="connsiteY279" fmla="*/ 146838 h 262175"/>
                <a:gd name="connsiteX280" fmla="*/ 401126 w 6487123"/>
                <a:gd name="connsiteY280" fmla="*/ 158116 h 262175"/>
                <a:gd name="connsiteX281" fmla="*/ 392413 w 6487123"/>
                <a:gd name="connsiteY281" fmla="*/ 168963 h 262175"/>
                <a:gd name="connsiteX282" fmla="*/ 515190 w 6487123"/>
                <a:gd name="connsiteY282" fmla="*/ 168963 h 262175"/>
                <a:gd name="connsiteX283" fmla="*/ 518059 w 6487123"/>
                <a:gd name="connsiteY283" fmla="*/ 168101 h 262175"/>
                <a:gd name="connsiteX284" fmla="*/ 526665 w 6487123"/>
                <a:gd name="connsiteY284" fmla="*/ 174397 h 262175"/>
                <a:gd name="connsiteX285" fmla="*/ 497404 w 6487123"/>
                <a:gd name="connsiteY285" fmla="*/ 203179 h 262175"/>
                <a:gd name="connsiteX286" fmla="*/ 458678 w 6487123"/>
                <a:gd name="connsiteY286" fmla="*/ 225738 h 262175"/>
                <a:gd name="connsiteX287" fmla="*/ 511927 w 6487123"/>
                <a:gd name="connsiteY287" fmla="*/ 239368 h 262175"/>
                <a:gd name="connsiteX288" fmla="*/ 570555 w 6487123"/>
                <a:gd name="connsiteY288" fmla="*/ 246972 h 262175"/>
                <a:gd name="connsiteX289" fmla="*/ 566109 w 6487123"/>
                <a:gd name="connsiteY289" fmla="*/ 253175 h 262175"/>
                <a:gd name="connsiteX290" fmla="*/ 562523 w 6487123"/>
                <a:gd name="connsiteY290" fmla="*/ 259594 h 262175"/>
                <a:gd name="connsiteX291" fmla="*/ 499305 w 6487123"/>
                <a:gd name="connsiteY291" fmla="*/ 249984 h 262175"/>
                <a:gd name="connsiteX292" fmla="*/ 442327 w 6487123"/>
                <a:gd name="connsiteY292" fmla="*/ 232624 h 262175"/>
                <a:gd name="connsiteX293" fmla="*/ 379431 w 6487123"/>
                <a:gd name="connsiteY293" fmla="*/ 251203 h 262175"/>
                <a:gd name="connsiteX294" fmla="*/ 314385 w 6487123"/>
                <a:gd name="connsiteY294" fmla="*/ 261601 h 262175"/>
                <a:gd name="connsiteX295" fmla="*/ 312055 w 6487123"/>
                <a:gd name="connsiteY295" fmla="*/ 254932 h 262175"/>
                <a:gd name="connsiteX296" fmla="*/ 308648 w 6487123"/>
                <a:gd name="connsiteY296" fmla="*/ 248693 h 262175"/>
                <a:gd name="connsiteX297" fmla="*/ 368280 w 6487123"/>
                <a:gd name="connsiteY297" fmla="*/ 240516 h 262175"/>
                <a:gd name="connsiteX298" fmla="*/ 425975 w 6487123"/>
                <a:gd name="connsiteY298" fmla="*/ 225451 h 262175"/>
                <a:gd name="connsiteX299" fmla="*/ 397182 w 6487123"/>
                <a:gd name="connsiteY299" fmla="*/ 208665 h 262175"/>
                <a:gd name="connsiteX300" fmla="*/ 373767 w 6487123"/>
                <a:gd name="connsiteY300" fmla="*/ 188435 h 262175"/>
                <a:gd name="connsiteX301" fmla="*/ 355192 w 6487123"/>
                <a:gd name="connsiteY301" fmla="*/ 203859 h 262175"/>
                <a:gd name="connsiteX302" fmla="*/ 336187 w 6487123"/>
                <a:gd name="connsiteY302" fmla="*/ 217130 h 262175"/>
                <a:gd name="connsiteX303" fmla="*/ 331561 w 6487123"/>
                <a:gd name="connsiteY303" fmla="*/ 212395 h 262175"/>
                <a:gd name="connsiteX304" fmla="*/ 325860 w 6487123"/>
                <a:gd name="connsiteY304" fmla="*/ 207660 h 262175"/>
                <a:gd name="connsiteX305" fmla="*/ 363368 w 6487123"/>
                <a:gd name="connsiteY305" fmla="*/ 180916 h 262175"/>
                <a:gd name="connsiteX306" fmla="*/ 393560 w 6487123"/>
                <a:gd name="connsiteY306" fmla="*/ 146838 h 262175"/>
                <a:gd name="connsiteX307" fmla="*/ 361144 w 6487123"/>
                <a:gd name="connsiteY307" fmla="*/ 146838 h 262175"/>
                <a:gd name="connsiteX308" fmla="*/ 3299509 w 6487123"/>
                <a:gd name="connsiteY308" fmla="*/ 54755 h 262175"/>
                <a:gd name="connsiteX309" fmla="*/ 3291621 w 6487123"/>
                <a:gd name="connsiteY309" fmla="*/ 69246 h 262175"/>
                <a:gd name="connsiteX310" fmla="*/ 3282871 w 6487123"/>
                <a:gd name="connsiteY310" fmla="*/ 83737 h 262175"/>
                <a:gd name="connsiteX311" fmla="*/ 3226072 w 6487123"/>
                <a:gd name="connsiteY311" fmla="*/ 166668 h 262175"/>
                <a:gd name="connsiteX312" fmla="*/ 3299222 w 6487123"/>
                <a:gd name="connsiteY312" fmla="*/ 166668 h 262175"/>
                <a:gd name="connsiteX313" fmla="*/ 3299222 w 6487123"/>
                <a:gd name="connsiteY313" fmla="*/ 89477 h 262175"/>
                <a:gd name="connsiteX314" fmla="*/ 3299759 w 6487123"/>
                <a:gd name="connsiteY314" fmla="*/ 72223 h 262175"/>
                <a:gd name="connsiteX315" fmla="*/ 3300940 w 6487123"/>
                <a:gd name="connsiteY315" fmla="*/ 54755 h 262175"/>
                <a:gd name="connsiteX316" fmla="*/ 3052502 w 6487123"/>
                <a:gd name="connsiteY316" fmla="*/ 48462 h 262175"/>
                <a:gd name="connsiteX317" fmla="*/ 3066128 w 6487123"/>
                <a:gd name="connsiteY317" fmla="*/ 114225 h 262175"/>
                <a:gd name="connsiteX318" fmla="*/ 3086638 w 6487123"/>
                <a:gd name="connsiteY318" fmla="*/ 170953 h 262175"/>
                <a:gd name="connsiteX319" fmla="*/ 3110878 w 6487123"/>
                <a:gd name="connsiteY319" fmla="*/ 115086 h 262175"/>
                <a:gd name="connsiteX320" fmla="*/ 3127372 w 6487123"/>
                <a:gd name="connsiteY320" fmla="*/ 48462 h 262175"/>
                <a:gd name="connsiteX321" fmla="*/ 4712654 w 6487123"/>
                <a:gd name="connsiteY321" fmla="*/ 42994 h 262175"/>
                <a:gd name="connsiteX322" fmla="*/ 4662871 w 6487123"/>
                <a:gd name="connsiteY322" fmla="*/ 67740 h 262175"/>
                <a:gd name="connsiteX323" fmla="*/ 4644077 w 6487123"/>
                <a:gd name="connsiteY323" fmla="*/ 135094 h 262175"/>
                <a:gd name="connsiteX324" fmla="*/ 4662871 w 6487123"/>
                <a:gd name="connsiteY324" fmla="*/ 203166 h 262175"/>
                <a:gd name="connsiteX325" fmla="*/ 4712654 w 6487123"/>
                <a:gd name="connsiteY325" fmla="*/ 228630 h 262175"/>
                <a:gd name="connsiteX326" fmla="*/ 4762833 w 6487123"/>
                <a:gd name="connsiteY326" fmla="*/ 203166 h 262175"/>
                <a:gd name="connsiteX327" fmla="*/ 4781807 w 6487123"/>
                <a:gd name="connsiteY327" fmla="*/ 135094 h 262175"/>
                <a:gd name="connsiteX328" fmla="*/ 4762833 w 6487123"/>
                <a:gd name="connsiteY328" fmla="*/ 67740 h 262175"/>
                <a:gd name="connsiteX329" fmla="*/ 4712654 w 6487123"/>
                <a:gd name="connsiteY329" fmla="*/ 42994 h 262175"/>
                <a:gd name="connsiteX330" fmla="*/ 3584560 w 6487123"/>
                <a:gd name="connsiteY330" fmla="*/ 41272 h 262175"/>
                <a:gd name="connsiteX331" fmla="*/ 3556256 w 6487123"/>
                <a:gd name="connsiteY331" fmla="*/ 56410 h 262175"/>
                <a:gd name="connsiteX332" fmla="*/ 3544957 w 6487123"/>
                <a:gd name="connsiteY332" fmla="*/ 94360 h 262175"/>
                <a:gd name="connsiteX333" fmla="*/ 3555037 w 6487123"/>
                <a:gd name="connsiteY333" fmla="*/ 131773 h 262175"/>
                <a:gd name="connsiteX334" fmla="*/ 3586855 w 6487123"/>
                <a:gd name="connsiteY334" fmla="*/ 146588 h 262175"/>
                <a:gd name="connsiteX335" fmla="*/ 3611141 w 6487123"/>
                <a:gd name="connsiteY335" fmla="*/ 139413 h 262175"/>
                <a:gd name="connsiteX336" fmla="*/ 3635642 w 6487123"/>
                <a:gd name="connsiteY336" fmla="*/ 115882 h 262175"/>
                <a:gd name="connsiteX337" fmla="*/ 3621723 w 6487123"/>
                <a:gd name="connsiteY337" fmla="*/ 61468 h 262175"/>
                <a:gd name="connsiteX338" fmla="*/ 3584560 w 6487123"/>
                <a:gd name="connsiteY338" fmla="*/ 41272 h 262175"/>
                <a:gd name="connsiteX339" fmla="*/ 2003440 w 6487123"/>
                <a:gd name="connsiteY339" fmla="*/ 37543 h 262175"/>
                <a:gd name="connsiteX340" fmla="*/ 1987914 w 6487123"/>
                <a:gd name="connsiteY340" fmla="*/ 55992 h 262175"/>
                <a:gd name="connsiteX341" fmla="*/ 1970451 w 6487123"/>
                <a:gd name="connsiteY341" fmla="*/ 74011 h 262175"/>
                <a:gd name="connsiteX342" fmla="*/ 2056224 w 6487123"/>
                <a:gd name="connsiteY342" fmla="*/ 74011 h 262175"/>
                <a:gd name="connsiteX343" fmla="*/ 2070853 w 6487123"/>
                <a:gd name="connsiteY343" fmla="*/ 56639 h 262175"/>
                <a:gd name="connsiteX344" fmla="*/ 2083762 w 6487123"/>
                <a:gd name="connsiteY344" fmla="*/ 37543 h 262175"/>
                <a:gd name="connsiteX345" fmla="*/ 3133397 w 6487123"/>
                <a:gd name="connsiteY345" fmla="*/ 34406 h 262175"/>
                <a:gd name="connsiteX346" fmla="*/ 3142004 w 6487123"/>
                <a:gd name="connsiteY346" fmla="*/ 36987 h 262175"/>
                <a:gd name="connsiteX347" fmla="*/ 3123321 w 6487123"/>
                <a:gd name="connsiteY347" fmla="*/ 119425 h 262175"/>
                <a:gd name="connsiteX348" fmla="*/ 3094097 w 6487123"/>
                <a:gd name="connsiteY348" fmla="*/ 185296 h 262175"/>
                <a:gd name="connsiteX349" fmla="*/ 3120273 w 6487123"/>
                <a:gd name="connsiteY349" fmla="*/ 221584 h 262175"/>
                <a:gd name="connsiteX350" fmla="*/ 3153764 w 6487123"/>
                <a:gd name="connsiteY350" fmla="*/ 248406 h 262175"/>
                <a:gd name="connsiteX351" fmla="*/ 3148314 w 6487123"/>
                <a:gd name="connsiteY351" fmla="*/ 253283 h 262175"/>
                <a:gd name="connsiteX352" fmla="*/ 3143724 w 6487123"/>
                <a:gd name="connsiteY352" fmla="*/ 259020 h 262175"/>
                <a:gd name="connsiteX353" fmla="*/ 3111667 w 6487123"/>
                <a:gd name="connsiteY353" fmla="*/ 232772 h 262175"/>
                <a:gd name="connsiteX354" fmla="*/ 3086064 w 6487123"/>
                <a:gd name="connsiteY354" fmla="*/ 197918 h 262175"/>
                <a:gd name="connsiteX355" fmla="*/ 3057593 w 6487123"/>
                <a:gd name="connsiteY355" fmla="*/ 234027 h 262175"/>
                <a:gd name="connsiteX356" fmla="*/ 3026110 w 6487123"/>
                <a:gd name="connsiteY356" fmla="*/ 261315 h 262175"/>
                <a:gd name="connsiteX357" fmla="*/ 3021843 w 6487123"/>
                <a:gd name="connsiteY357" fmla="*/ 255578 h 262175"/>
                <a:gd name="connsiteX358" fmla="*/ 3016931 w 6487123"/>
                <a:gd name="connsiteY358" fmla="*/ 250701 h 262175"/>
                <a:gd name="connsiteX359" fmla="*/ 3049382 w 6487123"/>
                <a:gd name="connsiteY359" fmla="*/ 222947 h 262175"/>
                <a:gd name="connsiteX360" fmla="*/ 3078605 w 6487123"/>
                <a:gd name="connsiteY360" fmla="*/ 184435 h 262175"/>
                <a:gd name="connsiteX361" fmla="*/ 3055263 w 6487123"/>
                <a:gd name="connsiteY361" fmla="*/ 122150 h 262175"/>
                <a:gd name="connsiteX362" fmla="*/ 3039880 w 6487123"/>
                <a:gd name="connsiteY362" fmla="*/ 48462 h 262175"/>
                <a:gd name="connsiteX363" fmla="*/ 3022955 w 6487123"/>
                <a:gd name="connsiteY363" fmla="*/ 48462 h 262175"/>
                <a:gd name="connsiteX364" fmla="*/ 3022955 w 6487123"/>
                <a:gd name="connsiteY364" fmla="*/ 35266 h 262175"/>
                <a:gd name="connsiteX365" fmla="*/ 3131102 w 6487123"/>
                <a:gd name="connsiteY365" fmla="*/ 35266 h 262175"/>
                <a:gd name="connsiteX366" fmla="*/ 2418532 w 6487123"/>
                <a:gd name="connsiteY366" fmla="*/ 33240 h 262175"/>
                <a:gd name="connsiteX367" fmla="*/ 2418532 w 6487123"/>
                <a:gd name="connsiteY367" fmla="*/ 58233 h 262175"/>
                <a:gd name="connsiteX368" fmla="*/ 2468733 w 6487123"/>
                <a:gd name="connsiteY368" fmla="*/ 58233 h 262175"/>
                <a:gd name="connsiteX369" fmla="*/ 2468733 w 6487123"/>
                <a:gd name="connsiteY369" fmla="*/ 33240 h 262175"/>
                <a:gd name="connsiteX370" fmla="*/ 2351119 w 6487123"/>
                <a:gd name="connsiteY370" fmla="*/ 33240 h 262175"/>
                <a:gd name="connsiteX371" fmla="*/ 2351119 w 6487123"/>
                <a:gd name="connsiteY371" fmla="*/ 56797 h 262175"/>
                <a:gd name="connsiteX372" fmla="*/ 2351119 w 6487123"/>
                <a:gd name="connsiteY372" fmla="*/ 58233 h 262175"/>
                <a:gd name="connsiteX373" fmla="*/ 2405336 w 6487123"/>
                <a:gd name="connsiteY373" fmla="*/ 58233 h 262175"/>
                <a:gd name="connsiteX374" fmla="*/ 2405336 w 6487123"/>
                <a:gd name="connsiteY374" fmla="*/ 33240 h 262175"/>
                <a:gd name="connsiteX375" fmla="*/ 3299222 w 6487123"/>
                <a:gd name="connsiteY375" fmla="*/ 31268 h 262175"/>
                <a:gd name="connsiteX376" fmla="*/ 3315537 w 6487123"/>
                <a:gd name="connsiteY376" fmla="*/ 31268 h 262175"/>
                <a:gd name="connsiteX377" fmla="*/ 3315537 w 6487123"/>
                <a:gd name="connsiteY377" fmla="*/ 166668 h 262175"/>
                <a:gd name="connsiteX378" fmla="*/ 3345085 w 6487123"/>
                <a:gd name="connsiteY378" fmla="*/ 166668 h 262175"/>
                <a:gd name="connsiteX379" fmla="*/ 3345085 w 6487123"/>
                <a:gd name="connsiteY379" fmla="*/ 180688 h 262175"/>
                <a:gd name="connsiteX380" fmla="*/ 3315537 w 6487123"/>
                <a:gd name="connsiteY380" fmla="*/ 180688 h 262175"/>
                <a:gd name="connsiteX381" fmla="*/ 3315537 w 6487123"/>
                <a:gd name="connsiteY381" fmla="*/ 240356 h 262175"/>
                <a:gd name="connsiteX382" fmla="*/ 3299222 w 6487123"/>
                <a:gd name="connsiteY382" fmla="*/ 240356 h 262175"/>
                <a:gd name="connsiteX383" fmla="*/ 3299222 w 6487123"/>
                <a:gd name="connsiteY383" fmla="*/ 180688 h 262175"/>
                <a:gd name="connsiteX384" fmla="*/ 3206852 w 6487123"/>
                <a:gd name="connsiteY384" fmla="*/ 180688 h 262175"/>
                <a:gd name="connsiteX385" fmla="*/ 3206852 w 6487123"/>
                <a:gd name="connsiteY385" fmla="*/ 170101 h 262175"/>
                <a:gd name="connsiteX386" fmla="*/ 2928003 w 6487123"/>
                <a:gd name="connsiteY386" fmla="*/ 28956 h 262175"/>
                <a:gd name="connsiteX387" fmla="*/ 2928003 w 6487123"/>
                <a:gd name="connsiteY387" fmla="*/ 75427 h 262175"/>
                <a:gd name="connsiteX388" fmla="*/ 2985949 w 6487123"/>
                <a:gd name="connsiteY388" fmla="*/ 75427 h 262175"/>
                <a:gd name="connsiteX389" fmla="*/ 2985949 w 6487123"/>
                <a:gd name="connsiteY389" fmla="*/ 28956 h 262175"/>
                <a:gd name="connsiteX390" fmla="*/ 13735 w 6487123"/>
                <a:gd name="connsiteY390" fmla="*/ 28077 h 262175"/>
                <a:gd name="connsiteX391" fmla="*/ 13735 w 6487123"/>
                <a:gd name="connsiteY391" fmla="*/ 232360 h 262175"/>
                <a:gd name="connsiteX392" fmla="*/ 221460 w 6487123"/>
                <a:gd name="connsiteY392" fmla="*/ 232360 h 262175"/>
                <a:gd name="connsiteX393" fmla="*/ 221460 w 6487123"/>
                <a:gd name="connsiteY393" fmla="*/ 28077 h 262175"/>
                <a:gd name="connsiteX394" fmla="*/ 4712654 w 6487123"/>
                <a:gd name="connsiteY394" fmla="*/ 27539 h 262175"/>
                <a:gd name="connsiteX395" fmla="*/ 4775259 w 6487123"/>
                <a:gd name="connsiteY395" fmla="*/ 56462 h 262175"/>
                <a:gd name="connsiteX396" fmla="*/ 4799557 w 6487123"/>
                <a:gd name="connsiteY396" fmla="*/ 135094 h 262175"/>
                <a:gd name="connsiteX397" fmla="*/ 4775259 w 6487123"/>
                <a:gd name="connsiteY397" fmla="*/ 214552 h 262175"/>
                <a:gd name="connsiteX398" fmla="*/ 4712654 w 6487123"/>
                <a:gd name="connsiteY398" fmla="*/ 244086 h 262175"/>
                <a:gd name="connsiteX399" fmla="*/ 4650409 w 6487123"/>
                <a:gd name="connsiteY399" fmla="*/ 214552 h 262175"/>
                <a:gd name="connsiteX400" fmla="*/ 4626039 w 6487123"/>
                <a:gd name="connsiteY400" fmla="*/ 135094 h 262175"/>
                <a:gd name="connsiteX401" fmla="*/ 4650409 w 6487123"/>
                <a:gd name="connsiteY401" fmla="*/ 56462 h 262175"/>
                <a:gd name="connsiteX402" fmla="*/ 4712654 w 6487123"/>
                <a:gd name="connsiteY402" fmla="*/ 27539 h 262175"/>
                <a:gd name="connsiteX403" fmla="*/ 3822807 w 6487123"/>
                <a:gd name="connsiteY403" fmla="*/ 27539 h 262175"/>
                <a:gd name="connsiteX404" fmla="*/ 3858132 w 6487123"/>
                <a:gd name="connsiteY404" fmla="*/ 35627 h 262175"/>
                <a:gd name="connsiteX405" fmla="*/ 3880736 w 6487123"/>
                <a:gd name="connsiteY405" fmla="*/ 52751 h 262175"/>
                <a:gd name="connsiteX406" fmla="*/ 3870718 w 6487123"/>
                <a:gd name="connsiteY406" fmla="*/ 63943 h 262175"/>
                <a:gd name="connsiteX407" fmla="*/ 3851430 w 6487123"/>
                <a:gd name="connsiteY407" fmla="*/ 49164 h 262175"/>
                <a:gd name="connsiteX408" fmla="*/ 3823095 w 6487123"/>
                <a:gd name="connsiteY408" fmla="*/ 42994 h 262175"/>
                <a:gd name="connsiteX409" fmla="*/ 3767929 w 6487123"/>
                <a:gd name="connsiteY409" fmla="*/ 67853 h 262175"/>
                <a:gd name="connsiteX410" fmla="*/ 3747626 w 6487123"/>
                <a:gd name="connsiteY410" fmla="*/ 135112 h 262175"/>
                <a:gd name="connsiteX411" fmla="*/ 3767139 w 6487123"/>
                <a:gd name="connsiteY411" fmla="*/ 203272 h 262175"/>
                <a:gd name="connsiteX412" fmla="*/ 3821946 w 6487123"/>
                <a:gd name="connsiteY412" fmla="*/ 228630 h 262175"/>
                <a:gd name="connsiteX413" fmla="*/ 3847307 w 6487123"/>
                <a:gd name="connsiteY413" fmla="*/ 224720 h 262175"/>
                <a:gd name="connsiteX414" fmla="*/ 3866424 w 6487123"/>
                <a:gd name="connsiteY414" fmla="*/ 213707 h 262175"/>
                <a:gd name="connsiteX415" fmla="*/ 3866424 w 6487123"/>
                <a:gd name="connsiteY415" fmla="*/ 150854 h 262175"/>
                <a:gd name="connsiteX416" fmla="*/ 3817929 w 6487123"/>
                <a:gd name="connsiteY416" fmla="*/ 150854 h 262175"/>
                <a:gd name="connsiteX417" fmla="*/ 3817929 w 6487123"/>
                <a:gd name="connsiteY417" fmla="*/ 136260 h 262175"/>
                <a:gd name="connsiteX418" fmla="*/ 3883026 w 6487123"/>
                <a:gd name="connsiteY418" fmla="*/ 136260 h 262175"/>
                <a:gd name="connsiteX419" fmla="*/ 3883026 w 6487123"/>
                <a:gd name="connsiteY419" fmla="*/ 220307 h 262175"/>
                <a:gd name="connsiteX420" fmla="*/ 3857126 w 6487123"/>
                <a:gd name="connsiteY420" fmla="*/ 237464 h 262175"/>
                <a:gd name="connsiteX421" fmla="*/ 3820225 w 6487123"/>
                <a:gd name="connsiteY421" fmla="*/ 244086 h 262175"/>
                <a:gd name="connsiteX422" fmla="*/ 3754677 w 6487123"/>
                <a:gd name="connsiteY422" fmla="*/ 214946 h 262175"/>
                <a:gd name="connsiteX423" fmla="*/ 3729590 w 6487123"/>
                <a:gd name="connsiteY423" fmla="*/ 135686 h 262175"/>
                <a:gd name="connsiteX424" fmla="*/ 3755538 w 6487123"/>
                <a:gd name="connsiteY424" fmla="*/ 56538 h 262175"/>
                <a:gd name="connsiteX425" fmla="*/ 3822807 w 6487123"/>
                <a:gd name="connsiteY425" fmla="*/ 27539 h 262175"/>
                <a:gd name="connsiteX426" fmla="*/ 3584847 w 6487123"/>
                <a:gd name="connsiteY426" fmla="*/ 27539 h 262175"/>
                <a:gd name="connsiteX427" fmla="*/ 3633719 w 6487123"/>
                <a:gd name="connsiteY427" fmla="*/ 52340 h 262175"/>
                <a:gd name="connsiteX428" fmla="*/ 3652245 w 6487123"/>
                <a:gd name="connsiteY428" fmla="*/ 124491 h 262175"/>
                <a:gd name="connsiteX429" fmla="*/ 3641690 w 6487123"/>
                <a:gd name="connsiteY429" fmla="*/ 194637 h 262175"/>
                <a:gd name="connsiteX430" fmla="*/ 3614820 w 6487123"/>
                <a:gd name="connsiteY430" fmla="*/ 232650 h 262175"/>
                <a:gd name="connsiteX431" fmla="*/ 3578821 w 6487123"/>
                <a:gd name="connsiteY431" fmla="*/ 244086 h 262175"/>
                <a:gd name="connsiteX432" fmla="*/ 3552280 w 6487123"/>
                <a:gd name="connsiteY432" fmla="*/ 238467 h 262175"/>
                <a:gd name="connsiteX433" fmla="*/ 3532649 w 6487123"/>
                <a:gd name="connsiteY433" fmla="*/ 224037 h 262175"/>
                <a:gd name="connsiteX434" fmla="*/ 3542667 w 6487123"/>
                <a:gd name="connsiteY434" fmla="*/ 213131 h 262175"/>
                <a:gd name="connsiteX435" fmla="*/ 3559055 w 6487123"/>
                <a:gd name="connsiteY435" fmla="*/ 225544 h 262175"/>
                <a:gd name="connsiteX436" fmla="*/ 3579107 w 6487123"/>
                <a:gd name="connsiteY436" fmla="*/ 229778 h 262175"/>
                <a:gd name="connsiteX437" fmla="*/ 3617742 w 6487123"/>
                <a:gd name="connsiteY437" fmla="*/ 208114 h 262175"/>
                <a:gd name="connsiteX438" fmla="*/ 3635929 w 6487123"/>
                <a:gd name="connsiteY438" fmla="*/ 132239 h 262175"/>
                <a:gd name="connsiteX439" fmla="*/ 3612540 w 6487123"/>
                <a:gd name="connsiteY439" fmla="*/ 152376 h 262175"/>
                <a:gd name="connsiteX440" fmla="*/ 3584847 w 6487123"/>
                <a:gd name="connsiteY440" fmla="*/ 160034 h 262175"/>
                <a:gd name="connsiteX441" fmla="*/ 3543472 w 6487123"/>
                <a:gd name="connsiteY441" fmla="*/ 143123 h 262175"/>
                <a:gd name="connsiteX442" fmla="*/ 3528355 w 6487123"/>
                <a:gd name="connsiteY442" fmla="*/ 94360 h 262175"/>
                <a:gd name="connsiteX443" fmla="*/ 3545194 w 6487123"/>
                <a:gd name="connsiteY443" fmla="*/ 46207 h 262175"/>
                <a:gd name="connsiteX444" fmla="*/ 3584847 w 6487123"/>
                <a:gd name="connsiteY444" fmla="*/ 27539 h 262175"/>
                <a:gd name="connsiteX445" fmla="*/ 5139149 w 6487123"/>
                <a:gd name="connsiteY445" fmla="*/ 24671 h 262175"/>
                <a:gd name="connsiteX446" fmla="*/ 5148962 w 6487123"/>
                <a:gd name="connsiteY446" fmla="*/ 28323 h 262175"/>
                <a:gd name="connsiteX447" fmla="*/ 5153188 w 6487123"/>
                <a:gd name="connsiteY447" fmla="*/ 38421 h 262175"/>
                <a:gd name="connsiteX448" fmla="*/ 5148962 w 6487123"/>
                <a:gd name="connsiteY448" fmla="*/ 47911 h 262175"/>
                <a:gd name="connsiteX449" fmla="*/ 5139149 w 6487123"/>
                <a:gd name="connsiteY449" fmla="*/ 51600 h 262175"/>
                <a:gd name="connsiteX450" fmla="*/ 5129229 w 6487123"/>
                <a:gd name="connsiteY450" fmla="*/ 47911 h 262175"/>
                <a:gd name="connsiteX451" fmla="*/ 5125111 w 6487123"/>
                <a:gd name="connsiteY451" fmla="*/ 38421 h 262175"/>
                <a:gd name="connsiteX452" fmla="*/ 5129229 w 6487123"/>
                <a:gd name="connsiteY452" fmla="*/ 28323 h 262175"/>
                <a:gd name="connsiteX453" fmla="*/ 5139149 w 6487123"/>
                <a:gd name="connsiteY453" fmla="*/ 24671 h 262175"/>
                <a:gd name="connsiteX454" fmla="*/ 6048508 w 6487123"/>
                <a:gd name="connsiteY454" fmla="*/ 24653 h 262175"/>
                <a:gd name="connsiteX455" fmla="*/ 6074075 w 6487123"/>
                <a:gd name="connsiteY455" fmla="*/ 42008 h 262175"/>
                <a:gd name="connsiteX456" fmla="*/ 6093833 w 6487123"/>
                <a:gd name="connsiteY456" fmla="*/ 60224 h 262175"/>
                <a:gd name="connsiteX457" fmla="*/ 6086661 w 6487123"/>
                <a:gd name="connsiteY457" fmla="*/ 70837 h 262175"/>
                <a:gd name="connsiteX458" fmla="*/ 6066616 w 6487123"/>
                <a:gd name="connsiteY458" fmla="*/ 52299 h 262175"/>
                <a:gd name="connsiteX459" fmla="*/ 6040763 w 6487123"/>
                <a:gd name="connsiteY459" fmla="*/ 34406 h 262175"/>
                <a:gd name="connsiteX460" fmla="*/ 5920567 w 6487123"/>
                <a:gd name="connsiteY460" fmla="*/ 20350 h 262175"/>
                <a:gd name="connsiteX461" fmla="*/ 5931970 w 6487123"/>
                <a:gd name="connsiteY461" fmla="*/ 52012 h 262175"/>
                <a:gd name="connsiteX462" fmla="*/ 5938639 w 6487123"/>
                <a:gd name="connsiteY462" fmla="*/ 81738 h 262175"/>
                <a:gd name="connsiteX463" fmla="*/ 5926878 w 6487123"/>
                <a:gd name="connsiteY463" fmla="*/ 84894 h 262175"/>
                <a:gd name="connsiteX464" fmla="*/ 5920531 w 6487123"/>
                <a:gd name="connsiteY464" fmla="*/ 54988 h 262175"/>
                <a:gd name="connsiteX465" fmla="*/ 5909667 w 6487123"/>
                <a:gd name="connsiteY465" fmla="*/ 22931 h 262175"/>
                <a:gd name="connsiteX466" fmla="*/ 6000889 w 6487123"/>
                <a:gd name="connsiteY466" fmla="*/ 19489 h 262175"/>
                <a:gd name="connsiteX467" fmla="*/ 6013797 w 6487123"/>
                <a:gd name="connsiteY467" fmla="*/ 23218 h 262175"/>
                <a:gd name="connsiteX468" fmla="*/ 6001965 w 6487123"/>
                <a:gd name="connsiteY468" fmla="*/ 56709 h 262175"/>
                <a:gd name="connsiteX469" fmla="*/ 5989701 w 6487123"/>
                <a:gd name="connsiteY469" fmla="*/ 86328 h 262175"/>
                <a:gd name="connsiteX470" fmla="*/ 5980234 w 6487123"/>
                <a:gd name="connsiteY470" fmla="*/ 82886 h 262175"/>
                <a:gd name="connsiteX471" fmla="*/ 5991423 w 6487123"/>
                <a:gd name="connsiteY471" fmla="*/ 52048 h 262175"/>
                <a:gd name="connsiteX472" fmla="*/ 6000889 w 6487123"/>
                <a:gd name="connsiteY472" fmla="*/ 19489 h 262175"/>
                <a:gd name="connsiteX473" fmla="*/ 2893292 w 6487123"/>
                <a:gd name="connsiteY473" fmla="*/ 16047 h 262175"/>
                <a:gd name="connsiteX474" fmla="*/ 3022381 w 6487123"/>
                <a:gd name="connsiteY474" fmla="*/ 16047 h 262175"/>
                <a:gd name="connsiteX475" fmla="*/ 3022381 w 6487123"/>
                <a:gd name="connsiteY475" fmla="*/ 28956 h 262175"/>
                <a:gd name="connsiteX476" fmla="*/ 2999432 w 6487123"/>
                <a:gd name="connsiteY476" fmla="*/ 28956 h 262175"/>
                <a:gd name="connsiteX477" fmla="*/ 2999432 w 6487123"/>
                <a:gd name="connsiteY477" fmla="*/ 188165 h 262175"/>
                <a:gd name="connsiteX478" fmla="*/ 3024675 w 6487123"/>
                <a:gd name="connsiteY478" fmla="*/ 183575 h 262175"/>
                <a:gd name="connsiteX479" fmla="*/ 3025537 w 6487123"/>
                <a:gd name="connsiteY479" fmla="*/ 195910 h 262175"/>
                <a:gd name="connsiteX480" fmla="*/ 2999432 w 6487123"/>
                <a:gd name="connsiteY480" fmla="*/ 200787 h 262175"/>
                <a:gd name="connsiteX481" fmla="*/ 2999432 w 6487123"/>
                <a:gd name="connsiteY481" fmla="*/ 261028 h 262175"/>
                <a:gd name="connsiteX482" fmla="*/ 2985949 w 6487123"/>
                <a:gd name="connsiteY482" fmla="*/ 261028 h 262175"/>
                <a:gd name="connsiteX483" fmla="*/ 2985949 w 6487123"/>
                <a:gd name="connsiteY483" fmla="*/ 203368 h 262175"/>
                <a:gd name="connsiteX484" fmla="*/ 2937182 w 6487123"/>
                <a:gd name="connsiteY484" fmla="*/ 212190 h 262175"/>
                <a:gd name="connsiteX485" fmla="*/ 2894439 w 6487123"/>
                <a:gd name="connsiteY485" fmla="*/ 219720 h 262175"/>
                <a:gd name="connsiteX486" fmla="*/ 2891284 w 6487123"/>
                <a:gd name="connsiteY486" fmla="*/ 206237 h 262175"/>
                <a:gd name="connsiteX487" fmla="*/ 2914520 w 6487123"/>
                <a:gd name="connsiteY487" fmla="*/ 202508 h 262175"/>
                <a:gd name="connsiteX488" fmla="*/ 2914520 w 6487123"/>
                <a:gd name="connsiteY488" fmla="*/ 28956 h 262175"/>
                <a:gd name="connsiteX489" fmla="*/ 2893292 w 6487123"/>
                <a:gd name="connsiteY489" fmla="*/ 28956 h 262175"/>
                <a:gd name="connsiteX490" fmla="*/ 4085430 w 6487123"/>
                <a:gd name="connsiteY490" fmla="*/ 14343 h 262175"/>
                <a:gd name="connsiteX491" fmla="*/ 4210212 w 6487123"/>
                <a:gd name="connsiteY491" fmla="*/ 14343 h 262175"/>
                <a:gd name="connsiteX492" fmla="*/ 4210177 w 6487123"/>
                <a:gd name="connsiteY492" fmla="*/ 16917 h 262175"/>
                <a:gd name="connsiteX493" fmla="*/ 4209926 w 6487123"/>
                <a:gd name="connsiteY493" fmla="*/ 21208 h 262175"/>
                <a:gd name="connsiteX494" fmla="*/ 4205227 w 6487123"/>
                <a:gd name="connsiteY494" fmla="*/ 78876 h 262175"/>
                <a:gd name="connsiteX495" fmla="*/ 4198163 w 6487123"/>
                <a:gd name="connsiteY495" fmla="*/ 101245 h 262175"/>
                <a:gd name="connsiteX496" fmla="*/ 4191745 w 6487123"/>
                <a:gd name="connsiteY496" fmla="*/ 105606 h 262175"/>
                <a:gd name="connsiteX497" fmla="*/ 4182957 w 6487123"/>
                <a:gd name="connsiteY497" fmla="*/ 106964 h 262175"/>
                <a:gd name="connsiteX498" fmla="*/ 4169938 w 6487123"/>
                <a:gd name="connsiteY498" fmla="*/ 107216 h 262175"/>
                <a:gd name="connsiteX499" fmla="*/ 4151969 w 6487123"/>
                <a:gd name="connsiteY499" fmla="*/ 106392 h 262175"/>
                <a:gd name="connsiteX500" fmla="*/ 4150750 w 6487123"/>
                <a:gd name="connsiteY500" fmla="*/ 100243 h 262175"/>
                <a:gd name="connsiteX501" fmla="*/ 4148240 w 6487123"/>
                <a:gd name="connsiteY501" fmla="*/ 94090 h 262175"/>
                <a:gd name="connsiteX502" fmla="*/ 4166460 w 6487123"/>
                <a:gd name="connsiteY502" fmla="*/ 95347 h 262175"/>
                <a:gd name="connsiteX503" fmla="*/ 4177793 w 6487123"/>
                <a:gd name="connsiteY503" fmla="*/ 95525 h 262175"/>
                <a:gd name="connsiteX504" fmla="*/ 4183459 w 6487123"/>
                <a:gd name="connsiteY504" fmla="*/ 95095 h 262175"/>
                <a:gd name="connsiteX505" fmla="*/ 4186974 w 6487123"/>
                <a:gd name="connsiteY505" fmla="*/ 92942 h 262175"/>
                <a:gd name="connsiteX506" fmla="*/ 4192462 w 6487123"/>
                <a:gd name="connsiteY506" fmla="*/ 75001 h 262175"/>
                <a:gd name="connsiteX507" fmla="*/ 4196443 w 6487123"/>
                <a:gd name="connsiteY507" fmla="*/ 26929 h 262175"/>
                <a:gd name="connsiteX508" fmla="*/ 4144223 w 6487123"/>
                <a:gd name="connsiteY508" fmla="*/ 26929 h 262175"/>
                <a:gd name="connsiteX509" fmla="*/ 4126688 w 6487123"/>
                <a:gd name="connsiteY509" fmla="*/ 84247 h 262175"/>
                <a:gd name="connsiteX510" fmla="*/ 4087441 w 6487123"/>
                <a:gd name="connsiteY510" fmla="*/ 120473 h 262175"/>
                <a:gd name="connsiteX511" fmla="*/ 4082452 w 6487123"/>
                <a:gd name="connsiteY511" fmla="*/ 115767 h 262175"/>
                <a:gd name="connsiteX512" fmla="*/ 4076820 w 6487123"/>
                <a:gd name="connsiteY512" fmla="*/ 111276 h 262175"/>
                <a:gd name="connsiteX513" fmla="*/ 4114385 w 6487123"/>
                <a:gd name="connsiteY513" fmla="*/ 79122 h 262175"/>
                <a:gd name="connsiteX514" fmla="*/ 4130451 w 6487123"/>
                <a:gd name="connsiteY514" fmla="*/ 26929 h 262175"/>
                <a:gd name="connsiteX515" fmla="*/ 4085430 w 6487123"/>
                <a:gd name="connsiteY515" fmla="*/ 26929 h 262175"/>
                <a:gd name="connsiteX516" fmla="*/ 0 w 6487123"/>
                <a:gd name="connsiteY516" fmla="*/ 14343 h 262175"/>
                <a:gd name="connsiteX517" fmla="*/ 235480 w 6487123"/>
                <a:gd name="connsiteY517" fmla="*/ 14343 h 262175"/>
                <a:gd name="connsiteX518" fmla="*/ 235480 w 6487123"/>
                <a:gd name="connsiteY518" fmla="*/ 261010 h 262175"/>
                <a:gd name="connsiteX519" fmla="*/ 221460 w 6487123"/>
                <a:gd name="connsiteY519" fmla="*/ 261010 h 262175"/>
                <a:gd name="connsiteX520" fmla="*/ 221460 w 6487123"/>
                <a:gd name="connsiteY520" fmla="*/ 245520 h 262175"/>
                <a:gd name="connsiteX521" fmla="*/ 13735 w 6487123"/>
                <a:gd name="connsiteY521" fmla="*/ 245520 h 262175"/>
                <a:gd name="connsiteX522" fmla="*/ 13735 w 6487123"/>
                <a:gd name="connsiteY522" fmla="*/ 261010 h 262175"/>
                <a:gd name="connsiteX523" fmla="*/ 0 w 6487123"/>
                <a:gd name="connsiteY523" fmla="*/ 261010 h 262175"/>
                <a:gd name="connsiteX524" fmla="*/ 5602435 w 6487123"/>
                <a:gd name="connsiteY524" fmla="*/ 13751 h 262175"/>
                <a:gd name="connsiteX525" fmla="*/ 5635890 w 6487123"/>
                <a:gd name="connsiteY525" fmla="*/ 27413 h 262175"/>
                <a:gd name="connsiteX526" fmla="*/ 5663537 w 6487123"/>
                <a:gd name="connsiteY526" fmla="*/ 43012 h 262175"/>
                <a:gd name="connsiteX527" fmla="*/ 5656078 w 6487123"/>
                <a:gd name="connsiteY527" fmla="*/ 54486 h 262175"/>
                <a:gd name="connsiteX528" fmla="*/ 5628647 w 6487123"/>
                <a:gd name="connsiteY528" fmla="*/ 38027 h 262175"/>
                <a:gd name="connsiteX529" fmla="*/ 5594976 w 6487123"/>
                <a:gd name="connsiteY529" fmla="*/ 23504 h 262175"/>
                <a:gd name="connsiteX530" fmla="*/ 5046904 w 6487123"/>
                <a:gd name="connsiteY530" fmla="*/ 8606 h 262175"/>
                <a:gd name="connsiteX531" fmla="*/ 5058594 w 6487123"/>
                <a:gd name="connsiteY531" fmla="*/ 10001 h 262175"/>
                <a:gd name="connsiteX532" fmla="*/ 5069854 w 6487123"/>
                <a:gd name="connsiteY532" fmla="*/ 13756 h 262175"/>
                <a:gd name="connsiteX533" fmla="*/ 5065839 w 6487123"/>
                <a:gd name="connsiteY533" fmla="*/ 26932 h 262175"/>
                <a:gd name="connsiteX534" fmla="*/ 5047765 w 6487123"/>
                <a:gd name="connsiteY534" fmla="*/ 22626 h 262175"/>
                <a:gd name="connsiteX535" fmla="*/ 5029873 w 6487123"/>
                <a:gd name="connsiteY535" fmla="*/ 31344 h 262175"/>
                <a:gd name="connsiteX536" fmla="*/ 5024243 w 6487123"/>
                <a:gd name="connsiteY536" fmla="*/ 56208 h 262175"/>
                <a:gd name="connsiteX537" fmla="*/ 5024243 w 6487123"/>
                <a:gd name="connsiteY537" fmla="*/ 87494 h 262175"/>
                <a:gd name="connsiteX538" fmla="*/ 5058953 w 6487123"/>
                <a:gd name="connsiteY538" fmla="*/ 87494 h 262175"/>
                <a:gd name="connsiteX539" fmla="*/ 5058953 w 6487123"/>
                <a:gd name="connsiteY539" fmla="*/ 101514 h 262175"/>
                <a:gd name="connsiteX540" fmla="*/ 5024243 w 6487123"/>
                <a:gd name="connsiteY540" fmla="*/ 101514 h 262175"/>
                <a:gd name="connsiteX541" fmla="*/ 5024243 w 6487123"/>
                <a:gd name="connsiteY541" fmla="*/ 240356 h 262175"/>
                <a:gd name="connsiteX542" fmla="*/ 5007641 w 6487123"/>
                <a:gd name="connsiteY542" fmla="*/ 240356 h 262175"/>
                <a:gd name="connsiteX543" fmla="*/ 5007641 w 6487123"/>
                <a:gd name="connsiteY543" fmla="*/ 101514 h 262175"/>
                <a:gd name="connsiteX544" fmla="*/ 4986413 w 6487123"/>
                <a:gd name="connsiteY544" fmla="*/ 101514 h 262175"/>
                <a:gd name="connsiteX545" fmla="*/ 4986413 w 6487123"/>
                <a:gd name="connsiteY545" fmla="*/ 88924 h 262175"/>
                <a:gd name="connsiteX546" fmla="*/ 5007641 w 6487123"/>
                <a:gd name="connsiteY546" fmla="*/ 87494 h 262175"/>
                <a:gd name="connsiteX547" fmla="*/ 5007641 w 6487123"/>
                <a:gd name="connsiteY547" fmla="*/ 55347 h 262175"/>
                <a:gd name="connsiteX548" fmla="*/ 5017593 w 6487123"/>
                <a:gd name="connsiteY548" fmla="*/ 20567 h 262175"/>
                <a:gd name="connsiteX549" fmla="*/ 5046904 w 6487123"/>
                <a:gd name="connsiteY549" fmla="*/ 8606 h 262175"/>
                <a:gd name="connsiteX550" fmla="*/ 4921401 w 6487123"/>
                <a:gd name="connsiteY550" fmla="*/ 8606 h 262175"/>
                <a:gd name="connsiteX551" fmla="*/ 4933091 w 6487123"/>
                <a:gd name="connsiteY551" fmla="*/ 10001 h 262175"/>
                <a:gd name="connsiteX552" fmla="*/ 4944351 w 6487123"/>
                <a:gd name="connsiteY552" fmla="*/ 13756 h 262175"/>
                <a:gd name="connsiteX553" fmla="*/ 4940335 w 6487123"/>
                <a:gd name="connsiteY553" fmla="*/ 26932 h 262175"/>
                <a:gd name="connsiteX554" fmla="*/ 4922263 w 6487123"/>
                <a:gd name="connsiteY554" fmla="*/ 22626 h 262175"/>
                <a:gd name="connsiteX555" fmla="*/ 4904370 w 6487123"/>
                <a:gd name="connsiteY555" fmla="*/ 31344 h 262175"/>
                <a:gd name="connsiteX556" fmla="*/ 4898740 w 6487123"/>
                <a:gd name="connsiteY556" fmla="*/ 56208 h 262175"/>
                <a:gd name="connsiteX557" fmla="*/ 4898740 w 6487123"/>
                <a:gd name="connsiteY557" fmla="*/ 87494 h 262175"/>
                <a:gd name="connsiteX558" fmla="*/ 4933450 w 6487123"/>
                <a:gd name="connsiteY558" fmla="*/ 87494 h 262175"/>
                <a:gd name="connsiteX559" fmla="*/ 4933450 w 6487123"/>
                <a:gd name="connsiteY559" fmla="*/ 101514 h 262175"/>
                <a:gd name="connsiteX560" fmla="*/ 4898740 w 6487123"/>
                <a:gd name="connsiteY560" fmla="*/ 101514 h 262175"/>
                <a:gd name="connsiteX561" fmla="*/ 4898740 w 6487123"/>
                <a:gd name="connsiteY561" fmla="*/ 240356 h 262175"/>
                <a:gd name="connsiteX562" fmla="*/ 4882138 w 6487123"/>
                <a:gd name="connsiteY562" fmla="*/ 240356 h 262175"/>
                <a:gd name="connsiteX563" fmla="*/ 4882138 w 6487123"/>
                <a:gd name="connsiteY563" fmla="*/ 101514 h 262175"/>
                <a:gd name="connsiteX564" fmla="*/ 4860909 w 6487123"/>
                <a:gd name="connsiteY564" fmla="*/ 101514 h 262175"/>
                <a:gd name="connsiteX565" fmla="*/ 4860909 w 6487123"/>
                <a:gd name="connsiteY565" fmla="*/ 88924 h 262175"/>
                <a:gd name="connsiteX566" fmla="*/ 4882138 w 6487123"/>
                <a:gd name="connsiteY566" fmla="*/ 87494 h 262175"/>
                <a:gd name="connsiteX567" fmla="*/ 4882138 w 6487123"/>
                <a:gd name="connsiteY567" fmla="*/ 55347 h 262175"/>
                <a:gd name="connsiteX568" fmla="*/ 4892090 w 6487123"/>
                <a:gd name="connsiteY568" fmla="*/ 20567 h 262175"/>
                <a:gd name="connsiteX569" fmla="*/ 4921401 w 6487123"/>
                <a:gd name="connsiteY569" fmla="*/ 8606 h 262175"/>
                <a:gd name="connsiteX570" fmla="*/ 5953843 w 6487123"/>
                <a:gd name="connsiteY570" fmla="*/ 1990 h 262175"/>
                <a:gd name="connsiteX571" fmla="*/ 5967039 w 6487123"/>
                <a:gd name="connsiteY571" fmla="*/ 1990 h 262175"/>
                <a:gd name="connsiteX572" fmla="*/ 5967039 w 6487123"/>
                <a:gd name="connsiteY572" fmla="*/ 97803 h 262175"/>
                <a:gd name="connsiteX573" fmla="*/ 6016666 w 6487123"/>
                <a:gd name="connsiteY573" fmla="*/ 97803 h 262175"/>
                <a:gd name="connsiteX574" fmla="*/ 6016666 w 6487123"/>
                <a:gd name="connsiteY574" fmla="*/ 110998 h 262175"/>
                <a:gd name="connsiteX575" fmla="*/ 5967039 w 6487123"/>
                <a:gd name="connsiteY575" fmla="*/ 110998 h 262175"/>
                <a:gd name="connsiteX576" fmla="*/ 5967039 w 6487123"/>
                <a:gd name="connsiteY576" fmla="*/ 116162 h 262175"/>
                <a:gd name="connsiteX577" fmla="*/ 5980585 w 6487123"/>
                <a:gd name="connsiteY577" fmla="*/ 134383 h 262175"/>
                <a:gd name="connsiteX578" fmla="*/ 5998530 w 6487123"/>
                <a:gd name="connsiteY578" fmla="*/ 159616 h 262175"/>
                <a:gd name="connsiteX579" fmla="*/ 6010929 w 6487123"/>
                <a:gd name="connsiteY579" fmla="*/ 177838 h 262175"/>
                <a:gd name="connsiteX580" fmla="*/ 6000889 w 6487123"/>
                <a:gd name="connsiteY580" fmla="*/ 189025 h 262175"/>
                <a:gd name="connsiteX581" fmla="*/ 5992177 w 6487123"/>
                <a:gd name="connsiteY581" fmla="*/ 173184 h 262175"/>
                <a:gd name="connsiteX582" fmla="*/ 5979575 w 6487123"/>
                <a:gd name="connsiteY582" fmla="*/ 152561 h 262175"/>
                <a:gd name="connsiteX583" fmla="*/ 5967039 w 6487123"/>
                <a:gd name="connsiteY583" fmla="*/ 133087 h 262175"/>
                <a:gd name="connsiteX584" fmla="*/ 5967039 w 6487123"/>
                <a:gd name="connsiteY584" fmla="*/ 261028 h 262175"/>
                <a:gd name="connsiteX585" fmla="*/ 5953843 w 6487123"/>
                <a:gd name="connsiteY585" fmla="*/ 261028 h 262175"/>
                <a:gd name="connsiteX586" fmla="*/ 5953843 w 6487123"/>
                <a:gd name="connsiteY586" fmla="*/ 134521 h 262175"/>
                <a:gd name="connsiteX587" fmla="*/ 5933547 w 6487123"/>
                <a:gd name="connsiteY587" fmla="*/ 182965 h 262175"/>
                <a:gd name="connsiteX588" fmla="*/ 5910241 w 6487123"/>
                <a:gd name="connsiteY588" fmla="*/ 221728 h 262175"/>
                <a:gd name="connsiteX589" fmla="*/ 5906691 w 6487123"/>
                <a:gd name="connsiteY589" fmla="*/ 215237 h 262175"/>
                <a:gd name="connsiteX590" fmla="*/ 5902495 w 6487123"/>
                <a:gd name="connsiteY590" fmla="*/ 209393 h 262175"/>
                <a:gd name="connsiteX591" fmla="*/ 5920471 w 6487123"/>
                <a:gd name="connsiteY591" fmla="*/ 182289 h 262175"/>
                <a:gd name="connsiteX592" fmla="*/ 5937491 w 6487123"/>
                <a:gd name="connsiteY592" fmla="*/ 147472 h 262175"/>
                <a:gd name="connsiteX593" fmla="*/ 5950687 w 6487123"/>
                <a:gd name="connsiteY593" fmla="*/ 110998 h 262175"/>
                <a:gd name="connsiteX594" fmla="*/ 5906223 w 6487123"/>
                <a:gd name="connsiteY594" fmla="*/ 110998 h 262175"/>
                <a:gd name="connsiteX595" fmla="*/ 5906223 w 6487123"/>
                <a:gd name="connsiteY595" fmla="*/ 97803 h 262175"/>
                <a:gd name="connsiteX596" fmla="*/ 5953843 w 6487123"/>
                <a:gd name="connsiteY596" fmla="*/ 97803 h 262175"/>
                <a:gd name="connsiteX597" fmla="*/ 6113626 w 6487123"/>
                <a:gd name="connsiteY597" fmla="*/ 1704 h 262175"/>
                <a:gd name="connsiteX598" fmla="*/ 6126821 w 6487123"/>
                <a:gd name="connsiteY598" fmla="*/ 1704 h 262175"/>
                <a:gd name="connsiteX599" fmla="*/ 6126821 w 6487123"/>
                <a:gd name="connsiteY599" fmla="*/ 165502 h 262175"/>
                <a:gd name="connsiteX600" fmla="*/ 6162967 w 6487123"/>
                <a:gd name="connsiteY600" fmla="*/ 159192 h 262175"/>
                <a:gd name="connsiteX601" fmla="*/ 6165261 w 6487123"/>
                <a:gd name="connsiteY601" fmla="*/ 171526 h 262175"/>
                <a:gd name="connsiteX602" fmla="*/ 6126821 w 6487123"/>
                <a:gd name="connsiteY602" fmla="*/ 178411 h 262175"/>
                <a:gd name="connsiteX603" fmla="*/ 6126821 w 6487123"/>
                <a:gd name="connsiteY603" fmla="*/ 261028 h 262175"/>
                <a:gd name="connsiteX604" fmla="*/ 6113626 w 6487123"/>
                <a:gd name="connsiteY604" fmla="*/ 261028 h 262175"/>
                <a:gd name="connsiteX605" fmla="*/ 6113626 w 6487123"/>
                <a:gd name="connsiteY605" fmla="*/ 180706 h 262175"/>
                <a:gd name="connsiteX606" fmla="*/ 6018675 w 6487123"/>
                <a:gd name="connsiteY606" fmla="*/ 198205 h 262175"/>
                <a:gd name="connsiteX607" fmla="*/ 6016092 w 6487123"/>
                <a:gd name="connsiteY607" fmla="*/ 185582 h 262175"/>
                <a:gd name="connsiteX608" fmla="*/ 6113626 w 6487123"/>
                <a:gd name="connsiteY608" fmla="*/ 168085 h 262175"/>
                <a:gd name="connsiteX609" fmla="*/ 5710583 w 6487123"/>
                <a:gd name="connsiteY609" fmla="*/ 1704 h 262175"/>
                <a:gd name="connsiteX610" fmla="*/ 5723779 w 6487123"/>
                <a:gd name="connsiteY610" fmla="*/ 3711 h 262175"/>
                <a:gd name="connsiteX611" fmla="*/ 5718077 w 6487123"/>
                <a:gd name="connsiteY611" fmla="*/ 16226 h 262175"/>
                <a:gd name="connsiteX612" fmla="*/ 5710870 w 6487123"/>
                <a:gd name="connsiteY612" fmla="*/ 28956 h 262175"/>
                <a:gd name="connsiteX613" fmla="*/ 5818444 w 6487123"/>
                <a:gd name="connsiteY613" fmla="*/ 28956 h 262175"/>
                <a:gd name="connsiteX614" fmla="*/ 5820739 w 6487123"/>
                <a:gd name="connsiteY614" fmla="*/ 28382 h 262175"/>
                <a:gd name="connsiteX615" fmla="*/ 5830205 w 6487123"/>
                <a:gd name="connsiteY615" fmla="*/ 31537 h 262175"/>
                <a:gd name="connsiteX616" fmla="*/ 5817763 w 6487123"/>
                <a:gd name="connsiteY616" fmla="*/ 54056 h 262175"/>
                <a:gd name="connsiteX617" fmla="*/ 5805535 w 6487123"/>
                <a:gd name="connsiteY617" fmla="*/ 73132 h 262175"/>
                <a:gd name="connsiteX618" fmla="*/ 5793773 w 6487123"/>
                <a:gd name="connsiteY618" fmla="*/ 69117 h 262175"/>
                <a:gd name="connsiteX619" fmla="*/ 5802021 w 6487123"/>
                <a:gd name="connsiteY619" fmla="*/ 55992 h 262175"/>
                <a:gd name="connsiteX620" fmla="*/ 5810698 w 6487123"/>
                <a:gd name="connsiteY620" fmla="*/ 40716 h 262175"/>
                <a:gd name="connsiteX621" fmla="*/ 5758201 w 6487123"/>
                <a:gd name="connsiteY621" fmla="*/ 40716 h 262175"/>
                <a:gd name="connsiteX622" fmla="*/ 5755225 w 6487123"/>
                <a:gd name="connsiteY622" fmla="*/ 50255 h 262175"/>
                <a:gd name="connsiteX623" fmla="*/ 5751604 w 6487123"/>
                <a:gd name="connsiteY623" fmla="*/ 59362 h 262175"/>
                <a:gd name="connsiteX624" fmla="*/ 5787713 w 6487123"/>
                <a:gd name="connsiteY624" fmla="*/ 93141 h 262175"/>
                <a:gd name="connsiteX625" fmla="*/ 5838237 w 6487123"/>
                <a:gd name="connsiteY625" fmla="*/ 113580 h 262175"/>
                <a:gd name="connsiteX626" fmla="*/ 5833719 w 6487123"/>
                <a:gd name="connsiteY626" fmla="*/ 118744 h 262175"/>
                <a:gd name="connsiteX627" fmla="*/ 5829631 w 6487123"/>
                <a:gd name="connsiteY627" fmla="*/ 124768 h 262175"/>
                <a:gd name="connsiteX628" fmla="*/ 5782299 w 6487123"/>
                <a:gd name="connsiteY628" fmla="*/ 103576 h 262175"/>
                <a:gd name="connsiteX629" fmla="*/ 5746154 w 6487123"/>
                <a:gd name="connsiteY629" fmla="*/ 70551 h 262175"/>
                <a:gd name="connsiteX630" fmla="*/ 5717181 w 6487123"/>
                <a:gd name="connsiteY630" fmla="*/ 103217 h 262175"/>
                <a:gd name="connsiteX631" fmla="*/ 5668413 w 6487123"/>
                <a:gd name="connsiteY631" fmla="*/ 126202 h 262175"/>
                <a:gd name="connsiteX632" fmla="*/ 5664935 w 6487123"/>
                <a:gd name="connsiteY632" fmla="*/ 120715 h 262175"/>
                <a:gd name="connsiteX633" fmla="*/ 5660381 w 6487123"/>
                <a:gd name="connsiteY633" fmla="*/ 115875 h 262175"/>
                <a:gd name="connsiteX634" fmla="*/ 5718759 w 6487123"/>
                <a:gd name="connsiteY634" fmla="*/ 85396 h 262175"/>
                <a:gd name="connsiteX635" fmla="*/ 5744433 w 6487123"/>
                <a:gd name="connsiteY635" fmla="*/ 40716 h 262175"/>
                <a:gd name="connsiteX636" fmla="*/ 5703411 w 6487123"/>
                <a:gd name="connsiteY636" fmla="*/ 40716 h 262175"/>
                <a:gd name="connsiteX637" fmla="*/ 5689605 w 6487123"/>
                <a:gd name="connsiteY637" fmla="*/ 57570 h 262175"/>
                <a:gd name="connsiteX638" fmla="*/ 5673003 w 6487123"/>
                <a:gd name="connsiteY638" fmla="*/ 73132 h 262175"/>
                <a:gd name="connsiteX639" fmla="*/ 5668306 w 6487123"/>
                <a:gd name="connsiteY639" fmla="*/ 68291 h 262175"/>
                <a:gd name="connsiteX640" fmla="*/ 5662963 w 6487123"/>
                <a:gd name="connsiteY640" fmla="*/ 64527 h 262175"/>
                <a:gd name="connsiteX641" fmla="*/ 5692797 w 6487123"/>
                <a:gd name="connsiteY641" fmla="*/ 33867 h 262175"/>
                <a:gd name="connsiteX642" fmla="*/ 5710583 w 6487123"/>
                <a:gd name="connsiteY642" fmla="*/ 1704 h 262175"/>
                <a:gd name="connsiteX643" fmla="*/ 4414818 w 6487123"/>
                <a:gd name="connsiteY643" fmla="*/ 1704 h 262175"/>
                <a:gd name="connsiteX644" fmla="*/ 4429161 w 6487123"/>
                <a:gd name="connsiteY644" fmla="*/ 1704 h 262175"/>
                <a:gd name="connsiteX645" fmla="*/ 4428157 w 6487123"/>
                <a:gd name="connsiteY645" fmla="*/ 40393 h 262175"/>
                <a:gd name="connsiteX646" fmla="*/ 4423711 w 6487123"/>
                <a:gd name="connsiteY646" fmla="*/ 86614 h 262175"/>
                <a:gd name="connsiteX647" fmla="*/ 4545915 w 6487123"/>
                <a:gd name="connsiteY647" fmla="*/ 86614 h 262175"/>
                <a:gd name="connsiteX648" fmla="*/ 4545915 w 6487123"/>
                <a:gd name="connsiteY648" fmla="*/ 100385 h 262175"/>
                <a:gd name="connsiteX649" fmla="*/ 4433465 w 6487123"/>
                <a:gd name="connsiteY649" fmla="*/ 100385 h 262175"/>
                <a:gd name="connsiteX650" fmla="*/ 4478359 w 6487123"/>
                <a:gd name="connsiteY650" fmla="*/ 190495 h 262175"/>
                <a:gd name="connsiteX651" fmla="*/ 4549931 w 6487123"/>
                <a:gd name="connsiteY651" fmla="*/ 248119 h 262175"/>
                <a:gd name="connsiteX652" fmla="*/ 4544337 w 6487123"/>
                <a:gd name="connsiteY652" fmla="*/ 254251 h 262175"/>
                <a:gd name="connsiteX653" fmla="*/ 4539604 w 6487123"/>
                <a:gd name="connsiteY653" fmla="*/ 261028 h 262175"/>
                <a:gd name="connsiteX654" fmla="*/ 4466597 w 6487123"/>
                <a:gd name="connsiteY654" fmla="*/ 199388 h 262175"/>
                <a:gd name="connsiteX655" fmla="*/ 4420269 w 6487123"/>
                <a:gd name="connsiteY655" fmla="*/ 104400 h 262175"/>
                <a:gd name="connsiteX656" fmla="*/ 4401080 w 6487123"/>
                <a:gd name="connsiteY656" fmla="*/ 164015 h 262175"/>
                <a:gd name="connsiteX657" fmla="*/ 4363533 w 6487123"/>
                <a:gd name="connsiteY657" fmla="*/ 218721 h 262175"/>
                <a:gd name="connsiteX658" fmla="*/ 4301507 w 6487123"/>
                <a:gd name="connsiteY658" fmla="*/ 261315 h 262175"/>
                <a:gd name="connsiteX659" fmla="*/ 4296881 w 6487123"/>
                <a:gd name="connsiteY659" fmla="*/ 255291 h 262175"/>
                <a:gd name="connsiteX660" fmla="*/ 4291179 w 6487123"/>
                <a:gd name="connsiteY660" fmla="*/ 250127 h 262175"/>
                <a:gd name="connsiteX661" fmla="*/ 4351697 w 6487123"/>
                <a:gd name="connsiteY661" fmla="*/ 209839 h 262175"/>
                <a:gd name="connsiteX662" fmla="*/ 4388247 w 6487123"/>
                <a:gd name="connsiteY662" fmla="*/ 157502 h 262175"/>
                <a:gd name="connsiteX663" fmla="*/ 4407073 w 6487123"/>
                <a:gd name="connsiteY663" fmla="*/ 100385 h 262175"/>
                <a:gd name="connsiteX664" fmla="*/ 4296343 w 6487123"/>
                <a:gd name="connsiteY664" fmla="*/ 100385 h 262175"/>
                <a:gd name="connsiteX665" fmla="*/ 4296343 w 6487123"/>
                <a:gd name="connsiteY665" fmla="*/ 86614 h 262175"/>
                <a:gd name="connsiteX666" fmla="*/ 4409368 w 6487123"/>
                <a:gd name="connsiteY666" fmla="*/ 86614 h 262175"/>
                <a:gd name="connsiteX667" fmla="*/ 4413921 w 6487123"/>
                <a:gd name="connsiteY667" fmla="*/ 40072 h 262175"/>
                <a:gd name="connsiteX668" fmla="*/ 4414818 w 6487123"/>
                <a:gd name="connsiteY668" fmla="*/ 1704 h 262175"/>
                <a:gd name="connsiteX669" fmla="*/ 2646589 w 6487123"/>
                <a:gd name="connsiteY669" fmla="*/ 1704 h 262175"/>
                <a:gd name="connsiteX670" fmla="*/ 2660358 w 6487123"/>
                <a:gd name="connsiteY670" fmla="*/ 1704 h 262175"/>
                <a:gd name="connsiteX671" fmla="*/ 2660358 w 6487123"/>
                <a:gd name="connsiteY671" fmla="*/ 26087 h 262175"/>
                <a:gd name="connsiteX672" fmla="*/ 2740393 w 6487123"/>
                <a:gd name="connsiteY672" fmla="*/ 26087 h 262175"/>
                <a:gd name="connsiteX673" fmla="*/ 2740393 w 6487123"/>
                <a:gd name="connsiteY673" fmla="*/ 1704 h 262175"/>
                <a:gd name="connsiteX674" fmla="*/ 2753876 w 6487123"/>
                <a:gd name="connsiteY674" fmla="*/ 1704 h 262175"/>
                <a:gd name="connsiteX675" fmla="*/ 2753876 w 6487123"/>
                <a:gd name="connsiteY675" fmla="*/ 26087 h 262175"/>
                <a:gd name="connsiteX676" fmla="*/ 2825018 w 6487123"/>
                <a:gd name="connsiteY676" fmla="*/ 26087 h 262175"/>
                <a:gd name="connsiteX677" fmla="*/ 2825018 w 6487123"/>
                <a:gd name="connsiteY677" fmla="*/ 38996 h 262175"/>
                <a:gd name="connsiteX678" fmla="*/ 2753876 w 6487123"/>
                <a:gd name="connsiteY678" fmla="*/ 38996 h 262175"/>
                <a:gd name="connsiteX679" fmla="*/ 2753876 w 6487123"/>
                <a:gd name="connsiteY679" fmla="*/ 64239 h 262175"/>
                <a:gd name="connsiteX680" fmla="*/ 2740393 w 6487123"/>
                <a:gd name="connsiteY680" fmla="*/ 64239 h 262175"/>
                <a:gd name="connsiteX681" fmla="*/ 2740393 w 6487123"/>
                <a:gd name="connsiteY681" fmla="*/ 38996 h 262175"/>
                <a:gd name="connsiteX682" fmla="*/ 2660358 w 6487123"/>
                <a:gd name="connsiteY682" fmla="*/ 38996 h 262175"/>
                <a:gd name="connsiteX683" fmla="*/ 2660358 w 6487123"/>
                <a:gd name="connsiteY683" fmla="*/ 65100 h 262175"/>
                <a:gd name="connsiteX684" fmla="*/ 2646589 w 6487123"/>
                <a:gd name="connsiteY684" fmla="*/ 65100 h 262175"/>
                <a:gd name="connsiteX685" fmla="*/ 2646589 w 6487123"/>
                <a:gd name="connsiteY685" fmla="*/ 38996 h 262175"/>
                <a:gd name="connsiteX686" fmla="*/ 2575447 w 6487123"/>
                <a:gd name="connsiteY686" fmla="*/ 38996 h 262175"/>
                <a:gd name="connsiteX687" fmla="*/ 2575447 w 6487123"/>
                <a:gd name="connsiteY687" fmla="*/ 26087 h 262175"/>
                <a:gd name="connsiteX688" fmla="*/ 2646589 w 6487123"/>
                <a:gd name="connsiteY688" fmla="*/ 26087 h 262175"/>
                <a:gd name="connsiteX689" fmla="*/ 4015431 w 6487123"/>
                <a:gd name="connsiteY689" fmla="*/ 1434 h 262175"/>
                <a:gd name="connsiteX690" fmla="*/ 4028627 w 6487123"/>
                <a:gd name="connsiteY690" fmla="*/ 1434 h 262175"/>
                <a:gd name="connsiteX691" fmla="*/ 4028627 w 6487123"/>
                <a:gd name="connsiteY691" fmla="*/ 39300 h 262175"/>
                <a:gd name="connsiteX692" fmla="*/ 4076259 w 6487123"/>
                <a:gd name="connsiteY692" fmla="*/ 39300 h 262175"/>
                <a:gd name="connsiteX693" fmla="*/ 4076259 w 6487123"/>
                <a:gd name="connsiteY693" fmla="*/ 51886 h 262175"/>
                <a:gd name="connsiteX694" fmla="*/ 4028627 w 6487123"/>
                <a:gd name="connsiteY694" fmla="*/ 51886 h 262175"/>
                <a:gd name="connsiteX695" fmla="*/ 4028627 w 6487123"/>
                <a:gd name="connsiteY695" fmla="*/ 92657 h 262175"/>
                <a:gd name="connsiteX696" fmla="*/ 4082557 w 6487123"/>
                <a:gd name="connsiteY696" fmla="*/ 92657 h 262175"/>
                <a:gd name="connsiteX697" fmla="*/ 4082557 w 6487123"/>
                <a:gd name="connsiteY697" fmla="*/ 105530 h 262175"/>
                <a:gd name="connsiteX698" fmla="*/ 4031191 w 6487123"/>
                <a:gd name="connsiteY698" fmla="*/ 105530 h 262175"/>
                <a:gd name="connsiteX699" fmla="*/ 4031191 w 6487123"/>
                <a:gd name="connsiteY699" fmla="*/ 152038 h 262175"/>
                <a:gd name="connsiteX700" fmla="*/ 4080263 w 6487123"/>
                <a:gd name="connsiteY700" fmla="*/ 152038 h 262175"/>
                <a:gd name="connsiteX701" fmla="*/ 4080263 w 6487123"/>
                <a:gd name="connsiteY701" fmla="*/ 164911 h 262175"/>
                <a:gd name="connsiteX702" fmla="*/ 4031191 w 6487123"/>
                <a:gd name="connsiteY702" fmla="*/ 164911 h 262175"/>
                <a:gd name="connsiteX703" fmla="*/ 4031191 w 6487123"/>
                <a:gd name="connsiteY703" fmla="*/ 229189 h 262175"/>
                <a:gd name="connsiteX704" fmla="*/ 4062905 w 6487123"/>
                <a:gd name="connsiteY704" fmla="*/ 237914 h 262175"/>
                <a:gd name="connsiteX705" fmla="*/ 4104927 w 6487123"/>
                <a:gd name="connsiteY705" fmla="*/ 240392 h 262175"/>
                <a:gd name="connsiteX706" fmla="*/ 4125463 w 6487123"/>
                <a:gd name="connsiteY706" fmla="*/ 240387 h 262175"/>
                <a:gd name="connsiteX707" fmla="*/ 4162111 w 6487123"/>
                <a:gd name="connsiteY707" fmla="*/ 240356 h 262175"/>
                <a:gd name="connsiteX708" fmla="*/ 4199353 w 6487123"/>
                <a:gd name="connsiteY708" fmla="*/ 240270 h 262175"/>
                <a:gd name="connsiteX709" fmla="*/ 4221669 w 6487123"/>
                <a:gd name="connsiteY709" fmla="*/ 240104 h 262175"/>
                <a:gd name="connsiteX710" fmla="*/ 4217867 w 6487123"/>
                <a:gd name="connsiteY710" fmla="*/ 246758 h 262175"/>
                <a:gd name="connsiteX711" fmla="*/ 4215359 w 6487123"/>
                <a:gd name="connsiteY711" fmla="*/ 253839 h 262175"/>
                <a:gd name="connsiteX712" fmla="*/ 4105499 w 6487123"/>
                <a:gd name="connsiteY712" fmla="*/ 253839 h 262175"/>
                <a:gd name="connsiteX713" fmla="*/ 4028119 w 6487123"/>
                <a:gd name="connsiteY713" fmla="*/ 242595 h 262175"/>
                <a:gd name="connsiteX714" fmla="*/ 3985593 w 6487123"/>
                <a:gd name="connsiteY714" fmla="*/ 198220 h 262175"/>
                <a:gd name="connsiteX715" fmla="*/ 3978759 w 6487123"/>
                <a:gd name="connsiteY715" fmla="*/ 233059 h 262175"/>
                <a:gd name="connsiteX716" fmla="*/ 3966970 w 6487123"/>
                <a:gd name="connsiteY716" fmla="*/ 261871 h 262175"/>
                <a:gd name="connsiteX717" fmla="*/ 3961734 w 6487123"/>
                <a:gd name="connsiteY717" fmla="*/ 258249 h 262175"/>
                <a:gd name="connsiteX718" fmla="*/ 3956069 w 6487123"/>
                <a:gd name="connsiteY718" fmla="*/ 254412 h 262175"/>
                <a:gd name="connsiteX719" fmla="*/ 3972707 w 6487123"/>
                <a:gd name="connsiteY719" fmla="*/ 200641 h 262175"/>
                <a:gd name="connsiteX720" fmla="*/ 3977297 w 6487123"/>
                <a:gd name="connsiteY720" fmla="*/ 129650 h 262175"/>
                <a:gd name="connsiteX721" fmla="*/ 3990456 w 6487123"/>
                <a:gd name="connsiteY721" fmla="*/ 130508 h 262175"/>
                <a:gd name="connsiteX722" fmla="*/ 3988454 w 6487123"/>
                <a:gd name="connsiteY722" fmla="*/ 171802 h 262175"/>
                <a:gd name="connsiteX723" fmla="*/ 4000797 w 6487123"/>
                <a:gd name="connsiteY723" fmla="*/ 201108 h 262175"/>
                <a:gd name="connsiteX724" fmla="*/ 4018318 w 6487123"/>
                <a:gd name="connsiteY724" fmla="*/ 221147 h 262175"/>
                <a:gd name="connsiteX725" fmla="*/ 4018318 w 6487123"/>
                <a:gd name="connsiteY725" fmla="*/ 105530 h 262175"/>
                <a:gd name="connsiteX726" fmla="*/ 3962093 w 6487123"/>
                <a:gd name="connsiteY726" fmla="*/ 105530 h 262175"/>
                <a:gd name="connsiteX727" fmla="*/ 3962093 w 6487123"/>
                <a:gd name="connsiteY727" fmla="*/ 92657 h 262175"/>
                <a:gd name="connsiteX728" fmla="*/ 4015431 w 6487123"/>
                <a:gd name="connsiteY728" fmla="*/ 92657 h 262175"/>
                <a:gd name="connsiteX729" fmla="*/ 4015431 w 6487123"/>
                <a:gd name="connsiteY729" fmla="*/ 51886 h 262175"/>
                <a:gd name="connsiteX730" fmla="*/ 3967543 w 6487123"/>
                <a:gd name="connsiteY730" fmla="*/ 51886 h 262175"/>
                <a:gd name="connsiteX731" fmla="*/ 3967543 w 6487123"/>
                <a:gd name="connsiteY731" fmla="*/ 39300 h 262175"/>
                <a:gd name="connsiteX732" fmla="*/ 4015431 w 6487123"/>
                <a:gd name="connsiteY732" fmla="*/ 39300 h 262175"/>
                <a:gd name="connsiteX733" fmla="*/ 2338210 w 6487123"/>
                <a:gd name="connsiteY733" fmla="*/ 1434 h 262175"/>
                <a:gd name="connsiteX734" fmla="*/ 2351119 w 6487123"/>
                <a:gd name="connsiteY734" fmla="*/ 1434 h 262175"/>
                <a:gd name="connsiteX735" fmla="*/ 2351119 w 6487123"/>
                <a:gd name="connsiteY735" fmla="*/ 21802 h 262175"/>
                <a:gd name="connsiteX736" fmla="*/ 2405336 w 6487123"/>
                <a:gd name="connsiteY736" fmla="*/ 21802 h 262175"/>
                <a:gd name="connsiteX737" fmla="*/ 2405336 w 6487123"/>
                <a:gd name="connsiteY737" fmla="*/ 1434 h 262175"/>
                <a:gd name="connsiteX738" fmla="*/ 2418532 w 6487123"/>
                <a:gd name="connsiteY738" fmla="*/ 1434 h 262175"/>
                <a:gd name="connsiteX739" fmla="*/ 2418532 w 6487123"/>
                <a:gd name="connsiteY739" fmla="*/ 21802 h 262175"/>
                <a:gd name="connsiteX740" fmla="*/ 2481642 w 6487123"/>
                <a:gd name="connsiteY740" fmla="*/ 21802 h 262175"/>
                <a:gd name="connsiteX741" fmla="*/ 2481642 w 6487123"/>
                <a:gd name="connsiteY741" fmla="*/ 69385 h 262175"/>
                <a:gd name="connsiteX742" fmla="*/ 2418532 w 6487123"/>
                <a:gd name="connsiteY742" fmla="*/ 69385 h 262175"/>
                <a:gd name="connsiteX743" fmla="*/ 2418532 w 6487123"/>
                <a:gd name="connsiteY743" fmla="*/ 96099 h 262175"/>
                <a:gd name="connsiteX744" fmla="*/ 2498280 w 6487123"/>
                <a:gd name="connsiteY744" fmla="*/ 96099 h 262175"/>
                <a:gd name="connsiteX745" fmla="*/ 2498137 w 6487123"/>
                <a:gd name="connsiteY745" fmla="*/ 98208 h 262175"/>
                <a:gd name="connsiteX746" fmla="*/ 2497994 w 6487123"/>
                <a:gd name="connsiteY746" fmla="*/ 101818 h 262175"/>
                <a:gd name="connsiteX747" fmla="*/ 2494228 w 6487123"/>
                <a:gd name="connsiteY747" fmla="*/ 122506 h 262175"/>
                <a:gd name="connsiteX748" fmla="*/ 2489387 w 6487123"/>
                <a:gd name="connsiteY748" fmla="*/ 132227 h 262175"/>
                <a:gd name="connsiteX749" fmla="*/ 2483937 w 6487123"/>
                <a:gd name="connsiteY749" fmla="*/ 135310 h 262175"/>
                <a:gd name="connsiteX750" fmla="*/ 2476765 w 6487123"/>
                <a:gd name="connsiteY750" fmla="*/ 136242 h 262175"/>
                <a:gd name="connsiteX751" fmla="*/ 2466905 w 6487123"/>
                <a:gd name="connsiteY751" fmla="*/ 136530 h 262175"/>
                <a:gd name="connsiteX752" fmla="*/ 2452956 w 6487123"/>
                <a:gd name="connsiteY752" fmla="*/ 135955 h 262175"/>
                <a:gd name="connsiteX753" fmla="*/ 2451952 w 6487123"/>
                <a:gd name="connsiteY753" fmla="*/ 130648 h 262175"/>
                <a:gd name="connsiteX754" fmla="*/ 2450087 w 6487123"/>
                <a:gd name="connsiteY754" fmla="*/ 125340 h 262175"/>
                <a:gd name="connsiteX755" fmla="*/ 2463606 w 6487123"/>
                <a:gd name="connsiteY755" fmla="*/ 126345 h 262175"/>
                <a:gd name="connsiteX756" fmla="*/ 2472176 w 6487123"/>
                <a:gd name="connsiteY756" fmla="*/ 126489 h 262175"/>
                <a:gd name="connsiteX757" fmla="*/ 2476371 w 6487123"/>
                <a:gd name="connsiteY757" fmla="*/ 126166 h 262175"/>
                <a:gd name="connsiteX758" fmla="*/ 2479061 w 6487123"/>
                <a:gd name="connsiteY758" fmla="*/ 124766 h 262175"/>
                <a:gd name="connsiteX759" fmla="*/ 2481750 w 6487123"/>
                <a:gd name="connsiteY759" fmla="*/ 119239 h 262175"/>
                <a:gd name="connsiteX760" fmla="*/ 2484224 w 6487123"/>
                <a:gd name="connsiteY760" fmla="*/ 107251 h 262175"/>
                <a:gd name="connsiteX761" fmla="*/ 2418532 w 6487123"/>
                <a:gd name="connsiteY761" fmla="*/ 107251 h 262175"/>
                <a:gd name="connsiteX762" fmla="*/ 2418532 w 6487123"/>
                <a:gd name="connsiteY762" fmla="*/ 137372 h 262175"/>
                <a:gd name="connsiteX763" fmla="*/ 2405336 w 6487123"/>
                <a:gd name="connsiteY763" fmla="*/ 137372 h 262175"/>
                <a:gd name="connsiteX764" fmla="*/ 2405336 w 6487123"/>
                <a:gd name="connsiteY764" fmla="*/ 107251 h 262175"/>
                <a:gd name="connsiteX765" fmla="*/ 2339931 w 6487123"/>
                <a:gd name="connsiteY765" fmla="*/ 107251 h 262175"/>
                <a:gd name="connsiteX766" fmla="*/ 2312357 w 6487123"/>
                <a:gd name="connsiteY766" fmla="*/ 133715 h 262175"/>
                <a:gd name="connsiteX767" fmla="*/ 2259610 w 6487123"/>
                <a:gd name="connsiteY767" fmla="*/ 155444 h 262175"/>
                <a:gd name="connsiteX768" fmla="*/ 2256597 w 6487123"/>
                <a:gd name="connsiteY768" fmla="*/ 149528 h 262175"/>
                <a:gd name="connsiteX769" fmla="*/ 2252725 w 6487123"/>
                <a:gd name="connsiteY769" fmla="*/ 144256 h 262175"/>
                <a:gd name="connsiteX770" fmla="*/ 2297475 w 6487123"/>
                <a:gd name="connsiteY770" fmla="*/ 127367 h 262175"/>
                <a:gd name="connsiteX771" fmla="*/ 2323293 w 6487123"/>
                <a:gd name="connsiteY771" fmla="*/ 107251 h 262175"/>
                <a:gd name="connsiteX772" fmla="*/ 2270223 w 6487123"/>
                <a:gd name="connsiteY772" fmla="*/ 107251 h 262175"/>
                <a:gd name="connsiteX773" fmla="*/ 2274706 w 6487123"/>
                <a:gd name="connsiteY773" fmla="*/ 83712 h 262175"/>
                <a:gd name="connsiteX774" fmla="*/ 2278543 w 6487123"/>
                <a:gd name="connsiteY774" fmla="*/ 58233 h 262175"/>
                <a:gd name="connsiteX775" fmla="*/ 2338210 w 6487123"/>
                <a:gd name="connsiteY775" fmla="*/ 58233 h 262175"/>
                <a:gd name="connsiteX776" fmla="*/ 2338210 w 6487123"/>
                <a:gd name="connsiteY776" fmla="*/ 56797 h 262175"/>
                <a:gd name="connsiteX777" fmla="*/ 2338210 w 6487123"/>
                <a:gd name="connsiteY777" fmla="*/ 33240 h 262175"/>
                <a:gd name="connsiteX778" fmla="*/ 2264773 w 6487123"/>
                <a:gd name="connsiteY778" fmla="*/ 33240 h 262175"/>
                <a:gd name="connsiteX779" fmla="*/ 2264773 w 6487123"/>
                <a:gd name="connsiteY779" fmla="*/ 21802 h 262175"/>
                <a:gd name="connsiteX780" fmla="*/ 2338210 w 6487123"/>
                <a:gd name="connsiteY780" fmla="*/ 21802 h 262175"/>
                <a:gd name="connsiteX781" fmla="*/ 2010611 w 6487123"/>
                <a:gd name="connsiteY781" fmla="*/ 1434 h 262175"/>
                <a:gd name="connsiteX782" fmla="*/ 2025816 w 6487123"/>
                <a:gd name="connsiteY782" fmla="*/ 4016 h 262175"/>
                <a:gd name="connsiteX783" fmla="*/ 2019504 w 6487123"/>
                <a:gd name="connsiteY783" fmla="*/ 14522 h 262175"/>
                <a:gd name="connsiteX784" fmla="*/ 2012333 w 6487123"/>
                <a:gd name="connsiteY784" fmla="*/ 25244 h 262175"/>
                <a:gd name="connsiteX785" fmla="*/ 2091507 w 6487123"/>
                <a:gd name="connsiteY785" fmla="*/ 25244 h 262175"/>
                <a:gd name="connsiteX786" fmla="*/ 2094089 w 6487123"/>
                <a:gd name="connsiteY786" fmla="*/ 24383 h 262175"/>
                <a:gd name="connsiteX787" fmla="*/ 2102982 w 6487123"/>
                <a:gd name="connsiteY787" fmla="*/ 30679 h 262175"/>
                <a:gd name="connsiteX788" fmla="*/ 2088675 w 6487123"/>
                <a:gd name="connsiteY788" fmla="*/ 52980 h 262175"/>
                <a:gd name="connsiteX789" fmla="*/ 2072000 w 6487123"/>
                <a:gd name="connsiteY789" fmla="*/ 74011 h 262175"/>
                <a:gd name="connsiteX790" fmla="*/ 2160068 w 6487123"/>
                <a:gd name="connsiteY790" fmla="*/ 74011 h 262175"/>
                <a:gd name="connsiteX791" fmla="*/ 2160068 w 6487123"/>
                <a:gd name="connsiteY791" fmla="*/ 157739 h 262175"/>
                <a:gd name="connsiteX792" fmla="*/ 2083475 w 6487123"/>
                <a:gd name="connsiteY792" fmla="*/ 157739 h 262175"/>
                <a:gd name="connsiteX793" fmla="*/ 2083475 w 6487123"/>
                <a:gd name="connsiteY793" fmla="*/ 232929 h 262175"/>
                <a:gd name="connsiteX794" fmla="*/ 2086595 w 6487123"/>
                <a:gd name="connsiteY794" fmla="*/ 240678 h 262175"/>
                <a:gd name="connsiteX795" fmla="*/ 2100686 w 6487123"/>
                <a:gd name="connsiteY795" fmla="*/ 242400 h 262175"/>
                <a:gd name="connsiteX796" fmla="*/ 2152609 w 6487123"/>
                <a:gd name="connsiteY796" fmla="*/ 242400 h 262175"/>
                <a:gd name="connsiteX797" fmla="*/ 2162661 w 6487123"/>
                <a:gd name="connsiteY797" fmla="*/ 239636 h 262175"/>
                <a:gd name="connsiteX798" fmla="*/ 2167420 w 6487123"/>
                <a:gd name="connsiteY798" fmla="*/ 227562 h 262175"/>
                <a:gd name="connsiteX799" fmla="*/ 2169248 w 6487123"/>
                <a:gd name="connsiteY799" fmla="*/ 200500 h 262175"/>
                <a:gd name="connsiteX800" fmla="*/ 2175630 w 6487123"/>
                <a:gd name="connsiteY800" fmla="*/ 203800 h 262175"/>
                <a:gd name="connsiteX801" fmla="*/ 2182444 w 6487123"/>
                <a:gd name="connsiteY801" fmla="*/ 206240 h 262175"/>
                <a:gd name="connsiteX802" fmla="*/ 2175451 w 6487123"/>
                <a:gd name="connsiteY802" fmla="*/ 245604 h 262175"/>
                <a:gd name="connsiteX803" fmla="*/ 2153183 w 6487123"/>
                <a:gd name="connsiteY803" fmla="*/ 255273 h 262175"/>
                <a:gd name="connsiteX804" fmla="*/ 2100113 w 6487123"/>
                <a:gd name="connsiteY804" fmla="*/ 255273 h 262175"/>
                <a:gd name="connsiteX805" fmla="*/ 2075981 w 6487123"/>
                <a:gd name="connsiteY805" fmla="*/ 250870 h 262175"/>
                <a:gd name="connsiteX806" fmla="*/ 2069706 w 6487123"/>
                <a:gd name="connsiteY806" fmla="*/ 232929 h 262175"/>
                <a:gd name="connsiteX807" fmla="*/ 2069706 w 6487123"/>
                <a:gd name="connsiteY807" fmla="*/ 157739 h 262175"/>
                <a:gd name="connsiteX808" fmla="*/ 2051347 w 6487123"/>
                <a:gd name="connsiteY808" fmla="*/ 157739 h 262175"/>
                <a:gd name="connsiteX809" fmla="*/ 2031276 w 6487123"/>
                <a:gd name="connsiteY809" fmla="*/ 200296 h 262175"/>
                <a:gd name="connsiteX810" fmla="*/ 1994824 w 6487123"/>
                <a:gd name="connsiteY810" fmla="*/ 234171 h 262175"/>
                <a:gd name="connsiteX811" fmla="*/ 1936314 w 6487123"/>
                <a:gd name="connsiteY811" fmla="*/ 258142 h 262175"/>
                <a:gd name="connsiteX812" fmla="*/ 1932835 w 6487123"/>
                <a:gd name="connsiteY812" fmla="*/ 251948 h 262175"/>
                <a:gd name="connsiteX813" fmla="*/ 1928282 w 6487123"/>
                <a:gd name="connsiteY813" fmla="*/ 246405 h 262175"/>
                <a:gd name="connsiteX814" fmla="*/ 1983371 w 6487123"/>
                <a:gd name="connsiteY814" fmla="*/ 225273 h 262175"/>
                <a:gd name="connsiteX815" fmla="*/ 2017869 w 6487123"/>
                <a:gd name="connsiteY815" fmla="*/ 195334 h 262175"/>
                <a:gd name="connsiteX816" fmla="*/ 2037003 w 6487123"/>
                <a:gd name="connsiteY816" fmla="*/ 157739 h 262175"/>
                <a:gd name="connsiteX817" fmla="*/ 1957542 w 6487123"/>
                <a:gd name="connsiteY817" fmla="*/ 157739 h 262175"/>
                <a:gd name="connsiteX818" fmla="*/ 1957542 w 6487123"/>
                <a:gd name="connsiteY818" fmla="*/ 85453 h 262175"/>
                <a:gd name="connsiteX819" fmla="*/ 1947143 w 6487123"/>
                <a:gd name="connsiteY819" fmla="*/ 93988 h 262175"/>
                <a:gd name="connsiteX820" fmla="*/ 1936314 w 6487123"/>
                <a:gd name="connsiteY820" fmla="*/ 102096 h 262175"/>
                <a:gd name="connsiteX821" fmla="*/ 1931581 w 6487123"/>
                <a:gd name="connsiteY821" fmla="*/ 96930 h 262175"/>
                <a:gd name="connsiteX822" fmla="*/ 1925987 w 6487123"/>
                <a:gd name="connsiteY822" fmla="*/ 92624 h 262175"/>
                <a:gd name="connsiteX823" fmla="*/ 1977443 w 6487123"/>
                <a:gd name="connsiteY823" fmla="*/ 47786 h 262175"/>
                <a:gd name="connsiteX824" fmla="*/ 2010611 w 6487123"/>
                <a:gd name="connsiteY824" fmla="*/ 1434 h 262175"/>
                <a:gd name="connsiteX825" fmla="*/ 377783 w 6487123"/>
                <a:gd name="connsiteY825" fmla="*/ 1434 h 262175"/>
                <a:gd name="connsiteX826" fmla="*/ 390117 w 6487123"/>
                <a:gd name="connsiteY826" fmla="*/ 5450 h 262175"/>
                <a:gd name="connsiteX827" fmla="*/ 383017 w 6487123"/>
                <a:gd name="connsiteY827" fmla="*/ 18431 h 262175"/>
                <a:gd name="connsiteX828" fmla="*/ 374627 w 6487123"/>
                <a:gd name="connsiteY828" fmla="*/ 30981 h 262175"/>
                <a:gd name="connsiteX829" fmla="*/ 552482 w 6487123"/>
                <a:gd name="connsiteY829" fmla="*/ 30981 h 262175"/>
                <a:gd name="connsiteX830" fmla="*/ 552482 w 6487123"/>
                <a:gd name="connsiteY830" fmla="*/ 43280 h 262175"/>
                <a:gd name="connsiteX831" fmla="*/ 365734 w 6487123"/>
                <a:gd name="connsiteY831" fmla="*/ 43280 h 262175"/>
                <a:gd name="connsiteX832" fmla="*/ 344291 w 6487123"/>
                <a:gd name="connsiteY832" fmla="*/ 67033 h 262175"/>
                <a:gd name="connsiteX833" fmla="*/ 321557 w 6487123"/>
                <a:gd name="connsiteY833" fmla="*/ 86899 h 262175"/>
                <a:gd name="connsiteX834" fmla="*/ 317684 w 6487123"/>
                <a:gd name="connsiteY834" fmla="*/ 81010 h 262175"/>
                <a:gd name="connsiteX835" fmla="*/ 312951 w 6487123"/>
                <a:gd name="connsiteY835" fmla="*/ 75130 h 262175"/>
                <a:gd name="connsiteX836" fmla="*/ 349347 w 6487123"/>
                <a:gd name="connsiteY836" fmla="*/ 42590 h 262175"/>
                <a:gd name="connsiteX837" fmla="*/ 377783 w 6487123"/>
                <a:gd name="connsiteY837" fmla="*/ 1434 h 262175"/>
                <a:gd name="connsiteX838" fmla="*/ 6302956 w 6487123"/>
                <a:gd name="connsiteY838" fmla="*/ 0 h 262175"/>
                <a:gd name="connsiteX839" fmla="*/ 6316439 w 6487123"/>
                <a:gd name="connsiteY839" fmla="*/ 4016 h 262175"/>
                <a:gd name="connsiteX840" fmla="*/ 6307331 w 6487123"/>
                <a:gd name="connsiteY840" fmla="*/ 22698 h 262175"/>
                <a:gd name="connsiteX841" fmla="*/ 6296933 w 6487123"/>
                <a:gd name="connsiteY841" fmla="*/ 40734 h 262175"/>
                <a:gd name="connsiteX842" fmla="*/ 6461019 w 6487123"/>
                <a:gd name="connsiteY842" fmla="*/ 40734 h 262175"/>
                <a:gd name="connsiteX843" fmla="*/ 6461019 w 6487123"/>
                <a:gd name="connsiteY843" fmla="*/ 48459 h 262175"/>
                <a:gd name="connsiteX844" fmla="*/ 6457353 w 6487123"/>
                <a:gd name="connsiteY844" fmla="*/ 126832 h 262175"/>
                <a:gd name="connsiteX845" fmla="*/ 6452923 w 6487123"/>
                <a:gd name="connsiteY845" fmla="*/ 170900 h 262175"/>
                <a:gd name="connsiteX846" fmla="*/ 6446388 w 6487123"/>
                <a:gd name="connsiteY846" fmla="*/ 190172 h 262175"/>
                <a:gd name="connsiteX847" fmla="*/ 6439109 w 6487123"/>
                <a:gd name="connsiteY847" fmla="*/ 195623 h 262175"/>
                <a:gd name="connsiteX848" fmla="*/ 6429463 w 6487123"/>
                <a:gd name="connsiteY848" fmla="*/ 197631 h 262175"/>
                <a:gd name="connsiteX849" fmla="*/ 6415299 w 6487123"/>
                <a:gd name="connsiteY849" fmla="*/ 197991 h 262175"/>
                <a:gd name="connsiteX850" fmla="*/ 6396187 w 6487123"/>
                <a:gd name="connsiteY850" fmla="*/ 197057 h 262175"/>
                <a:gd name="connsiteX851" fmla="*/ 6394969 w 6487123"/>
                <a:gd name="connsiteY851" fmla="*/ 190351 h 262175"/>
                <a:gd name="connsiteX852" fmla="*/ 6392458 w 6487123"/>
                <a:gd name="connsiteY852" fmla="*/ 183860 h 262175"/>
                <a:gd name="connsiteX853" fmla="*/ 6411929 w 6487123"/>
                <a:gd name="connsiteY853" fmla="*/ 185117 h 262175"/>
                <a:gd name="connsiteX854" fmla="*/ 6424300 w 6487123"/>
                <a:gd name="connsiteY854" fmla="*/ 185296 h 262175"/>
                <a:gd name="connsiteX855" fmla="*/ 6430073 w 6487123"/>
                <a:gd name="connsiteY855" fmla="*/ 184614 h 262175"/>
                <a:gd name="connsiteX856" fmla="*/ 6434340 w 6487123"/>
                <a:gd name="connsiteY856" fmla="*/ 181563 h 262175"/>
                <a:gd name="connsiteX857" fmla="*/ 6439589 w 6487123"/>
                <a:gd name="connsiteY857" fmla="*/ 164976 h 262175"/>
                <a:gd name="connsiteX858" fmla="*/ 6443627 w 6487123"/>
                <a:gd name="connsiteY858" fmla="*/ 124806 h 262175"/>
                <a:gd name="connsiteX859" fmla="*/ 6446962 w 6487123"/>
                <a:gd name="connsiteY859" fmla="*/ 53894 h 262175"/>
                <a:gd name="connsiteX860" fmla="*/ 6288613 w 6487123"/>
                <a:gd name="connsiteY860" fmla="*/ 53894 h 262175"/>
                <a:gd name="connsiteX861" fmla="*/ 6264015 w 6487123"/>
                <a:gd name="connsiteY861" fmla="*/ 84964 h 262175"/>
                <a:gd name="connsiteX862" fmla="*/ 6237265 w 6487123"/>
                <a:gd name="connsiteY862" fmla="*/ 110413 h 262175"/>
                <a:gd name="connsiteX863" fmla="*/ 6231814 w 6487123"/>
                <a:gd name="connsiteY863" fmla="*/ 105677 h 262175"/>
                <a:gd name="connsiteX864" fmla="*/ 6225503 w 6487123"/>
                <a:gd name="connsiteY864" fmla="*/ 100943 h 262175"/>
                <a:gd name="connsiteX865" fmla="*/ 6269717 w 6487123"/>
                <a:gd name="connsiteY865" fmla="*/ 56503 h 262175"/>
                <a:gd name="connsiteX866" fmla="*/ 6302956 w 6487123"/>
                <a:gd name="connsiteY866" fmla="*/ 0 h 2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</a:cxnLst>
              <a:rect l="l" t="t" r="r" b="b"/>
              <a:pathLst>
                <a:path w="6487123" h="262175">
                  <a:moveTo>
                    <a:pt x="3434461" y="212852"/>
                  </a:moveTo>
                  <a:cubicBezTo>
                    <a:pt x="3438454" y="212901"/>
                    <a:pt x="3441856" y="214309"/>
                    <a:pt x="3444667" y="217077"/>
                  </a:cubicBezTo>
                  <a:cubicBezTo>
                    <a:pt x="3447479" y="219845"/>
                    <a:pt x="3448948" y="223684"/>
                    <a:pt x="3449073" y="228594"/>
                  </a:cubicBezTo>
                  <a:cubicBezTo>
                    <a:pt x="3448948" y="233382"/>
                    <a:pt x="3447479" y="237146"/>
                    <a:pt x="3444667" y="239890"/>
                  </a:cubicBezTo>
                  <a:cubicBezTo>
                    <a:pt x="3441856" y="242633"/>
                    <a:pt x="3438454" y="244031"/>
                    <a:pt x="3434461" y="244086"/>
                  </a:cubicBezTo>
                  <a:cubicBezTo>
                    <a:pt x="3430467" y="244031"/>
                    <a:pt x="3427065" y="242633"/>
                    <a:pt x="3424254" y="239892"/>
                  </a:cubicBezTo>
                  <a:cubicBezTo>
                    <a:pt x="3421443" y="237150"/>
                    <a:pt x="3419973" y="233390"/>
                    <a:pt x="3419848" y="228612"/>
                  </a:cubicBezTo>
                  <a:cubicBezTo>
                    <a:pt x="3419973" y="223694"/>
                    <a:pt x="3421443" y="219849"/>
                    <a:pt x="3424254" y="217079"/>
                  </a:cubicBezTo>
                  <a:cubicBezTo>
                    <a:pt x="3427065" y="214309"/>
                    <a:pt x="3430467" y="212900"/>
                    <a:pt x="3434461" y="212852"/>
                  </a:cubicBezTo>
                  <a:close/>
                  <a:moveTo>
                    <a:pt x="2390706" y="209948"/>
                  </a:moveTo>
                  <a:cubicBezTo>
                    <a:pt x="2403144" y="213459"/>
                    <a:pt x="2416166" y="217497"/>
                    <a:pt x="2429773" y="222061"/>
                  </a:cubicBezTo>
                  <a:cubicBezTo>
                    <a:pt x="2443380" y="226623"/>
                    <a:pt x="2456380" y="231298"/>
                    <a:pt x="2468776" y="236085"/>
                  </a:cubicBezTo>
                  <a:cubicBezTo>
                    <a:pt x="2481171" y="240872"/>
                    <a:pt x="2491771" y="245355"/>
                    <a:pt x="2500576" y="249536"/>
                  </a:cubicBezTo>
                  <a:lnTo>
                    <a:pt x="2492543" y="261297"/>
                  </a:lnTo>
                  <a:cubicBezTo>
                    <a:pt x="2484208" y="257015"/>
                    <a:pt x="2473913" y="252383"/>
                    <a:pt x="2461658" y="247400"/>
                  </a:cubicBezTo>
                  <a:cubicBezTo>
                    <a:pt x="2449402" y="242417"/>
                    <a:pt x="2436429" y="237529"/>
                    <a:pt x="2422739" y="232738"/>
                  </a:cubicBezTo>
                  <a:cubicBezTo>
                    <a:pt x="2409049" y="227947"/>
                    <a:pt x="2395886" y="223696"/>
                    <a:pt x="2383248" y="219988"/>
                  </a:cubicBezTo>
                  <a:close/>
                  <a:moveTo>
                    <a:pt x="5724639" y="203943"/>
                  </a:moveTo>
                  <a:cubicBezTo>
                    <a:pt x="5737179" y="207946"/>
                    <a:pt x="5750283" y="212529"/>
                    <a:pt x="5763950" y="217690"/>
                  </a:cubicBezTo>
                  <a:cubicBezTo>
                    <a:pt x="5777617" y="222852"/>
                    <a:pt x="5790614" y="228093"/>
                    <a:pt x="5802942" y="233415"/>
                  </a:cubicBezTo>
                  <a:cubicBezTo>
                    <a:pt x="5815271" y="238736"/>
                    <a:pt x="5825697" y="243638"/>
                    <a:pt x="5834221" y="248119"/>
                  </a:cubicBezTo>
                  <a:lnTo>
                    <a:pt x="5826475" y="260454"/>
                  </a:lnTo>
                  <a:cubicBezTo>
                    <a:pt x="5818139" y="255868"/>
                    <a:pt x="5807847" y="250793"/>
                    <a:pt x="5795600" y="245229"/>
                  </a:cubicBezTo>
                  <a:cubicBezTo>
                    <a:pt x="5783354" y="239666"/>
                    <a:pt x="5770405" y="234166"/>
                    <a:pt x="5756757" y="228730"/>
                  </a:cubicBezTo>
                  <a:cubicBezTo>
                    <a:pt x="5743109" y="223293"/>
                    <a:pt x="5730011" y="218473"/>
                    <a:pt x="5717467" y="214269"/>
                  </a:cubicBezTo>
                  <a:close/>
                  <a:moveTo>
                    <a:pt x="382373" y="180688"/>
                  </a:moveTo>
                  <a:cubicBezTo>
                    <a:pt x="389729" y="188573"/>
                    <a:pt x="398466" y="195758"/>
                    <a:pt x="408585" y="202245"/>
                  </a:cubicBezTo>
                  <a:cubicBezTo>
                    <a:pt x="418702" y="208730"/>
                    <a:pt x="429950" y="214553"/>
                    <a:pt x="442327" y="219712"/>
                  </a:cubicBezTo>
                  <a:cubicBezTo>
                    <a:pt x="454877" y="214553"/>
                    <a:pt x="466423" y="208730"/>
                    <a:pt x="476965" y="202245"/>
                  </a:cubicBezTo>
                  <a:cubicBezTo>
                    <a:pt x="487508" y="195758"/>
                    <a:pt x="496616" y="188573"/>
                    <a:pt x="504290" y="180688"/>
                  </a:cubicBezTo>
                  <a:close/>
                  <a:moveTo>
                    <a:pt x="2372060" y="170648"/>
                  </a:moveTo>
                  <a:lnTo>
                    <a:pt x="2386117" y="170648"/>
                  </a:lnTo>
                  <a:cubicBezTo>
                    <a:pt x="2383036" y="189273"/>
                    <a:pt x="2376990" y="204679"/>
                    <a:pt x="2367981" y="216865"/>
                  </a:cubicBezTo>
                  <a:cubicBezTo>
                    <a:pt x="2358970" y="229052"/>
                    <a:pt x="2345403" y="238720"/>
                    <a:pt x="2327278" y="245870"/>
                  </a:cubicBezTo>
                  <a:cubicBezTo>
                    <a:pt x="2309152" y="253021"/>
                    <a:pt x="2284875" y="258354"/>
                    <a:pt x="2254446" y="261871"/>
                  </a:cubicBezTo>
                  <a:cubicBezTo>
                    <a:pt x="2253962" y="260054"/>
                    <a:pt x="2253138" y="258022"/>
                    <a:pt x="2251972" y="255775"/>
                  </a:cubicBezTo>
                  <a:cubicBezTo>
                    <a:pt x="2250806" y="253528"/>
                    <a:pt x="2249623" y="251639"/>
                    <a:pt x="2248421" y="250109"/>
                  </a:cubicBezTo>
                  <a:cubicBezTo>
                    <a:pt x="2277790" y="247147"/>
                    <a:pt x="2301033" y="242553"/>
                    <a:pt x="2318151" y="236330"/>
                  </a:cubicBezTo>
                  <a:cubicBezTo>
                    <a:pt x="2335269" y="230105"/>
                    <a:pt x="2347909" y="221665"/>
                    <a:pt x="2356070" y="211011"/>
                  </a:cubicBezTo>
                  <a:cubicBezTo>
                    <a:pt x="2364231" y="200356"/>
                    <a:pt x="2369562" y="186902"/>
                    <a:pt x="2372060" y="170648"/>
                  </a:cubicBezTo>
                  <a:close/>
                  <a:moveTo>
                    <a:pt x="5708287" y="156323"/>
                  </a:moveTo>
                  <a:lnTo>
                    <a:pt x="5722343" y="156323"/>
                  </a:lnTo>
                  <a:cubicBezTo>
                    <a:pt x="5719497" y="176713"/>
                    <a:pt x="5713780" y="193975"/>
                    <a:pt x="5705197" y="208107"/>
                  </a:cubicBezTo>
                  <a:cubicBezTo>
                    <a:pt x="5696611" y="222239"/>
                    <a:pt x="5683309" y="233678"/>
                    <a:pt x="5665290" y="242424"/>
                  </a:cubicBezTo>
                  <a:cubicBezTo>
                    <a:pt x="5647271" y="251171"/>
                    <a:pt x="5622685" y="257658"/>
                    <a:pt x="5591533" y="261888"/>
                  </a:cubicBezTo>
                  <a:cubicBezTo>
                    <a:pt x="5590925" y="260215"/>
                    <a:pt x="5590063" y="258327"/>
                    <a:pt x="5588952" y="256223"/>
                  </a:cubicBezTo>
                  <a:cubicBezTo>
                    <a:pt x="5587841" y="254119"/>
                    <a:pt x="5586694" y="252374"/>
                    <a:pt x="5585510" y="250988"/>
                  </a:cubicBezTo>
                  <a:cubicBezTo>
                    <a:pt x="5615415" y="246945"/>
                    <a:pt x="5638861" y="240974"/>
                    <a:pt x="5655845" y="233075"/>
                  </a:cubicBezTo>
                  <a:cubicBezTo>
                    <a:pt x="5672831" y="225175"/>
                    <a:pt x="5685225" y="214933"/>
                    <a:pt x="5693031" y="202348"/>
                  </a:cubicBezTo>
                  <a:cubicBezTo>
                    <a:pt x="5700837" y="189764"/>
                    <a:pt x="5705923" y="174421"/>
                    <a:pt x="5708287" y="156323"/>
                  </a:cubicBezTo>
                  <a:close/>
                  <a:moveTo>
                    <a:pt x="2928003" y="148004"/>
                  </a:moveTo>
                  <a:lnTo>
                    <a:pt x="2928003" y="200213"/>
                  </a:lnTo>
                  <a:cubicBezTo>
                    <a:pt x="2936925" y="198784"/>
                    <a:pt x="2946260" y="197267"/>
                    <a:pt x="2956008" y="195658"/>
                  </a:cubicBezTo>
                  <a:cubicBezTo>
                    <a:pt x="2965755" y="194051"/>
                    <a:pt x="2975735" y="192318"/>
                    <a:pt x="2985949" y="190460"/>
                  </a:cubicBezTo>
                  <a:lnTo>
                    <a:pt x="2985949" y="148004"/>
                  </a:lnTo>
                  <a:close/>
                  <a:moveTo>
                    <a:pt x="2289444" y="145153"/>
                  </a:moveTo>
                  <a:lnTo>
                    <a:pt x="2466438" y="145153"/>
                  </a:lnTo>
                  <a:lnTo>
                    <a:pt x="2466438" y="223718"/>
                  </a:lnTo>
                  <a:lnTo>
                    <a:pt x="2452669" y="223718"/>
                  </a:lnTo>
                  <a:lnTo>
                    <a:pt x="2452669" y="157452"/>
                  </a:lnTo>
                  <a:lnTo>
                    <a:pt x="2302639" y="157452"/>
                  </a:lnTo>
                  <a:lnTo>
                    <a:pt x="2302639" y="225152"/>
                  </a:lnTo>
                  <a:lnTo>
                    <a:pt x="2289444" y="225152"/>
                  </a:lnTo>
                  <a:close/>
                  <a:moveTo>
                    <a:pt x="4109219" y="137659"/>
                  </a:moveTo>
                  <a:lnTo>
                    <a:pt x="4109219" y="200805"/>
                  </a:lnTo>
                  <a:lnTo>
                    <a:pt x="4190723" y="200805"/>
                  </a:lnTo>
                  <a:lnTo>
                    <a:pt x="4190723" y="137659"/>
                  </a:lnTo>
                  <a:close/>
                  <a:moveTo>
                    <a:pt x="5623663" y="134521"/>
                  </a:moveTo>
                  <a:lnTo>
                    <a:pt x="5802379" y="134521"/>
                  </a:lnTo>
                  <a:lnTo>
                    <a:pt x="5802379" y="213122"/>
                  </a:lnTo>
                  <a:lnTo>
                    <a:pt x="5788323" y="213122"/>
                  </a:lnTo>
                  <a:lnTo>
                    <a:pt x="5788323" y="147430"/>
                  </a:lnTo>
                  <a:lnTo>
                    <a:pt x="5637145" y="147430"/>
                  </a:lnTo>
                  <a:lnTo>
                    <a:pt x="5637145" y="214556"/>
                  </a:lnTo>
                  <a:lnTo>
                    <a:pt x="5623663" y="214556"/>
                  </a:lnTo>
                  <a:close/>
                  <a:moveTo>
                    <a:pt x="4096059" y="125359"/>
                  </a:moveTo>
                  <a:lnTo>
                    <a:pt x="4204170" y="125359"/>
                  </a:lnTo>
                  <a:lnTo>
                    <a:pt x="4204170" y="213104"/>
                  </a:lnTo>
                  <a:lnTo>
                    <a:pt x="4096059" y="213104"/>
                  </a:lnTo>
                  <a:close/>
                  <a:moveTo>
                    <a:pt x="374627" y="111554"/>
                  </a:moveTo>
                  <a:lnTo>
                    <a:pt x="374627" y="135686"/>
                  </a:lnTo>
                  <a:lnTo>
                    <a:pt x="517199" y="135686"/>
                  </a:lnTo>
                  <a:lnTo>
                    <a:pt x="517199" y="111554"/>
                  </a:lnTo>
                  <a:close/>
                  <a:moveTo>
                    <a:pt x="6284311" y="101801"/>
                  </a:moveTo>
                  <a:lnTo>
                    <a:pt x="6284311" y="157201"/>
                  </a:lnTo>
                  <a:lnTo>
                    <a:pt x="6371803" y="157201"/>
                  </a:lnTo>
                  <a:lnTo>
                    <a:pt x="6371803" y="101801"/>
                  </a:lnTo>
                  <a:close/>
                  <a:moveTo>
                    <a:pt x="5463235" y="97784"/>
                  </a:moveTo>
                  <a:cubicBezTo>
                    <a:pt x="5450405" y="97916"/>
                    <a:pt x="5439261" y="102820"/>
                    <a:pt x="5429803" y="112496"/>
                  </a:cubicBezTo>
                  <a:cubicBezTo>
                    <a:pt x="5420345" y="122172"/>
                    <a:pt x="5414653" y="135830"/>
                    <a:pt x="5412728" y="153472"/>
                  </a:cubicBezTo>
                  <a:lnTo>
                    <a:pt x="5506856" y="153472"/>
                  </a:lnTo>
                  <a:cubicBezTo>
                    <a:pt x="5506706" y="134951"/>
                    <a:pt x="5502772" y="121042"/>
                    <a:pt x="5495054" y="111742"/>
                  </a:cubicBezTo>
                  <a:cubicBezTo>
                    <a:pt x="5487335" y="102443"/>
                    <a:pt x="5476729" y="97791"/>
                    <a:pt x="5463235" y="97784"/>
                  </a:cubicBezTo>
                  <a:close/>
                  <a:moveTo>
                    <a:pt x="6031869" y="96655"/>
                  </a:moveTo>
                  <a:cubicBezTo>
                    <a:pt x="6040901" y="101131"/>
                    <a:pt x="6049877" y="106307"/>
                    <a:pt x="6058800" y="112182"/>
                  </a:cubicBezTo>
                  <a:cubicBezTo>
                    <a:pt x="6067722" y="118057"/>
                    <a:pt x="6074905" y="123591"/>
                    <a:pt x="6080351" y="128784"/>
                  </a:cubicBezTo>
                  <a:lnTo>
                    <a:pt x="6073465" y="139971"/>
                  </a:lnTo>
                  <a:cubicBezTo>
                    <a:pt x="6068015" y="134611"/>
                    <a:pt x="6060844" y="128837"/>
                    <a:pt x="6051950" y="122652"/>
                  </a:cubicBezTo>
                  <a:cubicBezTo>
                    <a:pt x="6043058" y="116467"/>
                    <a:pt x="6034165" y="111052"/>
                    <a:pt x="6025272" y="106409"/>
                  </a:cubicBezTo>
                  <a:close/>
                  <a:moveTo>
                    <a:pt x="76558" y="92047"/>
                  </a:moveTo>
                  <a:lnTo>
                    <a:pt x="76558" y="167241"/>
                  </a:lnTo>
                  <a:lnTo>
                    <a:pt x="157488" y="167241"/>
                  </a:lnTo>
                  <a:lnTo>
                    <a:pt x="157488" y="92047"/>
                  </a:lnTo>
                  <a:close/>
                  <a:moveTo>
                    <a:pt x="6270828" y="89215"/>
                  </a:moveTo>
                  <a:lnTo>
                    <a:pt x="6385287" y="89215"/>
                  </a:lnTo>
                  <a:lnTo>
                    <a:pt x="6385287" y="169787"/>
                  </a:lnTo>
                  <a:lnTo>
                    <a:pt x="6284311" y="169787"/>
                  </a:lnTo>
                  <a:lnTo>
                    <a:pt x="6284311" y="221451"/>
                  </a:lnTo>
                  <a:cubicBezTo>
                    <a:pt x="6283917" y="229205"/>
                    <a:pt x="6286211" y="234574"/>
                    <a:pt x="6291195" y="237557"/>
                  </a:cubicBezTo>
                  <a:cubicBezTo>
                    <a:pt x="6296179" y="240540"/>
                    <a:pt x="6306220" y="241963"/>
                    <a:pt x="6321316" y="241826"/>
                  </a:cubicBezTo>
                  <a:lnTo>
                    <a:pt x="6441512" y="241826"/>
                  </a:lnTo>
                  <a:cubicBezTo>
                    <a:pt x="6453721" y="242184"/>
                    <a:pt x="6461861" y="239673"/>
                    <a:pt x="6465931" y="234293"/>
                  </a:cubicBezTo>
                  <a:cubicBezTo>
                    <a:pt x="6470001" y="228912"/>
                    <a:pt x="6472475" y="218509"/>
                    <a:pt x="6473354" y="203084"/>
                  </a:cubicBezTo>
                  <a:cubicBezTo>
                    <a:pt x="6475416" y="204388"/>
                    <a:pt x="6477674" y="205511"/>
                    <a:pt x="6480131" y="206456"/>
                  </a:cubicBezTo>
                  <a:cubicBezTo>
                    <a:pt x="6482587" y="207400"/>
                    <a:pt x="6484918" y="208094"/>
                    <a:pt x="6487123" y="208536"/>
                  </a:cubicBezTo>
                  <a:cubicBezTo>
                    <a:pt x="6486048" y="220491"/>
                    <a:pt x="6484183" y="229860"/>
                    <a:pt x="6481524" y="236646"/>
                  </a:cubicBezTo>
                  <a:cubicBezTo>
                    <a:pt x="6478867" y="243431"/>
                    <a:pt x="6474408" y="248209"/>
                    <a:pt x="6468147" y="250977"/>
                  </a:cubicBezTo>
                  <a:cubicBezTo>
                    <a:pt x="6461888" y="253746"/>
                    <a:pt x="6452818" y="255082"/>
                    <a:pt x="6440939" y="254986"/>
                  </a:cubicBezTo>
                  <a:lnTo>
                    <a:pt x="6323325" y="254986"/>
                  </a:lnTo>
                  <a:cubicBezTo>
                    <a:pt x="6303566" y="255291"/>
                    <a:pt x="6289797" y="253107"/>
                    <a:pt x="6282015" y="248434"/>
                  </a:cubicBezTo>
                  <a:cubicBezTo>
                    <a:pt x="6274234" y="243761"/>
                    <a:pt x="6270505" y="234766"/>
                    <a:pt x="6270828" y="221451"/>
                  </a:cubicBezTo>
                  <a:close/>
                  <a:moveTo>
                    <a:pt x="2928003" y="87763"/>
                  </a:moveTo>
                  <a:lnTo>
                    <a:pt x="2928003" y="135381"/>
                  </a:lnTo>
                  <a:lnTo>
                    <a:pt x="2985949" y="135381"/>
                  </a:lnTo>
                  <a:lnTo>
                    <a:pt x="2985949" y="87763"/>
                  </a:lnTo>
                  <a:close/>
                  <a:moveTo>
                    <a:pt x="5130561" y="87494"/>
                  </a:moveTo>
                  <a:lnTo>
                    <a:pt x="5147163" y="87494"/>
                  </a:lnTo>
                  <a:lnTo>
                    <a:pt x="5147163" y="240356"/>
                  </a:lnTo>
                  <a:lnTo>
                    <a:pt x="5130561" y="240356"/>
                  </a:lnTo>
                  <a:close/>
                  <a:moveTo>
                    <a:pt x="2062821" y="86884"/>
                  </a:moveTo>
                  <a:cubicBezTo>
                    <a:pt x="2061984" y="97211"/>
                    <a:pt x="2060932" y="107198"/>
                    <a:pt x="2059665" y="116843"/>
                  </a:cubicBezTo>
                  <a:cubicBezTo>
                    <a:pt x="2058399" y="126489"/>
                    <a:pt x="2056773" y="135830"/>
                    <a:pt x="2054789" y="144866"/>
                  </a:cubicBezTo>
                  <a:lnTo>
                    <a:pt x="2146012" y="144866"/>
                  </a:lnTo>
                  <a:lnTo>
                    <a:pt x="2146012" y="86884"/>
                  </a:lnTo>
                  <a:close/>
                  <a:moveTo>
                    <a:pt x="1971312" y="86884"/>
                  </a:moveTo>
                  <a:lnTo>
                    <a:pt x="1971312" y="144866"/>
                  </a:lnTo>
                  <a:lnTo>
                    <a:pt x="2040732" y="144866"/>
                  </a:lnTo>
                  <a:cubicBezTo>
                    <a:pt x="2042705" y="135955"/>
                    <a:pt x="2044282" y="126651"/>
                    <a:pt x="2045466" y="116951"/>
                  </a:cubicBezTo>
                  <a:cubicBezTo>
                    <a:pt x="2046649" y="107251"/>
                    <a:pt x="2047653" y="97229"/>
                    <a:pt x="2048478" y="86884"/>
                  </a:cubicBezTo>
                  <a:close/>
                  <a:moveTo>
                    <a:pt x="5462948" y="83478"/>
                  </a:moveTo>
                  <a:cubicBezTo>
                    <a:pt x="5481607" y="83643"/>
                    <a:pt x="5496079" y="89903"/>
                    <a:pt x="5506369" y="102256"/>
                  </a:cubicBezTo>
                  <a:cubicBezTo>
                    <a:pt x="5516657" y="114609"/>
                    <a:pt x="5521875" y="132063"/>
                    <a:pt x="5522023" y="154617"/>
                  </a:cubicBezTo>
                  <a:cubicBezTo>
                    <a:pt x="5522023" y="158907"/>
                    <a:pt x="5521737" y="162913"/>
                    <a:pt x="5521165" y="166632"/>
                  </a:cubicBezTo>
                  <a:lnTo>
                    <a:pt x="5412728" y="166632"/>
                  </a:lnTo>
                  <a:cubicBezTo>
                    <a:pt x="5413374" y="185599"/>
                    <a:pt x="5418683" y="200836"/>
                    <a:pt x="5428655" y="212340"/>
                  </a:cubicBezTo>
                  <a:cubicBezTo>
                    <a:pt x="5438628" y="223846"/>
                    <a:pt x="5451971" y="229754"/>
                    <a:pt x="5468689" y="230064"/>
                  </a:cubicBezTo>
                  <a:cubicBezTo>
                    <a:pt x="5476825" y="230017"/>
                    <a:pt x="5484226" y="228821"/>
                    <a:pt x="5490892" y="226477"/>
                  </a:cubicBezTo>
                  <a:cubicBezTo>
                    <a:pt x="5497557" y="224133"/>
                    <a:pt x="5503737" y="220928"/>
                    <a:pt x="5509431" y="216862"/>
                  </a:cubicBezTo>
                  <a:lnTo>
                    <a:pt x="5515727" y="229203"/>
                  </a:lnTo>
                  <a:cubicBezTo>
                    <a:pt x="5509689" y="233205"/>
                    <a:pt x="5502785" y="236651"/>
                    <a:pt x="5495014" y="239543"/>
                  </a:cubicBezTo>
                  <a:cubicBezTo>
                    <a:pt x="5487245" y="242434"/>
                    <a:pt x="5477895" y="243948"/>
                    <a:pt x="5466966" y="244086"/>
                  </a:cubicBezTo>
                  <a:cubicBezTo>
                    <a:pt x="5453711" y="244027"/>
                    <a:pt x="5441739" y="240831"/>
                    <a:pt x="5431053" y="234497"/>
                  </a:cubicBezTo>
                  <a:cubicBezTo>
                    <a:pt x="5420365" y="228163"/>
                    <a:pt x="5411861" y="219040"/>
                    <a:pt x="5405543" y="207126"/>
                  </a:cubicBezTo>
                  <a:cubicBezTo>
                    <a:pt x="5399223" y="195211"/>
                    <a:pt x="5395989" y="180855"/>
                    <a:pt x="5395839" y="164057"/>
                  </a:cubicBezTo>
                  <a:cubicBezTo>
                    <a:pt x="5396025" y="147440"/>
                    <a:pt x="5399252" y="133124"/>
                    <a:pt x="5405521" y="121112"/>
                  </a:cubicBezTo>
                  <a:cubicBezTo>
                    <a:pt x="5411791" y="109098"/>
                    <a:pt x="5419989" y="99841"/>
                    <a:pt x="5430118" y="93341"/>
                  </a:cubicBezTo>
                  <a:cubicBezTo>
                    <a:pt x="5440245" y="86841"/>
                    <a:pt x="5451189" y="83553"/>
                    <a:pt x="5462948" y="83478"/>
                  </a:cubicBezTo>
                  <a:close/>
                  <a:moveTo>
                    <a:pt x="5296333" y="83478"/>
                  </a:moveTo>
                  <a:cubicBezTo>
                    <a:pt x="5306445" y="83662"/>
                    <a:pt x="5315123" y="85582"/>
                    <a:pt x="5322366" y="89237"/>
                  </a:cubicBezTo>
                  <a:cubicBezTo>
                    <a:pt x="5329609" y="92893"/>
                    <a:pt x="5335849" y="97177"/>
                    <a:pt x="5341085" y="102088"/>
                  </a:cubicBezTo>
                  <a:lnTo>
                    <a:pt x="5331617" y="113566"/>
                  </a:lnTo>
                  <a:cubicBezTo>
                    <a:pt x="5326913" y="109029"/>
                    <a:pt x="5321691" y="105334"/>
                    <a:pt x="5315947" y="102483"/>
                  </a:cubicBezTo>
                  <a:cubicBezTo>
                    <a:pt x="5310203" y="99632"/>
                    <a:pt x="5303762" y="98162"/>
                    <a:pt x="5296620" y="98071"/>
                  </a:cubicBezTo>
                  <a:cubicBezTo>
                    <a:pt x="5281081" y="98383"/>
                    <a:pt x="5268340" y="104504"/>
                    <a:pt x="5258395" y="116436"/>
                  </a:cubicBezTo>
                  <a:cubicBezTo>
                    <a:pt x="5248451" y="128368"/>
                    <a:pt x="5243311" y="144245"/>
                    <a:pt x="5242977" y="164068"/>
                  </a:cubicBezTo>
                  <a:cubicBezTo>
                    <a:pt x="5243191" y="183879"/>
                    <a:pt x="5248069" y="199708"/>
                    <a:pt x="5257606" y="211556"/>
                  </a:cubicBezTo>
                  <a:cubicBezTo>
                    <a:pt x="5267145" y="223406"/>
                    <a:pt x="5280053" y="229479"/>
                    <a:pt x="5296333" y="229778"/>
                  </a:cubicBezTo>
                  <a:cubicBezTo>
                    <a:pt x="5304251" y="229646"/>
                    <a:pt x="5311579" y="227972"/>
                    <a:pt x="5318315" y="224756"/>
                  </a:cubicBezTo>
                  <a:cubicBezTo>
                    <a:pt x="5325049" y="221540"/>
                    <a:pt x="5331015" y="217570"/>
                    <a:pt x="5336207" y="212848"/>
                  </a:cubicBezTo>
                  <a:lnTo>
                    <a:pt x="5344239" y="224326"/>
                  </a:lnTo>
                  <a:cubicBezTo>
                    <a:pt x="5337636" y="230163"/>
                    <a:pt x="5330261" y="234890"/>
                    <a:pt x="5322115" y="238504"/>
                  </a:cubicBezTo>
                  <a:cubicBezTo>
                    <a:pt x="5313970" y="242118"/>
                    <a:pt x="5305089" y="243978"/>
                    <a:pt x="5295473" y="244086"/>
                  </a:cubicBezTo>
                  <a:cubicBezTo>
                    <a:pt x="5275113" y="243926"/>
                    <a:pt x="5258468" y="236937"/>
                    <a:pt x="5245541" y="223122"/>
                  </a:cubicBezTo>
                  <a:cubicBezTo>
                    <a:pt x="5232612" y="209307"/>
                    <a:pt x="5225936" y="189622"/>
                    <a:pt x="5225513" y="164068"/>
                  </a:cubicBezTo>
                  <a:cubicBezTo>
                    <a:pt x="5225687" y="146993"/>
                    <a:pt x="5229003" y="132462"/>
                    <a:pt x="5235459" y="120473"/>
                  </a:cubicBezTo>
                  <a:cubicBezTo>
                    <a:pt x="5241917" y="108485"/>
                    <a:pt x="5250478" y="99334"/>
                    <a:pt x="5261143" y="93021"/>
                  </a:cubicBezTo>
                  <a:cubicBezTo>
                    <a:pt x="5271808" y="86708"/>
                    <a:pt x="5283539" y="83527"/>
                    <a:pt x="5296333" y="83478"/>
                  </a:cubicBezTo>
                  <a:close/>
                  <a:moveTo>
                    <a:pt x="63397" y="79175"/>
                  </a:moveTo>
                  <a:lnTo>
                    <a:pt x="170936" y="79175"/>
                  </a:lnTo>
                  <a:lnTo>
                    <a:pt x="170936" y="179827"/>
                  </a:lnTo>
                  <a:lnTo>
                    <a:pt x="63397" y="179827"/>
                  </a:lnTo>
                  <a:close/>
                  <a:moveTo>
                    <a:pt x="374627" y="77418"/>
                  </a:moveTo>
                  <a:lnTo>
                    <a:pt x="374627" y="100689"/>
                  </a:lnTo>
                  <a:lnTo>
                    <a:pt x="517199" y="100689"/>
                  </a:lnTo>
                  <a:lnTo>
                    <a:pt x="517199" y="77418"/>
                  </a:lnTo>
                  <a:close/>
                  <a:moveTo>
                    <a:pt x="5665832" y="76861"/>
                  </a:moveTo>
                  <a:lnTo>
                    <a:pt x="5667553" y="89197"/>
                  </a:lnTo>
                  <a:cubicBezTo>
                    <a:pt x="5653317" y="93846"/>
                    <a:pt x="5639261" y="98388"/>
                    <a:pt x="5625384" y="102823"/>
                  </a:cubicBezTo>
                  <a:cubicBezTo>
                    <a:pt x="5611507" y="107257"/>
                    <a:pt x="5598885" y="111226"/>
                    <a:pt x="5587519" y="114728"/>
                  </a:cubicBezTo>
                  <a:lnTo>
                    <a:pt x="5583501" y="101819"/>
                  </a:lnTo>
                  <a:cubicBezTo>
                    <a:pt x="5594015" y="98735"/>
                    <a:pt x="5606409" y="95006"/>
                    <a:pt x="5620687" y="90631"/>
                  </a:cubicBezTo>
                  <a:cubicBezTo>
                    <a:pt x="5634964" y="86256"/>
                    <a:pt x="5650012" y="81667"/>
                    <a:pt x="5665832" y="76861"/>
                  </a:cubicBezTo>
                  <a:close/>
                  <a:moveTo>
                    <a:pt x="2766785" y="73993"/>
                  </a:moveTo>
                  <a:cubicBezTo>
                    <a:pt x="2775367" y="78929"/>
                    <a:pt x="2783734" y="84691"/>
                    <a:pt x="2791886" y="91276"/>
                  </a:cubicBezTo>
                  <a:cubicBezTo>
                    <a:pt x="2800037" y="97862"/>
                    <a:pt x="2806396" y="104054"/>
                    <a:pt x="2810962" y="109851"/>
                  </a:cubicBezTo>
                  <a:lnTo>
                    <a:pt x="2801496" y="118457"/>
                  </a:lnTo>
                  <a:cubicBezTo>
                    <a:pt x="2796673" y="112666"/>
                    <a:pt x="2790254" y="106390"/>
                    <a:pt x="2782240" y="99632"/>
                  </a:cubicBezTo>
                  <a:cubicBezTo>
                    <a:pt x="2774226" y="92872"/>
                    <a:pt x="2766014" y="86812"/>
                    <a:pt x="2757606" y="81451"/>
                  </a:cubicBezTo>
                  <a:close/>
                  <a:moveTo>
                    <a:pt x="2732074" y="69977"/>
                  </a:moveTo>
                  <a:lnTo>
                    <a:pt x="2745270" y="69977"/>
                  </a:lnTo>
                  <a:lnTo>
                    <a:pt x="2745270" y="110998"/>
                  </a:lnTo>
                  <a:cubicBezTo>
                    <a:pt x="2745277" y="113568"/>
                    <a:pt x="2745264" y="116102"/>
                    <a:pt x="2745234" y="118601"/>
                  </a:cubicBezTo>
                  <a:cubicBezTo>
                    <a:pt x="2745204" y="121098"/>
                    <a:pt x="2745120" y="123632"/>
                    <a:pt x="2744983" y="126202"/>
                  </a:cubicBezTo>
                  <a:lnTo>
                    <a:pt x="2825305" y="126202"/>
                  </a:lnTo>
                  <a:lnTo>
                    <a:pt x="2825305" y="139111"/>
                  </a:lnTo>
                  <a:lnTo>
                    <a:pt x="2746991" y="139111"/>
                  </a:lnTo>
                  <a:cubicBezTo>
                    <a:pt x="2753548" y="165425"/>
                    <a:pt x="2763456" y="188171"/>
                    <a:pt x="2776718" y="207349"/>
                  </a:cubicBezTo>
                  <a:cubicBezTo>
                    <a:pt x="2789980" y="226526"/>
                    <a:pt x="2806844" y="240882"/>
                    <a:pt x="2827313" y="250414"/>
                  </a:cubicBezTo>
                  <a:cubicBezTo>
                    <a:pt x="2825538" y="251764"/>
                    <a:pt x="2823781" y="253438"/>
                    <a:pt x="2822042" y="255434"/>
                  </a:cubicBezTo>
                  <a:cubicBezTo>
                    <a:pt x="2820303" y="257430"/>
                    <a:pt x="2818904" y="259391"/>
                    <a:pt x="2817847" y="261315"/>
                  </a:cubicBezTo>
                  <a:cubicBezTo>
                    <a:pt x="2799230" y="251873"/>
                    <a:pt x="2783537" y="238557"/>
                    <a:pt x="2770765" y="221369"/>
                  </a:cubicBezTo>
                  <a:cubicBezTo>
                    <a:pt x="2757994" y="204182"/>
                    <a:pt x="2747966" y="183838"/>
                    <a:pt x="2740680" y="160339"/>
                  </a:cubicBezTo>
                  <a:cubicBezTo>
                    <a:pt x="2737172" y="178029"/>
                    <a:pt x="2729558" y="195647"/>
                    <a:pt x="2717838" y="213193"/>
                  </a:cubicBezTo>
                  <a:cubicBezTo>
                    <a:pt x="2706119" y="230740"/>
                    <a:pt x="2688107" y="247067"/>
                    <a:pt x="2663801" y="262175"/>
                  </a:cubicBezTo>
                  <a:cubicBezTo>
                    <a:pt x="2662600" y="260675"/>
                    <a:pt x="2661057" y="259086"/>
                    <a:pt x="2659175" y="257407"/>
                  </a:cubicBezTo>
                  <a:cubicBezTo>
                    <a:pt x="2657293" y="255727"/>
                    <a:pt x="2655392" y="254353"/>
                    <a:pt x="2653474" y="253283"/>
                  </a:cubicBezTo>
                  <a:cubicBezTo>
                    <a:pt x="2672042" y="242003"/>
                    <a:pt x="2686700" y="229948"/>
                    <a:pt x="2697449" y="217117"/>
                  </a:cubicBezTo>
                  <a:cubicBezTo>
                    <a:pt x="2708197" y="204286"/>
                    <a:pt x="2716077" y="191231"/>
                    <a:pt x="2721089" y="177954"/>
                  </a:cubicBezTo>
                  <a:cubicBezTo>
                    <a:pt x="2726100" y="164678"/>
                    <a:pt x="2729284" y="151729"/>
                    <a:pt x="2730640" y="139111"/>
                  </a:cubicBezTo>
                  <a:lnTo>
                    <a:pt x="2660072" y="139111"/>
                  </a:lnTo>
                  <a:lnTo>
                    <a:pt x="2660072" y="126202"/>
                  </a:lnTo>
                  <a:lnTo>
                    <a:pt x="2731788" y="126202"/>
                  </a:lnTo>
                  <a:cubicBezTo>
                    <a:pt x="2731925" y="123489"/>
                    <a:pt x="2732008" y="120883"/>
                    <a:pt x="2732038" y="118385"/>
                  </a:cubicBezTo>
                  <a:cubicBezTo>
                    <a:pt x="2732069" y="115887"/>
                    <a:pt x="2732080" y="113424"/>
                    <a:pt x="2732074" y="110998"/>
                  </a:cubicBezTo>
                  <a:close/>
                  <a:moveTo>
                    <a:pt x="2350832" y="69385"/>
                  </a:moveTo>
                  <a:cubicBezTo>
                    <a:pt x="2350432" y="74107"/>
                    <a:pt x="2349798" y="78666"/>
                    <a:pt x="2348932" y="83065"/>
                  </a:cubicBezTo>
                  <a:cubicBezTo>
                    <a:pt x="2348065" y="87463"/>
                    <a:pt x="2346786" y="91809"/>
                    <a:pt x="2345095" y="96099"/>
                  </a:cubicBezTo>
                  <a:lnTo>
                    <a:pt x="2405336" y="96099"/>
                  </a:lnTo>
                  <a:lnTo>
                    <a:pt x="2405336" y="69385"/>
                  </a:lnTo>
                  <a:close/>
                  <a:moveTo>
                    <a:pt x="2289730" y="69385"/>
                  </a:moveTo>
                  <a:cubicBezTo>
                    <a:pt x="2289013" y="73999"/>
                    <a:pt x="2288295" y="78559"/>
                    <a:pt x="2287578" y="83065"/>
                  </a:cubicBezTo>
                  <a:cubicBezTo>
                    <a:pt x="2286862" y="87572"/>
                    <a:pt x="2286144" y="91916"/>
                    <a:pt x="2285428" y="96099"/>
                  </a:cubicBezTo>
                  <a:lnTo>
                    <a:pt x="2330465" y="96099"/>
                  </a:lnTo>
                  <a:cubicBezTo>
                    <a:pt x="2332593" y="91809"/>
                    <a:pt x="2334218" y="87463"/>
                    <a:pt x="2335342" y="83065"/>
                  </a:cubicBezTo>
                  <a:cubicBezTo>
                    <a:pt x="2336465" y="78666"/>
                    <a:pt x="2337230" y="74107"/>
                    <a:pt x="2337636" y="69385"/>
                  </a:cubicBezTo>
                  <a:close/>
                  <a:moveTo>
                    <a:pt x="2595241" y="68829"/>
                  </a:moveTo>
                  <a:cubicBezTo>
                    <a:pt x="2601976" y="73431"/>
                    <a:pt x="2607940" y="78140"/>
                    <a:pt x="2613133" y="82957"/>
                  </a:cubicBezTo>
                  <a:cubicBezTo>
                    <a:pt x="2618326" y="87774"/>
                    <a:pt x="2622785" y="92627"/>
                    <a:pt x="2626509" y="97516"/>
                  </a:cubicBezTo>
                  <a:cubicBezTo>
                    <a:pt x="2631971" y="93643"/>
                    <a:pt x="2636967" y="89699"/>
                    <a:pt x="2641497" y="85683"/>
                  </a:cubicBezTo>
                  <a:cubicBezTo>
                    <a:pt x="2646027" y="81667"/>
                    <a:pt x="2650020" y="77578"/>
                    <a:pt x="2653474" y="73420"/>
                  </a:cubicBezTo>
                  <a:lnTo>
                    <a:pt x="2664661" y="80017"/>
                  </a:lnTo>
                  <a:cubicBezTo>
                    <a:pt x="2660472" y="84750"/>
                    <a:pt x="2655727" y="89412"/>
                    <a:pt x="2650426" y="94002"/>
                  </a:cubicBezTo>
                  <a:cubicBezTo>
                    <a:pt x="2645125" y="98592"/>
                    <a:pt x="2639448" y="103109"/>
                    <a:pt x="2633393" y="107556"/>
                  </a:cubicBezTo>
                  <a:cubicBezTo>
                    <a:pt x="2640361" y="119323"/>
                    <a:pt x="2644927" y="131360"/>
                    <a:pt x="2647091" y="143664"/>
                  </a:cubicBezTo>
                  <a:cubicBezTo>
                    <a:pt x="2649254" y="155970"/>
                    <a:pt x="2650234" y="168508"/>
                    <a:pt x="2650032" y="181280"/>
                  </a:cubicBezTo>
                  <a:cubicBezTo>
                    <a:pt x="2650133" y="197972"/>
                    <a:pt x="2649213" y="212279"/>
                    <a:pt x="2647271" y="224202"/>
                  </a:cubicBezTo>
                  <a:cubicBezTo>
                    <a:pt x="2645328" y="236124"/>
                    <a:pt x="2641754" y="245340"/>
                    <a:pt x="2636549" y="251848"/>
                  </a:cubicBezTo>
                  <a:cubicBezTo>
                    <a:pt x="2634972" y="253725"/>
                    <a:pt x="2633035" y="255279"/>
                    <a:pt x="2630740" y="256510"/>
                  </a:cubicBezTo>
                  <a:cubicBezTo>
                    <a:pt x="2628445" y="257741"/>
                    <a:pt x="2625791" y="258577"/>
                    <a:pt x="2622780" y="259020"/>
                  </a:cubicBezTo>
                  <a:cubicBezTo>
                    <a:pt x="2618447" y="259719"/>
                    <a:pt x="2613773" y="260113"/>
                    <a:pt x="2608758" y="260204"/>
                  </a:cubicBezTo>
                  <a:cubicBezTo>
                    <a:pt x="2603745" y="260293"/>
                    <a:pt x="2598570" y="260185"/>
                    <a:pt x="2593232" y="259881"/>
                  </a:cubicBezTo>
                  <a:cubicBezTo>
                    <a:pt x="2593071" y="257819"/>
                    <a:pt x="2592533" y="255632"/>
                    <a:pt x="2591619" y="253318"/>
                  </a:cubicBezTo>
                  <a:cubicBezTo>
                    <a:pt x="2590704" y="251006"/>
                    <a:pt x="2589521" y="248890"/>
                    <a:pt x="2588068" y="246972"/>
                  </a:cubicBezTo>
                  <a:cubicBezTo>
                    <a:pt x="2594583" y="247402"/>
                    <a:pt x="2600416" y="247617"/>
                    <a:pt x="2605568" y="247617"/>
                  </a:cubicBezTo>
                  <a:cubicBezTo>
                    <a:pt x="2610719" y="247617"/>
                    <a:pt x="2614831" y="247402"/>
                    <a:pt x="2617903" y="246972"/>
                  </a:cubicBezTo>
                  <a:cubicBezTo>
                    <a:pt x="2620024" y="246835"/>
                    <a:pt x="2621805" y="246392"/>
                    <a:pt x="2623246" y="245645"/>
                  </a:cubicBezTo>
                  <a:cubicBezTo>
                    <a:pt x="2624686" y="244898"/>
                    <a:pt x="2625965" y="243810"/>
                    <a:pt x="2627083" y="242382"/>
                  </a:cubicBezTo>
                  <a:cubicBezTo>
                    <a:pt x="2630764" y="237822"/>
                    <a:pt x="2633370" y="230232"/>
                    <a:pt x="2634899" y="219612"/>
                  </a:cubicBezTo>
                  <a:cubicBezTo>
                    <a:pt x="2636429" y="208992"/>
                    <a:pt x="2637170" y="196024"/>
                    <a:pt x="2637123" y="180706"/>
                  </a:cubicBezTo>
                  <a:cubicBezTo>
                    <a:pt x="2637074" y="175017"/>
                    <a:pt x="2636884" y="169184"/>
                    <a:pt x="2636549" y="163207"/>
                  </a:cubicBezTo>
                  <a:cubicBezTo>
                    <a:pt x="2628445" y="172566"/>
                    <a:pt x="2619194" y="181459"/>
                    <a:pt x="2608794" y="189885"/>
                  </a:cubicBezTo>
                  <a:cubicBezTo>
                    <a:pt x="2598396" y="198313"/>
                    <a:pt x="2588141" y="205197"/>
                    <a:pt x="2578028" y="210540"/>
                  </a:cubicBezTo>
                  <a:cubicBezTo>
                    <a:pt x="2577114" y="208885"/>
                    <a:pt x="2575859" y="207031"/>
                    <a:pt x="2574263" y="204982"/>
                  </a:cubicBezTo>
                  <a:cubicBezTo>
                    <a:pt x="2572668" y="202932"/>
                    <a:pt x="2571054" y="201151"/>
                    <a:pt x="2569423" y="199640"/>
                  </a:cubicBezTo>
                  <a:cubicBezTo>
                    <a:pt x="2581405" y="194488"/>
                    <a:pt x="2593370" y="187149"/>
                    <a:pt x="2605317" y="177622"/>
                  </a:cubicBezTo>
                  <a:cubicBezTo>
                    <a:pt x="2617263" y="168096"/>
                    <a:pt x="2627005" y="158032"/>
                    <a:pt x="2634540" y="147430"/>
                  </a:cubicBezTo>
                  <a:cubicBezTo>
                    <a:pt x="2633548" y="141848"/>
                    <a:pt x="2632091" y="136373"/>
                    <a:pt x="2630166" y="131007"/>
                  </a:cubicBezTo>
                  <a:cubicBezTo>
                    <a:pt x="2628242" y="125640"/>
                    <a:pt x="2625779" y="120310"/>
                    <a:pt x="2622780" y="115015"/>
                  </a:cubicBezTo>
                  <a:cubicBezTo>
                    <a:pt x="2615739" y="119479"/>
                    <a:pt x="2608519" y="123746"/>
                    <a:pt x="2601121" y="127815"/>
                  </a:cubicBezTo>
                  <a:cubicBezTo>
                    <a:pt x="2593723" y="131886"/>
                    <a:pt x="2586216" y="135650"/>
                    <a:pt x="2578602" y="139111"/>
                  </a:cubicBezTo>
                  <a:cubicBezTo>
                    <a:pt x="2577544" y="137766"/>
                    <a:pt x="2576217" y="136296"/>
                    <a:pt x="2574622" y="134700"/>
                  </a:cubicBezTo>
                  <a:cubicBezTo>
                    <a:pt x="2573027" y="133105"/>
                    <a:pt x="2571485" y="131706"/>
                    <a:pt x="2569996" y="130505"/>
                  </a:cubicBezTo>
                  <a:cubicBezTo>
                    <a:pt x="2577927" y="126907"/>
                    <a:pt x="2585804" y="122986"/>
                    <a:pt x="2593627" y="118744"/>
                  </a:cubicBezTo>
                  <a:cubicBezTo>
                    <a:pt x="2601449" y="114500"/>
                    <a:pt x="2608968" y="110006"/>
                    <a:pt x="2616181" y="105261"/>
                  </a:cubicBezTo>
                  <a:cubicBezTo>
                    <a:pt x="2612476" y="100235"/>
                    <a:pt x="2608125" y="95299"/>
                    <a:pt x="2603129" y="90452"/>
                  </a:cubicBezTo>
                  <a:cubicBezTo>
                    <a:pt x="2598133" y="85605"/>
                    <a:pt x="2592348" y="80884"/>
                    <a:pt x="2585774" y="76288"/>
                  </a:cubicBezTo>
                  <a:close/>
                  <a:moveTo>
                    <a:pt x="361144" y="66266"/>
                  </a:moveTo>
                  <a:lnTo>
                    <a:pt x="531255" y="66266"/>
                  </a:lnTo>
                  <a:lnTo>
                    <a:pt x="531255" y="146838"/>
                  </a:lnTo>
                  <a:lnTo>
                    <a:pt x="408763" y="146838"/>
                  </a:lnTo>
                  <a:cubicBezTo>
                    <a:pt x="406451" y="150598"/>
                    <a:pt x="403905" y="154357"/>
                    <a:pt x="401126" y="158116"/>
                  </a:cubicBezTo>
                  <a:cubicBezTo>
                    <a:pt x="398347" y="161875"/>
                    <a:pt x="395442" y="165491"/>
                    <a:pt x="392413" y="168963"/>
                  </a:cubicBezTo>
                  <a:lnTo>
                    <a:pt x="515190" y="168963"/>
                  </a:lnTo>
                  <a:lnTo>
                    <a:pt x="518059" y="168101"/>
                  </a:lnTo>
                  <a:lnTo>
                    <a:pt x="526665" y="174397"/>
                  </a:lnTo>
                  <a:cubicBezTo>
                    <a:pt x="518704" y="185117"/>
                    <a:pt x="508951" y="194711"/>
                    <a:pt x="497404" y="203179"/>
                  </a:cubicBezTo>
                  <a:cubicBezTo>
                    <a:pt x="485858" y="211649"/>
                    <a:pt x="472949" y="219168"/>
                    <a:pt x="458678" y="225738"/>
                  </a:cubicBezTo>
                  <a:cubicBezTo>
                    <a:pt x="475263" y="231322"/>
                    <a:pt x="493012" y="235865"/>
                    <a:pt x="511927" y="239368"/>
                  </a:cubicBezTo>
                  <a:cubicBezTo>
                    <a:pt x="530842" y="242871"/>
                    <a:pt x="550385" y="245405"/>
                    <a:pt x="570555" y="246972"/>
                  </a:cubicBezTo>
                  <a:cubicBezTo>
                    <a:pt x="568965" y="248771"/>
                    <a:pt x="567484" y="250838"/>
                    <a:pt x="566109" y="253175"/>
                  </a:cubicBezTo>
                  <a:cubicBezTo>
                    <a:pt x="564733" y="255512"/>
                    <a:pt x="563539" y="257651"/>
                    <a:pt x="562523" y="259594"/>
                  </a:cubicBezTo>
                  <a:cubicBezTo>
                    <a:pt x="540751" y="257610"/>
                    <a:pt x="519679" y="254406"/>
                    <a:pt x="499305" y="249984"/>
                  </a:cubicBezTo>
                  <a:cubicBezTo>
                    <a:pt x="478932" y="245560"/>
                    <a:pt x="459939" y="239774"/>
                    <a:pt x="442327" y="232624"/>
                  </a:cubicBezTo>
                  <a:cubicBezTo>
                    <a:pt x="422330" y="240324"/>
                    <a:pt x="401365" y="246517"/>
                    <a:pt x="379431" y="251203"/>
                  </a:cubicBezTo>
                  <a:cubicBezTo>
                    <a:pt x="357499" y="255889"/>
                    <a:pt x="335816" y="259355"/>
                    <a:pt x="314385" y="261601"/>
                  </a:cubicBezTo>
                  <a:cubicBezTo>
                    <a:pt x="313913" y="259522"/>
                    <a:pt x="313137" y="257298"/>
                    <a:pt x="312055" y="254932"/>
                  </a:cubicBezTo>
                  <a:cubicBezTo>
                    <a:pt x="310973" y="252565"/>
                    <a:pt x="309838" y="250485"/>
                    <a:pt x="308648" y="248693"/>
                  </a:cubicBezTo>
                  <a:cubicBezTo>
                    <a:pt x="328329" y="247007"/>
                    <a:pt x="348206" y="244281"/>
                    <a:pt x="368280" y="240516"/>
                  </a:cubicBezTo>
                  <a:cubicBezTo>
                    <a:pt x="388355" y="236749"/>
                    <a:pt x="407586" y="231728"/>
                    <a:pt x="425975" y="225451"/>
                  </a:cubicBezTo>
                  <a:cubicBezTo>
                    <a:pt x="415607" y="220430"/>
                    <a:pt x="406009" y="214834"/>
                    <a:pt x="397182" y="208665"/>
                  </a:cubicBezTo>
                  <a:cubicBezTo>
                    <a:pt x="388355" y="202496"/>
                    <a:pt x="380550" y="195753"/>
                    <a:pt x="373767" y="188435"/>
                  </a:cubicBezTo>
                  <a:cubicBezTo>
                    <a:pt x="367718" y="193899"/>
                    <a:pt x="361527" y="199040"/>
                    <a:pt x="355192" y="203859"/>
                  </a:cubicBezTo>
                  <a:cubicBezTo>
                    <a:pt x="348857" y="208677"/>
                    <a:pt x="342522" y="213101"/>
                    <a:pt x="336187" y="217130"/>
                  </a:cubicBezTo>
                  <a:cubicBezTo>
                    <a:pt x="335094" y="215874"/>
                    <a:pt x="333551" y="214296"/>
                    <a:pt x="331561" y="212395"/>
                  </a:cubicBezTo>
                  <a:cubicBezTo>
                    <a:pt x="329571" y="210494"/>
                    <a:pt x="327671" y="208916"/>
                    <a:pt x="325860" y="207660"/>
                  </a:cubicBezTo>
                  <a:cubicBezTo>
                    <a:pt x="338972" y="200249"/>
                    <a:pt x="351474" y="191335"/>
                    <a:pt x="363368" y="180916"/>
                  </a:cubicBezTo>
                  <a:cubicBezTo>
                    <a:pt x="375260" y="170498"/>
                    <a:pt x="385325" y="159138"/>
                    <a:pt x="393560" y="146838"/>
                  </a:cubicBezTo>
                  <a:lnTo>
                    <a:pt x="361144" y="146838"/>
                  </a:lnTo>
                  <a:close/>
                  <a:moveTo>
                    <a:pt x="3299509" y="54755"/>
                  </a:moveTo>
                  <a:cubicBezTo>
                    <a:pt x="3297059" y="59514"/>
                    <a:pt x="3294429" y="64344"/>
                    <a:pt x="3291621" y="69246"/>
                  </a:cubicBezTo>
                  <a:cubicBezTo>
                    <a:pt x="3288811" y="74148"/>
                    <a:pt x="3285895" y="78979"/>
                    <a:pt x="3282871" y="83737"/>
                  </a:cubicBezTo>
                  <a:lnTo>
                    <a:pt x="3226072" y="166668"/>
                  </a:lnTo>
                  <a:lnTo>
                    <a:pt x="3299222" y="166668"/>
                  </a:lnTo>
                  <a:lnTo>
                    <a:pt x="3299222" y="89477"/>
                  </a:lnTo>
                  <a:cubicBezTo>
                    <a:pt x="3299240" y="84497"/>
                    <a:pt x="3299419" y="78745"/>
                    <a:pt x="3299759" y="72223"/>
                  </a:cubicBezTo>
                  <a:cubicBezTo>
                    <a:pt x="3300099" y="65701"/>
                    <a:pt x="3300492" y="59878"/>
                    <a:pt x="3300940" y="54755"/>
                  </a:cubicBezTo>
                  <a:close/>
                  <a:moveTo>
                    <a:pt x="3052502" y="48462"/>
                  </a:moveTo>
                  <a:cubicBezTo>
                    <a:pt x="3056039" y="71746"/>
                    <a:pt x="3060581" y="93667"/>
                    <a:pt x="3066128" y="114225"/>
                  </a:cubicBezTo>
                  <a:cubicBezTo>
                    <a:pt x="3071674" y="134784"/>
                    <a:pt x="3078510" y="153693"/>
                    <a:pt x="3086638" y="170953"/>
                  </a:cubicBezTo>
                  <a:cubicBezTo>
                    <a:pt x="3095865" y="154159"/>
                    <a:pt x="3103946" y="135537"/>
                    <a:pt x="3110878" y="115086"/>
                  </a:cubicBezTo>
                  <a:cubicBezTo>
                    <a:pt x="3117810" y="94635"/>
                    <a:pt x="3123308" y="72427"/>
                    <a:pt x="3127372" y="48462"/>
                  </a:cubicBezTo>
                  <a:close/>
                  <a:moveTo>
                    <a:pt x="4712654" y="42994"/>
                  </a:moveTo>
                  <a:cubicBezTo>
                    <a:pt x="4691720" y="43280"/>
                    <a:pt x="4675125" y="51529"/>
                    <a:pt x="4662871" y="67740"/>
                  </a:cubicBezTo>
                  <a:cubicBezTo>
                    <a:pt x="4650616" y="83951"/>
                    <a:pt x="4644351" y="106402"/>
                    <a:pt x="4644077" y="135094"/>
                  </a:cubicBezTo>
                  <a:cubicBezTo>
                    <a:pt x="4644351" y="163846"/>
                    <a:pt x="4650616" y="186537"/>
                    <a:pt x="4662871" y="203166"/>
                  </a:cubicBezTo>
                  <a:cubicBezTo>
                    <a:pt x="4675125" y="219795"/>
                    <a:pt x="4691720" y="228284"/>
                    <a:pt x="4712654" y="228630"/>
                  </a:cubicBezTo>
                  <a:cubicBezTo>
                    <a:pt x="4733739" y="228284"/>
                    <a:pt x="4750465" y="219795"/>
                    <a:pt x="4762833" y="203166"/>
                  </a:cubicBezTo>
                  <a:cubicBezTo>
                    <a:pt x="4775201" y="186537"/>
                    <a:pt x="4781525" y="163846"/>
                    <a:pt x="4781807" y="135094"/>
                  </a:cubicBezTo>
                  <a:cubicBezTo>
                    <a:pt x="4781525" y="106402"/>
                    <a:pt x="4775201" y="83951"/>
                    <a:pt x="4762833" y="67740"/>
                  </a:cubicBezTo>
                  <a:cubicBezTo>
                    <a:pt x="4750465" y="51529"/>
                    <a:pt x="4733739" y="43280"/>
                    <a:pt x="4712654" y="42994"/>
                  </a:cubicBezTo>
                  <a:close/>
                  <a:moveTo>
                    <a:pt x="3584560" y="41272"/>
                  </a:moveTo>
                  <a:cubicBezTo>
                    <a:pt x="3572991" y="41583"/>
                    <a:pt x="3563557" y="46629"/>
                    <a:pt x="3556256" y="56410"/>
                  </a:cubicBezTo>
                  <a:cubicBezTo>
                    <a:pt x="3548957" y="66190"/>
                    <a:pt x="3545190" y="78841"/>
                    <a:pt x="3544957" y="94360"/>
                  </a:cubicBezTo>
                  <a:cubicBezTo>
                    <a:pt x="3544891" y="109719"/>
                    <a:pt x="3548251" y="122190"/>
                    <a:pt x="3555037" y="131773"/>
                  </a:cubicBezTo>
                  <a:cubicBezTo>
                    <a:pt x="3561822" y="141356"/>
                    <a:pt x="3572429" y="146294"/>
                    <a:pt x="3586855" y="146588"/>
                  </a:cubicBezTo>
                  <a:cubicBezTo>
                    <a:pt x="3594682" y="146671"/>
                    <a:pt x="3602777" y="144280"/>
                    <a:pt x="3611141" y="139413"/>
                  </a:cubicBezTo>
                  <a:cubicBezTo>
                    <a:pt x="3619506" y="134547"/>
                    <a:pt x="3627672" y="126703"/>
                    <a:pt x="3635642" y="115882"/>
                  </a:cubicBezTo>
                  <a:cubicBezTo>
                    <a:pt x="3634805" y="92812"/>
                    <a:pt x="3630165" y="74674"/>
                    <a:pt x="3621723" y="61468"/>
                  </a:cubicBezTo>
                  <a:cubicBezTo>
                    <a:pt x="3613282" y="48262"/>
                    <a:pt x="3600893" y="41529"/>
                    <a:pt x="3584560" y="41272"/>
                  </a:cubicBezTo>
                  <a:close/>
                  <a:moveTo>
                    <a:pt x="2003440" y="37543"/>
                  </a:moveTo>
                  <a:cubicBezTo>
                    <a:pt x="1998569" y="43729"/>
                    <a:pt x="1993394" y="49878"/>
                    <a:pt x="1987914" y="55992"/>
                  </a:cubicBezTo>
                  <a:cubicBezTo>
                    <a:pt x="1982433" y="62106"/>
                    <a:pt x="1976612" y="68112"/>
                    <a:pt x="1970451" y="74011"/>
                  </a:cubicBezTo>
                  <a:lnTo>
                    <a:pt x="2056224" y="74011"/>
                  </a:lnTo>
                  <a:cubicBezTo>
                    <a:pt x="2061171" y="68866"/>
                    <a:pt x="2066048" y="63075"/>
                    <a:pt x="2070853" y="56639"/>
                  </a:cubicBezTo>
                  <a:cubicBezTo>
                    <a:pt x="2075658" y="50201"/>
                    <a:pt x="2079961" y="43836"/>
                    <a:pt x="2083762" y="37543"/>
                  </a:cubicBezTo>
                  <a:close/>
                  <a:moveTo>
                    <a:pt x="3133397" y="34406"/>
                  </a:moveTo>
                  <a:lnTo>
                    <a:pt x="3142004" y="36987"/>
                  </a:lnTo>
                  <a:cubicBezTo>
                    <a:pt x="3137658" y="67246"/>
                    <a:pt x="3131431" y="94724"/>
                    <a:pt x="3123321" y="119425"/>
                  </a:cubicBezTo>
                  <a:cubicBezTo>
                    <a:pt x="3115211" y="144125"/>
                    <a:pt x="3105470" y="166082"/>
                    <a:pt x="3094097" y="185296"/>
                  </a:cubicBezTo>
                  <a:cubicBezTo>
                    <a:pt x="3101675" y="198826"/>
                    <a:pt x="3110400" y="210922"/>
                    <a:pt x="3120273" y="221584"/>
                  </a:cubicBezTo>
                  <a:cubicBezTo>
                    <a:pt x="3130146" y="232246"/>
                    <a:pt x="3141310" y="241187"/>
                    <a:pt x="3153764" y="248406"/>
                  </a:cubicBezTo>
                  <a:cubicBezTo>
                    <a:pt x="3151984" y="249745"/>
                    <a:pt x="3150167" y="251370"/>
                    <a:pt x="3148314" y="253283"/>
                  </a:cubicBezTo>
                  <a:cubicBezTo>
                    <a:pt x="3146461" y="255195"/>
                    <a:pt x="3144931" y="257107"/>
                    <a:pt x="3143724" y="259020"/>
                  </a:cubicBezTo>
                  <a:cubicBezTo>
                    <a:pt x="3131855" y="251705"/>
                    <a:pt x="3121170" y="242955"/>
                    <a:pt x="3111667" y="232772"/>
                  </a:cubicBezTo>
                  <a:cubicBezTo>
                    <a:pt x="3102164" y="222589"/>
                    <a:pt x="3093630" y="210970"/>
                    <a:pt x="3086064" y="197918"/>
                  </a:cubicBezTo>
                  <a:cubicBezTo>
                    <a:pt x="3077148" y="211407"/>
                    <a:pt x="3067657" y="223443"/>
                    <a:pt x="3057593" y="234027"/>
                  </a:cubicBezTo>
                  <a:cubicBezTo>
                    <a:pt x="3047529" y="244611"/>
                    <a:pt x="3037035" y="253707"/>
                    <a:pt x="3026110" y="261315"/>
                  </a:cubicBezTo>
                  <a:cubicBezTo>
                    <a:pt x="3024921" y="259510"/>
                    <a:pt x="3023498" y="257598"/>
                    <a:pt x="3021843" y="255578"/>
                  </a:cubicBezTo>
                  <a:cubicBezTo>
                    <a:pt x="3020187" y="253557"/>
                    <a:pt x="3018550" y="251932"/>
                    <a:pt x="3016931" y="250701"/>
                  </a:cubicBezTo>
                  <a:cubicBezTo>
                    <a:pt x="3028160" y="243351"/>
                    <a:pt x="3038977" y="234099"/>
                    <a:pt x="3049382" y="222947"/>
                  </a:cubicBezTo>
                  <a:cubicBezTo>
                    <a:pt x="3059786" y="211795"/>
                    <a:pt x="3069528" y="198958"/>
                    <a:pt x="3078605" y="184435"/>
                  </a:cubicBezTo>
                  <a:cubicBezTo>
                    <a:pt x="3069337" y="165735"/>
                    <a:pt x="3061555" y="144974"/>
                    <a:pt x="3055263" y="122150"/>
                  </a:cubicBezTo>
                  <a:cubicBezTo>
                    <a:pt x="3048969" y="99327"/>
                    <a:pt x="3043842" y="74763"/>
                    <a:pt x="3039880" y="48462"/>
                  </a:cubicBezTo>
                  <a:lnTo>
                    <a:pt x="3022955" y="48462"/>
                  </a:lnTo>
                  <a:lnTo>
                    <a:pt x="3022955" y="35266"/>
                  </a:lnTo>
                  <a:lnTo>
                    <a:pt x="3131102" y="35266"/>
                  </a:lnTo>
                  <a:close/>
                  <a:moveTo>
                    <a:pt x="2418532" y="33240"/>
                  </a:moveTo>
                  <a:lnTo>
                    <a:pt x="2418532" y="58233"/>
                  </a:lnTo>
                  <a:lnTo>
                    <a:pt x="2468733" y="58233"/>
                  </a:lnTo>
                  <a:lnTo>
                    <a:pt x="2468733" y="33240"/>
                  </a:lnTo>
                  <a:close/>
                  <a:moveTo>
                    <a:pt x="2351119" y="33240"/>
                  </a:moveTo>
                  <a:lnTo>
                    <a:pt x="2351119" y="56797"/>
                  </a:lnTo>
                  <a:lnTo>
                    <a:pt x="2351119" y="58233"/>
                  </a:lnTo>
                  <a:lnTo>
                    <a:pt x="2405336" y="58233"/>
                  </a:lnTo>
                  <a:lnTo>
                    <a:pt x="2405336" y="33240"/>
                  </a:lnTo>
                  <a:close/>
                  <a:moveTo>
                    <a:pt x="3299222" y="31268"/>
                  </a:moveTo>
                  <a:lnTo>
                    <a:pt x="3315537" y="31268"/>
                  </a:lnTo>
                  <a:lnTo>
                    <a:pt x="3315537" y="166668"/>
                  </a:lnTo>
                  <a:lnTo>
                    <a:pt x="3345085" y="166668"/>
                  </a:lnTo>
                  <a:lnTo>
                    <a:pt x="3345085" y="180688"/>
                  </a:lnTo>
                  <a:lnTo>
                    <a:pt x="3315537" y="180688"/>
                  </a:lnTo>
                  <a:lnTo>
                    <a:pt x="3315537" y="240356"/>
                  </a:lnTo>
                  <a:lnTo>
                    <a:pt x="3299222" y="240356"/>
                  </a:lnTo>
                  <a:lnTo>
                    <a:pt x="3299222" y="180688"/>
                  </a:lnTo>
                  <a:lnTo>
                    <a:pt x="3206852" y="180688"/>
                  </a:lnTo>
                  <a:lnTo>
                    <a:pt x="3206852" y="170101"/>
                  </a:lnTo>
                  <a:close/>
                  <a:moveTo>
                    <a:pt x="2928003" y="28956"/>
                  </a:moveTo>
                  <a:lnTo>
                    <a:pt x="2928003" y="75427"/>
                  </a:lnTo>
                  <a:lnTo>
                    <a:pt x="2985949" y="75427"/>
                  </a:lnTo>
                  <a:lnTo>
                    <a:pt x="2985949" y="28956"/>
                  </a:lnTo>
                  <a:close/>
                  <a:moveTo>
                    <a:pt x="13735" y="28077"/>
                  </a:moveTo>
                  <a:lnTo>
                    <a:pt x="13735" y="232360"/>
                  </a:lnTo>
                  <a:lnTo>
                    <a:pt x="221460" y="232360"/>
                  </a:lnTo>
                  <a:lnTo>
                    <a:pt x="221460" y="28077"/>
                  </a:lnTo>
                  <a:close/>
                  <a:moveTo>
                    <a:pt x="4712654" y="27539"/>
                  </a:moveTo>
                  <a:cubicBezTo>
                    <a:pt x="4738621" y="27878"/>
                    <a:pt x="4759489" y="37519"/>
                    <a:pt x="4775259" y="56462"/>
                  </a:cubicBezTo>
                  <a:cubicBezTo>
                    <a:pt x="4791029" y="75405"/>
                    <a:pt x="4799129" y="101616"/>
                    <a:pt x="4799557" y="135094"/>
                  </a:cubicBezTo>
                  <a:cubicBezTo>
                    <a:pt x="4799129" y="168757"/>
                    <a:pt x="4791029" y="195243"/>
                    <a:pt x="4775259" y="214552"/>
                  </a:cubicBezTo>
                  <a:cubicBezTo>
                    <a:pt x="4759489" y="233860"/>
                    <a:pt x="4738621" y="243704"/>
                    <a:pt x="4712654" y="244086"/>
                  </a:cubicBezTo>
                  <a:cubicBezTo>
                    <a:pt x="4686952" y="243704"/>
                    <a:pt x="4666203" y="233860"/>
                    <a:pt x="4650409" y="214552"/>
                  </a:cubicBezTo>
                  <a:cubicBezTo>
                    <a:pt x="4634615" y="195243"/>
                    <a:pt x="4626493" y="168757"/>
                    <a:pt x="4626039" y="135094"/>
                  </a:cubicBezTo>
                  <a:cubicBezTo>
                    <a:pt x="4626493" y="101616"/>
                    <a:pt x="4634615" y="75405"/>
                    <a:pt x="4650409" y="56462"/>
                  </a:cubicBezTo>
                  <a:cubicBezTo>
                    <a:pt x="4666203" y="37519"/>
                    <a:pt x="4686952" y="27878"/>
                    <a:pt x="4712654" y="27539"/>
                  </a:cubicBezTo>
                  <a:close/>
                  <a:moveTo>
                    <a:pt x="3822807" y="27539"/>
                  </a:moveTo>
                  <a:cubicBezTo>
                    <a:pt x="3836934" y="27837"/>
                    <a:pt x="3848709" y="30532"/>
                    <a:pt x="3858132" y="35627"/>
                  </a:cubicBezTo>
                  <a:cubicBezTo>
                    <a:pt x="3867555" y="40722"/>
                    <a:pt x="3875089" y="46430"/>
                    <a:pt x="3880736" y="52751"/>
                  </a:cubicBezTo>
                  <a:lnTo>
                    <a:pt x="3870718" y="63943"/>
                  </a:lnTo>
                  <a:cubicBezTo>
                    <a:pt x="3865510" y="58048"/>
                    <a:pt x="3859081" y="53122"/>
                    <a:pt x="3851430" y="49164"/>
                  </a:cubicBezTo>
                  <a:cubicBezTo>
                    <a:pt x="3843779" y="45206"/>
                    <a:pt x="3834334" y="43149"/>
                    <a:pt x="3823095" y="42994"/>
                  </a:cubicBezTo>
                  <a:cubicBezTo>
                    <a:pt x="3799613" y="43299"/>
                    <a:pt x="3781223" y="51585"/>
                    <a:pt x="3767929" y="67853"/>
                  </a:cubicBezTo>
                  <a:cubicBezTo>
                    <a:pt x="3754633" y="84120"/>
                    <a:pt x="3747865" y="106541"/>
                    <a:pt x="3747626" y="135112"/>
                  </a:cubicBezTo>
                  <a:cubicBezTo>
                    <a:pt x="3747781" y="163976"/>
                    <a:pt x="3754286" y="186697"/>
                    <a:pt x="3767139" y="203272"/>
                  </a:cubicBezTo>
                  <a:cubicBezTo>
                    <a:pt x="3779992" y="219848"/>
                    <a:pt x="3798261" y="228301"/>
                    <a:pt x="3821946" y="228630"/>
                  </a:cubicBezTo>
                  <a:cubicBezTo>
                    <a:pt x="3830992" y="228601"/>
                    <a:pt x="3839445" y="227297"/>
                    <a:pt x="3847307" y="224720"/>
                  </a:cubicBezTo>
                  <a:cubicBezTo>
                    <a:pt x="3855167" y="222143"/>
                    <a:pt x="3861540" y="218472"/>
                    <a:pt x="3866424" y="213707"/>
                  </a:cubicBezTo>
                  <a:lnTo>
                    <a:pt x="3866424" y="150854"/>
                  </a:lnTo>
                  <a:lnTo>
                    <a:pt x="3817929" y="150854"/>
                  </a:lnTo>
                  <a:lnTo>
                    <a:pt x="3817929" y="136260"/>
                  </a:lnTo>
                  <a:lnTo>
                    <a:pt x="3883026" y="136260"/>
                  </a:lnTo>
                  <a:lnTo>
                    <a:pt x="3883026" y="220307"/>
                  </a:lnTo>
                  <a:cubicBezTo>
                    <a:pt x="3876388" y="227444"/>
                    <a:pt x="3867755" y="233163"/>
                    <a:pt x="3857126" y="237464"/>
                  </a:cubicBezTo>
                  <a:cubicBezTo>
                    <a:pt x="3846497" y="241766"/>
                    <a:pt x="3834196" y="243973"/>
                    <a:pt x="3820225" y="244086"/>
                  </a:cubicBezTo>
                  <a:cubicBezTo>
                    <a:pt x="3792847" y="243745"/>
                    <a:pt x="3770998" y="234032"/>
                    <a:pt x="3754677" y="214946"/>
                  </a:cubicBezTo>
                  <a:cubicBezTo>
                    <a:pt x="3738357" y="195860"/>
                    <a:pt x="3729995" y="169440"/>
                    <a:pt x="3729590" y="135686"/>
                  </a:cubicBezTo>
                  <a:cubicBezTo>
                    <a:pt x="3730030" y="101927"/>
                    <a:pt x="3738680" y="75544"/>
                    <a:pt x="3755538" y="56538"/>
                  </a:cubicBezTo>
                  <a:cubicBezTo>
                    <a:pt x="3772396" y="37532"/>
                    <a:pt x="3794819" y="27866"/>
                    <a:pt x="3822807" y="27539"/>
                  </a:cubicBezTo>
                  <a:close/>
                  <a:moveTo>
                    <a:pt x="3584847" y="27539"/>
                  </a:moveTo>
                  <a:cubicBezTo>
                    <a:pt x="3605358" y="27632"/>
                    <a:pt x="3621649" y="35900"/>
                    <a:pt x="3633719" y="52340"/>
                  </a:cubicBezTo>
                  <a:cubicBezTo>
                    <a:pt x="3645790" y="68781"/>
                    <a:pt x="3651965" y="92832"/>
                    <a:pt x="3652245" y="124491"/>
                  </a:cubicBezTo>
                  <a:cubicBezTo>
                    <a:pt x="3652044" y="153692"/>
                    <a:pt x="3648526" y="177074"/>
                    <a:pt x="3641690" y="194637"/>
                  </a:cubicBezTo>
                  <a:cubicBezTo>
                    <a:pt x="3634854" y="212200"/>
                    <a:pt x="3625897" y="224871"/>
                    <a:pt x="3614820" y="232650"/>
                  </a:cubicBezTo>
                  <a:cubicBezTo>
                    <a:pt x="3603742" y="240427"/>
                    <a:pt x="3591743" y="244240"/>
                    <a:pt x="3578821" y="244086"/>
                  </a:cubicBezTo>
                  <a:cubicBezTo>
                    <a:pt x="3568679" y="243984"/>
                    <a:pt x="3559833" y="242112"/>
                    <a:pt x="3552280" y="238467"/>
                  </a:cubicBezTo>
                  <a:cubicBezTo>
                    <a:pt x="3544727" y="234823"/>
                    <a:pt x="3538183" y="230013"/>
                    <a:pt x="3532649" y="224037"/>
                  </a:cubicBezTo>
                  <a:lnTo>
                    <a:pt x="3542667" y="213131"/>
                  </a:lnTo>
                  <a:cubicBezTo>
                    <a:pt x="3547429" y="218596"/>
                    <a:pt x="3552892" y="222734"/>
                    <a:pt x="3559055" y="225544"/>
                  </a:cubicBezTo>
                  <a:cubicBezTo>
                    <a:pt x="3565219" y="228355"/>
                    <a:pt x="3571903" y="229766"/>
                    <a:pt x="3579107" y="229778"/>
                  </a:cubicBezTo>
                  <a:cubicBezTo>
                    <a:pt x="3594047" y="230231"/>
                    <a:pt x="3606926" y="223010"/>
                    <a:pt x="3617742" y="208114"/>
                  </a:cubicBezTo>
                  <a:cubicBezTo>
                    <a:pt x="3628557" y="193218"/>
                    <a:pt x="3634620" y="167926"/>
                    <a:pt x="3635929" y="132239"/>
                  </a:cubicBezTo>
                  <a:cubicBezTo>
                    <a:pt x="3628993" y="140676"/>
                    <a:pt x="3621197" y="147388"/>
                    <a:pt x="3612540" y="152376"/>
                  </a:cubicBezTo>
                  <a:cubicBezTo>
                    <a:pt x="3603883" y="157363"/>
                    <a:pt x="3594652" y="159915"/>
                    <a:pt x="3584847" y="160034"/>
                  </a:cubicBezTo>
                  <a:cubicBezTo>
                    <a:pt x="3567176" y="159952"/>
                    <a:pt x="3553384" y="154315"/>
                    <a:pt x="3543472" y="143123"/>
                  </a:cubicBezTo>
                  <a:cubicBezTo>
                    <a:pt x="3533559" y="131932"/>
                    <a:pt x="3528521" y="115677"/>
                    <a:pt x="3528355" y="94360"/>
                  </a:cubicBezTo>
                  <a:cubicBezTo>
                    <a:pt x="3528807" y="74377"/>
                    <a:pt x="3534420" y="58325"/>
                    <a:pt x="3545194" y="46207"/>
                  </a:cubicBezTo>
                  <a:cubicBezTo>
                    <a:pt x="3555967" y="34089"/>
                    <a:pt x="3569184" y="27866"/>
                    <a:pt x="3584847" y="27539"/>
                  </a:cubicBezTo>
                  <a:close/>
                  <a:moveTo>
                    <a:pt x="5139149" y="24671"/>
                  </a:moveTo>
                  <a:cubicBezTo>
                    <a:pt x="5142993" y="24706"/>
                    <a:pt x="5146263" y="25923"/>
                    <a:pt x="5148962" y="28323"/>
                  </a:cubicBezTo>
                  <a:cubicBezTo>
                    <a:pt x="5151661" y="30722"/>
                    <a:pt x="5153069" y="34089"/>
                    <a:pt x="5153188" y="38421"/>
                  </a:cubicBezTo>
                  <a:cubicBezTo>
                    <a:pt x="5153069" y="42355"/>
                    <a:pt x="5151661" y="45518"/>
                    <a:pt x="5148962" y="47911"/>
                  </a:cubicBezTo>
                  <a:cubicBezTo>
                    <a:pt x="5146263" y="50305"/>
                    <a:pt x="5142993" y="51534"/>
                    <a:pt x="5139149" y="51600"/>
                  </a:cubicBezTo>
                  <a:cubicBezTo>
                    <a:pt x="5135181" y="51534"/>
                    <a:pt x="5131873" y="50305"/>
                    <a:pt x="5129229" y="47911"/>
                  </a:cubicBezTo>
                  <a:cubicBezTo>
                    <a:pt x="5126586" y="45518"/>
                    <a:pt x="5125212" y="42355"/>
                    <a:pt x="5125111" y="38421"/>
                  </a:cubicBezTo>
                  <a:cubicBezTo>
                    <a:pt x="5125212" y="34089"/>
                    <a:pt x="5126586" y="30722"/>
                    <a:pt x="5129229" y="28323"/>
                  </a:cubicBezTo>
                  <a:cubicBezTo>
                    <a:pt x="5131873" y="25923"/>
                    <a:pt x="5135181" y="24706"/>
                    <a:pt x="5139149" y="24671"/>
                  </a:cubicBezTo>
                  <a:close/>
                  <a:moveTo>
                    <a:pt x="6048508" y="24653"/>
                  </a:moveTo>
                  <a:cubicBezTo>
                    <a:pt x="6057228" y="29828"/>
                    <a:pt x="6065750" y="35612"/>
                    <a:pt x="6074075" y="42008"/>
                  </a:cubicBezTo>
                  <a:cubicBezTo>
                    <a:pt x="6082400" y="48402"/>
                    <a:pt x="6088987" y="54474"/>
                    <a:pt x="6093833" y="60224"/>
                  </a:cubicBezTo>
                  <a:lnTo>
                    <a:pt x="6086661" y="70837"/>
                  </a:lnTo>
                  <a:cubicBezTo>
                    <a:pt x="6081791" y="65178"/>
                    <a:pt x="6075109" y="58998"/>
                    <a:pt x="6066616" y="52299"/>
                  </a:cubicBezTo>
                  <a:cubicBezTo>
                    <a:pt x="6058124" y="45599"/>
                    <a:pt x="6049507" y="39635"/>
                    <a:pt x="6040763" y="34406"/>
                  </a:cubicBezTo>
                  <a:close/>
                  <a:moveTo>
                    <a:pt x="5920567" y="20350"/>
                  </a:moveTo>
                  <a:cubicBezTo>
                    <a:pt x="5924941" y="30276"/>
                    <a:pt x="5928743" y="40830"/>
                    <a:pt x="5931970" y="52012"/>
                  </a:cubicBezTo>
                  <a:cubicBezTo>
                    <a:pt x="5935197" y="63194"/>
                    <a:pt x="5937420" y="73102"/>
                    <a:pt x="5938639" y="81738"/>
                  </a:cubicBezTo>
                  <a:lnTo>
                    <a:pt x="5926878" y="84894"/>
                  </a:lnTo>
                  <a:cubicBezTo>
                    <a:pt x="5925785" y="76251"/>
                    <a:pt x="5923669" y="66284"/>
                    <a:pt x="5920531" y="54988"/>
                  </a:cubicBezTo>
                  <a:cubicBezTo>
                    <a:pt x="5917393" y="43693"/>
                    <a:pt x="5913771" y="33007"/>
                    <a:pt x="5909667" y="22931"/>
                  </a:cubicBezTo>
                  <a:close/>
                  <a:moveTo>
                    <a:pt x="6000889" y="19489"/>
                  </a:moveTo>
                  <a:lnTo>
                    <a:pt x="6013797" y="23218"/>
                  </a:lnTo>
                  <a:cubicBezTo>
                    <a:pt x="6010140" y="33915"/>
                    <a:pt x="6006196" y="45079"/>
                    <a:pt x="6001965" y="56709"/>
                  </a:cubicBezTo>
                  <a:cubicBezTo>
                    <a:pt x="5997734" y="68339"/>
                    <a:pt x="5993645" y="78212"/>
                    <a:pt x="5989701" y="86328"/>
                  </a:cubicBezTo>
                  <a:lnTo>
                    <a:pt x="5980234" y="82886"/>
                  </a:lnTo>
                  <a:cubicBezTo>
                    <a:pt x="5983820" y="74256"/>
                    <a:pt x="5987549" y="63977"/>
                    <a:pt x="5991423" y="52048"/>
                  </a:cubicBezTo>
                  <a:cubicBezTo>
                    <a:pt x="5995295" y="40119"/>
                    <a:pt x="5998451" y="29266"/>
                    <a:pt x="6000889" y="19489"/>
                  </a:cubicBezTo>
                  <a:close/>
                  <a:moveTo>
                    <a:pt x="2893292" y="16047"/>
                  </a:moveTo>
                  <a:lnTo>
                    <a:pt x="3022381" y="16047"/>
                  </a:lnTo>
                  <a:lnTo>
                    <a:pt x="3022381" y="28956"/>
                  </a:lnTo>
                  <a:lnTo>
                    <a:pt x="2999432" y="28956"/>
                  </a:lnTo>
                  <a:lnTo>
                    <a:pt x="2999432" y="188165"/>
                  </a:lnTo>
                  <a:lnTo>
                    <a:pt x="3024675" y="183575"/>
                  </a:lnTo>
                  <a:lnTo>
                    <a:pt x="3025537" y="195910"/>
                  </a:lnTo>
                  <a:lnTo>
                    <a:pt x="2999432" y="200787"/>
                  </a:lnTo>
                  <a:lnTo>
                    <a:pt x="2999432" y="261028"/>
                  </a:lnTo>
                  <a:lnTo>
                    <a:pt x="2985949" y="261028"/>
                  </a:lnTo>
                  <a:lnTo>
                    <a:pt x="2985949" y="203368"/>
                  </a:lnTo>
                  <a:cubicBezTo>
                    <a:pt x="2969048" y="206524"/>
                    <a:pt x="2952792" y="209464"/>
                    <a:pt x="2937182" y="212190"/>
                  </a:cubicBezTo>
                  <a:cubicBezTo>
                    <a:pt x="2921572" y="214914"/>
                    <a:pt x="2907325" y="217425"/>
                    <a:pt x="2894439" y="219720"/>
                  </a:cubicBezTo>
                  <a:lnTo>
                    <a:pt x="2891284" y="206237"/>
                  </a:lnTo>
                  <a:lnTo>
                    <a:pt x="2914520" y="202508"/>
                  </a:lnTo>
                  <a:lnTo>
                    <a:pt x="2914520" y="28956"/>
                  </a:lnTo>
                  <a:lnTo>
                    <a:pt x="2893292" y="28956"/>
                  </a:lnTo>
                  <a:close/>
                  <a:moveTo>
                    <a:pt x="4085430" y="14343"/>
                  </a:moveTo>
                  <a:lnTo>
                    <a:pt x="4210212" y="14343"/>
                  </a:lnTo>
                  <a:cubicBezTo>
                    <a:pt x="4210217" y="14486"/>
                    <a:pt x="4210207" y="15345"/>
                    <a:pt x="4210177" y="16917"/>
                  </a:cubicBezTo>
                  <a:cubicBezTo>
                    <a:pt x="4210146" y="18491"/>
                    <a:pt x="4210063" y="19921"/>
                    <a:pt x="4209926" y="21208"/>
                  </a:cubicBezTo>
                  <a:cubicBezTo>
                    <a:pt x="4208557" y="47602"/>
                    <a:pt x="4206991" y="66825"/>
                    <a:pt x="4205227" y="78876"/>
                  </a:cubicBezTo>
                  <a:cubicBezTo>
                    <a:pt x="4203465" y="90928"/>
                    <a:pt x="4201111" y="98384"/>
                    <a:pt x="4198163" y="101245"/>
                  </a:cubicBezTo>
                  <a:cubicBezTo>
                    <a:pt x="4196221" y="103234"/>
                    <a:pt x="4194081" y="104688"/>
                    <a:pt x="4191745" y="105606"/>
                  </a:cubicBezTo>
                  <a:cubicBezTo>
                    <a:pt x="4189407" y="106524"/>
                    <a:pt x="4186478" y="106976"/>
                    <a:pt x="4182957" y="106964"/>
                  </a:cubicBezTo>
                  <a:cubicBezTo>
                    <a:pt x="4179819" y="107246"/>
                    <a:pt x="4175480" y="107329"/>
                    <a:pt x="4169938" y="107216"/>
                  </a:cubicBezTo>
                  <a:cubicBezTo>
                    <a:pt x="4164397" y="107102"/>
                    <a:pt x="4158407" y="106828"/>
                    <a:pt x="4151969" y="106392"/>
                  </a:cubicBezTo>
                  <a:cubicBezTo>
                    <a:pt x="4151814" y="104486"/>
                    <a:pt x="4151408" y="102436"/>
                    <a:pt x="4150750" y="100243"/>
                  </a:cubicBezTo>
                  <a:cubicBezTo>
                    <a:pt x="4150093" y="98050"/>
                    <a:pt x="4149255" y="95999"/>
                    <a:pt x="4148240" y="94090"/>
                  </a:cubicBezTo>
                  <a:cubicBezTo>
                    <a:pt x="4154995" y="94778"/>
                    <a:pt x="4161067" y="95197"/>
                    <a:pt x="4166460" y="95347"/>
                  </a:cubicBezTo>
                  <a:cubicBezTo>
                    <a:pt x="4171851" y="95495"/>
                    <a:pt x="4175628" y="95555"/>
                    <a:pt x="4177793" y="95525"/>
                  </a:cubicBezTo>
                  <a:cubicBezTo>
                    <a:pt x="4180076" y="95561"/>
                    <a:pt x="4181964" y="95418"/>
                    <a:pt x="4183459" y="95095"/>
                  </a:cubicBezTo>
                  <a:cubicBezTo>
                    <a:pt x="4184953" y="94771"/>
                    <a:pt x="4186125" y="94054"/>
                    <a:pt x="4186974" y="92942"/>
                  </a:cubicBezTo>
                  <a:cubicBezTo>
                    <a:pt x="4189107" y="90980"/>
                    <a:pt x="4190937" y="84999"/>
                    <a:pt x="4192462" y="75001"/>
                  </a:cubicBezTo>
                  <a:cubicBezTo>
                    <a:pt x="4193985" y="65002"/>
                    <a:pt x="4195313" y="48978"/>
                    <a:pt x="4196443" y="26929"/>
                  </a:cubicBezTo>
                  <a:lnTo>
                    <a:pt x="4144223" y="26929"/>
                  </a:lnTo>
                  <a:cubicBezTo>
                    <a:pt x="4141945" y="50126"/>
                    <a:pt x="4136100" y="69231"/>
                    <a:pt x="4126688" y="84247"/>
                  </a:cubicBezTo>
                  <a:cubicBezTo>
                    <a:pt x="4117277" y="99262"/>
                    <a:pt x="4104195" y="111337"/>
                    <a:pt x="4087441" y="120473"/>
                  </a:cubicBezTo>
                  <a:cubicBezTo>
                    <a:pt x="4086298" y="119209"/>
                    <a:pt x="4084636" y="117641"/>
                    <a:pt x="4082452" y="115767"/>
                  </a:cubicBezTo>
                  <a:cubicBezTo>
                    <a:pt x="4080270" y="113892"/>
                    <a:pt x="4078392" y="112396"/>
                    <a:pt x="4076820" y="111276"/>
                  </a:cubicBezTo>
                  <a:cubicBezTo>
                    <a:pt x="4093211" y="103525"/>
                    <a:pt x="4105733" y="92807"/>
                    <a:pt x="4114385" y="79122"/>
                  </a:cubicBezTo>
                  <a:cubicBezTo>
                    <a:pt x="4123039" y="65438"/>
                    <a:pt x="4128394" y="48040"/>
                    <a:pt x="4130451" y="26929"/>
                  </a:cubicBezTo>
                  <a:lnTo>
                    <a:pt x="4085430" y="26929"/>
                  </a:lnTo>
                  <a:close/>
                  <a:moveTo>
                    <a:pt x="0" y="14343"/>
                  </a:moveTo>
                  <a:lnTo>
                    <a:pt x="235480" y="14343"/>
                  </a:lnTo>
                  <a:lnTo>
                    <a:pt x="235480" y="261010"/>
                  </a:lnTo>
                  <a:lnTo>
                    <a:pt x="221460" y="261010"/>
                  </a:lnTo>
                  <a:lnTo>
                    <a:pt x="221460" y="245520"/>
                  </a:lnTo>
                  <a:lnTo>
                    <a:pt x="13735" y="245520"/>
                  </a:lnTo>
                  <a:lnTo>
                    <a:pt x="13735" y="261010"/>
                  </a:lnTo>
                  <a:lnTo>
                    <a:pt x="0" y="261010"/>
                  </a:lnTo>
                  <a:close/>
                  <a:moveTo>
                    <a:pt x="5602435" y="13751"/>
                  </a:moveTo>
                  <a:cubicBezTo>
                    <a:pt x="5613425" y="17499"/>
                    <a:pt x="5624577" y="22052"/>
                    <a:pt x="5635890" y="27413"/>
                  </a:cubicBezTo>
                  <a:cubicBezTo>
                    <a:pt x="5647203" y="32774"/>
                    <a:pt x="5656419" y="37974"/>
                    <a:pt x="5663537" y="43012"/>
                  </a:cubicBezTo>
                  <a:lnTo>
                    <a:pt x="5656078" y="54486"/>
                  </a:lnTo>
                  <a:cubicBezTo>
                    <a:pt x="5649104" y="49161"/>
                    <a:pt x="5639959" y="43675"/>
                    <a:pt x="5628647" y="38027"/>
                  </a:cubicBezTo>
                  <a:cubicBezTo>
                    <a:pt x="5617334" y="32380"/>
                    <a:pt x="5606110" y="27539"/>
                    <a:pt x="5594976" y="23504"/>
                  </a:cubicBezTo>
                  <a:close/>
                  <a:moveTo>
                    <a:pt x="5046904" y="8606"/>
                  </a:moveTo>
                  <a:cubicBezTo>
                    <a:pt x="5050801" y="8624"/>
                    <a:pt x="5054699" y="9089"/>
                    <a:pt x="5058594" y="10001"/>
                  </a:cubicBezTo>
                  <a:cubicBezTo>
                    <a:pt x="5062491" y="10913"/>
                    <a:pt x="5066244" y="12164"/>
                    <a:pt x="5069854" y="13756"/>
                  </a:cubicBezTo>
                  <a:lnTo>
                    <a:pt x="5065839" y="26932"/>
                  </a:lnTo>
                  <a:cubicBezTo>
                    <a:pt x="5059527" y="24062"/>
                    <a:pt x="5053503" y="22626"/>
                    <a:pt x="5047765" y="22626"/>
                  </a:cubicBezTo>
                  <a:cubicBezTo>
                    <a:pt x="5039632" y="22680"/>
                    <a:pt x="5033668" y="25586"/>
                    <a:pt x="5029873" y="31344"/>
                  </a:cubicBezTo>
                  <a:cubicBezTo>
                    <a:pt x="5026077" y="37103"/>
                    <a:pt x="5024201" y="45391"/>
                    <a:pt x="5024243" y="56208"/>
                  </a:cubicBezTo>
                  <a:lnTo>
                    <a:pt x="5024243" y="87494"/>
                  </a:lnTo>
                  <a:lnTo>
                    <a:pt x="5058953" y="87494"/>
                  </a:lnTo>
                  <a:lnTo>
                    <a:pt x="5058953" y="101514"/>
                  </a:lnTo>
                  <a:lnTo>
                    <a:pt x="5024243" y="101514"/>
                  </a:lnTo>
                  <a:lnTo>
                    <a:pt x="5024243" y="240356"/>
                  </a:lnTo>
                  <a:lnTo>
                    <a:pt x="5007641" y="240356"/>
                  </a:lnTo>
                  <a:lnTo>
                    <a:pt x="5007641" y="101514"/>
                  </a:lnTo>
                  <a:lnTo>
                    <a:pt x="4986413" y="101514"/>
                  </a:lnTo>
                  <a:lnTo>
                    <a:pt x="4986413" y="88924"/>
                  </a:lnTo>
                  <a:lnTo>
                    <a:pt x="5007641" y="87494"/>
                  </a:lnTo>
                  <a:lnTo>
                    <a:pt x="5007641" y="55347"/>
                  </a:lnTo>
                  <a:cubicBezTo>
                    <a:pt x="5007663" y="40089"/>
                    <a:pt x="5010981" y="28495"/>
                    <a:pt x="5017593" y="20567"/>
                  </a:cubicBezTo>
                  <a:cubicBezTo>
                    <a:pt x="5024207" y="12639"/>
                    <a:pt x="5033977" y="8652"/>
                    <a:pt x="5046904" y="8606"/>
                  </a:cubicBezTo>
                  <a:close/>
                  <a:moveTo>
                    <a:pt x="4921401" y="8606"/>
                  </a:moveTo>
                  <a:cubicBezTo>
                    <a:pt x="4925299" y="8624"/>
                    <a:pt x="4929196" y="9089"/>
                    <a:pt x="4933091" y="10001"/>
                  </a:cubicBezTo>
                  <a:cubicBezTo>
                    <a:pt x="4936989" y="10913"/>
                    <a:pt x="4940741" y="12164"/>
                    <a:pt x="4944351" y="13756"/>
                  </a:cubicBezTo>
                  <a:lnTo>
                    <a:pt x="4940335" y="26932"/>
                  </a:lnTo>
                  <a:cubicBezTo>
                    <a:pt x="4934024" y="24062"/>
                    <a:pt x="4927999" y="22626"/>
                    <a:pt x="4922263" y="22626"/>
                  </a:cubicBezTo>
                  <a:cubicBezTo>
                    <a:pt x="4914129" y="22680"/>
                    <a:pt x="4908165" y="25586"/>
                    <a:pt x="4904370" y="31344"/>
                  </a:cubicBezTo>
                  <a:cubicBezTo>
                    <a:pt x="4900575" y="37103"/>
                    <a:pt x="4898697" y="45391"/>
                    <a:pt x="4898740" y="56208"/>
                  </a:cubicBezTo>
                  <a:lnTo>
                    <a:pt x="4898740" y="87494"/>
                  </a:lnTo>
                  <a:lnTo>
                    <a:pt x="4933450" y="87494"/>
                  </a:lnTo>
                  <a:lnTo>
                    <a:pt x="4933450" y="101514"/>
                  </a:lnTo>
                  <a:lnTo>
                    <a:pt x="4898740" y="101514"/>
                  </a:lnTo>
                  <a:lnTo>
                    <a:pt x="4898740" y="240356"/>
                  </a:lnTo>
                  <a:lnTo>
                    <a:pt x="4882138" y="240356"/>
                  </a:lnTo>
                  <a:lnTo>
                    <a:pt x="4882138" y="101514"/>
                  </a:lnTo>
                  <a:lnTo>
                    <a:pt x="4860909" y="101514"/>
                  </a:lnTo>
                  <a:lnTo>
                    <a:pt x="4860909" y="88924"/>
                  </a:lnTo>
                  <a:lnTo>
                    <a:pt x="4882138" y="87494"/>
                  </a:lnTo>
                  <a:lnTo>
                    <a:pt x="4882138" y="55347"/>
                  </a:lnTo>
                  <a:cubicBezTo>
                    <a:pt x="4882161" y="40089"/>
                    <a:pt x="4885477" y="28495"/>
                    <a:pt x="4892090" y="20567"/>
                  </a:cubicBezTo>
                  <a:cubicBezTo>
                    <a:pt x="4898703" y="12639"/>
                    <a:pt x="4908473" y="8652"/>
                    <a:pt x="4921401" y="8606"/>
                  </a:cubicBezTo>
                  <a:close/>
                  <a:moveTo>
                    <a:pt x="5953843" y="1990"/>
                  </a:moveTo>
                  <a:lnTo>
                    <a:pt x="5967039" y="1990"/>
                  </a:lnTo>
                  <a:lnTo>
                    <a:pt x="5967039" y="97803"/>
                  </a:lnTo>
                  <a:lnTo>
                    <a:pt x="6016666" y="97803"/>
                  </a:lnTo>
                  <a:lnTo>
                    <a:pt x="6016666" y="110998"/>
                  </a:lnTo>
                  <a:lnTo>
                    <a:pt x="5967039" y="110998"/>
                  </a:lnTo>
                  <a:lnTo>
                    <a:pt x="5967039" y="116162"/>
                  </a:lnTo>
                  <a:cubicBezTo>
                    <a:pt x="5969993" y="119898"/>
                    <a:pt x="5974508" y="125972"/>
                    <a:pt x="5980585" y="134383"/>
                  </a:cubicBezTo>
                  <a:cubicBezTo>
                    <a:pt x="5986662" y="142794"/>
                    <a:pt x="5992644" y="151205"/>
                    <a:pt x="5998530" y="159616"/>
                  </a:cubicBezTo>
                  <a:cubicBezTo>
                    <a:pt x="6004416" y="168027"/>
                    <a:pt x="6008549" y="174101"/>
                    <a:pt x="6010929" y="177838"/>
                  </a:cubicBezTo>
                  <a:lnTo>
                    <a:pt x="6000889" y="189025"/>
                  </a:lnTo>
                  <a:cubicBezTo>
                    <a:pt x="5998962" y="185036"/>
                    <a:pt x="5996059" y="179755"/>
                    <a:pt x="5992177" y="173184"/>
                  </a:cubicBezTo>
                  <a:cubicBezTo>
                    <a:pt x="5988295" y="166613"/>
                    <a:pt x="5984095" y="159738"/>
                    <a:pt x="5979575" y="152561"/>
                  </a:cubicBezTo>
                  <a:cubicBezTo>
                    <a:pt x="5975057" y="145385"/>
                    <a:pt x="5970877" y="138893"/>
                    <a:pt x="5967039" y="133087"/>
                  </a:cubicBezTo>
                  <a:lnTo>
                    <a:pt x="5967039" y="261028"/>
                  </a:lnTo>
                  <a:lnTo>
                    <a:pt x="5953843" y="261028"/>
                  </a:lnTo>
                  <a:lnTo>
                    <a:pt x="5953843" y="134521"/>
                  </a:lnTo>
                  <a:cubicBezTo>
                    <a:pt x="5947975" y="151225"/>
                    <a:pt x="5941209" y="167373"/>
                    <a:pt x="5933547" y="182965"/>
                  </a:cubicBezTo>
                  <a:cubicBezTo>
                    <a:pt x="5925886" y="198557"/>
                    <a:pt x="5918116" y="211478"/>
                    <a:pt x="5910241" y="221728"/>
                  </a:cubicBezTo>
                  <a:cubicBezTo>
                    <a:pt x="5909325" y="219761"/>
                    <a:pt x="5908141" y="217598"/>
                    <a:pt x="5906691" y="215237"/>
                  </a:cubicBezTo>
                  <a:cubicBezTo>
                    <a:pt x="5905237" y="212877"/>
                    <a:pt x="5903839" y="210929"/>
                    <a:pt x="5902495" y="209393"/>
                  </a:cubicBezTo>
                  <a:cubicBezTo>
                    <a:pt x="5908407" y="202149"/>
                    <a:pt x="5914399" y="193114"/>
                    <a:pt x="5920471" y="182289"/>
                  </a:cubicBezTo>
                  <a:cubicBezTo>
                    <a:pt x="5926543" y="171464"/>
                    <a:pt x="5932217" y="159859"/>
                    <a:pt x="5937491" y="147472"/>
                  </a:cubicBezTo>
                  <a:cubicBezTo>
                    <a:pt x="5942767" y="135086"/>
                    <a:pt x="5947165" y="122928"/>
                    <a:pt x="5950687" y="110998"/>
                  </a:cubicBezTo>
                  <a:lnTo>
                    <a:pt x="5906223" y="110998"/>
                  </a:lnTo>
                  <a:lnTo>
                    <a:pt x="5906223" y="97803"/>
                  </a:lnTo>
                  <a:lnTo>
                    <a:pt x="5953843" y="97803"/>
                  </a:lnTo>
                  <a:close/>
                  <a:moveTo>
                    <a:pt x="6113626" y="1704"/>
                  </a:moveTo>
                  <a:lnTo>
                    <a:pt x="6126821" y="1704"/>
                  </a:lnTo>
                  <a:lnTo>
                    <a:pt x="6126821" y="165502"/>
                  </a:lnTo>
                  <a:lnTo>
                    <a:pt x="6162967" y="159192"/>
                  </a:lnTo>
                  <a:lnTo>
                    <a:pt x="6165261" y="171526"/>
                  </a:lnTo>
                  <a:lnTo>
                    <a:pt x="6126821" y="178411"/>
                  </a:lnTo>
                  <a:lnTo>
                    <a:pt x="6126821" y="261028"/>
                  </a:lnTo>
                  <a:lnTo>
                    <a:pt x="6113626" y="261028"/>
                  </a:lnTo>
                  <a:lnTo>
                    <a:pt x="6113626" y="180706"/>
                  </a:lnTo>
                  <a:lnTo>
                    <a:pt x="6018675" y="198205"/>
                  </a:lnTo>
                  <a:lnTo>
                    <a:pt x="6016092" y="185582"/>
                  </a:lnTo>
                  <a:lnTo>
                    <a:pt x="6113626" y="168085"/>
                  </a:lnTo>
                  <a:close/>
                  <a:moveTo>
                    <a:pt x="5710583" y="1704"/>
                  </a:moveTo>
                  <a:lnTo>
                    <a:pt x="5723779" y="3711"/>
                  </a:lnTo>
                  <a:cubicBezTo>
                    <a:pt x="5722075" y="7757"/>
                    <a:pt x="5720174" y="11928"/>
                    <a:pt x="5718077" y="16226"/>
                  </a:cubicBezTo>
                  <a:cubicBezTo>
                    <a:pt x="5715979" y="20523"/>
                    <a:pt x="5713577" y="24766"/>
                    <a:pt x="5710870" y="28956"/>
                  </a:cubicBezTo>
                  <a:lnTo>
                    <a:pt x="5818444" y="28956"/>
                  </a:lnTo>
                  <a:lnTo>
                    <a:pt x="5820739" y="28382"/>
                  </a:lnTo>
                  <a:lnTo>
                    <a:pt x="5830205" y="31537"/>
                  </a:lnTo>
                  <a:cubicBezTo>
                    <a:pt x="5826147" y="39151"/>
                    <a:pt x="5821999" y="46657"/>
                    <a:pt x="5817763" y="54056"/>
                  </a:cubicBezTo>
                  <a:cubicBezTo>
                    <a:pt x="5813525" y="61455"/>
                    <a:pt x="5809449" y="67813"/>
                    <a:pt x="5805535" y="73132"/>
                  </a:cubicBezTo>
                  <a:lnTo>
                    <a:pt x="5793773" y="69117"/>
                  </a:lnTo>
                  <a:cubicBezTo>
                    <a:pt x="5796271" y="65315"/>
                    <a:pt x="5799021" y="60941"/>
                    <a:pt x="5802021" y="55992"/>
                  </a:cubicBezTo>
                  <a:cubicBezTo>
                    <a:pt x="5805021" y="51044"/>
                    <a:pt x="5807913" y="45952"/>
                    <a:pt x="5810698" y="40716"/>
                  </a:cubicBezTo>
                  <a:lnTo>
                    <a:pt x="5758201" y="40716"/>
                  </a:lnTo>
                  <a:cubicBezTo>
                    <a:pt x="5757335" y="44004"/>
                    <a:pt x="5756343" y="47183"/>
                    <a:pt x="5755225" y="50255"/>
                  </a:cubicBezTo>
                  <a:cubicBezTo>
                    <a:pt x="5754109" y="53327"/>
                    <a:pt x="5752901" y="56363"/>
                    <a:pt x="5751604" y="59362"/>
                  </a:cubicBezTo>
                  <a:cubicBezTo>
                    <a:pt x="5760359" y="72415"/>
                    <a:pt x="5772396" y="83674"/>
                    <a:pt x="5787713" y="93141"/>
                  </a:cubicBezTo>
                  <a:cubicBezTo>
                    <a:pt x="5803029" y="102608"/>
                    <a:pt x="5819871" y="109421"/>
                    <a:pt x="5838237" y="113580"/>
                  </a:cubicBezTo>
                  <a:cubicBezTo>
                    <a:pt x="5836767" y="114942"/>
                    <a:pt x="5835261" y="116664"/>
                    <a:pt x="5833719" y="118744"/>
                  </a:cubicBezTo>
                  <a:cubicBezTo>
                    <a:pt x="5832177" y="120824"/>
                    <a:pt x="5830815" y="122831"/>
                    <a:pt x="5829631" y="124768"/>
                  </a:cubicBezTo>
                  <a:cubicBezTo>
                    <a:pt x="5812634" y="119945"/>
                    <a:pt x="5796857" y="112881"/>
                    <a:pt x="5782299" y="103576"/>
                  </a:cubicBezTo>
                  <a:cubicBezTo>
                    <a:pt x="5767740" y="94271"/>
                    <a:pt x="5755691" y="83262"/>
                    <a:pt x="5746154" y="70551"/>
                  </a:cubicBezTo>
                  <a:cubicBezTo>
                    <a:pt x="5739400" y="82927"/>
                    <a:pt x="5729743" y="93816"/>
                    <a:pt x="5717181" y="103217"/>
                  </a:cubicBezTo>
                  <a:cubicBezTo>
                    <a:pt x="5704619" y="112618"/>
                    <a:pt x="5688363" y="120280"/>
                    <a:pt x="5668413" y="126202"/>
                  </a:cubicBezTo>
                  <a:cubicBezTo>
                    <a:pt x="5667631" y="124535"/>
                    <a:pt x="5666471" y="122706"/>
                    <a:pt x="5664935" y="120715"/>
                  </a:cubicBezTo>
                  <a:cubicBezTo>
                    <a:pt x="5663400" y="118726"/>
                    <a:pt x="5661881" y="117112"/>
                    <a:pt x="5660381" y="115875"/>
                  </a:cubicBezTo>
                  <a:cubicBezTo>
                    <a:pt x="5686510" y="108763"/>
                    <a:pt x="5705969" y="98603"/>
                    <a:pt x="5718759" y="85396"/>
                  </a:cubicBezTo>
                  <a:cubicBezTo>
                    <a:pt x="5731547" y="72188"/>
                    <a:pt x="5740106" y="57295"/>
                    <a:pt x="5744433" y="40716"/>
                  </a:cubicBezTo>
                  <a:lnTo>
                    <a:pt x="5703411" y="40716"/>
                  </a:lnTo>
                  <a:cubicBezTo>
                    <a:pt x="5699258" y="46478"/>
                    <a:pt x="5694655" y="52096"/>
                    <a:pt x="5689605" y="57570"/>
                  </a:cubicBezTo>
                  <a:cubicBezTo>
                    <a:pt x="5684555" y="63044"/>
                    <a:pt x="5679021" y="68232"/>
                    <a:pt x="5673003" y="73132"/>
                  </a:cubicBezTo>
                  <a:cubicBezTo>
                    <a:pt x="5671778" y="71500"/>
                    <a:pt x="5670212" y="69887"/>
                    <a:pt x="5668306" y="68291"/>
                  </a:cubicBezTo>
                  <a:cubicBezTo>
                    <a:pt x="5666399" y="66696"/>
                    <a:pt x="5664618" y="65440"/>
                    <a:pt x="5662963" y="64527"/>
                  </a:cubicBezTo>
                  <a:cubicBezTo>
                    <a:pt x="5674880" y="55257"/>
                    <a:pt x="5684825" y="45037"/>
                    <a:pt x="5692797" y="33867"/>
                  </a:cubicBezTo>
                  <a:cubicBezTo>
                    <a:pt x="5700769" y="22698"/>
                    <a:pt x="5706698" y="11976"/>
                    <a:pt x="5710583" y="1704"/>
                  </a:cubicBezTo>
                  <a:close/>
                  <a:moveTo>
                    <a:pt x="4414818" y="1704"/>
                  </a:moveTo>
                  <a:lnTo>
                    <a:pt x="4429161" y="1704"/>
                  </a:lnTo>
                  <a:cubicBezTo>
                    <a:pt x="4429113" y="13004"/>
                    <a:pt x="4428779" y="25902"/>
                    <a:pt x="4428157" y="40393"/>
                  </a:cubicBezTo>
                  <a:cubicBezTo>
                    <a:pt x="4427536" y="54886"/>
                    <a:pt x="4426053" y="70293"/>
                    <a:pt x="4423711" y="86614"/>
                  </a:cubicBezTo>
                  <a:lnTo>
                    <a:pt x="4545915" y="86614"/>
                  </a:lnTo>
                  <a:lnTo>
                    <a:pt x="4545915" y="100385"/>
                  </a:lnTo>
                  <a:lnTo>
                    <a:pt x="4433465" y="100385"/>
                  </a:lnTo>
                  <a:cubicBezTo>
                    <a:pt x="4443839" y="134635"/>
                    <a:pt x="4458804" y="164672"/>
                    <a:pt x="4478359" y="190495"/>
                  </a:cubicBezTo>
                  <a:cubicBezTo>
                    <a:pt x="4497913" y="216319"/>
                    <a:pt x="4521771" y="235527"/>
                    <a:pt x="4549931" y="248119"/>
                  </a:cubicBezTo>
                  <a:cubicBezTo>
                    <a:pt x="4548030" y="249786"/>
                    <a:pt x="4546167" y="251830"/>
                    <a:pt x="4544337" y="254251"/>
                  </a:cubicBezTo>
                  <a:cubicBezTo>
                    <a:pt x="4542509" y="256672"/>
                    <a:pt x="4540931" y="258930"/>
                    <a:pt x="4539604" y="261028"/>
                  </a:cubicBezTo>
                  <a:cubicBezTo>
                    <a:pt x="4510787" y="246954"/>
                    <a:pt x="4486451" y="226407"/>
                    <a:pt x="4466597" y="199388"/>
                  </a:cubicBezTo>
                  <a:cubicBezTo>
                    <a:pt x="4446743" y="172369"/>
                    <a:pt x="4431301" y="140706"/>
                    <a:pt x="4420269" y="104400"/>
                  </a:cubicBezTo>
                  <a:cubicBezTo>
                    <a:pt x="4416423" y="124489"/>
                    <a:pt x="4410027" y="144361"/>
                    <a:pt x="4401080" y="164015"/>
                  </a:cubicBezTo>
                  <a:cubicBezTo>
                    <a:pt x="4392135" y="183668"/>
                    <a:pt x="4379619" y="201904"/>
                    <a:pt x="4363533" y="218721"/>
                  </a:cubicBezTo>
                  <a:cubicBezTo>
                    <a:pt x="4347447" y="235538"/>
                    <a:pt x="4326772" y="249736"/>
                    <a:pt x="4301507" y="261315"/>
                  </a:cubicBezTo>
                  <a:cubicBezTo>
                    <a:pt x="4300305" y="259378"/>
                    <a:pt x="4298763" y="257371"/>
                    <a:pt x="4296881" y="255291"/>
                  </a:cubicBezTo>
                  <a:cubicBezTo>
                    <a:pt x="4294999" y="253211"/>
                    <a:pt x="4293097" y="251490"/>
                    <a:pt x="4291179" y="250127"/>
                  </a:cubicBezTo>
                  <a:cubicBezTo>
                    <a:pt x="4315868" y="239311"/>
                    <a:pt x="4336041" y="225882"/>
                    <a:pt x="4351697" y="209839"/>
                  </a:cubicBezTo>
                  <a:cubicBezTo>
                    <a:pt x="4367355" y="193796"/>
                    <a:pt x="4379537" y="176350"/>
                    <a:pt x="4388247" y="157502"/>
                  </a:cubicBezTo>
                  <a:cubicBezTo>
                    <a:pt x="4396954" y="138654"/>
                    <a:pt x="4403229" y="119615"/>
                    <a:pt x="4407073" y="100385"/>
                  </a:cubicBezTo>
                  <a:lnTo>
                    <a:pt x="4296343" y="100385"/>
                  </a:lnTo>
                  <a:lnTo>
                    <a:pt x="4296343" y="86614"/>
                  </a:lnTo>
                  <a:lnTo>
                    <a:pt x="4409368" y="86614"/>
                  </a:lnTo>
                  <a:cubicBezTo>
                    <a:pt x="4411835" y="70132"/>
                    <a:pt x="4413353" y="54617"/>
                    <a:pt x="4413921" y="40072"/>
                  </a:cubicBezTo>
                  <a:cubicBezTo>
                    <a:pt x="4414489" y="25525"/>
                    <a:pt x="4414788" y="12736"/>
                    <a:pt x="4414818" y="1704"/>
                  </a:cubicBezTo>
                  <a:close/>
                  <a:moveTo>
                    <a:pt x="2646589" y="1704"/>
                  </a:moveTo>
                  <a:lnTo>
                    <a:pt x="2660358" y="1704"/>
                  </a:lnTo>
                  <a:lnTo>
                    <a:pt x="2660358" y="26087"/>
                  </a:lnTo>
                  <a:lnTo>
                    <a:pt x="2740393" y="26087"/>
                  </a:lnTo>
                  <a:lnTo>
                    <a:pt x="2740393" y="1704"/>
                  </a:lnTo>
                  <a:lnTo>
                    <a:pt x="2753876" y="1704"/>
                  </a:lnTo>
                  <a:lnTo>
                    <a:pt x="2753876" y="26087"/>
                  </a:lnTo>
                  <a:lnTo>
                    <a:pt x="2825018" y="26087"/>
                  </a:lnTo>
                  <a:lnTo>
                    <a:pt x="2825018" y="38996"/>
                  </a:lnTo>
                  <a:lnTo>
                    <a:pt x="2753876" y="38996"/>
                  </a:lnTo>
                  <a:lnTo>
                    <a:pt x="2753876" y="64239"/>
                  </a:lnTo>
                  <a:lnTo>
                    <a:pt x="2740393" y="64239"/>
                  </a:lnTo>
                  <a:lnTo>
                    <a:pt x="2740393" y="38996"/>
                  </a:lnTo>
                  <a:lnTo>
                    <a:pt x="2660358" y="38996"/>
                  </a:lnTo>
                  <a:lnTo>
                    <a:pt x="2660358" y="65100"/>
                  </a:lnTo>
                  <a:lnTo>
                    <a:pt x="2646589" y="65100"/>
                  </a:lnTo>
                  <a:lnTo>
                    <a:pt x="2646589" y="38996"/>
                  </a:lnTo>
                  <a:lnTo>
                    <a:pt x="2575447" y="38996"/>
                  </a:lnTo>
                  <a:lnTo>
                    <a:pt x="2575447" y="26087"/>
                  </a:lnTo>
                  <a:lnTo>
                    <a:pt x="2646589" y="26087"/>
                  </a:lnTo>
                  <a:close/>
                  <a:moveTo>
                    <a:pt x="4015431" y="1434"/>
                  </a:moveTo>
                  <a:lnTo>
                    <a:pt x="4028627" y="1434"/>
                  </a:lnTo>
                  <a:lnTo>
                    <a:pt x="4028627" y="39300"/>
                  </a:lnTo>
                  <a:lnTo>
                    <a:pt x="4076259" y="39300"/>
                  </a:lnTo>
                  <a:lnTo>
                    <a:pt x="4076259" y="51886"/>
                  </a:lnTo>
                  <a:lnTo>
                    <a:pt x="4028627" y="51886"/>
                  </a:lnTo>
                  <a:lnTo>
                    <a:pt x="4028627" y="92657"/>
                  </a:lnTo>
                  <a:lnTo>
                    <a:pt x="4082557" y="92657"/>
                  </a:lnTo>
                  <a:lnTo>
                    <a:pt x="4082557" y="105530"/>
                  </a:lnTo>
                  <a:lnTo>
                    <a:pt x="4031191" y="105530"/>
                  </a:lnTo>
                  <a:lnTo>
                    <a:pt x="4031191" y="152038"/>
                  </a:lnTo>
                  <a:lnTo>
                    <a:pt x="4080263" y="152038"/>
                  </a:lnTo>
                  <a:lnTo>
                    <a:pt x="4080263" y="164911"/>
                  </a:lnTo>
                  <a:lnTo>
                    <a:pt x="4031191" y="164911"/>
                  </a:lnTo>
                  <a:lnTo>
                    <a:pt x="4031191" y="229189"/>
                  </a:lnTo>
                  <a:cubicBezTo>
                    <a:pt x="4040185" y="233301"/>
                    <a:pt x="4050756" y="236209"/>
                    <a:pt x="4062905" y="237914"/>
                  </a:cubicBezTo>
                  <a:cubicBezTo>
                    <a:pt x="4075051" y="239620"/>
                    <a:pt x="4089059" y="240445"/>
                    <a:pt x="4104927" y="240392"/>
                  </a:cubicBezTo>
                  <a:cubicBezTo>
                    <a:pt x="4107794" y="240392"/>
                    <a:pt x="4114640" y="240391"/>
                    <a:pt x="4125463" y="240387"/>
                  </a:cubicBezTo>
                  <a:cubicBezTo>
                    <a:pt x="4136288" y="240383"/>
                    <a:pt x="4148503" y="240373"/>
                    <a:pt x="4162111" y="240356"/>
                  </a:cubicBezTo>
                  <a:cubicBezTo>
                    <a:pt x="4175719" y="240339"/>
                    <a:pt x="4188133" y="240311"/>
                    <a:pt x="4199353" y="240270"/>
                  </a:cubicBezTo>
                  <a:cubicBezTo>
                    <a:pt x="4210571" y="240231"/>
                    <a:pt x="4218011" y="240175"/>
                    <a:pt x="4221669" y="240104"/>
                  </a:cubicBezTo>
                  <a:cubicBezTo>
                    <a:pt x="4220331" y="241929"/>
                    <a:pt x="4219063" y="244147"/>
                    <a:pt x="4217867" y="246758"/>
                  </a:cubicBezTo>
                  <a:cubicBezTo>
                    <a:pt x="4216672" y="249368"/>
                    <a:pt x="4215837" y="251729"/>
                    <a:pt x="4215359" y="253839"/>
                  </a:cubicBezTo>
                  <a:lnTo>
                    <a:pt x="4105499" y="253839"/>
                  </a:lnTo>
                  <a:cubicBezTo>
                    <a:pt x="4072640" y="254282"/>
                    <a:pt x="4046847" y="250534"/>
                    <a:pt x="4028119" y="242595"/>
                  </a:cubicBezTo>
                  <a:cubicBezTo>
                    <a:pt x="4009392" y="234655"/>
                    <a:pt x="3995217" y="219864"/>
                    <a:pt x="3985593" y="198220"/>
                  </a:cubicBezTo>
                  <a:cubicBezTo>
                    <a:pt x="3984051" y="210726"/>
                    <a:pt x="3981771" y="222339"/>
                    <a:pt x="3978759" y="233059"/>
                  </a:cubicBezTo>
                  <a:cubicBezTo>
                    <a:pt x="3975746" y="243779"/>
                    <a:pt x="3971816" y="253383"/>
                    <a:pt x="3966970" y="261871"/>
                  </a:cubicBezTo>
                  <a:cubicBezTo>
                    <a:pt x="3965691" y="261040"/>
                    <a:pt x="3963946" y="259833"/>
                    <a:pt x="3961734" y="258249"/>
                  </a:cubicBezTo>
                  <a:cubicBezTo>
                    <a:pt x="3959523" y="256665"/>
                    <a:pt x="3957634" y="255386"/>
                    <a:pt x="3956069" y="254412"/>
                  </a:cubicBezTo>
                  <a:cubicBezTo>
                    <a:pt x="3964413" y="239897"/>
                    <a:pt x="3969958" y="221974"/>
                    <a:pt x="3972707" y="200641"/>
                  </a:cubicBezTo>
                  <a:cubicBezTo>
                    <a:pt x="3975456" y="179308"/>
                    <a:pt x="3976987" y="155643"/>
                    <a:pt x="3977297" y="129650"/>
                  </a:cubicBezTo>
                  <a:lnTo>
                    <a:pt x="3990456" y="130508"/>
                  </a:lnTo>
                  <a:cubicBezTo>
                    <a:pt x="3989933" y="144850"/>
                    <a:pt x="3989265" y="158615"/>
                    <a:pt x="3988454" y="171802"/>
                  </a:cubicBezTo>
                  <a:cubicBezTo>
                    <a:pt x="3991849" y="183245"/>
                    <a:pt x="3995964" y="193013"/>
                    <a:pt x="4000797" y="201108"/>
                  </a:cubicBezTo>
                  <a:cubicBezTo>
                    <a:pt x="4005632" y="209202"/>
                    <a:pt x="4011472" y="215881"/>
                    <a:pt x="4018318" y="221147"/>
                  </a:cubicBezTo>
                  <a:lnTo>
                    <a:pt x="4018318" y="105530"/>
                  </a:lnTo>
                  <a:lnTo>
                    <a:pt x="3962093" y="105530"/>
                  </a:lnTo>
                  <a:lnTo>
                    <a:pt x="3962093" y="92657"/>
                  </a:lnTo>
                  <a:lnTo>
                    <a:pt x="4015431" y="92657"/>
                  </a:lnTo>
                  <a:lnTo>
                    <a:pt x="4015431" y="51886"/>
                  </a:lnTo>
                  <a:lnTo>
                    <a:pt x="3967543" y="51886"/>
                  </a:lnTo>
                  <a:lnTo>
                    <a:pt x="3967543" y="39300"/>
                  </a:lnTo>
                  <a:lnTo>
                    <a:pt x="4015431" y="39300"/>
                  </a:lnTo>
                  <a:close/>
                  <a:moveTo>
                    <a:pt x="2338210" y="1434"/>
                  </a:moveTo>
                  <a:lnTo>
                    <a:pt x="2351119" y="1434"/>
                  </a:lnTo>
                  <a:lnTo>
                    <a:pt x="2351119" y="21802"/>
                  </a:lnTo>
                  <a:lnTo>
                    <a:pt x="2405336" y="21802"/>
                  </a:lnTo>
                  <a:lnTo>
                    <a:pt x="2405336" y="1434"/>
                  </a:lnTo>
                  <a:lnTo>
                    <a:pt x="2418532" y="1434"/>
                  </a:lnTo>
                  <a:lnTo>
                    <a:pt x="2418532" y="21802"/>
                  </a:lnTo>
                  <a:lnTo>
                    <a:pt x="2481642" y="21802"/>
                  </a:lnTo>
                  <a:lnTo>
                    <a:pt x="2481642" y="69385"/>
                  </a:lnTo>
                  <a:lnTo>
                    <a:pt x="2418532" y="69385"/>
                  </a:lnTo>
                  <a:lnTo>
                    <a:pt x="2418532" y="96099"/>
                  </a:lnTo>
                  <a:lnTo>
                    <a:pt x="2498280" y="96099"/>
                  </a:lnTo>
                  <a:cubicBezTo>
                    <a:pt x="2498269" y="96212"/>
                    <a:pt x="2498221" y="96915"/>
                    <a:pt x="2498137" y="98208"/>
                  </a:cubicBezTo>
                  <a:cubicBezTo>
                    <a:pt x="2498053" y="99501"/>
                    <a:pt x="2498005" y="100704"/>
                    <a:pt x="2497994" y="101818"/>
                  </a:cubicBezTo>
                  <a:cubicBezTo>
                    <a:pt x="2496756" y="110882"/>
                    <a:pt x="2495502" y="117778"/>
                    <a:pt x="2494228" y="122506"/>
                  </a:cubicBezTo>
                  <a:cubicBezTo>
                    <a:pt x="2492955" y="127235"/>
                    <a:pt x="2491342" y="130475"/>
                    <a:pt x="2489387" y="132227"/>
                  </a:cubicBezTo>
                  <a:cubicBezTo>
                    <a:pt x="2487715" y="133649"/>
                    <a:pt x="2485897" y="134676"/>
                    <a:pt x="2483937" y="135310"/>
                  </a:cubicBezTo>
                  <a:cubicBezTo>
                    <a:pt x="2481977" y="135943"/>
                    <a:pt x="2479587" y="136254"/>
                    <a:pt x="2476765" y="136242"/>
                  </a:cubicBezTo>
                  <a:cubicBezTo>
                    <a:pt x="2474501" y="136517"/>
                    <a:pt x="2471213" y="136612"/>
                    <a:pt x="2466905" y="136530"/>
                  </a:cubicBezTo>
                  <a:cubicBezTo>
                    <a:pt x="2462595" y="136446"/>
                    <a:pt x="2457946" y="136254"/>
                    <a:pt x="2452956" y="135955"/>
                  </a:cubicBezTo>
                  <a:cubicBezTo>
                    <a:pt x="2452801" y="134330"/>
                    <a:pt x="2452466" y="132561"/>
                    <a:pt x="2451952" y="130648"/>
                  </a:cubicBezTo>
                  <a:cubicBezTo>
                    <a:pt x="2451438" y="128736"/>
                    <a:pt x="2450816" y="126966"/>
                    <a:pt x="2450087" y="125340"/>
                  </a:cubicBezTo>
                  <a:cubicBezTo>
                    <a:pt x="2455077" y="125891"/>
                    <a:pt x="2459584" y="126226"/>
                    <a:pt x="2463606" y="126345"/>
                  </a:cubicBezTo>
                  <a:cubicBezTo>
                    <a:pt x="2467628" y="126465"/>
                    <a:pt x="2470484" y="126513"/>
                    <a:pt x="2472176" y="126489"/>
                  </a:cubicBezTo>
                  <a:cubicBezTo>
                    <a:pt x="2473879" y="126507"/>
                    <a:pt x="2475277" y="126399"/>
                    <a:pt x="2476371" y="126166"/>
                  </a:cubicBezTo>
                  <a:cubicBezTo>
                    <a:pt x="2477465" y="125932"/>
                    <a:pt x="2478361" y="125466"/>
                    <a:pt x="2479061" y="124766"/>
                  </a:cubicBezTo>
                  <a:cubicBezTo>
                    <a:pt x="2480046" y="123821"/>
                    <a:pt x="2480943" y="121978"/>
                    <a:pt x="2481750" y="119239"/>
                  </a:cubicBezTo>
                  <a:cubicBezTo>
                    <a:pt x="2482556" y="116499"/>
                    <a:pt x="2483382" y="112503"/>
                    <a:pt x="2484224" y="107251"/>
                  </a:cubicBezTo>
                  <a:lnTo>
                    <a:pt x="2418532" y="107251"/>
                  </a:lnTo>
                  <a:lnTo>
                    <a:pt x="2418532" y="137372"/>
                  </a:lnTo>
                  <a:lnTo>
                    <a:pt x="2405336" y="137372"/>
                  </a:lnTo>
                  <a:lnTo>
                    <a:pt x="2405336" y="107251"/>
                  </a:lnTo>
                  <a:lnTo>
                    <a:pt x="2339931" y="107251"/>
                  </a:lnTo>
                  <a:cubicBezTo>
                    <a:pt x="2334272" y="116861"/>
                    <a:pt x="2325080" y="125682"/>
                    <a:pt x="2312357" y="133715"/>
                  </a:cubicBezTo>
                  <a:cubicBezTo>
                    <a:pt x="2299632" y="141746"/>
                    <a:pt x="2282051" y="148989"/>
                    <a:pt x="2259610" y="155444"/>
                  </a:cubicBezTo>
                  <a:cubicBezTo>
                    <a:pt x="2258856" y="153633"/>
                    <a:pt x="2257853" y="151661"/>
                    <a:pt x="2256597" y="149528"/>
                  </a:cubicBezTo>
                  <a:cubicBezTo>
                    <a:pt x="2255343" y="147394"/>
                    <a:pt x="2254051" y="145637"/>
                    <a:pt x="2252725" y="144256"/>
                  </a:cubicBezTo>
                  <a:cubicBezTo>
                    <a:pt x="2271227" y="139218"/>
                    <a:pt x="2286144" y="133588"/>
                    <a:pt x="2297475" y="127367"/>
                  </a:cubicBezTo>
                  <a:cubicBezTo>
                    <a:pt x="2308807" y="121146"/>
                    <a:pt x="2317413" y="114441"/>
                    <a:pt x="2323293" y="107251"/>
                  </a:cubicBezTo>
                  <a:lnTo>
                    <a:pt x="2270223" y="107251"/>
                  </a:lnTo>
                  <a:cubicBezTo>
                    <a:pt x="2271700" y="100434"/>
                    <a:pt x="2273194" y="92588"/>
                    <a:pt x="2274706" y="83712"/>
                  </a:cubicBezTo>
                  <a:cubicBezTo>
                    <a:pt x="2276217" y="74835"/>
                    <a:pt x="2277496" y="66343"/>
                    <a:pt x="2278543" y="58233"/>
                  </a:cubicBezTo>
                  <a:lnTo>
                    <a:pt x="2338210" y="58233"/>
                  </a:lnTo>
                  <a:lnTo>
                    <a:pt x="2338210" y="56797"/>
                  </a:lnTo>
                  <a:lnTo>
                    <a:pt x="2338210" y="33240"/>
                  </a:lnTo>
                  <a:lnTo>
                    <a:pt x="2264773" y="33240"/>
                  </a:lnTo>
                  <a:lnTo>
                    <a:pt x="2264773" y="21802"/>
                  </a:lnTo>
                  <a:lnTo>
                    <a:pt x="2338210" y="21802"/>
                  </a:lnTo>
                  <a:close/>
                  <a:moveTo>
                    <a:pt x="2010611" y="1434"/>
                  </a:moveTo>
                  <a:lnTo>
                    <a:pt x="2025816" y="4016"/>
                  </a:lnTo>
                  <a:cubicBezTo>
                    <a:pt x="2023820" y="7464"/>
                    <a:pt x="2021716" y="10966"/>
                    <a:pt x="2019504" y="14522"/>
                  </a:cubicBezTo>
                  <a:cubicBezTo>
                    <a:pt x="2017294" y="18079"/>
                    <a:pt x="2014903" y="21652"/>
                    <a:pt x="2012333" y="25244"/>
                  </a:cubicBezTo>
                  <a:lnTo>
                    <a:pt x="2091507" y="25244"/>
                  </a:lnTo>
                  <a:lnTo>
                    <a:pt x="2094089" y="24383"/>
                  </a:lnTo>
                  <a:lnTo>
                    <a:pt x="2102982" y="30679"/>
                  </a:lnTo>
                  <a:cubicBezTo>
                    <a:pt x="2098876" y="37963"/>
                    <a:pt x="2094107" y="45398"/>
                    <a:pt x="2088675" y="52980"/>
                  </a:cubicBezTo>
                  <a:cubicBezTo>
                    <a:pt x="2083242" y="60563"/>
                    <a:pt x="2077684" y="67573"/>
                    <a:pt x="2072000" y="74011"/>
                  </a:cubicBezTo>
                  <a:lnTo>
                    <a:pt x="2160068" y="74011"/>
                  </a:lnTo>
                  <a:lnTo>
                    <a:pt x="2160068" y="157739"/>
                  </a:lnTo>
                  <a:lnTo>
                    <a:pt x="2083475" y="157739"/>
                  </a:lnTo>
                  <a:lnTo>
                    <a:pt x="2083475" y="232929"/>
                  </a:lnTo>
                  <a:cubicBezTo>
                    <a:pt x="2083278" y="236840"/>
                    <a:pt x="2084318" y="239422"/>
                    <a:pt x="2086595" y="240678"/>
                  </a:cubicBezTo>
                  <a:cubicBezTo>
                    <a:pt x="2088872" y="241933"/>
                    <a:pt x="2093570" y="242507"/>
                    <a:pt x="2100686" y="242400"/>
                  </a:cubicBezTo>
                  <a:lnTo>
                    <a:pt x="2152609" y="242400"/>
                  </a:lnTo>
                  <a:cubicBezTo>
                    <a:pt x="2157038" y="242557"/>
                    <a:pt x="2160389" y="241637"/>
                    <a:pt x="2162661" y="239636"/>
                  </a:cubicBezTo>
                  <a:cubicBezTo>
                    <a:pt x="2164933" y="237636"/>
                    <a:pt x="2166518" y="233611"/>
                    <a:pt x="2167420" y="227562"/>
                  </a:cubicBezTo>
                  <a:cubicBezTo>
                    <a:pt x="2168322" y="221512"/>
                    <a:pt x="2168931" y="212491"/>
                    <a:pt x="2169248" y="200500"/>
                  </a:cubicBezTo>
                  <a:cubicBezTo>
                    <a:pt x="2171160" y="201672"/>
                    <a:pt x="2173287" y="202772"/>
                    <a:pt x="2175630" y="203800"/>
                  </a:cubicBezTo>
                  <a:cubicBezTo>
                    <a:pt x="2177973" y="204828"/>
                    <a:pt x="2180244" y="205641"/>
                    <a:pt x="2182444" y="206240"/>
                  </a:cubicBezTo>
                  <a:cubicBezTo>
                    <a:pt x="2181636" y="225604"/>
                    <a:pt x="2179306" y="238726"/>
                    <a:pt x="2175451" y="245604"/>
                  </a:cubicBezTo>
                  <a:cubicBezTo>
                    <a:pt x="2171596" y="252482"/>
                    <a:pt x="2164174" y="255704"/>
                    <a:pt x="2153183" y="255273"/>
                  </a:cubicBezTo>
                  <a:lnTo>
                    <a:pt x="2100113" y="255273"/>
                  </a:lnTo>
                  <a:cubicBezTo>
                    <a:pt x="2088430" y="255470"/>
                    <a:pt x="2080386" y="254003"/>
                    <a:pt x="2075981" y="250870"/>
                  </a:cubicBezTo>
                  <a:cubicBezTo>
                    <a:pt x="2071577" y="247739"/>
                    <a:pt x="2069484" y="241758"/>
                    <a:pt x="2069706" y="232929"/>
                  </a:cubicBezTo>
                  <a:lnTo>
                    <a:pt x="2069706" y="157739"/>
                  </a:lnTo>
                  <a:lnTo>
                    <a:pt x="2051347" y="157739"/>
                  </a:lnTo>
                  <a:cubicBezTo>
                    <a:pt x="2046915" y="173270"/>
                    <a:pt x="2040224" y="187456"/>
                    <a:pt x="2031276" y="200296"/>
                  </a:cubicBezTo>
                  <a:cubicBezTo>
                    <a:pt x="2022329" y="213137"/>
                    <a:pt x="2010178" y="224429"/>
                    <a:pt x="1994824" y="234171"/>
                  </a:cubicBezTo>
                  <a:cubicBezTo>
                    <a:pt x="1979470" y="243913"/>
                    <a:pt x="1959966" y="251904"/>
                    <a:pt x="1936314" y="258142"/>
                  </a:cubicBezTo>
                  <a:cubicBezTo>
                    <a:pt x="1935531" y="256308"/>
                    <a:pt x="1934371" y="254243"/>
                    <a:pt x="1932835" y="251948"/>
                  </a:cubicBezTo>
                  <a:cubicBezTo>
                    <a:pt x="1931300" y="249653"/>
                    <a:pt x="1929782" y="247805"/>
                    <a:pt x="1928282" y="246405"/>
                  </a:cubicBezTo>
                  <a:cubicBezTo>
                    <a:pt x="1950512" y="240924"/>
                    <a:pt x="1968875" y="233881"/>
                    <a:pt x="1983371" y="225273"/>
                  </a:cubicBezTo>
                  <a:cubicBezTo>
                    <a:pt x="1997865" y="216665"/>
                    <a:pt x="2009365" y="206685"/>
                    <a:pt x="2017869" y="195334"/>
                  </a:cubicBezTo>
                  <a:cubicBezTo>
                    <a:pt x="2026372" y="183983"/>
                    <a:pt x="2032750" y="171451"/>
                    <a:pt x="2037003" y="157739"/>
                  </a:cubicBezTo>
                  <a:lnTo>
                    <a:pt x="1957542" y="157739"/>
                  </a:lnTo>
                  <a:lnTo>
                    <a:pt x="1957542" y="85453"/>
                  </a:lnTo>
                  <a:cubicBezTo>
                    <a:pt x="1954111" y="88441"/>
                    <a:pt x="1950645" y="91285"/>
                    <a:pt x="1947143" y="93988"/>
                  </a:cubicBezTo>
                  <a:cubicBezTo>
                    <a:pt x="1943641" y="96690"/>
                    <a:pt x="1940031" y="99393"/>
                    <a:pt x="1936314" y="102096"/>
                  </a:cubicBezTo>
                  <a:cubicBezTo>
                    <a:pt x="1935095" y="100446"/>
                    <a:pt x="1933517" y="98724"/>
                    <a:pt x="1931581" y="96930"/>
                  </a:cubicBezTo>
                  <a:cubicBezTo>
                    <a:pt x="1929645" y="95136"/>
                    <a:pt x="1927779" y="93700"/>
                    <a:pt x="1925987" y="92624"/>
                  </a:cubicBezTo>
                  <a:cubicBezTo>
                    <a:pt x="1945990" y="79064"/>
                    <a:pt x="1963141" y="64117"/>
                    <a:pt x="1977443" y="47786"/>
                  </a:cubicBezTo>
                  <a:cubicBezTo>
                    <a:pt x="1991744" y="31455"/>
                    <a:pt x="2002801" y="16004"/>
                    <a:pt x="2010611" y="1434"/>
                  </a:cubicBezTo>
                  <a:close/>
                  <a:moveTo>
                    <a:pt x="377783" y="1434"/>
                  </a:moveTo>
                  <a:lnTo>
                    <a:pt x="390117" y="5450"/>
                  </a:lnTo>
                  <a:cubicBezTo>
                    <a:pt x="387966" y="9777"/>
                    <a:pt x="385600" y="14104"/>
                    <a:pt x="383017" y="18431"/>
                  </a:cubicBezTo>
                  <a:cubicBezTo>
                    <a:pt x="380436" y="22758"/>
                    <a:pt x="377639" y="26942"/>
                    <a:pt x="374627" y="30981"/>
                  </a:cubicBezTo>
                  <a:lnTo>
                    <a:pt x="552482" y="30981"/>
                  </a:lnTo>
                  <a:lnTo>
                    <a:pt x="552482" y="43280"/>
                  </a:lnTo>
                  <a:lnTo>
                    <a:pt x="365734" y="43280"/>
                  </a:lnTo>
                  <a:cubicBezTo>
                    <a:pt x="358945" y="51779"/>
                    <a:pt x="351797" y="59697"/>
                    <a:pt x="344291" y="67033"/>
                  </a:cubicBezTo>
                  <a:cubicBezTo>
                    <a:pt x="336785" y="74370"/>
                    <a:pt x="329207" y="80992"/>
                    <a:pt x="321557" y="86899"/>
                  </a:cubicBezTo>
                  <a:cubicBezTo>
                    <a:pt x="320733" y="85330"/>
                    <a:pt x="319441" y="83368"/>
                    <a:pt x="317684" y="81010"/>
                  </a:cubicBezTo>
                  <a:cubicBezTo>
                    <a:pt x="315927" y="78652"/>
                    <a:pt x="314350" y="76693"/>
                    <a:pt x="312951" y="75130"/>
                  </a:cubicBezTo>
                  <a:cubicBezTo>
                    <a:pt x="325675" y="66221"/>
                    <a:pt x="337807" y="55375"/>
                    <a:pt x="349347" y="42590"/>
                  </a:cubicBezTo>
                  <a:cubicBezTo>
                    <a:pt x="360887" y="29806"/>
                    <a:pt x="370365" y="16088"/>
                    <a:pt x="377783" y="1434"/>
                  </a:cubicBezTo>
                  <a:close/>
                  <a:moveTo>
                    <a:pt x="6302956" y="0"/>
                  </a:moveTo>
                  <a:lnTo>
                    <a:pt x="6316439" y="4016"/>
                  </a:lnTo>
                  <a:cubicBezTo>
                    <a:pt x="6313583" y="10333"/>
                    <a:pt x="6310547" y="16561"/>
                    <a:pt x="6307331" y="22698"/>
                  </a:cubicBezTo>
                  <a:cubicBezTo>
                    <a:pt x="6304115" y="28836"/>
                    <a:pt x="6300650" y="34848"/>
                    <a:pt x="6296933" y="40734"/>
                  </a:cubicBezTo>
                  <a:lnTo>
                    <a:pt x="6461019" y="40734"/>
                  </a:lnTo>
                  <a:lnTo>
                    <a:pt x="6461019" y="48459"/>
                  </a:lnTo>
                  <a:cubicBezTo>
                    <a:pt x="6459813" y="81093"/>
                    <a:pt x="6458591" y="107217"/>
                    <a:pt x="6457353" y="126832"/>
                  </a:cubicBezTo>
                  <a:cubicBezTo>
                    <a:pt x="6456115" y="146446"/>
                    <a:pt x="6454638" y="161135"/>
                    <a:pt x="6452923" y="170900"/>
                  </a:cubicBezTo>
                  <a:cubicBezTo>
                    <a:pt x="6451207" y="180664"/>
                    <a:pt x="6449029" y="187088"/>
                    <a:pt x="6446388" y="190172"/>
                  </a:cubicBezTo>
                  <a:cubicBezTo>
                    <a:pt x="6444159" y="192707"/>
                    <a:pt x="6441733" y="194523"/>
                    <a:pt x="6439109" y="195623"/>
                  </a:cubicBezTo>
                  <a:cubicBezTo>
                    <a:pt x="6436485" y="196723"/>
                    <a:pt x="6433270" y="197392"/>
                    <a:pt x="6429463" y="197631"/>
                  </a:cubicBezTo>
                  <a:cubicBezTo>
                    <a:pt x="6425907" y="197930"/>
                    <a:pt x="6421185" y="198050"/>
                    <a:pt x="6415299" y="197991"/>
                  </a:cubicBezTo>
                  <a:cubicBezTo>
                    <a:pt x="6409413" y="197930"/>
                    <a:pt x="6403042" y="197620"/>
                    <a:pt x="6396187" y="197057"/>
                  </a:cubicBezTo>
                  <a:cubicBezTo>
                    <a:pt x="6396033" y="194984"/>
                    <a:pt x="6395626" y="192748"/>
                    <a:pt x="6394969" y="190351"/>
                  </a:cubicBezTo>
                  <a:cubicBezTo>
                    <a:pt x="6394310" y="187955"/>
                    <a:pt x="6393475" y="185791"/>
                    <a:pt x="6392458" y="183860"/>
                  </a:cubicBezTo>
                  <a:cubicBezTo>
                    <a:pt x="6399647" y="184548"/>
                    <a:pt x="6406139" y="184967"/>
                    <a:pt x="6411929" y="185117"/>
                  </a:cubicBezTo>
                  <a:cubicBezTo>
                    <a:pt x="6417721" y="185266"/>
                    <a:pt x="6421843" y="185326"/>
                    <a:pt x="6424300" y="185296"/>
                  </a:cubicBezTo>
                  <a:cubicBezTo>
                    <a:pt x="6426565" y="185338"/>
                    <a:pt x="6428489" y="185110"/>
                    <a:pt x="6430073" y="184614"/>
                  </a:cubicBezTo>
                  <a:cubicBezTo>
                    <a:pt x="6431657" y="184117"/>
                    <a:pt x="6433080" y="183100"/>
                    <a:pt x="6434340" y="181563"/>
                  </a:cubicBezTo>
                  <a:cubicBezTo>
                    <a:pt x="6436335" y="179368"/>
                    <a:pt x="6438083" y="173839"/>
                    <a:pt x="6439589" y="164976"/>
                  </a:cubicBezTo>
                  <a:cubicBezTo>
                    <a:pt x="6441094" y="156113"/>
                    <a:pt x="6442440" y="142723"/>
                    <a:pt x="6443627" y="124806"/>
                  </a:cubicBezTo>
                  <a:cubicBezTo>
                    <a:pt x="6444813" y="106889"/>
                    <a:pt x="6445925" y="83252"/>
                    <a:pt x="6446962" y="53894"/>
                  </a:cubicBezTo>
                  <a:lnTo>
                    <a:pt x="6288613" y="53894"/>
                  </a:lnTo>
                  <a:cubicBezTo>
                    <a:pt x="6280845" y="65117"/>
                    <a:pt x="6272644" y="75473"/>
                    <a:pt x="6264015" y="84964"/>
                  </a:cubicBezTo>
                  <a:cubicBezTo>
                    <a:pt x="6255385" y="94453"/>
                    <a:pt x="6246468" y="102937"/>
                    <a:pt x="6237265" y="110413"/>
                  </a:cubicBezTo>
                  <a:cubicBezTo>
                    <a:pt x="6235985" y="109157"/>
                    <a:pt x="6234169" y="107578"/>
                    <a:pt x="6231814" y="105677"/>
                  </a:cubicBezTo>
                  <a:cubicBezTo>
                    <a:pt x="6229459" y="103775"/>
                    <a:pt x="6227357" y="102197"/>
                    <a:pt x="6225503" y="100943"/>
                  </a:cubicBezTo>
                  <a:cubicBezTo>
                    <a:pt x="6241585" y="88821"/>
                    <a:pt x="6256323" y="74008"/>
                    <a:pt x="6269717" y="56503"/>
                  </a:cubicBezTo>
                  <a:cubicBezTo>
                    <a:pt x="6283109" y="38999"/>
                    <a:pt x="6294190" y="20164"/>
                    <a:pt x="630295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rgbClr val="00FFFF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419100" dist="38100" dir="2700000" algn="tl">
                <a:srgbClr val="000000">
                  <a:alpha val="70000"/>
                </a:srgb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defTabSz="685800">
                <a:lnSpc>
                  <a:spcPct val="130000"/>
                </a:lnSpc>
                <a:defRPr/>
              </a:pPr>
              <a:endParaRPr lang="en-US" altLang="zh-CN" sz="2400" spc="300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effectLst>
                  <a:outerShdw blurRad="419100" dist="38100" dir="2700000" algn="tl">
                    <a:srgbClr val="000000">
                      <a:alpha val="70000"/>
                    </a:srgbClr>
                  </a:outerShdw>
                </a:effectLst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941BA30A-7E1B-BC56-9D5D-C6A542649687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299475" y="4819034"/>
              <a:ext cx="691344" cy="223143"/>
            </a:xfrm>
            <a:custGeom>
              <a:avLst/>
              <a:gdLst/>
              <a:ahLst/>
              <a:cxnLst/>
              <a:rect l="l" t="t" r="r" b="b"/>
              <a:pathLst>
                <a:path w="989247" h="319297">
                  <a:moveTo>
                    <a:pt x="380609" y="246698"/>
                  </a:moveTo>
                  <a:lnTo>
                    <a:pt x="380609" y="268900"/>
                  </a:lnTo>
                  <a:lnTo>
                    <a:pt x="416204" y="268900"/>
                  </a:lnTo>
                  <a:lnTo>
                    <a:pt x="416204" y="246698"/>
                  </a:lnTo>
                  <a:close/>
                  <a:moveTo>
                    <a:pt x="308010" y="246698"/>
                  </a:moveTo>
                  <a:lnTo>
                    <a:pt x="308010" y="268900"/>
                  </a:lnTo>
                  <a:lnTo>
                    <a:pt x="344309" y="268900"/>
                  </a:lnTo>
                  <a:lnTo>
                    <a:pt x="344309" y="246698"/>
                  </a:lnTo>
                  <a:close/>
                  <a:moveTo>
                    <a:pt x="380609" y="191719"/>
                  </a:moveTo>
                  <a:lnTo>
                    <a:pt x="380609" y="213570"/>
                  </a:lnTo>
                  <a:lnTo>
                    <a:pt x="416204" y="213570"/>
                  </a:lnTo>
                  <a:lnTo>
                    <a:pt x="416204" y="191719"/>
                  </a:lnTo>
                  <a:close/>
                  <a:moveTo>
                    <a:pt x="308010" y="191719"/>
                  </a:moveTo>
                  <a:lnTo>
                    <a:pt x="308010" y="213570"/>
                  </a:lnTo>
                  <a:lnTo>
                    <a:pt x="344309" y="213570"/>
                  </a:lnTo>
                  <a:lnTo>
                    <a:pt x="344309" y="191719"/>
                  </a:lnTo>
                  <a:close/>
                  <a:moveTo>
                    <a:pt x="938145" y="128988"/>
                  </a:moveTo>
                  <a:lnTo>
                    <a:pt x="989247" y="128988"/>
                  </a:lnTo>
                  <a:lnTo>
                    <a:pt x="989247" y="319297"/>
                  </a:lnTo>
                  <a:lnTo>
                    <a:pt x="905017" y="319297"/>
                  </a:lnTo>
                  <a:lnTo>
                    <a:pt x="905017" y="278063"/>
                  </a:lnTo>
                  <a:lnTo>
                    <a:pt x="938145" y="278063"/>
                  </a:lnTo>
                  <a:close/>
                  <a:moveTo>
                    <a:pt x="322107" y="90221"/>
                  </a:moveTo>
                  <a:lnTo>
                    <a:pt x="322107" y="107842"/>
                  </a:lnTo>
                  <a:lnTo>
                    <a:pt x="402459" y="107842"/>
                  </a:lnTo>
                  <a:lnTo>
                    <a:pt x="402459" y="90221"/>
                  </a:lnTo>
                  <a:close/>
                  <a:moveTo>
                    <a:pt x="281578" y="58503"/>
                  </a:moveTo>
                  <a:lnTo>
                    <a:pt x="442988" y="58503"/>
                  </a:lnTo>
                  <a:lnTo>
                    <a:pt x="442988" y="140618"/>
                  </a:lnTo>
                  <a:lnTo>
                    <a:pt x="281578" y="140618"/>
                  </a:lnTo>
                  <a:close/>
                  <a:moveTo>
                    <a:pt x="689686" y="29956"/>
                  </a:moveTo>
                  <a:lnTo>
                    <a:pt x="732682" y="31718"/>
                  </a:lnTo>
                  <a:lnTo>
                    <a:pt x="732682" y="234010"/>
                  </a:lnTo>
                  <a:lnTo>
                    <a:pt x="689686" y="234010"/>
                  </a:lnTo>
                  <a:close/>
                  <a:moveTo>
                    <a:pt x="267833" y="8811"/>
                  </a:moveTo>
                  <a:lnTo>
                    <a:pt x="461667" y="8811"/>
                  </a:lnTo>
                  <a:lnTo>
                    <a:pt x="461667" y="43348"/>
                  </a:lnTo>
                  <a:lnTo>
                    <a:pt x="267833" y="43348"/>
                  </a:lnTo>
                  <a:close/>
                  <a:moveTo>
                    <a:pt x="0" y="2115"/>
                  </a:moveTo>
                  <a:lnTo>
                    <a:pt x="84229" y="2115"/>
                  </a:lnTo>
                  <a:lnTo>
                    <a:pt x="84229" y="43348"/>
                  </a:lnTo>
                  <a:lnTo>
                    <a:pt x="51101" y="43348"/>
                  </a:lnTo>
                  <a:lnTo>
                    <a:pt x="51101" y="192424"/>
                  </a:lnTo>
                  <a:lnTo>
                    <a:pt x="0" y="192424"/>
                  </a:lnTo>
                  <a:close/>
                  <a:moveTo>
                    <a:pt x="765457" y="1057"/>
                  </a:moveTo>
                  <a:lnTo>
                    <a:pt x="809158" y="2819"/>
                  </a:lnTo>
                  <a:lnTo>
                    <a:pt x="809158" y="261147"/>
                  </a:lnTo>
                  <a:cubicBezTo>
                    <a:pt x="809158" y="269840"/>
                    <a:pt x="808335" y="277182"/>
                    <a:pt x="806691" y="283174"/>
                  </a:cubicBezTo>
                  <a:cubicBezTo>
                    <a:pt x="805046" y="289165"/>
                    <a:pt x="802462" y="294157"/>
                    <a:pt x="798937" y="298152"/>
                  </a:cubicBezTo>
                  <a:cubicBezTo>
                    <a:pt x="795413" y="302146"/>
                    <a:pt x="790832" y="305259"/>
                    <a:pt x="785193" y="307491"/>
                  </a:cubicBezTo>
                  <a:cubicBezTo>
                    <a:pt x="779554" y="309723"/>
                    <a:pt x="772623" y="311309"/>
                    <a:pt x="764400" y="312249"/>
                  </a:cubicBezTo>
                  <a:lnTo>
                    <a:pt x="733386" y="316125"/>
                  </a:lnTo>
                  <a:lnTo>
                    <a:pt x="719289" y="272777"/>
                  </a:lnTo>
                  <a:lnTo>
                    <a:pt x="747483" y="268900"/>
                  </a:lnTo>
                  <a:cubicBezTo>
                    <a:pt x="754767" y="267726"/>
                    <a:pt x="759583" y="265259"/>
                    <a:pt x="761933" y="261499"/>
                  </a:cubicBezTo>
                  <a:cubicBezTo>
                    <a:pt x="764282" y="257740"/>
                    <a:pt x="765457" y="252454"/>
                    <a:pt x="765457" y="245640"/>
                  </a:cubicBezTo>
                  <a:close/>
                  <a:moveTo>
                    <a:pt x="233295" y="353"/>
                  </a:moveTo>
                  <a:lnTo>
                    <a:pt x="242811" y="50749"/>
                  </a:lnTo>
                  <a:lnTo>
                    <a:pt x="265366" y="50749"/>
                  </a:lnTo>
                  <a:lnTo>
                    <a:pt x="265366" y="94098"/>
                  </a:lnTo>
                  <a:cubicBezTo>
                    <a:pt x="257848" y="109604"/>
                    <a:pt x="250094" y="124054"/>
                    <a:pt x="242106" y="137446"/>
                  </a:cubicBezTo>
                  <a:cubicBezTo>
                    <a:pt x="246570" y="140500"/>
                    <a:pt x="251152" y="143672"/>
                    <a:pt x="255851" y="146961"/>
                  </a:cubicBezTo>
                  <a:cubicBezTo>
                    <a:pt x="260550" y="150251"/>
                    <a:pt x="264896" y="153305"/>
                    <a:pt x="268890" y="156124"/>
                  </a:cubicBezTo>
                  <a:lnTo>
                    <a:pt x="457085" y="156124"/>
                  </a:lnTo>
                  <a:lnTo>
                    <a:pt x="457085" y="304848"/>
                  </a:lnTo>
                  <a:lnTo>
                    <a:pt x="268538" y="304848"/>
                  </a:lnTo>
                  <a:lnTo>
                    <a:pt x="268538" y="177622"/>
                  </a:lnTo>
                  <a:lnTo>
                    <a:pt x="257260" y="199120"/>
                  </a:lnTo>
                  <a:cubicBezTo>
                    <a:pt x="251856" y="193481"/>
                    <a:pt x="245748" y="187373"/>
                    <a:pt x="238934" y="180794"/>
                  </a:cubicBezTo>
                  <a:lnTo>
                    <a:pt x="238934" y="308724"/>
                  </a:lnTo>
                  <a:lnTo>
                    <a:pt x="197701" y="308724"/>
                  </a:lnTo>
                  <a:lnTo>
                    <a:pt x="197701" y="197358"/>
                  </a:lnTo>
                  <a:cubicBezTo>
                    <a:pt x="193706" y="202057"/>
                    <a:pt x="189477" y="206756"/>
                    <a:pt x="185013" y="211455"/>
                  </a:cubicBezTo>
                  <a:cubicBezTo>
                    <a:pt x="180549" y="216154"/>
                    <a:pt x="175850" y="220971"/>
                    <a:pt x="170916" y="225905"/>
                  </a:cubicBezTo>
                  <a:lnTo>
                    <a:pt x="147656" y="187490"/>
                  </a:lnTo>
                  <a:cubicBezTo>
                    <a:pt x="155879" y="180207"/>
                    <a:pt x="163809" y="172395"/>
                    <a:pt x="171445" y="164054"/>
                  </a:cubicBezTo>
                  <a:cubicBezTo>
                    <a:pt x="179081" y="155713"/>
                    <a:pt x="186070" y="147314"/>
                    <a:pt x="192414" y="138856"/>
                  </a:cubicBezTo>
                  <a:cubicBezTo>
                    <a:pt x="198758" y="130397"/>
                    <a:pt x="204455" y="122174"/>
                    <a:pt x="209507" y="114186"/>
                  </a:cubicBezTo>
                  <a:cubicBezTo>
                    <a:pt x="214558" y="106197"/>
                    <a:pt x="218729" y="98797"/>
                    <a:pt x="222018" y="91983"/>
                  </a:cubicBezTo>
                  <a:lnTo>
                    <a:pt x="167392" y="91983"/>
                  </a:lnTo>
                  <a:lnTo>
                    <a:pt x="167392" y="50749"/>
                  </a:lnTo>
                  <a:lnTo>
                    <a:pt x="202282" y="50749"/>
                  </a:lnTo>
                  <a:lnTo>
                    <a:pt x="191709" y="2467"/>
                  </a:lnTo>
                  <a:close/>
                  <a:moveTo>
                    <a:pt x="667835" y="0"/>
                  </a:moveTo>
                  <a:lnTo>
                    <a:pt x="675236" y="41234"/>
                  </a:lnTo>
                  <a:cubicBezTo>
                    <a:pt x="667718" y="42878"/>
                    <a:pt x="659377" y="44523"/>
                    <a:pt x="650214" y="46168"/>
                  </a:cubicBezTo>
                  <a:cubicBezTo>
                    <a:pt x="641051" y="47812"/>
                    <a:pt x="631536" y="49457"/>
                    <a:pt x="621668" y="51102"/>
                  </a:cubicBezTo>
                  <a:lnTo>
                    <a:pt x="621668" y="88106"/>
                  </a:lnTo>
                  <a:lnTo>
                    <a:pt x="679113" y="88106"/>
                  </a:lnTo>
                  <a:lnTo>
                    <a:pt x="679113" y="130750"/>
                  </a:lnTo>
                  <a:lnTo>
                    <a:pt x="621668" y="130750"/>
                  </a:lnTo>
                  <a:lnTo>
                    <a:pt x="621668" y="157886"/>
                  </a:lnTo>
                  <a:lnTo>
                    <a:pt x="634355" y="144847"/>
                  </a:lnTo>
                  <a:cubicBezTo>
                    <a:pt x="638114" y="148371"/>
                    <a:pt x="642343" y="152365"/>
                    <a:pt x="647042" y="156829"/>
                  </a:cubicBezTo>
                  <a:cubicBezTo>
                    <a:pt x="651741" y="161293"/>
                    <a:pt x="656499" y="165934"/>
                    <a:pt x="661316" y="170750"/>
                  </a:cubicBezTo>
                  <a:cubicBezTo>
                    <a:pt x="666132" y="175566"/>
                    <a:pt x="670831" y="180383"/>
                    <a:pt x="675413" y="185199"/>
                  </a:cubicBezTo>
                  <a:cubicBezTo>
                    <a:pt x="679994" y="190016"/>
                    <a:pt x="684047" y="194539"/>
                    <a:pt x="687571" y="198768"/>
                  </a:cubicBezTo>
                  <a:lnTo>
                    <a:pt x="658672" y="232601"/>
                  </a:lnTo>
                  <a:cubicBezTo>
                    <a:pt x="653738" y="226492"/>
                    <a:pt x="647982" y="219678"/>
                    <a:pt x="641404" y="212160"/>
                  </a:cubicBezTo>
                  <a:cubicBezTo>
                    <a:pt x="634825" y="204642"/>
                    <a:pt x="628246" y="197476"/>
                    <a:pt x="621668" y="190662"/>
                  </a:cubicBezTo>
                  <a:lnTo>
                    <a:pt x="621668" y="311896"/>
                  </a:lnTo>
                  <a:lnTo>
                    <a:pt x="579377" y="311896"/>
                  </a:lnTo>
                  <a:lnTo>
                    <a:pt x="579377" y="197711"/>
                  </a:lnTo>
                  <a:cubicBezTo>
                    <a:pt x="573033" y="207578"/>
                    <a:pt x="565985" y="217623"/>
                    <a:pt x="558231" y="227843"/>
                  </a:cubicBezTo>
                  <a:cubicBezTo>
                    <a:pt x="550478" y="238063"/>
                    <a:pt x="542020" y="248225"/>
                    <a:pt x="532857" y="258328"/>
                  </a:cubicBezTo>
                  <a:lnTo>
                    <a:pt x="500081" y="225200"/>
                  </a:lnTo>
                  <a:cubicBezTo>
                    <a:pt x="513003" y="212512"/>
                    <a:pt x="525573" y="198239"/>
                    <a:pt x="537791" y="182380"/>
                  </a:cubicBezTo>
                  <a:cubicBezTo>
                    <a:pt x="550008" y="166521"/>
                    <a:pt x="561168" y="149311"/>
                    <a:pt x="571271" y="130750"/>
                  </a:cubicBezTo>
                  <a:lnTo>
                    <a:pt x="519817" y="130750"/>
                  </a:lnTo>
                  <a:lnTo>
                    <a:pt x="519817" y="88106"/>
                  </a:lnTo>
                  <a:lnTo>
                    <a:pt x="579377" y="88106"/>
                  </a:lnTo>
                  <a:lnTo>
                    <a:pt x="579377" y="57798"/>
                  </a:lnTo>
                  <a:cubicBezTo>
                    <a:pt x="569979" y="58973"/>
                    <a:pt x="560933" y="60147"/>
                    <a:pt x="552240" y="61322"/>
                  </a:cubicBezTo>
                  <a:cubicBezTo>
                    <a:pt x="543547" y="62497"/>
                    <a:pt x="535559" y="63554"/>
                    <a:pt x="528275" y="64494"/>
                  </a:cubicBezTo>
                  <a:lnTo>
                    <a:pt x="522989" y="22555"/>
                  </a:lnTo>
                  <a:cubicBezTo>
                    <a:pt x="533796" y="21615"/>
                    <a:pt x="545544" y="20382"/>
                    <a:pt x="558231" y="18855"/>
                  </a:cubicBezTo>
                  <a:cubicBezTo>
                    <a:pt x="570919" y="17328"/>
                    <a:pt x="583665" y="15566"/>
                    <a:pt x="596469" y="13568"/>
                  </a:cubicBezTo>
                  <a:cubicBezTo>
                    <a:pt x="609274" y="11571"/>
                    <a:pt x="621785" y="9457"/>
                    <a:pt x="634003" y="7225"/>
                  </a:cubicBezTo>
                  <a:cubicBezTo>
                    <a:pt x="646220" y="4993"/>
                    <a:pt x="657498" y="2585"/>
                    <a:pt x="66783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rgbClr val="00FFFF"/>
                </a:gs>
              </a:gsLst>
              <a:lin ang="2700000" scaled="1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800" dirty="0">
                <a:gradFill>
                  <a:gsLst>
                    <a:gs pos="100000">
                      <a:srgbClr val="EFB282"/>
                    </a:gs>
                    <a:gs pos="0">
                      <a:srgbClr val="FFFED8"/>
                    </a:gs>
                    <a:gs pos="49000">
                      <a:srgbClr val="FDD093"/>
                    </a:gs>
                  </a:gsLst>
                  <a:lin ang="5400000" scaled="1"/>
                </a:gradFill>
                <a:latin typeface="阿里巴巴普惠体 B" panose="00020600040101010101" pitchFamily="18" charset="-122"/>
                <a:ea typeface="阿里巴巴普惠体 B" panose="00020600040101010101" pitchFamily="18" charset="-122"/>
                <a:cs typeface="阿里巴巴普惠体 B" panose="00020600040101010101" pitchFamily="18" charset="-122"/>
              </a:endParaRPr>
            </a:p>
          </p:txBody>
        </p:sp>
        <p:sp>
          <p:nvSpPr>
            <p:cNvPr id="15" name="矩形 7">
              <a:extLst>
                <a:ext uri="{FF2B5EF4-FFF2-40B4-BE49-F238E27FC236}">
                  <a16:creationId xmlns:a16="http://schemas.microsoft.com/office/drawing/2014/main" id="{DBB271C5-BF0A-872A-4325-2C3C1275DA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 flipH="1" flipV="1">
              <a:off x="-481495" y="5972433"/>
              <a:ext cx="5023430" cy="72232"/>
            </a:xfrm>
            <a:prstGeom prst="parallelogram">
              <a:avLst/>
            </a:prstGeom>
            <a:gradFill>
              <a:gsLst>
                <a:gs pos="0">
                  <a:srgbClr val="FFEAB4">
                    <a:alpha val="18000"/>
                  </a:srgbClr>
                </a:gs>
                <a:gs pos="50000">
                  <a:srgbClr val="FFEAB4">
                    <a:alpha val="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0" name="文本框 319">
            <a:extLst>
              <a:ext uri="{FF2B5EF4-FFF2-40B4-BE49-F238E27FC236}">
                <a16:creationId xmlns:a16="http://schemas.microsoft.com/office/drawing/2014/main" id="{E4B7BAC4-40F0-6F7D-6D7C-3D9941F3A4F8}"/>
              </a:ext>
            </a:extLst>
          </p:cNvPr>
          <p:cNvSpPr txBox="1"/>
          <p:nvPr/>
        </p:nvSpPr>
        <p:spPr>
          <a:xfrm>
            <a:off x="370486" y="385593"/>
            <a:ext cx="1245133" cy="5695057"/>
          </a:xfrm>
          <a:custGeom>
            <a:avLst/>
            <a:gdLst/>
            <a:ahLst/>
            <a:cxnLst/>
            <a:rect l="l" t="t" r="r" b="b"/>
            <a:pathLst>
              <a:path w="1245133" h="5695057">
                <a:moveTo>
                  <a:pt x="1048308" y="4799930"/>
                </a:moveTo>
                <a:lnTo>
                  <a:pt x="1244278" y="4799930"/>
                </a:lnTo>
                <a:lnTo>
                  <a:pt x="1244278" y="5695057"/>
                </a:lnTo>
                <a:lnTo>
                  <a:pt x="1048308" y="5695057"/>
                </a:lnTo>
                <a:lnTo>
                  <a:pt x="1048308" y="5350185"/>
                </a:lnTo>
                <a:lnTo>
                  <a:pt x="0" y="5350185"/>
                </a:lnTo>
                <a:lnTo>
                  <a:pt x="0" y="5145658"/>
                </a:lnTo>
                <a:lnTo>
                  <a:pt x="1048308" y="5145658"/>
                </a:lnTo>
                <a:close/>
                <a:moveTo>
                  <a:pt x="709427" y="4032610"/>
                </a:moveTo>
                <a:lnTo>
                  <a:pt x="709427" y="4341540"/>
                </a:lnTo>
                <a:cubicBezTo>
                  <a:pt x="709427" y="4370065"/>
                  <a:pt x="716415" y="4395310"/>
                  <a:pt x="730393" y="4417275"/>
                </a:cubicBezTo>
                <a:cubicBezTo>
                  <a:pt x="744370" y="4439239"/>
                  <a:pt x="764338" y="4456212"/>
                  <a:pt x="790296" y="4468192"/>
                </a:cubicBezTo>
                <a:cubicBezTo>
                  <a:pt x="816254" y="4480173"/>
                  <a:pt x="846063" y="4486449"/>
                  <a:pt x="879723" y="4487019"/>
                </a:cubicBezTo>
                <a:cubicBezTo>
                  <a:pt x="913383" y="4487019"/>
                  <a:pt x="943050" y="4481029"/>
                  <a:pt x="968722" y="4469048"/>
                </a:cubicBezTo>
                <a:cubicBezTo>
                  <a:pt x="994395" y="4457067"/>
                  <a:pt x="1014220" y="4440095"/>
                  <a:pt x="1028198" y="4418130"/>
                </a:cubicBezTo>
                <a:cubicBezTo>
                  <a:pt x="1042175" y="4396166"/>
                  <a:pt x="1049164" y="4370636"/>
                  <a:pt x="1049164" y="4341540"/>
                </a:cubicBezTo>
                <a:lnTo>
                  <a:pt x="1049164" y="4032610"/>
                </a:lnTo>
                <a:close/>
                <a:moveTo>
                  <a:pt x="0" y="3828083"/>
                </a:moveTo>
                <a:lnTo>
                  <a:pt x="1245133" y="3828083"/>
                </a:lnTo>
                <a:lnTo>
                  <a:pt x="1245133" y="3912803"/>
                </a:lnTo>
                <a:lnTo>
                  <a:pt x="1245133" y="4032610"/>
                </a:lnTo>
                <a:lnTo>
                  <a:pt x="1245133" y="4347530"/>
                </a:lnTo>
                <a:cubicBezTo>
                  <a:pt x="1245133" y="4417702"/>
                  <a:pt x="1230015" y="4479460"/>
                  <a:pt x="1199778" y="4532802"/>
                </a:cubicBezTo>
                <a:cubicBezTo>
                  <a:pt x="1169541" y="4586145"/>
                  <a:pt x="1126753" y="4627364"/>
                  <a:pt x="1071414" y="4656460"/>
                </a:cubicBezTo>
                <a:cubicBezTo>
                  <a:pt x="1016075" y="4685556"/>
                  <a:pt x="952178" y="4700104"/>
                  <a:pt x="879723" y="4700104"/>
                </a:cubicBezTo>
                <a:cubicBezTo>
                  <a:pt x="806698" y="4700104"/>
                  <a:pt x="742516" y="4685413"/>
                  <a:pt x="687177" y="4656032"/>
                </a:cubicBezTo>
                <a:cubicBezTo>
                  <a:pt x="631837" y="4626651"/>
                  <a:pt x="589049" y="4585289"/>
                  <a:pt x="558812" y="4531947"/>
                </a:cubicBezTo>
                <a:cubicBezTo>
                  <a:pt x="551253" y="4518611"/>
                  <a:pt x="544639" y="4504767"/>
                  <a:pt x="538969" y="4490415"/>
                </a:cubicBezTo>
                <a:lnTo>
                  <a:pt x="529217" y="4459742"/>
                </a:lnTo>
                <a:lnTo>
                  <a:pt x="0" y="4752305"/>
                </a:lnTo>
                <a:lnTo>
                  <a:pt x="0" y="4506702"/>
                </a:lnTo>
                <a:lnTo>
                  <a:pt x="513457" y="4233654"/>
                </a:lnTo>
                <a:lnTo>
                  <a:pt x="513457" y="4032610"/>
                </a:lnTo>
                <a:lnTo>
                  <a:pt x="0" y="4032610"/>
                </a:lnTo>
                <a:close/>
                <a:moveTo>
                  <a:pt x="432160" y="2945227"/>
                </a:moveTo>
                <a:lnTo>
                  <a:pt x="432160" y="3288226"/>
                </a:lnTo>
                <a:lnTo>
                  <a:pt x="926790" y="3116498"/>
                </a:lnTo>
                <a:close/>
                <a:moveTo>
                  <a:pt x="0" y="2574801"/>
                </a:moveTo>
                <a:lnTo>
                  <a:pt x="1244278" y="3042047"/>
                </a:lnTo>
                <a:lnTo>
                  <a:pt x="1244278" y="3190949"/>
                </a:lnTo>
                <a:lnTo>
                  <a:pt x="0" y="3658195"/>
                </a:lnTo>
                <a:lnTo>
                  <a:pt x="0" y="3438264"/>
                </a:lnTo>
                <a:lnTo>
                  <a:pt x="236190" y="3356263"/>
                </a:lnTo>
                <a:lnTo>
                  <a:pt x="236190" y="2877371"/>
                </a:lnTo>
                <a:lnTo>
                  <a:pt x="0" y="2795587"/>
                </a:lnTo>
                <a:close/>
                <a:moveTo>
                  <a:pt x="0" y="1646858"/>
                </a:moveTo>
                <a:lnTo>
                  <a:pt x="1244278" y="1646858"/>
                </a:lnTo>
                <a:lnTo>
                  <a:pt x="1244278" y="1731578"/>
                </a:lnTo>
                <a:lnTo>
                  <a:pt x="1244278" y="1851385"/>
                </a:lnTo>
                <a:lnTo>
                  <a:pt x="1244278" y="2463254"/>
                </a:lnTo>
                <a:lnTo>
                  <a:pt x="1048308" y="2463254"/>
                </a:lnTo>
                <a:lnTo>
                  <a:pt x="1048308" y="1851385"/>
                </a:lnTo>
                <a:lnTo>
                  <a:pt x="716273" y="1851385"/>
                </a:lnTo>
                <a:lnTo>
                  <a:pt x="716273" y="2369120"/>
                </a:lnTo>
                <a:lnTo>
                  <a:pt x="520303" y="2369120"/>
                </a:lnTo>
                <a:lnTo>
                  <a:pt x="520303" y="1851385"/>
                </a:lnTo>
                <a:lnTo>
                  <a:pt x="195969" y="1851385"/>
                </a:lnTo>
                <a:lnTo>
                  <a:pt x="195969" y="2463254"/>
                </a:lnTo>
                <a:lnTo>
                  <a:pt x="0" y="2463254"/>
                </a:lnTo>
                <a:lnTo>
                  <a:pt x="0" y="1851385"/>
                </a:lnTo>
                <a:lnTo>
                  <a:pt x="0" y="1731578"/>
                </a:lnTo>
                <a:close/>
                <a:moveTo>
                  <a:pt x="195969" y="698860"/>
                </a:moveTo>
                <a:lnTo>
                  <a:pt x="195969" y="902531"/>
                </a:lnTo>
                <a:cubicBezTo>
                  <a:pt x="195969" y="986966"/>
                  <a:pt x="217221" y="1052432"/>
                  <a:pt x="259724" y="1098928"/>
                </a:cubicBezTo>
                <a:cubicBezTo>
                  <a:pt x="302227" y="1145425"/>
                  <a:pt x="361987" y="1168673"/>
                  <a:pt x="439006" y="1168673"/>
                </a:cubicBezTo>
                <a:lnTo>
                  <a:pt x="805272" y="1168673"/>
                </a:lnTo>
                <a:cubicBezTo>
                  <a:pt x="882861" y="1168673"/>
                  <a:pt x="942764" y="1145425"/>
                  <a:pt x="984982" y="1098928"/>
                </a:cubicBezTo>
                <a:cubicBezTo>
                  <a:pt x="1027199" y="1052432"/>
                  <a:pt x="1048308" y="986966"/>
                  <a:pt x="1048308" y="902531"/>
                </a:cubicBezTo>
                <a:lnTo>
                  <a:pt x="1048308" y="698860"/>
                </a:lnTo>
                <a:close/>
                <a:moveTo>
                  <a:pt x="0" y="494333"/>
                </a:moveTo>
                <a:lnTo>
                  <a:pt x="1244278" y="494333"/>
                </a:lnTo>
                <a:lnTo>
                  <a:pt x="1244278" y="612428"/>
                </a:lnTo>
                <a:lnTo>
                  <a:pt x="1244278" y="698860"/>
                </a:lnTo>
                <a:lnTo>
                  <a:pt x="1244278" y="897397"/>
                </a:lnTo>
                <a:cubicBezTo>
                  <a:pt x="1244278" y="999517"/>
                  <a:pt x="1226877" y="1086520"/>
                  <a:pt x="1192076" y="1158404"/>
                </a:cubicBezTo>
                <a:cubicBezTo>
                  <a:pt x="1157275" y="1230288"/>
                  <a:pt x="1106500" y="1285057"/>
                  <a:pt x="1039751" y="1322710"/>
                </a:cubicBezTo>
                <a:cubicBezTo>
                  <a:pt x="973001" y="1360364"/>
                  <a:pt x="892560" y="1379190"/>
                  <a:pt x="798426" y="1379190"/>
                </a:cubicBezTo>
                <a:lnTo>
                  <a:pt x="445852" y="1379190"/>
                </a:lnTo>
                <a:cubicBezTo>
                  <a:pt x="354000" y="1379190"/>
                  <a:pt x="274700" y="1360792"/>
                  <a:pt x="207950" y="1323994"/>
                </a:cubicBezTo>
                <a:cubicBezTo>
                  <a:pt x="141201" y="1287196"/>
                  <a:pt x="89855" y="1232570"/>
                  <a:pt x="53913" y="1160115"/>
                </a:cubicBezTo>
                <a:cubicBezTo>
                  <a:pt x="17971" y="1087661"/>
                  <a:pt x="0" y="999803"/>
                  <a:pt x="0" y="896541"/>
                </a:cubicBezTo>
                <a:lnTo>
                  <a:pt x="0" y="698860"/>
                </a:lnTo>
                <a:lnTo>
                  <a:pt x="0" y="612428"/>
                </a:lnTo>
                <a:close/>
                <a:moveTo>
                  <a:pt x="0" y="0"/>
                </a:moveTo>
                <a:lnTo>
                  <a:pt x="1244278" y="0"/>
                </a:lnTo>
                <a:lnTo>
                  <a:pt x="1244278" y="208806"/>
                </a:lnTo>
                <a:lnTo>
                  <a:pt x="0" y="208806"/>
                </a:lnTo>
                <a:close/>
              </a:path>
            </a:pathLst>
          </a:custGeom>
          <a:noFill/>
          <a:ln>
            <a:solidFill>
              <a:schemeClr val="bg1">
                <a:alpha val="26000"/>
              </a:schemeClr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3800" dirty="0">
              <a:ln>
                <a:solidFill>
                  <a:schemeClr val="bg1">
                    <a:alpha val="26000"/>
                  </a:schemeClr>
                </a:solidFill>
              </a:ln>
              <a:noFill/>
              <a:latin typeface="+mj-lt"/>
            </a:endParaRPr>
          </a:p>
        </p:txBody>
      </p:sp>
      <p:cxnSp>
        <p:nvCxnSpPr>
          <p:cNvPr id="321" name="直接连接符 320">
            <a:extLst>
              <a:ext uri="{FF2B5EF4-FFF2-40B4-BE49-F238E27FC236}">
                <a16:creationId xmlns:a16="http://schemas.microsoft.com/office/drawing/2014/main" id="{9FC1207A-86F2-B01B-C86A-F6FB0CD50E35}"/>
              </a:ext>
            </a:extLst>
          </p:cNvPr>
          <p:cNvCxnSpPr>
            <a:cxnSpLocks/>
          </p:cNvCxnSpPr>
          <p:nvPr/>
        </p:nvCxnSpPr>
        <p:spPr>
          <a:xfrm flipH="1">
            <a:off x="6839082" y="902019"/>
            <a:ext cx="60086" cy="114319"/>
          </a:xfrm>
          <a:prstGeom prst="line">
            <a:avLst/>
          </a:prstGeom>
          <a:ln>
            <a:solidFill>
              <a:schemeClr val="bg1">
                <a:alpha val="31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文本框 321">
            <a:extLst>
              <a:ext uri="{FF2B5EF4-FFF2-40B4-BE49-F238E27FC236}">
                <a16:creationId xmlns:a16="http://schemas.microsoft.com/office/drawing/2014/main" id="{FF3292B5-925C-705B-D6B7-7DE40D57D7A1}"/>
              </a:ext>
            </a:extLst>
          </p:cNvPr>
          <p:cNvSpPr txBox="1"/>
          <p:nvPr/>
        </p:nvSpPr>
        <p:spPr>
          <a:xfrm>
            <a:off x="5587308" y="653700"/>
            <a:ext cx="1274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  <a:latin typeface="+mj-ea"/>
                <a:ea typeface="+mj-ea"/>
              </a:rPr>
              <a:t>郑卿</a:t>
            </a:r>
          </a:p>
        </p:txBody>
      </p:sp>
      <p:sp>
        <p:nvSpPr>
          <p:cNvPr id="323" name="文本框 322">
            <a:extLst>
              <a:ext uri="{FF2B5EF4-FFF2-40B4-BE49-F238E27FC236}">
                <a16:creationId xmlns:a16="http://schemas.microsoft.com/office/drawing/2014/main" id="{1D9168C5-071E-8694-E773-7BF7BBB809BF}"/>
              </a:ext>
            </a:extLst>
          </p:cNvPr>
          <p:cNvSpPr txBox="1"/>
          <p:nvPr/>
        </p:nvSpPr>
        <p:spPr>
          <a:xfrm>
            <a:off x="6922691" y="853748"/>
            <a:ext cx="18665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00" spc="600" dirty="0">
                <a:solidFill>
                  <a:srgbClr val="FFFED8">
                    <a:alpha val="22000"/>
                  </a:srgbClr>
                </a:solidFill>
              </a:rPr>
              <a:t>zhengqing</a:t>
            </a:r>
            <a:endParaRPr lang="zh-CN" altLang="en-US" sz="1100" spc="600" dirty="0">
              <a:solidFill>
                <a:srgbClr val="FFFED8">
                  <a:alpha val="22000"/>
                </a:srgbClr>
              </a:solidFill>
            </a:endParaRPr>
          </a:p>
        </p:txBody>
      </p:sp>
      <p:grpSp>
        <p:nvGrpSpPr>
          <p:cNvPr id="324" name="组合 323">
            <a:extLst>
              <a:ext uri="{FF2B5EF4-FFF2-40B4-BE49-F238E27FC236}">
                <a16:creationId xmlns:a16="http://schemas.microsoft.com/office/drawing/2014/main" id="{9D73D2C2-0BAD-A5EF-A4E6-D48328488291}"/>
              </a:ext>
            </a:extLst>
          </p:cNvPr>
          <p:cNvGrpSpPr/>
          <p:nvPr/>
        </p:nvGrpSpPr>
        <p:grpSpPr>
          <a:xfrm>
            <a:off x="5695413" y="1133880"/>
            <a:ext cx="2823928" cy="369332"/>
            <a:chOff x="5695413" y="1227011"/>
            <a:chExt cx="2823928" cy="369332"/>
          </a:xfrm>
        </p:grpSpPr>
        <p:grpSp>
          <p:nvGrpSpPr>
            <p:cNvPr id="325" name="组合 324">
              <a:extLst>
                <a:ext uri="{FF2B5EF4-FFF2-40B4-BE49-F238E27FC236}">
                  <a16:creationId xmlns:a16="http://schemas.microsoft.com/office/drawing/2014/main" id="{2471F5E9-A1CE-07B3-874D-A64AB9B16AAA}"/>
                </a:ext>
              </a:extLst>
            </p:cNvPr>
            <p:cNvGrpSpPr/>
            <p:nvPr/>
          </p:nvGrpSpPr>
          <p:grpSpPr>
            <a:xfrm>
              <a:off x="5695413" y="1349003"/>
              <a:ext cx="138195" cy="138195"/>
              <a:chOff x="5695413" y="1320428"/>
              <a:chExt cx="138195" cy="138195"/>
            </a:xfrm>
          </p:grpSpPr>
          <p:sp>
            <p:nvSpPr>
              <p:cNvPr id="327" name="Teardrop 15">
                <a:extLst>
                  <a:ext uri="{FF2B5EF4-FFF2-40B4-BE49-F238E27FC236}">
                    <a16:creationId xmlns:a16="http://schemas.microsoft.com/office/drawing/2014/main" id="{A39E8550-44EB-2DD6-F6A3-719BC22BF787}"/>
                  </a:ext>
                </a:extLst>
              </p:cNvPr>
              <p:cNvSpPr/>
              <p:nvPr/>
            </p:nvSpPr>
            <p:spPr>
              <a:xfrm rot="8100000" flipH="1">
                <a:off x="5695413" y="1320428"/>
                <a:ext cx="138195" cy="138195"/>
              </a:xfrm>
              <a:prstGeom prst="teardrop">
                <a:avLst/>
              </a:prstGeom>
              <a:gradFill flip="none" rotWithShape="1">
                <a:gsLst>
                  <a:gs pos="74000">
                    <a:srgbClr val="00FFFF"/>
                  </a:gs>
                  <a:gs pos="0">
                    <a:schemeClr val="bg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F6FC6"/>
                  </a:solidFill>
                  <a:effectLst/>
                  <a:uLnTx/>
                  <a:uFillTx/>
                  <a:latin typeface="Calibri" panose="020F0502020204030204"/>
                  <a:ea typeface="微软雅黑 Light"/>
                  <a:cs typeface="+mn-cs"/>
                </a:endParaRPr>
              </a:p>
            </p:txBody>
          </p:sp>
          <p:sp>
            <p:nvSpPr>
              <p:cNvPr id="328" name="Oval 16">
                <a:extLst>
                  <a:ext uri="{FF2B5EF4-FFF2-40B4-BE49-F238E27FC236}">
                    <a16:creationId xmlns:a16="http://schemas.microsoft.com/office/drawing/2014/main" id="{B3EEF593-039A-2A65-A7C3-FC9ED8A9929A}"/>
                  </a:ext>
                </a:extLst>
              </p:cNvPr>
              <p:cNvSpPr/>
              <p:nvPr/>
            </p:nvSpPr>
            <p:spPr>
              <a:xfrm rot="8100000" flipH="1">
                <a:off x="5735284" y="1360299"/>
                <a:ext cx="58453" cy="5845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F6FC6"/>
                  </a:solidFill>
                  <a:effectLst/>
                  <a:uLnTx/>
                  <a:uFillTx/>
                  <a:latin typeface="Calibri" panose="020F0502020204030204"/>
                  <a:ea typeface="微软雅黑 Light"/>
                  <a:cs typeface="+mn-cs"/>
                </a:endParaRPr>
              </a:p>
            </p:txBody>
          </p:sp>
        </p:grpSp>
        <p:sp>
          <p:nvSpPr>
            <p:cNvPr id="326" name="文本框 325">
              <a:extLst>
                <a:ext uri="{FF2B5EF4-FFF2-40B4-BE49-F238E27FC236}">
                  <a16:creationId xmlns:a16="http://schemas.microsoft.com/office/drawing/2014/main" id="{F5342E7A-8E79-4A9F-D535-9D799B2684A7}"/>
                </a:ext>
              </a:extLst>
            </p:cNvPr>
            <p:cNvSpPr txBox="1"/>
            <p:nvPr/>
          </p:nvSpPr>
          <p:spPr>
            <a:xfrm>
              <a:off x="5918615" y="1227011"/>
              <a:ext cx="260072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pc="100" dirty="0">
                  <a:gradFill>
                    <a:gsLst>
                      <a:gs pos="0">
                        <a:schemeClr val="bg1"/>
                      </a:gs>
                      <a:gs pos="100000">
                        <a:srgbClr val="00FFFF"/>
                      </a:gs>
                    </a:gsLst>
                    <a:lin ang="2700000" scaled="1"/>
                  </a:gradFill>
                </a:rPr>
                <a:t>PPT</a:t>
              </a:r>
              <a:r>
                <a:rPr lang="zh-CN" altLang="en-US" spc="100" dirty="0">
                  <a:gradFill>
                    <a:gsLst>
                      <a:gs pos="0">
                        <a:schemeClr val="bg1"/>
                      </a:gs>
                      <a:gs pos="100000">
                        <a:srgbClr val="00FFFF"/>
                      </a:gs>
                    </a:gsLst>
                    <a:lin ang="2700000" scaled="1"/>
                  </a:gradFill>
                </a:rPr>
                <a:t>达人</a:t>
              </a:r>
            </a:p>
          </p:txBody>
        </p:sp>
      </p:grpSp>
      <p:grpSp>
        <p:nvGrpSpPr>
          <p:cNvPr id="329" name="组合 328">
            <a:extLst>
              <a:ext uri="{FF2B5EF4-FFF2-40B4-BE49-F238E27FC236}">
                <a16:creationId xmlns:a16="http://schemas.microsoft.com/office/drawing/2014/main" id="{D343E914-F93A-51A6-F58B-492EBD41FADA}"/>
              </a:ext>
            </a:extLst>
          </p:cNvPr>
          <p:cNvGrpSpPr/>
          <p:nvPr/>
        </p:nvGrpSpPr>
        <p:grpSpPr>
          <a:xfrm>
            <a:off x="5695413" y="1529310"/>
            <a:ext cx="2174651" cy="369332"/>
            <a:chOff x="5695413" y="1611031"/>
            <a:chExt cx="2174651" cy="369332"/>
          </a:xfrm>
        </p:grpSpPr>
        <p:grpSp>
          <p:nvGrpSpPr>
            <p:cNvPr id="330" name="组合 329">
              <a:extLst>
                <a:ext uri="{FF2B5EF4-FFF2-40B4-BE49-F238E27FC236}">
                  <a16:creationId xmlns:a16="http://schemas.microsoft.com/office/drawing/2014/main" id="{BD73232D-CA00-472A-016C-C33894DB591E}"/>
                </a:ext>
              </a:extLst>
            </p:cNvPr>
            <p:cNvGrpSpPr/>
            <p:nvPr/>
          </p:nvGrpSpPr>
          <p:grpSpPr>
            <a:xfrm>
              <a:off x="5695413" y="1736097"/>
              <a:ext cx="138195" cy="138195"/>
              <a:chOff x="5695413" y="1701172"/>
              <a:chExt cx="138195" cy="138195"/>
            </a:xfrm>
          </p:grpSpPr>
          <p:sp>
            <p:nvSpPr>
              <p:cNvPr id="332" name="Teardrop 15">
                <a:extLst>
                  <a:ext uri="{FF2B5EF4-FFF2-40B4-BE49-F238E27FC236}">
                    <a16:creationId xmlns:a16="http://schemas.microsoft.com/office/drawing/2014/main" id="{3ECB9890-7DCD-2CA2-7677-4C3668EB116C}"/>
                  </a:ext>
                </a:extLst>
              </p:cNvPr>
              <p:cNvSpPr/>
              <p:nvPr/>
            </p:nvSpPr>
            <p:spPr>
              <a:xfrm rot="8100000" flipH="1">
                <a:off x="5695413" y="1701172"/>
                <a:ext cx="138195" cy="138195"/>
              </a:xfrm>
              <a:prstGeom prst="teardrop">
                <a:avLst/>
              </a:prstGeom>
              <a:gradFill flip="none" rotWithShape="1">
                <a:gsLst>
                  <a:gs pos="74000">
                    <a:srgbClr val="00FFFF"/>
                  </a:gs>
                  <a:gs pos="0">
                    <a:schemeClr val="bg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F6FC6"/>
                  </a:solidFill>
                  <a:effectLst/>
                  <a:uLnTx/>
                  <a:uFillTx/>
                  <a:latin typeface="Calibri" panose="020F0502020204030204"/>
                  <a:ea typeface="微软雅黑 Light"/>
                  <a:cs typeface="+mn-cs"/>
                </a:endParaRPr>
              </a:p>
            </p:txBody>
          </p:sp>
          <p:sp>
            <p:nvSpPr>
              <p:cNvPr id="333" name="Oval 16">
                <a:extLst>
                  <a:ext uri="{FF2B5EF4-FFF2-40B4-BE49-F238E27FC236}">
                    <a16:creationId xmlns:a16="http://schemas.microsoft.com/office/drawing/2014/main" id="{9531FA28-9DF0-A65E-FC6D-03642F6A6054}"/>
                  </a:ext>
                </a:extLst>
              </p:cNvPr>
              <p:cNvSpPr/>
              <p:nvPr/>
            </p:nvSpPr>
            <p:spPr>
              <a:xfrm rot="8100000" flipH="1">
                <a:off x="5735284" y="1741043"/>
                <a:ext cx="58453" cy="5845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F6FC6"/>
                  </a:solidFill>
                  <a:effectLst/>
                  <a:uLnTx/>
                  <a:uFillTx/>
                  <a:latin typeface="Calibri" panose="020F0502020204030204"/>
                  <a:ea typeface="微软雅黑 Light"/>
                  <a:cs typeface="+mn-cs"/>
                </a:endParaRPr>
              </a:p>
            </p:txBody>
          </p:sp>
        </p:grpSp>
        <p:sp>
          <p:nvSpPr>
            <p:cNvPr id="331" name="文本框 330">
              <a:extLst>
                <a:ext uri="{FF2B5EF4-FFF2-40B4-BE49-F238E27FC236}">
                  <a16:creationId xmlns:a16="http://schemas.microsoft.com/office/drawing/2014/main" id="{52209B72-147C-D679-E9D4-AE6F077EA73C}"/>
                </a:ext>
              </a:extLst>
            </p:cNvPr>
            <p:cNvSpPr txBox="1"/>
            <p:nvPr/>
          </p:nvSpPr>
          <p:spPr>
            <a:xfrm>
              <a:off x="5918615" y="1611031"/>
              <a:ext cx="19514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pc="100" dirty="0">
                  <a:gradFill>
                    <a:gsLst>
                      <a:gs pos="0">
                        <a:schemeClr val="bg1"/>
                      </a:gs>
                      <a:gs pos="100000">
                        <a:srgbClr val="00FFFF"/>
                      </a:gs>
                    </a:gsLst>
                    <a:lin ang="2700000" scaled="1"/>
                  </a:gradFill>
                </a:rPr>
                <a:t>PPT</a:t>
              </a:r>
              <a:r>
                <a:rPr lang="zh-CN" altLang="en-US" spc="100" dirty="0">
                  <a:gradFill>
                    <a:gsLst>
                      <a:gs pos="0">
                        <a:schemeClr val="bg1"/>
                      </a:gs>
                      <a:gs pos="100000">
                        <a:srgbClr val="00FFFF"/>
                      </a:gs>
                    </a:gsLst>
                    <a:lin ang="2700000" scaled="1"/>
                  </a:gradFill>
                </a:rPr>
                <a:t>模板设计师</a:t>
              </a:r>
            </a:p>
          </p:txBody>
        </p:sp>
      </p:grpSp>
      <p:grpSp>
        <p:nvGrpSpPr>
          <p:cNvPr id="334" name="组合 333">
            <a:extLst>
              <a:ext uri="{FF2B5EF4-FFF2-40B4-BE49-F238E27FC236}">
                <a16:creationId xmlns:a16="http://schemas.microsoft.com/office/drawing/2014/main" id="{5F231509-CDAA-F3BC-B495-FA660E05F079}"/>
              </a:ext>
            </a:extLst>
          </p:cNvPr>
          <p:cNvGrpSpPr/>
          <p:nvPr/>
        </p:nvGrpSpPr>
        <p:grpSpPr>
          <a:xfrm>
            <a:off x="5695413" y="1924740"/>
            <a:ext cx="2959170" cy="369332"/>
            <a:chOff x="5695413" y="1995051"/>
            <a:chExt cx="2959170" cy="369332"/>
          </a:xfrm>
        </p:grpSpPr>
        <p:grpSp>
          <p:nvGrpSpPr>
            <p:cNvPr id="335" name="组合 334">
              <a:extLst>
                <a:ext uri="{FF2B5EF4-FFF2-40B4-BE49-F238E27FC236}">
                  <a16:creationId xmlns:a16="http://schemas.microsoft.com/office/drawing/2014/main" id="{DCAE8F30-E143-24C8-9762-6BBD8E4A7A90}"/>
                </a:ext>
              </a:extLst>
            </p:cNvPr>
            <p:cNvGrpSpPr/>
            <p:nvPr/>
          </p:nvGrpSpPr>
          <p:grpSpPr>
            <a:xfrm>
              <a:off x="5695413" y="2123191"/>
              <a:ext cx="138195" cy="138195"/>
              <a:chOff x="5695413" y="2081916"/>
              <a:chExt cx="138195" cy="138195"/>
            </a:xfrm>
          </p:grpSpPr>
          <p:sp>
            <p:nvSpPr>
              <p:cNvPr id="337" name="Teardrop 15">
                <a:extLst>
                  <a:ext uri="{FF2B5EF4-FFF2-40B4-BE49-F238E27FC236}">
                    <a16:creationId xmlns:a16="http://schemas.microsoft.com/office/drawing/2014/main" id="{39940D14-9888-B760-E29A-088E8ACD5C60}"/>
                  </a:ext>
                </a:extLst>
              </p:cNvPr>
              <p:cNvSpPr/>
              <p:nvPr/>
            </p:nvSpPr>
            <p:spPr>
              <a:xfrm rot="8100000" flipH="1">
                <a:off x="5695413" y="2081916"/>
                <a:ext cx="138195" cy="138195"/>
              </a:xfrm>
              <a:prstGeom prst="teardrop">
                <a:avLst/>
              </a:prstGeom>
              <a:gradFill flip="none" rotWithShape="1">
                <a:gsLst>
                  <a:gs pos="74000">
                    <a:srgbClr val="00FFFF"/>
                  </a:gs>
                  <a:gs pos="0">
                    <a:schemeClr val="bg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F6FC6"/>
                  </a:solidFill>
                  <a:effectLst/>
                  <a:uLnTx/>
                  <a:uFillTx/>
                  <a:latin typeface="Calibri" panose="020F0502020204030204"/>
                  <a:ea typeface="微软雅黑 Light"/>
                  <a:cs typeface="+mn-cs"/>
                </a:endParaRPr>
              </a:p>
            </p:txBody>
          </p:sp>
          <p:sp>
            <p:nvSpPr>
              <p:cNvPr id="338" name="Oval 16">
                <a:extLst>
                  <a:ext uri="{FF2B5EF4-FFF2-40B4-BE49-F238E27FC236}">
                    <a16:creationId xmlns:a16="http://schemas.microsoft.com/office/drawing/2014/main" id="{EB86BD63-AFEE-34DE-0CCA-489D3C07E1A3}"/>
                  </a:ext>
                </a:extLst>
              </p:cNvPr>
              <p:cNvSpPr/>
              <p:nvPr/>
            </p:nvSpPr>
            <p:spPr>
              <a:xfrm rot="8100000" flipH="1">
                <a:off x="5735284" y="2121787"/>
                <a:ext cx="58453" cy="5845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F6FC6"/>
                  </a:solidFill>
                  <a:effectLst/>
                  <a:uLnTx/>
                  <a:uFillTx/>
                  <a:latin typeface="Calibri" panose="020F0502020204030204"/>
                  <a:ea typeface="微软雅黑 Light"/>
                  <a:cs typeface="+mn-cs"/>
                </a:endParaRPr>
              </a:p>
            </p:txBody>
          </p:sp>
        </p:grpSp>
        <p:sp>
          <p:nvSpPr>
            <p:cNvPr id="336" name="文本框 335">
              <a:extLst>
                <a:ext uri="{FF2B5EF4-FFF2-40B4-BE49-F238E27FC236}">
                  <a16:creationId xmlns:a16="http://schemas.microsoft.com/office/drawing/2014/main" id="{308F19D1-54BC-BD11-F404-DE8813C33B7A}"/>
                </a:ext>
              </a:extLst>
            </p:cNvPr>
            <p:cNvSpPr txBox="1"/>
            <p:nvPr/>
          </p:nvSpPr>
          <p:spPr>
            <a:xfrm>
              <a:off x="5918615" y="1995051"/>
              <a:ext cx="27359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pc="100" dirty="0">
                  <a:gradFill>
                    <a:gsLst>
                      <a:gs pos="0">
                        <a:schemeClr val="bg1"/>
                      </a:gs>
                      <a:gs pos="100000">
                        <a:srgbClr val="00FFFF"/>
                      </a:gs>
                    </a:gsLst>
                    <a:lin ang="2700000" scaled="1"/>
                  </a:gradFill>
                </a:rPr>
                <a:t>PPT</a:t>
              </a:r>
              <a:r>
                <a:rPr lang="zh-CN" altLang="en-US" spc="100" dirty="0">
                  <a:gradFill>
                    <a:gsLst>
                      <a:gs pos="0">
                        <a:schemeClr val="bg1"/>
                      </a:gs>
                      <a:gs pos="100000">
                        <a:srgbClr val="00FFFF"/>
                      </a:gs>
                    </a:gsLst>
                    <a:lin ang="2700000" scaled="1"/>
                  </a:gradFill>
                </a:rPr>
                <a:t>定制设计师</a:t>
              </a:r>
            </a:p>
          </p:txBody>
        </p:sp>
      </p:grpSp>
      <p:sp>
        <p:nvSpPr>
          <p:cNvPr id="339" name="文本框 338">
            <a:extLst>
              <a:ext uri="{FF2B5EF4-FFF2-40B4-BE49-F238E27FC236}">
                <a16:creationId xmlns:a16="http://schemas.microsoft.com/office/drawing/2014/main" id="{C74F0A9E-90BE-1F4B-32B3-A26AF853AFB9}"/>
              </a:ext>
            </a:extLst>
          </p:cNvPr>
          <p:cNvSpPr txBox="1"/>
          <p:nvPr/>
        </p:nvSpPr>
        <p:spPr>
          <a:xfrm>
            <a:off x="2889159" y="2667938"/>
            <a:ext cx="20619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spc="100" dirty="0">
                <a:solidFill>
                  <a:srgbClr val="00FFFF"/>
                </a:solidFill>
                <a:latin typeface="+mj-ea"/>
                <a:ea typeface="+mj-ea"/>
              </a:rPr>
              <a:t>微信：</a:t>
            </a:r>
            <a:r>
              <a:rPr lang="en-US" altLang="zh-CN" sz="1400" spc="100" dirty="0">
                <a:solidFill>
                  <a:srgbClr val="00FFFF"/>
                </a:solidFill>
                <a:latin typeface="+mj-ea"/>
                <a:ea typeface="+mj-ea"/>
              </a:rPr>
              <a:t>zhengqing700308</a:t>
            </a:r>
            <a:endParaRPr lang="zh-CN" altLang="en-US" sz="1400" spc="100" dirty="0">
              <a:solidFill>
                <a:srgbClr val="00FFFF"/>
              </a:solidFill>
              <a:latin typeface="+mj-ea"/>
              <a:ea typeface="+mj-ea"/>
            </a:endParaRPr>
          </a:p>
        </p:txBody>
      </p:sp>
      <p:grpSp>
        <p:nvGrpSpPr>
          <p:cNvPr id="340" name="组合 339">
            <a:extLst>
              <a:ext uri="{FF2B5EF4-FFF2-40B4-BE49-F238E27FC236}">
                <a16:creationId xmlns:a16="http://schemas.microsoft.com/office/drawing/2014/main" id="{CBD18515-06A6-79D0-23A6-EDF19E06B7AC}"/>
              </a:ext>
            </a:extLst>
          </p:cNvPr>
          <p:cNvGrpSpPr/>
          <p:nvPr/>
        </p:nvGrpSpPr>
        <p:grpSpPr>
          <a:xfrm>
            <a:off x="2906867" y="619427"/>
            <a:ext cx="2009205" cy="1986058"/>
            <a:chOff x="2906867" y="3508800"/>
            <a:chExt cx="2009205" cy="1986058"/>
          </a:xfrm>
        </p:grpSpPr>
        <p:cxnSp>
          <p:nvCxnSpPr>
            <p:cNvPr id="341" name="直接连接符 340">
              <a:extLst>
                <a:ext uri="{FF2B5EF4-FFF2-40B4-BE49-F238E27FC236}">
                  <a16:creationId xmlns:a16="http://schemas.microsoft.com/office/drawing/2014/main" id="{F3E68C77-0FE3-5F79-BD8F-31CE04EE15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6867" y="3508800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直接连接符 341">
              <a:extLst>
                <a:ext uri="{FF2B5EF4-FFF2-40B4-BE49-F238E27FC236}">
                  <a16:creationId xmlns:a16="http://schemas.microsoft.com/office/drawing/2014/main" id="{77EE1A05-C086-4270-2887-686D41C885F9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2821617" y="3594051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43" name="组合 342">
              <a:extLst>
                <a:ext uri="{FF2B5EF4-FFF2-40B4-BE49-F238E27FC236}">
                  <a16:creationId xmlns:a16="http://schemas.microsoft.com/office/drawing/2014/main" id="{55527F7F-0AF3-7390-D26D-589EC5A13ACB}"/>
                </a:ext>
              </a:extLst>
            </p:cNvPr>
            <p:cNvGrpSpPr/>
            <p:nvPr/>
          </p:nvGrpSpPr>
          <p:grpSpPr>
            <a:xfrm flipH="1">
              <a:off x="4745571" y="3508800"/>
              <a:ext cx="170501" cy="170501"/>
              <a:chOff x="2968869" y="10878820"/>
              <a:chExt cx="276484" cy="276484"/>
            </a:xfrm>
          </p:grpSpPr>
          <p:cxnSp>
            <p:nvCxnSpPr>
              <p:cNvPr id="350" name="直接连接符 349">
                <a:extLst>
                  <a:ext uri="{FF2B5EF4-FFF2-40B4-BE49-F238E27FC236}">
                    <a16:creationId xmlns:a16="http://schemas.microsoft.com/office/drawing/2014/main" id="{83B624AC-39D9-8EAF-14D7-E6EADA3AFF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1" name="直接连接符 350">
                <a:extLst>
                  <a:ext uri="{FF2B5EF4-FFF2-40B4-BE49-F238E27FC236}">
                    <a16:creationId xmlns:a16="http://schemas.microsoft.com/office/drawing/2014/main" id="{630047F6-210C-6388-1851-19D15DAB0DCE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4" name="组合 343">
              <a:extLst>
                <a:ext uri="{FF2B5EF4-FFF2-40B4-BE49-F238E27FC236}">
                  <a16:creationId xmlns:a16="http://schemas.microsoft.com/office/drawing/2014/main" id="{C91CF113-EE94-6647-740E-5B20AEF858B7}"/>
                </a:ext>
              </a:extLst>
            </p:cNvPr>
            <p:cNvGrpSpPr/>
            <p:nvPr/>
          </p:nvGrpSpPr>
          <p:grpSpPr>
            <a:xfrm flipH="1" flipV="1">
              <a:off x="4745571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348" name="直接连接符 347">
                <a:extLst>
                  <a:ext uri="{FF2B5EF4-FFF2-40B4-BE49-F238E27FC236}">
                    <a16:creationId xmlns:a16="http://schemas.microsoft.com/office/drawing/2014/main" id="{B1EC35C4-2FD3-5E8E-A620-A81B07F244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直接连接符 348">
                <a:extLst>
                  <a:ext uri="{FF2B5EF4-FFF2-40B4-BE49-F238E27FC236}">
                    <a16:creationId xmlns:a16="http://schemas.microsoft.com/office/drawing/2014/main" id="{E5E60431-76CE-74C0-13D3-CB112EB551C3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5" name="组合 344">
              <a:extLst>
                <a:ext uri="{FF2B5EF4-FFF2-40B4-BE49-F238E27FC236}">
                  <a16:creationId xmlns:a16="http://schemas.microsoft.com/office/drawing/2014/main" id="{40594805-F2C3-5FA8-6112-2DC1700374D1}"/>
                </a:ext>
              </a:extLst>
            </p:cNvPr>
            <p:cNvGrpSpPr/>
            <p:nvPr/>
          </p:nvGrpSpPr>
          <p:grpSpPr>
            <a:xfrm flipV="1">
              <a:off x="2906867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346" name="直接连接符 345">
                <a:extLst>
                  <a:ext uri="{FF2B5EF4-FFF2-40B4-BE49-F238E27FC236}">
                    <a16:creationId xmlns:a16="http://schemas.microsoft.com/office/drawing/2014/main" id="{840528DF-C541-C985-C23F-16FB03D95A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直接连接符 346">
                <a:extLst>
                  <a:ext uri="{FF2B5EF4-FFF2-40B4-BE49-F238E27FC236}">
                    <a16:creationId xmlns:a16="http://schemas.microsoft.com/office/drawing/2014/main" id="{4562402F-5FD7-3811-653A-66380D9B95F4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352" name="图片 351">
            <a:extLst>
              <a:ext uri="{FF2B5EF4-FFF2-40B4-BE49-F238E27FC236}">
                <a16:creationId xmlns:a16="http://schemas.microsoft.com/office/drawing/2014/main" id="{30EBC430-CCBE-4718-360C-57729D787C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0360" y="704871"/>
            <a:ext cx="1819698" cy="1810908"/>
          </a:xfrm>
          <a:prstGeom prst="rect">
            <a:avLst/>
          </a:prstGeom>
          <a:ln w="28575">
            <a:solidFill>
              <a:srgbClr val="00FFFF"/>
            </a:solidFill>
          </a:ln>
        </p:spPr>
      </p:pic>
      <p:grpSp>
        <p:nvGrpSpPr>
          <p:cNvPr id="353" name="组合 352">
            <a:extLst>
              <a:ext uri="{FF2B5EF4-FFF2-40B4-BE49-F238E27FC236}">
                <a16:creationId xmlns:a16="http://schemas.microsoft.com/office/drawing/2014/main" id="{4C754E5D-91DB-1B60-EB5D-B6487C20893A}"/>
              </a:ext>
            </a:extLst>
          </p:cNvPr>
          <p:cNvGrpSpPr/>
          <p:nvPr/>
        </p:nvGrpSpPr>
        <p:grpSpPr>
          <a:xfrm>
            <a:off x="5691180" y="2320171"/>
            <a:ext cx="2426237" cy="369332"/>
            <a:chOff x="5695413" y="2365891"/>
            <a:chExt cx="2426237" cy="369332"/>
          </a:xfrm>
        </p:grpSpPr>
        <p:grpSp>
          <p:nvGrpSpPr>
            <p:cNvPr id="354" name="组合 353">
              <a:extLst>
                <a:ext uri="{FF2B5EF4-FFF2-40B4-BE49-F238E27FC236}">
                  <a16:creationId xmlns:a16="http://schemas.microsoft.com/office/drawing/2014/main" id="{FA28F988-40A6-1CF2-34E0-197E9106101C}"/>
                </a:ext>
              </a:extLst>
            </p:cNvPr>
            <p:cNvGrpSpPr/>
            <p:nvPr/>
          </p:nvGrpSpPr>
          <p:grpSpPr>
            <a:xfrm>
              <a:off x="5695413" y="2494031"/>
              <a:ext cx="138195" cy="138195"/>
              <a:chOff x="5695413" y="2081916"/>
              <a:chExt cx="138195" cy="138195"/>
            </a:xfrm>
          </p:grpSpPr>
          <p:sp>
            <p:nvSpPr>
              <p:cNvPr id="356" name="Teardrop 15">
                <a:extLst>
                  <a:ext uri="{FF2B5EF4-FFF2-40B4-BE49-F238E27FC236}">
                    <a16:creationId xmlns:a16="http://schemas.microsoft.com/office/drawing/2014/main" id="{028751E3-0062-B3A7-C51C-CC3C11E17E07}"/>
                  </a:ext>
                </a:extLst>
              </p:cNvPr>
              <p:cNvSpPr/>
              <p:nvPr/>
            </p:nvSpPr>
            <p:spPr>
              <a:xfrm rot="8100000" flipH="1">
                <a:off x="5695413" y="2081916"/>
                <a:ext cx="138195" cy="138195"/>
              </a:xfrm>
              <a:prstGeom prst="teardrop">
                <a:avLst/>
              </a:prstGeom>
              <a:gradFill flip="none" rotWithShape="1">
                <a:gsLst>
                  <a:gs pos="74000">
                    <a:srgbClr val="00FFFF"/>
                  </a:gs>
                  <a:gs pos="0">
                    <a:schemeClr val="bg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F6FC6"/>
                  </a:solidFill>
                  <a:effectLst/>
                  <a:uLnTx/>
                  <a:uFillTx/>
                  <a:latin typeface="Calibri" panose="020F0502020204030204"/>
                  <a:ea typeface="微软雅黑 Light"/>
                  <a:cs typeface="+mn-cs"/>
                </a:endParaRPr>
              </a:p>
            </p:txBody>
          </p:sp>
          <p:sp>
            <p:nvSpPr>
              <p:cNvPr id="357" name="Oval 16">
                <a:extLst>
                  <a:ext uri="{FF2B5EF4-FFF2-40B4-BE49-F238E27FC236}">
                    <a16:creationId xmlns:a16="http://schemas.microsoft.com/office/drawing/2014/main" id="{E192BAA0-EE6E-6141-AAD4-9E7040935AAB}"/>
                  </a:ext>
                </a:extLst>
              </p:cNvPr>
              <p:cNvSpPr/>
              <p:nvPr/>
            </p:nvSpPr>
            <p:spPr>
              <a:xfrm rot="8100000" flipH="1">
                <a:off x="5735284" y="2121787"/>
                <a:ext cx="58453" cy="5845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F6FC6"/>
                  </a:solidFill>
                  <a:effectLst/>
                  <a:uLnTx/>
                  <a:uFillTx/>
                  <a:latin typeface="Calibri" panose="020F0502020204030204"/>
                  <a:ea typeface="微软雅黑 Light"/>
                  <a:cs typeface="+mn-cs"/>
                </a:endParaRPr>
              </a:p>
            </p:txBody>
          </p:sp>
        </p:grpSp>
        <p:sp>
          <p:nvSpPr>
            <p:cNvPr id="355" name="文本框 354">
              <a:extLst>
                <a:ext uri="{FF2B5EF4-FFF2-40B4-BE49-F238E27FC236}">
                  <a16:creationId xmlns:a16="http://schemas.microsoft.com/office/drawing/2014/main" id="{ED56577E-0373-595D-8997-FD7B2799DEA3}"/>
                </a:ext>
              </a:extLst>
            </p:cNvPr>
            <p:cNvSpPr txBox="1"/>
            <p:nvPr/>
          </p:nvSpPr>
          <p:spPr>
            <a:xfrm>
              <a:off x="5918615" y="2365891"/>
              <a:ext cx="220303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pc="100" dirty="0">
                  <a:gradFill>
                    <a:gsLst>
                      <a:gs pos="0">
                        <a:schemeClr val="bg1"/>
                      </a:gs>
                      <a:gs pos="100000">
                        <a:srgbClr val="00FFFF"/>
                      </a:gs>
                    </a:gsLst>
                    <a:lin ang="2700000" scaled="1"/>
                  </a:gradFill>
                </a:rPr>
                <a:t>艾迪鹅实战班学员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0426345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469EFA3D-CCE4-6F61-EE0E-193A90102288}"/>
              </a:ext>
            </a:extLst>
          </p:cNvPr>
          <p:cNvGrpSpPr/>
          <p:nvPr/>
        </p:nvGrpSpPr>
        <p:grpSpPr>
          <a:xfrm>
            <a:off x="1898195" y="2183009"/>
            <a:ext cx="8395610" cy="2057599"/>
            <a:chOff x="1898195" y="3318954"/>
            <a:chExt cx="8395610" cy="2057599"/>
          </a:xfrm>
        </p:grpSpPr>
        <p:sp>
          <p:nvSpPr>
            <p:cNvPr id="3" name="矩形: 圆角 2">
              <a:extLst>
                <a:ext uri="{FF2B5EF4-FFF2-40B4-BE49-F238E27FC236}">
                  <a16:creationId xmlns:a16="http://schemas.microsoft.com/office/drawing/2014/main" id="{F698AF59-5A72-4CD4-1F39-C2225DAB990D}"/>
                </a:ext>
              </a:extLst>
            </p:cNvPr>
            <p:cNvSpPr/>
            <p:nvPr/>
          </p:nvSpPr>
          <p:spPr>
            <a:xfrm>
              <a:off x="1898195" y="4004961"/>
              <a:ext cx="8395610" cy="1371592"/>
            </a:xfrm>
            <a:prstGeom prst="roundRect">
              <a:avLst>
                <a:gd name="adj" fmla="val 8148"/>
              </a:avLst>
            </a:prstGeom>
            <a:solidFill>
              <a:schemeClr val="bg1"/>
            </a:solidFill>
            <a:ln w="25400">
              <a:solidFill>
                <a:srgbClr val="191C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矩形: 圆角 3">
              <a:extLst>
                <a:ext uri="{FF2B5EF4-FFF2-40B4-BE49-F238E27FC236}">
                  <a16:creationId xmlns:a16="http://schemas.microsoft.com/office/drawing/2014/main" id="{07FFAE47-4285-CDF2-65E6-E62EC97A1B40}"/>
                </a:ext>
              </a:extLst>
            </p:cNvPr>
            <p:cNvSpPr/>
            <p:nvPr/>
          </p:nvSpPr>
          <p:spPr>
            <a:xfrm>
              <a:off x="1898195" y="3318954"/>
              <a:ext cx="8395610" cy="580359"/>
            </a:xfrm>
            <a:prstGeom prst="roundRect">
              <a:avLst>
                <a:gd name="adj" fmla="val 17176"/>
              </a:avLst>
            </a:prstGeom>
            <a:solidFill>
              <a:srgbClr val="FFEF1C"/>
            </a:solidFill>
            <a:ln w="25400">
              <a:solidFill>
                <a:srgbClr val="191C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8EE94005-50F6-AF4E-727D-3A04449811B3}"/>
                </a:ext>
              </a:extLst>
            </p:cNvPr>
            <p:cNvGrpSpPr/>
            <p:nvPr/>
          </p:nvGrpSpPr>
          <p:grpSpPr>
            <a:xfrm>
              <a:off x="2581593" y="3565319"/>
              <a:ext cx="208009" cy="809164"/>
              <a:chOff x="2581593" y="3680663"/>
              <a:chExt cx="208009" cy="809164"/>
            </a:xfrm>
          </p:grpSpPr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C5FA9C8D-64A1-1A0A-01CC-ED013F758A22}"/>
                  </a:ext>
                </a:extLst>
              </p:cNvPr>
              <p:cNvSpPr/>
              <p:nvPr/>
            </p:nvSpPr>
            <p:spPr>
              <a:xfrm>
                <a:off x="2581593" y="3680663"/>
                <a:ext cx="208009" cy="208009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C90B5556-FFDC-0156-46D5-BC1A4F397540}"/>
                  </a:ext>
                </a:extLst>
              </p:cNvPr>
              <p:cNvSpPr/>
              <p:nvPr/>
            </p:nvSpPr>
            <p:spPr>
              <a:xfrm>
                <a:off x="2581593" y="4281818"/>
                <a:ext cx="208009" cy="208009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" name="矩形: 圆角 11">
                <a:extLst>
                  <a:ext uri="{FF2B5EF4-FFF2-40B4-BE49-F238E27FC236}">
                    <a16:creationId xmlns:a16="http://schemas.microsoft.com/office/drawing/2014/main" id="{88D2A872-86DC-06B3-5728-D1D4F76566D2}"/>
                  </a:ext>
                </a:extLst>
              </p:cNvPr>
              <p:cNvSpPr/>
              <p:nvPr/>
            </p:nvSpPr>
            <p:spPr>
              <a:xfrm>
                <a:off x="2615974" y="3784668"/>
                <a:ext cx="139245" cy="601155"/>
              </a:xfrm>
              <a:prstGeom prst="roundRect">
                <a:avLst>
                  <a:gd name="adj" fmla="val 50000"/>
                </a:avLst>
              </a:prstGeom>
              <a:solidFill>
                <a:srgbClr val="FFEF1C"/>
              </a:solidFill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661857D2-90A0-D7DE-9F6D-682A6D520202}"/>
                </a:ext>
              </a:extLst>
            </p:cNvPr>
            <p:cNvGrpSpPr/>
            <p:nvPr/>
          </p:nvGrpSpPr>
          <p:grpSpPr>
            <a:xfrm>
              <a:off x="9452293" y="3565319"/>
              <a:ext cx="208009" cy="809164"/>
              <a:chOff x="2581593" y="3680663"/>
              <a:chExt cx="208009" cy="809164"/>
            </a:xfrm>
          </p:grpSpPr>
          <p:sp>
            <p:nvSpPr>
              <p:cNvPr id="7" name="椭圆 6">
                <a:extLst>
                  <a:ext uri="{FF2B5EF4-FFF2-40B4-BE49-F238E27FC236}">
                    <a16:creationId xmlns:a16="http://schemas.microsoft.com/office/drawing/2014/main" id="{1AE30EC5-77E8-9F83-37F7-FCE175835C79}"/>
                  </a:ext>
                </a:extLst>
              </p:cNvPr>
              <p:cNvSpPr/>
              <p:nvPr/>
            </p:nvSpPr>
            <p:spPr>
              <a:xfrm>
                <a:off x="2581593" y="3680663"/>
                <a:ext cx="208009" cy="208009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" name="椭圆 7">
                <a:extLst>
                  <a:ext uri="{FF2B5EF4-FFF2-40B4-BE49-F238E27FC236}">
                    <a16:creationId xmlns:a16="http://schemas.microsoft.com/office/drawing/2014/main" id="{46BFAD78-0DF3-FB15-8C0B-C3256AB1C53D}"/>
                  </a:ext>
                </a:extLst>
              </p:cNvPr>
              <p:cNvSpPr/>
              <p:nvPr/>
            </p:nvSpPr>
            <p:spPr>
              <a:xfrm>
                <a:off x="2581593" y="4281818"/>
                <a:ext cx="208009" cy="208009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" name="矩形: 圆角 8">
                <a:extLst>
                  <a:ext uri="{FF2B5EF4-FFF2-40B4-BE49-F238E27FC236}">
                    <a16:creationId xmlns:a16="http://schemas.microsoft.com/office/drawing/2014/main" id="{77E6AEC1-4995-374C-B9F1-F71FDA38AA11}"/>
                  </a:ext>
                </a:extLst>
              </p:cNvPr>
              <p:cNvSpPr/>
              <p:nvPr/>
            </p:nvSpPr>
            <p:spPr>
              <a:xfrm>
                <a:off x="2615974" y="3784668"/>
                <a:ext cx="139245" cy="601155"/>
              </a:xfrm>
              <a:prstGeom prst="roundRect">
                <a:avLst>
                  <a:gd name="adj" fmla="val 50000"/>
                </a:avLst>
              </a:prstGeom>
              <a:solidFill>
                <a:srgbClr val="FFEF1C"/>
              </a:solidFill>
              <a:ln w="254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" name="lighbulb-with-filament_18634">
            <a:extLst>
              <a:ext uri="{FF2B5EF4-FFF2-40B4-BE49-F238E27FC236}">
                <a16:creationId xmlns:a16="http://schemas.microsoft.com/office/drawing/2014/main" id="{6F87C5AF-AC17-5129-5085-385E52AE6FFA}"/>
              </a:ext>
            </a:extLst>
          </p:cNvPr>
          <p:cNvSpPr/>
          <p:nvPr/>
        </p:nvSpPr>
        <p:spPr>
          <a:xfrm>
            <a:off x="3101417" y="3077252"/>
            <a:ext cx="647715" cy="955119"/>
          </a:xfrm>
          <a:custGeom>
            <a:avLst/>
            <a:gdLst>
              <a:gd name="connsiteX0" fmla="*/ 183169 w 412808"/>
              <a:gd name="connsiteY0" fmla="*/ 577164 h 608724"/>
              <a:gd name="connsiteX1" fmla="*/ 183169 w 412808"/>
              <a:gd name="connsiteY1" fmla="*/ 588757 h 608724"/>
              <a:gd name="connsiteX2" fmla="*/ 229639 w 412808"/>
              <a:gd name="connsiteY2" fmla="*/ 588757 h 608724"/>
              <a:gd name="connsiteX3" fmla="*/ 229639 w 412808"/>
              <a:gd name="connsiteY3" fmla="*/ 577164 h 608724"/>
              <a:gd name="connsiteX4" fmla="*/ 155141 w 412808"/>
              <a:gd name="connsiteY4" fmla="*/ 545512 h 608724"/>
              <a:gd name="connsiteX5" fmla="*/ 155141 w 412808"/>
              <a:gd name="connsiteY5" fmla="*/ 557197 h 608724"/>
              <a:gd name="connsiteX6" fmla="*/ 173120 w 412808"/>
              <a:gd name="connsiteY6" fmla="*/ 557197 h 608724"/>
              <a:gd name="connsiteX7" fmla="*/ 239688 w 412808"/>
              <a:gd name="connsiteY7" fmla="*/ 557197 h 608724"/>
              <a:gd name="connsiteX8" fmla="*/ 257667 w 412808"/>
              <a:gd name="connsiteY8" fmla="*/ 557197 h 608724"/>
              <a:gd name="connsiteX9" fmla="*/ 257667 w 412808"/>
              <a:gd name="connsiteY9" fmla="*/ 545512 h 608724"/>
              <a:gd name="connsiteX10" fmla="*/ 155141 w 412808"/>
              <a:gd name="connsiteY10" fmla="*/ 513952 h 608724"/>
              <a:gd name="connsiteX11" fmla="*/ 155141 w 412808"/>
              <a:gd name="connsiteY11" fmla="*/ 525637 h 608724"/>
              <a:gd name="connsiteX12" fmla="*/ 257667 w 412808"/>
              <a:gd name="connsiteY12" fmla="*/ 525637 h 608724"/>
              <a:gd name="connsiteX13" fmla="*/ 257667 w 412808"/>
              <a:gd name="connsiteY13" fmla="*/ 513952 h 608724"/>
              <a:gd name="connsiteX14" fmla="*/ 145183 w 412808"/>
              <a:gd name="connsiteY14" fmla="*/ 493985 h 608724"/>
              <a:gd name="connsiteX15" fmla="*/ 267717 w 412808"/>
              <a:gd name="connsiteY15" fmla="*/ 493985 h 608724"/>
              <a:gd name="connsiteX16" fmla="*/ 277675 w 412808"/>
              <a:gd name="connsiteY16" fmla="*/ 504014 h 608724"/>
              <a:gd name="connsiteX17" fmla="*/ 277675 w 412808"/>
              <a:gd name="connsiteY17" fmla="*/ 535574 h 608724"/>
              <a:gd name="connsiteX18" fmla="*/ 277675 w 412808"/>
              <a:gd name="connsiteY18" fmla="*/ 567135 h 608724"/>
              <a:gd name="connsiteX19" fmla="*/ 267717 w 412808"/>
              <a:gd name="connsiteY19" fmla="*/ 577164 h 608724"/>
              <a:gd name="connsiteX20" fmla="*/ 249646 w 412808"/>
              <a:gd name="connsiteY20" fmla="*/ 577164 h 608724"/>
              <a:gd name="connsiteX21" fmla="*/ 249646 w 412808"/>
              <a:gd name="connsiteY21" fmla="*/ 598695 h 608724"/>
              <a:gd name="connsiteX22" fmla="*/ 239688 w 412808"/>
              <a:gd name="connsiteY22" fmla="*/ 608724 h 608724"/>
              <a:gd name="connsiteX23" fmla="*/ 173120 w 412808"/>
              <a:gd name="connsiteY23" fmla="*/ 608724 h 608724"/>
              <a:gd name="connsiteX24" fmla="*/ 163162 w 412808"/>
              <a:gd name="connsiteY24" fmla="*/ 598695 h 608724"/>
              <a:gd name="connsiteX25" fmla="*/ 163162 w 412808"/>
              <a:gd name="connsiteY25" fmla="*/ 577164 h 608724"/>
              <a:gd name="connsiteX26" fmla="*/ 145183 w 412808"/>
              <a:gd name="connsiteY26" fmla="*/ 577164 h 608724"/>
              <a:gd name="connsiteX27" fmla="*/ 135133 w 412808"/>
              <a:gd name="connsiteY27" fmla="*/ 567135 h 608724"/>
              <a:gd name="connsiteX28" fmla="*/ 135133 w 412808"/>
              <a:gd name="connsiteY28" fmla="*/ 535574 h 608724"/>
              <a:gd name="connsiteX29" fmla="*/ 135133 w 412808"/>
              <a:gd name="connsiteY29" fmla="*/ 504014 h 608724"/>
              <a:gd name="connsiteX30" fmla="*/ 145183 w 412808"/>
              <a:gd name="connsiteY30" fmla="*/ 493985 h 608724"/>
              <a:gd name="connsiteX31" fmla="*/ 172295 w 412808"/>
              <a:gd name="connsiteY31" fmla="*/ 254300 h 608724"/>
              <a:gd name="connsiteX32" fmla="*/ 138187 w 412808"/>
              <a:gd name="connsiteY32" fmla="*/ 270776 h 608724"/>
              <a:gd name="connsiteX33" fmla="*/ 135052 w 412808"/>
              <a:gd name="connsiteY33" fmla="*/ 270684 h 608724"/>
              <a:gd name="connsiteX34" fmla="*/ 182989 w 412808"/>
              <a:gd name="connsiteY34" fmla="*/ 468859 h 608724"/>
              <a:gd name="connsiteX35" fmla="*/ 229911 w 412808"/>
              <a:gd name="connsiteY35" fmla="*/ 468859 h 608724"/>
              <a:gd name="connsiteX36" fmla="*/ 277571 w 412808"/>
              <a:gd name="connsiteY36" fmla="*/ 271973 h 608724"/>
              <a:gd name="connsiteX37" fmla="*/ 274714 w 412808"/>
              <a:gd name="connsiteY37" fmla="*/ 272065 h 608724"/>
              <a:gd name="connsiteX38" fmla="*/ 240052 w 412808"/>
              <a:gd name="connsiteY38" fmla="*/ 254944 h 608724"/>
              <a:gd name="connsiteX39" fmla="*/ 206404 w 412808"/>
              <a:gd name="connsiteY39" fmla="*/ 270776 h 608724"/>
              <a:gd name="connsiteX40" fmla="*/ 172295 w 412808"/>
              <a:gd name="connsiteY40" fmla="*/ 254300 h 608724"/>
              <a:gd name="connsiteX41" fmla="*/ 205021 w 412808"/>
              <a:gd name="connsiteY41" fmla="*/ 20043 h 608724"/>
              <a:gd name="connsiteX42" fmla="*/ 203362 w 412808"/>
              <a:gd name="connsiteY42" fmla="*/ 20227 h 608724"/>
              <a:gd name="connsiteX43" fmla="*/ 20004 w 412808"/>
              <a:gd name="connsiteY43" fmla="*/ 209474 h 608724"/>
              <a:gd name="connsiteX44" fmla="*/ 98178 w 412808"/>
              <a:gd name="connsiteY44" fmla="*/ 362546 h 608724"/>
              <a:gd name="connsiteX45" fmla="*/ 100943 w 412808"/>
              <a:gd name="connsiteY45" fmla="*/ 364295 h 608724"/>
              <a:gd name="connsiteX46" fmla="*/ 112928 w 412808"/>
              <a:gd name="connsiteY46" fmla="*/ 372303 h 608724"/>
              <a:gd name="connsiteX47" fmla="*/ 155057 w 412808"/>
              <a:gd name="connsiteY47" fmla="*/ 468859 h 608724"/>
              <a:gd name="connsiteX48" fmla="*/ 162892 w 412808"/>
              <a:gd name="connsiteY48" fmla="*/ 468859 h 608724"/>
              <a:gd name="connsiteX49" fmla="*/ 108226 w 412808"/>
              <a:gd name="connsiteY49" fmla="*/ 259086 h 608724"/>
              <a:gd name="connsiteX50" fmla="*/ 94030 w 412808"/>
              <a:gd name="connsiteY50" fmla="*/ 226686 h 608724"/>
              <a:gd name="connsiteX51" fmla="*/ 101589 w 412808"/>
              <a:gd name="connsiteY51" fmla="*/ 217021 h 608724"/>
              <a:gd name="connsiteX52" fmla="*/ 112835 w 412808"/>
              <a:gd name="connsiteY52" fmla="*/ 222084 h 608724"/>
              <a:gd name="connsiteX53" fmla="*/ 124727 w 412808"/>
              <a:gd name="connsiteY53" fmla="*/ 246752 h 608724"/>
              <a:gd name="connsiteX54" fmla="*/ 138094 w 412808"/>
              <a:gd name="connsiteY54" fmla="*/ 250802 h 608724"/>
              <a:gd name="connsiteX55" fmla="*/ 162247 w 412808"/>
              <a:gd name="connsiteY55" fmla="*/ 226686 h 608724"/>
              <a:gd name="connsiteX56" fmla="*/ 172295 w 412808"/>
              <a:gd name="connsiteY56" fmla="*/ 216745 h 608724"/>
              <a:gd name="connsiteX57" fmla="*/ 182251 w 412808"/>
              <a:gd name="connsiteY57" fmla="*/ 226686 h 608724"/>
              <a:gd name="connsiteX58" fmla="*/ 206404 w 412808"/>
              <a:gd name="connsiteY58" fmla="*/ 250802 h 608724"/>
              <a:gd name="connsiteX59" fmla="*/ 230557 w 412808"/>
              <a:gd name="connsiteY59" fmla="*/ 226686 h 608724"/>
              <a:gd name="connsiteX60" fmla="*/ 240513 w 412808"/>
              <a:gd name="connsiteY60" fmla="*/ 216745 h 608724"/>
              <a:gd name="connsiteX61" fmla="*/ 250561 w 412808"/>
              <a:gd name="connsiteY61" fmla="*/ 226686 h 608724"/>
              <a:gd name="connsiteX62" fmla="*/ 250469 w 412808"/>
              <a:gd name="connsiteY62" fmla="*/ 227515 h 608724"/>
              <a:gd name="connsiteX63" fmla="*/ 250561 w 412808"/>
              <a:gd name="connsiteY63" fmla="*/ 227975 h 608724"/>
              <a:gd name="connsiteX64" fmla="*/ 274621 w 412808"/>
              <a:gd name="connsiteY64" fmla="*/ 252091 h 608724"/>
              <a:gd name="connsiteX65" fmla="*/ 287988 w 412808"/>
              <a:gd name="connsiteY65" fmla="*/ 248133 h 608724"/>
              <a:gd name="connsiteX66" fmla="*/ 299973 w 412808"/>
              <a:gd name="connsiteY66" fmla="*/ 223280 h 608724"/>
              <a:gd name="connsiteX67" fmla="*/ 311219 w 412808"/>
              <a:gd name="connsiteY67" fmla="*/ 218310 h 608724"/>
              <a:gd name="connsiteX68" fmla="*/ 318779 w 412808"/>
              <a:gd name="connsiteY68" fmla="*/ 227975 h 608724"/>
              <a:gd name="connsiteX69" fmla="*/ 304397 w 412808"/>
              <a:gd name="connsiteY69" fmla="*/ 260559 h 608724"/>
              <a:gd name="connsiteX70" fmla="*/ 249916 w 412808"/>
              <a:gd name="connsiteY70" fmla="*/ 468859 h 608724"/>
              <a:gd name="connsiteX71" fmla="*/ 257751 w 412808"/>
              <a:gd name="connsiteY71" fmla="*/ 468859 h 608724"/>
              <a:gd name="connsiteX72" fmla="*/ 299880 w 412808"/>
              <a:gd name="connsiteY72" fmla="*/ 372303 h 608724"/>
              <a:gd name="connsiteX73" fmla="*/ 311865 w 412808"/>
              <a:gd name="connsiteY73" fmla="*/ 364203 h 608724"/>
              <a:gd name="connsiteX74" fmla="*/ 314630 w 412808"/>
              <a:gd name="connsiteY74" fmla="*/ 362546 h 608724"/>
              <a:gd name="connsiteX75" fmla="*/ 392804 w 412808"/>
              <a:gd name="connsiteY75" fmla="*/ 209474 h 608724"/>
              <a:gd name="connsiteX76" fmla="*/ 209446 w 412808"/>
              <a:gd name="connsiteY76" fmla="*/ 20227 h 608724"/>
              <a:gd name="connsiteX77" fmla="*/ 207695 w 412808"/>
              <a:gd name="connsiteY77" fmla="*/ 20043 h 608724"/>
              <a:gd name="connsiteX78" fmla="*/ 205021 w 412808"/>
              <a:gd name="connsiteY78" fmla="*/ 20043 h 608724"/>
              <a:gd name="connsiteX79" fmla="*/ 205574 w 412808"/>
              <a:gd name="connsiteY79" fmla="*/ 69 h 608724"/>
              <a:gd name="connsiteX80" fmla="*/ 206588 w 412808"/>
              <a:gd name="connsiteY80" fmla="*/ 161 h 608724"/>
              <a:gd name="connsiteX81" fmla="*/ 207234 w 412808"/>
              <a:gd name="connsiteY81" fmla="*/ 69 h 608724"/>
              <a:gd name="connsiteX82" fmla="*/ 212857 w 412808"/>
              <a:gd name="connsiteY82" fmla="*/ 437 h 608724"/>
              <a:gd name="connsiteX83" fmla="*/ 412808 w 412808"/>
              <a:gd name="connsiteY83" fmla="*/ 209474 h 608724"/>
              <a:gd name="connsiteX84" fmla="*/ 325231 w 412808"/>
              <a:gd name="connsiteY84" fmla="*/ 379482 h 608724"/>
              <a:gd name="connsiteX85" fmla="*/ 322374 w 412808"/>
              <a:gd name="connsiteY85" fmla="*/ 381231 h 608724"/>
              <a:gd name="connsiteX86" fmla="*/ 312141 w 412808"/>
              <a:gd name="connsiteY86" fmla="*/ 388043 h 608724"/>
              <a:gd name="connsiteX87" fmla="*/ 277387 w 412808"/>
              <a:gd name="connsiteY87" fmla="*/ 478800 h 608724"/>
              <a:gd name="connsiteX88" fmla="*/ 267339 w 412808"/>
              <a:gd name="connsiteY88" fmla="*/ 488833 h 608724"/>
              <a:gd name="connsiteX89" fmla="*/ 145469 w 412808"/>
              <a:gd name="connsiteY89" fmla="*/ 488833 h 608724"/>
              <a:gd name="connsiteX90" fmla="*/ 135421 w 412808"/>
              <a:gd name="connsiteY90" fmla="*/ 478800 h 608724"/>
              <a:gd name="connsiteX91" fmla="*/ 100667 w 412808"/>
              <a:gd name="connsiteY91" fmla="*/ 388043 h 608724"/>
              <a:gd name="connsiteX92" fmla="*/ 90434 w 412808"/>
              <a:gd name="connsiteY92" fmla="*/ 381231 h 608724"/>
              <a:gd name="connsiteX93" fmla="*/ 87577 w 412808"/>
              <a:gd name="connsiteY93" fmla="*/ 379482 h 608724"/>
              <a:gd name="connsiteX94" fmla="*/ 0 w 412808"/>
              <a:gd name="connsiteY94" fmla="*/ 209474 h 608724"/>
              <a:gd name="connsiteX95" fmla="*/ 200135 w 412808"/>
              <a:gd name="connsiteY95" fmla="*/ 437 h 608724"/>
              <a:gd name="connsiteX96" fmla="*/ 205574 w 412808"/>
              <a:gd name="connsiteY96" fmla="*/ 69 h 608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12808" h="608724">
                <a:moveTo>
                  <a:pt x="183169" y="577164"/>
                </a:moveTo>
                <a:lnTo>
                  <a:pt x="183169" y="588757"/>
                </a:lnTo>
                <a:lnTo>
                  <a:pt x="229639" y="588757"/>
                </a:lnTo>
                <a:lnTo>
                  <a:pt x="229639" y="577164"/>
                </a:lnTo>
                <a:close/>
                <a:moveTo>
                  <a:pt x="155141" y="545512"/>
                </a:moveTo>
                <a:lnTo>
                  <a:pt x="155141" y="557197"/>
                </a:lnTo>
                <a:lnTo>
                  <a:pt x="173120" y="557197"/>
                </a:lnTo>
                <a:lnTo>
                  <a:pt x="239688" y="557197"/>
                </a:lnTo>
                <a:lnTo>
                  <a:pt x="257667" y="557197"/>
                </a:lnTo>
                <a:lnTo>
                  <a:pt x="257667" y="545512"/>
                </a:lnTo>
                <a:close/>
                <a:moveTo>
                  <a:pt x="155141" y="513952"/>
                </a:moveTo>
                <a:lnTo>
                  <a:pt x="155141" y="525637"/>
                </a:lnTo>
                <a:lnTo>
                  <a:pt x="257667" y="525637"/>
                </a:lnTo>
                <a:lnTo>
                  <a:pt x="257667" y="513952"/>
                </a:lnTo>
                <a:close/>
                <a:moveTo>
                  <a:pt x="145183" y="493985"/>
                </a:moveTo>
                <a:lnTo>
                  <a:pt x="267717" y="493985"/>
                </a:lnTo>
                <a:cubicBezTo>
                  <a:pt x="273157" y="493985"/>
                  <a:pt x="277675" y="498494"/>
                  <a:pt x="277675" y="504014"/>
                </a:cubicBezTo>
                <a:lnTo>
                  <a:pt x="277675" y="535574"/>
                </a:lnTo>
                <a:lnTo>
                  <a:pt x="277675" y="567135"/>
                </a:lnTo>
                <a:cubicBezTo>
                  <a:pt x="277675" y="572655"/>
                  <a:pt x="273157" y="577164"/>
                  <a:pt x="267717" y="577164"/>
                </a:cubicBezTo>
                <a:lnTo>
                  <a:pt x="249646" y="577164"/>
                </a:lnTo>
                <a:lnTo>
                  <a:pt x="249646" y="598695"/>
                </a:lnTo>
                <a:cubicBezTo>
                  <a:pt x="249646" y="604215"/>
                  <a:pt x="245220" y="608724"/>
                  <a:pt x="239688" y="608724"/>
                </a:cubicBezTo>
                <a:lnTo>
                  <a:pt x="173120" y="608724"/>
                </a:lnTo>
                <a:cubicBezTo>
                  <a:pt x="167680" y="608724"/>
                  <a:pt x="163162" y="604215"/>
                  <a:pt x="163162" y="598695"/>
                </a:cubicBezTo>
                <a:lnTo>
                  <a:pt x="163162" y="577164"/>
                </a:lnTo>
                <a:lnTo>
                  <a:pt x="145183" y="577164"/>
                </a:lnTo>
                <a:cubicBezTo>
                  <a:pt x="139651" y="577164"/>
                  <a:pt x="135133" y="572655"/>
                  <a:pt x="135133" y="567135"/>
                </a:cubicBezTo>
                <a:lnTo>
                  <a:pt x="135133" y="535574"/>
                </a:lnTo>
                <a:lnTo>
                  <a:pt x="135133" y="504014"/>
                </a:lnTo>
                <a:cubicBezTo>
                  <a:pt x="135133" y="498494"/>
                  <a:pt x="139651" y="493985"/>
                  <a:pt x="145183" y="493985"/>
                </a:cubicBezTo>
                <a:close/>
                <a:moveTo>
                  <a:pt x="172295" y="254300"/>
                </a:moveTo>
                <a:cubicBezTo>
                  <a:pt x="164183" y="264241"/>
                  <a:pt x="151922" y="270776"/>
                  <a:pt x="138187" y="270776"/>
                </a:cubicBezTo>
                <a:cubicBezTo>
                  <a:pt x="137080" y="270776"/>
                  <a:pt x="136066" y="270776"/>
                  <a:pt x="135052" y="270684"/>
                </a:cubicBezTo>
                <a:cubicBezTo>
                  <a:pt x="154780" y="318456"/>
                  <a:pt x="180776" y="394670"/>
                  <a:pt x="182989" y="468859"/>
                </a:cubicBezTo>
                <a:lnTo>
                  <a:pt x="229911" y="468859"/>
                </a:lnTo>
                <a:cubicBezTo>
                  <a:pt x="232032" y="394946"/>
                  <a:pt x="257844" y="319376"/>
                  <a:pt x="277571" y="271973"/>
                </a:cubicBezTo>
                <a:cubicBezTo>
                  <a:pt x="276650" y="271973"/>
                  <a:pt x="275636" y="272065"/>
                  <a:pt x="274714" y="272065"/>
                </a:cubicBezTo>
                <a:cubicBezTo>
                  <a:pt x="260517" y="272065"/>
                  <a:pt x="248072" y="265253"/>
                  <a:pt x="240052" y="254944"/>
                </a:cubicBezTo>
                <a:cubicBezTo>
                  <a:pt x="231939" y="264517"/>
                  <a:pt x="219955" y="270776"/>
                  <a:pt x="206404" y="270776"/>
                </a:cubicBezTo>
                <a:cubicBezTo>
                  <a:pt x="192576" y="270776"/>
                  <a:pt x="180315" y="264241"/>
                  <a:pt x="172295" y="254300"/>
                </a:cubicBezTo>
                <a:close/>
                <a:moveTo>
                  <a:pt x="205021" y="20043"/>
                </a:moveTo>
                <a:cubicBezTo>
                  <a:pt x="204468" y="20135"/>
                  <a:pt x="203915" y="20227"/>
                  <a:pt x="203362" y="20227"/>
                </a:cubicBezTo>
                <a:cubicBezTo>
                  <a:pt x="100483" y="23725"/>
                  <a:pt x="20004" y="106842"/>
                  <a:pt x="20004" y="209474"/>
                </a:cubicBezTo>
                <a:cubicBezTo>
                  <a:pt x="20004" y="273630"/>
                  <a:pt x="49965" y="332263"/>
                  <a:pt x="98178" y="362546"/>
                </a:cubicBezTo>
                <a:lnTo>
                  <a:pt x="100943" y="364295"/>
                </a:lnTo>
                <a:cubicBezTo>
                  <a:pt x="104907" y="366688"/>
                  <a:pt x="108964" y="369265"/>
                  <a:pt x="112928" y="372303"/>
                </a:cubicBezTo>
                <a:cubicBezTo>
                  <a:pt x="136804" y="390896"/>
                  <a:pt x="152383" y="434526"/>
                  <a:pt x="155057" y="468859"/>
                </a:cubicBezTo>
                <a:lnTo>
                  <a:pt x="162892" y="468859"/>
                </a:lnTo>
                <a:cubicBezTo>
                  <a:pt x="160311" y="387767"/>
                  <a:pt x="127216" y="301980"/>
                  <a:pt x="108226" y="259086"/>
                </a:cubicBezTo>
                <a:cubicBezTo>
                  <a:pt x="99468" y="251078"/>
                  <a:pt x="94030" y="239481"/>
                  <a:pt x="94030" y="226686"/>
                </a:cubicBezTo>
                <a:cubicBezTo>
                  <a:pt x="94030" y="222084"/>
                  <a:pt x="97164" y="218126"/>
                  <a:pt x="101589" y="217021"/>
                </a:cubicBezTo>
                <a:cubicBezTo>
                  <a:pt x="106106" y="215917"/>
                  <a:pt x="110715" y="218034"/>
                  <a:pt x="112835" y="222084"/>
                </a:cubicBezTo>
                <a:cubicBezTo>
                  <a:pt x="113573" y="223465"/>
                  <a:pt x="118182" y="232301"/>
                  <a:pt x="124727" y="246752"/>
                </a:cubicBezTo>
                <a:cubicBezTo>
                  <a:pt x="128507" y="249329"/>
                  <a:pt x="133116" y="250802"/>
                  <a:pt x="138094" y="250802"/>
                </a:cubicBezTo>
                <a:cubicBezTo>
                  <a:pt x="151461" y="250802"/>
                  <a:pt x="162247" y="240033"/>
                  <a:pt x="162247" y="226686"/>
                </a:cubicBezTo>
                <a:cubicBezTo>
                  <a:pt x="162247" y="221163"/>
                  <a:pt x="166764" y="216745"/>
                  <a:pt x="172295" y="216745"/>
                </a:cubicBezTo>
                <a:cubicBezTo>
                  <a:pt x="177734" y="216745"/>
                  <a:pt x="182251" y="221163"/>
                  <a:pt x="182251" y="226686"/>
                </a:cubicBezTo>
                <a:cubicBezTo>
                  <a:pt x="182251" y="240033"/>
                  <a:pt x="193129" y="250802"/>
                  <a:pt x="206404" y="250802"/>
                </a:cubicBezTo>
                <a:cubicBezTo>
                  <a:pt x="219679" y="250802"/>
                  <a:pt x="230557" y="240033"/>
                  <a:pt x="230557" y="226686"/>
                </a:cubicBezTo>
                <a:cubicBezTo>
                  <a:pt x="230557" y="221163"/>
                  <a:pt x="234982" y="216745"/>
                  <a:pt x="240513" y="216745"/>
                </a:cubicBezTo>
                <a:cubicBezTo>
                  <a:pt x="246044" y="216745"/>
                  <a:pt x="250561" y="221163"/>
                  <a:pt x="250561" y="226686"/>
                </a:cubicBezTo>
                <a:cubicBezTo>
                  <a:pt x="250561" y="226962"/>
                  <a:pt x="250469" y="227238"/>
                  <a:pt x="250469" y="227515"/>
                </a:cubicBezTo>
                <a:cubicBezTo>
                  <a:pt x="250469" y="227699"/>
                  <a:pt x="250561" y="227791"/>
                  <a:pt x="250561" y="227975"/>
                </a:cubicBezTo>
                <a:cubicBezTo>
                  <a:pt x="250561" y="241229"/>
                  <a:pt x="261347" y="252091"/>
                  <a:pt x="274621" y="252091"/>
                </a:cubicBezTo>
                <a:cubicBezTo>
                  <a:pt x="279600" y="252091"/>
                  <a:pt x="284117" y="250618"/>
                  <a:pt x="287988" y="248133"/>
                </a:cubicBezTo>
                <a:cubicBezTo>
                  <a:pt x="294534" y="233590"/>
                  <a:pt x="299235" y="224661"/>
                  <a:pt x="299973" y="223280"/>
                </a:cubicBezTo>
                <a:cubicBezTo>
                  <a:pt x="302093" y="219230"/>
                  <a:pt x="306702" y="217113"/>
                  <a:pt x="311219" y="218310"/>
                </a:cubicBezTo>
                <a:cubicBezTo>
                  <a:pt x="315644" y="219415"/>
                  <a:pt x="318779" y="223373"/>
                  <a:pt x="318779" y="227975"/>
                </a:cubicBezTo>
                <a:cubicBezTo>
                  <a:pt x="318779" y="240861"/>
                  <a:pt x="313247" y="252459"/>
                  <a:pt x="304397" y="260559"/>
                </a:cubicBezTo>
                <a:cubicBezTo>
                  <a:pt x="285407" y="303176"/>
                  <a:pt x="252497" y="388135"/>
                  <a:pt x="249916" y="468859"/>
                </a:cubicBezTo>
                <a:lnTo>
                  <a:pt x="257751" y="468859"/>
                </a:lnTo>
                <a:cubicBezTo>
                  <a:pt x="260425" y="434526"/>
                  <a:pt x="276004" y="390896"/>
                  <a:pt x="299880" y="372303"/>
                </a:cubicBezTo>
                <a:cubicBezTo>
                  <a:pt x="303752" y="369265"/>
                  <a:pt x="307901" y="366688"/>
                  <a:pt x="311865" y="364203"/>
                </a:cubicBezTo>
                <a:lnTo>
                  <a:pt x="314630" y="362546"/>
                </a:lnTo>
                <a:cubicBezTo>
                  <a:pt x="362843" y="332355"/>
                  <a:pt x="392804" y="273630"/>
                  <a:pt x="392804" y="209474"/>
                </a:cubicBezTo>
                <a:cubicBezTo>
                  <a:pt x="392804" y="106842"/>
                  <a:pt x="312325" y="23725"/>
                  <a:pt x="209446" y="20227"/>
                </a:cubicBezTo>
                <a:cubicBezTo>
                  <a:pt x="208893" y="20227"/>
                  <a:pt x="208248" y="20135"/>
                  <a:pt x="207695" y="20043"/>
                </a:cubicBezTo>
                <a:cubicBezTo>
                  <a:pt x="206773" y="20135"/>
                  <a:pt x="205759" y="20043"/>
                  <a:pt x="205021" y="20043"/>
                </a:cubicBezTo>
                <a:close/>
                <a:moveTo>
                  <a:pt x="205574" y="69"/>
                </a:moveTo>
                <a:lnTo>
                  <a:pt x="206588" y="161"/>
                </a:lnTo>
                <a:lnTo>
                  <a:pt x="207234" y="69"/>
                </a:lnTo>
                <a:cubicBezTo>
                  <a:pt x="209170" y="-23"/>
                  <a:pt x="211105" y="-115"/>
                  <a:pt x="212857" y="437"/>
                </a:cubicBezTo>
                <a:cubicBezTo>
                  <a:pt x="325139" y="5592"/>
                  <a:pt x="412808" y="96901"/>
                  <a:pt x="412808" y="209474"/>
                </a:cubicBezTo>
                <a:cubicBezTo>
                  <a:pt x="412808" y="280441"/>
                  <a:pt x="379252" y="345610"/>
                  <a:pt x="325231" y="379482"/>
                </a:cubicBezTo>
                <a:lnTo>
                  <a:pt x="322374" y="381231"/>
                </a:lnTo>
                <a:cubicBezTo>
                  <a:pt x="318686" y="383532"/>
                  <a:pt x="315183" y="385649"/>
                  <a:pt x="312141" y="388043"/>
                </a:cubicBezTo>
                <a:cubicBezTo>
                  <a:pt x="291676" y="404059"/>
                  <a:pt x="277387" y="448701"/>
                  <a:pt x="277387" y="478800"/>
                </a:cubicBezTo>
                <a:cubicBezTo>
                  <a:pt x="277387" y="484323"/>
                  <a:pt x="272870" y="488833"/>
                  <a:pt x="267339" y="488833"/>
                </a:cubicBezTo>
                <a:lnTo>
                  <a:pt x="145469" y="488833"/>
                </a:lnTo>
                <a:cubicBezTo>
                  <a:pt x="139938" y="488833"/>
                  <a:pt x="135421" y="484323"/>
                  <a:pt x="135421" y="478800"/>
                </a:cubicBezTo>
                <a:cubicBezTo>
                  <a:pt x="135421" y="448701"/>
                  <a:pt x="121132" y="404059"/>
                  <a:pt x="100667" y="388043"/>
                </a:cubicBezTo>
                <a:cubicBezTo>
                  <a:pt x="97625" y="385649"/>
                  <a:pt x="94122" y="383532"/>
                  <a:pt x="90434" y="381231"/>
                </a:cubicBezTo>
                <a:lnTo>
                  <a:pt x="87577" y="379482"/>
                </a:lnTo>
                <a:cubicBezTo>
                  <a:pt x="33556" y="345517"/>
                  <a:pt x="0" y="280441"/>
                  <a:pt x="0" y="209474"/>
                </a:cubicBezTo>
                <a:cubicBezTo>
                  <a:pt x="0" y="96901"/>
                  <a:pt x="87669" y="5500"/>
                  <a:pt x="200135" y="437"/>
                </a:cubicBezTo>
                <a:cubicBezTo>
                  <a:pt x="201795" y="-115"/>
                  <a:pt x="203731" y="-23"/>
                  <a:pt x="205574" y="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B57DFA18-DED6-1AE0-866D-643901F36D42}"/>
              </a:ext>
            </a:extLst>
          </p:cNvPr>
          <p:cNvSpPr/>
          <p:nvPr/>
        </p:nvSpPr>
        <p:spPr>
          <a:xfrm>
            <a:off x="5156479" y="2185628"/>
            <a:ext cx="187904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kumimoji="0" lang="zh-CN" altLang="en-US" sz="32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OPPOSans H"/>
                <a:ea typeface="OPPOSans H"/>
                <a:cs typeface="+mn-cs"/>
              </a:rPr>
              <a:t>郑卿   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OPPOSans H"/>
                <a:ea typeface="OPPOSans H"/>
                <a:cs typeface="+mn-cs"/>
              </a:rPr>
              <a:t>作品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pic>
        <p:nvPicPr>
          <p:cNvPr id="15" name="图形 14">
            <a:hlinkClick r:id="rId3"/>
            <a:extLst>
              <a:ext uri="{FF2B5EF4-FFF2-40B4-BE49-F238E27FC236}">
                <a16:creationId xmlns:a16="http://schemas.microsoft.com/office/drawing/2014/main" id="{73F3FE8E-93E6-DF6F-7FA5-51855A11C6D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579278" y="1134383"/>
            <a:ext cx="3245051" cy="743141"/>
          </a:xfrm>
          <a:prstGeom prst="rect">
            <a:avLst/>
          </a:prstGeom>
        </p:spPr>
      </p:pic>
      <p:sp>
        <p:nvSpPr>
          <p:cNvPr id="16" name="十字形 15">
            <a:extLst>
              <a:ext uri="{FF2B5EF4-FFF2-40B4-BE49-F238E27FC236}">
                <a16:creationId xmlns:a16="http://schemas.microsoft.com/office/drawing/2014/main" id="{D060C247-8A8E-5BCE-E562-EA5CF8E341DA}"/>
              </a:ext>
            </a:extLst>
          </p:cNvPr>
          <p:cNvSpPr/>
          <p:nvPr/>
        </p:nvSpPr>
        <p:spPr>
          <a:xfrm rot="2700000">
            <a:off x="5942904" y="1405903"/>
            <a:ext cx="297867" cy="297867"/>
          </a:xfrm>
          <a:prstGeom prst="plus">
            <a:avLst>
              <a:gd name="adj" fmla="val 37730"/>
            </a:avLst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7" name="图片 16">
            <a:hlinkClick r:id="rId6"/>
            <a:extLst>
              <a:ext uri="{FF2B5EF4-FFF2-40B4-BE49-F238E27FC236}">
                <a16:creationId xmlns:a16="http://schemas.microsoft.com/office/drawing/2014/main" id="{3BEC235F-6930-4196-B4D1-8F38F8C3508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49437" y="373807"/>
            <a:ext cx="3354960" cy="1503717"/>
          </a:xfrm>
          <a:prstGeom prst="rect">
            <a:avLst/>
          </a:prstGeom>
        </p:spPr>
      </p:pic>
      <p:sp>
        <p:nvSpPr>
          <p:cNvPr id="18" name="文本框 17">
            <a:extLst>
              <a:ext uri="{FF2B5EF4-FFF2-40B4-BE49-F238E27FC236}">
                <a16:creationId xmlns:a16="http://schemas.microsoft.com/office/drawing/2014/main" id="{A978FF72-15DE-49E8-464A-88CD1BF3D1C5}"/>
              </a:ext>
            </a:extLst>
          </p:cNvPr>
          <p:cNvSpPr txBox="1"/>
          <p:nvPr/>
        </p:nvSpPr>
        <p:spPr>
          <a:xfrm>
            <a:off x="4626428" y="874479"/>
            <a:ext cx="10626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b="1" dirty="0">
                <a:solidFill>
                  <a:srgbClr val="3BBAC3"/>
                </a:solidFill>
                <a:latin typeface="OPPOSans M" panose="00020600040101010101" pitchFamily="18" charset="-122"/>
                <a:ea typeface="OPPOSans M" panose="00020600040101010101" pitchFamily="18" charset="-122"/>
                <a:cs typeface="OPPOSans M" panose="00020600040101010101" pitchFamily="18" charset="-122"/>
              </a:rPr>
              <a:t>5</a:t>
            </a:r>
            <a:r>
              <a:rPr lang="zh-CN" altLang="en-US" sz="1600" b="1" dirty="0">
                <a:solidFill>
                  <a:srgbClr val="3BBAC3"/>
                </a:solidFill>
                <a:latin typeface="OPPOSans M" panose="00020600040101010101" pitchFamily="18" charset="-122"/>
                <a:ea typeface="OPPOSans M" panose="00020600040101010101" pitchFamily="18" charset="-122"/>
                <a:cs typeface="OPPOSans M" panose="00020600040101010101" pitchFamily="18" charset="-122"/>
              </a:rPr>
              <a:t>期学员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29E5A348-0C27-0118-830B-8907C3B450E1}"/>
              </a:ext>
            </a:extLst>
          </p:cNvPr>
          <p:cNvSpPr txBox="1"/>
          <p:nvPr/>
        </p:nvSpPr>
        <p:spPr>
          <a:xfrm>
            <a:off x="4026564" y="3146705"/>
            <a:ext cx="60963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</a:t>
            </a:r>
            <a:endParaRPr lang="en-US" altLang="zh-CN" sz="24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  <a:p>
            <a:r>
              <a: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未经许可禁止在</a:t>
            </a:r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</a:t>
            </a:r>
            <a:r>
              <a:rPr lang="zh-CN" altLang="en-US" sz="24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转载、传播、贩卖</a:t>
            </a:r>
            <a:r>
              <a:rPr lang="zh-CN" altLang="en-US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！</a:t>
            </a:r>
            <a:endParaRPr lang="en-US" altLang="zh-CN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9979753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: 圆顶角 2">
            <a:extLst>
              <a:ext uri="{FF2B5EF4-FFF2-40B4-BE49-F238E27FC236}">
                <a16:creationId xmlns:a16="http://schemas.microsoft.com/office/drawing/2014/main" id="{ADAEF179-9D0D-D54F-D4E7-6C200F925D90}"/>
              </a:ext>
            </a:extLst>
          </p:cNvPr>
          <p:cNvSpPr/>
          <p:nvPr/>
        </p:nvSpPr>
        <p:spPr>
          <a:xfrm rot="10800000">
            <a:off x="9754489" y="5777330"/>
            <a:ext cx="1769025" cy="43274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顶角 4">
            <a:extLst>
              <a:ext uri="{FF2B5EF4-FFF2-40B4-BE49-F238E27FC236}">
                <a16:creationId xmlns:a16="http://schemas.microsoft.com/office/drawing/2014/main" id="{14F2F100-8D74-B579-2E9A-7D64EF157458}"/>
              </a:ext>
            </a:extLst>
          </p:cNvPr>
          <p:cNvSpPr/>
          <p:nvPr/>
        </p:nvSpPr>
        <p:spPr>
          <a:xfrm>
            <a:off x="2650426" y="757619"/>
            <a:ext cx="1757064" cy="228418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: 圆顶角 10">
            <a:extLst>
              <a:ext uri="{FF2B5EF4-FFF2-40B4-BE49-F238E27FC236}">
                <a16:creationId xmlns:a16="http://schemas.microsoft.com/office/drawing/2014/main" id="{D6460F47-A0BB-6251-6E5D-79A65D71B610}"/>
              </a:ext>
            </a:extLst>
          </p:cNvPr>
          <p:cNvSpPr/>
          <p:nvPr/>
        </p:nvSpPr>
        <p:spPr>
          <a:xfrm rot="10800000">
            <a:off x="2645662" y="3044977"/>
            <a:ext cx="1768696" cy="43274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FAA83634-1263-A52C-BB40-3E173CCF60FE}"/>
              </a:ext>
            </a:extLst>
          </p:cNvPr>
          <p:cNvSpPr txBox="1"/>
          <p:nvPr/>
        </p:nvSpPr>
        <p:spPr>
          <a:xfrm>
            <a:off x="2977613" y="1584952"/>
            <a:ext cx="1247526" cy="9481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spc="120" dirty="0">
                <a:solidFill>
                  <a:schemeClr val="bg1"/>
                </a:solidFill>
                <a:latin typeface="+mj-ea"/>
                <a:ea typeface="+mj-ea"/>
              </a:rPr>
              <a:t>班级现状分析</a:t>
            </a:r>
          </a:p>
        </p:txBody>
      </p: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05675546-19F5-5EEF-1286-2D33F1B8F2BC}"/>
              </a:ext>
            </a:extLst>
          </p:cNvPr>
          <p:cNvGrpSpPr/>
          <p:nvPr/>
        </p:nvGrpSpPr>
        <p:grpSpPr>
          <a:xfrm>
            <a:off x="3185483" y="3017993"/>
            <a:ext cx="689054" cy="523220"/>
            <a:chOff x="1590185" y="3181313"/>
            <a:chExt cx="689054" cy="523220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8695B275-F776-E86C-7C90-C198DA9CAD24}"/>
                </a:ext>
              </a:extLst>
            </p:cNvPr>
            <p:cNvSpPr txBox="1"/>
            <p:nvPr/>
          </p:nvSpPr>
          <p:spPr>
            <a:xfrm>
              <a:off x="1601368" y="3181313"/>
              <a:ext cx="6778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01</a:t>
              </a:r>
              <a:endParaRPr lang="zh-CN" alt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03FD7643-94A6-25E6-106E-875CBD35B6F3}"/>
                </a:ext>
              </a:extLst>
            </p:cNvPr>
            <p:cNvSpPr/>
            <p:nvPr/>
          </p:nvSpPr>
          <p:spPr>
            <a:xfrm rot="20256379">
              <a:off x="1590185" y="3272411"/>
              <a:ext cx="595602" cy="281152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37" name="图形 36">
              <a:extLst>
                <a:ext uri="{FF2B5EF4-FFF2-40B4-BE49-F238E27FC236}">
                  <a16:creationId xmlns:a16="http://schemas.microsoft.com/office/drawing/2014/main" id="{E9962F5D-B459-0156-E10E-0FC9039480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2084398" y="3224466"/>
              <a:ext cx="144068" cy="144068"/>
            </a:xfrm>
            <a:prstGeom prst="rect">
              <a:avLst/>
            </a:prstGeom>
          </p:spPr>
        </p:pic>
        <p:pic>
          <p:nvPicPr>
            <p:cNvPr id="39" name="图形 38">
              <a:extLst>
                <a:ext uri="{FF2B5EF4-FFF2-40B4-BE49-F238E27FC236}">
                  <a16:creationId xmlns:a16="http://schemas.microsoft.com/office/drawing/2014/main" id="{ECEFA86B-EC5B-C95C-A097-E54E929A337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1615422" y="3479453"/>
              <a:ext cx="79638" cy="79638"/>
            </a:xfrm>
            <a:prstGeom prst="rect">
              <a:avLst/>
            </a:prstGeom>
          </p:spPr>
        </p:pic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7D074F96-B7B0-5FD5-0BFB-97E83D96D0DF}"/>
                </a:ext>
              </a:extLst>
            </p:cNvPr>
            <p:cNvSpPr txBox="1"/>
            <p:nvPr/>
          </p:nvSpPr>
          <p:spPr>
            <a:xfrm>
              <a:off x="1601368" y="3181313"/>
              <a:ext cx="36454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sp>
        <p:nvSpPr>
          <p:cNvPr id="69" name="图形 72">
            <a:extLst>
              <a:ext uri="{FF2B5EF4-FFF2-40B4-BE49-F238E27FC236}">
                <a16:creationId xmlns:a16="http://schemas.microsoft.com/office/drawing/2014/main" id="{23E4CAC4-A290-B518-E2AB-51C627376F44}"/>
              </a:ext>
            </a:extLst>
          </p:cNvPr>
          <p:cNvSpPr/>
          <p:nvPr/>
        </p:nvSpPr>
        <p:spPr>
          <a:xfrm rot="16200000">
            <a:off x="3456579" y="881038"/>
            <a:ext cx="144759" cy="382738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24" name="矩形: 圆顶角 23">
            <a:extLst>
              <a:ext uri="{FF2B5EF4-FFF2-40B4-BE49-F238E27FC236}">
                <a16:creationId xmlns:a16="http://schemas.microsoft.com/office/drawing/2014/main" id="{BEA0F481-9205-BD2B-C195-2FACD6A52623}"/>
              </a:ext>
            </a:extLst>
          </p:cNvPr>
          <p:cNvSpPr/>
          <p:nvPr/>
        </p:nvSpPr>
        <p:spPr>
          <a:xfrm>
            <a:off x="7393656" y="753050"/>
            <a:ext cx="1757064" cy="228418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矩形: 圆顶角 24">
            <a:extLst>
              <a:ext uri="{FF2B5EF4-FFF2-40B4-BE49-F238E27FC236}">
                <a16:creationId xmlns:a16="http://schemas.microsoft.com/office/drawing/2014/main" id="{9EDA8926-91B9-3E24-BCE7-E2A8147941F9}"/>
              </a:ext>
            </a:extLst>
          </p:cNvPr>
          <p:cNvSpPr/>
          <p:nvPr/>
        </p:nvSpPr>
        <p:spPr>
          <a:xfrm rot="10800000">
            <a:off x="7393656" y="3037236"/>
            <a:ext cx="1757064" cy="43274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6EDBC48B-543F-9D44-B634-9423B1BA303D}"/>
              </a:ext>
            </a:extLst>
          </p:cNvPr>
          <p:cNvSpPr txBox="1"/>
          <p:nvPr/>
        </p:nvSpPr>
        <p:spPr>
          <a:xfrm>
            <a:off x="7520477" y="1582553"/>
            <a:ext cx="1503422" cy="94814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20000"/>
              </a:lnSpc>
              <a:defRPr sz="2400" spc="12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主要工作及目标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727E4ECC-62E8-B930-9ECC-2302F4D41B94}"/>
              </a:ext>
            </a:extLst>
          </p:cNvPr>
          <p:cNvGrpSpPr/>
          <p:nvPr/>
        </p:nvGrpSpPr>
        <p:grpSpPr>
          <a:xfrm>
            <a:off x="7927661" y="3037236"/>
            <a:ext cx="689054" cy="523220"/>
            <a:chOff x="8015906" y="3037236"/>
            <a:chExt cx="689054" cy="523220"/>
          </a:xfrm>
        </p:grpSpPr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E8C52871-04B1-174F-97F8-8377047F7BE3}"/>
                </a:ext>
              </a:extLst>
            </p:cNvPr>
            <p:cNvSpPr txBox="1"/>
            <p:nvPr/>
          </p:nvSpPr>
          <p:spPr>
            <a:xfrm>
              <a:off x="8027089" y="3037236"/>
              <a:ext cx="67787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02</a:t>
              </a:r>
              <a:endParaRPr lang="zh-CN" alt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52" name="椭圆 51">
              <a:extLst>
                <a:ext uri="{FF2B5EF4-FFF2-40B4-BE49-F238E27FC236}">
                  <a16:creationId xmlns:a16="http://schemas.microsoft.com/office/drawing/2014/main" id="{A2C319BE-A74B-AA4C-A8E3-AC89FDA91DA9}"/>
                </a:ext>
              </a:extLst>
            </p:cNvPr>
            <p:cNvSpPr/>
            <p:nvPr/>
          </p:nvSpPr>
          <p:spPr>
            <a:xfrm rot="20256379">
              <a:off x="8015906" y="3128334"/>
              <a:ext cx="595602" cy="281152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53" name="图形 52">
              <a:extLst>
                <a:ext uri="{FF2B5EF4-FFF2-40B4-BE49-F238E27FC236}">
                  <a16:creationId xmlns:a16="http://schemas.microsoft.com/office/drawing/2014/main" id="{D0681D8C-CD86-32E9-1760-7845FE23B37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8510119" y="3080389"/>
              <a:ext cx="144068" cy="144068"/>
            </a:xfrm>
            <a:prstGeom prst="rect">
              <a:avLst/>
            </a:prstGeom>
          </p:spPr>
        </p:pic>
        <p:pic>
          <p:nvPicPr>
            <p:cNvPr id="54" name="图形 53">
              <a:extLst>
                <a:ext uri="{FF2B5EF4-FFF2-40B4-BE49-F238E27FC236}">
                  <a16:creationId xmlns:a16="http://schemas.microsoft.com/office/drawing/2014/main" id="{053EA295-0B79-B8AE-BE28-BE48BA0B910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454675">
              <a:off x="8041143" y="3335376"/>
              <a:ext cx="79638" cy="79638"/>
            </a:xfrm>
            <a:prstGeom prst="rect">
              <a:avLst/>
            </a:prstGeom>
          </p:spPr>
        </p:pic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CFE005A7-5FAB-8F92-0FB4-472FAEBBE9BD}"/>
                </a:ext>
              </a:extLst>
            </p:cNvPr>
            <p:cNvSpPr txBox="1"/>
            <p:nvPr/>
          </p:nvSpPr>
          <p:spPr>
            <a:xfrm>
              <a:off x="8027089" y="3037236"/>
              <a:ext cx="36454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sp>
        <p:nvSpPr>
          <p:cNvPr id="70" name="图形 72">
            <a:extLst>
              <a:ext uri="{FF2B5EF4-FFF2-40B4-BE49-F238E27FC236}">
                <a16:creationId xmlns:a16="http://schemas.microsoft.com/office/drawing/2014/main" id="{CEB57169-4EE4-DF2F-94F4-3DFD2CB8F263}"/>
              </a:ext>
            </a:extLst>
          </p:cNvPr>
          <p:cNvSpPr/>
          <p:nvPr/>
        </p:nvSpPr>
        <p:spPr>
          <a:xfrm rot="16200000">
            <a:off x="8250604" y="900282"/>
            <a:ext cx="144759" cy="382738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27" name="矩形: 圆顶角 26">
            <a:extLst>
              <a:ext uri="{FF2B5EF4-FFF2-40B4-BE49-F238E27FC236}">
                <a16:creationId xmlns:a16="http://schemas.microsoft.com/office/drawing/2014/main" id="{27E86617-C19D-7688-928D-23E482166800}"/>
              </a:ext>
            </a:extLst>
          </p:cNvPr>
          <p:cNvSpPr/>
          <p:nvPr/>
        </p:nvSpPr>
        <p:spPr>
          <a:xfrm>
            <a:off x="5025475" y="3533362"/>
            <a:ext cx="1757064" cy="228418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: 圆顶角 27">
            <a:extLst>
              <a:ext uri="{FF2B5EF4-FFF2-40B4-BE49-F238E27FC236}">
                <a16:creationId xmlns:a16="http://schemas.microsoft.com/office/drawing/2014/main" id="{5D8E62EA-2629-2563-511A-607BA4F2AC4A}"/>
              </a:ext>
            </a:extLst>
          </p:cNvPr>
          <p:cNvSpPr/>
          <p:nvPr/>
        </p:nvSpPr>
        <p:spPr>
          <a:xfrm rot="10800000">
            <a:off x="5019122" y="5817548"/>
            <a:ext cx="1769025" cy="43274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3AAAC938-81B0-7EAD-F73A-F253C36A3B59}"/>
              </a:ext>
            </a:extLst>
          </p:cNvPr>
          <p:cNvSpPr txBox="1"/>
          <p:nvPr/>
        </p:nvSpPr>
        <p:spPr>
          <a:xfrm>
            <a:off x="5328001" y="4322964"/>
            <a:ext cx="1152013" cy="94814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20000"/>
              </a:lnSpc>
              <a:defRPr sz="2400" spc="12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具体工作措施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93AFED72-679D-260A-FF77-7642758D8E1D}"/>
              </a:ext>
            </a:extLst>
          </p:cNvPr>
          <p:cNvSpPr txBox="1"/>
          <p:nvPr/>
        </p:nvSpPr>
        <p:spPr>
          <a:xfrm>
            <a:off x="5570662" y="5800080"/>
            <a:ext cx="6778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03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sp>
        <p:nvSpPr>
          <p:cNvPr id="58" name="椭圆 57">
            <a:extLst>
              <a:ext uri="{FF2B5EF4-FFF2-40B4-BE49-F238E27FC236}">
                <a16:creationId xmlns:a16="http://schemas.microsoft.com/office/drawing/2014/main" id="{EB2F419E-947A-983E-60FD-C29E4B112331}"/>
              </a:ext>
            </a:extLst>
          </p:cNvPr>
          <p:cNvSpPr/>
          <p:nvPr/>
        </p:nvSpPr>
        <p:spPr>
          <a:xfrm rot="20256379">
            <a:off x="5559479" y="5891178"/>
            <a:ext cx="595602" cy="281152"/>
          </a:xfrm>
          <a:prstGeom prst="ellipse">
            <a:avLst/>
          </a:prstGeom>
          <a:noFill/>
          <a:ln w="12700">
            <a:solidFill>
              <a:srgbClr val="A2ED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pic>
        <p:nvPicPr>
          <p:cNvPr id="59" name="图形 58">
            <a:extLst>
              <a:ext uri="{FF2B5EF4-FFF2-40B4-BE49-F238E27FC236}">
                <a16:creationId xmlns:a16="http://schemas.microsoft.com/office/drawing/2014/main" id="{5EDE84F6-9131-0DB6-8BD7-DA2C3161F7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0454675">
            <a:off x="6053692" y="5843233"/>
            <a:ext cx="144068" cy="144068"/>
          </a:xfrm>
          <a:prstGeom prst="rect">
            <a:avLst/>
          </a:prstGeom>
        </p:spPr>
      </p:pic>
      <p:pic>
        <p:nvPicPr>
          <p:cNvPr id="60" name="图形 59">
            <a:extLst>
              <a:ext uri="{FF2B5EF4-FFF2-40B4-BE49-F238E27FC236}">
                <a16:creationId xmlns:a16="http://schemas.microsoft.com/office/drawing/2014/main" id="{D45D776E-CE66-6409-037A-D6600FCCCD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0454675">
            <a:off x="5584716" y="6098220"/>
            <a:ext cx="79638" cy="79638"/>
          </a:xfrm>
          <a:prstGeom prst="rect">
            <a:avLst/>
          </a:prstGeom>
        </p:spPr>
      </p:pic>
      <p:sp>
        <p:nvSpPr>
          <p:cNvPr id="61" name="文本框 60">
            <a:extLst>
              <a:ext uri="{FF2B5EF4-FFF2-40B4-BE49-F238E27FC236}">
                <a16:creationId xmlns:a16="http://schemas.microsoft.com/office/drawing/2014/main" id="{9D676226-478C-3C49-8E1D-310664E614CF}"/>
              </a:ext>
            </a:extLst>
          </p:cNvPr>
          <p:cNvSpPr txBox="1"/>
          <p:nvPr/>
        </p:nvSpPr>
        <p:spPr>
          <a:xfrm>
            <a:off x="5570662" y="5800080"/>
            <a:ext cx="3645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0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sp>
        <p:nvSpPr>
          <p:cNvPr id="73" name="图形 72">
            <a:extLst>
              <a:ext uri="{FF2B5EF4-FFF2-40B4-BE49-F238E27FC236}">
                <a16:creationId xmlns:a16="http://schemas.microsoft.com/office/drawing/2014/main" id="{C3CAA68E-C143-272D-D2C9-57C62C82B0AD}"/>
              </a:ext>
            </a:extLst>
          </p:cNvPr>
          <p:cNvSpPr/>
          <p:nvPr/>
        </p:nvSpPr>
        <p:spPr>
          <a:xfrm rot="16200000">
            <a:off x="5858032" y="3753498"/>
            <a:ext cx="144759" cy="382738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30" name="矩形: 圆顶角 29">
            <a:extLst>
              <a:ext uri="{FF2B5EF4-FFF2-40B4-BE49-F238E27FC236}">
                <a16:creationId xmlns:a16="http://schemas.microsoft.com/office/drawing/2014/main" id="{35FF405E-0097-72E6-6D21-14D8637FD62C}"/>
              </a:ext>
            </a:extLst>
          </p:cNvPr>
          <p:cNvSpPr/>
          <p:nvPr/>
        </p:nvSpPr>
        <p:spPr>
          <a:xfrm>
            <a:off x="9761836" y="3487784"/>
            <a:ext cx="1757064" cy="228418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8C18FA34-BFFF-306D-FBDF-FE3D3ABB0FC4}"/>
              </a:ext>
            </a:extLst>
          </p:cNvPr>
          <p:cNvSpPr txBox="1"/>
          <p:nvPr/>
        </p:nvSpPr>
        <p:spPr>
          <a:xfrm>
            <a:off x="9950700" y="4322964"/>
            <a:ext cx="1379336" cy="94814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20000"/>
              </a:lnSpc>
              <a:defRPr sz="2400" spc="12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班主任</a:t>
            </a:r>
            <a:endParaRPr lang="en-US" altLang="zh-CN" dirty="0"/>
          </a:p>
          <a:p>
            <a:r>
              <a:rPr lang="zh-CN" altLang="en-US" dirty="0"/>
              <a:t>自我要求</a:t>
            </a: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47A72DA8-552D-140F-5D1E-574188752B1A}"/>
              </a:ext>
            </a:extLst>
          </p:cNvPr>
          <p:cNvSpPr txBox="1"/>
          <p:nvPr/>
        </p:nvSpPr>
        <p:spPr>
          <a:xfrm>
            <a:off x="10413022" y="5742748"/>
            <a:ext cx="6778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04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sp>
        <p:nvSpPr>
          <p:cNvPr id="64" name="椭圆 63">
            <a:extLst>
              <a:ext uri="{FF2B5EF4-FFF2-40B4-BE49-F238E27FC236}">
                <a16:creationId xmlns:a16="http://schemas.microsoft.com/office/drawing/2014/main" id="{21A3FDD6-32D8-6895-018E-00C75E94A3A7}"/>
              </a:ext>
            </a:extLst>
          </p:cNvPr>
          <p:cNvSpPr/>
          <p:nvPr/>
        </p:nvSpPr>
        <p:spPr>
          <a:xfrm rot="20256379">
            <a:off x="10401839" y="5833846"/>
            <a:ext cx="595602" cy="281152"/>
          </a:xfrm>
          <a:prstGeom prst="ellipse">
            <a:avLst/>
          </a:prstGeom>
          <a:noFill/>
          <a:ln w="12700">
            <a:solidFill>
              <a:srgbClr val="A2ED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pic>
        <p:nvPicPr>
          <p:cNvPr id="65" name="图形 64">
            <a:extLst>
              <a:ext uri="{FF2B5EF4-FFF2-40B4-BE49-F238E27FC236}">
                <a16:creationId xmlns:a16="http://schemas.microsoft.com/office/drawing/2014/main" id="{E9C943E1-5AF0-2733-0325-60AF8F1AC9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0454675">
            <a:off x="10896052" y="5785901"/>
            <a:ext cx="144068" cy="144068"/>
          </a:xfrm>
          <a:prstGeom prst="rect">
            <a:avLst/>
          </a:prstGeom>
        </p:spPr>
      </p:pic>
      <p:pic>
        <p:nvPicPr>
          <p:cNvPr id="66" name="图形 65">
            <a:extLst>
              <a:ext uri="{FF2B5EF4-FFF2-40B4-BE49-F238E27FC236}">
                <a16:creationId xmlns:a16="http://schemas.microsoft.com/office/drawing/2014/main" id="{49537509-25D0-EADA-00FE-595B0339A36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0454675">
            <a:off x="10427076" y="6040888"/>
            <a:ext cx="79638" cy="79638"/>
          </a:xfrm>
          <a:prstGeom prst="rect">
            <a:avLst/>
          </a:prstGeom>
        </p:spPr>
      </p:pic>
      <p:sp>
        <p:nvSpPr>
          <p:cNvPr id="67" name="文本框 66">
            <a:extLst>
              <a:ext uri="{FF2B5EF4-FFF2-40B4-BE49-F238E27FC236}">
                <a16:creationId xmlns:a16="http://schemas.microsoft.com/office/drawing/2014/main" id="{452466C2-4ED1-4D9A-D83E-0B98A7AB5659}"/>
              </a:ext>
            </a:extLst>
          </p:cNvPr>
          <p:cNvSpPr txBox="1"/>
          <p:nvPr/>
        </p:nvSpPr>
        <p:spPr>
          <a:xfrm>
            <a:off x="10413022" y="5742748"/>
            <a:ext cx="3645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0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sp>
        <p:nvSpPr>
          <p:cNvPr id="74" name="图形 72">
            <a:extLst>
              <a:ext uri="{FF2B5EF4-FFF2-40B4-BE49-F238E27FC236}">
                <a16:creationId xmlns:a16="http://schemas.microsoft.com/office/drawing/2014/main" id="{BFCEE4BB-3D92-9976-9CA7-A8875C88D3E1}"/>
              </a:ext>
            </a:extLst>
          </p:cNvPr>
          <p:cNvSpPr/>
          <p:nvPr/>
        </p:nvSpPr>
        <p:spPr>
          <a:xfrm rot="16200000">
            <a:off x="10567989" y="3707921"/>
            <a:ext cx="144759" cy="382738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B2A86919-D3E5-21C4-72D9-96FDEA9C0E35}"/>
              </a:ext>
            </a:extLst>
          </p:cNvPr>
          <p:cNvGrpSpPr/>
          <p:nvPr/>
        </p:nvGrpSpPr>
        <p:grpSpPr>
          <a:xfrm>
            <a:off x="550559" y="1009201"/>
            <a:ext cx="1176273" cy="4757103"/>
            <a:chOff x="801839" y="822922"/>
            <a:chExt cx="1176273" cy="4757103"/>
          </a:xfrm>
        </p:grpSpPr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4D57463A-B277-7B4B-A40F-8E626F3843F2}"/>
                </a:ext>
              </a:extLst>
            </p:cNvPr>
            <p:cNvSpPr txBox="1"/>
            <p:nvPr/>
          </p:nvSpPr>
          <p:spPr>
            <a:xfrm rot="16200000">
              <a:off x="-910019" y="2603057"/>
              <a:ext cx="4668266" cy="110799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kumimoji="1" lang="en-US" altLang="zh-CN" sz="6600" dirty="0">
                  <a:ln>
                    <a:solidFill>
                      <a:schemeClr val="accent1"/>
                    </a:solidFill>
                  </a:ln>
                  <a:noFill/>
                  <a:latin typeface="+mj-lt"/>
                  <a:ea typeface="DFPHaiBaoW12-GB" pitchFamily="82" charset="-122"/>
                </a:rPr>
                <a:t>CONTENT</a:t>
              </a:r>
              <a:endParaRPr kumimoji="1" lang="zh-CN" altLang="en-US" sz="6600" dirty="0">
                <a:ln>
                  <a:solidFill>
                    <a:schemeClr val="accent1"/>
                  </a:solidFill>
                </a:ln>
                <a:noFill/>
                <a:latin typeface="+mj-lt"/>
                <a:ea typeface="DFPHaiBaoW12-GB" pitchFamily="82" charset="-122"/>
              </a:endParaRPr>
            </a:p>
          </p:txBody>
        </p:sp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CAE734DB-D436-06E5-4F3B-536267E96D50}"/>
                </a:ext>
              </a:extLst>
            </p:cNvPr>
            <p:cNvSpPr txBox="1"/>
            <p:nvPr/>
          </p:nvSpPr>
          <p:spPr>
            <a:xfrm rot="16200000">
              <a:off x="-975502" y="2694688"/>
              <a:ext cx="4662678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en-US" altLang="zh-CN" sz="6600" dirty="0">
                  <a:solidFill>
                    <a:schemeClr val="accent1"/>
                  </a:solidFill>
                  <a:latin typeface="+mj-lt"/>
                  <a:ea typeface="DFPHaiBaoW12-GB" pitchFamily="82" charset="-122"/>
                </a:rPr>
                <a:t>CONTENT</a:t>
              </a:r>
              <a:endParaRPr kumimoji="1" lang="zh-CN" altLang="en-US" sz="6600" dirty="0">
                <a:solidFill>
                  <a:schemeClr val="accent1"/>
                </a:solidFill>
                <a:latin typeface="+mj-lt"/>
                <a:ea typeface="DFPHaiBaoW12-GB" pitchFamily="8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28567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矩形: 圆角 28">
            <a:extLst>
              <a:ext uri="{FF2B5EF4-FFF2-40B4-BE49-F238E27FC236}">
                <a16:creationId xmlns:a16="http://schemas.microsoft.com/office/drawing/2014/main" id="{1815B7B8-1371-2C01-745E-05EDC36373A4}"/>
              </a:ext>
            </a:extLst>
          </p:cNvPr>
          <p:cNvSpPr/>
          <p:nvPr/>
        </p:nvSpPr>
        <p:spPr>
          <a:xfrm>
            <a:off x="2877006" y="2144119"/>
            <a:ext cx="8632770" cy="2777596"/>
          </a:xfrm>
          <a:prstGeom prst="roundRect">
            <a:avLst>
              <a:gd name="adj" fmla="val 6873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26" name="矩形: 圆顶角 25">
            <a:extLst>
              <a:ext uri="{FF2B5EF4-FFF2-40B4-BE49-F238E27FC236}">
                <a16:creationId xmlns:a16="http://schemas.microsoft.com/office/drawing/2014/main" id="{0C586973-55A9-5588-4BC4-102780EC6F7C}"/>
              </a:ext>
            </a:extLst>
          </p:cNvPr>
          <p:cNvSpPr/>
          <p:nvPr/>
        </p:nvSpPr>
        <p:spPr>
          <a:xfrm>
            <a:off x="682224" y="1523536"/>
            <a:ext cx="2841739" cy="296504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tx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11781222-F18A-87D1-900F-D02C35B71AC9}"/>
              </a:ext>
            </a:extLst>
          </p:cNvPr>
          <p:cNvSpPr txBox="1"/>
          <p:nvPr/>
        </p:nvSpPr>
        <p:spPr>
          <a:xfrm>
            <a:off x="1113136" y="2380647"/>
            <a:ext cx="1970354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ln>
                  <a:solidFill>
                    <a:schemeClr val="bg1"/>
                  </a:soli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rPr>
              <a:t>01</a:t>
            </a:r>
            <a:endParaRPr lang="zh-CN" altLang="en-US" sz="11500" dirty="0">
              <a:ln>
                <a:solidFill>
                  <a:schemeClr val="bg1"/>
                </a:solidFill>
              </a:ln>
              <a:noFill/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sp>
        <p:nvSpPr>
          <p:cNvPr id="28" name="矩形: 圆顶角 27">
            <a:extLst>
              <a:ext uri="{FF2B5EF4-FFF2-40B4-BE49-F238E27FC236}">
                <a16:creationId xmlns:a16="http://schemas.microsoft.com/office/drawing/2014/main" id="{59FF2A98-F4C8-7DA9-2850-9B4866CE03EE}"/>
              </a:ext>
            </a:extLst>
          </p:cNvPr>
          <p:cNvSpPr/>
          <p:nvPr/>
        </p:nvSpPr>
        <p:spPr>
          <a:xfrm rot="10800000">
            <a:off x="660400" y="4495321"/>
            <a:ext cx="2874640" cy="43274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0F71CD07-B880-0326-5BC8-F04102759537}"/>
              </a:ext>
            </a:extLst>
          </p:cNvPr>
          <p:cNvSpPr txBox="1"/>
          <p:nvPr/>
        </p:nvSpPr>
        <p:spPr>
          <a:xfrm>
            <a:off x="1044819" y="2366605"/>
            <a:ext cx="1970354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01</a:t>
            </a:r>
            <a:endParaRPr lang="zh-CN" altLang="en-US" sz="11500" dirty="0">
              <a:solidFill>
                <a:schemeClr val="bg1"/>
              </a:solidFill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pic>
        <p:nvPicPr>
          <p:cNvPr id="15" name="图形 14">
            <a:extLst>
              <a:ext uri="{FF2B5EF4-FFF2-40B4-BE49-F238E27FC236}">
                <a16:creationId xmlns:a16="http://schemas.microsoft.com/office/drawing/2014/main" id="{68833C1C-232F-425E-20BD-32A8CFC2B8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0454675">
            <a:off x="1847683" y="4752487"/>
            <a:ext cx="170427" cy="170427"/>
          </a:xfrm>
          <a:prstGeom prst="rect">
            <a:avLst/>
          </a:prstGeom>
        </p:spPr>
      </p:pic>
      <p:sp>
        <p:nvSpPr>
          <p:cNvPr id="34" name="矩形 33">
            <a:extLst>
              <a:ext uri="{FF2B5EF4-FFF2-40B4-BE49-F238E27FC236}">
                <a16:creationId xmlns:a16="http://schemas.microsoft.com/office/drawing/2014/main" id="{44FFE3AF-185C-2A2A-58F9-7DC429E099E2}"/>
              </a:ext>
            </a:extLst>
          </p:cNvPr>
          <p:cNvSpPr/>
          <p:nvPr/>
        </p:nvSpPr>
        <p:spPr>
          <a:xfrm>
            <a:off x="1322410" y="3741608"/>
            <a:ext cx="1460477" cy="23301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021418E6-F41E-6064-8686-0117B553E63B}"/>
              </a:ext>
            </a:extLst>
          </p:cNvPr>
          <p:cNvGrpSpPr/>
          <p:nvPr/>
        </p:nvGrpSpPr>
        <p:grpSpPr>
          <a:xfrm>
            <a:off x="2485065" y="3775307"/>
            <a:ext cx="227289" cy="168882"/>
            <a:chOff x="2487482" y="3918702"/>
            <a:chExt cx="269818" cy="200482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21874661-3C37-FBDD-38FD-B503BFE3BAC4}"/>
                </a:ext>
              </a:extLst>
            </p:cNvPr>
            <p:cNvSpPr/>
            <p:nvPr/>
          </p:nvSpPr>
          <p:spPr>
            <a:xfrm>
              <a:off x="2487482" y="3918702"/>
              <a:ext cx="269818" cy="2004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22187E17-7A39-02A8-63AB-DA642C0C8010}"/>
                </a:ext>
              </a:extLst>
            </p:cNvPr>
            <p:cNvSpPr/>
            <p:nvPr/>
          </p:nvSpPr>
          <p:spPr>
            <a:xfrm>
              <a:off x="2548853" y="3938287"/>
              <a:ext cx="156090" cy="15609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" name="等腰三角形 36">
              <a:extLst>
                <a:ext uri="{FF2B5EF4-FFF2-40B4-BE49-F238E27FC236}">
                  <a16:creationId xmlns:a16="http://schemas.microsoft.com/office/drawing/2014/main" id="{B666B518-2C4E-C61D-7625-9CAA5DC382CD}"/>
                </a:ext>
              </a:extLst>
            </p:cNvPr>
            <p:cNvSpPr/>
            <p:nvPr/>
          </p:nvSpPr>
          <p:spPr>
            <a:xfrm rot="5400000">
              <a:off x="2591168" y="3986767"/>
              <a:ext cx="91096" cy="5783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8" name="图形 80">
            <a:extLst>
              <a:ext uri="{FF2B5EF4-FFF2-40B4-BE49-F238E27FC236}">
                <a16:creationId xmlns:a16="http://schemas.microsoft.com/office/drawing/2014/main" id="{A7353084-019D-9977-1100-56416AAD335B}"/>
              </a:ext>
            </a:extLst>
          </p:cNvPr>
          <p:cNvSpPr/>
          <p:nvPr/>
        </p:nvSpPr>
        <p:spPr>
          <a:xfrm>
            <a:off x="1514562" y="3775307"/>
            <a:ext cx="619880" cy="112763"/>
          </a:xfrm>
          <a:custGeom>
            <a:avLst/>
            <a:gdLst>
              <a:gd name="connsiteX0" fmla="*/ 1057061 w 1061147"/>
              <a:gd name="connsiteY0" fmla="*/ 324140 h 324379"/>
              <a:gd name="connsiteX1" fmla="*/ 943 w 1061147"/>
              <a:gd name="connsiteY1" fmla="*/ 324140 h 324379"/>
              <a:gd name="connsiteX2" fmla="*/ 943 w 1061147"/>
              <a:gd name="connsiteY2" fmla="*/ 281053 h 324379"/>
              <a:gd name="connsiteX3" fmla="*/ 930252 w 1061147"/>
              <a:gd name="connsiteY3" fmla="*/ 281053 h 324379"/>
              <a:gd name="connsiteX4" fmla="*/ 895236 w 1061147"/>
              <a:gd name="connsiteY4" fmla="*/ 262194 h 324379"/>
              <a:gd name="connsiteX5" fmla="*/ 733864 w 1061147"/>
              <a:gd name="connsiteY5" fmla="*/ 943 h 324379"/>
              <a:gd name="connsiteX6" fmla="*/ 776951 w 1061147"/>
              <a:gd name="connsiteY6" fmla="*/ 943 h 324379"/>
              <a:gd name="connsiteX7" fmla="*/ 916233 w 1061147"/>
              <a:gd name="connsiteY7" fmla="*/ 224513 h 324379"/>
              <a:gd name="connsiteX8" fmla="*/ 1061059 w 1061147"/>
              <a:gd name="connsiteY8" fmla="*/ 281418 h 3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147" h="324379">
                <a:moveTo>
                  <a:pt x="1057061" y="324140"/>
                </a:moveTo>
                <a:lnTo>
                  <a:pt x="943" y="324140"/>
                </a:lnTo>
                <a:lnTo>
                  <a:pt x="943" y="281053"/>
                </a:lnTo>
                <a:lnTo>
                  <a:pt x="930252" y="281053"/>
                </a:lnTo>
                <a:cubicBezTo>
                  <a:pt x="918773" y="275433"/>
                  <a:pt x="907017" y="269159"/>
                  <a:pt x="895236" y="262194"/>
                </a:cubicBezTo>
                <a:cubicBezTo>
                  <a:pt x="789662" y="199456"/>
                  <a:pt x="733864" y="109132"/>
                  <a:pt x="733864" y="943"/>
                </a:cubicBezTo>
                <a:lnTo>
                  <a:pt x="776951" y="943"/>
                </a:lnTo>
                <a:cubicBezTo>
                  <a:pt x="776951" y="94045"/>
                  <a:pt x="823822" y="169268"/>
                  <a:pt x="916233" y="224513"/>
                </a:cubicBezTo>
                <a:cubicBezTo>
                  <a:pt x="987546" y="267135"/>
                  <a:pt x="1060330" y="281280"/>
                  <a:pt x="1061059" y="28141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7082E3FF-1027-6862-6CA8-ABEDEC6FAD31}"/>
              </a:ext>
            </a:extLst>
          </p:cNvPr>
          <p:cNvSpPr txBox="1"/>
          <p:nvPr/>
        </p:nvSpPr>
        <p:spPr>
          <a:xfrm>
            <a:off x="1669147" y="4522670"/>
            <a:ext cx="9991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ea typeface="+mj-ea"/>
              </a:rPr>
              <a:t>PART01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ea typeface="+mj-ea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AF25722B-FE20-E7BE-6987-96DF9C3201E8}"/>
              </a:ext>
            </a:extLst>
          </p:cNvPr>
          <p:cNvSpPr/>
          <p:nvPr/>
        </p:nvSpPr>
        <p:spPr>
          <a:xfrm rot="20313142">
            <a:off x="1863148" y="4568412"/>
            <a:ext cx="588454" cy="264970"/>
          </a:xfrm>
          <a:prstGeom prst="ellipse">
            <a:avLst/>
          </a:prstGeom>
          <a:noFill/>
          <a:ln w="9525">
            <a:solidFill>
              <a:srgbClr val="A2ED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 sz="1600"/>
          </a:p>
        </p:txBody>
      </p:sp>
      <p:pic>
        <p:nvPicPr>
          <p:cNvPr id="14" name="图形 13">
            <a:extLst>
              <a:ext uri="{FF2B5EF4-FFF2-40B4-BE49-F238E27FC236}">
                <a16:creationId xmlns:a16="http://schemas.microsoft.com/office/drawing/2014/main" id="{4B5E897D-CD67-FD57-F5A0-CAC8E4D282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9810789">
            <a:off x="2349010" y="4510276"/>
            <a:ext cx="127603" cy="121720"/>
          </a:xfrm>
          <a:prstGeom prst="rect">
            <a:avLst/>
          </a:prstGeom>
        </p:spPr>
      </p:pic>
      <p:sp>
        <p:nvSpPr>
          <p:cNvPr id="46" name="文本框 45">
            <a:extLst>
              <a:ext uri="{FF2B5EF4-FFF2-40B4-BE49-F238E27FC236}">
                <a16:creationId xmlns:a16="http://schemas.microsoft.com/office/drawing/2014/main" id="{9768E0BB-AAB4-F82B-780B-0908448D335C}"/>
              </a:ext>
            </a:extLst>
          </p:cNvPr>
          <p:cNvSpPr txBox="1"/>
          <p:nvPr/>
        </p:nvSpPr>
        <p:spPr>
          <a:xfrm>
            <a:off x="1669146" y="4522670"/>
            <a:ext cx="9991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ea typeface="+mj-ea"/>
              </a:rPr>
              <a:t>PART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ea typeface="+mj-ea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2E2CDB4F-E8F5-5FCE-24BF-916A2FB12108}"/>
              </a:ext>
            </a:extLst>
          </p:cNvPr>
          <p:cNvSpPr txBox="1"/>
          <p:nvPr/>
        </p:nvSpPr>
        <p:spPr>
          <a:xfrm>
            <a:off x="4467470" y="2902046"/>
            <a:ext cx="497175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6000" spc="120" dirty="0">
                <a:solidFill>
                  <a:schemeClr val="bg1"/>
                </a:solidFill>
                <a:latin typeface="+mj-ea"/>
                <a:ea typeface="+mj-ea"/>
              </a:rPr>
              <a:t>班级现状分析</a:t>
            </a:r>
            <a:endParaRPr lang="en-US" altLang="zh-CN" sz="6000" spc="12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58" name="图形 56">
            <a:extLst>
              <a:ext uri="{FF2B5EF4-FFF2-40B4-BE49-F238E27FC236}">
                <a16:creationId xmlns:a16="http://schemas.microsoft.com/office/drawing/2014/main" id="{31C30CC2-5EF4-6C97-5F34-824884E88C86}"/>
              </a:ext>
            </a:extLst>
          </p:cNvPr>
          <p:cNvGrpSpPr/>
          <p:nvPr/>
        </p:nvGrpSpPr>
        <p:grpSpPr>
          <a:xfrm rot="19901995">
            <a:off x="9329827" y="3441666"/>
            <a:ext cx="636308" cy="1065918"/>
            <a:chOff x="8051690" y="5663580"/>
            <a:chExt cx="636308" cy="1065918"/>
          </a:xfrm>
          <a:solidFill>
            <a:schemeClr val="accent1"/>
          </a:solidFill>
        </p:grpSpPr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7F0AED64-A6AD-0383-CA6D-FDBCBD93E896}"/>
                </a:ext>
              </a:extLst>
            </p:cNvPr>
            <p:cNvSpPr/>
            <p:nvPr/>
          </p:nvSpPr>
          <p:spPr>
            <a:xfrm>
              <a:off x="8632676" y="6226713"/>
              <a:ext cx="2026" cy="2026"/>
            </a:xfrm>
            <a:custGeom>
              <a:avLst/>
              <a:gdLst>
                <a:gd name="connsiteX0" fmla="*/ 2432 w 2026"/>
                <a:gd name="connsiteY0" fmla="*/ 2249 h 2026"/>
                <a:gd name="connsiteX1" fmla="*/ 1520 w 2026"/>
                <a:gd name="connsiteY1" fmla="*/ 1520 h 2026"/>
                <a:gd name="connsiteX2" fmla="*/ 2432 w 2026"/>
                <a:gd name="connsiteY2" fmla="*/ 2249 h 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6" h="2026">
                  <a:moveTo>
                    <a:pt x="2432" y="2249"/>
                  </a:moveTo>
                  <a:lnTo>
                    <a:pt x="1520" y="1520"/>
                  </a:lnTo>
                  <a:cubicBezTo>
                    <a:pt x="1601" y="1864"/>
                    <a:pt x="1966" y="2067"/>
                    <a:pt x="2432" y="2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187DE557-665F-B14D-6312-7C22E7DB5F50}"/>
                </a:ext>
              </a:extLst>
            </p:cNvPr>
            <p:cNvSpPr/>
            <p:nvPr/>
          </p:nvSpPr>
          <p:spPr>
            <a:xfrm>
              <a:off x="8632676" y="6226632"/>
              <a:ext cx="2026" cy="2026"/>
            </a:xfrm>
            <a:custGeom>
              <a:avLst/>
              <a:gdLst>
                <a:gd name="connsiteX0" fmla="*/ 1520 w 2026"/>
                <a:gd name="connsiteY0" fmla="*/ 1520 h 2026"/>
                <a:gd name="connsiteX1" fmla="*/ 1520 w 2026"/>
                <a:gd name="connsiteY1" fmla="*/ 1520 h 2026"/>
                <a:gd name="connsiteX2" fmla="*/ 1520 w 2026"/>
                <a:gd name="connsiteY2" fmla="*/ 1520 h 2026"/>
                <a:gd name="connsiteX3" fmla="*/ 1520 w 2026"/>
                <a:gd name="connsiteY3" fmla="*/ 1520 h 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6" h="2026">
                  <a:moveTo>
                    <a:pt x="1520" y="1520"/>
                  </a:moveTo>
                  <a:lnTo>
                    <a:pt x="1520" y="1520"/>
                  </a:lnTo>
                  <a:lnTo>
                    <a:pt x="1520" y="1520"/>
                  </a:lnTo>
                  <a:lnTo>
                    <a:pt x="1520" y="15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1C1CE159-629D-DC0E-27A4-73A614D25149}"/>
                </a:ext>
              </a:extLst>
            </p:cNvPr>
            <p:cNvSpPr/>
            <p:nvPr/>
          </p:nvSpPr>
          <p:spPr>
            <a:xfrm>
              <a:off x="8050131" y="5662065"/>
              <a:ext cx="638334" cy="1065918"/>
            </a:xfrm>
            <a:custGeom>
              <a:avLst/>
              <a:gdLst>
                <a:gd name="connsiteX0" fmla="*/ 636793 w 638334"/>
                <a:gd name="connsiteY0" fmla="*/ 600334 h 1065918"/>
                <a:gd name="connsiteX1" fmla="*/ 636793 w 638334"/>
                <a:gd name="connsiteY1" fmla="*/ 560656 h 1065918"/>
                <a:gd name="connsiteX2" fmla="*/ 623945 w 638334"/>
                <a:gd name="connsiteY2" fmla="*/ 547808 h 1065918"/>
                <a:gd name="connsiteX3" fmla="*/ 602039 w 638334"/>
                <a:gd name="connsiteY3" fmla="*/ 547707 h 1065918"/>
                <a:gd name="connsiteX4" fmla="*/ 586253 w 638334"/>
                <a:gd name="connsiteY4" fmla="*/ 531617 h 1065918"/>
                <a:gd name="connsiteX5" fmla="*/ 586253 w 638334"/>
                <a:gd name="connsiteY5" fmla="*/ 512446 h 1065918"/>
                <a:gd name="connsiteX6" fmla="*/ 567812 w 638334"/>
                <a:gd name="connsiteY6" fmla="*/ 494350 h 1065918"/>
                <a:gd name="connsiteX7" fmla="*/ 551398 w 638334"/>
                <a:gd name="connsiteY7" fmla="*/ 494350 h 1065918"/>
                <a:gd name="connsiteX8" fmla="*/ 535652 w 638334"/>
                <a:gd name="connsiteY8" fmla="*/ 478726 h 1065918"/>
                <a:gd name="connsiteX9" fmla="*/ 535531 w 638334"/>
                <a:gd name="connsiteY9" fmla="*/ 451349 h 1065918"/>
                <a:gd name="connsiteX10" fmla="*/ 523838 w 638334"/>
                <a:gd name="connsiteY10" fmla="*/ 439717 h 1065918"/>
                <a:gd name="connsiteX11" fmla="*/ 494414 w 638334"/>
                <a:gd name="connsiteY11" fmla="*/ 439534 h 1065918"/>
                <a:gd name="connsiteX12" fmla="*/ 482255 w 638334"/>
                <a:gd name="connsiteY12" fmla="*/ 427497 h 1065918"/>
                <a:gd name="connsiteX13" fmla="*/ 482093 w 638334"/>
                <a:gd name="connsiteY13" fmla="*/ 397384 h 1065918"/>
                <a:gd name="connsiteX14" fmla="*/ 469711 w 638334"/>
                <a:gd name="connsiteY14" fmla="*/ 384962 h 1065918"/>
                <a:gd name="connsiteX15" fmla="*/ 439598 w 638334"/>
                <a:gd name="connsiteY15" fmla="*/ 384800 h 1065918"/>
                <a:gd name="connsiteX16" fmla="*/ 427439 w 638334"/>
                <a:gd name="connsiteY16" fmla="*/ 372803 h 1065918"/>
                <a:gd name="connsiteX17" fmla="*/ 427298 w 638334"/>
                <a:gd name="connsiteY17" fmla="*/ 344736 h 1065918"/>
                <a:gd name="connsiteX18" fmla="*/ 414348 w 638334"/>
                <a:gd name="connsiteY18" fmla="*/ 331544 h 1065918"/>
                <a:gd name="connsiteX19" fmla="*/ 387660 w 638334"/>
                <a:gd name="connsiteY19" fmla="*/ 331443 h 1065918"/>
                <a:gd name="connsiteX20" fmla="*/ 379129 w 638334"/>
                <a:gd name="connsiteY20" fmla="*/ 329416 h 1065918"/>
                <a:gd name="connsiteX21" fmla="*/ 377507 w 638334"/>
                <a:gd name="connsiteY21" fmla="*/ 323540 h 1065918"/>
                <a:gd name="connsiteX22" fmla="*/ 375481 w 638334"/>
                <a:gd name="connsiteY22" fmla="*/ 314745 h 1065918"/>
                <a:gd name="connsiteX23" fmla="*/ 375319 w 638334"/>
                <a:gd name="connsiteY23" fmla="*/ 287408 h 1065918"/>
                <a:gd name="connsiteX24" fmla="*/ 363160 w 638334"/>
                <a:gd name="connsiteY24" fmla="*/ 275411 h 1065918"/>
                <a:gd name="connsiteX25" fmla="*/ 332419 w 638334"/>
                <a:gd name="connsiteY25" fmla="*/ 275209 h 1065918"/>
                <a:gd name="connsiteX26" fmla="*/ 320665 w 638334"/>
                <a:gd name="connsiteY26" fmla="*/ 263617 h 1065918"/>
                <a:gd name="connsiteX27" fmla="*/ 320523 w 638334"/>
                <a:gd name="connsiteY27" fmla="*/ 235612 h 1065918"/>
                <a:gd name="connsiteX28" fmla="*/ 305163 w 638334"/>
                <a:gd name="connsiteY28" fmla="*/ 220596 h 1065918"/>
                <a:gd name="connsiteX29" fmla="*/ 277826 w 638334"/>
                <a:gd name="connsiteY29" fmla="*/ 220474 h 1065918"/>
                <a:gd name="connsiteX30" fmla="*/ 265971 w 638334"/>
                <a:gd name="connsiteY30" fmla="*/ 208802 h 1065918"/>
                <a:gd name="connsiteX31" fmla="*/ 265748 w 638334"/>
                <a:gd name="connsiteY31" fmla="*/ 178729 h 1065918"/>
                <a:gd name="connsiteX32" fmla="*/ 253103 w 638334"/>
                <a:gd name="connsiteY32" fmla="*/ 165881 h 1065918"/>
                <a:gd name="connsiteX33" fmla="*/ 224388 w 638334"/>
                <a:gd name="connsiteY33" fmla="*/ 165719 h 1065918"/>
                <a:gd name="connsiteX34" fmla="*/ 211703 w 638334"/>
                <a:gd name="connsiteY34" fmla="*/ 151007 h 1065918"/>
                <a:gd name="connsiteX35" fmla="*/ 212311 w 638334"/>
                <a:gd name="connsiteY35" fmla="*/ 123103 h 1065918"/>
                <a:gd name="connsiteX36" fmla="*/ 200618 w 638334"/>
                <a:gd name="connsiteY36" fmla="*/ 111288 h 1065918"/>
                <a:gd name="connsiteX37" fmla="*/ 170545 w 638334"/>
                <a:gd name="connsiteY37" fmla="*/ 111086 h 1065918"/>
                <a:gd name="connsiteX38" fmla="*/ 157860 w 638334"/>
                <a:gd name="connsiteY38" fmla="*/ 98339 h 1065918"/>
                <a:gd name="connsiteX39" fmla="*/ 159157 w 638334"/>
                <a:gd name="connsiteY39" fmla="*/ 69645 h 1065918"/>
                <a:gd name="connsiteX40" fmla="*/ 155266 w 638334"/>
                <a:gd name="connsiteY40" fmla="*/ 65592 h 1065918"/>
                <a:gd name="connsiteX41" fmla="*/ 142925 w 638334"/>
                <a:gd name="connsiteY41" fmla="*/ 57871 h 1065918"/>
                <a:gd name="connsiteX42" fmla="*/ 114878 w 638334"/>
                <a:gd name="connsiteY42" fmla="*/ 57729 h 1065918"/>
                <a:gd name="connsiteX43" fmla="*/ 100247 w 638334"/>
                <a:gd name="connsiteY43" fmla="*/ 42976 h 1065918"/>
                <a:gd name="connsiteX44" fmla="*/ 100126 w 638334"/>
                <a:gd name="connsiteY44" fmla="*/ 14241 h 1065918"/>
                <a:gd name="connsiteX45" fmla="*/ 87663 w 638334"/>
                <a:gd name="connsiteY45" fmla="*/ 1697 h 1065918"/>
                <a:gd name="connsiteX46" fmla="*/ 13718 w 638334"/>
                <a:gd name="connsiteY46" fmla="*/ 1718 h 1065918"/>
                <a:gd name="connsiteX47" fmla="*/ 1721 w 638334"/>
                <a:gd name="connsiteY47" fmla="*/ 13897 h 1065918"/>
                <a:gd name="connsiteX48" fmla="*/ 1660 w 638334"/>
                <a:gd name="connsiteY48" fmla="*/ 21415 h 1065918"/>
                <a:gd name="connsiteX49" fmla="*/ 1660 w 638334"/>
                <a:gd name="connsiteY49" fmla="*/ 896663 h 1065918"/>
                <a:gd name="connsiteX50" fmla="*/ 4599 w 638334"/>
                <a:gd name="connsiteY50" fmla="*/ 912368 h 1065918"/>
                <a:gd name="connsiteX51" fmla="*/ 28349 w 638334"/>
                <a:gd name="connsiteY51" fmla="*/ 917090 h 1065918"/>
                <a:gd name="connsiteX52" fmla="*/ 82192 w 638334"/>
                <a:gd name="connsiteY52" fmla="*/ 915063 h 1065918"/>
                <a:gd name="connsiteX53" fmla="*/ 92749 w 638334"/>
                <a:gd name="connsiteY53" fmla="*/ 907322 h 1065918"/>
                <a:gd name="connsiteX54" fmla="*/ 92749 w 638334"/>
                <a:gd name="connsiteY54" fmla="*/ 905924 h 1065918"/>
                <a:gd name="connsiteX55" fmla="*/ 92749 w 638334"/>
                <a:gd name="connsiteY55" fmla="*/ 878648 h 1065918"/>
                <a:gd name="connsiteX56" fmla="*/ 92749 w 638334"/>
                <a:gd name="connsiteY56" fmla="*/ 878445 h 1065918"/>
                <a:gd name="connsiteX57" fmla="*/ 93053 w 638334"/>
                <a:gd name="connsiteY57" fmla="*/ 873298 h 1065918"/>
                <a:gd name="connsiteX58" fmla="*/ 104483 w 638334"/>
                <a:gd name="connsiteY58" fmla="*/ 864746 h 1065918"/>
                <a:gd name="connsiteX59" fmla="*/ 131637 w 638334"/>
                <a:gd name="connsiteY59" fmla="*/ 864746 h 1065918"/>
                <a:gd name="connsiteX60" fmla="*/ 141972 w 638334"/>
                <a:gd name="connsiteY60" fmla="*/ 854655 h 1065918"/>
                <a:gd name="connsiteX61" fmla="*/ 141972 w 638334"/>
                <a:gd name="connsiteY61" fmla="*/ 828047 h 1065918"/>
                <a:gd name="connsiteX62" fmla="*/ 141567 w 638334"/>
                <a:gd name="connsiteY62" fmla="*/ 825028 h 1065918"/>
                <a:gd name="connsiteX63" fmla="*/ 142864 w 638334"/>
                <a:gd name="connsiteY63" fmla="*/ 816192 h 1065918"/>
                <a:gd name="connsiteX64" fmla="*/ 147707 w 638334"/>
                <a:gd name="connsiteY64" fmla="*/ 811775 h 1065918"/>
                <a:gd name="connsiteX65" fmla="*/ 154293 w 638334"/>
                <a:gd name="connsiteY65" fmla="*/ 810599 h 1065918"/>
                <a:gd name="connsiteX66" fmla="*/ 178611 w 638334"/>
                <a:gd name="connsiteY66" fmla="*/ 807803 h 1065918"/>
                <a:gd name="connsiteX67" fmla="*/ 186899 w 638334"/>
                <a:gd name="connsiteY67" fmla="*/ 801116 h 1065918"/>
                <a:gd name="connsiteX68" fmla="*/ 186250 w 638334"/>
                <a:gd name="connsiteY68" fmla="*/ 770030 h 1065918"/>
                <a:gd name="connsiteX69" fmla="*/ 189797 w 638334"/>
                <a:gd name="connsiteY69" fmla="*/ 759512 h 1065918"/>
                <a:gd name="connsiteX70" fmla="*/ 192066 w 638334"/>
                <a:gd name="connsiteY70" fmla="*/ 757972 h 1065918"/>
                <a:gd name="connsiteX71" fmla="*/ 198146 w 638334"/>
                <a:gd name="connsiteY71" fmla="*/ 756675 h 1065918"/>
                <a:gd name="connsiteX72" fmla="*/ 210548 w 638334"/>
                <a:gd name="connsiteY72" fmla="*/ 756392 h 1065918"/>
                <a:gd name="connsiteX73" fmla="*/ 214033 w 638334"/>
                <a:gd name="connsiteY73" fmla="*/ 755926 h 1065918"/>
                <a:gd name="connsiteX74" fmla="*/ 216890 w 638334"/>
                <a:gd name="connsiteY74" fmla="*/ 756311 h 1065918"/>
                <a:gd name="connsiteX75" fmla="*/ 226050 w 638334"/>
                <a:gd name="connsiteY75" fmla="*/ 757081 h 1065918"/>
                <a:gd name="connsiteX76" fmla="*/ 230387 w 638334"/>
                <a:gd name="connsiteY76" fmla="*/ 757283 h 1065918"/>
                <a:gd name="connsiteX77" fmla="*/ 234439 w 638334"/>
                <a:gd name="connsiteY77" fmla="*/ 762025 h 1065918"/>
                <a:gd name="connsiteX78" fmla="*/ 234439 w 638334"/>
                <a:gd name="connsiteY78" fmla="*/ 762329 h 1065918"/>
                <a:gd name="connsiteX79" fmla="*/ 236912 w 638334"/>
                <a:gd name="connsiteY79" fmla="*/ 769158 h 1065918"/>
                <a:gd name="connsiteX80" fmla="*/ 237135 w 638334"/>
                <a:gd name="connsiteY80" fmla="*/ 803993 h 1065918"/>
                <a:gd name="connsiteX81" fmla="*/ 237135 w 638334"/>
                <a:gd name="connsiteY81" fmla="*/ 810073 h 1065918"/>
                <a:gd name="connsiteX82" fmla="*/ 249901 w 638334"/>
                <a:gd name="connsiteY82" fmla="*/ 822697 h 1065918"/>
                <a:gd name="connsiteX83" fmla="*/ 266984 w 638334"/>
                <a:gd name="connsiteY83" fmla="*/ 822920 h 1065918"/>
                <a:gd name="connsiteX84" fmla="*/ 280825 w 638334"/>
                <a:gd name="connsiteY84" fmla="*/ 837612 h 1065918"/>
                <a:gd name="connsiteX85" fmla="*/ 280825 w 638334"/>
                <a:gd name="connsiteY85" fmla="*/ 916198 h 1065918"/>
                <a:gd name="connsiteX86" fmla="*/ 296915 w 638334"/>
                <a:gd name="connsiteY86" fmla="*/ 932207 h 1065918"/>
                <a:gd name="connsiteX87" fmla="*/ 311242 w 638334"/>
                <a:gd name="connsiteY87" fmla="*/ 931782 h 1065918"/>
                <a:gd name="connsiteX88" fmla="*/ 328473 w 638334"/>
                <a:gd name="connsiteY88" fmla="*/ 944867 h 1065918"/>
                <a:gd name="connsiteX89" fmla="*/ 328609 w 638334"/>
                <a:gd name="connsiteY89" fmla="*/ 947365 h 1065918"/>
                <a:gd name="connsiteX90" fmla="*/ 328609 w 638334"/>
                <a:gd name="connsiteY90" fmla="*/ 1008159 h 1065918"/>
                <a:gd name="connsiteX91" fmla="*/ 328487 w 638334"/>
                <a:gd name="connsiteY91" fmla="*/ 1011118 h 1065918"/>
                <a:gd name="connsiteX92" fmla="*/ 328629 w 638334"/>
                <a:gd name="connsiteY92" fmla="*/ 1011118 h 1065918"/>
                <a:gd name="connsiteX93" fmla="*/ 351650 w 638334"/>
                <a:gd name="connsiteY93" fmla="*/ 1012840 h 1065918"/>
                <a:gd name="connsiteX94" fmla="*/ 371104 w 638334"/>
                <a:gd name="connsiteY94" fmla="*/ 1032132 h 1065918"/>
                <a:gd name="connsiteX95" fmla="*/ 371104 w 638334"/>
                <a:gd name="connsiteY95" fmla="*/ 1050613 h 1065918"/>
                <a:gd name="connsiteX96" fmla="*/ 387113 w 638334"/>
                <a:gd name="connsiteY96" fmla="*/ 1066278 h 1065918"/>
                <a:gd name="connsiteX97" fmla="*/ 478810 w 638334"/>
                <a:gd name="connsiteY97" fmla="*/ 1066278 h 1065918"/>
                <a:gd name="connsiteX98" fmla="*/ 521933 w 638334"/>
                <a:gd name="connsiteY98" fmla="*/ 1066278 h 1065918"/>
                <a:gd name="connsiteX99" fmla="*/ 535369 w 638334"/>
                <a:gd name="connsiteY99" fmla="*/ 1052863 h 1065918"/>
                <a:gd name="connsiteX100" fmla="*/ 535510 w 638334"/>
                <a:gd name="connsiteY100" fmla="*/ 1024796 h 1065918"/>
                <a:gd name="connsiteX101" fmla="*/ 547142 w 638334"/>
                <a:gd name="connsiteY101" fmla="*/ 1013063 h 1065918"/>
                <a:gd name="connsiteX102" fmla="*/ 581349 w 638334"/>
                <a:gd name="connsiteY102" fmla="*/ 1012881 h 1065918"/>
                <a:gd name="connsiteX103" fmla="*/ 594176 w 638334"/>
                <a:gd name="connsiteY103" fmla="*/ 1000317 h 1065918"/>
                <a:gd name="connsiteX104" fmla="*/ 594176 w 638334"/>
                <a:gd name="connsiteY104" fmla="*/ 849062 h 1065918"/>
                <a:gd name="connsiteX105" fmla="*/ 581450 w 638334"/>
                <a:gd name="connsiteY105" fmla="*/ 836376 h 1065918"/>
                <a:gd name="connsiteX106" fmla="*/ 552715 w 638334"/>
                <a:gd name="connsiteY106" fmla="*/ 836214 h 1065918"/>
                <a:gd name="connsiteX107" fmla="*/ 541002 w 638334"/>
                <a:gd name="connsiteY107" fmla="*/ 824521 h 1065918"/>
                <a:gd name="connsiteX108" fmla="*/ 540840 w 638334"/>
                <a:gd name="connsiteY108" fmla="*/ 782107 h 1065918"/>
                <a:gd name="connsiteX109" fmla="*/ 526898 w 638334"/>
                <a:gd name="connsiteY109" fmla="*/ 767922 h 1065918"/>
                <a:gd name="connsiteX110" fmla="*/ 511152 w 638334"/>
                <a:gd name="connsiteY110" fmla="*/ 767638 h 1065918"/>
                <a:gd name="connsiteX111" fmla="*/ 495792 w 638334"/>
                <a:gd name="connsiteY111" fmla="*/ 751325 h 1065918"/>
                <a:gd name="connsiteX112" fmla="*/ 495792 w 638334"/>
                <a:gd name="connsiteY112" fmla="*/ 741740 h 1065918"/>
                <a:gd name="connsiteX113" fmla="*/ 495792 w 638334"/>
                <a:gd name="connsiteY113" fmla="*/ 666457 h 1065918"/>
                <a:gd name="connsiteX114" fmla="*/ 496501 w 638334"/>
                <a:gd name="connsiteY114" fmla="*/ 656325 h 1065918"/>
                <a:gd name="connsiteX115" fmla="*/ 506917 w 638334"/>
                <a:gd name="connsiteY115" fmla="*/ 646010 h 1065918"/>
                <a:gd name="connsiteX116" fmla="*/ 520515 w 638334"/>
                <a:gd name="connsiteY116" fmla="*/ 644835 h 1065918"/>
                <a:gd name="connsiteX117" fmla="*/ 619061 w 638334"/>
                <a:gd name="connsiteY117" fmla="*/ 644835 h 1065918"/>
                <a:gd name="connsiteX118" fmla="*/ 626579 w 638334"/>
                <a:gd name="connsiteY118" fmla="*/ 644835 h 1065918"/>
                <a:gd name="connsiteX119" fmla="*/ 636712 w 638334"/>
                <a:gd name="connsiteY119" fmla="*/ 634541 h 1065918"/>
                <a:gd name="connsiteX120" fmla="*/ 636793 w 638334"/>
                <a:gd name="connsiteY120" fmla="*/ 600334 h 1065918"/>
                <a:gd name="connsiteX121" fmla="*/ 590934 w 638334"/>
                <a:gd name="connsiteY121" fmla="*/ 609129 h 1065918"/>
                <a:gd name="connsiteX122" fmla="*/ 581896 w 638334"/>
                <a:gd name="connsiteY122" fmla="*/ 616708 h 1065918"/>
                <a:gd name="connsiteX123" fmla="*/ 513503 w 638334"/>
                <a:gd name="connsiteY123" fmla="*/ 616708 h 1065918"/>
                <a:gd name="connsiteX124" fmla="*/ 421846 w 638334"/>
                <a:gd name="connsiteY124" fmla="*/ 616708 h 1065918"/>
                <a:gd name="connsiteX125" fmla="*/ 412768 w 638334"/>
                <a:gd name="connsiteY125" fmla="*/ 625665 h 1065918"/>
                <a:gd name="connsiteX126" fmla="*/ 412606 w 638334"/>
                <a:gd name="connsiteY126" fmla="*/ 692011 h 1065918"/>
                <a:gd name="connsiteX127" fmla="*/ 420327 w 638334"/>
                <a:gd name="connsiteY127" fmla="*/ 700259 h 1065918"/>
                <a:gd name="connsiteX128" fmla="*/ 445617 w 638334"/>
                <a:gd name="connsiteY128" fmla="*/ 700259 h 1065918"/>
                <a:gd name="connsiteX129" fmla="*/ 457147 w 638334"/>
                <a:gd name="connsiteY129" fmla="*/ 711789 h 1065918"/>
                <a:gd name="connsiteX130" fmla="*/ 456965 w 638334"/>
                <a:gd name="connsiteY130" fmla="*/ 782938 h 1065918"/>
                <a:gd name="connsiteX131" fmla="*/ 465172 w 638334"/>
                <a:gd name="connsiteY131" fmla="*/ 791044 h 1065918"/>
                <a:gd name="connsiteX132" fmla="*/ 492529 w 638334"/>
                <a:gd name="connsiteY132" fmla="*/ 790922 h 1065918"/>
                <a:gd name="connsiteX133" fmla="*/ 502114 w 638334"/>
                <a:gd name="connsiteY133" fmla="*/ 800548 h 1065918"/>
                <a:gd name="connsiteX134" fmla="*/ 501952 w 638334"/>
                <a:gd name="connsiteY134" fmla="*/ 871008 h 1065918"/>
                <a:gd name="connsiteX135" fmla="*/ 511011 w 638334"/>
                <a:gd name="connsiteY135" fmla="*/ 879864 h 1065918"/>
                <a:gd name="connsiteX136" fmla="*/ 537679 w 638334"/>
                <a:gd name="connsiteY136" fmla="*/ 879722 h 1065918"/>
                <a:gd name="connsiteX137" fmla="*/ 546413 w 638334"/>
                <a:gd name="connsiteY137" fmla="*/ 888517 h 1065918"/>
                <a:gd name="connsiteX138" fmla="*/ 546413 w 638334"/>
                <a:gd name="connsiteY138" fmla="*/ 965806 h 1065918"/>
                <a:gd name="connsiteX139" fmla="*/ 537233 w 638334"/>
                <a:gd name="connsiteY139" fmla="*/ 974966 h 1065918"/>
                <a:gd name="connsiteX140" fmla="*/ 509187 w 638334"/>
                <a:gd name="connsiteY140" fmla="*/ 974966 h 1065918"/>
                <a:gd name="connsiteX141" fmla="*/ 501993 w 638334"/>
                <a:gd name="connsiteY141" fmla="*/ 982058 h 1065918"/>
                <a:gd name="connsiteX142" fmla="*/ 501993 w 638334"/>
                <a:gd name="connsiteY142" fmla="*/ 1009415 h 1065918"/>
                <a:gd name="connsiteX143" fmla="*/ 492306 w 638334"/>
                <a:gd name="connsiteY143" fmla="*/ 1019244 h 1065918"/>
                <a:gd name="connsiteX144" fmla="*/ 416375 w 638334"/>
                <a:gd name="connsiteY144" fmla="*/ 1019244 h 1065918"/>
                <a:gd name="connsiteX145" fmla="*/ 406607 w 638334"/>
                <a:gd name="connsiteY145" fmla="*/ 1009355 h 1065918"/>
                <a:gd name="connsiteX146" fmla="*/ 406607 w 638334"/>
                <a:gd name="connsiteY146" fmla="*/ 983375 h 1065918"/>
                <a:gd name="connsiteX147" fmla="*/ 398623 w 638334"/>
                <a:gd name="connsiteY147" fmla="*/ 974905 h 1065918"/>
                <a:gd name="connsiteX148" fmla="*/ 374002 w 638334"/>
                <a:gd name="connsiteY148" fmla="*/ 975067 h 1065918"/>
                <a:gd name="connsiteX149" fmla="*/ 362005 w 638334"/>
                <a:gd name="connsiteY149" fmla="*/ 962706 h 1065918"/>
                <a:gd name="connsiteX150" fmla="*/ 362005 w 638334"/>
                <a:gd name="connsiteY150" fmla="*/ 888152 h 1065918"/>
                <a:gd name="connsiteX151" fmla="*/ 331507 w 638334"/>
                <a:gd name="connsiteY151" fmla="*/ 886855 h 1065918"/>
                <a:gd name="connsiteX152" fmla="*/ 316977 w 638334"/>
                <a:gd name="connsiteY152" fmla="*/ 871981 h 1065918"/>
                <a:gd name="connsiteX153" fmla="*/ 316977 w 638334"/>
                <a:gd name="connsiteY153" fmla="*/ 804378 h 1065918"/>
                <a:gd name="connsiteX154" fmla="*/ 308020 w 638334"/>
                <a:gd name="connsiteY154" fmla="*/ 795300 h 1065918"/>
                <a:gd name="connsiteX155" fmla="*/ 280724 w 638334"/>
                <a:gd name="connsiteY155" fmla="*/ 795300 h 1065918"/>
                <a:gd name="connsiteX156" fmla="*/ 269274 w 638334"/>
                <a:gd name="connsiteY156" fmla="*/ 783891 h 1065918"/>
                <a:gd name="connsiteX157" fmla="*/ 268950 w 638334"/>
                <a:gd name="connsiteY157" fmla="*/ 706054 h 1065918"/>
                <a:gd name="connsiteX158" fmla="*/ 195754 w 638334"/>
                <a:gd name="connsiteY158" fmla="*/ 705831 h 1065918"/>
                <a:gd name="connsiteX159" fmla="*/ 187932 w 638334"/>
                <a:gd name="connsiteY159" fmla="*/ 713816 h 1065918"/>
                <a:gd name="connsiteX160" fmla="*/ 187932 w 638334"/>
                <a:gd name="connsiteY160" fmla="*/ 739815 h 1065918"/>
                <a:gd name="connsiteX161" fmla="*/ 177678 w 638334"/>
                <a:gd name="connsiteY161" fmla="*/ 749947 h 1065918"/>
                <a:gd name="connsiteX162" fmla="*/ 148943 w 638334"/>
                <a:gd name="connsiteY162" fmla="*/ 749947 h 1065918"/>
                <a:gd name="connsiteX163" fmla="*/ 141648 w 638334"/>
                <a:gd name="connsiteY163" fmla="*/ 757263 h 1065918"/>
                <a:gd name="connsiteX164" fmla="*/ 141648 w 638334"/>
                <a:gd name="connsiteY164" fmla="*/ 785309 h 1065918"/>
                <a:gd name="connsiteX165" fmla="*/ 131698 w 638334"/>
                <a:gd name="connsiteY165" fmla="*/ 795117 h 1065918"/>
                <a:gd name="connsiteX166" fmla="*/ 106388 w 638334"/>
                <a:gd name="connsiteY166" fmla="*/ 795117 h 1065918"/>
                <a:gd name="connsiteX167" fmla="*/ 97370 w 638334"/>
                <a:gd name="connsiteY167" fmla="*/ 805067 h 1065918"/>
                <a:gd name="connsiteX168" fmla="*/ 97674 w 638334"/>
                <a:gd name="connsiteY168" fmla="*/ 829689 h 1065918"/>
                <a:gd name="connsiteX169" fmla="*/ 91331 w 638334"/>
                <a:gd name="connsiteY169" fmla="*/ 838078 h 1065918"/>
                <a:gd name="connsiteX170" fmla="*/ 49809 w 638334"/>
                <a:gd name="connsiteY170" fmla="*/ 837349 h 1065918"/>
                <a:gd name="connsiteX171" fmla="*/ 49809 w 638334"/>
                <a:gd name="connsiteY171" fmla="*/ 837349 h 1065918"/>
                <a:gd name="connsiteX172" fmla="*/ 44540 w 638334"/>
                <a:gd name="connsiteY172" fmla="*/ 829506 h 1065918"/>
                <a:gd name="connsiteX173" fmla="*/ 44540 w 638334"/>
                <a:gd name="connsiteY173" fmla="*/ 819232 h 1065918"/>
                <a:gd name="connsiteX174" fmla="*/ 44540 w 638334"/>
                <a:gd name="connsiteY174" fmla="*/ 82269 h 1065918"/>
                <a:gd name="connsiteX175" fmla="*/ 56273 w 638334"/>
                <a:gd name="connsiteY175" fmla="*/ 70273 h 1065918"/>
                <a:gd name="connsiteX176" fmla="*/ 86366 w 638334"/>
                <a:gd name="connsiteY176" fmla="*/ 70273 h 1065918"/>
                <a:gd name="connsiteX177" fmla="*/ 96255 w 638334"/>
                <a:gd name="connsiteY177" fmla="*/ 79615 h 1065918"/>
                <a:gd name="connsiteX178" fmla="*/ 95809 w 638334"/>
                <a:gd name="connsiteY178" fmla="*/ 107641 h 1065918"/>
                <a:gd name="connsiteX179" fmla="*/ 102862 w 638334"/>
                <a:gd name="connsiteY179" fmla="*/ 115118 h 1065918"/>
                <a:gd name="connsiteX180" fmla="*/ 130239 w 638334"/>
                <a:gd name="connsiteY180" fmla="*/ 115118 h 1065918"/>
                <a:gd name="connsiteX181" fmla="*/ 140371 w 638334"/>
                <a:gd name="connsiteY181" fmla="*/ 125251 h 1065918"/>
                <a:gd name="connsiteX182" fmla="*/ 140007 w 638334"/>
                <a:gd name="connsiteY182" fmla="*/ 152608 h 1065918"/>
                <a:gd name="connsiteX183" fmla="*/ 147646 w 638334"/>
                <a:gd name="connsiteY183" fmla="*/ 161139 h 1065918"/>
                <a:gd name="connsiteX184" fmla="*/ 173646 w 638334"/>
                <a:gd name="connsiteY184" fmla="*/ 161139 h 1065918"/>
                <a:gd name="connsiteX185" fmla="*/ 186676 w 638334"/>
                <a:gd name="connsiteY185" fmla="*/ 173703 h 1065918"/>
                <a:gd name="connsiteX186" fmla="*/ 186676 w 638334"/>
                <a:gd name="connsiteY186" fmla="*/ 196278 h 1065918"/>
                <a:gd name="connsiteX187" fmla="*/ 196565 w 638334"/>
                <a:gd name="connsiteY187" fmla="*/ 205944 h 1065918"/>
                <a:gd name="connsiteX188" fmla="*/ 221896 w 638334"/>
                <a:gd name="connsiteY188" fmla="*/ 205944 h 1065918"/>
                <a:gd name="connsiteX189" fmla="*/ 231927 w 638334"/>
                <a:gd name="connsiteY189" fmla="*/ 216077 h 1065918"/>
                <a:gd name="connsiteX190" fmla="*/ 231927 w 638334"/>
                <a:gd name="connsiteY190" fmla="*/ 245501 h 1065918"/>
                <a:gd name="connsiteX191" fmla="*/ 238310 w 638334"/>
                <a:gd name="connsiteY191" fmla="*/ 251884 h 1065918"/>
                <a:gd name="connsiteX192" fmla="*/ 263621 w 638334"/>
                <a:gd name="connsiteY192" fmla="*/ 251884 h 1065918"/>
                <a:gd name="connsiteX193" fmla="*/ 276124 w 638334"/>
                <a:gd name="connsiteY193" fmla="*/ 264712 h 1065918"/>
                <a:gd name="connsiteX194" fmla="*/ 276002 w 638334"/>
                <a:gd name="connsiteY194" fmla="*/ 288664 h 1065918"/>
                <a:gd name="connsiteX195" fmla="*/ 283297 w 638334"/>
                <a:gd name="connsiteY195" fmla="*/ 296223 h 1065918"/>
                <a:gd name="connsiteX196" fmla="*/ 311344 w 638334"/>
                <a:gd name="connsiteY196" fmla="*/ 296223 h 1065918"/>
                <a:gd name="connsiteX197" fmla="*/ 321071 w 638334"/>
                <a:gd name="connsiteY197" fmla="*/ 306193 h 1065918"/>
                <a:gd name="connsiteX198" fmla="*/ 321071 w 638334"/>
                <a:gd name="connsiteY198" fmla="*/ 340400 h 1065918"/>
                <a:gd name="connsiteX199" fmla="*/ 321071 w 638334"/>
                <a:gd name="connsiteY199" fmla="*/ 340400 h 1065918"/>
                <a:gd name="connsiteX200" fmla="*/ 357182 w 638334"/>
                <a:gd name="connsiteY200" fmla="*/ 340562 h 1065918"/>
                <a:gd name="connsiteX201" fmla="*/ 364883 w 638334"/>
                <a:gd name="connsiteY201" fmla="*/ 346033 h 1065918"/>
                <a:gd name="connsiteX202" fmla="*/ 364883 w 638334"/>
                <a:gd name="connsiteY202" fmla="*/ 346033 h 1065918"/>
                <a:gd name="connsiteX203" fmla="*/ 365024 w 638334"/>
                <a:gd name="connsiteY203" fmla="*/ 380483 h 1065918"/>
                <a:gd name="connsiteX204" fmla="*/ 365024 w 638334"/>
                <a:gd name="connsiteY204" fmla="*/ 383827 h 1065918"/>
                <a:gd name="connsiteX205" fmla="*/ 365024 w 638334"/>
                <a:gd name="connsiteY205" fmla="*/ 383827 h 1065918"/>
                <a:gd name="connsiteX206" fmla="*/ 400467 w 638334"/>
                <a:gd name="connsiteY206" fmla="*/ 384597 h 1065918"/>
                <a:gd name="connsiteX207" fmla="*/ 412768 w 638334"/>
                <a:gd name="connsiteY207" fmla="*/ 396958 h 1065918"/>
                <a:gd name="connsiteX208" fmla="*/ 412626 w 638334"/>
                <a:gd name="connsiteY208" fmla="*/ 422917 h 1065918"/>
                <a:gd name="connsiteX209" fmla="*/ 420387 w 638334"/>
                <a:gd name="connsiteY209" fmla="*/ 430658 h 1065918"/>
                <a:gd name="connsiteX210" fmla="*/ 445657 w 638334"/>
                <a:gd name="connsiteY210" fmla="*/ 430658 h 1065918"/>
                <a:gd name="connsiteX211" fmla="*/ 457168 w 638334"/>
                <a:gd name="connsiteY211" fmla="*/ 442817 h 1065918"/>
                <a:gd name="connsiteX212" fmla="*/ 456884 w 638334"/>
                <a:gd name="connsiteY212" fmla="*/ 466709 h 1065918"/>
                <a:gd name="connsiteX213" fmla="*/ 465679 w 638334"/>
                <a:gd name="connsiteY213" fmla="*/ 475666 h 1065918"/>
                <a:gd name="connsiteX214" fmla="*/ 491638 w 638334"/>
                <a:gd name="connsiteY214" fmla="*/ 475544 h 1065918"/>
                <a:gd name="connsiteX215" fmla="*/ 501952 w 638334"/>
                <a:gd name="connsiteY215" fmla="*/ 486204 h 1065918"/>
                <a:gd name="connsiteX216" fmla="*/ 501952 w 638334"/>
                <a:gd name="connsiteY216" fmla="*/ 521018 h 1065918"/>
                <a:gd name="connsiteX217" fmla="*/ 533362 w 638334"/>
                <a:gd name="connsiteY217" fmla="*/ 521565 h 1065918"/>
                <a:gd name="connsiteX218" fmla="*/ 545866 w 638334"/>
                <a:gd name="connsiteY218" fmla="*/ 533724 h 1065918"/>
                <a:gd name="connsiteX219" fmla="*/ 545704 w 638334"/>
                <a:gd name="connsiteY219" fmla="*/ 558346 h 1065918"/>
                <a:gd name="connsiteX220" fmla="*/ 553019 w 638334"/>
                <a:gd name="connsiteY220" fmla="*/ 565904 h 1065918"/>
                <a:gd name="connsiteX221" fmla="*/ 583781 w 638334"/>
                <a:gd name="connsiteY221" fmla="*/ 566046 h 1065918"/>
                <a:gd name="connsiteX222" fmla="*/ 583781 w 638334"/>
                <a:gd name="connsiteY222" fmla="*/ 566046 h 1065918"/>
                <a:gd name="connsiteX223" fmla="*/ 590610 w 638334"/>
                <a:gd name="connsiteY223" fmla="*/ 572126 h 1065918"/>
                <a:gd name="connsiteX224" fmla="*/ 590934 w 638334"/>
                <a:gd name="connsiteY224" fmla="*/ 609129 h 106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638334" h="1065918">
                  <a:moveTo>
                    <a:pt x="636793" y="600334"/>
                  </a:moveTo>
                  <a:cubicBezTo>
                    <a:pt x="636793" y="587121"/>
                    <a:pt x="636955" y="573889"/>
                    <a:pt x="636793" y="560656"/>
                  </a:cubicBezTo>
                  <a:cubicBezTo>
                    <a:pt x="636631" y="550990"/>
                    <a:pt x="633652" y="548092"/>
                    <a:pt x="623945" y="547808"/>
                  </a:cubicBezTo>
                  <a:cubicBezTo>
                    <a:pt x="616650" y="547585"/>
                    <a:pt x="609355" y="547808"/>
                    <a:pt x="602039" y="547707"/>
                  </a:cubicBezTo>
                  <a:cubicBezTo>
                    <a:pt x="589698" y="547524"/>
                    <a:pt x="586415" y="544181"/>
                    <a:pt x="586253" y="531617"/>
                  </a:cubicBezTo>
                  <a:cubicBezTo>
                    <a:pt x="586253" y="525233"/>
                    <a:pt x="586253" y="518850"/>
                    <a:pt x="586253" y="512446"/>
                  </a:cubicBezTo>
                  <a:cubicBezTo>
                    <a:pt x="586253" y="495566"/>
                    <a:pt x="585037" y="494370"/>
                    <a:pt x="567812" y="494350"/>
                  </a:cubicBezTo>
                  <a:cubicBezTo>
                    <a:pt x="562341" y="494350"/>
                    <a:pt x="556869" y="494350"/>
                    <a:pt x="551398" y="494350"/>
                  </a:cubicBezTo>
                  <a:cubicBezTo>
                    <a:pt x="539604" y="494046"/>
                    <a:pt x="535835" y="490297"/>
                    <a:pt x="535652" y="478726"/>
                  </a:cubicBezTo>
                  <a:cubicBezTo>
                    <a:pt x="535510" y="469587"/>
                    <a:pt x="535814" y="460488"/>
                    <a:pt x="535531" y="451349"/>
                  </a:cubicBezTo>
                  <a:cubicBezTo>
                    <a:pt x="535247" y="442655"/>
                    <a:pt x="532552" y="439980"/>
                    <a:pt x="523838" y="439717"/>
                  </a:cubicBezTo>
                  <a:cubicBezTo>
                    <a:pt x="514030" y="439453"/>
                    <a:pt x="504202" y="439838"/>
                    <a:pt x="494414" y="439534"/>
                  </a:cubicBezTo>
                  <a:cubicBezTo>
                    <a:pt x="485396" y="439271"/>
                    <a:pt x="482600" y="436495"/>
                    <a:pt x="482255" y="427497"/>
                  </a:cubicBezTo>
                  <a:cubicBezTo>
                    <a:pt x="481971" y="417466"/>
                    <a:pt x="482255" y="407415"/>
                    <a:pt x="482093" y="397384"/>
                  </a:cubicBezTo>
                  <a:cubicBezTo>
                    <a:pt x="481870" y="387920"/>
                    <a:pt x="479155" y="385225"/>
                    <a:pt x="469711" y="384962"/>
                  </a:cubicBezTo>
                  <a:cubicBezTo>
                    <a:pt x="459680" y="384719"/>
                    <a:pt x="449629" y="385083"/>
                    <a:pt x="439598" y="384800"/>
                  </a:cubicBezTo>
                  <a:cubicBezTo>
                    <a:pt x="430560" y="384536"/>
                    <a:pt x="427764" y="381760"/>
                    <a:pt x="427439" y="372803"/>
                  </a:cubicBezTo>
                  <a:cubicBezTo>
                    <a:pt x="427156" y="363441"/>
                    <a:pt x="427439" y="354099"/>
                    <a:pt x="427298" y="344736"/>
                  </a:cubicBezTo>
                  <a:cubicBezTo>
                    <a:pt x="427135" y="334341"/>
                    <a:pt x="424602" y="331747"/>
                    <a:pt x="414348" y="331544"/>
                  </a:cubicBezTo>
                  <a:cubicBezTo>
                    <a:pt x="405452" y="331382"/>
                    <a:pt x="396536" y="331544"/>
                    <a:pt x="387660" y="331443"/>
                  </a:cubicBezTo>
                  <a:cubicBezTo>
                    <a:pt x="384681" y="331443"/>
                    <a:pt x="381581" y="331443"/>
                    <a:pt x="379129" y="329416"/>
                  </a:cubicBezTo>
                  <a:cubicBezTo>
                    <a:pt x="376677" y="327390"/>
                    <a:pt x="375461" y="325627"/>
                    <a:pt x="377507" y="323540"/>
                  </a:cubicBezTo>
                  <a:cubicBezTo>
                    <a:pt x="374995" y="321067"/>
                    <a:pt x="375481" y="317785"/>
                    <a:pt x="375481" y="314745"/>
                  </a:cubicBezTo>
                  <a:cubicBezTo>
                    <a:pt x="375258" y="305626"/>
                    <a:pt x="375481" y="296507"/>
                    <a:pt x="375319" y="287408"/>
                  </a:cubicBezTo>
                  <a:cubicBezTo>
                    <a:pt x="375157" y="278309"/>
                    <a:pt x="372360" y="275654"/>
                    <a:pt x="363160" y="275411"/>
                  </a:cubicBezTo>
                  <a:cubicBezTo>
                    <a:pt x="352906" y="275128"/>
                    <a:pt x="342652" y="275533"/>
                    <a:pt x="332419" y="275209"/>
                  </a:cubicBezTo>
                  <a:cubicBezTo>
                    <a:pt x="323746" y="274945"/>
                    <a:pt x="320949" y="272189"/>
                    <a:pt x="320665" y="263617"/>
                  </a:cubicBezTo>
                  <a:cubicBezTo>
                    <a:pt x="320341" y="254296"/>
                    <a:pt x="320665" y="244954"/>
                    <a:pt x="320523" y="235612"/>
                  </a:cubicBezTo>
                  <a:cubicBezTo>
                    <a:pt x="320422" y="222906"/>
                    <a:pt x="318132" y="220677"/>
                    <a:pt x="305163" y="220596"/>
                  </a:cubicBezTo>
                  <a:cubicBezTo>
                    <a:pt x="296044" y="220596"/>
                    <a:pt x="286925" y="220758"/>
                    <a:pt x="277826" y="220474"/>
                  </a:cubicBezTo>
                  <a:cubicBezTo>
                    <a:pt x="269497" y="220210"/>
                    <a:pt x="266397" y="217232"/>
                    <a:pt x="265971" y="208802"/>
                  </a:cubicBezTo>
                  <a:cubicBezTo>
                    <a:pt x="265465" y="198791"/>
                    <a:pt x="265971" y="188740"/>
                    <a:pt x="265748" y="178729"/>
                  </a:cubicBezTo>
                  <a:cubicBezTo>
                    <a:pt x="265525" y="168718"/>
                    <a:pt x="262891" y="166104"/>
                    <a:pt x="253103" y="165881"/>
                  </a:cubicBezTo>
                  <a:cubicBezTo>
                    <a:pt x="243315" y="165658"/>
                    <a:pt x="233953" y="166023"/>
                    <a:pt x="224388" y="165719"/>
                  </a:cubicBezTo>
                  <a:cubicBezTo>
                    <a:pt x="213972" y="165395"/>
                    <a:pt x="210487" y="161382"/>
                    <a:pt x="211703" y="151007"/>
                  </a:cubicBezTo>
                  <a:cubicBezTo>
                    <a:pt x="212560" y="141731"/>
                    <a:pt x="212762" y="132407"/>
                    <a:pt x="212311" y="123103"/>
                  </a:cubicBezTo>
                  <a:cubicBezTo>
                    <a:pt x="212108" y="114612"/>
                    <a:pt x="209068" y="111612"/>
                    <a:pt x="200618" y="111288"/>
                  </a:cubicBezTo>
                  <a:cubicBezTo>
                    <a:pt x="190486" y="110903"/>
                    <a:pt x="180556" y="111288"/>
                    <a:pt x="170545" y="111086"/>
                  </a:cubicBezTo>
                  <a:cubicBezTo>
                    <a:pt x="160535" y="110883"/>
                    <a:pt x="157738" y="108147"/>
                    <a:pt x="157860" y="98339"/>
                  </a:cubicBezTo>
                  <a:cubicBezTo>
                    <a:pt x="157981" y="88531"/>
                    <a:pt x="156238" y="79088"/>
                    <a:pt x="159157" y="69645"/>
                  </a:cubicBezTo>
                  <a:cubicBezTo>
                    <a:pt x="157130" y="69341"/>
                    <a:pt x="155975" y="67618"/>
                    <a:pt x="155266" y="65592"/>
                  </a:cubicBezTo>
                  <a:cubicBezTo>
                    <a:pt x="153239" y="59512"/>
                    <a:pt x="148619" y="57952"/>
                    <a:pt x="142925" y="57871"/>
                  </a:cubicBezTo>
                  <a:cubicBezTo>
                    <a:pt x="133583" y="57709"/>
                    <a:pt x="124220" y="57871"/>
                    <a:pt x="114878" y="57729"/>
                  </a:cubicBezTo>
                  <a:cubicBezTo>
                    <a:pt x="103206" y="57465"/>
                    <a:pt x="100410" y="54628"/>
                    <a:pt x="100247" y="42976"/>
                  </a:cubicBezTo>
                  <a:cubicBezTo>
                    <a:pt x="100106" y="33411"/>
                    <a:pt x="100389" y="23826"/>
                    <a:pt x="100126" y="14241"/>
                  </a:cubicBezTo>
                  <a:cubicBezTo>
                    <a:pt x="99903" y="4899"/>
                    <a:pt x="96965" y="1799"/>
                    <a:pt x="87663" y="1697"/>
                  </a:cubicBezTo>
                  <a:cubicBezTo>
                    <a:pt x="63021" y="1454"/>
                    <a:pt x="38373" y="1461"/>
                    <a:pt x="13718" y="1718"/>
                  </a:cubicBezTo>
                  <a:cubicBezTo>
                    <a:pt x="4842" y="1819"/>
                    <a:pt x="2126" y="4879"/>
                    <a:pt x="1721" y="13897"/>
                  </a:cubicBezTo>
                  <a:cubicBezTo>
                    <a:pt x="1559" y="16389"/>
                    <a:pt x="1660" y="18902"/>
                    <a:pt x="1660" y="21415"/>
                  </a:cubicBezTo>
                  <a:cubicBezTo>
                    <a:pt x="1660" y="313225"/>
                    <a:pt x="1660" y="604975"/>
                    <a:pt x="1660" y="896663"/>
                  </a:cubicBezTo>
                  <a:cubicBezTo>
                    <a:pt x="1660" y="902033"/>
                    <a:pt x="546" y="907728"/>
                    <a:pt x="4599" y="912368"/>
                  </a:cubicBezTo>
                  <a:cubicBezTo>
                    <a:pt x="11995" y="916563"/>
                    <a:pt x="20385" y="916948"/>
                    <a:pt x="28349" y="917090"/>
                  </a:cubicBezTo>
                  <a:cubicBezTo>
                    <a:pt x="46303" y="917455"/>
                    <a:pt x="64318" y="918448"/>
                    <a:pt x="82192" y="915063"/>
                  </a:cubicBezTo>
                  <a:cubicBezTo>
                    <a:pt x="88170" y="913949"/>
                    <a:pt x="91574" y="911943"/>
                    <a:pt x="92749" y="907322"/>
                  </a:cubicBezTo>
                  <a:lnTo>
                    <a:pt x="92749" y="905924"/>
                  </a:lnTo>
                  <a:cubicBezTo>
                    <a:pt x="92749" y="896846"/>
                    <a:pt x="92749" y="887686"/>
                    <a:pt x="92749" y="878648"/>
                  </a:cubicBezTo>
                  <a:cubicBezTo>
                    <a:pt x="92758" y="878581"/>
                    <a:pt x="92758" y="878512"/>
                    <a:pt x="92749" y="878445"/>
                  </a:cubicBezTo>
                  <a:cubicBezTo>
                    <a:pt x="92536" y="876725"/>
                    <a:pt x="92639" y="874980"/>
                    <a:pt x="93053" y="873298"/>
                  </a:cubicBezTo>
                  <a:cubicBezTo>
                    <a:pt x="93986" y="867442"/>
                    <a:pt x="97532" y="864848"/>
                    <a:pt x="104483" y="864746"/>
                  </a:cubicBezTo>
                  <a:cubicBezTo>
                    <a:pt x="113521" y="864605"/>
                    <a:pt x="122579" y="864746"/>
                    <a:pt x="131637" y="864746"/>
                  </a:cubicBezTo>
                  <a:cubicBezTo>
                    <a:pt x="136737" y="863650"/>
                    <a:pt x="140755" y="859727"/>
                    <a:pt x="141972" y="854655"/>
                  </a:cubicBezTo>
                  <a:cubicBezTo>
                    <a:pt x="141972" y="845779"/>
                    <a:pt x="141972" y="836923"/>
                    <a:pt x="141972" y="828047"/>
                  </a:cubicBezTo>
                  <a:cubicBezTo>
                    <a:pt x="141851" y="827034"/>
                    <a:pt x="141729" y="826021"/>
                    <a:pt x="141567" y="825028"/>
                  </a:cubicBezTo>
                  <a:cubicBezTo>
                    <a:pt x="141020" y="822021"/>
                    <a:pt x="141476" y="818916"/>
                    <a:pt x="142864" y="816192"/>
                  </a:cubicBezTo>
                  <a:cubicBezTo>
                    <a:pt x="143553" y="813947"/>
                    <a:pt x="145408" y="812255"/>
                    <a:pt x="147707" y="811775"/>
                  </a:cubicBezTo>
                  <a:cubicBezTo>
                    <a:pt x="149781" y="810875"/>
                    <a:pt x="152036" y="810474"/>
                    <a:pt x="154293" y="810599"/>
                  </a:cubicBezTo>
                  <a:cubicBezTo>
                    <a:pt x="162622" y="810903"/>
                    <a:pt x="170505" y="808431"/>
                    <a:pt x="178611" y="807803"/>
                  </a:cubicBezTo>
                  <a:cubicBezTo>
                    <a:pt x="182530" y="807604"/>
                    <a:pt x="185876" y="804905"/>
                    <a:pt x="186899" y="801116"/>
                  </a:cubicBezTo>
                  <a:cubicBezTo>
                    <a:pt x="186595" y="790760"/>
                    <a:pt x="187365" y="780385"/>
                    <a:pt x="186250" y="770030"/>
                  </a:cubicBezTo>
                  <a:cubicBezTo>
                    <a:pt x="185635" y="766155"/>
                    <a:pt x="186960" y="762224"/>
                    <a:pt x="189797" y="759512"/>
                  </a:cubicBezTo>
                  <a:cubicBezTo>
                    <a:pt x="190417" y="758823"/>
                    <a:pt x="191196" y="758294"/>
                    <a:pt x="192066" y="757972"/>
                  </a:cubicBezTo>
                  <a:cubicBezTo>
                    <a:pt x="193956" y="757048"/>
                    <a:pt x="196044" y="756602"/>
                    <a:pt x="198146" y="756675"/>
                  </a:cubicBezTo>
                  <a:cubicBezTo>
                    <a:pt x="202199" y="756675"/>
                    <a:pt x="206414" y="756513"/>
                    <a:pt x="210548" y="756392"/>
                  </a:cubicBezTo>
                  <a:cubicBezTo>
                    <a:pt x="211703" y="756250"/>
                    <a:pt x="212878" y="756108"/>
                    <a:pt x="214033" y="755926"/>
                  </a:cubicBezTo>
                  <a:cubicBezTo>
                    <a:pt x="214985" y="756088"/>
                    <a:pt x="215938" y="756189"/>
                    <a:pt x="216890" y="756311"/>
                  </a:cubicBezTo>
                  <a:cubicBezTo>
                    <a:pt x="219958" y="756345"/>
                    <a:pt x="223020" y="756602"/>
                    <a:pt x="226050" y="757081"/>
                  </a:cubicBezTo>
                  <a:lnTo>
                    <a:pt x="230387" y="757283"/>
                  </a:lnTo>
                  <a:cubicBezTo>
                    <a:pt x="232719" y="757652"/>
                    <a:pt x="234439" y="759662"/>
                    <a:pt x="234439" y="762025"/>
                  </a:cubicBezTo>
                  <a:lnTo>
                    <a:pt x="234439" y="762329"/>
                  </a:lnTo>
                  <a:cubicBezTo>
                    <a:pt x="237418" y="763241"/>
                    <a:pt x="236810" y="766686"/>
                    <a:pt x="236912" y="769158"/>
                  </a:cubicBezTo>
                  <a:cubicBezTo>
                    <a:pt x="237398" y="780750"/>
                    <a:pt x="237074" y="792381"/>
                    <a:pt x="237135" y="803993"/>
                  </a:cubicBezTo>
                  <a:cubicBezTo>
                    <a:pt x="237135" y="806020"/>
                    <a:pt x="237135" y="808046"/>
                    <a:pt x="237135" y="810073"/>
                  </a:cubicBezTo>
                  <a:cubicBezTo>
                    <a:pt x="237418" y="819982"/>
                    <a:pt x="239891" y="822454"/>
                    <a:pt x="249901" y="822697"/>
                  </a:cubicBezTo>
                  <a:cubicBezTo>
                    <a:pt x="255596" y="822839"/>
                    <a:pt x="261310" y="822495"/>
                    <a:pt x="266984" y="822920"/>
                  </a:cubicBezTo>
                  <a:cubicBezTo>
                    <a:pt x="276995" y="823670"/>
                    <a:pt x="280764" y="827581"/>
                    <a:pt x="280825" y="837612"/>
                  </a:cubicBezTo>
                  <a:cubicBezTo>
                    <a:pt x="281028" y="863794"/>
                    <a:pt x="280825" y="889996"/>
                    <a:pt x="280825" y="916198"/>
                  </a:cubicBezTo>
                  <a:cubicBezTo>
                    <a:pt x="280825" y="929472"/>
                    <a:pt x="283480" y="932045"/>
                    <a:pt x="296915" y="932207"/>
                  </a:cubicBezTo>
                  <a:cubicBezTo>
                    <a:pt x="301698" y="932207"/>
                    <a:pt x="306460" y="932207"/>
                    <a:pt x="311242" y="931782"/>
                  </a:cubicBezTo>
                  <a:cubicBezTo>
                    <a:pt x="319614" y="930637"/>
                    <a:pt x="327328" y="936495"/>
                    <a:pt x="328473" y="944867"/>
                  </a:cubicBezTo>
                  <a:cubicBezTo>
                    <a:pt x="328587" y="945695"/>
                    <a:pt x="328631" y="946530"/>
                    <a:pt x="328609" y="947365"/>
                  </a:cubicBezTo>
                  <a:cubicBezTo>
                    <a:pt x="328872" y="967630"/>
                    <a:pt x="328751" y="987894"/>
                    <a:pt x="328609" y="1008159"/>
                  </a:cubicBezTo>
                  <a:cubicBezTo>
                    <a:pt x="328609" y="1009152"/>
                    <a:pt x="328609" y="1010185"/>
                    <a:pt x="328487" y="1011118"/>
                  </a:cubicBezTo>
                  <a:lnTo>
                    <a:pt x="328629" y="1011118"/>
                  </a:lnTo>
                  <a:cubicBezTo>
                    <a:pt x="336127" y="1014319"/>
                    <a:pt x="343990" y="1012739"/>
                    <a:pt x="351650" y="1012840"/>
                  </a:cubicBezTo>
                  <a:cubicBezTo>
                    <a:pt x="370293" y="1013104"/>
                    <a:pt x="371063" y="1013711"/>
                    <a:pt x="371104" y="1032132"/>
                  </a:cubicBezTo>
                  <a:cubicBezTo>
                    <a:pt x="371104" y="1038211"/>
                    <a:pt x="371104" y="1044453"/>
                    <a:pt x="371104" y="1050613"/>
                  </a:cubicBezTo>
                  <a:cubicBezTo>
                    <a:pt x="371104" y="1064373"/>
                    <a:pt x="373130" y="1066278"/>
                    <a:pt x="387113" y="1066278"/>
                  </a:cubicBezTo>
                  <a:cubicBezTo>
                    <a:pt x="417686" y="1066278"/>
                    <a:pt x="448251" y="1066278"/>
                    <a:pt x="478810" y="1066278"/>
                  </a:cubicBezTo>
                  <a:cubicBezTo>
                    <a:pt x="493198" y="1066278"/>
                    <a:pt x="507566" y="1066278"/>
                    <a:pt x="521933" y="1066278"/>
                  </a:cubicBezTo>
                  <a:cubicBezTo>
                    <a:pt x="532714" y="1066278"/>
                    <a:pt x="535206" y="1063623"/>
                    <a:pt x="535369" y="1052863"/>
                  </a:cubicBezTo>
                  <a:cubicBezTo>
                    <a:pt x="535510" y="1043500"/>
                    <a:pt x="535206" y="1034138"/>
                    <a:pt x="535510" y="1024796"/>
                  </a:cubicBezTo>
                  <a:cubicBezTo>
                    <a:pt x="535794" y="1016224"/>
                    <a:pt x="538631" y="1013306"/>
                    <a:pt x="547142" y="1013063"/>
                  </a:cubicBezTo>
                  <a:cubicBezTo>
                    <a:pt x="558551" y="1012719"/>
                    <a:pt x="569960" y="1013063"/>
                    <a:pt x="581349" y="1012881"/>
                  </a:cubicBezTo>
                  <a:cubicBezTo>
                    <a:pt x="591481" y="1012719"/>
                    <a:pt x="594156" y="1010165"/>
                    <a:pt x="594176" y="1000317"/>
                  </a:cubicBezTo>
                  <a:cubicBezTo>
                    <a:pt x="594324" y="949898"/>
                    <a:pt x="594324" y="899480"/>
                    <a:pt x="594176" y="849062"/>
                  </a:cubicBezTo>
                  <a:cubicBezTo>
                    <a:pt x="594176" y="839172"/>
                    <a:pt x="591380" y="836558"/>
                    <a:pt x="581450" y="836376"/>
                  </a:cubicBezTo>
                  <a:cubicBezTo>
                    <a:pt x="571865" y="836173"/>
                    <a:pt x="562280" y="836518"/>
                    <a:pt x="552715" y="836214"/>
                  </a:cubicBezTo>
                  <a:cubicBezTo>
                    <a:pt x="544123" y="835930"/>
                    <a:pt x="541205" y="833093"/>
                    <a:pt x="541002" y="824521"/>
                  </a:cubicBezTo>
                  <a:cubicBezTo>
                    <a:pt x="540658" y="810336"/>
                    <a:pt x="541002" y="796151"/>
                    <a:pt x="540840" y="782107"/>
                  </a:cubicBezTo>
                  <a:cubicBezTo>
                    <a:pt x="540840" y="770293"/>
                    <a:pt x="538530" y="768064"/>
                    <a:pt x="526898" y="767922"/>
                  </a:cubicBezTo>
                  <a:cubicBezTo>
                    <a:pt x="521649" y="767922"/>
                    <a:pt x="516381" y="768186"/>
                    <a:pt x="511152" y="767638"/>
                  </a:cubicBezTo>
                  <a:cubicBezTo>
                    <a:pt x="500331" y="766504"/>
                    <a:pt x="496359" y="762228"/>
                    <a:pt x="495792" y="751325"/>
                  </a:cubicBezTo>
                  <a:cubicBezTo>
                    <a:pt x="495630" y="748144"/>
                    <a:pt x="495792" y="744942"/>
                    <a:pt x="495792" y="741740"/>
                  </a:cubicBezTo>
                  <a:cubicBezTo>
                    <a:pt x="495792" y="716653"/>
                    <a:pt x="495792" y="691559"/>
                    <a:pt x="495792" y="666457"/>
                  </a:cubicBezTo>
                  <a:cubicBezTo>
                    <a:pt x="495620" y="663063"/>
                    <a:pt x="495857" y="659661"/>
                    <a:pt x="496501" y="656325"/>
                  </a:cubicBezTo>
                  <a:cubicBezTo>
                    <a:pt x="497879" y="650793"/>
                    <a:pt x="500838" y="647064"/>
                    <a:pt x="506917" y="646010"/>
                  </a:cubicBezTo>
                  <a:cubicBezTo>
                    <a:pt x="511408" y="645224"/>
                    <a:pt x="515957" y="644831"/>
                    <a:pt x="520515" y="644835"/>
                  </a:cubicBezTo>
                  <a:lnTo>
                    <a:pt x="619061" y="644835"/>
                  </a:lnTo>
                  <a:cubicBezTo>
                    <a:pt x="621574" y="644835"/>
                    <a:pt x="624087" y="644835"/>
                    <a:pt x="626579" y="644835"/>
                  </a:cubicBezTo>
                  <a:cubicBezTo>
                    <a:pt x="633773" y="644268"/>
                    <a:pt x="636388" y="641836"/>
                    <a:pt x="636712" y="634541"/>
                  </a:cubicBezTo>
                  <a:cubicBezTo>
                    <a:pt x="637056" y="623152"/>
                    <a:pt x="636793" y="611743"/>
                    <a:pt x="636793" y="600334"/>
                  </a:cubicBezTo>
                  <a:close/>
                  <a:moveTo>
                    <a:pt x="590934" y="609129"/>
                  </a:moveTo>
                  <a:cubicBezTo>
                    <a:pt x="590934" y="615046"/>
                    <a:pt x="587307" y="616748"/>
                    <a:pt x="581896" y="616708"/>
                  </a:cubicBezTo>
                  <a:cubicBezTo>
                    <a:pt x="559098" y="616586"/>
                    <a:pt x="536301" y="616708"/>
                    <a:pt x="513503" y="616708"/>
                  </a:cubicBezTo>
                  <a:lnTo>
                    <a:pt x="421846" y="616708"/>
                  </a:lnTo>
                  <a:cubicBezTo>
                    <a:pt x="412606" y="616708"/>
                    <a:pt x="412748" y="616708"/>
                    <a:pt x="412768" y="625665"/>
                  </a:cubicBezTo>
                  <a:cubicBezTo>
                    <a:pt x="412768" y="647773"/>
                    <a:pt x="412971" y="669902"/>
                    <a:pt x="412606" y="692011"/>
                  </a:cubicBezTo>
                  <a:cubicBezTo>
                    <a:pt x="412606" y="698090"/>
                    <a:pt x="414430" y="700401"/>
                    <a:pt x="420327" y="700259"/>
                  </a:cubicBezTo>
                  <a:cubicBezTo>
                    <a:pt x="428757" y="700056"/>
                    <a:pt x="437187" y="700137"/>
                    <a:pt x="445617" y="700259"/>
                  </a:cubicBezTo>
                  <a:cubicBezTo>
                    <a:pt x="454047" y="700380"/>
                    <a:pt x="457147" y="703379"/>
                    <a:pt x="457147" y="711789"/>
                  </a:cubicBezTo>
                  <a:cubicBezTo>
                    <a:pt x="457147" y="735499"/>
                    <a:pt x="457249" y="759229"/>
                    <a:pt x="456965" y="782938"/>
                  </a:cubicBezTo>
                  <a:cubicBezTo>
                    <a:pt x="456965" y="789018"/>
                    <a:pt x="458768" y="791470"/>
                    <a:pt x="465172" y="791044"/>
                  </a:cubicBezTo>
                  <a:cubicBezTo>
                    <a:pt x="474271" y="790537"/>
                    <a:pt x="483410" y="790821"/>
                    <a:pt x="492529" y="790922"/>
                  </a:cubicBezTo>
                  <a:cubicBezTo>
                    <a:pt x="500736" y="790922"/>
                    <a:pt x="502094" y="792341"/>
                    <a:pt x="502114" y="800548"/>
                  </a:cubicBezTo>
                  <a:cubicBezTo>
                    <a:pt x="502114" y="824035"/>
                    <a:pt x="502358" y="847522"/>
                    <a:pt x="501952" y="871008"/>
                  </a:cubicBezTo>
                  <a:cubicBezTo>
                    <a:pt x="501831" y="878040"/>
                    <a:pt x="504242" y="880229"/>
                    <a:pt x="511011" y="879864"/>
                  </a:cubicBezTo>
                  <a:cubicBezTo>
                    <a:pt x="519886" y="879398"/>
                    <a:pt x="528783" y="879864"/>
                    <a:pt x="537679" y="879722"/>
                  </a:cubicBezTo>
                  <a:cubicBezTo>
                    <a:pt x="543758" y="879722"/>
                    <a:pt x="546413" y="882640"/>
                    <a:pt x="546413" y="888517"/>
                  </a:cubicBezTo>
                  <a:cubicBezTo>
                    <a:pt x="546413" y="914267"/>
                    <a:pt x="546413" y="940029"/>
                    <a:pt x="546413" y="965806"/>
                  </a:cubicBezTo>
                  <a:cubicBezTo>
                    <a:pt x="546413" y="972068"/>
                    <a:pt x="543474" y="975006"/>
                    <a:pt x="537233" y="974966"/>
                  </a:cubicBezTo>
                  <a:cubicBezTo>
                    <a:pt x="527891" y="974966"/>
                    <a:pt x="518529" y="975189"/>
                    <a:pt x="509187" y="974966"/>
                  </a:cubicBezTo>
                  <a:cubicBezTo>
                    <a:pt x="503918" y="974803"/>
                    <a:pt x="501810" y="976708"/>
                    <a:pt x="501993" y="982058"/>
                  </a:cubicBezTo>
                  <a:cubicBezTo>
                    <a:pt x="502277" y="991177"/>
                    <a:pt x="502175" y="1000296"/>
                    <a:pt x="501993" y="1009415"/>
                  </a:cubicBezTo>
                  <a:cubicBezTo>
                    <a:pt x="501993" y="1017319"/>
                    <a:pt x="500108" y="1019203"/>
                    <a:pt x="492306" y="1019244"/>
                  </a:cubicBezTo>
                  <a:cubicBezTo>
                    <a:pt x="466990" y="1019325"/>
                    <a:pt x="441679" y="1019325"/>
                    <a:pt x="416375" y="1019244"/>
                  </a:cubicBezTo>
                  <a:cubicBezTo>
                    <a:pt x="408715" y="1019244"/>
                    <a:pt x="406749" y="1017217"/>
                    <a:pt x="406607" y="1009355"/>
                  </a:cubicBezTo>
                  <a:cubicBezTo>
                    <a:pt x="406445" y="1000702"/>
                    <a:pt x="406324" y="992028"/>
                    <a:pt x="406607" y="983375"/>
                  </a:cubicBezTo>
                  <a:cubicBezTo>
                    <a:pt x="406851" y="977397"/>
                    <a:pt x="405148" y="974560"/>
                    <a:pt x="398623" y="974905"/>
                  </a:cubicBezTo>
                  <a:cubicBezTo>
                    <a:pt x="390517" y="975371"/>
                    <a:pt x="382209" y="975047"/>
                    <a:pt x="374002" y="975067"/>
                  </a:cubicBezTo>
                  <a:cubicBezTo>
                    <a:pt x="363322" y="975067"/>
                    <a:pt x="362005" y="973669"/>
                    <a:pt x="362005" y="962706"/>
                  </a:cubicBezTo>
                  <a:cubicBezTo>
                    <a:pt x="362005" y="937847"/>
                    <a:pt x="362005" y="912996"/>
                    <a:pt x="362005" y="888152"/>
                  </a:cubicBezTo>
                  <a:cubicBezTo>
                    <a:pt x="351873" y="885234"/>
                    <a:pt x="341740" y="887098"/>
                    <a:pt x="331507" y="886855"/>
                  </a:cubicBezTo>
                  <a:cubicBezTo>
                    <a:pt x="317828" y="886531"/>
                    <a:pt x="316957" y="885923"/>
                    <a:pt x="316977" y="871981"/>
                  </a:cubicBezTo>
                  <a:cubicBezTo>
                    <a:pt x="316977" y="849447"/>
                    <a:pt x="316977" y="826912"/>
                    <a:pt x="316977" y="804378"/>
                  </a:cubicBezTo>
                  <a:cubicBezTo>
                    <a:pt x="316977" y="796272"/>
                    <a:pt x="316187" y="795360"/>
                    <a:pt x="308020" y="795300"/>
                  </a:cubicBezTo>
                  <a:cubicBezTo>
                    <a:pt x="298921" y="795300"/>
                    <a:pt x="289782" y="795300"/>
                    <a:pt x="280724" y="795300"/>
                  </a:cubicBezTo>
                  <a:cubicBezTo>
                    <a:pt x="271666" y="795300"/>
                    <a:pt x="269315" y="792726"/>
                    <a:pt x="269274" y="783891"/>
                  </a:cubicBezTo>
                  <a:cubicBezTo>
                    <a:pt x="269139" y="757926"/>
                    <a:pt x="269031" y="731979"/>
                    <a:pt x="268950" y="706054"/>
                  </a:cubicBezTo>
                  <a:cubicBezTo>
                    <a:pt x="244633" y="706054"/>
                    <a:pt x="220153" y="706054"/>
                    <a:pt x="195754" y="705831"/>
                  </a:cubicBezTo>
                  <a:cubicBezTo>
                    <a:pt x="189675" y="705831"/>
                    <a:pt x="187649" y="707858"/>
                    <a:pt x="187932" y="713816"/>
                  </a:cubicBezTo>
                  <a:cubicBezTo>
                    <a:pt x="188297" y="722469"/>
                    <a:pt x="188115" y="731142"/>
                    <a:pt x="187932" y="739815"/>
                  </a:cubicBezTo>
                  <a:cubicBezTo>
                    <a:pt x="187932" y="747718"/>
                    <a:pt x="185703" y="749947"/>
                    <a:pt x="177678" y="749947"/>
                  </a:cubicBezTo>
                  <a:cubicBezTo>
                    <a:pt x="168093" y="750089"/>
                    <a:pt x="158508" y="750130"/>
                    <a:pt x="148943" y="749947"/>
                  </a:cubicBezTo>
                  <a:cubicBezTo>
                    <a:pt x="143654" y="749947"/>
                    <a:pt x="141526" y="751974"/>
                    <a:pt x="141648" y="757263"/>
                  </a:cubicBezTo>
                  <a:cubicBezTo>
                    <a:pt x="141878" y="766625"/>
                    <a:pt x="141878" y="775973"/>
                    <a:pt x="141648" y="785309"/>
                  </a:cubicBezTo>
                  <a:cubicBezTo>
                    <a:pt x="141526" y="792888"/>
                    <a:pt x="139257" y="795036"/>
                    <a:pt x="131698" y="795117"/>
                  </a:cubicBezTo>
                  <a:cubicBezTo>
                    <a:pt x="123268" y="795219"/>
                    <a:pt x="114818" y="795117"/>
                    <a:pt x="106388" y="795117"/>
                  </a:cubicBezTo>
                  <a:cubicBezTo>
                    <a:pt x="98545" y="795239"/>
                    <a:pt x="96965" y="797407"/>
                    <a:pt x="97370" y="805067"/>
                  </a:cubicBezTo>
                  <a:cubicBezTo>
                    <a:pt x="97816" y="813173"/>
                    <a:pt x="97755" y="821481"/>
                    <a:pt x="97674" y="829689"/>
                  </a:cubicBezTo>
                  <a:cubicBezTo>
                    <a:pt x="97674" y="833904"/>
                    <a:pt x="95931" y="837977"/>
                    <a:pt x="91331" y="838078"/>
                  </a:cubicBezTo>
                  <a:cubicBezTo>
                    <a:pt x="77490" y="838362"/>
                    <a:pt x="63609" y="839618"/>
                    <a:pt x="49809" y="837349"/>
                  </a:cubicBezTo>
                  <a:lnTo>
                    <a:pt x="49809" y="837349"/>
                  </a:lnTo>
                  <a:cubicBezTo>
                    <a:pt x="46368" y="836378"/>
                    <a:pt x="44138" y="833059"/>
                    <a:pt x="44540" y="829506"/>
                  </a:cubicBezTo>
                  <a:cubicBezTo>
                    <a:pt x="44540" y="826082"/>
                    <a:pt x="44540" y="822657"/>
                    <a:pt x="44540" y="819232"/>
                  </a:cubicBezTo>
                  <a:lnTo>
                    <a:pt x="44540" y="82269"/>
                  </a:lnTo>
                  <a:cubicBezTo>
                    <a:pt x="44540" y="71813"/>
                    <a:pt x="46060" y="70252"/>
                    <a:pt x="56273" y="70273"/>
                  </a:cubicBezTo>
                  <a:cubicBezTo>
                    <a:pt x="66487" y="70293"/>
                    <a:pt x="76335" y="70273"/>
                    <a:pt x="86366" y="70273"/>
                  </a:cubicBezTo>
                  <a:cubicBezTo>
                    <a:pt x="94634" y="70273"/>
                    <a:pt x="96194" y="71651"/>
                    <a:pt x="96255" y="79615"/>
                  </a:cubicBezTo>
                  <a:cubicBezTo>
                    <a:pt x="96624" y="88958"/>
                    <a:pt x="96475" y="98314"/>
                    <a:pt x="95809" y="107641"/>
                  </a:cubicBezTo>
                  <a:cubicBezTo>
                    <a:pt x="95141" y="114024"/>
                    <a:pt x="97633" y="115179"/>
                    <a:pt x="102862" y="115118"/>
                  </a:cubicBezTo>
                  <a:cubicBezTo>
                    <a:pt x="111981" y="114997"/>
                    <a:pt x="121100" y="115118"/>
                    <a:pt x="130239" y="115118"/>
                  </a:cubicBezTo>
                  <a:cubicBezTo>
                    <a:pt x="137980" y="115118"/>
                    <a:pt x="140371" y="117449"/>
                    <a:pt x="140371" y="125251"/>
                  </a:cubicBezTo>
                  <a:cubicBezTo>
                    <a:pt x="140371" y="134390"/>
                    <a:pt x="140655" y="143489"/>
                    <a:pt x="140007" y="152608"/>
                  </a:cubicBezTo>
                  <a:cubicBezTo>
                    <a:pt x="139540" y="158809"/>
                    <a:pt x="142155" y="161058"/>
                    <a:pt x="147646" y="161139"/>
                  </a:cubicBezTo>
                  <a:cubicBezTo>
                    <a:pt x="156320" y="161139"/>
                    <a:pt x="164993" y="161139"/>
                    <a:pt x="173646" y="161139"/>
                  </a:cubicBezTo>
                  <a:cubicBezTo>
                    <a:pt x="184224" y="161139"/>
                    <a:pt x="186737" y="163449"/>
                    <a:pt x="186676" y="173703"/>
                  </a:cubicBezTo>
                  <a:cubicBezTo>
                    <a:pt x="186676" y="181221"/>
                    <a:pt x="186676" y="188760"/>
                    <a:pt x="186676" y="196278"/>
                  </a:cubicBezTo>
                  <a:cubicBezTo>
                    <a:pt x="186676" y="205073"/>
                    <a:pt x="187486" y="205924"/>
                    <a:pt x="196565" y="205944"/>
                  </a:cubicBezTo>
                  <a:cubicBezTo>
                    <a:pt x="205015" y="205944"/>
                    <a:pt x="213445" y="205802"/>
                    <a:pt x="221896" y="205944"/>
                  </a:cubicBezTo>
                  <a:cubicBezTo>
                    <a:pt x="230346" y="206086"/>
                    <a:pt x="231906" y="207809"/>
                    <a:pt x="231927" y="216077"/>
                  </a:cubicBezTo>
                  <a:cubicBezTo>
                    <a:pt x="231927" y="225885"/>
                    <a:pt x="232069" y="235693"/>
                    <a:pt x="231927" y="245501"/>
                  </a:cubicBezTo>
                  <a:cubicBezTo>
                    <a:pt x="231927" y="250182"/>
                    <a:pt x="233548" y="252026"/>
                    <a:pt x="238310" y="251884"/>
                  </a:cubicBezTo>
                  <a:cubicBezTo>
                    <a:pt x="246740" y="251621"/>
                    <a:pt x="255190" y="251884"/>
                    <a:pt x="263621" y="251884"/>
                  </a:cubicBezTo>
                  <a:cubicBezTo>
                    <a:pt x="275779" y="251884"/>
                    <a:pt x="276185" y="252330"/>
                    <a:pt x="276124" y="264712"/>
                  </a:cubicBezTo>
                  <a:cubicBezTo>
                    <a:pt x="276124" y="272696"/>
                    <a:pt x="276367" y="280700"/>
                    <a:pt x="276002" y="288664"/>
                  </a:cubicBezTo>
                  <a:cubicBezTo>
                    <a:pt x="275759" y="294176"/>
                    <a:pt x="277461" y="296466"/>
                    <a:pt x="283297" y="296223"/>
                  </a:cubicBezTo>
                  <a:cubicBezTo>
                    <a:pt x="292619" y="295838"/>
                    <a:pt x="301981" y="296081"/>
                    <a:pt x="311344" y="296223"/>
                  </a:cubicBezTo>
                  <a:cubicBezTo>
                    <a:pt x="320118" y="296223"/>
                    <a:pt x="321050" y="297196"/>
                    <a:pt x="321071" y="306193"/>
                  </a:cubicBezTo>
                  <a:cubicBezTo>
                    <a:pt x="321071" y="317582"/>
                    <a:pt x="321071" y="328991"/>
                    <a:pt x="321071" y="340400"/>
                  </a:cubicBezTo>
                  <a:lnTo>
                    <a:pt x="321071" y="340400"/>
                  </a:lnTo>
                  <a:lnTo>
                    <a:pt x="357182" y="340562"/>
                  </a:lnTo>
                  <a:cubicBezTo>
                    <a:pt x="361032" y="340562"/>
                    <a:pt x="364680" y="340886"/>
                    <a:pt x="364883" y="346033"/>
                  </a:cubicBezTo>
                  <a:lnTo>
                    <a:pt x="364883" y="346033"/>
                  </a:lnTo>
                  <a:cubicBezTo>
                    <a:pt x="366877" y="357426"/>
                    <a:pt x="366923" y="369074"/>
                    <a:pt x="365024" y="380483"/>
                  </a:cubicBezTo>
                  <a:lnTo>
                    <a:pt x="365024" y="383827"/>
                  </a:lnTo>
                  <a:lnTo>
                    <a:pt x="365024" y="383827"/>
                  </a:lnTo>
                  <a:cubicBezTo>
                    <a:pt x="376818" y="385570"/>
                    <a:pt x="388653" y="384354"/>
                    <a:pt x="400467" y="384597"/>
                  </a:cubicBezTo>
                  <a:cubicBezTo>
                    <a:pt x="409586" y="384800"/>
                    <a:pt x="412768" y="387880"/>
                    <a:pt x="412768" y="396958"/>
                  </a:cubicBezTo>
                  <a:cubicBezTo>
                    <a:pt x="412768" y="405611"/>
                    <a:pt x="412768" y="414264"/>
                    <a:pt x="412626" y="422917"/>
                  </a:cubicBezTo>
                  <a:cubicBezTo>
                    <a:pt x="412464" y="428510"/>
                    <a:pt x="414977" y="430760"/>
                    <a:pt x="420387" y="430658"/>
                  </a:cubicBezTo>
                  <a:cubicBezTo>
                    <a:pt x="428817" y="430537"/>
                    <a:pt x="437247" y="430496"/>
                    <a:pt x="445657" y="430658"/>
                  </a:cubicBezTo>
                  <a:cubicBezTo>
                    <a:pt x="454067" y="430821"/>
                    <a:pt x="457370" y="434265"/>
                    <a:pt x="457168" y="442817"/>
                  </a:cubicBezTo>
                  <a:cubicBezTo>
                    <a:pt x="456965" y="450781"/>
                    <a:pt x="457168" y="458765"/>
                    <a:pt x="456884" y="466709"/>
                  </a:cubicBezTo>
                  <a:cubicBezTo>
                    <a:pt x="456681" y="472991"/>
                    <a:pt x="459032" y="475950"/>
                    <a:pt x="465679" y="475666"/>
                  </a:cubicBezTo>
                  <a:cubicBezTo>
                    <a:pt x="474311" y="475281"/>
                    <a:pt x="482985" y="475423"/>
                    <a:pt x="491638" y="475544"/>
                  </a:cubicBezTo>
                  <a:cubicBezTo>
                    <a:pt x="500291" y="475666"/>
                    <a:pt x="501932" y="477713"/>
                    <a:pt x="501952" y="486204"/>
                  </a:cubicBezTo>
                  <a:cubicBezTo>
                    <a:pt x="501952" y="497815"/>
                    <a:pt x="501952" y="509407"/>
                    <a:pt x="501952" y="521018"/>
                  </a:cubicBezTo>
                  <a:cubicBezTo>
                    <a:pt x="512389" y="522295"/>
                    <a:pt x="522886" y="521464"/>
                    <a:pt x="533362" y="521565"/>
                  </a:cubicBezTo>
                  <a:cubicBezTo>
                    <a:pt x="545177" y="521565"/>
                    <a:pt x="545906" y="522295"/>
                    <a:pt x="545866" y="533724"/>
                  </a:cubicBezTo>
                  <a:cubicBezTo>
                    <a:pt x="545866" y="541931"/>
                    <a:pt x="546068" y="550139"/>
                    <a:pt x="545704" y="558346"/>
                  </a:cubicBezTo>
                  <a:cubicBezTo>
                    <a:pt x="545460" y="563878"/>
                    <a:pt x="547203" y="566087"/>
                    <a:pt x="553019" y="565904"/>
                  </a:cubicBezTo>
                  <a:cubicBezTo>
                    <a:pt x="563253" y="565580"/>
                    <a:pt x="573527" y="565904"/>
                    <a:pt x="583781" y="566046"/>
                  </a:cubicBezTo>
                  <a:lnTo>
                    <a:pt x="583781" y="566046"/>
                  </a:lnTo>
                  <a:cubicBezTo>
                    <a:pt x="588685" y="565155"/>
                    <a:pt x="590569" y="567809"/>
                    <a:pt x="590610" y="572126"/>
                  </a:cubicBezTo>
                  <a:cubicBezTo>
                    <a:pt x="590908" y="584487"/>
                    <a:pt x="591015" y="596822"/>
                    <a:pt x="590934" y="6091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97663A2A-731B-B98F-77D7-9FE7DF325D7F}"/>
                </a:ext>
              </a:extLst>
            </p:cNvPr>
            <p:cNvSpPr/>
            <p:nvPr/>
          </p:nvSpPr>
          <p:spPr>
            <a:xfrm>
              <a:off x="8145533" y="5826811"/>
              <a:ext cx="401239" cy="804505"/>
            </a:xfrm>
            <a:custGeom>
              <a:avLst/>
              <a:gdLst>
                <a:gd name="connsiteX0" fmla="*/ 400937 w 401238"/>
                <a:gd name="connsiteY0" fmla="*/ 368937 h 804504"/>
                <a:gd name="connsiteX1" fmla="*/ 392649 w 401238"/>
                <a:gd name="connsiteY1" fmla="*/ 361277 h 804504"/>
                <a:gd name="connsiteX2" fmla="*/ 366690 w 401238"/>
                <a:gd name="connsiteY2" fmla="*/ 361683 h 804504"/>
                <a:gd name="connsiteX3" fmla="*/ 355767 w 401238"/>
                <a:gd name="connsiteY3" fmla="*/ 350497 h 804504"/>
                <a:gd name="connsiteX4" fmla="*/ 355767 w 401238"/>
                <a:gd name="connsiteY4" fmla="*/ 321761 h 804504"/>
                <a:gd name="connsiteX5" fmla="*/ 349262 w 401238"/>
                <a:gd name="connsiteY5" fmla="*/ 315216 h 804504"/>
                <a:gd name="connsiteX6" fmla="*/ 320527 w 401238"/>
                <a:gd name="connsiteY6" fmla="*/ 315317 h 804504"/>
                <a:gd name="connsiteX7" fmla="*/ 310922 w 401238"/>
                <a:gd name="connsiteY7" fmla="*/ 305995 h 804504"/>
                <a:gd name="connsiteX8" fmla="*/ 311043 w 401238"/>
                <a:gd name="connsiteY8" fmla="*/ 279996 h 804504"/>
                <a:gd name="connsiteX9" fmla="*/ 302492 w 401238"/>
                <a:gd name="connsiteY9" fmla="*/ 271201 h 804504"/>
                <a:gd name="connsiteX10" fmla="*/ 275824 w 401238"/>
                <a:gd name="connsiteY10" fmla="*/ 271343 h 804504"/>
                <a:gd name="connsiteX11" fmla="*/ 266725 w 401238"/>
                <a:gd name="connsiteY11" fmla="*/ 262366 h 804504"/>
                <a:gd name="connsiteX12" fmla="*/ 266846 w 401238"/>
                <a:gd name="connsiteY12" fmla="*/ 233631 h 804504"/>
                <a:gd name="connsiteX13" fmla="*/ 259693 w 401238"/>
                <a:gd name="connsiteY13" fmla="*/ 226295 h 804504"/>
                <a:gd name="connsiteX14" fmla="*/ 232336 w 401238"/>
                <a:gd name="connsiteY14" fmla="*/ 226295 h 804504"/>
                <a:gd name="connsiteX15" fmla="*/ 221960 w 401238"/>
                <a:gd name="connsiteY15" fmla="*/ 216304 h 804504"/>
                <a:gd name="connsiteX16" fmla="*/ 221960 w 401238"/>
                <a:gd name="connsiteY16" fmla="*/ 190994 h 804504"/>
                <a:gd name="connsiteX17" fmla="*/ 213429 w 401238"/>
                <a:gd name="connsiteY17" fmla="*/ 182179 h 804504"/>
                <a:gd name="connsiteX18" fmla="*/ 187429 w 401238"/>
                <a:gd name="connsiteY18" fmla="*/ 182280 h 804504"/>
                <a:gd name="connsiteX19" fmla="*/ 175271 w 401238"/>
                <a:gd name="connsiteY19" fmla="*/ 170000 h 804504"/>
                <a:gd name="connsiteX20" fmla="*/ 175271 w 401238"/>
                <a:gd name="connsiteY20" fmla="*/ 144000 h 804504"/>
                <a:gd name="connsiteX21" fmla="*/ 167631 w 401238"/>
                <a:gd name="connsiteY21" fmla="*/ 135894 h 804504"/>
                <a:gd name="connsiteX22" fmla="*/ 144387 w 401238"/>
                <a:gd name="connsiteY22" fmla="*/ 136259 h 804504"/>
                <a:gd name="connsiteX23" fmla="*/ 131357 w 401238"/>
                <a:gd name="connsiteY23" fmla="*/ 124263 h 804504"/>
                <a:gd name="connsiteX24" fmla="*/ 131357 w 401238"/>
                <a:gd name="connsiteY24" fmla="*/ 100310 h 804504"/>
                <a:gd name="connsiteX25" fmla="*/ 122238 w 401238"/>
                <a:gd name="connsiteY25" fmla="*/ 90887 h 804504"/>
                <a:gd name="connsiteX26" fmla="*/ 95550 w 401238"/>
                <a:gd name="connsiteY26" fmla="*/ 90887 h 804504"/>
                <a:gd name="connsiteX27" fmla="*/ 86127 w 401238"/>
                <a:gd name="connsiteY27" fmla="*/ 81464 h 804504"/>
                <a:gd name="connsiteX28" fmla="*/ 86127 w 401238"/>
                <a:gd name="connsiteY28" fmla="*/ 52728 h 804504"/>
                <a:gd name="connsiteX29" fmla="*/ 78953 w 401238"/>
                <a:gd name="connsiteY29" fmla="*/ 45433 h 804504"/>
                <a:gd name="connsiteX30" fmla="*/ 50907 w 401238"/>
                <a:gd name="connsiteY30" fmla="*/ 45433 h 804504"/>
                <a:gd name="connsiteX31" fmla="*/ 41180 w 401238"/>
                <a:gd name="connsiteY31" fmla="*/ 35889 h 804504"/>
                <a:gd name="connsiteX32" fmla="*/ 41180 w 401238"/>
                <a:gd name="connsiteY32" fmla="*/ 11267 h 804504"/>
                <a:gd name="connsiteX33" fmla="*/ 31757 w 401238"/>
                <a:gd name="connsiteY33" fmla="*/ 1520 h 804504"/>
                <a:gd name="connsiteX34" fmla="*/ 11209 w 401238"/>
                <a:gd name="connsiteY34" fmla="*/ 1520 h 804504"/>
                <a:gd name="connsiteX35" fmla="*/ 6305 w 401238"/>
                <a:gd name="connsiteY35" fmla="*/ 1682 h 804504"/>
                <a:gd name="connsiteX36" fmla="*/ 1583 w 401238"/>
                <a:gd name="connsiteY36" fmla="*/ 9423 h 804504"/>
                <a:gd name="connsiteX37" fmla="*/ 1583 w 401238"/>
                <a:gd name="connsiteY37" fmla="*/ 11146 h 804504"/>
                <a:gd name="connsiteX38" fmla="*/ 1583 w 401238"/>
                <a:gd name="connsiteY38" fmla="*/ 289622 h 804504"/>
                <a:gd name="connsiteX39" fmla="*/ 1583 w 401238"/>
                <a:gd name="connsiteY39" fmla="*/ 563396 h 804504"/>
                <a:gd name="connsiteX40" fmla="*/ 1583 w 401238"/>
                <a:gd name="connsiteY40" fmla="*/ 572982 h 804504"/>
                <a:gd name="connsiteX41" fmla="*/ 8473 w 401238"/>
                <a:gd name="connsiteY41" fmla="*/ 579669 h 804504"/>
                <a:gd name="connsiteX42" fmla="*/ 33783 w 401238"/>
                <a:gd name="connsiteY42" fmla="*/ 579507 h 804504"/>
                <a:gd name="connsiteX43" fmla="*/ 41139 w 401238"/>
                <a:gd name="connsiteY43" fmla="*/ 572252 h 804504"/>
                <a:gd name="connsiteX44" fmla="*/ 41139 w 401238"/>
                <a:gd name="connsiteY44" fmla="*/ 550366 h 804504"/>
                <a:gd name="connsiteX45" fmla="*/ 56824 w 401238"/>
                <a:gd name="connsiteY45" fmla="*/ 534357 h 804504"/>
                <a:gd name="connsiteX46" fmla="*/ 78710 w 401238"/>
                <a:gd name="connsiteY46" fmla="*/ 534357 h 804504"/>
                <a:gd name="connsiteX47" fmla="*/ 86086 w 401238"/>
                <a:gd name="connsiteY47" fmla="*/ 527042 h 804504"/>
                <a:gd name="connsiteX48" fmla="*/ 86086 w 401238"/>
                <a:gd name="connsiteY48" fmla="*/ 499664 h 804504"/>
                <a:gd name="connsiteX49" fmla="*/ 96401 w 401238"/>
                <a:gd name="connsiteY49" fmla="*/ 489269 h 804504"/>
                <a:gd name="connsiteX50" fmla="*/ 124447 w 401238"/>
                <a:gd name="connsiteY50" fmla="*/ 489269 h 804504"/>
                <a:gd name="connsiteX51" fmla="*/ 131378 w 401238"/>
                <a:gd name="connsiteY51" fmla="*/ 482379 h 804504"/>
                <a:gd name="connsiteX52" fmla="*/ 131378 w 401238"/>
                <a:gd name="connsiteY52" fmla="*/ 455690 h 804504"/>
                <a:gd name="connsiteX53" fmla="*/ 141814 w 401238"/>
                <a:gd name="connsiteY53" fmla="*/ 445294 h 804504"/>
                <a:gd name="connsiteX54" fmla="*/ 168502 w 401238"/>
                <a:gd name="connsiteY54" fmla="*/ 445294 h 804504"/>
                <a:gd name="connsiteX55" fmla="*/ 181695 w 401238"/>
                <a:gd name="connsiteY55" fmla="*/ 459662 h 804504"/>
                <a:gd name="connsiteX56" fmla="*/ 181066 w 401238"/>
                <a:gd name="connsiteY56" fmla="*/ 527366 h 804504"/>
                <a:gd name="connsiteX57" fmla="*/ 188017 w 401238"/>
                <a:gd name="connsiteY57" fmla="*/ 534357 h 804504"/>
                <a:gd name="connsiteX58" fmla="*/ 213328 w 401238"/>
                <a:gd name="connsiteY58" fmla="*/ 534357 h 804504"/>
                <a:gd name="connsiteX59" fmla="*/ 226155 w 401238"/>
                <a:gd name="connsiteY59" fmla="*/ 547124 h 804504"/>
                <a:gd name="connsiteX60" fmla="*/ 226033 w 401238"/>
                <a:gd name="connsiteY60" fmla="*/ 618293 h 804504"/>
                <a:gd name="connsiteX61" fmla="*/ 233612 w 401238"/>
                <a:gd name="connsiteY61" fmla="*/ 625974 h 804504"/>
                <a:gd name="connsiteX62" fmla="*/ 258923 w 401238"/>
                <a:gd name="connsiteY62" fmla="*/ 625974 h 804504"/>
                <a:gd name="connsiteX63" fmla="*/ 271082 w 401238"/>
                <a:gd name="connsiteY63" fmla="*/ 637950 h 804504"/>
                <a:gd name="connsiteX64" fmla="*/ 270940 w 401238"/>
                <a:gd name="connsiteY64" fmla="*/ 707072 h 804504"/>
                <a:gd name="connsiteX65" fmla="*/ 278904 w 401238"/>
                <a:gd name="connsiteY65" fmla="*/ 715036 h 804504"/>
                <a:gd name="connsiteX66" fmla="*/ 304214 w 401238"/>
                <a:gd name="connsiteY66" fmla="*/ 715036 h 804504"/>
                <a:gd name="connsiteX67" fmla="*/ 317589 w 401238"/>
                <a:gd name="connsiteY67" fmla="*/ 728634 h 804504"/>
                <a:gd name="connsiteX68" fmla="*/ 317488 w 401238"/>
                <a:gd name="connsiteY68" fmla="*/ 795690 h 804504"/>
                <a:gd name="connsiteX69" fmla="*/ 325249 w 401238"/>
                <a:gd name="connsiteY69" fmla="*/ 804059 h 804504"/>
                <a:gd name="connsiteX70" fmla="*/ 393662 w 401238"/>
                <a:gd name="connsiteY70" fmla="*/ 804059 h 804504"/>
                <a:gd name="connsiteX71" fmla="*/ 400937 w 401238"/>
                <a:gd name="connsiteY71" fmla="*/ 796642 h 804504"/>
                <a:gd name="connsiteX72" fmla="*/ 400937 w 401238"/>
                <a:gd name="connsiteY72" fmla="*/ 729586 h 804504"/>
                <a:gd name="connsiteX73" fmla="*/ 392669 w 401238"/>
                <a:gd name="connsiteY73" fmla="*/ 721683 h 804504"/>
                <a:gd name="connsiteX74" fmla="*/ 370094 w 401238"/>
                <a:gd name="connsiteY74" fmla="*/ 721683 h 804504"/>
                <a:gd name="connsiteX75" fmla="*/ 355707 w 401238"/>
                <a:gd name="connsiteY75" fmla="*/ 707498 h 804504"/>
                <a:gd name="connsiteX76" fmla="*/ 355707 w 401238"/>
                <a:gd name="connsiteY76" fmla="*/ 640442 h 804504"/>
                <a:gd name="connsiteX77" fmla="*/ 345574 w 401238"/>
                <a:gd name="connsiteY77" fmla="*/ 630189 h 804504"/>
                <a:gd name="connsiteX78" fmla="*/ 322311 w 401238"/>
                <a:gd name="connsiteY78" fmla="*/ 630189 h 804504"/>
                <a:gd name="connsiteX79" fmla="*/ 310820 w 401238"/>
                <a:gd name="connsiteY79" fmla="*/ 618800 h 804504"/>
                <a:gd name="connsiteX80" fmla="*/ 310922 w 401238"/>
                <a:gd name="connsiteY80" fmla="*/ 549677 h 804504"/>
                <a:gd name="connsiteX81" fmla="*/ 302390 w 401238"/>
                <a:gd name="connsiteY81" fmla="*/ 540882 h 804504"/>
                <a:gd name="connsiteX82" fmla="*/ 278438 w 401238"/>
                <a:gd name="connsiteY82" fmla="*/ 540984 h 804504"/>
                <a:gd name="connsiteX83" fmla="*/ 266644 w 401238"/>
                <a:gd name="connsiteY83" fmla="*/ 529291 h 804504"/>
                <a:gd name="connsiteX84" fmla="*/ 266644 w 401238"/>
                <a:gd name="connsiteY84" fmla="*/ 412972 h 804504"/>
                <a:gd name="connsiteX85" fmla="*/ 279532 w 401238"/>
                <a:gd name="connsiteY85" fmla="*/ 400327 h 804504"/>
                <a:gd name="connsiteX86" fmla="*/ 392426 w 401238"/>
                <a:gd name="connsiteY86" fmla="*/ 400449 h 804504"/>
                <a:gd name="connsiteX87" fmla="*/ 400876 w 401238"/>
                <a:gd name="connsiteY87" fmla="*/ 392221 h 804504"/>
                <a:gd name="connsiteX88" fmla="*/ 400937 w 401238"/>
                <a:gd name="connsiteY88" fmla="*/ 368937 h 80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01238" h="804504">
                  <a:moveTo>
                    <a:pt x="400937" y="368937"/>
                  </a:moveTo>
                  <a:cubicBezTo>
                    <a:pt x="400937" y="363284"/>
                    <a:pt x="398911" y="360831"/>
                    <a:pt x="392649" y="361277"/>
                  </a:cubicBezTo>
                  <a:cubicBezTo>
                    <a:pt x="384008" y="361849"/>
                    <a:pt x="375345" y="361983"/>
                    <a:pt x="366690" y="361683"/>
                  </a:cubicBezTo>
                  <a:cubicBezTo>
                    <a:pt x="358098" y="361521"/>
                    <a:pt x="355808" y="358987"/>
                    <a:pt x="355767" y="350497"/>
                  </a:cubicBezTo>
                  <a:cubicBezTo>
                    <a:pt x="355767" y="340911"/>
                    <a:pt x="355666" y="331326"/>
                    <a:pt x="355767" y="321761"/>
                  </a:cubicBezTo>
                  <a:cubicBezTo>
                    <a:pt x="355767" y="317161"/>
                    <a:pt x="353984" y="315135"/>
                    <a:pt x="349262" y="315216"/>
                  </a:cubicBezTo>
                  <a:cubicBezTo>
                    <a:pt x="339677" y="315378"/>
                    <a:pt x="330092" y="315074"/>
                    <a:pt x="320527" y="315317"/>
                  </a:cubicBezTo>
                  <a:cubicBezTo>
                    <a:pt x="313860" y="315479"/>
                    <a:pt x="310841" y="312642"/>
                    <a:pt x="310922" y="305995"/>
                  </a:cubicBezTo>
                  <a:cubicBezTo>
                    <a:pt x="311043" y="297342"/>
                    <a:pt x="310658" y="288649"/>
                    <a:pt x="311043" y="279996"/>
                  </a:cubicBezTo>
                  <a:cubicBezTo>
                    <a:pt x="311327" y="273592"/>
                    <a:pt x="309220" y="270877"/>
                    <a:pt x="302492" y="271201"/>
                  </a:cubicBezTo>
                  <a:cubicBezTo>
                    <a:pt x="293636" y="271627"/>
                    <a:pt x="284720" y="271201"/>
                    <a:pt x="275824" y="271343"/>
                  </a:cubicBezTo>
                  <a:cubicBezTo>
                    <a:pt x="269460" y="271485"/>
                    <a:pt x="266623" y="268749"/>
                    <a:pt x="266725" y="262366"/>
                  </a:cubicBezTo>
                  <a:cubicBezTo>
                    <a:pt x="266887" y="252781"/>
                    <a:pt x="266603" y="243195"/>
                    <a:pt x="266846" y="233631"/>
                  </a:cubicBezTo>
                  <a:cubicBezTo>
                    <a:pt x="266968" y="228382"/>
                    <a:pt x="265063" y="226153"/>
                    <a:pt x="259693" y="226295"/>
                  </a:cubicBezTo>
                  <a:cubicBezTo>
                    <a:pt x="250574" y="226538"/>
                    <a:pt x="241455" y="226416"/>
                    <a:pt x="232336" y="226295"/>
                  </a:cubicBezTo>
                  <a:cubicBezTo>
                    <a:pt x="224230" y="226295"/>
                    <a:pt x="222203" y="224471"/>
                    <a:pt x="221960" y="216304"/>
                  </a:cubicBezTo>
                  <a:cubicBezTo>
                    <a:pt x="221717" y="208138"/>
                    <a:pt x="221575" y="199424"/>
                    <a:pt x="221960" y="190994"/>
                  </a:cubicBezTo>
                  <a:cubicBezTo>
                    <a:pt x="222264" y="184570"/>
                    <a:pt x="220136" y="181855"/>
                    <a:pt x="213429" y="182179"/>
                  </a:cubicBezTo>
                  <a:cubicBezTo>
                    <a:pt x="204796" y="182584"/>
                    <a:pt x="196103" y="182321"/>
                    <a:pt x="187429" y="182280"/>
                  </a:cubicBezTo>
                  <a:cubicBezTo>
                    <a:pt x="178047" y="182280"/>
                    <a:pt x="175271" y="179484"/>
                    <a:pt x="175271" y="170000"/>
                  </a:cubicBezTo>
                  <a:cubicBezTo>
                    <a:pt x="175190" y="161326"/>
                    <a:pt x="175190" y="152659"/>
                    <a:pt x="175271" y="144000"/>
                  </a:cubicBezTo>
                  <a:cubicBezTo>
                    <a:pt x="175271" y="138731"/>
                    <a:pt x="173244" y="135894"/>
                    <a:pt x="167631" y="135894"/>
                  </a:cubicBezTo>
                  <a:cubicBezTo>
                    <a:pt x="159890" y="136097"/>
                    <a:pt x="152108" y="135894"/>
                    <a:pt x="144387" y="136259"/>
                  </a:cubicBezTo>
                  <a:cubicBezTo>
                    <a:pt x="135066" y="136806"/>
                    <a:pt x="131438" y="133746"/>
                    <a:pt x="131357" y="124263"/>
                  </a:cubicBezTo>
                  <a:cubicBezTo>
                    <a:pt x="131357" y="116278"/>
                    <a:pt x="131357" y="108294"/>
                    <a:pt x="131357" y="100310"/>
                  </a:cubicBezTo>
                  <a:cubicBezTo>
                    <a:pt x="131357" y="92326"/>
                    <a:pt x="129837" y="90968"/>
                    <a:pt x="122238" y="90887"/>
                  </a:cubicBezTo>
                  <a:cubicBezTo>
                    <a:pt x="113342" y="90765"/>
                    <a:pt x="104446" y="90988"/>
                    <a:pt x="95550" y="90887"/>
                  </a:cubicBezTo>
                  <a:cubicBezTo>
                    <a:pt x="88153" y="90765"/>
                    <a:pt x="86208" y="88860"/>
                    <a:pt x="86127" y="81464"/>
                  </a:cubicBezTo>
                  <a:cubicBezTo>
                    <a:pt x="86005" y="71899"/>
                    <a:pt x="85944" y="62314"/>
                    <a:pt x="86127" y="52728"/>
                  </a:cubicBezTo>
                  <a:cubicBezTo>
                    <a:pt x="86127" y="47561"/>
                    <a:pt x="84384" y="45271"/>
                    <a:pt x="78953" y="45433"/>
                  </a:cubicBezTo>
                  <a:cubicBezTo>
                    <a:pt x="69611" y="45697"/>
                    <a:pt x="60249" y="45575"/>
                    <a:pt x="50907" y="45433"/>
                  </a:cubicBezTo>
                  <a:cubicBezTo>
                    <a:pt x="42639" y="45433"/>
                    <a:pt x="41281" y="44015"/>
                    <a:pt x="41180" y="35889"/>
                  </a:cubicBezTo>
                  <a:cubicBezTo>
                    <a:pt x="41079" y="27762"/>
                    <a:pt x="41180" y="19474"/>
                    <a:pt x="41180" y="11267"/>
                  </a:cubicBezTo>
                  <a:cubicBezTo>
                    <a:pt x="41180" y="1763"/>
                    <a:pt x="40937" y="1560"/>
                    <a:pt x="31757" y="1520"/>
                  </a:cubicBezTo>
                  <a:lnTo>
                    <a:pt x="11209" y="1520"/>
                  </a:lnTo>
                  <a:cubicBezTo>
                    <a:pt x="9182" y="1520"/>
                    <a:pt x="7581" y="1520"/>
                    <a:pt x="6305" y="1682"/>
                  </a:cubicBezTo>
                  <a:cubicBezTo>
                    <a:pt x="4114" y="3831"/>
                    <a:pt x="2491" y="6491"/>
                    <a:pt x="1583" y="9423"/>
                  </a:cubicBezTo>
                  <a:lnTo>
                    <a:pt x="1583" y="11146"/>
                  </a:lnTo>
                  <a:cubicBezTo>
                    <a:pt x="1583" y="103984"/>
                    <a:pt x="1583" y="196810"/>
                    <a:pt x="1583" y="289622"/>
                  </a:cubicBezTo>
                  <a:lnTo>
                    <a:pt x="1583" y="563396"/>
                  </a:lnTo>
                  <a:cubicBezTo>
                    <a:pt x="1583" y="566598"/>
                    <a:pt x="1441" y="569800"/>
                    <a:pt x="1583" y="572982"/>
                  </a:cubicBezTo>
                  <a:cubicBezTo>
                    <a:pt x="1806" y="577237"/>
                    <a:pt x="3873" y="579730"/>
                    <a:pt x="8473" y="579669"/>
                  </a:cubicBezTo>
                  <a:cubicBezTo>
                    <a:pt x="16923" y="579547"/>
                    <a:pt x="25353" y="579365"/>
                    <a:pt x="33783" y="579507"/>
                  </a:cubicBezTo>
                  <a:cubicBezTo>
                    <a:pt x="38971" y="579507"/>
                    <a:pt x="41322" y="577622"/>
                    <a:pt x="41139" y="572252"/>
                  </a:cubicBezTo>
                  <a:cubicBezTo>
                    <a:pt x="40916" y="564977"/>
                    <a:pt x="41139" y="557662"/>
                    <a:pt x="41139" y="550366"/>
                  </a:cubicBezTo>
                  <a:cubicBezTo>
                    <a:pt x="41139" y="535148"/>
                    <a:pt x="41909" y="534337"/>
                    <a:pt x="56824" y="534357"/>
                  </a:cubicBezTo>
                  <a:cubicBezTo>
                    <a:pt x="64119" y="534357"/>
                    <a:pt x="71415" y="534215"/>
                    <a:pt x="78710" y="534357"/>
                  </a:cubicBezTo>
                  <a:cubicBezTo>
                    <a:pt x="83938" y="534499"/>
                    <a:pt x="86188" y="532331"/>
                    <a:pt x="86086" y="527042"/>
                  </a:cubicBezTo>
                  <a:cubicBezTo>
                    <a:pt x="85904" y="517923"/>
                    <a:pt x="85924" y="508804"/>
                    <a:pt x="86086" y="499664"/>
                  </a:cubicBezTo>
                  <a:cubicBezTo>
                    <a:pt x="86208" y="491903"/>
                    <a:pt x="88680" y="489390"/>
                    <a:pt x="96401" y="489269"/>
                  </a:cubicBezTo>
                  <a:cubicBezTo>
                    <a:pt x="105736" y="489121"/>
                    <a:pt x="115085" y="489121"/>
                    <a:pt x="124447" y="489269"/>
                  </a:cubicBezTo>
                  <a:cubicBezTo>
                    <a:pt x="129392" y="489269"/>
                    <a:pt x="131499" y="487364"/>
                    <a:pt x="131378" y="482379"/>
                  </a:cubicBezTo>
                  <a:cubicBezTo>
                    <a:pt x="131189" y="473488"/>
                    <a:pt x="131189" y="464592"/>
                    <a:pt x="131378" y="455690"/>
                  </a:cubicBezTo>
                  <a:cubicBezTo>
                    <a:pt x="131519" y="448152"/>
                    <a:pt x="134275" y="445416"/>
                    <a:pt x="141814" y="445294"/>
                  </a:cubicBezTo>
                  <a:cubicBezTo>
                    <a:pt x="150710" y="445173"/>
                    <a:pt x="159606" y="445294"/>
                    <a:pt x="168502" y="445294"/>
                  </a:cubicBezTo>
                  <a:cubicBezTo>
                    <a:pt x="179911" y="445294"/>
                    <a:pt x="182404" y="448131"/>
                    <a:pt x="181695" y="459662"/>
                  </a:cubicBezTo>
                  <a:cubicBezTo>
                    <a:pt x="180296" y="482216"/>
                    <a:pt x="181411" y="504791"/>
                    <a:pt x="181066" y="527366"/>
                  </a:cubicBezTo>
                  <a:cubicBezTo>
                    <a:pt x="181066" y="532250"/>
                    <a:pt x="183093" y="534438"/>
                    <a:pt x="188017" y="534357"/>
                  </a:cubicBezTo>
                  <a:cubicBezTo>
                    <a:pt x="196447" y="534215"/>
                    <a:pt x="204897" y="534357"/>
                    <a:pt x="213328" y="534357"/>
                  </a:cubicBezTo>
                  <a:cubicBezTo>
                    <a:pt x="224149" y="534357"/>
                    <a:pt x="226155" y="536384"/>
                    <a:pt x="226155" y="547124"/>
                  </a:cubicBezTo>
                  <a:cubicBezTo>
                    <a:pt x="226155" y="570854"/>
                    <a:pt x="226155" y="594584"/>
                    <a:pt x="226033" y="618293"/>
                  </a:cubicBezTo>
                  <a:cubicBezTo>
                    <a:pt x="226033" y="623886"/>
                    <a:pt x="228060" y="626156"/>
                    <a:pt x="233612" y="625974"/>
                  </a:cubicBezTo>
                  <a:cubicBezTo>
                    <a:pt x="242042" y="625710"/>
                    <a:pt x="250493" y="625974"/>
                    <a:pt x="258923" y="625974"/>
                  </a:cubicBezTo>
                  <a:cubicBezTo>
                    <a:pt x="270210" y="625974"/>
                    <a:pt x="271082" y="626906"/>
                    <a:pt x="271082" y="637950"/>
                  </a:cubicBezTo>
                  <a:cubicBezTo>
                    <a:pt x="271082" y="660991"/>
                    <a:pt x="271223" y="684032"/>
                    <a:pt x="270940" y="707072"/>
                  </a:cubicBezTo>
                  <a:cubicBezTo>
                    <a:pt x="270940" y="713051"/>
                    <a:pt x="272966" y="715178"/>
                    <a:pt x="278904" y="715036"/>
                  </a:cubicBezTo>
                  <a:cubicBezTo>
                    <a:pt x="287334" y="714732"/>
                    <a:pt x="295764" y="715036"/>
                    <a:pt x="304214" y="715036"/>
                  </a:cubicBezTo>
                  <a:cubicBezTo>
                    <a:pt x="315826" y="715036"/>
                    <a:pt x="317589" y="716840"/>
                    <a:pt x="317589" y="728634"/>
                  </a:cubicBezTo>
                  <a:cubicBezTo>
                    <a:pt x="317589" y="750925"/>
                    <a:pt x="317589" y="773338"/>
                    <a:pt x="317488" y="795690"/>
                  </a:cubicBezTo>
                  <a:cubicBezTo>
                    <a:pt x="317488" y="801303"/>
                    <a:pt x="319088" y="804120"/>
                    <a:pt x="325249" y="804059"/>
                  </a:cubicBezTo>
                  <a:cubicBezTo>
                    <a:pt x="348047" y="803876"/>
                    <a:pt x="370864" y="803917"/>
                    <a:pt x="393662" y="804059"/>
                  </a:cubicBezTo>
                  <a:cubicBezTo>
                    <a:pt x="398911" y="804059"/>
                    <a:pt x="400978" y="801870"/>
                    <a:pt x="400937" y="796642"/>
                  </a:cubicBezTo>
                  <a:cubicBezTo>
                    <a:pt x="400801" y="774296"/>
                    <a:pt x="400801" y="751944"/>
                    <a:pt x="400937" y="729586"/>
                  </a:cubicBezTo>
                  <a:cubicBezTo>
                    <a:pt x="400937" y="723507"/>
                    <a:pt x="398404" y="721481"/>
                    <a:pt x="392669" y="721683"/>
                  </a:cubicBezTo>
                  <a:cubicBezTo>
                    <a:pt x="385151" y="721947"/>
                    <a:pt x="377613" y="721683"/>
                    <a:pt x="370094" y="721683"/>
                  </a:cubicBezTo>
                  <a:cubicBezTo>
                    <a:pt x="357571" y="721683"/>
                    <a:pt x="355707" y="719819"/>
                    <a:pt x="355707" y="707498"/>
                  </a:cubicBezTo>
                  <a:cubicBezTo>
                    <a:pt x="355707" y="685140"/>
                    <a:pt x="355707" y="662788"/>
                    <a:pt x="355707" y="640442"/>
                  </a:cubicBezTo>
                  <a:cubicBezTo>
                    <a:pt x="355707" y="630938"/>
                    <a:pt x="354896" y="630209"/>
                    <a:pt x="345574" y="630189"/>
                  </a:cubicBezTo>
                  <a:cubicBezTo>
                    <a:pt x="337813" y="630189"/>
                    <a:pt x="330052" y="630189"/>
                    <a:pt x="322311" y="630189"/>
                  </a:cubicBezTo>
                  <a:cubicBezTo>
                    <a:pt x="312057" y="630189"/>
                    <a:pt x="310841" y="628932"/>
                    <a:pt x="310820" y="618800"/>
                  </a:cubicBezTo>
                  <a:cubicBezTo>
                    <a:pt x="310820" y="595759"/>
                    <a:pt x="310658" y="572718"/>
                    <a:pt x="310922" y="549677"/>
                  </a:cubicBezTo>
                  <a:cubicBezTo>
                    <a:pt x="310922" y="543294"/>
                    <a:pt x="309118" y="540518"/>
                    <a:pt x="302390" y="540882"/>
                  </a:cubicBezTo>
                  <a:cubicBezTo>
                    <a:pt x="294426" y="541328"/>
                    <a:pt x="286422" y="541004"/>
                    <a:pt x="278438" y="540984"/>
                  </a:cubicBezTo>
                  <a:cubicBezTo>
                    <a:pt x="267616" y="540984"/>
                    <a:pt x="266644" y="540011"/>
                    <a:pt x="266644" y="529291"/>
                  </a:cubicBezTo>
                  <a:cubicBezTo>
                    <a:pt x="266644" y="490531"/>
                    <a:pt x="266644" y="451759"/>
                    <a:pt x="266644" y="412972"/>
                  </a:cubicBezTo>
                  <a:cubicBezTo>
                    <a:pt x="266644" y="401016"/>
                    <a:pt x="267353" y="400327"/>
                    <a:pt x="279532" y="400327"/>
                  </a:cubicBezTo>
                  <a:cubicBezTo>
                    <a:pt x="317163" y="400327"/>
                    <a:pt x="354795" y="400327"/>
                    <a:pt x="392426" y="400449"/>
                  </a:cubicBezTo>
                  <a:cubicBezTo>
                    <a:pt x="398505" y="400449"/>
                    <a:pt x="401180" y="398564"/>
                    <a:pt x="400876" y="392221"/>
                  </a:cubicBezTo>
                  <a:cubicBezTo>
                    <a:pt x="400613" y="384460"/>
                    <a:pt x="400876" y="376699"/>
                    <a:pt x="400937" y="368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3701C165-6ED7-5B68-6F54-5A703D412E84}"/>
              </a:ext>
            </a:extLst>
          </p:cNvPr>
          <p:cNvSpPr txBox="1"/>
          <p:nvPr/>
        </p:nvSpPr>
        <p:spPr>
          <a:xfrm>
            <a:off x="4829919" y="3791805"/>
            <a:ext cx="433180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defRPr sz="1000" spc="120">
                <a:solidFill>
                  <a:schemeClr val="bg1">
                    <a:alpha val="60000"/>
                  </a:schemeClr>
                </a:solidFill>
                <a:ea typeface="+mj-ea"/>
              </a:defRPr>
            </a:lvl1pPr>
          </a:lstStyle>
          <a:p>
            <a:pPr algn="l"/>
            <a:r>
              <a:rPr lang="en-US" altLang="zh-CN" dirty="0"/>
              <a:t>ANALYSIS OF THE CURRENT SITUATION OF THE CLASS
</a:t>
            </a:r>
          </a:p>
        </p:txBody>
      </p:sp>
    </p:spTree>
    <p:extLst>
      <p:ext uri="{BB962C8B-B14F-4D97-AF65-F5344CB8AC3E}">
        <p14:creationId xmlns:p14="http://schemas.microsoft.com/office/powerpoint/2010/main" val="37565431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图形 40">
            <a:extLst>
              <a:ext uri="{FF2B5EF4-FFF2-40B4-BE49-F238E27FC236}">
                <a16:creationId xmlns:a16="http://schemas.microsoft.com/office/drawing/2014/main" id="{07DBD73C-D636-6E58-08DD-84D812ACB3E5}"/>
              </a:ext>
            </a:extLst>
          </p:cNvPr>
          <p:cNvSpPr/>
          <p:nvPr/>
        </p:nvSpPr>
        <p:spPr>
          <a:xfrm>
            <a:off x="92990" y="223469"/>
            <a:ext cx="687962" cy="689310"/>
          </a:xfrm>
          <a:custGeom>
            <a:avLst/>
            <a:gdLst>
              <a:gd name="connsiteX0" fmla="*/ 755221 w 914310"/>
              <a:gd name="connsiteY0" fmla="*/ 512605 h 916102"/>
              <a:gd name="connsiteX1" fmla="*/ 800470 w 914310"/>
              <a:gd name="connsiteY1" fmla="*/ 488295 h 916102"/>
              <a:gd name="connsiteX2" fmla="*/ 893873 w 914310"/>
              <a:gd name="connsiteY2" fmla="*/ 462623 h 916102"/>
              <a:gd name="connsiteX3" fmla="*/ 913594 w 914310"/>
              <a:gd name="connsiteY3" fmla="*/ 458392 h 916102"/>
              <a:gd name="connsiteX4" fmla="*/ 911926 w 914310"/>
              <a:gd name="connsiteY4" fmla="*/ 457621 h 916102"/>
              <a:gd name="connsiteX5" fmla="*/ 817878 w 914310"/>
              <a:gd name="connsiteY5" fmla="*/ 434226 h 916102"/>
              <a:gd name="connsiteX6" fmla="*/ 764489 w 914310"/>
              <a:gd name="connsiteY6" fmla="*/ 410776 h 916102"/>
              <a:gd name="connsiteX7" fmla="*/ 744285 w 914310"/>
              <a:gd name="connsiteY7" fmla="*/ 391683 h 916102"/>
              <a:gd name="connsiteX8" fmla="*/ 742618 w 914310"/>
              <a:gd name="connsiteY8" fmla="*/ 349231 h 916102"/>
              <a:gd name="connsiteX9" fmla="*/ 770889 w 914310"/>
              <a:gd name="connsiteY9" fmla="*/ 306204 h 916102"/>
              <a:gd name="connsiteX10" fmla="*/ 842690 w 914310"/>
              <a:gd name="connsiteY10" fmla="*/ 235587 h 916102"/>
              <a:gd name="connsiteX11" fmla="*/ 850614 w 914310"/>
              <a:gd name="connsiteY11" fmla="*/ 228542 h 916102"/>
              <a:gd name="connsiteX12" fmla="*/ 846867 w 914310"/>
              <a:gd name="connsiteY12" fmla="*/ 229079 h 916102"/>
              <a:gd name="connsiteX13" fmla="*/ 745970 w 914310"/>
              <a:gd name="connsiteY13" fmla="*/ 258965 h 916102"/>
              <a:gd name="connsiteX14" fmla="*/ 690735 w 914310"/>
              <a:gd name="connsiteY14" fmla="*/ 263070 h 916102"/>
              <a:gd name="connsiteX15" fmla="*/ 653087 w 914310"/>
              <a:gd name="connsiteY15" fmla="*/ 229008 h 916102"/>
              <a:gd name="connsiteX16" fmla="*/ 653087 w 914310"/>
              <a:gd name="connsiteY16" fmla="*/ 188473 h 916102"/>
              <a:gd name="connsiteX17" fmla="*/ 675425 w 914310"/>
              <a:gd name="connsiteY17" fmla="*/ 100628 h 916102"/>
              <a:gd name="connsiteX18" fmla="*/ 687669 w 914310"/>
              <a:gd name="connsiteY18" fmla="*/ 64271 h 916102"/>
              <a:gd name="connsiteX19" fmla="*/ 686540 w 914310"/>
              <a:gd name="connsiteY19" fmla="*/ 65006 h 916102"/>
              <a:gd name="connsiteX20" fmla="*/ 683403 w 914310"/>
              <a:gd name="connsiteY20" fmla="*/ 68591 h 916102"/>
              <a:gd name="connsiteX21" fmla="*/ 608106 w 914310"/>
              <a:gd name="connsiteY21" fmla="*/ 145429 h 916102"/>
              <a:gd name="connsiteX22" fmla="*/ 566873 w 914310"/>
              <a:gd name="connsiteY22" fmla="*/ 172518 h 916102"/>
              <a:gd name="connsiteX23" fmla="*/ 509504 w 914310"/>
              <a:gd name="connsiteY23" fmla="*/ 157674 h 916102"/>
              <a:gd name="connsiteX24" fmla="*/ 488816 w 914310"/>
              <a:gd name="connsiteY24" fmla="*/ 119022 h 916102"/>
              <a:gd name="connsiteX25" fmla="*/ 463305 w 914310"/>
              <a:gd name="connsiteY25" fmla="*/ 29383 h 916102"/>
              <a:gd name="connsiteX26" fmla="*/ 457227 w 914310"/>
              <a:gd name="connsiteY26" fmla="*/ 1345 h 916102"/>
              <a:gd name="connsiteX27" fmla="*/ 447923 w 914310"/>
              <a:gd name="connsiteY27" fmla="*/ 43152 h 916102"/>
              <a:gd name="connsiteX28" fmla="*/ 424617 w 914310"/>
              <a:gd name="connsiteY28" fmla="*/ 121406 h 916102"/>
              <a:gd name="connsiteX29" fmla="*/ 402082 w 914310"/>
              <a:gd name="connsiteY29" fmla="*/ 161062 h 916102"/>
              <a:gd name="connsiteX30" fmla="*/ 353964 w 914310"/>
              <a:gd name="connsiteY30" fmla="*/ 174902 h 916102"/>
              <a:gd name="connsiteX31" fmla="*/ 316316 w 914310"/>
              <a:gd name="connsiteY31" fmla="*/ 153389 h 916102"/>
              <a:gd name="connsiteX32" fmla="*/ 247079 w 914310"/>
              <a:gd name="connsiteY32" fmla="*/ 86447 h 916102"/>
              <a:gd name="connsiteX33" fmla="*/ 227143 w 914310"/>
              <a:gd name="connsiteY33" fmla="*/ 64217 h 916102"/>
              <a:gd name="connsiteX34" fmla="*/ 227556 w 914310"/>
              <a:gd name="connsiteY34" fmla="*/ 66834 h 916102"/>
              <a:gd name="connsiteX35" fmla="*/ 256240 w 914310"/>
              <a:gd name="connsiteY35" fmla="*/ 160883 h 916102"/>
              <a:gd name="connsiteX36" fmla="*/ 262425 w 914310"/>
              <a:gd name="connsiteY36" fmla="*/ 222464 h 916102"/>
              <a:gd name="connsiteX37" fmla="*/ 249571 w 914310"/>
              <a:gd name="connsiteY37" fmla="*/ 251776 h 916102"/>
              <a:gd name="connsiteX38" fmla="*/ 217212 w 914310"/>
              <a:gd name="connsiteY38" fmla="*/ 263823 h 916102"/>
              <a:gd name="connsiteX39" fmla="*/ 165221 w 914310"/>
              <a:gd name="connsiteY39" fmla="*/ 258445 h 916102"/>
              <a:gd name="connsiteX40" fmla="*/ 78469 w 914310"/>
              <a:gd name="connsiteY40" fmla="*/ 233006 h 916102"/>
              <a:gd name="connsiteX41" fmla="*/ 63948 w 914310"/>
              <a:gd name="connsiteY41" fmla="*/ 228040 h 916102"/>
              <a:gd name="connsiteX42" fmla="*/ 67103 w 914310"/>
              <a:gd name="connsiteY42" fmla="*/ 231751 h 916102"/>
              <a:gd name="connsiteX43" fmla="*/ 138258 w 914310"/>
              <a:gd name="connsiteY43" fmla="*/ 300432 h 916102"/>
              <a:gd name="connsiteX44" fmla="*/ 170349 w 914310"/>
              <a:gd name="connsiteY44" fmla="*/ 346111 h 916102"/>
              <a:gd name="connsiteX45" fmla="*/ 155271 w 914310"/>
              <a:gd name="connsiteY45" fmla="*/ 407065 h 916102"/>
              <a:gd name="connsiteX46" fmla="*/ 119093 w 914310"/>
              <a:gd name="connsiteY46" fmla="*/ 426284 h 916102"/>
              <a:gd name="connsiteX47" fmla="*/ 23826 w 914310"/>
              <a:gd name="connsiteY47" fmla="*/ 453175 h 916102"/>
              <a:gd name="connsiteX48" fmla="*/ 12442 w 914310"/>
              <a:gd name="connsiteY48" fmla="*/ 455595 h 916102"/>
              <a:gd name="connsiteX49" fmla="*/ 1345 w 914310"/>
              <a:gd name="connsiteY49" fmla="*/ 458016 h 916102"/>
              <a:gd name="connsiteX50" fmla="*/ 3532 w 914310"/>
              <a:gd name="connsiteY50" fmla="*/ 459109 h 916102"/>
              <a:gd name="connsiteX51" fmla="*/ 107512 w 914310"/>
              <a:gd name="connsiteY51" fmla="*/ 486090 h 916102"/>
              <a:gd name="connsiteX52" fmla="*/ 156383 w 914310"/>
              <a:gd name="connsiteY52" fmla="*/ 510508 h 916102"/>
              <a:gd name="connsiteX53" fmla="*/ 175297 w 914310"/>
              <a:gd name="connsiteY53" fmla="*/ 537310 h 916102"/>
              <a:gd name="connsiteX54" fmla="*/ 169918 w 914310"/>
              <a:gd name="connsiteY54" fmla="*/ 571121 h 916102"/>
              <a:gd name="connsiteX55" fmla="*/ 140607 w 914310"/>
              <a:gd name="connsiteY55" fmla="*/ 613430 h 916102"/>
              <a:gd name="connsiteX56" fmla="*/ 66081 w 914310"/>
              <a:gd name="connsiteY56" fmla="*/ 685499 h 916102"/>
              <a:gd name="connsiteX57" fmla="*/ 63285 w 914310"/>
              <a:gd name="connsiteY57" fmla="*/ 688637 h 916102"/>
              <a:gd name="connsiteX58" fmla="*/ 67426 w 914310"/>
              <a:gd name="connsiteY58" fmla="*/ 687256 h 916102"/>
              <a:gd name="connsiteX59" fmla="*/ 167982 w 914310"/>
              <a:gd name="connsiteY59" fmla="*/ 657479 h 916102"/>
              <a:gd name="connsiteX60" fmla="*/ 223558 w 914310"/>
              <a:gd name="connsiteY60" fmla="*/ 653427 h 916102"/>
              <a:gd name="connsiteX61" fmla="*/ 259037 w 914310"/>
              <a:gd name="connsiteY61" fmla="*/ 680049 h 916102"/>
              <a:gd name="connsiteX62" fmla="*/ 262730 w 914310"/>
              <a:gd name="connsiteY62" fmla="*/ 701079 h 916102"/>
              <a:gd name="connsiteX63" fmla="*/ 256634 w 914310"/>
              <a:gd name="connsiteY63" fmla="*/ 752567 h 916102"/>
              <a:gd name="connsiteX64" fmla="*/ 231948 w 914310"/>
              <a:gd name="connsiteY64" fmla="*/ 836486 h 916102"/>
              <a:gd name="connsiteX65" fmla="*/ 226570 w 914310"/>
              <a:gd name="connsiteY65" fmla="*/ 851832 h 916102"/>
              <a:gd name="connsiteX66" fmla="*/ 252135 w 914310"/>
              <a:gd name="connsiteY66" fmla="*/ 824224 h 916102"/>
              <a:gd name="connsiteX67" fmla="*/ 314541 w 914310"/>
              <a:gd name="connsiteY67" fmla="*/ 764309 h 916102"/>
              <a:gd name="connsiteX68" fmla="*/ 355452 w 914310"/>
              <a:gd name="connsiteY68" fmla="*/ 741237 h 916102"/>
              <a:gd name="connsiteX69" fmla="*/ 398801 w 914310"/>
              <a:gd name="connsiteY69" fmla="*/ 752352 h 916102"/>
              <a:gd name="connsiteX70" fmla="*/ 419579 w 914310"/>
              <a:gd name="connsiteY70" fmla="*/ 784155 h 916102"/>
              <a:gd name="connsiteX71" fmla="*/ 444893 w 914310"/>
              <a:gd name="connsiteY71" fmla="*/ 861728 h 916102"/>
              <a:gd name="connsiteX72" fmla="*/ 456940 w 914310"/>
              <a:gd name="connsiteY72" fmla="*/ 915511 h 916102"/>
              <a:gd name="connsiteX73" fmla="*/ 457998 w 914310"/>
              <a:gd name="connsiteY73" fmla="*/ 910707 h 916102"/>
              <a:gd name="connsiteX74" fmla="*/ 481304 w 914310"/>
              <a:gd name="connsiteY74" fmla="*/ 818128 h 916102"/>
              <a:gd name="connsiteX75" fmla="*/ 506851 w 914310"/>
              <a:gd name="connsiteY75" fmla="*/ 762104 h 916102"/>
              <a:gd name="connsiteX76" fmla="*/ 568289 w 914310"/>
              <a:gd name="connsiteY76" fmla="*/ 744750 h 916102"/>
              <a:gd name="connsiteX77" fmla="*/ 605005 w 914310"/>
              <a:gd name="connsiteY77" fmla="*/ 768755 h 916102"/>
              <a:gd name="connsiteX78" fmla="*/ 666174 w 914310"/>
              <a:gd name="connsiteY78" fmla="*/ 828956 h 916102"/>
              <a:gd name="connsiteX79" fmla="*/ 687006 w 914310"/>
              <a:gd name="connsiteY79" fmla="*/ 852262 h 916102"/>
              <a:gd name="connsiteX80" fmla="*/ 687418 w 914310"/>
              <a:gd name="connsiteY80" fmla="*/ 852047 h 916102"/>
              <a:gd name="connsiteX81" fmla="*/ 685948 w 914310"/>
              <a:gd name="connsiteY81" fmla="*/ 847655 h 916102"/>
              <a:gd name="connsiteX82" fmla="*/ 657264 w 914310"/>
              <a:gd name="connsiteY82" fmla="*/ 752083 h 916102"/>
              <a:gd name="connsiteX83" fmla="*/ 651796 w 914310"/>
              <a:gd name="connsiteY83" fmla="*/ 694714 h 916102"/>
              <a:gd name="connsiteX84" fmla="*/ 668092 w 914310"/>
              <a:gd name="connsiteY84" fmla="*/ 661853 h 916102"/>
              <a:gd name="connsiteX85" fmla="*/ 696418 w 914310"/>
              <a:gd name="connsiteY85" fmla="*/ 652710 h 916102"/>
              <a:gd name="connsiteX86" fmla="*/ 742653 w 914310"/>
              <a:gd name="connsiteY86" fmla="*/ 656761 h 916102"/>
              <a:gd name="connsiteX87" fmla="*/ 831646 w 914310"/>
              <a:gd name="connsiteY87" fmla="*/ 682075 h 916102"/>
              <a:gd name="connsiteX88" fmla="*/ 850363 w 914310"/>
              <a:gd name="connsiteY88" fmla="*/ 688493 h 916102"/>
              <a:gd name="connsiteX89" fmla="*/ 845307 w 914310"/>
              <a:gd name="connsiteY89" fmla="*/ 683115 h 916102"/>
              <a:gd name="connsiteX90" fmla="*/ 775802 w 914310"/>
              <a:gd name="connsiteY90" fmla="*/ 615869 h 916102"/>
              <a:gd name="connsiteX91" fmla="*/ 743819 w 914310"/>
              <a:gd name="connsiteY91" fmla="*/ 570135 h 916102"/>
              <a:gd name="connsiteX92" fmla="*/ 738046 w 914310"/>
              <a:gd name="connsiteY92" fmla="*/ 542706 h 916102"/>
              <a:gd name="connsiteX93" fmla="*/ 755221 w 914310"/>
              <a:gd name="connsiteY93" fmla="*/ 512605 h 91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14310" h="916102">
                <a:moveTo>
                  <a:pt x="755221" y="512605"/>
                </a:moveTo>
                <a:cubicBezTo>
                  <a:pt x="768577" y="501311"/>
                  <a:pt x="784317" y="494337"/>
                  <a:pt x="800470" y="488295"/>
                </a:cubicBezTo>
                <a:cubicBezTo>
                  <a:pt x="830840" y="476965"/>
                  <a:pt x="862285" y="469525"/>
                  <a:pt x="893873" y="462623"/>
                </a:cubicBezTo>
                <a:cubicBezTo>
                  <a:pt x="900184" y="461243"/>
                  <a:pt x="906423" y="459916"/>
                  <a:pt x="913594" y="458392"/>
                </a:cubicBezTo>
                <a:cubicBezTo>
                  <a:pt x="913061" y="458087"/>
                  <a:pt x="912504" y="457829"/>
                  <a:pt x="911926" y="457621"/>
                </a:cubicBezTo>
                <a:cubicBezTo>
                  <a:pt x="880248" y="451185"/>
                  <a:pt x="848713" y="444086"/>
                  <a:pt x="817878" y="434226"/>
                </a:cubicBezTo>
                <a:cubicBezTo>
                  <a:pt x="799287" y="428274"/>
                  <a:pt x="781019" y="421461"/>
                  <a:pt x="764489" y="410776"/>
                </a:cubicBezTo>
                <a:cubicBezTo>
                  <a:pt x="756442" y="405963"/>
                  <a:pt x="749545" y="399446"/>
                  <a:pt x="744285" y="391683"/>
                </a:cubicBezTo>
                <a:cubicBezTo>
                  <a:pt x="735482" y="377897"/>
                  <a:pt x="736666" y="363626"/>
                  <a:pt x="742618" y="349231"/>
                </a:cubicBezTo>
                <a:cubicBezTo>
                  <a:pt x="749287" y="333096"/>
                  <a:pt x="759667" y="319381"/>
                  <a:pt x="770889" y="306204"/>
                </a:cubicBezTo>
                <a:cubicBezTo>
                  <a:pt x="792779" y="280586"/>
                  <a:pt x="817609" y="257943"/>
                  <a:pt x="842690" y="235587"/>
                </a:cubicBezTo>
                <a:lnTo>
                  <a:pt x="850614" y="228542"/>
                </a:lnTo>
                <a:cubicBezTo>
                  <a:pt x="849339" y="228402"/>
                  <a:pt x="848050" y="228586"/>
                  <a:pt x="846867" y="229079"/>
                </a:cubicBezTo>
                <a:cubicBezTo>
                  <a:pt x="813701" y="240625"/>
                  <a:pt x="780427" y="251794"/>
                  <a:pt x="745970" y="258965"/>
                </a:cubicBezTo>
                <a:cubicBezTo>
                  <a:pt x="727756" y="262766"/>
                  <a:pt x="709433" y="265401"/>
                  <a:pt x="690735" y="263070"/>
                </a:cubicBezTo>
                <a:cubicBezTo>
                  <a:pt x="670100" y="260507"/>
                  <a:pt x="657389" y="249087"/>
                  <a:pt x="653087" y="229008"/>
                </a:cubicBezTo>
                <a:cubicBezTo>
                  <a:pt x="650147" y="215508"/>
                  <a:pt x="651115" y="201973"/>
                  <a:pt x="653087" y="188473"/>
                </a:cubicBezTo>
                <a:cubicBezTo>
                  <a:pt x="657336" y="158391"/>
                  <a:pt x="666084" y="129402"/>
                  <a:pt x="675425" y="100628"/>
                </a:cubicBezTo>
                <a:cubicBezTo>
                  <a:pt x="679351" y="88563"/>
                  <a:pt x="683510" y="76587"/>
                  <a:pt x="687669" y="64271"/>
                </a:cubicBezTo>
                <a:cubicBezTo>
                  <a:pt x="687275" y="64487"/>
                  <a:pt x="686897" y="64732"/>
                  <a:pt x="686540" y="65006"/>
                </a:cubicBezTo>
                <a:cubicBezTo>
                  <a:pt x="685482" y="66171"/>
                  <a:pt x="684442" y="67354"/>
                  <a:pt x="683403" y="68591"/>
                </a:cubicBezTo>
                <a:cubicBezTo>
                  <a:pt x="659595" y="95483"/>
                  <a:pt x="635500" y="122123"/>
                  <a:pt x="608106" y="145429"/>
                </a:cubicBezTo>
                <a:cubicBezTo>
                  <a:pt x="595557" y="156186"/>
                  <a:pt x="582291" y="166046"/>
                  <a:pt x="566873" y="172518"/>
                </a:cubicBezTo>
                <a:cubicBezTo>
                  <a:pt x="543567" y="182342"/>
                  <a:pt x="525191" y="177555"/>
                  <a:pt x="509504" y="157674"/>
                </a:cubicBezTo>
                <a:cubicBezTo>
                  <a:pt x="500325" y="146021"/>
                  <a:pt x="494158" y="132718"/>
                  <a:pt x="488816" y="119022"/>
                </a:cubicBezTo>
                <a:cubicBezTo>
                  <a:pt x="477503" y="89943"/>
                  <a:pt x="470135" y="59717"/>
                  <a:pt x="463305" y="29383"/>
                </a:cubicBezTo>
                <a:cubicBezTo>
                  <a:pt x="461261" y="20294"/>
                  <a:pt x="459361" y="11187"/>
                  <a:pt x="457227" y="1345"/>
                </a:cubicBezTo>
                <a:cubicBezTo>
                  <a:pt x="454018" y="15812"/>
                  <a:pt x="451132" y="29527"/>
                  <a:pt x="447923" y="43152"/>
                </a:cubicBezTo>
                <a:cubicBezTo>
                  <a:pt x="441684" y="69685"/>
                  <a:pt x="434818" y="96056"/>
                  <a:pt x="424617" y="121406"/>
                </a:cubicBezTo>
                <a:cubicBezTo>
                  <a:pt x="418880" y="135623"/>
                  <a:pt x="412247" y="149355"/>
                  <a:pt x="402082" y="161062"/>
                </a:cubicBezTo>
                <a:cubicBezTo>
                  <a:pt x="389030" y="176049"/>
                  <a:pt x="373075" y="180998"/>
                  <a:pt x="353964" y="174902"/>
                </a:cubicBezTo>
                <a:cubicBezTo>
                  <a:pt x="339873" y="170420"/>
                  <a:pt x="327754" y="162353"/>
                  <a:pt x="316316" y="153389"/>
                </a:cubicBezTo>
                <a:cubicBezTo>
                  <a:pt x="290805" y="133669"/>
                  <a:pt x="268736" y="110219"/>
                  <a:pt x="247079" y="86447"/>
                </a:cubicBezTo>
                <a:cubicBezTo>
                  <a:pt x="240392" y="79115"/>
                  <a:pt x="233831" y="71675"/>
                  <a:pt x="227143" y="64217"/>
                </a:cubicBezTo>
                <a:cubicBezTo>
                  <a:pt x="226588" y="65364"/>
                  <a:pt x="227305" y="66010"/>
                  <a:pt x="227556" y="66834"/>
                </a:cubicBezTo>
                <a:cubicBezTo>
                  <a:pt x="238474" y="97759"/>
                  <a:pt x="248872" y="128864"/>
                  <a:pt x="256240" y="160883"/>
                </a:cubicBezTo>
                <a:cubicBezTo>
                  <a:pt x="260865" y="181123"/>
                  <a:pt x="264774" y="201507"/>
                  <a:pt x="262425" y="222464"/>
                </a:cubicBezTo>
                <a:cubicBezTo>
                  <a:pt x="261188" y="233526"/>
                  <a:pt x="257961" y="243834"/>
                  <a:pt x="249571" y="251776"/>
                </a:cubicBezTo>
                <a:cubicBezTo>
                  <a:pt x="240518" y="260363"/>
                  <a:pt x="229151" y="263070"/>
                  <a:pt x="217212" y="263823"/>
                </a:cubicBezTo>
                <a:cubicBezTo>
                  <a:pt x="199607" y="264917"/>
                  <a:pt x="182378" y="262138"/>
                  <a:pt x="165221" y="258445"/>
                </a:cubicBezTo>
                <a:cubicBezTo>
                  <a:pt x="135694" y="252063"/>
                  <a:pt x="107010" y="242794"/>
                  <a:pt x="78469" y="233006"/>
                </a:cubicBezTo>
                <a:lnTo>
                  <a:pt x="63948" y="228040"/>
                </a:lnTo>
                <a:cubicBezTo>
                  <a:pt x="64760" y="229461"/>
                  <a:pt x="65830" y="230720"/>
                  <a:pt x="67103" y="231751"/>
                </a:cubicBezTo>
                <a:cubicBezTo>
                  <a:pt x="91843" y="253569"/>
                  <a:pt x="116243" y="275763"/>
                  <a:pt x="138258" y="300432"/>
                </a:cubicBezTo>
                <a:cubicBezTo>
                  <a:pt x="150718" y="314397"/>
                  <a:pt x="162353" y="328990"/>
                  <a:pt x="170349" y="346111"/>
                </a:cubicBezTo>
                <a:cubicBezTo>
                  <a:pt x="181858" y="370762"/>
                  <a:pt x="176982" y="390464"/>
                  <a:pt x="155271" y="407065"/>
                </a:cubicBezTo>
                <a:cubicBezTo>
                  <a:pt x="144264" y="415437"/>
                  <a:pt x="131966" y="421264"/>
                  <a:pt x="119093" y="426284"/>
                </a:cubicBezTo>
                <a:cubicBezTo>
                  <a:pt x="88240" y="438421"/>
                  <a:pt x="56096" y="446004"/>
                  <a:pt x="23826" y="453175"/>
                </a:cubicBezTo>
                <a:cubicBezTo>
                  <a:pt x="20043" y="454018"/>
                  <a:pt x="16225" y="454771"/>
                  <a:pt x="12442" y="455595"/>
                </a:cubicBezTo>
                <a:cubicBezTo>
                  <a:pt x="8659" y="456420"/>
                  <a:pt x="5145" y="457191"/>
                  <a:pt x="1345" y="458016"/>
                </a:cubicBezTo>
                <a:cubicBezTo>
                  <a:pt x="1848" y="458718"/>
                  <a:pt x="2667" y="459129"/>
                  <a:pt x="3532" y="459109"/>
                </a:cubicBezTo>
                <a:cubicBezTo>
                  <a:pt x="38616" y="466477"/>
                  <a:pt x="73611" y="474186"/>
                  <a:pt x="107512" y="486090"/>
                </a:cubicBezTo>
                <a:cubicBezTo>
                  <a:pt x="124812" y="492150"/>
                  <a:pt x="141736" y="499124"/>
                  <a:pt x="156383" y="510508"/>
                </a:cubicBezTo>
                <a:cubicBezTo>
                  <a:pt x="165347" y="517499"/>
                  <a:pt x="172625" y="525818"/>
                  <a:pt x="175297" y="537310"/>
                </a:cubicBezTo>
                <a:cubicBezTo>
                  <a:pt x="178075" y="549285"/>
                  <a:pt x="175010" y="560382"/>
                  <a:pt x="169918" y="571121"/>
                </a:cubicBezTo>
                <a:cubicBezTo>
                  <a:pt x="162586" y="586879"/>
                  <a:pt x="151991" y="600451"/>
                  <a:pt x="140607" y="613430"/>
                </a:cubicBezTo>
                <a:cubicBezTo>
                  <a:pt x="117659" y="639443"/>
                  <a:pt x="92023" y="662624"/>
                  <a:pt x="66081" y="685499"/>
                </a:cubicBezTo>
                <a:cubicBezTo>
                  <a:pt x="64869" y="686258"/>
                  <a:pt x="63898" y="687346"/>
                  <a:pt x="63285" y="688637"/>
                </a:cubicBezTo>
                <a:lnTo>
                  <a:pt x="67426" y="687256"/>
                </a:lnTo>
                <a:cubicBezTo>
                  <a:pt x="100502" y="675819"/>
                  <a:pt x="133651" y="664614"/>
                  <a:pt x="167982" y="657479"/>
                </a:cubicBezTo>
                <a:cubicBezTo>
                  <a:pt x="186322" y="653660"/>
                  <a:pt x="204788" y="650863"/>
                  <a:pt x="223558" y="653427"/>
                </a:cubicBezTo>
                <a:cubicBezTo>
                  <a:pt x="240249" y="655686"/>
                  <a:pt x="253031" y="663448"/>
                  <a:pt x="259037" y="680049"/>
                </a:cubicBezTo>
                <a:cubicBezTo>
                  <a:pt x="261373" y="686819"/>
                  <a:pt x="262619" y="693918"/>
                  <a:pt x="262730" y="701079"/>
                </a:cubicBezTo>
                <a:cubicBezTo>
                  <a:pt x="263339" y="718540"/>
                  <a:pt x="260399" y="735625"/>
                  <a:pt x="256634" y="752567"/>
                </a:cubicBezTo>
                <a:cubicBezTo>
                  <a:pt x="250324" y="781072"/>
                  <a:pt x="241360" y="808860"/>
                  <a:pt x="231948" y="836486"/>
                </a:cubicBezTo>
                <a:cubicBezTo>
                  <a:pt x="230155" y="841613"/>
                  <a:pt x="228363" y="846723"/>
                  <a:pt x="226570" y="851832"/>
                </a:cubicBezTo>
                <a:cubicBezTo>
                  <a:pt x="235408" y="842761"/>
                  <a:pt x="243691" y="833403"/>
                  <a:pt x="252135" y="824224"/>
                </a:cubicBezTo>
                <a:cubicBezTo>
                  <a:pt x="271694" y="802961"/>
                  <a:pt x="291737" y="782183"/>
                  <a:pt x="314541" y="764309"/>
                </a:cubicBezTo>
                <a:cubicBezTo>
                  <a:pt x="326983" y="754557"/>
                  <a:pt x="340016" y="745718"/>
                  <a:pt x="355452" y="741237"/>
                </a:cubicBezTo>
                <a:cubicBezTo>
                  <a:pt x="372071" y="736414"/>
                  <a:pt x="386520" y="740035"/>
                  <a:pt x="398801" y="752352"/>
                </a:cubicBezTo>
                <a:cubicBezTo>
                  <a:pt x="407962" y="761513"/>
                  <a:pt x="414219" y="772556"/>
                  <a:pt x="419579" y="784155"/>
                </a:cubicBezTo>
                <a:cubicBezTo>
                  <a:pt x="431089" y="809003"/>
                  <a:pt x="438224" y="835303"/>
                  <a:pt x="444893" y="861728"/>
                </a:cubicBezTo>
                <a:cubicBezTo>
                  <a:pt x="449303" y="879208"/>
                  <a:pt x="453014" y="896848"/>
                  <a:pt x="456940" y="915511"/>
                </a:cubicBezTo>
                <a:cubicBezTo>
                  <a:pt x="457442" y="913252"/>
                  <a:pt x="457729" y="911926"/>
                  <a:pt x="457998" y="910707"/>
                </a:cubicBezTo>
                <a:cubicBezTo>
                  <a:pt x="464577" y="879548"/>
                  <a:pt x="471462" y="848462"/>
                  <a:pt x="481304" y="818128"/>
                </a:cubicBezTo>
                <a:cubicBezTo>
                  <a:pt x="487668" y="798408"/>
                  <a:pt x="494947" y="779243"/>
                  <a:pt x="506851" y="762104"/>
                </a:cubicBezTo>
                <a:cubicBezTo>
                  <a:pt x="522651" y="739395"/>
                  <a:pt x="543131" y="733612"/>
                  <a:pt x="568289" y="744750"/>
                </a:cubicBezTo>
                <a:cubicBezTo>
                  <a:pt x="581824" y="750756"/>
                  <a:pt x="593675" y="759379"/>
                  <a:pt x="605005" y="768755"/>
                </a:cubicBezTo>
                <a:cubicBezTo>
                  <a:pt x="627110" y="787078"/>
                  <a:pt x="646848" y="807820"/>
                  <a:pt x="666174" y="828956"/>
                </a:cubicBezTo>
                <a:cubicBezTo>
                  <a:pt x="673202" y="836630"/>
                  <a:pt x="680068" y="844446"/>
                  <a:pt x="687006" y="852262"/>
                </a:cubicBezTo>
                <a:lnTo>
                  <a:pt x="687418" y="852047"/>
                </a:lnTo>
                <a:cubicBezTo>
                  <a:pt x="686934" y="850577"/>
                  <a:pt x="686450" y="849125"/>
                  <a:pt x="685948" y="847655"/>
                </a:cubicBezTo>
                <a:cubicBezTo>
                  <a:pt x="674959" y="816228"/>
                  <a:pt x="664435" y="784657"/>
                  <a:pt x="657264" y="752083"/>
                </a:cubicBezTo>
                <a:cubicBezTo>
                  <a:pt x="653123" y="733241"/>
                  <a:pt x="649734" y="714237"/>
                  <a:pt x="651796" y="694714"/>
                </a:cubicBezTo>
                <a:cubicBezTo>
                  <a:pt x="653159" y="681788"/>
                  <a:pt x="657174" y="670028"/>
                  <a:pt x="668092" y="661853"/>
                </a:cubicBezTo>
                <a:cubicBezTo>
                  <a:pt x="676465" y="655614"/>
                  <a:pt x="686253" y="653373"/>
                  <a:pt x="696418" y="652710"/>
                </a:cubicBezTo>
                <a:cubicBezTo>
                  <a:pt x="712033" y="651688"/>
                  <a:pt x="727397" y="653696"/>
                  <a:pt x="742653" y="656761"/>
                </a:cubicBezTo>
                <a:cubicBezTo>
                  <a:pt x="772987" y="662839"/>
                  <a:pt x="802406" y="672143"/>
                  <a:pt x="831646" y="682075"/>
                </a:cubicBezTo>
                <a:cubicBezTo>
                  <a:pt x="837885" y="684191"/>
                  <a:pt x="844196" y="686360"/>
                  <a:pt x="850363" y="688493"/>
                </a:cubicBezTo>
                <a:cubicBezTo>
                  <a:pt x="848918" y="686489"/>
                  <a:pt x="847218" y="684680"/>
                  <a:pt x="845307" y="683115"/>
                </a:cubicBezTo>
                <a:cubicBezTo>
                  <a:pt x="821123" y="661745"/>
                  <a:pt x="797279" y="640089"/>
                  <a:pt x="775802" y="615869"/>
                </a:cubicBezTo>
                <a:cubicBezTo>
                  <a:pt x="763360" y="601867"/>
                  <a:pt x="751671" y="587328"/>
                  <a:pt x="743819" y="570135"/>
                </a:cubicBezTo>
                <a:cubicBezTo>
                  <a:pt x="739857" y="561440"/>
                  <a:pt x="737186" y="552423"/>
                  <a:pt x="738046" y="542706"/>
                </a:cubicBezTo>
                <a:cubicBezTo>
                  <a:pt x="739193" y="530085"/>
                  <a:pt x="745845" y="520529"/>
                  <a:pt x="755221" y="51260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192FB3B1-FD11-B9DF-40E9-E5C44A1E24DC}"/>
              </a:ext>
            </a:extLst>
          </p:cNvPr>
          <p:cNvSpPr/>
          <p:nvPr/>
        </p:nvSpPr>
        <p:spPr>
          <a:xfrm>
            <a:off x="6412154" y="1025708"/>
            <a:ext cx="4551020" cy="4789976"/>
          </a:xfrm>
          <a:custGeom>
            <a:avLst/>
            <a:gdLst>
              <a:gd name="connsiteX0" fmla="*/ 137609 w 5321300"/>
              <a:gd name="connsiteY0" fmla="*/ 0 h 5600700"/>
              <a:gd name="connsiteX1" fmla="*/ 5183691 w 5321300"/>
              <a:gd name="connsiteY1" fmla="*/ 0 h 5600700"/>
              <a:gd name="connsiteX2" fmla="*/ 5321300 w 5321300"/>
              <a:gd name="connsiteY2" fmla="*/ 137609 h 5600700"/>
              <a:gd name="connsiteX3" fmla="*/ 5321300 w 5321300"/>
              <a:gd name="connsiteY3" fmla="*/ 5463091 h 5600700"/>
              <a:gd name="connsiteX4" fmla="*/ 5183691 w 5321300"/>
              <a:gd name="connsiteY4" fmla="*/ 5600700 h 5600700"/>
              <a:gd name="connsiteX5" fmla="*/ 1283663 w 5321300"/>
              <a:gd name="connsiteY5" fmla="*/ 5600700 h 5600700"/>
              <a:gd name="connsiteX6" fmla="*/ 1283663 w 5321300"/>
              <a:gd name="connsiteY6" fmla="*/ 5375780 h 5600700"/>
              <a:gd name="connsiteX7" fmla="*/ 1164894 w 5321300"/>
              <a:gd name="connsiteY7" fmla="*/ 5257011 h 5600700"/>
              <a:gd name="connsiteX8" fmla="*/ 0 w 5321300"/>
              <a:gd name="connsiteY8" fmla="*/ 5257011 h 5600700"/>
              <a:gd name="connsiteX9" fmla="*/ 0 w 5321300"/>
              <a:gd name="connsiteY9" fmla="*/ 137609 h 5600700"/>
              <a:gd name="connsiteX10" fmla="*/ 137609 w 5321300"/>
              <a:gd name="connsiteY10" fmla="*/ 0 h 560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21300" h="5600700">
                <a:moveTo>
                  <a:pt x="137609" y="0"/>
                </a:moveTo>
                <a:lnTo>
                  <a:pt x="5183691" y="0"/>
                </a:lnTo>
                <a:cubicBezTo>
                  <a:pt x="5259690" y="0"/>
                  <a:pt x="5321300" y="61610"/>
                  <a:pt x="5321300" y="137609"/>
                </a:cubicBezTo>
                <a:lnTo>
                  <a:pt x="5321300" y="5463091"/>
                </a:lnTo>
                <a:cubicBezTo>
                  <a:pt x="5321300" y="5539090"/>
                  <a:pt x="5259690" y="5600700"/>
                  <a:pt x="5183691" y="5600700"/>
                </a:cubicBezTo>
                <a:lnTo>
                  <a:pt x="1283663" y="5600700"/>
                </a:lnTo>
                <a:lnTo>
                  <a:pt x="1283663" y="5375780"/>
                </a:lnTo>
                <a:cubicBezTo>
                  <a:pt x="1283663" y="5310186"/>
                  <a:pt x="1230488" y="5257011"/>
                  <a:pt x="1164894" y="5257011"/>
                </a:cubicBezTo>
                <a:lnTo>
                  <a:pt x="0" y="5257011"/>
                </a:lnTo>
                <a:lnTo>
                  <a:pt x="0" y="137609"/>
                </a:lnTo>
                <a:cubicBezTo>
                  <a:pt x="0" y="61610"/>
                  <a:pt x="61610" y="0"/>
                  <a:pt x="137609" y="0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矩形: 圆顶角 17">
            <a:extLst>
              <a:ext uri="{FF2B5EF4-FFF2-40B4-BE49-F238E27FC236}">
                <a16:creationId xmlns:a16="http://schemas.microsoft.com/office/drawing/2014/main" id="{879FB8BF-782B-642B-1075-9B1094495F30}"/>
              </a:ext>
            </a:extLst>
          </p:cNvPr>
          <p:cNvSpPr/>
          <p:nvPr/>
        </p:nvSpPr>
        <p:spPr>
          <a:xfrm>
            <a:off x="6412154" y="1025708"/>
            <a:ext cx="4551020" cy="341516"/>
          </a:xfrm>
          <a:prstGeom prst="round2SameRect">
            <a:avLst>
              <a:gd name="adj1" fmla="val 34954"/>
              <a:gd name="adj2" fmla="val 0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714EECFE-2ED3-2940-5A17-0CB1BDCFA1B9}"/>
              </a:ext>
            </a:extLst>
          </p:cNvPr>
          <p:cNvSpPr/>
          <p:nvPr/>
        </p:nvSpPr>
        <p:spPr>
          <a:xfrm>
            <a:off x="6589335" y="1156047"/>
            <a:ext cx="114047" cy="11404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46830C40-9E88-F609-B890-0C8797CBFD2E}"/>
              </a:ext>
            </a:extLst>
          </p:cNvPr>
          <p:cNvSpPr/>
          <p:nvPr/>
        </p:nvSpPr>
        <p:spPr>
          <a:xfrm>
            <a:off x="6753277" y="1156047"/>
            <a:ext cx="114047" cy="11404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id="{91F1DE43-5953-EF22-320B-092E7D1958DC}"/>
              </a:ext>
            </a:extLst>
          </p:cNvPr>
          <p:cNvSpPr/>
          <p:nvPr/>
        </p:nvSpPr>
        <p:spPr>
          <a:xfrm>
            <a:off x="6917220" y="1156047"/>
            <a:ext cx="114047" cy="11404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2" name="矩形: 圆角 21">
            <a:extLst>
              <a:ext uri="{FF2B5EF4-FFF2-40B4-BE49-F238E27FC236}">
                <a16:creationId xmlns:a16="http://schemas.microsoft.com/office/drawing/2014/main" id="{CAD39731-A492-E20E-C10B-6B9D5C4D34BC}"/>
              </a:ext>
            </a:extLst>
          </p:cNvPr>
          <p:cNvSpPr/>
          <p:nvPr/>
        </p:nvSpPr>
        <p:spPr>
          <a:xfrm>
            <a:off x="9995132" y="1090878"/>
            <a:ext cx="790183" cy="21994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24" name="直接连接符 23">
            <a:extLst>
              <a:ext uri="{FF2B5EF4-FFF2-40B4-BE49-F238E27FC236}">
                <a16:creationId xmlns:a16="http://schemas.microsoft.com/office/drawing/2014/main" id="{00936C0F-784A-19EE-AF94-2F7631436F44}"/>
              </a:ext>
            </a:extLst>
          </p:cNvPr>
          <p:cNvCxnSpPr/>
          <p:nvPr/>
        </p:nvCxnSpPr>
        <p:spPr>
          <a:xfrm>
            <a:off x="7289230" y="1207640"/>
            <a:ext cx="2476450" cy="0"/>
          </a:xfrm>
          <a:prstGeom prst="line">
            <a:avLst/>
          </a:prstGeom>
          <a:solidFill>
            <a:srgbClr val="000000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" name="直接连接符 24">
            <a:extLst>
              <a:ext uri="{FF2B5EF4-FFF2-40B4-BE49-F238E27FC236}">
                <a16:creationId xmlns:a16="http://schemas.microsoft.com/office/drawing/2014/main" id="{36C6D7F2-E9B3-933C-6852-D49F8C4F14D3}"/>
              </a:ext>
            </a:extLst>
          </p:cNvPr>
          <p:cNvCxnSpPr/>
          <p:nvPr/>
        </p:nvCxnSpPr>
        <p:spPr>
          <a:xfrm>
            <a:off x="6412154" y="1731170"/>
            <a:ext cx="4551020" cy="0"/>
          </a:xfrm>
          <a:prstGeom prst="line">
            <a:avLst/>
          </a:prstGeom>
          <a:solidFill>
            <a:srgbClr val="000000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E975C05A-815E-7A68-255D-1D235B2125D6}"/>
              </a:ext>
            </a:extLst>
          </p:cNvPr>
          <p:cNvCxnSpPr>
            <a:cxnSpLocks/>
          </p:cNvCxnSpPr>
          <p:nvPr/>
        </p:nvCxnSpPr>
        <p:spPr>
          <a:xfrm>
            <a:off x="10612887" y="1367849"/>
            <a:ext cx="0" cy="4447835"/>
          </a:xfrm>
          <a:prstGeom prst="line">
            <a:avLst/>
          </a:prstGeom>
          <a:solidFill>
            <a:srgbClr val="000000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E9AE15F6-21DF-EE36-B82D-B5623D4F9CF7}"/>
              </a:ext>
            </a:extLst>
          </p:cNvPr>
          <p:cNvGrpSpPr/>
          <p:nvPr/>
        </p:nvGrpSpPr>
        <p:grpSpPr>
          <a:xfrm>
            <a:off x="7078107" y="5630248"/>
            <a:ext cx="350286" cy="140495"/>
            <a:chOff x="392112" y="6228527"/>
            <a:chExt cx="409574" cy="164274"/>
          </a:xfrm>
          <a:solidFill>
            <a:schemeClr val="accent1"/>
          </a:solidFill>
        </p:grpSpPr>
        <p:sp>
          <p:nvSpPr>
            <p:cNvPr id="57" name="等腰三角形 56">
              <a:extLst>
                <a:ext uri="{FF2B5EF4-FFF2-40B4-BE49-F238E27FC236}">
                  <a16:creationId xmlns:a16="http://schemas.microsoft.com/office/drawing/2014/main" id="{5FE62CAE-F3E7-FC96-1BA0-439497E840B4}"/>
                </a:ext>
              </a:extLst>
            </p:cNvPr>
            <p:cNvSpPr/>
            <p:nvPr/>
          </p:nvSpPr>
          <p:spPr>
            <a:xfrm rot="5400000">
              <a:off x="359978" y="6260661"/>
              <a:ext cx="164274" cy="10000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8" name="等腰三角形 57">
              <a:extLst>
                <a:ext uri="{FF2B5EF4-FFF2-40B4-BE49-F238E27FC236}">
                  <a16:creationId xmlns:a16="http://schemas.microsoft.com/office/drawing/2014/main" id="{D93288B3-8545-07DF-620B-8E5745411B31}"/>
                </a:ext>
              </a:extLst>
            </p:cNvPr>
            <p:cNvSpPr/>
            <p:nvPr/>
          </p:nvSpPr>
          <p:spPr>
            <a:xfrm rot="5400000">
              <a:off x="514762" y="6260661"/>
              <a:ext cx="164274" cy="10000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9" name="等腰三角形 58">
              <a:extLst>
                <a:ext uri="{FF2B5EF4-FFF2-40B4-BE49-F238E27FC236}">
                  <a16:creationId xmlns:a16="http://schemas.microsoft.com/office/drawing/2014/main" id="{C6918FF3-CDCC-9C68-4469-94AFD7E7824D}"/>
                </a:ext>
              </a:extLst>
            </p:cNvPr>
            <p:cNvSpPr/>
            <p:nvPr/>
          </p:nvSpPr>
          <p:spPr>
            <a:xfrm rot="5400000">
              <a:off x="669546" y="6260661"/>
              <a:ext cx="164274" cy="10000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28" name="图形 18">
            <a:extLst>
              <a:ext uri="{FF2B5EF4-FFF2-40B4-BE49-F238E27FC236}">
                <a16:creationId xmlns:a16="http://schemas.microsoft.com/office/drawing/2014/main" id="{7E501110-4DDD-1D97-D5E4-0815A7E9043E}"/>
              </a:ext>
            </a:extLst>
          </p:cNvPr>
          <p:cNvSpPr/>
          <p:nvPr/>
        </p:nvSpPr>
        <p:spPr>
          <a:xfrm>
            <a:off x="10321513" y="1445783"/>
            <a:ext cx="582198" cy="570092"/>
          </a:xfrm>
          <a:custGeom>
            <a:avLst/>
            <a:gdLst>
              <a:gd name="connsiteX0" fmla="*/ 341385 w 680736"/>
              <a:gd name="connsiteY0" fmla="*/ 666454 h 666582"/>
              <a:gd name="connsiteX1" fmla="*/ 339982 w 680736"/>
              <a:gd name="connsiteY1" fmla="*/ 656237 h 666582"/>
              <a:gd name="connsiteX2" fmla="*/ 339982 w 680736"/>
              <a:gd name="connsiteY2" fmla="*/ 641361 h 666582"/>
              <a:gd name="connsiteX3" fmla="*/ 339455 w 680736"/>
              <a:gd name="connsiteY3" fmla="*/ 632096 h 666582"/>
              <a:gd name="connsiteX4" fmla="*/ 339249 w 680736"/>
              <a:gd name="connsiteY4" fmla="*/ 623924 h 666582"/>
              <a:gd name="connsiteX5" fmla="*/ 338670 w 680736"/>
              <a:gd name="connsiteY5" fmla="*/ 614299 h 666582"/>
              <a:gd name="connsiteX6" fmla="*/ 338528 w 680736"/>
              <a:gd name="connsiteY6" fmla="*/ 611326 h 666582"/>
              <a:gd name="connsiteX7" fmla="*/ 337898 w 680736"/>
              <a:gd name="connsiteY7" fmla="*/ 600581 h 666582"/>
              <a:gd name="connsiteX8" fmla="*/ 337769 w 680736"/>
              <a:gd name="connsiteY8" fmla="*/ 596502 h 666582"/>
              <a:gd name="connsiteX9" fmla="*/ 337216 w 680736"/>
              <a:gd name="connsiteY9" fmla="*/ 590222 h 666582"/>
              <a:gd name="connsiteX10" fmla="*/ 337100 w 680736"/>
              <a:gd name="connsiteY10" fmla="*/ 589128 h 666582"/>
              <a:gd name="connsiteX11" fmla="*/ 336212 w 680736"/>
              <a:gd name="connsiteY11" fmla="*/ 575796 h 666582"/>
              <a:gd name="connsiteX12" fmla="*/ 335028 w 680736"/>
              <a:gd name="connsiteY12" fmla="*/ 565116 h 666582"/>
              <a:gd name="connsiteX13" fmla="*/ 334822 w 680736"/>
              <a:gd name="connsiteY13" fmla="*/ 563275 h 666582"/>
              <a:gd name="connsiteX14" fmla="*/ 333535 w 680736"/>
              <a:gd name="connsiteY14" fmla="*/ 551488 h 666582"/>
              <a:gd name="connsiteX15" fmla="*/ 332725 w 680736"/>
              <a:gd name="connsiteY15" fmla="*/ 544874 h 666582"/>
              <a:gd name="connsiteX16" fmla="*/ 329044 w 680736"/>
              <a:gd name="connsiteY16" fmla="*/ 521440 h 666582"/>
              <a:gd name="connsiteX17" fmla="*/ 321980 w 680736"/>
              <a:gd name="connsiteY17" fmla="*/ 489192 h 666582"/>
              <a:gd name="connsiteX18" fmla="*/ 309240 w 680736"/>
              <a:gd name="connsiteY18" fmla="*/ 452723 h 666582"/>
              <a:gd name="connsiteX19" fmla="*/ 290722 w 680736"/>
              <a:gd name="connsiteY19" fmla="*/ 419716 h 666582"/>
              <a:gd name="connsiteX20" fmla="*/ 278755 w 680736"/>
              <a:gd name="connsiteY20" fmla="*/ 405058 h 666582"/>
              <a:gd name="connsiteX21" fmla="*/ 276580 w 680736"/>
              <a:gd name="connsiteY21" fmla="*/ 402485 h 666582"/>
              <a:gd name="connsiteX22" fmla="*/ 272372 w 680736"/>
              <a:gd name="connsiteY22" fmla="*/ 398290 h 666582"/>
              <a:gd name="connsiteX23" fmla="*/ 270648 w 680736"/>
              <a:gd name="connsiteY23" fmla="*/ 396887 h 666582"/>
              <a:gd name="connsiteX24" fmla="*/ 259967 w 680736"/>
              <a:gd name="connsiteY24" fmla="*/ 387660 h 666582"/>
              <a:gd name="connsiteX25" fmla="*/ 243418 w 680736"/>
              <a:gd name="connsiteY25" fmla="*/ 376349 h 666582"/>
              <a:gd name="connsiteX26" fmla="*/ 203912 w 680736"/>
              <a:gd name="connsiteY26" fmla="*/ 358333 h 666582"/>
              <a:gd name="connsiteX27" fmla="*/ 172127 w 680736"/>
              <a:gd name="connsiteY27" fmla="*/ 349325 h 666582"/>
              <a:gd name="connsiteX28" fmla="*/ 147008 w 680736"/>
              <a:gd name="connsiteY28" fmla="*/ 344448 h 666582"/>
              <a:gd name="connsiteX29" fmla="*/ 124296 w 680736"/>
              <a:gd name="connsiteY29" fmla="*/ 341012 h 666582"/>
              <a:gd name="connsiteX30" fmla="*/ 114709 w 680736"/>
              <a:gd name="connsiteY30" fmla="*/ 339996 h 666582"/>
              <a:gd name="connsiteX31" fmla="*/ 105135 w 680736"/>
              <a:gd name="connsiteY31" fmla="*/ 338876 h 666582"/>
              <a:gd name="connsiteX32" fmla="*/ 102934 w 680736"/>
              <a:gd name="connsiteY32" fmla="*/ 338619 h 666582"/>
              <a:gd name="connsiteX33" fmla="*/ 95921 w 680736"/>
              <a:gd name="connsiteY33" fmla="*/ 338040 h 666582"/>
              <a:gd name="connsiteX34" fmla="*/ 82589 w 680736"/>
              <a:gd name="connsiteY34" fmla="*/ 337088 h 666582"/>
              <a:gd name="connsiteX35" fmla="*/ 77442 w 680736"/>
              <a:gd name="connsiteY35" fmla="*/ 336611 h 666582"/>
              <a:gd name="connsiteX36" fmla="*/ 76335 w 680736"/>
              <a:gd name="connsiteY36" fmla="*/ 336444 h 666582"/>
              <a:gd name="connsiteX37" fmla="*/ 60018 w 680736"/>
              <a:gd name="connsiteY37" fmla="*/ 335608 h 666582"/>
              <a:gd name="connsiteX38" fmla="*/ 48900 w 680736"/>
              <a:gd name="connsiteY38" fmla="*/ 335029 h 666582"/>
              <a:gd name="connsiteX39" fmla="*/ 42594 w 680736"/>
              <a:gd name="connsiteY39" fmla="*/ 334874 h 666582"/>
              <a:gd name="connsiteX40" fmla="*/ 27757 w 680736"/>
              <a:gd name="connsiteY40" fmla="*/ 334231 h 666582"/>
              <a:gd name="connsiteX41" fmla="*/ 24784 w 680736"/>
              <a:gd name="connsiteY41" fmla="*/ 334166 h 666582"/>
              <a:gd name="connsiteX42" fmla="*/ 3539 w 680736"/>
              <a:gd name="connsiteY42" fmla="*/ 334128 h 666582"/>
              <a:gd name="connsiteX43" fmla="*/ 965 w 680736"/>
              <a:gd name="connsiteY43" fmla="*/ 333703 h 666582"/>
              <a:gd name="connsiteX44" fmla="*/ 3178 w 680736"/>
              <a:gd name="connsiteY44" fmla="*/ 333510 h 666582"/>
              <a:gd name="connsiteX45" fmla="*/ 16214 w 680736"/>
              <a:gd name="connsiteY45" fmla="*/ 333420 h 666582"/>
              <a:gd name="connsiteX46" fmla="*/ 23935 w 680736"/>
              <a:gd name="connsiteY46" fmla="*/ 332880 h 666582"/>
              <a:gd name="connsiteX47" fmla="*/ 26908 w 680736"/>
              <a:gd name="connsiteY47" fmla="*/ 332751 h 666582"/>
              <a:gd name="connsiteX48" fmla="*/ 39557 w 680736"/>
              <a:gd name="connsiteY48" fmla="*/ 332751 h 666582"/>
              <a:gd name="connsiteX49" fmla="*/ 46957 w 680736"/>
              <a:gd name="connsiteY49" fmla="*/ 332249 h 666582"/>
              <a:gd name="connsiteX50" fmla="*/ 53635 w 680736"/>
              <a:gd name="connsiteY50" fmla="*/ 332030 h 666582"/>
              <a:gd name="connsiteX51" fmla="*/ 63647 w 680736"/>
              <a:gd name="connsiteY51" fmla="*/ 331426 h 666582"/>
              <a:gd name="connsiteX52" fmla="*/ 67353 w 680736"/>
              <a:gd name="connsiteY52" fmla="*/ 331284 h 666582"/>
              <a:gd name="connsiteX53" fmla="*/ 76232 w 680736"/>
              <a:gd name="connsiteY53" fmla="*/ 330679 h 666582"/>
              <a:gd name="connsiteX54" fmla="*/ 79205 w 680736"/>
              <a:gd name="connsiteY54" fmla="*/ 330550 h 666582"/>
              <a:gd name="connsiteX55" fmla="*/ 87338 w 680736"/>
              <a:gd name="connsiteY55" fmla="*/ 329933 h 666582"/>
              <a:gd name="connsiteX56" fmla="*/ 89911 w 680736"/>
              <a:gd name="connsiteY56" fmla="*/ 329804 h 666582"/>
              <a:gd name="connsiteX57" fmla="*/ 95818 w 680736"/>
              <a:gd name="connsiteY57" fmla="*/ 329238 h 666582"/>
              <a:gd name="connsiteX58" fmla="*/ 96925 w 680736"/>
              <a:gd name="connsiteY58" fmla="*/ 329109 h 666582"/>
              <a:gd name="connsiteX59" fmla="*/ 108390 w 680736"/>
              <a:gd name="connsiteY59" fmla="*/ 328208 h 666582"/>
              <a:gd name="connsiteX60" fmla="*/ 117939 w 680736"/>
              <a:gd name="connsiteY60" fmla="*/ 327037 h 666582"/>
              <a:gd name="connsiteX61" fmla="*/ 126419 w 680736"/>
              <a:gd name="connsiteY61" fmla="*/ 326072 h 666582"/>
              <a:gd name="connsiteX62" fmla="*/ 139995 w 680736"/>
              <a:gd name="connsiteY62" fmla="*/ 324142 h 666582"/>
              <a:gd name="connsiteX63" fmla="*/ 154974 w 680736"/>
              <a:gd name="connsiteY63" fmla="*/ 321633 h 666582"/>
              <a:gd name="connsiteX64" fmla="*/ 163737 w 680736"/>
              <a:gd name="connsiteY64" fmla="*/ 320037 h 666582"/>
              <a:gd name="connsiteX65" fmla="*/ 203513 w 680736"/>
              <a:gd name="connsiteY65" fmla="*/ 309330 h 666582"/>
              <a:gd name="connsiteX66" fmla="*/ 236263 w 680736"/>
              <a:gd name="connsiteY66" fmla="*/ 295175 h 666582"/>
              <a:gd name="connsiteX67" fmla="*/ 262875 w 680736"/>
              <a:gd name="connsiteY67" fmla="*/ 277558 h 666582"/>
              <a:gd name="connsiteX68" fmla="*/ 280531 w 680736"/>
              <a:gd name="connsiteY68" fmla="*/ 260546 h 666582"/>
              <a:gd name="connsiteX69" fmla="*/ 297800 w 680736"/>
              <a:gd name="connsiteY69" fmla="*/ 236869 h 666582"/>
              <a:gd name="connsiteX70" fmla="*/ 306460 w 680736"/>
              <a:gd name="connsiteY70" fmla="*/ 220847 h 666582"/>
              <a:gd name="connsiteX71" fmla="*/ 318364 w 680736"/>
              <a:gd name="connsiteY71" fmla="*/ 189963 h 666582"/>
              <a:gd name="connsiteX72" fmla="*/ 325879 w 680736"/>
              <a:gd name="connsiteY72" fmla="*/ 161241 h 666582"/>
              <a:gd name="connsiteX73" fmla="*/ 329173 w 680736"/>
              <a:gd name="connsiteY73" fmla="*/ 144872 h 666582"/>
              <a:gd name="connsiteX74" fmla="*/ 331747 w 680736"/>
              <a:gd name="connsiteY74" fmla="*/ 128401 h 666582"/>
              <a:gd name="connsiteX75" fmla="*/ 333033 w 680736"/>
              <a:gd name="connsiteY75" fmla="*/ 120680 h 666582"/>
              <a:gd name="connsiteX76" fmla="*/ 333754 w 680736"/>
              <a:gd name="connsiteY76" fmla="*/ 114413 h 666582"/>
              <a:gd name="connsiteX77" fmla="*/ 334758 w 680736"/>
              <a:gd name="connsiteY77" fmla="*/ 104826 h 666582"/>
              <a:gd name="connsiteX78" fmla="*/ 335929 w 680736"/>
              <a:gd name="connsiteY78" fmla="*/ 94145 h 666582"/>
              <a:gd name="connsiteX79" fmla="*/ 336122 w 680736"/>
              <a:gd name="connsiteY79" fmla="*/ 93051 h 666582"/>
              <a:gd name="connsiteX80" fmla="*/ 336984 w 680736"/>
              <a:gd name="connsiteY80" fmla="*/ 80093 h 666582"/>
              <a:gd name="connsiteX81" fmla="*/ 337473 w 680736"/>
              <a:gd name="connsiteY81" fmla="*/ 75306 h 666582"/>
              <a:gd name="connsiteX82" fmla="*/ 337640 w 680736"/>
              <a:gd name="connsiteY82" fmla="*/ 74199 h 666582"/>
              <a:gd name="connsiteX83" fmla="*/ 338477 w 680736"/>
              <a:gd name="connsiteY83" fmla="*/ 58255 h 666582"/>
              <a:gd name="connsiteX84" fmla="*/ 339004 w 680736"/>
              <a:gd name="connsiteY84" fmla="*/ 50122 h 666582"/>
              <a:gd name="connsiteX85" fmla="*/ 339210 w 680736"/>
              <a:gd name="connsiteY85" fmla="*/ 44177 h 666582"/>
              <a:gd name="connsiteX86" fmla="*/ 339815 w 680736"/>
              <a:gd name="connsiteY86" fmla="*/ 32686 h 666582"/>
              <a:gd name="connsiteX87" fmla="*/ 339905 w 680736"/>
              <a:gd name="connsiteY87" fmla="*/ 29726 h 666582"/>
              <a:gd name="connsiteX88" fmla="*/ 339982 w 680736"/>
              <a:gd name="connsiteY88" fmla="*/ 7399 h 666582"/>
              <a:gd name="connsiteX89" fmla="*/ 341372 w 680736"/>
              <a:gd name="connsiteY89" fmla="*/ 965 h 666582"/>
              <a:gd name="connsiteX90" fmla="*/ 341372 w 680736"/>
              <a:gd name="connsiteY90" fmla="*/ 3951 h 666582"/>
              <a:gd name="connsiteX91" fmla="*/ 341449 w 680736"/>
              <a:gd name="connsiteY91" fmla="*/ 20680 h 666582"/>
              <a:gd name="connsiteX92" fmla="*/ 341977 w 680736"/>
              <a:gd name="connsiteY92" fmla="*/ 29572 h 666582"/>
              <a:gd name="connsiteX93" fmla="*/ 342183 w 680736"/>
              <a:gd name="connsiteY93" fmla="*/ 37370 h 666582"/>
              <a:gd name="connsiteX94" fmla="*/ 342788 w 680736"/>
              <a:gd name="connsiteY94" fmla="*/ 49234 h 666582"/>
              <a:gd name="connsiteX95" fmla="*/ 342929 w 680736"/>
              <a:gd name="connsiteY95" fmla="*/ 54382 h 666582"/>
              <a:gd name="connsiteX96" fmla="*/ 343508 w 680736"/>
              <a:gd name="connsiteY96" fmla="*/ 62888 h 666582"/>
              <a:gd name="connsiteX97" fmla="*/ 343650 w 680736"/>
              <a:gd name="connsiteY97" fmla="*/ 65462 h 666582"/>
              <a:gd name="connsiteX98" fmla="*/ 344293 w 680736"/>
              <a:gd name="connsiteY98" fmla="*/ 75087 h 666582"/>
              <a:gd name="connsiteX99" fmla="*/ 344409 w 680736"/>
              <a:gd name="connsiteY99" fmla="*/ 78420 h 666582"/>
              <a:gd name="connsiteX100" fmla="*/ 344950 w 680736"/>
              <a:gd name="connsiteY100" fmla="*/ 83953 h 666582"/>
              <a:gd name="connsiteX101" fmla="*/ 345078 w 680736"/>
              <a:gd name="connsiteY101" fmla="*/ 85060 h 666582"/>
              <a:gd name="connsiteX102" fmla="*/ 345979 w 680736"/>
              <a:gd name="connsiteY102" fmla="*/ 97272 h 666582"/>
              <a:gd name="connsiteX103" fmla="*/ 347266 w 680736"/>
              <a:gd name="connsiteY103" fmla="*/ 107940 h 666582"/>
              <a:gd name="connsiteX104" fmla="*/ 348038 w 680736"/>
              <a:gd name="connsiteY104" fmla="*/ 115314 h 666582"/>
              <a:gd name="connsiteX105" fmla="*/ 355399 w 680736"/>
              <a:gd name="connsiteY105" fmla="*/ 159916 h 666582"/>
              <a:gd name="connsiteX106" fmla="*/ 367598 w 680736"/>
              <a:gd name="connsiteY106" fmla="*/ 202742 h 666582"/>
              <a:gd name="connsiteX107" fmla="*/ 389474 w 680736"/>
              <a:gd name="connsiteY107" fmla="*/ 245671 h 666582"/>
              <a:gd name="connsiteX108" fmla="*/ 399679 w 680736"/>
              <a:gd name="connsiteY108" fmla="*/ 258899 h 666582"/>
              <a:gd name="connsiteX109" fmla="*/ 410179 w 680736"/>
              <a:gd name="connsiteY109" fmla="*/ 269953 h 666582"/>
              <a:gd name="connsiteX110" fmla="*/ 424991 w 680736"/>
              <a:gd name="connsiteY110" fmla="*/ 282307 h 666582"/>
              <a:gd name="connsiteX111" fmla="*/ 440562 w 680736"/>
              <a:gd name="connsiteY111" fmla="*/ 292460 h 666582"/>
              <a:gd name="connsiteX112" fmla="*/ 466002 w 680736"/>
              <a:gd name="connsiteY112" fmla="*/ 304736 h 666582"/>
              <a:gd name="connsiteX113" fmla="*/ 502034 w 680736"/>
              <a:gd name="connsiteY113" fmla="*/ 316241 h 666582"/>
              <a:gd name="connsiteX114" fmla="*/ 524489 w 680736"/>
              <a:gd name="connsiteY114" fmla="*/ 321221 h 666582"/>
              <a:gd name="connsiteX115" fmla="*/ 540214 w 680736"/>
              <a:gd name="connsiteY115" fmla="*/ 323795 h 666582"/>
              <a:gd name="connsiteX116" fmla="*/ 558166 w 680736"/>
              <a:gd name="connsiteY116" fmla="*/ 326458 h 666582"/>
              <a:gd name="connsiteX117" fmla="*/ 567765 w 680736"/>
              <a:gd name="connsiteY117" fmla="*/ 327411 h 666582"/>
              <a:gd name="connsiteX118" fmla="*/ 578807 w 680736"/>
              <a:gd name="connsiteY118" fmla="*/ 328697 h 666582"/>
              <a:gd name="connsiteX119" fmla="*/ 581766 w 680736"/>
              <a:gd name="connsiteY119" fmla="*/ 328878 h 666582"/>
              <a:gd name="connsiteX120" fmla="*/ 586914 w 680736"/>
              <a:gd name="connsiteY120" fmla="*/ 329418 h 666582"/>
              <a:gd name="connsiteX121" fmla="*/ 587647 w 680736"/>
              <a:gd name="connsiteY121" fmla="*/ 329534 h 666582"/>
              <a:gd name="connsiteX122" fmla="*/ 600606 w 680736"/>
              <a:gd name="connsiteY122" fmla="*/ 330383 h 666582"/>
              <a:gd name="connsiteX123" fmla="*/ 607258 w 680736"/>
              <a:gd name="connsiteY123" fmla="*/ 330937 h 666582"/>
              <a:gd name="connsiteX124" fmla="*/ 608365 w 680736"/>
              <a:gd name="connsiteY124" fmla="*/ 331065 h 666582"/>
              <a:gd name="connsiteX125" fmla="*/ 629894 w 680736"/>
              <a:gd name="connsiteY125" fmla="*/ 331915 h 666582"/>
              <a:gd name="connsiteX126" fmla="*/ 636174 w 680736"/>
              <a:gd name="connsiteY126" fmla="*/ 332391 h 666582"/>
              <a:gd name="connsiteX127" fmla="*/ 639133 w 680736"/>
              <a:gd name="connsiteY127" fmla="*/ 332571 h 666582"/>
              <a:gd name="connsiteX128" fmla="*/ 651037 w 680736"/>
              <a:gd name="connsiteY128" fmla="*/ 332648 h 666582"/>
              <a:gd name="connsiteX129" fmla="*/ 660675 w 680736"/>
              <a:gd name="connsiteY129" fmla="*/ 333188 h 666582"/>
              <a:gd name="connsiteX130" fmla="*/ 667727 w 680736"/>
              <a:gd name="connsiteY130" fmla="*/ 333343 h 666582"/>
              <a:gd name="connsiteX131" fmla="*/ 680377 w 680736"/>
              <a:gd name="connsiteY131" fmla="*/ 333832 h 666582"/>
              <a:gd name="connsiteX132" fmla="*/ 678163 w 680736"/>
              <a:gd name="connsiteY132" fmla="*/ 334038 h 666582"/>
              <a:gd name="connsiteX133" fmla="*/ 655837 w 680736"/>
              <a:gd name="connsiteY133" fmla="*/ 334141 h 666582"/>
              <a:gd name="connsiteX134" fmla="*/ 651397 w 680736"/>
              <a:gd name="connsiteY134" fmla="*/ 334527 h 666582"/>
              <a:gd name="connsiteX135" fmla="*/ 648077 w 680736"/>
              <a:gd name="connsiteY135" fmla="*/ 334784 h 666582"/>
              <a:gd name="connsiteX136" fmla="*/ 637280 w 680736"/>
              <a:gd name="connsiteY136" fmla="*/ 334861 h 666582"/>
              <a:gd name="connsiteX137" fmla="*/ 629881 w 680736"/>
              <a:gd name="connsiteY137" fmla="*/ 335363 h 666582"/>
              <a:gd name="connsiteX138" fmla="*/ 622456 w 680736"/>
              <a:gd name="connsiteY138" fmla="*/ 335595 h 666582"/>
              <a:gd name="connsiteX139" fmla="*/ 615057 w 680736"/>
              <a:gd name="connsiteY139" fmla="*/ 336123 h 666582"/>
              <a:gd name="connsiteX140" fmla="*/ 610977 w 680736"/>
              <a:gd name="connsiteY140" fmla="*/ 336316 h 666582"/>
              <a:gd name="connsiteX141" fmla="*/ 602098 w 680736"/>
              <a:gd name="connsiteY141" fmla="*/ 336933 h 666582"/>
              <a:gd name="connsiteX142" fmla="*/ 598765 w 680736"/>
              <a:gd name="connsiteY142" fmla="*/ 337075 h 666582"/>
              <a:gd name="connsiteX143" fmla="*/ 592112 w 680736"/>
              <a:gd name="connsiteY143" fmla="*/ 337641 h 666582"/>
              <a:gd name="connsiteX144" fmla="*/ 591006 w 680736"/>
              <a:gd name="connsiteY144" fmla="*/ 337770 h 666582"/>
              <a:gd name="connsiteX145" fmla="*/ 578807 w 680736"/>
              <a:gd name="connsiteY145" fmla="*/ 338709 h 666582"/>
              <a:gd name="connsiteX146" fmla="*/ 568113 w 680736"/>
              <a:gd name="connsiteY146" fmla="*/ 339803 h 666582"/>
              <a:gd name="connsiteX147" fmla="*/ 559272 w 680736"/>
              <a:gd name="connsiteY147" fmla="*/ 340819 h 666582"/>
              <a:gd name="connsiteX148" fmla="*/ 551178 w 680736"/>
              <a:gd name="connsiteY148" fmla="*/ 341759 h 666582"/>
              <a:gd name="connsiteX149" fmla="*/ 543856 w 680736"/>
              <a:gd name="connsiteY149" fmla="*/ 342943 h 666582"/>
              <a:gd name="connsiteX150" fmla="*/ 523743 w 680736"/>
              <a:gd name="connsiteY150" fmla="*/ 346224 h 666582"/>
              <a:gd name="connsiteX151" fmla="*/ 498418 w 680736"/>
              <a:gd name="connsiteY151" fmla="*/ 351976 h 666582"/>
              <a:gd name="connsiteX152" fmla="*/ 460804 w 680736"/>
              <a:gd name="connsiteY152" fmla="*/ 364755 h 666582"/>
              <a:gd name="connsiteX153" fmla="*/ 428259 w 680736"/>
              <a:gd name="connsiteY153" fmla="*/ 382603 h 666582"/>
              <a:gd name="connsiteX154" fmla="*/ 410179 w 680736"/>
              <a:gd name="connsiteY154" fmla="*/ 397492 h 666582"/>
              <a:gd name="connsiteX155" fmla="*/ 405174 w 680736"/>
              <a:gd name="connsiteY155" fmla="*/ 402485 h 666582"/>
              <a:gd name="connsiteX156" fmla="*/ 391546 w 680736"/>
              <a:gd name="connsiteY156" fmla="*/ 418660 h 666582"/>
              <a:gd name="connsiteX157" fmla="*/ 376387 w 680736"/>
              <a:gd name="connsiteY157" fmla="*/ 443779 h 666582"/>
              <a:gd name="connsiteX158" fmla="*/ 366980 w 680736"/>
              <a:gd name="connsiteY158" fmla="*/ 466016 h 666582"/>
              <a:gd name="connsiteX159" fmla="*/ 356827 w 680736"/>
              <a:gd name="connsiteY159" fmla="*/ 500568 h 666582"/>
              <a:gd name="connsiteX160" fmla="*/ 352632 w 680736"/>
              <a:gd name="connsiteY160" fmla="*/ 520900 h 666582"/>
              <a:gd name="connsiteX161" fmla="*/ 349466 w 680736"/>
              <a:gd name="connsiteY161" fmla="*/ 541039 h 666582"/>
              <a:gd name="connsiteX162" fmla="*/ 347176 w 680736"/>
              <a:gd name="connsiteY162" fmla="*/ 558308 h 666582"/>
              <a:gd name="connsiteX163" fmla="*/ 345953 w 680736"/>
              <a:gd name="connsiteY163" fmla="*/ 568603 h 666582"/>
              <a:gd name="connsiteX164" fmla="*/ 344975 w 680736"/>
              <a:gd name="connsiteY164" fmla="*/ 580429 h 666582"/>
              <a:gd name="connsiteX165" fmla="*/ 343804 w 680736"/>
              <a:gd name="connsiteY165" fmla="*/ 594842 h 666582"/>
              <a:gd name="connsiteX166" fmla="*/ 343714 w 680736"/>
              <a:gd name="connsiteY166" fmla="*/ 595575 h 666582"/>
              <a:gd name="connsiteX167" fmla="*/ 342904 w 680736"/>
              <a:gd name="connsiteY167" fmla="*/ 610773 h 666582"/>
              <a:gd name="connsiteX168" fmla="*/ 342312 w 680736"/>
              <a:gd name="connsiteY168" fmla="*/ 621531 h 666582"/>
              <a:gd name="connsiteX169" fmla="*/ 342144 w 680736"/>
              <a:gd name="connsiteY169" fmla="*/ 628583 h 666582"/>
              <a:gd name="connsiteX170" fmla="*/ 341539 w 680736"/>
              <a:gd name="connsiteY170" fmla="*/ 640061 h 666582"/>
              <a:gd name="connsiteX171" fmla="*/ 341436 w 680736"/>
              <a:gd name="connsiteY171" fmla="*/ 643034 h 666582"/>
              <a:gd name="connsiteX172" fmla="*/ 341346 w 680736"/>
              <a:gd name="connsiteY172" fmla="*/ 662761 h 666582"/>
              <a:gd name="connsiteX173" fmla="*/ 341385 w 680736"/>
              <a:gd name="connsiteY173" fmla="*/ 666454 h 666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680736" h="666582">
                <a:moveTo>
                  <a:pt x="341385" y="666454"/>
                </a:moveTo>
                <a:cubicBezTo>
                  <a:pt x="340237" y="663177"/>
                  <a:pt x="339760" y="659702"/>
                  <a:pt x="339982" y="656237"/>
                </a:cubicBezTo>
                <a:cubicBezTo>
                  <a:pt x="339982" y="651282"/>
                  <a:pt x="339982" y="646315"/>
                  <a:pt x="339982" y="641361"/>
                </a:cubicBezTo>
                <a:cubicBezTo>
                  <a:pt x="340038" y="638263"/>
                  <a:pt x="339861" y="635166"/>
                  <a:pt x="339455" y="632096"/>
                </a:cubicBezTo>
                <a:cubicBezTo>
                  <a:pt x="339205" y="629379"/>
                  <a:pt x="339137" y="626650"/>
                  <a:pt x="339249" y="623924"/>
                </a:cubicBezTo>
                <a:cubicBezTo>
                  <a:pt x="339249" y="620707"/>
                  <a:pt x="339442" y="617490"/>
                  <a:pt x="338670" y="614299"/>
                </a:cubicBezTo>
                <a:cubicBezTo>
                  <a:pt x="338519" y="613315"/>
                  <a:pt x="338472" y="612319"/>
                  <a:pt x="338528" y="611326"/>
                </a:cubicBezTo>
                <a:cubicBezTo>
                  <a:pt x="338438" y="607749"/>
                  <a:pt x="338683" y="604145"/>
                  <a:pt x="337898" y="600581"/>
                </a:cubicBezTo>
                <a:cubicBezTo>
                  <a:pt x="337719" y="599228"/>
                  <a:pt x="337676" y="597862"/>
                  <a:pt x="337769" y="596502"/>
                </a:cubicBezTo>
                <a:cubicBezTo>
                  <a:pt x="337887" y="594392"/>
                  <a:pt x="337701" y="592278"/>
                  <a:pt x="337216" y="590222"/>
                </a:cubicBezTo>
                <a:cubicBezTo>
                  <a:pt x="337113" y="589867"/>
                  <a:pt x="337074" y="589496"/>
                  <a:pt x="337100" y="589128"/>
                </a:cubicBezTo>
                <a:cubicBezTo>
                  <a:pt x="337370" y="584650"/>
                  <a:pt x="336366" y="580249"/>
                  <a:pt x="336212" y="575796"/>
                </a:cubicBezTo>
                <a:cubicBezTo>
                  <a:pt x="336083" y="572219"/>
                  <a:pt x="335440" y="568680"/>
                  <a:pt x="335028" y="565116"/>
                </a:cubicBezTo>
                <a:cubicBezTo>
                  <a:pt x="334928" y="564506"/>
                  <a:pt x="334859" y="563892"/>
                  <a:pt x="334822" y="563275"/>
                </a:cubicBezTo>
                <a:cubicBezTo>
                  <a:pt x="334632" y="559324"/>
                  <a:pt x="334202" y="555387"/>
                  <a:pt x="333535" y="551488"/>
                </a:cubicBezTo>
                <a:cubicBezTo>
                  <a:pt x="333227" y="549287"/>
                  <a:pt x="333021" y="547074"/>
                  <a:pt x="332725" y="544874"/>
                </a:cubicBezTo>
                <a:cubicBezTo>
                  <a:pt x="331644" y="537037"/>
                  <a:pt x="330383" y="529238"/>
                  <a:pt x="329044" y="521440"/>
                </a:cubicBezTo>
                <a:cubicBezTo>
                  <a:pt x="327248" y="510577"/>
                  <a:pt x="324889" y="499812"/>
                  <a:pt x="321980" y="489192"/>
                </a:cubicBezTo>
                <a:cubicBezTo>
                  <a:pt x="318595" y="476751"/>
                  <a:pt x="314338" y="464564"/>
                  <a:pt x="309240" y="452723"/>
                </a:cubicBezTo>
                <a:cubicBezTo>
                  <a:pt x="304202" y="441121"/>
                  <a:pt x="297998" y="430062"/>
                  <a:pt x="290722" y="419716"/>
                </a:cubicBezTo>
                <a:cubicBezTo>
                  <a:pt x="287132" y="414517"/>
                  <a:pt x="283130" y="409615"/>
                  <a:pt x="278755" y="405058"/>
                </a:cubicBezTo>
                <a:cubicBezTo>
                  <a:pt x="277970" y="404261"/>
                  <a:pt x="277275" y="403386"/>
                  <a:pt x="276580" y="402485"/>
                </a:cubicBezTo>
                <a:cubicBezTo>
                  <a:pt x="275346" y="400926"/>
                  <a:pt x="273934" y="399519"/>
                  <a:pt x="272372" y="398290"/>
                </a:cubicBezTo>
                <a:cubicBezTo>
                  <a:pt x="271770" y="397857"/>
                  <a:pt x="271193" y="397389"/>
                  <a:pt x="270648" y="396887"/>
                </a:cubicBezTo>
                <a:cubicBezTo>
                  <a:pt x="267288" y="393588"/>
                  <a:pt x="263721" y="390506"/>
                  <a:pt x="259967" y="387660"/>
                </a:cubicBezTo>
                <a:cubicBezTo>
                  <a:pt x="254715" y="383515"/>
                  <a:pt x="249187" y="379736"/>
                  <a:pt x="243418" y="376349"/>
                </a:cubicBezTo>
                <a:cubicBezTo>
                  <a:pt x="230873" y="369062"/>
                  <a:pt x="217640" y="363028"/>
                  <a:pt x="203912" y="358333"/>
                </a:cubicBezTo>
                <a:cubicBezTo>
                  <a:pt x="193482" y="354775"/>
                  <a:pt x="182872" y="351769"/>
                  <a:pt x="172127" y="349325"/>
                </a:cubicBezTo>
                <a:cubicBezTo>
                  <a:pt x="163814" y="347408"/>
                  <a:pt x="155463" y="345645"/>
                  <a:pt x="147008" y="344448"/>
                </a:cubicBezTo>
                <a:cubicBezTo>
                  <a:pt x="139429" y="343380"/>
                  <a:pt x="131888" y="341875"/>
                  <a:pt x="124296" y="341012"/>
                </a:cubicBezTo>
                <a:cubicBezTo>
                  <a:pt x="121117" y="340639"/>
                  <a:pt x="117861" y="340137"/>
                  <a:pt x="114709" y="339996"/>
                </a:cubicBezTo>
                <a:cubicBezTo>
                  <a:pt x="111556" y="339854"/>
                  <a:pt x="108274" y="339275"/>
                  <a:pt x="105135" y="338876"/>
                </a:cubicBezTo>
                <a:cubicBezTo>
                  <a:pt x="104406" y="338753"/>
                  <a:pt x="103672" y="338667"/>
                  <a:pt x="102934" y="338619"/>
                </a:cubicBezTo>
                <a:cubicBezTo>
                  <a:pt x="100566" y="338619"/>
                  <a:pt x="98224" y="338091"/>
                  <a:pt x="95921" y="338040"/>
                </a:cubicBezTo>
                <a:cubicBezTo>
                  <a:pt x="91443" y="337937"/>
                  <a:pt x="87055" y="336972"/>
                  <a:pt x="82589" y="337088"/>
                </a:cubicBezTo>
                <a:cubicBezTo>
                  <a:pt x="80859" y="337211"/>
                  <a:pt x="79120" y="337050"/>
                  <a:pt x="77442" y="336611"/>
                </a:cubicBezTo>
                <a:cubicBezTo>
                  <a:pt x="77085" y="336493"/>
                  <a:pt x="76711" y="336436"/>
                  <a:pt x="76335" y="336444"/>
                </a:cubicBezTo>
                <a:cubicBezTo>
                  <a:pt x="70866" y="336702"/>
                  <a:pt x="65474" y="335698"/>
                  <a:pt x="60018" y="335608"/>
                </a:cubicBezTo>
                <a:cubicBezTo>
                  <a:pt x="56302" y="335736"/>
                  <a:pt x="52582" y="335542"/>
                  <a:pt x="48900" y="335029"/>
                </a:cubicBezTo>
                <a:cubicBezTo>
                  <a:pt x="46805" y="334816"/>
                  <a:pt x="44697" y="334765"/>
                  <a:pt x="42594" y="334874"/>
                </a:cubicBezTo>
                <a:cubicBezTo>
                  <a:pt x="37640" y="334733"/>
                  <a:pt x="32673" y="335209"/>
                  <a:pt x="27757" y="334231"/>
                </a:cubicBezTo>
                <a:cubicBezTo>
                  <a:pt x="26770" y="334119"/>
                  <a:pt x="25775" y="334097"/>
                  <a:pt x="24784" y="334166"/>
                </a:cubicBezTo>
                <a:lnTo>
                  <a:pt x="3539" y="334128"/>
                </a:lnTo>
                <a:cubicBezTo>
                  <a:pt x="2660" y="334190"/>
                  <a:pt x="1778" y="334044"/>
                  <a:pt x="965" y="333703"/>
                </a:cubicBezTo>
                <a:cubicBezTo>
                  <a:pt x="1699" y="333639"/>
                  <a:pt x="2445" y="333523"/>
                  <a:pt x="3178" y="333510"/>
                </a:cubicBezTo>
                <a:lnTo>
                  <a:pt x="16214" y="333420"/>
                </a:lnTo>
                <a:cubicBezTo>
                  <a:pt x="18800" y="333546"/>
                  <a:pt x="21392" y="333365"/>
                  <a:pt x="23935" y="332880"/>
                </a:cubicBezTo>
                <a:cubicBezTo>
                  <a:pt x="24918" y="332727"/>
                  <a:pt x="25915" y="332684"/>
                  <a:pt x="26908" y="332751"/>
                </a:cubicBezTo>
                <a:cubicBezTo>
                  <a:pt x="31129" y="332751"/>
                  <a:pt x="35337" y="332751"/>
                  <a:pt x="39557" y="332751"/>
                </a:cubicBezTo>
                <a:cubicBezTo>
                  <a:pt x="42034" y="332788"/>
                  <a:pt x="44508" y="332621"/>
                  <a:pt x="46957" y="332249"/>
                </a:cubicBezTo>
                <a:cubicBezTo>
                  <a:pt x="49175" y="332015"/>
                  <a:pt x="51407" y="331942"/>
                  <a:pt x="53635" y="332030"/>
                </a:cubicBezTo>
                <a:cubicBezTo>
                  <a:pt x="56984" y="332176"/>
                  <a:pt x="60340" y="331974"/>
                  <a:pt x="63647" y="331426"/>
                </a:cubicBezTo>
                <a:cubicBezTo>
                  <a:pt x="64874" y="331256"/>
                  <a:pt x="66116" y="331208"/>
                  <a:pt x="67353" y="331284"/>
                </a:cubicBezTo>
                <a:cubicBezTo>
                  <a:pt x="70326" y="331431"/>
                  <a:pt x="73306" y="331227"/>
                  <a:pt x="76232" y="330679"/>
                </a:cubicBezTo>
                <a:cubicBezTo>
                  <a:pt x="77215" y="330526"/>
                  <a:pt x="78212" y="330482"/>
                  <a:pt x="79205" y="330550"/>
                </a:cubicBezTo>
                <a:cubicBezTo>
                  <a:pt x="81931" y="330679"/>
                  <a:pt x="84662" y="330472"/>
                  <a:pt x="87338" y="329933"/>
                </a:cubicBezTo>
                <a:cubicBezTo>
                  <a:pt x="88187" y="329787"/>
                  <a:pt x="89051" y="329744"/>
                  <a:pt x="89911" y="329804"/>
                </a:cubicBezTo>
                <a:cubicBezTo>
                  <a:pt x="91897" y="329912"/>
                  <a:pt x="93889" y="329722"/>
                  <a:pt x="95818" y="329238"/>
                </a:cubicBezTo>
                <a:cubicBezTo>
                  <a:pt x="96176" y="329130"/>
                  <a:pt x="96551" y="329087"/>
                  <a:pt x="96925" y="329109"/>
                </a:cubicBezTo>
                <a:cubicBezTo>
                  <a:pt x="100785" y="329392"/>
                  <a:pt x="104543" y="328324"/>
                  <a:pt x="108390" y="328208"/>
                </a:cubicBezTo>
                <a:cubicBezTo>
                  <a:pt x="111582" y="328118"/>
                  <a:pt x="114824" y="327436"/>
                  <a:pt x="117939" y="327037"/>
                </a:cubicBezTo>
                <a:cubicBezTo>
                  <a:pt x="120770" y="326690"/>
                  <a:pt x="123601" y="326445"/>
                  <a:pt x="126419" y="326072"/>
                </a:cubicBezTo>
                <a:cubicBezTo>
                  <a:pt x="130949" y="325455"/>
                  <a:pt x="135427" y="324721"/>
                  <a:pt x="139995" y="324142"/>
                </a:cubicBezTo>
                <a:cubicBezTo>
                  <a:pt x="145027" y="323511"/>
                  <a:pt x="150007" y="322585"/>
                  <a:pt x="154974" y="321633"/>
                </a:cubicBezTo>
                <a:cubicBezTo>
                  <a:pt x="157895" y="321066"/>
                  <a:pt x="160842" y="320668"/>
                  <a:pt x="163737" y="320037"/>
                </a:cubicBezTo>
                <a:cubicBezTo>
                  <a:pt x="177188" y="317225"/>
                  <a:pt x="190469" y="313650"/>
                  <a:pt x="203513" y="309330"/>
                </a:cubicBezTo>
                <a:cubicBezTo>
                  <a:pt x="214799" y="305515"/>
                  <a:pt x="225752" y="300781"/>
                  <a:pt x="236263" y="295175"/>
                </a:cubicBezTo>
                <a:cubicBezTo>
                  <a:pt x="245673" y="290162"/>
                  <a:pt x="254584" y="284263"/>
                  <a:pt x="262875" y="277558"/>
                </a:cubicBezTo>
                <a:cubicBezTo>
                  <a:pt x="269202" y="272365"/>
                  <a:pt x="275106" y="266677"/>
                  <a:pt x="280531" y="260546"/>
                </a:cubicBezTo>
                <a:cubicBezTo>
                  <a:pt x="287070" y="253256"/>
                  <a:pt x="292857" y="245323"/>
                  <a:pt x="297800" y="236869"/>
                </a:cubicBezTo>
                <a:cubicBezTo>
                  <a:pt x="300850" y="231618"/>
                  <a:pt x="303938" y="226381"/>
                  <a:pt x="306460" y="220847"/>
                </a:cubicBezTo>
                <a:cubicBezTo>
                  <a:pt x="311094" y="210822"/>
                  <a:pt x="315071" y="200505"/>
                  <a:pt x="318364" y="189963"/>
                </a:cubicBezTo>
                <a:cubicBezTo>
                  <a:pt x="321272" y="180492"/>
                  <a:pt x="323833" y="170944"/>
                  <a:pt x="325879" y="161241"/>
                </a:cubicBezTo>
                <a:cubicBezTo>
                  <a:pt x="327037" y="155798"/>
                  <a:pt x="328246" y="150367"/>
                  <a:pt x="329173" y="144872"/>
                </a:cubicBezTo>
                <a:cubicBezTo>
                  <a:pt x="330099" y="139378"/>
                  <a:pt x="330884" y="133896"/>
                  <a:pt x="331747" y="128401"/>
                </a:cubicBezTo>
                <a:cubicBezTo>
                  <a:pt x="332146" y="125827"/>
                  <a:pt x="332544" y="123253"/>
                  <a:pt x="333033" y="120680"/>
                </a:cubicBezTo>
                <a:cubicBezTo>
                  <a:pt x="333394" y="118608"/>
                  <a:pt x="333368" y="116498"/>
                  <a:pt x="333754" y="114413"/>
                </a:cubicBezTo>
                <a:cubicBezTo>
                  <a:pt x="334346" y="111260"/>
                  <a:pt x="334423" y="107979"/>
                  <a:pt x="334758" y="104826"/>
                </a:cubicBezTo>
                <a:cubicBezTo>
                  <a:pt x="335131" y="101261"/>
                  <a:pt x="335530" y="97710"/>
                  <a:pt x="335929" y="94145"/>
                </a:cubicBezTo>
                <a:cubicBezTo>
                  <a:pt x="336031" y="93788"/>
                  <a:pt x="336095" y="93422"/>
                  <a:pt x="336122" y="93051"/>
                </a:cubicBezTo>
                <a:cubicBezTo>
                  <a:pt x="335890" y="88702"/>
                  <a:pt x="337074" y="84442"/>
                  <a:pt x="336984" y="80093"/>
                </a:cubicBezTo>
                <a:cubicBezTo>
                  <a:pt x="336895" y="78482"/>
                  <a:pt x="337061" y="76866"/>
                  <a:pt x="337473" y="75306"/>
                </a:cubicBezTo>
                <a:cubicBezTo>
                  <a:pt x="337591" y="74949"/>
                  <a:pt x="337648" y="74575"/>
                  <a:pt x="337640" y="74199"/>
                </a:cubicBezTo>
                <a:cubicBezTo>
                  <a:pt x="337357" y="68859"/>
                  <a:pt x="338515" y="63596"/>
                  <a:pt x="338477" y="58255"/>
                </a:cubicBezTo>
                <a:cubicBezTo>
                  <a:pt x="338389" y="55534"/>
                  <a:pt x="338567" y="52810"/>
                  <a:pt x="339004" y="50122"/>
                </a:cubicBezTo>
                <a:cubicBezTo>
                  <a:pt x="339228" y="48149"/>
                  <a:pt x="339296" y="46161"/>
                  <a:pt x="339210" y="44177"/>
                </a:cubicBezTo>
                <a:cubicBezTo>
                  <a:pt x="339313" y="40317"/>
                  <a:pt x="338940" y="36456"/>
                  <a:pt x="339815" y="32686"/>
                </a:cubicBezTo>
                <a:cubicBezTo>
                  <a:pt x="339955" y="31706"/>
                  <a:pt x="339985" y="30713"/>
                  <a:pt x="339905" y="29726"/>
                </a:cubicBezTo>
                <a:cubicBezTo>
                  <a:pt x="339905" y="22275"/>
                  <a:pt x="340021" y="14837"/>
                  <a:pt x="339982" y="7399"/>
                </a:cubicBezTo>
                <a:cubicBezTo>
                  <a:pt x="340027" y="5185"/>
                  <a:pt x="340500" y="3000"/>
                  <a:pt x="341372" y="965"/>
                </a:cubicBezTo>
                <a:lnTo>
                  <a:pt x="341372" y="3951"/>
                </a:lnTo>
                <a:cubicBezTo>
                  <a:pt x="341372" y="9535"/>
                  <a:pt x="341372" y="15107"/>
                  <a:pt x="341449" y="20680"/>
                </a:cubicBezTo>
                <a:cubicBezTo>
                  <a:pt x="341407" y="23652"/>
                  <a:pt x="341583" y="26624"/>
                  <a:pt x="341977" y="29572"/>
                </a:cubicBezTo>
                <a:cubicBezTo>
                  <a:pt x="342227" y="32163"/>
                  <a:pt x="342295" y="34769"/>
                  <a:pt x="342183" y="37370"/>
                </a:cubicBezTo>
                <a:cubicBezTo>
                  <a:pt x="342273" y="41333"/>
                  <a:pt x="342003" y="45284"/>
                  <a:pt x="342788" y="49234"/>
                </a:cubicBezTo>
                <a:cubicBezTo>
                  <a:pt x="342981" y="50943"/>
                  <a:pt x="343028" y="52665"/>
                  <a:pt x="342929" y="54382"/>
                </a:cubicBezTo>
                <a:cubicBezTo>
                  <a:pt x="342788" y="57230"/>
                  <a:pt x="342982" y="60085"/>
                  <a:pt x="343508" y="62888"/>
                </a:cubicBezTo>
                <a:cubicBezTo>
                  <a:pt x="343651" y="63738"/>
                  <a:pt x="343699" y="64601"/>
                  <a:pt x="343650" y="65462"/>
                </a:cubicBezTo>
                <a:cubicBezTo>
                  <a:pt x="343524" y="68684"/>
                  <a:pt x="343739" y="71910"/>
                  <a:pt x="344293" y="75087"/>
                </a:cubicBezTo>
                <a:cubicBezTo>
                  <a:pt x="344455" y="76190"/>
                  <a:pt x="344494" y="77308"/>
                  <a:pt x="344409" y="78420"/>
                </a:cubicBezTo>
                <a:cubicBezTo>
                  <a:pt x="344313" y="80281"/>
                  <a:pt x="344494" y="82146"/>
                  <a:pt x="344950" y="83953"/>
                </a:cubicBezTo>
                <a:cubicBezTo>
                  <a:pt x="345056" y="84312"/>
                  <a:pt x="345100" y="84687"/>
                  <a:pt x="345078" y="85060"/>
                </a:cubicBezTo>
                <a:cubicBezTo>
                  <a:pt x="344821" y="89165"/>
                  <a:pt x="345812" y="93180"/>
                  <a:pt x="345979" y="97272"/>
                </a:cubicBezTo>
                <a:cubicBezTo>
                  <a:pt x="346133" y="100837"/>
                  <a:pt x="346803" y="104376"/>
                  <a:pt x="347266" y="107940"/>
                </a:cubicBezTo>
                <a:cubicBezTo>
                  <a:pt x="347549" y="110385"/>
                  <a:pt x="347755" y="112856"/>
                  <a:pt x="348038" y="115314"/>
                </a:cubicBezTo>
                <a:cubicBezTo>
                  <a:pt x="349801" y="130293"/>
                  <a:pt x="352349" y="145143"/>
                  <a:pt x="355399" y="159916"/>
                </a:cubicBezTo>
                <a:cubicBezTo>
                  <a:pt x="358398" y="174474"/>
                  <a:pt x="362476" y="188788"/>
                  <a:pt x="367598" y="202742"/>
                </a:cubicBezTo>
                <a:cubicBezTo>
                  <a:pt x="373001" y="217938"/>
                  <a:pt x="380356" y="232367"/>
                  <a:pt x="389474" y="245671"/>
                </a:cubicBezTo>
                <a:cubicBezTo>
                  <a:pt x="392678" y="250239"/>
                  <a:pt x="396037" y="254678"/>
                  <a:pt x="399679" y="258899"/>
                </a:cubicBezTo>
                <a:cubicBezTo>
                  <a:pt x="402999" y="262760"/>
                  <a:pt x="406576" y="266363"/>
                  <a:pt x="410179" y="269953"/>
                </a:cubicBezTo>
                <a:cubicBezTo>
                  <a:pt x="414790" y="274448"/>
                  <a:pt x="419742" y="278578"/>
                  <a:pt x="424991" y="282307"/>
                </a:cubicBezTo>
                <a:cubicBezTo>
                  <a:pt x="429997" y="285961"/>
                  <a:pt x="435221" y="289294"/>
                  <a:pt x="440562" y="292460"/>
                </a:cubicBezTo>
                <a:cubicBezTo>
                  <a:pt x="448715" y="297198"/>
                  <a:pt x="457220" y="301302"/>
                  <a:pt x="466002" y="304736"/>
                </a:cubicBezTo>
                <a:cubicBezTo>
                  <a:pt x="477715" y="309448"/>
                  <a:pt x="489757" y="313294"/>
                  <a:pt x="502034" y="316241"/>
                </a:cubicBezTo>
                <a:cubicBezTo>
                  <a:pt x="509485" y="318017"/>
                  <a:pt x="516948" y="319818"/>
                  <a:pt x="524489" y="321221"/>
                </a:cubicBezTo>
                <a:cubicBezTo>
                  <a:pt x="529701" y="322199"/>
                  <a:pt x="534912" y="323254"/>
                  <a:pt x="540214" y="323795"/>
                </a:cubicBezTo>
                <a:cubicBezTo>
                  <a:pt x="546224" y="324464"/>
                  <a:pt x="552182" y="325622"/>
                  <a:pt x="558166" y="326458"/>
                </a:cubicBezTo>
                <a:cubicBezTo>
                  <a:pt x="561357" y="326896"/>
                  <a:pt x="564600" y="327063"/>
                  <a:pt x="567765" y="327411"/>
                </a:cubicBezTo>
                <a:cubicBezTo>
                  <a:pt x="571446" y="327797"/>
                  <a:pt x="575126" y="328273"/>
                  <a:pt x="578807" y="328697"/>
                </a:cubicBezTo>
                <a:cubicBezTo>
                  <a:pt x="579784" y="328800"/>
                  <a:pt x="580775" y="328865"/>
                  <a:pt x="581766" y="328878"/>
                </a:cubicBezTo>
                <a:cubicBezTo>
                  <a:pt x="583500" y="328807"/>
                  <a:pt x="585233" y="328990"/>
                  <a:pt x="586914" y="329418"/>
                </a:cubicBezTo>
                <a:cubicBezTo>
                  <a:pt x="587149" y="329502"/>
                  <a:pt x="587397" y="329540"/>
                  <a:pt x="587647" y="329534"/>
                </a:cubicBezTo>
                <a:cubicBezTo>
                  <a:pt x="592009" y="329289"/>
                  <a:pt x="596269" y="330332"/>
                  <a:pt x="600606" y="330383"/>
                </a:cubicBezTo>
                <a:cubicBezTo>
                  <a:pt x="602838" y="330258"/>
                  <a:pt x="605077" y="330444"/>
                  <a:pt x="607258" y="330937"/>
                </a:cubicBezTo>
                <a:cubicBezTo>
                  <a:pt x="607617" y="331043"/>
                  <a:pt x="607992" y="331087"/>
                  <a:pt x="608365" y="331065"/>
                </a:cubicBezTo>
                <a:cubicBezTo>
                  <a:pt x="615559" y="330782"/>
                  <a:pt x="622688" y="332210"/>
                  <a:pt x="629894" y="331915"/>
                </a:cubicBezTo>
                <a:cubicBezTo>
                  <a:pt x="631999" y="331759"/>
                  <a:pt x="634116" y="331918"/>
                  <a:pt x="636174" y="332391"/>
                </a:cubicBezTo>
                <a:cubicBezTo>
                  <a:pt x="637149" y="332567"/>
                  <a:pt x="638143" y="332627"/>
                  <a:pt x="639133" y="332571"/>
                </a:cubicBezTo>
                <a:cubicBezTo>
                  <a:pt x="643097" y="332571"/>
                  <a:pt x="647073" y="332571"/>
                  <a:pt x="651037" y="332648"/>
                </a:cubicBezTo>
                <a:cubicBezTo>
                  <a:pt x="654259" y="332571"/>
                  <a:pt x="657482" y="332752"/>
                  <a:pt x="660675" y="333188"/>
                </a:cubicBezTo>
                <a:cubicBezTo>
                  <a:pt x="663017" y="333439"/>
                  <a:pt x="665376" y="333492"/>
                  <a:pt x="667727" y="333343"/>
                </a:cubicBezTo>
                <a:cubicBezTo>
                  <a:pt x="671949" y="333281"/>
                  <a:pt x="676171" y="333445"/>
                  <a:pt x="680377" y="333832"/>
                </a:cubicBezTo>
                <a:cubicBezTo>
                  <a:pt x="679630" y="333909"/>
                  <a:pt x="678897" y="334025"/>
                  <a:pt x="678163" y="334038"/>
                </a:cubicBezTo>
                <a:lnTo>
                  <a:pt x="655837" y="334141"/>
                </a:lnTo>
                <a:cubicBezTo>
                  <a:pt x="654348" y="334115"/>
                  <a:pt x="652859" y="334245"/>
                  <a:pt x="651397" y="334527"/>
                </a:cubicBezTo>
                <a:cubicBezTo>
                  <a:pt x="650302" y="334729"/>
                  <a:pt x="649190" y="334815"/>
                  <a:pt x="648077" y="334784"/>
                </a:cubicBezTo>
                <a:cubicBezTo>
                  <a:pt x="644474" y="334784"/>
                  <a:pt x="640884" y="334784"/>
                  <a:pt x="637280" y="334861"/>
                </a:cubicBezTo>
                <a:cubicBezTo>
                  <a:pt x="634805" y="334849"/>
                  <a:pt x="632333" y="335017"/>
                  <a:pt x="629881" y="335363"/>
                </a:cubicBezTo>
                <a:cubicBezTo>
                  <a:pt x="627414" y="335601"/>
                  <a:pt x="624933" y="335680"/>
                  <a:pt x="622456" y="335595"/>
                </a:cubicBezTo>
                <a:cubicBezTo>
                  <a:pt x="619978" y="335507"/>
                  <a:pt x="617498" y="335684"/>
                  <a:pt x="615057" y="336123"/>
                </a:cubicBezTo>
                <a:cubicBezTo>
                  <a:pt x="613707" y="336323"/>
                  <a:pt x="612340" y="336388"/>
                  <a:pt x="610977" y="336316"/>
                </a:cubicBezTo>
                <a:cubicBezTo>
                  <a:pt x="608004" y="336200"/>
                  <a:pt x="605027" y="336407"/>
                  <a:pt x="602098" y="336933"/>
                </a:cubicBezTo>
                <a:cubicBezTo>
                  <a:pt x="600995" y="337097"/>
                  <a:pt x="599878" y="337144"/>
                  <a:pt x="598765" y="337075"/>
                </a:cubicBezTo>
                <a:cubicBezTo>
                  <a:pt x="596533" y="336947"/>
                  <a:pt x="594292" y="337138"/>
                  <a:pt x="592112" y="337641"/>
                </a:cubicBezTo>
                <a:cubicBezTo>
                  <a:pt x="591755" y="337754"/>
                  <a:pt x="591379" y="337798"/>
                  <a:pt x="591006" y="337770"/>
                </a:cubicBezTo>
                <a:cubicBezTo>
                  <a:pt x="586901" y="337461"/>
                  <a:pt x="582847" y="338297"/>
                  <a:pt x="578807" y="338709"/>
                </a:cubicBezTo>
                <a:cubicBezTo>
                  <a:pt x="575255" y="339069"/>
                  <a:pt x="571665" y="339288"/>
                  <a:pt x="568113" y="339803"/>
                </a:cubicBezTo>
                <a:cubicBezTo>
                  <a:pt x="565192" y="340227"/>
                  <a:pt x="562232" y="340588"/>
                  <a:pt x="559272" y="340819"/>
                </a:cubicBezTo>
                <a:cubicBezTo>
                  <a:pt x="556570" y="341038"/>
                  <a:pt x="553868" y="341386"/>
                  <a:pt x="551178" y="341759"/>
                </a:cubicBezTo>
                <a:cubicBezTo>
                  <a:pt x="548733" y="342093"/>
                  <a:pt x="546314" y="342685"/>
                  <a:pt x="543856" y="342943"/>
                </a:cubicBezTo>
                <a:cubicBezTo>
                  <a:pt x="537100" y="343689"/>
                  <a:pt x="530421" y="344976"/>
                  <a:pt x="523743" y="346224"/>
                </a:cubicBezTo>
                <a:cubicBezTo>
                  <a:pt x="515237" y="347820"/>
                  <a:pt x="506769" y="349724"/>
                  <a:pt x="498418" y="351976"/>
                </a:cubicBezTo>
                <a:cubicBezTo>
                  <a:pt x="485584" y="355309"/>
                  <a:pt x="473012" y="359580"/>
                  <a:pt x="460804" y="364755"/>
                </a:cubicBezTo>
                <a:cubicBezTo>
                  <a:pt x="449385" y="369601"/>
                  <a:pt x="438483" y="375581"/>
                  <a:pt x="428259" y="382603"/>
                </a:cubicBezTo>
                <a:cubicBezTo>
                  <a:pt x="421806" y="387025"/>
                  <a:pt x="415757" y="392006"/>
                  <a:pt x="410179" y="397492"/>
                </a:cubicBezTo>
                <a:cubicBezTo>
                  <a:pt x="408519" y="399165"/>
                  <a:pt x="406859" y="400838"/>
                  <a:pt x="405174" y="402485"/>
                </a:cubicBezTo>
                <a:cubicBezTo>
                  <a:pt x="400155" y="407456"/>
                  <a:pt x="395593" y="412870"/>
                  <a:pt x="391546" y="418660"/>
                </a:cubicBezTo>
                <a:cubicBezTo>
                  <a:pt x="385783" y="426585"/>
                  <a:pt x="380712" y="434988"/>
                  <a:pt x="376387" y="443779"/>
                </a:cubicBezTo>
                <a:cubicBezTo>
                  <a:pt x="372887" y="451037"/>
                  <a:pt x="369751" y="458449"/>
                  <a:pt x="366980" y="466016"/>
                </a:cubicBezTo>
                <a:cubicBezTo>
                  <a:pt x="362907" y="477320"/>
                  <a:pt x="359517" y="488857"/>
                  <a:pt x="356827" y="500568"/>
                </a:cubicBezTo>
                <a:cubicBezTo>
                  <a:pt x="355257" y="507311"/>
                  <a:pt x="353906" y="514105"/>
                  <a:pt x="352632" y="520900"/>
                </a:cubicBezTo>
                <a:cubicBezTo>
                  <a:pt x="351358" y="527694"/>
                  <a:pt x="350367" y="534296"/>
                  <a:pt x="349466" y="541039"/>
                </a:cubicBezTo>
                <a:cubicBezTo>
                  <a:pt x="348707" y="546791"/>
                  <a:pt x="348038" y="552620"/>
                  <a:pt x="347176" y="558308"/>
                </a:cubicBezTo>
                <a:cubicBezTo>
                  <a:pt x="346661" y="561731"/>
                  <a:pt x="347060" y="565257"/>
                  <a:pt x="345953" y="568603"/>
                </a:cubicBezTo>
                <a:cubicBezTo>
                  <a:pt x="345925" y="572564"/>
                  <a:pt x="345597" y="576517"/>
                  <a:pt x="344975" y="580429"/>
                </a:cubicBezTo>
                <a:cubicBezTo>
                  <a:pt x="344486" y="585229"/>
                  <a:pt x="344834" y="590093"/>
                  <a:pt x="343804" y="594842"/>
                </a:cubicBezTo>
                <a:cubicBezTo>
                  <a:pt x="343749" y="595082"/>
                  <a:pt x="343719" y="595328"/>
                  <a:pt x="343714" y="595575"/>
                </a:cubicBezTo>
                <a:cubicBezTo>
                  <a:pt x="343907" y="600722"/>
                  <a:pt x="343109" y="605715"/>
                  <a:pt x="342904" y="610773"/>
                </a:cubicBezTo>
                <a:cubicBezTo>
                  <a:pt x="342950" y="614368"/>
                  <a:pt x="342753" y="617962"/>
                  <a:pt x="342312" y="621531"/>
                </a:cubicBezTo>
                <a:cubicBezTo>
                  <a:pt x="342081" y="623874"/>
                  <a:pt x="342026" y="626231"/>
                  <a:pt x="342144" y="628583"/>
                </a:cubicBezTo>
                <a:cubicBezTo>
                  <a:pt x="342041" y="632443"/>
                  <a:pt x="342402" y="636304"/>
                  <a:pt x="341539" y="640061"/>
                </a:cubicBezTo>
                <a:cubicBezTo>
                  <a:pt x="341402" y="641046"/>
                  <a:pt x="341367" y="642042"/>
                  <a:pt x="341436" y="643034"/>
                </a:cubicBezTo>
                <a:cubicBezTo>
                  <a:pt x="341436" y="649613"/>
                  <a:pt x="341407" y="656189"/>
                  <a:pt x="341346" y="662761"/>
                </a:cubicBezTo>
                <a:cubicBezTo>
                  <a:pt x="341372" y="663983"/>
                  <a:pt x="341385" y="665219"/>
                  <a:pt x="341385" y="66645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9" name="图形 21">
            <a:extLst>
              <a:ext uri="{FF2B5EF4-FFF2-40B4-BE49-F238E27FC236}">
                <a16:creationId xmlns:a16="http://schemas.microsoft.com/office/drawing/2014/main" id="{B2E3F65D-6C2D-55D6-B184-ADA682F9DD1D}"/>
              </a:ext>
            </a:extLst>
          </p:cNvPr>
          <p:cNvGrpSpPr/>
          <p:nvPr/>
        </p:nvGrpSpPr>
        <p:grpSpPr>
          <a:xfrm>
            <a:off x="6404007" y="5630248"/>
            <a:ext cx="627243" cy="142774"/>
            <a:chOff x="396874" y="6012528"/>
            <a:chExt cx="733407" cy="16693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362AB039-066C-EE61-DBC1-12A1B4341BE5}"/>
                </a:ext>
              </a:extLst>
            </p:cNvPr>
            <p:cNvSpPr/>
            <p:nvPr/>
          </p:nvSpPr>
          <p:spPr>
            <a:xfrm>
              <a:off x="584939" y="6011936"/>
              <a:ext cx="28482" cy="167749"/>
            </a:xfrm>
            <a:custGeom>
              <a:avLst/>
              <a:gdLst>
                <a:gd name="connsiteX0" fmla="*/ 28126 w 28481"/>
                <a:gd name="connsiteY0" fmla="*/ 2496 h 167749"/>
                <a:gd name="connsiteX1" fmla="*/ 24808 w 28481"/>
                <a:gd name="connsiteY1" fmla="*/ 608 h 167749"/>
                <a:gd name="connsiteX2" fmla="*/ 4657 w 28481"/>
                <a:gd name="connsiteY2" fmla="*/ 608 h 167749"/>
                <a:gd name="connsiteX3" fmla="*/ 2834 w 28481"/>
                <a:gd name="connsiteY3" fmla="*/ 673 h 167749"/>
                <a:gd name="connsiteX4" fmla="*/ 1182 w 28481"/>
                <a:gd name="connsiteY4" fmla="*/ 1629 h 167749"/>
                <a:gd name="connsiteX5" fmla="*/ 1068 w 28481"/>
                <a:gd name="connsiteY5" fmla="*/ 3704 h 167749"/>
                <a:gd name="connsiteX6" fmla="*/ 1068 w 28481"/>
                <a:gd name="connsiteY6" fmla="*/ 164622 h 167749"/>
                <a:gd name="connsiteX7" fmla="*/ 1068 w 28481"/>
                <a:gd name="connsiteY7" fmla="*/ 166291 h 167749"/>
                <a:gd name="connsiteX8" fmla="*/ 3161 w 28481"/>
                <a:gd name="connsiteY8" fmla="*/ 167401 h 167749"/>
                <a:gd name="connsiteX9" fmla="*/ 4586 w 28481"/>
                <a:gd name="connsiteY9" fmla="*/ 167401 h 167749"/>
                <a:gd name="connsiteX10" fmla="*/ 24366 w 28481"/>
                <a:gd name="connsiteY10" fmla="*/ 167401 h 167749"/>
                <a:gd name="connsiteX11" fmla="*/ 26559 w 28481"/>
                <a:gd name="connsiteY11" fmla="*/ 167353 h 167749"/>
                <a:gd name="connsiteX12" fmla="*/ 27983 w 28481"/>
                <a:gd name="connsiteY12" fmla="*/ 166542 h 167749"/>
                <a:gd name="connsiteX13" fmla="*/ 28069 w 28481"/>
                <a:gd name="connsiteY13" fmla="*/ 164249 h 167749"/>
                <a:gd name="connsiteX14" fmla="*/ 28069 w 28481"/>
                <a:gd name="connsiteY14" fmla="*/ 4166 h 167749"/>
                <a:gd name="connsiteX15" fmla="*/ 28126 w 28481"/>
                <a:gd name="connsiteY15" fmla="*/ 2496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481" h="167749">
                  <a:moveTo>
                    <a:pt x="28126" y="2496"/>
                  </a:moveTo>
                  <a:cubicBezTo>
                    <a:pt x="28126" y="697"/>
                    <a:pt x="27955" y="616"/>
                    <a:pt x="24808" y="608"/>
                  </a:cubicBezTo>
                  <a:cubicBezTo>
                    <a:pt x="18086" y="608"/>
                    <a:pt x="11364" y="608"/>
                    <a:pt x="4657" y="608"/>
                  </a:cubicBezTo>
                  <a:cubicBezTo>
                    <a:pt x="4047" y="605"/>
                    <a:pt x="3438" y="627"/>
                    <a:pt x="2834" y="673"/>
                  </a:cubicBezTo>
                  <a:cubicBezTo>
                    <a:pt x="1933" y="702"/>
                    <a:pt x="1218" y="1116"/>
                    <a:pt x="1182" y="1629"/>
                  </a:cubicBezTo>
                  <a:cubicBezTo>
                    <a:pt x="1082" y="2318"/>
                    <a:pt x="1068" y="3015"/>
                    <a:pt x="1068" y="3704"/>
                  </a:cubicBezTo>
                  <a:lnTo>
                    <a:pt x="1068" y="164622"/>
                  </a:lnTo>
                  <a:cubicBezTo>
                    <a:pt x="1068" y="165181"/>
                    <a:pt x="1068" y="165740"/>
                    <a:pt x="1068" y="166291"/>
                  </a:cubicBezTo>
                  <a:cubicBezTo>
                    <a:pt x="1168" y="167101"/>
                    <a:pt x="1609" y="167336"/>
                    <a:pt x="3161" y="167401"/>
                  </a:cubicBezTo>
                  <a:cubicBezTo>
                    <a:pt x="3646" y="167401"/>
                    <a:pt x="4144" y="167401"/>
                    <a:pt x="4586" y="167401"/>
                  </a:cubicBezTo>
                  <a:lnTo>
                    <a:pt x="24366" y="167401"/>
                  </a:lnTo>
                  <a:cubicBezTo>
                    <a:pt x="25092" y="167401"/>
                    <a:pt x="25790" y="167401"/>
                    <a:pt x="26559" y="167353"/>
                  </a:cubicBezTo>
                  <a:cubicBezTo>
                    <a:pt x="27345" y="167353"/>
                    <a:pt x="27983" y="166990"/>
                    <a:pt x="27983" y="166542"/>
                  </a:cubicBezTo>
                  <a:cubicBezTo>
                    <a:pt x="28055" y="165780"/>
                    <a:pt x="28069" y="165011"/>
                    <a:pt x="28069" y="164249"/>
                  </a:cubicBezTo>
                  <a:lnTo>
                    <a:pt x="28069" y="4166"/>
                  </a:lnTo>
                  <a:cubicBezTo>
                    <a:pt x="28126" y="3615"/>
                    <a:pt x="28140" y="3023"/>
                    <a:pt x="28126" y="2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A029E0FB-382E-E3EE-65CF-270B63C9C4B9}"/>
                </a:ext>
              </a:extLst>
            </p:cNvPr>
            <p:cNvSpPr/>
            <p:nvPr/>
          </p:nvSpPr>
          <p:spPr>
            <a:xfrm>
              <a:off x="1048752" y="6011920"/>
              <a:ext cx="27058" cy="167749"/>
            </a:xfrm>
            <a:custGeom>
              <a:avLst/>
              <a:gdLst>
                <a:gd name="connsiteX0" fmla="*/ 24238 w 27057"/>
                <a:gd name="connsiteY0" fmla="*/ 608 h 167749"/>
                <a:gd name="connsiteX1" fmla="*/ 22401 w 27057"/>
                <a:gd name="connsiteY1" fmla="*/ 608 h 167749"/>
                <a:gd name="connsiteX2" fmla="*/ 5554 w 27057"/>
                <a:gd name="connsiteY2" fmla="*/ 608 h 167749"/>
                <a:gd name="connsiteX3" fmla="*/ 2991 w 27057"/>
                <a:gd name="connsiteY3" fmla="*/ 608 h 167749"/>
                <a:gd name="connsiteX4" fmla="*/ 1139 w 27057"/>
                <a:gd name="connsiteY4" fmla="*/ 1621 h 167749"/>
                <a:gd name="connsiteX5" fmla="*/ 1068 w 27057"/>
                <a:gd name="connsiteY5" fmla="*/ 3744 h 167749"/>
                <a:gd name="connsiteX6" fmla="*/ 1068 w 27057"/>
                <a:gd name="connsiteY6" fmla="*/ 164030 h 167749"/>
                <a:gd name="connsiteX7" fmla="*/ 1068 w 27057"/>
                <a:gd name="connsiteY7" fmla="*/ 165910 h 167749"/>
                <a:gd name="connsiteX8" fmla="*/ 3589 w 27057"/>
                <a:gd name="connsiteY8" fmla="*/ 167425 h 167749"/>
                <a:gd name="connsiteX9" fmla="*/ 5426 w 27057"/>
                <a:gd name="connsiteY9" fmla="*/ 167425 h 167749"/>
                <a:gd name="connsiteX10" fmla="*/ 22287 w 27057"/>
                <a:gd name="connsiteY10" fmla="*/ 167425 h 167749"/>
                <a:gd name="connsiteX11" fmla="*/ 24850 w 27057"/>
                <a:gd name="connsiteY11" fmla="*/ 167425 h 167749"/>
                <a:gd name="connsiteX12" fmla="*/ 26702 w 27057"/>
                <a:gd name="connsiteY12" fmla="*/ 166412 h 167749"/>
                <a:gd name="connsiteX13" fmla="*/ 26702 w 27057"/>
                <a:gd name="connsiteY13" fmla="*/ 164330 h 167749"/>
                <a:gd name="connsiteX14" fmla="*/ 26702 w 27057"/>
                <a:gd name="connsiteY14" fmla="*/ 3849 h 167749"/>
                <a:gd name="connsiteX15" fmla="*/ 26702 w 27057"/>
                <a:gd name="connsiteY15" fmla="*/ 2180 h 167749"/>
                <a:gd name="connsiteX16" fmla="*/ 24238 w 27057"/>
                <a:gd name="connsiteY16" fmla="*/ 608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057" h="167749">
                  <a:moveTo>
                    <a:pt x="24238" y="608"/>
                  </a:moveTo>
                  <a:cubicBezTo>
                    <a:pt x="23626" y="608"/>
                    <a:pt x="23013" y="608"/>
                    <a:pt x="22401" y="608"/>
                  </a:cubicBezTo>
                  <a:lnTo>
                    <a:pt x="5554" y="608"/>
                  </a:lnTo>
                  <a:cubicBezTo>
                    <a:pt x="4699" y="608"/>
                    <a:pt x="3845" y="608"/>
                    <a:pt x="2991" y="608"/>
                  </a:cubicBezTo>
                  <a:cubicBezTo>
                    <a:pt x="1680" y="665"/>
                    <a:pt x="1210" y="908"/>
                    <a:pt x="1139" y="1621"/>
                  </a:cubicBezTo>
                  <a:cubicBezTo>
                    <a:pt x="1068" y="2334"/>
                    <a:pt x="1068" y="3039"/>
                    <a:pt x="1068" y="3744"/>
                  </a:cubicBezTo>
                  <a:lnTo>
                    <a:pt x="1068" y="164030"/>
                  </a:lnTo>
                  <a:cubicBezTo>
                    <a:pt x="1068" y="164662"/>
                    <a:pt x="1068" y="165286"/>
                    <a:pt x="1068" y="165910"/>
                  </a:cubicBezTo>
                  <a:cubicBezTo>
                    <a:pt x="1154" y="167206"/>
                    <a:pt x="1424" y="167360"/>
                    <a:pt x="3589" y="167425"/>
                  </a:cubicBezTo>
                  <a:cubicBezTo>
                    <a:pt x="4201" y="167425"/>
                    <a:pt x="4813" y="167425"/>
                    <a:pt x="5426" y="167425"/>
                  </a:cubicBezTo>
                  <a:lnTo>
                    <a:pt x="22287" y="167425"/>
                  </a:lnTo>
                  <a:cubicBezTo>
                    <a:pt x="23141" y="167425"/>
                    <a:pt x="23996" y="167425"/>
                    <a:pt x="24850" y="167425"/>
                  </a:cubicBezTo>
                  <a:cubicBezTo>
                    <a:pt x="26175" y="167369"/>
                    <a:pt x="26616" y="167134"/>
                    <a:pt x="26702" y="166412"/>
                  </a:cubicBezTo>
                  <a:cubicBezTo>
                    <a:pt x="26787" y="165691"/>
                    <a:pt x="26702" y="165027"/>
                    <a:pt x="26702" y="164330"/>
                  </a:cubicBezTo>
                  <a:lnTo>
                    <a:pt x="26702" y="3849"/>
                  </a:lnTo>
                  <a:cubicBezTo>
                    <a:pt x="26702" y="3290"/>
                    <a:pt x="26702" y="2731"/>
                    <a:pt x="26702" y="2180"/>
                  </a:cubicBezTo>
                  <a:cubicBezTo>
                    <a:pt x="26673" y="851"/>
                    <a:pt x="26388" y="681"/>
                    <a:pt x="24238" y="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4749770D-4A07-6086-8395-4650F4036EF3}"/>
                </a:ext>
              </a:extLst>
            </p:cNvPr>
            <p:cNvSpPr/>
            <p:nvPr/>
          </p:nvSpPr>
          <p:spPr>
            <a:xfrm>
              <a:off x="1103067" y="6011936"/>
              <a:ext cx="27058" cy="167749"/>
            </a:xfrm>
            <a:custGeom>
              <a:avLst/>
              <a:gdLst>
                <a:gd name="connsiteX0" fmla="*/ 26673 w 27057"/>
                <a:gd name="connsiteY0" fmla="*/ 83988 h 167749"/>
                <a:gd name="connsiteX1" fmla="*/ 26673 w 27057"/>
                <a:gd name="connsiteY1" fmla="*/ 4173 h 167749"/>
                <a:gd name="connsiteX2" fmla="*/ 26673 w 27057"/>
                <a:gd name="connsiteY2" fmla="*/ 2504 h 167749"/>
                <a:gd name="connsiteX3" fmla="*/ 23355 w 27057"/>
                <a:gd name="connsiteY3" fmla="*/ 608 h 167749"/>
                <a:gd name="connsiteX4" fmla="*/ 4315 w 27057"/>
                <a:gd name="connsiteY4" fmla="*/ 608 h 167749"/>
                <a:gd name="connsiteX5" fmla="*/ 3218 w 27057"/>
                <a:gd name="connsiteY5" fmla="*/ 608 h 167749"/>
                <a:gd name="connsiteX6" fmla="*/ 1068 w 27057"/>
                <a:gd name="connsiteY6" fmla="*/ 1896 h 167749"/>
                <a:gd name="connsiteX7" fmla="*/ 1068 w 27057"/>
                <a:gd name="connsiteY7" fmla="*/ 3979 h 167749"/>
                <a:gd name="connsiteX8" fmla="*/ 1068 w 27057"/>
                <a:gd name="connsiteY8" fmla="*/ 164046 h 167749"/>
                <a:gd name="connsiteX9" fmla="*/ 1068 w 27057"/>
                <a:gd name="connsiteY9" fmla="*/ 165505 h 167749"/>
                <a:gd name="connsiteX10" fmla="*/ 4386 w 27057"/>
                <a:gd name="connsiteY10" fmla="*/ 167409 h 167749"/>
                <a:gd name="connsiteX11" fmla="*/ 23426 w 27057"/>
                <a:gd name="connsiteY11" fmla="*/ 167409 h 167749"/>
                <a:gd name="connsiteX12" fmla="*/ 24850 w 27057"/>
                <a:gd name="connsiteY12" fmla="*/ 167409 h 167749"/>
                <a:gd name="connsiteX13" fmla="*/ 26602 w 27057"/>
                <a:gd name="connsiteY13" fmla="*/ 166331 h 167749"/>
                <a:gd name="connsiteX14" fmla="*/ 26602 w 27057"/>
                <a:gd name="connsiteY14" fmla="*/ 164249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057" h="167749">
                  <a:moveTo>
                    <a:pt x="26673" y="83988"/>
                  </a:moveTo>
                  <a:lnTo>
                    <a:pt x="26673" y="4173"/>
                  </a:lnTo>
                  <a:cubicBezTo>
                    <a:pt x="26673" y="3614"/>
                    <a:pt x="26673" y="3055"/>
                    <a:pt x="26673" y="2504"/>
                  </a:cubicBezTo>
                  <a:cubicBezTo>
                    <a:pt x="26673" y="697"/>
                    <a:pt x="26517" y="616"/>
                    <a:pt x="23355" y="608"/>
                  </a:cubicBezTo>
                  <a:cubicBezTo>
                    <a:pt x="17004" y="608"/>
                    <a:pt x="10666" y="608"/>
                    <a:pt x="4315" y="608"/>
                  </a:cubicBezTo>
                  <a:cubicBezTo>
                    <a:pt x="3945" y="608"/>
                    <a:pt x="3574" y="608"/>
                    <a:pt x="3218" y="608"/>
                  </a:cubicBezTo>
                  <a:cubicBezTo>
                    <a:pt x="1510" y="673"/>
                    <a:pt x="1154" y="867"/>
                    <a:pt x="1068" y="1896"/>
                  </a:cubicBezTo>
                  <a:cubicBezTo>
                    <a:pt x="1068" y="2593"/>
                    <a:pt x="1068" y="3290"/>
                    <a:pt x="1068" y="3979"/>
                  </a:cubicBezTo>
                  <a:lnTo>
                    <a:pt x="1068" y="164046"/>
                  </a:lnTo>
                  <a:cubicBezTo>
                    <a:pt x="1068" y="164532"/>
                    <a:pt x="1068" y="165018"/>
                    <a:pt x="1068" y="165505"/>
                  </a:cubicBezTo>
                  <a:cubicBezTo>
                    <a:pt x="1068" y="167304"/>
                    <a:pt x="1253" y="167401"/>
                    <a:pt x="4386" y="167409"/>
                  </a:cubicBezTo>
                  <a:cubicBezTo>
                    <a:pt x="10738" y="167409"/>
                    <a:pt x="17075" y="167409"/>
                    <a:pt x="23426" y="167409"/>
                  </a:cubicBezTo>
                  <a:cubicBezTo>
                    <a:pt x="23910" y="167409"/>
                    <a:pt x="24409" y="167409"/>
                    <a:pt x="24850" y="167409"/>
                  </a:cubicBezTo>
                  <a:cubicBezTo>
                    <a:pt x="26104" y="167336"/>
                    <a:pt x="26517" y="167101"/>
                    <a:pt x="26602" y="166331"/>
                  </a:cubicBezTo>
                  <a:cubicBezTo>
                    <a:pt x="26687" y="165561"/>
                    <a:pt x="26602" y="164945"/>
                    <a:pt x="26602" y="164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DB384F37-0E14-4B70-91C8-2BB27D0BF859}"/>
                </a:ext>
              </a:extLst>
            </p:cNvPr>
            <p:cNvSpPr/>
            <p:nvPr/>
          </p:nvSpPr>
          <p:spPr>
            <a:xfrm>
              <a:off x="395805" y="6011953"/>
              <a:ext cx="25634" cy="167749"/>
            </a:xfrm>
            <a:custGeom>
              <a:avLst/>
              <a:gdLst>
                <a:gd name="connsiteX0" fmla="*/ 25278 w 25633"/>
                <a:gd name="connsiteY0" fmla="*/ 83948 h 167749"/>
                <a:gd name="connsiteX1" fmla="*/ 25278 w 25633"/>
                <a:gd name="connsiteY1" fmla="*/ 3501 h 167749"/>
                <a:gd name="connsiteX2" fmla="*/ 25193 w 25633"/>
                <a:gd name="connsiteY2" fmla="*/ 1418 h 167749"/>
                <a:gd name="connsiteX3" fmla="*/ 23769 w 25633"/>
                <a:gd name="connsiteY3" fmla="*/ 608 h 167749"/>
                <a:gd name="connsiteX4" fmla="*/ 21576 w 25633"/>
                <a:gd name="connsiteY4" fmla="*/ 608 h 167749"/>
                <a:gd name="connsiteX5" fmla="*/ 3575 w 25633"/>
                <a:gd name="connsiteY5" fmla="*/ 608 h 167749"/>
                <a:gd name="connsiteX6" fmla="*/ 1069 w 25633"/>
                <a:gd name="connsiteY6" fmla="*/ 1913 h 167749"/>
                <a:gd name="connsiteX7" fmla="*/ 1069 w 25633"/>
                <a:gd name="connsiteY7" fmla="*/ 3817 h 167749"/>
                <a:gd name="connsiteX8" fmla="*/ 1069 w 25633"/>
                <a:gd name="connsiteY8" fmla="*/ 164062 h 167749"/>
                <a:gd name="connsiteX9" fmla="*/ 1069 w 25633"/>
                <a:gd name="connsiteY9" fmla="*/ 165732 h 167749"/>
                <a:gd name="connsiteX10" fmla="*/ 1154 w 25633"/>
                <a:gd name="connsiteY10" fmla="*/ 166542 h 167749"/>
                <a:gd name="connsiteX11" fmla="*/ 2578 w 25633"/>
                <a:gd name="connsiteY11" fmla="*/ 167352 h 167749"/>
                <a:gd name="connsiteX12" fmla="*/ 4401 w 25633"/>
                <a:gd name="connsiteY12" fmla="*/ 167401 h 167749"/>
                <a:gd name="connsiteX13" fmla="*/ 21989 w 25633"/>
                <a:gd name="connsiteY13" fmla="*/ 167401 h 167749"/>
                <a:gd name="connsiteX14" fmla="*/ 23085 w 25633"/>
                <a:gd name="connsiteY14" fmla="*/ 167401 h 167749"/>
                <a:gd name="connsiteX15" fmla="*/ 25164 w 25633"/>
                <a:gd name="connsiteY15" fmla="*/ 166291 h 167749"/>
                <a:gd name="connsiteX16" fmla="*/ 25164 w 25633"/>
                <a:gd name="connsiteY16" fmla="*/ 164208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633" h="167749">
                  <a:moveTo>
                    <a:pt x="25278" y="83948"/>
                  </a:moveTo>
                  <a:lnTo>
                    <a:pt x="25278" y="3501"/>
                  </a:lnTo>
                  <a:cubicBezTo>
                    <a:pt x="25278" y="2804"/>
                    <a:pt x="25278" y="2107"/>
                    <a:pt x="25193" y="1418"/>
                  </a:cubicBezTo>
                  <a:cubicBezTo>
                    <a:pt x="25193" y="971"/>
                    <a:pt x="24555" y="608"/>
                    <a:pt x="23769" y="608"/>
                  </a:cubicBezTo>
                  <a:cubicBezTo>
                    <a:pt x="23042" y="608"/>
                    <a:pt x="22345" y="608"/>
                    <a:pt x="21576" y="608"/>
                  </a:cubicBezTo>
                  <a:lnTo>
                    <a:pt x="3575" y="608"/>
                  </a:lnTo>
                  <a:cubicBezTo>
                    <a:pt x="1524" y="648"/>
                    <a:pt x="1183" y="827"/>
                    <a:pt x="1069" y="1913"/>
                  </a:cubicBezTo>
                  <a:cubicBezTo>
                    <a:pt x="1069" y="2537"/>
                    <a:pt x="1069" y="3160"/>
                    <a:pt x="1069" y="3817"/>
                  </a:cubicBezTo>
                  <a:lnTo>
                    <a:pt x="1069" y="164062"/>
                  </a:lnTo>
                  <a:cubicBezTo>
                    <a:pt x="1069" y="164621"/>
                    <a:pt x="1069" y="165172"/>
                    <a:pt x="1069" y="165732"/>
                  </a:cubicBezTo>
                  <a:cubicBezTo>
                    <a:pt x="1064" y="166002"/>
                    <a:pt x="1092" y="166273"/>
                    <a:pt x="1154" y="166542"/>
                  </a:cubicBezTo>
                  <a:cubicBezTo>
                    <a:pt x="1154" y="166989"/>
                    <a:pt x="1792" y="167352"/>
                    <a:pt x="2578" y="167352"/>
                  </a:cubicBezTo>
                  <a:cubicBezTo>
                    <a:pt x="3184" y="167389"/>
                    <a:pt x="3792" y="167405"/>
                    <a:pt x="4401" y="167401"/>
                  </a:cubicBezTo>
                  <a:cubicBezTo>
                    <a:pt x="10268" y="167401"/>
                    <a:pt x="16131" y="167401"/>
                    <a:pt x="21989" y="167401"/>
                  </a:cubicBezTo>
                  <a:cubicBezTo>
                    <a:pt x="22359" y="167401"/>
                    <a:pt x="22715" y="167401"/>
                    <a:pt x="23085" y="167401"/>
                  </a:cubicBezTo>
                  <a:cubicBezTo>
                    <a:pt x="24666" y="167328"/>
                    <a:pt x="25079" y="167133"/>
                    <a:pt x="25164" y="166291"/>
                  </a:cubicBezTo>
                  <a:cubicBezTo>
                    <a:pt x="25235" y="165594"/>
                    <a:pt x="25164" y="164897"/>
                    <a:pt x="25164" y="1642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A63CE61E-B524-09C9-77DB-C9EDBE96D249}"/>
                </a:ext>
              </a:extLst>
            </p:cNvPr>
            <p:cNvSpPr/>
            <p:nvPr/>
          </p:nvSpPr>
          <p:spPr>
            <a:xfrm>
              <a:off x="749721" y="6011959"/>
              <a:ext cx="25634" cy="167749"/>
            </a:xfrm>
            <a:custGeom>
              <a:avLst/>
              <a:gdLst>
                <a:gd name="connsiteX0" fmla="*/ 25263 w 25633"/>
                <a:gd name="connsiteY0" fmla="*/ 1420 h 167749"/>
                <a:gd name="connsiteX1" fmla="*/ 23839 w 25633"/>
                <a:gd name="connsiteY1" fmla="*/ 610 h 167749"/>
                <a:gd name="connsiteX2" fmla="*/ 22016 w 25633"/>
                <a:gd name="connsiteY2" fmla="*/ 610 h 167749"/>
                <a:gd name="connsiteX3" fmla="*/ 4400 w 25633"/>
                <a:gd name="connsiteY3" fmla="*/ 610 h 167749"/>
                <a:gd name="connsiteX4" fmla="*/ 2578 w 25633"/>
                <a:gd name="connsiteY4" fmla="*/ 658 h 167749"/>
                <a:gd name="connsiteX5" fmla="*/ 1154 w 25633"/>
                <a:gd name="connsiteY5" fmla="*/ 1469 h 167749"/>
                <a:gd name="connsiteX6" fmla="*/ 1068 w 25633"/>
                <a:gd name="connsiteY6" fmla="*/ 3762 h 167749"/>
                <a:gd name="connsiteX7" fmla="*/ 1068 w 25633"/>
                <a:gd name="connsiteY7" fmla="*/ 164056 h 167749"/>
                <a:gd name="connsiteX8" fmla="*/ 1068 w 25633"/>
                <a:gd name="connsiteY8" fmla="*/ 165725 h 167749"/>
                <a:gd name="connsiteX9" fmla="*/ 1154 w 25633"/>
                <a:gd name="connsiteY9" fmla="*/ 166536 h 167749"/>
                <a:gd name="connsiteX10" fmla="*/ 2578 w 25633"/>
                <a:gd name="connsiteY10" fmla="*/ 167346 h 167749"/>
                <a:gd name="connsiteX11" fmla="*/ 4415 w 25633"/>
                <a:gd name="connsiteY11" fmla="*/ 167395 h 167749"/>
                <a:gd name="connsiteX12" fmla="*/ 21988 w 25633"/>
                <a:gd name="connsiteY12" fmla="*/ 167395 h 167749"/>
                <a:gd name="connsiteX13" fmla="*/ 23811 w 25633"/>
                <a:gd name="connsiteY13" fmla="*/ 167346 h 167749"/>
                <a:gd name="connsiteX14" fmla="*/ 25235 w 25633"/>
                <a:gd name="connsiteY14" fmla="*/ 166536 h 167749"/>
                <a:gd name="connsiteX15" fmla="*/ 25335 w 25633"/>
                <a:gd name="connsiteY15" fmla="*/ 164242 h 167749"/>
                <a:gd name="connsiteX16" fmla="*/ 25335 w 25633"/>
                <a:gd name="connsiteY16" fmla="*/ 3503 h 167749"/>
                <a:gd name="connsiteX17" fmla="*/ 25263 w 25633"/>
                <a:gd name="connsiteY17" fmla="*/ 1420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633" h="167749">
                  <a:moveTo>
                    <a:pt x="25263" y="1420"/>
                  </a:moveTo>
                  <a:cubicBezTo>
                    <a:pt x="25228" y="981"/>
                    <a:pt x="24611" y="630"/>
                    <a:pt x="23839" y="610"/>
                  </a:cubicBezTo>
                  <a:cubicBezTo>
                    <a:pt x="23241" y="610"/>
                    <a:pt x="22629" y="610"/>
                    <a:pt x="22016" y="610"/>
                  </a:cubicBezTo>
                  <a:lnTo>
                    <a:pt x="4400" y="610"/>
                  </a:lnTo>
                  <a:cubicBezTo>
                    <a:pt x="3791" y="602"/>
                    <a:pt x="3183" y="618"/>
                    <a:pt x="2578" y="658"/>
                  </a:cubicBezTo>
                  <a:cubicBezTo>
                    <a:pt x="1792" y="658"/>
                    <a:pt x="1154" y="1021"/>
                    <a:pt x="1154" y="1469"/>
                  </a:cubicBezTo>
                  <a:cubicBezTo>
                    <a:pt x="1082" y="2231"/>
                    <a:pt x="1068" y="3000"/>
                    <a:pt x="1068" y="3762"/>
                  </a:cubicBezTo>
                  <a:lnTo>
                    <a:pt x="1068" y="164056"/>
                  </a:lnTo>
                  <a:cubicBezTo>
                    <a:pt x="1068" y="164615"/>
                    <a:pt x="1068" y="165166"/>
                    <a:pt x="1068" y="165725"/>
                  </a:cubicBezTo>
                  <a:cubicBezTo>
                    <a:pt x="1068" y="166001"/>
                    <a:pt x="1068" y="166285"/>
                    <a:pt x="1154" y="166536"/>
                  </a:cubicBezTo>
                  <a:cubicBezTo>
                    <a:pt x="1154" y="166983"/>
                    <a:pt x="1792" y="167346"/>
                    <a:pt x="2578" y="167346"/>
                  </a:cubicBezTo>
                  <a:cubicBezTo>
                    <a:pt x="3187" y="167383"/>
                    <a:pt x="3801" y="167399"/>
                    <a:pt x="4415" y="167395"/>
                  </a:cubicBezTo>
                  <a:cubicBezTo>
                    <a:pt x="10272" y="167395"/>
                    <a:pt x="16131" y="167395"/>
                    <a:pt x="21988" y="167395"/>
                  </a:cubicBezTo>
                  <a:cubicBezTo>
                    <a:pt x="22596" y="167399"/>
                    <a:pt x="23206" y="167383"/>
                    <a:pt x="23811" y="167346"/>
                  </a:cubicBezTo>
                  <a:cubicBezTo>
                    <a:pt x="24597" y="167346"/>
                    <a:pt x="25235" y="166983"/>
                    <a:pt x="25235" y="166536"/>
                  </a:cubicBezTo>
                  <a:cubicBezTo>
                    <a:pt x="25320" y="165774"/>
                    <a:pt x="25335" y="165004"/>
                    <a:pt x="25335" y="164242"/>
                  </a:cubicBezTo>
                  <a:lnTo>
                    <a:pt x="25335" y="3503"/>
                  </a:lnTo>
                  <a:cubicBezTo>
                    <a:pt x="25363" y="2814"/>
                    <a:pt x="25349" y="2117"/>
                    <a:pt x="25263" y="1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1F1C21F8-025A-65F9-82F5-63D063C7DABF}"/>
                </a:ext>
              </a:extLst>
            </p:cNvPr>
            <p:cNvSpPr/>
            <p:nvPr/>
          </p:nvSpPr>
          <p:spPr>
            <a:xfrm>
              <a:off x="859710" y="6011918"/>
              <a:ext cx="24210" cy="167749"/>
            </a:xfrm>
            <a:custGeom>
              <a:avLst/>
              <a:gdLst>
                <a:gd name="connsiteX0" fmla="*/ 23691 w 24209"/>
                <a:gd name="connsiteY0" fmla="*/ 1898 h 167749"/>
                <a:gd name="connsiteX1" fmla="*/ 21355 w 24209"/>
                <a:gd name="connsiteY1" fmla="*/ 610 h 167749"/>
                <a:gd name="connsiteX2" fmla="*/ 19148 w 24209"/>
                <a:gd name="connsiteY2" fmla="*/ 610 h 167749"/>
                <a:gd name="connsiteX3" fmla="*/ 6331 w 24209"/>
                <a:gd name="connsiteY3" fmla="*/ 610 h 167749"/>
                <a:gd name="connsiteX4" fmla="*/ 1076 w 24209"/>
                <a:gd name="connsiteY4" fmla="*/ 3705 h 167749"/>
                <a:gd name="connsiteX5" fmla="*/ 1076 w 24209"/>
                <a:gd name="connsiteY5" fmla="*/ 164631 h 167749"/>
                <a:gd name="connsiteX6" fmla="*/ 1161 w 24209"/>
                <a:gd name="connsiteY6" fmla="*/ 166511 h 167749"/>
                <a:gd name="connsiteX7" fmla="*/ 2828 w 24209"/>
                <a:gd name="connsiteY7" fmla="*/ 167395 h 167749"/>
                <a:gd name="connsiteX8" fmla="*/ 4252 w 24209"/>
                <a:gd name="connsiteY8" fmla="*/ 167395 h 167749"/>
                <a:gd name="connsiteX9" fmla="*/ 20372 w 24209"/>
                <a:gd name="connsiteY9" fmla="*/ 167395 h 167749"/>
                <a:gd name="connsiteX10" fmla="*/ 22195 w 24209"/>
                <a:gd name="connsiteY10" fmla="*/ 167346 h 167749"/>
                <a:gd name="connsiteX11" fmla="*/ 23619 w 24209"/>
                <a:gd name="connsiteY11" fmla="*/ 166536 h 167749"/>
                <a:gd name="connsiteX12" fmla="*/ 23705 w 24209"/>
                <a:gd name="connsiteY12" fmla="*/ 164250 h 167749"/>
                <a:gd name="connsiteX13" fmla="*/ 23705 w 24209"/>
                <a:gd name="connsiteY13" fmla="*/ 3989 h 167749"/>
                <a:gd name="connsiteX14" fmla="*/ 23705 w 24209"/>
                <a:gd name="connsiteY14" fmla="*/ 2733 h 167749"/>
                <a:gd name="connsiteX15" fmla="*/ 23691 w 24209"/>
                <a:gd name="connsiteY15" fmla="*/ 1898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209" h="167749">
                  <a:moveTo>
                    <a:pt x="23691" y="1898"/>
                  </a:moveTo>
                  <a:cubicBezTo>
                    <a:pt x="23534" y="1015"/>
                    <a:pt x="22993" y="723"/>
                    <a:pt x="21355" y="610"/>
                  </a:cubicBezTo>
                  <a:cubicBezTo>
                    <a:pt x="20615" y="610"/>
                    <a:pt x="19931" y="610"/>
                    <a:pt x="19148" y="610"/>
                  </a:cubicBezTo>
                  <a:lnTo>
                    <a:pt x="6331" y="610"/>
                  </a:lnTo>
                  <a:cubicBezTo>
                    <a:pt x="635" y="610"/>
                    <a:pt x="1076" y="423"/>
                    <a:pt x="1076" y="3705"/>
                  </a:cubicBezTo>
                  <a:lnTo>
                    <a:pt x="1076" y="164631"/>
                  </a:lnTo>
                  <a:cubicBezTo>
                    <a:pt x="1076" y="165263"/>
                    <a:pt x="1076" y="165887"/>
                    <a:pt x="1161" y="166511"/>
                  </a:cubicBezTo>
                  <a:cubicBezTo>
                    <a:pt x="1247" y="167135"/>
                    <a:pt x="1745" y="167322"/>
                    <a:pt x="2828" y="167395"/>
                  </a:cubicBezTo>
                  <a:cubicBezTo>
                    <a:pt x="3302" y="167410"/>
                    <a:pt x="3778" y="167410"/>
                    <a:pt x="4252" y="167395"/>
                  </a:cubicBezTo>
                  <a:cubicBezTo>
                    <a:pt x="9616" y="167395"/>
                    <a:pt x="14989" y="167395"/>
                    <a:pt x="20372" y="167395"/>
                  </a:cubicBezTo>
                  <a:cubicBezTo>
                    <a:pt x="20981" y="167399"/>
                    <a:pt x="21590" y="167383"/>
                    <a:pt x="22195" y="167346"/>
                  </a:cubicBezTo>
                  <a:cubicBezTo>
                    <a:pt x="22981" y="167346"/>
                    <a:pt x="23619" y="166983"/>
                    <a:pt x="23619" y="166536"/>
                  </a:cubicBezTo>
                  <a:cubicBezTo>
                    <a:pt x="23691" y="165774"/>
                    <a:pt x="23705" y="165012"/>
                    <a:pt x="23705" y="164250"/>
                  </a:cubicBezTo>
                  <a:lnTo>
                    <a:pt x="23705" y="3989"/>
                  </a:lnTo>
                  <a:cubicBezTo>
                    <a:pt x="23705" y="3568"/>
                    <a:pt x="23705" y="3179"/>
                    <a:pt x="23705" y="2733"/>
                  </a:cubicBezTo>
                  <a:cubicBezTo>
                    <a:pt x="23729" y="2455"/>
                    <a:pt x="23723" y="2176"/>
                    <a:pt x="23691" y="18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4E534602-BB96-69E1-7F6C-47858CC0EADA}"/>
                </a:ext>
              </a:extLst>
            </p:cNvPr>
            <p:cNvSpPr/>
            <p:nvPr/>
          </p:nvSpPr>
          <p:spPr>
            <a:xfrm>
              <a:off x="478574" y="6011918"/>
              <a:ext cx="22785" cy="167749"/>
            </a:xfrm>
            <a:custGeom>
              <a:avLst/>
              <a:gdLst>
                <a:gd name="connsiteX0" fmla="*/ 23085 w 22785"/>
                <a:gd name="connsiteY0" fmla="*/ 2109 h 167749"/>
                <a:gd name="connsiteX1" fmla="*/ 22928 w 22785"/>
                <a:gd name="connsiteY1" fmla="*/ 1299 h 167749"/>
                <a:gd name="connsiteX2" fmla="*/ 21974 w 22785"/>
                <a:gd name="connsiteY2" fmla="*/ 731 h 167749"/>
                <a:gd name="connsiteX3" fmla="*/ 19795 w 22785"/>
                <a:gd name="connsiteY3" fmla="*/ 610 h 167749"/>
                <a:gd name="connsiteX4" fmla="*/ 4415 w 22785"/>
                <a:gd name="connsiteY4" fmla="*/ 610 h 167749"/>
                <a:gd name="connsiteX5" fmla="*/ 2578 w 22785"/>
                <a:gd name="connsiteY5" fmla="*/ 658 h 167749"/>
                <a:gd name="connsiteX6" fmla="*/ 1154 w 22785"/>
                <a:gd name="connsiteY6" fmla="*/ 1469 h 167749"/>
                <a:gd name="connsiteX7" fmla="*/ 1068 w 22785"/>
                <a:gd name="connsiteY7" fmla="*/ 3754 h 167749"/>
                <a:gd name="connsiteX8" fmla="*/ 1068 w 22785"/>
                <a:gd name="connsiteY8" fmla="*/ 164307 h 167749"/>
                <a:gd name="connsiteX9" fmla="*/ 1068 w 22785"/>
                <a:gd name="connsiteY9" fmla="*/ 165977 h 167749"/>
                <a:gd name="connsiteX10" fmla="*/ 1225 w 22785"/>
                <a:gd name="connsiteY10" fmla="*/ 166787 h 167749"/>
                <a:gd name="connsiteX11" fmla="*/ 2179 w 22785"/>
                <a:gd name="connsiteY11" fmla="*/ 167346 h 167749"/>
                <a:gd name="connsiteX12" fmla="*/ 4358 w 22785"/>
                <a:gd name="connsiteY12" fmla="*/ 167460 h 167749"/>
                <a:gd name="connsiteX13" fmla="*/ 19738 w 22785"/>
                <a:gd name="connsiteY13" fmla="*/ 167460 h 167749"/>
                <a:gd name="connsiteX14" fmla="*/ 21561 w 22785"/>
                <a:gd name="connsiteY14" fmla="*/ 167411 h 167749"/>
                <a:gd name="connsiteX15" fmla="*/ 22985 w 22785"/>
                <a:gd name="connsiteY15" fmla="*/ 166601 h 167749"/>
                <a:gd name="connsiteX16" fmla="*/ 23070 w 22785"/>
                <a:gd name="connsiteY16" fmla="*/ 164307 h 167749"/>
                <a:gd name="connsiteX17" fmla="*/ 23070 w 22785"/>
                <a:gd name="connsiteY17" fmla="*/ 3989 h 167749"/>
                <a:gd name="connsiteX18" fmla="*/ 23085 w 22785"/>
                <a:gd name="connsiteY18" fmla="*/ 2109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85" h="167749">
                  <a:moveTo>
                    <a:pt x="23085" y="2109"/>
                  </a:moveTo>
                  <a:cubicBezTo>
                    <a:pt x="23075" y="1837"/>
                    <a:pt x="23022" y="1566"/>
                    <a:pt x="22928" y="1299"/>
                  </a:cubicBezTo>
                  <a:cubicBezTo>
                    <a:pt x="22865" y="1010"/>
                    <a:pt x="22477" y="779"/>
                    <a:pt x="21974" y="731"/>
                  </a:cubicBezTo>
                  <a:cubicBezTo>
                    <a:pt x="21253" y="663"/>
                    <a:pt x="20525" y="622"/>
                    <a:pt x="19795" y="610"/>
                  </a:cubicBezTo>
                  <a:lnTo>
                    <a:pt x="4415" y="610"/>
                  </a:lnTo>
                  <a:cubicBezTo>
                    <a:pt x="3801" y="602"/>
                    <a:pt x="3187" y="618"/>
                    <a:pt x="2578" y="658"/>
                  </a:cubicBezTo>
                  <a:cubicBezTo>
                    <a:pt x="1791" y="658"/>
                    <a:pt x="1154" y="1021"/>
                    <a:pt x="1154" y="1469"/>
                  </a:cubicBezTo>
                  <a:cubicBezTo>
                    <a:pt x="1154" y="2231"/>
                    <a:pt x="1068" y="2992"/>
                    <a:pt x="1068" y="3754"/>
                  </a:cubicBezTo>
                  <a:lnTo>
                    <a:pt x="1068" y="164307"/>
                  </a:lnTo>
                  <a:cubicBezTo>
                    <a:pt x="1068" y="164866"/>
                    <a:pt x="1068" y="165417"/>
                    <a:pt x="1068" y="165977"/>
                  </a:cubicBezTo>
                  <a:cubicBezTo>
                    <a:pt x="1085" y="166249"/>
                    <a:pt x="1137" y="166520"/>
                    <a:pt x="1225" y="166787"/>
                  </a:cubicBezTo>
                  <a:cubicBezTo>
                    <a:pt x="1293" y="167072"/>
                    <a:pt x="1680" y="167299"/>
                    <a:pt x="2179" y="167346"/>
                  </a:cubicBezTo>
                  <a:cubicBezTo>
                    <a:pt x="2899" y="167417"/>
                    <a:pt x="3627" y="167455"/>
                    <a:pt x="4358" y="167460"/>
                  </a:cubicBezTo>
                  <a:cubicBezTo>
                    <a:pt x="9484" y="167460"/>
                    <a:pt x="14611" y="167460"/>
                    <a:pt x="19738" y="167460"/>
                  </a:cubicBezTo>
                  <a:cubicBezTo>
                    <a:pt x="20347" y="167464"/>
                    <a:pt x="20955" y="167448"/>
                    <a:pt x="21561" y="167411"/>
                  </a:cubicBezTo>
                  <a:cubicBezTo>
                    <a:pt x="22347" y="167411"/>
                    <a:pt x="22985" y="167048"/>
                    <a:pt x="22985" y="166601"/>
                  </a:cubicBezTo>
                  <a:cubicBezTo>
                    <a:pt x="22985" y="165839"/>
                    <a:pt x="23070" y="165069"/>
                    <a:pt x="23070" y="164307"/>
                  </a:cubicBezTo>
                  <a:lnTo>
                    <a:pt x="23070" y="3989"/>
                  </a:lnTo>
                  <a:cubicBezTo>
                    <a:pt x="23099" y="3365"/>
                    <a:pt x="23113" y="2741"/>
                    <a:pt x="23085" y="21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362263A7-2D78-0098-7377-CE9A087614E3}"/>
                </a:ext>
              </a:extLst>
            </p:cNvPr>
            <p:cNvSpPr/>
            <p:nvPr/>
          </p:nvSpPr>
          <p:spPr>
            <a:xfrm>
              <a:off x="832575" y="6011920"/>
              <a:ext cx="22785" cy="167749"/>
            </a:xfrm>
            <a:custGeom>
              <a:avLst/>
              <a:gdLst>
                <a:gd name="connsiteX0" fmla="*/ 23028 w 22785"/>
                <a:gd name="connsiteY0" fmla="*/ 1491 h 167749"/>
                <a:gd name="connsiteX1" fmla="*/ 21603 w 22785"/>
                <a:gd name="connsiteY1" fmla="*/ 681 h 167749"/>
                <a:gd name="connsiteX2" fmla="*/ 19795 w 22785"/>
                <a:gd name="connsiteY2" fmla="*/ 608 h 167749"/>
                <a:gd name="connsiteX3" fmla="*/ 4415 w 22785"/>
                <a:gd name="connsiteY3" fmla="*/ 608 h 167749"/>
                <a:gd name="connsiteX4" fmla="*/ 2578 w 22785"/>
                <a:gd name="connsiteY4" fmla="*/ 648 h 167749"/>
                <a:gd name="connsiteX5" fmla="*/ 1154 w 22785"/>
                <a:gd name="connsiteY5" fmla="*/ 1459 h 167749"/>
                <a:gd name="connsiteX6" fmla="*/ 1068 w 22785"/>
                <a:gd name="connsiteY6" fmla="*/ 3752 h 167749"/>
                <a:gd name="connsiteX7" fmla="*/ 1068 w 22785"/>
                <a:gd name="connsiteY7" fmla="*/ 164062 h 167749"/>
                <a:gd name="connsiteX8" fmla="*/ 1068 w 22785"/>
                <a:gd name="connsiteY8" fmla="*/ 165934 h 167749"/>
                <a:gd name="connsiteX9" fmla="*/ 1225 w 22785"/>
                <a:gd name="connsiteY9" fmla="*/ 166745 h 167749"/>
                <a:gd name="connsiteX10" fmla="*/ 2193 w 22785"/>
                <a:gd name="connsiteY10" fmla="*/ 167304 h 167749"/>
                <a:gd name="connsiteX11" fmla="*/ 4358 w 22785"/>
                <a:gd name="connsiteY11" fmla="*/ 167409 h 167749"/>
                <a:gd name="connsiteX12" fmla="*/ 19752 w 22785"/>
                <a:gd name="connsiteY12" fmla="*/ 167409 h 167749"/>
                <a:gd name="connsiteX13" fmla="*/ 21575 w 22785"/>
                <a:gd name="connsiteY13" fmla="*/ 167360 h 167749"/>
                <a:gd name="connsiteX14" fmla="*/ 22999 w 22785"/>
                <a:gd name="connsiteY14" fmla="*/ 166550 h 167749"/>
                <a:gd name="connsiteX15" fmla="*/ 23099 w 22785"/>
                <a:gd name="connsiteY15" fmla="*/ 164054 h 167749"/>
                <a:gd name="connsiteX16" fmla="*/ 23099 w 22785"/>
                <a:gd name="connsiteY16" fmla="*/ 2739 h 167749"/>
                <a:gd name="connsiteX17" fmla="*/ 23028 w 22785"/>
                <a:gd name="connsiteY17" fmla="*/ 1491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785" h="167749">
                  <a:moveTo>
                    <a:pt x="23028" y="1491"/>
                  </a:moveTo>
                  <a:cubicBezTo>
                    <a:pt x="22992" y="1052"/>
                    <a:pt x="22374" y="701"/>
                    <a:pt x="21603" y="681"/>
                  </a:cubicBezTo>
                  <a:cubicBezTo>
                    <a:pt x="21004" y="632"/>
                    <a:pt x="20400" y="608"/>
                    <a:pt x="19795" y="608"/>
                  </a:cubicBezTo>
                  <a:lnTo>
                    <a:pt x="4415" y="608"/>
                  </a:lnTo>
                  <a:cubicBezTo>
                    <a:pt x="3802" y="608"/>
                    <a:pt x="3190" y="608"/>
                    <a:pt x="2578" y="648"/>
                  </a:cubicBezTo>
                  <a:cubicBezTo>
                    <a:pt x="1792" y="648"/>
                    <a:pt x="1154" y="1011"/>
                    <a:pt x="1154" y="1459"/>
                  </a:cubicBezTo>
                  <a:cubicBezTo>
                    <a:pt x="1154" y="2220"/>
                    <a:pt x="1068" y="2982"/>
                    <a:pt x="1068" y="3752"/>
                  </a:cubicBezTo>
                  <a:lnTo>
                    <a:pt x="1068" y="164062"/>
                  </a:lnTo>
                  <a:cubicBezTo>
                    <a:pt x="1068" y="164686"/>
                    <a:pt x="1068" y="165310"/>
                    <a:pt x="1068" y="165934"/>
                  </a:cubicBezTo>
                  <a:cubicBezTo>
                    <a:pt x="1085" y="166206"/>
                    <a:pt x="1138" y="166477"/>
                    <a:pt x="1225" y="166745"/>
                  </a:cubicBezTo>
                  <a:cubicBezTo>
                    <a:pt x="1299" y="167031"/>
                    <a:pt x="1690" y="167257"/>
                    <a:pt x="2193" y="167304"/>
                  </a:cubicBezTo>
                  <a:cubicBezTo>
                    <a:pt x="2909" y="167367"/>
                    <a:pt x="3633" y="167403"/>
                    <a:pt x="4358" y="167409"/>
                  </a:cubicBezTo>
                  <a:cubicBezTo>
                    <a:pt x="9484" y="167409"/>
                    <a:pt x="14625" y="167409"/>
                    <a:pt x="19752" y="167409"/>
                  </a:cubicBezTo>
                  <a:cubicBezTo>
                    <a:pt x="20360" y="167413"/>
                    <a:pt x="20970" y="167397"/>
                    <a:pt x="21575" y="167360"/>
                  </a:cubicBezTo>
                  <a:cubicBezTo>
                    <a:pt x="22361" y="167360"/>
                    <a:pt x="22999" y="166997"/>
                    <a:pt x="22999" y="166550"/>
                  </a:cubicBezTo>
                  <a:cubicBezTo>
                    <a:pt x="23085" y="165740"/>
                    <a:pt x="23099" y="164881"/>
                    <a:pt x="23099" y="164054"/>
                  </a:cubicBezTo>
                  <a:lnTo>
                    <a:pt x="23099" y="2739"/>
                  </a:lnTo>
                  <a:cubicBezTo>
                    <a:pt x="23113" y="2318"/>
                    <a:pt x="23113" y="1904"/>
                    <a:pt x="23028" y="1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73D3BB29-31E3-9813-F776-86496AADB5F0}"/>
                </a:ext>
              </a:extLst>
            </p:cNvPr>
            <p:cNvSpPr/>
            <p:nvPr/>
          </p:nvSpPr>
          <p:spPr>
            <a:xfrm>
              <a:off x="506586" y="6011949"/>
              <a:ext cx="21361" cy="167749"/>
            </a:xfrm>
            <a:custGeom>
              <a:avLst/>
              <a:gdLst>
                <a:gd name="connsiteX0" fmla="*/ 21475 w 21361"/>
                <a:gd name="connsiteY0" fmla="*/ 84178 h 167749"/>
                <a:gd name="connsiteX1" fmla="*/ 21475 w 21361"/>
                <a:gd name="connsiteY1" fmla="*/ 3512 h 167749"/>
                <a:gd name="connsiteX2" fmla="*/ 21376 w 21361"/>
                <a:gd name="connsiteY2" fmla="*/ 1430 h 167749"/>
                <a:gd name="connsiteX3" fmla="*/ 19952 w 21361"/>
                <a:gd name="connsiteY3" fmla="*/ 619 h 167749"/>
                <a:gd name="connsiteX4" fmla="*/ 18527 w 21361"/>
                <a:gd name="connsiteY4" fmla="*/ 619 h 167749"/>
                <a:gd name="connsiteX5" fmla="*/ 4557 w 21361"/>
                <a:gd name="connsiteY5" fmla="*/ 619 h 167749"/>
                <a:gd name="connsiteX6" fmla="*/ 2791 w 21361"/>
                <a:gd name="connsiteY6" fmla="*/ 660 h 167749"/>
                <a:gd name="connsiteX7" fmla="*/ 1168 w 21361"/>
                <a:gd name="connsiteY7" fmla="*/ 1632 h 167749"/>
                <a:gd name="connsiteX8" fmla="*/ 1068 w 21361"/>
                <a:gd name="connsiteY8" fmla="*/ 3715 h 167749"/>
                <a:gd name="connsiteX9" fmla="*/ 1068 w 21361"/>
                <a:gd name="connsiteY9" fmla="*/ 164422 h 167749"/>
                <a:gd name="connsiteX10" fmla="*/ 1068 w 21361"/>
                <a:gd name="connsiteY10" fmla="*/ 165881 h 167749"/>
                <a:gd name="connsiteX11" fmla="*/ 3603 w 21361"/>
                <a:gd name="connsiteY11" fmla="*/ 167388 h 167749"/>
                <a:gd name="connsiteX12" fmla="*/ 12760 w 21361"/>
                <a:gd name="connsiteY12" fmla="*/ 167388 h 167749"/>
                <a:gd name="connsiteX13" fmla="*/ 19353 w 21361"/>
                <a:gd name="connsiteY13" fmla="*/ 167388 h 167749"/>
                <a:gd name="connsiteX14" fmla="*/ 21504 w 21361"/>
                <a:gd name="connsiteY14" fmla="*/ 166100 h 167749"/>
                <a:gd name="connsiteX15" fmla="*/ 21504 w 21361"/>
                <a:gd name="connsiteY15" fmla="*/ 164017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361" h="167749">
                  <a:moveTo>
                    <a:pt x="21475" y="84178"/>
                  </a:moveTo>
                  <a:lnTo>
                    <a:pt x="21475" y="3512"/>
                  </a:lnTo>
                  <a:cubicBezTo>
                    <a:pt x="21475" y="2816"/>
                    <a:pt x="21475" y="2119"/>
                    <a:pt x="21376" y="1430"/>
                  </a:cubicBezTo>
                  <a:cubicBezTo>
                    <a:pt x="21376" y="982"/>
                    <a:pt x="20738" y="619"/>
                    <a:pt x="19952" y="619"/>
                  </a:cubicBezTo>
                  <a:cubicBezTo>
                    <a:pt x="19477" y="604"/>
                    <a:pt x="19002" y="604"/>
                    <a:pt x="18527" y="619"/>
                  </a:cubicBezTo>
                  <a:lnTo>
                    <a:pt x="4557" y="619"/>
                  </a:lnTo>
                  <a:cubicBezTo>
                    <a:pt x="3968" y="610"/>
                    <a:pt x="3378" y="624"/>
                    <a:pt x="2791" y="660"/>
                  </a:cubicBezTo>
                  <a:cubicBezTo>
                    <a:pt x="1896" y="705"/>
                    <a:pt x="1200" y="1122"/>
                    <a:pt x="1168" y="1632"/>
                  </a:cubicBezTo>
                  <a:cubicBezTo>
                    <a:pt x="1082" y="2321"/>
                    <a:pt x="1068" y="3018"/>
                    <a:pt x="1068" y="3715"/>
                  </a:cubicBezTo>
                  <a:cubicBezTo>
                    <a:pt x="1068" y="57281"/>
                    <a:pt x="1068" y="110850"/>
                    <a:pt x="1068" y="164422"/>
                  </a:cubicBezTo>
                  <a:cubicBezTo>
                    <a:pt x="1068" y="164908"/>
                    <a:pt x="1068" y="165395"/>
                    <a:pt x="1068" y="165881"/>
                  </a:cubicBezTo>
                  <a:cubicBezTo>
                    <a:pt x="1168" y="167169"/>
                    <a:pt x="1438" y="167364"/>
                    <a:pt x="3603" y="167388"/>
                  </a:cubicBezTo>
                  <a:cubicBezTo>
                    <a:pt x="6651" y="167388"/>
                    <a:pt x="9712" y="167388"/>
                    <a:pt x="12760" y="167388"/>
                  </a:cubicBezTo>
                  <a:cubicBezTo>
                    <a:pt x="14967" y="167388"/>
                    <a:pt x="17160" y="167388"/>
                    <a:pt x="19353" y="167388"/>
                  </a:cubicBezTo>
                  <a:cubicBezTo>
                    <a:pt x="21077" y="167388"/>
                    <a:pt x="21418" y="167137"/>
                    <a:pt x="21504" y="166100"/>
                  </a:cubicBezTo>
                  <a:cubicBezTo>
                    <a:pt x="21504" y="165411"/>
                    <a:pt x="21504" y="164714"/>
                    <a:pt x="21504" y="164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1B18D76F-1EBB-0FF9-B6A3-18196157242E}"/>
                </a:ext>
              </a:extLst>
            </p:cNvPr>
            <p:cNvSpPr/>
            <p:nvPr/>
          </p:nvSpPr>
          <p:spPr>
            <a:xfrm>
              <a:off x="915371" y="6011914"/>
              <a:ext cx="21361" cy="167749"/>
            </a:xfrm>
            <a:custGeom>
              <a:avLst/>
              <a:gdLst>
                <a:gd name="connsiteX0" fmla="*/ 20877 w 21361"/>
                <a:gd name="connsiteY0" fmla="*/ 1910 h 167749"/>
                <a:gd name="connsiteX1" fmla="*/ 18698 w 21361"/>
                <a:gd name="connsiteY1" fmla="*/ 614 h 167749"/>
                <a:gd name="connsiteX2" fmla="*/ 3304 w 21361"/>
                <a:gd name="connsiteY2" fmla="*/ 614 h 167749"/>
                <a:gd name="connsiteX3" fmla="*/ 2578 w 21361"/>
                <a:gd name="connsiteY3" fmla="*/ 614 h 167749"/>
                <a:gd name="connsiteX4" fmla="*/ 1154 w 21361"/>
                <a:gd name="connsiteY4" fmla="*/ 1424 h 167749"/>
                <a:gd name="connsiteX5" fmla="*/ 1068 w 21361"/>
                <a:gd name="connsiteY5" fmla="*/ 3499 h 167749"/>
                <a:gd name="connsiteX6" fmla="*/ 1068 w 21361"/>
                <a:gd name="connsiteY6" fmla="*/ 164409 h 167749"/>
                <a:gd name="connsiteX7" fmla="*/ 1068 w 21361"/>
                <a:gd name="connsiteY7" fmla="*/ 166029 h 167749"/>
                <a:gd name="connsiteX8" fmla="*/ 3247 w 21361"/>
                <a:gd name="connsiteY8" fmla="*/ 167302 h 167749"/>
                <a:gd name="connsiteX9" fmla="*/ 18627 w 21361"/>
                <a:gd name="connsiteY9" fmla="*/ 167302 h 167749"/>
                <a:gd name="connsiteX10" fmla="*/ 19368 w 21361"/>
                <a:gd name="connsiteY10" fmla="*/ 167261 h 167749"/>
                <a:gd name="connsiteX11" fmla="*/ 20792 w 21361"/>
                <a:gd name="connsiteY11" fmla="*/ 166451 h 167749"/>
                <a:gd name="connsiteX12" fmla="*/ 20877 w 21361"/>
                <a:gd name="connsiteY12" fmla="*/ 164157 h 167749"/>
                <a:gd name="connsiteX13" fmla="*/ 20877 w 21361"/>
                <a:gd name="connsiteY13" fmla="*/ 3993 h 167749"/>
                <a:gd name="connsiteX14" fmla="*/ 20877 w 21361"/>
                <a:gd name="connsiteY14" fmla="*/ 1910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361" h="167749">
                  <a:moveTo>
                    <a:pt x="20877" y="1910"/>
                  </a:moveTo>
                  <a:cubicBezTo>
                    <a:pt x="20792" y="897"/>
                    <a:pt x="20436" y="654"/>
                    <a:pt x="18698" y="614"/>
                  </a:cubicBezTo>
                  <a:cubicBezTo>
                    <a:pt x="13557" y="614"/>
                    <a:pt x="8431" y="614"/>
                    <a:pt x="3304" y="614"/>
                  </a:cubicBezTo>
                  <a:cubicBezTo>
                    <a:pt x="3062" y="606"/>
                    <a:pt x="2820" y="606"/>
                    <a:pt x="2578" y="614"/>
                  </a:cubicBezTo>
                  <a:cubicBezTo>
                    <a:pt x="1792" y="614"/>
                    <a:pt x="1154" y="977"/>
                    <a:pt x="1154" y="1424"/>
                  </a:cubicBezTo>
                  <a:cubicBezTo>
                    <a:pt x="1068" y="2113"/>
                    <a:pt x="1068" y="2810"/>
                    <a:pt x="1068" y="3499"/>
                  </a:cubicBezTo>
                  <a:cubicBezTo>
                    <a:pt x="1068" y="57141"/>
                    <a:pt x="1068" y="110777"/>
                    <a:pt x="1068" y="164409"/>
                  </a:cubicBezTo>
                  <a:cubicBezTo>
                    <a:pt x="1068" y="164960"/>
                    <a:pt x="1068" y="165519"/>
                    <a:pt x="1068" y="166029"/>
                  </a:cubicBezTo>
                  <a:cubicBezTo>
                    <a:pt x="1168" y="167042"/>
                    <a:pt x="1510" y="167293"/>
                    <a:pt x="3247" y="167302"/>
                  </a:cubicBezTo>
                  <a:cubicBezTo>
                    <a:pt x="8374" y="167302"/>
                    <a:pt x="13500" y="167302"/>
                    <a:pt x="18627" y="167302"/>
                  </a:cubicBezTo>
                  <a:cubicBezTo>
                    <a:pt x="18875" y="167300"/>
                    <a:pt x="19123" y="167287"/>
                    <a:pt x="19368" y="167261"/>
                  </a:cubicBezTo>
                  <a:cubicBezTo>
                    <a:pt x="20154" y="167261"/>
                    <a:pt x="20792" y="166898"/>
                    <a:pt x="20792" y="166451"/>
                  </a:cubicBezTo>
                  <a:cubicBezTo>
                    <a:pt x="20863" y="165689"/>
                    <a:pt x="20877" y="164919"/>
                    <a:pt x="20877" y="164157"/>
                  </a:cubicBezTo>
                  <a:lnTo>
                    <a:pt x="20877" y="3993"/>
                  </a:lnTo>
                  <a:cubicBezTo>
                    <a:pt x="20891" y="3296"/>
                    <a:pt x="20920" y="2607"/>
                    <a:pt x="20877" y="1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4B21E3AB-168F-65E5-EC2B-E30AE5EC2C51}"/>
                </a:ext>
              </a:extLst>
            </p:cNvPr>
            <p:cNvSpPr/>
            <p:nvPr/>
          </p:nvSpPr>
          <p:spPr>
            <a:xfrm>
              <a:off x="780638" y="6011920"/>
              <a:ext cx="18513" cy="167749"/>
            </a:xfrm>
            <a:custGeom>
              <a:avLst/>
              <a:gdLst>
                <a:gd name="connsiteX0" fmla="*/ 17830 w 18513"/>
                <a:gd name="connsiteY0" fmla="*/ 1913 h 167749"/>
                <a:gd name="connsiteX1" fmla="*/ 15665 w 18513"/>
                <a:gd name="connsiteY1" fmla="*/ 608 h 167749"/>
                <a:gd name="connsiteX2" fmla="*/ 3575 w 18513"/>
                <a:gd name="connsiteY2" fmla="*/ 608 h 167749"/>
                <a:gd name="connsiteX3" fmla="*/ 2849 w 18513"/>
                <a:gd name="connsiteY3" fmla="*/ 656 h 167749"/>
                <a:gd name="connsiteX4" fmla="*/ 1197 w 18513"/>
                <a:gd name="connsiteY4" fmla="*/ 1613 h 167749"/>
                <a:gd name="connsiteX5" fmla="*/ 1068 w 18513"/>
                <a:gd name="connsiteY5" fmla="*/ 4117 h 167749"/>
                <a:gd name="connsiteX6" fmla="*/ 1068 w 18513"/>
                <a:gd name="connsiteY6" fmla="*/ 162603 h 167749"/>
                <a:gd name="connsiteX7" fmla="*/ 1068 w 18513"/>
                <a:gd name="connsiteY7" fmla="*/ 164062 h 167749"/>
                <a:gd name="connsiteX8" fmla="*/ 1624 w 18513"/>
                <a:gd name="connsiteY8" fmla="*/ 166323 h 167749"/>
                <a:gd name="connsiteX9" fmla="*/ 3803 w 18513"/>
                <a:gd name="connsiteY9" fmla="*/ 167409 h 167749"/>
                <a:gd name="connsiteX10" fmla="*/ 12604 w 18513"/>
                <a:gd name="connsiteY10" fmla="*/ 167409 h 167749"/>
                <a:gd name="connsiteX11" fmla="*/ 17858 w 18513"/>
                <a:gd name="connsiteY11" fmla="*/ 164313 h 167749"/>
                <a:gd name="connsiteX12" fmla="*/ 17858 w 18513"/>
                <a:gd name="connsiteY12" fmla="*/ 84037 h 167749"/>
                <a:gd name="connsiteX13" fmla="*/ 17858 w 18513"/>
                <a:gd name="connsiteY13" fmla="*/ 3995 h 167749"/>
                <a:gd name="connsiteX14" fmla="*/ 17830 w 18513"/>
                <a:gd name="connsiteY14" fmla="*/ 1913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13" h="167749">
                  <a:moveTo>
                    <a:pt x="17830" y="1913"/>
                  </a:moveTo>
                  <a:cubicBezTo>
                    <a:pt x="17745" y="900"/>
                    <a:pt x="17389" y="648"/>
                    <a:pt x="15665" y="608"/>
                  </a:cubicBezTo>
                  <a:cubicBezTo>
                    <a:pt x="11635" y="608"/>
                    <a:pt x="7605" y="608"/>
                    <a:pt x="3575" y="608"/>
                  </a:cubicBezTo>
                  <a:cubicBezTo>
                    <a:pt x="3331" y="612"/>
                    <a:pt x="3088" y="628"/>
                    <a:pt x="2849" y="656"/>
                  </a:cubicBezTo>
                  <a:cubicBezTo>
                    <a:pt x="1959" y="699"/>
                    <a:pt x="1256" y="1106"/>
                    <a:pt x="1197" y="1613"/>
                  </a:cubicBezTo>
                  <a:cubicBezTo>
                    <a:pt x="1083" y="2423"/>
                    <a:pt x="1068" y="3282"/>
                    <a:pt x="1068" y="4117"/>
                  </a:cubicBezTo>
                  <a:lnTo>
                    <a:pt x="1068" y="162603"/>
                  </a:lnTo>
                  <a:cubicBezTo>
                    <a:pt x="1068" y="163090"/>
                    <a:pt x="1068" y="163576"/>
                    <a:pt x="1068" y="164062"/>
                  </a:cubicBezTo>
                  <a:cubicBezTo>
                    <a:pt x="1058" y="164827"/>
                    <a:pt x="1246" y="165589"/>
                    <a:pt x="1624" y="166323"/>
                  </a:cubicBezTo>
                  <a:cubicBezTo>
                    <a:pt x="2037" y="167231"/>
                    <a:pt x="2265" y="167393"/>
                    <a:pt x="3803" y="167409"/>
                  </a:cubicBezTo>
                  <a:cubicBezTo>
                    <a:pt x="6736" y="167409"/>
                    <a:pt x="9670" y="167409"/>
                    <a:pt x="12604" y="167409"/>
                  </a:cubicBezTo>
                  <a:cubicBezTo>
                    <a:pt x="18300" y="167409"/>
                    <a:pt x="17858" y="167604"/>
                    <a:pt x="17858" y="164313"/>
                  </a:cubicBezTo>
                  <a:cubicBezTo>
                    <a:pt x="17858" y="137555"/>
                    <a:pt x="17858" y="110796"/>
                    <a:pt x="17858" y="84037"/>
                  </a:cubicBezTo>
                  <a:lnTo>
                    <a:pt x="17858" y="3995"/>
                  </a:lnTo>
                  <a:cubicBezTo>
                    <a:pt x="17830" y="3306"/>
                    <a:pt x="17830" y="2609"/>
                    <a:pt x="17830" y="19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36480EDD-E1A9-0E28-CE63-1B08AF73F4FC}"/>
                </a:ext>
              </a:extLst>
            </p:cNvPr>
            <p:cNvSpPr/>
            <p:nvPr/>
          </p:nvSpPr>
          <p:spPr>
            <a:xfrm>
              <a:off x="672078" y="6011920"/>
              <a:ext cx="17089" cy="167749"/>
            </a:xfrm>
            <a:custGeom>
              <a:avLst/>
              <a:gdLst>
                <a:gd name="connsiteX0" fmla="*/ 17190 w 17089"/>
                <a:gd name="connsiteY0" fmla="*/ 1872 h 167749"/>
                <a:gd name="connsiteX1" fmla="*/ 14954 w 17089"/>
                <a:gd name="connsiteY1" fmla="*/ 608 h 167749"/>
                <a:gd name="connsiteX2" fmla="*/ 5797 w 17089"/>
                <a:gd name="connsiteY2" fmla="*/ 608 h 167749"/>
                <a:gd name="connsiteX3" fmla="*/ 1069 w 17089"/>
                <a:gd name="connsiteY3" fmla="*/ 3396 h 167749"/>
                <a:gd name="connsiteX4" fmla="*/ 1069 w 17089"/>
                <a:gd name="connsiteY4" fmla="*/ 164711 h 167749"/>
                <a:gd name="connsiteX5" fmla="*/ 1069 w 17089"/>
                <a:gd name="connsiteY5" fmla="*/ 166380 h 167749"/>
                <a:gd name="connsiteX6" fmla="*/ 2906 w 17089"/>
                <a:gd name="connsiteY6" fmla="*/ 167393 h 167749"/>
                <a:gd name="connsiteX7" fmla="*/ 15353 w 17089"/>
                <a:gd name="connsiteY7" fmla="*/ 167393 h 167749"/>
                <a:gd name="connsiteX8" fmla="*/ 17076 w 17089"/>
                <a:gd name="connsiteY8" fmla="*/ 166323 h 167749"/>
                <a:gd name="connsiteX9" fmla="*/ 17076 w 17089"/>
                <a:gd name="connsiteY9" fmla="*/ 164241 h 167749"/>
                <a:gd name="connsiteX10" fmla="*/ 17076 w 17089"/>
                <a:gd name="connsiteY10" fmla="*/ 3955 h 167749"/>
                <a:gd name="connsiteX11" fmla="*/ 17190 w 17089"/>
                <a:gd name="connsiteY11" fmla="*/ 1872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089" h="167749">
                  <a:moveTo>
                    <a:pt x="17190" y="1872"/>
                  </a:moveTo>
                  <a:cubicBezTo>
                    <a:pt x="17105" y="892"/>
                    <a:pt x="16734" y="657"/>
                    <a:pt x="14954" y="608"/>
                  </a:cubicBezTo>
                  <a:cubicBezTo>
                    <a:pt x="11907" y="608"/>
                    <a:pt x="8859" y="608"/>
                    <a:pt x="5797" y="608"/>
                  </a:cubicBezTo>
                  <a:cubicBezTo>
                    <a:pt x="856" y="608"/>
                    <a:pt x="1069" y="519"/>
                    <a:pt x="1069" y="3396"/>
                  </a:cubicBezTo>
                  <a:cubicBezTo>
                    <a:pt x="1069" y="57167"/>
                    <a:pt x="1069" y="110939"/>
                    <a:pt x="1069" y="164711"/>
                  </a:cubicBezTo>
                  <a:cubicBezTo>
                    <a:pt x="1069" y="165270"/>
                    <a:pt x="1069" y="165829"/>
                    <a:pt x="1069" y="166380"/>
                  </a:cubicBezTo>
                  <a:cubicBezTo>
                    <a:pt x="1155" y="167101"/>
                    <a:pt x="1596" y="167385"/>
                    <a:pt x="2906" y="167393"/>
                  </a:cubicBezTo>
                  <a:cubicBezTo>
                    <a:pt x="7051" y="167393"/>
                    <a:pt x="11195" y="167393"/>
                    <a:pt x="15353" y="167393"/>
                  </a:cubicBezTo>
                  <a:cubicBezTo>
                    <a:pt x="16606" y="167393"/>
                    <a:pt x="17005" y="167101"/>
                    <a:pt x="17076" y="166323"/>
                  </a:cubicBezTo>
                  <a:cubicBezTo>
                    <a:pt x="17147" y="165545"/>
                    <a:pt x="17076" y="164938"/>
                    <a:pt x="17076" y="164241"/>
                  </a:cubicBezTo>
                  <a:lnTo>
                    <a:pt x="17076" y="3955"/>
                  </a:lnTo>
                  <a:cubicBezTo>
                    <a:pt x="17219" y="3266"/>
                    <a:pt x="17247" y="2569"/>
                    <a:pt x="17190" y="1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B52C3E94-754E-73B5-34D9-677D93C204F2}"/>
                </a:ext>
              </a:extLst>
            </p:cNvPr>
            <p:cNvSpPr/>
            <p:nvPr/>
          </p:nvSpPr>
          <p:spPr>
            <a:xfrm>
              <a:off x="999041" y="6011939"/>
              <a:ext cx="17089" cy="167749"/>
            </a:xfrm>
            <a:custGeom>
              <a:avLst/>
              <a:gdLst>
                <a:gd name="connsiteX0" fmla="*/ 17013 w 17089"/>
                <a:gd name="connsiteY0" fmla="*/ 1950 h 167749"/>
                <a:gd name="connsiteX1" fmla="*/ 14777 w 17089"/>
                <a:gd name="connsiteY1" fmla="*/ 629 h 167749"/>
                <a:gd name="connsiteX2" fmla="*/ 11844 w 17089"/>
                <a:gd name="connsiteY2" fmla="*/ 629 h 167749"/>
                <a:gd name="connsiteX3" fmla="*/ 3427 w 17089"/>
                <a:gd name="connsiteY3" fmla="*/ 629 h 167749"/>
                <a:gd name="connsiteX4" fmla="*/ 1106 w 17089"/>
                <a:gd name="connsiteY4" fmla="*/ 1910 h 167749"/>
                <a:gd name="connsiteX5" fmla="*/ 1106 w 17089"/>
                <a:gd name="connsiteY5" fmla="*/ 3992 h 167749"/>
                <a:gd name="connsiteX6" fmla="*/ 1106 w 17089"/>
                <a:gd name="connsiteY6" fmla="*/ 150283 h 167749"/>
                <a:gd name="connsiteX7" fmla="*/ 1106 w 17089"/>
                <a:gd name="connsiteY7" fmla="*/ 163622 h 167749"/>
                <a:gd name="connsiteX8" fmla="*/ 1733 w 17089"/>
                <a:gd name="connsiteY8" fmla="*/ 166507 h 167749"/>
                <a:gd name="connsiteX9" fmla="*/ 3470 w 17089"/>
                <a:gd name="connsiteY9" fmla="*/ 167382 h 167749"/>
                <a:gd name="connsiteX10" fmla="*/ 15190 w 17089"/>
                <a:gd name="connsiteY10" fmla="*/ 167382 h 167749"/>
                <a:gd name="connsiteX11" fmla="*/ 17056 w 17089"/>
                <a:gd name="connsiteY11" fmla="*/ 166377 h 167749"/>
                <a:gd name="connsiteX12" fmla="*/ 17127 w 17089"/>
                <a:gd name="connsiteY12" fmla="*/ 164294 h 167749"/>
                <a:gd name="connsiteX13" fmla="*/ 17127 w 17089"/>
                <a:gd name="connsiteY13" fmla="*/ 3830 h 167749"/>
                <a:gd name="connsiteX14" fmla="*/ 17013 w 17089"/>
                <a:gd name="connsiteY14" fmla="*/ 1950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9" h="167749">
                  <a:moveTo>
                    <a:pt x="17013" y="1950"/>
                  </a:moveTo>
                  <a:cubicBezTo>
                    <a:pt x="16885" y="1010"/>
                    <a:pt x="16358" y="702"/>
                    <a:pt x="14777" y="629"/>
                  </a:cubicBezTo>
                  <a:cubicBezTo>
                    <a:pt x="13795" y="581"/>
                    <a:pt x="12812" y="629"/>
                    <a:pt x="11844" y="629"/>
                  </a:cubicBezTo>
                  <a:cubicBezTo>
                    <a:pt x="8996" y="629"/>
                    <a:pt x="6233" y="629"/>
                    <a:pt x="3427" y="629"/>
                  </a:cubicBezTo>
                  <a:cubicBezTo>
                    <a:pt x="1790" y="629"/>
                    <a:pt x="1220" y="1002"/>
                    <a:pt x="1106" y="1910"/>
                  </a:cubicBezTo>
                  <a:cubicBezTo>
                    <a:pt x="1021" y="2599"/>
                    <a:pt x="1106" y="3296"/>
                    <a:pt x="1106" y="3992"/>
                  </a:cubicBezTo>
                  <a:lnTo>
                    <a:pt x="1106" y="150283"/>
                  </a:lnTo>
                  <a:cubicBezTo>
                    <a:pt x="1106" y="154732"/>
                    <a:pt x="1106" y="159197"/>
                    <a:pt x="1106" y="163622"/>
                  </a:cubicBezTo>
                  <a:cubicBezTo>
                    <a:pt x="1113" y="164594"/>
                    <a:pt x="1324" y="165563"/>
                    <a:pt x="1733" y="166507"/>
                  </a:cubicBezTo>
                  <a:cubicBezTo>
                    <a:pt x="1821" y="167012"/>
                    <a:pt x="2579" y="167393"/>
                    <a:pt x="3470" y="167382"/>
                  </a:cubicBezTo>
                  <a:cubicBezTo>
                    <a:pt x="7386" y="167382"/>
                    <a:pt x="11288" y="167382"/>
                    <a:pt x="15190" y="167382"/>
                  </a:cubicBezTo>
                  <a:cubicBezTo>
                    <a:pt x="16500" y="167382"/>
                    <a:pt x="16985" y="167082"/>
                    <a:pt x="17056" y="166377"/>
                  </a:cubicBezTo>
                  <a:cubicBezTo>
                    <a:pt x="17127" y="165672"/>
                    <a:pt x="17127" y="164983"/>
                    <a:pt x="17127" y="164294"/>
                  </a:cubicBezTo>
                  <a:lnTo>
                    <a:pt x="17127" y="3830"/>
                  </a:lnTo>
                  <a:cubicBezTo>
                    <a:pt x="17056" y="3198"/>
                    <a:pt x="17084" y="2574"/>
                    <a:pt x="17013" y="19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F1F6C503-5FBF-D443-57B2-0025FE5590D3}"/>
                </a:ext>
              </a:extLst>
            </p:cNvPr>
            <p:cNvSpPr/>
            <p:nvPr/>
          </p:nvSpPr>
          <p:spPr>
            <a:xfrm>
              <a:off x="1081121" y="6011928"/>
              <a:ext cx="17089" cy="167749"/>
            </a:xfrm>
            <a:custGeom>
              <a:avLst/>
              <a:gdLst>
                <a:gd name="connsiteX0" fmla="*/ 16406 w 17089"/>
                <a:gd name="connsiteY0" fmla="*/ 3412 h 167749"/>
                <a:gd name="connsiteX1" fmla="*/ 16406 w 17089"/>
                <a:gd name="connsiteY1" fmla="*/ 1742 h 167749"/>
                <a:gd name="connsiteX2" fmla="*/ 14341 w 17089"/>
                <a:gd name="connsiteY2" fmla="*/ 632 h 167749"/>
                <a:gd name="connsiteX3" fmla="*/ 3361 w 17089"/>
                <a:gd name="connsiteY3" fmla="*/ 632 h 167749"/>
                <a:gd name="connsiteX4" fmla="*/ 1068 w 17089"/>
                <a:gd name="connsiteY4" fmla="*/ 2050 h 167749"/>
                <a:gd name="connsiteX5" fmla="*/ 1068 w 17089"/>
                <a:gd name="connsiteY5" fmla="*/ 3922 h 167749"/>
                <a:gd name="connsiteX6" fmla="*/ 1068 w 17089"/>
                <a:gd name="connsiteY6" fmla="*/ 164200 h 167749"/>
                <a:gd name="connsiteX7" fmla="*/ 1068 w 17089"/>
                <a:gd name="connsiteY7" fmla="*/ 166283 h 167749"/>
                <a:gd name="connsiteX8" fmla="*/ 3133 w 17089"/>
                <a:gd name="connsiteY8" fmla="*/ 167401 h 167749"/>
                <a:gd name="connsiteX9" fmla="*/ 14113 w 17089"/>
                <a:gd name="connsiteY9" fmla="*/ 167401 h 167749"/>
                <a:gd name="connsiteX10" fmla="*/ 16391 w 17089"/>
                <a:gd name="connsiteY10" fmla="*/ 166193 h 167749"/>
                <a:gd name="connsiteX11" fmla="*/ 16391 w 17089"/>
                <a:gd name="connsiteY11" fmla="*/ 164524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089" h="167749">
                  <a:moveTo>
                    <a:pt x="16406" y="3412"/>
                  </a:moveTo>
                  <a:cubicBezTo>
                    <a:pt x="16406" y="2853"/>
                    <a:pt x="16406" y="2301"/>
                    <a:pt x="16406" y="1742"/>
                  </a:cubicBezTo>
                  <a:cubicBezTo>
                    <a:pt x="16320" y="932"/>
                    <a:pt x="15879" y="648"/>
                    <a:pt x="14341" y="632"/>
                  </a:cubicBezTo>
                  <a:cubicBezTo>
                    <a:pt x="10676" y="600"/>
                    <a:pt x="7017" y="600"/>
                    <a:pt x="3361" y="632"/>
                  </a:cubicBezTo>
                  <a:cubicBezTo>
                    <a:pt x="1453" y="632"/>
                    <a:pt x="1139" y="867"/>
                    <a:pt x="1068" y="2050"/>
                  </a:cubicBezTo>
                  <a:cubicBezTo>
                    <a:pt x="1068" y="2674"/>
                    <a:pt x="1068" y="3298"/>
                    <a:pt x="1068" y="3922"/>
                  </a:cubicBezTo>
                  <a:lnTo>
                    <a:pt x="1068" y="164200"/>
                  </a:lnTo>
                  <a:cubicBezTo>
                    <a:pt x="1068" y="164897"/>
                    <a:pt x="1068" y="165594"/>
                    <a:pt x="1068" y="166283"/>
                  </a:cubicBezTo>
                  <a:cubicBezTo>
                    <a:pt x="1154" y="167093"/>
                    <a:pt x="1581" y="167385"/>
                    <a:pt x="3133" y="167401"/>
                  </a:cubicBezTo>
                  <a:cubicBezTo>
                    <a:pt x="6797" y="167433"/>
                    <a:pt x="10457" y="167433"/>
                    <a:pt x="14113" y="167401"/>
                  </a:cubicBezTo>
                  <a:cubicBezTo>
                    <a:pt x="15921" y="167401"/>
                    <a:pt x="16292" y="167158"/>
                    <a:pt x="16391" y="166193"/>
                  </a:cubicBezTo>
                  <a:cubicBezTo>
                    <a:pt x="16391" y="165634"/>
                    <a:pt x="16391" y="165075"/>
                    <a:pt x="16391" y="164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EA5175EF-9144-6F45-73D4-37F2F05054DA}"/>
                </a:ext>
              </a:extLst>
            </p:cNvPr>
            <p:cNvSpPr/>
            <p:nvPr/>
          </p:nvSpPr>
          <p:spPr>
            <a:xfrm>
              <a:off x="536563" y="6011961"/>
              <a:ext cx="15665" cy="167749"/>
            </a:xfrm>
            <a:custGeom>
              <a:avLst/>
              <a:gdLst>
                <a:gd name="connsiteX0" fmla="*/ 15736 w 15665"/>
                <a:gd name="connsiteY0" fmla="*/ 84175 h 167749"/>
                <a:gd name="connsiteX1" fmla="*/ 15736 w 15665"/>
                <a:gd name="connsiteY1" fmla="*/ 3712 h 167749"/>
                <a:gd name="connsiteX2" fmla="*/ 15736 w 15665"/>
                <a:gd name="connsiteY2" fmla="*/ 1621 h 167749"/>
                <a:gd name="connsiteX3" fmla="*/ 13814 w 15665"/>
                <a:gd name="connsiteY3" fmla="*/ 608 h 167749"/>
                <a:gd name="connsiteX4" fmla="*/ 6124 w 15665"/>
                <a:gd name="connsiteY4" fmla="*/ 608 h 167749"/>
                <a:gd name="connsiteX5" fmla="*/ 1068 w 15665"/>
                <a:gd name="connsiteY5" fmla="*/ 3509 h 167749"/>
                <a:gd name="connsiteX6" fmla="*/ 1068 w 15665"/>
                <a:gd name="connsiteY6" fmla="*/ 164621 h 167749"/>
                <a:gd name="connsiteX7" fmla="*/ 1068 w 15665"/>
                <a:gd name="connsiteY7" fmla="*/ 166080 h 167749"/>
                <a:gd name="connsiteX8" fmla="*/ 3233 w 15665"/>
                <a:gd name="connsiteY8" fmla="*/ 167369 h 167749"/>
                <a:gd name="connsiteX9" fmla="*/ 8715 w 15665"/>
                <a:gd name="connsiteY9" fmla="*/ 167369 h 167749"/>
                <a:gd name="connsiteX10" fmla="*/ 13842 w 15665"/>
                <a:gd name="connsiteY10" fmla="*/ 167328 h 167749"/>
                <a:gd name="connsiteX11" fmla="*/ 15651 w 15665"/>
                <a:gd name="connsiteY11" fmla="*/ 166283 h 167749"/>
                <a:gd name="connsiteX12" fmla="*/ 15651 w 15665"/>
                <a:gd name="connsiteY12" fmla="*/ 164200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65" h="167749">
                  <a:moveTo>
                    <a:pt x="15736" y="84175"/>
                  </a:moveTo>
                  <a:lnTo>
                    <a:pt x="15736" y="3712"/>
                  </a:lnTo>
                  <a:cubicBezTo>
                    <a:pt x="15736" y="3015"/>
                    <a:pt x="15736" y="2318"/>
                    <a:pt x="15736" y="1621"/>
                  </a:cubicBezTo>
                  <a:cubicBezTo>
                    <a:pt x="15736" y="924"/>
                    <a:pt x="15110" y="632"/>
                    <a:pt x="13814" y="608"/>
                  </a:cubicBezTo>
                  <a:cubicBezTo>
                    <a:pt x="11250" y="608"/>
                    <a:pt x="8687" y="608"/>
                    <a:pt x="6124" y="608"/>
                  </a:cubicBezTo>
                  <a:cubicBezTo>
                    <a:pt x="1082" y="608"/>
                    <a:pt x="1068" y="608"/>
                    <a:pt x="1068" y="3509"/>
                  </a:cubicBezTo>
                  <a:lnTo>
                    <a:pt x="1068" y="164621"/>
                  </a:lnTo>
                  <a:cubicBezTo>
                    <a:pt x="1068" y="165108"/>
                    <a:pt x="1068" y="165594"/>
                    <a:pt x="1068" y="166080"/>
                  </a:cubicBezTo>
                  <a:cubicBezTo>
                    <a:pt x="1168" y="167101"/>
                    <a:pt x="1524" y="167336"/>
                    <a:pt x="3233" y="167369"/>
                  </a:cubicBezTo>
                  <a:cubicBezTo>
                    <a:pt x="4942" y="167401"/>
                    <a:pt x="6893" y="167369"/>
                    <a:pt x="8715" y="167369"/>
                  </a:cubicBezTo>
                  <a:cubicBezTo>
                    <a:pt x="10538" y="167369"/>
                    <a:pt x="12148" y="167369"/>
                    <a:pt x="13842" y="167328"/>
                  </a:cubicBezTo>
                  <a:cubicBezTo>
                    <a:pt x="15110" y="167328"/>
                    <a:pt x="15565" y="167020"/>
                    <a:pt x="15651" y="166283"/>
                  </a:cubicBezTo>
                  <a:cubicBezTo>
                    <a:pt x="15736" y="165545"/>
                    <a:pt x="15651" y="164897"/>
                    <a:pt x="15651" y="16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E8D7AEEB-16A8-ECBC-01E9-FB9973855FE3}"/>
                </a:ext>
              </a:extLst>
            </p:cNvPr>
            <p:cNvSpPr/>
            <p:nvPr/>
          </p:nvSpPr>
          <p:spPr>
            <a:xfrm>
              <a:off x="428089" y="6011919"/>
              <a:ext cx="15665" cy="167749"/>
            </a:xfrm>
            <a:custGeom>
              <a:avLst/>
              <a:gdLst>
                <a:gd name="connsiteX0" fmla="*/ 14968 w 15665"/>
                <a:gd name="connsiteY0" fmla="*/ 84216 h 167749"/>
                <a:gd name="connsiteX1" fmla="*/ 14968 w 15665"/>
                <a:gd name="connsiteY1" fmla="*/ 3777 h 167749"/>
                <a:gd name="connsiteX2" fmla="*/ 14968 w 15665"/>
                <a:gd name="connsiteY2" fmla="*/ 1695 h 167749"/>
                <a:gd name="connsiteX3" fmla="*/ 13117 w 15665"/>
                <a:gd name="connsiteY3" fmla="*/ 657 h 167749"/>
                <a:gd name="connsiteX4" fmla="*/ 5811 w 15665"/>
                <a:gd name="connsiteY4" fmla="*/ 609 h 167749"/>
                <a:gd name="connsiteX5" fmla="*/ 1069 w 15665"/>
                <a:gd name="connsiteY5" fmla="*/ 3372 h 167749"/>
                <a:gd name="connsiteX6" fmla="*/ 1069 w 15665"/>
                <a:gd name="connsiteY6" fmla="*/ 164687 h 167749"/>
                <a:gd name="connsiteX7" fmla="*/ 1069 w 15665"/>
                <a:gd name="connsiteY7" fmla="*/ 166348 h 167749"/>
                <a:gd name="connsiteX8" fmla="*/ 2863 w 15665"/>
                <a:gd name="connsiteY8" fmla="*/ 167394 h 167749"/>
                <a:gd name="connsiteX9" fmla="*/ 13117 w 15665"/>
                <a:gd name="connsiteY9" fmla="*/ 167394 h 167749"/>
                <a:gd name="connsiteX10" fmla="*/ 14868 w 15665"/>
                <a:gd name="connsiteY10" fmla="*/ 166332 h 167749"/>
                <a:gd name="connsiteX11" fmla="*/ 14868 w 15665"/>
                <a:gd name="connsiteY11" fmla="*/ 164250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65" h="167749">
                  <a:moveTo>
                    <a:pt x="14968" y="84216"/>
                  </a:moveTo>
                  <a:lnTo>
                    <a:pt x="14968" y="3777"/>
                  </a:lnTo>
                  <a:cubicBezTo>
                    <a:pt x="14968" y="3080"/>
                    <a:pt x="14968" y="2384"/>
                    <a:pt x="14968" y="1695"/>
                  </a:cubicBezTo>
                  <a:cubicBezTo>
                    <a:pt x="14968" y="1006"/>
                    <a:pt x="14356" y="674"/>
                    <a:pt x="13117" y="657"/>
                  </a:cubicBezTo>
                  <a:cubicBezTo>
                    <a:pt x="10682" y="609"/>
                    <a:pt x="8232" y="609"/>
                    <a:pt x="5811" y="609"/>
                  </a:cubicBezTo>
                  <a:cubicBezTo>
                    <a:pt x="884" y="609"/>
                    <a:pt x="1069" y="471"/>
                    <a:pt x="1069" y="3372"/>
                  </a:cubicBezTo>
                  <a:lnTo>
                    <a:pt x="1069" y="164687"/>
                  </a:lnTo>
                  <a:cubicBezTo>
                    <a:pt x="1069" y="165238"/>
                    <a:pt x="1069" y="165797"/>
                    <a:pt x="1069" y="166348"/>
                  </a:cubicBezTo>
                  <a:cubicBezTo>
                    <a:pt x="1154" y="167086"/>
                    <a:pt x="1610" y="167386"/>
                    <a:pt x="2863" y="167394"/>
                  </a:cubicBezTo>
                  <a:cubicBezTo>
                    <a:pt x="6281" y="167426"/>
                    <a:pt x="9699" y="167426"/>
                    <a:pt x="13117" y="167394"/>
                  </a:cubicBezTo>
                  <a:cubicBezTo>
                    <a:pt x="14370" y="167394"/>
                    <a:pt x="14797" y="167094"/>
                    <a:pt x="14868" y="166332"/>
                  </a:cubicBezTo>
                  <a:cubicBezTo>
                    <a:pt x="14940" y="165570"/>
                    <a:pt x="14868" y="164938"/>
                    <a:pt x="14868" y="164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32B525E9-78AA-8B9E-B144-3EA2FABAA479}"/>
                </a:ext>
              </a:extLst>
            </p:cNvPr>
            <p:cNvSpPr/>
            <p:nvPr/>
          </p:nvSpPr>
          <p:spPr>
            <a:xfrm>
              <a:off x="1028245" y="6012009"/>
              <a:ext cx="14241" cy="167749"/>
            </a:xfrm>
            <a:custGeom>
              <a:avLst/>
              <a:gdLst>
                <a:gd name="connsiteX0" fmla="*/ 13500 w 14240"/>
                <a:gd name="connsiteY0" fmla="*/ 84102 h 167749"/>
                <a:gd name="connsiteX1" fmla="*/ 13500 w 14240"/>
                <a:gd name="connsiteY1" fmla="*/ 3639 h 167749"/>
                <a:gd name="connsiteX2" fmla="*/ 13386 w 14240"/>
                <a:gd name="connsiteY2" fmla="*/ 1556 h 167749"/>
                <a:gd name="connsiteX3" fmla="*/ 11749 w 14240"/>
                <a:gd name="connsiteY3" fmla="*/ 608 h 167749"/>
                <a:gd name="connsiteX4" fmla="*/ 2592 w 14240"/>
                <a:gd name="connsiteY4" fmla="*/ 608 h 167749"/>
                <a:gd name="connsiteX5" fmla="*/ 1168 w 14240"/>
                <a:gd name="connsiteY5" fmla="*/ 1418 h 167749"/>
                <a:gd name="connsiteX6" fmla="*/ 1068 w 14240"/>
                <a:gd name="connsiteY6" fmla="*/ 3290 h 167749"/>
                <a:gd name="connsiteX7" fmla="*/ 1068 w 14240"/>
                <a:gd name="connsiteY7" fmla="*/ 164589 h 167749"/>
                <a:gd name="connsiteX8" fmla="*/ 1068 w 14240"/>
                <a:gd name="connsiteY8" fmla="*/ 166258 h 167749"/>
                <a:gd name="connsiteX9" fmla="*/ 2848 w 14240"/>
                <a:gd name="connsiteY9" fmla="*/ 167304 h 167749"/>
                <a:gd name="connsiteX10" fmla="*/ 11635 w 14240"/>
                <a:gd name="connsiteY10" fmla="*/ 167304 h 167749"/>
                <a:gd name="connsiteX11" fmla="*/ 13386 w 14240"/>
                <a:gd name="connsiteY11" fmla="*/ 166226 h 167749"/>
                <a:gd name="connsiteX12" fmla="*/ 13386 w 14240"/>
                <a:gd name="connsiteY12" fmla="*/ 164143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40" h="167749">
                  <a:moveTo>
                    <a:pt x="13500" y="84102"/>
                  </a:moveTo>
                  <a:lnTo>
                    <a:pt x="13500" y="3639"/>
                  </a:lnTo>
                  <a:cubicBezTo>
                    <a:pt x="13500" y="2950"/>
                    <a:pt x="13500" y="2253"/>
                    <a:pt x="13386" y="1556"/>
                  </a:cubicBezTo>
                  <a:cubicBezTo>
                    <a:pt x="13386" y="1039"/>
                    <a:pt x="12657" y="617"/>
                    <a:pt x="11749" y="608"/>
                  </a:cubicBezTo>
                  <a:cubicBezTo>
                    <a:pt x="8701" y="608"/>
                    <a:pt x="5639" y="608"/>
                    <a:pt x="2592" y="608"/>
                  </a:cubicBezTo>
                  <a:cubicBezTo>
                    <a:pt x="1806" y="608"/>
                    <a:pt x="1168" y="971"/>
                    <a:pt x="1168" y="1418"/>
                  </a:cubicBezTo>
                  <a:cubicBezTo>
                    <a:pt x="1082" y="2042"/>
                    <a:pt x="1068" y="2666"/>
                    <a:pt x="1068" y="3290"/>
                  </a:cubicBezTo>
                  <a:lnTo>
                    <a:pt x="1068" y="164589"/>
                  </a:lnTo>
                  <a:cubicBezTo>
                    <a:pt x="1068" y="165148"/>
                    <a:pt x="1068" y="165699"/>
                    <a:pt x="1068" y="166258"/>
                  </a:cubicBezTo>
                  <a:cubicBezTo>
                    <a:pt x="1154" y="167004"/>
                    <a:pt x="1581" y="167287"/>
                    <a:pt x="2848" y="167304"/>
                  </a:cubicBezTo>
                  <a:cubicBezTo>
                    <a:pt x="5782" y="167336"/>
                    <a:pt x="8711" y="167336"/>
                    <a:pt x="11635" y="167304"/>
                  </a:cubicBezTo>
                  <a:cubicBezTo>
                    <a:pt x="12874" y="167304"/>
                    <a:pt x="13301" y="166988"/>
                    <a:pt x="13386" y="166226"/>
                  </a:cubicBezTo>
                  <a:cubicBezTo>
                    <a:pt x="13472" y="165464"/>
                    <a:pt x="13386" y="164840"/>
                    <a:pt x="13386" y="164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4B92D75C-6DF6-2FA5-DA05-512CBFDD10BA}"/>
                </a:ext>
              </a:extLst>
            </p:cNvPr>
            <p:cNvSpPr/>
            <p:nvPr/>
          </p:nvSpPr>
          <p:spPr>
            <a:xfrm>
              <a:off x="946929" y="6011924"/>
              <a:ext cx="12817" cy="167749"/>
            </a:xfrm>
            <a:custGeom>
              <a:avLst/>
              <a:gdLst>
                <a:gd name="connsiteX0" fmla="*/ 12660 w 12816"/>
                <a:gd name="connsiteY0" fmla="*/ 1908 h 167749"/>
                <a:gd name="connsiteX1" fmla="*/ 10325 w 12816"/>
                <a:gd name="connsiteY1" fmla="*/ 644 h 167749"/>
                <a:gd name="connsiteX2" fmla="*/ 3361 w 12816"/>
                <a:gd name="connsiteY2" fmla="*/ 644 h 167749"/>
                <a:gd name="connsiteX3" fmla="*/ 1068 w 12816"/>
                <a:gd name="connsiteY3" fmla="*/ 2062 h 167749"/>
                <a:gd name="connsiteX4" fmla="*/ 1068 w 12816"/>
                <a:gd name="connsiteY4" fmla="*/ 3943 h 167749"/>
                <a:gd name="connsiteX5" fmla="*/ 1068 w 12816"/>
                <a:gd name="connsiteY5" fmla="*/ 164301 h 167749"/>
                <a:gd name="connsiteX6" fmla="*/ 1068 w 12816"/>
                <a:gd name="connsiteY6" fmla="*/ 166384 h 167749"/>
                <a:gd name="connsiteX7" fmla="*/ 2862 w 12816"/>
                <a:gd name="connsiteY7" fmla="*/ 167421 h 167749"/>
                <a:gd name="connsiteX8" fmla="*/ 10196 w 12816"/>
                <a:gd name="connsiteY8" fmla="*/ 167421 h 167749"/>
                <a:gd name="connsiteX9" fmla="*/ 12105 w 12816"/>
                <a:gd name="connsiteY9" fmla="*/ 166416 h 167749"/>
                <a:gd name="connsiteX10" fmla="*/ 12674 w 12816"/>
                <a:gd name="connsiteY10" fmla="*/ 163321 h 167749"/>
                <a:gd name="connsiteX11" fmla="*/ 12674 w 12816"/>
                <a:gd name="connsiteY11" fmla="*/ 3578 h 167749"/>
                <a:gd name="connsiteX12" fmla="*/ 12660 w 12816"/>
                <a:gd name="connsiteY12" fmla="*/ 1908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16" h="167749">
                  <a:moveTo>
                    <a:pt x="12660" y="1908"/>
                  </a:moveTo>
                  <a:cubicBezTo>
                    <a:pt x="12532" y="1017"/>
                    <a:pt x="11962" y="677"/>
                    <a:pt x="10325" y="644"/>
                  </a:cubicBezTo>
                  <a:cubicBezTo>
                    <a:pt x="8003" y="596"/>
                    <a:pt x="5682" y="596"/>
                    <a:pt x="3361" y="644"/>
                  </a:cubicBezTo>
                  <a:cubicBezTo>
                    <a:pt x="1453" y="644"/>
                    <a:pt x="1154" y="887"/>
                    <a:pt x="1068" y="2062"/>
                  </a:cubicBezTo>
                  <a:cubicBezTo>
                    <a:pt x="1068" y="2686"/>
                    <a:pt x="1068" y="3319"/>
                    <a:pt x="1068" y="3943"/>
                  </a:cubicBezTo>
                  <a:lnTo>
                    <a:pt x="1068" y="164301"/>
                  </a:lnTo>
                  <a:cubicBezTo>
                    <a:pt x="1068" y="164990"/>
                    <a:pt x="1068" y="165687"/>
                    <a:pt x="1068" y="166384"/>
                  </a:cubicBezTo>
                  <a:cubicBezTo>
                    <a:pt x="1068" y="167081"/>
                    <a:pt x="1595" y="167405"/>
                    <a:pt x="2862" y="167421"/>
                  </a:cubicBezTo>
                  <a:cubicBezTo>
                    <a:pt x="5312" y="167462"/>
                    <a:pt x="7747" y="167462"/>
                    <a:pt x="10196" y="167421"/>
                  </a:cubicBezTo>
                  <a:cubicBezTo>
                    <a:pt x="11464" y="167421"/>
                    <a:pt x="11706" y="167210"/>
                    <a:pt x="12105" y="166416"/>
                  </a:cubicBezTo>
                  <a:cubicBezTo>
                    <a:pt x="12558" y="165406"/>
                    <a:pt x="12748" y="164363"/>
                    <a:pt x="12674" y="163321"/>
                  </a:cubicBezTo>
                  <a:lnTo>
                    <a:pt x="12674" y="3578"/>
                  </a:lnTo>
                  <a:cubicBezTo>
                    <a:pt x="12717" y="3035"/>
                    <a:pt x="12746" y="2468"/>
                    <a:pt x="12660" y="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3B85416-0E1F-336C-0696-393C790148BF}"/>
                </a:ext>
              </a:extLst>
            </p:cNvPr>
            <p:cNvSpPr/>
            <p:nvPr/>
          </p:nvSpPr>
          <p:spPr>
            <a:xfrm>
              <a:off x="729314" y="6011939"/>
              <a:ext cx="12817" cy="167749"/>
            </a:xfrm>
            <a:custGeom>
              <a:avLst/>
              <a:gdLst>
                <a:gd name="connsiteX0" fmla="*/ 9570 w 12816"/>
                <a:gd name="connsiteY0" fmla="*/ 629 h 167749"/>
                <a:gd name="connsiteX1" fmla="*/ 2976 w 12816"/>
                <a:gd name="connsiteY1" fmla="*/ 629 h 167749"/>
                <a:gd name="connsiteX2" fmla="*/ 1068 w 12816"/>
                <a:gd name="connsiteY2" fmla="*/ 1829 h 167749"/>
                <a:gd name="connsiteX3" fmla="*/ 1068 w 12816"/>
                <a:gd name="connsiteY3" fmla="*/ 3911 h 167749"/>
                <a:gd name="connsiteX4" fmla="*/ 1068 w 12816"/>
                <a:gd name="connsiteY4" fmla="*/ 164367 h 167749"/>
                <a:gd name="connsiteX5" fmla="*/ 1154 w 12816"/>
                <a:gd name="connsiteY5" fmla="*/ 166450 h 167749"/>
                <a:gd name="connsiteX6" fmla="*/ 2449 w 12816"/>
                <a:gd name="connsiteY6" fmla="*/ 167309 h 167749"/>
                <a:gd name="connsiteX7" fmla="*/ 10496 w 12816"/>
                <a:gd name="connsiteY7" fmla="*/ 167309 h 167749"/>
                <a:gd name="connsiteX8" fmla="*/ 11920 w 12816"/>
                <a:gd name="connsiteY8" fmla="*/ 166499 h 167749"/>
                <a:gd name="connsiteX9" fmla="*/ 12019 w 12816"/>
                <a:gd name="connsiteY9" fmla="*/ 164619 h 167749"/>
                <a:gd name="connsiteX10" fmla="*/ 12019 w 12816"/>
                <a:gd name="connsiteY10" fmla="*/ 3555 h 167749"/>
                <a:gd name="connsiteX11" fmla="*/ 12019 w 12816"/>
                <a:gd name="connsiteY11" fmla="*/ 1885 h 167749"/>
                <a:gd name="connsiteX12" fmla="*/ 9570 w 12816"/>
                <a:gd name="connsiteY12" fmla="*/ 629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16" h="167749">
                  <a:moveTo>
                    <a:pt x="9570" y="629"/>
                  </a:moveTo>
                  <a:cubicBezTo>
                    <a:pt x="7363" y="581"/>
                    <a:pt x="5169" y="629"/>
                    <a:pt x="2976" y="629"/>
                  </a:cubicBezTo>
                  <a:cubicBezTo>
                    <a:pt x="1552" y="629"/>
                    <a:pt x="1154" y="913"/>
                    <a:pt x="1068" y="1829"/>
                  </a:cubicBezTo>
                  <a:cubicBezTo>
                    <a:pt x="1068" y="2526"/>
                    <a:pt x="1068" y="3215"/>
                    <a:pt x="1068" y="3911"/>
                  </a:cubicBezTo>
                  <a:lnTo>
                    <a:pt x="1068" y="164367"/>
                  </a:lnTo>
                  <a:cubicBezTo>
                    <a:pt x="1068" y="165056"/>
                    <a:pt x="1068" y="165753"/>
                    <a:pt x="1154" y="166450"/>
                  </a:cubicBezTo>
                  <a:cubicBezTo>
                    <a:pt x="1104" y="166889"/>
                    <a:pt x="1679" y="167270"/>
                    <a:pt x="2449" y="167309"/>
                  </a:cubicBezTo>
                  <a:cubicBezTo>
                    <a:pt x="5127" y="167309"/>
                    <a:pt x="7818" y="167309"/>
                    <a:pt x="10496" y="167309"/>
                  </a:cubicBezTo>
                  <a:cubicBezTo>
                    <a:pt x="11282" y="167309"/>
                    <a:pt x="11920" y="166946"/>
                    <a:pt x="11920" y="166499"/>
                  </a:cubicBezTo>
                  <a:cubicBezTo>
                    <a:pt x="12005" y="165875"/>
                    <a:pt x="12019" y="165243"/>
                    <a:pt x="12019" y="164619"/>
                  </a:cubicBezTo>
                  <a:lnTo>
                    <a:pt x="12019" y="3555"/>
                  </a:lnTo>
                  <a:cubicBezTo>
                    <a:pt x="12019" y="2996"/>
                    <a:pt x="12019" y="2437"/>
                    <a:pt x="12019" y="1885"/>
                  </a:cubicBezTo>
                  <a:cubicBezTo>
                    <a:pt x="11777" y="994"/>
                    <a:pt x="11222" y="662"/>
                    <a:pt x="9570" y="6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59875F73-2315-2143-A7FC-0E3D10FF54F9}"/>
                </a:ext>
              </a:extLst>
            </p:cNvPr>
            <p:cNvSpPr/>
            <p:nvPr/>
          </p:nvSpPr>
          <p:spPr>
            <a:xfrm>
              <a:off x="647968" y="6011900"/>
              <a:ext cx="11393" cy="167749"/>
            </a:xfrm>
            <a:custGeom>
              <a:avLst/>
              <a:gdLst>
                <a:gd name="connsiteX0" fmla="*/ 11195 w 11392"/>
                <a:gd name="connsiteY0" fmla="*/ 75994 h 167749"/>
                <a:gd name="connsiteX1" fmla="*/ 11195 w 11392"/>
                <a:gd name="connsiteY1" fmla="*/ 3870 h 167749"/>
                <a:gd name="connsiteX2" fmla="*/ 11124 w 11392"/>
                <a:gd name="connsiteY2" fmla="*/ 1787 h 167749"/>
                <a:gd name="connsiteX3" fmla="*/ 9301 w 11392"/>
                <a:gd name="connsiteY3" fmla="*/ 639 h 167749"/>
                <a:gd name="connsiteX4" fmla="*/ 8988 w 11392"/>
                <a:gd name="connsiteY4" fmla="*/ 644 h 167749"/>
                <a:gd name="connsiteX5" fmla="*/ 3120 w 11392"/>
                <a:gd name="connsiteY5" fmla="*/ 644 h 167749"/>
                <a:gd name="connsiteX6" fmla="*/ 1112 w 11392"/>
                <a:gd name="connsiteY6" fmla="*/ 1860 h 167749"/>
                <a:gd name="connsiteX7" fmla="*/ 1112 w 11392"/>
                <a:gd name="connsiteY7" fmla="*/ 3943 h 167749"/>
                <a:gd name="connsiteX8" fmla="*/ 1112 w 11392"/>
                <a:gd name="connsiteY8" fmla="*/ 164042 h 167749"/>
                <a:gd name="connsiteX9" fmla="*/ 1112 w 11392"/>
                <a:gd name="connsiteY9" fmla="*/ 165914 h 167749"/>
                <a:gd name="connsiteX10" fmla="*/ 3961 w 11392"/>
                <a:gd name="connsiteY10" fmla="*/ 167446 h 167749"/>
                <a:gd name="connsiteX11" fmla="*/ 7976 w 11392"/>
                <a:gd name="connsiteY11" fmla="*/ 167446 h 167749"/>
                <a:gd name="connsiteX12" fmla="*/ 10739 w 11392"/>
                <a:gd name="connsiteY12" fmla="*/ 166222 h 167749"/>
                <a:gd name="connsiteX13" fmla="*/ 11209 w 11392"/>
                <a:gd name="connsiteY13" fmla="*/ 162915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92" h="167749">
                  <a:moveTo>
                    <a:pt x="11195" y="75994"/>
                  </a:moveTo>
                  <a:lnTo>
                    <a:pt x="11195" y="3870"/>
                  </a:lnTo>
                  <a:cubicBezTo>
                    <a:pt x="11195" y="3181"/>
                    <a:pt x="11195" y="2484"/>
                    <a:pt x="11124" y="1787"/>
                  </a:cubicBezTo>
                  <a:cubicBezTo>
                    <a:pt x="11178" y="1183"/>
                    <a:pt x="10362" y="669"/>
                    <a:pt x="9301" y="639"/>
                  </a:cubicBezTo>
                  <a:cubicBezTo>
                    <a:pt x="9197" y="636"/>
                    <a:pt x="9092" y="638"/>
                    <a:pt x="8988" y="644"/>
                  </a:cubicBezTo>
                  <a:cubicBezTo>
                    <a:pt x="7037" y="596"/>
                    <a:pt x="5071" y="596"/>
                    <a:pt x="3120" y="644"/>
                  </a:cubicBezTo>
                  <a:cubicBezTo>
                    <a:pt x="1796" y="644"/>
                    <a:pt x="1212" y="1058"/>
                    <a:pt x="1112" y="1860"/>
                  </a:cubicBezTo>
                  <a:cubicBezTo>
                    <a:pt x="1013" y="2662"/>
                    <a:pt x="1112" y="3254"/>
                    <a:pt x="1112" y="3943"/>
                  </a:cubicBezTo>
                  <a:lnTo>
                    <a:pt x="1112" y="164042"/>
                  </a:lnTo>
                  <a:cubicBezTo>
                    <a:pt x="1112" y="164666"/>
                    <a:pt x="1112" y="165290"/>
                    <a:pt x="1112" y="165914"/>
                  </a:cubicBezTo>
                  <a:cubicBezTo>
                    <a:pt x="1198" y="167267"/>
                    <a:pt x="1468" y="167405"/>
                    <a:pt x="3961" y="167446"/>
                  </a:cubicBezTo>
                  <a:cubicBezTo>
                    <a:pt x="5299" y="167446"/>
                    <a:pt x="6638" y="167446"/>
                    <a:pt x="7976" y="167446"/>
                  </a:cubicBezTo>
                  <a:cubicBezTo>
                    <a:pt x="10084" y="167446"/>
                    <a:pt x="10184" y="167316"/>
                    <a:pt x="10739" y="166222"/>
                  </a:cubicBezTo>
                  <a:cubicBezTo>
                    <a:pt x="11172" y="165138"/>
                    <a:pt x="11332" y="164025"/>
                    <a:pt x="11209" y="162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1B48D71A-A435-E728-FADD-16984242FCD1}"/>
                </a:ext>
              </a:extLst>
            </p:cNvPr>
            <p:cNvSpPr/>
            <p:nvPr/>
          </p:nvSpPr>
          <p:spPr>
            <a:xfrm>
              <a:off x="458067" y="6011945"/>
              <a:ext cx="9969" cy="167749"/>
            </a:xfrm>
            <a:custGeom>
              <a:avLst/>
              <a:gdLst>
                <a:gd name="connsiteX0" fmla="*/ 9840 w 9968"/>
                <a:gd name="connsiteY0" fmla="*/ 2277 h 167749"/>
                <a:gd name="connsiteX1" fmla="*/ 6992 w 9968"/>
                <a:gd name="connsiteY1" fmla="*/ 608 h 167749"/>
                <a:gd name="connsiteX2" fmla="*/ 3332 w 9968"/>
                <a:gd name="connsiteY2" fmla="*/ 608 h 167749"/>
                <a:gd name="connsiteX3" fmla="*/ 1068 w 9968"/>
                <a:gd name="connsiteY3" fmla="*/ 1831 h 167749"/>
                <a:gd name="connsiteX4" fmla="*/ 1068 w 9968"/>
                <a:gd name="connsiteY4" fmla="*/ 3914 h 167749"/>
                <a:gd name="connsiteX5" fmla="*/ 1068 w 9968"/>
                <a:gd name="connsiteY5" fmla="*/ 164200 h 167749"/>
                <a:gd name="connsiteX6" fmla="*/ 1068 w 9968"/>
                <a:gd name="connsiteY6" fmla="*/ 166493 h 167749"/>
                <a:gd name="connsiteX7" fmla="*/ 2407 w 9968"/>
                <a:gd name="connsiteY7" fmla="*/ 167304 h 167749"/>
                <a:gd name="connsiteX8" fmla="*/ 8260 w 9968"/>
                <a:gd name="connsiteY8" fmla="*/ 167304 h 167749"/>
                <a:gd name="connsiteX9" fmla="*/ 9684 w 9968"/>
                <a:gd name="connsiteY9" fmla="*/ 166493 h 167749"/>
                <a:gd name="connsiteX10" fmla="*/ 9769 w 9968"/>
                <a:gd name="connsiteY10" fmla="*/ 164208 h 167749"/>
                <a:gd name="connsiteX11" fmla="*/ 9769 w 9968"/>
                <a:gd name="connsiteY11" fmla="*/ 3914 h 167749"/>
                <a:gd name="connsiteX12" fmla="*/ 9769 w 9968"/>
                <a:gd name="connsiteY12" fmla="*/ 2901 h 167749"/>
                <a:gd name="connsiteX13" fmla="*/ 9840 w 9968"/>
                <a:gd name="connsiteY13" fmla="*/ 2277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68" h="167749">
                  <a:moveTo>
                    <a:pt x="9840" y="2277"/>
                  </a:moveTo>
                  <a:cubicBezTo>
                    <a:pt x="9712" y="948"/>
                    <a:pt x="9271" y="656"/>
                    <a:pt x="6992" y="608"/>
                  </a:cubicBezTo>
                  <a:cubicBezTo>
                    <a:pt x="5768" y="608"/>
                    <a:pt x="4543" y="608"/>
                    <a:pt x="3332" y="608"/>
                  </a:cubicBezTo>
                  <a:cubicBezTo>
                    <a:pt x="1524" y="656"/>
                    <a:pt x="1154" y="851"/>
                    <a:pt x="1068" y="1831"/>
                  </a:cubicBezTo>
                  <a:cubicBezTo>
                    <a:pt x="1068" y="2520"/>
                    <a:pt x="1068" y="3217"/>
                    <a:pt x="1068" y="3914"/>
                  </a:cubicBezTo>
                  <a:lnTo>
                    <a:pt x="1068" y="164200"/>
                  </a:lnTo>
                  <a:cubicBezTo>
                    <a:pt x="1068" y="164962"/>
                    <a:pt x="1068" y="165732"/>
                    <a:pt x="1068" y="166493"/>
                  </a:cubicBezTo>
                  <a:cubicBezTo>
                    <a:pt x="1067" y="166923"/>
                    <a:pt x="1654" y="167278"/>
                    <a:pt x="2407" y="167304"/>
                  </a:cubicBezTo>
                  <a:cubicBezTo>
                    <a:pt x="4358" y="167304"/>
                    <a:pt x="6309" y="167304"/>
                    <a:pt x="8260" y="167304"/>
                  </a:cubicBezTo>
                  <a:cubicBezTo>
                    <a:pt x="9046" y="167304"/>
                    <a:pt x="9684" y="166941"/>
                    <a:pt x="9684" y="166493"/>
                  </a:cubicBezTo>
                  <a:cubicBezTo>
                    <a:pt x="9769" y="165732"/>
                    <a:pt x="9769" y="164970"/>
                    <a:pt x="9769" y="164208"/>
                  </a:cubicBezTo>
                  <a:cubicBezTo>
                    <a:pt x="9769" y="110771"/>
                    <a:pt x="9769" y="57340"/>
                    <a:pt x="9769" y="3914"/>
                  </a:cubicBezTo>
                  <a:lnTo>
                    <a:pt x="9769" y="2901"/>
                  </a:lnTo>
                  <a:cubicBezTo>
                    <a:pt x="9840" y="2699"/>
                    <a:pt x="9855" y="2488"/>
                    <a:pt x="9840" y="22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9BAAF4A7-4B64-A93C-3694-43A5D136912C}"/>
                </a:ext>
              </a:extLst>
            </p:cNvPr>
            <p:cNvSpPr/>
            <p:nvPr/>
          </p:nvSpPr>
          <p:spPr>
            <a:xfrm>
              <a:off x="894209" y="6011985"/>
              <a:ext cx="9969" cy="167749"/>
            </a:xfrm>
            <a:custGeom>
              <a:avLst/>
              <a:gdLst>
                <a:gd name="connsiteX0" fmla="*/ 8972 w 9968"/>
                <a:gd name="connsiteY0" fmla="*/ 1442 h 167749"/>
                <a:gd name="connsiteX1" fmla="*/ 7619 w 9968"/>
                <a:gd name="connsiteY1" fmla="*/ 632 h 167749"/>
                <a:gd name="connsiteX2" fmla="*/ 2492 w 9968"/>
                <a:gd name="connsiteY2" fmla="*/ 632 h 167749"/>
                <a:gd name="connsiteX3" fmla="*/ 1068 w 9968"/>
                <a:gd name="connsiteY3" fmla="*/ 1442 h 167749"/>
                <a:gd name="connsiteX4" fmla="*/ 1097 w 9968"/>
                <a:gd name="connsiteY4" fmla="*/ 3712 h 167749"/>
                <a:gd name="connsiteX5" fmla="*/ 1097 w 9968"/>
                <a:gd name="connsiteY5" fmla="*/ 83940 h 167749"/>
                <a:gd name="connsiteX6" fmla="*/ 1097 w 9968"/>
                <a:gd name="connsiteY6" fmla="*/ 163957 h 167749"/>
                <a:gd name="connsiteX7" fmla="*/ 1097 w 9968"/>
                <a:gd name="connsiteY7" fmla="*/ 165837 h 167749"/>
                <a:gd name="connsiteX8" fmla="*/ 3617 w 9968"/>
                <a:gd name="connsiteY8" fmla="*/ 167352 h 167749"/>
                <a:gd name="connsiteX9" fmla="*/ 4714 w 9968"/>
                <a:gd name="connsiteY9" fmla="*/ 167352 h 167749"/>
                <a:gd name="connsiteX10" fmla="*/ 9114 w 9968"/>
                <a:gd name="connsiteY10" fmla="*/ 164808 h 167749"/>
                <a:gd name="connsiteX11" fmla="*/ 9114 w 9968"/>
                <a:gd name="connsiteY11" fmla="*/ 3112 h 167749"/>
                <a:gd name="connsiteX12" fmla="*/ 8972 w 9968"/>
                <a:gd name="connsiteY12" fmla="*/ 1442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68" h="167749">
                  <a:moveTo>
                    <a:pt x="8972" y="1442"/>
                  </a:moveTo>
                  <a:cubicBezTo>
                    <a:pt x="8973" y="1010"/>
                    <a:pt x="8378" y="654"/>
                    <a:pt x="7619" y="632"/>
                  </a:cubicBezTo>
                  <a:cubicBezTo>
                    <a:pt x="5910" y="600"/>
                    <a:pt x="4201" y="600"/>
                    <a:pt x="2492" y="632"/>
                  </a:cubicBezTo>
                  <a:cubicBezTo>
                    <a:pt x="1706" y="632"/>
                    <a:pt x="1068" y="995"/>
                    <a:pt x="1068" y="1442"/>
                  </a:cubicBezTo>
                  <a:cubicBezTo>
                    <a:pt x="1097" y="2164"/>
                    <a:pt x="1097" y="2974"/>
                    <a:pt x="1097" y="3712"/>
                  </a:cubicBezTo>
                  <a:cubicBezTo>
                    <a:pt x="1097" y="30454"/>
                    <a:pt x="1097" y="57197"/>
                    <a:pt x="1097" y="83940"/>
                  </a:cubicBezTo>
                  <a:lnTo>
                    <a:pt x="1097" y="163957"/>
                  </a:lnTo>
                  <a:cubicBezTo>
                    <a:pt x="1097" y="164589"/>
                    <a:pt x="1097" y="165213"/>
                    <a:pt x="1097" y="165837"/>
                  </a:cubicBezTo>
                  <a:cubicBezTo>
                    <a:pt x="1182" y="167142"/>
                    <a:pt x="1438" y="167287"/>
                    <a:pt x="3617" y="167352"/>
                  </a:cubicBezTo>
                  <a:lnTo>
                    <a:pt x="4714" y="167352"/>
                  </a:lnTo>
                  <a:cubicBezTo>
                    <a:pt x="9100" y="167352"/>
                    <a:pt x="9114" y="167352"/>
                    <a:pt x="9114" y="164808"/>
                  </a:cubicBezTo>
                  <a:lnTo>
                    <a:pt x="9114" y="3112"/>
                  </a:lnTo>
                  <a:cubicBezTo>
                    <a:pt x="9043" y="2553"/>
                    <a:pt x="9029" y="1994"/>
                    <a:pt x="8972" y="1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A79CCA93-B907-971B-73B7-F64F278C2CFF}"/>
                </a:ext>
              </a:extLst>
            </p:cNvPr>
            <p:cNvSpPr/>
            <p:nvPr/>
          </p:nvSpPr>
          <p:spPr>
            <a:xfrm>
              <a:off x="703699" y="6011914"/>
              <a:ext cx="8545" cy="167749"/>
            </a:xfrm>
            <a:custGeom>
              <a:avLst/>
              <a:gdLst>
                <a:gd name="connsiteX0" fmla="*/ 8298 w 8544"/>
                <a:gd name="connsiteY0" fmla="*/ 165235 h 167749"/>
                <a:gd name="connsiteX1" fmla="*/ 8298 w 8544"/>
                <a:gd name="connsiteY1" fmla="*/ 163776 h 167749"/>
                <a:gd name="connsiteX2" fmla="*/ 8298 w 8544"/>
                <a:gd name="connsiteY2" fmla="*/ 78330 h 167749"/>
                <a:gd name="connsiteX3" fmla="*/ 8298 w 8544"/>
                <a:gd name="connsiteY3" fmla="*/ 2883 h 167749"/>
                <a:gd name="connsiteX4" fmla="*/ 4168 w 8544"/>
                <a:gd name="connsiteY4" fmla="*/ 614 h 167749"/>
                <a:gd name="connsiteX5" fmla="*/ 3442 w 8544"/>
                <a:gd name="connsiteY5" fmla="*/ 614 h 167749"/>
                <a:gd name="connsiteX6" fmla="*/ 1106 w 8544"/>
                <a:gd name="connsiteY6" fmla="*/ 1886 h 167749"/>
                <a:gd name="connsiteX7" fmla="*/ 1106 w 8544"/>
                <a:gd name="connsiteY7" fmla="*/ 3969 h 167749"/>
                <a:gd name="connsiteX8" fmla="*/ 1106 w 8544"/>
                <a:gd name="connsiteY8" fmla="*/ 163225 h 167749"/>
                <a:gd name="connsiteX9" fmla="*/ 1106 w 8544"/>
                <a:gd name="connsiteY9" fmla="*/ 164895 h 167749"/>
                <a:gd name="connsiteX10" fmla="*/ 1733 w 8544"/>
                <a:gd name="connsiteY10" fmla="*/ 166718 h 167749"/>
                <a:gd name="connsiteX11" fmla="*/ 2673 w 8544"/>
                <a:gd name="connsiteY11" fmla="*/ 167310 h 167749"/>
                <a:gd name="connsiteX12" fmla="*/ 7671 w 8544"/>
                <a:gd name="connsiteY12" fmla="*/ 167180 h 167749"/>
                <a:gd name="connsiteX13" fmla="*/ 8298 w 8544"/>
                <a:gd name="connsiteY13" fmla="*/ 165235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4" h="167749">
                  <a:moveTo>
                    <a:pt x="8298" y="165235"/>
                  </a:moveTo>
                  <a:cubicBezTo>
                    <a:pt x="8298" y="164749"/>
                    <a:pt x="8298" y="164263"/>
                    <a:pt x="8298" y="163776"/>
                  </a:cubicBezTo>
                  <a:lnTo>
                    <a:pt x="8298" y="78330"/>
                  </a:lnTo>
                  <a:cubicBezTo>
                    <a:pt x="8298" y="53186"/>
                    <a:pt x="8298" y="28037"/>
                    <a:pt x="8298" y="2883"/>
                  </a:cubicBezTo>
                  <a:cubicBezTo>
                    <a:pt x="8326" y="614"/>
                    <a:pt x="8226" y="614"/>
                    <a:pt x="4168" y="614"/>
                  </a:cubicBezTo>
                  <a:cubicBezTo>
                    <a:pt x="3926" y="606"/>
                    <a:pt x="3684" y="606"/>
                    <a:pt x="3442" y="614"/>
                  </a:cubicBezTo>
                  <a:cubicBezTo>
                    <a:pt x="1818" y="703"/>
                    <a:pt x="1220" y="1003"/>
                    <a:pt x="1106" y="1886"/>
                  </a:cubicBezTo>
                  <a:cubicBezTo>
                    <a:pt x="1021" y="2575"/>
                    <a:pt x="1106" y="3272"/>
                    <a:pt x="1106" y="3969"/>
                  </a:cubicBezTo>
                  <a:lnTo>
                    <a:pt x="1106" y="163225"/>
                  </a:lnTo>
                  <a:cubicBezTo>
                    <a:pt x="1106" y="163776"/>
                    <a:pt x="1106" y="164336"/>
                    <a:pt x="1106" y="164895"/>
                  </a:cubicBezTo>
                  <a:cubicBezTo>
                    <a:pt x="1129" y="165519"/>
                    <a:pt x="1341" y="166136"/>
                    <a:pt x="1733" y="166718"/>
                  </a:cubicBezTo>
                  <a:cubicBezTo>
                    <a:pt x="1904" y="166994"/>
                    <a:pt x="2174" y="167261"/>
                    <a:pt x="2673" y="167310"/>
                  </a:cubicBezTo>
                  <a:cubicBezTo>
                    <a:pt x="4312" y="167612"/>
                    <a:pt x="6088" y="167566"/>
                    <a:pt x="7671" y="167180"/>
                  </a:cubicBezTo>
                  <a:cubicBezTo>
                    <a:pt x="8782" y="166783"/>
                    <a:pt x="8226" y="165932"/>
                    <a:pt x="8298" y="1652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2548E227-F09C-55B5-D2ED-030575652912}"/>
                </a:ext>
              </a:extLst>
            </p:cNvPr>
            <p:cNvSpPr/>
            <p:nvPr/>
          </p:nvSpPr>
          <p:spPr>
            <a:xfrm>
              <a:off x="568012" y="6011902"/>
              <a:ext cx="8545" cy="167749"/>
            </a:xfrm>
            <a:custGeom>
              <a:avLst/>
              <a:gdLst>
                <a:gd name="connsiteX0" fmla="*/ 5165 w 8544"/>
                <a:gd name="connsiteY0" fmla="*/ 626 h 167749"/>
                <a:gd name="connsiteX1" fmla="*/ 2957 w 8544"/>
                <a:gd name="connsiteY1" fmla="*/ 626 h 167749"/>
                <a:gd name="connsiteX2" fmla="*/ 1106 w 8544"/>
                <a:gd name="connsiteY2" fmla="*/ 1639 h 167749"/>
                <a:gd name="connsiteX3" fmla="*/ 1106 w 8544"/>
                <a:gd name="connsiteY3" fmla="*/ 3722 h 167749"/>
                <a:gd name="connsiteX4" fmla="*/ 1106 w 8544"/>
                <a:gd name="connsiteY4" fmla="*/ 164064 h 167749"/>
                <a:gd name="connsiteX5" fmla="*/ 1106 w 8544"/>
                <a:gd name="connsiteY5" fmla="*/ 165944 h 167749"/>
                <a:gd name="connsiteX6" fmla="*/ 3655 w 8544"/>
                <a:gd name="connsiteY6" fmla="*/ 167444 h 167749"/>
                <a:gd name="connsiteX7" fmla="*/ 5848 w 8544"/>
                <a:gd name="connsiteY7" fmla="*/ 167444 h 167749"/>
                <a:gd name="connsiteX8" fmla="*/ 7700 w 8544"/>
                <a:gd name="connsiteY8" fmla="*/ 166431 h 167749"/>
                <a:gd name="connsiteX9" fmla="*/ 7700 w 8544"/>
                <a:gd name="connsiteY9" fmla="*/ 164348 h 167749"/>
                <a:gd name="connsiteX10" fmla="*/ 7700 w 8544"/>
                <a:gd name="connsiteY10" fmla="*/ 3811 h 167749"/>
                <a:gd name="connsiteX11" fmla="*/ 7700 w 8544"/>
                <a:gd name="connsiteY11" fmla="*/ 2141 h 167749"/>
                <a:gd name="connsiteX12" fmla="*/ 5165 w 8544"/>
                <a:gd name="connsiteY12" fmla="*/ 626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44" h="167749">
                  <a:moveTo>
                    <a:pt x="5165" y="626"/>
                  </a:moveTo>
                  <a:cubicBezTo>
                    <a:pt x="4430" y="602"/>
                    <a:pt x="3692" y="602"/>
                    <a:pt x="2957" y="626"/>
                  </a:cubicBezTo>
                  <a:cubicBezTo>
                    <a:pt x="1661" y="683"/>
                    <a:pt x="1191" y="926"/>
                    <a:pt x="1106" y="1639"/>
                  </a:cubicBezTo>
                  <a:cubicBezTo>
                    <a:pt x="1021" y="2352"/>
                    <a:pt x="1106" y="3033"/>
                    <a:pt x="1106" y="3722"/>
                  </a:cubicBezTo>
                  <a:lnTo>
                    <a:pt x="1106" y="164064"/>
                  </a:lnTo>
                  <a:cubicBezTo>
                    <a:pt x="1106" y="164688"/>
                    <a:pt x="1106" y="165320"/>
                    <a:pt x="1106" y="165944"/>
                  </a:cubicBezTo>
                  <a:cubicBezTo>
                    <a:pt x="1191" y="167225"/>
                    <a:pt x="1491" y="167395"/>
                    <a:pt x="3655" y="167444"/>
                  </a:cubicBezTo>
                  <a:cubicBezTo>
                    <a:pt x="4381" y="167444"/>
                    <a:pt x="5079" y="167444"/>
                    <a:pt x="5848" y="167444"/>
                  </a:cubicBezTo>
                  <a:cubicBezTo>
                    <a:pt x="7158" y="167387"/>
                    <a:pt x="7614" y="167152"/>
                    <a:pt x="7700" y="166431"/>
                  </a:cubicBezTo>
                  <a:cubicBezTo>
                    <a:pt x="7785" y="165709"/>
                    <a:pt x="7700" y="165037"/>
                    <a:pt x="7700" y="164348"/>
                  </a:cubicBezTo>
                  <a:lnTo>
                    <a:pt x="7700" y="3811"/>
                  </a:lnTo>
                  <a:cubicBezTo>
                    <a:pt x="7700" y="3252"/>
                    <a:pt x="7700" y="2701"/>
                    <a:pt x="7700" y="2141"/>
                  </a:cubicBezTo>
                  <a:cubicBezTo>
                    <a:pt x="7614" y="853"/>
                    <a:pt x="7329" y="691"/>
                    <a:pt x="5165" y="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6EA8B858-7534-8B65-05BC-7D45CB856EB2}"/>
                </a:ext>
              </a:extLst>
            </p:cNvPr>
            <p:cNvSpPr/>
            <p:nvPr/>
          </p:nvSpPr>
          <p:spPr>
            <a:xfrm>
              <a:off x="813554" y="6011939"/>
              <a:ext cx="7120" cy="167749"/>
            </a:xfrm>
            <a:custGeom>
              <a:avLst/>
              <a:gdLst>
                <a:gd name="connsiteX0" fmla="*/ 5165 w 7120"/>
                <a:gd name="connsiteY0" fmla="*/ 629 h 167749"/>
                <a:gd name="connsiteX1" fmla="*/ 2972 w 7120"/>
                <a:gd name="connsiteY1" fmla="*/ 629 h 167749"/>
                <a:gd name="connsiteX2" fmla="*/ 1106 w 7120"/>
                <a:gd name="connsiteY2" fmla="*/ 1634 h 167749"/>
                <a:gd name="connsiteX3" fmla="*/ 1106 w 7120"/>
                <a:gd name="connsiteY3" fmla="*/ 3717 h 167749"/>
                <a:gd name="connsiteX4" fmla="*/ 1106 w 7120"/>
                <a:gd name="connsiteY4" fmla="*/ 83750 h 167749"/>
                <a:gd name="connsiteX5" fmla="*/ 1106 w 7120"/>
                <a:gd name="connsiteY5" fmla="*/ 164408 h 167749"/>
                <a:gd name="connsiteX6" fmla="*/ 1177 w 7120"/>
                <a:gd name="connsiteY6" fmla="*/ 166482 h 167749"/>
                <a:gd name="connsiteX7" fmla="*/ 2637 w 7120"/>
                <a:gd name="connsiteY7" fmla="*/ 167384 h 167749"/>
                <a:gd name="connsiteX8" fmla="*/ 2829 w 7120"/>
                <a:gd name="connsiteY8" fmla="*/ 167382 h 167749"/>
                <a:gd name="connsiteX9" fmla="*/ 5393 w 7120"/>
                <a:gd name="connsiteY9" fmla="*/ 167382 h 167749"/>
                <a:gd name="connsiteX10" fmla="*/ 6817 w 7120"/>
                <a:gd name="connsiteY10" fmla="*/ 166571 h 167749"/>
                <a:gd name="connsiteX11" fmla="*/ 6902 w 7120"/>
                <a:gd name="connsiteY11" fmla="*/ 164910 h 167749"/>
                <a:gd name="connsiteX12" fmla="*/ 6902 w 7120"/>
                <a:gd name="connsiteY12" fmla="*/ 3182 h 167749"/>
                <a:gd name="connsiteX13" fmla="*/ 6831 w 7120"/>
                <a:gd name="connsiteY13" fmla="*/ 1512 h 167749"/>
                <a:gd name="connsiteX14" fmla="*/ 5165 w 7120"/>
                <a:gd name="connsiteY14" fmla="*/ 629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20" h="167749">
                  <a:moveTo>
                    <a:pt x="5165" y="629"/>
                  </a:moveTo>
                  <a:cubicBezTo>
                    <a:pt x="4434" y="601"/>
                    <a:pt x="3702" y="601"/>
                    <a:pt x="2972" y="629"/>
                  </a:cubicBezTo>
                  <a:cubicBezTo>
                    <a:pt x="1661" y="678"/>
                    <a:pt x="1191" y="921"/>
                    <a:pt x="1106" y="1634"/>
                  </a:cubicBezTo>
                  <a:cubicBezTo>
                    <a:pt x="1021" y="2347"/>
                    <a:pt x="1106" y="3028"/>
                    <a:pt x="1106" y="3717"/>
                  </a:cubicBezTo>
                  <a:cubicBezTo>
                    <a:pt x="1106" y="30394"/>
                    <a:pt x="1106" y="57072"/>
                    <a:pt x="1106" y="83750"/>
                  </a:cubicBezTo>
                  <a:cubicBezTo>
                    <a:pt x="1106" y="110633"/>
                    <a:pt x="1106" y="137519"/>
                    <a:pt x="1106" y="164408"/>
                  </a:cubicBezTo>
                  <a:cubicBezTo>
                    <a:pt x="1106" y="165096"/>
                    <a:pt x="1106" y="165793"/>
                    <a:pt x="1177" y="166482"/>
                  </a:cubicBezTo>
                  <a:cubicBezTo>
                    <a:pt x="1143" y="166960"/>
                    <a:pt x="1797" y="167365"/>
                    <a:pt x="2637" y="167384"/>
                  </a:cubicBezTo>
                  <a:cubicBezTo>
                    <a:pt x="2701" y="167386"/>
                    <a:pt x="2765" y="167385"/>
                    <a:pt x="2829" y="167382"/>
                  </a:cubicBezTo>
                  <a:cubicBezTo>
                    <a:pt x="3682" y="167418"/>
                    <a:pt x="4540" y="167418"/>
                    <a:pt x="5393" y="167382"/>
                  </a:cubicBezTo>
                  <a:cubicBezTo>
                    <a:pt x="6179" y="167382"/>
                    <a:pt x="6817" y="167019"/>
                    <a:pt x="6817" y="166571"/>
                  </a:cubicBezTo>
                  <a:cubicBezTo>
                    <a:pt x="6902" y="166020"/>
                    <a:pt x="6902" y="165461"/>
                    <a:pt x="6902" y="164910"/>
                  </a:cubicBezTo>
                  <a:cubicBezTo>
                    <a:pt x="6902" y="110998"/>
                    <a:pt x="6902" y="57088"/>
                    <a:pt x="6902" y="3182"/>
                  </a:cubicBezTo>
                  <a:cubicBezTo>
                    <a:pt x="6902" y="2623"/>
                    <a:pt x="6902" y="2063"/>
                    <a:pt x="6831" y="1512"/>
                  </a:cubicBezTo>
                  <a:cubicBezTo>
                    <a:pt x="6760" y="961"/>
                    <a:pt x="6276" y="678"/>
                    <a:pt x="5165" y="6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418864D0-6453-4C48-3D2D-B937D4D7D3DC}"/>
                </a:ext>
              </a:extLst>
            </p:cNvPr>
            <p:cNvSpPr/>
            <p:nvPr/>
          </p:nvSpPr>
          <p:spPr>
            <a:xfrm>
              <a:off x="623039" y="6011903"/>
              <a:ext cx="7120" cy="167749"/>
            </a:xfrm>
            <a:custGeom>
              <a:avLst/>
              <a:gdLst>
                <a:gd name="connsiteX0" fmla="*/ 6817 w 7120"/>
                <a:gd name="connsiteY0" fmla="*/ 8786 h 167749"/>
                <a:gd name="connsiteX1" fmla="*/ 6817 w 7120"/>
                <a:gd name="connsiteY1" fmla="*/ 3364 h 167749"/>
                <a:gd name="connsiteX2" fmla="*/ 6817 w 7120"/>
                <a:gd name="connsiteY2" fmla="*/ 1914 h 167749"/>
                <a:gd name="connsiteX3" fmla="*/ 4396 w 7120"/>
                <a:gd name="connsiteY3" fmla="*/ 625 h 167749"/>
                <a:gd name="connsiteX4" fmla="*/ 2972 w 7120"/>
                <a:gd name="connsiteY4" fmla="*/ 625 h 167749"/>
                <a:gd name="connsiteX5" fmla="*/ 1106 w 7120"/>
                <a:gd name="connsiteY5" fmla="*/ 1630 h 167749"/>
                <a:gd name="connsiteX6" fmla="*/ 1106 w 7120"/>
                <a:gd name="connsiteY6" fmla="*/ 3713 h 167749"/>
                <a:gd name="connsiteX7" fmla="*/ 1106 w 7120"/>
                <a:gd name="connsiteY7" fmla="*/ 122750 h 167749"/>
                <a:gd name="connsiteX8" fmla="*/ 1106 w 7120"/>
                <a:gd name="connsiteY8" fmla="*/ 164639 h 167749"/>
                <a:gd name="connsiteX9" fmla="*/ 1248 w 7120"/>
                <a:gd name="connsiteY9" fmla="*/ 166713 h 167749"/>
                <a:gd name="connsiteX10" fmla="*/ 2459 w 7120"/>
                <a:gd name="connsiteY10" fmla="*/ 167378 h 167749"/>
                <a:gd name="connsiteX11" fmla="*/ 3883 w 7120"/>
                <a:gd name="connsiteY11" fmla="*/ 167435 h 167749"/>
                <a:gd name="connsiteX12" fmla="*/ 6475 w 7120"/>
                <a:gd name="connsiteY12" fmla="*/ 166324 h 167749"/>
                <a:gd name="connsiteX13" fmla="*/ 6859 w 7120"/>
                <a:gd name="connsiteY13" fmla="*/ 163221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20" h="167749">
                  <a:moveTo>
                    <a:pt x="6817" y="8786"/>
                  </a:moveTo>
                  <a:lnTo>
                    <a:pt x="6817" y="3364"/>
                  </a:lnTo>
                  <a:cubicBezTo>
                    <a:pt x="6817" y="2878"/>
                    <a:pt x="6817" y="2392"/>
                    <a:pt x="6817" y="1914"/>
                  </a:cubicBezTo>
                  <a:cubicBezTo>
                    <a:pt x="6632" y="1047"/>
                    <a:pt x="5962" y="723"/>
                    <a:pt x="4396" y="625"/>
                  </a:cubicBezTo>
                  <a:cubicBezTo>
                    <a:pt x="3921" y="602"/>
                    <a:pt x="3446" y="602"/>
                    <a:pt x="2972" y="625"/>
                  </a:cubicBezTo>
                  <a:cubicBezTo>
                    <a:pt x="1690" y="625"/>
                    <a:pt x="1191" y="917"/>
                    <a:pt x="1106" y="1630"/>
                  </a:cubicBezTo>
                  <a:cubicBezTo>
                    <a:pt x="1021" y="2343"/>
                    <a:pt x="1106" y="3016"/>
                    <a:pt x="1106" y="3713"/>
                  </a:cubicBezTo>
                  <a:lnTo>
                    <a:pt x="1106" y="122750"/>
                  </a:lnTo>
                  <a:cubicBezTo>
                    <a:pt x="1106" y="136715"/>
                    <a:pt x="1106" y="150678"/>
                    <a:pt x="1106" y="164639"/>
                  </a:cubicBezTo>
                  <a:cubicBezTo>
                    <a:pt x="1106" y="165328"/>
                    <a:pt x="1106" y="166025"/>
                    <a:pt x="1248" y="166713"/>
                  </a:cubicBezTo>
                  <a:cubicBezTo>
                    <a:pt x="1298" y="167077"/>
                    <a:pt x="1818" y="167363"/>
                    <a:pt x="2459" y="167378"/>
                  </a:cubicBezTo>
                  <a:cubicBezTo>
                    <a:pt x="2929" y="167424"/>
                    <a:pt x="3406" y="167443"/>
                    <a:pt x="3883" y="167435"/>
                  </a:cubicBezTo>
                  <a:cubicBezTo>
                    <a:pt x="5606" y="167435"/>
                    <a:pt x="5976" y="167248"/>
                    <a:pt x="6475" y="166324"/>
                  </a:cubicBezTo>
                  <a:cubicBezTo>
                    <a:pt x="6872" y="165307"/>
                    <a:pt x="7002" y="164260"/>
                    <a:pt x="6859" y="163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9D69D2DA-F1C9-15D4-94EA-0881B81BFC79}"/>
                </a:ext>
              </a:extLst>
            </p:cNvPr>
            <p:cNvSpPr/>
            <p:nvPr/>
          </p:nvSpPr>
          <p:spPr>
            <a:xfrm>
              <a:off x="978444" y="6012015"/>
              <a:ext cx="4272" cy="167749"/>
            </a:xfrm>
            <a:custGeom>
              <a:avLst/>
              <a:gdLst>
                <a:gd name="connsiteX0" fmla="*/ 3973 w 4272"/>
                <a:gd name="connsiteY0" fmla="*/ 1802 h 167749"/>
                <a:gd name="connsiteX1" fmla="*/ 3703 w 4272"/>
                <a:gd name="connsiteY1" fmla="*/ 992 h 167749"/>
                <a:gd name="connsiteX2" fmla="*/ 2506 w 4272"/>
                <a:gd name="connsiteY2" fmla="*/ 611 h 167749"/>
                <a:gd name="connsiteX3" fmla="*/ 1324 w 4272"/>
                <a:gd name="connsiteY3" fmla="*/ 1000 h 167749"/>
                <a:gd name="connsiteX4" fmla="*/ 1068 w 4272"/>
                <a:gd name="connsiteY4" fmla="*/ 1810 h 167749"/>
                <a:gd name="connsiteX5" fmla="*/ 1068 w 4272"/>
                <a:gd name="connsiteY5" fmla="*/ 3682 h 167749"/>
                <a:gd name="connsiteX6" fmla="*/ 1068 w 4272"/>
                <a:gd name="connsiteY6" fmla="*/ 164211 h 167749"/>
                <a:gd name="connsiteX7" fmla="*/ 1068 w 4272"/>
                <a:gd name="connsiteY7" fmla="*/ 166083 h 167749"/>
                <a:gd name="connsiteX8" fmla="*/ 1339 w 4272"/>
                <a:gd name="connsiteY8" fmla="*/ 166893 h 167749"/>
                <a:gd name="connsiteX9" fmla="*/ 3311 w 4272"/>
                <a:gd name="connsiteY9" fmla="*/ 167124 h 167749"/>
                <a:gd name="connsiteX10" fmla="*/ 3717 w 4272"/>
                <a:gd name="connsiteY10" fmla="*/ 166893 h 167749"/>
                <a:gd name="connsiteX11" fmla="*/ 3973 w 4272"/>
                <a:gd name="connsiteY11" fmla="*/ 166083 h 167749"/>
                <a:gd name="connsiteX12" fmla="*/ 3973 w 4272"/>
                <a:gd name="connsiteY12" fmla="*/ 164211 h 167749"/>
                <a:gd name="connsiteX13" fmla="*/ 3973 w 4272"/>
                <a:gd name="connsiteY13" fmla="*/ 3674 h 167749"/>
                <a:gd name="connsiteX14" fmla="*/ 3973 w 4272"/>
                <a:gd name="connsiteY14" fmla="*/ 1802 h 16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" h="167749">
                  <a:moveTo>
                    <a:pt x="3973" y="1802"/>
                  </a:moveTo>
                  <a:cubicBezTo>
                    <a:pt x="3963" y="1525"/>
                    <a:pt x="3872" y="1251"/>
                    <a:pt x="3703" y="992"/>
                  </a:cubicBezTo>
                  <a:cubicBezTo>
                    <a:pt x="3480" y="736"/>
                    <a:pt x="3005" y="585"/>
                    <a:pt x="2506" y="611"/>
                  </a:cubicBezTo>
                  <a:cubicBezTo>
                    <a:pt x="2011" y="592"/>
                    <a:pt x="1544" y="745"/>
                    <a:pt x="1324" y="1000"/>
                  </a:cubicBezTo>
                  <a:cubicBezTo>
                    <a:pt x="1155" y="1259"/>
                    <a:pt x="1068" y="1533"/>
                    <a:pt x="1068" y="1810"/>
                  </a:cubicBezTo>
                  <a:cubicBezTo>
                    <a:pt x="1068" y="2434"/>
                    <a:pt x="1068" y="3058"/>
                    <a:pt x="1068" y="3682"/>
                  </a:cubicBezTo>
                  <a:lnTo>
                    <a:pt x="1068" y="164211"/>
                  </a:lnTo>
                  <a:cubicBezTo>
                    <a:pt x="1068" y="164835"/>
                    <a:pt x="1068" y="165459"/>
                    <a:pt x="1068" y="166083"/>
                  </a:cubicBezTo>
                  <a:cubicBezTo>
                    <a:pt x="1085" y="166359"/>
                    <a:pt x="1176" y="166632"/>
                    <a:pt x="1339" y="166893"/>
                  </a:cubicBezTo>
                  <a:cubicBezTo>
                    <a:pt x="1772" y="167267"/>
                    <a:pt x="2654" y="167371"/>
                    <a:pt x="3311" y="167124"/>
                  </a:cubicBezTo>
                  <a:cubicBezTo>
                    <a:pt x="3473" y="167063"/>
                    <a:pt x="3610" y="166985"/>
                    <a:pt x="3717" y="166893"/>
                  </a:cubicBezTo>
                  <a:cubicBezTo>
                    <a:pt x="3881" y="166633"/>
                    <a:pt x="3967" y="166359"/>
                    <a:pt x="3973" y="166083"/>
                  </a:cubicBezTo>
                  <a:cubicBezTo>
                    <a:pt x="3973" y="165459"/>
                    <a:pt x="3973" y="164835"/>
                    <a:pt x="3973" y="164211"/>
                  </a:cubicBezTo>
                  <a:lnTo>
                    <a:pt x="3973" y="3674"/>
                  </a:lnTo>
                  <a:cubicBezTo>
                    <a:pt x="3987" y="3050"/>
                    <a:pt x="4002" y="2426"/>
                    <a:pt x="3973" y="1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" name="文本占位符 10">
            <a:extLst>
              <a:ext uri="{FF2B5EF4-FFF2-40B4-BE49-F238E27FC236}">
                <a16:creationId xmlns:a16="http://schemas.microsoft.com/office/drawing/2014/main" id="{16DD1AE2-BC0B-3371-E022-B59E640D836A}"/>
              </a:ext>
            </a:extLst>
          </p:cNvPr>
          <p:cNvSpPr txBox="1">
            <a:spLocks/>
          </p:cNvSpPr>
          <p:nvPr/>
        </p:nvSpPr>
        <p:spPr>
          <a:xfrm>
            <a:off x="920593" y="1957203"/>
            <a:ext cx="4735140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7200">
                <a:solidFill>
                  <a:schemeClr val="bg1"/>
                </a:solidFill>
                <a:effectLst/>
                <a:latin typeface="+mj-lt"/>
                <a:ea typeface="字制区喜脉体" panose="02000603000000000000" pitchFamily="2" charset="-122"/>
                <a:cs typeface="Times New Roman" panose="02020603050405020304" pitchFamily="18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6600" spc="120" dirty="0"/>
              <a:t>ANALYSE
</a:t>
            </a:r>
            <a:endParaRPr lang="zh-CN" altLang="en-US" sz="6600" spc="120" dirty="0"/>
          </a:p>
        </p:txBody>
      </p:sp>
      <p:grpSp>
        <p:nvGrpSpPr>
          <p:cNvPr id="113" name="组合 112">
            <a:extLst>
              <a:ext uri="{FF2B5EF4-FFF2-40B4-BE49-F238E27FC236}">
                <a16:creationId xmlns:a16="http://schemas.microsoft.com/office/drawing/2014/main" id="{F22C234D-03CA-8FFE-4F70-14AFE65BDE2D}"/>
              </a:ext>
            </a:extLst>
          </p:cNvPr>
          <p:cNvGrpSpPr/>
          <p:nvPr/>
        </p:nvGrpSpPr>
        <p:grpSpPr>
          <a:xfrm>
            <a:off x="1008420" y="3614279"/>
            <a:ext cx="1592032" cy="233366"/>
            <a:chOff x="1008420" y="4230364"/>
            <a:chExt cx="1592032" cy="233366"/>
          </a:xfrm>
        </p:grpSpPr>
        <p:sp>
          <p:nvSpPr>
            <p:cNvPr id="65" name="矩形 64">
              <a:extLst>
                <a:ext uri="{FF2B5EF4-FFF2-40B4-BE49-F238E27FC236}">
                  <a16:creationId xmlns:a16="http://schemas.microsoft.com/office/drawing/2014/main" id="{DC8510F8-49ED-3C3B-F00B-9F2E432F337E}"/>
                </a:ext>
              </a:extLst>
            </p:cNvPr>
            <p:cNvSpPr/>
            <p:nvPr/>
          </p:nvSpPr>
          <p:spPr>
            <a:xfrm>
              <a:off x="1509342" y="4230364"/>
              <a:ext cx="250352" cy="23336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6" name="矩形 65">
              <a:extLst>
                <a:ext uri="{FF2B5EF4-FFF2-40B4-BE49-F238E27FC236}">
                  <a16:creationId xmlns:a16="http://schemas.microsoft.com/office/drawing/2014/main" id="{FCEDE6C0-2A70-4615-BAB1-BA7527F6596A}"/>
                </a:ext>
              </a:extLst>
            </p:cNvPr>
            <p:cNvSpPr/>
            <p:nvPr/>
          </p:nvSpPr>
          <p:spPr>
            <a:xfrm>
              <a:off x="1832399" y="4230364"/>
              <a:ext cx="250352" cy="23336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7" name="乘号 66">
              <a:extLst>
                <a:ext uri="{FF2B5EF4-FFF2-40B4-BE49-F238E27FC236}">
                  <a16:creationId xmlns:a16="http://schemas.microsoft.com/office/drawing/2014/main" id="{95F57F49-42A2-DAFB-55BB-EEB60DA57CA8}"/>
                </a:ext>
              </a:extLst>
            </p:cNvPr>
            <p:cNvSpPr/>
            <p:nvPr/>
          </p:nvSpPr>
          <p:spPr>
            <a:xfrm rot="16200000">
              <a:off x="1008420" y="4231179"/>
              <a:ext cx="228983" cy="228983"/>
            </a:xfrm>
            <a:prstGeom prst="mathMultiply">
              <a:avLst>
                <a:gd name="adj1" fmla="val 13121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8" name="乘号 67">
              <a:extLst>
                <a:ext uri="{FF2B5EF4-FFF2-40B4-BE49-F238E27FC236}">
                  <a16:creationId xmlns:a16="http://schemas.microsoft.com/office/drawing/2014/main" id="{CD336B31-1051-D40E-4326-B2E66A6A8A82}"/>
                </a:ext>
              </a:extLst>
            </p:cNvPr>
            <p:cNvSpPr/>
            <p:nvPr/>
          </p:nvSpPr>
          <p:spPr>
            <a:xfrm rot="16200000">
              <a:off x="1232576" y="4231179"/>
              <a:ext cx="228983" cy="228983"/>
            </a:xfrm>
            <a:prstGeom prst="mathMultiply">
              <a:avLst>
                <a:gd name="adj1" fmla="val 13121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9" name="乘号 68">
              <a:extLst>
                <a:ext uri="{FF2B5EF4-FFF2-40B4-BE49-F238E27FC236}">
                  <a16:creationId xmlns:a16="http://schemas.microsoft.com/office/drawing/2014/main" id="{F1702709-E990-CC96-BB0C-9D5ECC55D9F5}"/>
                </a:ext>
              </a:extLst>
            </p:cNvPr>
            <p:cNvSpPr/>
            <p:nvPr/>
          </p:nvSpPr>
          <p:spPr>
            <a:xfrm rot="16200000">
              <a:off x="2147313" y="4231179"/>
              <a:ext cx="228983" cy="228983"/>
            </a:xfrm>
            <a:prstGeom prst="mathMultiply">
              <a:avLst>
                <a:gd name="adj1" fmla="val 13121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70" name="乘号 69">
              <a:extLst>
                <a:ext uri="{FF2B5EF4-FFF2-40B4-BE49-F238E27FC236}">
                  <a16:creationId xmlns:a16="http://schemas.microsoft.com/office/drawing/2014/main" id="{5CBE0D6E-B59A-06FE-238A-262AFD55F275}"/>
                </a:ext>
              </a:extLst>
            </p:cNvPr>
            <p:cNvSpPr/>
            <p:nvPr/>
          </p:nvSpPr>
          <p:spPr>
            <a:xfrm rot="16200000">
              <a:off x="2371469" y="4231179"/>
              <a:ext cx="228983" cy="228983"/>
            </a:xfrm>
            <a:prstGeom prst="mathMultiply">
              <a:avLst>
                <a:gd name="adj1" fmla="val 13121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71" name="图形 265">
              <a:extLst>
                <a:ext uri="{FF2B5EF4-FFF2-40B4-BE49-F238E27FC236}">
                  <a16:creationId xmlns:a16="http://schemas.microsoft.com/office/drawing/2014/main" id="{71A1E92D-09EB-15BB-8987-BB751194DFD1}"/>
                </a:ext>
              </a:extLst>
            </p:cNvPr>
            <p:cNvSpPr/>
            <p:nvPr/>
          </p:nvSpPr>
          <p:spPr>
            <a:xfrm>
              <a:off x="1883468" y="4268190"/>
              <a:ext cx="157382" cy="157382"/>
            </a:xfrm>
            <a:custGeom>
              <a:avLst/>
              <a:gdLst>
                <a:gd name="connsiteX0" fmla="*/ 157518 w 157382"/>
                <a:gd name="connsiteY0" fmla="*/ 77207 h 157382"/>
                <a:gd name="connsiteX1" fmla="*/ 157372 w 157382"/>
                <a:gd name="connsiteY1" fmla="*/ 74484 h 157382"/>
                <a:gd name="connsiteX2" fmla="*/ 157316 w 157382"/>
                <a:gd name="connsiteY2" fmla="*/ 73600 h 157382"/>
                <a:gd name="connsiteX3" fmla="*/ 157212 w 157382"/>
                <a:gd name="connsiteY3" fmla="*/ 72402 h 157382"/>
                <a:gd name="connsiteX4" fmla="*/ 157212 w 157382"/>
                <a:gd name="connsiteY4" fmla="*/ 71761 h 157382"/>
                <a:gd name="connsiteX5" fmla="*/ 156926 w 157382"/>
                <a:gd name="connsiteY5" fmla="*/ 69449 h 157382"/>
                <a:gd name="connsiteX6" fmla="*/ 156543 w 157382"/>
                <a:gd name="connsiteY6" fmla="*/ 66510 h 157382"/>
                <a:gd name="connsiteX7" fmla="*/ 155798 w 157382"/>
                <a:gd name="connsiteY7" fmla="*/ 62645 h 157382"/>
                <a:gd name="connsiteX8" fmla="*/ 154294 w 157382"/>
                <a:gd name="connsiteY8" fmla="*/ 56650 h 157382"/>
                <a:gd name="connsiteX9" fmla="*/ 152748 w 157382"/>
                <a:gd name="connsiteY9" fmla="*/ 51998 h 157382"/>
                <a:gd name="connsiteX10" fmla="*/ 150394 w 157382"/>
                <a:gd name="connsiteY10" fmla="*/ 46273 h 157382"/>
                <a:gd name="connsiteX11" fmla="*/ 145520 w 157382"/>
                <a:gd name="connsiteY11" fmla="*/ 37290 h 157382"/>
                <a:gd name="connsiteX12" fmla="*/ 141780 w 157382"/>
                <a:gd name="connsiteY12" fmla="*/ 31858 h 157382"/>
                <a:gd name="connsiteX13" fmla="*/ 138995 w 157382"/>
                <a:gd name="connsiteY13" fmla="*/ 28376 h 157382"/>
                <a:gd name="connsiteX14" fmla="*/ 135680 w 157382"/>
                <a:gd name="connsiteY14" fmla="*/ 24658 h 157382"/>
                <a:gd name="connsiteX15" fmla="*/ 131279 w 157382"/>
                <a:gd name="connsiteY15" fmla="*/ 20410 h 157382"/>
                <a:gd name="connsiteX16" fmla="*/ 129886 w 157382"/>
                <a:gd name="connsiteY16" fmla="*/ 19191 h 157382"/>
                <a:gd name="connsiteX17" fmla="*/ 125917 w 157382"/>
                <a:gd name="connsiteY17" fmla="*/ 16050 h 157382"/>
                <a:gd name="connsiteX18" fmla="*/ 122518 w 157382"/>
                <a:gd name="connsiteY18" fmla="*/ 13620 h 157382"/>
                <a:gd name="connsiteX19" fmla="*/ 119315 w 157382"/>
                <a:gd name="connsiteY19" fmla="*/ 11608 h 157382"/>
                <a:gd name="connsiteX20" fmla="*/ 116098 w 157382"/>
                <a:gd name="connsiteY20" fmla="*/ 9790 h 157382"/>
                <a:gd name="connsiteX21" fmla="*/ 110387 w 157382"/>
                <a:gd name="connsiteY21" fmla="*/ 7004 h 157382"/>
                <a:gd name="connsiteX22" fmla="*/ 105150 w 157382"/>
                <a:gd name="connsiteY22" fmla="*/ 4957 h 157382"/>
                <a:gd name="connsiteX23" fmla="*/ 98389 w 157382"/>
                <a:gd name="connsiteY23" fmla="*/ 2868 h 157382"/>
                <a:gd name="connsiteX24" fmla="*/ 93514 w 157382"/>
                <a:gd name="connsiteY24" fmla="*/ 1796 h 157382"/>
                <a:gd name="connsiteX25" fmla="*/ 90185 w 157382"/>
                <a:gd name="connsiteY25" fmla="*/ 1266 h 157382"/>
                <a:gd name="connsiteX26" fmla="*/ 88792 w 157382"/>
                <a:gd name="connsiteY26" fmla="*/ 1050 h 157382"/>
                <a:gd name="connsiteX27" fmla="*/ 86703 w 157382"/>
                <a:gd name="connsiteY27" fmla="*/ 814 h 157382"/>
                <a:gd name="connsiteX28" fmla="*/ 83604 w 157382"/>
                <a:gd name="connsiteY28" fmla="*/ 667 h 157382"/>
                <a:gd name="connsiteX29" fmla="*/ 83368 w 157382"/>
                <a:gd name="connsiteY29" fmla="*/ 667 h 157382"/>
                <a:gd name="connsiteX30" fmla="*/ 81766 w 157382"/>
                <a:gd name="connsiteY30" fmla="*/ 542 h 157382"/>
                <a:gd name="connsiteX31" fmla="*/ 75805 w 157382"/>
                <a:gd name="connsiteY31" fmla="*/ 542 h 157382"/>
                <a:gd name="connsiteX32" fmla="*/ 75109 w 157382"/>
                <a:gd name="connsiteY32" fmla="*/ 542 h 157382"/>
                <a:gd name="connsiteX33" fmla="*/ 71829 w 157382"/>
                <a:gd name="connsiteY33" fmla="*/ 828 h 157382"/>
                <a:gd name="connsiteX34" fmla="*/ 69593 w 157382"/>
                <a:gd name="connsiteY34" fmla="*/ 1030 h 157382"/>
                <a:gd name="connsiteX35" fmla="*/ 66578 w 157382"/>
                <a:gd name="connsiteY35" fmla="*/ 1461 h 157382"/>
                <a:gd name="connsiteX36" fmla="*/ 61766 w 157382"/>
                <a:gd name="connsiteY36" fmla="*/ 2367 h 157382"/>
                <a:gd name="connsiteX37" fmla="*/ 53019 w 157382"/>
                <a:gd name="connsiteY37" fmla="*/ 4874 h 157382"/>
                <a:gd name="connsiteX38" fmla="*/ 43764 w 157382"/>
                <a:gd name="connsiteY38" fmla="*/ 8780 h 157382"/>
                <a:gd name="connsiteX39" fmla="*/ 42372 w 157382"/>
                <a:gd name="connsiteY39" fmla="*/ 9546 h 157382"/>
                <a:gd name="connsiteX40" fmla="*/ 36327 w 157382"/>
                <a:gd name="connsiteY40" fmla="*/ 13028 h 157382"/>
                <a:gd name="connsiteX41" fmla="*/ 31076 w 157382"/>
                <a:gd name="connsiteY41" fmla="*/ 16754 h 157382"/>
                <a:gd name="connsiteX42" fmla="*/ 28207 w 157382"/>
                <a:gd name="connsiteY42" fmla="*/ 19080 h 157382"/>
                <a:gd name="connsiteX43" fmla="*/ 26814 w 157382"/>
                <a:gd name="connsiteY43" fmla="*/ 20305 h 157382"/>
                <a:gd name="connsiteX44" fmla="*/ 23277 w 157382"/>
                <a:gd name="connsiteY44" fmla="*/ 23585 h 157382"/>
                <a:gd name="connsiteX45" fmla="*/ 22539 w 157382"/>
                <a:gd name="connsiteY45" fmla="*/ 24428 h 157382"/>
                <a:gd name="connsiteX46" fmla="*/ 18952 w 157382"/>
                <a:gd name="connsiteY46" fmla="*/ 28369 h 157382"/>
                <a:gd name="connsiteX47" fmla="*/ 16522 w 157382"/>
                <a:gd name="connsiteY47" fmla="*/ 31364 h 157382"/>
                <a:gd name="connsiteX48" fmla="*/ 12114 w 157382"/>
                <a:gd name="connsiteY48" fmla="*/ 37792 h 157382"/>
                <a:gd name="connsiteX49" fmla="*/ 8994 w 157382"/>
                <a:gd name="connsiteY49" fmla="*/ 43363 h 157382"/>
                <a:gd name="connsiteX50" fmla="*/ 7525 w 157382"/>
                <a:gd name="connsiteY50" fmla="*/ 46406 h 157382"/>
                <a:gd name="connsiteX51" fmla="*/ 5032 w 157382"/>
                <a:gd name="connsiteY51" fmla="*/ 52513 h 157382"/>
                <a:gd name="connsiteX52" fmla="*/ 1605 w 157382"/>
                <a:gd name="connsiteY52" fmla="*/ 65528 h 157382"/>
                <a:gd name="connsiteX53" fmla="*/ 909 w 157382"/>
                <a:gd name="connsiteY53" fmla="*/ 70765 h 157382"/>
                <a:gd name="connsiteX54" fmla="*/ 707 w 157382"/>
                <a:gd name="connsiteY54" fmla="*/ 73488 h 157382"/>
                <a:gd name="connsiteX55" fmla="*/ 707 w 157382"/>
                <a:gd name="connsiteY55" fmla="*/ 73969 h 157382"/>
                <a:gd name="connsiteX56" fmla="*/ 526 w 157382"/>
                <a:gd name="connsiteY56" fmla="*/ 75166 h 157382"/>
                <a:gd name="connsiteX57" fmla="*/ 526 w 157382"/>
                <a:gd name="connsiteY57" fmla="*/ 79031 h 157382"/>
                <a:gd name="connsiteX58" fmla="*/ 526 w 157382"/>
                <a:gd name="connsiteY58" fmla="*/ 79031 h 157382"/>
                <a:gd name="connsiteX59" fmla="*/ 526 w 157382"/>
                <a:gd name="connsiteY59" fmla="*/ 82980 h 157382"/>
                <a:gd name="connsiteX60" fmla="*/ 575 w 157382"/>
                <a:gd name="connsiteY60" fmla="*/ 83781 h 157382"/>
                <a:gd name="connsiteX61" fmla="*/ 686 w 157382"/>
                <a:gd name="connsiteY61" fmla="*/ 85055 h 157382"/>
                <a:gd name="connsiteX62" fmla="*/ 721 w 157382"/>
                <a:gd name="connsiteY62" fmla="*/ 85751 h 157382"/>
                <a:gd name="connsiteX63" fmla="*/ 972 w 157382"/>
                <a:gd name="connsiteY63" fmla="*/ 88063 h 157382"/>
                <a:gd name="connsiteX64" fmla="*/ 1208 w 157382"/>
                <a:gd name="connsiteY64" fmla="*/ 89971 h 157382"/>
                <a:gd name="connsiteX65" fmla="*/ 1947 w 157382"/>
                <a:gd name="connsiteY65" fmla="*/ 94324 h 157382"/>
                <a:gd name="connsiteX66" fmla="*/ 4203 w 157382"/>
                <a:gd name="connsiteY66" fmla="*/ 103029 h 157382"/>
                <a:gd name="connsiteX67" fmla="*/ 7023 w 157382"/>
                <a:gd name="connsiteY67" fmla="*/ 110466 h 157382"/>
                <a:gd name="connsiteX68" fmla="*/ 10185 w 157382"/>
                <a:gd name="connsiteY68" fmla="*/ 116887 h 157382"/>
                <a:gd name="connsiteX69" fmla="*/ 11181 w 157382"/>
                <a:gd name="connsiteY69" fmla="*/ 118635 h 157382"/>
                <a:gd name="connsiteX70" fmla="*/ 12915 w 157382"/>
                <a:gd name="connsiteY70" fmla="*/ 121420 h 157382"/>
                <a:gd name="connsiteX71" fmla="*/ 15449 w 157382"/>
                <a:gd name="connsiteY71" fmla="*/ 125139 h 157382"/>
                <a:gd name="connsiteX72" fmla="*/ 17852 w 157382"/>
                <a:gd name="connsiteY72" fmla="*/ 128259 h 157382"/>
                <a:gd name="connsiteX73" fmla="*/ 21264 w 157382"/>
                <a:gd name="connsiteY73" fmla="*/ 132207 h 157382"/>
                <a:gd name="connsiteX74" fmla="*/ 28973 w 157382"/>
                <a:gd name="connsiteY74" fmla="*/ 139505 h 157382"/>
                <a:gd name="connsiteX75" fmla="*/ 33757 w 157382"/>
                <a:gd name="connsiteY75" fmla="*/ 143168 h 157382"/>
                <a:gd name="connsiteX76" fmla="*/ 41821 w 157382"/>
                <a:gd name="connsiteY76" fmla="*/ 148161 h 157382"/>
                <a:gd name="connsiteX77" fmla="*/ 48785 w 157382"/>
                <a:gd name="connsiteY77" fmla="*/ 151476 h 157382"/>
                <a:gd name="connsiteX78" fmla="*/ 56049 w 157382"/>
                <a:gd name="connsiteY78" fmla="*/ 154080 h 157382"/>
                <a:gd name="connsiteX79" fmla="*/ 65659 w 157382"/>
                <a:gd name="connsiteY79" fmla="*/ 156351 h 157382"/>
                <a:gd name="connsiteX80" fmla="*/ 68590 w 157382"/>
                <a:gd name="connsiteY80" fmla="*/ 156803 h 157382"/>
                <a:gd name="connsiteX81" fmla="*/ 70185 w 157382"/>
                <a:gd name="connsiteY81" fmla="*/ 156991 h 157382"/>
                <a:gd name="connsiteX82" fmla="*/ 72497 w 157382"/>
                <a:gd name="connsiteY82" fmla="*/ 157207 h 157382"/>
                <a:gd name="connsiteX83" fmla="*/ 74663 w 157382"/>
                <a:gd name="connsiteY83" fmla="*/ 157326 h 157382"/>
                <a:gd name="connsiteX84" fmla="*/ 75304 w 157382"/>
                <a:gd name="connsiteY84" fmla="*/ 157326 h 157382"/>
                <a:gd name="connsiteX85" fmla="*/ 77065 w 157382"/>
                <a:gd name="connsiteY85" fmla="*/ 157451 h 157382"/>
                <a:gd name="connsiteX86" fmla="*/ 81334 w 157382"/>
                <a:gd name="connsiteY86" fmla="*/ 157451 h 157382"/>
                <a:gd name="connsiteX87" fmla="*/ 84705 w 157382"/>
                <a:gd name="connsiteY87" fmla="*/ 157291 h 157382"/>
                <a:gd name="connsiteX88" fmla="*/ 84941 w 157382"/>
                <a:gd name="connsiteY88" fmla="*/ 157256 h 157382"/>
                <a:gd name="connsiteX89" fmla="*/ 86056 w 157382"/>
                <a:gd name="connsiteY89" fmla="*/ 157144 h 157382"/>
                <a:gd name="connsiteX90" fmla="*/ 86620 w 157382"/>
                <a:gd name="connsiteY90" fmla="*/ 157144 h 157382"/>
                <a:gd name="connsiteX91" fmla="*/ 89008 w 157382"/>
                <a:gd name="connsiteY91" fmla="*/ 156852 h 157382"/>
                <a:gd name="connsiteX92" fmla="*/ 91710 w 157382"/>
                <a:gd name="connsiteY92" fmla="*/ 156476 h 157382"/>
                <a:gd name="connsiteX93" fmla="*/ 94865 w 157382"/>
                <a:gd name="connsiteY93" fmla="*/ 155877 h 157382"/>
                <a:gd name="connsiteX94" fmla="*/ 100631 w 157382"/>
                <a:gd name="connsiteY94" fmla="*/ 154484 h 157382"/>
                <a:gd name="connsiteX95" fmla="*/ 106132 w 157382"/>
                <a:gd name="connsiteY95" fmla="*/ 152681 h 157382"/>
                <a:gd name="connsiteX96" fmla="*/ 111703 w 157382"/>
                <a:gd name="connsiteY96" fmla="*/ 150376 h 157382"/>
                <a:gd name="connsiteX97" fmla="*/ 118556 w 157382"/>
                <a:gd name="connsiteY97" fmla="*/ 146817 h 157382"/>
                <a:gd name="connsiteX98" fmla="*/ 124823 w 157382"/>
                <a:gd name="connsiteY98" fmla="*/ 142750 h 157382"/>
                <a:gd name="connsiteX99" fmla="*/ 131571 w 157382"/>
                <a:gd name="connsiteY99" fmla="*/ 137298 h 157382"/>
                <a:gd name="connsiteX100" fmla="*/ 134607 w 157382"/>
                <a:gd name="connsiteY100" fmla="*/ 134422 h 157382"/>
                <a:gd name="connsiteX101" fmla="*/ 135464 w 157382"/>
                <a:gd name="connsiteY101" fmla="*/ 133467 h 157382"/>
                <a:gd name="connsiteX102" fmla="*/ 138981 w 157382"/>
                <a:gd name="connsiteY102" fmla="*/ 129603 h 157382"/>
                <a:gd name="connsiteX103" fmla="*/ 141404 w 157382"/>
                <a:gd name="connsiteY103" fmla="*/ 126601 h 157382"/>
                <a:gd name="connsiteX104" fmla="*/ 145269 w 157382"/>
                <a:gd name="connsiteY104" fmla="*/ 121072 h 157382"/>
                <a:gd name="connsiteX105" fmla="*/ 148117 w 157382"/>
                <a:gd name="connsiteY105" fmla="*/ 116197 h 157382"/>
                <a:gd name="connsiteX106" fmla="*/ 151216 w 157382"/>
                <a:gd name="connsiteY106" fmla="*/ 109749 h 157382"/>
                <a:gd name="connsiteX107" fmla="*/ 153765 w 157382"/>
                <a:gd name="connsiteY107" fmla="*/ 102889 h 157382"/>
                <a:gd name="connsiteX108" fmla="*/ 155854 w 157382"/>
                <a:gd name="connsiteY108" fmla="*/ 95048 h 157382"/>
                <a:gd name="connsiteX109" fmla="*/ 156766 w 157382"/>
                <a:gd name="connsiteY109" fmla="*/ 89749 h 157382"/>
                <a:gd name="connsiteX110" fmla="*/ 156947 w 157382"/>
                <a:gd name="connsiteY110" fmla="*/ 88161 h 157382"/>
                <a:gd name="connsiteX111" fmla="*/ 157233 w 157382"/>
                <a:gd name="connsiteY111" fmla="*/ 85208 h 157382"/>
                <a:gd name="connsiteX112" fmla="*/ 157233 w 157382"/>
                <a:gd name="connsiteY112" fmla="*/ 84804 h 157382"/>
                <a:gd name="connsiteX113" fmla="*/ 157365 w 157382"/>
                <a:gd name="connsiteY113" fmla="*/ 82966 h 157382"/>
                <a:gd name="connsiteX114" fmla="*/ 157365 w 157382"/>
                <a:gd name="connsiteY114" fmla="*/ 81434 h 157382"/>
                <a:gd name="connsiteX115" fmla="*/ 157518 w 157382"/>
                <a:gd name="connsiteY115" fmla="*/ 77207 h 157382"/>
                <a:gd name="connsiteX116" fmla="*/ 95060 w 157382"/>
                <a:gd name="connsiteY116" fmla="*/ 53530 h 157382"/>
                <a:gd name="connsiteX117" fmla="*/ 95164 w 157382"/>
                <a:gd name="connsiteY117" fmla="*/ 52012 h 157382"/>
                <a:gd name="connsiteX118" fmla="*/ 95213 w 157382"/>
                <a:gd name="connsiteY118" fmla="*/ 50487 h 157382"/>
                <a:gd name="connsiteX119" fmla="*/ 95325 w 157382"/>
                <a:gd name="connsiteY119" fmla="*/ 49205 h 157382"/>
                <a:gd name="connsiteX120" fmla="*/ 95366 w 157382"/>
                <a:gd name="connsiteY120" fmla="*/ 48892 h 157382"/>
                <a:gd name="connsiteX121" fmla="*/ 96822 w 157382"/>
                <a:gd name="connsiteY121" fmla="*/ 39881 h 157382"/>
                <a:gd name="connsiteX122" fmla="*/ 98646 w 157382"/>
                <a:gd name="connsiteY122" fmla="*/ 34825 h 157382"/>
                <a:gd name="connsiteX123" fmla="*/ 100694 w 157382"/>
                <a:gd name="connsiteY123" fmla="*/ 31851 h 157382"/>
                <a:gd name="connsiteX124" fmla="*/ 101181 w 157382"/>
                <a:gd name="connsiteY124" fmla="*/ 31441 h 157382"/>
                <a:gd name="connsiteX125" fmla="*/ 105304 w 157382"/>
                <a:gd name="connsiteY125" fmla="*/ 31629 h 157382"/>
                <a:gd name="connsiteX126" fmla="*/ 107455 w 157382"/>
                <a:gd name="connsiteY126" fmla="*/ 34512 h 157382"/>
                <a:gd name="connsiteX127" fmla="*/ 109224 w 157382"/>
                <a:gd name="connsiteY127" fmla="*/ 39163 h 157382"/>
                <a:gd name="connsiteX128" fmla="*/ 110095 w 157382"/>
                <a:gd name="connsiteY128" fmla="*/ 42833 h 157382"/>
                <a:gd name="connsiteX129" fmla="*/ 110520 w 157382"/>
                <a:gd name="connsiteY129" fmla="*/ 45521 h 157382"/>
                <a:gd name="connsiteX130" fmla="*/ 110798 w 157382"/>
                <a:gd name="connsiteY130" fmla="*/ 47429 h 157382"/>
                <a:gd name="connsiteX131" fmla="*/ 110993 w 157382"/>
                <a:gd name="connsiteY131" fmla="*/ 49825 h 157382"/>
                <a:gd name="connsiteX132" fmla="*/ 111118 w 157382"/>
                <a:gd name="connsiteY132" fmla="*/ 51503 h 157382"/>
                <a:gd name="connsiteX133" fmla="*/ 111153 w 157382"/>
                <a:gd name="connsiteY133" fmla="*/ 52144 h 157382"/>
                <a:gd name="connsiteX134" fmla="*/ 111153 w 157382"/>
                <a:gd name="connsiteY134" fmla="*/ 54881 h 157382"/>
                <a:gd name="connsiteX135" fmla="*/ 111153 w 157382"/>
                <a:gd name="connsiteY135" fmla="*/ 54881 h 157382"/>
                <a:gd name="connsiteX136" fmla="*/ 111153 w 157382"/>
                <a:gd name="connsiteY136" fmla="*/ 57137 h 157382"/>
                <a:gd name="connsiteX137" fmla="*/ 111035 w 157382"/>
                <a:gd name="connsiteY137" fmla="*/ 58732 h 157382"/>
                <a:gd name="connsiteX138" fmla="*/ 111035 w 157382"/>
                <a:gd name="connsiteY138" fmla="*/ 59052 h 157382"/>
                <a:gd name="connsiteX139" fmla="*/ 110840 w 157382"/>
                <a:gd name="connsiteY139" fmla="*/ 62095 h 157382"/>
                <a:gd name="connsiteX140" fmla="*/ 110283 w 157382"/>
                <a:gd name="connsiteY140" fmla="*/ 65981 h 157382"/>
                <a:gd name="connsiteX141" fmla="*/ 109586 w 157382"/>
                <a:gd name="connsiteY141" fmla="*/ 69463 h 157382"/>
                <a:gd name="connsiteX142" fmla="*/ 107497 w 157382"/>
                <a:gd name="connsiteY142" fmla="*/ 75271 h 157382"/>
                <a:gd name="connsiteX143" fmla="*/ 105638 w 157382"/>
                <a:gd name="connsiteY143" fmla="*/ 77875 h 157382"/>
                <a:gd name="connsiteX144" fmla="*/ 104754 w 157382"/>
                <a:gd name="connsiteY144" fmla="*/ 78572 h 157382"/>
                <a:gd name="connsiteX145" fmla="*/ 101341 w 157382"/>
                <a:gd name="connsiteY145" fmla="*/ 78412 h 157382"/>
                <a:gd name="connsiteX146" fmla="*/ 99001 w 157382"/>
                <a:gd name="connsiteY146" fmla="*/ 75487 h 157382"/>
                <a:gd name="connsiteX147" fmla="*/ 97045 w 157382"/>
                <a:gd name="connsiteY147" fmla="*/ 70480 h 157382"/>
                <a:gd name="connsiteX148" fmla="*/ 95965 w 157382"/>
                <a:gd name="connsiteY148" fmla="*/ 65605 h 157382"/>
                <a:gd name="connsiteX149" fmla="*/ 95575 w 157382"/>
                <a:gd name="connsiteY149" fmla="*/ 62666 h 157382"/>
                <a:gd name="connsiteX150" fmla="*/ 95311 w 157382"/>
                <a:gd name="connsiteY150" fmla="*/ 60194 h 157382"/>
                <a:gd name="connsiteX151" fmla="*/ 95276 w 157382"/>
                <a:gd name="connsiteY151" fmla="*/ 59498 h 157382"/>
                <a:gd name="connsiteX152" fmla="*/ 95136 w 157382"/>
                <a:gd name="connsiteY152" fmla="*/ 57255 h 157382"/>
                <a:gd name="connsiteX153" fmla="*/ 95136 w 157382"/>
                <a:gd name="connsiteY153" fmla="*/ 56608 h 157382"/>
                <a:gd name="connsiteX154" fmla="*/ 95060 w 157382"/>
                <a:gd name="connsiteY154" fmla="*/ 53509 h 157382"/>
                <a:gd name="connsiteX155" fmla="*/ 46752 w 157382"/>
                <a:gd name="connsiteY155" fmla="*/ 53530 h 157382"/>
                <a:gd name="connsiteX156" fmla="*/ 46856 w 157382"/>
                <a:gd name="connsiteY156" fmla="*/ 52012 h 157382"/>
                <a:gd name="connsiteX157" fmla="*/ 46905 w 157382"/>
                <a:gd name="connsiteY157" fmla="*/ 50619 h 157382"/>
                <a:gd name="connsiteX158" fmla="*/ 47030 w 157382"/>
                <a:gd name="connsiteY158" fmla="*/ 49101 h 157382"/>
                <a:gd name="connsiteX159" fmla="*/ 47030 w 157382"/>
                <a:gd name="connsiteY159" fmla="*/ 48864 h 157382"/>
                <a:gd name="connsiteX160" fmla="*/ 47650 w 157382"/>
                <a:gd name="connsiteY160" fmla="*/ 43773 h 157382"/>
                <a:gd name="connsiteX161" fmla="*/ 48472 w 157382"/>
                <a:gd name="connsiteY161" fmla="*/ 39929 h 157382"/>
                <a:gd name="connsiteX162" fmla="*/ 50310 w 157382"/>
                <a:gd name="connsiteY162" fmla="*/ 34797 h 157382"/>
                <a:gd name="connsiteX163" fmla="*/ 52372 w 157382"/>
                <a:gd name="connsiteY163" fmla="*/ 31851 h 157382"/>
                <a:gd name="connsiteX164" fmla="*/ 52866 w 157382"/>
                <a:gd name="connsiteY164" fmla="*/ 31441 h 157382"/>
                <a:gd name="connsiteX165" fmla="*/ 55436 w 157382"/>
                <a:gd name="connsiteY165" fmla="*/ 30814 h 157382"/>
                <a:gd name="connsiteX166" fmla="*/ 56989 w 157382"/>
                <a:gd name="connsiteY166" fmla="*/ 31615 h 157382"/>
                <a:gd name="connsiteX167" fmla="*/ 59140 w 157382"/>
                <a:gd name="connsiteY167" fmla="*/ 34498 h 157382"/>
                <a:gd name="connsiteX168" fmla="*/ 60909 w 157382"/>
                <a:gd name="connsiteY168" fmla="*/ 39149 h 157382"/>
                <a:gd name="connsiteX169" fmla="*/ 61808 w 157382"/>
                <a:gd name="connsiteY169" fmla="*/ 42889 h 157382"/>
                <a:gd name="connsiteX170" fmla="*/ 62218 w 157382"/>
                <a:gd name="connsiteY170" fmla="*/ 45500 h 157382"/>
                <a:gd name="connsiteX171" fmla="*/ 62490 w 157382"/>
                <a:gd name="connsiteY171" fmla="*/ 47402 h 157382"/>
                <a:gd name="connsiteX172" fmla="*/ 62664 w 157382"/>
                <a:gd name="connsiteY172" fmla="*/ 49317 h 157382"/>
                <a:gd name="connsiteX173" fmla="*/ 62852 w 157382"/>
                <a:gd name="connsiteY173" fmla="*/ 54512 h 157382"/>
                <a:gd name="connsiteX174" fmla="*/ 62852 w 157382"/>
                <a:gd name="connsiteY174" fmla="*/ 57109 h 157382"/>
                <a:gd name="connsiteX175" fmla="*/ 62727 w 157382"/>
                <a:gd name="connsiteY175" fmla="*/ 58711 h 157382"/>
                <a:gd name="connsiteX176" fmla="*/ 62727 w 157382"/>
                <a:gd name="connsiteY176" fmla="*/ 59031 h 157382"/>
                <a:gd name="connsiteX177" fmla="*/ 62504 w 157382"/>
                <a:gd name="connsiteY177" fmla="*/ 62074 h 157382"/>
                <a:gd name="connsiteX178" fmla="*/ 62003 w 157382"/>
                <a:gd name="connsiteY178" fmla="*/ 65723 h 157382"/>
                <a:gd name="connsiteX179" fmla="*/ 61230 w 157382"/>
                <a:gd name="connsiteY179" fmla="*/ 69414 h 157382"/>
                <a:gd name="connsiteX180" fmla="*/ 59140 w 157382"/>
                <a:gd name="connsiteY180" fmla="*/ 75222 h 157382"/>
                <a:gd name="connsiteX181" fmla="*/ 57225 w 157382"/>
                <a:gd name="connsiteY181" fmla="*/ 77889 h 157382"/>
                <a:gd name="connsiteX182" fmla="*/ 56327 w 157382"/>
                <a:gd name="connsiteY182" fmla="*/ 78586 h 157382"/>
                <a:gd name="connsiteX183" fmla="*/ 52998 w 157382"/>
                <a:gd name="connsiteY183" fmla="*/ 78384 h 157382"/>
                <a:gd name="connsiteX184" fmla="*/ 50666 w 157382"/>
                <a:gd name="connsiteY184" fmla="*/ 75452 h 157382"/>
                <a:gd name="connsiteX185" fmla="*/ 48709 w 157382"/>
                <a:gd name="connsiteY185" fmla="*/ 70452 h 157382"/>
                <a:gd name="connsiteX186" fmla="*/ 47629 w 157382"/>
                <a:gd name="connsiteY186" fmla="*/ 65577 h 157382"/>
                <a:gd name="connsiteX187" fmla="*/ 47232 w 157382"/>
                <a:gd name="connsiteY187" fmla="*/ 62645 h 157382"/>
                <a:gd name="connsiteX188" fmla="*/ 46968 w 157382"/>
                <a:gd name="connsiteY188" fmla="*/ 60166 h 157382"/>
                <a:gd name="connsiteX189" fmla="*/ 46933 w 157382"/>
                <a:gd name="connsiteY189" fmla="*/ 59470 h 157382"/>
                <a:gd name="connsiteX190" fmla="*/ 46808 w 157382"/>
                <a:gd name="connsiteY190" fmla="*/ 57228 h 157382"/>
                <a:gd name="connsiteX191" fmla="*/ 46808 w 157382"/>
                <a:gd name="connsiteY191" fmla="*/ 56183 h 157382"/>
                <a:gd name="connsiteX192" fmla="*/ 46752 w 157382"/>
                <a:gd name="connsiteY192" fmla="*/ 53516 h 157382"/>
                <a:gd name="connsiteX193" fmla="*/ 133841 w 157382"/>
                <a:gd name="connsiteY193" fmla="*/ 102423 h 157382"/>
                <a:gd name="connsiteX194" fmla="*/ 132407 w 157382"/>
                <a:gd name="connsiteY194" fmla="*/ 102061 h 157382"/>
                <a:gd name="connsiteX195" fmla="*/ 131710 w 157382"/>
                <a:gd name="connsiteY195" fmla="*/ 101211 h 157382"/>
                <a:gd name="connsiteX196" fmla="*/ 130025 w 157382"/>
                <a:gd name="connsiteY196" fmla="*/ 99171 h 157382"/>
                <a:gd name="connsiteX197" fmla="*/ 128883 w 157382"/>
                <a:gd name="connsiteY197" fmla="*/ 98286 h 157382"/>
                <a:gd name="connsiteX198" fmla="*/ 127971 w 157382"/>
                <a:gd name="connsiteY198" fmla="*/ 98621 h 157382"/>
                <a:gd name="connsiteX199" fmla="*/ 127936 w 157382"/>
                <a:gd name="connsiteY199" fmla="*/ 98781 h 157382"/>
                <a:gd name="connsiteX200" fmla="*/ 125457 w 157382"/>
                <a:gd name="connsiteY200" fmla="*/ 106441 h 157382"/>
                <a:gd name="connsiteX201" fmla="*/ 122839 w 157382"/>
                <a:gd name="connsiteY201" fmla="*/ 111775 h 157382"/>
                <a:gd name="connsiteX202" fmla="*/ 119238 w 157382"/>
                <a:gd name="connsiteY202" fmla="*/ 117297 h 157382"/>
                <a:gd name="connsiteX203" fmla="*/ 116265 w 157382"/>
                <a:gd name="connsiteY203" fmla="*/ 120884 h 157382"/>
                <a:gd name="connsiteX204" fmla="*/ 114273 w 157382"/>
                <a:gd name="connsiteY204" fmla="*/ 122973 h 157382"/>
                <a:gd name="connsiteX205" fmla="*/ 108180 w 157382"/>
                <a:gd name="connsiteY205" fmla="*/ 128071 h 157382"/>
                <a:gd name="connsiteX206" fmla="*/ 102003 w 157382"/>
                <a:gd name="connsiteY206" fmla="*/ 131831 h 157382"/>
                <a:gd name="connsiteX207" fmla="*/ 90645 w 157382"/>
                <a:gd name="connsiteY207" fmla="*/ 136009 h 157382"/>
                <a:gd name="connsiteX208" fmla="*/ 86550 w 157382"/>
                <a:gd name="connsiteY208" fmla="*/ 136796 h 157382"/>
                <a:gd name="connsiteX209" fmla="*/ 83368 w 157382"/>
                <a:gd name="connsiteY209" fmla="*/ 137221 h 157382"/>
                <a:gd name="connsiteX210" fmla="*/ 82811 w 157382"/>
                <a:gd name="connsiteY210" fmla="*/ 137221 h 157382"/>
                <a:gd name="connsiteX211" fmla="*/ 80965 w 157382"/>
                <a:gd name="connsiteY211" fmla="*/ 137346 h 157382"/>
                <a:gd name="connsiteX212" fmla="*/ 80324 w 157382"/>
                <a:gd name="connsiteY212" fmla="*/ 137346 h 157382"/>
                <a:gd name="connsiteX213" fmla="*/ 77908 w 157382"/>
                <a:gd name="connsiteY213" fmla="*/ 137346 h 157382"/>
                <a:gd name="connsiteX214" fmla="*/ 76550 w 157382"/>
                <a:gd name="connsiteY214" fmla="*/ 137235 h 157382"/>
                <a:gd name="connsiteX215" fmla="*/ 76153 w 157382"/>
                <a:gd name="connsiteY215" fmla="*/ 137235 h 157382"/>
                <a:gd name="connsiteX216" fmla="*/ 73270 w 157382"/>
                <a:gd name="connsiteY216" fmla="*/ 137040 h 157382"/>
                <a:gd name="connsiteX217" fmla="*/ 70965 w 157382"/>
                <a:gd name="connsiteY217" fmla="*/ 136706 h 157382"/>
                <a:gd name="connsiteX218" fmla="*/ 65638 w 157382"/>
                <a:gd name="connsiteY218" fmla="*/ 135536 h 157382"/>
                <a:gd name="connsiteX219" fmla="*/ 60157 w 157382"/>
                <a:gd name="connsiteY219" fmla="*/ 133683 h 157382"/>
                <a:gd name="connsiteX220" fmla="*/ 54851 w 157382"/>
                <a:gd name="connsiteY220" fmla="*/ 131176 h 157382"/>
                <a:gd name="connsiteX221" fmla="*/ 48904 w 157382"/>
                <a:gd name="connsiteY221" fmla="*/ 127353 h 157382"/>
                <a:gd name="connsiteX222" fmla="*/ 45714 w 157382"/>
                <a:gd name="connsiteY222" fmla="*/ 124784 h 157382"/>
                <a:gd name="connsiteX223" fmla="*/ 45248 w 157382"/>
                <a:gd name="connsiteY223" fmla="*/ 124338 h 157382"/>
                <a:gd name="connsiteX224" fmla="*/ 43855 w 157382"/>
                <a:gd name="connsiteY224" fmla="*/ 123036 h 157382"/>
                <a:gd name="connsiteX225" fmla="*/ 42838 w 157382"/>
                <a:gd name="connsiteY225" fmla="*/ 122005 h 157382"/>
                <a:gd name="connsiteX226" fmla="*/ 42204 w 157382"/>
                <a:gd name="connsiteY226" fmla="*/ 121309 h 157382"/>
                <a:gd name="connsiteX227" fmla="*/ 39482 w 157382"/>
                <a:gd name="connsiteY227" fmla="*/ 118140 h 157382"/>
                <a:gd name="connsiteX228" fmla="*/ 36898 w 157382"/>
                <a:gd name="connsiteY228" fmla="*/ 114554 h 157382"/>
                <a:gd name="connsiteX229" fmla="*/ 33416 w 157382"/>
                <a:gd name="connsiteY229" fmla="*/ 108453 h 157382"/>
                <a:gd name="connsiteX230" fmla="*/ 31612 w 157382"/>
                <a:gd name="connsiteY230" fmla="*/ 104066 h 157382"/>
                <a:gd name="connsiteX231" fmla="*/ 30004 w 157382"/>
                <a:gd name="connsiteY231" fmla="*/ 98676 h 157382"/>
                <a:gd name="connsiteX232" fmla="*/ 30004 w 157382"/>
                <a:gd name="connsiteY232" fmla="*/ 98600 h 157382"/>
                <a:gd name="connsiteX233" fmla="*/ 29154 w 157382"/>
                <a:gd name="connsiteY233" fmla="*/ 98244 h 157382"/>
                <a:gd name="connsiteX234" fmla="*/ 26243 w 157382"/>
                <a:gd name="connsiteY234" fmla="*/ 101295 h 157382"/>
                <a:gd name="connsiteX235" fmla="*/ 24976 w 157382"/>
                <a:gd name="connsiteY235" fmla="*/ 102332 h 157382"/>
                <a:gd name="connsiteX236" fmla="*/ 22810 w 157382"/>
                <a:gd name="connsiteY236" fmla="*/ 101552 h 157382"/>
                <a:gd name="connsiteX237" fmla="*/ 22713 w 157382"/>
                <a:gd name="connsiteY237" fmla="*/ 99421 h 157382"/>
                <a:gd name="connsiteX238" fmla="*/ 24454 w 157382"/>
                <a:gd name="connsiteY238" fmla="*/ 97012 h 157382"/>
                <a:gd name="connsiteX239" fmla="*/ 29851 w 157382"/>
                <a:gd name="connsiteY239" fmla="*/ 93481 h 157382"/>
                <a:gd name="connsiteX240" fmla="*/ 33618 w 157382"/>
                <a:gd name="connsiteY240" fmla="*/ 92785 h 157382"/>
                <a:gd name="connsiteX241" fmla="*/ 35067 w 157382"/>
                <a:gd name="connsiteY241" fmla="*/ 92785 h 157382"/>
                <a:gd name="connsiteX242" fmla="*/ 38911 w 157382"/>
                <a:gd name="connsiteY242" fmla="*/ 93551 h 157382"/>
                <a:gd name="connsiteX243" fmla="*/ 40596 w 157382"/>
                <a:gd name="connsiteY243" fmla="*/ 94303 h 157382"/>
                <a:gd name="connsiteX244" fmla="*/ 41292 w 157382"/>
                <a:gd name="connsiteY244" fmla="*/ 94811 h 157382"/>
                <a:gd name="connsiteX245" fmla="*/ 41877 w 157382"/>
                <a:gd name="connsiteY245" fmla="*/ 96782 h 157382"/>
                <a:gd name="connsiteX246" fmla="*/ 39593 w 157382"/>
                <a:gd name="connsiteY246" fmla="*/ 98217 h 157382"/>
                <a:gd name="connsiteX247" fmla="*/ 38778 w 157382"/>
                <a:gd name="connsiteY247" fmla="*/ 97889 h 157382"/>
                <a:gd name="connsiteX248" fmla="*/ 35993 w 157382"/>
                <a:gd name="connsiteY248" fmla="*/ 96887 h 157382"/>
                <a:gd name="connsiteX249" fmla="*/ 34154 w 157382"/>
                <a:gd name="connsiteY249" fmla="*/ 96692 h 157382"/>
                <a:gd name="connsiteX250" fmla="*/ 33750 w 157382"/>
                <a:gd name="connsiteY250" fmla="*/ 97193 h 157382"/>
                <a:gd name="connsiteX251" fmla="*/ 35192 w 157382"/>
                <a:gd name="connsiteY251" fmla="*/ 102214 h 157382"/>
                <a:gd name="connsiteX252" fmla="*/ 38674 w 157382"/>
                <a:gd name="connsiteY252" fmla="*/ 109874 h 157382"/>
                <a:gd name="connsiteX253" fmla="*/ 41968 w 157382"/>
                <a:gd name="connsiteY253" fmla="*/ 114923 h 157382"/>
                <a:gd name="connsiteX254" fmla="*/ 43695 w 157382"/>
                <a:gd name="connsiteY254" fmla="*/ 117012 h 157382"/>
                <a:gd name="connsiteX255" fmla="*/ 48005 w 157382"/>
                <a:gd name="connsiteY255" fmla="*/ 121455 h 157382"/>
                <a:gd name="connsiteX256" fmla="*/ 51620 w 157382"/>
                <a:gd name="connsiteY256" fmla="*/ 124470 h 157382"/>
                <a:gd name="connsiteX257" fmla="*/ 55450 w 157382"/>
                <a:gd name="connsiteY257" fmla="*/ 126984 h 157382"/>
                <a:gd name="connsiteX258" fmla="*/ 59725 w 157382"/>
                <a:gd name="connsiteY258" fmla="*/ 129213 h 157382"/>
                <a:gd name="connsiteX259" fmla="*/ 64287 w 157382"/>
                <a:gd name="connsiteY259" fmla="*/ 131016 h 157382"/>
                <a:gd name="connsiteX260" fmla="*/ 70554 w 157382"/>
                <a:gd name="connsiteY260" fmla="*/ 132618 h 157382"/>
                <a:gd name="connsiteX261" fmla="*/ 73242 w 157382"/>
                <a:gd name="connsiteY261" fmla="*/ 133057 h 157382"/>
                <a:gd name="connsiteX262" fmla="*/ 75882 w 157382"/>
                <a:gd name="connsiteY262" fmla="*/ 133273 h 157382"/>
                <a:gd name="connsiteX263" fmla="*/ 77400 w 157382"/>
                <a:gd name="connsiteY263" fmla="*/ 133412 h 157382"/>
                <a:gd name="connsiteX264" fmla="*/ 78925 w 157382"/>
                <a:gd name="connsiteY264" fmla="*/ 133412 h 157382"/>
                <a:gd name="connsiteX265" fmla="*/ 80373 w 157382"/>
                <a:gd name="connsiteY265" fmla="*/ 133412 h 157382"/>
                <a:gd name="connsiteX266" fmla="*/ 81655 w 157382"/>
                <a:gd name="connsiteY266" fmla="*/ 133300 h 157382"/>
                <a:gd name="connsiteX267" fmla="*/ 82051 w 157382"/>
                <a:gd name="connsiteY267" fmla="*/ 133266 h 157382"/>
                <a:gd name="connsiteX268" fmla="*/ 96627 w 157382"/>
                <a:gd name="connsiteY268" fmla="*/ 129860 h 157382"/>
                <a:gd name="connsiteX269" fmla="*/ 101258 w 157382"/>
                <a:gd name="connsiteY269" fmla="*/ 127632 h 157382"/>
                <a:gd name="connsiteX270" fmla="*/ 105290 w 157382"/>
                <a:gd name="connsiteY270" fmla="*/ 125139 h 157382"/>
                <a:gd name="connsiteX271" fmla="*/ 108772 w 157382"/>
                <a:gd name="connsiteY271" fmla="*/ 122499 h 157382"/>
                <a:gd name="connsiteX272" fmla="*/ 112031 w 157382"/>
                <a:gd name="connsiteY272" fmla="*/ 119519 h 157382"/>
                <a:gd name="connsiteX273" fmla="*/ 115554 w 157382"/>
                <a:gd name="connsiteY273" fmla="*/ 115452 h 157382"/>
                <a:gd name="connsiteX274" fmla="*/ 119106 w 157382"/>
                <a:gd name="connsiteY274" fmla="*/ 110187 h 157382"/>
                <a:gd name="connsiteX275" fmla="*/ 121801 w 157382"/>
                <a:gd name="connsiteY275" fmla="*/ 104714 h 157382"/>
                <a:gd name="connsiteX276" fmla="*/ 124113 w 157382"/>
                <a:gd name="connsiteY276" fmla="*/ 97527 h 157382"/>
                <a:gd name="connsiteX277" fmla="*/ 123382 w 157382"/>
                <a:gd name="connsiteY277" fmla="*/ 96692 h 157382"/>
                <a:gd name="connsiteX278" fmla="*/ 120554 w 157382"/>
                <a:gd name="connsiteY278" fmla="*/ 97263 h 157382"/>
                <a:gd name="connsiteX279" fmla="*/ 119378 w 157382"/>
                <a:gd name="connsiteY279" fmla="*/ 97778 h 157382"/>
                <a:gd name="connsiteX280" fmla="*/ 118681 w 157382"/>
                <a:gd name="connsiteY280" fmla="*/ 98112 h 157382"/>
                <a:gd name="connsiteX281" fmla="*/ 116508 w 157382"/>
                <a:gd name="connsiteY281" fmla="*/ 97534 h 157382"/>
                <a:gd name="connsiteX282" fmla="*/ 116230 w 157382"/>
                <a:gd name="connsiteY282" fmla="*/ 95354 h 157382"/>
                <a:gd name="connsiteX283" fmla="*/ 117184 w 157382"/>
                <a:gd name="connsiteY283" fmla="*/ 94407 h 157382"/>
                <a:gd name="connsiteX284" fmla="*/ 121362 w 157382"/>
                <a:gd name="connsiteY284" fmla="*/ 92931 h 157382"/>
                <a:gd name="connsiteX285" fmla="*/ 125450 w 157382"/>
                <a:gd name="connsiteY285" fmla="*/ 92827 h 157382"/>
                <a:gd name="connsiteX286" fmla="*/ 129071 w 157382"/>
                <a:gd name="connsiteY286" fmla="*/ 93829 h 157382"/>
                <a:gd name="connsiteX287" fmla="*/ 132226 w 157382"/>
                <a:gd name="connsiteY287" fmla="*/ 95744 h 157382"/>
                <a:gd name="connsiteX288" fmla="*/ 135304 w 157382"/>
                <a:gd name="connsiteY288" fmla="*/ 99421 h 157382"/>
                <a:gd name="connsiteX289" fmla="*/ 134617 w 157382"/>
                <a:gd name="connsiteY289" fmla="*/ 102143 h 157382"/>
                <a:gd name="connsiteX290" fmla="*/ 133841 w 157382"/>
                <a:gd name="connsiteY290" fmla="*/ 102409 h 15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157382" h="157382">
                  <a:moveTo>
                    <a:pt x="157518" y="77207"/>
                  </a:moveTo>
                  <a:cubicBezTo>
                    <a:pt x="157379" y="76306"/>
                    <a:pt x="157330" y="75394"/>
                    <a:pt x="157372" y="74484"/>
                  </a:cubicBezTo>
                  <a:cubicBezTo>
                    <a:pt x="157382" y="74188"/>
                    <a:pt x="157363" y="73892"/>
                    <a:pt x="157316" y="73600"/>
                  </a:cubicBezTo>
                  <a:cubicBezTo>
                    <a:pt x="157247" y="73204"/>
                    <a:pt x="157212" y="72804"/>
                    <a:pt x="157212" y="72402"/>
                  </a:cubicBezTo>
                  <a:cubicBezTo>
                    <a:pt x="157212" y="72186"/>
                    <a:pt x="157212" y="71970"/>
                    <a:pt x="157212" y="71761"/>
                  </a:cubicBezTo>
                  <a:cubicBezTo>
                    <a:pt x="157121" y="70988"/>
                    <a:pt x="157024" y="70222"/>
                    <a:pt x="156926" y="69449"/>
                  </a:cubicBezTo>
                  <a:cubicBezTo>
                    <a:pt x="156801" y="68467"/>
                    <a:pt x="156711" y="67485"/>
                    <a:pt x="156543" y="66510"/>
                  </a:cubicBezTo>
                  <a:cubicBezTo>
                    <a:pt x="156328" y="65215"/>
                    <a:pt x="156049" y="63934"/>
                    <a:pt x="155798" y="62645"/>
                  </a:cubicBezTo>
                  <a:cubicBezTo>
                    <a:pt x="155408" y="60619"/>
                    <a:pt x="154879" y="58627"/>
                    <a:pt x="154294" y="56650"/>
                  </a:cubicBezTo>
                  <a:cubicBezTo>
                    <a:pt x="153835" y="55083"/>
                    <a:pt x="153312" y="53530"/>
                    <a:pt x="152748" y="51998"/>
                  </a:cubicBezTo>
                  <a:cubicBezTo>
                    <a:pt x="152052" y="50062"/>
                    <a:pt x="151279" y="48140"/>
                    <a:pt x="150394" y="46273"/>
                  </a:cubicBezTo>
                  <a:cubicBezTo>
                    <a:pt x="148955" y="43182"/>
                    <a:pt x="147327" y="40182"/>
                    <a:pt x="145520" y="37290"/>
                  </a:cubicBezTo>
                  <a:cubicBezTo>
                    <a:pt x="144336" y="35431"/>
                    <a:pt x="143089" y="33627"/>
                    <a:pt x="141780" y="31858"/>
                  </a:cubicBezTo>
                  <a:cubicBezTo>
                    <a:pt x="140903" y="30675"/>
                    <a:pt x="139956" y="29546"/>
                    <a:pt x="138995" y="28376"/>
                  </a:cubicBezTo>
                  <a:cubicBezTo>
                    <a:pt x="137943" y="27088"/>
                    <a:pt x="136787" y="25897"/>
                    <a:pt x="135680" y="24658"/>
                  </a:cubicBezTo>
                  <a:cubicBezTo>
                    <a:pt x="134287" y="23140"/>
                    <a:pt x="132755" y="21823"/>
                    <a:pt x="131279" y="20410"/>
                  </a:cubicBezTo>
                  <a:cubicBezTo>
                    <a:pt x="130840" y="19985"/>
                    <a:pt x="130373" y="19581"/>
                    <a:pt x="129886" y="19191"/>
                  </a:cubicBezTo>
                  <a:cubicBezTo>
                    <a:pt x="128570" y="18133"/>
                    <a:pt x="127261" y="17067"/>
                    <a:pt x="125917" y="16050"/>
                  </a:cubicBezTo>
                  <a:cubicBezTo>
                    <a:pt x="124807" y="15206"/>
                    <a:pt x="123674" y="14395"/>
                    <a:pt x="122518" y="13620"/>
                  </a:cubicBezTo>
                  <a:cubicBezTo>
                    <a:pt x="121474" y="12924"/>
                    <a:pt x="120429" y="12227"/>
                    <a:pt x="119315" y="11608"/>
                  </a:cubicBezTo>
                  <a:cubicBezTo>
                    <a:pt x="118201" y="10988"/>
                    <a:pt x="117177" y="10382"/>
                    <a:pt x="116098" y="9790"/>
                  </a:cubicBezTo>
                  <a:cubicBezTo>
                    <a:pt x="114238" y="8759"/>
                    <a:pt x="112323" y="7861"/>
                    <a:pt x="110387" y="7004"/>
                  </a:cubicBezTo>
                  <a:cubicBezTo>
                    <a:pt x="108674" y="6238"/>
                    <a:pt x="106905" y="5612"/>
                    <a:pt x="105150" y="4957"/>
                  </a:cubicBezTo>
                  <a:cubicBezTo>
                    <a:pt x="102929" y="4135"/>
                    <a:pt x="100666" y="3495"/>
                    <a:pt x="98389" y="2868"/>
                  </a:cubicBezTo>
                  <a:cubicBezTo>
                    <a:pt x="96787" y="2436"/>
                    <a:pt x="95157" y="2095"/>
                    <a:pt x="93514" y="1796"/>
                  </a:cubicBezTo>
                  <a:cubicBezTo>
                    <a:pt x="92414" y="1594"/>
                    <a:pt x="91306" y="1371"/>
                    <a:pt x="90185" y="1266"/>
                  </a:cubicBezTo>
                  <a:cubicBezTo>
                    <a:pt x="89712" y="1218"/>
                    <a:pt x="89238" y="1113"/>
                    <a:pt x="88792" y="1050"/>
                  </a:cubicBezTo>
                  <a:cubicBezTo>
                    <a:pt x="88096" y="960"/>
                    <a:pt x="87400" y="841"/>
                    <a:pt x="86703" y="814"/>
                  </a:cubicBezTo>
                  <a:cubicBezTo>
                    <a:pt x="85673" y="710"/>
                    <a:pt x="84639" y="661"/>
                    <a:pt x="83604" y="667"/>
                  </a:cubicBezTo>
                  <a:cubicBezTo>
                    <a:pt x="83526" y="678"/>
                    <a:pt x="83446" y="678"/>
                    <a:pt x="83368" y="667"/>
                  </a:cubicBezTo>
                  <a:cubicBezTo>
                    <a:pt x="82843" y="549"/>
                    <a:pt x="82303" y="507"/>
                    <a:pt x="81766" y="542"/>
                  </a:cubicBezTo>
                  <a:lnTo>
                    <a:pt x="75805" y="542"/>
                  </a:lnTo>
                  <a:cubicBezTo>
                    <a:pt x="75574" y="516"/>
                    <a:pt x="75340" y="516"/>
                    <a:pt x="75109" y="542"/>
                  </a:cubicBezTo>
                  <a:cubicBezTo>
                    <a:pt x="74029" y="800"/>
                    <a:pt x="72901" y="542"/>
                    <a:pt x="71829" y="828"/>
                  </a:cubicBezTo>
                  <a:cubicBezTo>
                    <a:pt x="71080" y="843"/>
                    <a:pt x="70333" y="910"/>
                    <a:pt x="69593" y="1030"/>
                  </a:cubicBezTo>
                  <a:cubicBezTo>
                    <a:pt x="68583" y="1106"/>
                    <a:pt x="67581" y="1329"/>
                    <a:pt x="66578" y="1461"/>
                  </a:cubicBezTo>
                  <a:cubicBezTo>
                    <a:pt x="64955" y="1684"/>
                    <a:pt x="63361" y="2004"/>
                    <a:pt x="61766" y="2367"/>
                  </a:cubicBezTo>
                  <a:cubicBezTo>
                    <a:pt x="58805" y="3034"/>
                    <a:pt x="55884" y="3871"/>
                    <a:pt x="53019" y="4874"/>
                  </a:cubicBezTo>
                  <a:cubicBezTo>
                    <a:pt x="49862" y="5998"/>
                    <a:pt x="46772" y="7302"/>
                    <a:pt x="43764" y="8780"/>
                  </a:cubicBezTo>
                  <a:cubicBezTo>
                    <a:pt x="43284" y="9017"/>
                    <a:pt x="42831" y="9303"/>
                    <a:pt x="42372" y="9546"/>
                  </a:cubicBezTo>
                  <a:cubicBezTo>
                    <a:pt x="40299" y="10604"/>
                    <a:pt x="38282" y="11766"/>
                    <a:pt x="36327" y="13028"/>
                  </a:cubicBezTo>
                  <a:cubicBezTo>
                    <a:pt x="34516" y="14184"/>
                    <a:pt x="32782" y="15445"/>
                    <a:pt x="31076" y="16754"/>
                  </a:cubicBezTo>
                  <a:cubicBezTo>
                    <a:pt x="30101" y="17499"/>
                    <a:pt x="29140" y="18265"/>
                    <a:pt x="28207" y="19080"/>
                  </a:cubicBezTo>
                  <a:cubicBezTo>
                    <a:pt x="27748" y="19491"/>
                    <a:pt x="27302" y="19922"/>
                    <a:pt x="26814" y="20305"/>
                  </a:cubicBezTo>
                  <a:cubicBezTo>
                    <a:pt x="25554" y="21315"/>
                    <a:pt x="24516" y="22562"/>
                    <a:pt x="23277" y="23585"/>
                  </a:cubicBezTo>
                  <a:cubicBezTo>
                    <a:pt x="23016" y="23853"/>
                    <a:pt x="22770" y="24134"/>
                    <a:pt x="22539" y="24428"/>
                  </a:cubicBezTo>
                  <a:cubicBezTo>
                    <a:pt x="21276" y="25679"/>
                    <a:pt x="20079" y="26995"/>
                    <a:pt x="18952" y="28369"/>
                  </a:cubicBezTo>
                  <a:cubicBezTo>
                    <a:pt x="18137" y="29365"/>
                    <a:pt x="17302" y="30340"/>
                    <a:pt x="16522" y="31364"/>
                  </a:cubicBezTo>
                  <a:cubicBezTo>
                    <a:pt x="14944" y="33430"/>
                    <a:pt x="13472" y="35575"/>
                    <a:pt x="12114" y="37792"/>
                  </a:cubicBezTo>
                  <a:cubicBezTo>
                    <a:pt x="11007" y="39602"/>
                    <a:pt x="9941" y="41434"/>
                    <a:pt x="8994" y="43363"/>
                  </a:cubicBezTo>
                  <a:cubicBezTo>
                    <a:pt x="8483" y="44375"/>
                    <a:pt x="7994" y="45389"/>
                    <a:pt x="7525" y="46406"/>
                  </a:cubicBezTo>
                  <a:cubicBezTo>
                    <a:pt x="6596" y="48402"/>
                    <a:pt x="5765" y="50438"/>
                    <a:pt x="5032" y="52513"/>
                  </a:cubicBezTo>
                  <a:cubicBezTo>
                    <a:pt x="3516" y="56745"/>
                    <a:pt x="2370" y="61099"/>
                    <a:pt x="1605" y="65528"/>
                  </a:cubicBezTo>
                  <a:cubicBezTo>
                    <a:pt x="1313" y="67269"/>
                    <a:pt x="1081" y="69015"/>
                    <a:pt x="909" y="70765"/>
                  </a:cubicBezTo>
                  <a:cubicBezTo>
                    <a:pt x="762" y="71665"/>
                    <a:pt x="694" y="72577"/>
                    <a:pt x="707" y="73488"/>
                  </a:cubicBezTo>
                  <a:cubicBezTo>
                    <a:pt x="735" y="73647"/>
                    <a:pt x="735" y="73810"/>
                    <a:pt x="707" y="73969"/>
                  </a:cubicBezTo>
                  <a:cubicBezTo>
                    <a:pt x="591" y="74357"/>
                    <a:pt x="530" y="74760"/>
                    <a:pt x="526" y="75166"/>
                  </a:cubicBezTo>
                  <a:lnTo>
                    <a:pt x="526" y="79031"/>
                  </a:lnTo>
                  <a:lnTo>
                    <a:pt x="526" y="79031"/>
                  </a:lnTo>
                  <a:lnTo>
                    <a:pt x="526" y="82980"/>
                  </a:lnTo>
                  <a:cubicBezTo>
                    <a:pt x="514" y="83248"/>
                    <a:pt x="531" y="83516"/>
                    <a:pt x="575" y="83781"/>
                  </a:cubicBezTo>
                  <a:cubicBezTo>
                    <a:pt x="660" y="84200"/>
                    <a:pt x="698" y="84627"/>
                    <a:pt x="686" y="85055"/>
                  </a:cubicBezTo>
                  <a:cubicBezTo>
                    <a:pt x="675" y="85288"/>
                    <a:pt x="687" y="85521"/>
                    <a:pt x="721" y="85751"/>
                  </a:cubicBezTo>
                  <a:cubicBezTo>
                    <a:pt x="850" y="86517"/>
                    <a:pt x="933" y="87288"/>
                    <a:pt x="972" y="88063"/>
                  </a:cubicBezTo>
                  <a:cubicBezTo>
                    <a:pt x="1055" y="88697"/>
                    <a:pt x="1118" y="89345"/>
                    <a:pt x="1208" y="89971"/>
                  </a:cubicBezTo>
                  <a:cubicBezTo>
                    <a:pt x="1427" y="91425"/>
                    <a:pt x="1673" y="92875"/>
                    <a:pt x="1947" y="94324"/>
                  </a:cubicBezTo>
                  <a:cubicBezTo>
                    <a:pt x="2531" y="97266"/>
                    <a:pt x="3285" y="100173"/>
                    <a:pt x="4203" y="103029"/>
                  </a:cubicBezTo>
                  <a:cubicBezTo>
                    <a:pt x="5014" y="105555"/>
                    <a:pt x="5955" y="108038"/>
                    <a:pt x="7023" y="110466"/>
                  </a:cubicBezTo>
                  <a:cubicBezTo>
                    <a:pt x="7984" y="112653"/>
                    <a:pt x="9038" y="114793"/>
                    <a:pt x="10185" y="116887"/>
                  </a:cubicBezTo>
                  <a:cubicBezTo>
                    <a:pt x="10505" y="117479"/>
                    <a:pt x="10832" y="118064"/>
                    <a:pt x="11181" y="118635"/>
                  </a:cubicBezTo>
                  <a:cubicBezTo>
                    <a:pt x="11745" y="119575"/>
                    <a:pt x="12351" y="120501"/>
                    <a:pt x="12915" y="121420"/>
                  </a:cubicBezTo>
                  <a:cubicBezTo>
                    <a:pt x="13688" y="122708"/>
                    <a:pt x="14579" y="123913"/>
                    <a:pt x="15449" y="125139"/>
                  </a:cubicBezTo>
                  <a:cubicBezTo>
                    <a:pt x="16215" y="126204"/>
                    <a:pt x="17044" y="127228"/>
                    <a:pt x="17852" y="128259"/>
                  </a:cubicBezTo>
                  <a:cubicBezTo>
                    <a:pt x="18931" y="129651"/>
                    <a:pt x="20066" y="130954"/>
                    <a:pt x="21264" y="132207"/>
                  </a:cubicBezTo>
                  <a:cubicBezTo>
                    <a:pt x="23676" y="134802"/>
                    <a:pt x="26250" y="137239"/>
                    <a:pt x="28973" y="139505"/>
                  </a:cubicBezTo>
                  <a:cubicBezTo>
                    <a:pt x="30533" y="140773"/>
                    <a:pt x="32121" y="142005"/>
                    <a:pt x="33757" y="143168"/>
                  </a:cubicBezTo>
                  <a:cubicBezTo>
                    <a:pt x="36336" y="145002"/>
                    <a:pt x="39030" y="146670"/>
                    <a:pt x="41821" y="148161"/>
                  </a:cubicBezTo>
                  <a:cubicBezTo>
                    <a:pt x="44085" y="149383"/>
                    <a:pt x="46409" y="150490"/>
                    <a:pt x="48785" y="151476"/>
                  </a:cubicBezTo>
                  <a:cubicBezTo>
                    <a:pt x="51167" y="152451"/>
                    <a:pt x="53583" y="153342"/>
                    <a:pt x="56049" y="154080"/>
                  </a:cubicBezTo>
                  <a:cubicBezTo>
                    <a:pt x="59201" y="155038"/>
                    <a:pt x="62411" y="155796"/>
                    <a:pt x="65659" y="156351"/>
                  </a:cubicBezTo>
                  <a:cubicBezTo>
                    <a:pt x="66634" y="156518"/>
                    <a:pt x="67608" y="156699"/>
                    <a:pt x="68590" y="156803"/>
                  </a:cubicBezTo>
                  <a:cubicBezTo>
                    <a:pt x="69120" y="156859"/>
                    <a:pt x="69649" y="156984"/>
                    <a:pt x="70185" y="156991"/>
                  </a:cubicBezTo>
                  <a:cubicBezTo>
                    <a:pt x="70958" y="156991"/>
                    <a:pt x="71731" y="157138"/>
                    <a:pt x="72497" y="157207"/>
                  </a:cubicBezTo>
                  <a:cubicBezTo>
                    <a:pt x="73263" y="157277"/>
                    <a:pt x="73939" y="157305"/>
                    <a:pt x="74663" y="157326"/>
                  </a:cubicBezTo>
                  <a:cubicBezTo>
                    <a:pt x="74876" y="157305"/>
                    <a:pt x="75090" y="157305"/>
                    <a:pt x="75304" y="157326"/>
                  </a:cubicBezTo>
                  <a:cubicBezTo>
                    <a:pt x="75884" y="157436"/>
                    <a:pt x="76476" y="157479"/>
                    <a:pt x="77065" y="157451"/>
                  </a:cubicBezTo>
                  <a:cubicBezTo>
                    <a:pt x="78458" y="157451"/>
                    <a:pt x="79914" y="157486"/>
                    <a:pt x="81334" y="157451"/>
                  </a:cubicBezTo>
                  <a:cubicBezTo>
                    <a:pt x="82455" y="157409"/>
                    <a:pt x="83577" y="157277"/>
                    <a:pt x="84705" y="157291"/>
                  </a:cubicBezTo>
                  <a:cubicBezTo>
                    <a:pt x="84785" y="157289"/>
                    <a:pt x="84864" y="157277"/>
                    <a:pt x="84941" y="157256"/>
                  </a:cubicBezTo>
                  <a:cubicBezTo>
                    <a:pt x="85306" y="157167"/>
                    <a:pt x="85681" y="157130"/>
                    <a:pt x="86056" y="157144"/>
                  </a:cubicBezTo>
                  <a:cubicBezTo>
                    <a:pt x="86244" y="157155"/>
                    <a:pt x="86432" y="157155"/>
                    <a:pt x="86620" y="157144"/>
                  </a:cubicBezTo>
                  <a:cubicBezTo>
                    <a:pt x="87421" y="157047"/>
                    <a:pt x="88214" y="156956"/>
                    <a:pt x="89008" y="156852"/>
                  </a:cubicBezTo>
                  <a:cubicBezTo>
                    <a:pt x="89907" y="156734"/>
                    <a:pt x="90812" y="156622"/>
                    <a:pt x="91710" y="156476"/>
                  </a:cubicBezTo>
                  <a:cubicBezTo>
                    <a:pt x="92762" y="156302"/>
                    <a:pt x="93799" y="156086"/>
                    <a:pt x="94865" y="155877"/>
                  </a:cubicBezTo>
                  <a:cubicBezTo>
                    <a:pt x="96808" y="155494"/>
                    <a:pt x="98730" y="155027"/>
                    <a:pt x="100631" y="154484"/>
                  </a:cubicBezTo>
                  <a:cubicBezTo>
                    <a:pt x="102532" y="153941"/>
                    <a:pt x="104322" y="153349"/>
                    <a:pt x="106132" y="152681"/>
                  </a:cubicBezTo>
                  <a:cubicBezTo>
                    <a:pt x="107943" y="152012"/>
                    <a:pt x="109886" y="151239"/>
                    <a:pt x="111703" y="150376"/>
                  </a:cubicBezTo>
                  <a:cubicBezTo>
                    <a:pt x="114029" y="149275"/>
                    <a:pt x="116341" y="148133"/>
                    <a:pt x="118556" y="146817"/>
                  </a:cubicBezTo>
                  <a:cubicBezTo>
                    <a:pt x="120770" y="145501"/>
                    <a:pt x="122811" y="144213"/>
                    <a:pt x="124823" y="142750"/>
                  </a:cubicBezTo>
                  <a:cubicBezTo>
                    <a:pt x="127166" y="141051"/>
                    <a:pt x="129418" y="139231"/>
                    <a:pt x="131571" y="137298"/>
                  </a:cubicBezTo>
                  <a:cubicBezTo>
                    <a:pt x="132616" y="136371"/>
                    <a:pt x="133563" y="135348"/>
                    <a:pt x="134607" y="134422"/>
                  </a:cubicBezTo>
                  <a:cubicBezTo>
                    <a:pt x="134928" y="134143"/>
                    <a:pt x="135165" y="133767"/>
                    <a:pt x="135464" y="133467"/>
                  </a:cubicBezTo>
                  <a:cubicBezTo>
                    <a:pt x="136706" y="132245"/>
                    <a:pt x="137880" y="130955"/>
                    <a:pt x="138981" y="129603"/>
                  </a:cubicBezTo>
                  <a:cubicBezTo>
                    <a:pt x="139795" y="128607"/>
                    <a:pt x="140624" y="127625"/>
                    <a:pt x="141404" y="126601"/>
                  </a:cubicBezTo>
                  <a:cubicBezTo>
                    <a:pt x="142797" y="124811"/>
                    <a:pt x="144057" y="122966"/>
                    <a:pt x="145269" y="121072"/>
                  </a:cubicBezTo>
                  <a:cubicBezTo>
                    <a:pt x="146286" y="119484"/>
                    <a:pt x="147240" y="117869"/>
                    <a:pt x="148117" y="116197"/>
                  </a:cubicBezTo>
                  <a:cubicBezTo>
                    <a:pt x="149245" y="114108"/>
                    <a:pt x="150297" y="111949"/>
                    <a:pt x="151216" y="109749"/>
                  </a:cubicBezTo>
                  <a:cubicBezTo>
                    <a:pt x="152135" y="107548"/>
                    <a:pt x="153020" y="105215"/>
                    <a:pt x="153765" y="102889"/>
                  </a:cubicBezTo>
                  <a:cubicBezTo>
                    <a:pt x="154600" y="100314"/>
                    <a:pt x="155297" y="97697"/>
                    <a:pt x="155854" y="95048"/>
                  </a:cubicBezTo>
                  <a:cubicBezTo>
                    <a:pt x="156209" y="93293"/>
                    <a:pt x="156550" y="91566"/>
                    <a:pt x="156766" y="89749"/>
                  </a:cubicBezTo>
                  <a:cubicBezTo>
                    <a:pt x="156836" y="89219"/>
                    <a:pt x="156878" y="88690"/>
                    <a:pt x="156947" y="88161"/>
                  </a:cubicBezTo>
                  <a:cubicBezTo>
                    <a:pt x="157105" y="87184"/>
                    <a:pt x="157200" y="86198"/>
                    <a:pt x="157233" y="85208"/>
                  </a:cubicBezTo>
                  <a:cubicBezTo>
                    <a:pt x="157215" y="85074"/>
                    <a:pt x="157215" y="84938"/>
                    <a:pt x="157233" y="84804"/>
                  </a:cubicBezTo>
                  <a:cubicBezTo>
                    <a:pt x="157353" y="84199"/>
                    <a:pt x="157398" y="83581"/>
                    <a:pt x="157365" y="82966"/>
                  </a:cubicBezTo>
                  <a:cubicBezTo>
                    <a:pt x="157334" y="82455"/>
                    <a:pt x="157334" y="81944"/>
                    <a:pt x="157365" y="81434"/>
                  </a:cubicBezTo>
                  <a:cubicBezTo>
                    <a:pt x="157506" y="80029"/>
                    <a:pt x="157557" y="78618"/>
                    <a:pt x="157518" y="77207"/>
                  </a:cubicBezTo>
                  <a:close/>
                  <a:moveTo>
                    <a:pt x="95060" y="53530"/>
                  </a:moveTo>
                  <a:cubicBezTo>
                    <a:pt x="95060" y="53022"/>
                    <a:pt x="95095" y="52515"/>
                    <a:pt x="95164" y="52012"/>
                  </a:cubicBezTo>
                  <a:cubicBezTo>
                    <a:pt x="95215" y="51505"/>
                    <a:pt x="95232" y="50995"/>
                    <a:pt x="95213" y="50487"/>
                  </a:cubicBezTo>
                  <a:cubicBezTo>
                    <a:pt x="95194" y="50056"/>
                    <a:pt x="95232" y="49626"/>
                    <a:pt x="95325" y="49205"/>
                  </a:cubicBezTo>
                  <a:cubicBezTo>
                    <a:pt x="95352" y="49103"/>
                    <a:pt x="95366" y="48998"/>
                    <a:pt x="95366" y="48892"/>
                  </a:cubicBezTo>
                  <a:cubicBezTo>
                    <a:pt x="95554" y="45848"/>
                    <a:pt x="96041" y="42829"/>
                    <a:pt x="96822" y="39881"/>
                  </a:cubicBezTo>
                  <a:cubicBezTo>
                    <a:pt x="97250" y="38136"/>
                    <a:pt x="97861" y="36441"/>
                    <a:pt x="98646" y="34825"/>
                  </a:cubicBezTo>
                  <a:cubicBezTo>
                    <a:pt x="99134" y="33713"/>
                    <a:pt x="99829" y="32704"/>
                    <a:pt x="100694" y="31851"/>
                  </a:cubicBezTo>
                  <a:lnTo>
                    <a:pt x="101181" y="31441"/>
                  </a:lnTo>
                  <a:cubicBezTo>
                    <a:pt x="102412" y="30474"/>
                    <a:pt x="104166" y="30554"/>
                    <a:pt x="105304" y="31629"/>
                  </a:cubicBezTo>
                  <a:cubicBezTo>
                    <a:pt x="106196" y="32445"/>
                    <a:pt x="106926" y="33423"/>
                    <a:pt x="107455" y="34512"/>
                  </a:cubicBezTo>
                  <a:cubicBezTo>
                    <a:pt x="108197" y="36000"/>
                    <a:pt x="108790" y="37558"/>
                    <a:pt x="109224" y="39163"/>
                  </a:cubicBezTo>
                  <a:cubicBezTo>
                    <a:pt x="109591" y="40367"/>
                    <a:pt x="109881" y="41593"/>
                    <a:pt x="110095" y="42833"/>
                  </a:cubicBezTo>
                  <a:cubicBezTo>
                    <a:pt x="110241" y="43732"/>
                    <a:pt x="110380" y="44623"/>
                    <a:pt x="110520" y="45521"/>
                  </a:cubicBezTo>
                  <a:cubicBezTo>
                    <a:pt x="110617" y="46155"/>
                    <a:pt x="110728" y="46789"/>
                    <a:pt x="110798" y="47429"/>
                  </a:cubicBezTo>
                  <a:cubicBezTo>
                    <a:pt x="110882" y="48223"/>
                    <a:pt x="110944" y="49024"/>
                    <a:pt x="110993" y="49825"/>
                  </a:cubicBezTo>
                  <a:cubicBezTo>
                    <a:pt x="110986" y="50387"/>
                    <a:pt x="111028" y="50949"/>
                    <a:pt x="111118" y="51503"/>
                  </a:cubicBezTo>
                  <a:cubicBezTo>
                    <a:pt x="111158" y="51714"/>
                    <a:pt x="111170" y="51930"/>
                    <a:pt x="111153" y="52144"/>
                  </a:cubicBezTo>
                  <a:lnTo>
                    <a:pt x="111153" y="54881"/>
                  </a:lnTo>
                  <a:lnTo>
                    <a:pt x="111153" y="54881"/>
                  </a:lnTo>
                  <a:cubicBezTo>
                    <a:pt x="111153" y="55633"/>
                    <a:pt x="111153" y="56385"/>
                    <a:pt x="111153" y="57137"/>
                  </a:cubicBezTo>
                  <a:cubicBezTo>
                    <a:pt x="111187" y="57672"/>
                    <a:pt x="111148" y="58208"/>
                    <a:pt x="111035" y="58732"/>
                  </a:cubicBezTo>
                  <a:cubicBezTo>
                    <a:pt x="111017" y="58838"/>
                    <a:pt x="111017" y="58946"/>
                    <a:pt x="111035" y="59052"/>
                  </a:cubicBezTo>
                  <a:cubicBezTo>
                    <a:pt x="111050" y="60070"/>
                    <a:pt x="110985" y="61088"/>
                    <a:pt x="110840" y="62095"/>
                  </a:cubicBezTo>
                  <a:cubicBezTo>
                    <a:pt x="110722" y="63398"/>
                    <a:pt x="110464" y="64686"/>
                    <a:pt x="110283" y="65981"/>
                  </a:cubicBezTo>
                  <a:cubicBezTo>
                    <a:pt x="110114" y="67154"/>
                    <a:pt x="109882" y="68316"/>
                    <a:pt x="109586" y="69463"/>
                  </a:cubicBezTo>
                  <a:cubicBezTo>
                    <a:pt x="109114" y="71472"/>
                    <a:pt x="108413" y="73421"/>
                    <a:pt x="107497" y="75271"/>
                  </a:cubicBezTo>
                  <a:cubicBezTo>
                    <a:pt x="107025" y="76235"/>
                    <a:pt x="106397" y="77116"/>
                    <a:pt x="105638" y="77875"/>
                  </a:cubicBezTo>
                  <a:cubicBezTo>
                    <a:pt x="105368" y="78136"/>
                    <a:pt x="105071" y="78370"/>
                    <a:pt x="104754" y="78572"/>
                  </a:cubicBezTo>
                  <a:cubicBezTo>
                    <a:pt x="103678" y="79171"/>
                    <a:pt x="102356" y="79109"/>
                    <a:pt x="101341" y="78412"/>
                  </a:cubicBezTo>
                  <a:cubicBezTo>
                    <a:pt x="100361" y="77616"/>
                    <a:pt x="99563" y="76618"/>
                    <a:pt x="99001" y="75487"/>
                  </a:cubicBezTo>
                  <a:cubicBezTo>
                    <a:pt x="98166" y="73895"/>
                    <a:pt x="97510" y="72216"/>
                    <a:pt x="97045" y="70480"/>
                  </a:cubicBezTo>
                  <a:cubicBezTo>
                    <a:pt x="96600" y="68875"/>
                    <a:pt x="96240" y="67248"/>
                    <a:pt x="95965" y="65605"/>
                  </a:cubicBezTo>
                  <a:cubicBezTo>
                    <a:pt x="95784" y="64637"/>
                    <a:pt x="95763" y="63634"/>
                    <a:pt x="95575" y="62666"/>
                  </a:cubicBezTo>
                  <a:cubicBezTo>
                    <a:pt x="95408" y="61845"/>
                    <a:pt x="95519" y="61009"/>
                    <a:pt x="95311" y="60194"/>
                  </a:cubicBezTo>
                  <a:cubicBezTo>
                    <a:pt x="95273" y="59964"/>
                    <a:pt x="95261" y="59730"/>
                    <a:pt x="95276" y="59498"/>
                  </a:cubicBezTo>
                  <a:cubicBezTo>
                    <a:pt x="95306" y="58748"/>
                    <a:pt x="95260" y="57996"/>
                    <a:pt x="95136" y="57255"/>
                  </a:cubicBezTo>
                  <a:cubicBezTo>
                    <a:pt x="95116" y="57040"/>
                    <a:pt x="95116" y="56823"/>
                    <a:pt x="95136" y="56608"/>
                  </a:cubicBezTo>
                  <a:cubicBezTo>
                    <a:pt x="95060" y="55528"/>
                    <a:pt x="95060" y="54533"/>
                    <a:pt x="95060" y="53509"/>
                  </a:cubicBezTo>
                  <a:close/>
                  <a:moveTo>
                    <a:pt x="46752" y="53530"/>
                  </a:moveTo>
                  <a:cubicBezTo>
                    <a:pt x="46742" y="53022"/>
                    <a:pt x="46776" y="52514"/>
                    <a:pt x="46856" y="52012"/>
                  </a:cubicBezTo>
                  <a:cubicBezTo>
                    <a:pt x="46905" y="51549"/>
                    <a:pt x="46922" y="51084"/>
                    <a:pt x="46905" y="50619"/>
                  </a:cubicBezTo>
                  <a:cubicBezTo>
                    <a:pt x="46874" y="50109"/>
                    <a:pt x="46916" y="49598"/>
                    <a:pt x="47030" y="49101"/>
                  </a:cubicBezTo>
                  <a:cubicBezTo>
                    <a:pt x="47041" y="49022"/>
                    <a:pt x="47041" y="48943"/>
                    <a:pt x="47030" y="48864"/>
                  </a:cubicBezTo>
                  <a:cubicBezTo>
                    <a:pt x="47133" y="47156"/>
                    <a:pt x="47340" y="45456"/>
                    <a:pt x="47650" y="43773"/>
                  </a:cubicBezTo>
                  <a:cubicBezTo>
                    <a:pt x="47868" y="42478"/>
                    <a:pt x="48142" y="41197"/>
                    <a:pt x="48472" y="39929"/>
                  </a:cubicBezTo>
                  <a:cubicBezTo>
                    <a:pt x="48904" y="38159"/>
                    <a:pt x="49520" y="36439"/>
                    <a:pt x="50310" y="34797"/>
                  </a:cubicBezTo>
                  <a:cubicBezTo>
                    <a:pt x="50804" y="33693"/>
                    <a:pt x="51504" y="32694"/>
                    <a:pt x="52372" y="31851"/>
                  </a:cubicBezTo>
                  <a:lnTo>
                    <a:pt x="52866" y="31441"/>
                  </a:lnTo>
                  <a:cubicBezTo>
                    <a:pt x="53584" y="30854"/>
                    <a:pt x="54528" y="30623"/>
                    <a:pt x="55436" y="30814"/>
                  </a:cubicBezTo>
                  <a:cubicBezTo>
                    <a:pt x="56019" y="30927"/>
                    <a:pt x="56558" y="31205"/>
                    <a:pt x="56989" y="31615"/>
                  </a:cubicBezTo>
                  <a:cubicBezTo>
                    <a:pt x="57879" y="32433"/>
                    <a:pt x="58609" y="33411"/>
                    <a:pt x="59140" y="34498"/>
                  </a:cubicBezTo>
                  <a:cubicBezTo>
                    <a:pt x="59882" y="35986"/>
                    <a:pt x="60475" y="37544"/>
                    <a:pt x="60909" y="39149"/>
                  </a:cubicBezTo>
                  <a:cubicBezTo>
                    <a:pt x="61281" y="40377"/>
                    <a:pt x="61581" y="41626"/>
                    <a:pt x="61808" y="42889"/>
                  </a:cubicBezTo>
                  <a:cubicBezTo>
                    <a:pt x="61961" y="43753"/>
                    <a:pt x="62086" y="44630"/>
                    <a:pt x="62218" y="45500"/>
                  </a:cubicBezTo>
                  <a:cubicBezTo>
                    <a:pt x="62309" y="46134"/>
                    <a:pt x="62427" y="46768"/>
                    <a:pt x="62490" y="47402"/>
                  </a:cubicBezTo>
                  <a:cubicBezTo>
                    <a:pt x="62553" y="48035"/>
                    <a:pt x="62643" y="48683"/>
                    <a:pt x="62664" y="49317"/>
                  </a:cubicBezTo>
                  <a:cubicBezTo>
                    <a:pt x="62822" y="51044"/>
                    <a:pt x="62884" y="52778"/>
                    <a:pt x="62852" y="54512"/>
                  </a:cubicBezTo>
                  <a:cubicBezTo>
                    <a:pt x="62852" y="55612"/>
                    <a:pt x="62852" y="56364"/>
                    <a:pt x="62852" y="57109"/>
                  </a:cubicBezTo>
                  <a:cubicBezTo>
                    <a:pt x="62884" y="57646"/>
                    <a:pt x="62842" y="58185"/>
                    <a:pt x="62727" y="58711"/>
                  </a:cubicBezTo>
                  <a:cubicBezTo>
                    <a:pt x="62710" y="58817"/>
                    <a:pt x="62710" y="58925"/>
                    <a:pt x="62727" y="59031"/>
                  </a:cubicBezTo>
                  <a:cubicBezTo>
                    <a:pt x="62726" y="60050"/>
                    <a:pt x="62652" y="61067"/>
                    <a:pt x="62504" y="62074"/>
                  </a:cubicBezTo>
                  <a:cubicBezTo>
                    <a:pt x="62400" y="63300"/>
                    <a:pt x="62212" y="64519"/>
                    <a:pt x="62003" y="65723"/>
                  </a:cubicBezTo>
                  <a:cubicBezTo>
                    <a:pt x="61794" y="66928"/>
                    <a:pt x="61536" y="68196"/>
                    <a:pt x="61230" y="69414"/>
                  </a:cubicBezTo>
                  <a:cubicBezTo>
                    <a:pt x="60759" y="71424"/>
                    <a:pt x="60058" y="73373"/>
                    <a:pt x="59140" y="75222"/>
                  </a:cubicBezTo>
                  <a:cubicBezTo>
                    <a:pt x="58661" y="76215"/>
                    <a:pt x="58013" y="77118"/>
                    <a:pt x="57225" y="77889"/>
                  </a:cubicBezTo>
                  <a:cubicBezTo>
                    <a:pt x="56962" y="78164"/>
                    <a:pt x="56659" y="78399"/>
                    <a:pt x="56327" y="78586"/>
                  </a:cubicBezTo>
                  <a:cubicBezTo>
                    <a:pt x="55278" y="79196"/>
                    <a:pt x="53966" y="79116"/>
                    <a:pt x="52998" y="78384"/>
                  </a:cubicBezTo>
                  <a:cubicBezTo>
                    <a:pt x="52000" y="77604"/>
                    <a:pt x="51201" y="76600"/>
                    <a:pt x="50666" y="75452"/>
                  </a:cubicBezTo>
                  <a:cubicBezTo>
                    <a:pt x="49826" y="73865"/>
                    <a:pt x="49170" y="72187"/>
                    <a:pt x="48709" y="70452"/>
                  </a:cubicBezTo>
                  <a:cubicBezTo>
                    <a:pt x="48262" y="68847"/>
                    <a:pt x="47902" y="67220"/>
                    <a:pt x="47629" y="65577"/>
                  </a:cubicBezTo>
                  <a:cubicBezTo>
                    <a:pt x="47441" y="64609"/>
                    <a:pt x="47427" y="63606"/>
                    <a:pt x="47232" y="62645"/>
                  </a:cubicBezTo>
                  <a:cubicBezTo>
                    <a:pt x="47065" y="61824"/>
                    <a:pt x="47177" y="60981"/>
                    <a:pt x="46968" y="60166"/>
                  </a:cubicBezTo>
                  <a:cubicBezTo>
                    <a:pt x="46933" y="59936"/>
                    <a:pt x="46921" y="59703"/>
                    <a:pt x="46933" y="59470"/>
                  </a:cubicBezTo>
                  <a:cubicBezTo>
                    <a:pt x="46957" y="58720"/>
                    <a:pt x="46915" y="57970"/>
                    <a:pt x="46808" y="57228"/>
                  </a:cubicBezTo>
                  <a:cubicBezTo>
                    <a:pt x="46773" y="56880"/>
                    <a:pt x="46773" y="56530"/>
                    <a:pt x="46808" y="56183"/>
                  </a:cubicBezTo>
                  <a:cubicBezTo>
                    <a:pt x="46752" y="55292"/>
                    <a:pt x="46745" y="54407"/>
                    <a:pt x="46752" y="53516"/>
                  </a:cubicBezTo>
                  <a:close/>
                  <a:moveTo>
                    <a:pt x="133841" y="102423"/>
                  </a:moveTo>
                  <a:cubicBezTo>
                    <a:pt x="133333" y="102541"/>
                    <a:pt x="132798" y="102406"/>
                    <a:pt x="132407" y="102061"/>
                  </a:cubicBezTo>
                  <a:cubicBezTo>
                    <a:pt x="132130" y="101817"/>
                    <a:pt x="131896" y="101530"/>
                    <a:pt x="131710" y="101211"/>
                  </a:cubicBezTo>
                  <a:cubicBezTo>
                    <a:pt x="131251" y="100453"/>
                    <a:pt x="130683" y="99765"/>
                    <a:pt x="130025" y="99171"/>
                  </a:cubicBezTo>
                  <a:cubicBezTo>
                    <a:pt x="129665" y="98851"/>
                    <a:pt x="129283" y="98555"/>
                    <a:pt x="128883" y="98286"/>
                  </a:cubicBezTo>
                  <a:cubicBezTo>
                    <a:pt x="128256" y="97875"/>
                    <a:pt x="128152" y="97924"/>
                    <a:pt x="127971" y="98621"/>
                  </a:cubicBezTo>
                  <a:cubicBezTo>
                    <a:pt x="127971" y="98676"/>
                    <a:pt x="127971" y="98725"/>
                    <a:pt x="127936" y="98781"/>
                  </a:cubicBezTo>
                  <a:cubicBezTo>
                    <a:pt x="127320" y="101398"/>
                    <a:pt x="126492" y="103960"/>
                    <a:pt x="125457" y="106441"/>
                  </a:cubicBezTo>
                  <a:cubicBezTo>
                    <a:pt x="124688" y="108268"/>
                    <a:pt x="123814" y="110050"/>
                    <a:pt x="122839" y="111775"/>
                  </a:cubicBezTo>
                  <a:cubicBezTo>
                    <a:pt x="121757" y="113690"/>
                    <a:pt x="120554" y="115535"/>
                    <a:pt x="119238" y="117297"/>
                  </a:cubicBezTo>
                  <a:cubicBezTo>
                    <a:pt x="118316" y="118549"/>
                    <a:pt x="117324" y="119746"/>
                    <a:pt x="116265" y="120884"/>
                  </a:cubicBezTo>
                  <a:cubicBezTo>
                    <a:pt x="115610" y="121580"/>
                    <a:pt x="114976" y="122318"/>
                    <a:pt x="114273" y="122973"/>
                  </a:cubicBezTo>
                  <a:cubicBezTo>
                    <a:pt x="112368" y="124818"/>
                    <a:pt x="110332" y="126521"/>
                    <a:pt x="108180" y="128071"/>
                  </a:cubicBezTo>
                  <a:cubicBezTo>
                    <a:pt x="106212" y="129467"/>
                    <a:pt x="104148" y="130724"/>
                    <a:pt x="102003" y="131831"/>
                  </a:cubicBezTo>
                  <a:cubicBezTo>
                    <a:pt x="98401" y="133681"/>
                    <a:pt x="94587" y="135084"/>
                    <a:pt x="90645" y="136009"/>
                  </a:cubicBezTo>
                  <a:cubicBezTo>
                    <a:pt x="89252" y="136330"/>
                    <a:pt x="87929" y="136601"/>
                    <a:pt x="86550" y="136796"/>
                  </a:cubicBezTo>
                  <a:cubicBezTo>
                    <a:pt x="85492" y="136956"/>
                    <a:pt x="84419" y="137026"/>
                    <a:pt x="83368" y="137221"/>
                  </a:cubicBezTo>
                  <a:cubicBezTo>
                    <a:pt x="83182" y="137235"/>
                    <a:pt x="82996" y="137235"/>
                    <a:pt x="82811" y="137221"/>
                  </a:cubicBezTo>
                  <a:cubicBezTo>
                    <a:pt x="82193" y="137193"/>
                    <a:pt x="81574" y="137235"/>
                    <a:pt x="80965" y="137346"/>
                  </a:cubicBezTo>
                  <a:cubicBezTo>
                    <a:pt x="80752" y="137371"/>
                    <a:pt x="80538" y="137371"/>
                    <a:pt x="80324" y="137346"/>
                  </a:cubicBezTo>
                  <a:lnTo>
                    <a:pt x="77908" y="137346"/>
                  </a:lnTo>
                  <a:cubicBezTo>
                    <a:pt x="77453" y="137376"/>
                    <a:pt x="76995" y="137338"/>
                    <a:pt x="76550" y="137235"/>
                  </a:cubicBezTo>
                  <a:cubicBezTo>
                    <a:pt x="76419" y="137211"/>
                    <a:pt x="76284" y="137211"/>
                    <a:pt x="76153" y="137235"/>
                  </a:cubicBezTo>
                  <a:cubicBezTo>
                    <a:pt x="75189" y="137236"/>
                    <a:pt x="74226" y="137172"/>
                    <a:pt x="73270" y="137040"/>
                  </a:cubicBezTo>
                  <a:cubicBezTo>
                    <a:pt x="72497" y="136977"/>
                    <a:pt x="71731" y="136838"/>
                    <a:pt x="70965" y="136706"/>
                  </a:cubicBezTo>
                  <a:cubicBezTo>
                    <a:pt x="69168" y="136406"/>
                    <a:pt x="67393" y="136009"/>
                    <a:pt x="65638" y="135536"/>
                  </a:cubicBezTo>
                  <a:cubicBezTo>
                    <a:pt x="63776" y="135026"/>
                    <a:pt x="61946" y="134408"/>
                    <a:pt x="60157" y="133683"/>
                  </a:cubicBezTo>
                  <a:cubicBezTo>
                    <a:pt x="58341" y="132953"/>
                    <a:pt x="56569" y="132116"/>
                    <a:pt x="54851" y="131176"/>
                  </a:cubicBezTo>
                  <a:cubicBezTo>
                    <a:pt x="52780" y="130046"/>
                    <a:pt x="50792" y="128768"/>
                    <a:pt x="48904" y="127353"/>
                  </a:cubicBezTo>
                  <a:cubicBezTo>
                    <a:pt x="47803" y="126538"/>
                    <a:pt x="46766" y="125647"/>
                    <a:pt x="45714" y="124784"/>
                  </a:cubicBezTo>
                  <a:cubicBezTo>
                    <a:pt x="45547" y="124644"/>
                    <a:pt x="45401" y="124484"/>
                    <a:pt x="45248" y="124338"/>
                  </a:cubicBezTo>
                  <a:cubicBezTo>
                    <a:pt x="44781" y="123899"/>
                    <a:pt x="44335" y="123433"/>
                    <a:pt x="43855" y="123036"/>
                  </a:cubicBezTo>
                  <a:cubicBezTo>
                    <a:pt x="43494" y="122715"/>
                    <a:pt x="43154" y="122371"/>
                    <a:pt x="42838" y="122005"/>
                  </a:cubicBezTo>
                  <a:cubicBezTo>
                    <a:pt x="42622" y="121768"/>
                    <a:pt x="42427" y="121504"/>
                    <a:pt x="42204" y="121309"/>
                  </a:cubicBezTo>
                  <a:cubicBezTo>
                    <a:pt x="41239" y="120303"/>
                    <a:pt x="40330" y="119245"/>
                    <a:pt x="39482" y="118140"/>
                  </a:cubicBezTo>
                  <a:cubicBezTo>
                    <a:pt x="38558" y="116990"/>
                    <a:pt x="37696" y="115793"/>
                    <a:pt x="36898" y="114554"/>
                  </a:cubicBezTo>
                  <a:cubicBezTo>
                    <a:pt x="35590" y="112608"/>
                    <a:pt x="34426" y="110569"/>
                    <a:pt x="33416" y="108453"/>
                  </a:cubicBezTo>
                  <a:cubicBezTo>
                    <a:pt x="32755" y="107012"/>
                    <a:pt x="32149" y="105556"/>
                    <a:pt x="31612" y="104066"/>
                  </a:cubicBezTo>
                  <a:cubicBezTo>
                    <a:pt x="30972" y="102297"/>
                    <a:pt x="30463" y="100494"/>
                    <a:pt x="30004" y="98676"/>
                  </a:cubicBezTo>
                  <a:cubicBezTo>
                    <a:pt x="30008" y="98651"/>
                    <a:pt x="30008" y="98625"/>
                    <a:pt x="30004" y="98600"/>
                  </a:cubicBezTo>
                  <a:cubicBezTo>
                    <a:pt x="29830" y="97903"/>
                    <a:pt x="29732" y="97903"/>
                    <a:pt x="29154" y="98244"/>
                  </a:cubicBezTo>
                  <a:cubicBezTo>
                    <a:pt x="27938" y="98994"/>
                    <a:pt x="26936" y="100045"/>
                    <a:pt x="26243" y="101295"/>
                  </a:cubicBezTo>
                  <a:cubicBezTo>
                    <a:pt x="25980" y="101799"/>
                    <a:pt x="25522" y="102173"/>
                    <a:pt x="24976" y="102332"/>
                  </a:cubicBezTo>
                  <a:cubicBezTo>
                    <a:pt x="24162" y="102558"/>
                    <a:pt x="23294" y="102245"/>
                    <a:pt x="22810" y="101552"/>
                  </a:cubicBezTo>
                  <a:cubicBezTo>
                    <a:pt x="22359" y="100923"/>
                    <a:pt x="22321" y="100088"/>
                    <a:pt x="22713" y="99421"/>
                  </a:cubicBezTo>
                  <a:cubicBezTo>
                    <a:pt x="23194" y="98551"/>
                    <a:pt x="23778" y="97742"/>
                    <a:pt x="24454" y="97012"/>
                  </a:cubicBezTo>
                  <a:cubicBezTo>
                    <a:pt x="25931" y="95405"/>
                    <a:pt x="27786" y="94192"/>
                    <a:pt x="29851" y="93481"/>
                  </a:cubicBezTo>
                  <a:cubicBezTo>
                    <a:pt x="31053" y="93020"/>
                    <a:pt x="32330" y="92784"/>
                    <a:pt x="33618" y="92785"/>
                  </a:cubicBezTo>
                  <a:cubicBezTo>
                    <a:pt x="34106" y="92785"/>
                    <a:pt x="34586" y="92785"/>
                    <a:pt x="35067" y="92785"/>
                  </a:cubicBezTo>
                  <a:cubicBezTo>
                    <a:pt x="36385" y="92790"/>
                    <a:pt x="37691" y="93050"/>
                    <a:pt x="38911" y="93551"/>
                  </a:cubicBezTo>
                  <a:cubicBezTo>
                    <a:pt x="39482" y="93767"/>
                    <a:pt x="40039" y="94045"/>
                    <a:pt x="40596" y="94303"/>
                  </a:cubicBezTo>
                  <a:cubicBezTo>
                    <a:pt x="40850" y="94441"/>
                    <a:pt x="41084" y="94611"/>
                    <a:pt x="41292" y="94811"/>
                  </a:cubicBezTo>
                  <a:cubicBezTo>
                    <a:pt x="41861" y="95294"/>
                    <a:pt x="42090" y="96068"/>
                    <a:pt x="41877" y="96782"/>
                  </a:cubicBezTo>
                  <a:cubicBezTo>
                    <a:pt x="41611" y="97786"/>
                    <a:pt x="40613" y="98412"/>
                    <a:pt x="39593" y="98217"/>
                  </a:cubicBezTo>
                  <a:cubicBezTo>
                    <a:pt x="39307" y="98147"/>
                    <a:pt x="39033" y="98037"/>
                    <a:pt x="38778" y="97889"/>
                  </a:cubicBezTo>
                  <a:cubicBezTo>
                    <a:pt x="37908" y="97410"/>
                    <a:pt x="36968" y="97072"/>
                    <a:pt x="35993" y="96887"/>
                  </a:cubicBezTo>
                  <a:cubicBezTo>
                    <a:pt x="35386" y="96776"/>
                    <a:pt x="34771" y="96711"/>
                    <a:pt x="34154" y="96692"/>
                  </a:cubicBezTo>
                  <a:cubicBezTo>
                    <a:pt x="33785" y="96692"/>
                    <a:pt x="33667" y="96831"/>
                    <a:pt x="33750" y="97193"/>
                  </a:cubicBezTo>
                  <a:cubicBezTo>
                    <a:pt x="34175" y="98885"/>
                    <a:pt x="34621" y="100563"/>
                    <a:pt x="35192" y="102214"/>
                  </a:cubicBezTo>
                  <a:cubicBezTo>
                    <a:pt x="36127" y="104864"/>
                    <a:pt x="37292" y="107427"/>
                    <a:pt x="38674" y="109874"/>
                  </a:cubicBezTo>
                  <a:cubicBezTo>
                    <a:pt x="39672" y="111620"/>
                    <a:pt x="40772" y="113306"/>
                    <a:pt x="41968" y="114923"/>
                  </a:cubicBezTo>
                  <a:cubicBezTo>
                    <a:pt x="42504" y="115661"/>
                    <a:pt x="43117" y="116316"/>
                    <a:pt x="43695" y="117012"/>
                  </a:cubicBezTo>
                  <a:cubicBezTo>
                    <a:pt x="45037" y="118582"/>
                    <a:pt x="46476" y="120066"/>
                    <a:pt x="48005" y="121455"/>
                  </a:cubicBezTo>
                  <a:cubicBezTo>
                    <a:pt x="49137" y="122544"/>
                    <a:pt x="50345" y="123552"/>
                    <a:pt x="51620" y="124470"/>
                  </a:cubicBezTo>
                  <a:cubicBezTo>
                    <a:pt x="52850" y="125377"/>
                    <a:pt x="54128" y="126216"/>
                    <a:pt x="55450" y="126984"/>
                  </a:cubicBezTo>
                  <a:cubicBezTo>
                    <a:pt x="56836" y="127800"/>
                    <a:pt x="58263" y="128543"/>
                    <a:pt x="59725" y="129213"/>
                  </a:cubicBezTo>
                  <a:cubicBezTo>
                    <a:pt x="61230" y="129867"/>
                    <a:pt x="62734" y="130501"/>
                    <a:pt x="64287" y="131016"/>
                  </a:cubicBezTo>
                  <a:cubicBezTo>
                    <a:pt x="66334" y="131701"/>
                    <a:pt x="68429" y="132237"/>
                    <a:pt x="70554" y="132618"/>
                  </a:cubicBezTo>
                  <a:cubicBezTo>
                    <a:pt x="71446" y="132764"/>
                    <a:pt x="72337" y="132980"/>
                    <a:pt x="73242" y="133057"/>
                  </a:cubicBezTo>
                  <a:cubicBezTo>
                    <a:pt x="74118" y="133174"/>
                    <a:pt x="74999" y="133246"/>
                    <a:pt x="75882" y="133273"/>
                  </a:cubicBezTo>
                  <a:cubicBezTo>
                    <a:pt x="76383" y="133273"/>
                    <a:pt x="76884" y="133426"/>
                    <a:pt x="77400" y="133412"/>
                  </a:cubicBezTo>
                  <a:cubicBezTo>
                    <a:pt x="77915" y="133398"/>
                    <a:pt x="78416" y="133412"/>
                    <a:pt x="78925" y="133412"/>
                  </a:cubicBezTo>
                  <a:lnTo>
                    <a:pt x="80373" y="133412"/>
                  </a:lnTo>
                  <a:cubicBezTo>
                    <a:pt x="80804" y="133438"/>
                    <a:pt x="81235" y="133400"/>
                    <a:pt x="81655" y="133300"/>
                  </a:cubicBezTo>
                  <a:cubicBezTo>
                    <a:pt x="81785" y="133275"/>
                    <a:pt x="81918" y="133263"/>
                    <a:pt x="82051" y="133266"/>
                  </a:cubicBezTo>
                  <a:cubicBezTo>
                    <a:pt x="87064" y="132939"/>
                    <a:pt x="91988" y="131789"/>
                    <a:pt x="96627" y="129860"/>
                  </a:cubicBezTo>
                  <a:cubicBezTo>
                    <a:pt x="98208" y="129199"/>
                    <a:pt x="99754" y="128456"/>
                    <a:pt x="101258" y="127632"/>
                  </a:cubicBezTo>
                  <a:cubicBezTo>
                    <a:pt x="102650" y="126852"/>
                    <a:pt x="103988" y="126030"/>
                    <a:pt x="105290" y="125139"/>
                  </a:cubicBezTo>
                  <a:cubicBezTo>
                    <a:pt x="106499" y="124326"/>
                    <a:pt x="107662" y="123444"/>
                    <a:pt x="108772" y="122499"/>
                  </a:cubicBezTo>
                  <a:cubicBezTo>
                    <a:pt x="109912" y="121567"/>
                    <a:pt x="111000" y="120572"/>
                    <a:pt x="112031" y="119519"/>
                  </a:cubicBezTo>
                  <a:cubicBezTo>
                    <a:pt x="113274" y="118224"/>
                    <a:pt x="114450" y="116866"/>
                    <a:pt x="115554" y="115452"/>
                  </a:cubicBezTo>
                  <a:cubicBezTo>
                    <a:pt x="116849" y="113774"/>
                    <a:pt x="118036" y="112016"/>
                    <a:pt x="119106" y="110187"/>
                  </a:cubicBezTo>
                  <a:cubicBezTo>
                    <a:pt x="120126" y="108426"/>
                    <a:pt x="121027" y="106597"/>
                    <a:pt x="121801" y="104714"/>
                  </a:cubicBezTo>
                  <a:cubicBezTo>
                    <a:pt x="122748" y="102379"/>
                    <a:pt x="123520" y="99976"/>
                    <a:pt x="124113" y="97527"/>
                  </a:cubicBezTo>
                  <a:cubicBezTo>
                    <a:pt x="124343" y="96608"/>
                    <a:pt x="123960" y="96615"/>
                    <a:pt x="123382" y="96692"/>
                  </a:cubicBezTo>
                  <a:cubicBezTo>
                    <a:pt x="122418" y="96752"/>
                    <a:pt x="121467" y="96944"/>
                    <a:pt x="120554" y="97263"/>
                  </a:cubicBezTo>
                  <a:lnTo>
                    <a:pt x="119378" y="97778"/>
                  </a:lnTo>
                  <a:cubicBezTo>
                    <a:pt x="119134" y="97889"/>
                    <a:pt x="118897" y="98008"/>
                    <a:pt x="118681" y="98112"/>
                  </a:cubicBezTo>
                  <a:cubicBezTo>
                    <a:pt x="117910" y="98437"/>
                    <a:pt x="117017" y="98199"/>
                    <a:pt x="116508" y="97534"/>
                  </a:cubicBezTo>
                  <a:cubicBezTo>
                    <a:pt x="115978" y="96933"/>
                    <a:pt x="115868" y="96070"/>
                    <a:pt x="116230" y="95354"/>
                  </a:cubicBezTo>
                  <a:cubicBezTo>
                    <a:pt x="116442" y="94947"/>
                    <a:pt x="116775" y="94616"/>
                    <a:pt x="117184" y="94407"/>
                  </a:cubicBezTo>
                  <a:cubicBezTo>
                    <a:pt x="118489" y="93696"/>
                    <a:pt x="119900" y="93197"/>
                    <a:pt x="121362" y="92931"/>
                  </a:cubicBezTo>
                  <a:cubicBezTo>
                    <a:pt x="122715" y="92726"/>
                    <a:pt x="124089" y="92691"/>
                    <a:pt x="125450" y="92827"/>
                  </a:cubicBezTo>
                  <a:cubicBezTo>
                    <a:pt x="126707" y="92945"/>
                    <a:pt x="127933" y="93285"/>
                    <a:pt x="129071" y="93829"/>
                  </a:cubicBezTo>
                  <a:cubicBezTo>
                    <a:pt x="130207" y="94318"/>
                    <a:pt x="131269" y="94962"/>
                    <a:pt x="132226" y="95744"/>
                  </a:cubicBezTo>
                  <a:cubicBezTo>
                    <a:pt x="133490" y="96749"/>
                    <a:pt x="134537" y="98000"/>
                    <a:pt x="135304" y="99421"/>
                  </a:cubicBezTo>
                  <a:cubicBezTo>
                    <a:pt x="135866" y="100362"/>
                    <a:pt x="135559" y="101581"/>
                    <a:pt x="134617" y="102143"/>
                  </a:cubicBezTo>
                  <a:cubicBezTo>
                    <a:pt x="134380" y="102285"/>
                    <a:pt x="134116" y="102375"/>
                    <a:pt x="133841" y="10240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图形 263">
              <a:extLst>
                <a:ext uri="{FF2B5EF4-FFF2-40B4-BE49-F238E27FC236}">
                  <a16:creationId xmlns:a16="http://schemas.microsoft.com/office/drawing/2014/main" id="{94270EC7-1D6A-B0FD-107E-0B886CBD0C4D}"/>
                </a:ext>
              </a:extLst>
            </p:cNvPr>
            <p:cNvSpPr/>
            <p:nvPr/>
          </p:nvSpPr>
          <p:spPr>
            <a:xfrm>
              <a:off x="1538539" y="4250613"/>
              <a:ext cx="196730" cy="192638"/>
            </a:xfrm>
            <a:custGeom>
              <a:avLst/>
              <a:gdLst>
                <a:gd name="connsiteX0" fmla="*/ 98659 w 196729"/>
                <a:gd name="connsiteY0" fmla="*/ 192601 h 192637"/>
                <a:gd name="connsiteX1" fmla="*/ 98253 w 196729"/>
                <a:gd name="connsiteY1" fmla="*/ 189648 h 192637"/>
                <a:gd name="connsiteX2" fmla="*/ 98253 w 196729"/>
                <a:gd name="connsiteY2" fmla="*/ 185349 h 192637"/>
                <a:gd name="connsiteX3" fmla="*/ 98101 w 196729"/>
                <a:gd name="connsiteY3" fmla="*/ 182671 h 192637"/>
                <a:gd name="connsiteX4" fmla="*/ 98041 w 196729"/>
                <a:gd name="connsiteY4" fmla="*/ 180310 h 192637"/>
                <a:gd name="connsiteX5" fmla="*/ 97874 w 196729"/>
                <a:gd name="connsiteY5" fmla="*/ 177528 h 192637"/>
                <a:gd name="connsiteX6" fmla="*/ 97833 w 196729"/>
                <a:gd name="connsiteY6" fmla="*/ 176669 h 192637"/>
                <a:gd name="connsiteX7" fmla="*/ 97651 w 196729"/>
                <a:gd name="connsiteY7" fmla="*/ 173564 h 192637"/>
                <a:gd name="connsiteX8" fmla="*/ 97614 w 196729"/>
                <a:gd name="connsiteY8" fmla="*/ 172385 h 192637"/>
                <a:gd name="connsiteX9" fmla="*/ 97454 w 196729"/>
                <a:gd name="connsiteY9" fmla="*/ 170570 h 192637"/>
                <a:gd name="connsiteX10" fmla="*/ 97420 w 196729"/>
                <a:gd name="connsiteY10" fmla="*/ 170254 h 192637"/>
                <a:gd name="connsiteX11" fmla="*/ 97164 w 196729"/>
                <a:gd name="connsiteY11" fmla="*/ 166401 h 192637"/>
                <a:gd name="connsiteX12" fmla="*/ 96822 w 196729"/>
                <a:gd name="connsiteY12" fmla="*/ 163315 h 192637"/>
                <a:gd name="connsiteX13" fmla="*/ 96762 w 196729"/>
                <a:gd name="connsiteY13" fmla="*/ 162783 h 192637"/>
                <a:gd name="connsiteX14" fmla="*/ 96390 w 196729"/>
                <a:gd name="connsiteY14" fmla="*/ 159376 h 192637"/>
                <a:gd name="connsiteX15" fmla="*/ 96156 w 196729"/>
                <a:gd name="connsiteY15" fmla="*/ 157465 h 192637"/>
                <a:gd name="connsiteX16" fmla="*/ 95092 w 196729"/>
                <a:gd name="connsiteY16" fmla="*/ 150693 h 192637"/>
                <a:gd name="connsiteX17" fmla="*/ 93051 w 196729"/>
                <a:gd name="connsiteY17" fmla="*/ 141373 h 192637"/>
                <a:gd name="connsiteX18" fmla="*/ 89369 w 196729"/>
                <a:gd name="connsiteY18" fmla="*/ 130834 h 192637"/>
                <a:gd name="connsiteX19" fmla="*/ 84017 w 196729"/>
                <a:gd name="connsiteY19" fmla="*/ 121295 h 192637"/>
                <a:gd name="connsiteX20" fmla="*/ 80559 w 196729"/>
                <a:gd name="connsiteY20" fmla="*/ 117059 h 192637"/>
                <a:gd name="connsiteX21" fmla="*/ 79930 w 196729"/>
                <a:gd name="connsiteY21" fmla="*/ 116315 h 192637"/>
                <a:gd name="connsiteX22" fmla="*/ 78714 w 196729"/>
                <a:gd name="connsiteY22" fmla="*/ 115103 h 192637"/>
                <a:gd name="connsiteX23" fmla="*/ 78216 w 196729"/>
                <a:gd name="connsiteY23" fmla="*/ 114698 h 192637"/>
                <a:gd name="connsiteX24" fmla="*/ 75129 w 196729"/>
                <a:gd name="connsiteY24" fmla="*/ 112031 h 192637"/>
                <a:gd name="connsiteX25" fmla="*/ 70347 w 196729"/>
                <a:gd name="connsiteY25" fmla="*/ 108762 h 192637"/>
                <a:gd name="connsiteX26" fmla="*/ 58930 w 196729"/>
                <a:gd name="connsiteY26" fmla="*/ 103556 h 192637"/>
                <a:gd name="connsiteX27" fmla="*/ 49744 w 196729"/>
                <a:gd name="connsiteY27" fmla="*/ 100953 h 192637"/>
                <a:gd name="connsiteX28" fmla="*/ 42485 w 196729"/>
                <a:gd name="connsiteY28" fmla="*/ 99543 h 192637"/>
                <a:gd name="connsiteX29" fmla="*/ 35921 w 196729"/>
                <a:gd name="connsiteY29" fmla="*/ 98550 h 192637"/>
                <a:gd name="connsiteX30" fmla="*/ 33150 w 196729"/>
                <a:gd name="connsiteY30" fmla="*/ 98256 h 192637"/>
                <a:gd name="connsiteX31" fmla="*/ 30383 w 196729"/>
                <a:gd name="connsiteY31" fmla="*/ 97933 h 192637"/>
                <a:gd name="connsiteX32" fmla="*/ 29747 w 196729"/>
                <a:gd name="connsiteY32" fmla="*/ 97859 h 192637"/>
                <a:gd name="connsiteX33" fmla="*/ 27721 w 196729"/>
                <a:gd name="connsiteY33" fmla="*/ 97691 h 192637"/>
                <a:gd name="connsiteX34" fmla="*/ 23868 w 196729"/>
                <a:gd name="connsiteY34" fmla="*/ 97416 h 192637"/>
                <a:gd name="connsiteX35" fmla="*/ 22380 w 196729"/>
                <a:gd name="connsiteY35" fmla="*/ 97278 h 192637"/>
                <a:gd name="connsiteX36" fmla="*/ 22061 w 196729"/>
                <a:gd name="connsiteY36" fmla="*/ 97230 h 192637"/>
                <a:gd name="connsiteX37" fmla="*/ 17345 w 196729"/>
                <a:gd name="connsiteY37" fmla="*/ 96988 h 192637"/>
                <a:gd name="connsiteX38" fmla="*/ 14132 w 196729"/>
                <a:gd name="connsiteY38" fmla="*/ 96821 h 192637"/>
                <a:gd name="connsiteX39" fmla="*/ 12310 w 196729"/>
                <a:gd name="connsiteY39" fmla="*/ 96776 h 192637"/>
                <a:gd name="connsiteX40" fmla="*/ 8022 w 196729"/>
                <a:gd name="connsiteY40" fmla="*/ 96590 h 192637"/>
                <a:gd name="connsiteX41" fmla="*/ 7163 w 196729"/>
                <a:gd name="connsiteY41" fmla="*/ 96572 h 192637"/>
                <a:gd name="connsiteX42" fmla="*/ 1023 w 196729"/>
                <a:gd name="connsiteY42" fmla="*/ 96561 h 192637"/>
                <a:gd name="connsiteX43" fmla="*/ 279 w 196729"/>
                <a:gd name="connsiteY43" fmla="*/ 96438 h 192637"/>
                <a:gd name="connsiteX44" fmla="*/ 919 w 196729"/>
                <a:gd name="connsiteY44" fmla="*/ 96382 h 192637"/>
                <a:gd name="connsiteX45" fmla="*/ 4686 w 196729"/>
                <a:gd name="connsiteY45" fmla="*/ 96356 h 192637"/>
                <a:gd name="connsiteX46" fmla="*/ 6917 w 196729"/>
                <a:gd name="connsiteY46" fmla="*/ 96200 h 192637"/>
                <a:gd name="connsiteX47" fmla="*/ 7776 w 196729"/>
                <a:gd name="connsiteY47" fmla="*/ 96163 h 192637"/>
                <a:gd name="connsiteX48" fmla="*/ 11432 w 196729"/>
                <a:gd name="connsiteY48" fmla="*/ 96163 h 192637"/>
                <a:gd name="connsiteX49" fmla="*/ 13570 w 196729"/>
                <a:gd name="connsiteY49" fmla="*/ 96018 h 192637"/>
                <a:gd name="connsiteX50" fmla="*/ 15500 w 196729"/>
                <a:gd name="connsiteY50" fmla="*/ 95954 h 192637"/>
                <a:gd name="connsiteX51" fmla="*/ 18394 w 196729"/>
                <a:gd name="connsiteY51" fmla="*/ 95780 h 192637"/>
                <a:gd name="connsiteX52" fmla="*/ 19465 w 196729"/>
                <a:gd name="connsiteY52" fmla="*/ 95739 h 192637"/>
                <a:gd name="connsiteX53" fmla="*/ 22031 w 196729"/>
                <a:gd name="connsiteY53" fmla="*/ 95564 h 192637"/>
                <a:gd name="connsiteX54" fmla="*/ 22890 w 196729"/>
                <a:gd name="connsiteY54" fmla="*/ 95527 h 192637"/>
                <a:gd name="connsiteX55" fmla="*/ 25240 w 196729"/>
                <a:gd name="connsiteY55" fmla="*/ 95348 h 192637"/>
                <a:gd name="connsiteX56" fmla="*/ 25984 w 196729"/>
                <a:gd name="connsiteY56" fmla="*/ 95311 h 192637"/>
                <a:gd name="connsiteX57" fmla="*/ 27691 w 196729"/>
                <a:gd name="connsiteY57" fmla="*/ 95147 h 192637"/>
                <a:gd name="connsiteX58" fmla="*/ 28011 w 196729"/>
                <a:gd name="connsiteY58" fmla="*/ 95110 h 192637"/>
                <a:gd name="connsiteX59" fmla="*/ 31324 w 196729"/>
                <a:gd name="connsiteY59" fmla="*/ 94850 h 192637"/>
                <a:gd name="connsiteX60" fmla="*/ 34084 w 196729"/>
                <a:gd name="connsiteY60" fmla="*/ 94512 h 192637"/>
                <a:gd name="connsiteX61" fmla="*/ 36534 w 196729"/>
                <a:gd name="connsiteY61" fmla="*/ 94233 h 192637"/>
                <a:gd name="connsiteX62" fmla="*/ 40458 w 196729"/>
                <a:gd name="connsiteY62" fmla="*/ 93675 h 192637"/>
                <a:gd name="connsiteX63" fmla="*/ 44787 w 196729"/>
                <a:gd name="connsiteY63" fmla="*/ 92950 h 192637"/>
                <a:gd name="connsiteX64" fmla="*/ 47319 w 196729"/>
                <a:gd name="connsiteY64" fmla="*/ 92489 h 192637"/>
                <a:gd name="connsiteX65" fmla="*/ 58814 w 196729"/>
                <a:gd name="connsiteY65" fmla="*/ 89394 h 192637"/>
                <a:gd name="connsiteX66" fmla="*/ 68279 w 196729"/>
                <a:gd name="connsiteY66" fmla="*/ 85304 h 192637"/>
                <a:gd name="connsiteX67" fmla="*/ 75970 w 196729"/>
                <a:gd name="connsiteY67" fmla="*/ 80212 h 192637"/>
                <a:gd name="connsiteX68" fmla="*/ 81072 w 196729"/>
                <a:gd name="connsiteY68" fmla="*/ 75296 h 192637"/>
                <a:gd name="connsiteX69" fmla="*/ 86063 w 196729"/>
                <a:gd name="connsiteY69" fmla="*/ 68453 h 192637"/>
                <a:gd name="connsiteX70" fmla="*/ 88566 w 196729"/>
                <a:gd name="connsiteY70" fmla="*/ 63823 h 192637"/>
                <a:gd name="connsiteX71" fmla="*/ 92006 w 196729"/>
                <a:gd name="connsiteY71" fmla="*/ 54898 h 192637"/>
                <a:gd name="connsiteX72" fmla="*/ 94177 w 196729"/>
                <a:gd name="connsiteY72" fmla="*/ 46598 h 192637"/>
                <a:gd name="connsiteX73" fmla="*/ 95130 w 196729"/>
                <a:gd name="connsiteY73" fmla="*/ 41867 h 192637"/>
                <a:gd name="connsiteX74" fmla="*/ 95873 w 196729"/>
                <a:gd name="connsiteY74" fmla="*/ 37107 h 192637"/>
                <a:gd name="connsiteX75" fmla="*/ 96245 w 196729"/>
                <a:gd name="connsiteY75" fmla="*/ 34876 h 192637"/>
                <a:gd name="connsiteX76" fmla="*/ 96453 w 196729"/>
                <a:gd name="connsiteY76" fmla="*/ 33065 h 192637"/>
                <a:gd name="connsiteX77" fmla="*/ 96744 w 196729"/>
                <a:gd name="connsiteY77" fmla="*/ 30294 h 192637"/>
                <a:gd name="connsiteX78" fmla="*/ 97082 w 196729"/>
                <a:gd name="connsiteY78" fmla="*/ 27207 h 192637"/>
                <a:gd name="connsiteX79" fmla="*/ 97138 w 196729"/>
                <a:gd name="connsiteY79" fmla="*/ 26891 h 192637"/>
                <a:gd name="connsiteX80" fmla="*/ 97387 w 196729"/>
                <a:gd name="connsiteY80" fmla="*/ 23146 h 192637"/>
                <a:gd name="connsiteX81" fmla="*/ 97528 w 196729"/>
                <a:gd name="connsiteY81" fmla="*/ 21763 h 192637"/>
                <a:gd name="connsiteX82" fmla="*/ 97577 w 196729"/>
                <a:gd name="connsiteY82" fmla="*/ 21443 h 192637"/>
                <a:gd name="connsiteX83" fmla="*/ 97818 w 196729"/>
                <a:gd name="connsiteY83" fmla="*/ 16835 h 192637"/>
                <a:gd name="connsiteX84" fmla="*/ 97971 w 196729"/>
                <a:gd name="connsiteY84" fmla="*/ 14485 h 192637"/>
                <a:gd name="connsiteX85" fmla="*/ 98030 w 196729"/>
                <a:gd name="connsiteY85" fmla="*/ 12767 h 192637"/>
                <a:gd name="connsiteX86" fmla="*/ 98205 w 196729"/>
                <a:gd name="connsiteY86" fmla="*/ 9446 h 192637"/>
                <a:gd name="connsiteX87" fmla="*/ 98231 w 196729"/>
                <a:gd name="connsiteY87" fmla="*/ 8591 h 192637"/>
                <a:gd name="connsiteX88" fmla="*/ 98253 w 196729"/>
                <a:gd name="connsiteY88" fmla="*/ 2138 h 192637"/>
                <a:gd name="connsiteX89" fmla="*/ 98655 w 196729"/>
                <a:gd name="connsiteY89" fmla="*/ 279 h 192637"/>
                <a:gd name="connsiteX90" fmla="*/ 98655 w 196729"/>
                <a:gd name="connsiteY90" fmla="*/ 1142 h 192637"/>
                <a:gd name="connsiteX91" fmla="*/ 98677 w 196729"/>
                <a:gd name="connsiteY91" fmla="*/ 5976 h 192637"/>
                <a:gd name="connsiteX92" fmla="*/ 98830 w 196729"/>
                <a:gd name="connsiteY92" fmla="*/ 8546 h 192637"/>
                <a:gd name="connsiteX93" fmla="*/ 98889 w 196729"/>
                <a:gd name="connsiteY93" fmla="*/ 10800 h 192637"/>
                <a:gd name="connsiteX94" fmla="*/ 99064 w 196729"/>
                <a:gd name="connsiteY94" fmla="*/ 14228 h 192637"/>
                <a:gd name="connsiteX95" fmla="*/ 99105 w 196729"/>
                <a:gd name="connsiteY95" fmla="*/ 15716 h 192637"/>
                <a:gd name="connsiteX96" fmla="*/ 99272 w 196729"/>
                <a:gd name="connsiteY96" fmla="*/ 18174 h 192637"/>
                <a:gd name="connsiteX97" fmla="*/ 99313 w 196729"/>
                <a:gd name="connsiteY97" fmla="*/ 18918 h 192637"/>
                <a:gd name="connsiteX98" fmla="*/ 99499 w 196729"/>
                <a:gd name="connsiteY98" fmla="*/ 21700 h 192637"/>
                <a:gd name="connsiteX99" fmla="*/ 99533 w 196729"/>
                <a:gd name="connsiteY99" fmla="*/ 22663 h 192637"/>
                <a:gd name="connsiteX100" fmla="*/ 99689 w 196729"/>
                <a:gd name="connsiteY100" fmla="*/ 24262 h 192637"/>
                <a:gd name="connsiteX101" fmla="*/ 99726 w 196729"/>
                <a:gd name="connsiteY101" fmla="*/ 24582 h 192637"/>
                <a:gd name="connsiteX102" fmla="*/ 99986 w 196729"/>
                <a:gd name="connsiteY102" fmla="*/ 28111 h 192637"/>
                <a:gd name="connsiteX103" fmla="*/ 100358 w 196729"/>
                <a:gd name="connsiteY103" fmla="*/ 31194 h 192637"/>
                <a:gd name="connsiteX104" fmla="*/ 100581 w 196729"/>
                <a:gd name="connsiteY104" fmla="*/ 33325 h 192637"/>
                <a:gd name="connsiteX105" fmla="*/ 102709 w 196729"/>
                <a:gd name="connsiteY105" fmla="*/ 46215 h 192637"/>
                <a:gd name="connsiteX106" fmla="*/ 106234 w 196729"/>
                <a:gd name="connsiteY106" fmla="*/ 58591 h 192637"/>
                <a:gd name="connsiteX107" fmla="*/ 112556 w 196729"/>
                <a:gd name="connsiteY107" fmla="*/ 70997 h 192637"/>
                <a:gd name="connsiteX108" fmla="*/ 115505 w 196729"/>
                <a:gd name="connsiteY108" fmla="*/ 74820 h 192637"/>
                <a:gd name="connsiteX109" fmla="*/ 118540 w 196729"/>
                <a:gd name="connsiteY109" fmla="*/ 78015 h 192637"/>
                <a:gd name="connsiteX110" fmla="*/ 122820 w 196729"/>
                <a:gd name="connsiteY110" fmla="*/ 81585 h 192637"/>
                <a:gd name="connsiteX111" fmla="*/ 127320 w 196729"/>
                <a:gd name="connsiteY111" fmla="*/ 84519 h 192637"/>
                <a:gd name="connsiteX112" fmla="*/ 134673 w 196729"/>
                <a:gd name="connsiteY112" fmla="*/ 88067 h 192637"/>
                <a:gd name="connsiteX113" fmla="*/ 145086 w 196729"/>
                <a:gd name="connsiteY113" fmla="*/ 91391 h 192637"/>
                <a:gd name="connsiteX114" fmla="*/ 151575 w 196729"/>
                <a:gd name="connsiteY114" fmla="*/ 92831 h 192637"/>
                <a:gd name="connsiteX115" fmla="*/ 156119 w 196729"/>
                <a:gd name="connsiteY115" fmla="*/ 93574 h 192637"/>
                <a:gd name="connsiteX116" fmla="*/ 161307 w 196729"/>
                <a:gd name="connsiteY116" fmla="*/ 94344 h 192637"/>
                <a:gd name="connsiteX117" fmla="*/ 164082 w 196729"/>
                <a:gd name="connsiteY117" fmla="*/ 94619 h 192637"/>
                <a:gd name="connsiteX118" fmla="*/ 167272 w 196729"/>
                <a:gd name="connsiteY118" fmla="*/ 94991 h 192637"/>
                <a:gd name="connsiteX119" fmla="*/ 168128 w 196729"/>
                <a:gd name="connsiteY119" fmla="*/ 95043 h 192637"/>
                <a:gd name="connsiteX120" fmla="*/ 169615 w 196729"/>
                <a:gd name="connsiteY120" fmla="*/ 95200 h 192637"/>
                <a:gd name="connsiteX121" fmla="*/ 169827 w 196729"/>
                <a:gd name="connsiteY121" fmla="*/ 95233 h 192637"/>
                <a:gd name="connsiteX122" fmla="*/ 173572 w 196729"/>
                <a:gd name="connsiteY122" fmla="*/ 95478 h 192637"/>
                <a:gd name="connsiteX123" fmla="*/ 175495 w 196729"/>
                <a:gd name="connsiteY123" fmla="*/ 95638 h 192637"/>
                <a:gd name="connsiteX124" fmla="*/ 175815 w 196729"/>
                <a:gd name="connsiteY124" fmla="*/ 95676 h 192637"/>
                <a:gd name="connsiteX125" fmla="*/ 182037 w 196729"/>
                <a:gd name="connsiteY125" fmla="*/ 95921 h 192637"/>
                <a:gd name="connsiteX126" fmla="*/ 183851 w 196729"/>
                <a:gd name="connsiteY126" fmla="*/ 96059 h 192637"/>
                <a:gd name="connsiteX127" fmla="*/ 184707 w 196729"/>
                <a:gd name="connsiteY127" fmla="*/ 96111 h 192637"/>
                <a:gd name="connsiteX128" fmla="*/ 188147 w 196729"/>
                <a:gd name="connsiteY128" fmla="*/ 96133 h 192637"/>
                <a:gd name="connsiteX129" fmla="*/ 190932 w 196729"/>
                <a:gd name="connsiteY129" fmla="*/ 96289 h 192637"/>
                <a:gd name="connsiteX130" fmla="*/ 192970 w 196729"/>
                <a:gd name="connsiteY130" fmla="*/ 96334 h 192637"/>
                <a:gd name="connsiteX131" fmla="*/ 196626 w 196729"/>
                <a:gd name="connsiteY131" fmla="*/ 96475 h 192637"/>
                <a:gd name="connsiteX132" fmla="*/ 195986 w 196729"/>
                <a:gd name="connsiteY132" fmla="*/ 96535 h 192637"/>
                <a:gd name="connsiteX133" fmla="*/ 189534 w 196729"/>
                <a:gd name="connsiteY133" fmla="*/ 96564 h 192637"/>
                <a:gd name="connsiteX134" fmla="*/ 188251 w 196729"/>
                <a:gd name="connsiteY134" fmla="*/ 96676 h 192637"/>
                <a:gd name="connsiteX135" fmla="*/ 187291 w 196729"/>
                <a:gd name="connsiteY135" fmla="*/ 96750 h 192637"/>
                <a:gd name="connsiteX136" fmla="*/ 184171 w 196729"/>
                <a:gd name="connsiteY136" fmla="*/ 96773 h 192637"/>
                <a:gd name="connsiteX137" fmla="*/ 182033 w 196729"/>
                <a:gd name="connsiteY137" fmla="*/ 96918 h 192637"/>
                <a:gd name="connsiteX138" fmla="*/ 179887 w 196729"/>
                <a:gd name="connsiteY138" fmla="*/ 96985 h 192637"/>
                <a:gd name="connsiteX139" fmla="*/ 177749 w 196729"/>
                <a:gd name="connsiteY139" fmla="*/ 97137 h 192637"/>
                <a:gd name="connsiteX140" fmla="*/ 176570 w 196729"/>
                <a:gd name="connsiteY140" fmla="*/ 97193 h 192637"/>
                <a:gd name="connsiteX141" fmla="*/ 174004 w 196729"/>
                <a:gd name="connsiteY141" fmla="*/ 97371 h 192637"/>
                <a:gd name="connsiteX142" fmla="*/ 173040 w 196729"/>
                <a:gd name="connsiteY142" fmla="*/ 97412 h 192637"/>
                <a:gd name="connsiteX143" fmla="*/ 171118 w 196729"/>
                <a:gd name="connsiteY143" fmla="*/ 97576 h 192637"/>
                <a:gd name="connsiteX144" fmla="*/ 170798 w 196729"/>
                <a:gd name="connsiteY144" fmla="*/ 97613 h 192637"/>
                <a:gd name="connsiteX145" fmla="*/ 167272 w 196729"/>
                <a:gd name="connsiteY145" fmla="*/ 97885 h 192637"/>
                <a:gd name="connsiteX146" fmla="*/ 164182 w 196729"/>
                <a:gd name="connsiteY146" fmla="*/ 98201 h 192637"/>
                <a:gd name="connsiteX147" fmla="*/ 161627 w 196729"/>
                <a:gd name="connsiteY147" fmla="*/ 98494 h 192637"/>
                <a:gd name="connsiteX148" fmla="*/ 159288 w 196729"/>
                <a:gd name="connsiteY148" fmla="*/ 98766 h 192637"/>
                <a:gd name="connsiteX149" fmla="*/ 157172 w 196729"/>
                <a:gd name="connsiteY149" fmla="*/ 99108 h 192637"/>
                <a:gd name="connsiteX150" fmla="*/ 151359 w 196729"/>
                <a:gd name="connsiteY150" fmla="*/ 100056 h 192637"/>
                <a:gd name="connsiteX151" fmla="*/ 144041 w 196729"/>
                <a:gd name="connsiteY151" fmla="*/ 101719 h 192637"/>
                <a:gd name="connsiteX152" fmla="*/ 133170 w 196729"/>
                <a:gd name="connsiteY152" fmla="*/ 105412 h 192637"/>
                <a:gd name="connsiteX153" fmla="*/ 123765 w 196729"/>
                <a:gd name="connsiteY153" fmla="*/ 110570 h 192637"/>
                <a:gd name="connsiteX154" fmla="*/ 118540 w 196729"/>
                <a:gd name="connsiteY154" fmla="*/ 114872 h 192637"/>
                <a:gd name="connsiteX155" fmla="*/ 117093 w 196729"/>
                <a:gd name="connsiteY155" fmla="*/ 116315 h 192637"/>
                <a:gd name="connsiteX156" fmla="*/ 113155 w 196729"/>
                <a:gd name="connsiteY156" fmla="*/ 120990 h 192637"/>
                <a:gd name="connsiteX157" fmla="*/ 108774 w 196729"/>
                <a:gd name="connsiteY157" fmla="*/ 128249 h 192637"/>
                <a:gd name="connsiteX158" fmla="*/ 106056 w 196729"/>
                <a:gd name="connsiteY158" fmla="*/ 134675 h 192637"/>
                <a:gd name="connsiteX159" fmla="*/ 103121 w 196729"/>
                <a:gd name="connsiteY159" fmla="*/ 144661 h 192637"/>
                <a:gd name="connsiteX160" fmla="*/ 101909 w 196729"/>
                <a:gd name="connsiteY160" fmla="*/ 150536 h 192637"/>
                <a:gd name="connsiteX161" fmla="*/ 100994 w 196729"/>
                <a:gd name="connsiteY161" fmla="*/ 156357 h 192637"/>
                <a:gd name="connsiteX162" fmla="*/ 100332 w 196729"/>
                <a:gd name="connsiteY162" fmla="*/ 161347 h 192637"/>
                <a:gd name="connsiteX163" fmla="*/ 99979 w 196729"/>
                <a:gd name="connsiteY163" fmla="*/ 164322 h 192637"/>
                <a:gd name="connsiteX164" fmla="*/ 99696 w 196729"/>
                <a:gd name="connsiteY164" fmla="*/ 167740 h 192637"/>
                <a:gd name="connsiteX165" fmla="*/ 99358 w 196729"/>
                <a:gd name="connsiteY165" fmla="*/ 171905 h 192637"/>
                <a:gd name="connsiteX166" fmla="*/ 99332 w 196729"/>
                <a:gd name="connsiteY166" fmla="*/ 172117 h 192637"/>
                <a:gd name="connsiteX167" fmla="*/ 99098 w 196729"/>
                <a:gd name="connsiteY167" fmla="*/ 176509 h 192637"/>
                <a:gd name="connsiteX168" fmla="*/ 98927 w 196729"/>
                <a:gd name="connsiteY168" fmla="*/ 179618 h 192637"/>
                <a:gd name="connsiteX169" fmla="*/ 98878 w 196729"/>
                <a:gd name="connsiteY169" fmla="*/ 181656 h 192637"/>
                <a:gd name="connsiteX170" fmla="*/ 98703 w 196729"/>
                <a:gd name="connsiteY170" fmla="*/ 184973 h 192637"/>
                <a:gd name="connsiteX171" fmla="*/ 98674 w 196729"/>
                <a:gd name="connsiteY171" fmla="*/ 185832 h 192637"/>
                <a:gd name="connsiteX172" fmla="*/ 98648 w 196729"/>
                <a:gd name="connsiteY172" fmla="*/ 191533 h 192637"/>
                <a:gd name="connsiteX173" fmla="*/ 98659 w 196729"/>
                <a:gd name="connsiteY173" fmla="*/ 192601 h 192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196729" h="192637">
                  <a:moveTo>
                    <a:pt x="98659" y="192601"/>
                  </a:moveTo>
                  <a:cubicBezTo>
                    <a:pt x="98327" y="191654"/>
                    <a:pt x="98189" y="190649"/>
                    <a:pt x="98253" y="189648"/>
                  </a:cubicBezTo>
                  <a:cubicBezTo>
                    <a:pt x="98253" y="188216"/>
                    <a:pt x="98253" y="186781"/>
                    <a:pt x="98253" y="185349"/>
                  </a:cubicBezTo>
                  <a:cubicBezTo>
                    <a:pt x="98269" y="184454"/>
                    <a:pt x="98218" y="183559"/>
                    <a:pt x="98101" y="182671"/>
                  </a:cubicBezTo>
                  <a:cubicBezTo>
                    <a:pt x="98029" y="181886"/>
                    <a:pt x="98009" y="181097"/>
                    <a:pt x="98041" y="180310"/>
                  </a:cubicBezTo>
                  <a:cubicBezTo>
                    <a:pt x="98041" y="179380"/>
                    <a:pt x="98097" y="178450"/>
                    <a:pt x="97874" y="177528"/>
                  </a:cubicBezTo>
                  <a:cubicBezTo>
                    <a:pt x="97831" y="177244"/>
                    <a:pt x="97817" y="176956"/>
                    <a:pt x="97833" y="176669"/>
                  </a:cubicBezTo>
                  <a:cubicBezTo>
                    <a:pt x="97807" y="175635"/>
                    <a:pt x="97878" y="174594"/>
                    <a:pt x="97651" y="173564"/>
                  </a:cubicBezTo>
                  <a:cubicBezTo>
                    <a:pt x="97599" y="173173"/>
                    <a:pt x="97587" y="172778"/>
                    <a:pt x="97614" y="172385"/>
                  </a:cubicBezTo>
                  <a:cubicBezTo>
                    <a:pt x="97648" y="171775"/>
                    <a:pt x="97594" y="171164"/>
                    <a:pt x="97454" y="170570"/>
                  </a:cubicBezTo>
                  <a:cubicBezTo>
                    <a:pt x="97424" y="170467"/>
                    <a:pt x="97413" y="170360"/>
                    <a:pt x="97420" y="170254"/>
                  </a:cubicBezTo>
                  <a:cubicBezTo>
                    <a:pt x="97498" y="168960"/>
                    <a:pt x="97208" y="167688"/>
                    <a:pt x="97164" y="166401"/>
                  </a:cubicBezTo>
                  <a:cubicBezTo>
                    <a:pt x="97127" y="165367"/>
                    <a:pt x="96941" y="164345"/>
                    <a:pt x="96822" y="163315"/>
                  </a:cubicBezTo>
                  <a:cubicBezTo>
                    <a:pt x="96793" y="163138"/>
                    <a:pt x="96773" y="162961"/>
                    <a:pt x="96762" y="162783"/>
                  </a:cubicBezTo>
                  <a:cubicBezTo>
                    <a:pt x="96707" y="161641"/>
                    <a:pt x="96583" y="160503"/>
                    <a:pt x="96390" y="159376"/>
                  </a:cubicBezTo>
                  <a:cubicBezTo>
                    <a:pt x="96301" y="158740"/>
                    <a:pt x="96241" y="158101"/>
                    <a:pt x="96156" y="157465"/>
                  </a:cubicBezTo>
                  <a:cubicBezTo>
                    <a:pt x="95844" y="155200"/>
                    <a:pt x="95479" y="152946"/>
                    <a:pt x="95092" y="150693"/>
                  </a:cubicBezTo>
                  <a:cubicBezTo>
                    <a:pt x="94573" y="147553"/>
                    <a:pt x="93891" y="144442"/>
                    <a:pt x="93051" y="141373"/>
                  </a:cubicBezTo>
                  <a:cubicBezTo>
                    <a:pt x="92073" y="137778"/>
                    <a:pt x="90842" y="134256"/>
                    <a:pt x="89369" y="130834"/>
                  </a:cubicBezTo>
                  <a:cubicBezTo>
                    <a:pt x="87913" y="127481"/>
                    <a:pt x="86120" y="124285"/>
                    <a:pt x="84017" y="121295"/>
                  </a:cubicBezTo>
                  <a:cubicBezTo>
                    <a:pt x="82980" y="119793"/>
                    <a:pt x="81823" y="118376"/>
                    <a:pt x="80559" y="117059"/>
                  </a:cubicBezTo>
                  <a:cubicBezTo>
                    <a:pt x="80332" y="116829"/>
                    <a:pt x="80131" y="116576"/>
                    <a:pt x="79930" y="116315"/>
                  </a:cubicBezTo>
                  <a:cubicBezTo>
                    <a:pt x="79574" y="115865"/>
                    <a:pt x="79166" y="115458"/>
                    <a:pt x="78714" y="115103"/>
                  </a:cubicBezTo>
                  <a:cubicBezTo>
                    <a:pt x="78540" y="114978"/>
                    <a:pt x="78374" y="114843"/>
                    <a:pt x="78216" y="114698"/>
                  </a:cubicBezTo>
                  <a:cubicBezTo>
                    <a:pt x="77245" y="113744"/>
                    <a:pt x="76214" y="112853"/>
                    <a:pt x="75129" y="112031"/>
                  </a:cubicBezTo>
                  <a:cubicBezTo>
                    <a:pt x="73612" y="110833"/>
                    <a:pt x="72014" y="109741"/>
                    <a:pt x="70347" y="108762"/>
                  </a:cubicBezTo>
                  <a:cubicBezTo>
                    <a:pt x="66721" y="106656"/>
                    <a:pt x="62897" y="104913"/>
                    <a:pt x="58930" y="103556"/>
                  </a:cubicBezTo>
                  <a:cubicBezTo>
                    <a:pt x="55916" y="102528"/>
                    <a:pt x="52849" y="101659"/>
                    <a:pt x="49744" y="100953"/>
                  </a:cubicBezTo>
                  <a:cubicBezTo>
                    <a:pt x="47342" y="100399"/>
                    <a:pt x="44928" y="99889"/>
                    <a:pt x="42485" y="99543"/>
                  </a:cubicBezTo>
                  <a:cubicBezTo>
                    <a:pt x="40294" y="99235"/>
                    <a:pt x="38115" y="98799"/>
                    <a:pt x="35921" y="98550"/>
                  </a:cubicBezTo>
                  <a:cubicBezTo>
                    <a:pt x="35002" y="98442"/>
                    <a:pt x="34061" y="98297"/>
                    <a:pt x="33150" y="98256"/>
                  </a:cubicBezTo>
                  <a:cubicBezTo>
                    <a:pt x="32239" y="98216"/>
                    <a:pt x="31291" y="98048"/>
                    <a:pt x="30383" y="97933"/>
                  </a:cubicBezTo>
                  <a:cubicBezTo>
                    <a:pt x="30173" y="97897"/>
                    <a:pt x="29961" y="97872"/>
                    <a:pt x="29747" y="97859"/>
                  </a:cubicBezTo>
                  <a:cubicBezTo>
                    <a:pt x="29063" y="97859"/>
                    <a:pt x="28386" y="97706"/>
                    <a:pt x="27721" y="97691"/>
                  </a:cubicBezTo>
                  <a:cubicBezTo>
                    <a:pt x="26427" y="97661"/>
                    <a:pt x="25158" y="97383"/>
                    <a:pt x="23868" y="97416"/>
                  </a:cubicBezTo>
                  <a:cubicBezTo>
                    <a:pt x="23368" y="97452"/>
                    <a:pt x="22865" y="97405"/>
                    <a:pt x="22380" y="97278"/>
                  </a:cubicBezTo>
                  <a:cubicBezTo>
                    <a:pt x="22277" y="97244"/>
                    <a:pt x="22169" y="97228"/>
                    <a:pt x="22061" y="97230"/>
                  </a:cubicBezTo>
                  <a:cubicBezTo>
                    <a:pt x="20480" y="97304"/>
                    <a:pt x="18922" y="97014"/>
                    <a:pt x="17345" y="96988"/>
                  </a:cubicBezTo>
                  <a:cubicBezTo>
                    <a:pt x="16271" y="97026"/>
                    <a:pt x="15196" y="96969"/>
                    <a:pt x="14132" y="96821"/>
                  </a:cubicBezTo>
                  <a:cubicBezTo>
                    <a:pt x="13526" y="96760"/>
                    <a:pt x="12917" y="96745"/>
                    <a:pt x="12310" y="96776"/>
                  </a:cubicBezTo>
                  <a:cubicBezTo>
                    <a:pt x="10878" y="96735"/>
                    <a:pt x="9442" y="96873"/>
                    <a:pt x="8022" y="96590"/>
                  </a:cubicBezTo>
                  <a:cubicBezTo>
                    <a:pt x="7736" y="96558"/>
                    <a:pt x="7449" y="96552"/>
                    <a:pt x="7163" y="96572"/>
                  </a:cubicBezTo>
                  <a:lnTo>
                    <a:pt x="1023" y="96561"/>
                  </a:lnTo>
                  <a:cubicBezTo>
                    <a:pt x="769" y="96579"/>
                    <a:pt x="514" y="96536"/>
                    <a:pt x="279" y="96438"/>
                  </a:cubicBezTo>
                  <a:cubicBezTo>
                    <a:pt x="491" y="96419"/>
                    <a:pt x="707" y="96386"/>
                    <a:pt x="919" y="96382"/>
                  </a:cubicBezTo>
                  <a:lnTo>
                    <a:pt x="4686" y="96356"/>
                  </a:lnTo>
                  <a:cubicBezTo>
                    <a:pt x="5433" y="96393"/>
                    <a:pt x="6182" y="96340"/>
                    <a:pt x="6917" y="96200"/>
                  </a:cubicBezTo>
                  <a:cubicBezTo>
                    <a:pt x="7201" y="96156"/>
                    <a:pt x="7489" y="96143"/>
                    <a:pt x="7776" y="96163"/>
                  </a:cubicBezTo>
                  <a:cubicBezTo>
                    <a:pt x="8996" y="96163"/>
                    <a:pt x="10212" y="96163"/>
                    <a:pt x="11432" y="96163"/>
                  </a:cubicBezTo>
                  <a:cubicBezTo>
                    <a:pt x="12147" y="96174"/>
                    <a:pt x="12863" y="96125"/>
                    <a:pt x="13570" y="96018"/>
                  </a:cubicBezTo>
                  <a:cubicBezTo>
                    <a:pt x="14211" y="95950"/>
                    <a:pt x="14856" y="95929"/>
                    <a:pt x="15500" y="95954"/>
                  </a:cubicBezTo>
                  <a:cubicBezTo>
                    <a:pt x="16468" y="95997"/>
                    <a:pt x="17438" y="95938"/>
                    <a:pt x="18394" y="95780"/>
                  </a:cubicBezTo>
                  <a:cubicBezTo>
                    <a:pt x="18748" y="95731"/>
                    <a:pt x="19107" y="95717"/>
                    <a:pt x="19465" y="95739"/>
                  </a:cubicBezTo>
                  <a:cubicBezTo>
                    <a:pt x="20324" y="95781"/>
                    <a:pt x="21185" y="95722"/>
                    <a:pt x="22031" y="95564"/>
                  </a:cubicBezTo>
                  <a:cubicBezTo>
                    <a:pt x="22315" y="95520"/>
                    <a:pt x="22603" y="95507"/>
                    <a:pt x="22890" y="95527"/>
                  </a:cubicBezTo>
                  <a:cubicBezTo>
                    <a:pt x="23678" y="95564"/>
                    <a:pt x="24467" y="95504"/>
                    <a:pt x="25240" y="95348"/>
                  </a:cubicBezTo>
                  <a:cubicBezTo>
                    <a:pt x="25486" y="95306"/>
                    <a:pt x="25735" y="95294"/>
                    <a:pt x="25984" y="95311"/>
                  </a:cubicBezTo>
                  <a:cubicBezTo>
                    <a:pt x="26558" y="95342"/>
                    <a:pt x="27133" y="95287"/>
                    <a:pt x="27691" y="95147"/>
                  </a:cubicBezTo>
                  <a:cubicBezTo>
                    <a:pt x="27795" y="95116"/>
                    <a:pt x="27903" y="95104"/>
                    <a:pt x="28011" y="95110"/>
                  </a:cubicBezTo>
                  <a:cubicBezTo>
                    <a:pt x="29126" y="95192"/>
                    <a:pt x="30212" y="94883"/>
                    <a:pt x="31324" y="94850"/>
                  </a:cubicBezTo>
                  <a:cubicBezTo>
                    <a:pt x="32247" y="94824"/>
                    <a:pt x="33184" y="94627"/>
                    <a:pt x="34084" y="94512"/>
                  </a:cubicBezTo>
                  <a:cubicBezTo>
                    <a:pt x="34902" y="94411"/>
                    <a:pt x="35720" y="94341"/>
                    <a:pt x="36534" y="94233"/>
                  </a:cubicBezTo>
                  <a:cubicBezTo>
                    <a:pt x="37844" y="94054"/>
                    <a:pt x="39138" y="93842"/>
                    <a:pt x="40458" y="93675"/>
                  </a:cubicBezTo>
                  <a:cubicBezTo>
                    <a:pt x="41912" y="93493"/>
                    <a:pt x="43351" y="93225"/>
                    <a:pt x="44787" y="92950"/>
                  </a:cubicBezTo>
                  <a:cubicBezTo>
                    <a:pt x="45631" y="92786"/>
                    <a:pt x="46483" y="92671"/>
                    <a:pt x="47319" y="92489"/>
                  </a:cubicBezTo>
                  <a:cubicBezTo>
                    <a:pt x="51207" y="91676"/>
                    <a:pt x="55045" y="90643"/>
                    <a:pt x="58814" y="89394"/>
                  </a:cubicBezTo>
                  <a:cubicBezTo>
                    <a:pt x="62076" y="88292"/>
                    <a:pt x="65241" y="86924"/>
                    <a:pt x="68279" y="85304"/>
                  </a:cubicBezTo>
                  <a:cubicBezTo>
                    <a:pt x="70998" y="83855"/>
                    <a:pt x="73574" y="82150"/>
                    <a:pt x="75970" y="80212"/>
                  </a:cubicBezTo>
                  <a:cubicBezTo>
                    <a:pt x="77798" y="78712"/>
                    <a:pt x="79505" y="77068"/>
                    <a:pt x="81072" y="75296"/>
                  </a:cubicBezTo>
                  <a:cubicBezTo>
                    <a:pt x="82962" y="73189"/>
                    <a:pt x="84634" y="70897"/>
                    <a:pt x="86063" y="68453"/>
                  </a:cubicBezTo>
                  <a:cubicBezTo>
                    <a:pt x="86944" y="66936"/>
                    <a:pt x="87837" y="65423"/>
                    <a:pt x="88566" y="63823"/>
                  </a:cubicBezTo>
                  <a:cubicBezTo>
                    <a:pt x="89905" y="60926"/>
                    <a:pt x="91054" y="57945"/>
                    <a:pt x="92006" y="54898"/>
                  </a:cubicBezTo>
                  <a:cubicBezTo>
                    <a:pt x="92846" y="52161"/>
                    <a:pt x="93586" y="49402"/>
                    <a:pt x="94177" y="46598"/>
                  </a:cubicBezTo>
                  <a:cubicBezTo>
                    <a:pt x="94512" y="45024"/>
                    <a:pt x="94862" y="43455"/>
                    <a:pt x="95130" y="41867"/>
                  </a:cubicBezTo>
                  <a:cubicBezTo>
                    <a:pt x="95397" y="40279"/>
                    <a:pt x="95624" y="38695"/>
                    <a:pt x="95873" y="37107"/>
                  </a:cubicBezTo>
                  <a:cubicBezTo>
                    <a:pt x="95989" y="36363"/>
                    <a:pt x="96104" y="35619"/>
                    <a:pt x="96245" y="34876"/>
                  </a:cubicBezTo>
                  <a:cubicBezTo>
                    <a:pt x="96349" y="34277"/>
                    <a:pt x="96342" y="33667"/>
                    <a:pt x="96453" y="33065"/>
                  </a:cubicBezTo>
                  <a:cubicBezTo>
                    <a:pt x="96625" y="32153"/>
                    <a:pt x="96647" y="31205"/>
                    <a:pt x="96744" y="30294"/>
                  </a:cubicBezTo>
                  <a:cubicBezTo>
                    <a:pt x="96851" y="29264"/>
                    <a:pt x="96967" y="28237"/>
                    <a:pt x="97082" y="27207"/>
                  </a:cubicBezTo>
                  <a:cubicBezTo>
                    <a:pt x="97111" y="27104"/>
                    <a:pt x="97130" y="26998"/>
                    <a:pt x="97138" y="26891"/>
                  </a:cubicBezTo>
                  <a:cubicBezTo>
                    <a:pt x="97071" y="25634"/>
                    <a:pt x="97413" y="24403"/>
                    <a:pt x="97387" y="23146"/>
                  </a:cubicBezTo>
                  <a:cubicBezTo>
                    <a:pt x="97361" y="22681"/>
                    <a:pt x="97409" y="22214"/>
                    <a:pt x="97528" y="21763"/>
                  </a:cubicBezTo>
                  <a:cubicBezTo>
                    <a:pt x="97562" y="21660"/>
                    <a:pt x="97579" y="21552"/>
                    <a:pt x="97577" y="21443"/>
                  </a:cubicBezTo>
                  <a:cubicBezTo>
                    <a:pt x="97495" y="19900"/>
                    <a:pt x="97829" y="18379"/>
                    <a:pt x="97818" y="16835"/>
                  </a:cubicBezTo>
                  <a:cubicBezTo>
                    <a:pt x="97793" y="16049"/>
                    <a:pt x="97844" y="15262"/>
                    <a:pt x="97971" y="14485"/>
                  </a:cubicBezTo>
                  <a:cubicBezTo>
                    <a:pt x="98035" y="13915"/>
                    <a:pt x="98055" y="13340"/>
                    <a:pt x="98030" y="12767"/>
                  </a:cubicBezTo>
                  <a:cubicBezTo>
                    <a:pt x="98060" y="11651"/>
                    <a:pt x="97952" y="10536"/>
                    <a:pt x="98205" y="9446"/>
                  </a:cubicBezTo>
                  <a:cubicBezTo>
                    <a:pt x="98246" y="9163"/>
                    <a:pt x="98254" y="8876"/>
                    <a:pt x="98231" y="8591"/>
                  </a:cubicBezTo>
                  <a:cubicBezTo>
                    <a:pt x="98231" y="6437"/>
                    <a:pt x="98265" y="4288"/>
                    <a:pt x="98253" y="2138"/>
                  </a:cubicBezTo>
                  <a:cubicBezTo>
                    <a:pt x="98266" y="1498"/>
                    <a:pt x="98403" y="867"/>
                    <a:pt x="98655" y="279"/>
                  </a:cubicBezTo>
                  <a:lnTo>
                    <a:pt x="98655" y="1142"/>
                  </a:lnTo>
                  <a:cubicBezTo>
                    <a:pt x="98655" y="2756"/>
                    <a:pt x="98655" y="4366"/>
                    <a:pt x="98677" y="5976"/>
                  </a:cubicBezTo>
                  <a:cubicBezTo>
                    <a:pt x="98665" y="6835"/>
                    <a:pt x="98716" y="7694"/>
                    <a:pt x="98830" y="8546"/>
                  </a:cubicBezTo>
                  <a:cubicBezTo>
                    <a:pt x="98902" y="9295"/>
                    <a:pt x="98922" y="10048"/>
                    <a:pt x="98889" y="10800"/>
                  </a:cubicBezTo>
                  <a:cubicBezTo>
                    <a:pt x="98915" y="11945"/>
                    <a:pt x="98837" y="13087"/>
                    <a:pt x="99064" y="14228"/>
                  </a:cubicBezTo>
                  <a:cubicBezTo>
                    <a:pt x="99120" y="14722"/>
                    <a:pt x="99134" y="15220"/>
                    <a:pt x="99105" y="15716"/>
                  </a:cubicBezTo>
                  <a:cubicBezTo>
                    <a:pt x="99064" y="16539"/>
                    <a:pt x="99120" y="17364"/>
                    <a:pt x="99272" y="18174"/>
                  </a:cubicBezTo>
                  <a:cubicBezTo>
                    <a:pt x="99314" y="18420"/>
                    <a:pt x="99327" y="18669"/>
                    <a:pt x="99313" y="18918"/>
                  </a:cubicBezTo>
                  <a:cubicBezTo>
                    <a:pt x="99277" y="19849"/>
                    <a:pt x="99339" y="20782"/>
                    <a:pt x="99499" y="21700"/>
                  </a:cubicBezTo>
                  <a:cubicBezTo>
                    <a:pt x="99546" y="22019"/>
                    <a:pt x="99557" y="22342"/>
                    <a:pt x="99533" y="22663"/>
                  </a:cubicBezTo>
                  <a:cubicBezTo>
                    <a:pt x="99505" y="23201"/>
                    <a:pt x="99557" y="23740"/>
                    <a:pt x="99689" y="24262"/>
                  </a:cubicBezTo>
                  <a:cubicBezTo>
                    <a:pt x="99720" y="24366"/>
                    <a:pt x="99732" y="24474"/>
                    <a:pt x="99726" y="24582"/>
                  </a:cubicBezTo>
                  <a:cubicBezTo>
                    <a:pt x="99652" y="25768"/>
                    <a:pt x="99938" y="26928"/>
                    <a:pt x="99986" y="28111"/>
                  </a:cubicBezTo>
                  <a:cubicBezTo>
                    <a:pt x="100031" y="29141"/>
                    <a:pt x="100224" y="30164"/>
                    <a:pt x="100358" y="31194"/>
                  </a:cubicBezTo>
                  <a:cubicBezTo>
                    <a:pt x="100440" y="31901"/>
                    <a:pt x="100500" y="32615"/>
                    <a:pt x="100581" y="33325"/>
                  </a:cubicBezTo>
                  <a:cubicBezTo>
                    <a:pt x="101091" y="37654"/>
                    <a:pt x="101827" y="41945"/>
                    <a:pt x="102709" y="46215"/>
                  </a:cubicBezTo>
                  <a:cubicBezTo>
                    <a:pt x="103575" y="50422"/>
                    <a:pt x="104754" y="54559"/>
                    <a:pt x="106234" y="58591"/>
                  </a:cubicBezTo>
                  <a:cubicBezTo>
                    <a:pt x="107796" y="62983"/>
                    <a:pt x="109921" y="67153"/>
                    <a:pt x="112556" y="70997"/>
                  </a:cubicBezTo>
                  <a:cubicBezTo>
                    <a:pt x="113482" y="72317"/>
                    <a:pt x="114453" y="73600"/>
                    <a:pt x="115505" y="74820"/>
                  </a:cubicBezTo>
                  <a:cubicBezTo>
                    <a:pt x="116465" y="75936"/>
                    <a:pt x="117499" y="76977"/>
                    <a:pt x="118540" y="78015"/>
                  </a:cubicBezTo>
                  <a:cubicBezTo>
                    <a:pt x="119872" y="79314"/>
                    <a:pt x="121304" y="80507"/>
                    <a:pt x="122820" y="81585"/>
                  </a:cubicBezTo>
                  <a:cubicBezTo>
                    <a:pt x="124267" y="82641"/>
                    <a:pt x="125777" y="83604"/>
                    <a:pt x="127320" y="84519"/>
                  </a:cubicBezTo>
                  <a:cubicBezTo>
                    <a:pt x="129677" y="85888"/>
                    <a:pt x="132134" y="87074"/>
                    <a:pt x="134673" y="88067"/>
                  </a:cubicBezTo>
                  <a:cubicBezTo>
                    <a:pt x="138058" y="89428"/>
                    <a:pt x="141538" y="90540"/>
                    <a:pt x="145086" y="91391"/>
                  </a:cubicBezTo>
                  <a:cubicBezTo>
                    <a:pt x="147239" y="91905"/>
                    <a:pt x="149396" y="92425"/>
                    <a:pt x="151575" y="92831"/>
                  </a:cubicBezTo>
                  <a:cubicBezTo>
                    <a:pt x="153081" y="93113"/>
                    <a:pt x="154587" y="93418"/>
                    <a:pt x="156119" y="93574"/>
                  </a:cubicBezTo>
                  <a:cubicBezTo>
                    <a:pt x="157856" y="93768"/>
                    <a:pt x="159578" y="94102"/>
                    <a:pt x="161307" y="94344"/>
                  </a:cubicBezTo>
                  <a:cubicBezTo>
                    <a:pt x="162230" y="94471"/>
                    <a:pt x="163167" y="94519"/>
                    <a:pt x="164082" y="94619"/>
                  </a:cubicBezTo>
                  <a:cubicBezTo>
                    <a:pt x="165145" y="94731"/>
                    <a:pt x="166209" y="94869"/>
                    <a:pt x="167272" y="94991"/>
                  </a:cubicBezTo>
                  <a:cubicBezTo>
                    <a:pt x="167555" y="95021"/>
                    <a:pt x="167841" y="95040"/>
                    <a:pt x="168128" y="95043"/>
                  </a:cubicBezTo>
                  <a:cubicBezTo>
                    <a:pt x="168629" y="95023"/>
                    <a:pt x="169130" y="95076"/>
                    <a:pt x="169615" y="95200"/>
                  </a:cubicBezTo>
                  <a:cubicBezTo>
                    <a:pt x="169683" y="95224"/>
                    <a:pt x="169755" y="95235"/>
                    <a:pt x="169827" y="95233"/>
                  </a:cubicBezTo>
                  <a:cubicBezTo>
                    <a:pt x="171088" y="95162"/>
                    <a:pt x="172319" y="95464"/>
                    <a:pt x="173572" y="95478"/>
                  </a:cubicBezTo>
                  <a:cubicBezTo>
                    <a:pt x="174218" y="95442"/>
                    <a:pt x="174865" y="95496"/>
                    <a:pt x="175495" y="95638"/>
                  </a:cubicBezTo>
                  <a:cubicBezTo>
                    <a:pt x="175599" y="95669"/>
                    <a:pt x="175707" y="95682"/>
                    <a:pt x="175815" y="95676"/>
                  </a:cubicBezTo>
                  <a:cubicBezTo>
                    <a:pt x="177894" y="95594"/>
                    <a:pt x="179954" y="96007"/>
                    <a:pt x="182037" y="95921"/>
                  </a:cubicBezTo>
                  <a:cubicBezTo>
                    <a:pt x="182645" y="95876"/>
                    <a:pt x="183257" y="95922"/>
                    <a:pt x="183851" y="96059"/>
                  </a:cubicBezTo>
                  <a:cubicBezTo>
                    <a:pt x="184133" y="96110"/>
                    <a:pt x="184420" y="96127"/>
                    <a:pt x="184707" y="96111"/>
                  </a:cubicBezTo>
                  <a:cubicBezTo>
                    <a:pt x="185852" y="96111"/>
                    <a:pt x="187001" y="96111"/>
                    <a:pt x="188147" y="96133"/>
                  </a:cubicBezTo>
                  <a:cubicBezTo>
                    <a:pt x="189078" y="96111"/>
                    <a:pt x="190009" y="96163"/>
                    <a:pt x="190932" y="96289"/>
                  </a:cubicBezTo>
                  <a:cubicBezTo>
                    <a:pt x="191609" y="96362"/>
                    <a:pt x="192291" y="96377"/>
                    <a:pt x="192970" y="96334"/>
                  </a:cubicBezTo>
                  <a:cubicBezTo>
                    <a:pt x="194190" y="96316"/>
                    <a:pt x="195410" y="96363"/>
                    <a:pt x="196626" y="96475"/>
                  </a:cubicBezTo>
                  <a:cubicBezTo>
                    <a:pt x="196410" y="96497"/>
                    <a:pt x="196198" y="96531"/>
                    <a:pt x="195986" y="96535"/>
                  </a:cubicBezTo>
                  <a:lnTo>
                    <a:pt x="189534" y="96564"/>
                  </a:lnTo>
                  <a:cubicBezTo>
                    <a:pt x="189104" y="96557"/>
                    <a:pt x="188673" y="96595"/>
                    <a:pt x="188251" y="96676"/>
                  </a:cubicBezTo>
                  <a:cubicBezTo>
                    <a:pt x="187934" y="96734"/>
                    <a:pt x="187613" y="96759"/>
                    <a:pt x="187291" y="96750"/>
                  </a:cubicBezTo>
                  <a:cubicBezTo>
                    <a:pt x="186250" y="96750"/>
                    <a:pt x="185212" y="96750"/>
                    <a:pt x="184171" y="96773"/>
                  </a:cubicBezTo>
                  <a:cubicBezTo>
                    <a:pt x="183456" y="96769"/>
                    <a:pt x="182741" y="96818"/>
                    <a:pt x="182033" y="96918"/>
                  </a:cubicBezTo>
                  <a:cubicBezTo>
                    <a:pt x="181320" y="96986"/>
                    <a:pt x="180603" y="97009"/>
                    <a:pt x="179887" y="96985"/>
                  </a:cubicBezTo>
                  <a:cubicBezTo>
                    <a:pt x="179171" y="96959"/>
                    <a:pt x="178454" y="97010"/>
                    <a:pt x="177749" y="97137"/>
                  </a:cubicBezTo>
                  <a:cubicBezTo>
                    <a:pt x="177359" y="97195"/>
                    <a:pt x="176964" y="97214"/>
                    <a:pt x="176570" y="97193"/>
                  </a:cubicBezTo>
                  <a:cubicBezTo>
                    <a:pt x="175710" y="97159"/>
                    <a:pt x="174850" y="97219"/>
                    <a:pt x="174004" y="97371"/>
                  </a:cubicBezTo>
                  <a:cubicBezTo>
                    <a:pt x="173685" y="97419"/>
                    <a:pt x="173362" y="97432"/>
                    <a:pt x="173040" y="97412"/>
                  </a:cubicBezTo>
                  <a:cubicBezTo>
                    <a:pt x="172395" y="97375"/>
                    <a:pt x="171748" y="97431"/>
                    <a:pt x="171118" y="97576"/>
                  </a:cubicBezTo>
                  <a:cubicBezTo>
                    <a:pt x="171014" y="97609"/>
                    <a:pt x="170906" y="97621"/>
                    <a:pt x="170798" y="97613"/>
                  </a:cubicBezTo>
                  <a:cubicBezTo>
                    <a:pt x="169612" y="97524"/>
                    <a:pt x="168440" y="97766"/>
                    <a:pt x="167272" y="97885"/>
                  </a:cubicBezTo>
                  <a:cubicBezTo>
                    <a:pt x="166246" y="97989"/>
                    <a:pt x="165208" y="98052"/>
                    <a:pt x="164182" y="98201"/>
                  </a:cubicBezTo>
                  <a:cubicBezTo>
                    <a:pt x="163338" y="98323"/>
                    <a:pt x="162483" y="98428"/>
                    <a:pt x="161627" y="98494"/>
                  </a:cubicBezTo>
                  <a:cubicBezTo>
                    <a:pt x="160846" y="98558"/>
                    <a:pt x="160065" y="98658"/>
                    <a:pt x="159288" y="98766"/>
                  </a:cubicBezTo>
                  <a:cubicBezTo>
                    <a:pt x="158581" y="98863"/>
                    <a:pt x="157882" y="99034"/>
                    <a:pt x="157172" y="99108"/>
                  </a:cubicBezTo>
                  <a:cubicBezTo>
                    <a:pt x="155220" y="99324"/>
                    <a:pt x="153289" y="99696"/>
                    <a:pt x="151359" y="100056"/>
                  </a:cubicBezTo>
                  <a:cubicBezTo>
                    <a:pt x="148901" y="100518"/>
                    <a:pt x="146454" y="101068"/>
                    <a:pt x="144041" y="101719"/>
                  </a:cubicBezTo>
                  <a:cubicBezTo>
                    <a:pt x="140332" y="102682"/>
                    <a:pt x="136698" y="103916"/>
                    <a:pt x="133170" y="105412"/>
                  </a:cubicBezTo>
                  <a:cubicBezTo>
                    <a:pt x="129870" y="106812"/>
                    <a:pt x="126720" y="108540"/>
                    <a:pt x="123765" y="110570"/>
                  </a:cubicBezTo>
                  <a:cubicBezTo>
                    <a:pt x="121900" y="111848"/>
                    <a:pt x="120152" y="113287"/>
                    <a:pt x="118540" y="114872"/>
                  </a:cubicBezTo>
                  <a:cubicBezTo>
                    <a:pt x="118060" y="115356"/>
                    <a:pt x="117581" y="115839"/>
                    <a:pt x="117093" y="116315"/>
                  </a:cubicBezTo>
                  <a:cubicBezTo>
                    <a:pt x="115643" y="117752"/>
                    <a:pt x="114325" y="119316"/>
                    <a:pt x="113155" y="120990"/>
                  </a:cubicBezTo>
                  <a:cubicBezTo>
                    <a:pt x="111490" y="123280"/>
                    <a:pt x="110024" y="125708"/>
                    <a:pt x="108774" y="128249"/>
                  </a:cubicBezTo>
                  <a:cubicBezTo>
                    <a:pt x="107763" y="130347"/>
                    <a:pt x="106856" y="132489"/>
                    <a:pt x="106056" y="134675"/>
                  </a:cubicBezTo>
                  <a:cubicBezTo>
                    <a:pt x="104879" y="137942"/>
                    <a:pt x="103899" y="141276"/>
                    <a:pt x="103121" y="144661"/>
                  </a:cubicBezTo>
                  <a:cubicBezTo>
                    <a:pt x="102668" y="146609"/>
                    <a:pt x="102277" y="148573"/>
                    <a:pt x="101909" y="150536"/>
                  </a:cubicBezTo>
                  <a:cubicBezTo>
                    <a:pt x="101541" y="152500"/>
                    <a:pt x="101255" y="154408"/>
                    <a:pt x="100994" y="156357"/>
                  </a:cubicBezTo>
                  <a:cubicBezTo>
                    <a:pt x="100775" y="158019"/>
                    <a:pt x="100581" y="159704"/>
                    <a:pt x="100332" y="161347"/>
                  </a:cubicBezTo>
                  <a:cubicBezTo>
                    <a:pt x="100183" y="162336"/>
                    <a:pt x="100299" y="163355"/>
                    <a:pt x="99979" y="164322"/>
                  </a:cubicBezTo>
                  <a:cubicBezTo>
                    <a:pt x="99971" y="165467"/>
                    <a:pt x="99876" y="166609"/>
                    <a:pt x="99696" y="167740"/>
                  </a:cubicBezTo>
                  <a:cubicBezTo>
                    <a:pt x="99555" y="169127"/>
                    <a:pt x="99655" y="170533"/>
                    <a:pt x="99358" y="171905"/>
                  </a:cubicBezTo>
                  <a:cubicBezTo>
                    <a:pt x="99342" y="171975"/>
                    <a:pt x="99333" y="172046"/>
                    <a:pt x="99332" y="172117"/>
                  </a:cubicBezTo>
                  <a:cubicBezTo>
                    <a:pt x="99388" y="173605"/>
                    <a:pt x="99157" y="175048"/>
                    <a:pt x="99098" y="176509"/>
                  </a:cubicBezTo>
                  <a:cubicBezTo>
                    <a:pt x="99111" y="177548"/>
                    <a:pt x="99054" y="178587"/>
                    <a:pt x="98927" y="179618"/>
                  </a:cubicBezTo>
                  <a:cubicBezTo>
                    <a:pt x="98860" y="180295"/>
                    <a:pt x="98844" y="180977"/>
                    <a:pt x="98878" y="181656"/>
                  </a:cubicBezTo>
                  <a:cubicBezTo>
                    <a:pt x="98848" y="182772"/>
                    <a:pt x="98953" y="183887"/>
                    <a:pt x="98703" y="184973"/>
                  </a:cubicBezTo>
                  <a:cubicBezTo>
                    <a:pt x="98664" y="185258"/>
                    <a:pt x="98654" y="185546"/>
                    <a:pt x="98674" y="185832"/>
                  </a:cubicBezTo>
                  <a:cubicBezTo>
                    <a:pt x="98674" y="187734"/>
                    <a:pt x="98665" y="189634"/>
                    <a:pt x="98648" y="191533"/>
                  </a:cubicBezTo>
                  <a:cubicBezTo>
                    <a:pt x="98655" y="191887"/>
                    <a:pt x="98659" y="192244"/>
                    <a:pt x="98659" y="19260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3" name="图形 80">
            <a:extLst>
              <a:ext uri="{FF2B5EF4-FFF2-40B4-BE49-F238E27FC236}">
                <a16:creationId xmlns:a16="http://schemas.microsoft.com/office/drawing/2014/main" id="{47ACD51C-3EF8-D331-1489-B173BE41A2B9}"/>
              </a:ext>
            </a:extLst>
          </p:cNvPr>
          <p:cNvSpPr/>
          <p:nvPr/>
        </p:nvSpPr>
        <p:spPr>
          <a:xfrm>
            <a:off x="2449843" y="4746699"/>
            <a:ext cx="1980408" cy="605386"/>
          </a:xfrm>
          <a:custGeom>
            <a:avLst/>
            <a:gdLst>
              <a:gd name="connsiteX0" fmla="*/ 1057061 w 1061147"/>
              <a:gd name="connsiteY0" fmla="*/ 324140 h 324379"/>
              <a:gd name="connsiteX1" fmla="*/ 943 w 1061147"/>
              <a:gd name="connsiteY1" fmla="*/ 324140 h 324379"/>
              <a:gd name="connsiteX2" fmla="*/ 943 w 1061147"/>
              <a:gd name="connsiteY2" fmla="*/ 281053 h 324379"/>
              <a:gd name="connsiteX3" fmla="*/ 930252 w 1061147"/>
              <a:gd name="connsiteY3" fmla="*/ 281053 h 324379"/>
              <a:gd name="connsiteX4" fmla="*/ 895236 w 1061147"/>
              <a:gd name="connsiteY4" fmla="*/ 262194 h 324379"/>
              <a:gd name="connsiteX5" fmla="*/ 733864 w 1061147"/>
              <a:gd name="connsiteY5" fmla="*/ 943 h 324379"/>
              <a:gd name="connsiteX6" fmla="*/ 776951 w 1061147"/>
              <a:gd name="connsiteY6" fmla="*/ 943 h 324379"/>
              <a:gd name="connsiteX7" fmla="*/ 916233 w 1061147"/>
              <a:gd name="connsiteY7" fmla="*/ 224513 h 324379"/>
              <a:gd name="connsiteX8" fmla="*/ 1061059 w 1061147"/>
              <a:gd name="connsiteY8" fmla="*/ 281418 h 3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147" h="324379">
                <a:moveTo>
                  <a:pt x="1057061" y="324140"/>
                </a:moveTo>
                <a:lnTo>
                  <a:pt x="943" y="324140"/>
                </a:lnTo>
                <a:lnTo>
                  <a:pt x="943" y="281053"/>
                </a:lnTo>
                <a:lnTo>
                  <a:pt x="930252" y="281053"/>
                </a:lnTo>
                <a:cubicBezTo>
                  <a:pt x="918773" y="275433"/>
                  <a:pt x="907017" y="269159"/>
                  <a:pt x="895236" y="262194"/>
                </a:cubicBezTo>
                <a:cubicBezTo>
                  <a:pt x="789662" y="199456"/>
                  <a:pt x="733864" y="109132"/>
                  <a:pt x="733864" y="943"/>
                </a:cubicBezTo>
                <a:lnTo>
                  <a:pt x="776951" y="943"/>
                </a:lnTo>
                <a:cubicBezTo>
                  <a:pt x="776951" y="94045"/>
                  <a:pt x="823822" y="169268"/>
                  <a:pt x="916233" y="224513"/>
                </a:cubicBezTo>
                <a:cubicBezTo>
                  <a:pt x="987546" y="267135"/>
                  <a:pt x="1060330" y="281280"/>
                  <a:pt x="1061059" y="28141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AE19EF8C-6C76-2300-B35A-63FDC48F33AF}"/>
              </a:ext>
            </a:extLst>
          </p:cNvPr>
          <p:cNvGrpSpPr/>
          <p:nvPr/>
        </p:nvGrpSpPr>
        <p:grpSpPr>
          <a:xfrm>
            <a:off x="10163653" y="1090878"/>
            <a:ext cx="453139" cy="228983"/>
            <a:chOff x="1160820" y="4383579"/>
            <a:chExt cx="453139" cy="228983"/>
          </a:xfrm>
          <a:solidFill>
            <a:schemeClr val="accent1"/>
          </a:solidFill>
        </p:grpSpPr>
        <p:sp>
          <p:nvSpPr>
            <p:cNvPr id="74" name="乘号 73">
              <a:extLst>
                <a:ext uri="{FF2B5EF4-FFF2-40B4-BE49-F238E27FC236}">
                  <a16:creationId xmlns:a16="http://schemas.microsoft.com/office/drawing/2014/main" id="{B718766D-07CC-6921-DA50-1A3D8BAFE336}"/>
                </a:ext>
              </a:extLst>
            </p:cNvPr>
            <p:cNvSpPr/>
            <p:nvPr/>
          </p:nvSpPr>
          <p:spPr>
            <a:xfrm rot="16200000">
              <a:off x="1160820" y="4383579"/>
              <a:ext cx="228983" cy="228983"/>
            </a:xfrm>
            <a:prstGeom prst="mathMultiply">
              <a:avLst>
                <a:gd name="adj1" fmla="val 1312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75" name="乘号 74">
              <a:extLst>
                <a:ext uri="{FF2B5EF4-FFF2-40B4-BE49-F238E27FC236}">
                  <a16:creationId xmlns:a16="http://schemas.microsoft.com/office/drawing/2014/main" id="{68747F1F-7269-4052-8494-EE4D6DE13C60}"/>
                </a:ext>
              </a:extLst>
            </p:cNvPr>
            <p:cNvSpPr/>
            <p:nvPr/>
          </p:nvSpPr>
          <p:spPr>
            <a:xfrm rot="16200000">
              <a:off x="1384976" y="4383579"/>
              <a:ext cx="228983" cy="228983"/>
            </a:xfrm>
            <a:prstGeom prst="mathMultiply">
              <a:avLst>
                <a:gd name="adj1" fmla="val 1312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12" name="组合 111">
            <a:extLst>
              <a:ext uri="{FF2B5EF4-FFF2-40B4-BE49-F238E27FC236}">
                <a16:creationId xmlns:a16="http://schemas.microsoft.com/office/drawing/2014/main" id="{E19C6F9E-E213-AAAC-5BAE-46E9193BB8DB}"/>
              </a:ext>
            </a:extLst>
          </p:cNvPr>
          <p:cNvGrpSpPr/>
          <p:nvPr/>
        </p:nvGrpSpPr>
        <p:grpSpPr>
          <a:xfrm>
            <a:off x="10700808" y="525528"/>
            <a:ext cx="818092" cy="160922"/>
            <a:chOff x="9503421" y="428551"/>
            <a:chExt cx="2015479" cy="396452"/>
          </a:xfrm>
        </p:grpSpPr>
        <p:sp>
          <p:nvSpPr>
            <p:cNvPr id="77" name="矩形 76">
              <a:extLst>
                <a:ext uri="{FF2B5EF4-FFF2-40B4-BE49-F238E27FC236}">
                  <a16:creationId xmlns:a16="http://schemas.microsoft.com/office/drawing/2014/main" id="{DE81FE1E-77A1-BD13-2A78-EA1165F5D523}"/>
                </a:ext>
              </a:extLst>
            </p:cNvPr>
            <p:cNvSpPr/>
            <p:nvPr/>
          </p:nvSpPr>
          <p:spPr>
            <a:xfrm>
              <a:off x="9503421" y="428551"/>
              <a:ext cx="2015479" cy="39645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78" name="矩形 77">
              <a:extLst>
                <a:ext uri="{FF2B5EF4-FFF2-40B4-BE49-F238E27FC236}">
                  <a16:creationId xmlns:a16="http://schemas.microsoft.com/office/drawing/2014/main" id="{817D7ECC-5B14-1712-F674-BCC875A4D2D9}"/>
                </a:ext>
              </a:extLst>
            </p:cNvPr>
            <p:cNvSpPr/>
            <p:nvPr/>
          </p:nvSpPr>
          <p:spPr>
            <a:xfrm>
              <a:off x="11046130" y="461620"/>
              <a:ext cx="444554" cy="33031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79" name="椭圆 78">
              <a:extLst>
                <a:ext uri="{FF2B5EF4-FFF2-40B4-BE49-F238E27FC236}">
                  <a16:creationId xmlns:a16="http://schemas.microsoft.com/office/drawing/2014/main" id="{4BAFAA76-33F3-14F2-4E7E-F8512E3D2F7B}"/>
                </a:ext>
              </a:extLst>
            </p:cNvPr>
            <p:cNvSpPr/>
            <p:nvPr/>
          </p:nvSpPr>
          <p:spPr>
            <a:xfrm>
              <a:off x="11147246" y="493890"/>
              <a:ext cx="257175" cy="2571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0" name="等腰三角形 79">
              <a:extLst>
                <a:ext uri="{FF2B5EF4-FFF2-40B4-BE49-F238E27FC236}">
                  <a16:creationId xmlns:a16="http://schemas.microsoft.com/office/drawing/2014/main" id="{FBCE9CC3-9B7A-BA96-1C54-349A454F542B}"/>
                </a:ext>
              </a:extLst>
            </p:cNvPr>
            <p:cNvSpPr/>
            <p:nvPr/>
          </p:nvSpPr>
          <p:spPr>
            <a:xfrm rot="5400000">
              <a:off x="11216965" y="573765"/>
              <a:ext cx="150090" cy="95290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1" name="图形 80">
              <a:extLst>
                <a:ext uri="{FF2B5EF4-FFF2-40B4-BE49-F238E27FC236}">
                  <a16:creationId xmlns:a16="http://schemas.microsoft.com/office/drawing/2014/main" id="{FCC1F57E-43DA-AC76-323C-07B6FFE5D59E}"/>
                </a:ext>
              </a:extLst>
            </p:cNvPr>
            <p:cNvSpPr/>
            <p:nvPr/>
          </p:nvSpPr>
          <p:spPr>
            <a:xfrm flipH="1">
              <a:off x="9861860" y="503562"/>
              <a:ext cx="664732" cy="203200"/>
            </a:xfrm>
            <a:custGeom>
              <a:avLst/>
              <a:gdLst>
                <a:gd name="connsiteX0" fmla="*/ 1057061 w 1061147"/>
                <a:gd name="connsiteY0" fmla="*/ 324140 h 324379"/>
                <a:gd name="connsiteX1" fmla="*/ 943 w 1061147"/>
                <a:gd name="connsiteY1" fmla="*/ 324140 h 324379"/>
                <a:gd name="connsiteX2" fmla="*/ 943 w 1061147"/>
                <a:gd name="connsiteY2" fmla="*/ 281053 h 324379"/>
                <a:gd name="connsiteX3" fmla="*/ 930252 w 1061147"/>
                <a:gd name="connsiteY3" fmla="*/ 281053 h 324379"/>
                <a:gd name="connsiteX4" fmla="*/ 895236 w 1061147"/>
                <a:gd name="connsiteY4" fmla="*/ 262194 h 324379"/>
                <a:gd name="connsiteX5" fmla="*/ 733864 w 1061147"/>
                <a:gd name="connsiteY5" fmla="*/ 943 h 324379"/>
                <a:gd name="connsiteX6" fmla="*/ 776951 w 1061147"/>
                <a:gd name="connsiteY6" fmla="*/ 943 h 324379"/>
                <a:gd name="connsiteX7" fmla="*/ 916233 w 1061147"/>
                <a:gd name="connsiteY7" fmla="*/ 224513 h 324379"/>
                <a:gd name="connsiteX8" fmla="*/ 1061059 w 1061147"/>
                <a:gd name="connsiteY8" fmla="*/ 281418 h 32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147" h="324379">
                  <a:moveTo>
                    <a:pt x="1057061" y="324140"/>
                  </a:moveTo>
                  <a:lnTo>
                    <a:pt x="943" y="324140"/>
                  </a:lnTo>
                  <a:lnTo>
                    <a:pt x="943" y="281053"/>
                  </a:lnTo>
                  <a:lnTo>
                    <a:pt x="930252" y="281053"/>
                  </a:lnTo>
                  <a:cubicBezTo>
                    <a:pt x="918773" y="275433"/>
                    <a:pt x="907017" y="269159"/>
                    <a:pt x="895236" y="262194"/>
                  </a:cubicBezTo>
                  <a:cubicBezTo>
                    <a:pt x="789662" y="199456"/>
                    <a:pt x="733864" y="109132"/>
                    <a:pt x="733864" y="943"/>
                  </a:cubicBezTo>
                  <a:lnTo>
                    <a:pt x="776951" y="943"/>
                  </a:lnTo>
                  <a:cubicBezTo>
                    <a:pt x="776951" y="94045"/>
                    <a:pt x="823822" y="169268"/>
                    <a:pt x="916233" y="224513"/>
                  </a:cubicBezTo>
                  <a:cubicBezTo>
                    <a:pt x="987546" y="267135"/>
                    <a:pt x="1060330" y="281280"/>
                    <a:pt x="1061059" y="2814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83" name="矩形 82">
            <a:extLst>
              <a:ext uri="{FF2B5EF4-FFF2-40B4-BE49-F238E27FC236}">
                <a16:creationId xmlns:a16="http://schemas.microsoft.com/office/drawing/2014/main" id="{B16136D9-D157-34D8-9F34-42B15239A53D}"/>
              </a:ext>
            </a:extLst>
          </p:cNvPr>
          <p:cNvSpPr/>
          <p:nvPr/>
        </p:nvSpPr>
        <p:spPr>
          <a:xfrm>
            <a:off x="-37344" y="6499174"/>
            <a:ext cx="12281902" cy="502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E469960A-F4D6-B749-EB43-B7273AFE70D1}"/>
              </a:ext>
            </a:extLst>
          </p:cNvPr>
          <p:cNvGrpSpPr/>
          <p:nvPr/>
        </p:nvGrpSpPr>
        <p:grpSpPr>
          <a:xfrm>
            <a:off x="214403" y="6588074"/>
            <a:ext cx="1454666" cy="319804"/>
            <a:chOff x="4380880" y="4866014"/>
            <a:chExt cx="2096214" cy="460846"/>
          </a:xfrm>
          <a:noFill/>
        </p:grpSpPr>
        <p:sp>
          <p:nvSpPr>
            <p:cNvPr id="107" name="箭头: V 形 106">
              <a:extLst>
                <a:ext uri="{FF2B5EF4-FFF2-40B4-BE49-F238E27FC236}">
                  <a16:creationId xmlns:a16="http://schemas.microsoft.com/office/drawing/2014/main" id="{976309CC-42CC-FC85-4711-CDD7D696E99C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8" name="箭头: V 形 107">
              <a:extLst>
                <a:ext uri="{FF2B5EF4-FFF2-40B4-BE49-F238E27FC236}">
                  <a16:creationId xmlns:a16="http://schemas.microsoft.com/office/drawing/2014/main" id="{B396896E-BDEE-872A-D936-A548235C6C92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9" name="箭头: V 形 108">
              <a:extLst>
                <a:ext uri="{FF2B5EF4-FFF2-40B4-BE49-F238E27FC236}">
                  <a16:creationId xmlns:a16="http://schemas.microsoft.com/office/drawing/2014/main" id="{64D1E541-567A-BEE8-E6EB-076B322917F6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0" name="箭头: V 形 109">
              <a:extLst>
                <a:ext uri="{FF2B5EF4-FFF2-40B4-BE49-F238E27FC236}">
                  <a16:creationId xmlns:a16="http://schemas.microsoft.com/office/drawing/2014/main" id="{628D6F6A-448D-6713-FB04-1CA95A6E3381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1" name="箭头: V 形 110">
              <a:extLst>
                <a:ext uri="{FF2B5EF4-FFF2-40B4-BE49-F238E27FC236}">
                  <a16:creationId xmlns:a16="http://schemas.microsoft.com/office/drawing/2014/main" id="{6C8A732B-67FA-1F00-0946-A8DD431E7DE8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85" name="图形 26">
            <a:extLst>
              <a:ext uri="{FF2B5EF4-FFF2-40B4-BE49-F238E27FC236}">
                <a16:creationId xmlns:a16="http://schemas.microsoft.com/office/drawing/2014/main" id="{32B2E6AB-1478-DEA9-35A1-0273469CC53A}"/>
              </a:ext>
            </a:extLst>
          </p:cNvPr>
          <p:cNvGrpSpPr/>
          <p:nvPr/>
        </p:nvGrpSpPr>
        <p:grpSpPr>
          <a:xfrm flipH="1">
            <a:off x="1949799" y="6554106"/>
            <a:ext cx="572332" cy="362118"/>
            <a:chOff x="4884162" y="337915"/>
            <a:chExt cx="1004592" cy="635612"/>
          </a:xfrm>
          <a:solidFill>
            <a:schemeClr val="accent1"/>
          </a:solidFill>
        </p:grpSpPr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13CC5A56-E4D6-DF57-7C91-8BA1ED3E2C48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D9179FB6-1C4D-D1A2-1642-133D550A8C17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AD482586-4E34-EB3A-9852-73C39C386BB5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" name="组合 85">
            <a:extLst>
              <a:ext uri="{FF2B5EF4-FFF2-40B4-BE49-F238E27FC236}">
                <a16:creationId xmlns:a16="http://schemas.microsoft.com/office/drawing/2014/main" id="{4786C2DE-E9E9-DF50-F49D-E8F77695C728}"/>
              </a:ext>
            </a:extLst>
          </p:cNvPr>
          <p:cNvGrpSpPr/>
          <p:nvPr/>
        </p:nvGrpSpPr>
        <p:grpSpPr>
          <a:xfrm>
            <a:off x="2703089" y="6588074"/>
            <a:ext cx="1454666" cy="319804"/>
            <a:chOff x="4380880" y="4866014"/>
            <a:chExt cx="2096214" cy="460846"/>
          </a:xfrm>
          <a:noFill/>
        </p:grpSpPr>
        <p:sp>
          <p:nvSpPr>
            <p:cNvPr id="99" name="箭头: V 形 98">
              <a:extLst>
                <a:ext uri="{FF2B5EF4-FFF2-40B4-BE49-F238E27FC236}">
                  <a16:creationId xmlns:a16="http://schemas.microsoft.com/office/drawing/2014/main" id="{AD49A55C-2F77-2C06-6AFC-485E9B951556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0" name="箭头: V 形 99">
              <a:extLst>
                <a:ext uri="{FF2B5EF4-FFF2-40B4-BE49-F238E27FC236}">
                  <a16:creationId xmlns:a16="http://schemas.microsoft.com/office/drawing/2014/main" id="{27D842C3-C530-051A-2CC7-3785CCDED7FB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1" name="箭头: V 形 100">
              <a:extLst>
                <a:ext uri="{FF2B5EF4-FFF2-40B4-BE49-F238E27FC236}">
                  <a16:creationId xmlns:a16="http://schemas.microsoft.com/office/drawing/2014/main" id="{D51C4EE9-391B-A232-3C09-EC73C8F20279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2" name="箭头: V 形 101">
              <a:extLst>
                <a:ext uri="{FF2B5EF4-FFF2-40B4-BE49-F238E27FC236}">
                  <a16:creationId xmlns:a16="http://schemas.microsoft.com/office/drawing/2014/main" id="{AC877E79-4C0A-3230-40D5-76E1BB12F033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3" name="箭头: V 形 102">
              <a:extLst>
                <a:ext uri="{FF2B5EF4-FFF2-40B4-BE49-F238E27FC236}">
                  <a16:creationId xmlns:a16="http://schemas.microsoft.com/office/drawing/2014/main" id="{33DDC518-1032-29CA-BF88-F911CE9D1111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87" name="图形 26">
            <a:extLst>
              <a:ext uri="{FF2B5EF4-FFF2-40B4-BE49-F238E27FC236}">
                <a16:creationId xmlns:a16="http://schemas.microsoft.com/office/drawing/2014/main" id="{874AE21C-25CB-1B5D-69C9-628CC7C0FE8F}"/>
              </a:ext>
            </a:extLst>
          </p:cNvPr>
          <p:cNvGrpSpPr/>
          <p:nvPr/>
        </p:nvGrpSpPr>
        <p:grpSpPr>
          <a:xfrm flipH="1">
            <a:off x="4297435" y="6554106"/>
            <a:ext cx="572332" cy="362118"/>
            <a:chOff x="4884162" y="337915"/>
            <a:chExt cx="1004592" cy="635612"/>
          </a:xfrm>
          <a:solidFill>
            <a:schemeClr val="accent1"/>
          </a:solidFill>
        </p:grpSpPr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A8B86F58-6A6E-A97F-8918-48B3C07AC3E7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A28A720F-2500-5A27-D58B-4F8F681BA022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D958DE56-0C90-C3D8-DF89-16348DA732B1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88" name="图形 72">
            <a:extLst>
              <a:ext uri="{FF2B5EF4-FFF2-40B4-BE49-F238E27FC236}">
                <a16:creationId xmlns:a16="http://schemas.microsoft.com/office/drawing/2014/main" id="{C25B8627-C512-17FA-654B-9F994B96E958}"/>
              </a:ext>
            </a:extLst>
          </p:cNvPr>
          <p:cNvSpPr/>
          <p:nvPr/>
        </p:nvSpPr>
        <p:spPr>
          <a:xfrm rot="16200000">
            <a:off x="5429238" y="6423391"/>
            <a:ext cx="258738" cy="684095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grpSp>
        <p:nvGrpSpPr>
          <p:cNvPr id="89" name="组合 88">
            <a:extLst>
              <a:ext uri="{FF2B5EF4-FFF2-40B4-BE49-F238E27FC236}">
                <a16:creationId xmlns:a16="http://schemas.microsoft.com/office/drawing/2014/main" id="{235A188C-BC31-E4AD-EC18-4DA53B74DAF9}"/>
              </a:ext>
            </a:extLst>
          </p:cNvPr>
          <p:cNvGrpSpPr/>
          <p:nvPr/>
        </p:nvGrpSpPr>
        <p:grpSpPr>
          <a:xfrm>
            <a:off x="6124445" y="6595760"/>
            <a:ext cx="1454666" cy="319804"/>
            <a:chOff x="4380880" y="4866014"/>
            <a:chExt cx="2096214" cy="460846"/>
          </a:xfrm>
          <a:noFill/>
        </p:grpSpPr>
        <p:sp>
          <p:nvSpPr>
            <p:cNvPr id="91" name="箭头: V 形 90">
              <a:extLst>
                <a:ext uri="{FF2B5EF4-FFF2-40B4-BE49-F238E27FC236}">
                  <a16:creationId xmlns:a16="http://schemas.microsoft.com/office/drawing/2014/main" id="{BB9C7BFD-4DC6-DFC2-97FB-27019EC9B8F3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2" name="箭头: V 形 91">
              <a:extLst>
                <a:ext uri="{FF2B5EF4-FFF2-40B4-BE49-F238E27FC236}">
                  <a16:creationId xmlns:a16="http://schemas.microsoft.com/office/drawing/2014/main" id="{EE76F151-AA9A-92D4-7F4F-250595A40B84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3" name="箭头: V 形 92">
              <a:extLst>
                <a:ext uri="{FF2B5EF4-FFF2-40B4-BE49-F238E27FC236}">
                  <a16:creationId xmlns:a16="http://schemas.microsoft.com/office/drawing/2014/main" id="{CA269812-FE63-0373-D1DF-E7E34FE6E51C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4" name="箭头: V 形 93">
              <a:extLst>
                <a:ext uri="{FF2B5EF4-FFF2-40B4-BE49-F238E27FC236}">
                  <a16:creationId xmlns:a16="http://schemas.microsoft.com/office/drawing/2014/main" id="{66E8258F-C3A7-3EC6-7A38-495A78C088D3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5" name="箭头: V 形 94">
              <a:extLst>
                <a:ext uri="{FF2B5EF4-FFF2-40B4-BE49-F238E27FC236}">
                  <a16:creationId xmlns:a16="http://schemas.microsoft.com/office/drawing/2014/main" id="{1F234460-E137-0AAB-2B2A-493B19895DCC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DC3597D1-A085-A1B2-C1DE-1143A56A8AA4}"/>
              </a:ext>
            </a:extLst>
          </p:cNvPr>
          <p:cNvSpPr txBox="1"/>
          <p:nvPr/>
        </p:nvSpPr>
        <p:spPr>
          <a:xfrm>
            <a:off x="7969929" y="6593919"/>
            <a:ext cx="30983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600" spc="120"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noFill/>
                <a:latin typeface="+mj-lt"/>
                <a:ea typeface="字制区喜脉体" panose="02000603000000000000" pitchFamily="2" charset="-122"/>
              </a:defRPr>
            </a:lvl1pPr>
          </a:lstStyle>
          <a:p>
            <a:r>
              <a:rPr lang="en-US" altLang="zh-CN" dirty="0"/>
              <a:t>TEACHERWORK PLAN
</a:t>
            </a:r>
            <a:endParaRPr lang="zh-CN" altLang="en-US" dirty="0"/>
          </a:p>
        </p:txBody>
      </p:sp>
      <p:grpSp>
        <p:nvGrpSpPr>
          <p:cNvPr id="4" name="图形 26">
            <a:extLst>
              <a:ext uri="{FF2B5EF4-FFF2-40B4-BE49-F238E27FC236}">
                <a16:creationId xmlns:a16="http://schemas.microsoft.com/office/drawing/2014/main" id="{D30172BB-0B63-4673-1B2F-1424B0A88F63}"/>
              </a:ext>
            </a:extLst>
          </p:cNvPr>
          <p:cNvGrpSpPr/>
          <p:nvPr/>
        </p:nvGrpSpPr>
        <p:grpSpPr>
          <a:xfrm>
            <a:off x="11315594" y="6574603"/>
            <a:ext cx="572332" cy="362118"/>
            <a:chOff x="4884162" y="337915"/>
            <a:chExt cx="1004592" cy="635612"/>
          </a:xfrm>
          <a:solidFill>
            <a:schemeClr val="accent1"/>
          </a:solidFill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3771E0E4-AFBA-CE4B-4BE3-E4DA29069498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8B7A889B-2829-0810-D897-01614193E841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869164BF-D2ED-A0BC-DF3E-393AFF77DE73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B16C0D80-FA46-9F94-7B24-F7A581901EE1}"/>
              </a:ext>
            </a:extLst>
          </p:cNvPr>
          <p:cNvSpPr txBox="1"/>
          <p:nvPr/>
        </p:nvSpPr>
        <p:spPr>
          <a:xfrm>
            <a:off x="6754847" y="2181636"/>
            <a:ext cx="3751498" cy="2736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rgbClr val="FFFFFF"/>
                </a:solidFill>
              </a:rPr>
              <a:t>请在此输入相关说明，以便观众更好理解。请在此输入相关说明，以便观众更好理解。请在此输入相关说明，以便观众更好理解。请在此输入相关说明，以便观众更好理解。请在此输入相关说明，以便观众更好理解。请在此输入相关说明，以便观众更好理解。请在此输入相关说明，以便观众更好理解。请在此输入相关说明，以便观众更好理解。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rgbClr val="FFFFFF"/>
              </a:solidFill>
            </a:endParaRP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id="{5440DF6B-6E85-47D2-A9A5-8D7D6EAD04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45856" y="275199"/>
            <a:ext cx="2844468" cy="654050"/>
          </a:xfrm>
        </p:spPr>
        <p:txBody>
          <a:bodyPr/>
          <a:lstStyle/>
          <a:p>
            <a:r>
              <a:rPr lang="zh-CN" altLang="en-US" dirty="0"/>
              <a:t>现状分析</a:t>
            </a:r>
          </a:p>
        </p:txBody>
      </p:sp>
      <p:sp>
        <p:nvSpPr>
          <p:cNvPr id="16" name="文本占位符 10">
            <a:extLst>
              <a:ext uri="{FF2B5EF4-FFF2-40B4-BE49-F238E27FC236}">
                <a16:creationId xmlns:a16="http://schemas.microsoft.com/office/drawing/2014/main" id="{3CFCFB2E-11CE-18A3-7542-60DC40B45C02}"/>
              </a:ext>
            </a:extLst>
          </p:cNvPr>
          <p:cNvSpPr txBox="1">
            <a:spLocks/>
          </p:cNvSpPr>
          <p:nvPr/>
        </p:nvSpPr>
        <p:spPr>
          <a:xfrm>
            <a:off x="920593" y="2868491"/>
            <a:ext cx="2983819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7200">
                <a:solidFill>
                  <a:schemeClr val="bg1"/>
                </a:solidFill>
                <a:effectLst/>
                <a:latin typeface="+mj-lt"/>
                <a:ea typeface="字制区喜脉体" panose="02000603000000000000" pitchFamily="2" charset="-122"/>
                <a:cs typeface="Times New Roman" panose="02020603050405020304" pitchFamily="18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4400" spc="120" dirty="0">
                <a:ln>
                  <a:solidFill>
                    <a:srgbClr val="FFFFFF"/>
                  </a:solidFill>
                </a:ln>
                <a:noFill/>
                <a:latin typeface="+mn-lt"/>
                <a:ea typeface="+mj-ea"/>
              </a:rPr>
              <a:t>ANALYSE
</a:t>
            </a:r>
            <a:endParaRPr lang="zh-CN" altLang="en-US" sz="4400" spc="120" dirty="0">
              <a:ln>
                <a:solidFill>
                  <a:srgbClr val="FFFFFF"/>
                </a:solidFill>
              </a:ln>
              <a:noFill/>
              <a:latin typeface="+mn-lt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28931368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>
            <a:extLst>
              <a:ext uri="{FF2B5EF4-FFF2-40B4-BE49-F238E27FC236}">
                <a16:creationId xmlns:a16="http://schemas.microsoft.com/office/drawing/2014/main" id="{AE00823B-F9B7-7BB0-2E4B-C0531A26D650}"/>
              </a:ext>
            </a:extLst>
          </p:cNvPr>
          <p:cNvGrpSpPr/>
          <p:nvPr/>
        </p:nvGrpSpPr>
        <p:grpSpPr>
          <a:xfrm>
            <a:off x="-1005513" y="2109018"/>
            <a:ext cx="5464262" cy="5464262"/>
            <a:chOff x="-1005513" y="2109018"/>
            <a:chExt cx="5464262" cy="5464262"/>
          </a:xfrm>
        </p:grpSpPr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2CCB8059-2234-3E92-6331-81DFF2138423}"/>
                </a:ext>
              </a:extLst>
            </p:cNvPr>
            <p:cNvSpPr/>
            <p:nvPr/>
          </p:nvSpPr>
          <p:spPr>
            <a:xfrm flipH="1">
              <a:off x="-1005513" y="2109018"/>
              <a:ext cx="5464262" cy="5464262"/>
            </a:xfrm>
            <a:custGeom>
              <a:avLst/>
              <a:gdLst>
                <a:gd name="connsiteX0" fmla="*/ 5776118 w 5776381"/>
                <a:gd name="connsiteY0" fmla="*/ 2888078 h 5776381"/>
                <a:gd name="connsiteX1" fmla="*/ 5623591 w 5776381"/>
                <a:gd name="connsiteY1" fmla="*/ 3816742 h 5776381"/>
                <a:gd name="connsiteX2" fmla="*/ 5605732 w 5776381"/>
                <a:gd name="connsiteY2" fmla="*/ 3867840 h 5776381"/>
                <a:gd name="connsiteX3" fmla="*/ 5146270 w 5776381"/>
                <a:gd name="connsiteY3" fmla="*/ 4688582 h 5776381"/>
                <a:gd name="connsiteX4" fmla="*/ 4959393 w 5776381"/>
                <a:gd name="connsiteY4" fmla="*/ 4900668 h 5776381"/>
                <a:gd name="connsiteX5" fmla="*/ 4752178 w 5776381"/>
                <a:gd name="connsiteY5" fmla="*/ 5094039 h 5776381"/>
                <a:gd name="connsiteX6" fmla="*/ 3335598 w 5776381"/>
                <a:gd name="connsiteY6" fmla="*/ 5741746 h 5776381"/>
                <a:gd name="connsiteX7" fmla="*/ 3335513 w 5776381"/>
                <a:gd name="connsiteY7" fmla="*/ 5741746 h 5776381"/>
                <a:gd name="connsiteX8" fmla="*/ 3133596 w 5776381"/>
                <a:gd name="connsiteY8" fmla="*/ 5765928 h 5776381"/>
                <a:gd name="connsiteX9" fmla="*/ 2887929 w 5776381"/>
                <a:gd name="connsiteY9" fmla="*/ 5776267 h 5776381"/>
                <a:gd name="connsiteX10" fmla="*/ 820822 w 5776381"/>
                <a:gd name="connsiteY10" fmla="*/ 4905111 h 5776381"/>
                <a:gd name="connsiteX11" fmla="*/ 765024 w 5776381"/>
                <a:gd name="connsiteY11" fmla="*/ 4846321 h 5776381"/>
                <a:gd name="connsiteX12" fmla="*/ 633346 w 5776381"/>
                <a:gd name="connsiteY12" fmla="*/ 4693282 h 5776381"/>
                <a:gd name="connsiteX13" fmla="*/ 564047 w 5776381"/>
                <a:gd name="connsiteY13" fmla="*/ 4603218 h 5776381"/>
                <a:gd name="connsiteX14" fmla="*/ 220198 w 5776381"/>
                <a:gd name="connsiteY14" fmla="*/ 3996698 h 5776381"/>
                <a:gd name="connsiteX15" fmla="*/ 120223 w 5776381"/>
                <a:gd name="connsiteY15" fmla="*/ 3716082 h 5776381"/>
                <a:gd name="connsiteX16" fmla="*/ 114241 w 5776381"/>
                <a:gd name="connsiteY16" fmla="*/ 3695831 h 5776381"/>
                <a:gd name="connsiteX17" fmla="*/ 101851 w 5776381"/>
                <a:gd name="connsiteY17" fmla="*/ 3651995 h 5776381"/>
                <a:gd name="connsiteX18" fmla="*/ -261 w 5776381"/>
                <a:gd name="connsiteY18" fmla="*/ 2888078 h 5776381"/>
                <a:gd name="connsiteX19" fmla="*/ 2887929 w 5776381"/>
                <a:gd name="connsiteY19" fmla="*/ -112 h 5776381"/>
                <a:gd name="connsiteX20" fmla="*/ 5776118 w 5776381"/>
                <a:gd name="connsiteY20" fmla="*/ 2888078 h 577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776381" h="5776381">
                  <a:moveTo>
                    <a:pt x="5776118" y="2888078"/>
                  </a:moveTo>
                  <a:cubicBezTo>
                    <a:pt x="5776477" y="3203899"/>
                    <a:pt x="5724942" y="3517626"/>
                    <a:pt x="5623591" y="3816742"/>
                  </a:cubicBezTo>
                  <a:cubicBezTo>
                    <a:pt x="5617780" y="3833831"/>
                    <a:pt x="5611825" y="3850861"/>
                    <a:pt x="5605732" y="3867840"/>
                  </a:cubicBezTo>
                  <a:cubicBezTo>
                    <a:pt x="5498399" y="4164666"/>
                    <a:pt x="5343197" y="4441915"/>
                    <a:pt x="5146270" y="4688582"/>
                  </a:cubicBezTo>
                  <a:cubicBezTo>
                    <a:pt x="5087481" y="4762325"/>
                    <a:pt x="5025189" y="4833017"/>
                    <a:pt x="4959393" y="4900668"/>
                  </a:cubicBezTo>
                  <a:cubicBezTo>
                    <a:pt x="4893597" y="4968429"/>
                    <a:pt x="4824528" y="5032883"/>
                    <a:pt x="4752178" y="5094039"/>
                  </a:cubicBezTo>
                  <a:cubicBezTo>
                    <a:pt x="4348635" y="5436255"/>
                    <a:pt x="3858420" y="5660398"/>
                    <a:pt x="3335598" y="5741746"/>
                  </a:cubicBezTo>
                  <a:lnTo>
                    <a:pt x="3335513" y="5741746"/>
                  </a:lnTo>
                  <a:cubicBezTo>
                    <a:pt x="3268862" y="5752085"/>
                    <a:pt x="3201553" y="5760143"/>
                    <a:pt x="3133596" y="5765928"/>
                  </a:cubicBezTo>
                  <a:cubicBezTo>
                    <a:pt x="3052675" y="5772764"/>
                    <a:pt x="2970789" y="5776207"/>
                    <a:pt x="2887929" y="5776267"/>
                  </a:cubicBezTo>
                  <a:cubicBezTo>
                    <a:pt x="2109450" y="5777284"/>
                    <a:pt x="1363750" y="5463010"/>
                    <a:pt x="820822" y="4905111"/>
                  </a:cubicBezTo>
                  <a:cubicBezTo>
                    <a:pt x="801938" y="4885799"/>
                    <a:pt x="783336" y="4866206"/>
                    <a:pt x="765024" y="4846321"/>
                  </a:cubicBezTo>
                  <a:cubicBezTo>
                    <a:pt x="719394" y="4796846"/>
                    <a:pt x="675498" y="4745833"/>
                    <a:pt x="633346" y="4693282"/>
                  </a:cubicBezTo>
                  <a:cubicBezTo>
                    <a:pt x="609677" y="4663716"/>
                    <a:pt x="586580" y="4633698"/>
                    <a:pt x="564047" y="4603218"/>
                  </a:cubicBezTo>
                  <a:cubicBezTo>
                    <a:pt x="425268" y="4415733"/>
                    <a:pt x="309801" y="4212065"/>
                    <a:pt x="220198" y="3996698"/>
                  </a:cubicBezTo>
                  <a:cubicBezTo>
                    <a:pt x="181985" y="3904977"/>
                    <a:pt x="148617" y="3811307"/>
                    <a:pt x="120223" y="3716082"/>
                  </a:cubicBezTo>
                  <a:cubicBezTo>
                    <a:pt x="118172" y="3709332"/>
                    <a:pt x="116206" y="3702581"/>
                    <a:pt x="114241" y="3695831"/>
                  </a:cubicBezTo>
                  <a:cubicBezTo>
                    <a:pt x="109969" y="3681304"/>
                    <a:pt x="105841" y="3666692"/>
                    <a:pt x="101851" y="3651995"/>
                  </a:cubicBezTo>
                  <a:cubicBezTo>
                    <a:pt x="33876" y="3403055"/>
                    <a:pt x="-466" y="3146135"/>
                    <a:pt x="-261" y="2888078"/>
                  </a:cubicBezTo>
                  <a:cubicBezTo>
                    <a:pt x="-261" y="1292994"/>
                    <a:pt x="1292845" y="-112"/>
                    <a:pt x="2887929" y="-112"/>
                  </a:cubicBezTo>
                  <a:cubicBezTo>
                    <a:pt x="4483012" y="-112"/>
                    <a:pt x="5776118" y="1292994"/>
                    <a:pt x="5776118" y="2888078"/>
                  </a:cubicBezTo>
                  <a:close/>
                </a:path>
              </a:pathLst>
            </a:custGeom>
            <a:solidFill>
              <a:srgbClr val="F2F2F2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21513385-8CE8-EE6B-1C08-9400907C14F3}"/>
                </a:ext>
              </a:extLst>
            </p:cNvPr>
            <p:cNvSpPr/>
            <p:nvPr/>
          </p:nvSpPr>
          <p:spPr>
            <a:xfrm flipH="1">
              <a:off x="2407590" y="3591020"/>
              <a:ext cx="894839" cy="1627032"/>
            </a:xfrm>
            <a:custGeom>
              <a:avLst/>
              <a:gdLst>
                <a:gd name="connsiteX0" fmla="*/ 2269 w 945952"/>
                <a:gd name="connsiteY0" fmla="*/ 159585 h 1719968"/>
                <a:gd name="connsiteX1" fmla="*/ 157385 w 945952"/>
                <a:gd name="connsiteY1" fmla="*/ 375874 h 1719968"/>
                <a:gd name="connsiteX2" fmla="*/ 190480 w 945952"/>
                <a:gd name="connsiteY2" fmla="*/ 378361 h 1719968"/>
                <a:gd name="connsiteX3" fmla="*/ 651514 w 945952"/>
                <a:gd name="connsiteY3" fmla="*/ 1719856 h 1719968"/>
                <a:gd name="connsiteX4" fmla="*/ 945690 w 945952"/>
                <a:gd name="connsiteY4" fmla="*/ 1517683 h 1719968"/>
                <a:gd name="connsiteX5" fmla="*/ 377802 w 945952"/>
                <a:gd name="connsiteY5" fmla="*/ 174094 h 1719968"/>
                <a:gd name="connsiteX6" fmla="*/ 174151 w 945952"/>
                <a:gd name="connsiteY6" fmla="*/ 495 h 1719968"/>
                <a:gd name="connsiteX7" fmla="*/ 2269 w 945952"/>
                <a:gd name="connsiteY7" fmla="*/ 159585 h 171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952" h="1719968">
                  <a:moveTo>
                    <a:pt x="2269" y="159585"/>
                  </a:moveTo>
                  <a:cubicBezTo>
                    <a:pt x="-14624" y="262150"/>
                    <a:pt x="54829" y="358981"/>
                    <a:pt x="157385" y="375874"/>
                  </a:cubicBezTo>
                  <a:cubicBezTo>
                    <a:pt x="168323" y="377677"/>
                    <a:pt x="179397" y="378506"/>
                    <a:pt x="190480" y="378361"/>
                  </a:cubicBezTo>
                  <a:lnTo>
                    <a:pt x="651514" y="1719856"/>
                  </a:lnTo>
                  <a:lnTo>
                    <a:pt x="945690" y="1517683"/>
                  </a:lnTo>
                  <a:lnTo>
                    <a:pt x="377802" y="174094"/>
                  </a:lnTo>
                  <a:cubicBezTo>
                    <a:pt x="369505" y="69923"/>
                    <a:pt x="278322" y="-7802"/>
                    <a:pt x="174151" y="495"/>
                  </a:cubicBezTo>
                  <a:cubicBezTo>
                    <a:pt x="86975" y="7442"/>
                    <a:pt x="15924" y="73213"/>
                    <a:pt x="2269" y="159585"/>
                  </a:cubicBezTo>
                  <a:close/>
                </a:path>
              </a:pathLst>
            </a:custGeom>
            <a:solidFill>
              <a:srgbClr val="A061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28054A0-9109-F1BD-7F0A-FCE1E8044BC0}"/>
                </a:ext>
              </a:extLst>
            </p:cNvPr>
            <p:cNvSpPr/>
            <p:nvPr/>
          </p:nvSpPr>
          <p:spPr>
            <a:xfrm flipH="1">
              <a:off x="1023742" y="3930249"/>
              <a:ext cx="2024524" cy="1370132"/>
            </a:xfrm>
            <a:custGeom>
              <a:avLst/>
              <a:gdLst>
                <a:gd name="connsiteX0" fmla="*/ 2139904 w 2140165"/>
                <a:gd name="connsiteY0" fmla="*/ 254869 h 1448394"/>
                <a:gd name="connsiteX1" fmla="*/ 1014450 w 2140165"/>
                <a:gd name="connsiteY1" fmla="*/ 1180970 h 1448394"/>
                <a:gd name="connsiteX2" fmla="*/ 761092 w 2140165"/>
                <a:gd name="connsiteY2" fmla="*/ 1343153 h 1448394"/>
                <a:gd name="connsiteX3" fmla="*/ 615914 w 2140165"/>
                <a:gd name="connsiteY3" fmla="*/ 1423133 h 1448394"/>
                <a:gd name="connsiteX4" fmla="*/ 295137 w 2140165"/>
                <a:gd name="connsiteY4" fmla="*/ 1315681 h 1448394"/>
                <a:gd name="connsiteX5" fmla="*/ 287703 w 2140165"/>
                <a:gd name="connsiteY5" fmla="*/ 1299232 h 1448394"/>
                <a:gd name="connsiteX6" fmla="*/ -262 w 2140165"/>
                <a:gd name="connsiteY6" fmla="*/ 602563 h 1448394"/>
                <a:gd name="connsiteX7" fmla="*/ 99372 w 2140165"/>
                <a:gd name="connsiteY7" fmla="*/ 536510 h 1448394"/>
                <a:gd name="connsiteX8" fmla="*/ 345039 w 2140165"/>
                <a:gd name="connsiteY8" fmla="*/ 373558 h 1448394"/>
                <a:gd name="connsiteX9" fmla="*/ 400837 w 2140165"/>
                <a:gd name="connsiteY9" fmla="*/ 336644 h 1448394"/>
                <a:gd name="connsiteX10" fmla="*/ 631209 w 2140165"/>
                <a:gd name="connsiteY10" fmla="*/ 885315 h 1448394"/>
                <a:gd name="connsiteX11" fmla="*/ 874142 w 2140165"/>
                <a:gd name="connsiteY11" fmla="*/ 690319 h 1448394"/>
                <a:gd name="connsiteX12" fmla="*/ 1024960 w 2140165"/>
                <a:gd name="connsiteY12" fmla="*/ 569237 h 1448394"/>
                <a:gd name="connsiteX13" fmla="*/ 1712486 w 2140165"/>
                <a:gd name="connsiteY13" fmla="*/ 17491 h 1448394"/>
                <a:gd name="connsiteX14" fmla="*/ 1771788 w 2140165"/>
                <a:gd name="connsiteY14" fmla="*/ -112 h 1448394"/>
                <a:gd name="connsiteX15" fmla="*/ 1910130 w 2140165"/>
                <a:gd name="connsiteY15" fmla="*/ 134898 h 1448394"/>
                <a:gd name="connsiteX16" fmla="*/ 2007970 w 2140165"/>
                <a:gd name="connsiteY16" fmla="*/ 230431 h 1448394"/>
                <a:gd name="connsiteX17" fmla="*/ 2099999 w 2140165"/>
                <a:gd name="connsiteY17" fmla="*/ 246410 h 1448394"/>
                <a:gd name="connsiteX18" fmla="*/ 2139904 w 2140165"/>
                <a:gd name="connsiteY18" fmla="*/ 254869 h 144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40165" h="1448394">
                  <a:moveTo>
                    <a:pt x="2139904" y="254869"/>
                  </a:moveTo>
                  <a:cubicBezTo>
                    <a:pt x="1935167" y="487804"/>
                    <a:pt x="1430332" y="898303"/>
                    <a:pt x="1014450" y="1180970"/>
                  </a:cubicBezTo>
                  <a:cubicBezTo>
                    <a:pt x="924557" y="1242066"/>
                    <a:pt x="838766" y="1297095"/>
                    <a:pt x="761092" y="1343153"/>
                  </a:cubicBezTo>
                  <a:cubicBezTo>
                    <a:pt x="708626" y="1374256"/>
                    <a:pt x="659835" y="1401173"/>
                    <a:pt x="615914" y="1423133"/>
                  </a:cubicBezTo>
                  <a:cubicBezTo>
                    <a:pt x="497660" y="1482042"/>
                    <a:pt x="354046" y="1433934"/>
                    <a:pt x="295137" y="1315681"/>
                  </a:cubicBezTo>
                  <a:cubicBezTo>
                    <a:pt x="292454" y="1310289"/>
                    <a:pt x="289975" y="1304803"/>
                    <a:pt x="287703" y="1299232"/>
                  </a:cubicBezTo>
                  <a:lnTo>
                    <a:pt x="-262" y="602563"/>
                  </a:lnTo>
                  <a:lnTo>
                    <a:pt x="99372" y="536510"/>
                  </a:lnTo>
                  <a:lnTo>
                    <a:pt x="345039" y="373558"/>
                  </a:lnTo>
                  <a:lnTo>
                    <a:pt x="400837" y="336644"/>
                  </a:lnTo>
                  <a:lnTo>
                    <a:pt x="631209" y="885315"/>
                  </a:lnTo>
                  <a:lnTo>
                    <a:pt x="874142" y="690319"/>
                  </a:lnTo>
                  <a:lnTo>
                    <a:pt x="1024960" y="569237"/>
                  </a:lnTo>
                  <a:lnTo>
                    <a:pt x="1712486" y="17491"/>
                  </a:lnTo>
                  <a:lnTo>
                    <a:pt x="1771788" y="-112"/>
                  </a:lnTo>
                  <a:lnTo>
                    <a:pt x="1910130" y="134898"/>
                  </a:lnTo>
                  <a:lnTo>
                    <a:pt x="2007970" y="230431"/>
                  </a:lnTo>
                  <a:lnTo>
                    <a:pt x="2099999" y="246410"/>
                  </a:lnTo>
                  <a:cubicBezTo>
                    <a:pt x="2113756" y="248802"/>
                    <a:pt x="2127086" y="251622"/>
                    <a:pt x="2139904" y="254869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1651C47-BF68-36CF-7E5E-45EDE3F81A54}"/>
                </a:ext>
              </a:extLst>
            </p:cNvPr>
            <p:cNvSpPr/>
            <p:nvPr/>
          </p:nvSpPr>
          <p:spPr>
            <a:xfrm flipH="1">
              <a:off x="-755335" y="5938178"/>
              <a:ext cx="250013" cy="382458"/>
            </a:xfrm>
            <a:custGeom>
              <a:avLst/>
              <a:gdLst>
                <a:gd name="connsiteX0" fmla="*/ 220197 w 264294"/>
                <a:gd name="connsiteY0" fmla="*/ 46416 h 404304"/>
                <a:gd name="connsiteX1" fmla="*/ 264033 w 264294"/>
                <a:gd name="connsiteY1" fmla="*/ 100677 h 404304"/>
                <a:gd name="connsiteX2" fmla="*/ 92621 w 264294"/>
                <a:gd name="connsiteY2" fmla="*/ 404192 h 404304"/>
                <a:gd name="connsiteX3" fmla="*/ 78523 w 264294"/>
                <a:gd name="connsiteY3" fmla="*/ 394195 h 404304"/>
                <a:gd name="connsiteX4" fmla="*/ 76386 w 264294"/>
                <a:gd name="connsiteY4" fmla="*/ 392828 h 404304"/>
                <a:gd name="connsiteX5" fmla="*/ 23749 w 264294"/>
                <a:gd name="connsiteY5" fmla="*/ 355572 h 404304"/>
                <a:gd name="connsiteX6" fmla="*/ 23749 w 264294"/>
                <a:gd name="connsiteY6" fmla="*/ 355486 h 404304"/>
                <a:gd name="connsiteX7" fmla="*/ -262 w 264294"/>
                <a:gd name="connsiteY7" fmla="*/ 204241 h 404304"/>
                <a:gd name="connsiteX8" fmla="*/ 33678 w 264294"/>
                <a:gd name="connsiteY8" fmla="*/ 150100 h 404304"/>
                <a:gd name="connsiteX9" fmla="*/ 10248 w 264294"/>
                <a:gd name="connsiteY9" fmla="*/ 119988 h 404304"/>
                <a:gd name="connsiteX10" fmla="*/ 4010 w 264294"/>
                <a:gd name="connsiteY10" fmla="*/ 108965 h 404304"/>
                <a:gd name="connsiteX11" fmla="*/ 4352 w 264294"/>
                <a:gd name="connsiteY11" fmla="*/ 105803 h 404304"/>
                <a:gd name="connsiteX12" fmla="*/ 220197 w 264294"/>
                <a:gd name="connsiteY12" fmla="*/ 46416 h 40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4294" h="404304">
                  <a:moveTo>
                    <a:pt x="220197" y="46416"/>
                  </a:moveTo>
                  <a:cubicBezTo>
                    <a:pt x="234468" y="64531"/>
                    <a:pt x="249250" y="82561"/>
                    <a:pt x="264033" y="100677"/>
                  </a:cubicBezTo>
                  <a:cubicBezTo>
                    <a:pt x="213114" y="205241"/>
                    <a:pt x="155871" y="306601"/>
                    <a:pt x="92621" y="404192"/>
                  </a:cubicBezTo>
                  <a:cubicBezTo>
                    <a:pt x="87922" y="400860"/>
                    <a:pt x="83222" y="397528"/>
                    <a:pt x="78523" y="394195"/>
                  </a:cubicBezTo>
                  <a:cubicBezTo>
                    <a:pt x="77779" y="393793"/>
                    <a:pt x="77061" y="393332"/>
                    <a:pt x="76386" y="392828"/>
                  </a:cubicBezTo>
                  <a:cubicBezTo>
                    <a:pt x="58869" y="380352"/>
                    <a:pt x="41266" y="368048"/>
                    <a:pt x="23749" y="355572"/>
                  </a:cubicBezTo>
                  <a:lnTo>
                    <a:pt x="23749" y="355486"/>
                  </a:lnTo>
                  <a:cubicBezTo>
                    <a:pt x="9300" y="306311"/>
                    <a:pt x="1225" y="255476"/>
                    <a:pt x="-262" y="204241"/>
                  </a:cubicBezTo>
                  <a:cubicBezTo>
                    <a:pt x="24065" y="198661"/>
                    <a:pt x="39258" y="174428"/>
                    <a:pt x="33678" y="150100"/>
                  </a:cubicBezTo>
                  <a:cubicBezTo>
                    <a:pt x="30696" y="137095"/>
                    <a:pt x="22117" y="126072"/>
                    <a:pt x="10248" y="119988"/>
                  </a:cubicBezTo>
                  <a:cubicBezTo>
                    <a:pt x="7941" y="115972"/>
                    <a:pt x="6318" y="113066"/>
                    <a:pt x="4010" y="108965"/>
                  </a:cubicBezTo>
                  <a:cubicBezTo>
                    <a:pt x="4096" y="107940"/>
                    <a:pt x="4267" y="106829"/>
                    <a:pt x="4352" y="105803"/>
                  </a:cubicBezTo>
                  <a:cubicBezTo>
                    <a:pt x="17768" y="-923"/>
                    <a:pt x="153804" y="-38179"/>
                    <a:pt x="220197" y="46416"/>
                  </a:cubicBezTo>
                  <a:close/>
                </a:path>
              </a:pathLst>
            </a:custGeom>
            <a:solidFill>
              <a:srgbClr val="FFFFFF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81F19FE7-64F9-147B-A502-0D72440D5029}"/>
                </a:ext>
              </a:extLst>
            </p:cNvPr>
            <p:cNvSpPr/>
            <p:nvPr/>
          </p:nvSpPr>
          <p:spPr>
            <a:xfrm flipH="1">
              <a:off x="-885924" y="4584277"/>
              <a:ext cx="786138" cy="1181203"/>
            </a:xfrm>
            <a:custGeom>
              <a:avLst/>
              <a:gdLst>
                <a:gd name="connsiteX0" fmla="*/ 802279 w 831042"/>
                <a:gd name="connsiteY0" fmla="*/ 1111928 h 1248673"/>
                <a:gd name="connsiteX1" fmla="*/ 830306 w 831042"/>
                <a:gd name="connsiteY1" fmla="*/ 1197463 h 1248673"/>
                <a:gd name="connsiteX2" fmla="*/ 812447 w 831042"/>
                <a:gd name="connsiteY2" fmla="*/ 1248562 h 1248673"/>
                <a:gd name="connsiteX3" fmla="*/ 805269 w 831042"/>
                <a:gd name="connsiteY3" fmla="*/ 1221646 h 1248673"/>
                <a:gd name="connsiteX4" fmla="*/ 755281 w 831042"/>
                <a:gd name="connsiteY4" fmla="*/ 1074673 h 1248673"/>
                <a:gd name="connsiteX5" fmla="*/ 702474 w 831042"/>
                <a:gd name="connsiteY5" fmla="*/ 958974 h 1248673"/>
                <a:gd name="connsiteX6" fmla="*/ 258479 w 831042"/>
                <a:gd name="connsiteY6" fmla="*/ 442005 h 1248673"/>
                <a:gd name="connsiteX7" fmla="*/ 58271 w 831042"/>
                <a:gd name="connsiteY7" fmla="*/ 324256 h 1248673"/>
                <a:gd name="connsiteX8" fmla="*/ 10675 w 831042"/>
                <a:gd name="connsiteY8" fmla="*/ 253675 h 1248673"/>
                <a:gd name="connsiteX9" fmla="*/ 34088 w 831042"/>
                <a:gd name="connsiteY9" fmla="*/ 249402 h 1248673"/>
                <a:gd name="connsiteX10" fmla="*/ 41352 w 831042"/>
                <a:gd name="connsiteY10" fmla="*/ 247779 h 1248673"/>
                <a:gd name="connsiteX11" fmla="*/ 42292 w 831042"/>
                <a:gd name="connsiteY11" fmla="*/ 247608 h 1248673"/>
                <a:gd name="connsiteX12" fmla="*/ 75805 w 831042"/>
                <a:gd name="connsiteY12" fmla="*/ 193860 h 1248673"/>
                <a:gd name="connsiteX13" fmla="*/ 58100 w 831042"/>
                <a:gd name="connsiteY13" fmla="*/ 167456 h 1248673"/>
                <a:gd name="connsiteX14" fmla="*/ 44941 w 831042"/>
                <a:gd name="connsiteY14" fmla="*/ 158142 h 1248673"/>
                <a:gd name="connsiteX15" fmla="*/ 24775 w 831042"/>
                <a:gd name="connsiteY15" fmla="*/ 143872 h 1248673"/>
                <a:gd name="connsiteX16" fmla="*/ 22724 w 831042"/>
                <a:gd name="connsiteY16" fmla="*/ 142420 h 1248673"/>
                <a:gd name="connsiteX17" fmla="*/ -262 w 831042"/>
                <a:gd name="connsiteY17" fmla="*/ 126099 h 1248673"/>
                <a:gd name="connsiteX18" fmla="*/ 29560 w 831042"/>
                <a:gd name="connsiteY18" fmla="*/ 75171 h 1248673"/>
                <a:gd name="connsiteX19" fmla="*/ 218318 w 831042"/>
                <a:gd name="connsiteY19" fmla="*/ 67139 h 1248673"/>
                <a:gd name="connsiteX20" fmla="*/ 305732 w 831042"/>
                <a:gd name="connsiteY20" fmla="*/ 246155 h 1248673"/>
                <a:gd name="connsiteX21" fmla="*/ 279585 w 831042"/>
                <a:gd name="connsiteY21" fmla="*/ 419618 h 1248673"/>
                <a:gd name="connsiteX22" fmla="*/ 292317 w 831042"/>
                <a:gd name="connsiteY22" fmla="*/ 428760 h 1248673"/>
                <a:gd name="connsiteX23" fmla="*/ 504744 w 831042"/>
                <a:gd name="connsiteY23" fmla="*/ 621107 h 1248673"/>
                <a:gd name="connsiteX24" fmla="*/ 463728 w 831042"/>
                <a:gd name="connsiteY24" fmla="*/ 338697 h 1248673"/>
                <a:gd name="connsiteX25" fmla="*/ 554475 w 831042"/>
                <a:gd name="connsiteY25" fmla="*/ 77393 h 1248673"/>
                <a:gd name="connsiteX26" fmla="*/ 785445 w 831042"/>
                <a:gd name="connsiteY26" fmla="*/ 76709 h 1248673"/>
                <a:gd name="connsiteX27" fmla="*/ 786641 w 831042"/>
                <a:gd name="connsiteY27" fmla="*/ 79700 h 1248673"/>
                <a:gd name="connsiteX28" fmla="*/ 766646 w 831042"/>
                <a:gd name="connsiteY28" fmla="*/ 101233 h 1248673"/>
                <a:gd name="connsiteX29" fmla="*/ 773209 w 831042"/>
                <a:gd name="connsiteY29" fmla="*/ 187691 h 1248673"/>
                <a:gd name="connsiteX30" fmla="*/ 820394 w 831042"/>
                <a:gd name="connsiteY30" fmla="*/ 202063 h 1248673"/>
                <a:gd name="connsiteX31" fmla="*/ 821676 w 831042"/>
                <a:gd name="connsiteY31" fmla="*/ 201892 h 1248673"/>
                <a:gd name="connsiteX32" fmla="*/ 830733 w 831042"/>
                <a:gd name="connsiteY32" fmla="*/ 294092 h 1248673"/>
                <a:gd name="connsiteX33" fmla="*/ 635225 w 831042"/>
                <a:gd name="connsiteY33" fmla="*/ 757228 h 1248673"/>
                <a:gd name="connsiteX34" fmla="*/ 622920 w 831042"/>
                <a:gd name="connsiteY34" fmla="*/ 768507 h 1248673"/>
                <a:gd name="connsiteX35" fmla="*/ 729305 w 831042"/>
                <a:gd name="connsiteY35" fmla="*/ 945131 h 1248673"/>
                <a:gd name="connsiteX36" fmla="*/ 802279 w 831042"/>
                <a:gd name="connsiteY36" fmla="*/ 1111928 h 12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1042" h="1248673">
                  <a:moveTo>
                    <a:pt x="802279" y="1111928"/>
                  </a:moveTo>
                  <a:cubicBezTo>
                    <a:pt x="812533" y="1140127"/>
                    <a:pt x="821872" y="1168641"/>
                    <a:pt x="830306" y="1197463"/>
                  </a:cubicBezTo>
                  <a:cubicBezTo>
                    <a:pt x="824495" y="1214553"/>
                    <a:pt x="818540" y="1231592"/>
                    <a:pt x="812447" y="1248562"/>
                  </a:cubicBezTo>
                  <a:cubicBezTo>
                    <a:pt x="810140" y="1239590"/>
                    <a:pt x="807747" y="1230618"/>
                    <a:pt x="805269" y="1221646"/>
                  </a:cubicBezTo>
                  <a:cubicBezTo>
                    <a:pt x="791367" y="1171760"/>
                    <a:pt x="774679" y="1122695"/>
                    <a:pt x="755281" y="1074673"/>
                  </a:cubicBezTo>
                  <a:cubicBezTo>
                    <a:pt x="739388" y="1035281"/>
                    <a:pt x="721785" y="996717"/>
                    <a:pt x="702474" y="958974"/>
                  </a:cubicBezTo>
                  <a:cubicBezTo>
                    <a:pt x="597465" y="753947"/>
                    <a:pt x="445297" y="576776"/>
                    <a:pt x="258479" y="442005"/>
                  </a:cubicBezTo>
                  <a:cubicBezTo>
                    <a:pt x="181275" y="424155"/>
                    <a:pt x="111395" y="383054"/>
                    <a:pt x="58271" y="324256"/>
                  </a:cubicBezTo>
                  <a:cubicBezTo>
                    <a:pt x="39104" y="303133"/>
                    <a:pt x="23083" y="279361"/>
                    <a:pt x="10675" y="253675"/>
                  </a:cubicBezTo>
                  <a:cubicBezTo>
                    <a:pt x="18537" y="252564"/>
                    <a:pt x="26398" y="251026"/>
                    <a:pt x="34088" y="249402"/>
                  </a:cubicBezTo>
                  <a:cubicBezTo>
                    <a:pt x="36481" y="248890"/>
                    <a:pt x="38959" y="248291"/>
                    <a:pt x="41352" y="247779"/>
                  </a:cubicBezTo>
                  <a:lnTo>
                    <a:pt x="42292" y="247608"/>
                  </a:lnTo>
                  <a:cubicBezTo>
                    <a:pt x="66388" y="242020"/>
                    <a:pt x="81393" y="217957"/>
                    <a:pt x="75805" y="193860"/>
                  </a:cubicBezTo>
                  <a:cubicBezTo>
                    <a:pt x="73327" y="183196"/>
                    <a:pt x="67029" y="173797"/>
                    <a:pt x="58100" y="167456"/>
                  </a:cubicBezTo>
                  <a:cubicBezTo>
                    <a:pt x="53742" y="164295"/>
                    <a:pt x="49299" y="161218"/>
                    <a:pt x="44941" y="158142"/>
                  </a:cubicBezTo>
                  <a:cubicBezTo>
                    <a:pt x="38276" y="153272"/>
                    <a:pt x="31525" y="148657"/>
                    <a:pt x="24775" y="143872"/>
                  </a:cubicBezTo>
                  <a:cubicBezTo>
                    <a:pt x="24065" y="143428"/>
                    <a:pt x="23382" y="142949"/>
                    <a:pt x="22724" y="142420"/>
                  </a:cubicBezTo>
                  <a:cubicBezTo>
                    <a:pt x="15033" y="136951"/>
                    <a:pt x="7343" y="131653"/>
                    <a:pt x="-262" y="126099"/>
                  </a:cubicBezTo>
                  <a:cubicBezTo>
                    <a:pt x="5634" y="107061"/>
                    <a:pt x="15845" y="89638"/>
                    <a:pt x="29560" y="75171"/>
                  </a:cubicBezTo>
                  <a:cubicBezTo>
                    <a:pt x="77326" y="25867"/>
                    <a:pt x="162605" y="26977"/>
                    <a:pt x="218318" y="67139"/>
                  </a:cubicBezTo>
                  <a:cubicBezTo>
                    <a:pt x="274116" y="107300"/>
                    <a:pt x="302144" y="177625"/>
                    <a:pt x="305732" y="246155"/>
                  </a:cubicBezTo>
                  <a:cubicBezTo>
                    <a:pt x="308894" y="304859"/>
                    <a:pt x="296248" y="362965"/>
                    <a:pt x="279585" y="419618"/>
                  </a:cubicBezTo>
                  <a:cubicBezTo>
                    <a:pt x="283772" y="422694"/>
                    <a:pt x="288130" y="425599"/>
                    <a:pt x="292317" y="428760"/>
                  </a:cubicBezTo>
                  <a:cubicBezTo>
                    <a:pt x="369247" y="485781"/>
                    <a:pt x="440392" y="550201"/>
                    <a:pt x="504744" y="621107"/>
                  </a:cubicBezTo>
                  <a:cubicBezTo>
                    <a:pt x="467573" y="532923"/>
                    <a:pt x="454072" y="417908"/>
                    <a:pt x="463728" y="338697"/>
                  </a:cubicBezTo>
                  <a:cubicBezTo>
                    <a:pt x="474751" y="248462"/>
                    <a:pt x="518586" y="162757"/>
                    <a:pt x="554475" y="77393"/>
                  </a:cubicBezTo>
                  <a:cubicBezTo>
                    <a:pt x="597457" y="-25147"/>
                    <a:pt x="744088" y="-26514"/>
                    <a:pt x="785445" y="76709"/>
                  </a:cubicBezTo>
                  <a:cubicBezTo>
                    <a:pt x="785872" y="77734"/>
                    <a:pt x="786300" y="78674"/>
                    <a:pt x="786641" y="79700"/>
                  </a:cubicBezTo>
                  <a:cubicBezTo>
                    <a:pt x="779720" y="86621"/>
                    <a:pt x="773055" y="93799"/>
                    <a:pt x="766646" y="101233"/>
                  </a:cubicBezTo>
                  <a:cubicBezTo>
                    <a:pt x="744583" y="126919"/>
                    <a:pt x="747522" y="165628"/>
                    <a:pt x="773209" y="187691"/>
                  </a:cubicBezTo>
                  <a:cubicBezTo>
                    <a:pt x="786231" y="198876"/>
                    <a:pt x="803347" y="204097"/>
                    <a:pt x="820394" y="202063"/>
                  </a:cubicBezTo>
                  <a:lnTo>
                    <a:pt x="821676" y="201892"/>
                  </a:lnTo>
                  <a:cubicBezTo>
                    <a:pt x="827007" y="232355"/>
                    <a:pt x="830032" y="263177"/>
                    <a:pt x="830733" y="294092"/>
                  </a:cubicBezTo>
                  <a:cubicBezTo>
                    <a:pt x="832878" y="468956"/>
                    <a:pt x="762023" y="636796"/>
                    <a:pt x="635225" y="757228"/>
                  </a:cubicBezTo>
                  <a:cubicBezTo>
                    <a:pt x="631124" y="761073"/>
                    <a:pt x="627107" y="764833"/>
                    <a:pt x="622920" y="768507"/>
                  </a:cubicBezTo>
                  <a:cubicBezTo>
                    <a:pt x="662509" y="824801"/>
                    <a:pt x="698056" y="883821"/>
                    <a:pt x="729305" y="945131"/>
                  </a:cubicBezTo>
                  <a:cubicBezTo>
                    <a:pt x="757042" y="999178"/>
                    <a:pt x="781412" y="1054882"/>
                    <a:pt x="802279" y="1111928"/>
                  </a:cubicBezTo>
                  <a:close/>
                </a:path>
              </a:pathLst>
            </a:custGeom>
            <a:solidFill>
              <a:srgbClr val="FFFFFF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BAA1547F-DFCA-E19D-674F-419D98384364}"/>
                </a:ext>
              </a:extLst>
            </p:cNvPr>
            <p:cNvSpPr/>
            <p:nvPr/>
          </p:nvSpPr>
          <p:spPr>
            <a:xfrm flipH="1">
              <a:off x="698189" y="3930249"/>
              <a:ext cx="1996759" cy="2624218"/>
            </a:xfrm>
            <a:custGeom>
              <a:avLst/>
              <a:gdLst>
                <a:gd name="connsiteX0" fmla="*/ 2110167 w 2110814"/>
                <a:gd name="connsiteY0" fmla="*/ 1001697 h 2774114"/>
                <a:gd name="connsiteX1" fmla="*/ 2084361 w 2110814"/>
                <a:gd name="connsiteY1" fmla="*/ 2774003 h 2774114"/>
                <a:gd name="connsiteX2" fmla="*/ -262 w 2110814"/>
                <a:gd name="connsiteY2" fmla="*/ 2714188 h 2774114"/>
                <a:gd name="connsiteX3" fmla="*/ 332649 w 2110814"/>
                <a:gd name="connsiteY3" fmla="*/ 1979323 h 2774114"/>
                <a:gd name="connsiteX4" fmla="*/ 477913 w 2110814"/>
                <a:gd name="connsiteY4" fmla="*/ 1765700 h 2774114"/>
                <a:gd name="connsiteX5" fmla="*/ 537727 w 2110814"/>
                <a:gd name="connsiteY5" fmla="*/ 1552077 h 2774114"/>
                <a:gd name="connsiteX6" fmla="*/ 500643 w 2110814"/>
                <a:gd name="connsiteY6" fmla="*/ 690319 h 2774114"/>
                <a:gd name="connsiteX7" fmla="*/ 577034 w 2110814"/>
                <a:gd name="connsiteY7" fmla="*/ 535827 h 2774114"/>
                <a:gd name="connsiteX8" fmla="*/ 657186 w 2110814"/>
                <a:gd name="connsiteY8" fmla="*/ 458495 h 2774114"/>
                <a:gd name="connsiteX9" fmla="*/ 734261 w 2110814"/>
                <a:gd name="connsiteY9" fmla="*/ 278880 h 2774114"/>
                <a:gd name="connsiteX10" fmla="*/ 802620 w 2110814"/>
                <a:gd name="connsiteY10" fmla="*/ 176341 h 2774114"/>
                <a:gd name="connsiteX11" fmla="*/ 1338987 w 2110814"/>
                <a:gd name="connsiteY11" fmla="*/ 17491 h 2774114"/>
                <a:gd name="connsiteX12" fmla="*/ 1398288 w 2110814"/>
                <a:gd name="connsiteY12" fmla="*/ -112 h 2774114"/>
                <a:gd name="connsiteX13" fmla="*/ 1536631 w 2110814"/>
                <a:gd name="connsiteY13" fmla="*/ 134898 h 2774114"/>
                <a:gd name="connsiteX14" fmla="*/ 1634471 w 2110814"/>
                <a:gd name="connsiteY14" fmla="*/ 230431 h 2774114"/>
                <a:gd name="connsiteX15" fmla="*/ 1726499 w 2110814"/>
                <a:gd name="connsiteY15" fmla="*/ 246410 h 2774114"/>
                <a:gd name="connsiteX16" fmla="*/ 1766405 w 2110814"/>
                <a:gd name="connsiteY16" fmla="*/ 254869 h 2774114"/>
                <a:gd name="connsiteX17" fmla="*/ 1934398 w 2110814"/>
                <a:gd name="connsiteY17" fmla="*/ 338097 h 2774114"/>
                <a:gd name="connsiteX18" fmla="*/ 2110167 w 2110814"/>
                <a:gd name="connsiteY18" fmla="*/ 1001697 h 277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10814" h="2774114">
                  <a:moveTo>
                    <a:pt x="2110167" y="1001697"/>
                  </a:moveTo>
                  <a:lnTo>
                    <a:pt x="2084361" y="2774003"/>
                  </a:lnTo>
                  <a:lnTo>
                    <a:pt x="-262" y="2714188"/>
                  </a:lnTo>
                  <a:lnTo>
                    <a:pt x="332649" y="1979323"/>
                  </a:lnTo>
                  <a:cubicBezTo>
                    <a:pt x="330256" y="1955739"/>
                    <a:pt x="478768" y="1790224"/>
                    <a:pt x="477913" y="1765700"/>
                  </a:cubicBezTo>
                  <a:cubicBezTo>
                    <a:pt x="475349" y="1693837"/>
                    <a:pt x="529012" y="1627272"/>
                    <a:pt x="537727" y="1552077"/>
                  </a:cubicBezTo>
                  <a:cubicBezTo>
                    <a:pt x="555501" y="1396986"/>
                    <a:pt x="453731" y="811315"/>
                    <a:pt x="500643" y="690319"/>
                  </a:cubicBezTo>
                  <a:cubicBezTo>
                    <a:pt x="520629" y="636289"/>
                    <a:pt x="546238" y="584507"/>
                    <a:pt x="577034" y="535827"/>
                  </a:cubicBezTo>
                  <a:cubicBezTo>
                    <a:pt x="603695" y="495494"/>
                    <a:pt x="631038" y="468322"/>
                    <a:pt x="657186" y="458495"/>
                  </a:cubicBezTo>
                  <a:lnTo>
                    <a:pt x="734261" y="278880"/>
                  </a:lnTo>
                  <a:lnTo>
                    <a:pt x="802620" y="176341"/>
                  </a:lnTo>
                  <a:lnTo>
                    <a:pt x="1338987" y="17491"/>
                  </a:lnTo>
                  <a:lnTo>
                    <a:pt x="1398288" y="-112"/>
                  </a:lnTo>
                  <a:lnTo>
                    <a:pt x="1536631" y="134898"/>
                  </a:lnTo>
                  <a:lnTo>
                    <a:pt x="1634471" y="230431"/>
                  </a:lnTo>
                  <a:lnTo>
                    <a:pt x="1726499" y="246410"/>
                  </a:lnTo>
                  <a:cubicBezTo>
                    <a:pt x="1740257" y="248802"/>
                    <a:pt x="1753587" y="251622"/>
                    <a:pt x="1766405" y="254869"/>
                  </a:cubicBezTo>
                  <a:cubicBezTo>
                    <a:pt x="1828142" y="269105"/>
                    <a:pt x="1885675" y="297611"/>
                    <a:pt x="1934398" y="338097"/>
                  </a:cubicBezTo>
                  <a:cubicBezTo>
                    <a:pt x="2095043" y="474559"/>
                    <a:pt x="2113756" y="731249"/>
                    <a:pt x="2110167" y="1001697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ADFD69A2-46A6-60DA-56B3-566A453BE5B8}"/>
                </a:ext>
              </a:extLst>
            </p:cNvPr>
            <p:cNvSpPr/>
            <p:nvPr/>
          </p:nvSpPr>
          <p:spPr>
            <a:xfrm flipH="1">
              <a:off x="-433947" y="6541874"/>
              <a:ext cx="4269074" cy="204828"/>
            </a:xfrm>
            <a:custGeom>
              <a:avLst/>
              <a:gdLst>
                <a:gd name="connsiteX0" fmla="*/ 4512662 w 4512924"/>
                <a:gd name="connsiteY0" fmla="*/ -112 h 216528"/>
                <a:gd name="connsiteX1" fmla="*/ 4325785 w 4512924"/>
                <a:gd name="connsiteY1" fmla="*/ 211973 h 216528"/>
                <a:gd name="connsiteX2" fmla="*/ 4100369 w 4512924"/>
                <a:gd name="connsiteY2" fmla="*/ 212145 h 216528"/>
                <a:gd name="connsiteX3" fmla="*/ 2888098 w 4512924"/>
                <a:gd name="connsiteY3" fmla="*/ 213511 h 216528"/>
                <a:gd name="connsiteX4" fmla="*/ 2669861 w 4512924"/>
                <a:gd name="connsiteY4" fmla="*/ 213768 h 216528"/>
                <a:gd name="connsiteX5" fmla="*/ 2524768 w 4512924"/>
                <a:gd name="connsiteY5" fmla="*/ 213939 h 216528"/>
                <a:gd name="connsiteX6" fmla="*/ 2308923 w 4512924"/>
                <a:gd name="connsiteY6" fmla="*/ 214110 h 216528"/>
                <a:gd name="connsiteX7" fmla="*/ 2142895 w 4512924"/>
                <a:gd name="connsiteY7" fmla="*/ 214281 h 216528"/>
                <a:gd name="connsiteX8" fmla="*/ 1836217 w 4512924"/>
                <a:gd name="connsiteY8" fmla="*/ 214622 h 216528"/>
                <a:gd name="connsiteX9" fmla="*/ 1655320 w 4512924"/>
                <a:gd name="connsiteY9" fmla="*/ 214879 h 216528"/>
                <a:gd name="connsiteX10" fmla="*/ 1274387 w 4512924"/>
                <a:gd name="connsiteY10" fmla="*/ 215221 h 216528"/>
                <a:gd name="connsiteX11" fmla="*/ 1092550 w 4512924"/>
                <a:gd name="connsiteY11" fmla="*/ 215477 h 216528"/>
                <a:gd name="connsiteX12" fmla="*/ 588655 w 4512924"/>
                <a:gd name="connsiteY12" fmla="*/ 215990 h 216528"/>
                <a:gd name="connsiteX13" fmla="*/ 272151 w 4512924"/>
                <a:gd name="connsiteY13" fmla="*/ 216331 h 216528"/>
                <a:gd name="connsiteX14" fmla="*/ 187214 w 4512924"/>
                <a:gd name="connsiteY14" fmla="*/ 216417 h 216528"/>
                <a:gd name="connsiteX15" fmla="*/ 131416 w 4512924"/>
                <a:gd name="connsiteY15" fmla="*/ 157628 h 216528"/>
                <a:gd name="connsiteX16" fmla="*/ -262 w 4512924"/>
                <a:gd name="connsiteY16" fmla="*/ 4588 h 216528"/>
                <a:gd name="connsiteX17" fmla="*/ 175593 w 4512924"/>
                <a:gd name="connsiteY17" fmla="*/ 4417 h 216528"/>
                <a:gd name="connsiteX18" fmla="*/ 295393 w 4512924"/>
                <a:gd name="connsiteY18" fmla="*/ 4332 h 216528"/>
                <a:gd name="connsiteX19" fmla="*/ 572762 w 4512924"/>
                <a:gd name="connsiteY19" fmla="*/ 3990 h 216528"/>
                <a:gd name="connsiteX20" fmla="*/ 1108017 w 4512924"/>
                <a:gd name="connsiteY20" fmla="*/ 3477 h 216528"/>
                <a:gd name="connsiteX21" fmla="*/ 1288913 w 4512924"/>
                <a:gd name="connsiteY21" fmla="*/ 3306 h 216528"/>
                <a:gd name="connsiteX22" fmla="*/ 1362058 w 4512924"/>
                <a:gd name="connsiteY22" fmla="*/ 3221 h 216528"/>
                <a:gd name="connsiteX23" fmla="*/ 1362314 w 4512924"/>
                <a:gd name="connsiteY23" fmla="*/ 3221 h 216528"/>
                <a:gd name="connsiteX24" fmla="*/ 1419736 w 4512924"/>
                <a:gd name="connsiteY24" fmla="*/ 3135 h 216528"/>
                <a:gd name="connsiteX25" fmla="*/ 1445456 w 4512924"/>
                <a:gd name="connsiteY25" fmla="*/ 3050 h 216528"/>
                <a:gd name="connsiteX26" fmla="*/ 1511338 w 4512924"/>
                <a:gd name="connsiteY26" fmla="*/ 2965 h 216528"/>
                <a:gd name="connsiteX27" fmla="*/ 1539194 w 4512924"/>
                <a:gd name="connsiteY27" fmla="*/ 2965 h 216528"/>
                <a:gd name="connsiteX28" fmla="*/ 1734532 w 4512924"/>
                <a:gd name="connsiteY28" fmla="*/ 2794 h 216528"/>
                <a:gd name="connsiteX29" fmla="*/ 2155883 w 4512924"/>
                <a:gd name="connsiteY29" fmla="*/ 2281 h 216528"/>
                <a:gd name="connsiteX30" fmla="*/ 2341308 w 4512924"/>
                <a:gd name="connsiteY30" fmla="*/ 2110 h 216528"/>
                <a:gd name="connsiteX31" fmla="*/ 2518872 w 4512924"/>
                <a:gd name="connsiteY31" fmla="*/ 1939 h 216528"/>
                <a:gd name="connsiteX32" fmla="*/ 2685327 w 4512924"/>
                <a:gd name="connsiteY32" fmla="*/ 1768 h 216528"/>
                <a:gd name="connsiteX33" fmla="*/ 2924158 w 4512924"/>
                <a:gd name="connsiteY33" fmla="*/ 1512 h 216528"/>
                <a:gd name="connsiteX34" fmla="*/ 4199747 w 4512924"/>
                <a:gd name="connsiteY34" fmla="*/ 230 h 2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12924" h="216528">
                  <a:moveTo>
                    <a:pt x="4512662" y="-112"/>
                  </a:moveTo>
                  <a:cubicBezTo>
                    <a:pt x="4453873" y="73631"/>
                    <a:pt x="4391581" y="144332"/>
                    <a:pt x="4325785" y="211973"/>
                  </a:cubicBezTo>
                  <a:lnTo>
                    <a:pt x="4100369" y="212145"/>
                  </a:lnTo>
                  <a:lnTo>
                    <a:pt x="2888098" y="213511"/>
                  </a:lnTo>
                  <a:lnTo>
                    <a:pt x="2669861" y="213768"/>
                  </a:lnTo>
                  <a:lnTo>
                    <a:pt x="2524768" y="213939"/>
                  </a:lnTo>
                  <a:lnTo>
                    <a:pt x="2308923" y="214110"/>
                  </a:lnTo>
                  <a:lnTo>
                    <a:pt x="2142895" y="214281"/>
                  </a:lnTo>
                  <a:lnTo>
                    <a:pt x="1836217" y="214622"/>
                  </a:lnTo>
                  <a:lnTo>
                    <a:pt x="1655320" y="214879"/>
                  </a:lnTo>
                  <a:lnTo>
                    <a:pt x="1274387" y="215221"/>
                  </a:lnTo>
                  <a:lnTo>
                    <a:pt x="1092550" y="215477"/>
                  </a:lnTo>
                  <a:lnTo>
                    <a:pt x="588655" y="215990"/>
                  </a:lnTo>
                  <a:lnTo>
                    <a:pt x="272151" y="216331"/>
                  </a:lnTo>
                  <a:lnTo>
                    <a:pt x="187214" y="216417"/>
                  </a:lnTo>
                  <a:cubicBezTo>
                    <a:pt x="168330" y="197105"/>
                    <a:pt x="149727" y="177512"/>
                    <a:pt x="131416" y="157628"/>
                  </a:cubicBezTo>
                  <a:cubicBezTo>
                    <a:pt x="85786" y="108153"/>
                    <a:pt x="41890" y="57139"/>
                    <a:pt x="-262" y="4588"/>
                  </a:cubicBezTo>
                  <a:lnTo>
                    <a:pt x="175593" y="4417"/>
                  </a:lnTo>
                  <a:lnTo>
                    <a:pt x="295393" y="4332"/>
                  </a:lnTo>
                  <a:lnTo>
                    <a:pt x="572762" y="3990"/>
                  </a:lnTo>
                  <a:lnTo>
                    <a:pt x="1108017" y="3477"/>
                  </a:lnTo>
                  <a:lnTo>
                    <a:pt x="1288913" y="3306"/>
                  </a:lnTo>
                  <a:lnTo>
                    <a:pt x="1362058" y="3221"/>
                  </a:lnTo>
                  <a:lnTo>
                    <a:pt x="1362314" y="3221"/>
                  </a:lnTo>
                  <a:lnTo>
                    <a:pt x="1419736" y="3135"/>
                  </a:lnTo>
                  <a:lnTo>
                    <a:pt x="1445456" y="3050"/>
                  </a:lnTo>
                  <a:lnTo>
                    <a:pt x="1511338" y="2965"/>
                  </a:lnTo>
                  <a:lnTo>
                    <a:pt x="1539194" y="2965"/>
                  </a:lnTo>
                  <a:lnTo>
                    <a:pt x="1734532" y="2794"/>
                  </a:lnTo>
                  <a:lnTo>
                    <a:pt x="2155883" y="2281"/>
                  </a:lnTo>
                  <a:lnTo>
                    <a:pt x="2341308" y="2110"/>
                  </a:lnTo>
                  <a:lnTo>
                    <a:pt x="2518872" y="1939"/>
                  </a:lnTo>
                  <a:lnTo>
                    <a:pt x="2685327" y="1768"/>
                  </a:lnTo>
                  <a:lnTo>
                    <a:pt x="2924158" y="1512"/>
                  </a:lnTo>
                  <a:lnTo>
                    <a:pt x="4199747" y="230"/>
                  </a:lnTo>
                  <a:close/>
                </a:path>
              </a:pathLst>
            </a:custGeom>
            <a:solidFill>
              <a:srgbClr val="CCCCCC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103AA01D-051D-B115-F798-CFF4491594A8}"/>
                </a:ext>
              </a:extLst>
            </p:cNvPr>
            <p:cNvSpPr/>
            <p:nvPr/>
          </p:nvSpPr>
          <p:spPr>
            <a:xfrm flipH="1">
              <a:off x="1007930" y="2724395"/>
              <a:ext cx="1431852" cy="1346298"/>
            </a:xfrm>
            <a:custGeom>
              <a:avLst/>
              <a:gdLst>
                <a:gd name="connsiteX0" fmla="*/ 153491 w 1513639"/>
                <a:gd name="connsiteY0" fmla="*/ 1374271 h 1423199"/>
                <a:gd name="connsiteX1" fmla="*/ 153021 w 1513639"/>
                <a:gd name="connsiteY1" fmla="*/ 1374314 h 1423199"/>
                <a:gd name="connsiteX2" fmla="*/ 51431 w 1513639"/>
                <a:gd name="connsiteY2" fmla="*/ 1290018 h 1423199"/>
                <a:gd name="connsiteX3" fmla="*/ 2836 w 1513639"/>
                <a:gd name="connsiteY3" fmla="*/ 771340 h 1423199"/>
                <a:gd name="connsiteX4" fmla="*/ 32170 w 1513639"/>
                <a:gd name="connsiteY4" fmla="*/ 495706 h 1423199"/>
                <a:gd name="connsiteX5" fmla="*/ 367388 w 1513639"/>
                <a:gd name="connsiteY5" fmla="*/ 89036 h 1423199"/>
                <a:gd name="connsiteX6" fmla="*/ 634426 w 1513639"/>
                <a:gd name="connsiteY6" fmla="*/ 7372 h 1423199"/>
                <a:gd name="connsiteX7" fmla="*/ 1393943 w 1513639"/>
                <a:gd name="connsiteY7" fmla="*/ 634750 h 1423199"/>
                <a:gd name="connsiteX8" fmla="*/ 1442607 w 1513639"/>
                <a:gd name="connsiteY8" fmla="*/ 1154214 h 1423199"/>
                <a:gd name="connsiteX9" fmla="*/ 1438659 w 1513639"/>
                <a:gd name="connsiteY9" fmla="*/ 1191299 h 1423199"/>
                <a:gd name="connsiteX10" fmla="*/ 1393490 w 1513639"/>
                <a:gd name="connsiteY10" fmla="*/ 1245926 h 1423199"/>
                <a:gd name="connsiteX11" fmla="*/ 1357790 w 1513639"/>
                <a:gd name="connsiteY11" fmla="*/ 1256838 h 1423199"/>
                <a:gd name="connsiteX12" fmla="*/ 153415 w 1513639"/>
                <a:gd name="connsiteY12" fmla="*/ 1374280 h 142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639" h="1423199">
                  <a:moveTo>
                    <a:pt x="153491" y="1374271"/>
                  </a:moveTo>
                  <a:lnTo>
                    <a:pt x="153021" y="1374314"/>
                  </a:lnTo>
                  <a:cubicBezTo>
                    <a:pt x="101692" y="1379091"/>
                    <a:pt x="56207" y="1341348"/>
                    <a:pt x="51431" y="1290018"/>
                  </a:cubicBezTo>
                  <a:lnTo>
                    <a:pt x="2836" y="771340"/>
                  </a:lnTo>
                  <a:cubicBezTo>
                    <a:pt x="-5957" y="678431"/>
                    <a:pt x="4015" y="584693"/>
                    <a:pt x="32170" y="495706"/>
                  </a:cubicBezTo>
                  <a:cubicBezTo>
                    <a:pt x="87362" y="322031"/>
                    <a:pt x="207444" y="176356"/>
                    <a:pt x="367388" y="89036"/>
                  </a:cubicBezTo>
                  <a:cubicBezTo>
                    <a:pt x="449975" y="44072"/>
                    <a:pt x="540816" y="16293"/>
                    <a:pt x="634426" y="7372"/>
                  </a:cubicBezTo>
                  <a:cubicBezTo>
                    <a:pt x="1017411" y="-29115"/>
                    <a:pt x="1157368" y="50652"/>
                    <a:pt x="1393943" y="634750"/>
                  </a:cubicBezTo>
                  <a:cubicBezTo>
                    <a:pt x="1630518" y="1218856"/>
                    <a:pt x="1442607" y="1154214"/>
                    <a:pt x="1442607" y="1154214"/>
                  </a:cubicBezTo>
                  <a:cubicBezTo>
                    <a:pt x="1443794" y="1166715"/>
                    <a:pt x="1442453" y="1179327"/>
                    <a:pt x="1438659" y="1191299"/>
                  </a:cubicBezTo>
                  <a:cubicBezTo>
                    <a:pt x="1431208" y="1214652"/>
                    <a:pt x="1415032" y="1234220"/>
                    <a:pt x="1393490" y="1245926"/>
                  </a:cubicBezTo>
                  <a:cubicBezTo>
                    <a:pt x="1382442" y="1251917"/>
                    <a:pt x="1370299" y="1255625"/>
                    <a:pt x="1357790" y="1256838"/>
                  </a:cubicBezTo>
                  <a:cubicBezTo>
                    <a:pt x="905019" y="1371922"/>
                    <a:pt x="448163" y="1493063"/>
                    <a:pt x="153415" y="1374280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05BCD37A-B2F8-C5FD-F3CC-52D194EBA3D4}"/>
                </a:ext>
              </a:extLst>
            </p:cNvPr>
            <p:cNvSpPr/>
            <p:nvPr/>
          </p:nvSpPr>
          <p:spPr>
            <a:xfrm flipH="1">
              <a:off x="1413806" y="2984594"/>
              <a:ext cx="969579" cy="969561"/>
            </a:xfrm>
            <a:custGeom>
              <a:avLst/>
              <a:gdLst>
                <a:gd name="connsiteX0" fmla="*/ 936584 w 1024961"/>
                <a:gd name="connsiteY0" fmla="*/ 223773 h 1024942"/>
                <a:gd name="connsiteX1" fmla="*/ 798686 w 1024961"/>
                <a:gd name="connsiteY1" fmla="*/ 936771 h 1024942"/>
                <a:gd name="connsiteX2" fmla="*/ 414386 w 1024961"/>
                <a:gd name="connsiteY2" fmla="*/ 1015632 h 1024942"/>
                <a:gd name="connsiteX3" fmla="*/ 87610 w 1024961"/>
                <a:gd name="connsiteY3" fmla="*/ 800599 h 1024942"/>
                <a:gd name="connsiteX4" fmla="*/ 226098 w 1024961"/>
                <a:gd name="connsiteY4" fmla="*/ 87712 h 1024942"/>
                <a:gd name="connsiteX5" fmla="*/ 609433 w 1024961"/>
                <a:gd name="connsiteY5" fmla="*/ 8970 h 1024942"/>
                <a:gd name="connsiteX6" fmla="*/ 936593 w 1024961"/>
                <a:gd name="connsiteY6" fmla="*/ 223790 h 10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961" h="1024942">
                  <a:moveTo>
                    <a:pt x="936584" y="223773"/>
                  </a:moveTo>
                  <a:cubicBezTo>
                    <a:pt x="1095401" y="458741"/>
                    <a:pt x="1033655" y="777963"/>
                    <a:pt x="798686" y="936771"/>
                  </a:cubicBezTo>
                  <a:cubicBezTo>
                    <a:pt x="686072" y="1012881"/>
                    <a:pt x="547875" y="1041241"/>
                    <a:pt x="414386" y="1015632"/>
                  </a:cubicBezTo>
                  <a:cubicBezTo>
                    <a:pt x="281102" y="990502"/>
                    <a:pt x="163430" y="913059"/>
                    <a:pt x="87610" y="800599"/>
                  </a:cubicBezTo>
                  <a:cubicBezTo>
                    <a:pt x="-71001" y="565502"/>
                    <a:pt x="-8999" y="246331"/>
                    <a:pt x="226098" y="87712"/>
                  </a:cubicBezTo>
                  <a:cubicBezTo>
                    <a:pt x="338473" y="11892"/>
                    <a:pt x="476269" y="-16409"/>
                    <a:pt x="609433" y="8970"/>
                  </a:cubicBezTo>
                  <a:cubicBezTo>
                    <a:pt x="742819" y="33955"/>
                    <a:pt x="860645" y="111321"/>
                    <a:pt x="936593" y="223790"/>
                  </a:cubicBezTo>
                  <a:close/>
                </a:path>
              </a:pathLst>
            </a:custGeom>
            <a:solidFill>
              <a:srgbClr val="9E61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C6425E20-1A03-ED63-73D9-8CC6A243DBA1}"/>
                </a:ext>
              </a:extLst>
            </p:cNvPr>
            <p:cNvSpPr/>
            <p:nvPr/>
          </p:nvSpPr>
          <p:spPr>
            <a:xfrm flipH="1">
              <a:off x="1449130" y="2925107"/>
              <a:ext cx="1141914" cy="644038"/>
            </a:xfrm>
            <a:custGeom>
              <a:avLst/>
              <a:gdLst>
                <a:gd name="connsiteX0" fmla="*/ 2187 w 1207140"/>
                <a:gd name="connsiteY0" fmla="*/ 616791 h 680825"/>
                <a:gd name="connsiteX1" fmla="*/ 25396 w 1207140"/>
                <a:gd name="connsiteY1" fmla="*/ 398793 h 680825"/>
                <a:gd name="connsiteX2" fmla="*/ 290476 w 1207140"/>
                <a:gd name="connsiteY2" fmla="*/ 77247 h 680825"/>
                <a:gd name="connsiteX3" fmla="*/ 500272 w 1207140"/>
                <a:gd name="connsiteY3" fmla="*/ 12878 h 680825"/>
                <a:gd name="connsiteX4" fmla="*/ 604033 w 1207140"/>
                <a:gd name="connsiteY4" fmla="*/ 2624 h 680825"/>
                <a:gd name="connsiteX5" fmla="*/ 607537 w 1207140"/>
                <a:gd name="connsiteY5" fmla="*/ 2290 h 680825"/>
                <a:gd name="connsiteX6" fmla="*/ 1205905 w 1207140"/>
                <a:gd name="connsiteY6" fmla="*/ 498768 h 680825"/>
                <a:gd name="connsiteX7" fmla="*/ 1206878 w 1207140"/>
                <a:gd name="connsiteY7" fmla="*/ 509159 h 680825"/>
                <a:gd name="connsiteX8" fmla="*/ 987351 w 1207140"/>
                <a:gd name="connsiteY8" fmla="*/ 530616 h 680825"/>
                <a:gd name="connsiteX9" fmla="*/ 892869 w 1207140"/>
                <a:gd name="connsiteY9" fmla="*/ 328425 h 680825"/>
                <a:gd name="connsiteX10" fmla="*/ 897526 w 1207140"/>
                <a:gd name="connsiteY10" fmla="*/ 539442 h 680825"/>
                <a:gd name="connsiteX11" fmla="*/ 784143 w 1207140"/>
                <a:gd name="connsiteY11" fmla="*/ 550568 h 680825"/>
                <a:gd name="connsiteX12" fmla="*/ 736497 w 1207140"/>
                <a:gd name="connsiteY12" fmla="*/ 448558 h 680825"/>
                <a:gd name="connsiteX13" fmla="*/ 738830 w 1207140"/>
                <a:gd name="connsiteY13" fmla="*/ 554952 h 680825"/>
                <a:gd name="connsiteX14" fmla="*/ 3256 w 1207140"/>
                <a:gd name="connsiteY14" fmla="*/ 627190 h 68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7140" h="680825">
                  <a:moveTo>
                    <a:pt x="2187" y="616791"/>
                  </a:moveTo>
                  <a:cubicBezTo>
                    <a:pt x="-4768" y="543305"/>
                    <a:pt x="3127" y="469169"/>
                    <a:pt x="25396" y="398793"/>
                  </a:cubicBezTo>
                  <a:cubicBezTo>
                    <a:pt x="30556" y="226638"/>
                    <a:pt x="80502" y="70701"/>
                    <a:pt x="290476" y="77247"/>
                  </a:cubicBezTo>
                  <a:cubicBezTo>
                    <a:pt x="355384" y="41939"/>
                    <a:pt x="426734" y="20047"/>
                    <a:pt x="500272" y="12878"/>
                  </a:cubicBezTo>
                  <a:lnTo>
                    <a:pt x="604033" y="2624"/>
                  </a:lnTo>
                  <a:cubicBezTo>
                    <a:pt x="605204" y="2513"/>
                    <a:pt x="606366" y="2402"/>
                    <a:pt x="607537" y="2290"/>
                  </a:cubicBezTo>
                  <a:cubicBezTo>
                    <a:pt x="909865" y="-25848"/>
                    <a:pt x="1177766" y="196432"/>
                    <a:pt x="1205905" y="498768"/>
                  </a:cubicBezTo>
                  <a:lnTo>
                    <a:pt x="1206878" y="509159"/>
                  </a:lnTo>
                  <a:lnTo>
                    <a:pt x="987351" y="530616"/>
                  </a:lnTo>
                  <a:lnTo>
                    <a:pt x="892869" y="328425"/>
                  </a:lnTo>
                  <a:lnTo>
                    <a:pt x="897526" y="539442"/>
                  </a:lnTo>
                  <a:lnTo>
                    <a:pt x="784143" y="550568"/>
                  </a:lnTo>
                  <a:lnTo>
                    <a:pt x="736497" y="448558"/>
                  </a:lnTo>
                  <a:lnTo>
                    <a:pt x="738830" y="554952"/>
                  </a:lnTo>
                  <a:cubicBezTo>
                    <a:pt x="570477" y="703215"/>
                    <a:pt x="315197" y="710991"/>
                    <a:pt x="3256" y="627190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945CE296-7042-0F2D-B078-CBB748B2DCBC}"/>
                </a:ext>
              </a:extLst>
            </p:cNvPr>
            <p:cNvSpPr/>
            <p:nvPr/>
          </p:nvSpPr>
          <p:spPr>
            <a:xfrm flipH="1">
              <a:off x="1310519" y="3085519"/>
              <a:ext cx="640757" cy="986509"/>
            </a:xfrm>
            <a:custGeom>
              <a:avLst/>
              <a:gdLst>
                <a:gd name="connsiteX0" fmla="*/ 28091 w 677357"/>
                <a:gd name="connsiteY0" fmla="*/ 939396 h 1042858"/>
                <a:gd name="connsiteX1" fmla="*/ 36652 w 677357"/>
                <a:gd name="connsiteY1" fmla="*/ 989247 h 1042858"/>
                <a:gd name="connsiteX2" fmla="*/ 51068 w 677357"/>
                <a:gd name="connsiteY2" fmla="*/ 1011130 h 1042858"/>
                <a:gd name="connsiteX3" fmla="*/ 67781 w 677357"/>
                <a:gd name="connsiteY3" fmla="*/ 1026033 h 1042858"/>
                <a:gd name="connsiteX4" fmla="*/ 130126 w 677357"/>
                <a:gd name="connsiteY4" fmla="*/ 1042302 h 1042858"/>
                <a:gd name="connsiteX5" fmla="*/ 134244 w 677357"/>
                <a:gd name="connsiteY5" fmla="*/ 1041798 h 1042858"/>
                <a:gd name="connsiteX6" fmla="*/ 138337 w 677357"/>
                <a:gd name="connsiteY6" fmla="*/ 1041123 h 1042858"/>
                <a:gd name="connsiteX7" fmla="*/ 142439 w 677357"/>
                <a:gd name="connsiteY7" fmla="*/ 1040269 h 1042858"/>
                <a:gd name="connsiteX8" fmla="*/ 146523 w 677357"/>
                <a:gd name="connsiteY8" fmla="*/ 1039226 h 1042858"/>
                <a:gd name="connsiteX9" fmla="*/ 223137 w 677357"/>
                <a:gd name="connsiteY9" fmla="*/ 1017761 h 1042858"/>
                <a:gd name="connsiteX10" fmla="*/ 309005 w 677357"/>
                <a:gd name="connsiteY10" fmla="*/ 778332 h 1042858"/>
                <a:gd name="connsiteX11" fmla="*/ 328693 w 677357"/>
                <a:gd name="connsiteY11" fmla="*/ 988427 h 1042858"/>
                <a:gd name="connsiteX12" fmla="*/ 677096 w 677357"/>
                <a:gd name="connsiteY12" fmla="*/ 891424 h 1042858"/>
                <a:gd name="connsiteX13" fmla="*/ 593569 w 677357"/>
                <a:gd name="connsiteY13" fmla="*/ -112 h 1042858"/>
                <a:gd name="connsiteX14" fmla="*/ -262 w 677357"/>
                <a:gd name="connsiteY14" fmla="*/ 58404 h 1042858"/>
                <a:gd name="connsiteX15" fmla="*/ 16025 w 677357"/>
                <a:gd name="connsiteY15" fmla="*/ 74084 h 1042858"/>
                <a:gd name="connsiteX16" fmla="*/ 127383 w 677357"/>
                <a:gd name="connsiteY16" fmla="*/ 266490 h 1042858"/>
                <a:gd name="connsiteX17" fmla="*/ 144327 w 677357"/>
                <a:gd name="connsiteY17" fmla="*/ 493461 h 1042858"/>
                <a:gd name="connsiteX18" fmla="*/ 101799 w 677357"/>
                <a:gd name="connsiteY18" fmla="*/ 720654 h 1042858"/>
                <a:gd name="connsiteX19" fmla="*/ 34679 w 677357"/>
                <a:gd name="connsiteY19" fmla="*/ 914051 h 1042858"/>
                <a:gd name="connsiteX20" fmla="*/ 28091 w 677357"/>
                <a:gd name="connsiteY20" fmla="*/ 939396 h 104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7357" h="1042858">
                  <a:moveTo>
                    <a:pt x="28091" y="939396"/>
                  </a:moveTo>
                  <a:cubicBezTo>
                    <a:pt x="26219" y="956485"/>
                    <a:pt x="29184" y="973755"/>
                    <a:pt x="36652" y="989247"/>
                  </a:cubicBezTo>
                  <a:cubicBezTo>
                    <a:pt x="40412" y="997176"/>
                    <a:pt x="45265" y="1004542"/>
                    <a:pt x="51068" y="1011130"/>
                  </a:cubicBezTo>
                  <a:cubicBezTo>
                    <a:pt x="56032" y="1016736"/>
                    <a:pt x="61647" y="1021743"/>
                    <a:pt x="67781" y="1026033"/>
                  </a:cubicBezTo>
                  <a:cubicBezTo>
                    <a:pt x="85974" y="1038696"/>
                    <a:pt x="108071" y="1044464"/>
                    <a:pt x="130126" y="1042302"/>
                  </a:cubicBezTo>
                  <a:cubicBezTo>
                    <a:pt x="131501" y="1042157"/>
                    <a:pt x="132868" y="1041995"/>
                    <a:pt x="134244" y="1041798"/>
                  </a:cubicBezTo>
                  <a:cubicBezTo>
                    <a:pt x="135611" y="1041602"/>
                    <a:pt x="136979" y="1041379"/>
                    <a:pt x="138337" y="1041123"/>
                  </a:cubicBezTo>
                  <a:cubicBezTo>
                    <a:pt x="139713" y="1040875"/>
                    <a:pt x="141080" y="1040593"/>
                    <a:pt x="142439" y="1040269"/>
                  </a:cubicBezTo>
                  <a:cubicBezTo>
                    <a:pt x="143797" y="1039953"/>
                    <a:pt x="145156" y="1039602"/>
                    <a:pt x="146523" y="1039226"/>
                  </a:cubicBezTo>
                  <a:lnTo>
                    <a:pt x="223137" y="1017761"/>
                  </a:lnTo>
                  <a:lnTo>
                    <a:pt x="309005" y="778332"/>
                  </a:lnTo>
                  <a:lnTo>
                    <a:pt x="328693" y="988427"/>
                  </a:lnTo>
                  <a:lnTo>
                    <a:pt x="677096" y="891424"/>
                  </a:lnTo>
                  <a:lnTo>
                    <a:pt x="593569" y="-112"/>
                  </a:lnTo>
                  <a:lnTo>
                    <a:pt x="-262" y="58404"/>
                  </a:lnTo>
                  <a:lnTo>
                    <a:pt x="16025" y="74084"/>
                  </a:lnTo>
                  <a:cubicBezTo>
                    <a:pt x="70140" y="126755"/>
                    <a:pt x="108669" y="193328"/>
                    <a:pt x="127383" y="266490"/>
                  </a:cubicBezTo>
                  <a:cubicBezTo>
                    <a:pt x="145951" y="340617"/>
                    <a:pt x="151684" y="417385"/>
                    <a:pt x="144327" y="493461"/>
                  </a:cubicBezTo>
                  <a:cubicBezTo>
                    <a:pt x="137457" y="570374"/>
                    <a:pt x="123212" y="646458"/>
                    <a:pt x="101799" y="720654"/>
                  </a:cubicBezTo>
                  <a:cubicBezTo>
                    <a:pt x="83162" y="786356"/>
                    <a:pt x="60749" y="850930"/>
                    <a:pt x="34679" y="914051"/>
                  </a:cubicBezTo>
                  <a:cubicBezTo>
                    <a:pt x="31312" y="922152"/>
                    <a:pt x="29090" y="930680"/>
                    <a:pt x="28091" y="939396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7F1B886-AE05-4A8B-98D4-D3840741566D}"/>
                </a:ext>
              </a:extLst>
            </p:cNvPr>
            <p:cNvSpPr/>
            <p:nvPr/>
          </p:nvSpPr>
          <p:spPr>
            <a:xfrm flipH="1">
              <a:off x="747448" y="6238766"/>
              <a:ext cx="2723567" cy="427897"/>
            </a:xfrm>
            <a:custGeom>
              <a:avLst/>
              <a:gdLst>
                <a:gd name="connsiteX0" fmla="*/ 1713823 w 2879137"/>
                <a:gd name="connsiteY0" fmla="*/ 416927 h 452338"/>
                <a:gd name="connsiteX1" fmla="*/ 1684308 w 2879137"/>
                <a:gd name="connsiteY1" fmla="*/ 410253 h 452338"/>
                <a:gd name="connsiteX2" fmla="*/ 39237 w 2879137"/>
                <a:gd name="connsiteY2" fmla="*/ 452226 h 452338"/>
                <a:gd name="connsiteX3" fmla="*/ 6398 w 2879137"/>
                <a:gd name="connsiteY3" fmla="*/ 360274 h 452338"/>
                <a:gd name="connsiteX4" fmla="*/ 49063 w 2879137"/>
                <a:gd name="connsiteY4" fmla="*/ 323667 h 452338"/>
                <a:gd name="connsiteX5" fmla="*/ 1125315 w 2879137"/>
                <a:gd name="connsiteY5" fmla="*/ 2762 h 452338"/>
                <a:gd name="connsiteX6" fmla="*/ 1159632 w 2879137"/>
                <a:gd name="connsiteY6" fmla="*/ 1446 h 452338"/>
                <a:gd name="connsiteX7" fmla="*/ 2824409 w 2879137"/>
                <a:gd name="connsiteY7" fmla="*/ 204363 h 452338"/>
                <a:gd name="connsiteX8" fmla="*/ 2877302 w 2879137"/>
                <a:gd name="connsiteY8" fmla="*/ 286429 h 452338"/>
                <a:gd name="connsiteX9" fmla="*/ 2832330 w 2879137"/>
                <a:gd name="connsiteY9" fmla="*/ 337109 h 452338"/>
                <a:gd name="connsiteX10" fmla="*/ 1736364 w 2879137"/>
                <a:gd name="connsiteY10" fmla="*/ 413133 h 452338"/>
                <a:gd name="connsiteX11" fmla="*/ 1713823 w 2879137"/>
                <a:gd name="connsiteY11" fmla="*/ 416927 h 4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9137" h="452338">
                  <a:moveTo>
                    <a:pt x="1713823" y="416927"/>
                  </a:moveTo>
                  <a:cubicBezTo>
                    <a:pt x="1703611" y="416919"/>
                    <a:pt x="1693528" y="414637"/>
                    <a:pt x="1684308" y="410253"/>
                  </a:cubicBezTo>
                  <a:lnTo>
                    <a:pt x="39237" y="452226"/>
                  </a:lnTo>
                  <a:cubicBezTo>
                    <a:pt x="4783" y="435905"/>
                    <a:pt x="-9922" y="394736"/>
                    <a:pt x="6398" y="360274"/>
                  </a:cubicBezTo>
                  <a:cubicBezTo>
                    <a:pt x="14790" y="342577"/>
                    <a:pt x="30299" y="329265"/>
                    <a:pt x="49063" y="323667"/>
                  </a:cubicBezTo>
                  <a:lnTo>
                    <a:pt x="1125315" y="2762"/>
                  </a:lnTo>
                  <a:cubicBezTo>
                    <a:pt x="1136466" y="-562"/>
                    <a:pt x="1148267" y="-1006"/>
                    <a:pt x="1159632" y="1446"/>
                  </a:cubicBezTo>
                  <a:lnTo>
                    <a:pt x="2824409" y="204363"/>
                  </a:lnTo>
                  <a:cubicBezTo>
                    <a:pt x="2861682" y="212413"/>
                    <a:pt x="2885360" y="249156"/>
                    <a:pt x="2877302" y="286429"/>
                  </a:cubicBezTo>
                  <a:cubicBezTo>
                    <a:pt x="2872209" y="310021"/>
                    <a:pt x="2855153" y="329239"/>
                    <a:pt x="2832330" y="337109"/>
                  </a:cubicBezTo>
                  <a:lnTo>
                    <a:pt x="1736364" y="413133"/>
                  </a:lnTo>
                  <a:cubicBezTo>
                    <a:pt x="1729109" y="415637"/>
                    <a:pt x="1721496" y="416919"/>
                    <a:pt x="1713823" y="416927"/>
                  </a:cubicBezTo>
                  <a:close/>
                </a:path>
              </a:pathLst>
            </a:custGeom>
            <a:solidFill>
              <a:srgbClr val="3F3D56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63F90A7E-B7E0-8D2B-B61C-F19A765E1F9C}"/>
                </a:ext>
              </a:extLst>
            </p:cNvPr>
            <p:cNvSpPr/>
            <p:nvPr/>
          </p:nvSpPr>
          <p:spPr>
            <a:xfrm flipH="1">
              <a:off x="1382764" y="6391018"/>
              <a:ext cx="1714401" cy="187748"/>
            </a:xfrm>
            <a:custGeom>
              <a:avLst/>
              <a:gdLst>
                <a:gd name="connsiteX0" fmla="*/ 1379118 w 1812328"/>
                <a:gd name="connsiteY0" fmla="*/ 141460 h 198472"/>
                <a:gd name="connsiteX1" fmla="*/ 1357901 w 1812328"/>
                <a:gd name="connsiteY1" fmla="*/ 135940 h 198472"/>
                <a:gd name="connsiteX2" fmla="*/ 21866 w 1812328"/>
                <a:gd name="connsiteY2" fmla="*/ 198361 h 198472"/>
                <a:gd name="connsiteX3" fmla="*/ 5280 w 1812328"/>
                <a:gd name="connsiteY3" fmla="*/ 139401 h 198472"/>
                <a:gd name="connsiteX4" fmla="*/ 32829 w 1812328"/>
                <a:gd name="connsiteY4" fmla="*/ 118500 h 198472"/>
                <a:gd name="connsiteX5" fmla="*/ 516507 w 1812328"/>
                <a:gd name="connsiteY5" fmla="*/ 1101 h 198472"/>
                <a:gd name="connsiteX6" fmla="*/ 539390 w 1812328"/>
                <a:gd name="connsiteY6" fmla="*/ 1776 h 198472"/>
                <a:gd name="connsiteX7" fmla="*/ 1781423 w 1812328"/>
                <a:gd name="connsiteY7" fmla="*/ 280 h 198472"/>
                <a:gd name="connsiteX8" fmla="*/ 1810159 w 1812328"/>
                <a:gd name="connsiteY8" fmla="*/ 54370 h 198472"/>
                <a:gd name="connsiteX9" fmla="*/ 1781713 w 1812328"/>
                <a:gd name="connsiteY9" fmla="*/ 83021 h 198472"/>
                <a:gd name="connsiteX10" fmla="*/ 1392047 w 1812328"/>
                <a:gd name="connsiteY10" fmla="*/ 139486 h 198472"/>
                <a:gd name="connsiteX11" fmla="*/ 1379118 w 1812328"/>
                <a:gd name="connsiteY11" fmla="*/ 141460 h 19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328" h="198472">
                  <a:moveTo>
                    <a:pt x="1379118" y="141460"/>
                  </a:moveTo>
                  <a:cubicBezTo>
                    <a:pt x="1371693" y="141468"/>
                    <a:pt x="1364387" y="139563"/>
                    <a:pt x="1357901" y="135940"/>
                  </a:cubicBezTo>
                  <a:lnTo>
                    <a:pt x="21866" y="198361"/>
                  </a:lnTo>
                  <a:cubicBezTo>
                    <a:pt x="1007" y="186654"/>
                    <a:pt x="-6418" y="160259"/>
                    <a:pt x="5280" y="139401"/>
                  </a:cubicBezTo>
                  <a:cubicBezTo>
                    <a:pt x="11159" y="128908"/>
                    <a:pt x="21148" y="121337"/>
                    <a:pt x="32829" y="118500"/>
                  </a:cubicBezTo>
                  <a:lnTo>
                    <a:pt x="516507" y="1101"/>
                  </a:lnTo>
                  <a:cubicBezTo>
                    <a:pt x="524060" y="-719"/>
                    <a:pt x="531956" y="-488"/>
                    <a:pt x="539390" y="1776"/>
                  </a:cubicBezTo>
                  <a:lnTo>
                    <a:pt x="1781423" y="280"/>
                  </a:lnTo>
                  <a:cubicBezTo>
                    <a:pt x="1804297" y="7287"/>
                    <a:pt x="1817158" y="31504"/>
                    <a:pt x="1810159" y="54370"/>
                  </a:cubicBezTo>
                  <a:cubicBezTo>
                    <a:pt x="1805981" y="68025"/>
                    <a:pt x="1795342" y="78749"/>
                    <a:pt x="1781713" y="83021"/>
                  </a:cubicBezTo>
                  <a:lnTo>
                    <a:pt x="1392047" y="139486"/>
                  </a:lnTo>
                  <a:cubicBezTo>
                    <a:pt x="1387860" y="140802"/>
                    <a:pt x="1383502" y="141460"/>
                    <a:pt x="1379118" y="141460"/>
                  </a:cubicBezTo>
                  <a:close/>
                </a:path>
              </a:pathLst>
            </a:custGeom>
            <a:solidFill>
              <a:srgbClr val="2F2E41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24D33DCE-2414-A3EE-43D7-1348B621ADC9}"/>
                </a:ext>
              </a:extLst>
            </p:cNvPr>
            <p:cNvSpPr/>
            <p:nvPr/>
          </p:nvSpPr>
          <p:spPr>
            <a:xfrm flipH="1">
              <a:off x="326888" y="6127457"/>
              <a:ext cx="1681458" cy="358546"/>
            </a:xfrm>
            <a:custGeom>
              <a:avLst/>
              <a:gdLst>
                <a:gd name="connsiteX0" fmla="*/ 87480 w 1777503"/>
                <a:gd name="connsiteY0" fmla="*/ 348870 h 379026"/>
                <a:gd name="connsiteX1" fmla="*/ 347640 w 1777503"/>
                <a:gd name="connsiteY1" fmla="*/ 292669 h 379026"/>
                <a:gd name="connsiteX2" fmla="*/ 363097 w 1777503"/>
                <a:gd name="connsiteY2" fmla="*/ 263301 h 379026"/>
                <a:gd name="connsiteX3" fmla="*/ 1777242 w 1777503"/>
                <a:gd name="connsiteY3" fmla="*/ 374385 h 379026"/>
                <a:gd name="connsiteX4" fmla="*/ 1708882 w 1777503"/>
                <a:gd name="connsiteY4" fmla="*/ 24042 h 379026"/>
                <a:gd name="connsiteX5" fmla="*/ 250287 w 1777503"/>
                <a:gd name="connsiteY5" fmla="*/ 10148 h 379026"/>
                <a:gd name="connsiteX6" fmla="*/ 9961 w 1777503"/>
                <a:gd name="connsiteY6" fmla="*/ 127863 h 379026"/>
                <a:gd name="connsiteX7" fmla="*/ 87480 w 1777503"/>
                <a:gd name="connsiteY7" fmla="*/ 348870 h 37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7503" h="379026">
                  <a:moveTo>
                    <a:pt x="87480" y="348870"/>
                  </a:moveTo>
                  <a:cubicBezTo>
                    <a:pt x="174844" y="405189"/>
                    <a:pt x="291320" y="380024"/>
                    <a:pt x="347640" y="292669"/>
                  </a:cubicBezTo>
                  <a:cubicBezTo>
                    <a:pt x="353647" y="283356"/>
                    <a:pt x="358816" y="273529"/>
                    <a:pt x="363097" y="263301"/>
                  </a:cubicBezTo>
                  <a:lnTo>
                    <a:pt x="1777242" y="374385"/>
                  </a:lnTo>
                  <a:lnTo>
                    <a:pt x="1708882" y="24042"/>
                  </a:lnTo>
                  <a:lnTo>
                    <a:pt x="250287" y="10148"/>
                  </a:lnTo>
                  <a:cubicBezTo>
                    <a:pt x="151413" y="-23716"/>
                    <a:pt x="43816" y="28990"/>
                    <a:pt x="9961" y="127863"/>
                  </a:cubicBezTo>
                  <a:cubicBezTo>
                    <a:pt x="-18366" y="210595"/>
                    <a:pt x="13678" y="301958"/>
                    <a:pt x="87480" y="348870"/>
                  </a:cubicBezTo>
                  <a:close/>
                </a:path>
              </a:pathLst>
            </a:custGeom>
            <a:solidFill>
              <a:srgbClr val="A061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EEB45DB9-4069-EDF0-3890-BD20D4E1644F}"/>
                </a:ext>
              </a:extLst>
            </p:cNvPr>
            <p:cNvSpPr/>
            <p:nvPr/>
          </p:nvSpPr>
          <p:spPr>
            <a:xfrm flipH="1">
              <a:off x="185139" y="4254466"/>
              <a:ext cx="1024146" cy="2286504"/>
            </a:xfrm>
            <a:custGeom>
              <a:avLst/>
              <a:gdLst>
                <a:gd name="connsiteX0" fmla="*/ 78044 w 1082645"/>
                <a:gd name="connsiteY0" fmla="*/ 47228 h 2417109"/>
                <a:gd name="connsiteX1" fmla="*/ 548016 w 1082645"/>
                <a:gd name="connsiteY1" fmla="*/ 183947 h 2417109"/>
                <a:gd name="connsiteX2" fmla="*/ 1082040 w 1082645"/>
                <a:gd name="connsiteY2" fmla="*/ 2165195 h 2417109"/>
                <a:gd name="connsiteX3" fmla="*/ 855958 w 1082645"/>
                <a:gd name="connsiteY3" fmla="*/ 2416663 h 2417109"/>
                <a:gd name="connsiteX4" fmla="*/ 837783 w 1082645"/>
                <a:gd name="connsiteY4" fmla="*/ 2416937 h 2417109"/>
                <a:gd name="connsiteX5" fmla="*/ 84025 w 1082645"/>
                <a:gd name="connsiteY5" fmla="*/ 2403820 h 2417109"/>
                <a:gd name="connsiteX6" fmla="*/ -262 w 1082645"/>
                <a:gd name="connsiteY6" fmla="*/ 1930003 h 2417109"/>
                <a:gd name="connsiteX7" fmla="*/ 594842 w 1082645"/>
                <a:gd name="connsiteY7" fmla="*/ 1937044 h 241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645" h="2417109">
                  <a:moveTo>
                    <a:pt x="78044" y="47228"/>
                  </a:moveTo>
                  <a:cubicBezTo>
                    <a:pt x="78044" y="47228"/>
                    <a:pt x="291667" y="-123670"/>
                    <a:pt x="548016" y="183947"/>
                  </a:cubicBezTo>
                  <a:cubicBezTo>
                    <a:pt x="720897" y="391402"/>
                    <a:pt x="1054389" y="1645508"/>
                    <a:pt x="1082040" y="2165195"/>
                  </a:cubicBezTo>
                  <a:cubicBezTo>
                    <a:pt x="1089047" y="2297068"/>
                    <a:pt x="987832" y="2409648"/>
                    <a:pt x="855958" y="2416663"/>
                  </a:cubicBezTo>
                  <a:cubicBezTo>
                    <a:pt x="849908" y="2416980"/>
                    <a:pt x="843841" y="2417074"/>
                    <a:pt x="837783" y="2416937"/>
                  </a:cubicBezTo>
                  <a:lnTo>
                    <a:pt x="84025" y="2403820"/>
                  </a:lnTo>
                  <a:lnTo>
                    <a:pt x="-262" y="1930003"/>
                  </a:lnTo>
                  <a:lnTo>
                    <a:pt x="594842" y="1937044"/>
                  </a:ln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977C1414-CC99-792C-CE52-19D70693B438}"/>
                </a:ext>
              </a:extLst>
            </p:cNvPr>
            <p:cNvSpPr/>
            <p:nvPr/>
          </p:nvSpPr>
          <p:spPr>
            <a:xfrm flipH="1">
              <a:off x="1755072" y="5031888"/>
              <a:ext cx="1858575" cy="1620055"/>
            </a:xfrm>
            <a:custGeom>
              <a:avLst/>
              <a:gdLst>
                <a:gd name="connsiteX0" fmla="*/ 1773103 w 1964737"/>
                <a:gd name="connsiteY0" fmla="*/ 1692940 h 1712593"/>
                <a:gd name="connsiteX1" fmla="*/ 1697823 w 1964737"/>
                <a:gd name="connsiteY1" fmla="*/ 1677696 h 1712593"/>
                <a:gd name="connsiteX2" fmla="*/ 173047 w 1964737"/>
                <a:gd name="connsiteY2" fmla="*/ 1712482 h 1712593"/>
                <a:gd name="connsiteX3" fmla="*/ 56400 w 1964737"/>
                <a:gd name="connsiteY3" fmla="*/ 1502431 h 1712593"/>
                <a:gd name="connsiteX4" fmla="*/ -262 w 1964737"/>
                <a:gd name="connsiteY4" fmla="*/ 163336 h 1712593"/>
                <a:gd name="connsiteX5" fmla="*/ 204261 w 1964737"/>
                <a:gd name="connsiteY5" fmla="*/ 358 h 1712593"/>
                <a:gd name="connsiteX6" fmla="*/ 1619842 w 1964737"/>
                <a:gd name="connsiteY6" fmla="*/ 59071 h 1712593"/>
                <a:gd name="connsiteX7" fmla="*/ 1801020 w 1964737"/>
                <a:gd name="connsiteY7" fmla="*/ 265662 h 1712593"/>
                <a:gd name="connsiteX8" fmla="*/ 1798627 w 1964737"/>
                <a:gd name="connsiteY8" fmla="*/ 285879 h 1712593"/>
                <a:gd name="connsiteX9" fmla="*/ 1964476 w 1964737"/>
                <a:gd name="connsiteY9" fmla="*/ 1531466 h 1712593"/>
                <a:gd name="connsiteX10" fmla="*/ 1773103 w 1964737"/>
                <a:gd name="connsiteY10" fmla="*/ 1692940 h 171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4737" h="1712593">
                  <a:moveTo>
                    <a:pt x="1773103" y="1692940"/>
                  </a:moveTo>
                  <a:cubicBezTo>
                    <a:pt x="1747246" y="1692914"/>
                    <a:pt x="1721646" y="1687736"/>
                    <a:pt x="1697823" y="1677696"/>
                  </a:cubicBezTo>
                  <a:lnTo>
                    <a:pt x="173047" y="1712482"/>
                  </a:lnTo>
                  <a:cubicBezTo>
                    <a:pt x="90203" y="1677935"/>
                    <a:pt x="41933" y="1591016"/>
                    <a:pt x="56400" y="1502431"/>
                  </a:cubicBezTo>
                  <a:lnTo>
                    <a:pt x="-262" y="163336"/>
                  </a:lnTo>
                  <a:cubicBezTo>
                    <a:pt x="15315" y="64180"/>
                    <a:pt x="104132" y="-6589"/>
                    <a:pt x="204261" y="358"/>
                  </a:cubicBezTo>
                  <a:lnTo>
                    <a:pt x="1619842" y="59071"/>
                  </a:lnTo>
                  <a:cubicBezTo>
                    <a:pt x="1726927" y="66086"/>
                    <a:pt x="1808044" y="158585"/>
                    <a:pt x="1801020" y="265662"/>
                  </a:cubicBezTo>
                  <a:cubicBezTo>
                    <a:pt x="1800576" y="272438"/>
                    <a:pt x="1799781" y="279188"/>
                    <a:pt x="1798627" y="285879"/>
                  </a:cubicBezTo>
                  <a:lnTo>
                    <a:pt x="1964476" y="1531466"/>
                  </a:lnTo>
                  <a:cubicBezTo>
                    <a:pt x="1948377" y="1624631"/>
                    <a:pt x="1867645" y="1692743"/>
                    <a:pt x="1773103" y="1692940"/>
                  </a:cubicBezTo>
                  <a:close/>
                </a:path>
              </a:pathLst>
            </a:custGeom>
            <a:solidFill>
              <a:srgbClr val="3F3D56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20DC3B7-0124-1A5B-7805-4F3DA841AF09}"/>
                </a:ext>
              </a:extLst>
            </p:cNvPr>
            <p:cNvSpPr/>
            <p:nvPr/>
          </p:nvSpPr>
          <p:spPr>
            <a:xfrm flipH="1">
              <a:off x="2970667" y="2860434"/>
              <a:ext cx="725873" cy="920437"/>
            </a:xfrm>
            <a:custGeom>
              <a:avLst/>
              <a:gdLst>
                <a:gd name="connsiteX0" fmla="*/ 702901 w 767335"/>
                <a:gd name="connsiteY0" fmla="*/ 1682 h 973012"/>
                <a:gd name="connsiteX1" fmla="*/ 66559 w 767335"/>
                <a:gd name="connsiteY1" fmla="*/ -112 h 973012"/>
                <a:gd name="connsiteX2" fmla="*/ 2045 w 767335"/>
                <a:gd name="connsiteY2" fmla="*/ 64060 h 973012"/>
                <a:gd name="connsiteX3" fmla="*/ -262 w 767335"/>
                <a:gd name="connsiteY3" fmla="*/ 906677 h 973012"/>
                <a:gd name="connsiteX4" fmla="*/ 63825 w 767335"/>
                <a:gd name="connsiteY4" fmla="*/ 971106 h 973012"/>
                <a:gd name="connsiteX5" fmla="*/ 416817 w 767335"/>
                <a:gd name="connsiteY5" fmla="*/ 972131 h 973012"/>
                <a:gd name="connsiteX6" fmla="*/ 700252 w 767335"/>
                <a:gd name="connsiteY6" fmla="*/ 972900 h 973012"/>
                <a:gd name="connsiteX7" fmla="*/ 764681 w 767335"/>
                <a:gd name="connsiteY7" fmla="*/ 908728 h 973012"/>
                <a:gd name="connsiteX8" fmla="*/ 764852 w 767335"/>
                <a:gd name="connsiteY8" fmla="*/ 858911 h 973012"/>
                <a:gd name="connsiteX9" fmla="*/ 767074 w 767335"/>
                <a:gd name="connsiteY9" fmla="*/ 66197 h 973012"/>
                <a:gd name="connsiteX10" fmla="*/ 702901 w 767335"/>
                <a:gd name="connsiteY10" fmla="*/ 1682 h 97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7335" h="973012">
                  <a:moveTo>
                    <a:pt x="702901" y="1682"/>
                  </a:moveTo>
                  <a:lnTo>
                    <a:pt x="66559" y="-112"/>
                  </a:lnTo>
                  <a:cubicBezTo>
                    <a:pt x="31047" y="-155"/>
                    <a:pt x="2190" y="28548"/>
                    <a:pt x="2045" y="64060"/>
                  </a:cubicBezTo>
                  <a:lnTo>
                    <a:pt x="-262" y="906677"/>
                  </a:lnTo>
                  <a:cubicBezTo>
                    <a:pt x="-330" y="942156"/>
                    <a:pt x="28347" y="970995"/>
                    <a:pt x="63825" y="971106"/>
                  </a:cubicBezTo>
                  <a:lnTo>
                    <a:pt x="416817" y="972131"/>
                  </a:lnTo>
                  <a:lnTo>
                    <a:pt x="700252" y="972900"/>
                  </a:lnTo>
                  <a:cubicBezTo>
                    <a:pt x="735765" y="972969"/>
                    <a:pt x="764604" y="944241"/>
                    <a:pt x="764681" y="908728"/>
                  </a:cubicBezTo>
                  <a:lnTo>
                    <a:pt x="764852" y="858911"/>
                  </a:lnTo>
                  <a:lnTo>
                    <a:pt x="767074" y="66197"/>
                  </a:lnTo>
                  <a:cubicBezTo>
                    <a:pt x="767151" y="30667"/>
                    <a:pt x="738431" y="1802"/>
                    <a:pt x="702901" y="1682"/>
                  </a:cubicBezTo>
                  <a:close/>
                </a:path>
              </a:pathLst>
            </a:custGeom>
            <a:solidFill>
              <a:srgbClr val="E6E6E6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96A03F3E-0F9C-10BF-EB96-003E713A85E3}"/>
                </a:ext>
              </a:extLst>
            </p:cNvPr>
            <p:cNvSpPr/>
            <p:nvPr/>
          </p:nvSpPr>
          <p:spPr>
            <a:xfrm flipH="1">
              <a:off x="3016985" y="2908287"/>
              <a:ext cx="632755" cy="824731"/>
            </a:xfrm>
            <a:custGeom>
              <a:avLst/>
              <a:gdLst>
                <a:gd name="connsiteX0" fmla="*/ 608565 w 668898"/>
                <a:gd name="connsiteY0" fmla="*/ 1426 h 871840"/>
                <a:gd name="connsiteX1" fmla="*/ 61689 w 668898"/>
                <a:gd name="connsiteY1" fmla="*/ -112 h 871840"/>
                <a:gd name="connsiteX2" fmla="*/ 1277 w 668898"/>
                <a:gd name="connsiteY2" fmla="*/ 59959 h 871840"/>
                <a:gd name="connsiteX3" fmla="*/ -262 w 668898"/>
                <a:gd name="connsiteY3" fmla="*/ 601708 h 871840"/>
                <a:gd name="connsiteX4" fmla="*/ 267366 w 668898"/>
                <a:gd name="connsiteY4" fmla="*/ 870788 h 871840"/>
                <a:gd name="connsiteX5" fmla="*/ 371272 w 668898"/>
                <a:gd name="connsiteY5" fmla="*/ 871044 h 871840"/>
                <a:gd name="connsiteX6" fmla="*/ 606173 w 668898"/>
                <a:gd name="connsiteY6" fmla="*/ 871728 h 871840"/>
                <a:gd name="connsiteX7" fmla="*/ 666585 w 668898"/>
                <a:gd name="connsiteY7" fmla="*/ 811657 h 871840"/>
                <a:gd name="connsiteX8" fmla="*/ 666756 w 668898"/>
                <a:gd name="connsiteY8" fmla="*/ 757141 h 871840"/>
                <a:gd name="connsiteX9" fmla="*/ 668636 w 668898"/>
                <a:gd name="connsiteY9" fmla="*/ 61839 h 871840"/>
                <a:gd name="connsiteX10" fmla="*/ 608565 w 668898"/>
                <a:gd name="connsiteY10" fmla="*/ 1426 h 87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8898" h="871840">
                  <a:moveTo>
                    <a:pt x="608565" y="1426"/>
                  </a:moveTo>
                  <a:lnTo>
                    <a:pt x="61689" y="-112"/>
                  </a:lnTo>
                  <a:cubicBezTo>
                    <a:pt x="28441" y="-155"/>
                    <a:pt x="1430" y="26711"/>
                    <a:pt x="1277" y="59959"/>
                  </a:cubicBezTo>
                  <a:lnTo>
                    <a:pt x="-262" y="601708"/>
                  </a:lnTo>
                  <a:cubicBezTo>
                    <a:pt x="-484" y="749843"/>
                    <a:pt x="119239" y="870207"/>
                    <a:pt x="267366" y="870788"/>
                  </a:cubicBezTo>
                  <a:lnTo>
                    <a:pt x="371272" y="871044"/>
                  </a:lnTo>
                  <a:lnTo>
                    <a:pt x="606173" y="871728"/>
                  </a:lnTo>
                  <a:cubicBezTo>
                    <a:pt x="639438" y="871797"/>
                    <a:pt x="666474" y="844914"/>
                    <a:pt x="666585" y="811657"/>
                  </a:cubicBezTo>
                  <a:lnTo>
                    <a:pt x="666756" y="757141"/>
                  </a:lnTo>
                  <a:lnTo>
                    <a:pt x="668636" y="61839"/>
                  </a:lnTo>
                  <a:cubicBezTo>
                    <a:pt x="668713" y="28573"/>
                    <a:pt x="641831" y="1546"/>
                    <a:pt x="608565" y="1426"/>
                  </a:cubicBezTo>
                  <a:close/>
                </a:path>
              </a:pathLst>
            </a:custGeom>
            <a:solidFill>
              <a:srgbClr val="FFFFFF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3C1206D9-5E66-99A2-F4B2-9C6DEE46C395}"/>
                </a:ext>
              </a:extLst>
            </p:cNvPr>
            <p:cNvSpPr/>
            <p:nvPr/>
          </p:nvSpPr>
          <p:spPr>
            <a:xfrm flipH="1">
              <a:off x="3107719" y="3259907"/>
              <a:ext cx="451771" cy="48418"/>
            </a:xfrm>
            <a:custGeom>
              <a:avLst/>
              <a:gdLst>
                <a:gd name="connsiteX0" fmla="*/ 451722 w 477576"/>
                <a:gd name="connsiteY0" fmla="*/ -112 h 51184"/>
                <a:gd name="connsiteX1" fmla="*/ 25330 w 477576"/>
                <a:gd name="connsiteY1" fmla="*/ -112 h 51184"/>
                <a:gd name="connsiteX2" fmla="*/ -262 w 477576"/>
                <a:gd name="connsiteY2" fmla="*/ 25480 h 51184"/>
                <a:gd name="connsiteX3" fmla="*/ 25330 w 477576"/>
                <a:gd name="connsiteY3" fmla="*/ 51072 h 51184"/>
                <a:gd name="connsiteX4" fmla="*/ 451722 w 477576"/>
                <a:gd name="connsiteY4" fmla="*/ 51072 h 51184"/>
                <a:gd name="connsiteX5" fmla="*/ 477315 w 477576"/>
                <a:gd name="connsiteY5" fmla="*/ 25480 h 51184"/>
                <a:gd name="connsiteX6" fmla="*/ 451722 w 477576"/>
                <a:gd name="connsiteY6" fmla="*/ -112 h 5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576" h="51184">
                  <a:moveTo>
                    <a:pt x="451722" y="-112"/>
                  </a:moveTo>
                  <a:lnTo>
                    <a:pt x="25330" y="-112"/>
                  </a:lnTo>
                  <a:cubicBezTo>
                    <a:pt x="11197" y="-112"/>
                    <a:pt x="-262" y="11347"/>
                    <a:pt x="-262" y="25480"/>
                  </a:cubicBezTo>
                  <a:cubicBezTo>
                    <a:pt x="-262" y="39613"/>
                    <a:pt x="11197" y="51072"/>
                    <a:pt x="25330" y="51072"/>
                  </a:cubicBezTo>
                  <a:lnTo>
                    <a:pt x="451722" y="51072"/>
                  </a:lnTo>
                  <a:cubicBezTo>
                    <a:pt x="465856" y="51072"/>
                    <a:pt x="477315" y="39613"/>
                    <a:pt x="477315" y="25480"/>
                  </a:cubicBezTo>
                  <a:cubicBezTo>
                    <a:pt x="477315" y="11347"/>
                    <a:pt x="465856" y="-112"/>
                    <a:pt x="451722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3E231EC0-7C35-D0BA-7BC4-1A7A31BD736A}"/>
                </a:ext>
              </a:extLst>
            </p:cNvPr>
            <p:cNvSpPr/>
            <p:nvPr/>
          </p:nvSpPr>
          <p:spPr>
            <a:xfrm flipH="1">
              <a:off x="3422398" y="3127180"/>
              <a:ext cx="137091" cy="48418"/>
            </a:xfrm>
            <a:custGeom>
              <a:avLst/>
              <a:gdLst>
                <a:gd name="connsiteX0" fmla="*/ 119068 w 144922"/>
                <a:gd name="connsiteY0" fmla="*/ -112 h 51184"/>
                <a:gd name="connsiteX1" fmla="*/ 25330 w 144922"/>
                <a:gd name="connsiteY1" fmla="*/ -112 h 51184"/>
                <a:gd name="connsiteX2" fmla="*/ -262 w 144922"/>
                <a:gd name="connsiteY2" fmla="*/ 25480 h 51184"/>
                <a:gd name="connsiteX3" fmla="*/ 25330 w 144922"/>
                <a:gd name="connsiteY3" fmla="*/ 51072 h 51184"/>
                <a:gd name="connsiteX4" fmla="*/ 119068 w 144922"/>
                <a:gd name="connsiteY4" fmla="*/ 51072 h 51184"/>
                <a:gd name="connsiteX5" fmla="*/ 144660 w 144922"/>
                <a:gd name="connsiteY5" fmla="*/ 25480 h 51184"/>
                <a:gd name="connsiteX6" fmla="*/ 119068 w 144922"/>
                <a:gd name="connsiteY6" fmla="*/ -112 h 5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922" h="51184">
                  <a:moveTo>
                    <a:pt x="119068" y="-112"/>
                  </a:moveTo>
                  <a:lnTo>
                    <a:pt x="25330" y="-112"/>
                  </a:lnTo>
                  <a:cubicBezTo>
                    <a:pt x="11197" y="-112"/>
                    <a:pt x="-262" y="11347"/>
                    <a:pt x="-262" y="25480"/>
                  </a:cubicBezTo>
                  <a:cubicBezTo>
                    <a:pt x="-262" y="39613"/>
                    <a:pt x="11197" y="51072"/>
                    <a:pt x="25330" y="51072"/>
                  </a:cubicBezTo>
                  <a:lnTo>
                    <a:pt x="119068" y="51072"/>
                  </a:lnTo>
                  <a:cubicBezTo>
                    <a:pt x="133201" y="51072"/>
                    <a:pt x="144660" y="39613"/>
                    <a:pt x="144660" y="25480"/>
                  </a:cubicBezTo>
                  <a:cubicBezTo>
                    <a:pt x="144660" y="11347"/>
                    <a:pt x="133201" y="-112"/>
                    <a:pt x="119068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0D5A6D38-196D-607C-55E0-2B9547926ED2}"/>
                </a:ext>
              </a:extLst>
            </p:cNvPr>
            <p:cNvSpPr/>
            <p:nvPr/>
          </p:nvSpPr>
          <p:spPr>
            <a:xfrm flipH="1">
              <a:off x="3107719" y="3472738"/>
              <a:ext cx="451771" cy="48418"/>
            </a:xfrm>
            <a:custGeom>
              <a:avLst/>
              <a:gdLst>
                <a:gd name="connsiteX0" fmla="*/ 451722 w 477576"/>
                <a:gd name="connsiteY0" fmla="*/ -112 h 51184"/>
                <a:gd name="connsiteX1" fmla="*/ 25330 w 477576"/>
                <a:gd name="connsiteY1" fmla="*/ -112 h 51184"/>
                <a:gd name="connsiteX2" fmla="*/ -262 w 477576"/>
                <a:gd name="connsiteY2" fmla="*/ 25480 h 51184"/>
                <a:gd name="connsiteX3" fmla="*/ 25330 w 477576"/>
                <a:gd name="connsiteY3" fmla="*/ 51072 h 51184"/>
                <a:gd name="connsiteX4" fmla="*/ 451722 w 477576"/>
                <a:gd name="connsiteY4" fmla="*/ 51072 h 51184"/>
                <a:gd name="connsiteX5" fmla="*/ 477315 w 477576"/>
                <a:gd name="connsiteY5" fmla="*/ 25480 h 51184"/>
                <a:gd name="connsiteX6" fmla="*/ 451722 w 477576"/>
                <a:gd name="connsiteY6" fmla="*/ -112 h 5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576" h="51184">
                  <a:moveTo>
                    <a:pt x="451722" y="-112"/>
                  </a:moveTo>
                  <a:lnTo>
                    <a:pt x="25330" y="-112"/>
                  </a:lnTo>
                  <a:cubicBezTo>
                    <a:pt x="11197" y="-112"/>
                    <a:pt x="-262" y="11347"/>
                    <a:pt x="-262" y="25480"/>
                  </a:cubicBezTo>
                  <a:cubicBezTo>
                    <a:pt x="-262" y="39614"/>
                    <a:pt x="11197" y="51072"/>
                    <a:pt x="25330" y="51072"/>
                  </a:cubicBezTo>
                  <a:lnTo>
                    <a:pt x="451722" y="51072"/>
                  </a:lnTo>
                  <a:cubicBezTo>
                    <a:pt x="465856" y="51072"/>
                    <a:pt x="477315" y="39614"/>
                    <a:pt x="477315" y="25480"/>
                  </a:cubicBezTo>
                  <a:cubicBezTo>
                    <a:pt x="477315" y="11347"/>
                    <a:pt x="465856" y="-112"/>
                    <a:pt x="451722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58452231-DEE6-2260-EE68-E19297486D8F}"/>
                </a:ext>
              </a:extLst>
            </p:cNvPr>
            <p:cNvSpPr/>
            <p:nvPr/>
          </p:nvSpPr>
          <p:spPr>
            <a:xfrm flipH="1">
              <a:off x="3107759" y="3366363"/>
              <a:ext cx="451690" cy="48337"/>
            </a:xfrm>
            <a:custGeom>
              <a:avLst/>
              <a:gdLst>
                <a:gd name="connsiteX0" fmla="*/ 451680 w 477491"/>
                <a:gd name="connsiteY0" fmla="*/ -112 h 51098"/>
                <a:gd name="connsiteX1" fmla="*/ 25287 w 477491"/>
                <a:gd name="connsiteY1" fmla="*/ -112 h 51098"/>
                <a:gd name="connsiteX2" fmla="*/ -262 w 477491"/>
                <a:gd name="connsiteY2" fmla="*/ 25438 h 51098"/>
                <a:gd name="connsiteX3" fmla="*/ 25287 w 477491"/>
                <a:gd name="connsiteY3" fmla="*/ 50987 h 51098"/>
                <a:gd name="connsiteX4" fmla="*/ 451680 w 477491"/>
                <a:gd name="connsiteY4" fmla="*/ 50987 h 51098"/>
                <a:gd name="connsiteX5" fmla="*/ 477229 w 477491"/>
                <a:gd name="connsiteY5" fmla="*/ 25438 h 51098"/>
                <a:gd name="connsiteX6" fmla="*/ 451680 w 477491"/>
                <a:gd name="connsiteY6" fmla="*/ -112 h 5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491" h="51098">
                  <a:moveTo>
                    <a:pt x="451680" y="-112"/>
                  </a:moveTo>
                  <a:lnTo>
                    <a:pt x="25287" y="-112"/>
                  </a:lnTo>
                  <a:cubicBezTo>
                    <a:pt x="11180" y="-112"/>
                    <a:pt x="-262" y="11330"/>
                    <a:pt x="-262" y="25438"/>
                  </a:cubicBezTo>
                  <a:cubicBezTo>
                    <a:pt x="-262" y="39545"/>
                    <a:pt x="11180" y="50987"/>
                    <a:pt x="25287" y="50987"/>
                  </a:cubicBezTo>
                  <a:lnTo>
                    <a:pt x="451680" y="50987"/>
                  </a:lnTo>
                  <a:cubicBezTo>
                    <a:pt x="465796" y="50987"/>
                    <a:pt x="477229" y="39545"/>
                    <a:pt x="477229" y="25438"/>
                  </a:cubicBezTo>
                  <a:cubicBezTo>
                    <a:pt x="477229" y="11330"/>
                    <a:pt x="465796" y="-112"/>
                    <a:pt x="451680" y="-112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42514EA3-9D16-2C37-03B8-369BEAFB0EF1}"/>
                </a:ext>
              </a:extLst>
            </p:cNvPr>
            <p:cNvSpPr/>
            <p:nvPr/>
          </p:nvSpPr>
          <p:spPr>
            <a:xfrm flipH="1">
              <a:off x="3067100" y="2926377"/>
              <a:ext cx="286405" cy="286405"/>
            </a:xfrm>
            <a:custGeom>
              <a:avLst/>
              <a:gdLst>
                <a:gd name="connsiteX0" fmla="*/ 151120 w 302764"/>
                <a:gd name="connsiteY0" fmla="*/ 302652 h 302764"/>
                <a:gd name="connsiteX1" fmla="*/ -262 w 302764"/>
                <a:gd name="connsiteY1" fmla="*/ 151270 h 302764"/>
                <a:gd name="connsiteX2" fmla="*/ 151120 w 302764"/>
                <a:gd name="connsiteY2" fmla="*/ -112 h 302764"/>
                <a:gd name="connsiteX3" fmla="*/ 302502 w 302764"/>
                <a:gd name="connsiteY3" fmla="*/ 151270 h 302764"/>
                <a:gd name="connsiteX4" fmla="*/ 151120 w 302764"/>
                <a:gd name="connsiteY4" fmla="*/ 302652 h 302764"/>
                <a:gd name="connsiteX5" fmla="*/ 151120 w 302764"/>
                <a:gd name="connsiteY5" fmla="*/ 10407 h 302764"/>
                <a:gd name="connsiteX6" fmla="*/ 10257 w 302764"/>
                <a:gd name="connsiteY6" fmla="*/ 151270 h 302764"/>
                <a:gd name="connsiteX7" fmla="*/ 151120 w 302764"/>
                <a:gd name="connsiteY7" fmla="*/ 292134 h 302764"/>
                <a:gd name="connsiteX8" fmla="*/ 291983 w 302764"/>
                <a:gd name="connsiteY8" fmla="*/ 151270 h 302764"/>
                <a:gd name="connsiteX9" fmla="*/ 151120 w 302764"/>
                <a:gd name="connsiteY9" fmla="*/ 10407 h 30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64" h="302764">
                  <a:moveTo>
                    <a:pt x="151120" y="302652"/>
                  </a:moveTo>
                  <a:cubicBezTo>
                    <a:pt x="67508" y="302652"/>
                    <a:pt x="-262" y="234874"/>
                    <a:pt x="-262" y="151270"/>
                  </a:cubicBezTo>
                  <a:cubicBezTo>
                    <a:pt x="-262" y="67658"/>
                    <a:pt x="67508" y="-112"/>
                    <a:pt x="151120" y="-112"/>
                  </a:cubicBezTo>
                  <a:cubicBezTo>
                    <a:pt x="234724" y="-112"/>
                    <a:pt x="302502" y="67658"/>
                    <a:pt x="302502" y="151270"/>
                  </a:cubicBezTo>
                  <a:cubicBezTo>
                    <a:pt x="302408" y="234840"/>
                    <a:pt x="234690" y="302558"/>
                    <a:pt x="151120" y="302652"/>
                  </a:cubicBezTo>
                  <a:close/>
                  <a:moveTo>
                    <a:pt x="151120" y="10407"/>
                  </a:moveTo>
                  <a:cubicBezTo>
                    <a:pt x="73318" y="10407"/>
                    <a:pt x="10257" y="73469"/>
                    <a:pt x="10257" y="151270"/>
                  </a:cubicBezTo>
                  <a:cubicBezTo>
                    <a:pt x="10257" y="229063"/>
                    <a:pt x="73318" y="292134"/>
                    <a:pt x="151120" y="292134"/>
                  </a:cubicBezTo>
                  <a:cubicBezTo>
                    <a:pt x="228913" y="292134"/>
                    <a:pt x="291983" y="229072"/>
                    <a:pt x="291983" y="151270"/>
                  </a:cubicBezTo>
                  <a:cubicBezTo>
                    <a:pt x="291898" y="73511"/>
                    <a:pt x="228879" y="10492"/>
                    <a:pt x="151120" y="10407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76632EF-5E28-EA40-26C8-A52FD2DB405B}"/>
                </a:ext>
              </a:extLst>
            </p:cNvPr>
            <p:cNvSpPr/>
            <p:nvPr/>
          </p:nvSpPr>
          <p:spPr>
            <a:xfrm flipH="1">
              <a:off x="3150006" y="2979451"/>
              <a:ext cx="122594" cy="158921"/>
            </a:xfrm>
            <a:custGeom>
              <a:avLst/>
              <a:gdLst>
                <a:gd name="connsiteX0" fmla="*/ 129168 w 129597"/>
                <a:gd name="connsiteY0" fmla="*/ 153800 h 167999"/>
                <a:gd name="connsiteX1" fmla="*/ 65269 w 129597"/>
                <a:gd name="connsiteY1" fmla="*/ 3700 h 167999"/>
                <a:gd name="connsiteX2" fmla="*/ 54280 w 129597"/>
                <a:gd name="connsiteY2" fmla="*/ 1068 h 167999"/>
                <a:gd name="connsiteX3" fmla="*/ 51648 w 129597"/>
                <a:gd name="connsiteY3" fmla="*/ 3700 h 167999"/>
                <a:gd name="connsiteX4" fmla="*/ -194 w 129597"/>
                <a:gd name="connsiteY4" fmla="*/ 160380 h 167999"/>
                <a:gd name="connsiteX5" fmla="*/ 15580 w 129597"/>
                <a:gd name="connsiteY5" fmla="*/ 160380 h 167999"/>
                <a:gd name="connsiteX6" fmla="*/ 25928 w 129597"/>
                <a:gd name="connsiteY6" fmla="*/ 107401 h 167999"/>
                <a:gd name="connsiteX7" fmla="*/ 27688 w 129597"/>
                <a:gd name="connsiteY7" fmla="*/ 106863 h 167999"/>
                <a:gd name="connsiteX8" fmla="*/ 95621 w 129597"/>
                <a:gd name="connsiteY8" fmla="*/ 95797 h 167999"/>
                <a:gd name="connsiteX9" fmla="*/ 96219 w 129597"/>
                <a:gd name="connsiteY9" fmla="*/ 95806 h 167999"/>
                <a:gd name="connsiteX10" fmla="*/ 113958 w 129597"/>
                <a:gd name="connsiteY10" fmla="*/ 157996 h 167999"/>
                <a:gd name="connsiteX11" fmla="*/ 129168 w 129597"/>
                <a:gd name="connsiteY11" fmla="*/ 153800 h 167999"/>
                <a:gd name="connsiteX12" fmla="*/ 31610 w 129597"/>
                <a:gd name="connsiteY12" fmla="*/ 88047 h 167999"/>
                <a:gd name="connsiteX13" fmla="*/ 59168 w 129597"/>
                <a:gd name="connsiteY13" fmla="*/ 22952 h 167999"/>
                <a:gd name="connsiteX14" fmla="*/ 89631 w 129597"/>
                <a:gd name="connsiteY14" fmla="*/ 79451 h 167999"/>
                <a:gd name="connsiteX15" fmla="*/ 31610 w 129597"/>
                <a:gd name="connsiteY15" fmla="*/ 88047 h 16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9597" h="167999">
                  <a:moveTo>
                    <a:pt x="129168" y="153800"/>
                  </a:moveTo>
                  <a:cubicBezTo>
                    <a:pt x="118718" y="99814"/>
                    <a:pt x="96937" y="48655"/>
                    <a:pt x="65269" y="3700"/>
                  </a:cubicBezTo>
                  <a:cubicBezTo>
                    <a:pt x="62962" y="-60"/>
                    <a:pt x="58049" y="-1239"/>
                    <a:pt x="54280" y="1068"/>
                  </a:cubicBezTo>
                  <a:cubicBezTo>
                    <a:pt x="53204" y="1726"/>
                    <a:pt x="52307" y="2623"/>
                    <a:pt x="51648" y="3700"/>
                  </a:cubicBezTo>
                  <a:cubicBezTo>
                    <a:pt x="24065" y="51936"/>
                    <a:pt x="6437" y="105214"/>
                    <a:pt x="-194" y="160380"/>
                  </a:cubicBezTo>
                  <a:cubicBezTo>
                    <a:pt x="-1424" y="170437"/>
                    <a:pt x="14367" y="170343"/>
                    <a:pt x="15580" y="160380"/>
                  </a:cubicBezTo>
                  <a:cubicBezTo>
                    <a:pt x="17802" y="142504"/>
                    <a:pt x="21254" y="124799"/>
                    <a:pt x="25928" y="107401"/>
                  </a:cubicBezTo>
                  <a:cubicBezTo>
                    <a:pt x="26535" y="107282"/>
                    <a:pt x="27124" y="107102"/>
                    <a:pt x="27688" y="106863"/>
                  </a:cubicBezTo>
                  <a:cubicBezTo>
                    <a:pt x="48675" y="96327"/>
                    <a:pt x="72379" y="92465"/>
                    <a:pt x="95621" y="95797"/>
                  </a:cubicBezTo>
                  <a:cubicBezTo>
                    <a:pt x="95826" y="95832"/>
                    <a:pt x="96022" y="95780"/>
                    <a:pt x="96219" y="95806"/>
                  </a:cubicBezTo>
                  <a:cubicBezTo>
                    <a:pt x="103901" y="115989"/>
                    <a:pt x="109831" y="136796"/>
                    <a:pt x="113958" y="157996"/>
                  </a:cubicBezTo>
                  <a:cubicBezTo>
                    <a:pt x="115881" y="167959"/>
                    <a:pt x="131091" y="163738"/>
                    <a:pt x="129168" y="153800"/>
                  </a:cubicBezTo>
                  <a:close/>
                  <a:moveTo>
                    <a:pt x="31610" y="88047"/>
                  </a:moveTo>
                  <a:cubicBezTo>
                    <a:pt x="38857" y="65574"/>
                    <a:pt x="48077" y="43793"/>
                    <a:pt x="59168" y="22952"/>
                  </a:cubicBezTo>
                  <a:cubicBezTo>
                    <a:pt x="70900" y="40888"/>
                    <a:pt x="81094" y="59789"/>
                    <a:pt x="89631" y="79451"/>
                  </a:cubicBezTo>
                  <a:cubicBezTo>
                    <a:pt x="69892" y="77964"/>
                    <a:pt x="50068" y="80904"/>
                    <a:pt x="31610" y="88047"/>
                  </a:cubicBezTo>
                  <a:close/>
                </a:path>
              </a:pathLst>
            </a:custGeom>
            <a:solidFill>
              <a:srgbClr val="94E56A"/>
            </a:solidFill>
            <a:ln w="8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95" name="图形 40">
            <a:extLst>
              <a:ext uri="{FF2B5EF4-FFF2-40B4-BE49-F238E27FC236}">
                <a16:creationId xmlns:a16="http://schemas.microsoft.com/office/drawing/2014/main" id="{6AB9DE27-0BAD-AEA3-E7C3-52A669724330}"/>
              </a:ext>
            </a:extLst>
          </p:cNvPr>
          <p:cNvSpPr/>
          <p:nvPr/>
        </p:nvSpPr>
        <p:spPr>
          <a:xfrm>
            <a:off x="92990" y="223469"/>
            <a:ext cx="687962" cy="689310"/>
          </a:xfrm>
          <a:custGeom>
            <a:avLst/>
            <a:gdLst>
              <a:gd name="connsiteX0" fmla="*/ 755221 w 914310"/>
              <a:gd name="connsiteY0" fmla="*/ 512605 h 916102"/>
              <a:gd name="connsiteX1" fmla="*/ 800470 w 914310"/>
              <a:gd name="connsiteY1" fmla="*/ 488295 h 916102"/>
              <a:gd name="connsiteX2" fmla="*/ 893873 w 914310"/>
              <a:gd name="connsiteY2" fmla="*/ 462623 h 916102"/>
              <a:gd name="connsiteX3" fmla="*/ 913594 w 914310"/>
              <a:gd name="connsiteY3" fmla="*/ 458392 h 916102"/>
              <a:gd name="connsiteX4" fmla="*/ 911926 w 914310"/>
              <a:gd name="connsiteY4" fmla="*/ 457621 h 916102"/>
              <a:gd name="connsiteX5" fmla="*/ 817878 w 914310"/>
              <a:gd name="connsiteY5" fmla="*/ 434226 h 916102"/>
              <a:gd name="connsiteX6" fmla="*/ 764489 w 914310"/>
              <a:gd name="connsiteY6" fmla="*/ 410776 h 916102"/>
              <a:gd name="connsiteX7" fmla="*/ 744285 w 914310"/>
              <a:gd name="connsiteY7" fmla="*/ 391683 h 916102"/>
              <a:gd name="connsiteX8" fmla="*/ 742618 w 914310"/>
              <a:gd name="connsiteY8" fmla="*/ 349231 h 916102"/>
              <a:gd name="connsiteX9" fmla="*/ 770889 w 914310"/>
              <a:gd name="connsiteY9" fmla="*/ 306204 h 916102"/>
              <a:gd name="connsiteX10" fmla="*/ 842690 w 914310"/>
              <a:gd name="connsiteY10" fmla="*/ 235587 h 916102"/>
              <a:gd name="connsiteX11" fmla="*/ 850614 w 914310"/>
              <a:gd name="connsiteY11" fmla="*/ 228542 h 916102"/>
              <a:gd name="connsiteX12" fmla="*/ 846867 w 914310"/>
              <a:gd name="connsiteY12" fmla="*/ 229079 h 916102"/>
              <a:gd name="connsiteX13" fmla="*/ 745970 w 914310"/>
              <a:gd name="connsiteY13" fmla="*/ 258965 h 916102"/>
              <a:gd name="connsiteX14" fmla="*/ 690735 w 914310"/>
              <a:gd name="connsiteY14" fmla="*/ 263070 h 916102"/>
              <a:gd name="connsiteX15" fmla="*/ 653087 w 914310"/>
              <a:gd name="connsiteY15" fmla="*/ 229008 h 916102"/>
              <a:gd name="connsiteX16" fmla="*/ 653087 w 914310"/>
              <a:gd name="connsiteY16" fmla="*/ 188473 h 916102"/>
              <a:gd name="connsiteX17" fmla="*/ 675425 w 914310"/>
              <a:gd name="connsiteY17" fmla="*/ 100628 h 916102"/>
              <a:gd name="connsiteX18" fmla="*/ 687669 w 914310"/>
              <a:gd name="connsiteY18" fmla="*/ 64271 h 916102"/>
              <a:gd name="connsiteX19" fmla="*/ 686540 w 914310"/>
              <a:gd name="connsiteY19" fmla="*/ 65006 h 916102"/>
              <a:gd name="connsiteX20" fmla="*/ 683403 w 914310"/>
              <a:gd name="connsiteY20" fmla="*/ 68591 h 916102"/>
              <a:gd name="connsiteX21" fmla="*/ 608106 w 914310"/>
              <a:gd name="connsiteY21" fmla="*/ 145429 h 916102"/>
              <a:gd name="connsiteX22" fmla="*/ 566873 w 914310"/>
              <a:gd name="connsiteY22" fmla="*/ 172518 h 916102"/>
              <a:gd name="connsiteX23" fmla="*/ 509504 w 914310"/>
              <a:gd name="connsiteY23" fmla="*/ 157674 h 916102"/>
              <a:gd name="connsiteX24" fmla="*/ 488816 w 914310"/>
              <a:gd name="connsiteY24" fmla="*/ 119022 h 916102"/>
              <a:gd name="connsiteX25" fmla="*/ 463305 w 914310"/>
              <a:gd name="connsiteY25" fmla="*/ 29383 h 916102"/>
              <a:gd name="connsiteX26" fmla="*/ 457227 w 914310"/>
              <a:gd name="connsiteY26" fmla="*/ 1345 h 916102"/>
              <a:gd name="connsiteX27" fmla="*/ 447923 w 914310"/>
              <a:gd name="connsiteY27" fmla="*/ 43152 h 916102"/>
              <a:gd name="connsiteX28" fmla="*/ 424617 w 914310"/>
              <a:gd name="connsiteY28" fmla="*/ 121406 h 916102"/>
              <a:gd name="connsiteX29" fmla="*/ 402082 w 914310"/>
              <a:gd name="connsiteY29" fmla="*/ 161062 h 916102"/>
              <a:gd name="connsiteX30" fmla="*/ 353964 w 914310"/>
              <a:gd name="connsiteY30" fmla="*/ 174902 h 916102"/>
              <a:gd name="connsiteX31" fmla="*/ 316316 w 914310"/>
              <a:gd name="connsiteY31" fmla="*/ 153389 h 916102"/>
              <a:gd name="connsiteX32" fmla="*/ 247079 w 914310"/>
              <a:gd name="connsiteY32" fmla="*/ 86447 h 916102"/>
              <a:gd name="connsiteX33" fmla="*/ 227143 w 914310"/>
              <a:gd name="connsiteY33" fmla="*/ 64217 h 916102"/>
              <a:gd name="connsiteX34" fmla="*/ 227556 w 914310"/>
              <a:gd name="connsiteY34" fmla="*/ 66834 h 916102"/>
              <a:gd name="connsiteX35" fmla="*/ 256240 w 914310"/>
              <a:gd name="connsiteY35" fmla="*/ 160883 h 916102"/>
              <a:gd name="connsiteX36" fmla="*/ 262425 w 914310"/>
              <a:gd name="connsiteY36" fmla="*/ 222464 h 916102"/>
              <a:gd name="connsiteX37" fmla="*/ 249571 w 914310"/>
              <a:gd name="connsiteY37" fmla="*/ 251776 h 916102"/>
              <a:gd name="connsiteX38" fmla="*/ 217212 w 914310"/>
              <a:gd name="connsiteY38" fmla="*/ 263823 h 916102"/>
              <a:gd name="connsiteX39" fmla="*/ 165221 w 914310"/>
              <a:gd name="connsiteY39" fmla="*/ 258445 h 916102"/>
              <a:gd name="connsiteX40" fmla="*/ 78469 w 914310"/>
              <a:gd name="connsiteY40" fmla="*/ 233006 h 916102"/>
              <a:gd name="connsiteX41" fmla="*/ 63948 w 914310"/>
              <a:gd name="connsiteY41" fmla="*/ 228040 h 916102"/>
              <a:gd name="connsiteX42" fmla="*/ 67103 w 914310"/>
              <a:gd name="connsiteY42" fmla="*/ 231751 h 916102"/>
              <a:gd name="connsiteX43" fmla="*/ 138258 w 914310"/>
              <a:gd name="connsiteY43" fmla="*/ 300432 h 916102"/>
              <a:gd name="connsiteX44" fmla="*/ 170349 w 914310"/>
              <a:gd name="connsiteY44" fmla="*/ 346111 h 916102"/>
              <a:gd name="connsiteX45" fmla="*/ 155271 w 914310"/>
              <a:gd name="connsiteY45" fmla="*/ 407065 h 916102"/>
              <a:gd name="connsiteX46" fmla="*/ 119093 w 914310"/>
              <a:gd name="connsiteY46" fmla="*/ 426284 h 916102"/>
              <a:gd name="connsiteX47" fmla="*/ 23826 w 914310"/>
              <a:gd name="connsiteY47" fmla="*/ 453175 h 916102"/>
              <a:gd name="connsiteX48" fmla="*/ 12442 w 914310"/>
              <a:gd name="connsiteY48" fmla="*/ 455595 h 916102"/>
              <a:gd name="connsiteX49" fmla="*/ 1345 w 914310"/>
              <a:gd name="connsiteY49" fmla="*/ 458016 h 916102"/>
              <a:gd name="connsiteX50" fmla="*/ 3532 w 914310"/>
              <a:gd name="connsiteY50" fmla="*/ 459109 h 916102"/>
              <a:gd name="connsiteX51" fmla="*/ 107512 w 914310"/>
              <a:gd name="connsiteY51" fmla="*/ 486090 h 916102"/>
              <a:gd name="connsiteX52" fmla="*/ 156383 w 914310"/>
              <a:gd name="connsiteY52" fmla="*/ 510508 h 916102"/>
              <a:gd name="connsiteX53" fmla="*/ 175297 w 914310"/>
              <a:gd name="connsiteY53" fmla="*/ 537310 h 916102"/>
              <a:gd name="connsiteX54" fmla="*/ 169918 w 914310"/>
              <a:gd name="connsiteY54" fmla="*/ 571121 h 916102"/>
              <a:gd name="connsiteX55" fmla="*/ 140607 w 914310"/>
              <a:gd name="connsiteY55" fmla="*/ 613430 h 916102"/>
              <a:gd name="connsiteX56" fmla="*/ 66081 w 914310"/>
              <a:gd name="connsiteY56" fmla="*/ 685499 h 916102"/>
              <a:gd name="connsiteX57" fmla="*/ 63285 w 914310"/>
              <a:gd name="connsiteY57" fmla="*/ 688637 h 916102"/>
              <a:gd name="connsiteX58" fmla="*/ 67426 w 914310"/>
              <a:gd name="connsiteY58" fmla="*/ 687256 h 916102"/>
              <a:gd name="connsiteX59" fmla="*/ 167982 w 914310"/>
              <a:gd name="connsiteY59" fmla="*/ 657479 h 916102"/>
              <a:gd name="connsiteX60" fmla="*/ 223558 w 914310"/>
              <a:gd name="connsiteY60" fmla="*/ 653427 h 916102"/>
              <a:gd name="connsiteX61" fmla="*/ 259037 w 914310"/>
              <a:gd name="connsiteY61" fmla="*/ 680049 h 916102"/>
              <a:gd name="connsiteX62" fmla="*/ 262730 w 914310"/>
              <a:gd name="connsiteY62" fmla="*/ 701079 h 916102"/>
              <a:gd name="connsiteX63" fmla="*/ 256634 w 914310"/>
              <a:gd name="connsiteY63" fmla="*/ 752567 h 916102"/>
              <a:gd name="connsiteX64" fmla="*/ 231948 w 914310"/>
              <a:gd name="connsiteY64" fmla="*/ 836486 h 916102"/>
              <a:gd name="connsiteX65" fmla="*/ 226570 w 914310"/>
              <a:gd name="connsiteY65" fmla="*/ 851832 h 916102"/>
              <a:gd name="connsiteX66" fmla="*/ 252135 w 914310"/>
              <a:gd name="connsiteY66" fmla="*/ 824224 h 916102"/>
              <a:gd name="connsiteX67" fmla="*/ 314541 w 914310"/>
              <a:gd name="connsiteY67" fmla="*/ 764309 h 916102"/>
              <a:gd name="connsiteX68" fmla="*/ 355452 w 914310"/>
              <a:gd name="connsiteY68" fmla="*/ 741237 h 916102"/>
              <a:gd name="connsiteX69" fmla="*/ 398801 w 914310"/>
              <a:gd name="connsiteY69" fmla="*/ 752352 h 916102"/>
              <a:gd name="connsiteX70" fmla="*/ 419579 w 914310"/>
              <a:gd name="connsiteY70" fmla="*/ 784155 h 916102"/>
              <a:gd name="connsiteX71" fmla="*/ 444893 w 914310"/>
              <a:gd name="connsiteY71" fmla="*/ 861728 h 916102"/>
              <a:gd name="connsiteX72" fmla="*/ 456940 w 914310"/>
              <a:gd name="connsiteY72" fmla="*/ 915511 h 916102"/>
              <a:gd name="connsiteX73" fmla="*/ 457998 w 914310"/>
              <a:gd name="connsiteY73" fmla="*/ 910707 h 916102"/>
              <a:gd name="connsiteX74" fmla="*/ 481304 w 914310"/>
              <a:gd name="connsiteY74" fmla="*/ 818128 h 916102"/>
              <a:gd name="connsiteX75" fmla="*/ 506851 w 914310"/>
              <a:gd name="connsiteY75" fmla="*/ 762104 h 916102"/>
              <a:gd name="connsiteX76" fmla="*/ 568289 w 914310"/>
              <a:gd name="connsiteY76" fmla="*/ 744750 h 916102"/>
              <a:gd name="connsiteX77" fmla="*/ 605005 w 914310"/>
              <a:gd name="connsiteY77" fmla="*/ 768755 h 916102"/>
              <a:gd name="connsiteX78" fmla="*/ 666174 w 914310"/>
              <a:gd name="connsiteY78" fmla="*/ 828956 h 916102"/>
              <a:gd name="connsiteX79" fmla="*/ 687006 w 914310"/>
              <a:gd name="connsiteY79" fmla="*/ 852262 h 916102"/>
              <a:gd name="connsiteX80" fmla="*/ 687418 w 914310"/>
              <a:gd name="connsiteY80" fmla="*/ 852047 h 916102"/>
              <a:gd name="connsiteX81" fmla="*/ 685948 w 914310"/>
              <a:gd name="connsiteY81" fmla="*/ 847655 h 916102"/>
              <a:gd name="connsiteX82" fmla="*/ 657264 w 914310"/>
              <a:gd name="connsiteY82" fmla="*/ 752083 h 916102"/>
              <a:gd name="connsiteX83" fmla="*/ 651796 w 914310"/>
              <a:gd name="connsiteY83" fmla="*/ 694714 h 916102"/>
              <a:gd name="connsiteX84" fmla="*/ 668092 w 914310"/>
              <a:gd name="connsiteY84" fmla="*/ 661853 h 916102"/>
              <a:gd name="connsiteX85" fmla="*/ 696418 w 914310"/>
              <a:gd name="connsiteY85" fmla="*/ 652710 h 916102"/>
              <a:gd name="connsiteX86" fmla="*/ 742653 w 914310"/>
              <a:gd name="connsiteY86" fmla="*/ 656761 h 916102"/>
              <a:gd name="connsiteX87" fmla="*/ 831646 w 914310"/>
              <a:gd name="connsiteY87" fmla="*/ 682075 h 916102"/>
              <a:gd name="connsiteX88" fmla="*/ 850363 w 914310"/>
              <a:gd name="connsiteY88" fmla="*/ 688493 h 916102"/>
              <a:gd name="connsiteX89" fmla="*/ 845307 w 914310"/>
              <a:gd name="connsiteY89" fmla="*/ 683115 h 916102"/>
              <a:gd name="connsiteX90" fmla="*/ 775802 w 914310"/>
              <a:gd name="connsiteY90" fmla="*/ 615869 h 916102"/>
              <a:gd name="connsiteX91" fmla="*/ 743819 w 914310"/>
              <a:gd name="connsiteY91" fmla="*/ 570135 h 916102"/>
              <a:gd name="connsiteX92" fmla="*/ 738046 w 914310"/>
              <a:gd name="connsiteY92" fmla="*/ 542706 h 916102"/>
              <a:gd name="connsiteX93" fmla="*/ 755221 w 914310"/>
              <a:gd name="connsiteY93" fmla="*/ 512605 h 91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14310" h="916102">
                <a:moveTo>
                  <a:pt x="755221" y="512605"/>
                </a:moveTo>
                <a:cubicBezTo>
                  <a:pt x="768577" y="501311"/>
                  <a:pt x="784317" y="494337"/>
                  <a:pt x="800470" y="488295"/>
                </a:cubicBezTo>
                <a:cubicBezTo>
                  <a:pt x="830840" y="476965"/>
                  <a:pt x="862285" y="469525"/>
                  <a:pt x="893873" y="462623"/>
                </a:cubicBezTo>
                <a:cubicBezTo>
                  <a:pt x="900184" y="461243"/>
                  <a:pt x="906423" y="459916"/>
                  <a:pt x="913594" y="458392"/>
                </a:cubicBezTo>
                <a:cubicBezTo>
                  <a:pt x="913061" y="458087"/>
                  <a:pt x="912504" y="457829"/>
                  <a:pt x="911926" y="457621"/>
                </a:cubicBezTo>
                <a:cubicBezTo>
                  <a:pt x="880248" y="451185"/>
                  <a:pt x="848713" y="444086"/>
                  <a:pt x="817878" y="434226"/>
                </a:cubicBezTo>
                <a:cubicBezTo>
                  <a:pt x="799287" y="428274"/>
                  <a:pt x="781019" y="421461"/>
                  <a:pt x="764489" y="410776"/>
                </a:cubicBezTo>
                <a:cubicBezTo>
                  <a:pt x="756442" y="405963"/>
                  <a:pt x="749545" y="399446"/>
                  <a:pt x="744285" y="391683"/>
                </a:cubicBezTo>
                <a:cubicBezTo>
                  <a:pt x="735482" y="377897"/>
                  <a:pt x="736666" y="363626"/>
                  <a:pt x="742618" y="349231"/>
                </a:cubicBezTo>
                <a:cubicBezTo>
                  <a:pt x="749287" y="333096"/>
                  <a:pt x="759667" y="319381"/>
                  <a:pt x="770889" y="306204"/>
                </a:cubicBezTo>
                <a:cubicBezTo>
                  <a:pt x="792779" y="280586"/>
                  <a:pt x="817609" y="257943"/>
                  <a:pt x="842690" y="235587"/>
                </a:cubicBezTo>
                <a:lnTo>
                  <a:pt x="850614" y="228542"/>
                </a:lnTo>
                <a:cubicBezTo>
                  <a:pt x="849339" y="228402"/>
                  <a:pt x="848050" y="228586"/>
                  <a:pt x="846867" y="229079"/>
                </a:cubicBezTo>
                <a:cubicBezTo>
                  <a:pt x="813701" y="240625"/>
                  <a:pt x="780427" y="251794"/>
                  <a:pt x="745970" y="258965"/>
                </a:cubicBezTo>
                <a:cubicBezTo>
                  <a:pt x="727756" y="262766"/>
                  <a:pt x="709433" y="265401"/>
                  <a:pt x="690735" y="263070"/>
                </a:cubicBezTo>
                <a:cubicBezTo>
                  <a:pt x="670100" y="260507"/>
                  <a:pt x="657389" y="249087"/>
                  <a:pt x="653087" y="229008"/>
                </a:cubicBezTo>
                <a:cubicBezTo>
                  <a:pt x="650147" y="215508"/>
                  <a:pt x="651115" y="201973"/>
                  <a:pt x="653087" y="188473"/>
                </a:cubicBezTo>
                <a:cubicBezTo>
                  <a:pt x="657336" y="158391"/>
                  <a:pt x="666084" y="129402"/>
                  <a:pt x="675425" y="100628"/>
                </a:cubicBezTo>
                <a:cubicBezTo>
                  <a:pt x="679351" y="88563"/>
                  <a:pt x="683510" y="76587"/>
                  <a:pt x="687669" y="64271"/>
                </a:cubicBezTo>
                <a:cubicBezTo>
                  <a:pt x="687275" y="64487"/>
                  <a:pt x="686897" y="64732"/>
                  <a:pt x="686540" y="65006"/>
                </a:cubicBezTo>
                <a:cubicBezTo>
                  <a:pt x="685482" y="66171"/>
                  <a:pt x="684442" y="67354"/>
                  <a:pt x="683403" y="68591"/>
                </a:cubicBezTo>
                <a:cubicBezTo>
                  <a:pt x="659595" y="95483"/>
                  <a:pt x="635500" y="122123"/>
                  <a:pt x="608106" y="145429"/>
                </a:cubicBezTo>
                <a:cubicBezTo>
                  <a:pt x="595557" y="156186"/>
                  <a:pt x="582291" y="166046"/>
                  <a:pt x="566873" y="172518"/>
                </a:cubicBezTo>
                <a:cubicBezTo>
                  <a:pt x="543567" y="182342"/>
                  <a:pt x="525191" y="177555"/>
                  <a:pt x="509504" y="157674"/>
                </a:cubicBezTo>
                <a:cubicBezTo>
                  <a:pt x="500325" y="146021"/>
                  <a:pt x="494158" y="132718"/>
                  <a:pt x="488816" y="119022"/>
                </a:cubicBezTo>
                <a:cubicBezTo>
                  <a:pt x="477503" y="89943"/>
                  <a:pt x="470135" y="59717"/>
                  <a:pt x="463305" y="29383"/>
                </a:cubicBezTo>
                <a:cubicBezTo>
                  <a:pt x="461261" y="20294"/>
                  <a:pt x="459361" y="11187"/>
                  <a:pt x="457227" y="1345"/>
                </a:cubicBezTo>
                <a:cubicBezTo>
                  <a:pt x="454018" y="15812"/>
                  <a:pt x="451132" y="29527"/>
                  <a:pt x="447923" y="43152"/>
                </a:cubicBezTo>
                <a:cubicBezTo>
                  <a:pt x="441684" y="69685"/>
                  <a:pt x="434818" y="96056"/>
                  <a:pt x="424617" y="121406"/>
                </a:cubicBezTo>
                <a:cubicBezTo>
                  <a:pt x="418880" y="135623"/>
                  <a:pt x="412247" y="149355"/>
                  <a:pt x="402082" y="161062"/>
                </a:cubicBezTo>
                <a:cubicBezTo>
                  <a:pt x="389030" y="176049"/>
                  <a:pt x="373075" y="180998"/>
                  <a:pt x="353964" y="174902"/>
                </a:cubicBezTo>
                <a:cubicBezTo>
                  <a:pt x="339873" y="170420"/>
                  <a:pt x="327754" y="162353"/>
                  <a:pt x="316316" y="153389"/>
                </a:cubicBezTo>
                <a:cubicBezTo>
                  <a:pt x="290805" y="133669"/>
                  <a:pt x="268736" y="110219"/>
                  <a:pt x="247079" y="86447"/>
                </a:cubicBezTo>
                <a:cubicBezTo>
                  <a:pt x="240392" y="79115"/>
                  <a:pt x="233831" y="71675"/>
                  <a:pt x="227143" y="64217"/>
                </a:cubicBezTo>
                <a:cubicBezTo>
                  <a:pt x="226588" y="65364"/>
                  <a:pt x="227305" y="66010"/>
                  <a:pt x="227556" y="66834"/>
                </a:cubicBezTo>
                <a:cubicBezTo>
                  <a:pt x="238474" y="97759"/>
                  <a:pt x="248872" y="128864"/>
                  <a:pt x="256240" y="160883"/>
                </a:cubicBezTo>
                <a:cubicBezTo>
                  <a:pt x="260865" y="181123"/>
                  <a:pt x="264774" y="201507"/>
                  <a:pt x="262425" y="222464"/>
                </a:cubicBezTo>
                <a:cubicBezTo>
                  <a:pt x="261188" y="233526"/>
                  <a:pt x="257961" y="243834"/>
                  <a:pt x="249571" y="251776"/>
                </a:cubicBezTo>
                <a:cubicBezTo>
                  <a:pt x="240518" y="260363"/>
                  <a:pt x="229151" y="263070"/>
                  <a:pt x="217212" y="263823"/>
                </a:cubicBezTo>
                <a:cubicBezTo>
                  <a:pt x="199607" y="264917"/>
                  <a:pt x="182378" y="262138"/>
                  <a:pt x="165221" y="258445"/>
                </a:cubicBezTo>
                <a:cubicBezTo>
                  <a:pt x="135694" y="252063"/>
                  <a:pt x="107010" y="242794"/>
                  <a:pt x="78469" y="233006"/>
                </a:cubicBezTo>
                <a:lnTo>
                  <a:pt x="63948" y="228040"/>
                </a:lnTo>
                <a:cubicBezTo>
                  <a:pt x="64760" y="229461"/>
                  <a:pt x="65830" y="230720"/>
                  <a:pt x="67103" y="231751"/>
                </a:cubicBezTo>
                <a:cubicBezTo>
                  <a:pt x="91843" y="253569"/>
                  <a:pt x="116243" y="275763"/>
                  <a:pt x="138258" y="300432"/>
                </a:cubicBezTo>
                <a:cubicBezTo>
                  <a:pt x="150718" y="314397"/>
                  <a:pt x="162353" y="328990"/>
                  <a:pt x="170349" y="346111"/>
                </a:cubicBezTo>
                <a:cubicBezTo>
                  <a:pt x="181858" y="370762"/>
                  <a:pt x="176982" y="390464"/>
                  <a:pt x="155271" y="407065"/>
                </a:cubicBezTo>
                <a:cubicBezTo>
                  <a:pt x="144264" y="415437"/>
                  <a:pt x="131966" y="421264"/>
                  <a:pt x="119093" y="426284"/>
                </a:cubicBezTo>
                <a:cubicBezTo>
                  <a:pt x="88240" y="438421"/>
                  <a:pt x="56096" y="446004"/>
                  <a:pt x="23826" y="453175"/>
                </a:cubicBezTo>
                <a:cubicBezTo>
                  <a:pt x="20043" y="454018"/>
                  <a:pt x="16225" y="454771"/>
                  <a:pt x="12442" y="455595"/>
                </a:cubicBezTo>
                <a:cubicBezTo>
                  <a:pt x="8659" y="456420"/>
                  <a:pt x="5145" y="457191"/>
                  <a:pt x="1345" y="458016"/>
                </a:cubicBezTo>
                <a:cubicBezTo>
                  <a:pt x="1848" y="458718"/>
                  <a:pt x="2667" y="459129"/>
                  <a:pt x="3532" y="459109"/>
                </a:cubicBezTo>
                <a:cubicBezTo>
                  <a:pt x="38616" y="466477"/>
                  <a:pt x="73611" y="474186"/>
                  <a:pt x="107512" y="486090"/>
                </a:cubicBezTo>
                <a:cubicBezTo>
                  <a:pt x="124812" y="492150"/>
                  <a:pt x="141736" y="499124"/>
                  <a:pt x="156383" y="510508"/>
                </a:cubicBezTo>
                <a:cubicBezTo>
                  <a:pt x="165347" y="517499"/>
                  <a:pt x="172625" y="525818"/>
                  <a:pt x="175297" y="537310"/>
                </a:cubicBezTo>
                <a:cubicBezTo>
                  <a:pt x="178075" y="549285"/>
                  <a:pt x="175010" y="560382"/>
                  <a:pt x="169918" y="571121"/>
                </a:cubicBezTo>
                <a:cubicBezTo>
                  <a:pt x="162586" y="586879"/>
                  <a:pt x="151991" y="600451"/>
                  <a:pt x="140607" y="613430"/>
                </a:cubicBezTo>
                <a:cubicBezTo>
                  <a:pt x="117659" y="639443"/>
                  <a:pt x="92023" y="662624"/>
                  <a:pt x="66081" y="685499"/>
                </a:cubicBezTo>
                <a:cubicBezTo>
                  <a:pt x="64869" y="686258"/>
                  <a:pt x="63898" y="687346"/>
                  <a:pt x="63285" y="688637"/>
                </a:cubicBezTo>
                <a:lnTo>
                  <a:pt x="67426" y="687256"/>
                </a:lnTo>
                <a:cubicBezTo>
                  <a:pt x="100502" y="675819"/>
                  <a:pt x="133651" y="664614"/>
                  <a:pt x="167982" y="657479"/>
                </a:cubicBezTo>
                <a:cubicBezTo>
                  <a:pt x="186322" y="653660"/>
                  <a:pt x="204788" y="650863"/>
                  <a:pt x="223558" y="653427"/>
                </a:cubicBezTo>
                <a:cubicBezTo>
                  <a:pt x="240249" y="655686"/>
                  <a:pt x="253031" y="663448"/>
                  <a:pt x="259037" y="680049"/>
                </a:cubicBezTo>
                <a:cubicBezTo>
                  <a:pt x="261373" y="686819"/>
                  <a:pt x="262619" y="693918"/>
                  <a:pt x="262730" y="701079"/>
                </a:cubicBezTo>
                <a:cubicBezTo>
                  <a:pt x="263339" y="718540"/>
                  <a:pt x="260399" y="735625"/>
                  <a:pt x="256634" y="752567"/>
                </a:cubicBezTo>
                <a:cubicBezTo>
                  <a:pt x="250324" y="781072"/>
                  <a:pt x="241360" y="808860"/>
                  <a:pt x="231948" y="836486"/>
                </a:cubicBezTo>
                <a:cubicBezTo>
                  <a:pt x="230155" y="841613"/>
                  <a:pt x="228363" y="846723"/>
                  <a:pt x="226570" y="851832"/>
                </a:cubicBezTo>
                <a:cubicBezTo>
                  <a:pt x="235408" y="842761"/>
                  <a:pt x="243691" y="833403"/>
                  <a:pt x="252135" y="824224"/>
                </a:cubicBezTo>
                <a:cubicBezTo>
                  <a:pt x="271694" y="802961"/>
                  <a:pt x="291737" y="782183"/>
                  <a:pt x="314541" y="764309"/>
                </a:cubicBezTo>
                <a:cubicBezTo>
                  <a:pt x="326983" y="754557"/>
                  <a:pt x="340016" y="745718"/>
                  <a:pt x="355452" y="741237"/>
                </a:cubicBezTo>
                <a:cubicBezTo>
                  <a:pt x="372071" y="736414"/>
                  <a:pt x="386520" y="740035"/>
                  <a:pt x="398801" y="752352"/>
                </a:cubicBezTo>
                <a:cubicBezTo>
                  <a:pt x="407962" y="761513"/>
                  <a:pt x="414219" y="772556"/>
                  <a:pt x="419579" y="784155"/>
                </a:cubicBezTo>
                <a:cubicBezTo>
                  <a:pt x="431089" y="809003"/>
                  <a:pt x="438224" y="835303"/>
                  <a:pt x="444893" y="861728"/>
                </a:cubicBezTo>
                <a:cubicBezTo>
                  <a:pt x="449303" y="879208"/>
                  <a:pt x="453014" y="896848"/>
                  <a:pt x="456940" y="915511"/>
                </a:cubicBezTo>
                <a:cubicBezTo>
                  <a:pt x="457442" y="913252"/>
                  <a:pt x="457729" y="911926"/>
                  <a:pt x="457998" y="910707"/>
                </a:cubicBezTo>
                <a:cubicBezTo>
                  <a:pt x="464577" y="879548"/>
                  <a:pt x="471462" y="848462"/>
                  <a:pt x="481304" y="818128"/>
                </a:cubicBezTo>
                <a:cubicBezTo>
                  <a:pt x="487668" y="798408"/>
                  <a:pt x="494947" y="779243"/>
                  <a:pt x="506851" y="762104"/>
                </a:cubicBezTo>
                <a:cubicBezTo>
                  <a:pt x="522651" y="739395"/>
                  <a:pt x="543131" y="733612"/>
                  <a:pt x="568289" y="744750"/>
                </a:cubicBezTo>
                <a:cubicBezTo>
                  <a:pt x="581824" y="750756"/>
                  <a:pt x="593675" y="759379"/>
                  <a:pt x="605005" y="768755"/>
                </a:cubicBezTo>
                <a:cubicBezTo>
                  <a:pt x="627110" y="787078"/>
                  <a:pt x="646848" y="807820"/>
                  <a:pt x="666174" y="828956"/>
                </a:cubicBezTo>
                <a:cubicBezTo>
                  <a:pt x="673202" y="836630"/>
                  <a:pt x="680068" y="844446"/>
                  <a:pt x="687006" y="852262"/>
                </a:cubicBezTo>
                <a:lnTo>
                  <a:pt x="687418" y="852047"/>
                </a:lnTo>
                <a:cubicBezTo>
                  <a:pt x="686934" y="850577"/>
                  <a:pt x="686450" y="849125"/>
                  <a:pt x="685948" y="847655"/>
                </a:cubicBezTo>
                <a:cubicBezTo>
                  <a:pt x="674959" y="816228"/>
                  <a:pt x="664435" y="784657"/>
                  <a:pt x="657264" y="752083"/>
                </a:cubicBezTo>
                <a:cubicBezTo>
                  <a:pt x="653123" y="733241"/>
                  <a:pt x="649734" y="714237"/>
                  <a:pt x="651796" y="694714"/>
                </a:cubicBezTo>
                <a:cubicBezTo>
                  <a:pt x="653159" y="681788"/>
                  <a:pt x="657174" y="670028"/>
                  <a:pt x="668092" y="661853"/>
                </a:cubicBezTo>
                <a:cubicBezTo>
                  <a:pt x="676465" y="655614"/>
                  <a:pt x="686253" y="653373"/>
                  <a:pt x="696418" y="652710"/>
                </a:cubicBezTo>
                <a:cubicBezTo>
                  <a:pt x="712033" y="651688"/>
                  <a:pt x="727397" y="653696"/>
                  <a:pt x="742653" y="656761"/>
                </a:cubicBezTo>
                <a:cubicBezTo>
                  <a:pt x="772987" y="662839"/>
                  <a:pt x="802406" y="672143"/>
                  <a:pt x="831646" y="682075"/>
                </a:cubicBezTo>
                <a:cubicBezTo>
                  <a:pt x="837885" y="684191"/>
                  <a:pt x="844196" y="686360"/>
                  <a:pt x="850363" y="688493"/>
                </a:cubicBezTo>
                <a:cubicBezTo>
                  <a:pt x="848918" y="686489"/>
                  <a:pt x="847218" y="684680"/>
                  <a:pt x="845307" y="683115"/>
                </a:cubicBezTo>
                <a:cubicBezTo>
                  <a:pt x="821123" y="661745"/>
                  <a:pt x="797279" y="640089"/>
                  <a:pt x="775802" y="615869"/>
                </a:cubicBezTo>
                <a:cubicBezTo>
                  <a:pt x="763360" y="601867"/>
                  <a:pt x="751671" y="587328"/>
                  <a:pt x="743819" y="570135"/>
                </a:cubicBezTo>
                <a:cubicBezTo>
                  <a:pt x="739857" y="561440"/>
                  <a:pt x="737186" y="552423"/>
                  <a:pt x="738046" y="542706"/>
                </a:cubicBezTo>
                <a:cubicBezTo>
                  <a:pt x="739193" y="530085"/>
                  <a:pt x="745845" y="520529"/>
                  <a:pt x="755221" y="51260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11C609E-B73C-EF3B-B85C-E8506F7DAEA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45856" y="275199"/>
            <a:ext cx="2725159" cy="654050"/>
          </a:xfrm>
        </p:spPr>
        <p:txBody>
          <a:bodyPr/>
          <a:lstStyle/>
          <a:p>
            <a:r>
              <a:rPr lang="zh-CN" altLang="en-US" dirty="0"/>
              <a:t>现状分析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BC7EDED-126E-9E69-B969-9E06C697C65F}"/>
              </a:ext>
            </a:extLst>
          </p:cNvPr>
          <p:cNvGrpSpPr/>
          <p:nvPr/>
        </p:nvGrpSpPr>
        <p:grpSpPr>
          <a:xfrm>
            <a:off x="6149964" y="1092082"/>
            <a:ext cx="4667845" cy="1260000"/>
            <a:chOff x="6149964" y="1092082"/>
            <a:chExt cx="4667845" cy="1260000"/>
          </a:xfrm>
        </p:grpSpPr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DB8054E7-7469-BA6A-C72A-74288BCE1696}"/>
                </a:ext>
              </a:extLst>
            </p:cNvPr>
            <p:cNvGrpSpPr/>
            <p:nvPr/>
          </p:nvGrpSpPr>
          <p:grpSpPr>
            <a:xfrm>
              <a:off x="6149964" y="1092082"/>
              <a:ext cx="4667845" cy="1260000"/>
              <a:chOff x="5932753" y="1539265"/>
              <a:chExt cx="4667845" cy="1132376"/>
            </a:xfrm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4D093202-9A90-4DF0-9D6F-BD36E73E37D5}"/>
                  </a:ext>
                </a:extLst>
              </p:cNvPr>
              <p:cNvSpPr/>
              <p:nvPr/>
            </p:nvSpPr>
            <p:spPr>
              <a:xfrm>
                <a:off x="5932753" y="1571072"/>
                <a:ext cx="4667845" cy="1100569"/>
              </a:xfrm>
              <a:custGeom>
                <a:avLst/>
                <a:gdLst>
                  <a:gd name="connsiteX0" fmla="*/ 13353 w 3721059"/>
                  <a:gd name="connsiteY0" fmla="*/ 13353 h 3721059"/>
                  <a:gd name="connsiteX1" fmla="*/ 3723730 w 3721059"/>
                  <a:gd name="connsiteY1" fmla="*/ 13353 h 3721059"/>
                  <a:gd name="connsiteX2" fmla="*/ 3723730 w 3721059"/>
                  <a:gd name="connsiteY2" fmla="*/ 3723730 h 3721059"/>
                  <a:gd name="connsiteX3" fmla="*/ 13353 w 3721059"/>
                  <a:gd name="connsiteY3" fmla="*/ 3723730 h 3721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1059" h="3721059">
                    <a:moveTo>
                      <a:pt x="13353" y="13353"/>
                    </a:moveTo>
                    <a:lnTo>
                      <a:pt x="3723730" y="13353"/>
                    </a:lnTo>
                    <a:lnTo>
                      <a:pt x="3723730" y="3723730"/>
                    </a:lnTo>
                    <a:lnTo>
                      <a:pt x="13353" y="372373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BAC7079E-E983-8B88-2AD5-CF0B2AED99F1}"/>
                  </a:ext>
                </a:extLst>
              </p:cNvPr>
              <p:cNvSpPr/>
              <p:nvPr/>
            </p:nvSpPr>
            <p:spPr>
              <a:xfrm>
                <a:off x="5932753" y="1539265"/>
                <a:ext cx="4667845" cy="373886"/>
              </a:xfrm>
              <a:custGeom>
                <a:avLst/>
                <a:gdLst>
                  <a:gd name="connsiteX0" fmla="*/ 13353 w 3721059"/>
                  <a:gd name="connsiteY0" fmla="*/ 13353 h 373886"/>
                  <a:gd name="connsiteX1" fmla="*/ 3723730 w 3721059"/>
                  <a:gd name="connsiteY1" fmla="*/ 13353 h 373886"/>
                  <a:gd name="connsiteX2" fmla="*/ 3723730 w 3721059"/>
                  <a:gd name="connsiteY2" fmla="*/ 372996 h 373886"/>
                  <a:gd name="connsiteX3" fmla="*/ 13353 w 3721059"/>
                  <a:gd name="connsiteY3" fmla="*/ 372996 h 37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1059" h="373886">
                    <a:moveTo>
                      <a:pt x="13353" y="13353"/>
                    </a:moveTo>
                    <a:lnTo>
                      <a:pt x="3723730" y="13353"/>
                    </a:lnTo>
                    <a:lnTo>
                      <a:pt x="3723730" y="372996"/>
                    </a:lnTo>
                    <a:lnTo>
                      <a:pt x="13353" y="37299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07422BFF-1DAD-31B8-589D-525703AD6140}"/>
                  </a:ext>
                </a:extLst>
              </p:cNvPr>
              <p:cNvSpPr/>
              <p:nvPr/>
            </p:nvSpPr>
            <p:spPr>
              <a:xfrm>
                <a:off x="6060944" y="1638968"/>
                <a:ext cx="178041" cy="178041"/>
              </a:xfrm>
              <a:custGeom>
                <a:avLst/>
                <a:gdLst>
                  <a:gd name="connsiteX0" fmla="*/ 173590 w 178041"/>
                  <a:gd name="connsiteY0" fmla="*/ 93472 h 178041"/>
                  <a:gd name="connsiteX1" fmla="*/ 93472 w 178041"/>
                  <a:gd name="connsiteY1" fmla="*/ 173590 h 178041"/>
                  <a:gd name="connsiteX2" fmla="*/ 13353 w 178041"/>
                  <a:gd name="connsiteY2" fmla="*/ 93472 h 178041"/>
                  <a:gd name="connsiteX3" fmla="*/ 93472 w 178041"/>
                  <a:gd name="connsiteY3" fmla="*/ 13353 h 178041"/>
                  <a:gd name="connsiteX4" fmla="*/ 173590 w 178041"/>
                  <a:gd name="connsiteY4" fmla="*/ 93472 h 17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41" h="178041">
                    <a:moveTo>
                      <a:pt x="173590" y="93472"/>
                    </a:moveTo>
                    <a:cubicBezTo>
                      <a:pt x="173590" y="137982"/>
                      <a:pt x="137982" y="173590"/>
                      <a:pt x="93472" y="173590"/>
                    </a:cubicBezTo>
                    <a:cubicBezTo>
                      <a:pt x="48961" y="173590"/>
                      <a:pt x="13353" y="137982"/>
                      <a:pt x="13353" y="93472"/>
                    </a:cubicBezTo>
                    <a:cubicBezTo>
                      <a:pt x="13353" y="48961"/>
                      <a:pt x="48961" y="13353"/>
                      <a:pt x="93472" y="13353"/>
                    </a:cubicBezTo>
                    <a:cubicBezTo>
                      <a:pt x="137982" y="13353"/>
                      <a:pt x="173590" y="48961"/>
                      <a:pt x="173590" y="9347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E55531C1-99BE-7F13-8C43-D3E5616A61AF}"/>
                  </a:ext>
                </a:extLst>
              </p:cNvPr>
              <p:cNvSpPr/>
              <p:nvPr/>
            </p:nvSpPr>
            <p:spPr>
              <a:xfrm>
                <a:off x="6274593" y="1638968"/>
                <a:ext cx="178041" cy="178041"/>
              </a:xfrm>
              <a:custGeom>
                <a:avLst/>
                <a:gdLst>
                  <a:gd name="connsiteX0" fmla="*/ 173590 w 178041"/>
                  <a:gd name="connsiteY0" fmla="*/ 93472 h 178041"/>
                  <a:gd name="connsiteX1" fmla="*/ 93472 w 178041"/>
                  <a:gd name="connsiteY1" fmla="*/ 173590 h 178041"/>
                  <a:gd name="connsiteX2" fmla="*/ 13353 w 178041"/>
                  <a:gd name="connsiteY2" fmla="*/ 93472 h 178041"/>
                  <a:gd name="connsiteX3" fmla="*/ 93472 w 178041"/>
                  <a:gd name="connsiteY3" fmla="*/ 13353 h 178041"/>
                  <a:gd name="connsiteX4" fmla="*/ 173590 w 178041"/>
                  <a:gd name="connsiteY4" fmla="*/ 93472 h 17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41" h="178041">
                    <a:moveTo>
                      <a:pt x="173590" y="93472"/>
                    </a:moveTo>
                    <a:cubicBezTo>
                      <a:pt x="173590" y="137982"/>
                      <a:pt x="137982" y="173590"/>
                      <a:pt x="93472" y="173590"/>
                    </a:cubicBezTo>
                    <a:cubicBezTo>
                      <a:pt x="48961" y="173590"/>
                      <a:pt x="13353" y="137982"/>
                      <a:pt x="13353" y="93472"/>
                    </a:cubicBezTo>
                    <a:cubicBezTo>
                      <a:pt x="13353" y="48961"/>
                      <a:pt x="48961" y="13353"/>
                      <a:pt x="93472" y="13353"/>
                    </a:cubicBezTo>
                    <a:cubicBezTo>
                      <a:pt x="137982" y="13353"/>
                      <a:pt x="173590" y="48961"/>
                      <a:pt x="173590" y="934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50887450-5D3E-E189-18B5-84CEF6CA9152}"/>
                  </a:ext>
                </a:extLst>
              </p:cNvPr>
              <p:cNvSpPr/>
              <p:nvPr/>
            </p:nvSpPr>
            <p:spPr>
              <a:xfrm>
                <a:off x="6488242" y="1638968"/>
                <a:ext cx="178041" cy="178041"/>
              </a:xfrm>
              <a:custGeom>
                <a:avLst/>
                <a:gdLst>
                  <a:gd name="connsiteX0" fmla="*/ 173590 w 178041"/>
                  <a:gd name="connsiteY0" fmla="*/ 93472 h 178041"/>
                  <a:gd name="connsiteX1" fmla="*/ 93472 w 178041"/>
                  <a:gd name="connsiteY1" fmla="*/ 173590 h 178041"/>
                  <a:gd name="connsiteX2" fmla="*/ 13353 w 178041"/>
                  <a:gd name="connsiteY2" fmla="*/ 93472 h 178041"/>
                  <a:gd name="connsiteX3" fmla="*/ 93472 w 178041"/>
                  <a:gd name="connsiteY3" fmla="*/ 13353 h 178041"/>
                  <a:gd name="connsiteX4" fmla="*/ 173590 w 178041"/>
                  <a:gd name="connsiteY4" fmla="*/ 93472 h 17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41" h="178041">
                    <a:moveTo>
                      <a:pt x="173590" y="93472"/>
                    </a:moveTo>
                    <a:cubicBezTo>
                      <a:pt x="173590" y="137982"/>
                      <a:pt x="137982" y="173590"/>
                      <a:pt x="93472" y="173590"/>
                    </a:cubicBezTo>
                    <a:cubicBezTo>
                      <a:pt x="48961" y="173590"/>
                      <a:pt x="13353" y="137982"/>
                      <a:pt x="13353" y="93472"/>
                    </a:cubicBezTo>
                    <a:cubicBezTo>
                      <a:pt x="13353" y="48961"/>
                      <a:pt x="48961" y="13353"/>
                      <a:pt x="93472" y="13353"/>
                    </a:cubicBezTo>
                    <a:cubicBezTo>
                      <a:pt x="136201" y="13353"/>
                      <a:pt x="173590" y="48961"/>
                      <a:pt x="173590" y="934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文本框 14">
                <a:extLst>
                  <a:ext uri="{FF2B5EF4-FFF2-40B4-BE49-F238E27FC236}">
                    <a16:creationId xmlns:a16="http://schemas.microsoft.com/office/drawing/2014/main" id="{FD2A6B73-D98E-6A94-3C67-DBEC9C7E7646}"/>
                  </a:ext>
                </a:extLst>
              </p:cNvPr>
              <p:cNvSpPr txBox="1"/>
              <p:nvPr/>
            </p:nvSpPr>
            <p:spPr>
              <a:xfrm>
                <a:off x="10117635" y="1561494"/>
                <a:ext cx="34875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字制区喜脉体" panose="02000603000000000000" pitchFamily="2" charset="-122"/>
                  </a:rPr>
                  <a:t>A</a:t>
                </a:r>
                <a:endPara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字制区喜脉体" panose="02000603000000000000" pitchFamily="2" charset="-122"/>
                </a:endParaRPr>
              </a:p>
            </p:txBody>
          </p:sp>
        </p:grp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3180E86-3951-903A-DD97-B4AC9399E3B2}"/>
                </a:ext>
              </a:extLst>
            </p:cNvPr>
            <p:cNvSpPr txBox="1"/>
            <p:nvPr/>
          </p:nvSpPr>
          <p:spPr>
            <a:xfrm>
              <a:off x="6568812" y="1600133"/>
              <a:ext cx="3751498" cy="612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r>
                <a:rPr lang="zh-CN" altLang="en-US" sz="1400" spc="12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请在此输入相关说明，以便观众更好理解。请在此输入相关说明，以便观众更好理解。</a:t>
              </a:r>
            </a:p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endPara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endPara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ADA96168-F2D1-BED5-CA26-F36B1C703220}"/>
              </a:ext>
            </a:extLst>
          </p:cNvPr>
          <p:cNvGrpSpPr/>
          <p:nvPr/>
        </p:nvGrpSpPr>
        <p:grpSpPr>
          <a:xfrm>
            <a:off x="6152475" y="2966615"/>
            <a:ext cx="4667845" cy="1260000"/>
            <a:chOff x="6152475" y="2966615"/>
            <a:chExt cx="4667845" cy="1260000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A6618E0E-A4AF-9BE5-CD77-714749EA2B57}"/>
                </a:ext>
              </a:extLst>
            </p:cNvPr>
            <p:cNvGrpSpPr/>
            <p:nvPr/>
          </p:nvGrpSpPr>
          <p:grpSpPr>
            <a:xfrm>
              <a:off x="6152475" y="2966615"/>
              <a:ext cx="4667845" cy="1260000"/>
              <a:chOff x="5932753" y="1539264"/>
              <a:chExt cx="4667845" cy="1132374"/>
            </a:xfrm>
          </p:grpSpPr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D8C3D618-C736-C2A1-E77D-8DB8EB115F5F}"/>
                  </a:ext>
                </a:extLst>
              </p:cNvPr>
              <p:cNvSpPr/>
              <p:nvPr/>
            </p:nvSpPr>
            <p:spPr>
              <a:xfrm>
                <a:off x="5932753" y="1571070"/>
                <a:ext cx="4667845" cy="1100568"/>
              </a:xfrm>
              <a:custGeom>
                <a:avLst/>
                <a:gdLst>
                  <a:gd name="connsiteX0" fmla="*/ 13353 w 3721059"/>
                  <a:gd name="connsiteY0" fmla="*/ 13353 h 3721059"/>
                  <a:gd name="connsiteX1" fmla="*/ 3723730 w 3721059"/>
                  <a:gd name="connsiteY1" fmla="*/ 13353 h 3721059"/>
                  <a:gd name="connsiteX2" fmla="*/ 3723730 w 3721059"/>
                  <a:gd name="connsiteY2" fmla="*/ 3723730 h 3721059"/>
                  <a:gd name="connsiteX3" fmla="*/ 13353 w 3721059"/>
                  <a:gd name="connsiteY3" fmla="*/ 3723730 h 3721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1059" h="3721059">
                    <a:moveTo>
                      <a:pt x="13353" y="13353"/>
                    </a:moveTo>
                    <a:lnTo>
                      <a:pt x="3723730" y="13353"/>
                    </a:lnTo>
                    <a:lnTo>
                      <a:pt x="3723730" y="3723730"/>
                    </a:lnTo>
                    <a:lnTo>
                      <a:pt x="13353" y="372373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054C84B3-F4B1-712E-5CAD-30ABD5FF0A33}"/>
                  </a:ext>
                </a:extLst>
              </p:cNvPr>
              <p:cNvSpPr/>
              <p:nvPr/>
            </p:nvSpPr>
            <p:spPr>
              <a:xfrm>
                <a:off x="5932753" y="1539264"/>
                <a:ext cx="4667845" cy="373886"/>
              </a:xfrm>
              <a:custGeom>
                <a:avLst/>
                <a:gdLst>
                  <a:gd name="connsiteX0" fmla="*/ 13353 w 3721059"/>
                  <a:gd name="connsiteY0" fmla="*/ 13353 h 373886"/>
                  <a:gd name="connsiteX1" fmla="*/ 3723730 w 3721059"/>
                  <a:gd name="connsiteY1" fmla="*/ 13353 h 373886"/>
                  <a:gd name="connsiteX2" fmla="*/ 3723730 w 3721059"/>
                  <a:gd name="connsiteY2" fmla="*/ 372996 h 373886"/>
                  <a:gd name="connsiteX3" fmla="*/ 13353 w 3721059"/>
                  <a:gd name="connsiteY3" fmla="*/ 372996 h 37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1059" h="373886">
                    <a:moveTo>
                      <a:pt x="13353" y="13353"/>
                    </a:moveTo>
                    <a:lnTo>
                      <a:pt x="3723730" y="13353"/>
                    </a:lnTo>
                    <a:lnTo>
                      <a:pt x="3723730" y="372996"/>
                    </a:lnTo>
                    <a:lnTo>
                      <a:pt x="13353" y="37299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AEDF3096-6C69-6A01-4624-F518B1774A6E}"/>
                  </a:ext>
                </a:extLst>
              </p:cNvPr>
              <p:cNvSpPr/>
              <p:nvPr/>
            </p:nvSpPr>
            <p:spPr>
              <a:xfrm>
                <a:off x="6060944" y="1638967"/>
                <a:ext cx="178041" cy="178041"/>
              </a:xfrm>
              <a:custGeom>
                <a:avLst/>
                <a:gdLst>
                  <a:gd name="connsiteX0" fmla="*/ 173590 w 178041"/>
                  <a:gd name="connsiteY0" fmla="*/ 93472 h 178041"/>
                  <a:gd name="connsiteX1" fmla="*/ 93472 w 178041"/>
                  <a:gd name="connsiteY1" fmla="*/ 173590 h 178041"/>
                  <a:gd name="connsiteX2" fmla="*/ 13353 w 178041"/>
                  <a:gd name="connsiteY2" fmla="*/ 93472 h 178041"/>
                  <a:gd name="connsiteX3" fmla="*/ 93472 w 178041"/>
                  <a:gd name="connsiteY3" fmla="*/ 13353 h 178041"/>
                  <a:gd name="connsiteX4" fmla="*/ 173590 w 178041"/>
                  <a:gd name="connsiteY4" fmla="*/ 93472 h 17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41" h="178041">
                    <a:moveTo>
                      <a:pt x="173590" y="93472"/>
                    </a:moveTo>
                    <a:cubicBezTo>
                      <a:pt x="173590" y="137982"/>
                      <a:pt x="137982" y="173590"/>
                      <a:pt x="93472" y="173590"/>
                    </a:cubicBezTo>
                    <a:cubicBezTo>
                      <a:pt x="48961" y="173590"/>
                      <a:pt x="13353" y="137982"/>
                      <a:pt x="13353" y="93472"/>
                    </a:cubicBezTo>
                    <a:cubicBezTo>
                      <a:pt x="13353" y="48961"/>
                      <a:pt x="48961" y="13353"/>
                      <a:pt x="93472" y="13353"/>
                    </a:cubicBezTo>
                    <a:cubicBezTo>
                      <a:pt x="137982" y="13353"/>
                      <a:pt x="173590" y="48961"/>
                      <a:pt x="173590" y="9347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11903079-6C16-3651-6A04-7B571CB261C1}"/>
                  </a:ext>
                </a:extLst>
              </p:cNvPr>
              <p:cNvSpPr/>
              <p:nvPr/>
            </p:nvSpPr>
            <p:spPr>
              <a:xfrm>
                <a:off x="6274593" y="1638967"/>
                <a:ext cx="178041" cy="178041"/>
              </a:xfrm>
              <a:custGeom>
                <a:avLst/>
                <a:gdLst>
                  <a:gd name="connsiteX0" fmla="*/ 173590 w 178041"/>
                  <a:gd name="connsiteY0" fmla="*/ 93472 h 178041"/>
                  <a:gd name="connsiteX1" fmla="*/ 93472 w 178041"/>
                  <a:gd name="connsiteY1" fmla="*/ 173590 h 178041"/>
                  <a:gd name="connsiteX2" fmla="*/ 13353 w 178041"/>
                  <a:gd name="connsiteY2" fmla="*/ 93472 h 178041"/>
                  <a:gd name="connsiteX3" fmla="*/ 93472 w 178041"/>
                  <a:gd name="connsiteY3" fmla="*/ 13353 h 178041"/>
                  <a:gd name="connsiteX4" fmla="*/ 173590 w 178041"/>
                  <a:gd name="connsiteY4" fmla="*/ 93472 h 17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41" h="178041">
                    <a:moveTo>
                      <a:pt x="173590" y="93472"/>
                    </a:moveTo>
                    <a:cubicBezTo>
                      <a:pt x="173590" y="137982"/>
                      <a:pt x="137982" y="173590"/>
                      <a:pt x="93472" y="173590"/>
                    </a:cubicBezTo>
                    <a:cubicBezTo>
                      <a:pt x="48961" y="173590"/>
                      <a:pt x="13353" y="137982"/>
                      <a:pt x="13353" y="93472"/>
                    </a:cubicBezTo>
                    <a:cubicBezTo>
                      <a:pt x="13353" y="48961"/>
                      <a:pt x="48961" y="13353"/>
                      <a:pt x="93472" y="13353"/>
                    </a:cubicBezTo>
                    <a:cubicBezTo>
                      <a:pt x="137982" y="13353"/>
                      <a:pt x="173590" y="48961"/>
                      <a:pt x="173590" y="934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6EE9BF0C-3D52-CC65-1318-FB654C7C607E}"/>
                  </a:ext>
                </a:extLst>
              </p:cNvPr>
              <p:cNvSpPr/>
              <p:nvPr/>
            </p:nvSpPr>
            <p:spPr>
              <a:xfrm>
                <a:off x="6488242" y="1638967"/>
                <a:ext cx="178041" cy="178041"/>
              </a:xfrm>
              <a:custGeom>
                <a:avLst/>
                <a:gdLst>
                  <a:gd name="connsiteX0" fmla="*/ 173590 w 178041"/>
                  <a:gd name="connsiteY0" fmla="*/ 93472 h 178041"/>
                  <a:gd name="connsiteX1" fmla="*/ 93472 w 178041"/>
                  <a:gd name="connsiteY1" fmla="*/ 173590 h 178041"/>
                  <a:gd name="connsiteX2" fmla="*/ 13353 w 178041"/>
                  <a:gd name="connsiteY2" fmla="*/ 93472 h 178041"/>
                  <a:gd name="connsiteX3" fmla="*/ 93472 w 178041"/>
                  <a:gd name="connsiteY3" fmla="*/ 13353 h 178041"/>
                  <a:gd name="connsiteX4" fmla="*/ 173590 w 178041"/>
                  <a:gd name="connsiteY4" fmla="*/ 93472 h 17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41" h="178041">
                    <a:moveTo>
                      <a:pt x="173590" y="93472"/>
                    </a:moveTo>
                    <a:cubicBezTo>
                      <a:pt x="173590" y="137982"/>
                      <a:pt x="137982" y="173590"/>
                      <a:pt x="93472" y="173590"/>
                    </a:cubicBezTo>
                    <a:cubicBezTo>
                      <a:pt x="48961" y="173590"/>
                      <a:pt x="13353" y="137982"/>
                      <a:pt x="13353" y="93472"/>
                    </a:cubicBezTo>
                    <a:cubicBezTo>
                      <a:pt x="13353" y="48961"/>
                      <a:pt x="48961" y="13353"/>
                      <a:pt x="93472" y="13353"/>
                    </a:cubicBezTo>
                    <a:cubicBezTo>
                      <a:pt x="136201" y="13353"/>
                      <a:pt x="173590" y="48961"/>
                      <a:pt x="173590" y="934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文本框 25">
                <a:extLst>
                  <a:ext uri="{FF2B5EF4-FFF2-40B4-BE49-F238E27FC236}">
                    <a16:creationId xmlns:a16="http://schemas.microsoft.com/office/drawing/2014/main" id="{C9CE855A-174D-257D-2E5C-1807A38540A3}"/>
                  </a:ext>
                </a:extLst>
              </p:cNvPr>
              <p:cNvSpPr txBox="1"/>
              <p:nvPr/>
            </p:nvSpPr>
            <p:spPr>
              <a:xfrm>
                <a:off x="10117635" y="1561493"/>
                <a:ext cx="348753" cy="3319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字制区喜脉体" panose="02000603000000000000" pitchFamily="2" charset="-122"/>
                  </a:rPr>
                  <a:t>B</a:t>
                </a:r>
                <a:endPara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字制区喜脉体" panose="02000603000000000000" pitchFamily="2" charset="-122"/>
                </a:endParaRPr>
              </a:p>
            </p:txBody>
          </p:sp>
        </p:grp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C29FED2-569C-9D5B-4E1E-289327DF995C}"/>
                </a:ext>
              </a:extLst>
            </p:cNvPr>
            <p:cNvSpPr txBox="1"/>
            <p:nvPr/>
          </p:nvSpPr>
          <p:spPr>
            <a:xfrm>
              <a:off x="6568812" y="3476549"/>
              <a:ext cx="3751498" cy="612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r>
                <a:rPr lang="zh-CN" altLang="en-US" sz="1400" spc="12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请在此输入相关说明，以便观众更好理解。请在此输入相关说明，以便观众更好理解。</a:t>
              </a:r>
            </a:p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endPara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endPara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F1A0A622-6ABA-A5B8-7126-5BDF18E3A1E6}"/>
              </a:ext>
            </a:extLst>
          </p:cNvPr>
          <p:cNvGrpSpPr/>
          <p:nvPr/>
        </p:nvGrpSpPr>
        <p:grpSpPr>
          <a:xfrm>
            <a:off x="6135428" y="4841149"/>
            <a:ext cx="4667845" cy="1260000"/>
            <a:chOff x="6135428" y="4841149"/>
            <a:chExt cx="4667845" cy="1260000"/>
          </a:xfrm>
        </p:grpSpPr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234CFE1B-A2B2-5D75-8F19-BBCF26F73316}"/>
                </a:ext>
              </a:extLst>
            </p:cNvPr>
            <p:cNvGrpSpPr/>
            <p:nvPr/>
          </p:nvGrpSpPr>
          <p:grpSpPr>
            <a:xfrm>
              <a:off x="6135428" y="4841149"/>
              <a:ext cx="4667845" cy="1260000"/>
              <a:chOff x="5932753" y="1539264"/>
              <a:chExt cx="4667845" cy="1132374"/>
            </a:xfrm>
          </p:grpSpPr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5ED0E37F-C72F-BAC2-9125-FA3DBEC80D8A}"/>
                  </a:ext>
                </a:extLst>
              </p:cNvPr>
              <p:cNvSpPr/>
              <p:nvPr/>
            </p:nvSpPr>
            <p:spPr>
              <a:xfrm>
                <a:off x="5932753" y="1571070"/>
                <a:ext cx="4667845" cy="1100568"/>
              </a:xfrm>
              <a:custGeom>
                <a:avLst/>
                <a:gdLst>
                  <a:gd name="connsiteX0" fmla="*/ 13353 w 3721059"/>
                  <a:gd name="connsiteY0" fmla="*/ 13353 h 3721059"/>
                  <a:gd name="connsiteX1" fmla="*/ 3723730 w 3721059"/>
                  <a:gd name="connsiteY1" fmla="*/ 13353 h 3721059"/>
                  <a:gd name="connsiteX2" fmla="*/ 3723730 w 3721059"/>
                  <a:gd name="connsiteY2" fmla="*/ 3723730 h 3721059"/>
                  <a:gd name="connsiteX3" fmla="*/ 13353 w 3721059"/>
                  <a:gd name="connsiteY3" fmla="*/ 3723730 h 3721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1059" h="3721059">
                    <a:moveTo>
                      <a:pt x="13353" y="13353"/>
                    </a:moveTo>
                    <a:lnTo>
                      <a:pt x="3723730" y="13353"/>
                    </a:lnTo>
                    <a:lnTo>
                      <a:pt x="3723730" y="3723730"/>
                    </a:lnTo>
                    <a:lnTo>
                      <a:pt x="13353" y="372373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1492F76F-6587-BD8B-2CDF-E2D7D803EC3E}"/>
                  </a:ext>
                </a:extLst>
              </p:cNvPr>
              <p:cNvSpPr/>
              <p:nvPr/>
            </p:nvSpPr>
            <p:spPr>
              <a:xfrm>
                <a:off x="5932753" y="1539264"/>
                <a:ext cx="4667845" cy="373886"/>
              </a:xfrm>
              <a:custGeom>
                <a:avLst/>
                <a:gdLst>
                  <a:gd name="connsiteX0" fmla="*/ 13353 w 3721059"/>
                  <a:gd name="connsiteY0" fmla="*/ 13353 h 373886"/>
                  <a:gd name="connsiteX1" fmla="*/ 3723730 w 3721059"/>
                  <a:gd name="connsiteY1" fmla="*/ 13353 h 373886"/>
                  <a:gd name="connsiteX2" fmla="*/ 3723730 w 3721059"/>
                  <a:gd name="connsiteY2" fmla="*/ 372996 h 373886"/>
                  <a:gd name="connsiteX3" fmla="*/ 13353 w 3721059"/>
                  <a:gd name="connsiteY3" fmla="*/ 372996 h 37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1059" h="373886">
                    <a:moveTo>
                      <a:pt x="13353" y="13353"/>
                    </a:moveTo>
                    <a:lnTo>
                      <a:pt x="3723730" y="13353"/>
                    </a:lnTo>
                    <a:lnTo>
                      <a:pt x="3723730" y="372996"/>
                    </a:lnTo>
                    <a:lnTo>
                      <a:pt x="13353" y="37299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1186804D-6EB2-773E-85B8-8AD4024C2A29}"/>
                  </a:ext>
                </a:extLst>
              </p:cNvPr>
              <p:cNvSpPr/>
              <p:nvPr/>
            </p:nvSpPr>
            <p:spPr>
              <a:xfrm>
                <a:off x="6060944" y="1638967"/>
                <a:ext cx="178041" cy="178041"/>
              </a:xfrm>
              <a:custGeom>
                <a:avLst/>
                <a:gdLst>
                  <a:gd name="connsiteX0" fmla="*/ 173590 w 178041"/>
                  <a:gd name="connsiteY0" fmla="*/ 93472 h 178041"/>
                  <a:gd name="connsiteX1" fmla="*/ 93472 w 178041"/>
                  <a:gd name="connsiteY1" fmla="*/ 173590 h 178041"/>
                  <a:gd name="connsiteX2" fmla="*/ 13353 w 178041"/>
                  <a:gd name="connsiteY2" fmla="*/ 93472 h 178041"/>
                  <a:gd name="connsiteX3" fmla="*/ 93472 w 178041"/>
                  <a:gd name="connsiteY3" fmla="*/ 13353 h 178041"/>
                  <a:gd name="connsiteX4" fmla="*/ 173590 w 178041"/>
                  <a:gd name="connsiteY4" fmla="*/ 93472 h 17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41" h="178041">
                    <a:moveTo>
                      <a:pt x="173590" y="93472"/>
                    </a:moveTo>
                    <a:cubicBezTo>
                      <a:pt x="173590" y="137982"/>
                      <a:pt x="137982" y="173590"/>
                      <a:pt x="93472" y="173590"/>
                    </a:cubicBezTo>
                    <a:cubicBezTo>
                      <a:pt x="48961" y="173590"/>
                      <a:pt x="13353" y="137982"/>
                      <a:pt x="13353" y="93472"/>
                    </a:cubicBezTo>
                    <a:cubicBezTo>
                      <a:pt x="13353" y="48961"/>
                      <a:pt x="48961" y="13353"/>
                      <a:pt x="93472" y="13353"/>
                    </a:cubicBezTo>
                    <a:cubicBezTo>
                      <a:pt x="137982" y="13353"/>
                      <a:pt x="173590" y="48961"/>
                      <a:pt x="173590" y="9347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A52FDF48-219D-E804-BBCA-8E6275FD521C}"/>
                  </a:ext>
                </a:extLst>
              </p:cNvPr>
              <p:cNvSpPr/>
              <p:nvPr/>
            </p:nvSpPr>
            <p:spPr>
              <a:xfrm>
                <a:off x="6274593" y="1638967"/>
                <a:ext cx="178041" cy="178041"/>
              </a:xfrm>
              <a:custGeom>
                <a:avLst/>
                <a:gdLst>
                  <a:gd name="connsiteX0" fmla="*/ 173590 w 178041"/>
                  <a:gd name="connsiteY0" fmla="*/ 93472 h 178041"/>
                  <a:gd name="connsiteX1" fmla="*/ 93472 w 178041"/>
                  <a:gd name="connsiteY1" fmla="*/ 173590 h 178041"/>
                  <a:gd name="connsiteX2" fmla="*/ 13353 w 178041"/>
                  <a:gd name="connsiteY2" fmla="*/ 93472 h 178041"/>
                  <a:gd name="connsiteX3" fmla="*/ 93472 w 178041"/>
                  <a:gd name="connsiteY3" fmla="*/ 13353 h 178041"/>
                  <a:gd name="connsiteX4" fmla="*/ 173590 w 178041"/>
                  <a:gd name="connsiteY4" fmla="*/ 93472 h 17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41" h="178041">
                    <a:moveTo>
                      <a:pt x="173590" y="93472"/>
                    </a:moveTo>
                    <a:cubicBezTo>
                      <a:pt x="173590" y="137982"/>
                      <a:pt x="137982" y="173590"/>
                      <a:pt x="93472" y="173590"/>
                    </a:cubicBezTo>
                    <a:cubicBezTo>
                      <a:pt x="48961" y="173590"/>
                      <a:pt x="13353" y="137982"/>
                      <a:pt x="13353" y="93472"/>
                    </a:cubicBezTo>
                    <a:cubicBezTo>
                      <a:pt x="13353" y="48961"/>
                      <a:pt x="48961" y="13353"/>
                      <a:pt x="93472" y="13353"/>
                    </a:cubicBezTo>
                    <a:cubicBezTo>
                      <a:pt x="137982" y="13353"/>
                      <a:pt x="173590" y="48961"/>
                      <a:pt x="173590" y="934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CD8BF422-9F06-DCFC-2C2E-42181515EFD5}"/>
                  </a:ext>
                </a:extLst>
              </p:cNvPr>
              <p:cNvSpPr/>
              <p:nvPr/>
            </p:nvSpPr>
            <p:spPr>
              <a:xfrm>
                <a:off x="6488242" y="1638967"/>
                <a:ext cx="178041" cy="178041"/>
              </a:xfrm>
              <a:custGeom>
                <a:avLst/>
                <a:gdLst>
                  <a:gd name="connsiteX0" fmla="*/ 173590 w 178041"/>
                  <a:gd name="connsiteY0" fmla="*/ 93472 h 178041"/>
                  <a:gd name="connsiteX1" fmla="*/ 93472 w 178041"/>
                  <a:gd name="connsiteY1" fmla="*/ 173590 h 178041"/>
                  <a:gd name="connsiteX2" fmla="*/ 13353 w 178041"/>
                  <a:gd name="connsiteY2" fmla="*/ 93472 h 178041"/>
                  <a:gd name="connsiteX3" fmla="*/ 93472 w 178041"/>
                  <a:gd name="connsiteY3" fmla="*/ 13353 h 178041"/>
                  <a:gd name="connsiteX4" fmla="*/ 173590 w 178041"/>
                  <a:gd name="connsiteY4" fmla="*/ 93472 h 17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41" h="178041">
                    <a:moveTo>
                      <a:pt x="173590" y="93472"/>
                    </a:moveTo>
                    <a:cubicBezTo>
                      <a:pt x="173590" y="137982"/>
                      <a:pt x="137982" y="173590"/>
                      <a:pt x="93472" y="173590"/>
                    </a:cubicBezTo>
                    <a:cubicBezTo>
                      <a:pt x="48961" y="173590"/>
                      <a:pt x="13353" y="137982"/>
                      <a:pt x="13353" y="93472"/>
                    </a:cubicBezTo>
                    <a:cubicBezTo>
                      <a:pt x="13353" y="48961"/>
                      <a:pt x="48961" y="13353"/>
                      <a:pt x="93472" y="13353"/>
                    </a:cubicBezTo>
                    <a:cubicBezTo>
                      <a:pt x="136201" y="13353"/>
                      <a:pt x="173590" y="48961"/>
                      <a:pt x="173590" y="934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rnd">
                <a:solidFill>
                  <a:srgbClr val="0000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DF03982F-A2BF-A71C-5059-F8EF07B9943C}"/>
                  </a:ext>
                </a:extLst>
              </p:cNvPr>
              <p:cNvSpPr txBox="1"/>
              <p:nvPr/>
            </p:nvSpPr>
            <p:spPr>
              <a:xfrm>
                <a:off x="10117635" y="1561493"/>
                <a:ext cx="348753" cy="33192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lt"/>
                    <a:ea typeface="字制区喜脉体" panose="02000603000000000000" pitchFamily="2" charset="-122"/>
                  </a:rPr>
                  <a:t>C</a:t>
                </a:r>
                <a:endPara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字制区喜脉体" panose="02000603000000000000" pitchFamily="2" charset="-122"/>
                </a:endParaRPr>
              </a:p>
            </p:txBody>
          </p:sp>
        </p:grp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0909C574-E3AD-7354-6818-AB18681FB3F4}"/>
                </a:ext>
              </a:extLst>
            </p:cNvPr>
            <p:cNvSpPr txBox="1"/>
            <p:nvPr/>
          </p:nvSpPr>
          <p:spPr>
            <a:xfrm>
              <a:off x="6568812" y="5340675"/>
              <a:ext cx="3751498" cy="612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r>
                <a:rPr lang="zh-CN" altLang="en-US" sz="1400" spc="12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请在此输入相关说明，以便观众更好理解。请在此输入相关说明，以便观众更好理解。</a:t>
              </a:r>
            </a:p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endPara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endPara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183DFC60-46DC-D08A-09DC-D8F46B15A468}"/>
              </a:ext>
            </a:extLst>
          </p:cNvPr>
          <p:cNvGrpSpPr/>
          <p:nvPr/>
        </p:nvGrpSpPr>
        <p:grpSpPr>
          <a:xfrm>
            <a:off x="4016802" y="6391018"/>
            <a:ext cx="12200032" cy="1288301"/>
            <a:chOff x="2108435" y="-2226182"/>
            <a:chExt cx="12200032" cy="1288301"/>
          </a:xfrm>
        </p:grpSpPr>
        <p:sp>
          <p:nvSpPr>
            <p:cNvPr id="35" name="文本占位符 2">
              <a:extLst>
                <a:ext uri="{FF2B5EF4-FFF2-40B4-BE49-F238E27FC236}">
                  <a16:creationId xmlns:a16="http://schemas.microsoft.com/office/drawing/2014/main" id="{AAB9E55A-252C-F3E0-D12A-F57F9CF77613}"/>
                </a:ext>
              </a:extLst>
            </p:cNvPr>
            <p:cNvSpPr txBox="1">
              <a:spLocks/>
            </p:cNvSpPr>
            <p:nvPr/>
          </p:nvSpPr>
          <p:spPr>
            <a:xfrm>
              <a:off x="2108435" y="-2138210"/>
              <a:ext cx="12200032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 sz="4000" spc="120">
                  <a:solidFill>
                    <a:schemeClr val="accent1"/>
                  </a:solidFill>
                  <a:latin typeface="+mj-lt"/>
                  <a:ea typeface="字制区喜脉体" panose="02000603000000000000" pitchFamily="2" charset="-122"/>
                  <a:cs typeface="Times New Roman" panose="02020603050405020304" pitchFamily="18" charset="0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3600" dirty="0"/>
                <a:t>ANALYSIS OF THE CURRENT SITUATION
</a:t>
              </a:r>
              <a:endParaRPr lang="zh-CN" altLang="en-US" sz="3600" dirty="0"/>
            </a:p>
          </p:txBody>
        </p:sp>
        <p:sp>
          <p:nvSpPr>
            <p:cNvPr id="37" name="文本占位符 2">
              <a:extLst>
                <a:ext uri="{FF2B5EF4-FFF2-40B4-BE49-F238E27FC236}">
                  <a16:creationId xmlns:a16="http://schemas.microsoft.com/office/drawing/2014/main" id="{5BB010D7-B357-E571-796D-579A426872F1}"/>
                </a:ext>
              </a:extLst>
            </p:cNvPr>
            <p:cNvSpPr txBox="1">
              <a:spLocks/>
            </p:cNvSpPr>
            <p:nvPr/>
          </p:nvSpPr>
          <p:spPr>
            <a:xfrm>
              <a:off x="2108435" y="-2226182"/>
              <a:ext cx="12200032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 sz="4000" spc="120">
                  <a:solidFill>
                    <a:schemeClr val="accent1"/>
                  </a:solidFill>
                  <a:latin typeface="+mj-lt"/>
                  <a:ea typeface="字制区喜脉体" panose="02000603000000000000" pitchFamily="2" charset="-122"/>
                  <a:cs typeface="Times New Roman" panose="02020603050405020304" pitchFamily="18" charset="0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3600" dirty="0">
                  <a:ln>
                    <a:gradFill>
                      <a:gsLst>
                        <a:gs pos="0">
                          <a:schemeClr val="accent1"/>
                        </a:gs>
                        <a:gs pos="100000">
                          <a:schemeClr val="accent1">
                            <a:alpha val="0"/>
                          </a:schemeClr>
                        </a:gs>
                      </a:gsLst>
                      <a:lin ang="5400000" scaled="1"/>
                    </a:gradFill>
                  </a:ln>
                  <a:noFill/>
                </a:rPr>
                <a:t>ANALYSIS OF THE CURRENT SITUATION
</a:t>
              </a:r>
              <a:endParaRPr lang="zh-CN" altLang="en-US" sz="3600" dirty="0">
                <a:ln>
                  <a:gradFill>
                    <a:gsLst>
                      <a:gs pos="0">
                        <a:schemeClr val="accent1"/>
                      </a:gs>
                      <a:gs pos="100000">
                        <a:schemeClr val="accent1">
                          <a:alpha val="0"/>
                        </a:schemeClr>
                      </a:gs>
                    </a:gsLst>
                    <a:lin ang="5400000" scaled="1"/>
                  </a:gradFill>
                </a:ln>
                <a:noFill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59657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矩形: 圆角 28">
            <a:extLst>
              <a:ext uri="{FF2B5EF4-FFF2-40B4-BE49-F238E27FC236}">
                <a16:creationId xmlns:a16="http://schemas.microsoft.com/office/drawing/2014/main" id="{1815B7B8-1371-2C01-745E-05EDC36373A4}"/>
              </a:ext>
            </a:extLst>
          </p:cNvPr>
          <p:cNvSpPr/>
          <p:nvPr/>
        </p:nvSpPr>
        <p:spPr>
          <a:xfrm>
            <a:off x="2904956" y="2150469"/>
            <a:ext cx="8632770" cy="2777596"/>
          </a:xfrm>
          <a:prstGeom prst="roundRect">
            <a:avLst>
              <a:gd name="adj" fmla="val 6873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: 圆顶角 25">
            <a:extLst>
              <a:ext uri="{FF2B5EF4-FFF2-40B4-BE49-F238E27FC236}">
                <a16:creationId xmlns:a16="http://schemas.microsoft.com/office/drawing/2014/main" id="{0C586973-55A9-5588-4BC4-102780EC6F7C}"/>
              </a:ext>
            </a:extLst>
          </p:cNvPr>
          <p:cNvSpPr/>
          <p:nvPr/>
        </p:nvSpPr>
        <p:spPr>
          <a:xfrm>
            <a:off x="682224" y="1523536"/>
            <a:ext cx="2841739" cy="296504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tx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11781222-F18A-87D1-900F-D02C35B71AC9}"/>
              </a:ext>
            </a:extLst>
          </p:cNvPr>
          <p:cNvSpPr txBox="1"/>
          <p:nvPr/>
        </p:nvSpPr>
        <p:spPr>
          <a:xfrm>
            <a:off x="1113136" y="2380647"/>
            <a:ext cx="1970354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ln>
                  <a:solidFill>
                    <a:schemeClr val="bg1"/>
                  </a:soli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rPr>
              <a:t>02</a:t>
            </a:r>
            <a:endParaRPr lang="zh-CN" altLang="en-US" sz="11500" dirty="0">
              <a:ln>
                <a:solidFill>
                  <a:schemeClr val="bg1"/>
                </a:solidFill>
              </a:ln>
              <a:noFill/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sp>
        <p:nvSpPr>
          <p:cNvPr id="28" name="矩形: 圆顶角 27">
            <a:extLst>
              <a:ext uri="{FF2B5EF4-FFF2-40B4-BE49-F238E27FC236}">
                <a16:creationId xmlns:a16="http://schemas.microsoft.com/office/drawing/2014/main" id="{59FF2A98-F4C8-7DA9-2850-9B4866CE03EE}"/>
              </a:ext>
            </a:extLst>
          </p:cNvPr>
          <p:cNvSpPr/>
          <p:nvPr/>
        </p:nvSpPr>
        <p:spPr>
          <a:xfrm rot="10800000">
            <a:off x="682224" y="4495321"/>
            <a:ext cx="2852816" cy="43274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0F71CD07-B880-0326-5BC8-F04102759537}"/>
              </a:ext>
            </a:extLst>
          </p:cNvPr>
          <p:cNvSpPr txBox="1"/>
          <p:nvPr/>
        </p:nvSpPr>
        <p:spPr>
          <a:xfrm>
            <a:off x="1067471" y="2389700"/>
            <a:ext cx="1970354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02</a:t>
            </a:r>
            <a:endParaRPr lang="zh-CN" altLang="en-US" sz="11500" dirty="0">
              <a:solidFill>
                <a:schemeClr val="bg1"/>
              </a:solidFill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pic>
        <p:nvPicPr>
          <p:cNvPr id="15" name="图形 14">
            <a:extLst>
              <a:ext uri="{FF2B5EF4-FFF2-40B4-BE49-F238E27FC236}">
                <a16:creationId xmlns:a16="http://schemas.microsoft.com/office/drawing/2014/main" id="{68833C1C-232F-425E-20BD-32A8CFC2B8F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0454675">
            <a:off x="1847683" y="4752487"/>
            <a:ext cx="170427" cy="170427"/>
          </a:xfrm>
          <a:prstGeom prst="rect">
            <a:avLst/>
          </a:prstGeom>
        </p:spPr>
      </p:pic>
      <p:sp>
        <p:nvSpPr>
          <p:cNvPr id="34" name="矩形 33">
            <a:extLst>
              <a:ext uri="{FF2B5EF4-FFF2-40B4-BE49-F238E27FC236}">
                <a16:creationId xmlns:a16="http://schemas.microsoft.com/office/drawing/2014/main" id="{44FFE3AF-185C-2A2A-58F9-7DC429E099E2}"/>
              </a:ext>
            </a:extLst>
          </p:cNvPr>
          <p:cNvSpPr/>
          <p:nvPr/>
        </p:nvSpPr>
        <p:spPr>
          <a:xfrm>
            <a:off x="1322410" y="3741608"/>
            <a:ext cx="1554596" cy="23301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021418E6-F41E-6064-8686-0117B553E63B}"/>
              </a:ext>
            </a:extLst>
          </p:cNvPr>
          <p:cNvGrpSpPr/>
          <p:nvPr/>
        </p:nvGrpSpPr>
        <p:grpSpPr>
          <a:xfrm>
            <a:off x="2613358" y="3773675"/>
            <a:ext cx="227289" cy="168882"/>
            <a:chOff x="2487482" y="3918702"/>
            <a:chExt cx="269818" cy="200482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21874661-3C37-FBDD-38FD-B503BFE3BAC4}"/>
                </a:ext>
              </a:extLst>
            </p:cNvPr>
            <p:cNvSpPr/>
            <p:nvPr/>
          </p:nvSpPr>
          <p:spPr>
            <a:xfrm>
              <a:off x="2487482" y="3918702"/>
              <a:ext cx="269818" cy="2004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22187E17-7A39-02A8-63AB-DA642C0C8010}"/>
                </a:ext>
              </a:extLst>
            </p:cNvPr>
            <p:cNvSpPr/>
            <p:nvPr/>
          </p:nvSpPr>
          <p:spPr>
            <a:xfrm>
              <a:off x="2548853" y="3938287"/>
              <a:ext cx="156090" cy="15609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" name="等腰三角形 36">
              <a:extLst>
                <a:ext uri="{FF2B5EF4-FFF2-40B4-BE49-F238E27FC236}">
                  <a16:creationId xmlns:a16="http://schemas.microsoft.com/office/drawing/2014/main" id="{B666B518-2C4E-C61D-7625-9CAA5DC382CD}"/>
                </a:ext>
              </a:extLst>
            </p:cNvPr>
            <p:cNvSpPr/>
            <p:nvPr/>
          </p:nvSpPr>
          <p:spPr>
            <a:xfrm rot="5400000">
              <a:off x="2591168" y="3986767"/>
              <a:ext cx="91096" cy="5783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8" name="图形 80">
            <a:extLst>
              <a:ext uri="{FF2B5EF4-FFF2-40B4-BE49-F238E27FC236}">
                <a16:creationId xmlns:a16="http://schemas.microsoft.com/office/drawing/2014/main" id="{A7353084-019D-9977-1100-56416AAD335B}"/>
              </a:ext>
            </a:extLst>
          </p:cNvPr>
          <p:cNvSpPr/>
          <p:nvPr/>
        </p:nvSpPr>
        <p:spPr>
          <a:xfrm>
            <a:off x="1514562" y="3775307"/>
            <a:ext cx="619880" cy="112763"/>
          </a:xfrm>
          <a:custGeom>
            <a:avLst/>
            <a:gdLst>
              <a:gd name="connsiteX0" fmla="*/ 1057061 w 1061147"/>
              <a:gd name="connsiteY0" fmla="*/ 324140 h 324379"/>
              <a:gd name="connsiteX1" fmla="*/ 943 w 1061147"/>
              <a:gd name="connsiteY1" fmla="*/ 324140 h 324379"/>
              <a:gd name="connsiteX2" fmla="*/ 943 w 1061147"/>
              <a:gd name="connsiteY2" fmla="*/ 281053 h 324379"/>
              <a:gd name="connsiteX3" fmla="*/ 930252 w 1061147"/>
              <a:gd name="connsiteY3" fmla="*/ 281053 h 324379"/>
              <a:gd name="connsiteX4" fmla="*/ 895236 w 1061147"/>
              <a:gd name="connsiteY4" fmla="*/ 262194 h 324379"/>
              <a:gd name="connsiteX5" fmla="*/ 733864 w 1061147"/>
              <a:gd name="connsiteY5" fmla="*/ 943 h 324379"/>
              <a:gd name="connsiteX6" fmla="*/ 776951 w 1061147"/>
              <a:gd name="connsiteY6" fmla="*/ 943 h 324379"/>
              <a:gd name="connsiteX7" fmla="*/ 916233 w 1061147"/>
              <a:gd name="connsiteY7" fmla="*/ 224513 h 324379"/>
              <a:gd name="connsiteX8" fmla="*/ 1061059 w 1061147"/>
              <a:gd name="connsiteY8" fmla="*/ 281418 h 3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147" h="324379">
                <a:moveTo>
                  <a:pt x="1057061" y="324140"/>
                </a:moveTo>
                <a:lnTo>
                  <a:pt x="943" y="324140"/>
                </a:lnTo>
                <a:lnTo>
                  <a:pt x="943" y="281053"/>
                </a:lnTo>
                <a:lnTo>
                  <a:pt x="930252" y="281053"/>
                </a:lnTo>
                <a:cubicBezTo>
                  <a:pt x="918773" y="275433"/>
                  <a:pt x="907017" y="269159"/>
                  <a:pt x="895236" y="262194"/>
                </a:cubicBezTo>
                <a:cubicBezTo>
                  <a:pt x="789662" y="199456"/>
                  <a:pt x="733864" y="109132"/>
                  <a:pt x="733864" y="943"/>
                </a:cubicBezTo>
                <a:lnTo>
                  <a:pt x="776951" y="943"/>
                </a:lnTo>
                <a:cubicBezTo>
                  <a:pt x="776951" y="94045"/>
                  <a:pt x="823822" y="169268"/>
                  <a:pt x="916233" y="224513"/>
                </a:cubicBezTo>
                <a:cubicBezTo>
                  <a:pt x="987546" y="267135"/>
                  <a:pt x="1060330" y="281280"/>
                  <a:pt x="1061059" y="28141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7082E3FF-1027-6862-6CA8-ABEDEC6FAD31}"/>
              </a:ext>
            </a:extLst>
          </p:cNvPr>
          <p:cNvSpPr txBox="1"/>
          <p:nvPr/>
        </p:nvSpPr>
        <p:spPr>
          <a:xfrm>
            <a:off x="1669147" y="4522670"/>
            <a:ext cx="104556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ea typeface="+mj-ea"/>
              </a:rPr>
              <a:t>PART02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ea typeface="+mj-ea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AF25722B-FE20-E7BE-6987-96DF9C3201E8}"/>
              </a:ext>
            </a:extLst>
          </p:cNvPr>
          <p:cNvSpPr/>
          <p:nvPr/>
        </p:nvSpPr>
        <p:spPr>
          <a:xfrm rot="20313142">
            <a:off x="1863148" y="4568412"/>
            <a:ext cx="588454" cy="264970"/>
          </a:xfrm>
          <a:prstGeom prst="ellipse">
            <a:avLst/>
          </a:prstGeom>
          <a:noFill/>
          <a:ln w="9525">
            <a:solidFill>
              <a:srgbClr val="A2ED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 sz="1600"/>
          </a:p>
        </p:txBody>
      </p:sp>
      <p:pic>
        <p:nvPicPr>
          <p:cNvPr id="14" name="图形 13">
            <a:extLst>
              <a:ext uri="{FF2B5EF4-FFF2-40B4-BE49-F238E27FC236}">
                <a16:creationId xmlns:a16="http://schemas.microsoft.com/office/drawing/2014/main" id="{4B5E897D-CD67-FD57-F5A0-CAC8E4D282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9810789">
            <a:off x="2349010" y="4510276"/>
            <a:ext cx="127603" cy="121720"/>
          </a:xfrm>
          <a:prstGeom prst="rect">
            <a:avLst/>
          </a:prstGeom>
        </p:spPr>
      </p:pic>
      <p:sp>
        <p:nvSpPr>
          <p:cNvPr id="46" name="文本框 45">
            <a:extLst>
              <a:ext uri="{FF2B5EF4-FFF2-40B4-BE49-F238E27FC236}">
                <a16:creationId xmlns:a16="http://schemas.microsoft.com/office/drawing/2014/main" id="{9768E0BB-AAB4-F82B-780B-0908448D335C}"/>
              </a:ext>
            </a:extLst>
          </p:cNvPr>
          <p:cNvSpPr txBox="1"/>
          <p:nvPr/>
        </p:nvSpPr>
        <p:spPr>
          <a:xfrm>
            <a:off x="1670932" y="4523299"/>
            <a:ext cx="9991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ea typeface="+mj-ea"/>
              </a:rPr>
              <a:t>PART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ea typeface="+mj-ea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4D84F314-5817-AB3D-A7E3-F23B2DCBD5F0}"/>
              </a:ext>
            </a:extLst>
          </p:cNvPr>
          <p:cNvSpPr txBox="1">
            <a:spLocks/>
          </p:cNvSpPr>
          <p:nvPr/>
        </p:nvSpPr>
        <p:spPr>
          <a:xfrm>
            <a:off x="4328773" y="2801340"/>
            <a:ext cx="5940515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6000" dirty="0">
                <a:solidFill>
                  <a:schemeClr val="bg1"/>
                </a:solidFill>
                <a:latin typeface="+mj-ea"/>
                <a:ea typeface="+mj-ea"/>
              </a:rPr>
              <a:t>主要工作及目标</a:t>
            </a:r>
          </a:p>
        </p:txBody>
      </p:sp>
      <p:grpSp>
        <p:nvGrpSpPr>
          <p:cNvPr id="58" name="图形 56">
            <a:extLst>
              <a:ext uri="{FF2B5EF4-FFF2-40B4-BE49-F238E27FC236}">
                <a16:creationId xmlns:a16="http://schemas.microsoft.com/office/drawing/2014/main" id="{31C30CC2-5EF4-6C97-5F34-824884E88C86}"/>
              </a:ext>
            </a:extLst>
          </p:cNvPr>
          <p:cNvGrpSpPr/>
          <p:nvPr/>
        </p:nvGrpSpPr>
        <p:grpSpPr>
          <a:xfrm rot="19901995">
            <a:off x="9700930" y="3547847"/>
            <a:ext cx="636308" cy="1065918"/>
            <a:chOff x="8051690" y="5663580"/>
            <a:chExt cx="636308" cy="1065918"/>
          </a:xfrm>
          <a:solidFill>
            <a:schemeClr val="accent1"/>
          </a:solidFill>
        </p:grpSpPr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7F0AED64-A6AD-0383-CA6D-FDBCBD93E896}"/>
                </a:ext>
              </a:extLst>
            </p:cNvPr>
            <p:cNvSpPr/>
            <p:nvPr/>
          </p:nvSpPr>
          <p:spPr>
            <a:xfrm>
              <a:off x="8632676" y="6226713"/>
              <a:ext cx="2026" cy="2026"/>
            </a:xfrm>
            <a:custGeom>
              <a:avLst/>
              <a:gdLst>
                <a:gd name="connsiteX0" fmla="*/ 2432 w 2026"/>
                <a:gd name="connsiteY0" fmla="*/ 2249 h 2026"/>
                <a:gd name="connsiteX1" fmla="*/ 1520 w 2026"/>
                <a:gd name="connsiteY1" fmla="*/ 1520 h 2026"/>
                <a:gd name="connsiteX2" fmla="*/ 2432 w 2026"/>
                <a:gd name="connsiteY2" fmla="*/ 2249 h 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6" h="2026">
                  <a:moveTo>
                    <a:pt x="2432" y="2249"/>
                  </a:moveTo>
                  <a:lnTo>
                    <a:pt x="1520" y="1520"/>
                  </a:lnTo>
                  <a:cubicBezTo>
                    <a:pt x="1601" y="1864"/>
                    <a:pt x="1966" y="2067"/>
                    <a:pt x="2432" y="2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187DE557-665F-B14D-6312-7C22E7DB5F50}"/>
                </a:ext>
              </a:extLst>
            </p:cNvPr>
            <p:cNvSpPr/>
            <p:nvPr/>
          </p:nvSpPr>
          <p:spPr>
            <a:xfrm>
              <a:off x="8632676" y="6226632"/>
              <a:ext cx="2026" cy="2026"/>
            </a:xfrm>
            <a:custGeom>
              <a:avLst/>
              <a:gdLst>
                <a:gd name="connsiteX0" fmla="*/ 1520 w 2026"/>
                <a:gd name="connsiteY0" fmla="*/ 1520 h 2026"/>
                <a:gd name="connsiteX1" fmla="*/ 1520 w 2026"/>
                <a:gd name="connsiteY1" fmla="*/ 1520 h 2026"/>
                <a:gd name="connsiteX2" fmla="*/ 1520 w 2026"/>
                <a:gd name="connsiteY2" fmla="*/ 1520 h 2026"/>
                <a:gd name="connsiteX3" fmla="*/ 1520 w 2026"/>
                <a:gd name="connsiteY3" fmla="*/ 1520 h 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6" h="2026">
                  <a:moveTo>
                    <a:pt x="1520" y="1520"/>
                  </a:moveTo>
                  <a:lnTo>
                    <a:pt x="1520" y="1520"/>
                  </a:lnTo>
                  <a:lnTo>
                    <a:pt x="1520" y="1520"/>
                  </a:lnTo>
                  <a:lnTo>
                    <a:pt x="1520" y="15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1C1CE159-629D-DC0E-27A4-73A614D25149}"/>
                </a:ext>
              </a:extLst>
            </p:cNvPr>
            <p:cNvSpPr/>
            <p:nvPr/>
          </p:nvSpPr>
          <p:spPr>
            <a:xfrm>
              <a:off x="8050131" y="5662065"/>
              <a:ext cx="638334" cy="1065918"/>
            </a:xfrm>
            <a:custGeom>
              <a:avLst/>
              <a:gdLst>
                <a:gd name="connsiteX0" fmla="*/ 636793 w 638334"/>
                <a:gd name="connsiteY0" fmla="*/ 600334 h 1065918"/>
                <a:gd name="connsiteX1" fmla="*/ 636793 w 638334"/>
                <a:gd name="connsiteY1" fmla="*/ 560656 h 1065918"/>
                <a:gd name="connsiteX2" fmla="*/ 623945 w 638334"/>
                <a:gd name="connsiteY2" fmla="*/ 547808 h 1065918"/>
                <a:gd name="connsiteX3" fmla="*/ 602039 w 638334"/>
                <a:gd name="connsiteY3" fmla="*/ 547707 h 1065918"/>
                <a:gd name="connsiteX4" fmla="*/ 586253 w 638334"/>
                <a:gd name="connsiteY4" fmla="*/ 531617 h 1065918"/>
                <a:gd name="connsiteX5" fmla="*/ 586253 w 638334"/>
                <a:gd name="connsiteY5" fmla="*/ 512446 h 1065918"/>
                <a:gd name="connsiteX6" fmla="*/ 567812 w 638334"/>
                <a:gd name="connsiteY6" fmla="*/ 494350 h 1065918"/>
                <a:gd name="connsiteX7" fmla="*/ 551398 w 638334"/>
                <a:gd name="connsiteY7" fmla="*/ 494350 h 1065918"/>
                <a:gd name="connsiteX8" fmla="*/ 535652 w 638334"/>
                <a:gd name="connsiteY8" fmla="*/ 478726 h 1065918"/>
                <a:gd name="connsiteX9" fmla="*/ 535531 w 638334"/>
                <a:gd name="connsiteY9" fmla="*/ 451349 h 1065918"/>
                <a:gd name="connsiteX10" fmla="*/ 523838 w 638334"/>
                <a:gd name="connsiteY10" fmla="*/ 439717 h 1065918"/>
                <a:gd name="connsiteX11" fmla="*/ 494414 w 638334"/>
                <a:gd name="connsiteY11" fmla="*/ 439534 h 1065918"/>
                <a:gd name="connsiteX12" fmla="*/ 482255 w 638334"/>
                <a:gd name="connsiteY12" fmla="*/ 427497 h 1065918"/>
                <a:gd name="connsiteX13" fmla="*/ 482093 w 638334"/>
                <a:gd name="connsiteY13" fmla="*/ 397384 h 1065918"/>
                <a:gd name="connsiteX14" fmla="*/ 469711 w 638334"/>
                <a:gd name="connsiteY14" fmla="*/ 384962 h 1065918"/>
                <a:gd name="connsiteX15" fmla="*/ 439598 w 638334"/>
                <a:gd name="connsiteY15" fmla="*/ 384800 h 1065918"/>
                <a:gd name="connsiteX16" fmla="*/ 427439 w 638334"/>
                <a:gd name="connsiteY16" fmla="*/ 372803 h 1065918"/>
                <a:gd name="connsiteX17" fmla="*/ 427298 w 638334"/>
                <a:gd name="connsiteY17" fmla="*/ 344736 h 1065918"/>
                <a:gd name="connsiteX18" fmla="*/ 414348 w 638334"/>
                <a:gd name="connsiteY18" fmla="*/ 331544 h 1065918"/>
                <a:gd name="connsiteX19" fmla="*/ 387660 w 638334"/>
                <a:gd name="connsiteY19" fmla="*/ 331443 h 1065918"/>
                <a:gd name="connsiteX20" fmla="*/ 379129 w 638334"/>
                <a:gd name="connsiteY20" fmla="*/ 329416 h 1065918"/>
                <a:gd name="connsiteX21" fmla="*/ 377507 w 638334"/>
                <a:gd name="connsiteY21" fmla="*/ 323540 h 1065918"/>
                <a:gd name="connsiteX22" fmla="*/ 375481 w 638334"/>
                <a:gd name="connsiteY22" fmla="*/ 314745 h 1065918"/>
                <a:gd name="connsiteX23" fmla="*/ 375319 w 638334"/>
                <a:gd name="connsiteY23" fmla="*/ 287408 h 1065918"/>
                <a:gd name="connsiteX24" fmla="*/ 363160 w 638334"/>
                <a:gd name="connsiteY24" fmla="*/ 275411 h 1065918"/>
                <a:gd name="connsiteX25" fmla="*/ 332419 w 638334"/>
                <a:gd name="connsiteY25" fmla="*/ 275209 h 1065918"/>
                <a:gd name="connsiteX26" fmla="*/ 320665 w 638334"/>
                <a:gd name="connsiteY26" fmla="*/ 263617 h 1065918"/>
                <a:gd name="connsiteX27" fmla="*/ 320523 w 638334"/>
                <a:gd name="connsiteY27" fmla="*/ 235612 h 1065918"/>
                <a:gd name="connsiteX28" fmla="*/ 305163 w 638334"/>
                <a:gd name="connsiteY28" fmla="*/ 220596 h 1065918"/>
                <a:gd name="connsiteX29" fmla="*/ 277826 w 638334"/>
                <a:gd name="connsiteY29" fmla="*/ 220474 h 1065918"/>
                <a:gd name="connsiteX30" fmla="*/ 265971 w 638334"/>
                <a:gd name="connsiteY30" fmla="*/ 208802 h 1065918"/>
                <a:gd name="connsiteX31" fmla="*/ 265748 w 638334"/>
                <a:gd name="connsiteY31" fmla="*/ 178729 h 1065918"/>
                <a:gd name="connsiteX32" fmla="*/ 253103 w 638334"/>
                <a:gd name="connsiteY32" fmla="*/ 165881 h 1065918"/>
                <a:gd name="connsiteX33" fmla="*/ 224388 w 638334"/>
                <a:gd name="connsiteY33" fmla="*/ 165719 h 1065918"/>
                <a:gd name="connsiteX34" fmla="*/ 211703 w 638334"/>
                <a:gd name="connsiteY34" fmla="*/ 151007 h 1065918"/>
                <a:gd name="connsiteX35" fmla="*/ 212311 w 638334"/>
                <a:gd name="connsiteY35" fmla="*/ 123103 h 1065918"/>
                <a:gd name="connsiteX36" fmla="*/ 200618 w 638334"/>
                <a:gd name="connsiteY36" fmla="*/ 111288 h 1065918"/>
                <a:gd name="connsiteX37" fmla="*/ 170545 w 638334"/>
                <a:gd name="connsiteY37" fmla="*/ 111086 h 1065918"/>
                <a:gd name="connsiteX38" fmla="*/ 157860 w 638334"/>
                <a:gd name="connsiteY38" fmla="*/ 98339 h 1065918"/>
                <a:gd name="connsiteX39" fmla="*/ 159157 w 638334"/>
                <a:gd name="connsiteY39" fmla="*/ 69645 h 1065918"/>
                <a:gd name="connsiteX40" fmla="*/ 155266 w 638334"/>
                <a:gd name="connsiteY40" fmla="*/ 65592 h 1065918"/>
                <a:gd name="connsiteX41" fmla="*/ 142925 w 638334"/>
                <a:gd name="connsiteY41" fmla="*/ 57871 h 1065918"/>
                <a:gd name="connsiteX42" fmla="*/ 114878 w 638334"/>
                <a:gd name="connsiteY42" fmla="*/ 57729 h 1065918"/>
                <a:gd name="connsiteX43" fmla="*/ 100247 w 638334"/>
                <a:gd name="connsiteY43" fmla="*/ 42976 h 1065918"/>
                <a:gd name="connsiteX44" fmla="*/ 100126 w 638334"/>
                <a:gd name="connsiteY44" fmla="*/ 14241 h 1065918"/>
                <a:gd name="connsiteX45" fmla="*/ 87663 w 638334"/>
                <a:gd name="connsiteY45" fmla="*/ 1697 h 1065918"/>
                <a:gd name="connsiteX46" fmla="*/ 13718 w 638334"/>
                <a:gd name="connsiteY46" fmla="*/ 1718 h 1065918"/>
                <a:gd name="connsiteX47" fmla="*/ 1721 w 638334"/>
                <a:gd name="connsiteY47" fmla="*/ 13897 h 1065918"/>
                <a:gd name="connsiteX48" fmla="*/ 1660 w 638334"/>
                <a:gd name="connsiteY48" fmla="*/ 21415 h 1065918"/>
                <a:gd name="connsiteX49" fmla="*/ 1660 w 638334"/>
                <a:gd name="connsiteY49" fmla="*/ 896663 h 1065918"/>
                <a:gd name="connsiteX50" fmla="*/ 4599 w 638334"/>
                <a:gd name="connsiteY50" fmla="*/ 912368 h 1065918"/>
                <a:gd name="connsiteX51" fmla="*/ 28349 w 638334"/>
                <a:gd name="connsiteY51" fmla="*/ 917090 h 1065918"/>
                <a:gd name="connsiteX52" fmla="*/ 82192 w 638334"/>
                <a:gd name="connsiteY52" fmla="*/ 915063 h 1065918"/>
                <a:gd name="connsiteX53" fmla="*/ 92749 w 638334"/>
                <a:gd name="connsiteY53" fmla="*/ 907322 h 1065918"/>
                <a:gd name="connsiteX54" fmla="*/ 92749 w 638334"/>
                <a:gd name="connsiteY54" fmla="*/ 905924 h 1065918"/>
                <a:gd name="connsiteX55" fmla="*/ 92749 w 638334"/>
                <a:gd name="connsiteY55" fmla="*/ 878648 h 1065918"/>
                <a:gd name="connsiteX56" fmla="*/ 92749 w 638334"/>
                <a:gd name="connsiteY56" fmla="*/ 878445 h 1065918"/>
                <a:gd name="connsiteX57" fmla="*/ 93053 w 638334"/>
                <a:gd name="connsiteY57" fmla="*/ 873298 h 1065918"/>
                <a:gd name="connsiteX58" fmla="*/ 104483 w 638334"/>
                <a:gd name="connsiteY58" fmla="*/ 864746 h 1065918"/>
                <a:gd name="connsiteX59" fmla="*/ 131637 w 638334"/>
                <a:gd name="connsiteY59" fmla="*/ 864746 h 1065918"/>
                <a:gd name="connsiteX60" fmla="*/ 141972 w 638334"/>
                <a:gd name="connsiteY60" fmla="*/ 854655 h 1065918"/>
                <a:gd name="connsiteX61" fmla="*/ 141972 w 638334"/>
                <a:gd name="connsiteY61" fmla="*/ 828047 h 1065918"/>
                <a:gd name="connsiteX62" fmla="*/ 141567 w 638334"/>
                <a:gd name="connsiteY62" fmla="*/ 825028 h 1065918"/>
                <a:gd name="connsiteX63" fmla="*/ 142864 w 638334"/>
                <a:gd name="connsiteY63" fmla="*/ 816192 h 1065918"/>
                <a:gd name="connsiteX64" fmla="*/ 147707 w 638334"/>
                <a:gd name="connsiteY64" fmla="*/ 811775 h 1065918"/>
                <a:gd name="connsiteX65" fmla="*/ 154293 w 638334"/>
                <a:gd name="connsiteY65" fmla="*/ 810599 h 1065918"/>
                <a:gd name="connsiteX66" fmla="*/ 178611 w 638334"/>
                <a:gd name="connsiteY66" fmla="*/ 807803 h 1065918"/>
                <a:gd name="connsiteX67" fmla="*/ 186899 w 638334"/>
                <a:gd name="connsiteY67" fmla="*/ 801116 h 1065918"/>
                <a:gd name="connsiteX68" fmla="*/ 186250 w 638334"/>
                <a:gd name="connsiteY68" fmla="*/ 770030 h 1065918"/>
                <a:gd name="connsiteX69" fmla="*/ 189797 w 638334"/>
                <a:gd name="connsiteY69" fmla="*/ 759512 h 1065918"/>
                <a:gd name="connsiteX70" fmla="*/ 192066 w 638334"/>
                <a:gd name="connsiteY70" fmla="*/ 757972 h 1065918"/>
                <a:gd name="connsiteX71" fmla="*/ 198146 w 638334"/>
                <a:gd name="connsiteY71" fmla="*/ 756675 h 1065918"/>
                <a:gd name="connsiteX72" fmla="*/ 210548 w 638334"/>
                <a:gd name="connsiteY72" fmla="*/ 756392 h 1065918"/>
                <a:gd name="connsiteX73" fmla="*/ 214033 w 638334"/>
                <a:gd name="connsiteY73" fmla="*/ 755926 h 1065918"/>
                <a:gd name="connsiteX74" fmla="*/ 216890 w 638334"/>
                <a:gd name="connsiteY74" fmla="*/ 756311 h 1065918"/>
                <a:gd name="connsiteX75" fmla="*/ 226050 w 638334"/>
                <a:gd name="connsiteY75" fmla="*/ 757081 h 1065918"/>
                <a:gd name="connsiteX76" fmla="*/ 230387 w 638334"/>
                <a:gd name="connsiteY76" fmla="*/ 757283 h 1065918"/>
                <a:gd name="connsiteX77" fmla="*/ 234439 w 638334"/>
                <a:gd name="connsiteY77" fmla="*/ 762025 h 1065918"/>
                <a:gd name="connsiteX78" fmla="*/ 234439 w 638334"/>
                <a:gd name="connsiteY78" fmla="*/ 762329 h 1065918"/>
                <a:gd name="connsiteX79" fmla="*/ 236912 w 638334"/>
                <a:gd name="connsiteY79" fmla="*/ 769158 h 1065918"/>
                <a:gd name="connsiteX80" fmla="*/ 237135 w 638334"/>
                <a:gd name="connsiteY80" fmla="*/ 803993 h 1065918"/>
                <a:gd name="connsiteX81" fmla="*/ 237135 w 638334"/>
                <a:gd name="connsiteY81" fmla="*/ 810073 h 1065918"/>
                <a:gd name="connsiteX82" fmla="*/ 249901 w 638334"/>
                <a:gd name="connsiteY82" fmla="*/ 822697 h 1065918"/>
                <a:gd name="connsiteX83" fmla="*/ 266984 w 638334"/>
                <a:gd name="connsiteY83" fmla="*/ 822920 h 1065918"/>
                <a:gd name="connsiteX84" fmla="*/ 280825 w 638334"/>
                <a:gd name="connsiteY84" fmla="*/ 837612 h 1065918"/>
                <a:gd name="connsiteX85" fmla="*/ 280825 w 638334"/>
                <a:gd name="connsiteY85" fmla="*/ 916198 h 1065918"/>
                <a:gd name="connsiteX86" fmla="*/ 296915 w 638334"/>
                <a:gd name="connsiteY86" fmla="*/ 932207 h 1065918"/>
                <a:gd name="connsiteX87" fmla="*/ 311242 w 638334"/>
                <a:gd name="connsiteY87" fmla="*/ 931782 h 1065918"/>
                <a:gd name="connsiteX88" fmla="*/ 328473 w 638334"/>
                <a:gd name="connsiteY88" fmla="*/ 944867 h 1065918"/>
                <a:gd name="connsiteX89" fmla="*/ 328609 w 638334"/>
                <a:gd name="connsiteY89" fmla="*/ 947365 h 1065918"/>
                <a:gd name="connsiteX90" fmla="*/ 328609 w 638334"/>
                <a:gd name="connsiteY90" fmla="*/ 1008159 h 1065918"/>
                <a:gd name="connsiteX91" fmla="*/ 328487 w 638334"/>
                <a:gd name="connsiteY91" fmla="*/ 1011118 h 1065918"/>
                <a:gd name="connsiteX92" fmla="*/ 328629 w 638334"/>
                <a:gd name="connsiteY92" fmla="*/ 1011118 h 1065918"/>
                <a:gd name="connsiteX93" fmla="*/ 351650 w 638334"/>
                <a:gd name="connsiteY93" fmla="*/ 1012840 h 1065918"/>
                <a:gd name="connsiteX94" fmla="*/ 371104 w 638334"/>
                <a:gd name="connsiteY94" fmla="*/ 1032132 h 1065918"/>
                <a:gd name="connsiteX95" fmla="*/ 371104 w 638334"/>
                <a:gd name="connsiteY95" fmla="*/ 1050613 h 1065918"/>
                <a:gd name="connsiteX96" fmla="*/ 387113 w 638334"/>
                <a:gd name="connsiteY96" fmla="*/ 1066278 h 1065918"/>
                <a:gd name="connsiteX97" fmla="*/ 478810 w 638334"/>
                <a:gd name="connsiteY97" fmla="*/ 1066278 h 1065918"/>
                <a:gd name="connsiteX98" fmla="*/ 521933 w 638334"/>
                <a:gd name="connsiteY98" fmla="*/ 1066278 h 1065918"/>
                <a:gd name="connsiteX99" fmla="*/ 535369 w 638334"/>
                <a:gd name="connsiteY99" fmla="*/ 1052863 h 1065918"/>
                <a:gd name="connsiteX100" fmla="*/ 535510 w 638334"/>
                <a:gd name="connsiteY100" fmla="*/ 1024796 h 1065918"/>
                <a:gd name="connsiteX101" fmla="*/ 547142 w 638334"/>
                <a:gd name="connsiteY101" fmla="*/ 1013063 h 1065918"/>
                <a:gd name="connsiteX102" fmla="*/ 581349 w 638334"/>
                <a:gd name="connsiteY102" fmla="*/ 1012881 h 1065918"/>
                <a:gd name="connsiteX103" fmla="*/ 594176 w 638334"/>
                <a:gd name="connsiteY103" fmla="*/ 1000317 h 1065918"/>
                <a:gd name="connsiteX104" fmla="*/ 594176 w 638334"/>
                <a:gd name="connsiteY104" fmla="*/ 849062 h 1065918"/>
                <a:gd name="connsiteX105" fmla="*/ 581450 w 638334"/>
                <a:gd name="connsiteY105" fmla="*/ 836376 h 1065918"/>
                <a:gd name="connsiteX106" fmla="*/ 552715 w 638334"/>
                <a:gd name="connsiteY106" fmla="*/ 836214 h 1065918"/>
                <a:gd name="connsiteX107" fmla="*/ 541002 w 638334"/>
                <a:gd name="connsiteY107" fmla="*/ 824521 h 1065918"/>
                <a:gd name="connsiteX108" fmla="*/ 540840 w 638334"/>
                <a:gd name="connsiteY108" fmla="*/ 782107 h 1065918"/>
                <a:gd name="connsiteX109" fmla="*/ 526898 w 638334"/>
                <a:gd name="connsiteY109" fmla="*/ 767922 h 1065918"/>
                <a:gd name="connsiteX110" fmla="*/ 511152 w 638334"/>
                <a:gd name="connsiteY110" fmla="*/ 767638 h 1065918"/>
                <a:gd name="connsiteX111" fmla="*/ 495792 w 638334"/>
                <a:gd name="connsiteY111" fmla="*/ 751325 h 1065918"/>
                <a:gd name="connsiteX112" fmla="*/ 495792 w 638334"/>
                <a:gd name="connsiteY112" fmla="*/ 741740 h 1065918"/>
                <a:gd name="connsiteX113" fmla="*/ 495792 w 638334"/>
                <a:gd name="connsiteY113" fmla="*/ 666457 h 1065918"/>
                <a:gd name="connsiteX114" fmla="*/ 496501 w 638334"/>
                <a:gd name="connsiteY114" fmla="*/ 656325 h 1065918"/>
                <a:gd name="connsiteX115" fmla="*/ 506917 w 638334"/>
                <a:gd name="connsiteY115" fmla="*/ 646010 h 1065918"/>
                <a:gd name="connsiteX116" fmla="*/ 520515 w 638334"/>
                <a:gd name="connsiteY116" fmla="*/ 644835 h 1065918"/>
                <a:gd name="connsiteX117" fmla="*/ 619061 w 638334"/>
                <a:gd name="connsiteY117" fmla="*/ 644835 h 1065918"/>
                <a:gd name="connsiteX118" fmla="*/ 626579 w 638334"/>
                <a:gd name="connsiteY118" fmla="*/ 644835 h 1065918"/>
                <a:gd name="connsiteX119" fmla="*/ 636712 w 638334"/>
                <a:gd name="connsiteY119" fmla="*/ 634541 h 1065918"/>
                <a:gd name="connsiteX120" fmla="*/ 636793 w 638334"/>
                <a:gd name="connsiteY120" fmla="*/ 600334 h 1065918"/>
                <a:gd name="connsiteX121" fmla="*/ 590934 w 638334"/>
                <a:gd name="connsiteY121" fmla="*/ 609129 h 1065918"/>
                <a:gd name="connsiteX122" fmla="*/ 581896 w 638334"/>
                <a:gd name="connsiteY122" fmla="*/ 616708 h 1065918"/>
                <a:gd name="connsiteX123" fmla="*/ 513503 w 638334"/>
                <a:gd name="connsiteY123" fmla="*/ 616708 h 1065918"/>
                <a:gd name="connsiteX124" fmla="*/ 421846 w 638334"/>
                <a:gd name="connsiteY124" fmla="*/ 616708 h 1065918"/>
                <a:gd name="connsiteX125" fmla="*/ 412768 w 638334"/>
                <a:gd name="connsiteY125" fmla="*/ 625665 h 1065918"/>
                <a:gd name="connsiteX126" fmla="*/ 412606 w 638334"/>
                <a:gd name="connsiteY126" fmla="*/ 692011 h 1065918"/>
                <a:gd name="connsiteX127" fmla="*/ 420327 w 638334"/>
                <a:gd name="connsiteY127" fmla="*/ 700259 h 1065918"/>
                <a:gd name="connsiteX128" fmla="*/ 445617 w 638334"/>
                <a:gd name="connsiteY128" fmla="*/ 700259 h 1065918"/>
                <a:gd name="connsiteX129" fmla="*/ 457147 w 638334"/>
                <a:gd name="connsiteY129" fmla="*/ 711789 h 1065918"/>
                <a:gd name="connsiteX130" fmla="*/ 456965 w 638334"/>
                <a:gd name="connsiteY130" fmla="*/ 782938 h 1065918"/>
                <a:gd name="connsiteX131" fmla="*/ 465172 w 638334"/>
                <a:gd name="connsiteY131" fmla="*/ 791044 h 1065918"/>
                <a:gd name="connsiteX132" fmla="*/ 492529 w 638334"/>
                <a:gd name="connsiteY132" fmla="*/ 790922 h 1065918"/>
                <a:gd name="connsiteX133" fmla="*/ 502114 w 638334"/>
                <a:gd name="connsiteY133" fmla="*/ 800548 h 1065918"/>
                <a:gd name="connsiteX134" fmla="*/ 501952 w 638334"/>
                <a:gd name="connsiteY134" fmla="*/ 871008 h 1065918"/>
                <a:gd name="connsiteX135" fmla="*/ 511011 w 638334"/>
                <a:gd name="connsiteY135" fmla="*/ 879864 h 1065918"/>
                <a:gd name="connsiteX136" fmla="*/ 537679 w 638334"/>
                <a:gd name="connsiteY136" fmla="*/ 879722 h 1065918"/>
                <a:gd name="connsiteX137" fmla="*/ 546413 w 638334"/>
                <a:gd name="connsiteY137" fmla="*/ 888517 h 1065918"/>
                <a:gd name="connsiteX138" fmla="*/ 546413 w 638334"/>
                <a:gd name="connsiteY138" fmla="*/ 965806 h 1065918"/>
                <a:gd name="connsiteX139" fmla="*/ 537233 w 638334"/>
                <a:gd name="connsiteY139" fmla="*/ 974966 h 1065918"/>
                <a:gd name="connsiteX140" fmla="*/ 509187 w 638334"/>
                <a:gd name="connsiteY140" fmla="*/ 974966 h 1065918"/>
                <a:gd name="connsiteX141" fmla="*/ 501993 w 638334"/>
                <a:gd name="connsiteY141" fmla="*/ 982058 h 1065918"/>
                <a:gd name="connsiteX142" fmla="*/ 501993 w 638334"/>
                <a:gd name="connsiteY142" fmla="*/ 1009415 h 1065918"/>
                <a:gd name="connsiteX143" fmla="*/ 492306 w 638334"/>
                <a:gd name="connsiteY143" fmla="*/ 1019244 h 1065918"/>
                <a:gd name="connsiteX144" fmla="*/ 416375 w 638334"/>
                <a:gd name="connsiteY144" fmla="*/ 1019244 h 1065918"/>
                <a:gd name="connsiteX145" fmla="*/ 406607 w 638334"/>
                <a:gd name="connsiteY145" fmla="*/ 1009355 h 1065918"/>
                <a:gd name="connsiteX146" fmla="*/ 406607 w 638334"/>
                <a:gd name="connsiteY146" fmla="*/ 983375 h 1065918"/>
                <a:gd name="connsiteX147" fmla="*/ 398623 w 638334"/>
                <a:gd name="connsiteY147" fmla="*/ 974905 h 1065918"/>
                <a:gd name="connsiteX148" fmla="*/ 374002 w 638334"/>
                <a:gd name="connsiteY148" fmla="*/ 975067 h 1065918"/>
                <a:gd name="connsiteX149" fmla="*/ 362005 w 638334"/>
                <a:gd name="connsiteY149" fmla="*/ 962706 h 1065918"/>
                <a:gd name="connsiteX150" fmla="*/ 362005 w 638334"/>
                <a:gd name="connsiteY150" fmla="*/ 888152 h 1065918"/>
                <a:gd name="connsiteX151" fmla="*/ 331507 w 638334"/>
                <a:gd name="connsiteY151" fmla="*/ 886855 h 1065918"/>
                <a:gd name="connsiteX152" fmla="*/ 316977 w 638334"/>
                <a:gd name="connsiteY152" fmla="*/ 871981 h 1065918"/>
                <a:gd name="connsiteX153" fmla="*/ 316977 w 638334"/>
                <a:gd name="connsiteY153" fmla="*/ 804378 h 1065918"/>
                <a:gd name="connsiteX154" fmla="*/ 308020 w 638334"/>
                <a:gd name="connsiteY154" fmla="*/ 795300 h 1065918"/>
                <a:gd name="connsiteX155" fmla="*/ 280724 w 638334"/>
                <a:gd name="connsiteY155" fmla="*/ 795300 h 1065918"/>
                <a:gd name="connsiteX156" fmla="*/ 269274 w 638334"/>
                <a:gd name="connsiteY156" fmla="*/ 783891 h 1065918"/>
                <a:gd name="connsiteX157" fmla="*/ 268950 w 638334"/>
                <a:gd name="connsiteY157" fmla="*/ 706054 h 1065918"/>
                <a:gd name="connsiteX158" fmla="*/ 195754 w 638334"/>
                <a:gd name="connsiteY158" fmla="*/ 705831 h 1065918"/>
                <a:gd name="connsiteX159" fmla="*/ 187932 w 638334"/>
                <a:gd name="connsiteY159" fmla="*/ 713816 h 1065918"/>
                <a:gd name="connsiteX160" fmla="*/ 187932 w 638334"/>
                <a:gd name="connsiteY160" fmla="*/ 739815 h 1065918"/>
                <a:gd name="connsiteX161" fmla="*/ 177678 w 638334"/>
                <a:gd name="connsiteY161" fmla="*/ 749947 h 1065918"/>
                <a:gd name="connsiteX162" fmla="*/ 148943 w 638334"/>
                <a:gd name="connsiteY162" fmla="*/ 749947 h 1065918"/>
                <a:gd name="connsiteX163" fmla="*/ 141648 w 638334"/>
                <a:gd name="connsiteY163" fmla="*/ 757263 h 1065918"/>
                <a:gd name="connsiteX164" fmla="*/ 141648 w 638334"/>
                <a:gd name="connsiteY164" fmla="*/ 785309 h 1065918"/>
                <a:gd name="connsiteX165" fmla="*/ 131698 w 638334"/>
                <a:gd name="connsiteY165" fmla="*/ 795117 h 1065918"/>
                <a:gd name="connsiteX166" fmla="*/ 106388 w 638334"/>
                <a:gd name="connsiteY166" fmla="*/ 795117 h 1065918"/>
                <a:gd name="connsiteX167" fmla="*/ 97370 w 638334"/>
                <a:gd name="connsiteY167" fmla="*/ 805067 h 1065918"/>
                <a:gd name="connsiteX168" fmla="*/ 97674 w 638334"/>
                <a:gd name="connsiteY168" fmla="*/ 829689 h 1065918"/>
                <a:gd name="connsiteX169" fmla="*/ 91331 w 638334"/>
                <a:gd name="connsiteY169" fmla="*/ 838078 h 1065918"/>
                <a:gd name="connsiteX170" fmla="*/ 49809 w 638334"/>
                <a:gd name="connsiteY170" fmla="*/ 837349 h 1065918"/>
                <a:gd name="connsiteX171" fmla="*/ 49809 w 638334"/>
                <a:gd name="connsiteY171" fmla="*/ 837349 h 1065918"/>
                <a:gd name="connsiteX172" fmla="*/ 44540 w 638334"/>
                <a:gd name="connsiteY172" fmla="*/ 829506 h 1065918"/>
                <a:gd name="connsiteX173" fmla="*/ 44540 w 638334"/>
                <a:gd name="connsiteY173" fmla="*/ 819232 h 1065918"/>
                <a:gd name="connsiteX174" fmla="*/ 44540 w 638334"/>
                <a:gd name="connsiteY174" fmla="*/ 82269 h 1065918"/>
                <a:gd name="connsiteX175" fmla="*/ 56273 w 638334"/>
                <a:gd name="connsiteY175" fmla="*/ 70273 h 1065918"/>
                <a:gd name="connsiteX176" fmla="*/ 86366 w 638334"/>
                <a:gd name="connsiteY176" fmla="*/ 70273 h 1065918"/>
                <a:gd name="connsiteX177" fmla="*/ 96255 w 638334"/>
                <a:gd name="connsiteY177" fmla="*/ 79615 h 1065918"/>
                <a:gd name="connsiteX178" fmla="*/ 95809 w 638334"/>
                <a:gd name="connsiteY178" fmla="*/ 107641 h 1065918"/>
                <a:gd name="connsiteX179" fmla="*/ 102862 w 638334"/>
                <a:gd name="connsiteY179" fmla="*/ 115118 h 1065918"/>
                <a:gd name="connsiteX180" fmla="*/ 130239 w 638334"/>
                <a:gd name="connsiteY180" fmla="*/ 115118 h 1065918"/>
                <a:gd name="connsiteX181" fmla="*/ 140371 w 638334"/>
                <a:gd name="connsiteY181" fmla="*/ 125251 h 1065918"/>
                <a:gd name="connsiteX182" fmla="*/ 140007 w 638334"/>
                <a:gd name="connsiteY182" fmla="*/ 152608 h 1065918"/>
                <a:gd name="connsiteX183" fmla="*/ 147646 w 638334"/>
                <a:gd name="connsiteY183" fmla="*/ 161139 h 1065918"/>
                <a:gd name="connsiteX184" fmla="*/ 173646 w 638334"/>
                <a:gd name="connsiteY184" fmla="*/ 161139 h 1065918"/>
                <a:gd name="connsiteX185" fmla="*/ 186676 w 638334"/>
                <a:gd name="connsiteY185" fmla="*/ 173703 h 1065918"/>
                <a:gd name="connsiteX186" fmla="*/ 186676 w 638334"/>
                <a:gd name="connsiteY186" fmla="*/ 196278 h 1065918"/>
                <a:gd name="connsiteX187" fmla="*/ 196565 w 638334"/>
                <a:gd name="connsiteY187" fmla="*/ 205944 h 1065918"/>
                <a:gd name="connsiteX188" fmla="*/ 221896 w 638334"/>
                <a:gd name="connsiteY188" fmla="*/ 205944 h 1065918"/>
                <a:gd name="connsiteX189" fmla="*/ 231927 w 638334"/>
                <a:gd name="connsiteY189" fmla="*/ 216077 h 1065918"/>
                <a:gd name="connsiteX190" fmla="*/ 231927 w 638334"/>
                <a:gd name="connsiteY190" fmla="*/ 245501 h 1065918"/>
                <a:gd name="connsiteX191" fmla="*/ 238310 w 638334"/>
                <a:gd name="connsiteY191" fmla="*/ 251884 h 1065918"/>
                <a:gd name="connsiteX192" fmla="*/ 263621 w 638334"/>
                <a:gd name="connsiteY192" fmla="*/ 251884 h 1065918"/>
                <a:gd name="connsiteX193" fmla="*/ 276124 w 638334"/>
                <a:gd name="connsiteY193" fmla="*/ 264712 h 1065918"/>
                <a:gd name="connsiteX194" fmla="*/ 276002 w 638334"/>
                <a:gd name="connsiteY194" fmla="*/ 288664 h 1065918"/>
                <a:gd name="connsiteX195" fmla="*/ 283297 w 638334"/>
                <a:gd name="connsiteY195" fmla="*/ 296223 h 1065918"/>
                <a:gd name="connsiteX196" fmla="*/ 311344 w 638334"/>
                <a:gd name="connsiteY196" fmla="*/ 296223 h 1065918"/>
                <a:gd name="connsiteX197" fmla="*/ 321071 w 638334"/>
                <a:gd name="connsiteY197" fmla="*/ 306193 h 1065918"/>
                <a:gd name="connsiteX198" fmla="*/ 321071 w 638334"/>
                <a:gd name="connsiteY198" fmla="*/ 340400 h 1065918"/>
                <a:gd name="connsiteX199" fmla="*/ 321071 w 638334"/>
                <a:gd name="connsiteY199" fmla="*/ 340400 h 1065918"/>
                <a:gd name="connsiteX200" fmla="*/ 357182 w 638334"/>
                <a:gd name="connsiteY200" fmla="*/ 340562 h 1065918"/>
                <a:gd name="connsiteX201" fmla="*/ 364883 w 638334"/>
                <a:gd name="connsiteY201" fmla="*/ 346033 h 1065918"/>
                <a:gd name="connsiteX202" fmla="*/ 364883 w 638334"/>
                <a:gd name="connsiteY202" fmla="*/ 346033 h 1065918"/>
                <a:gd name="connsiteX203" fmla="*/ 365024 w 638334"/>
                <a:gd name="connsiteY203" fmla="*/ 380483 h 1065918"/>
                <a:gd name="connsiteX204" fmla="*/ 365024 w 638334"/>
                <a:gd name="connsiteY204" fmla="*/ 383827 h 1065918"/>
                <a:gd name="connsiteX205" fmla="*/ 365024 w 638334"/>
                <a:gd name="connsiteY205" fmla="*/ 383827 h 1065918"/>
                <a:gd name="connsiteX206" fmla="*/ 400467 w 638334"/>
                <a:gd name="connsiteY206" fmla="*/ 384597 h 1065918"/>
                <a:gd name="connsiteX207" fmla="*/ 412768 w 638334"/>
                <a:gd name="connsiteY207" fmla="*/ 396958 h 1065918"/>
                <a:gd name="connsiteX208" fmla="*/ 412626 w 638334"/>
                <a:gd name="connsiteY208" fmla="*/ 422917 h 1065918"/>
                <a:gd name="connsiteX209" fmla="*/ 420387 w 638334"/>
                <a:gd name="connsiteY209" fmla="*/ 430658 h 1065918"/>
                <a:gd name="connsiteX210" fmla="*/ 445657 w 638334"/>
                <a:gd name="connsiteY210" fmla="*/ 430658 h 1065918"/>
                <a:gd name="connsiteX211" fmla="*/ 457168 w 638334"/>
                <a:gd name="connsiteY211" fmla="*/ 442817 h 1065918"/>
                <a:gd name="connsiteX212" fmla="*/ 456884 w 638334"/>
                <a:gd name="connsiteY212" fmla="*/ 466709 h 1065918"/>
                <a:gd name="connsiteX213" fmla="*/ 465679 w 638334"/>
                <a:gd name="connsiteY213" fmla="*/ 475666 h 1065918"/>
                <a:gd name="connsiteX214" fmla="*/ 491638 w 638334"/>
                <a:gd name="connsiteY214" fmla="*/ 475544 h 1065918"/>
                <a:gd name="connsiteX215" fmla="*/ 501952 w 638334"/>
                <a:gd name="connsiteY215" fmla="*/ 486204 h 1065918"/>
                <a:gd name="connsiteX216" fmla="*/ 501952 w 638334"/>
                <a:gd name="connsiteY216" fmla="*/ 521018 h 1065918"/>
                <a:gd name="connsiteX217" fmla="*/ 533362 w 638334"/>
                <a:gd name="connsiteY217" fmla="*/ 521565 h 1065918"/>
                <a:gd name="connsiteX218" fmla="*/ 545866 w 638334"/>
                <a:gd name="connsiteY218" fmla="*/ 533724 h 1065918"/>
                <a:gd name="connsiteX219" fmla="*/ 545704 w 638334"/>
                <a:gd name="connsiteY219" fmla="*/ 558346 h 1065918"/>
                <a:gd name="connsiteX220" fmla="*/ 553019 w 638334"/>
                <a:gd name="connsiteY220" fmla="*/ 565904 h 1065918"/>
                <a:gd name="connsiteX221" fmla="*/ 583781 w 638334"/>
                <a:gd name="connsiteY221" fmla="*/ 566046 h 1065918"/>
                <a:gd name="connsiteX222" fmla="*/ 583781 w 638334"/>
                <a:gd name="connsiteY222" fmla="*/ 566046 h 1065918"/>
                <a:gd name="connsiteX223" fmla="*/ 590610 w 638334"/>
                <a:gd name="connsiteY223" fmla="*/ 572126 h 1065918"/>
                <a:gd name="connsiteX224" fmla="*/ 590934 w 638334"/>
                <a:gd name="connsiteY224" fmla="*/ 609129 h 106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638334" h="1065918">
                  <a:moveTo>
                    <a:pt x="636793" y="600334"/>
                  </a:moveTo>
                  <a:cubicBezTo>
                    <a:pt x="636793" y="587121"/>
                    <a:pt x="636955" y="573889"/>
                    <a:pt x="636793" y="560656"/>
                  </a:cubicBezTo>
                  <a:cubicBezTo>
                    <a:pt x="636631" y="550990"/>
                    <a:pt x="633652" y="548092"/>
                    <a:pt x="623945" y="547808"/>
                  </a:cubicBezTo>
                  <a:cubicBezTo>
                    <a:pt x="616650" y="547585"/>
                    <a:pt x="609355" y="547808"/>
                    <a:pt x="602039" y="547707"/>
                  </a:cubicBezTo>
                  <a:cubicBezTo>
                    <a:pt x="589698" y="547524"/>
                    <a:pt x="586415" y="544181"/>
                    <a:pt x="586253" y="531617"/>
                  </a:cubicBezTo>
                  <a:cubicBezTo>
                    <a:pt x="586253" y="525233"/>
                    <a:pt x="586253" y="518850"/>
                    <a:pt x="586253" y="512446"/>
                  </a:cubicBezTo>
                  <a:cubicBezTo>
                    <a:pt x="586253" y="495566"/>
                    <a:pt x="585037" y="494370"/>
                    <a:pt x="567812" y="494350"/>
                  </a:cubicBezTo>
                  <a:cubicBezTo>
                    <a:pt x="562341" y="494350"/>
                    <a:pt x="556869" y="494350"/>
                    <a:pt x="551398" y="494350"/>
                  </a:cubicBezTo>
                  <a:cubicBezTo>
                    <a:pt x="539604" y="494046"/>
                    <a:pt x="535835" y="490297"/>
                    <a:pt x="535652" y="478726"/>
                  </a:cubicBezTo>
                  <a:cubicBezTo>
                    <a:pt x="535510" y="469587"/>
                    <a:pt x="535814" y="460488"/>
                    <a:pt x="535531" y="451349"/>
                  </a:cubicBezTo>
                  <a:cubicBezTo>
                    <a:pt x="535247" y="442655"/>
                    <a:pt x="532552" y="439980"/>
                    <a:pt x="523838" y="439717"/>
                  </a:cubicBezTo>
                  <a:cubicBezTo>
                    <a:pt x="514030" y="439453"/>
                    <a:pt x="504202" y="439838"/>
                    <a:pt x="494414" y="439534"/>
                  </a:cubicBezTo>
                  <a:cubicBezTo>
                    <a:pt x="485396" y="439271"/>
                    <a:pt x="482600" y="436495"/>
                    <a:pt x="482255" y="427497"/>
                  </a:cubicBezTo>
                  <a:cubicBezTo>
                    <a:pt x="481971" y="417466"/>
                    <a:pt x="482255" y="407415"/>
                    <a:pt x="482093" y="397384"/>
                  </a:cubicBezTo>
                  <a:cubicBezTo>
                    <a:pt x="481870" y="387920"/>
                    <a:pt x="479155" y="385225"/>
                    <a:pt x="469711" y="384962"/>
                  </a:cubicBezTo>
                  <a:cubicBezTo>
                    <a:pt x="459680" y="384719"/>
                    <a:pt x="449629" y="385083"/>
                    <a:pt x="439598" y="384800"/>
                  </a:cubicBezTo>
                  <a:cubicBezTo>
                    <a:pt x="430560" y="384536"/>
                    <a:pt x="427764" y="381760"/>
                    <a:pt x="427439" y="372803"/>
                  </a:cubicBezTo>
                  <a:cubicBezTo>
                    <a:pt x="427156" y="363441"/>
                    <a:pt x="427439" y="354099"/>
                    <a:pt x="427298" y="344736"/>
                  </a:cubicBezTo>
                  <a:cubicBezTo>
                    <a:pt x="427135" y="334341"/>
                    <a:pt x="424602" y="331747"/>
                    <a:pt x="414348" y="331544"/>
                  </a:cubicBezTo>
                  <a:cubicBezTo>
                    <a:pt x="405452" y="331382"/>
                    <a:pt x="396536" y="331544"/>
                    <a:pt x="387660" y="331443"/>
                  </a:cubicBezTo>
                  <a:cubicBezTo>
                    <a:pt x="384681" y="331443"/>
                    <a:pt x="381581" y="331443"/>
                    <a:pt x="379129" y="329416"/>
                  </a:cubicBezTo>
                  <a:cubicBezTo>
                    <a:pt x="376677" y="327390"/>
                    <a:pt x="375461" y="325627"/>
                    <a:pt x="377507" y="323540"/>
                  </a:cubicBezTo>
                  <a:cubicBezTo>
                    <a:pt x="374995" y="321067"/>
                    <a:pt x="375481" y="317785"/>
                    <a:pt x="375481" y="314745"/>
                  </a:cubicBezTo>
                  <a:cubicBezTo>
                    <a:pt x="375258" y="305626"/>
                    <a:pt x="375481" y="296507"/>
                    <a:pt x="375319" y="287408"/>
                  </a:cubicBezTo>
                  <a:cubicBezTo>
                    <a:pt x="375157" y="278309"/>
                    <a:pt x="372360" y="275654"/>
                    <a:pt x="363160" y="275411"/>
                  </a:cubicBezTo>
                  <a:cubicBezTo>
                    <a:pt x="352906" y="275128"/>
                    <a:pt x="342652" y="275533"/>
                    <a:pt x="332419" y="275209"/>
                  </a:cubicBezTo>
                  <a:cubicBezTo>
                    <a:pt x="323746" y="274945"/>
                    <a:pt x="320949" y="272189"/>
                    <a:pt x="320665" y="263617"/>
                  </a:cubicBezTo>
                  <a:cubicBezTo>
                    <a:pt x="320341" y="254296"/>
                    <a:pt x="320665" y="244954"/>
                    <a:pt x="320523" y="235612"/>
                  </a:cubicBezTo>
                  <a:cubicBezTo>
                    <a:pt x="320422" y="222906"/>
                    <a:pt x="318132" y="220677"/>
                    <a:pt x="305163" y="220596"/>
                  </a:cubicBezTo>
                  <a:cubicBezTo>
                    <a:pt x="296044" y="220596"/>
                    <a:pt x="286925" y="220758"/>
                    <a:pt x="277826" y="220474"/>
                  </a:cubicBezTo>
                  <a:cubicBezTo>
                    <a:pt x="269497" y="220210"/>
                    <a:pt x="266397" y="217232"/>
                    <a:pt x="265971" y="208802"/>
                  </a:cubicBezTo>
                  <a:cubicBezTo>
                    <a:pt x="265465" y="198791"/>
                    <a:pt x="265971" y="188740"/>
                    <a:pt x="265748" y="178729"/>
                  </a:cubicBezTo>
                  <a:cubicBezTo>
                    <a:pt x="265525" y="168718"/>
                    <a:pt x="262891" y="166104"/>
                    <a:pt x="253103" y="165881"/>
                  </a:cubicBezTo>
                  <a:cubicBezTo>
                    <a:pt x="243315" y="165658"/>
                    <a:pt x="233953" y="166023"/>
                    <a:pt x="224388" y="165719"/>
                  </a:cubicBezTo>
                  <a:cubicBezTo>
                    <a:pt x="213972" y="165395"/>
                    <a:pt x="210487" y="161382"/>
                    <a:pt x="211703" y="151007"/>
                  </a:cubicBezTo>
                  <a:cubicBezTo>
                    <a:pt x="212560" y="141731"/>
                    <a:pt x="212762" y="132407"/>
                    <a:pt x="212311" y="123103"/>
                  </a:cubicBezTo>
                  <a:cubicBezTo>
                    <a:pt x="212108" y="114612"/>
                    <a:pt x="209068" y="111612"/>
                    <a:pt x="200618" y="111288"/>
                  </a:cubicBezTo>
                  <a:cubicBezTo>
                    <a:pt x="190486" y="110903"/>
                    <a:pt x="180556" y="111288"/>
                    <a:pt x="170545" y="111086"/>
                  </a:cubicBezTo>
                  <a:cubicBezTo>
                    <a:pt x="160535" y="110883"/>
                    <a:pt x="157738" y="108147"/>
                    <a:pt x="157860" y="98339"/>
                  </a:cubicBezTo>
                  <a:cubicBezTo>
                    <a:pt x="157981" y="88531"/>
                    <a:pt x="156238" y="79088"/>
                    <a:pt x="159157" y="69645"/>
                  </a:cubicBezTo>
                  <a:cubicBezTo>
                    <a:pt x="157130" y="69341"/>
                    <a:pt x="155975" y="67618"/>
                    <a:pt x="155266" y="65592"/>
                  </a:cubicBezTo>
                  <a:cubicBezTo>
                    <a:pt x="153239" y="59512"/>
                    <a:pt x="148619" y="57952"/>
                    <a:pt x="142925" y="57871"/>
                  </a:cubicBezTo>
                  <a:cubicBezTo>
                    <a:pt x="133583" y="57709"/>
                    <a:pt x="124220" y="57871"/>
                    <a:pt x="114878" y="57729"/>
                  </a:cubicBezTo>
                  <a:cubicBezTo>
                    <a:pt x="103206" y="57465"/>
                    <a:pt x="100410" y="54628"/>
                    <a:pt x="100247" y="42976"/>
                  </a:cubicBezTo>
                  <a:cubicBezTo>
                    <a:pt x="100106" y="33411"/>
                    <a:pt x="100389" y="23826"/>
                    <a:pt x="100126" y="14241"/>
                  </a:cubicBezTo>
                  <a:cubicBezTo>
                    <a:pt x="99903" y="4899"/>
                    <a:pt x="96965" y="1799"/>
                    <a:pt x="87663" y="1697"/>
                  </a:cubicBezTo>
                  <a:cubicBezTo>
                    <a:pt x="63021" y="1454"/>
                    <a:pt x="38373" y="1461"/>
                    <a:pt x="13718" y="1718"/>
                  </a:cubicBezTo>
                  <a:cubicBezTo>
                    <a:pt x="4842" y="1819"/>
                    <a:pt x="2126" y="4879"/>
                    <a:pt x="1721" y="13897"/>
                  </a:cubicBezTo>
                  <a:cubicBezTo>
                    <a:pt x="1559" y="16389"/>
                    <a:pt x="1660" y="18902"/>
                    <a:pt x="1660" y="21415"/>
                  </a:cubicBezTo>
                  <a:cubicBezTo>
                    <a:pt x="1660" y="313225"/>
                    <a:pt x="1660" y="604975"/>
                    <a:pt x="1660" y="896663"/>
                  </a:cubicBezTo>
                  <a:cubicBezTo>
                    <a:pt x="1660" y="902033"/>
                    <a:pt x="546" y="907728"/>
                    <a:pt x="4599" y="912368"/>
                  </a:cubicBezTo>
                  <a:cubicBezTo>
                    <a:pt x="11995" y="916563"/>
                    <a:pt x="20385" y="916948"/>
                    <a:pt x="28349" y="917090"/>
                  </a:cubicBezTo>
                  <a:cubicBezTo>
                    <a:pt x="46303" y="917455"/>
                    <a:pt x="64318" y="918448"/>
                    <a:pt x="82192" y="915063"/>
                  </a:cubicBezTo>
                  <a:cubicBezTo>
                    <a:pt x="88170" y="913949"/>
                    <a:pt x="91574" y="911943"/>
                    <a:pt x="92749" y="907322"/>
                  </a:cubicBezTo>
                  <a:lnTo>
                    <a:pt x="92749" y="905924"/>
                  </a:lnTo>
                  <a:cubicBezTo>
                    <a:pt x="92749" y="896846"/>
                    <a:pt x="92749" y="887686"/>
                    <a:pt x="92749" y="878648"/>
                  </a:cubicBezTo>
                  <a:cubicBezTo>
                    <a:pt x="92758" y="878581"/>
                    <a:pt x="92758" y="878512"/>
                    <a:pt x="92749" y="878445"/>
                  </a:cubicBezTo>
                  <a:cubicBezTo>
                    <a:pt x="92536" y="876725"/>
                    <a:pt x="92639" y="874980"/>
                    <a:pt x="93053" y="873298"/>
                  </a:cubicBezTo>
                  <a:cubicBezTo>
                    <a:pt x="93986" y="867442"/>
                    <a:pt x="97532" y="864848"/>
                    <a:pt x="104483" y="864746"/>
                  </a:cubicBezTo>
                  <a:cubicBezTo>
                    <a:pt x="113521" y="864605"/>
                    <a:pt x="122579" y="864746"/>
                    <a:pt x="131637" y="864746"/>
                  </a:cubicBezTo>
                  <a:cubicBezTo>
                    <a:pt x="136737" y="863650"/>
                    <a:pt x="140755" y="859727"/>
                    <a:pt x="141972" y="854655"/>
                  </a:cubicBezTo>
                  <a:cubicBezTo>
                    <a:pt x="141972" y="845779"/>
                    <a:pt x="141972" y="836923"/>
                    <a:pt x="141972" y="828047"/>
                  </a:cubicBezTo>
                  <a:cubicBezTo>
                    <a:pt x="141851" y="827034"/>
                    <a:pt x="141729" y="826021"/>
                    <a:pt x="141567" y="825028"/>
                  </a:cubicBezTo>
                  <a:cubicBezTo>
                    <a:pt x="141020" y="822021"/>
                    <a:pt x="141476" y="818916"/>
                    <a:pt x="142864" y="816192"/>
                  </a:cubicBezTo>
                  <a:cubicBezTo>
                    <a:pt x="143553" y="813947"/>
                    <a:pt x="145408" y="812255"/>
                    <a:pt x="147707" y="811775"/>
                  </a:cubicBezTo>
                  <a:cubicBezTo>
                    <a:pt x="149781" y="810875"/>
                    <a:pt x="152036" y="810474"/>
                    <a:pt x="154293" y="810599"/>
                  </a:cubicBezTo>
                  <a:cubicBezTo>
                    <a:pt x="162622" y="810903"/>
                    <a:pt x="170505" y="808431"/>
                    <a:pt x="178611" y="807803"/>
                  </a:cubicBezTo>
                  <a:cubicBezTo>
                    <a:pt x="182530" y="807604"/>
                    <a:pt x="185876" y="804905"/>
                    <a:pt x="186899" y="801116"/>
                  </a:cubicBezTo>
                  <a:cubicBezTo>
                    <a:pt x="186595" y="790760"/>
                    <a:pt x="187365" y="780385"/>
                    <a:pt x="186250" y="770030"/>
                  </a:cubicBezTo>
                  <a:cubicBezTo>
                    <a:pt x="185635" y="766155"/>
                    <a:pt x="186960" y="762224"/>
                    <a:pt x="189797" y="759512"/>
                  </a:cubicBezTo>
                  <a:cubicBezTo>
                    <a:pt x="190417" y="758823"/>
                    <a:pt x="191196" y="758294"/>
                    <a:pt x="192066" y="757972"/>
                  </a:cubicBezTo>
                  <a:cubicBezTo>
                    <a:pt x="193956" y="757048"/>
                    <a:pt x="196044" y="756602"/>
                    <a:pt x="198146" y="756675"/>
                  </a:cubicBezTo>
                  <a:cubicBezTo>
                    <a:pt x="202199" y="756675"/>
                    <a:pt x="206414" y="756513"/>
                    <a:pt x="210548" y="756392"/>
                  </a:cubicBezTo>
                  <a:cubicBezTo>
                    <a:pt x="211703" y="756250"/>
                    <a:pt x="212878" y="756108"/>
                    <a:pt x="214033" y="755926"/>
                  </a:cubicBezTo>
                  <a:cubicBezTo>
                    <a:pt x="214985" y="756088"/>
                    <a:pt x="215938" y="756189"/>
                    <a:pt x="216890" y="756311"/>
                  </a:cubicBezTo>
                  <a:cubicBezTo>
                    <a:pt x="219958" y="756345"/>
                    <a:pt x="223020" y="756602"/>
                    <a:pt x="226050" y="757081"/>
                  </a:cubicBezTo>
                  <a:lnTo>
                    <a:pt x="230387" y="757283"/>
                  </a:lnTo>
                  <a:cubicBezTo>
                    <a:pt x="232719" y="757652"/>
                    <a:pt x="234439" y="759662"/>
                    <a:pt x="234439" y="762025"/>
                  </a:cubicBezTo>
                  <a:lnTo>
                    <a:pt x="234439" y="762329"/>
                  </a:lnTo>
                  <a:cubicBezTo>
                    <a:pt x="237418" y="763241"/>
                    <a:pt x="236810" y="766686"/>
                    <a:pt x="236912" y="769158"/>
                  </a:cubicBezTo>
                  <a:cubicBezTo>
                    <a:pt x="237398" y="780750"/>
                    <a:pt x="237074" y="792381"/>
                    <a:pt x="237135" y="803993"/>
                  </a:cubicBezTo>
                  <a:cubicBezTo>
                    <a:pt x="237135" y="806020"/>
                    <a:pt x="237135" y="808046"/>
                    <a:pt x="237135" y="810073"/>
                  </a:cubicBezTo>
                  <a:cubicBezTo>
                    <a:pt x="237418" y="819982"/>
                    <a:pt x="239891" y="822454"/>
                    <a:pt x="249901" y="822697"/>
                  </a:cubicBezTo>
                  <a:cubicBezTo>
                    <a:pt x="255596" y="822839"/>
                    <a:pt x="261310" y="822495"/>
                    <a:pt x="266984" y="822920"/>
                  </a:cubicBezTo>
                  <a:cubicBezTo>
                    <a:pt x="276995" y="823670"/>
                    <a:pt x="280764" y="827581"/>
                    <a:pt x="280825" y="837612"/>
                  </a:cubicBezTo>
                  <a:cubicBezTo>
                    <a:pt x="281028" y="863794"/>
                    <a:pt x="280825" y="889996"/>
                    <a:pt x="280825" y="916198"/>
                  </a:cubicBezTo>
                  <a:cubicBezTo>
                    <a:pt x="280825" y="929472"/>
                    <a:pt x="283480" y="932045"/>
                    <a:pt x="296915" y="932207"/>
                  </a:cubicBezTo>
                  <a:cubicBezTo>
                    <a:pt x="301698" y="932207"/>
                    <a:pt x="306460" y="932207"/>
                    <a:pt x="311242" y="931782"/>
                  </a:cubicBezTo>
                  <a:cubicBezTo>
                    <a:pt x="319614" y="930637"/>
                    <a:pt x="327328" y="936495"/>
                    <a:pt x="328473" y="944867"/>
                  </a:cubicBezTo>
                  <a:cubicBezTo>
                    <a:pt x="328587" y="945695"/>
                    <a:pt x="328631" y="946530"/>
                    <a:pt x="328609" y="947365"/>
                  </a:cubicBezTo>
                  <a:cubicBezTo>
                    <a:pt x="328872" y="967630"/>
                    <a:pt x="328751" y="987894"/>
                    <a:pt x="328609" y="1008159"/>
                  </a:cubicBezTo>
                  <a:cubicBezTo>
                    <a:pt x="328609" y="1009152"/>
                    <a:pt x="328609" y="1010185"/>
                    <a:pt x="328487" y="1011118"/>
                  </a:cubicBezTo>
                  <a:lnTo>
                    <a:pt x="328629" y="1011118"/>
                  </a:lnTo>
                  <a:cubicBezTo>
                    <a:pt x="336127" y="1014319"/>
                    <a:pt x="343990" y="1012739"/>
                    <a:pt x="351650" y="1012840"/>
                  </a:cubicBezTo>
                  <a:cubicBezTo>
                    <a:pt x="370293" y="1013104"/>
                    <a:pt x="371063" y="1013711"/>
                    <a:pt x="371104" y="1032132"/>
                  </a:cubicBezTo>
                  <a:cubicBezTo>
                    <a:pt x="371104" y="1038211"/>
                    <a:pt x="371104" y="1044453"/>
                    <a:pt x="371104" y="1050613"/>
                  </a:cubicBezTo>
                  <a:cubicBezTo>
                    <a:pt x="371104" y="1064373"/>
                    <a:pt x="373130" y="1066278"/>
                    <a:pt x="387113" y="1066278"/>
                  </a:cubicBezTo>
                  <a:cubicBezTo>
                    <a:pt x="417686" y="1066278"/>
                    <a:pt x="448251" y="1066278"/>
                    <a:pt x="478810" y="1066278"/>
                  </a:cubicBezTo>
                  <a:cubicBezTo>
                    <a:pt x="493198" y="1066278"/>
                    <a:pt x="507566" y="1066278"/>
                    <a:pt x="521933" y="1066278"/>
                  </a:cubicBezTo>
                  <a:cubicBezTo>
                    <a:pt x="532714" y="1066278"/>
                    <a:pt x="535206" y="1063623"/>
                    <a:pt x="535369" y="1052863"/>
                  </a:cubicBezTo>
                  <a:cubicBezTo>
                    <a:pt x="535510" y="1043500"/>
                    <a:pt x="535206" y="1034138"/>
                    <a:pt x="535510" y="1024796"/>
                  </a:cubicBezTo>
                  <a:cubicBezTo>
                    <a:pt x="535794" y="1016224"/>
                    <a:pt x="538631" y="1013306"/>
                    <a:pt x="547142" y="1013063"/>
                  </a:cubicBezTo>
                  <a:cubicBezTo>
                    <a:pt x="558551" y="1012719"/>
                    <a:pt x="569960" y="1013063"/>
                    <a:pt x="581349" y="1012881"/>
                  </a:cubicBezTo>
                  <a:cubicBezTo>
                    <a:pt x="591481" y="1012719"/>
                    <a:pt x="594156" y="1010165"/>
                    <a:pt x="594176" y="1000317"/>
                  </a:cubicBezTo>
                  <a:cubicBezTo>
                    <a:pt x="594324" y="949898"/>
                    <a:pt x="594324" y="899480"/>
                    <a:pt x="594176" y="849062"/>
                  </a:cubicBezTo>
                  <a:cubicBezTo>
                    <a:pt x="594176" y="839172"/>
                    <a:pt x="591380" y="836558"/>
                    <a:pt x="581450" y="836376"/>
                  </a:cubicBezTo>
                  <a:cubicBezTo>
                    <a:pt x="571865" y="836173"/>
                    <a:pt x="562280" y="836518"/>
                    <a:pt x="552715" y="836214"/>
                  </a:cubicBezTo>
                  <a:cubicBezTo>
                    <a:pt x="544123" y="835930"/>
                    <a:pt x="541205" y="833093"/>
                    <a:pt x="541002" y="824521"/>
                  </a:cubicBezTo>
                  <a:cubicBezTo>
                    <a:pt x="540658" y="810336"/>
                    <a:pt x="541002" y="796151"/>
                    <a:pt x="540840" y="782107"/>
                  </a:cubicBezTo>
                  <a:cubicBezTo>
                    <a:pt x="540840" y="770293"/>
                    <a:pt x="538530" y="768064"/>
                    <a:pt x="526898" y="767922"/>
                  </a:cubicBezTo>
                  <a:cubicBezTo>
                    <a:pt x="521649" y="767922"/>
                    <a:pt x="516381" y="768186"/>
                    <a:pt x="511152" y="767638"/>
                  </a:cubicBezTo>
                  <a:cubicBezTo>
                    <a:pt x="500331" y="766504"/>
                    <a:pt x="496359" y="762228"/>
                    <a:pt x="495792" y="751325"/>
                  </a:cubicBezTo>
                  <a:cubicBezTo>
                    <a:pt x="495630" y="748144"/>
                    <a:pt x="495792" y="744942"/>
                    <a:pt x="495792" y="741740"/>
                  </a:cubicBezTo>
                  <a:cubicBezTo>
                    <a:pt x="495792" y="716653"/>
                    <a:pt x="495792" y="691559"/>
                    <a:pt x="495792" y="666457"/>
                  </a:cubicBezTo>
                  <a:cubicBezTo>
                    <a:pt x="495620" y="663063"/>
                    <a:pt x="495857" y="659661"/>
                    <a:pt x="496501" y="656325"/>
                  </a:cubicBezTo>
                  <a:cubicBezTo>
                    <a:pt x="497879" y="650793"/>
                    <a:pt x="500838" y="647064"/>
                    <a:pt x="506917" y="646010"/>
                  </a:cubicBezTo>
                  <a:cubicBezTo>
                    <a:pt x="511408" y="645224"/>
                    <a:pt x="515957" y="644831"/>
                    <a:pt x="520515" y="644835"/>
                  </a:cubicBezTo>
                  <a:lnTo>
                    <a:pt x="619061" y="644835"/>
                  </a:lnTo>
                  <a:cubicBezTo>
                    <a:pt x="621574" y="644835"/>
                    <a:pt x="624087" y="644835"/>
                    <a:pt x="626579" y="644835"/>
                  </a:cubicBezTo>
                  <a:cubicBezTo>
                    <a:pt x="633773" y="644268"/>
                    <a:pt x="636388" y="641836"/>
                    <a:pt x="636712" y="634541"/>
                  </a:cubicBezTo>
                  <a:cubicBezTo>
                    <a:pt x="637056" y="623152"/>
                    <a:pt x="636793" y="611743"/>
                    <a:pt x="636793" y="600334"/>
                  </a:cubicBezTo>
                  <a:close/>
                  <a:moveTo>
                    <a:pt x="590934" y="609129"/>
                  </a:moveTo>
                  <a:cubicBezTo>
                    <a:pt x="590934" y="615046"/>
                    <a:pt x="587307" y="616748"/>
                    <a:pt x="581896" y="616708"/>
                  </a:cubicBezTo>
                  <a:cubicBezTo>
                    <a:pt x="559098" y="616586"/>
                    <a:pt x="536301" y="616708"/>
                    <a:pt x="513503" y="616708"/>
                  </a:cubicBezTo>
                  <a:lnTo>
                    <a:pt x="421846" y="616708"/>
                  </a:lnTo>
                  <a:cubicBezTo>
                    <a:pt x="412606" y="616708"/>
                    <a:pt x="412748" y="616708"/>
                    <a:pt x="412768" y="625665"/>
                  </a:cubicBezTo>
                  <a:cubicBezTo>
                    <a:pt x="412768" y="647773"/>
                    <a:pt x="412971" y="669902"/>
                    <a:pt x="412606" y="692011"/>
                  </a:cubicBezTo>
                  <a:cubicBezTo>
                    <a:pt x="412606" y="698090"/>
                    <a:pt x="414430" y="700401"/>
                    <a:pt x="420327" y="700259"/>
                  </a:cubicBezTo>
                  <a:cubicBezTo>
                    <a:pt x="428757" y="700056"/>
                    <a:pt x="437187" y="700137"/>
                    <a:pt x="445617" y="700259"/>
                  </a:cubicBezTo>
                  <a:cubicBezTo>
                    <a:pt x="454047" y="700380"/>
                    <a:pt x="457147" y="703379"/>
                    <a:pt x="457147" y="711789"/>
                  </a:cubicBezTo>
                  <a:cubicBezTo>
                    <a:pt x="457147" y="735499"/>
                    <a:pt x="457249" y="759229"/>
                    <a:pt x="456965" y="782938"/>
                  </a:cubicBezTo>
                  <a:cubicBezTo>
                    <a:pt x="456965" y="789018"/>
                    <a:pt x="458768" y="791470"/>
                    <a:pt x="465172" y="791044"/>
                  </a:cubicBezTo>
                  <a:cubicBezTo>
                    <a:pt x="474271" y="790537"/>
                    <a:pt x="483410" y="790821"/>
                    <a:pt x="492529" y="790922"/>
                  </a:cubicBezTo>
                  <a:cubicBezTo>
                    <a:pt x="500736" y="790922"/>
                    <a:pt x="502094" y="792341"/>
                    <a:pt x="502114" y="800548"/>
                  </a:cubicBezTo>
                  <a:cubicBezTo>
                    <a:pt x="502114" y="824035"/>
                    <a:pt x="502358" y="847522"/>
                    <a:pt x="501952" y="871008"/>
                  </a:cubicBezTo>
                  <a:cubicBezTo>
                    <a:pt x="501831" y="878040"/>
                    <a:pt x="504242" y="880229"/>
                    <a:pt x="511011" y="879864"/>
                  </a:cubicBezTo>
                  <a:cubicBezTo>
                    <a:pt x="519886" y="879398"/>
                    <a:pt x="528783" y="879864"/>
                    <a:pt x="537679" y="879722"/>
                  </a:cubicBezTo>
                  <a:cubicBezTo>
                    <a:pt x="543758" y="879722"/>
                    <a:pt x="546413" y="882640"/>
                    <a:pt x="546413" y="888517"/>
                  </a:cubicBezTo>
                  <a:cubicBezTo>
                    <a:pt x="546413" y="914267"/>
                    <a:pt x="546413" y="940029"/>
                    <a:pt x="546413" y="965806"/>
                  </a:cubicBezTo>
                  <a:cubicBezTo>
                    <a:pt x="546413" y="972068"/>
                    <a:pt x="543474" y="975006"/>
                    <a:pt x="537233" y="974966"/>
                  </a:cubicBezTo>
                  <a:cubicBezTo>
                    <a:pt x="527891" y="974966"/>
                    <a:pt x="518529" y="975189"/>
                    <a:pt x="509187" y="974966"/>
                  </a:cubicBezTo>
                  <a:cubicBezTo>
                    <a:pt x="503918" y="974803"/>
                    <a:pt x="501810" y="976708"/>
                    <a:pt x="501993" y="982058"/>
                  </a:cubicBezTo>
                  <a:cubicBezTo>
                    <a:pt x="502277" y="991177"/>
                    <a:pt x="502175" y="1000296"/>
                    <a:pt x="501993" y="1009415"/>
                  </a:cubicBezTo>
                  <a:cubicBezTo>
                    <a:pt x="501993" y="1017319"/>
                    <a:pt x="500108" y="1019203"/>
                    <a:pt x="492306" y="1019244"/>
                  </a:cubicBezTo>
                  <a:cubicBezTo>
                    <a:pt x="466990" y="1019325"/>
                    <a:pt x="441679" y="1019325"/>
                    <a:pt x="416375" y="1019244"/>
                  </a:cubicBezTo>
                  <a:cubicBezTo>
                    <a:pt x="408715" y="1019244"/>
                    <a:pt x="406749" y="1017217"/>
                    <a:pt x="406607" y="1009355"/>
                  </a:cubicBezTo>
                  <a:cubicBezTo>
                    <a:pt x="406445" y="1000702"/>
                    <a:pt x="406324" y="992028"/>
                    <a:pt x="406607" y="983375"/>
                  </a:cubicBezTo>
                  <a:cubicBezTo>
                    <a:pt x="406851" y="977397"/>
                    <a:pt x="405148" y="974560"/>
                    <a:pt x="398623" y="974905"/>
                  </a:cubicBezTo>
                  <a:cubicBezTo>
                    <a:pt x="390517" y="975371"/>
                    <a:pt x="382209" y="975047"/>
                    <a:pt x="374002" y="975067"/>
                  </a:cubicBezTo>
                  <a:cubicBezTo>
                    <a:pt x="363322" y="975067"/>
                    <a:pt x="362005" y="973669"/>
                    <a:pt x="362005" y="962706"/>
                  </a:cubicBezTo>
                  <a:cubicBezTo>
                    <a:pt x="362005" y="937847"/>
                    <a:pt x="362005" y="912996"/>
                    <a:pt x="362005" y="888152"/>
                  </a:cubicBezTo>
                  <a:cubicBezTo>
                    <a:pt x="351873" y="885234"/>
                    <a:pt x="341740" y="887098"/>
                    <a:pt x="331507" y="886855"/>
                  </a:cubicBezTo>
                  <a:cubicBezTo>
                    <a:pt x="317828" y="886531"/>
                    <a:pt x="316957" y="885923"/>
                    <a:pt x="316977" y="871981"/>
                  </a:cubicBezTo>
                  <a:cubicBezTo>
                    <a:pt x="316977" y="849447"/>
                    <a:pt x="316977" y="826912"/>
                    <a:pt x="316977" y="804378"/>
                  </a:cubicBezTo>
                  <a:cubicBezTo>
                    <a:pt x="316977" y="796272"/>
                    <a:pt x="316187" y="795360"/>
                    <a:pt x="308020" y="795300"/>
                  </a:cubicBezTo>
                  <a:cubicBezTo>
                    <a:pt x="298921" y="795300"/>
                    <a:pt x="289782" y="795300"/>
                    <a:pt x="280724" y="795300"/>
                  </a:cubicBezTo>
                  <a:cubicBezTo>
                    <a:pt x="271666" y="795300"/>
                    <a:pt x="269315" y="792726"/>
                    <a:pt x="269274" y="783891"/>
                  </a:cubicBezTo>
                  <a:cubicBezTo>
                    <a:pt x="269139" y="757926"/>
                    <a:pt x="269031" y="731979"/>
                    <a:pt x="268950" y="706054"/>
                  </a:cubicBezTo>
                  <a:cubicBezTo>
                    <a:pt x="244633" y="706054"/>
                    <a:pt x="220153" y="706054"/>
                    <a:pt x="195754" y="705831"/>
                  </a:cubicBezTo>
                  <a:cubicBezTo>
                    <a:pt x="189675" y="705831"/>
                    <a:pt x="187649" y="707858"/>
                    <a:pt x="187932" y="713816"/>
                  </a:cubicBezTo>
                  <a:cubicBezTo>
                    <a:pt x="188297" y="722469"/>
                    <a:pt x="188115" y="731142"/>
                    <a:pt x="187932" y="739815"/>
                  </a:cubicBezTo>
                  <a:cubicBezTo>
                    <a:pt x="187932" y="747718"/>
                    <a:pt x="185703" y="749947"/>
                    <a:pt x="177678" y="749947"/>
                  </a:cubicBezTo>
                  <a:cubicBezTo>
                    <a:pt x="168093" y="750089"/>
                    <a:pt x="158508" y="750130"/>
                    <a:pt x="148943" y="749947"/>
                  </a:cubicBezTo>
                  <a:cubicBezTo>
                    <a:pt x="143654" y="749947"/>
                    <a:pt x="141526" y="751974"/>
                    <a:pt x="141648" y="757263"/>
                  </a:cubicBezTo>
                  <a:cubicBezTo>
                    <a:pt x="141878" y="766625"/>
                    <a:pt x="141878" y="775973"/>
                    <a:pt x="141648" y="785309"/>
                  </a:cubicBezTo>
                  <a:cubicBezTo>
                    <a:pt x="141526" y="792888"/>
                    <a:pt x="139257" y="795036"/>
                    <a:pt x="131698" y="795117"/>
                  </a:cubicBezTo>
                  <a:cubicBezTo>
                    <a:pt x="123268" y="795219"/>
                    <a:pt x="114818" y="795117"/>
                    <a:pt x="106388" y="795117"/>
                  </a:cubicBezTo>
                  <a:cubicBezTo>
                    <a:pt x="98545" y="795239"/>
                    <a:pt x="96965" y="797407"/>
                    <a:pt x="97370" y="805067"/>
                  </a:cubicBezTo>
                  <a:cubicBezTo>
                    <a:pt x="97816" y="813173"/>
                    <a:pt x="97755" y="821481"/>
                    <a:pt x="97674" y="829689"/>
                  </a:cubicBezTo>
                  <a:cubicBezTo>
                    <a:pt x="97674" y="833904"/>
                    <a:pt x="95931" y="837977"/>
                    <a:pt x="91331" y="838078"/>
                  </a:cubicBezTo>
                  <a:cubicBezTo>
                    <a:pt x="77490" y="838362"/>
                    <a:pt x="63609" y="839618"/>
                    <a:pt x="49809" y="837349"/>
                  </a:cubicBezTo>
                  <a:lnTo>
                    <a:pt x="49809" y="837349"/>
                  </a:lnTo>
                  <a:cubicBezTo>
                    <a:pt x="46368" y="836378"/>
                    <a:pt x="44138" y="833059"/>
                    <a:pt x="44540" y="829506"/>
                  </a:cubicBezTo>
                  <a:cubicBezTo>
                    <a:pt x="44540" y="826082"/>
                    <a:pt x="44540" y="822657"/>
                    <a:pt x="44540" y="819232"/>
                  </a:cubicBezTo>
                  <a:lnTo>
                    <a:pt x="44540" y="82269"/>
                  </a:lnTo>
                  <a:cubicBezTo>
                    <a:pt x="44540" y="71813"/>
                    <a:pt x="46060" y="70252"/>
                    <a:pt x="56273" y="70273"/>
                  </a:cubicBezTo>
                  <a:cubicBezTo>
                    <a:pt x="66487" y="70293"/>
                    <a:pt x="76335" y="70273"/>
                    <a:pt x="86366" y="70273"/>
                  </a:cubicBezTo>
                  <a:cubicBezTo>
                    <a:pt x="94634" y="70273"/>
                    <a:pt x="96194" y="71651"/>
                    <a:pt x="96255" y="79615"/>
                  </a:cubicBezTo>
                  <a:cubicBezTo>
                    <a:pt x="96624" y="88958"/>
                    <a:pt x="96475" y="98314"/>
                    <a:pt x="95809" y="107641"/>
                  </a:cubicBezTo>
                  <a:cubicBezTo>
                    <a:pt x="95141" y="114024"/>
                    <a:pt x="97633" y="115179"/>
                    <a:pt x="102862" y="115118"/>
                  </a:cubicBezTo>
                  <a:cubicBezTo>
                    <a:pt x="111981" y="114997"/>
                    <a:pt x="121100" y="115118"/>
                    <a:pt x="130239" y="115118"/>
                  </a:cubicBezTo>
                  <a:cubicBezTo>
                    <a:pt x="137980" y="115118"/>
                    <a:pt x="140371" y="117449"/>
                    <a:pt x="140371" y="125251"/>
                  </a:cubicBezTo>
                  <a:cubicBezTo>
                    <a:pt x="140371" y="134390"/>
                    <a:pt x="140655" y="143489"/>
                    <a:pt x="140007" y="152608"/>
                  </a:cubicBezTo>
                  <a:cubicBezTo>
                    <a:pt x="139540" y="158809"/>
                    <a:pt x="142155" y="161058"/>
                    <a:pt x="147646" y="161139"/>
                  </a:cubicBezTo>
                  <a:cubicBezTo>
                    <a:pt x="156320" y="161139"/>
                    <a:pt x="164993" y="161139"/>
                    <a:pt x="173646" y="161139"/>
                  </a:cubicBezTo>
                  <a:cubicBezTo>
                    <a:pt x="184224" y="161139"/>
                    <a:pt x="186737" y="163449"/>
                    <a:pt x="186676" y="173703"/>
                  </a:cubicBezTo>
                  <a:cubicBezTo>
                    <a:pt x="186676" y="181221"/>
                    <a:pt x="186676" y="188760"/>
                    <a:pt x="186676" y="196278"/>
                  </a:cubicBezTo>
                  <a:cubicBezTo>
                    <a:pt x="186676" y="205073"/>
                    <a:pt x="187486" y="205924"/>
                    <a:pt x="196565" y="205944"/>
                  </a:cubicBezTo>
                  <a:cubicBezTo>
                    <a:pt x="205015" y="205944"/>
                    <a:pt x="213445" y="205802"/>
                    <a:pt x="221896" y="205944"/>
                  </a:cubicBezTo>
                  <a:cubicBezTo>
                    <a:pt x="230346" y="206086"/>
                    <a:pt x="231906" y="207809"/>
                    <a:pt x="231927" y="216077"/>
                  </a:cubicBezTo>
                  <a:cubicBezTo>
                    <a:pt x="231927" y="225885"/>
                    <a:pt x="232069" y="235693"/>
                    <a:pt x="231927" y="245501"/>
                  </a:cubicBezTo>
                  <a:cubicBezTo>
                    <a:pt x="231927" y="250182"/>
                    <a:pt x="233548" y="252026"/>
                    <a:pt x="238310" y="251884"/>
                  </a:cubicBezTo>
                  <a:cubicBezTo>
                    <a:pt x="246740" y="251621"/>
                    <a:pt x="255190" y="251884"/>
                    <a:pt x="263621" y="251884"/>
                  </a:cubicBezTo>
                  <a:cubicBezTo>
                    <a:pt x="275779" y="251884"/>
                    <a:pt x="276185" y="252330"/>
                    <a:pt x="276124" y="264712"/>
                  </a:cubicBezTo>
                  <a:cubicBezTo>
                    <a:pt x="276124" y="272696"/>
                    <a:pt x="276367" y="280700"/>
                    <a:pt x="276002" y="288664"/>
                  </a:cubicBezTo>
                  <a:cubicBezTo>
                    <a:pt x="275759" y="294176"/>
                    <a:pt x="277461" y="296466"/>
                    <a:pt x="283297" y="296223"/>
                  </a:cubicBezTo>
                  <a:cubicBezTo>
                    <a:pt x="292619" y="295838"/>
                    <a:pt x="301981" y="296081"/>
                    <a:pt x="311344" y="296223"/>
                  </a:cubicBezTo>
                  <a:cubicBezTo>
                    <a:pt x="320118" y="296223"/>
                    <a:pt x="321050" y="297196"/>
                    <a:pt x="321071" y="306193"/>
                  </a:cubicBezTo>
                  <a:cubicBezTo>
                    <a:pt x="321071" y="317582"/>
                    <a:pt x="321071" y="328991"/>
                    <a:pt x="321071" y="340400"/>
                  </a:cubicBezTo>
                  <a:lnTo>
                    <a:pt x="321071" y="340400"/>
                  </a:lnTo>
                  <a:lnTo>
                    <a:pt x="357182" y="340562"/>
                  </a:lnTo>
                  <a:cubicBezTo>
                    <a:pt x="361032" y="340562"/>
                    <a:pt x="364680" y="340886"/>
                    <a:pt x="364883" y="346033"/>
                  </a:cubicBezTo>
                  <a:lnTo>
                    <a:pt x="364883" y="346033"/>
                  </a:lnTo>
                  <a:cubicBezTo>
                    <a:pt x="366877" y="357426"/>
                    <a:pt x="366923" y="369074"/>
                    <a:pt x="365024" y="380483"/>
                  </a:cubicBezTo>
                  <a:lnTo>
                    <a:pt x="365024" y="383827"/>
                  </a:lnTo>
                  <a:lnTo>
                    <a:pt x="365024" y="383827"/>
                  </a:lnTo>
                  <a:cubicBezTo>
                    <a:pt x="376818" y="385570"/>
                    <a:pt x="388653" y="384354"/>
                    <a:pt x="400467" y="384597"/>
                  </a:cubicBezTo>
                  <a:cubicBezTo>
                    <a:pt x="409586" y="384800"/>
                    <a:pt x="412768" y="387880"/>
                    <a:pt x="412768" y="396958"/>
                  </a:cubicBezTo>
                  <a:cubicBezTo>
                    <a:pt x="412768" y="405611"/>
                    <a:pt x="412768" y="414264"/>
                    <a:pt x="412626" y="422917"/>
                  </a:cubicBezTo>
                  <a:cubicBezTo>
                    <a:pt x="412464" y="428510"/>
                    <a:pt x="414977" y="430760"/>
                    <a:pt x="420387" y="430658"/>
                  </a:cubicBezTo>
                  <a:cubicBezTo>
                    <a:pt x="428817" y="430537"/>
                    <a:pt x="437247" y="430496"/>
                    <a:pt x="445657" y="430658"/>
                  </a:cubicBezTo>
                  <a:cubicBezTo>
                    <a:pt x="454067" y="430821"/>
                    <a:pt x="457370" y="434265"/>
                    <a:pt x="457168" y="442817"/>
                  </a:cubicBezTo>
                  <a:cubicBezTo>
                    <a:pt x="456965" y="450781"/>
                    <a:pt x="457168" y="458765"/>
                    <a:pt x="456884" y="466709"/>
                  </a:cubicBezTo>
                  <a:cubicBezTo>
                    <a:pt x="456681" y="472991"/>
                    <a:pt x="459032" y="475950"/>
                    <a:pt x="465679" y="475666"/>
                  </a:cubicBezTo>
                  <a:cubicBezTo>
                    <a:pt x="474311" y="475281"/>
                    <a:pt x="482985" y="475423"/>
                    <a:pt x="491638" y="475544"/>
                  </a:cubicBezTo>
                  <a:cubicBezTo>
                    <a:pt x="500291" y="475666"/>
                    <a:pt x="501932" y="477713"/>
                    <a:pt x="501952" y="486204"/>
                  </a:cubicBezTo>
                  <a:cubicBezTo>
                    <a:pt x="501952" y="497815"/>
                    <a:pt x="501952" y="509407"/>
                    <a:pt x="501952" y="521018"/>
                  </a:cubicBezTo>
                  <a:cubicBezTo>
                    <a:pt x="512389" y="522295"/>
                    <a:pt x="522886" y="521464"/>
                    <a:pt x="533362" y="521565"/>
                  </a:cubicBezTo>
                  <a:cubicBezTo>
                    <a:pt x="545177" y="521565"/>
                    <a:pt x="545906" y="522295"/>
                    <a:pt x="545866" y="533724"/>
                  </a:cubicBezTo>
                  <a:cubicBezTo>
                    <a:pt x="545866" y="541931"/>
                    <a:pt x="546068" y="550139"/>
                    <a:pt x="545704" y="558346"/>
                  </a:cubicBezTo>
                  <a:cubicBezTo>
                    <a:pt x="545460" y="563878"/>
                    <a:pt x="547203" y="566087"/>
                    <a:pt x="553019" y="565904"/>
                  </a:cubicBezTo>
                  <a:cubicBezTo>
                    <a:pt x="563253" y="565580"/>
                    <a:pt x="573527" y="565904"/>
                    <a:pt x="583781" y="566046"/>
                  </a:cubicBezTo>
                  <a:lnTo>
                    <a:pt x="583781" y="566046"/>
                  </a:lnTo>
                  <a:cubicBezTo>
                    <a:pt x="588685" y="565155"/>
                    <a:pt x="590569" y="567809"/>
                    <a:pt x="590610" y="572126"/>
                  </a:cubicBezTo>
                  <a:cubicBezTo>
                    <a:pt x="590908" y="584487"/>
                    <a:pt x="591015" y="596822"/>
                    <a:pt x="590934" y="6091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97663A2A-731B-B98F-77D7-9FE7DF325D7F}"/>
                </a:ext>
              </a:extLst>
            </p:cNvPr>
            <p:cNvSpPr/>
            <p:nvPr/>
          </p:nvSpPr>
          <p:spPr>
            <a:xfrm>
              <a:off x="8145533" y="5826811"/>
              <a:ext cx="401239" cy="804505"/>
            </a:xfrm>
            <a:custGeom>
              <a:avLst/>
              <a:gdLst>
                <a:gd name="connsiteX0" fmla="*/ 400937 w 401238"/>
                <a:gd name="connsiteY0" fmla="*/ 368937 h 804504"/>
                <a:gd name="connsiteX1" fmla="*/ 392649 w 401238"/>
                <a:gd name="connsiteY1" fmla="*/ 361277 h 804504"/>
                <a:gd name="connsiteX2" fmla="*/ 366690 w 401238"/>
                <a:gd name="connsiteY2" fmla="*/ 361683 h 804504"/>
                <a:gd name="connsiteX3" fmla="*/ 355767 w 401238"/>
                <a:gd name="connsiteY3" fmla="*/ 350497 h 804504"/>
                <a:gd name="connsiteX4" fmla="*/ 355767 w 401238"/>
                <a:gd name="connsiteY4" fmla="*/ 321761 h 804504"/>
                <a:gd name="connsiteX5" fmla="*/ 349262 w 401238"/>
                <a:gd name="connsiteY5" fmla="*/ 315216 h 804504"/>
                <a:gd name="connsiteX6" fmla="*/ 320527 w 401238"/>
                <a:gd name="connsiteY6" fmla="*/ 315317 h 804504"/>
                <a:gd name="connsiteX7" fmla="*/ 310922 w 401238"/>
                <a:gd name="connsiteY7" fmla="*/ 305995 h 804504"/>
                <a:gd name="connsiteX8" fmla="*/ 311043 w 401238"/>
                <a:gd name="connsiteY8" fmla="*/ 279996 h 804504"/>
                <a:gd name="connsiteX9" fmla="*/ 302492 w 401238"/>
                <a:gd name="connsiteY9" fmla="*/ 271201 h 804504"/>
                <a:gd name="connsiteX10" fmla="*/ 275824 w 401238"/>
                <a:gd name="connsiteY10" fmla="*/ 271343 h 804504"/>
                <a:gd name="connsiteX11" fmla="*/ 266725 w 401238"/>
                <a:gd name="connsiteY11" fmla="*/ 262366 h 804504"/>
                <a:gd name="connsiteX12" fmla="*/ 266846 w 401238"/>
                <a:gd name="connsiteY12" fmla="*/ 233631 h 804504"/>
                <a:gd name="connsiteX13" fmla="*/ 259693 w 401238"/>
                <a:gd name="connsiteY13" fmla="*/ 226295 h 804504"/>
                <a:gd name="connsiteX14" fmla="*/ 232336 w 401238"/>
                <a:gd name="connsiteY14" fmla="*/ 226295 h 804504"/>
                <a:gd name="connsiteX15" fmla="*/ 221960 w 401238"/>
                <a:gd name="connsiteY15" fmla="*/ 216304 h 804504"/>
                <a:gd name="connsiteX16" fmla="*/ 221960 w 401238"/>
                <a:gd name="connsiteY16" fmla="*/ 190994 h 804504"/>
                <a:gd name="connsiteX17" fmla="*/ 213429 w 401238"/>
                <a:gd name="connsiteY17" fmla="*/ 182179 h 804504"/>
                <a:gd name="connsiteX18" fmla="*/ 187429 w 401238"/>
                <a:gd name="connsiteY18" fmla="*/ 182280 h 804504"/>
                <a:gd name="connsiteX19" fmla="*/ 175271 w 401238"/>
                <a:gd name="connsiteY19" fmla="*/ 170000 h 804504"/>
                <a:gd name="connsiteX20" fmla="*/ 175271 w 401238"/>
                <a:gd name="connsiteY20" fmla="*/ 144000 h 804504"/>
                <a:gd name="connsiteX21" fmla="*/ 167631 w 401238"/>
                <a:gd name="connsiteY21" fmla="*/ 135894 h 804504"/>
                <a:gd name="connsiteX22" fmla="*/ 144387 w 401238"/>
                <a:gd name="connsiteY22" fmla="*/ 136259 h 804504"/>
                <a:gd name="connsiteX23" fmla="*/ 131357 w 401238"/>
                <a:gd name="connsiteY23" fmla="*/ 124263 h 804504"/>
                <a:gd name="connsiteX24" fmla="*/ 131357 w 401238"/>
                <a:gd name="connsiteY24" fmla="*/ 100310 h 804504"/>
                <a:gd name="connsiteX25" fmla="*/ 122238 w 401238"/>
                <a:gd name="connsiteY25" fmla="*/ 90887 h 804504"/>
                <a:gd name="connsiteX26" fmla="*/ 95550 w 401238"/>
                <a:gd name="connsiteY26" fmla="*/ 90887 h 804504"/>
                <a:gd name="connsiteX27" fmla="*/ 86127 w 401238"/>
                <a:gd name="connsiteY27" fmla="*/ 81464 h 804504"/>
                <a:gd name="connsiteX28" fmla="*/ 86127 w 401238"/>
                <a:gd name="connsiteY28" fmla="*/ 52728 h 804504"/>
                <a:gd name="connsiteX29" fmla="*/ 78953 w 401238"/>
                <a:gd name="connsiteY29" fmla="*/ 45433 h 804504"/>
                <a:gd name="connsiteX30" fmla="*/ 50907 w 401238"/>
                <a:gd name="connsiteY30" fmla="*/ 45433 h 804504"/>
                <a:gd name="connsiteX31" fmla="*/ 41180 w 401238"/>
                <a:gd name="connsiteY31" fmla="*/ 35889 h 804504"/>
                <a:gd name="connsiteX32" fmla="*/ 41180 w 401238"/>
                <a:gd name="connsiteY32" fmla="*/ 11267 h 804504"/>
                <a:gd name="connsiteX33" fmla="*/ 31757 w 401238"/>
                <a:gd name="connsiteY33" fmla="*/ 1520 h 804504"/>
                <a:gd name="connsiteX34" fmla="*/ 11209 w 401238"/>
                <a:gd name="connsiteY34" fmla="*/ 1520 h 804504"/>
                <a:gd name="connsiteX35" fmla="*/ 6305 w 401238"/>
                <a:gd name="connsiteY35" fmla="*/ 1682 h 804504"/>
                <a:gd name="connsiteX36" fmla="*/ 1583 w 401238"/>
                <a:gd name="connsiteY36" fmla="*/ 9423 h 804504"/>
                <a:gd name="connsiteX37" fmla="*/ 1583 w 401238"/>
                <a:gd name="connsiteY37" fmla="*/ 11146 h 804504"/>
                <a:gd name="connsiteX38" fmla="*/ 1583 w 401238"/>
                <a:gd name="connsiteY38" fmla="*/ 289622 h 804504"/>
                <a:gd name="connsiteX39" fmla="*/ 1583 w 401238"/>
                <a:gd name="connsiteY39" fmla="*/ 563396 h 804504"/>
                <a:gd name="connsiteX40" fmla="*/ 1583 w 401238"/>
                <a:gd name="connsiteY40" fmla="*/ 572982 h 804504"/>
                <a:gd name="connsiteX41" fmla="*/ 8473 w 401238"/>
                <a:gd name="connsiteY41" fmla="*/ 579669 h 804504"/>
                <a:gd name="connsiteX42" fmla="*/ 33783 w 401238"/>
                <a:gd name="connsiteY42" fmla="*/ 579507 h 804504"/>
                <a:gd name="connsiteX43" fmla="*/ 41139 w 401238"/>
                <a:gd name="connsiteY43" fmla="*/ 572252 h 804504"/>
                <a:gd name="connsiteX44" fmla="*/ 41139 w 401238"/>
                <a:gd name="connsiteY44" fmla="*/ 550366 h 804504"/>
                <a:gd name="connsiteX45" fmla="*/ 56824 w 401238"/>
                <a:gd name="connsiteY45" fmla="*/ 534357 h 804504"/>
                <a:gd name="connsiteX46" fmla="*/ 78710 w 401238"/>
                <a:gd name="connsiteY46" fmla="*/ 534357 h 804504"/>
                <a:gd name="connsiteX47" fmla="*/ 86086 w 401238"/>
                <a:gd name="connsiteY47" fmla="*/ 527042 h 804504"/>
                <a:gd name="connsiteX48" fmla="*/ 86086 w 401238"/>
                <a:gd name="connsiteY48" fmla="*/ 499664 h 804504"/>
                <a:gd name="connsiteX49" fmla="*/ 96401 w 401238"/>
                <a:gd name="connsiteY49" fmla="*/ 489269 h 804504"/>
                <a:gd name="connsiteX50" fmla="*/ 124447 w 401238"/>
                <a:gd name="connsiteY50" fmla="*/ 489269 h 804504"/>
                <a:gd name="connsiteX51" fmla="*/ 131378 w 401238"/>
                <a:gd name="connsiteY51" fmla="*/ 482379 h 804504"/>
                <a:gd name="connsiteX52" fmla="*/ 131378 w 401238"/>
                <a:gd name="connsiteY52" fmla="*/ 455690 h 804504"/>
                <a:gd name="connsiteX53" fmla="*/ 141814 w 401238"/>
                <a:gd name="connsiteY53" fmla="*/ 445294 h 804504"/>
                <a:gd name="connsiteX54" fmla="*/ 168502 w 401238"/>
                <a:gd name="connsiteY54" fmla="*/ 445294 h 804504"/>
                <a:gd name="connsiteX55" fmla="*/ 181695 w 401238"/>
                <a:gd name="connsiteY55" fmla="*/ 459662 h 804504"/>
                <a:gd name="connsiteX56" fmla="*/ 181066 w 401238"/>
                <a:gd name="connsiteY56" fmla="*/ 527366 h 804504"/>
                <a:gd name="connsiteX57" fmla="*/ 188017 w 401238"/>
                <a:gd name="connsiteY57" fmla="*/ 534357 h 804504"/>
                <a:gd name="connsiteX58" fmla="*/ 213328 w 401238"/>
                <a:gd name="connsiteY58" fmla="*/ 534357 h 804504"/>
                <a:gd name="connsiteX59" fmla="*/ 226155 w 401238"/>
                <a:gd name="connsiteY59" fmla="*/ 547124 h 804504"/>
                <a:gd name="connsiteX60" fmla="*/ 226033 w 401238"/>
                <a:gd name="connsiteY60" fmla="*/ 618293 h 804504"/>
                <a:gd name="connsiteX61" fmla="*/ 233612 w 401238"/>
                <a:gd name="connsiteY61" fmla="*/ 625974 h 804504"/>
                <a:gd name="connsiteX62" fmla="*/ 258923 w 401238"/>
                <a:gd name="connsiteY62" fmla="*/ 625974 h 804504"/>
                <a:gd name="connsiteX63" fmla="*/ 271082 w 401238"/>
                <a:gd name="connsiteY63" fmla="*/ 637950 h 804504"/>
                <a:gd name="connsiteX64" fmla="*/ 270940 w 401238"/>
                <a:gd name="connsiteY64" fmla="*/ 707072 h 804504"/>
                <a:gd name="connsiteX65" fmla="*/ 278904 w 401238"/>
                <a:gd name="connsiteY65" fmla="*/ 715036 h 804504"/>
                <a:gd name="connsiteX66" fmla="*/ 304214 w 401238"/>
                <a:gd name="connsiteY66" fmla="*/ 715036 h 804504"/>
                <a:gd name="connsiteX67" fmla="*/ 317589 w 401238"/>
                <a:gd name="connsiteY67" fmla="*/ 728634 h 804504"/>
                <a:gd name="connsiteX68" fmla="*/ 317488 w 401238"/>
                <a:gd name="connsiteY68" fmla="*/ 795690 h 804504"/>
                <a:gd name="connsiteX69" fmla="*/ 325249 w 401238"/>
                <a:gd name="connsiteY69" fmla="*/ 804059 h 804504"/>
                <a:gd name="connsiteX70" fmla="*/ 393662 w 401238"/>
                <a:gd name="connsiteY70" fmla="*/ 804059 h 804504"/>
                <a:gd name="connsiteX71" fmla="*/ 400937 w 401238"/>
                <a:gd name="connsiteY71" fmla="*/ 796642 h 804504"/>
                <a:gd name="connsiteX72" fmla="*/ 400937 w 401238"/>
                <a:gd name="connsiteY72" fmla="*/ 729586 h 804504"/>
                <a:gd name="connsiteX73" fmla="*/ 392669 w 401238"/>
                <a:gd name="connsiteY73" fmla="*/ 721683 h 804504"/>
                <a:gd name="connsiteX74" fmla="*/ 370094 w 401238"/>
                <a:gd name="connsiteY74" fmla="*/ 721683 h 804504"/>
                <a:gd name="connsiteX75" fmla="*/ 355707 w 401238"/>
                <a:gd name="connsiteY75" fmla="*/ 707498 h 804504"/>
                <a:gd name="connsiteX76" fmla="*/ 355707 w 401238"/>
                <a:gd name="connsiteY76" fmla="*/ 640442 h 804504"/>
                <a:gd name="connsiteX77" fmla="*/ 345574 w 401238"/>
                <a:gd name="connsiteY77" fmla="*/ 630189 h 804504"/>
                <a:gd name="connsiteX78" fmla="*/ 322311 w 401238"/>
                <a:gd name="connsiteY78" fmla="*/ 630189 h 804504"/>
                <a:gd name="connsiteX79" fmla="*/ 310820 w 401238"/>
                <a:gd name="connsiteY79" fmla="*/ 618800 h 804504"/>
                <a:gd name="connsiteX80" fmla="*/ 310922 w 401238"/>
                <a:gd name="connsiteY80" fmla="*/ 549677 h 804504"/>
                <a:gd name="connsiteX81" fmla="*/ 302390 w 401238"/>
                <a:gd name="connsiteY81" fmla="*/ 540882 h 804504"/>
                <a:gd name="connsiteX82" fmla="*/ 278438 w 401238"/>
                <a:gd name="connsiteY82" fmla="*/ 540984 h 804504"/>
                <a:gd name="connsiteX83" fmla="*/ 266644 w 401238"/>
                <a:gd name="connsiteY83" fmla="*/ 529291 h 804504"/>
                <a:gd name="connsiteX84" fmla="*/ 266644 w 401238"/>
                <a:gd name="connsiteY84" fmla="*/ 412972 h 804504"/>
                <a:gd name="connsiteX85" fmla="*/ 279532 w 401238"/>
                <a:gd name="connsiteY85" fmla="*/ 400327 h 804504"/>
                <a:gd name="connsiteX86" fmla="*/ 392426 w 401238"/>
                <a:gd name="connsiteY86" fmla="*/ 400449 h 804504"/>
                <a:gd name="connsiteX87" fmla="*/ 400876 w 401238"/>
                <a:gd name="connsiteY87" fmla="*/ 392221 h 804504"/>
                <a:gd name="connsiteX88" fmla="*/ 400937 w 401238"/>
                <a:gd name="connsiteY88" fmla="*/ 368937 h 80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01238" h="804504">
                  <a:moveTo>
                    <a:pt x="400937" y="368937"/>
                  </a:moveTo>
                  <a:cubicBezTo>
                    <a:pt x="400937" y="363284"/>
                    <a:pt x="398911" y="360831"/>
                    <a:pt x="392649" y="361277"/>
                  </a:cubicBezTo>
                  <a:cubicBezTo>
                    <a:pt x="384008" y="361849"/>
                    <a:pt x="375345" y="361983"/>
                    <a:pt x="366690" y="361683"/>
                  </a:cubicBezTo>
                  <a:cubicBezTo>
                    <a:pt x="358098" y="361521"/>
                    <a:pt x="355808" y="358987"/>
                    <a:pt x="355767" y="350497"/>
                  </a:cubicBezTo>
                  <a:cubicBezTo>
                    <a:pt x="355767" y="340911"/>
                    <a:pt x="355666" y="331326"/>
                    <a:pt x="355767" y="321761"/>
                  </a:cubicBezTo>
                  <a:cubicBezTo>
                    <a:pt x="355767" y="317161"/>
                    <a:pt x="353984" y="315135"/>
                    <a:pt x="349262" y="315216"/>
                  </a:cubicBezTo>
                  <a:cubicBezTo>
                    <a:pt x="339677" y="315378"/>
                    <a:pt x="330092" y="315074"/>
                    <a:pt x="320527" y="315317"/>
                  </a:cubicBezTo>
                  <a:cubicBezTo>
                    <a:pt x="313860" y="315479"/>
                    <a:pt x="310841" y="312642"/>
                    <a:pt x="310922" y="305995"/>
                  </a:cubicBezTo>
                  <a:cubicBezTo>
                    <a:pt x="311043" y="297342"/>
                    <a:pt x="310658" y="288649"/>
                    <a:pt x="311043" y="279996"/>
                  </a:cubicBezTo>
                  <a:cubicBezTo>
                    <a:pt x="311327" y="273592"/>
                    <a:pt x="309220" y="270877"/>
                    <a:pt x="302492" y="271201"/>
                  </a:cubicBezTo>
                  <a:cubicBezTo>
                    <a:pt x="293636" y="271627"/>
                    <a:pt x="284720" y="271201"/>
                    <a:pt x="275824" y="271343"/>
                  </a:cubicBezTo>
                  <a:cubicBezTo>
                    <a:pt x="269460" y="271485"/>
                    <a:pt x="266623" y="268749"/>
                    <a:pt x="266725" y="262366"/>
                  </a:cubicBezTo>
                  <a:cubicBezTo>
                    <a:pt x="266887" y="252781"/>
                    <a:pt x="266603" y="243195"/>
                    <a:pt x="266846" y="233631"/>
                  </a:cubicBezTo>
                  <a:cubicBezTo>
                    <a:pt x="266968" y="228382"/>
                    <a:pt x="265063" y="226153"/>
                    <a:pt x="259693" y="226295"/>
                  </a:cubicBezTo>
                  <a:cubicBezTo>
                    <a:pt x="250574" y="226538"/>
                    <a:pt x="241455" y="226416"/>
                    <a:pt x="232336" y="226295"/>
                  </a:cubicBezTo>
                  <a:cubicBezTo>
                    <a:pt x="224230" y="226295"/>
                    <a:pt x="222203" y="224471"/>
                    <a:pt x="221960" y="216304"/>
                  </a:cubicBezTo>
                  <a:cubicBezTo>
                    <a:pt x="221717" y="208138"/>
                    <a:pt x="221575" y="199424"/>
                    <a:pt x="221960" y="190994"/>
                  </a:cubicBezTo>
                  <a:cubicBezTo>
                    <a:pt x="222264" y="184570"/>
                    <a:pt x="220136" y="181855"/>
                    <a:pt x="213429" y="182179"/>
                  </a:cubicBezTo>
                  <a:cubicBezTo>
                    <a:pt x="204796" y="182584"/>
                    <a:pt x="196103" y="182321"/>
                    <a:pt x="187429" y="182280"/>
                  </a:cubicBezTo>
                  <a:cubicBezTo>
                    <a:pt x="178047" y="182280"/>
                    <a:pt x="175271" y="179484"/>
                    <a:pt x="175271" y="170000"/>
                  </a:cubicBezTo>
                  <a:cubicBezTo>
                    <a:pt x="175190" y="161326"/>
                    <a:pt x="175190" y="152659"/>
                    <a:pt x="175271" y="144000"/>
                  </a:cubicBezTo>
                  <a:cubicBezTo>
                    <a:pt x="175271" y="138731"/>
                    <a:pt x="173244" y="135894"/>
                    <a:pt x="167631" y="135894"/>
                  </a:cubicBezTo>
                  <a:cubicBezTo>
                    <a:pt x="159890" y="136097"/>
                    <a:pt x="152108" y="135894"/>
                    <a:pt x="144387" y="136259"/>
                  </a:cubicBezTo>
                  <a:cubicBezTo>
                    <a:pt x="135066" y="136806"/>
                    <a:pt x="131438" y="133746"/>
                    <a:pt x="131357" y="124263"/>
                  </a:cubicBezTo>
                  <a:cubicBezTo>
                    <a:pt x="131357" y="116278"/>
                    <a:pt x="131357" y="108294"/>
                    <a:pt x="131357" y="100310"/>
                  </a:cubicBezTo>
                  <a:cubicBezTo>
                    <a:pt x="131357" y="92326"/>
                    <a:pt x="129837" y="90968"/>
                    <a:pt x="122238" y="90887"/>
                  </a:cubicBezTo>
                  <a:cubicBezTo>
                    <a:pt x="113342" y="90765"/>
                    <a:pt x="104446" y="90988"/>
                    <a:pt x="95550" y="90887"/>
                  </a:cubicBezTo>
                  <a:cubicBezTo>
                    <a:pt x="88153" y="90765"/>
                    <a:pt x="86208" y="88860"/>
                    <a:pt x="86127" y="81464"/>
                  </a:cubicBezTo>
                  <a:cubicBezTo>
                    <a:pt x="86005" y="71899"/>
                    <a:pt x="85944" y="62314"/>
                    <a:pt x="86127" y="52728"/>
                  </a:cubicBezTo>
                  <a:cubicBezTo>
                    <a:pt x="86127" y="47561"/>
                    <a:pt x="84384" y="45271"/>
                    <a:pt x="78953" y="45433"/>
                  </a:cubicBezTo>
                  <a:cubicBezTo>
                    <a:pt x="69611" y="45697"/>
                    <a:pt x="60249" y="45575"/>
                    <a:pt x="50907" y="45433"/>
                  </a:cubicBezTo>
                  <a:cubicBezTo>
                    <a:pt x="42639" y="45433"/>
                    <a:pt x="41281" y="44015"/>
                    <a:pt x="41180" y="35889"/>
                  </a:cubicBezTo>
                  <a:cubicBezTo>
                    <a:pt x="41079" y="27762"/>
                    <a:pt x="41180" y="19474"/>
                    <a:pt x="41180" y="11267"/>
                  </a:cubicBezTo>
                  <a:cubicBezTo>
                    <a:pt x="41180" y="1763"/>
                    <a:pt x="40937" y="1560"/>
                    <a:pt x="31757" y="1520"/>
                  </a:cubicBezTo>
                  <a:lnTo>
                    <a:pt x="11209" y="1520"/>
                  </a:lnTo>
                  <a:cubicBezTo>
                    <a:pt x="9182" y="1520"/>
                    <a:pt x="7581" y="1520"/>
                    <a:pt x="6305" y="1682"/>
                  </a:cubicBezTo>
                  <a:cubicBezTo>
                    <a:pt x="4114" y="3831"/>
                    <a:pt x="2491" y="6491"/>
                    <a:pt x="1583" y="9423"/>
                  </a:cubicBezTo>
                  <a:lnTo>
                    <a:pt x="1583" y="11146"/>
                  </a:lnTo>
                  <a:cubicBezTo>
                    <a:pt x="1583" y="103984"/>
                    <a:pt x="1583" y="196810"/>
                    <a:pt x="1583" y="289622"/>
                  </a:cubicBezTo>
                  <a:lnTo>
                    <a:pt x="1583" y="563396"/>
                  </a:lnTo>
                  <a:cubicBezTo>
                    <a:pt x="1583" y="566598"/>
                    <a:pt x="1441" y="569800"/>
                    <a:pt x="1583" y="572982"/>
                  </a:cubicBezTo>
                  <a:cubicBezTo>
                    <a:pt x="1806" y="577237"/>
                    <a:pt x="3873" y="579730"/>
                    <a:pt x="8473" y="579669"/>
                  </a:cubicBezTo>
                  <a:cubicBezTo>
                    <a:pt x="16923" y="579547"/>
                    <a:pt x="25353" y="579365"/>
                    <a:pt x="33783" y="579507"/>
                  </a:cubicBezTo>
                  <a:cubicBezTo>
                    <a:pt x="38971" y="579507"/>
                    <a:pt x="41322" y="577622"/>
                    <a:pt x="41139" y="572252"/>
                  </a:cubicBezTo>
                  <a:cubicBezTo>
                    <a:pt x="40916" y="564977"/>
                    <a:pt x="41139" y="557662"/>
                    <a:pt x="41139" y="550366"/>
                  </a:cubicBezTo>
                  <a:cubicBezTo>
                    <a:pt x="41139" y="535148"/>
                    <a:pt x="41909" y="534337"/>
                    <a:pt x="56824" y="534357"/>
                  </a:cubicBezTo>
                  <a:cubicBezTo>
                    <a:pt x="64119" y="534357"/>
                    <a:pt x="71415" y="534215"/>
                    <a:pt x="78710" y="534357"/>
                  </a:cubicBezTo>
                  <a:cubicBezTo>
                    <a:pt x="83938" y="534499"/>
                    <a:pt x="86188" y="532331"/>
                    <a:pt x="86086" y="527042"/>
                  </a:cubicBezTo>
                  <a:cubicBezTo>
                    <a:pt x="85904" y="517923"/>
                    <a:pt x="85924" y="508804"/>
                    <a:pt x="86086" y="499664"/>
                  </a:cubicBezTo>
                  <a:cubicBezTo>
                    <a:pt x="86208" y="491903"/>
                    <a:pt x="88680" y="489390"/>
                    <a:pt x="96401" y="489269"/>
                  </a:cubicBezTo>
                  <a:cubicBezTo>
                    <a:pt x="105736" y="489121"/>
                    <a:pt x="115085" y="489121"/>
                    <a:pt x="124447" y="489269"/>
                  </a:cubicBezTo>
                  <a:cubicBezTo>
                    <a:pt x="129392" y="489269"/>
                    <a:pt x="131499" y="487364"/>
                    <a:pt x="131378" y="482379"/>
                  </a:cubicBezTo>
                  <a:cubicBezTo>
                    <a:pt x="131189" y="473488"/>
                    <a:pt x="131189" y="464592"/>
                    <a:pt x="131378" y="455690"/>
                  </a:cubicBezTo>
                  <a:cubicBezTo>
                    <a:pt x="131519" y="448152"/>
                    <a:pt x="134275" y="445416"/>
                    <a:pt x="141814" y="445294"/>
                  </a:cubicBezTo>
                  <a:cubicBezTo>
                    <a:pt x="150710" y="445173"/>
                    <a:pt x="159606" y="445294"/>
                    <a:pt x="168502" y="445294"/>
                  </a:cubicBezTo>
                  <a:cubicBezTo>
                    <a:pt x="179911" y="445294"/>
                    <a:pt x="182404" y="448131"/>
                    <a:pt x="181695" y="459662"/>
                  </a:cubicBezTo>
                  <a:cubicBezTo>
                    <a:pt x="180296" y="482216"/>
                    <a:pt x="181411" y="504791"/>
                    <a:pt x="181066" y="527366"/>
                  </a:cubicBezTo>
                  <a:cubicBezTo>
                    <a:pt x="181066" y="532250"/>
                    <a:pt x="183093" y="534438"/>
                    <a:pt x="188017" y="534357"/>
                  </a:cubicBezTo>
                  <a:cubicBezTo>
                    <a:pt x="196447" y="534215"/>
                    <a:pt x="204897" y="534357"/>
                    <a:pt x="213328" y="534357"/>
                  </a:cubicBezTo>
                  <a:cubicBezTo>
                    <a:pt x="224149" y="534357"/>
                    <a:pt x="226155" y="536384"/>
                    <a:pt x="226155" y="547124"/>
                  </a:cubicBezTo>
                  <a:cubicBezTo>
                    <a:pt x="226155" y="570854"/>
                    <a:pt x="226155" y="594584"/>
                    <a:pt x="226033" y="618293"/>
                  </a:cubicBezTo>
                  <a:cubicBezTo>
                    <a:pt x="226033" y="623886"/>
                    <a:pt x="228060" y="626156"/>
                    <a:pt x="233612" y="625974"/>
                  </a:cubicBezTo>
                  <a:cubicBezTo>
                    <a:pt x="242042" y="625710"/>
                    <a:pt x="250493" y="625974"/>
                    <a:pt x="258923" y="625974"/>
                  </a:cubicBezTo>
                  <a:cubicBezTo>
                    <a:pt x="270210" y="625974"/>
                    <a:pt x="271082" y="626906"/>
                    <a:pt x="271082" y="637950"/>
                  </a:cubicBezTo>
                  <a:cubicBezTo>
                    <a:pt x="271082" y="660991"/>
                    <a:pt x="271223" y="684032"/>
                    <a:pt x="270940" y="707072"/>
                  </a:cubicBezTo>
                  <a:cubicBezTo>
                    <a:pt x="270940" y="713051"/>
                    <a:pt x="272966" y="715178"/>
                    <a:pt x="278904" y="715036"/>
                  </a:cubicBezTo>
                  <a:cubicBezTo>
                    <a:pt x="287334" y="714732"/>
                    <a:pt x="295764" y="715036"/>
                    <a:pt x="304214" y="715036"/>
                  </a:cubicBezTo>
                  <a:cubicBezTo>
                    <a:pt x="315826" y="715036"/>
                    <a:pt x="317589" y="716840"/>
                    <a:pt x="317589" y="728634"/>
                  </a:cubicBezTo>
                  <a:cubicBezTo>
                    <a:pt x="317589" y="750925"/>
                    <a:pt x="317589" y="773338"/>
                    <a:pt x="317488" y="795690"/>
                  </a:cubicBezTo>
                  <a:cubicBezTo>
                    <a:pt x="317488" y="801303"/>
                    <a:pt x="319088" y="804120"/>
                    <a:pt x="325249" y="804059"/>
                  </a:cubicBezTo>
                  <a:cubicBezTo>
                    <a:pt x="348047" y="803876"/>
                    <a:pt x="370864" y="803917"/>
                    <a:pt x="393662" y="804059"/>
                  </a:cubicBezTo>
                  <a:cubicBezTo>
                    <a:pt x="398911" y="804059"/>
                    <a:pt x="400978" y="801870"/>
                    <a:pt x="400937" y="796642"/>
                  </a:cubicBezTo>
                  <a:cubicBezTo>
                    <a:pt x="400801" y="774296"/>
                    <a:pt x="400801" y="751944"/>
                    <a:pt x="400937" y="729586"/>
                  </a:cubicBezTo>
                  <a:cubicBezTo>
                    <a:pt x="400937" y="723507"/>
                    <a:pt x="398404" y="721481"/>
                    <a:pt x="392669" y="721683"/>
                  </a:cubicBezTo>
                  <a:cubicBezTo>
                    <a:pt x="385151" y="721947"/>
                    <a:pt x="377613" y="721683"/>
                    <a:pt x="370094" y="721683"/>
                  </a:cubicBezTo>
                  <a:cubicBezTo>
                    <a:pt x="357571" y="721683"/>
                    <a:pt x="355707" y="719819"/>
                    <a:pt x="355707" y="707498"/>
                  </a:cubicBezTo>
                  <a:cubicBezTo>
                    <a:pt x="355707" y="685140"/>
                    <a:pt x="355707" y="662788"/>
                    <a:pt x="355707" y="640442"/>
                  </a:cubicBezTo>
                  <a:cubicBezTo>
                    <a:pt x="355707" y="630938"/>
                    <a:pt x="354896" y="630209"/>
                    <a:pt x="345574" y="630189"/>
                  </a:cubicBezTo>
                  <a:cubicBezTo>
                    <a:pt x="337813" y="630189"/>
                    <a:pt x="330052" y="630189"/>
                    <a:pt x="322311" y="630189"/>
                  </a:cubicBezTo>
                  <a:cubicBezTo>
                    <a:pt x="312057" y="630189"/>
                    <a:pt x="310841" y="628932"/>
                    <a:pt x="310820" y="618800"/>
                  </a:cubicBezTo>
                  <a:cubicBezTo>
                    <a:pt x="310820" y="595759"/>
                    <a:pt x="310658" y="572718"/>
                    <a:pt x="310922" y="549677"/>
                  </a:cubicBezTo>
                  <a:cubicBezTo>
                    <a:pt x="310922" y="543294"/>
                    <a:pt x="309118" y="540518"/>
                    <a:pt x="302390" y="540882"/>
                  </a:cubicBezTo>
                  <a:cubicBezTo>
                    <a:pt x="294426" y="541328"/>
                    <a:pt x="286422" y="541004"/>
                    <a:pt x="278438" y="540984"/>
                  </a:cubicBezTo>
                  <a:cubicBezTo>
                    <a:pt x="267616" y="540984"/>
                    <a:pt x="266644" y="540011"/>
                    <a:pt x="266644" y="529291"/>
                  </a:cubicBezTo>
                  <a:cubicBezTo>
                    <a:pt x="266644" y="490531"/>
                    <a:pt x="266644" y="451759"/>
                    <a:pt x="266644" y="412972"/>
                  </a:cubicBezTo>
                  <a:cubicBezTo>
                    <a:pt x="266644" y="401016"/>
                    <a:pt x="267353" y="400327"/>
                    <a:pt x="279532" y="400327"/>
                  </a:cubicBezTo>
                  <a:cubicBezTo>
                    <a:pt x="317163" y="400327"/>
                    <a:pt x="354795" y="400327"/>
                    <a:pt x="392426" y="400449"/>
                  </a:cubicBezTo>
                  <a:cubicBezTo>
                    <a:pt x="398505" y="400449"/>
                    <a:pt x="401180" y="398564"/>
                    <a:pt x="400876" y="392221"/>
                  </a:cubicBezTo>
                  <a:cubicBezTo>
                    <a:pt x="400613" y="384460"/>
                    <a:pt x="400876" y="376699"/>
                    <a:pt x="400937" y="368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19D8D625-2D61-27CD-9622-8CB100721661}"/>
              </a:ext>
            </a:extLst>
          </p:cNvPr>
          <p:cNvSpPr txBox="1">
            <a:spLocks/>
          </p:cNvSpPr>
          <p:nvPr/>
        </p:nvSpPr>
        <p:spPr>
          <a:xfrm>
            <a:off x="4814911" y="3721606"/>
            <a:ext cx="240282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lnSpc>
                <a:spcPct val="100000"/>
              </a:lnSpc>
              <a:defRPr sz="1000" spc="120">
                <a:solidFill>
                  <a:schemeClr val="bg1">
                    <a:alpha val="60000"/>
                  </a:schemeClr>
                </a:solidFill>
                <a:ea typeface="+mj-ea"/>
              </a:defRPr>
            </a:lvl1pPr>
          </a:lstStyle>
          <a:p>
            <a:pPr algn="l"/>
            <a:r>
              <a:rPr lang="en-US" altLang="zh-CN" dirty="0"/>
              <a:t>MAIN WORK AND OBJECTIVES
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64639206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形 40">
            <a:extLst>
              <a:ext uri="{FF2B5EF4-FFF2-40B4-BE49-F238E27FC236}">
                <a16:creationId xmlns:a16="http://schemas.microsoft.com/office/drawing/2014/main" id="{8A8D6BD5-E5AC-6165-2688-7D8C837D676D}"/>
              </a:ext>
            </a:extLst>
          </p:cNvPr>
          <p:cNvSpPr/>
          <p:nvPr/>
        </p:nvSpPr>
        <p:spPr>
          <a:xfrm>
            <a:off x="92990" y="223469"/>
            <a:ext cx="687962" cy="689310"/>
          </a:xfrm>
          <a:custGeom>
            <a:avLst/>
            <a:gdLst>
              <a:gd name="connsiteX0" fmla="*/ 755221 w 914310"/>
              <a:gd name="connsiteY0" fmla="*/ 512605 h 916102"/>
              <a:gd name="connsiteX1" fmla="*/ 800470 w 914310"/>
              <a:gd name="connsiteY1" fmla="*/ 488295 h 916102"/>
              <a:gd name="connsiteX2" fmla="*/ 893873 w 914310"/>
              <a:gd name="connsiteY2" fmla="*/ 462623 h 916102"/>
              <a:gd name="connsiteX3" fmla="*/ 913594 w 914310"/>
              <a:gd name="connsiteY3" fmla="*/ 458392 h 916102"/>
              <a:gd name="connsiteX4" fmla="*/ 911926 w 914310"/>
              <a:gd name="connsiteY4" fmla="*/ 457621 h 916102"/>
              <a:gd name="connsiteX5" fmla="*/ 817878 w 914310"/>
              <a:gd name="connsiteY5" fmla="*/ 434226 h 916102"/>
              <a:gd name="connsiteX6" fmla="*/ 764489 w 914310"/>
              <a:gd name="connsiteY6" fmla="*/ 410776 h 916102"/>
              <a:gd name="connsiteX7" fmla="*/ 744285 w 914310"/>
              <a:gd name="connsiteY7" fmla="*/ 391683 h 916102"/>
              <a:gd name="connsiteX8" fmla="*/ 742618 w 914310"/>
              <a:gd name="connsiteY8" fmla="*/ 349231 h 916102"/>
              <a:gd name="connsiteX9" fmla="*/ 770889 w 914310"/>
              <a:gd name="connsiteY9" fmla="*/ 306204 h 916102"/>
              <a:gd name="connsiteX10" fmla="*/ 842690 w 914310"/>
              <a:gd name="connsiteY10" fmla="*/ 235587 h 916102"/>
              <a:gd name="connsiteX11" fmla="*/ 850614 w 914310"/>
              <a:gd name="connsiteY11" fmla="*/ 228542 h 916102"/>
              <a:gd name="connsiteX12" fmla="*/ 846867 w 914310"/>
              <a:gd name="connsiteY12" fmla="*/ 229079 h 916102"/>
              <a:gd name="connsiteX13" fmla="*/ 745970 w 914310"/>
              <a:gd name="connsiteY13" fmla="*/ 258965 h 916102"/>
              <a:gd name="connsiteX14" fmla="*/ 690735 w 914310"/>
              <a:gd name="connsiteY14" fmla="*/ 263070 h 916102"/>
              <a:gd name="connsiteX15" fmla="*/ 653087 w 914310"/>
              <a:gd name="connsiteY15" fmla="*/ 229008 h 916102"/>
              <a:gd name="connsiteX16" fmla="*/ 653087 w 914310"/>
              <a:gd name="connsiteY16" fmla="*/ 188473 h 916102"/>
              <a:gd name="connsiteX17" fmla="*/ 675425 w 914310"/>
              <a:gd name="connsiteY17" fmla="*/ 100628 h 916102"/>
              <a:gd name="connsiteX18" fmla="*/ 687669 w 914310"/>
              <a:gd name="connsiteY18" fmla="*/ 64271 h 916102"/>
              <a:gd name="connsiteX19" fmla="*/ 686540 w 914310"/>
              <a:gd name="connsiteY19" fmla="*/ 65006 h 916102"/>
              <a:gd name="connsiteX20" fmla="*/ 683403 w 914310"/>
              <a:gd name="connsiteY20" fmla="*/ 68591 h 916102"/>
              <a:gd name="connsiteX21" fmla="*/ 608106 w 914310"/>
              <a:gd name="connsiteY21" fmla="*/ 145429 h 916102"/>
              <a:gd name="connsiteX22" fmla="*/ 566873 w 914310"/>
              <a:gd name="connsiteY22" fmla="*/ 172518 h 916102"/>
              <a:gd name="connsiteX23" fmla="*/ 509504 w 914310"/>
              <a:gd name="connsiteY23" fmla="*/ 157674 h 916102"/>
              <a:gd name="connsiteX24" fmla="*/ 488816 w 914310"/>
              <a:gd name="connsiteY24" fmla="*/ 119022 h 916102"/>
              <a:gd name="connsiteX25" fmla="*/ 463305 w 914310"/>
              <a:gd name="connsiteY25" fmla="*/ 29383 h 916102"/>
              <a:gd name="connsiteX26" fmla="*/ 457227 w 914310"/>
              <a:gd name="connsiteY26" fmla="*/ 1345 h 916102"/>
              <a:gd name="connsiteX27" fmla="*/ 447923 w 914310"/>
              <a:gd name="connsiteY27" fmla="*/ 43152 h 916102"/>
              <a:gd name="connsiteX28" fmla="*/ 424617 w 914310"/>
              <a:gd name="connsiteY28" fmla="*/ 121406 h 916102"/>
              <a:gd name="connsiteX29" fmla="*/ 402082 w 914310"/>
              <a:gd name="connsiteY29" fmla="*/ 161062 h 916102"/>
              <a:gd name="connsiteX30" fmla="*/ 353964 w 914310"/>
              <a:gd name="connsiteY30" fmla="*/ 174902 h 916102"/>
              <a:gd name="connsiteX31" fmla="*/ 316316 w 914310"/>
              <a:gd name="connsiteY31" fmla="*/ 153389 h 916102"/>
              <a:gd name="connsiteX32" fmla="*/ 247079 w 914310"/>
              <a:gd name="connsiteY32" fmla="*/ 86447 h 916102"/>
              <a:gd name="connsiteX33" fmla="*/ 227143 w 914310"/>
              <a:gd name="connsiteY33" fmla="*/ 64217 h 916102"/>
              <a:gd name="connsiteX34" fmla="*/ 227556 w 914310"/>
              <a:gd name="connsiteY34" fmla="*/ 66834 h 916102"/>
              <a:gd name="connsiteX35" fmla="*/ 256240 w 914310"/>
              <a:gd name="connsiteY35" fmla="*/ 160883 h 916102"/>
              <a:gd name="connsiteX36" fmla="*/ 262425 w 914310"/>
              <a:gd name="connsiteY36" fmla="*/ 222464 h 916102"/>
              <a:gd name="connsiteX37" fmla="*/ 249571 w 914310"/>
              <a:gd name="connsiteY37" fmla="*/ 251776 h 916102"/>
              <a:gd name="connsiteX38" fmla="*/ 217212 w 914310"/>
              <a:gd name="connsiteY38" fmla="*/ 263823 h 916102"/>
              <a:gd name="connsiteX39" fmla="*/ 165221 w 914310"/>
              <a:gd name="connsiteY39" fmla="*/ 258445 h 916102"/>
              <a:gd name="connsiteX40" fmla="*/ 78469 w 914310"/>
              <a:gd name="connsiteY40" fmla="*/ 233006 h 916102"/>
              <a:gd name="connsiteX41" fmla="*/ 63948 w 914310"/>
              <a:gd name="connsiteY41" fmla="*/ 228040 h 916102"/>
              <a:gd name="connsiteX42" fmla="*/ 67103 w 914310"/>
              <a:gd name="connsiteY42" fmla="*/ 231751 h 916102"/>
              <a:gd name="connsiteX43" fmla="*/ 138258 w 914310"/>
              <a:gd name="connsiteY43" fmla="*/ 300432 h 916102"/>
              <a:gd name="connsiteX44" fmla="*/ 170349 w 914310"/>
              <a:gd name="connsiteY44" fmla="*/ 346111 h 916102"/>
              <a:gd name="connsiteX45" fmla="*/ 155271 w 914310"/>
              <a:gd name="connsiteY45" fmla="*/ 407065 h 916102"/>
              <a:gd name="connsiteX46" fmla="*/ 119093 w 914310"/>
              <a:gd name="connsiteY46" fmla="*/ 426284 h 916102"/>
              <a:gd name="connsiteX47" fmla="*/ 23826 w 914310"/>
              <a:gd name="connsiteY47" fmla="*/ 453175 h 916102"/>
              <a:gd name="connsiteX48" fmla="*/ 12442 w 914310"/>
              <a:gd name="connsiteY48" fmla="*/ 455595 h 916102"/>
              <a:gd name="connsiteX49" fmla="*/ 1345 w 914310"/>
              <a:gd name="connsiteY49" fmla="*/ 458016 h 916102"/>
              <a:gd name="connsiteX50" fmla="*/ 3532 w 914310"/>
              <a:gd name="connsiteY50" fmla="*/ 459109 h 916102"/>
              <a:gd name="connsiteX51" fmla="*/ 107512 w 914310"/>
              <a:gd name="connsiteY51" fmla="*/ 486090 h 916102"/>
              <a:gd name="connsiteX52" fmla="*/ 156383 w 914310"/>
              <a:gd name="connsiteY52" fmla="*/ 510508 h 916102"/>
              <a:gd name="connsiteX53" fmla="*/ 175297 w 914310"/>
              <a:gd name="connsiteY53" fmla="*/ 537310 h 916102"/>
              <a:gd name="connsiteX54" fmla="*/ 169918 w 914310"/>
              <a:gd name="connsiteY54" fmla="*/ 571121 h 916102"/>
              <a:gd name="connsiteX55" fmla="*/ 140607 w 914310"/>
              <a:gd name="connsiteY55" fmla="*/ 613430 h 916102"/>
              <a:gd name="connsiteX56" fmla="*/ 66081 w 914310"/>
              <a:gd name="connsiteY56" fmla="*/ 685499 h 916102"/>
              <a:gd name="connsiteX57" fmla="*/ 63285 w 914310"/>
              <a:gd name="connsiteY57" fmla="*/ 688637 h 916102"/>
              <a:gd name="connsiteX58" fmla="*/ 67426 w 914310"/>
              <a:gd name="connsiteY58" fmla="*/ 687256 h 916102"/>
              <a:gd name="connsiteX59" fmla="*/ 167982 w 914310"/>
              <a:gd name="connsiteY59" fmla="*/ 657479 h 916102"/>
              <a:gd name="connsiteX60" fmla="*/ 223558 w 914310"/>
              <a:gd name="connsiteY60" fmla="*/ 653427 h 916102"/>
              <a:gd name="connsiteX61" fmla="*/ 259037 w 914310"/>
              <a:gd name="connsiteY61" fmla="*/ 680049 h 916102"/>
              <a:gd name="connsiteX62" fmla="*/ 262730 w 914310"/>
              <a:gd name="connsiteY62" fmla="*/ 701079 h 916102"/>
              <a:gd name="connsiteX63" fmla="*/ 256634 w 914310"/>
              <a:gd name="connsiteY63" fmla="*/ 752567 h 916102"/>
              <a:gd name="connsiteX64" fmla="*/ 231948 w 914310"/>
              <a:gd name="connsiteY64" fmla="*/ 836486 h 916102"/>
              <a:gd name="connsiteX65" fmla="*/ 226570 w 914310"/>
              <a:gd name="connsiteY65" fmla="*/ 851832 h 916102"/>
              <a:gd name="connsiteX66" fmla="*/ 252135 w 914310"/>
              <a:gd name="connsiteY66" fmla="*/ 824224 h 916102"/>
              <a:gd name="connsiteX67" fmla="*/ 314541 w 914310"/>
              <a:gd name="connsiteY67" fmla="*/ 764309 h 916102"/>
              <a:gd name="connsiteX68" fmla="*/ 355452 w 914310"/>
              <a:gd name="connsiteY68" fmla="*/ 741237 h 916102"/>
              <a:gd name="connsiteX69" fmla="*/ 398801 w 914310"/>
              <a:gd name="connsiteY69" fmla="*/ 752352 h 916102"/>
              <a:gd name="connsiteX70" fmla="*/ 419579 w 914310"/>
              <a:gd name="connsiteY70" fmla="*/ 784155 h 916102"/>
              <a:gd name="connsiteX71" fmla="*/ 444893 w 914310"/>
              <a:gd name="connsiteY71" fmla="*/ 861728 h 916102"/>
              <a:gd name="connsiteX72" fmla="*/ 456940 w 914310"/>
              <a:gd name="connsiteY72" fmla="*/ 915511 h 916102"/>
              <a:gd name="connsiteX73" fmla="*/ 457998 w 914310"/>
              <a:gd name="connsiteY73" fmla="*/ 910707 h 916102"/>
              <a:gd name="connsiteX74" fmla="*/ 481304 w 914310"/>
              <a:gd name="connsiteY74" fmla="*/ 818128 h 916102"/>
              <a:gd name="connsiteX75" fmla="*/ 506851 w 914310"/>
              <a:gd name="connsiteY75" fmla="*/ 762104 h 916102"/>
              <a:gd name="connsiteX76" fmla="*/ 568289 w 914310"/>
              <a:gd name="connsiteY76" fmla="*/ 744750 h 916102"/>
              <a:gd name="connsiteX77" fmla="*/ 605005 w 914310"/>
              <a:gd name="connsiteY77" fmla="*/ 768755 h 916102"/>
              <a:gd name="connsiteX78" fmla="*/ 666174 w 914310"/>
              <a:gd name="connsiteY78" fmla="*/ 828956 h 916102"/>
              <a:gd name="connsiteX79" fmla="*/ 687006 w 914310"/>
              <a:gd name="connsiteY79" fmla="*/ 852262 h 916102"/>
              <a:gd name="connsiteX80" fmla="*/ 687418 w 914310"/>
              <a:gd name="connsiteY80" fmla="*/ 852047 h 916102"/>
              <a:gd name="connsiteX81" fmla="*/ 685948 w 914310"/>
              <a:gd name="connsiteY81" fmla="*/ 847655 h 916102"/>
              <a:gd name="connsiteX82" fmla="*/ 657264 w 914310"/>
              <a:gd name="connsiteY82" fmla="*/ 752083 h 916102"/>
              <a:gd name="connsiteX83" fmla="*/ 651796 w 914310"/>
              <a:gd name="connsiteY83" fmla="*/ 694714 h 916102"/>
              <a:gd name="connsiteX84" fmla="*/ 668092 w 914310"/>
              <a:gd name="connsiteY84" fmla="*/ 661853 h 916102"/>
              <a:gd name="connsiteX85" fmla="*/ 696418 w 914310"/>
              <a:gd name="connsiteY85" fmla="*/ 652710 h 916102"/>
              <a:gd name="connsiteX86" fmla="*/ 742653 w 914310"/>
              <a:gd name="connsiteY86" fmla="*/ 656761 h 916102"/>
              <a:gd name="connsiteX87" fmla="*/ 831646 w 914310"/>
              <a:gd name="connsiteY87" fmla="*/ 682075 h 916102"/>
              <a:gd name="connsiteX88" fmla="*/ 850363 w 914310"/>
              <a:gd name="connsiteY88" fmla="*/ 688493 h 916102"/>
              <a:gd name="connsiteX89" fmla="*/ 845307 w 914310"/>
              <a:gd name="connsiteY89" fmla="*/ 683115 h 916102"/>
              <a:gd name="connsiteX90" fmla="*/ 775802 w 914310"/>
              <a:gd name="connsiteY90" fmla="*/ 615869 h 916102"/>
              <a:gd name="connsiteX91" fmla="*/ 743819 w 914310"/>
              <a:gd name="connsiteY91" fmla="*/ 570135 h 916102"/>
              <a:gd name="connsiteX92" fmla="*/ 738046 w 914310"/>
              <a:gd name="connsiteY92" fmla="*/ 542706 h 916102"/>
              <a:gd name="connsiteX93" fmla="*/ 755221 w 914310"/>
              <a:gd name="connsiteY93" fmla="*/ 512605 h 91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14310" h="916102">
                <a:moveTo>
                  <a:pt x="755221" y="512605"/>
                </a:moveTo>
                <a:cubicBezTo>
                  <a:pt x="768577" y="501311"/>
                  <a:pt x="784317" y="494337"/>
                  <a:pt x="800470" y="488295"/>
                </a:cubicBezTo>
                <a:cubicBezTo>
                  <a:pt x="830840" y="476965"/>
                  <a:pt x="862285" y="469525"/>
                  <a:pt x="893873" y="462623"/>
                </a:cubicBezTo>
                <a:cubicBezTo>
                  <a:pt x="900184" y="461243"/>
                  <a:pt x="906423" y="459916"/>
                  <a:pt x="913594" y="458392"/>
                </a:cubicBezTo>
                <a:cubicBezTo>
                  <a:pt x="913061" y="458087"/>
                  <a:pt x="912504" y="457829"/>
                  <a:pt x="911926" y="457621"/>
                </a:cubicBezTo>
                <a:cubicBezTo>
                  <a:pt x="880248" y="451185"/>
                  <a:pt x="848713" y="444086"/>
                  <a:pt x="817878" y="434226"/>
                </a:cubicBezTo>
                <a:cubicBezTo>
                  <a:pt x="799287" y="428274"/>
                  <a:pt x="781019" y="421461"/>
                  <a:pt x="764489" y="410776"/>
                </a:cubicBezTo>
                <a:cubicBezTo>
                  <a:pt x="756442" y="405963"/>
                  <a:pt x="749545" y="399446"/>
                  <a:pt x="744285" y="391683"/>
                </a:cubicBezTo>
                <a:cubicBezTo>
                  <a:pt x="735482" y="377897"/>
                  <a:pt x="736666" y="363626"/>
                  <a:pt x="742618" y="349231"/>
                </a:cubicBezTo>
                <a:cubicBezTo>
                  <a:pt x="749287" y="333096"/>
                  <a:pt x="759667" y="319381"/>
                  <a:pt x="770889" y="306204"/>
                </a:cubicBezTo>
                <a:cubicBezTo>
                  <a:pt x="792779" y="280586"/>
                  <a:pt x="817609" y="257943"/>
                  <a:pt x="842690" y="235587"/>
                </a:cubicBezTo>
                <a:lnTo>
                  <a:pt x="850614" y="228542"/>
                </a:lnTo>
                <a:cubicBezTo>
                  <a:pt x="849339" y="228402"/>
                  <a:pt x="848050" y="228586"/>
                  <a:pt x="846867" y="229079"/>
                </a:cubicBezTo>
                <a:cubicBezTo>
                  <a:pt x="813701" y="240625"/>
                  <a:pt x="780427" y="251794"/>
                  <a:pt x="745970" y="258965"/>
                </a:cubicBezTo>
                <a:cubicBezTo>
                  <a:pt x="727756" y="262766"/>
                  <a:pt x="709433" y="265401"/>
                  <a:pt x="690735" y="263070"/>
                </a:cubicBezTo>
                <a:cubicBezTo>
                  <a:pt x="670100" y="260507"/>
                  <a:pt x="657389" y="249087"/>
                  <a:pt x="653087" y="229008"/>
                </a:cubicBezTo>
                <a:cubicBezTo>
                  <a:pt x="650147" y="215508"/>
                  <a:pt x="651115" y="201973"/>
                  <a:pt x="653087" y="188473"/>
                </a:cubicBezTo>
                <a:cubicBezTo>
                  <a:pt x="657336" y="158391"/>
                  <a:pt x="666084" y="129402"/>
                  <a:pt x="675425" y="100628"/>
                </a:cubicBezTo>
                <a:cubicBezTo>
                  <a:pt x="679351" y="88563"/>
                  <a:pt x="683510" y="76587"/>
                  <a:pt x="687669" y="64271"/>
                </a:cubicBezTo>
                <a:cubicBezTo>
                  <a:pt x="687275" y="64487"/>
                  <a:pt x="686897" y="64732"/>
                  <a:pt x="686540" y="65006"/>
                </a:cubicBezTo>
                <a:cubicBezTo>
                  <a:pt x="685482" y="66171"/>
                  <a:pt x="684442" y="67354"/>
                  <a:pt x="683403" y="68591"/>
                </a:cubicBezTo>
                <a:cubicBezTo>
                  <a:pt x="659595" y="95483"/>
                  <a:pt x="635500" y="122123"/>
                  <a:pt x="608106" y="145429"/>
                </a:cubicBezTo>
                <a:cubicBezTo>
                  <a:pt x="595557" y="156186"/>
                  <a:pt x="582291" y="166046"/>
                  <a:pt x="566873" y="172518"/>
                </a:cubicBezTo>
                <a:cubicBezTo>
                  <a:pt x="543567" y="182342"/>
                  <a:pt x="525191" y="177555"/>
                  <a:pt x="509504" y="157674"/>
                </a:cubicBezTo>
                <a:cubicBezTo>
                  <a:pt x="500325" y="146021"/>
                  <a:pt x="494158" y="132718"/>
                  <a:pt x="488816" y="119022"/>
                </a:cubicBezTo>
                <a:cubicBezTo>
                  <a:pt x="477503" y="89943"/>
                  <a:pt x="470135" y="59717"/>
                  <a:pt x="463305" y="29383"/>
                </a:cubicBezTo>
                <a:cubicBezTo>
                  <a:pt x="461261" y="20294"/>
                  <a:pt x="459361" y="11187"/>
                  <a:pt x="457227" y="1345"/>
                </a:cubicBezTo>
                <a:cubicBezTo>
                  <a:pt x="454018" y="15812"/>
                  <a:pt x="451132" y="29527"/>
                  <a:pt x="447923" y="43152"/>
                </a:cubicBezTo>
                <a:cubicBezTo>
                  <a:pt x="441684" y="69685"/>
                  <a:pt x="434818" y="96056"/>
                  <a:pt x="424617" y="121406"/>
                </a:cubicBezTo>
                <a:cubicBezTo>
                  <a:pt x="418880" y="135623"/>
                  <a:pt x="412247" y="149355"/>
                  <a:pt x="402082" y="161062"/>
                </a:cubicBezTo>
                <a:cubicBezTo>
                  <a:pt x="389030" y="176049"/>
                  <a:pt x="373075" y="180998"/>
                  <a:pt x="353964" y="174902"/>
                </a:cubicBezTo>
                <a:cubicBezTo>
                  <a:pt x="339873" y="170420"/>
                  <a:pt x="327754" y="162353"/>
                  <a:pt x="316316" y="153389"/>
                </a:cubicBezTo>
                <a:cubicBezTo>
                  <a:pt x="290805" y="133669"/>
                  <a:pt x="268736" y="110219"/>
                  <a:pt x="247079" y="86447"/>
                </a:cubicBezTo>
                <a:cubicBezTo>
                  <a:pt x="240392" y="79115"/>
                  <a:pt x="233831" y="71675"/>
                  <a:pt x="227143" y="64217"/>
                </a:cubicBezTo>
                <a:cubicBezTo>
                  <a:pt x="226588" y="65364"/>
                  <a:pt x="227305" y="66010"/>
                  <a:pt x="227556" y="66834"/>
                </a:cubicBezTo>
                <a:cubicBezTo>
                  <a:pt x="238474" y="97759"/>
                  <a:pt x="248872" y="128864"/>
                  <a:pt x="256240" y="160883"/>
                </a:cubicBezTo>
                <a:cubicBezTo>
                  <a:pt x="260865" y="181123"/>
                  <a:pt x="264774" y="201507"/>
                  <a:pt x="262425" y="222464"/>
                </a:cubicBezTo>
                <a:cubicBezTo>
                  <a:pt x="261188" y="233526"/>
                  <a:pt x="257961" y="243834"/>
                  <a:pt x="249571" y="251776"/>
                </a:cubicBezTo>
                <a:cubicBezTo>
                  <a:pt x="240518" y="260363"/>
                  <a:pt x="229151" y="263070"/>
                  <a:pt x="217212" y="263823"/>
                </a:cubicBezTo>
                <a:cubicBezTo>
                  <a:pt x="199607" y="264917"/>
                  <a:pt x="182378" y="262138"/>
                  <a:pt x="165221" y="258445"/>
                </a:cubicBezTo>
                <a:cubicBezTo>
                  <a:pt x="135694" y="252063"/>
                  <a:pt x="107010" y="242794"/>
                  <a:pt x="78469" y="233006"/>
                </a:cubicBezTo>
                <a:lnTo>
                  <a:pt x="63948" y="228040"/>
                </a:lnTo>
                <a:cubicBezTo>
                  <a:pt x="64760" y="229461"/>
                  <a:pt x="65830" y="230720"/>
                  <a:pt x="67103" y="231751"/>
                </a:cubicBezTo>
                <a:cubicBezTo>
                  <a:pt x="91843" y="253569"/>
                  <a:pt x="116243" y="275763"/>
                  <a:pt x="138258" y="300432"/>
                </a:cubicBezTo>
                <a:cubicBezTo>
                  <a:pt x="150718" y="314397"/>
                  <a:pt x="162353" y="328990"/>
                  <a:pt x="170349" y="346111"/>
                </a:cubicBezTo>
                <a:cubicBezTo>
                  <a:pt x="181858" y="370762"/>
                  <a:pt x="176982" y="390464"/>
                  <a:pt x="155271" y="407065"/>
                </a:cubicBezTo>
                <a:cubicBezTo>
                  <a:pt x="144264" y="415437"/>
                  <a:pt x="131966" y="421264"/>
                  <a:pt x="119093" y="426284"/>
                </a:cubicBezTo>
                <a:cubicBezTo>
                  <a:pt x="88240" y="438421"/>
                  <a:pt x="56096" y="446004"/>
                  <a:pt x="23826" y="453175"/>
                </a:cubicBezTo>
                <a:cubicBezTo>
                  <a:pt x="20043" y="454018"/>
                  <a:pt x="16225" y="454771"/>
                  <a:pt x="12442" y="455595"/>
                </a:cubicBezTo>
                <a:cubicBezTo>
                  <a:pt x="8659" y="456420"/>
                  <a:pt x="5145" y="457191"/>
                  <a:pt x="1345" y="458016"/>
                </a:cubicBezTo>
                <a:cubicBezTo>
                  <a:pt x="1848" y="458718"/>
                  <a:pt x="2667" y="459129"/>
                  <a:pt x="3532" y="459109"/>
                </a:cubicBezTo>
                <a:cubicBezTo>
                  <a:pt x="38616" y="466477"/>
                  <a:pt x="73611" y="474186"/>
                  <a:pt x="107512" y="486090"/>
                </a:cubicBezTo>
                <a:cubicBezTo>
                  <a:pt x="124812" y="492150"/>
                  <a:pt x="141736" y="499124"/>
                  <a:pt x="156383" y="510508"/>
                </a:cubicBezTo>
                <a:cubicBezTo>
                  <a:pt x="165347" y="517499"/>
                  <a:pt x="172625" y="525818"/>
                  <a:pt x="175297" y="537310"/>
                </a:cubicBezTo>
                <a:cubicBezTo>
                  <a:pt x="178075" y="549285"/>
                  <a:pt x="175010" y="560382"/>
                  <a:pt x="169918" y="571121"/>
                </a:cubicBezTo>
                <a:cubicBezTo>
                  <a:pt x="162586" y="586879"/>
                  <a:pt x="151991" y="600451"/>
                  <a:pt x="140607" y="613430"/>
                </a:cubicBezTo>
                <a:cubicBezTo>
                  <a:pt x="117659" y="639443"/>
                  <a:pt x="92023" y="662624"/>
                  <a:pt x="66081" y="685499"/>
                </a:cubicBezTo>
                <a:cubicBezTo>
                  <a:pt x="64869" y="686258"/>
                  <a:pt x="63898" y="687346"/>
                  <a:pt x="63285" y="688637"/>
                </a:cubicBezTo>
                <a:lnTo>
                  <a:pt x="67426" y="687256"/>
                </a:lnTo>
                <a:cubicBezTo>
                  <a:pt x="100502" y="675819"/>
                  <a:pt x="133651" y="664614"/>
                  <a:pt x="167982" y="657479"/>
                </a:cubicBezTo>
                <a:cubicBezTo>
                  <a:pt x="186322" y="653660"/>
                  <a:pt x="204788" y="650863"/>
                  <a:pt x="223558" y="653427"/>
                </a:cubicBezTo>
                <a:cubicBezTo>
                  <a:pt x="240249" y="655686"/>
                  <a:pt x="253031" y="663448"/>
                  <a:pt x="259037" y="680049"/>
                </a:cubicBezTo>
                <a:cubicBezTo>
                  <a:pt x="261373" y="686819"/>
                  <a:pt x="262619" y="693918"/>
                  <a:pt x="262730" y="701079"/>
                </a:cubicBezTo>
                <a:cubicBezTo>
                  <a:pt x="263339" y="718540"/>
                  <a:pt x="260399" y="735625"/>
                  <a:pt x="256634" y="752567"/>
                </a:cubicBezTo>
                <a:cubicBezTo>
                  <a:pt x="250324" y="781072"/>
                  <a:pt x="241360" y="808860"/>
                  <a:pt x="231948" y="836486"/>
                </a:cubicBezTo>
                <a:cubicBezTo>
                  <a:pt x="230155" y="841613"/>
                  <a:pt x="228363" y="846723"/>
                  <a:pt x="226570" y="851832"/>
                </a:cubicBezTo>
                <a:cubicBezTo>
                  <a:pt x="235408" y="842761"/>
                  <a:pt x="243691" y="833403"/>
                  <a:pt x="252135" y="824224"/>
                </a:cubicBezTo>
                <a:cubicBezTo>
                  <a:pt x="271694" y="802961"/>
                  <a:pt x="291737" y="782183"/>
                  <a:pt x="314541" y="764309"/>
                </a:cubicBezTo>
                <a:cubicBezTo>
                  <a:pt x="326983" y="754557"/>
                  <a:pt x="340016" y="745718"/>
                  <a:pt x="355452" y="741237"/>
                </a:cubicBezTo>
                <a:cubicBezTo>
                  <a:pt x="372071" y="736414"/>
                  <a:pt x="386520" y="740035"/>
                  <a:pt x="398801" y="752352"/>
                </a:cubicBezTo>
                <a:cubicBezTo>
                  <a:pt x="407962" y="761513"/>
                  <a:pt x="414219" y="772556"/>
                  <a:pt x="419579" y="784155"/>
                </a:cubicBezTo>
                <a:cubicBezTo>
                  <a:pt x="431089" y="809003"/>
                  <a:pt x="438224" y="835303"/>
                  <a:pt x="444893" y="861728"/>
                </a:cubicBezTo>
                <a:cubicBezTo>
                  <a:pt x="449303" y="879208"/>
                  <a:pt x="453014" y="896848"/>
                  <a:pt x="456940" y="915511"/>
                </a:cubicBezTo>
                <a:cubicBezTo>
                  <a:pt x="457442" y="913252"/>
                  <a:pt x="457729" y="911926"/>
                  <a:pt x="457998" y="910707"/>
                </a:cubicBezTo>
                <a:cubicBezTo>
                  <a:pt x="464577" y="879548"/>
                  <a:pt x="471462" y="848462"/>
                  <a:pt x="481304" y="818128"/>
                </a:cubicBezTo>
                <a:cubicBezTo>
                  <a:pt x="487668" y="798408"/>
                  <a:pt x="494947" y="779243"/>
                  <a:pt x="506851" y="762104"/>
                </a:cubicBezTo>
                <a:cubicBezTo>
                  <a:pt x="522651" y="739395"/>
                  <a:pt x="543131" y="733612"/>
                  <a:pt x="568289" y="744750"/>
                </a:cubicBezTo>
                <a:cubicBezTo>
                  <a:pt x="581824" y="750756"/>
                  <a:pt x="593675" y="759379"/>
                  <a:pt x="605005" y="768755"/>
                </a:cubicBezTo>
                <a:cubicBezTo>
                  <a:pt x="627110" y="787078"/>
                  <a:pt x="646848" y="807820"/>
                  <a:pt x="666174" y="828956"/>
                </a:cubicBezTo>
                <a:cubicBezTo>
                  <a:pt x="673202" y="836630"/>
                  <a:pt x="680068" y="844446"/>
                  <a:pt x="687006" y="852262"/>
                </a:cubicBezTo>
                <a:lnTo>
                  <a:pt x="687418" y="852047"/>
                </a:lnTo>
                <a:cubicBezTo>
                  <a:pt x="686934" y="850577"/>
                  <a:pt x="686450" y="849125"/>
                  <a:pt x="685948" y="847655"/>
                </a:cubicBezTo>
                <a:cubicBezTo>
                  <a:pt x="674959" y="816228"/>
                  <a:pt x="664435" y="784657"/>
                  <a:pt x="657264" y="752083"/>
                </a:cubicBezTo>
                <a:cubicBezTo>
                  <a:pt x="653123" y="733241"/>
                  <a:pt x="649734" y="714237"/>
                  <a:pt x="651796" y="694714"/>
                </a:cubicBezTo>
                <a:cubicBezTo>
                  <a:pt x="653159" y="681788"/>
                  <a:pt x="657174" y="670028"/>
                  <a:pt x="668092" y="661853"/>
                </a:cubicBezTo>
                <a:cubicBezTo>
                  <a:pt x="676465" y="655614"/>
                  <a:pt x="686253" y="653373"/>
                  <a:pt x="696418" y="652710"/>
                </a:cubicBezTo>
                <a:cubicBezTo>
                  <a:pt x="712033" y="651688"/>
                  <a:pt x="727397" y="653696"/>
                  <a:pt x="742653" y="656761"/>
                </a:cubicBezTo>
                <a:cubicBezTo>
                  <a:pt x="772987" y="662839"/>
                  <a:pt x="802406" y="672143"/>
                  <a:pt x="831646" y="682075"/>
                </a:cubicBezTo>
                <a:cubicBezTo>
                  <a:pt x="837885" y="684191"/>
                  <a:pt x="844196" y="686360"/>
                  <a:pt x="850363" y="688493"/>
                </a:cubicBezTo>
                <a:cubicBezTo>
                  <a:pt x="848918" y="686489"/>
                  <a:pt x="847218" y="684680"/>
                  <a:pt x="845307" y="683115"/>
                </a:cubicBezTo>
                <a:cubicBezTo>
                  <a:pt x="821123" y="661745"/>
                  <a:pt x="797279" y="640089"/>
                  <a:pt x="775802" y="615869"/>
                </a:cubicBezTo>
                <a:cubicBezTo>
                  <a:pt x="763360" y="601867"/>
                  <a:pt x="751671" y="587328"/>
                  <a:pt x="743819" y="570135"/>
                </a:cubicBezTo>
                <a:cubicBezTo>
                  <a:pt x="739857" y="561440"/>
                  <a:pt x="737186" y="552423"/>
                  <a:pt x="738046" y="542706"/>
                </a:cubicBezTo>
                <a:cubicBezTo>
                  <a:pt x="739193" y="530085"/>
                  <a:pt x="745845" y="520529"/>
                  <a:pt x="755221" y="51260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矩形: 圆角 44">
            <a:extLst>
              <a:ext uri="{FF2B5EF4-FFF2-40B4-BE49-F238E27FC236}">
                <a16:creationId xmlns:a16="http://schemas.microsoft.com/office/drawing/2014/main" id="{530D5B39-BE63-8FD4-5F26-01561A30870A}"/>
              </a:ext>
            </a:extLst>
          </p:cNvPr>
          <p:cNvSpPr/>
          <p:nvPr/>
        </p:nvSpPr>
        <p:spPr>
          <a:xfrm>
            <a:off x="787637" y="1965923"/>
            <a:ext cx="5022850" cy="1261740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" name="矩形: 圆角 13">
            <a:extLst>
              <a:ext uri="{FF2B5EF4-FFF2-40B4-BE49-F238E27FC236}">
                <a16:creationId xmlns:a16="http://schemas.microsoft.com/office/drawing/2014/main" id="{66BE250A-83FC-CC6F-8877-4B727B87B73A}"/>
              </a:ext>
            </a:extLst>
          </p:cNvPr>
          <p:cNvSpPr/>
          <p:nvPr/>
        </p:nvSpPr>
        <p:spPr>
          <a:xfrm>
            <a:off x="6296995" y="1940811"/>
            <a:ext cx="5022850" cy="12617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" name="矩形: 圆角 14">
            <a:extLst>
              <a:ext uri="{FF2B5EF4-FFF2-40B4-BE49-F238E27FC236}">
                <a16:creationId xmlns:a16="http://schemas.microsoft.com/office/drawing/2014/main" id="{C98B5A82-B1D3-4BD2-C76F-EA76CE9C0C9C}"/>
              </a:ext>
            </a:extLst>
          </p:cNvPr>
          <p:cNvSpPr/>
          <p:nvPr/>
        </p:nvSpPr>
        <p:spPr>
          <a:xfrm>
            <a:off x="660400" y="3594705"/>
            <a:ext cx="5022850" cy="12617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" name="矩形: 圆角 15">
            <a:extLst>
              <a:ext uri="{FF2B5EF4-FFF2-40B4-BE49-F238E27FC236}">
                <a16:creationId xmlns:a16="http://schemas.microsoft.com/office/drawing/2014/main" id="{7DAF620B-75E7-3508-DEF2-29116B25327D}"/>
              </a:ext>
            </a:extLst>
          </p:cNvPr>
          <p:cNvSpPr/>
          <p:nvPr/>
        </p:nvSpPr>
        <p:spPr>
          <a:xfrm>
            <a:off x="6296995" y="3594705"/>
            <a:ext cx="5022850" cy="12617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24" name="直接连接符 23">
            <a:extLst>
              <a:ext uri="{FF2B5EF4-FFF2-40B4-BE49-F238E27FC236}">
                <a16:creationId xmlns:a16="http://schemas.microsoft.com/office/drawing/2014/main" id="{151BC1BF-BC8E-A09A-186D-EAE78396E297}"/>
              </a:ext>
            </a:extLst>
          </p:cNvPr>
          <p:cNvCxnSpPr>
            <a:cxnSpLocks/>
          </p:cNvCxnSpPr>
          <p:nvPr/>
        </p:nvCxnSpPr>
        <p:spPr>
          <a:xfrm>
            <a:off x="6284295" y="2485915"/>
            <a:ext cx="502285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文本框 24">
            <a:extLst>
              <a:ext uri="{FF2B5EF4-FFF2-40B4-BE49-F238E27FC236}">
                <a16:creationId xmlns:a16="http://schemas.microsoft.com/office/drawing/2014/main" id="{62FF4C9B-3966-14A3-4062-9DD94ED30190}"/>
              </a:ext>
            </a:extLst>
          </p:cNvPr>
          <p:cNvSpPr txBox="1"/>
          <p:nvPr/>
        </p:nvSpPr>
        <p:spPr>
          <a:xfrm>
            <a:off x="6702485" y="1990576"/>
            <a:ext cx="790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latin typeface="+mj-lt"/>
                <a:ea typeface="Dela Gothic One" panose="00000500000000000000" pitchFamily="2" charset="-128"/>
                <a:cs typeface="阿里巴巴普惠体 B" panose="00020600040101010101" pitchFamily="18" charset="-122"/>
              </a:rPr>
              <a:t>02</a:t>
            </a:r>
            <a:endParaRPr lang="zh-CN" altLang="en-US" sz="2800" dirty="0">
              <a:latin typeface="+mj-lt"/>
              <a:ea typeface="Dela Gothic One" panose="00000500000000000000" pitchFamily="2" charset="-128"/>
              <a:cs typeface="阿里巴巴普惠体 B" panose="00020600040101010101" pitchFamily="18" charset="-122"/>
            </a:endParaRPr>
          </a:p>
        </p:txBody>
      </p:sp>
      <p:sp>
        <p:nvSpPr>
          <p:cNvPr id="26" name="图形 48">
            <a:extLst>
              <a:ext uri="{FF2B5EF4-FFF2-40B4-BE49-F238E27FC236}">
                <a16:creationId xmlns:a16="http://schemas.microsoft.com/office/drawing/2014/main" id="{0AE9389A-165F-FFFB-537B-1182C0CF859F}"/>
              </a:ext>
            </a:extLst>
          </p:cNvPr>
          <p:cNvSpPr/>
          <p:nvPr/>
        </p:nvSpPr>
        <p:spPr>
          <a:xfrm>
            <a:off x="7438850" y="2063458"/>
            <a:ext cx="351484" cy="349060"/>
          </a:xfrm>
          <a:custGeom>
            <a:avLst/>
            <a:gdLst>
              <a:gd name="connsiteX0" fmla="*/ 125036 w 351483"/>
              <a:gd name="connsiteY0" fmla="*/ 147933 h 349059"/>
              <a:gd name="connsiteX1" fmla="*/ 364 w 351483"/>
              <a:gd name="connsiteY1" fmla="*/ 173381 h 349059"/>
              <a:gd name="connsiteX2" fmla="*/ 125036 w 351483"/>
              <a:gd name="connsiteY2" fmla="*/ 201369 h 349059"/>
              <a:gd name="connsiteX3" fmla="*/ 91958 w 351483"/>
              <a:gd name="connsiteY3" fmla="*/ 257344 h 349059"/>
              <a:gd name="connsiteX4" fmla="*/ 147933 w 351483"/>
              <a:gd name="connsiteY4" fmla="*/ 226811 h 349059"/>
              <a:gd name="connsiteX5" fmla="*/ 173381 w 351483"/>
              <a:gd name="connsiteY5" fmla="*/ 348939 h 349059"/>
              <a:gd name="connsiteX6" fmla="*/ 201369 w 351483"/>
              <a:gd name="connsiteY6" fmla="*/ 224266 h 349059"/>
              <a:gd name="connsiteX7" fmla="*/ 254799 w 351483"/>
              <a:gd name="connsiteY7" fmla="*/ 259885 h 349059"/>
              <a:gd name="connsiteX8" fmla="*/ 221721 w 351483"/>
              <a:gd name="connsiteY8" fmla="*/ 198823 h 349059"/>
              <a:gd name="connsiteX9" fmla="*/ 351484 w 351483"/>
              <a:gd name="connsiteY9" fmla="*/ 178467 h 349059"/>
              <a:gd name="connsiteX10" fmla="*/ 224266 w 351483"/>
              <a:gd name="connsiteY10" fmla="*/ 147933 h 349059"/>
              <a:gd name="connsiteX11" fmla="*/ 254799 w 351483"/>
              <a:gd name="connsiteY11" fmla="*/ 97048 h 349059"/>
              <a:gd name="connsiteX12" fmla="*/ 198823 w 351483"/>
              <a:gd name="connsiteY12" fmla="*/ 127581 h 349059"/>
              <a:gd name="connsiteX13" fmla="*/ 175921 w 351483"/>
              <a:gd name="connsiteY13" fmla="*/ 364 h 349059"/>
              <a:gd name="connsiteX14" fmla="*/ 147933 w 351483"/>
              <a:gd name="connsiteY14" fmla="*/ 125036 h 349059"/>
              <a:gd name="connsiteX15" fmla="*/ 97048 w 351483"/>
              <a:gd name="connsiteY15" fmla="*/ 97048 h 349059"/>
              <a:gd name="connsiteX16" fmla="*/ 125036 w 351483"/>
              <a:gd name="connsiteY16" fmla="*/ 147933 h 34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1483" h="349059">
                <a:moveTo>
                  <a:pt x="125036" y="147933"/>
                </a:moveTo>
                <a:lnTo>
                  <a:pt x="364" y="173381"/>
                </a:lnTo>
                <a:lnTo>
                  <a:pt x="125036" y="201369"/>
                </a:lnTo>
                <a:lnTo>
                  <a:pt x="91958" y="257344"/>
                </a:lnTo>
                <a:lnTo>
                  <a:pt x="147933" y="226811"/>
                </a:lnTo>
                <a:lnTo>
                  <a:pt x="173381" y="348939"/>
                </a:lnTo>
                <a:lnTo>
                  <a:pt x="201369" y="224266"/>
                </a:lnTo>
                <a:lnTo>
                  <a:pt x="254799" y="259885"/>
                </a:lnTo>
                <a:lnTo>
                  <a:pt x="221721" y="198823"/>
                </a:lnTo>
                <a:lnTo>
                  <a:pt x="351484" y="178467"/>
                </a:lnTo>
                <a:lnTo>
                  <a:pt x="224266" y="147933"/>
                </a:lnTo>
                <a:lnTo>
                  <a:pt x="254799" y="97048"/>
                </a:lnTo>
                <a:lnTo>
                  <a:pt x="198823" y="127581"/>
                </a:lnTo>
                <a:lnTo>
                  <a:pt x="175921" y="364"/>
                </a:lnTo>
                <a:lnTo>
                  <a:pt x="147933" y="125036"/>
                </a:lnTo>
                <a:lnTo>
                  <a:pt x="97048" y="97048"/>
                </a:lnTo>
                <a:lnTo>
                  <a:pt x="125036" y="14793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" name="图形 47">
            <a:extLst>
              <a:ext uri="{FF2B5EF4-FFF2-40B4-BE49-F238E27FC236}">
                <a16:creationId xmlns:a16="http://schemas.microsoft.com/office/drawing/2014/main" id="{7875B432-0172-90E6-B80F-DA4EB2408B83}"/>
              </a:ext>
            </a:extLst>
          </p:cNvPr>
          <p:cNvSpPr/>
          <p:nvPr/>
        </p:nvSpPr>
        <p:spPr>
          <a:xfrm>
            <a:off x="6404847" y="2049609"/>
            <a:ext cx="351484" cy="349060"/>
          </a:xfrm>
          <a:custGeom>
            <a:avLst/>
            <a:gdLst>
              <a:gd name="connsiteX0" fmla="*/ 125036 w 351483"/>
              <a:gd name="connsiteY0" fmla="*/ 147933 h 349059"/>
              <a:gd name="connsiteX1" fmla="*/ 364 w 351483"/>
              <a:gd name="connsiteY1" fmla="*/ 173381 h 349059"/>
              <a:gd name="connsiteX2" fmla="*/ 125036 w 351483"/>
              <a:gd name="connsiteY2" fmla="*/ 201369 h 349059"/>
              <a:gd name="connsiteX3" fmla="*/ 91958 w 351483"/>
              <a:gd name="connsiteY3" fmla="*/ 257344 h 349059"/>
              <a:gd name="connsiteX4" fmla="*/ 147933 w 351483"/>
              <a:gd name="connsiteY4" fmla="*/ 226811 h 349059"/>
              <a:gd name="connsiteX5" fmla="*/ 173381 w 351483"/>
              <a:gd name="connsiteY5" fmla="*/ 348939 h 349059"/>
              <a:gd name="connsiteX6" fmla="*/ 201369 w 351483"/>
              <a:gd name="connsiteY6" fmla="*/ 224266 h 349059"/>
              <a:gd name="connsiteX7" fmla="*/ 254799 w 351483"/>
              <a:gd name="connsiteY7" fmla="*/ 259885 h 349059"/>
              <a:gd name="connsiteX8" fmla="*/ 221721 w 351483"/>
              <a:gd name="connsiteY8" fmla="*/ 198823 h 349059"/>
              <a:gd name="connsiteX9" fmla="*/ 351484 w 351483"/>
              <a:gd name="connsiteY9" fmla="*/ 178467 h 349059"/>
              <a:gd name="connsiteX10" fmla="*/ 224266 w 351483"/>
              <a:gd name="connsiteY10" fmla="*/ 147933 h 349059"/>
              <a:gd name="connsiteX11" fmla="*/ 254799 w 351483"/>
              <a:gd name="connsiteY11" fmla="*/ 97048 h 349059"/>
              <a:gd name="connsiteX12" fmla="*/ 198823 w 351483"/>
              <a:gd name="connsiteY12" fmla="*/ 127581 h 349059"/>
              <a:gd name="connsiteX13" fmla="*/ 175921 w 351483"/>
              <a:gd name="connsiteY13" fmla="*/ 364 h 349059"/>
              <a:gd name="connsiteX14" fmla="*/ 147933 w 351483"/>
              <a:gd name="connsiteY14" fmla="*/ 125036 h 349059"/>
              <a:gd name="connsiteX15" fmla="*/ 97048 w 351483"/>
              <a:gd name="connsiteY15" fmla="*/ 97048 h 349059"/>
              <a:gd name="connsiteX16" fmla="*/ 125036 w 351483"/>
              <a:gd name="connsiteY16" fmla="*/ 147933 h 34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1483" h="349059">
                <a:moveTo>
                  <a:pt x="125036" y="147933"/>
                </a:moveTo>
                <a:lnTo>
                  <a:pt x="364" y="173381"/>
                </a:lnTo>
                <a:lnTo>
                  <a:pt x="125036" y="201369"/>
                </a:lnTo>
                <a:lnTo>
                  <a:pt x="91958" y="257344"/>
                </a:lnTo>
                <a:lnTo>
                  <a:pt x="147933" y="226811"/>
                </a:lnTo>
                <a:lnTo>
                  <a:pt x="173381" y="348939"/>
                </a:lnTo>
                <a:lnTo>
                  <a:pt x="201369" y="224266"/>
                </a:lnTo>
                <a:lnTo>
                  <a:pt x="254799" y="259885"/>
                </a:lnTo>
                <a:lnTo>
                  <a:pt x="221721" y="198823"/>
                </a:lnTo>
                <a:lnTo>
                  <a:pt x="351484" y="178467"/>
                </a:lnTo>
                <a:lnTo>
                  <a:pt x="224266" y="147933"/>
                </a:lnTo>
                <a:lnTo>
                  <a:pt x="254799" y="97048"/>
                </a:lnTo>
                <a:lnTo>
                  <a:pt x="198823" y="127581"/>
                </a:lnTo>
                <a:lnTo>
                  <a:pt x="175921" y="364"/>
                </a:lnTo>
                <a:lnTo>
                  <a:pt x="147933" y="125036"/>
                </a:lnTo>
                <a:lnTo>
                  <a:pt x="97048" y="97048"/>
                </a:lnTo>
                <a:lnTo>
                  <a:pt x="125036" y="14793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8" name="图形 49">
            <a:extLst>
              <a:ext uri="{FF2B5EF4-FFF2-40B4-BE49-F238E27FC236}">
                <a16:creationId xmlns:a16="http://schemas.microsoft.com/office/drawing/2014/main" id="{57379EDE-B038-1F21-8155-F32F7A396762}"/>
              </a:ext>
            </a:extLst>
          </p:cNvPr>
          <p:cNvSpPr/>
          <p:nvPr/>
        </p:nvSpPr>
        <p:spPr>
          <a:xfrm rot="16200000">
            <a:off x="10496664" y="1925480"/>
            <a:ext cx="451715" cy="581909"/>
          </a:xfrm>
          <a:custGeom>
            <a:avLst/>
            <a:gdLst>
              <a:gd name="connsiteX0" fmla="*/ 451432 w 451715"/>
              <a:gd name="connsiteY0" fmla="*/ 240915 h 581909"/>
              <a:gd name="connsiteX1" fmla="*/ 426322 w 451715"/>
              <a:gd name="connsiteY1" fmla="*/ 240915 h 581909"/>
              <a:gd name="connsiteX2" fmla="*/ 426322 w 451715"/>
              <a:gd name="connsiteY2" fmla="*/ 212850 h 581909"/>
              <a:gd name="connsiteX3" fmla="*/ 397509 w 451715"/>
              <a:gd name="connsiteY3" fmla="*/ 212850 h 581909"/>
              <a:gd name="connsiteX4" fmla="*/ 397509 w 451715"/>
              <a:gd name="connsiteY4" fmla="*/ 241651 h 581909"/>
              <a:gd name="connsiteX5" fmla="*/ 422620 w 451715"/>
              <a:gd name="connsiteY5" fmla="*/ 241651 h 581909"/>
              <a:gd name="connsiteX6" fmla="*/ 422620 w 451715"/>
              <a:gd name="connsiteY6" fmla="*/ 423367 h 581909"/>
              <a:gd name="connsiteX7" fmla="*/ 396038 w 451715"/>
              <a:gd name="connsiteY7" fmla="*/ 423367 h 581909"/>
              <a:gd name="connsiteX8" fmla="*/ 396038 w 451715"/>
              <a:gd name="connsiteY8" fmla="*/ 502400 h 581909"/>
              <a:gd name="connsiteX9" fmla="*/ 368708 w 451715"/>
              <a:gd name="connsiteY9" fmla="*/ 502400 h 581909"/>
              <a:gd name="connsiteX10" fmla="*/ 368708 w 451715"/>
              <a:gd name="connsiteY10" fmla="*/ 553368 h 581909"/>
              <a:gd name="connsiteX11" fmla="*/ 161134 w 451715"/>
              <a:gd name="connsiteY11" fmla="*/ 553368 h 581909"/>
              <a:gd name="connsiteX12" fmla="*/ 161134 w 451715"/>
              <a:gd name="connsiteY12" fmla="*/ 531213 h 581909"/>
              <a:gd name="connsiteX13" fmla="*/ 161134 w 451715"/>
              <a:gd name="connsiteY13" fmla="*/ 502400 h 581909"/>
              <a:gd name="connsiteX14" fmla="*/ 134541 w 451715"/>
              <a:gd name="connsiteY14" fmla="*/ 502400 h 581909"/>
              <a:gd name="connsiteX15" fmla="*/ 134541 w 451715"/>
              <a:gd name="connsiteY15" fmla="*/ 450697 h 581909"/>
              <a:gd name="connsiteX16" fmla="*/ 109431 w 451715"/>
              <a:gd name="connsiteY16" fmla="*/ 450697 h 581909"/>
              <a:gd name="connsiteX17" fmla="*/ 109431 w 451715"/>
              <a:gd name="connsiteY17" fmla="*/ 422620 h 581909"/>
              <a:gd name="connsiteX18" fmla="*/ 109431 w 451715"/>
              <a:gd name="connsiteY18" fmla="*/ 393819 h 581909"/>
              <a:gd name="connsiteX19" fmla="*/ 82101 w 451715"/>
              <a:gd name="connsiteY19" fmla="*/ 393819 h 581909"/>
              <a:gd name="connsiteX20" fmla="*/ 82101 w 451715"/>
              <a:gd name="connsiteY20" fmla="*/ 372399 h 581909"/>
              <a:gd name="connsiteX21" fmla="*/ 82101 w 451715"/>
              <a:gd name="connsiteY21" fmla="*/ 343587 h 581909"/>
              <a:gd name="connsiteX22" fmla="*/ 56991 w 451715"/>
              <a:gd name="connsiteY22" fmla="*/ 343587 h 581909"/>
              <a:gd name="connsiteX23" fmla="*/ 56991 w 451715"/>
              <a:gd name="connsiteY23" fmla="*/ 317729 h 581909"/>
              <a:gd name="connsiteX24" fmla="*/ 29661 w 451715"/>
              <a:gd name="connsiteY24" fmla="*/ 317729 h 581909"/>
              <a:gd name="connsiteX25" fmla="*/ 29661 w 451715"/>
              <a:gd name="connsiteY25" fmla="*/ 268244 h 581909"/>
              <a:gd name="connsiteX26" fmla="*/ 80629 w 451715"/>
              <a:gd name="connsiteY26" fmla="*/ 268244 h 581909"/>
              <a:gd name="connsiteX27" fmla="*/ 80629 w 451715"/>
              <a:gd name="connsiteY27" fmla="*/ 293355 h 581909"/>
              <a:gd name="connsiteX28" fmla="*/ 107212 w 451715"/>
              <a:gd name="connsiteY28" fmla="*/ 293355 h 581909"/>
              <a:gd name="connsiteX29" fmla="*/ 107212 w 451715"/>
              <a:gd name="connsiteY29" fmla="*/ 370916 h 581909"/>
              <a:gd name="connsiteX30" fmla="*/ 136024 w 451715"/>
              <a:gd name="connsiteY30" fmla="*/ 370916 h 581909"/>
              <a:gd name="connsiteX31" fmla="*/ 136024 w 451715"/>
              <a:gd name="connsiteY31" fmla="*/ 29662 h 581909"/>
              <a:gd name="connsiteX32" fmla="*/ 186256 w 451715"/>
              <a:gd name="connsiteY32" fmla="*/ 29662 h 581909"/>
              <a:gd name="connsiteX33" fmla="*/ 186256 w 451715"/>
              <a:gd name="connsiteY33" fmla="*/ 266025 h 581909"/>
              <a:gd name="connsiteX34" fmla="*/ 215057 w 451715"/>
              <a:gd name="connsiteY34" fmla="*/ 266025 h 581909"/>
              <a:gd name="connsiteX35" fmla="*/ 215057 w 451715"/>
              <a:gd name="connsiteY35" fmla="*/ 161134 h 581909"/>
              <a:gd name="connsiteX36" fmla="*/ 265289 w 451715"/>
              <a:gd name="connsiteY36" fmla="*/ 161134 h 581909"/>
              <a:gd name="connsiteX37" fmla="*/ 265289 w 451715"/>
              <a:gd name="connsiteY37" fmla="*/ 268244 h 581909"/>
              <a:gd name="connsiteX38" fmla="*/ 294102 w 451715"/>
              <a:gd name="connsiteY38" fmla="*/ 268244 h 581909"/>
              <a:gd name="connsiteX39" fmla="*/ 294102 w 451715"/>
              <a:gd name="connsiteY39" fmla="*/ 188464 h 581909"/>
              <a:gd name="connsiteX40" fmla="*/ 345070 w 451715"/>
              <a:gd name="connsiteY40" fmla="*/ 188464 h 581909"/>
              <a:gd name="connsiteX41" fmla="*/ 345070 w 451715"/>
              <a:gd name="connsiteY41" fmla="*/ 292619 h 581909"/>
              <a:gd name="connsiteX42" fmla="*/ 373871 w 451715"/>
              <a:gd name="connsiteY42" fmla="*/ 292619 h 581909"/>
              <a:gd name="connsiteX43" fmla="*/ 373871 w 451715"/>
              <a:gd name="connsiteY43" fmla="*/ 212850 h 581909"/>
              <a:gd name="connsiteX44" fmla="*/ 397509 w 451715"/>
              <a:gd name="connsiteY44" fmla="*/ 212850 h 581909"/>
              <a:gd name="connsiteX45" fmla="*/ 397509 w 451715"/>
              <a:gd name="connsiteY45" fmla="*/ 184037 h 581909"/>
              <a:gd name="connsiteX46" fmla="*/ 373871 w 451715"/>
              <a:gd name="connsiteY46" fmla="*/ 184037 h 581909"/>
              <a:gd name="connsiteX47" fmla="*/ 368708 w 451715"/>
              <a:gd name="connsiteY47" fmla="*/ 184037 h 581909"/>
              <a:gd name="connsiteX48" fmla="*/ 345070 w 451715"/>
              <a:gd name="connsiteY48" fmla="*/ 184037 h 581909"/>
              <a:gd name="connsiteX49" fmla="*/ 345070 w 451715"/>
              <a:gd name="connsiteY49" fmla="*/ 159663 h 581909"/>
              <a:gd name="connsiteX50" fmla="*/ 294102 w 451715"/>
              <a:gd name="connsiteY50" fmla="*/ 159663 h 581909"/>
              <a:gd name="connsiteX51" fmla="*/ 286709 w 451715"/>
              <a:gd name="connsiteY51" fmla="*/ 159663 h 581909"/>
              <a:gd name="connsiteX52" fmla="*/ 266025 w 451715"/>
              <a:gd name="connsiteY52" fmla="*/ 159663 h 581909"/>
              <a:gd name="connsiteX53" fmla="*/ 266025 w 451715"/>
              <a:gd name="connsiteY53" fmla="*/ 132333 h 581909"/>
              <a:gd name="connsiteX54" fmla="*/ 215057 w 451715"/>
              <a:gd name="connsiteY54" fmla="*/ 132333 h 581909"/>
              <a:gd name="connsiteX55" fmla="*/ 215057 w 451715"/>
              <a:gd name="connsiteY55" fmla="*/ 28178 h 581909"/>
              <a:gd name="connsiteX56" fmla="*/ 186256 w 451715"/>
              <a:gd name="connsiteY56" fmla="*/ 28178 h 581909"/>
              <a:gd name="connsiteX57" fmla="*/ 186256 w 451715"/>
              <a:gd name="connsiteY57" fmla="*/ 849 h 581909"/>
              <a:gd name="connsiteX58" fmla="*/ 136024 w 451715"/>
              <a:gd name="connsiteY58" fmla="*/ 849 h 581909"/>
              <a:gd name="connsiteX59" fmla="*/ 136024 w 451715"/>
              <a:gd name="connsiteY59" fmla="*/ 28178 h 581909"/>
              <a:gd name="connsiteX60" fmla="*/ 107212 w 451715"/>
              <a:gd name="connsiteY60" fmla="*/ 28178 h 581909"/>
              <a:gd name="connsiteX61" fmla="*/ 107212 w 451715"/>
              <a:gd name="connsiteY61" fmla="*/ 264554 h 581909"/>
              <a:gd name="connsiteX62" fmla="*/ 82101 w 451715"/>
              <a:gd name="connsiteY62" fmla="*/ 264554 h 581909"/>
              <a:gd name="connsiteX63" fmla="*/ 82101 w 451715"/>
              <a:gd name="connsiteY63" fmla="*/ 239432 h 581909"/>
              <a:gd name="connsiteX64" fmla="*/ 29661 w 451715"/>
              <a:gd name="connsiteY64" fmla="*/ 239432 h 581909"/>
              <a:gd name="connsiteX65" fmla="*/ 28178 w 451715"/>
              <a:gd name="connsiteY65" fmla="*/ 239432 h 581909"/>
              <a:gd name="connsiteX66" fmla="*/ 849 w 451715"/>
              <a:gd name="connsiteY66" fmla="*/ 239432 h 581909"/>
              <a:gd name="connsiteX67" fmla="*/ 849 w 451715"/>
              <a:gd name="connsiteY67" fmla="*/ 319212 h 581909"/>
              <a:gd name="connsiteX68" fmla="*/ 28178 w 451715"/>
              <a:gd name="connsiteY68" fmla="*/ 319212 h 581909"/>
              <a:gd name="connsiteX69" fmla="*/ 28178 w 451715"/>
              <a:gd name="connsiteY69" fmla="*/ 346542 h 581909"/>
              <a:gd name="connsiteX70" fmla="*/ 53300 w 451715"/>
              <a:gd name="connsiteY70" fmla="*/ 346542 h 581909"/>
              <a:gd name="connsiteX71" fmla="*/ 53300 w 451715"/>
              <a:gd name="connsiteY71" fmla="*/ 372399 h 581909"/>
              <a:gd name="connsiteX72" fmla="*/ 53300 w 451715"/>
              <a:gd name="connsiteY72" fmla="*/ 401200 h 581909"/>
              <a:gd name="connsiteX73" fmla="*/ 80629 w 451715"/>
              <a:gd name="connsiteY73" fmla="*/ 401200 h 581909"/>
              <a:gd name="connsiteX74" fmla="*/ 80629 w 451715"/>
              <a:gd name="connsiteY74" fmla="*/ 422620 h 581909"/>
              <a:gd name="connsiteX75" fmla="*/ 80629 w 451715"/>
              <a:gd name="connsiteY75" fmla="*/ 451432 h 581909"/>
              <a:gd name="connsiteX76" fmla="*/ 105740 w 451715"/>
              <a:gd name="connsiteY76" fmla="*/ 451432 h 581909"/>
              <a:gd name="connsiteX77" fmla="*/ 105740 w 451715"/>
              <a:gd name="connsiteY77" fmla="*/ 503872 h 581909"/>
              <a:gd name="connsiteX78" fmla="*/ 132333 w 451715"/>
              <a:gd name="connsiteY78" fmla="*/ 503872 h 581909"/>
              <a:gd name="connsiteX79" fmla="*/ 132333 w 451715"/>
              <a:gd name="connsiteY79" fmla="*/ 531213 h 581909"/>
              <a:gd name="connsiteX80" fmla="*/ 132333 w 451715"/>
              <a:gd name="connsiteY80" fmla="*/ 553368 h 581909"/>
              <a:gd name="connsiteX81" fmla="*/ 132333 w 451715"/>
              <a:gd name="connsiteY81" fmla="*/ 560014 h 581909"/>
              <a:gd name="connsiteX82" fmla="*/ 132333 w 451715"/>
              <a:gd name="connsiteY82" fmla="*/ 582181 h 581909"/>
              <a:gd name="connsiteX83" fmla="*/ 398245 w 451715"/>
              <a:gd name="connsiteY83" fmla="*/ 582181 h 581909"/>
              <a:gd name="connsiteX84" fmla="*/ 398245 w 451715"/>
              <a:gd name="connsiteY84" fmla="*/ 553368 h 581909"/>
              <a:gd name="connsiteX85" fmla="*/ 397509 w 451715"/>
              <a:gd name="connsiteY85" fmla="*/ 553368 h 581909"/>
              <a:gd name="connsiteX86" fmla="*/ 397509 w 451715"/>
              <a:gd name="connsiteY86" fmla="*/ 503872 h 581909"/>
              <a:gd name="connsiteX87" fmla="*/ 424839 w 451715"/>
              <a:gd name="connsiteY87" fmla="*/ 503872 h 581909"/>
              <a:gd name="connsiteX88" fmla="*/ 424839 w 451715"/>
              <a:gd name="connsiteY88" fmla="*/ 424839 h 581909"/>
              <a:gd name="connsiteX89" fmla="*/ 451432 w 451715"/>
              <a:gd name="connsiteY89" fmla="*/ 424839 h 581909"/>
              <a:gd name="connsiteX90" fmla="*/ 451432 w 451715"/>
              <a:gd name="connsiteY90" fmla="*/ 240915 h 581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1715" h="581909">
                <a:moveTo>
                  <a:pt x="451432" y="240915"/>
                </a:moveTo>
                <a:lnTo>
                  <a:pt x="426322" y="240915"/>
                </a:lnTo>
                <a:lnTo>
                  <a:pt x="426322" y="212850"/>
                </a:lnTo>
                <a:lnTo>
                  <a:pt x="397509" y="212850"/>
                </a:lnTo>
                <a:lnTo>
                  <a:pt x="397509" y="241651"/>
                </a:lnTo>
                <a:lnTo>
                  <a:pt x="422620" y="241651"/>
                </a:lnTo>
                <a:lnTo>
                  <a:pt x="422620" y="423367"/>
                </a:lnTo>
                <a:lnTo>
                  <a:pt x="396038" y="423367"/>
                </a:lnTo>
                <a:lnTo>
                  <a:pt x="396038" y="502400"/>
                </a:lnTo>
                <a:lnTo>
                  <a:pt x="368708" y="502400"/>
                </a:lnTo>
                <a:lnTo>
                  <a:pt x="368708" y="553368"/>
                </a:lnTo>
                <a:lnTo>
                  <a:pt x="161134" y="553368"/>
                </a:lnTo>
                <a:lnTo>
                  <a:pt x="161134" y="531213"/>
                </a:lnTo>
                <a:lnTo>
                  <a:pt x="161134" y="502400"/>
                </a:lnTo>
                <a:lnTo>
                  <a:pt x="134541" y="502400"/>
                </a:lnTo>
                <a:lnTo>
                  <a:pt x="134541" y="450697"/>
                </a:lnTo>
                <a:lnTo>
                  <a:pt x="109431" y="450697"/>
                </a:lnTo>
                <a:lnTo>
                  <a:pt x="109431" y="422620"/>
                </a:lnTo>
                <a:lnTo>
                  <a:pt x="109431" y="393819"/>
                </a:lnTo>
                <a:lnTo>
                  <a:pt x="82101" y="393819"/>
                </a:lnTo>
                <a:lnTo>
                  <a:pt x="82101" y="372399"/>
                </a:lnTo>
                <a:lnTo>
                  <a:pt x="82101" y="343587"/>
                </a:lnTo>
                <a:lnTo>
                  <a:pt x="56991" y="343587"/>
                </a:lnTo>
                <a:lnTo>
                  <a:pt x="56991" y="317729"/>
                </a:lnTo>
                <a:lnTo>
                  <a:pt x="29661" y="317729"/>
                </a:lnTo>
                <a:lnTo>
                  <a:pt x="29661" y="268244"/>
                </a:lnTo>
                <a:lnTo>
                  <a:pt x="80629" y="268244"/>
                </a:lnTo>
                <a:lnTo>
                  <a:pt x="80629" y="293355"/>
                </a:lnTo>
                <a:lnTo>
                  <a:pt x="107212" y="293355"/>
                </a:lnTo>
                <a:lnTo>
                  <a:pt x="107212" y="370916"/>
                </a:lnTo>
                <a:lnTo>
                  <a:pt x="136024" y="370916"/>
                </a:lnTo>
                <a:lnTo>
                  <a:pt x="136024" y="29662"/>
                </a:lnTo>
                <a:lnTo>
                  <a:pt x="186256" y="29662"/>
                </a:lnTo>
                <a:lnTo>
                  <a:pt x="186256" y="266025"/>
                </a:lnTo>
                <a:lnTo>
                  <a:pt x="215057" y="266025"/>
                </a:lnTo>
                <a:lnTo>
                  <a:pt x="215057" y="161134"/>
                </a:lnTo>
                <a:lnTo>
                  <a:pt x="265289" y="161134"/>
                </a:lnTo>
                <a:lnTo>
                  <a:pt x="265289" y="268244"/>
                </a:lnTo>
                <a:lnTo>
                  <a:pt x="294102" y="268244"/>
                </a:lnTo>
                <a:lnTo>
                  <a:pt x="294102" y="188464"/>
                </a:lnTo>
                <a:lnTo>
                  <a:pt x="345070" y="188464"/>
                </a:lnTo>
                <a:lnTo>
                  <a:pt x="345070" y="292619"/>
                </a:lnTo>
                <a:lnTo>
                  <a:pt x="373871" y="292619"/>
                </a:lnTo>
                <a:lnTo>
                  <a:pt x="373871" y="212850"/>
                </a:lnTo>
                <a:lnTo>
                  <a:pt x="397509" y="212850"/>
                </a:lnTo>
                <a:lnTo>
                  <a:pt x="397509" y="184037"/>
                </a:lnTo>
                <a:lnTo>
                  <a:pt x="373871" y="184037"/>
                </a:lnTo>
                <a:lnTo>
                  <a:pt x="368708" y="184037"/>
                </a:lnTo>
                <a:lnTo>
                  <a:pt x="345070" y="184037"/>
                </a:lnTo>
                <a:lnTo>
                  <a:pt x="345070" y="159663"/>
                </a:lnTo>
                <a:lnTo>
                  <a:pt x="294102" y="159663"/>
                </a:lnTo>
                <a:lnTo>
                  <a:pt x="286709" y="159663"/>
                </a:lnTo>
                <a:lnTo>
                  <a:pt x="266025" y="159663"/>
                </a:lnTo>
                <a:lnTo>
                  <a:pt x="266025" y="132333"/>
                </a:lnTo>
                <a:lnTo>
                  <a:pt x="215057" y="132333"/>
                </a:lnTo>
                <a:lnTo>
                  <a:pt x="215057" y="28178"/>
                </a:lnTo>
                <a:lnTo>
                  <a:pt x="186256" y="28178"/>
                </a:lnTo>
                <a:lnTo>
                  <a:pt x="186256" y="849"/>
                </a:lnTo>
                <a:lnTo>
                  <a:pt x="136024" y="849"/>
                </a:lnTo>
                <a:lnTo>
                  <a:pt x="136024" y="28178"/>
                </a:lnTo>
                <a:lnTo>
                  <a:pt x="107212" y="28178"/>
                </a:lnTo>
                <a:lnTo>
                  <a:pt x="107212" y="264554"/>
                </a:lnTo>
                <a:lnTo>
                  <a:pt x="82101" y="264554"/>
                </a:lnTo>
                <a:lnTo>
                  <a:pt x="82101" y="239432"/>
                </a:lnTo>
                <a:lnTo>
                  <a:pt x="29661" y="239432"/>
                </a:lnTo>
                <a:lnTo>
                  <a:pt x="28178" y="239432"/>
                </a:lnTo>
                <a:lnTo>
                  <a:pt x="849" y="239432"/>
                </a:lnTo>
                <a:lnTo>
                  <a:pt x="849" y="319212"/>
                </a:lnTo>
                <a:lnTo>
                  <a:pt x="28178" y="319212"/>
                </a:lnTo>
                <a:lnTo>
                  <a:pt x="28178" y="346542"/>
                </a:lnTo>
                <a:lnTo>
                  <a:pt x="53300" y="346542"/>
                </a:lnTo>
                <a:lnTo>
                  <a:pt x="53300" y="372399"/>
                </a:lnTo>
                <a:lnTo>
                  <a:pt x="53300" y="401200"/>
                </a:lnTo>
                <a:lnTo>
                  <a:pt x="80629" y="401200"/>
                </a:lnTo>
                <a:lnTo>
                  <a:pt x="80629" y="422620"/>
                </a:lnTo>
                <a:lnTo>
                  <a:pt x="80629" y="451432"/>
                </a:lnTo>
                <a:lnTo>
                  <a:pt x="105740" y="451432"/>
                </a:lnTo>
                <a:lnTo>
                  <a:pt x="105740" y="503872"/>
                </a:lnTo>
                <a:lnTo>
                  <a:pt x="132333" y="503872"/>
                </a:lnTo>
                <a:lnTo>
                  <a:pt x="132333" y="531213"/>
                </a:lnTo>
                <a:lnTo>
                  <a:pt x="132333" y="553368"/>
                </a:lnTo>
                <a:lnTo>
                  <a:pt x="132333" y="560014"/>
                </a:lnTo>
                <a:lnTo>
                  <a:pt x="132333" y="582181"/>
                </a:lnTo>
                <a:lnTo>
                  <a:pt x="398245" y="582181"/>
                </a:lnTo>
                <a:lnTo>
                  <a:pt x="398245" y="553368"/>
                </a:lnTo>
                <a:lnTo>
                  <a:pt x="397509" y="553368"/>
                </a:lnTo>
                <a:lnTo>
                  <a:pt x="397509" y="503872"/>
                </a:lnTo>
                <a:lnTo>
                  <a:pt x="424839" y="503872"/>
                </a:lnTo>
                <a:lnTo>
                  <a:pt x="424839" y="424839"/>
                </a:lnTo>
                <a:lnTo>
                  <a:pt x="451432" y="424839"/>
                </a:lnTo>
                <a:lnTo>
                  <a:pt x="451432" y="240915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A31A6B6A-5009-5549-2571-83B9DED61640}"/>
              </a:ext>
            </a:extLst>
          </p:cNvPr>
          <p:cNvCxnSpPr>
            <a:cxnSpLocks/>
          </p:cNvCxnSpPr>
          <p:nvPr/>
        </p:nvCxnSpPr>
        <p:spPr>
          <a:xfrm>
            <a:off x="6284295" y="4097931"/>
            <a:ext cx="502285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文本框 30">
            <a:extLst>
              <a:ext uri="{FF2B5EF4-FFF2-40B4-BE49-F238E27FC236}">
                <a16:creationId xmlns:a16="http://schemas.microsoft.com/office/drawing/2014/main" id="{96E110C1-D55E-74C3-B94D-1D1D76830573}"/>
              </a:ext>
            </a:extLst>
          </p:cNvPr>
          <p:cNvSpPr txBox="1"/>
          <p:nvPr/>
        </p:nvSpPr>
        <p:spPr>
          <a:xfrm>
            <a:off x="6744090" y="3594928"/>
            <a:ext cx="7137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latin typeface="+mj-lt"/>
                <a:ea typeface="Dela Gothic One" panose="00000500000000000000" pitchFamily="2" charset="-128"/>
                <a:cs typeface="阿里巴巴普惠体 B" panose="00020600040101010101" pitchFamily="18" charset="-122"/>
              </a:rPr>
              <a:t>04</a:t>
            </a:r>
            <a:endParaRPr lang="zh-CN" altLang="en-US" sz="2800" dirty="0">
              <a:latin typeface="+mj-lt"/>
              <a:ea typeface="Dela Gothic One" panose="00000500000000000000" pitchFamily="2" charset="-128"/>
              <a:cs typeface="阿里巴巴普惠体 B" panose="00020600040101010101" pitchFamily="18" charset="-122"/>
            </a:endParaRPr>
          </a:p>
        </p:txBody>
      </p:sp>
      <p:sp>
        <p:nvSpPr>
          <p:cNvPr id="32" name="图形 48">
            <a:extLst>
              <a:ext uri="{FF2B5EF4-FFF2-40B4-BE49-F238E27FC236}">
                <a16:creationId xmlns:a16="http://schemas.microsoft.com/office/drawing/2014/main" id="{B0D5D37B-D4BA-6703-B3A0-645A0D10C146}"/>
              </a:ext>
            </a:extLst>
          </p:cNvPr>
          <p:cNvSpPr/>
          <p:nvPr/>
        </p:nvSpPr>
        <p:spPr>
          <a:xfrm>
            <a:off x="7438850" y="3675474"/>
            <a:ext cx="351484" cy="349060"/>
          </a:xfrm>
          <a:custGeom>
            <a:avLst/>
            <a:gdLst>
              <a:gd name="connsiteX0" fmla="*/ 125036 w 351483"/>
              <a:gd name="connsiteY0" fmla="*/ 147933 h 349059"/>
              <a:gd name="connsiteX1" fmla="*/ 364 w 351483"/>
              <a:gd name="connsiteY1" fmla="*/ 173381 h 349059"/>
              <a:gd name="connsiteX2" fmla="*/ 125036 w 351483"/>
              <a:gd name="connsiteY2" fmla="*/ 201369 h 349059"/>
              <a:gd name="connsiteX3" fmla="*/ 91958 w 351483"/>
              <a:gd name="connsiteY3" fmla="*/ 257344 h 349059"/>
              <a:gd name="connsiteX4" fmla="*/ 147933 w 351483"/>
              <a:gd name="connsiteY4" fmla="*/ 226811 h 349059"/>
              <a:gd name="connsiteX5" fmla="*/ 173381 w 351483"/>
              <a:gd name="connsiteY5" fmla="*/ 348939 h 349059"/>
              <a:gd name="connsiteX6" fmla="*/ 201369 w 351483"/>
              <a:gd name="connsiteY6" fmla="*/ 224266 h 349059"/>
              <a:gd name="connsiteX7" fmla="*/ 254799 w 351483"/>
              <a:gd name="connsiteY7" fmla="*/ 259885 h 349059"/>
              <a:gd name="connsiteX8" fmla="*/ 221721 w 351483"/>
              <a:gd name="connsiteY8" fmla="*/ 198823 h 349059"/>
              <a:gd name="connsiteX9" fmla="*/ 351484 w 351483"/>
              <a:gd name="connsiteY9" fmla="*/ 178467 h 349059"/>
              <a:gd name="connsiteX10" fmla="*/ 224266 w 351483"/>
              <a:gd name="connsiteY10" fmla="*/ 147933 h 349059"/>
              <a:gd name="connsiteX11" fmla="*/ 254799 w 351483"/>
              <a:gd name="connsiteY11" fmla="*/ 97048 h 349059"/>
              <a:gd name="connsiteX12" fmla="*/ 198823 w 351483"/>
              <a:gd name="connsiteY12" fmla="*/ 127581 h 349059"/>
              <a:gd name="connsiteX13" fmla="*/ 175921 w 351483"/>
              <a:gd name="connsiteY13" fmla="*/ 364 h 349059"/>
              <a:gd name="connsiteX14" fmla="*/ 147933 w 351483"/>
              <a:gd name="connsiteY14" fmla="*/ 125036 h 349059"/>
              <a:gd name="connsiteX15" fmla="*/ 97048 w 351483"/>
              <a:gd name="connsiteY15" fmla="*/ 97048 h 349059"/>
              <a:gd name="connsiteX16" fmla="*/ 125036 w 351483"/>
              <a:gd name="connsiteY16" fmla="*/ 147933 h 34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1483" h="349059">
                <a:moveTo>
                  <a:pt x="125036" y="147933"/>
                </a:moveTo>
                <a:lnTo>
                  <a:pt x="364" y="173381"/>
                </a:lnTo>
                <a:lnTo>
                  <a:pt x="125036" y="201369"/>
                </a:lnTo>
                <a:lnTo>
                  <a:pt x="91958" y="257344"/>
                </a:lnTo>
                <a:lnTo>
                  <a:pt x="147933" y="226811"/>
                </a:lnTo>
                <a:lnTo>
                  <a:pt x="173381" y="348939"/>
                </a:lnTo>
                <a:lnTo>
                  <a:pt x="201369" y="224266"/>
                </a:lnTo>
                <a:lnTo>
                  <a:pt x="254799" y="259885"/>
                </a:lnTo>
                <a:lnTo>
                  <a:pt x="221721" y="198823"/>
                </a:lnTo>
                <a:lnTo>
                  <a:pt x="351484" y="178467"/>
                </a:lnTo>
                <a:lnTo>
                  <a:pt x="224266" y="147933"/>
                </a:lnTo>
                <a:lnTo>
                  <a:pt x="254799" y="97048"/>
                </a:lnTo>
                <a:lnTo>
                  <a:pt x="198823" y="127581"/>
                </a:lnTo>
                <a:lnTo>
                  <a:pt x="175921" y="364"/>
                </a:lnTo>
                <a:lnTo>
                  <a:pt x="147933" y="125036"/>
                </a:lnTo>
                <a:lnTo>
                  <a:pt x="97048" y="97048"/>
                </a:lnTo>
                <a:lnTo>
                  <a:pt x="125036" y="14793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3" name="图形 47">
            <a:extLst>
              <a:ext uri="{FF2B5EF4-FFF2-40B4-BE49-F238E27FC236}">
                <a16:creationId xmlns:a16="http://schemas.microsoft.com/office/drawing/2014/main" id="{3805BFEA-D076-E791-14AD-515D76514986}"/>
              </a:ext>
            </a:extLst>
          </p:cNvPr>
          <p:cNvSpPr/>
          <p:nvPr/>
        </p:nvSpPr>
        <p:spPr>
          <a:xfrm>
            <a:off x="6404847" y="3661625"/>
            <a:ext cx="351484" cy="349060"/>
          </a:xfrm>
          <a:custGeom>
            <a:avLst/>
            <a:gdLst>
              <a:gd name="connsiteX0" fmla="*/ 125036 w 351483"/>
              <a:gd name="connsiteY0" fmla="*/ 147933 h 349059"/>
              <a:gd name="connsiteX1" fmla="*/ 364 w 351483"/>
              <a:gd name="connsiteY1" fmla="*/ 173381 h 349059"/>
              <a:gd name="connsiteX2" fmla="*/ 125036 w 351483"/>
              <a:gd name="connsiteY2" fmla="*/ 201369 h 349059"/>
              <a:gd name="connsiteX3" fmla="*/ 91958 w 351483"/>
              <a:gd name="connsiteY3" fmla="*/ 257344 h 349059"/>
              <a:gd name="connsiteX4" fmla="*/ 147933 w 351483"/>
              <a:gd name="connsiteY4" fmla="*/ 226811 h 349059"/>
              <a:gd name="connsiteX5" fmla="*/ 173381 w 351483"/>
              <a:gd name="connsiteY5" fmla="*/ 348939 h 349059"/>
              <a:gd name="connsiteX6" fmla="*/ 201369 w 351483"/>
              <a:gd name="connsiteY6" fmla="*/ 224266 h 349059"/>
              <a:gd name="connsiteX7" fmla="*/ 254799 w 351483"/>
              <a:gd name="connsiteY7" fmla="*/ 259885 h 349059"/>
              <a:gd name="connsiteX8" fmla="*/ 221721 w 351483"/>
              <a:gd name="connsiteY8" fmla="*/ 198823 h 349059"/>
              <a:gd name="connsiteX9" fmla="*/ 351484 w 351483"/>
              <a:gd name="connsiteY9" fmla="*/ 178467 h 349059"/>
              <a:gd name="connsiteX10" fmla="*/ 224266 w 351483"/>
              <a:gd name="connsiteY10" fmla="*/ 147933 h 349059"/>
              <a:gd name="connsiteX11" fmla="*/ 254799 w 351483"/>
              <a:gd name="connsiteY11" fmla="*/ 97048 h 349059"/>
              <a:gd name="connsiteX12" fmla="*/ 198823 w 351483"/>
              <a:gd name="connsiteY12" fmla="*/ 127581 h 349059"/>
              <a:gd name="connsiteX13" fmla="*/ 175921 w 351483"/>
              <a:gd name="connsiteY13" fmla="*/ 364 h 349059"/>
              <a:gd name="connsiteX14" fmla="*/ 147933 w 351483"/>
              <a:gd name="connsiteY14" fmla="*/ 125036 h 349059"/>
              <a:gd name="connsiteX15" fmla="*/ 97048 w 351483"/>
              <a:gd name="connsiteY15" fmla="*/ 97048 h 349059"/>
              <a:gd name="connsiteX16" fmla="*/ 125036 w 351483"/>
              <a:gd name="connsiteY16" fmla="*/ 147933 h 34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1483" h="349059">
                <a:moveTo>
                  <a:pt x="125036" y="147933"/>
                </a:moveTo>
                <a:lnTo>
                  <a:pt x="364" y="173381"/>
                </a:lnTo>
                <a:lnTo>
                  <a:pt x="125036" y="201369"/>
                </a:lnTo>
                <a:lnTo>
                  <a:pt x="91958" y="257344"/>
                </a:lnTo>
                <a:lnTo>
                  <a:pt x="147933" y="226811"/>
                </a:lnTo>
                <a:lnTo>
                  <a:pt x="173381" y="348939"/>
                </a:lnTo>
                <a:lnTo>
                  <a:pt x="201369" y="224266"/>
                </a:lnTo>
                <a:lnTo>
                  <a:pt x="254799" y="259885"/>
                </a:lnTo>
                <a:lnTo>
                  <a:pt x="221721" y="198823"/>
                </a:lnTo>
                <a:lnTo>
                  <a:pt x="351484" y="178467"/>
                </a:lnTo>
                <a:lnTo>
                  <a:pt x="224266" y="147933"/>
                </a:lnTo>
                <a:lnTo>
                  <a:pt x="254799" y="97048"/>
                </a:lnTo>
                <a:lnTo>
                  <a:pt x="198823" y="127581"/>
                </a:lnTo>
                <a:lnTo>
                  <a:pt x="175921" y="364"/>
                </a:lnTo>
                <a:lnTo>
                  <a:pt x="147933" y="125036"/>
                </a:lnTo>
                <a:lnTo>
                  <a:pt x="97048" y="97048"/>
                </a:lnTo>
                <a:lnTo>
                  <a:pt x="125036" y="14793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" name="图形 49">
            <a:extLst>
              <a:ext uri="{FF2B5EF4-FFF2-40B4-BE49-F238E27FC236}">
                <a16:creationId xmlns:a16="http://schemas.microsoft.com/office/drawing/2014/main" id="{006301CB-8B3A-2500-9077-208608BC196C}"/>
              </a:ext>
            </a:extLst>
          </p:cNvPr>
          <p:cNvSpPr/>
          <p:nvPr/>
        </p:nvSpPr>
        <p:spPr>
          <a:xfrm rot="16200000">
            <a:off x="10496664" y="3537496"/>
            <a:ext cx="451715" cy="581909"/>
          </a:xfrm>
          <a:custGeom>
            <a:avLst/>
            <a:gdLst>
              <a:gd name="connsiteX0" fmla="*/ 451432 w 451715"/>
              <a:gd name="connsiteY0" fmla="*/ 240915 h 581909"/>
              <a:gd name="connsiteX1" fmla="*/ 426322 w 451715"/>
              <a:gd name="connsiteY1" fmla="*/ 240915 h 581909"/>
              <a:gd name="connsiteX2" fmla="*/ 426322 w 451715"/>
              <a:gd name="connsiteY2" fmla="*/ 212850 h 581909"/>
              <a:gd name="connsiteX3" fmla="*/ 397509 w 451715"/>
              <a:gd name="connsiteY3" fmla="*/ 212850 h 581909"/>
              <a:gd name="connsiteX4" fmla="*/ 397509 w 451715"/>
              <a:gd name="connsiteY4" fmla="*/ 241651 h 581909"/>
              <a:gd name="connsiteX5" fmla="*/ 422620 w 451715"/>
              <a:gd name="connsiteY5" fmla="*/ 241651 h 581909"/>
              <a:gd name="connsiteX6" fmla="*/ 422620 w 451715"/>
              <a:gd name="connsiteY6" fmla="*/ 423367 h 581909"/>
              <a:gd name="connsiteX7" fmla="*/ 396038 w 451715"/>
              <a:gd name="connsiteY7" fmla="*/ 423367 h 581909"/>
              <a:gd name="connsiteX8" fmla="*/ 396038 w 451715"/>
              <a:gd name="connsiteY8" fmla="*/ 502400 h 581909"/>
              <a:gd name="connsiteX9" fmla="*/ 368708 w 451715"/>
              <a:gd name="connsiteY9" fmla="*/ 502400 h 581909"/>
              <a:gd name="connsiteX10" fmla="*/ 368708 w 451715"/>
              <a:gd name="connsiteY10" fmla="*/ 553368 h 581909"/>
              <a:gd name="connsiteX11" fmla="*/ 161134 w 451715"/>
              <a:gd name="connsiteY11" fmla="*/ 553368 h 581909"/>
              <a:gd name="connsiteX12" fmla="*/ 161134 w 451715"/>
              <a:gd name="connsiteY12" fmla="*/ 531213 h 581909"/>
              <a:gd name="connsiteX13" fmla="*/ 161134 w 451715"/>
              <a:gd name="connsiteY13" fmla="*/ 502400 h 581909"/>
              <a:gd name="connsiteX14" fmla="*/ 134541 w 451715"/>
              <a:gd name="connsiteY14" fmla="*/ 502400 h 581909"/>
              <a:gd name="connsiteX15" fmla="*/ 134541 w 451715"/>
              <a:gd name="connsiteY15" fmla="*/ 450697 h 581909"/>
              <a:gd name="connsiteX16" fmla="*/ 109431 w 451715"/>
              <a:gd name="connsiteY16" fmla="*/ 450697 h 581909"/>
              <a:gd name="connsiteX17" fmla="*/ 109431 w 451715"/>
              <a:gd name="connsiteY17" fmla="*/ 422620 h 581909"/>
              <a:gd name="connsiteX18" fmla="*/ 109431 w 451715"/>
              <a:gd name="connsiteY18" fmla="*/ 393819 h 581909"/>
              <a:gd name="connsiteX19" fmla="*/ 82101 w 451715"/>
              <a:gd name="connsiteY19" fmla="*/ 393819 h 581909"/>
              <a:gd name="connsiteX20" fmla="*/ 82101 w 451715"/>
              <a:gd name="connsiteY20" fmla="*/ 372399 h 581909"/>
              <a:gd name="connsiteX21" fmla="*/ 82101 w 451715"/>
              <a:gd name="connsiteY21" fmla="*/ 343587 h 581909"/>
              <a:gd name="connsiteX22" fmla="*/ 56991 w 451715"/>
              <a:gd name="connsiteY22" fmla="*/ 343587 h 581909"/>
              <a:gd name="connsiteX23" fmla="*/ 56991 w 451715"/>
              <a:gd name="connsiteY23" fmla="*/ 317729 h 581909"/>
              <a:gd name="connsiteX24" fmla="*/ 29661 w 451715"/>
              <a:gd name="connsiteY24" fmla="*/ 317729 h 581909"/>
              <a:gd name="connsiteX25" fmla="*/ 29661 w 451715"/>
              <a:gd name="connsiteY25" fmla="*/ 268244 h 581909"/>
              <a:gd name="connsiteX26" fmla="*/ 80629 w 451715"/>
              <a:gd name="connsiteY26" fmla="*/ 268244 h 581909"/>
              <a:gd name="connsiteX27" fmla="*/ 80629 w 451715"/>
              <a:gd name="connsiteY27" fmla="*/ 293355 h 581909"/>
              <a:gd name="connsiteX28" fmla="*/ 107212 w 451715"/>
              <a:gd name="connsiteY28" fmla="*/ 293355 h 581909"/>
              <a:gd name="connsiteX29" fmla="*/ 107212 w 451715"/>
              <a:gd name="connsiteY29" fmla="*/ 370916 h 581909"/>
              <a:gd name="connsiteX30" fmla="*/ 136024 w 451715"/>
              <a:gd name="connsiteY30" fmla="*/ 370916 h 581909"/>
              <a:gd name="connsiteX31" fmla="*/ 136024 w 451715"/>
              <a:gd name="connsiteY31" fmla="*/ 29662 h 581909"/>
              <a:gd name="connsiteX32" fmla="*/ 186256 w 451715"/>
              <a:gd name="connsiteY32" fmla="*/ 29662 h 581909"/>
              <a:gd name="connsiteX33" fmla="*/ 186256 w 451715"/>
              <a:gd name="connsiteY33" fmla="*/ 266025 h 581909"/>
              <a:gd name="connsiteX34" fmla="*/ 215057 w 451715"/>
              <a:gd name="connsiteY34" fmla="*/ 266025 h 581909"/>
              <a:gd name="connsiteX35" fmla="*/ 215057 w 451715"/>
              <a:gd name="connsiteY35" fmla="*/ 161134 h 581909"/>
              <a:gd name="connsiteX36" fmla="*/ 265289 w 451715"/>
              <a:gd name="connsiteY36" fmla="*/ 161134 h 581909"/>
              <a:gd name="connsiteX37" fmla="*/ 265289 w 451715"/>
              <a:gd name="connsiteY37" fmla="*/ 268244 h 581909"/>
              <a:gd name="connsiteX38" fmla="*/ 294102 w 451715"/>
              <a:gd name="connsiteY38" fmla="*/ 268244 h 581909"/>
              <a:gd name="connsiteX39" fmla="*/ 294102 w 451715"/>
              <a:gd name="connsiteY39" fmla="*/ 188464 h 581909"/>
              <a:gd name="connsiteX40" fmla="*/ 345070 w 451715"/>
              <a:gd name="connsiteY40" fmla="*/ 188464 h 581909"/>
              <a:gd name="connsiteX41" fmla="*/ 345070 w 451715"/>
              <a:gd name="connsiteY41" fmla="*/ 292619 h 581909"/>
              <a:gd name="connsiteX42" fmla="*/ 373871 w 451715"/>
              <a:gd name="connsiteY42" fmla="*/ 292619 h 581909"/>
              <a:gd name="connsiteX43" fmla="*/ 373871 w 451715"/>
              <a:gd name="connsiteY43" fmla="*/ 212850 h 581909"/>
              <a:gd name="connsiteX44" fmla="*/ 397509 w 451715"/>
              <a:gd name="connsiteY44" fmla="*/ 212850 h 581909"/>
              <a:gd name="connsiteX45" fmla="*/ 397509 w 451715"/>
              <a:gd name="connsiteY45" fmla="*/ 184037 h 581909"/>
              <a:gd name="connsiteX46" fmla="*/ 373871 w 451715"/>
              <a:gd name="connsiteY46" fmla="*/ 184037 h 581909"/>
              <a:gd name="connsiteX47" fmla="*/ 368708 w 451715"/>
              <a:gd name="connsiteY47" fmla="*/ 184037 h 581909"/>
              <a:gd name="connsiteX48" fmla="*/ 345070 w 451715"/>
              <a:gd name="connsiteY48" fmla="*/ 184037 h 581909"/>
              <a:gd name="connsiteX49" fmla="*/ 345070 w 451715"/>
              <a:gd name="connsiteY49" fmla="*/ 159663 h 581909"/>
              <a:gd name="connsiteX50" fmla="*/ 294102 w 451715"/>
              <a:gd name="connsiteY50" fmla="*/ 159663 h 581909"/>
              <a:gd name="connsiteX51" fmla="*/ 286709 w 451715"/>
              <a:gd name="connsiteY51" fmla="*/ 159663 h 581909"/>
              <a:gd name="connsiteX52" fmla="*/ 266025 w 451715"/>
              <a:gd name="connsiteY52" fmla="*/ 159663 h 581909"/>
              <a:gd name="connsiteX53" fmla="*/ 266025 w 451715"/>
              <a:gd name="connsiteY53" fmla="*/ 132333 h 581909"/>
              <a:gd name="connsiteX54" fmla="*/ 215057 w 451715"/>
              <a:gd name="connsiteY54" fmla="*/ 132333 h 581909"/>
              <a:gd name="connsiteX55" fmla="*/ 215057 w 451715"/>
              <a:gd name="connsiteY55" fmla="*/ 28178 h 581909"/>
              <a:gd name="connsiteX56" fmla="*/ 186256 w 451715"/>
              <a:gd name="connsiteY56" fmla="*/ 28178 h 581909"/>
              <a:gd name="connsiteX57" fmla="*/ 186256 w 451715"/>
              <a:gd name="connsiteY57" fmla="*/ 849 h 581909"/>
              <a:gd name="connsiteX58" fmla="*/ 136024 w 451715"/>
              <a:gd name="connsiteY58" fmla="*/ 849 h 581909"/>
              <a:gd name="connsiteX59" fmla="*/ 136024 w 451715"/>
              <a:gd name="connsiteY59" fmla="*/ 28178 h 581909"/>
              <a:gd name="connsiteX60" fmla="*/ 107212 w 451715"/>
              <a:gd name="connsiteY60" fmla="*/ 28178 h 581909"/>
              <a:gd name="connsiteX61" fmla="*/ 107212 w 451715"/>
              <a:gd name="connsiteY61" fmla="*/ 264554 h 581909"/>
              <a:gd name="connsiteX62" fmla="*/ 82101 w 451715"/>
              <a:gd name="connsiteY62" fmla="*/ 264554 h 581909"/>
              <a:gd name="connsiteX63" fmla="*/ 82101 w 451715"/>
              <a:gd name="connsiteY63" fmla="*/ 239432 h 581909"/>
              <a:gd name="connsiteX64" fmla="*/ 29661 w 451715"/>
              <a:gd name="connsiteY64" fmla="*/ 239432 h 581909"/>
              <a:gd name="connsiteX65" fmla="*/ 28178 w 451715"/>
              <a:gd name="connsiteY65" fmla="*/ 239432 h 581909"/>
              <a:gd name="connsiteX66" fmla="*/ 849 w 451715"/>
              <a:gd name="connsiteY66" fmla="*/ 239432 h 581909"/>
              <a:gd name="connsiteX67" fmla="*/ 849 w 451715"/>
              <a:gd name="connsiteY67" fmla="*/ 319212 h 581909"/>
              <a:gd name="connsiteX68" fmla="*/ 28178 w 451715"/>
              <a:gd name="connsiteY68" fmla="*/ 319212 h 581909"/>
              <a:gd name="connsiteX69" fmla="*/ 28178 w 451715"/>
              <a:gd name="connsiteY69" fmla="*/ 346542 h 581909"/>
              <a:gd name="connsiteX70" fmla="*/ 53300 w 451715"/>
              <a:gd name="connsiteY70" fmla="*/ 346542 h 581909"/>
              <a:gd name="connsiteX71" fmla="*/ 53300 w 451715"/>
              <a:gd name="connsiteY71" fmla="*/ 372399 h 581909"/>
              <a:gd name="connsiteX72" fmla="*/ 53300 w 451715"/>
              <a:gd name="connsiteY72" fmla="*/ 401200 h 581909"/>
              <a:gd name="connsiteX73" fmla="*/ 80629 w 451715"/>
              <a:gd name="connsiteY73" fmla="*/ 401200 h 581909"/>
              <a:gd name="connsiteX74" fmla="*/ 80629 w 451715"/>
              <a:gd name="connsiteY74" fmla="*/ 422620 h 581909"/>
              <a:gd name="connsiteX75" fmla="*/ 80629 w 451715"/>
              <a:gd name="connsiteY75" fmla="*/ 451432 h 581909"/>
              <a:gd name="connsiteX76" fmla="*/ 105740 w 451715"/>
              <a:gd name="connsiteY76" fmla="*/ 451432 h 581909"/>
              <a:gd name="connsiteX77" fmla="*/ 105740 w 451715"/>
              <a:gd name="connsiteY77" fmla="*/ 503872 h 581909"/>
              <a:gd name="connsiteX78" fmla="*/ 132333 w 451715"/>
              <a:gd name="connsiteY78" fmla="*/ 503872 h 581909"/>
              <a:gd name="connsiteX79" fmla="*/ 132333 w 451715"/>
              <a:gd name="connsiteY79" fmla="*/ 531213 h 581909"/>
              <a:gd name="connsiteX80" fmla="*/ 132333 w 451715"/>
              <a:gd name="connsiteY80" fmla="*/ 553368 h 581909"/>
              <a:gd name="connsiteX81" fmla="*/ 132333 w 451715"/>
              <a:gd name="connsiteY81" fmla="*/ 560014 h 581909"/>
              <a:gd name="connsiteX82" fmla="*/ 132333 w 451715"/>
              <a:gd name="connsiteY82" fmla="*/ 582181 h 581909"/>
              <a:gd name="connsiteX83" fmla="*/ 398245 w 451715"/>
              <a:gd name="connsiteY83" fmla="*/ 582181 h 581909"/>
              <a:gd name="connsiteX84" fmla="*/ 398245 w 451715"/>
              <a:gd name="connsiteY84" fmla="*/ 553368 h 581909"/>
              <a:gd name="connsiteX85" fmla="*/ 397509 w 451715"/>
              <a:gd name="connsiteY85" fmla="*/ 553368 h 581909"/>
              <a:gd name="connsiteX86" fmla="*/ 397509 w 451715"/>
              <a:gd name="connsiteY86" fmla="*/ 503872 h 581909"/>
              <a:gd name="connsiteX87" fmla="*/ 424839 w 451715"/>
              <a:gd name="connsiteY87" fmla="*/ 503872 h 581909"/>
              <a:gd name="connsiteX88" fmla="*/ 424839 w 451715"/>
              <a:gd name="connsiteY88" fmla="*/ 424839 h 581909"/>
              <a:gd name="connsiteX89" fmla="*/ 451432 w 451715"/>
              <a:gd name="connsiteY89" fmla="*/ 424839 h 581909"/>
              <a:gd name="connsiteX90" fmla="*/ 451432 w 451715"/>
              <a:gd name="connsiteY90" fmla="*/ 240915 h 581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1715" h="581909">
                <a:moveTo>
                  <a:pt x="451432" y="240915"/>
                </a:moveTo>
                <a:lnTo>
                  <a:pt x="426322" y="240915"/>
                </a:lnTo>
                <a:lnTo>
                  <a:pt x="426322" y="212850"/>
                </a:lnTo>
                <a:lnTo>
                  <a:pt x="397509" y="212850"/>
                </a:lnTo>
                <a:lnTo>
                  <a:pt x="397509" y="241651"/>
                </a:lnTo>
                <a:lnTo>
                  <a:pt x="422620" y="241651"/>
                </a:lnTo>
                <a:lnTo>
                  <a:pt x="422620" y="423367"/>
                </a:lnTo>
                <a:lnTo>
                  <a:pt x="396038" y="423367"/>
                </a:lnTo>
                <a:lnTo>
                  <a:pt x="396038" y="502400"/>
                </a:lnTo>
                <a:lnTo>
                  <a:pt x="368708" y="502400"/>
                </a:lnTo>
                <a:lnTo>
                  <a:pt x="368708" y="553368"/>
                </a:lnTo>
                <a:lnTo>
                  <a:pt x="161134" y="553368"/>
                </a:lnTo>
                <a:lnTo>
                  <a:pt x="161134" y="531213"/>
                </a:lnTo>
                <a:lnTo>
                  <a:pt x="161134" y="502400"/>
                </a:lnTo>
                <a:lnTo>
                  <a:pt x="134541" y="502400"/>
                </a:lnTo>
                <a:lnTo>
                  <a:pt x="134541" y="450697"/>
                </a:lnTo>
                <a:lnTo>
                  <a:pt x="109431" y="450697"/>
                </a:lnTo>
                <a:lnTo>
                  <a:pt x="109431" y="422620"/>
                </a:lnTo>
                <a:lnTo>
                  <a:pt x="109431" y="393819"/>
                </a:lnTo>
                <a:lnTo>
                  <a:pt x="82101" y="393819"/>
                </a:lnTo>
                <a:lnTo>
                  <a:pt x="82101" y="372399"/>
                </a:lnTo>
                <a:lnTo>
                  <a:pt x="82101" y="343587"/>
                </a:lnTo>
                <a:lnTo>
                  <a:pt x="56991" y="343587"/>
                </a:lnTo>
                <a:lnTo>
                  <a:pt x="56991" y="317729"/>
                </a:lnTo>
                <a:lnTo>
                  <a:pt x="29661" y="317729"/>
                </a:lnTo>
                <a:lnTo>
                  <a:pt x="29661" y="268244"/>
                </a:lnTo>
                <a:lnTo>
                  <a:pt x="80629" y="268244"/>
                </a:lnTo>
                <a:lnTo>
                  <a:pt x="80629" y="293355"/>
                </a:lnTo>
                <a:lnTo>
                  <a:pt x="107212" y="293355"/>
                </a:lnTo>
                <a:lnTo>
                  <a:pt x="107212" y="370916"/>
                </a:lnTo>
                <a:lnTo>
                  <a:pt x="136024" y="370916"/>
                </a:lnTo>
                <a:lnTo>
                  <a:pt x="136024" y="29662"/>
                </a:lnTo>
                <a:lnTo>
                  <a:pt x="186256" y="29662"/>
                </a:lnTo>
                <a:lnTo>
                  <a:pt x="186256" y="266025"/>
                </a:lnTo>
                <a:lnTo>
                  <a:pt x="215057" y="266025"/>
                </a:lnTo>
                <a:lnTo>
                  <a:pt x="215057" y="161134"/>
                </a:lnTo>
                <a:lnTo>
                  <a:pt x="265289" y="161134"/>
                </a:lnTo>
                <a:lnTo>
                  <a:pt x="265289" y="268244"/>
                </a:lnTo>
                <a:lnTo>
                  <a:pt x="294102" y="268244"/>
                </a:lnTo>
                <a:lnTo>
                  <a:pt x="294102" y="188464"/>
                </a:lnTo>
                <a:lnTo>
                  <a:pt x="345070" y="188464"/>
                </a:lnTo>
                <a:lnTo>
                  <a:pt x="345070" y="292619"/>
                </a:lnTo>
                <a:lnTo>
                  <a:pt x="373871" y="292619"/>
                </a:lnTo>
                <a:lnTo>
                  <a:pt x="373871" y="212850"/>
                </a:lnTo>
                <a:lnTo>
                  <a:pt x="397509" y="212850"/>
                </a:lnTo>
                <a:lnTo>
                  <a:pt x="397509" y="184037"/>
                </a:lnTo>
                <a:lnTo>
                  <a:pt x="373871" y="184037"/>
                </a:lnTo>
                <a:lnTo>
                  <a:pt x="368708" y="184037"/>
                </a:lnTo>
                <a:lnTo>
                  <a:pt x="345070" y="184037"/>
                </a:lnTo>
                <a:lnTo>
                  <a:pt x="345070" y="159663"/>
                </a:lnTo>
                <a:lnTo>
                  <a:pt x="294102" y="159663"/>
                </a:lnTo>
                <a:lnTo>
                  <a:pt x="286709" y="159663"/>
                </a:lnTo>
                <a:lnTo>
                  <a:pt x="266025" y="159663"/>
                </a:lnTo>
                <a:lnTo>
                  <a:pt x="266025" y="132333"/>
                </a:lnTo>
                <a:lnTo>
                  <a:pt x="215057" y="132333"/>
                </a:lnTo>
                <a:lnTo>
                  <a:pt x="215057" y="28178"/>
                </a:lnTo>
                <a:lnTo>
                  <a:pt x="186256" y="28178"/>
                </a:lnTo>
                <a:lnTo>
                  <a:pt x="186256" y="849"/>
                </a:lnTo>
                <a:lnTo>
                  <a:pt x="136024" y="849"/>
                </a:lnTo>
                <a:lnTo>
                  <a:pt x="136024" y="28178"/>
                </a:lnTo>
                <a:lnTo>
                  <a:pt x="107212" y="28178"/>
                </a:lnTo>
                <a:lnTo>
                  <a:pt x="107212" y="264554"/>
                </a:lnTo>
                <a:lnTo>
                  <a:pt x="82101" y="264554"/>
                </a:lnTo>
                <a:lnTo>
                  <a:pt x="82101" y="239432"/>
                </a:lnTo>
                <a:lnTo>
                  <a:pt x="29661" y="239432"/>
                </a:lnTo>
                <a:lnTo>
                  <a:pt x="28178" y="239432"/>
                </a:lnTo>
                <a:lnTo>
                  <a:pt x="849" y="239432"/>
                </a:lnTo>
                <a:lnTo>
                  <a:pt x="849" y="319212"/>
                </a:lnTo>
                <a:lnTo>
                  <a:pt x="28178" y="319212"/>
                </a:lnTo>
                <a:lnTo>
                  <a:pt x="28178" y="346542"/>
                </a:lnTo>
                <a:lnTo>
                  <a:pt x="53300" y="346542"/>
                </a:lnTo>
                <a:lnTo>
                  <a:pt x="53300" y="372399"/>
                </a:lnTo>
                <a:lnTo>
                  <a:pt x="53300" y="401200"/>
                </a:lnTo>
                <a:lnTo>
                  <a:pt x="80629" y="401200"/>
                </a:lnTo>
                <a:lnTo>
                  <a:pt x="80629" y="422620"/>
                </a:lnTo>
                <a:lnTo>
                  <a:pt x="80629" y="451432"/>
                </a:lnTo>
                <a:lnTo>
                  <a:pt x="105740" y="451432"/>
                </a:lnTo>
                <a:lnTo>
                  <a:pt x="105740" y="503872"/>
                </a:lnTo>
                <a:lnTo>
                  <a:pt x="132333" y="503872"/>
                </a:lnTo>
                <a:lnTo>
                  <a:pt x="132333" y="531213"/>
                </a:lnTo>
                <a:lnTo>
                  <a:pt x="132333" y="553368"/>
                </a:lnTo>
                <a:lnTo>
                  <a:pt x="132333" y="560014"/>
                </a:lnTo>
                <a:lnTo>
                  <a:pt x="132333" y="582181"/>
                </a:lnTo>
                <a:lnTo>
                  <a:pt x="398245" y="582181"/>
                </a:lnTo>
                <a:lnTo>
                  <a:pt x="398245" y="553368"/>
                </a:lnTo>
                <a:lnTo>
                  <a:pt x="397509" y="553368"/>
                </a:lnTo>
                <a:lnTo>
                  <a:pt x="397509" y="503872"/>
                </a:lnTo>
                <a:lnTo>
                  <a:pt x="424839" y="503872"/>
                </a:lnTo>
                <a:lnTo>
                  <a:pt x="424839" y="424839"/>
                </a:lnTo>
                <a:lnTo>
                  <a:pt x="451432" y="424839"/>
                </a:lnTo>
                <a:lnTo>
                  <a:pt x="451432" y="240915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cxnSp>
        <p:nvCxnSpPr>
          <p:cNvPr id="36" name="直接连接符 35">
            <a:extLst>
              <a:ext uri="{FF2B5EF4-FFF2-40B4-BE49-F238E27FC236}">
                <a16:creationId xmlns:a16="http://schemas.microsoft.com/office/drawing/2014/main" id="{A564D925-9B3F-8CAA-2728-B64CBD3A7C30}"/>
              </a:ext>
            </a:extLst>
          </p:cNvPr>
          <p:cNvCxnSpPr>
            <a:cxnSpLocks/>
          </p:cNvCxnSpPr>
          <p:nvPr/>
        </p:nvCxnSpPr>
        <p:spPr>
          <a:xfrm>
            <a:off x="660400" y="4097931"/>
            <a:ext cx="502285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文本框 36">
            <a:extLst>
              <a:ext uri="{FF2B5EF4-FFF2-40B4-BE49-F238E27FC236}">
                <a16:creationId xmlns:a16="http://schemas.microsoft.com/office/drawing/2014/main" id="{5B68A714-9E58-16FA-0CA9-4F66126A2B73}"/>
              </a:ext>
            </a:extLst>
          </p:cNvPr>
          <p:cNvSpPr txBox="1"/>
          <p:nvPr/>
        </p:nvSpPr>
        <p:spPr>
          <a:xfrm>
            <a:off x="1107176" y="3588756"/>
            <a:ext cx="7330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latin typeface="+mj-lt"/>
                <a:ea typeface="Dela Gothic One" panose="00000500000000000000" pitchFamily="2" charset="-128"/>
                <a:cs typeface="阿里巴巴普惠体 B" panose="00020600040101010101" pitchFamily="18" charset="-122"/>
              </a:rPr>
              <a:t>03</a:t>
            </a:r>
            <a:endParaRPr lang="zh-CN" altLang="en-US" sz="2800" dirty="0">
              <a:latin typeface="+mj-lt"/>
              <a:ea typeface="Dela Gothic One" panose="00000500000000000000" pitchFamily="2" charset="-128"/>
              <a:cs typeface="阿里巴巴普惠体 B" panose="00020600040101010101" pitchFamily="18" charset="-122"/>
            </a:endParaRPr>
          </a:p>
        </p:txBody>
      </p:sp>
      <p:sp>
        <p:nvSpPr>
          <p:cNvPr id="38" name="图形 48">
            <a:extLst>
              <a:ext uri="{FF2B5EF4-FFF2-40B4-BE49-F238E27FC236}">
                <a16:creationId xmlns:a16="http://schemas.microsoft.com/office/drawing/2014/main" id="{5BB16F21-E41F-E700-A107-791E7382E7EE}"/>
              </a:ext>
            </a:extLst>
          </p:cNvPr>
          <p:cNvSpPr/>
          <p:nvPr/>
        </p:nvSpPr>
        <p:spPr>
          <a:xfrm>
            <a:off x="1814955" y="3675474"/>
            <a:ext cx="351484" cy="349060"/>
          </a:xfrm>
          <a:custGeom>
            <a:avLst/>
            <a:gdLst>
              <a:gd name="connsiteX0" fmla="*/ 125036 w 351483"/>
              <a:gd name="connsiteY0" fmla="*/ 147933 h 349059"/>
              <a:gd name="connsiteX1" fmla="*/ 364 w 351483"/>
              <a:gd name="connsiteY1" fmla="*/ 173381 h 349059"/>
              <a:gd name="connsiteX2" fmla="*/ 125036 w 351483"/>
              <a:gd name="connsiteY2" fmla="*/ 201369 h 349059"/>
              <a:gd name="connsiteX3" fmla="*/ 91958 w 351483"/>
              <a:gd name="connsiteY3" fmla="*/ 257344 h 349059"/>
              <a:gd name="connsiteX4" fmla="*/ 147933 w 351483"/>
              <a:gd name="connsiteY4" fmla="*/ 226811 h 349059"/>
              <a:gd name="connsiteX5" fmla="*/ 173381 w 351483"/>
              <a:gd name="connsiteY5" fmla="*/ 348939 h 349059"/>
              <a:gd name="connsiteX6" fmla="*/ 201369 w 351483"/>
              <a:gd name="connsiteY6" fmla="*/ 224266 h 349059"/>
              <a:gd name="connsiteX7" fmla="*/ 254799 w 351483"/>
              <a:gd name="connsiteY7" fmla="*/ 259885 h 349059"/>
              <a:gd name="connsiteX8" fmla="*/ 221721 w 351483"/>
              <a:gd name="connsiteY8" fmla="*/ 198823 h 349059"/>
              <a:gd name="connsiteX9" fmla="*/ 351484 w 351483"/>
              <a:gd name="connsiteY9" fmla="*/ 178467 h 349059"/>
              <a:gd name="connsiteX10" fmla="*/ 224266 w 351483"/>
              <a:gd name="connsiteY10" fmla="*/ 147933 h 349059"/>
              <a:gd name="connsiteX11" fmla="*/ 254799 w 351483"/>
              <a:gd name="connsiteY11" fmla="*/ 97048 h 349059"/>
              <a:gd name="connsiteX12" fmla="*/ 198823 w 351483"/>
              <a:gd name="connsiteY12" fmla="*/ 127581 h 349059"/>
              <a:gd name="connsiteX13" fmla="*/ 175921 w 351483"/>
              <a:gd name="connsiteY13" fmla="*/ 364 h 349059"/>
              <a:gd name="connsiteX14" fmla="*/ 147933 w 351483"/>
              <a:gd name="connsiteY14" fmla="*/ 125036 h 349059"/>
              <a:gd name="connsiteX15" fmla="*/ 97048 w 351483"/>
              <a:gd name="connsiteY15" fmla="*/ 97048 h 349059"/>
              <a:gd name="connsiteX16" fmla="*/ 125036 w 351483"/>
              <a:gd name="connsiteY16" fmla="*/ 147933 h 34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1483" h="349059">
                <a:moveTo>
                  <a:pt x="125036" y="147933"/>
                </a:moveTo>
                <a:lnTo>
                  <a:pt x="364" y="173381"/>
                </a:lnTo>
                <a:lnTo>
                  <a:pt x="125036" y="201369"/>
                </a:lnTo>
                <a:lnTo>
                  <a:pt x="91958" y="257344"/>
                </a:lnTo>
                <a:lnTo>
                  <a:pt x="147933" y="226811"/>
                </a:lnTo>
                <a:lnTo>
                  <a:pt x="173381" y="348939"/>
                </a:lnTo>
                <a:lnTo>
                  <a:pt x="201369" y="224266"/>
                </a:lnTo>
                <a:lnTo>
                  <a:pt x="254799" y="259885"/>
                </a:lnTo>
                <a:lnTo>
                  <a:pt x="221721" y="198823"/>
                </a:lnTo>
                <a:lnTo>
                  <a:pt x="351484" y="178467"/>
                </a:lnTo>
                <a:lnTo>
                  <a:pt x="224266" y="147933"/>
                </a:lnTo>
                <a:lnTo>
                  <a:pt x="254799" y="97048"/>
                </a:lnTo>
                <a:lnTo>
                  <a:pt x="198823" y="127581"/>
                </a:lnTo>
                <a:lnTo>
                  <a:pt x="175921" y="364"/>
                </a:lnTo>
                <a:lnTo>
                  <a:pt x="147933" y="125036"/>
                </a:lnTo>
                <a:lnTo>
                  <a:pt x="97048" y="97048"/>
                </a:lnTo>
                <a:lnTo>
                  <a:pt x="125036" y="14793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" name="图形 47">
            <a:extLst>
              <a:ext uri="{FF2B5EF4-FFF2-40B4-BE49-F238E27FC236}">
                <a16:creationId xmlns:a16="http://schemas.microsoft.com/office/drawing/2014/main" id="{341DE155-AAA1-2C67-DA5E-5246217DE56F}"/>
              </a:ext>
            </a:extLst>
          </p:cNvPr>
          <p:cNvSpPr/>
          <p:nvPr/>
        </p:nvSpPr>
        <p:spPr>
          <a:xfrm>
            <a:off x="780952" y="3661625"/>
            <a:ext cx="351484" cy="349060"/>
          </a:xfrm>
          <a:custGeom>
            <a:avLst/>
            <a:gdLst>
              <a:gd name="connsiteX0" fmla="*/ 125036 w 351483"/>
              <a:gd name="connsiteY0" fmla="*/ 147933 h 349059"/>
              <a:gd name="connsiteX1" fmla="*/ 364 w 351483"/>
              <a:gd name="connsiteY1" fmla="*/ 173381 h 349059"/>
              <a:gd name="connsiteX2" fmla="*/ 125036 w 351483"/>
              <a:gd name="connsiteY2" fmla="*/ 201369 h 349059"/>
              <a:gd name="connsiteX3" fmla="*/ 91958 w 351483"/>
              <a:gd name="connsiteY3" fmla="*/ 257344 h 349059"/>
              <a:gd name="connsiteX4" fmla="*/ 147933 w 351483"/>
              <a:gd name="connsiteY4" fmla="*/ 226811 h 349059"/>
              <a:gd name="connsiteX5" fmla="*/ 173381 w 351483"/>
              <a:gd name="connsiteY5" fmla="*/ 348939 h 349059"/>
              <a:gd name="connsiteX6" fmla="*/ 201369 w 351483"/>
              <a:gd name="connsiteY6" fmla="*/ 224266 h 349059"/>
              <a:gd name="connsiteX7" fmla="*/ 254799 w 351483"/>
              <a:gd name="connsiteY7" fmla="*/ 259885 h 349059"/>
              <a:gd name="connsiteX8" fmla="*/ 221721 w 351483"/>
              <a:gd name="connsiteY8" fmla="*/ 198823 h 349059"/>
              <a:gd name="connsiteX9" fmla="*/ 351484 w 351483"/>
              <a:gd name="connsiteY9" fmla="*/ 178467 h 349059"/>
              <a:gd name="connsiteX10" fmla="*/ 224266 w 351483"/>
              <a:gd name="connsiteY10" fmla="*/ 147933 h 349059"/>
              <a:gd name="connsiteX11" fmla="*/ 254799 w 351483"/>
              <a:gd name="connsiteY11" fmla="*/ 97048 h 349059"/>
              <a:gd name="connsiteX12" fmla="*/ 198823 w 351483"/>
              <a:gd name="connsiteY12" fmla="*/ 127581 h 349059"/>
              <a:gd name="connsiteX13" fmla="*/ 175921 w 351483"/>
              <a:gd name="connsiteY13" fmla="*/ 364 h 349059"/>
              <a:gd name="connsiteX14" fmla="*/ 147933 w 351483"/>
              <a:gd name="connsiteY14" fmla="*/ 125036 h 349059"/>
              <a:gd name="connsiteX15" fmla="*/ 97048 w 351483"/>
              <a:gd name="connsiteY15" fmla="*/ 97048 h 349059"/>
              <a:gd name="connsiteX16" fmla="*/ 125036 w 351483"/>
              <a:gd name="connsiteY16" fmla="*/ 147933 h 34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1483" h="349059">
                <a:moveTo>
                  <a:pt x="125036" y="147933"/>
                </a:moveTo>
                <a:lnTo>
                  <a:pt x="364" y="173381"/>
                </a:lnTo>
                <a:lnTo>
                  <a:pt x="125036" y="201369"/>
                </a:lnTo>
                <a:lnTo>
                  <a:pt x="91958" y="257344"/>
                </a:lnTo>
                <a:lnTo>
                  <a:pt x="147933" y="226811"/>
                </a:lnTo>
                <a:lnTo>
                  <a:pt x="173381" y="348939"/>
                </a:lnTo>
                <a:lnTo>
                  <a:pt x="201369" y="224266"/>
                </a:lnTo>
                <a:lnTo>
                  <a:pt x="254799" y="259885"/>
                </a:lnTo>
                <a:lnTo>
                  <a:pt x="221721" y="198823"/>
                </a:lnTo>
                <a:lnTo>
                  <a:pt x="351484" y="178467"/>
                </a:lnTo>
                <a:lnTo>
                  <a:pt x="224266" y="147933"/>
                </a:lnTo>
                <a:lnTo>
                  <a:pt x="254799" y="97048"/>
                </a:lnTo>
                <a:lnTo>
                  <a:pt x="198823" y="127581"/>
                </a:lnTo>
                <a:lnTo>
                  <a:pt x="175921" y="364"/>
                </a:lnTo>
                <a:lnTo>
                  <a:pt x="147933" y="125036"/>
                </a:lnTo>
                <a:lnTo>
                  <a:pt x="97048" y="97048"/>
                </a:lnTo>
                <a:lnTo>
                  <a:pt x="125036" y="147933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" name="图形 49">
            <a:extLst>
              <a:ext uri="{FF2B5EF4-FFF2-40B4-BE49-F238E27FC236}">
                <a16:creationId xmlns:a16="http://schemas.microsoft.com/office/drawing/2014/main" id="{A2ACC5F2-86C4-E642-CCB5-C18E9816EA65}"/>
              </a:ext>
            </a:extLst>
          </p:cNvPr>
          <p:cNvSpPr/>
          <p:nvPr/>
        </p:nvSpPr>
        <p:spPr>
          <a:xfrm rot="16200000">
            <a:off x="4872767" y="3552824"/>
            <a:ext cx="451715" cy="581909"/>
          </a:xfrm>
          <a:custGeom>
            <a:avLst/>
            <a:gdLst>
              <a:gd name="connsiteX0" fmla="*/ 451432 w 451715"/>
              <a:gd name="connsiteY0" fmla="*/ 240915 h 581909"/>
              <a:gd name="connsiteX1" fmla="*/ 426322 w 451715"/>
              <a:gd name="connsiteY1" fmla="*/ 240915 h 581909"/>
              <a:gd name="connsiteX2" fmla="*/ 426322 w 451715"/>
              <a:gd name="connsiteY2" fmla="*/ 212850 h 581909"/>
              <a:gd name="connsiteX3" fmla="*/ 397509 w 451715"/>
              <a:gd name="connsiteY3" fmla="*/ 212850 h 581909"/>
              <a:gd name="connsiteX4" fmla="*/ 397509 w 451715"/>
              <a:gd name="connsiteY4" fmla="*/ 241651 h 581909"/>
              <a:gd name="connsiteX5" fmla="*/ 422620 w 451715"/>
              <a:gd name="connsiteY5" fmla="*/ 241651 h 581909"/>
              <a:gd name="connsiteX6" fmla="*/ 422620 w 451715"/>
              <a:gd name="connsiteY6" fmla="*/ 423367 h 581909"/>
              <a:gd name="connsiteX7" fmla="*/ 396038 w 451715"/>
              <a:gd name="connsiteY7" fmla="*/ 423367 h 581909"/>
              <a:gd name="connsiteX8" fmla="*/ 396038 w 451715"/>
              <a:gd name="connsiteY8" fmla="*/ 502400 h 581909"/>
              <a:gd name="connsiteX9" fmla="*/ 368708 w 451715"/>
              <a:gd name="connsiteY9" fmla="*/ 502400 h 581909"/>
              <a:gd name="connsiteX10" fmla="*/ 368708 w 451715"/>
              <a:gd name="connsiteY10" fmla="*/ 553368 h 581909"/>
              <a:gd name="connsiteX11" fmla="*/ 161134 w 451715"/>
              <a:gd name="connsiteY11" fmla="*/ 553368 h 581909"/>
              <a:gd name="connsiteX12" fmla="*/ 161134 w 451715"/>
              <a:gd name="connsiteY12" fmla="*/ 531213 h 581909"/>
              <a:gd name="connsiteX13" fmla="*/ 161134 w 451715"/>
              <a:gd name="connsiteY13" fmla="*/ 502400 h 581909"/>
              <a:gd name="connsiteX14" fmla="*/ 134541 w 451715"/>
              <a:gd name="connsiteY14" fmla="*/ 502400 h 581909"/>
              <a:gd name="connsiteX15" fmla="*/ 134541 w 451715"/>
              <a:gd name="connsiteY15" fmla="*/ 450697 h 581909"/>
              <a:gd name="connsiteX16" fmla="*/ 109431 w 451715"/>
              <a:gd name="connsiteY16" fmla="*/ 450697 h 581909"/>
              <a:gd name="connsiteX17" fmla="*/ 109431 w 451715"/>
              <a:gd name="connsiteY17" fmla="*/ 422620 h 581909"/>
              <a:gd name="connsiteX18" fmla="*/ 109431 w 451715"/>
              <a:gd name="connsiteY18" fmla="*/ 393819 h 581909"/>
              <a:gd name="connsiteX19" fmla="*/ 82101 w 451715"/>
              <a:gd name="connsiteY19" fmla="*/ 393819 h 581909"/>
              <a:gd name="connsiteX20" fmla="*/ 82101 w 451715"/>
              <a:gd name="connsiteY20" fmla="*/ 372399 h 581909"/>
              <a:gd name="connsiteX21" fmla="*/ 82101 w 451715"/>
              <a:gd name="connsiteY21" fmla="*/ 343587 h 581909"/>
              <a:gd name="connsiteX22" fmla="*/ 56991 w 451715"/>
              <a:gd name="connsiteY22" fmla="*/ 343587 h 581909"/>
              <a:gd name="connsiteX23" fmla="*/ 56991 w 451715"/>
              <a:gd name="connsiteY23" fmla="*/ 317729 h 581909"/>
              <a:gd name="connsiteX24" fmla="*/ 29661 w 451715"/>
              <a:gd name="connsiteY24" fmla="*/ 317729 h 581909"/>
              <a:gd name="connsiteX25" fmla="*/ 29661 w 451715"/>
              <a:gd name="connsiteY25" fmla="*/ 268244 h 581909"/>
              <a:gd name="connsiteX26" fmla="*/ 80629 w 451715"/>
              <a:gd name="connsiteY26" fmla="*/ 268244 h 581909"/>
              <a:gd name="connsiteX27" fmla="*/ 80629 w 451715"/>
              <a:gd name="connsiteY27" fmla="*/ 293355 h 581909"/>
              <a:gd name="connsiteX28" fmla="*/ 107212 w 451715"/>
              <a:gd name="connsiteY28" fmla="*/ 293355 h 581909"/>
              <a:gd name="connsiteX29" fmla="*/ 107212 w 451715"/>
              <a:gd name="connsiteY29" fmla="*/ 370916 h 581909"/>
              <a:gd name="connsiteX30" fmla="*/ 136024 w 451715"/>
              <a:gd name="connsiteY30" fmla="*/ 370916 h 581909"/>
              <a:gd name="connsiteX31" fmla="*/ 136024 w 451715"/>
              <a:gd name="connsiteY31" fmla="*/ 29662 h 581909"/>
              <a:gd name="connsiteX32" fmla="*/ 186256 w 451715"/>
              <a:gd name="connsiteY32" fmla="*/ 29662 h 581909"/>
              <a:gd name="connsiteX33" fmla="*/ 186256 w 451715"/>
              <a:gd name="connsiteY33" fmla="*/ 266025 h 581909"/>
              <a:gd name="connsiteX34" fmla="*/ 215057 w 451715"/>
              <a:gd name="connsiteY34" fmla="*/ 266025 h 581909"/>
              <a:gd name="connsiteX35" fmla="*/ 215057 w 451715"/>
              <a:gd name="connsiteY35" fmla="*/ 161134 h 581909"/>
              <a:gd name="connsiteX36" fmla="*/ 265289 w 451715"/>
              <a:gd name="connsiteY36" fmla="*/ 161134 h 581909"/>
              <a:gd name="connsiteX37" fmla="*/ 265289 w 451715"/>
              <a:gd name="connsiteY37" fmla="*/ 268244 h 581909"/>
              <a:gd name="connsiteX38" fmla="*/ 294102 w 451715"/>
              <a:gd name="connsiteY38" fmla="*/ 268244 h 581909"/>
              <a:gd name="connsiteX39" fmla="*/ 294102 w 451715"/>
              <a:gd name="connsiteY39" fmla="*/ 188464 h 581909"/>
              <a:gd name="connsiteX40" fmla="*/ 345070 w 451715"/>
              <a:gd name="connsiteY40" fmla="*/ 188464 h 581909"/>
              <a:gd name="connsiteX41" fmla="*/ 345070 w 451715"/>
              <a:gd name="connsiteY41" fmla="*/ 292619 h 581909"/>
              <a:gd name="connsiteX42" fmla="*/ 373871 w 451715"/>
              <a:gd name="connsiteY42" fmla="*/ 292619 h 581909"/>
              <a:gd name="connsiteX43" fmla="*/ 373871 w 451715"/>
              <a:gd name="connsiteY43" fmla="*/ 212850 h 581909"/>
              <a:gd name="connsiteX44" fmla="*/ 397509 w 451715"/>
              <a:gd name="connsiteY44" fmla="*/ 212850 h 581909"/>
              <a:gd name="connsiteX45" fmla="*/ 397509 w 451715"/>
              <a:gd name="connsiteY45" fmla="*/ 184037 h 581909"/>
              <a:gd name="connsiteX46" fmla="*/ 373871 w 451715"/>
              <a:gd name="connsiteY46" fmla="*/ 184037 h 581909"/>
              <a:gd name="connsiteX47" fmla="*/ 368708 w 451715"/>
              <a:gd name="connsiteY47" fmla="*/ 184037 h 581909"/>
              <a:gd name="connsiteX48" fmla="*/ 345070 w 451715"/>
              <a:gd name="connsiteY48" fmla="*/ 184037 h 581909"/>
              <a:gd name="connsiteX49" fmla="*/ 345070 w 451715"/>
              <a:gd name="connsiteY49" fmla="*/ 159663 h 581909"/>
              <a:gd name="connsiteX50" fmla="*/ 294102 w 451715"/>
              <a:gd name="connsiteY50" fmla="*/ 159663 h 581909"/>
              <a:gd name="connsiteX51" fmla="*/ 286709 w 451715"/>
              <a:gd name="connsiteY51" fmla="*/ 159663 h 581909"/>
              <a:gd name="connsiteX52" fmla="*/ 266025 w 451715"/>
              <a:gd name="connsiteY52" fmla="*/ 159663 h 581909"/>
              <a:gd name="connsiteX53" fmla="*/ 266025 w 451715"/>
              <a:gd name="connsiteY53" fmla="*/ 132333 h 581909"/>
              <a:gd name="connsiteX54" fmla="*/ 215057 w 451715"/>
              <a:gd name="connsiteY54" fmla="*/ 132333 h 581909"/>
              <a:gd name="connsiteX55" fmla="*/ 215057 w 451715"/>
              <a:gd name="connsiteY55" fmla="*/ 28178 h 581909"/>
              <a:gd name="connsiteX56" fmla="*/ 186256 w 451715"/>
              <a:gd name="connsiteY56" fmla="*/ 28178 h 581909"/>
              <a:gd name="connsiteX57" fmla="*/ 186256 w 451715"/>
              <a:gd name="connsiteY57" fmla="*/ 849 h 581909"/>
              <a:gd name="connsiteX58" fmla="*/ 136024 w 451715"/>
              <a:gd name="connsiteY58" fmla="*/ 849 h 581909"/>
              <a:gd name="connsiteX59" fmla="*/ 136024 w 451715"/>
              <a:gd name="connsiteY59" fmla="*/ 28178 h 581909"/>
              <a:gd name="connsiteX60" fmla="*/ 107212 w 451715"/>
              <a:gd name="connsiteY60" fmla="*/ 28178 h 581909"/>
              <a:gd name="connsiteX61" fmla="*/ 107212 w 451715"/>
              <a:gd name="connsiteY61" fmla="*/ 264554 h 581909"/>
              <a:gd name="connsiteX62" fmla="*/ 82101 w 451715"/>
              <a:gd name="connsiteY62" fmla="*/ 264554 h 581909"/>
              <a:gd name="connsiteX63" fmla="*/ 82101 w 451715"/>
              <a:gd name="connsiteY63" fmla="*/ 239432 h 581909"/>
              <a:gd name="connsiteX64" fmla="*/ 29661 w 451715"/>
              <a:gd name="connsiteY64" fmla="*/ 239432 h 581909"/>
              <a:gd name="connsiteX65" fmla="*/ 28178 w 451715"/>
              <a:gd name="connsiteY65" fmla="*/ 239432 h 581909"/>
              <a:gd name="connsiteX66" fmla="*/ 849 w 451715"/>
              <a:gd name="connsiteY66" fmla="*/ 239432 h 581909"/>
              <a:gd name="connsiteX67" fmla="*/ 849 w 451715"/>
              <a:gd name="connsiteY67" fmla="*/ 319212 h 581909"/>
              <a:gd name="connsiteX68" fmla="*/ 28178 w 451715"/>
              <a:gd name="connsiteY68" fmla="*/ 319212 h 581909"/>
              <a:gd name="connsiteX69" fmla="*/ 28178 w 451715"/>
              <a:gd name="connsiteY69" fmla="*/ 346542 h 581909"/>
              <a:gd name="connsiteX70" fmla="*/ 53300 w 451715"/>
              <a:gd name="connsiteY70" fmla="*/ 346542 h 581909"/>
              <a:gd name="connsiteX71" fmla="*/ 53300 w 451715"/>
              <a:gd name="connsiteY71" fmla="*/ 372399 h 581909"/>
              <a:gd name="connsiteX72" fmla="*/ 53300 w 451715"/>
              <a:gd name="connsiteY72" fmla="*/ 401200 h 581909"/>
              <a:gd name="connsiteX73" fmla="*/ 80629 w 451715"/>
              <a:gd name="connsiteY73" fmla="*/ 401200 h 581909"/>
              <a:gd name="connsiteX74" fmla="*/ 80629 w 451715"/>
              <a:gd name="connsiteY74" fmla="*/ 422620 h 581909"/>
              <a:gd name="connsiteX75" fmla="*/ 80629 w 451715"/>
              <a:gd name="connsiteY75" fmla="*/ 451432 h 581909"/>
              <a:gd name="connsiteX76" fmla="*/ 105740 w 451715"/>
              <a:gd name="connsiteY76" fmla="*/ 451432 h 581909"/>
              <a:gd name="connsiteX77" fmla="*/ 105740 w 451715"/>
              <a:gd name="connsiteY77" fmla="*/ 503872 h 581909"/>
              <a:gd name="connsiteX78" fmla="*/ 132333 w 451715"/>
              <a:gd name="connsiteY78" fmla="*/ 503872 h 581909"/>
              <a:gd name="connsiteX79" fmla="*/ 132333 w 451715"/>
              <a:gd name="connsiteY79" fmla="*/ 531213 h 581909"/>
              <a:gd name="connsiteX80" fmla="*/ 132333 w 451715"/>
              <a:gd name="connsiteY80" fmla="*/ 553368 h 581909"/>
              <a:gd name="connsiteX81" fmla="*/ 132333 w 451715"/>
              <a:gd name="connsiteY81" fmla="*/ 560014 h 581909"/>
              <a:gd name="connsiteX82" fmla="*/ 132333 w 451715"/>
              <a:gd name="connsiteY82" fmla="*/ 582181 h 581909"/>
              <a:gd name="connsiteX83" fmla="*/ 398245 w 451715"/>
              <a:gd name="connsiteY83" fmla="*/ 582181 h 581909"/>
              <a:gd name="connsiteX84" fmla="*/ 398245 w 451715"/>
              <a:gd name="connsiteY84" fmla="*/ 553368 h 581909"/>
              <a:gd name="connsiteX85" fmla="*/ 397509 w 451715"/>
              <a:gd name="connsiteY85" fmla="*/ 553368 h 581909"/>
              <a:gd name="connsiteX86" fmla="*/ 397509 w 451715"/>
              <a:gd name="connsiteY86" fmla="*/ 503872 h 581909"/>
              <a:gd name="connsiteX87" fmla="*/ 424839 w 451715"/>
              <a:gd name="connsiteY87" fmla="*/ 503872 h 581909"/>
              <a:gd name="connsiteX88" fmla="*/ 424839 w 451715"/>
              <a:gd name="connsiteY88" fmla="*/ 424839 h 581909"/>
              <a:gd name="connsiteX89" fmla="*/ 451432 w 451715"/>
              <a:gd name="connsiteY89" fmla="*/ 424839 h 581909"/>
              <a:gd name="connsiteX90" fmla="*/ 451432 w 451715"/>
              <a:gd name="connsiteY90" fmla="*/ 240915 h 581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1715" h="581909">
                <a:moveTo>
                  <a:pt x="451432" y="240915"/>
                </a:moveTo>
                <a:lnTo>
                  <a:pt x="426322" y="240915"/>
                </a:lnTo>
                <a:lnTo>
                  <a:pt x="426322" y="212850"/>
                </a:lnTo>
                <a:lnTo>
                  <a:pt x="397509" y="212850"/>
                </a:lnTo>
                <a:lnTo>
                  <a:pt x="397509" y="241651"/>
                </a:lnTo>
                <a:lnTo>
                  <a:pt x="422620" y="241651"/>
                </a:lnTo>
                <a:lnTo>
                  <a:pt x="422620" y="423367"/>
                </a:lnTo>
                <a:lnTo>
                  <a:pt x="396038" y="423367"/>
                </a:lnTo>
                <a:lnTo>
                  <a:pt x="396038" y="502400"/>
                </a:lnTo>
                <a:lnTo>
                  <a:pt x="368708" y="502400"/>
                </a:lnTo>
                <a:lnTo>
                  <a:pt x="368708" y="553368"/>
                </a:lnTo>
                <a:lnTo>
                  <a:pt x="161134" y="553368"/>
                </a:lnTo>
                <a:lnTo>
                  <a:pt x="161134" y="531213"/>
                </a:lnTo>
                <a:lnTo>
                  <a:pt x="161134" y="502400"/>
                </a:lnTo>
                <a:lnTo>
                  <a:pt x="134541" y="502400"/>
                </a:lnTo>
                <a:lnTo>
                  <a:pt x="134541" y="450697"/>
                </a:lnTo>
                <a:lnTo>
                  <a:pt x="109431" y="450697"/>
                </a:lnTo>
                <a:lnTo>
                  <a:pt x="109431" y="422620"/>
                </a:lnTo>
                <a:lnTo>
                  <a:pt x="109431" y="393819"/>
                </a:lnTo>
                <a:lnTo>
                  <a:pt x="82101" y="393819"/>
                </a:lnTo>
                <a:lnTo>
                  <a:pt x="82101" y="372399"/>
                </a:lnTo>
                <a:lnTo>
                  <a:pt x="82101" y="343587"/>
                </a:lnTo>
                <a:lnTo>
                  <a:pt x="56991" y="343587"/>
                </a:lnTo>
                <a:lnTo>
                  <a:pt x="56991" y="317729"/>
                </a:lnTo>
                <a:lnTo>
                  <a:pt x="29661" y="317729"/>
                </a:lnTo>
                <a:lnTo>
                  <a:pt x="29661" y="268244"/>
                </a:lnTo>
                <a:lnTo>
                  <a:pt x="80629" y="268244"/>
                </a:lnTo>
                <a:lnTo>
                  <a:pt x="80629" y="293355"/>
                </a:lnTo>
                <a:lnTo>
                  <a:pt x="107212" y="293355"/>
                </a:lnTo>
                <a:lnTo>
                  <a:pt x="107212" y="370916"/>
                </a:lnTo>
                <a:lnTo>
                  <a:pt x="136024" y="370916"/>
                </a:lnTo>
                <a:lnTo>
                  <a:pt x="136024" y="29662"/>
                </a:lnTo>
                <a:lnTo>
                  <a:pt x="186256" y="29662"/>
                </a:lnTo>
                <a:lnTo>
                  <a:pt x="186256" y="266025"/>
                </a:lnTo>
                <a:lnTo>
                  <a:pt x="215057" y="266025"/>
                </a:lnTo>
                <a:lnTo>
                  <a:pt x="215057" y="161134"/>
                </a:lnTo>
                <a:lnTo>
                  <a:pt x="265289" y="161134"/>
                </a:lnTo>
                <a:lnTo>
                  <a:pt x="265289" y="268244"/>
                </a:lnTo>
                <a:lnTo>
                  <a:pt x="294102" y="268244"/>
                </a:lnTo>
                <a:lnTo>
                  <a:pt x="294102" y="188464"/>
                </a:lnTo>
                <a:lnTo>
                  <a:pt x="345070" y="188464"/>
                </a:lnTo>
                <a:lnTo>
                  <a:pt x="345070" y="292619"/>
                </a:lnTo>
                <a:lnTo>
                  <a:pt x="373871" y="292619"/>
                </a:lnTo>
                <a:lnTo>
                  <a:pt x="373871" y="212850"/>
                </a:lnTo>
                <a:lnTo>
                  <a:pt x="397509" y="212850"/>
                </a:lnTo>
                <a:lnTo>
                  <a:pt x="397509" y="184037"/>
                </a:lnTo>
                <a:lnTo>
                  <a:pt x="373871" y="184037"/>
                </a:lnTo>
                <a:lnTo>
                  <a:pt x="368708" y="184037"/>
                </a:lnTo>
                <a:lnTo>
                  <a:pt x="345070" y="184037"/>
                </a:lnTo>
                <a:lnTo>
                  <a:pt x="345070" y="159663"/>
                </a:lnTo>
                <a:lnTo>
                  <a:pt x="294102" y="159663"/>
                </a:lnTo>
                <a:lnTo>
                  <a:pt x="286709" y="159663"/>
                </a:lnTo>
                <a:lnTo>
                  <a:pt x="266025" y="159663"/>
                </a:lnTo>
                <a:lnTo>
                  <a:pt x="266025" y="132333"/>
                </a:lnTo>
                <a:lnTo>
                  <a:pt x="215057" y="132333"/>
                </a:lnTo>
                <a:lnTo>
                  <a:pt x="215057" y="28178"/>
                </a:lnTo>
                <a:lnTo>
                  <a:pt x="186256" y="28178"/>
                </a:lnTo>
                <a:lnTo>
                  <a:pt x="186256" y="849"/>
                </a:lnTo>
                <a:lnTo>
                  <a:pt x="136024" y="849"/>
                </a:lnTo>
                <a:lnTo>
                  <a:pt x="136024" y="28178"/>
                </a:lnTo>
                <a:lnTo>
                  <a:pt x="107212" y="28178"/>
                </a:lnTo>
                <a:lnTo>
                  <a:pt x="107212" y="264554"/>
                </a:lnTo>
                <a:lnTo>
                  <a:pt x="82101" y="264554"/>
                </a:lnTo>
                <a:lnTo>
                  <a:pt x="82101" y="239432"/>
                </a:lnTo>
                <a:lnTo>
                  <a:pt x="29661" y="239432"/>
                </a:lnTo>
                <a:lnTo>
                  <a:pt x="28178" y="239432"/>
                </a:lnTo>
                <a:lnTo>
                  <a:pt x="849" y="239432"/>
                </a:lnTo>
                <a:lnTo>
                  <a:pt x="849" y="319212"/>
                </a:lnTo>
                <a:lnTo>
                  <a:pt x="28178" y="319212"/>
                </a:lnTo>
                <a:lnTo>
                  <a:pt x="28178" y="346542"/>
                </a:lnTo>
                <a:lnTo>
                  <a:pt x="53300" y="346542"/>
                </a:lnTo>
                <a:lnTo>
                  <a:pt x="53300" y="372399"/>
                </a:lnTo>
                <a:lnTo>
                  <a:pt x="53300" y="401200"/>
                </a:lnTo>
                <a:lnTo>
                  <a:pt x="80629" y="401200"/>
                </a:lnTo>
                <a:lnTo>
                  <a:pt x="80629" y="422620"/>
                </a:lnTo>
                <a:lnTo>
                  <a:pt x="80629" y="451432"/>
                </a:lnTo>
                <a:lnTo>
                  <a:pt x="105740" y="451432"/>
                </a:lnTo>
                <a:lnTo>
                  <a:pt x="105740" y="503872"/>
                </a:lnTo>
                <a:lnTo>
                  <a:pt x="132333" y="503872"/>
                </a:lnTo>
                <a:lnTo>
                  <a:pt x="132333" y="531213"/>
                </a:lnTo>
                <a:lnTo>
                  <a:pt x="132333" y="553368"/>
                </a:lnTo>
                <a:lnTo>
                  <a:pt x="132333" y="560014"/>
                </a:lnTo>
                <a:lnTo>
                  <a:pt x="132333" y="582181"/>
                </a:lnTo>
                <a:lnTo>
                  <a:pt x="398245" y="582181"/>
                </a:lnTo>
                <a:lnTo>
                  <a:pt x="398245" y="553368"/>
                </a:lnTo>
                <a:lnTo>
                  <a:pt x="397509" y="553368"/>
                </a:lnTo>
                <a:lnTo>
                  <a:pt x="397509" y="503872"/>
                </a:lnTo>
                <a:lnTo>
                  <a:pt x="424839" y="503872"/>
                </a:lnTo>
                <a:lnTo>
                  <a:pt x="424839" y="424839"/>
                </a:lnTo>
                <a:lnTo>
                  <a:pt x="451432" y="424839"/>
                </a:lnTo>
                <a:lnTo>
                  <a:pt x="451432" y="240915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6" name="矩形: 圆角 45">
            <a:extLst>
              <a:ext uri="{FF2B5EF4-FFF2-40B4-BE49-F238E27FC236}">
                <a16:creationId xmlns:a16="http://schemas.microsoft.com/office/drawing/2014/main" id="{BC0CB741-D72F-375D-45DC-8B6C0AB70217}"/>
              </a:ext>
            </a:extLst>
          </p:cNvPr>
          <p:cNvSpPr/>
          <p:nvPr/>
        </p:nvSpPr>
        <p:spPr>
          <a:xfrm>
            <a:off x="6447182" y="1977510"/>
            <a:ext cx="5022850" cy="1261740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7" name="矩形: 圆角 46">
            <a:extLst>
              <a:ext uri="{FF2B5EF4-FFF2-40B4-BE49-F238E27FC236}">
                <a16:creationId xmlns:a16="http://schemas.microsoft.com/office/drawing/2014/main" id="{F26CEB6C-EB39-1CC8-E097-36631021D254}"/>
              </a:ext>
            </a:extLst>
          </p:cNvPr>
          <p:cNvSpPr/>
          <p:nvPr/>
        </p:nvSpPr>
        <p:spPr>
          <a:xfrm>
            <a:off x="6447182" y="3663810"/>
            <a:ext cx="5022850" cy="1261740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8" name="矩形: 圆角 47">
            <a:extLst>
              <a:ext uri="{FF2B5EF4-FFF2-40B4-BE49-F238E27FC236}">
                <a16:creationId xmlns:a16="http://schemas.microsoft.com/office/drawing/2014/main" id="{21569173-3036-DB5A-4EC6-CD67CC4DC549}"/>
              </a:ext>
            </a:extLst>
          </p:cNvPr>
          <p:cNvSpPr/>
          <p:nvPr/>
        </p:nvSpPr>
        <p:spPr>
          <a:xfrm>
            <a:off x="787637" y="3663810"/>
            <a:ext cx="5022850" cy="1261740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A74507A2-36B3-51A1-69DB-1623BAD886C8}"/>
              </a:ext>
            </a:extLst>
          </p:cNvPr>
          <p:cNvGrpSpPr/>
          <p:nvPr/>
        </p:nvGrpSpPr>
        <p:grpSpPr>
          <a:xfrm>
            <a:off x="1" y="6353543"/>
            <a:ext cx="12191999" cy="675062"/>
            <a:chOff x="1" y="6421310"/>
            <a:chExt cx="12191999" cy="675062"/>
          </a:xfrm>
        </p:grpSpPr>
        <p:sp>
          <p:nvSpPr>
            <p:cNvPr id="105" name="矩形 104">
              <a:extLst>
                <a:ext uri="{FF2B5EF4-FFF2-40B4-BE49-F238E27FC236}">
                  <a16:creationId xmlns:a16="http://schemas.microsoft.com/office/drawing/2014/main" id="{6094A15E-5458-67B6-0AAD-4A033D1C9ABD}"/>
                </a:ext>
              </a:extLst>
            </p:cNvPr>
            <p:cNvSpPr/>
            <p:nvPr/>
          </p:nvSpPr>
          <p:spPr>
            <a:xfrm>
              <a:off x="1" y="6421310"/>
              <a:ext cx="12191999" cy="5023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106" name="组合 105">
              <a:extLst>
                <a:ext uri="{FF2B5EF4-FFF2-40B4-BE49-F238E27FC236}">
                  <a16:creationId xmlns:a16="http://schemas.microsoft.com/office/drawing/2014/main" id="{36D5162F-B2FF-E3FF-BC82-B0C400F8B948}"/>
                </a:ext>
              </a:extLst>
            </p:cNvPr>
            <p:cNvGrpSpPr/>
            <p:nvPr/>
          </p:nvGrpSpPr>
          <p:grpSpPr>
            <a:xfrm>
              <a:off x="236728" y="6510210"/>
              <a:ext cx="1454666" cy="319804"/>
              <a:chOff x="4380880" y="4866014"/>
              <a:chExt cx="2096214" cy="460846"/>
            </a:xfrm>
            <a:noFill/>
          </p:grpSpPr>
          <p:sp>
            <p:nvSpPr>
              <p:cNvPr id="107" name="箭头: V 形 106">
                <a:extLst>
                  <a:ext uri="{FF2B5EF4-FFF2-40B4-BE49-F238E27FC236}">
                    <a16:creationId xmlns:a16="http://schemas.microsoft.com/office/drawing/2014/main" id="{E5C3E180-E558-96F9-AB2D-9DC2814744CC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箭头: V 形 107">
                <a:extLst>
                  <a:ext uri="{FF2B5EF4-FFF2-40B4-BE49-F238E27FC236}">
                    <a16:creationId xmlns:a16="http://schemas.microsoft.com/office/drawing/2014/main" id="{DAA24031-069D-2BA3-9C1C-16B398968A2A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箭头: V 形 108">
                <a:extLst>
                  <a:ext uri="{FF2B5EF4-FFF2-40B4-BE49-F238E27FC236}">
                    <a16:creationId xmlns:a16="http://schemas.microsoft.com/office/drawing/2014/main" id="{4E0454E1-DA32-1A4E-B1D8-85E0BE74C927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箭头: V 形 109">
                <a:extLst>
                  <a:ext uri="{FF2B5EF4-FFF2-40B4-BE49-F238E27FC236}">
                    <a16:creationId xmlns:a16="http://schemas.microsoft.com/office/drawing/2014/main" id="{A8FFAA91-3319-FC50-1A99-6E61EC8AB4E3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1" name="箭头: V 形 110">
                <a:extLst>
                  <a:ext uri="{FF2B5EF4-FFF2-40B4-BE49-F238E27FC236}">
                    <a16:creationId xmlns:a16="http://schemas.microsoft.com/office/drawing/2014/main" id="{81A271BA-DB07-DD3C-DFD4-3ABDEE65FECD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2" name="图形 26">
              <a:extLst>
                <a:ext uri="{FF2B5EF4-FFF2-40B4-BE49-F238E27FC236}">
                  <a16:creationId xmlns:a16="http://schemas.microsoft.com/office/drawing/2014/main" id="{B5928DE2-F919-65B9-7E33-5731B5C1537A}"/>
                </a:ext>
              </a:extLst>
            </p:cNvPr>
            <p:cNvGrpSpPr/>
            <p:nvPr/>
          </p:nvGrpSpPr>
          <p:grpSpPr>
            <a:xfrm flipH="1">
              <a:off x="1972124" y="6476242"/>
              <a:ext cx="572332" cy="362118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5483B7F9-40D6-0FBD-FA6E-F983C9A07158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3AFD0443-F561-0664-BE83-02FF9DABCE58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AD48ACF2-CEBB-92A5-F0ED-1C04B2B4307A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6" name="组合 115">
              <a:extLst>
                <a:ext uri="{FF2B5EF4-FFF2-40B4-BE49-F238E27FC236}">
                  <a16:creationId xmlns:a16="http://schemas.microsoft.com/office/drawing/2014/main" id="{A221A567-9E7A-A0C6-6360-8AA32B8EAF23}"/>
                </a:ext>
              </a:extLst>
            </p:cNvPr>
            <p:cNvGrpSpPr/>
            <p:nvPr/>
          </p:nvGrpSpPr>
          <p:grpSpPr>
            <a:xfrm>
              <a:off x="2725414" y="6510210"/>
              <a:ext cx="1454666" cy="319804"/>
              <a:chOff x="4380880" y="4866014"/>
              <a:chExt cx="2096214" cy="460846"/>
            </a:xfrm>
            <a:noFill/>
          </p:grpSpPr>
          <p:sp>
            <p:nvSpPr>
              <p:cNvPr id="117" name="箭头: V 形 116">
                <a:extLst>
                  <a:ext uri="{FF2B5EF4-FFF2-40B4-BE49-F238E27FC236}">
                    <a16:creationId xmlns:a16="http://schemas.microsoft.com/office/drawing/2014/main" id="{D250455B-D1A8-397E-C5D3-A2D6C3D3EF80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8" name="箭头: V 形 117">
                <a:extLst>
                  <a:ext uri="{FF2B5EF4-FFF2-40B4-BE49-F238E27FC236}">
                    <a16:creationId xmlns:a16="http://schemas.microsoft.com/office/drawing/2014/main" id="{95290875-370D-0241-AF84-7BDAA24204CE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9" name="箭头: V 形 118">
                <a:extLst>
                  <a:ext uri="{FF2B5EF4-FFF2-40B4-BE49-F238E27FC236}">
                    <a16:creationId xmlns:a16="http://schemas.microsoft.com/office/drawing/2014/main" id="{34938982-FC04-33E7-EF8B-5B9565D43BA3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箭头: V 形 119">
                <a:extLst>
                  <a:ext uri="{FF2B5EF4-FFF2-40B4-BE49-F238E27FC236}">
                    <a16:creationId xmlns:a16="http://schemas.microsoft.com/office/drawing/2014/main" id="{76B422A4-725E-04E9-77D7-6BBFA8D9A7F3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1" name="箭头: V 形 120">
                <a:extLst>
                  <a:ext uri="{FF2B5EF4-FFF2-40B4-BE49-F238E27FC236}">
                    <a16:creationId xmlns:a16="http://schemas.microsoft.com/office/drawing/2014/main" id="{D65361DB-DF50-3D50-B9F3-4F55D85B65DD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2" name="图形 26">
              <a:extLst>
                <a:ext uri="{FF2B5EF4-FFF2-40B4-BE49-F238E27FC236}">
                  <a16:creationId xmlns:a16="http://schemas.microsoft.com/office/drawing/2014/main" id="{90874418-0670-192B-D16F-B854EE6275B4}"/>
                </a:ext>
              </a:extLst>
            </p:cNvPr>
            <p:cNvGrpSpPr/>
            <p:nvPr/>
          </p:nvGrpSpPr>
          <p:grpSpPr>
            <a:xfrm flipH="1">
              <a:off x="4319760" y="6476242"/>
              <a:ext cx="572332" cy="362118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AE31A2A4-61BB-9E7D-11E1-BFCCF856678E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11AAD897-232C-84C3-DC33-1F6F23C24DC1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731082D2-B68E-71E7-A742-D92940D23218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26" name="图形 72">
              <a:extLst>
                <a:ext uri="{FF2B5EF4-FFF2-40B4-BE49-F238E27FC236}">
                  <a16:creationId xmlns:a16="http://schemas.microsoft.com/office/drawing/2014/main" id="{70790412-776D-795D-6296-087923AC3858}"/>
                </a:ext>
              </a:extLst>
            </p:cNvPr>
            <p:cNvSpPr/>
            <p:nvPr/>
          </p:nvSpPr>
          <p:spPr>
            <a:xfrm rot="16200000">
              <a:off x="5451563" y="6345527"/>
              <a:ext cx="258738" cy="684095"/>
            </a:xfrm>
            <a:custGeom>
              <a:avLst/>
              <a:gdLst>
                <a:gd name="connsiteX0" fmla="*/ 404203 w 404733"/>
                <a:gd name="connsiteY0" fmla="*/ 584319 h 1070103"/>
                <a:gd name="connsiteX1" fmla="*/ 310966 w 404733"/>
                <a:gd name="connsiteY1" fmla="*/ 584319 h 1070103"/>
                <a:gd name="connsiteX2" fmla="*/ 310966 w 404733"/>
                <a:gd name="connsiteY2" fmla="*/ 1589 h 1070103"/>
                <a:gd name="connsiteX3" fmla="*/ 99064 w 404733"/>
                <a:gd name="connsiteY3" fmla="*/ 1589 h 1070103"/>
                <a:gd name="connsiteX4" fmla="*/ 99064 w 404733"/>
                <a:gd name="connsiteY4" fmla="*/ 582200 h 1070103"/>
                <a:gd name="connsiteX5" fmla="*/ 1589 w 404733"/>
                <a:gd name="connsiteY5" fmla="*/ 582200 h 1070103"/>
                <a:gd name="connsiteX6" fmla="*/ 152040 w 404733"/>
                <a:gd name="connsiteY6" fmla="*/ 1069573 h 1070103"/>
                <a:gd name="connsiteX7" fmla="*/ 269306 w 404733"/>
                <a:gd name="connsiteY7" fmla="*/ 1069573 h 1070103"/>
                <a:gd name="connsiteX8" fmla="*/ 368710 w 404733"/>
                <a:gd name="connsiteY8" fmla="*/ 711989 h 1070103"/>
                <a:gd name="connsiteX9" fmla="*/ 372418 w 404733"/>
                <a:gd name="connsiteY9" fmla="*/ 698746 h 1070103"/>
                <a:gd name="connsiteX10" fmla="*/ 372418 w 404733"/>
                <a:gd name="connsiteY10" fmla="*/ 698746 h 1070103"/>
                <a:gd name="connsiteX11" fmla="*/ 120254 w 404733"/>
                <a:gd name="connsiteY11" fmla="*/ 22779 h 1070103"/>
                <a:gd name="connsiteX12" fmla="*/ 209253 w 404733"/>
                <a:gd name="connsiteY12" fmla="*/ 22779 h 1070103"/>
                <a:gd name="connsiteX13" fmla="*/ 209253 w 404733"/>
                <a:gd name="connsiteY13" fmla="*/ 582200 h 1070103"/>
                <a:gd name="connsiteX14" fmla="*/ 120254 w 404733"/>
                <a:gd name="connsiteY14" fmla="*/ 582200 h 1070103"/>
                <a:gd name="connsiteX15" fmla="*/ 167678 w 404733"/>
                <a:gd name="connsiteY15" fmla="*/ 1048383 h 1070103"/>
                <a:gd name="connsiteX16" fmla="*/ 30302 w 404733"/>
                <a:gd name="connsiteY16" fmla="*/ 603390 h 1070103"/>
                <a:gd name="connsiteX17" fmla="*/ 117987 w 404733"/>
                <a:gd name="connsiteY17" fmla="*/ 603390 h 1070103"/>
                <a:gd name="connsiteX18" fmla="*/ 248561 w 404733"/>
                <a:gd name="connsiteY18" fmla="*/ 1048383 h 1070103"/>
                <a:gd name="connsiteX19" fmla="*/ 342222 w 404733"/>
                <a:gd name="connsiteY19" fmla="*/ 728030 h 1070103"/>
                <a:gd name="connsiteX20" fmla="*/ 261360 w 404733"/>
                <a:gd name="connsiteY20" fmla="*/ 1016789 h 1070103"/>
                <a:gd name="connsiteX21" fmla="*/ 140088 w 404733"/>
                <a:gd name="connsiteY21" fmla="*/ 603390 h 1070103"/>
                <a:gd name="connsiteX22" fmla="*/ 230444 w 404733"/>
                <a:gd name="connsiteY22" fmla="*/ 603390 h 1070103"/>
                <a:gd name="connsiteX23" fmla="*/ 230444 w 404733"/>
                <a:gd name="connsiteY23" fmla="*/ 22779 h 1070103"/>
                <a:gd name="connsiteX24" fmla="*/ 289776 w 404733"/>
                <a:gd name="connsiteY24" fmla="*/ 22779 h 1070103"/>
                <a:gd name="connsiteX25" fmla="*/ 289776 w 404733"/>
                <a:gd name="connsiteY25" fmla="*/ 605509 h 1070103"/>
                <a:gd name="connsiteX26" fmla="*/ 376656 w 404733"/>
                <a:gd name="connsiteY26" fmla="*/ 605509 h 107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4733" h="1070103">
                  <a:moveTo>
                    <a:pt x="404203" y="584319"/>
                  </a:moveTo>
                  <a:lnTo>
                    <a:pt x="310966" y="584319"/>
                  </a:lnTo>
                  <a:lnTo>
                    <a:pt x="310966" y="1589"/>
                  </a:lnTo>
                  <a:lnTo>
                    <a:pt x="99064" y="1589"/>
                  </a:lnTo>
                  <a:lnTo>
                    <a:pt x="99064" y="582200"/>
                  </a:lnTo>
                  <a:lnTo>
                    <a:pt x="1589" y="582200"/>
                  </a:lnTo>
                  <a:lnTo>
                    <a:pt x="152040" y="1069573"/>
                  </a:lnTo>
                  <a:lnTo>
                    <a:pt x="269306" y="1069573"/>
                  </a:lnTo>
                  <a:lnTo>
                    <a:pt x="368710" y="711989"/>
                  </a:lnTo>
                  <a:lnTo>
                    <a:pt x="372418" y="698746"/>
                  </a:lnTo>
                  <a:lnTo>
                    <a:pt x="372418" y="698746"/>
                  </a:lnTo>
                  <a:close/>
                  <a:moveTo>
                    <a:pt x="120254" y="22779"/>
                  </a:moveTo>
                  <a:lnTo>
                    <a:pt x="209253" y="22779"/>
                  </a:lnTo>
                  <a:lnTo>
                    <a:pt x="209253" y="582200"/>
                  </a:lnTo>
                  <a:lnTo>
                    <a:pt x="120254" y="582200"/>
                  </a:lnTo>
                  <a:close/>
                  <a:moveTo>
                    <a:pt x="167678" y="1048383"/>
                  </a:moveTo>
                  <a:lnTo>
                    <a:pt x="30302" y="603390"/>
                  </a:lnTo>
                  <a:lnTo>
                    <a:pt x="117987" y="603390"/>
                  </a:lnTo>
                  <a:lnTo>
                    <a:pt x="248561" y="1048383"/>
                  </a:lnTo>
                  <a:close/>
                  <a:moveTo>
                    <a:pt x="342222" y="728030"/>
                  </a:moveTo>
                  <a:lnTo>
                    <a:pt x="261360" y="1016789"/>
                  </a:lnTo>
                  <a:lnTo>
                    <a:pt x="140088" y="603390"/>
                  </a:lnTo>
                  <a:lnTo>
                    <a:pt x="230444" y="603390"/>
                  </a:lnTo>
                  <a:lnTo>
                    <a:pt x="230444" y="22779"/>
                  </a:lnTo>
                  <a:lnTo>
                    <a:pt x="289776" y="22779"/>
                  </a:lnTo>
                  <a:lnTo>
                    <a:pt x="289776" y="605509"/>
                  </a:lnTo>
                  <a:lnTo>
                    <a:pt x="376656" y="605509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grpSp>
          <p:nvGrpSpPr>
            <p:cNvPr id="127" name="组合 126">
              <a:extLst>
                <a:ext uri="{FF2B5EF4-FFF2-40B4-BE49-F238E27FC236}">
                  <a16:creationId xmlns:a16="http://schemas.microsoft.com/office/drawing/2014/main" id="{D2D2FBB8-3C61-1EF3-1BC1-08D6CDF4B243}"/>
                </a:ext>
              </a:extLst>
            </p:cNvPr>
            <p:cNvGrpSpPr/>
            <p:nvPr/>
          </p:nvGrpSpPr>
          <p:grpSpPr>
            <a:xfrm>
              <a:off x="6146770" y="6517896"/>
              <a:ext cx="1454666" cy="319804"/>
              <a:chOff x="4380880" y="4866014"/>
              <a:chExt cx="2096214" cy="460846"/>
            </a:xfrm>
            <a:noFill/>
          </p:grpSpPr>
          <p:sp>
            <p:nvSpPr>
              <p:cNvPr id="128" name="箭头: V 形 127">
                <a:extLst>
                  <a:ext uri="{FF2B5EF4-FFF2-40B4-BE49-F238E27FC236}">
                    <a16:creationId xmlns:a16="http://schemas.microsoft.com/office/drawing/2014/main" id="{A3C5C1EA-88C0-C801-1EBC-EFE2C665BA0F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9" name="箭头: V 形 128">
                <a:extLst>
                  <a:ext uri="{FF2B5EF4-FFF2-40B4-BE49-F238E27FC236}">
                    <a16:creationId xmlns:a16="http://schemas.microsoft.com/office/drawing/2014/main" id="{16268675-37CF-DB21-D362-0EF2DE9A0B22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0" name="箭头: V 形 129">
                <a:extLst>
                  <a:ext uri="{FF2B5EF4-FFF2-40B4-BE49-F238E27FC236}">
                    <a16:creationId xmlns:a16="http://schemas.microsoft.com/office/drawing/2014/main" id="{04A66720-EEE8-0F1A-7A3F-743A9E7C378E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1" name="箭头: V 形 130">
                <a:extLst>
                  <a:ext uri="{FF2B5EF4-FFF2-40B4-BE49-F238E27FC236}">
                    <a16:creationId xmlns:a16="http://schemas.microsoft.com/office/drawing/2014/main" id="{AF69976E-E0E5-793A-71B0-B07BF51FC17B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2" name="箭头: V 形 131">
                <a:extLst>
                  <a:ext uri="{FF2B5EF4-FFF2-40B4-BE49-F238E27FC236}">
                    <a16:creationId xmlns:a16="http://schemas.microsoft.com/office/drawing/2014/main" id="{22D4D128-DACC-2C97-7F46-C624756FBB78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1B9BC03A-1C56-B91A-A363-FF78650E84C1}"/>
                </a:ext>
              </a:extLst>
            </p:cNvPr>
            <p:cNvSpPr txBox="1"/>
            <p:nvPr/>
          </p:nvSpPr>
          <p:spPr>
            <a:xfrm>
              <a:off x="7998191" y="6511597"/>
              <a:ext cx="309837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spc="120"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noFill/>
                  <a:latin typeface="+mj-lt"/>
                  <a:ea typeface="字制区喜脉体" panose="02000603000000000000" pitchFamily="2" charset="-122"/>
                </a:defRPr>
              </a:lvl1pPr>
            </a:lstStyle>
            <a:p>
              <a:r>
                <a:rPr lang="en-US" altLang="zh-CN" dirty="0"/>
                <a:t>TEACHERWORK PLAN
</a:t>
              </a:r>
              <a:endParaRPr lang="zh-CN" altLang="en-US" dirty="0"/>
            </a:p>
          </p:txBody>
        </p:sp>
        <p:sp>
          <p:nvSpPr>
            <p:cNvPr id="19" name="图形 72">
              <a:extLst>
                <a:ext uri="{FF2B5EF4-FFF2-40B4-BE49-F238E27FC236}">
                  <a16:creationId xmlns:a16="http://schemas.microsoft.com/office/drawing/2014/main" id="{48904463-9722-3485-8162-742B2A33FF10}"/>
                </a:ext>
              </a:extLst>
            </p:cNvPr>
            <p:cNvSpPr/>
            <p:nvPr/>
          </p:nvSpPr>
          <p:spPr>
            <a:xfrm rot="5400000" flipH="1">
              <a:off x="11340663" y="6345528"/>
              <a:ext cx="258738" cy="684095"/>
            </a:xfrm>
            <a:custGeom>
              <a:avLst/>
              <a:gdLst>
                <a:gd name="connsiteX0" fmla="*/ 404203 w 404733"/>
                <a:gd name="connsiteY0" fmla="*/ 584319 h 1070103"/>
                <a:gd name="connsiteX1" fmla="*/ 310966 w 404733"/>
                <a:gd name="connsiteY1" fmla="*/ 584319 h 1070103"/>
                <a:gd name="connsiteX2" fmla="*/ 310966 w 404733"/>
                <a:gd name="connsiteY2" fmla="*/ 1589 h 1070103"/>
                <a:gd name="connsiteX3" fmla="*/ 99064 w 404733"/>
                <a:gd name="connsiteY3" fmla="*/ 1589 h 1070103"/>
                <a:gd name="connsiteX4" fmla="*/ 99064 w 404733"/>
                <a:gd name="connsiteY4" fmla="*/ 582200 h 1070103"/>
                <a:gd name="connsiteX5" fmla="*/ 1589 w 404733"/>
                <a:gd name="connsiteY5" fmla="*/ 582200 h 1070103"/>
                <a:gd name="connsiteX6" fmla="*/ 152040 w 404733"/>
                <a:gd name="connsiteY6" fmla="*/ 1069573 h 1070103"/>
                <a:gd name="connsiteX7" fmla="*/ 269306 w 404733"/>
                <a:gd name="connsiteY7" fmla="*/ 1069573 h 1070103"/>
                <a:gd name="connsiteX8" fmla="*/ 368710 w 404733"/>
                <a:gd name="connsiteY8" fmla="*/ 711989 h 1070103"/>
                <a:gd name="connsiteX9" fmla="*/ 372418 w 404733"/>
                <a:gd name="connsiteY9" fmla="*/ 698746 h 1070103"/>
                <a:gd name="connsiteX10" fmla="*/ 372418 w 404733"/>
                <a:gd name="connsiteY10" fmla="*/ 698746 h 1070103"/>
                <a:gd name="connsiteX11" fmla="*/ 120254 w 404733"/>
                <a:gd name="connsiteY11" fmla="*/ 22779 h 1070103"/>
                <a:gd name="connsiteX12" fmla="*/ 209253 w 404733"/>
                <a:gd name="connsiteY12" fmla="*/ 22779 h 1070103"/>
                <a:gd name="connsiteX13" fmla="*/ 209253 w 404733"/>
                <a:gd name="connsiteY13" fmla="*/ 582200 h 1070103"/>
                <a:gd name="connsiteX14" fmla="*/ 120254 w 404733"/>
                <a:gd name="connsiteY14" fmla="*/ 582200 h 1070103"/>
                <a:gd name="connsiteX15" fmla="*/ 167678 w 404733"/>
                <a:gd name="connsiteY15" fmla="*/ 1048383 h 1070103"/>
                <a:gd name="connsiteX16" fmla="*/ 30302 w 404733"/>
                <a:gd name="connsiteY16" fmla="*/ 603390 h 1070103"/>
                <a:gd name="connsiteX17" fmla="*/ 117987 w 404733"/>
                <a:gd name="connsiteY17" fmla="*/ 603390 h 1070103"/>
                <a:gd name="connsiteX18" fmla="*/ 248561 w 404733"/>
                <a:gd name="connsiteY18" fmla="*/ 1048383 h 1070103"/>
                <a:gd name="connsiteX19" fmla="*/ 342222 w 404733"/>
                <a:gd name="connsiteY19" fmla="*/ 728030 h 1070103"/>
                <a:gd name="connsiteX20" fmla="*/ 261360 w 404733"/>
                <a:gd name="connsiteY20" fmla="*/ 1016789 h 1070103"/>
                <a:gd name="connsiteX21" fmla="*/ 140088 w 404733"/>
                <a:gd name="connsiteY21" fmla="*/ 603390 h 1070103"/>
                <a:gd name="connsiteX22" fmla="*/ 230444 w 404733"/>
                <a:gd name="connsiteY22" fmla="*/ 603390 h 1070103"/>
                <a:gd name="connsiteX23" fmla="*/ 230444 w 404733"/>
                <a:gd name="connsiteY23" fmla="*/ 22779 h 1070103"/>
                <a:gd name="connsiteX24" fmla="*/ 289776 w 404733"/>
                <a:gd name="connsiteY24" fmla="*/ 22779 h 1070103"/>
                <a:gd name="connsiteX25" fmla="*/ 289776 w 404733"/>
                <a:gd name="connsiteY25" fmla="*/ 605509 h 1070103"/>
                <a:gd name="connsiteX26" fmla="*/ 376656 w 404733"/>
                <a:gd name="connsiteY26" fmla="*/ 605509 h 1070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4733" h="1070103">
                  <a:moveTo>
                    <a:pt x="404203" y="584319"/>
                  </a:moveTo>
                  <a:lnTo>
                    <a:pt x="310966" y="584319"/>
                  </a:lnTo>
                  <a:lnTo>
                    <a:pt x="310966" y="1589"/>
                  </a:lnTo>
                  <a:lnTo>
                    <a:pt x="99064" y="1589"/>
                  </a:lnTo>
                  <a:lnTo>
                    <a:pt x="99064" y="582200"/>
                  </a:lnTo>
                  <a:lnTo>
                    <a:pt x="1589" y="582200"/>
                  </a:lnTo>
                  <a:lnTo>
                    <a:pt x="152040" y="1069573"/>
                  </a:lnTo>
                  <a:lnTo>
                    <a:pt x="269306" y="1069573"/>
                  </a:lnTo>
                  <a:lnTo>
                    <a:pt x="368710" y="711989"/>
                  </a:lnTo>
                  <a:lnTo>
                    <a:pt x="372418" y="698746"/>
                  </a:lnTo>
                  <a:lnTo>
                    <a:pt x="372418" y="698746"/>
                  </a:lnTo>
                  <a:close/>
                  <a:moveTo>
                    <a:pt x="120254" y="22779"/>
                  </a:moveTo>
                  <a:lnTo>
                    <a:pt x="209253" y="22779"/>
                  </a:lnTo>
                  <a:lnTo>
                    <a:pt x="209253" y="582200"/>
                  </a:lnTo>
                  <a:lnTo>
                    <a:pt x="120254" y="582200"/>
                  </a:lnTo>
                  <a:close/>
                  <a:moveTo>
                    <a:pt x="167678" y="1048383"/>
                  </a:moveTo>
                  <a:lnTo>
                    <a:pt x="30302" y="603390"/>
                  </a:lnTo>
                  <a:lnTo>
                    <a:pt x="117987" y="603390"/>
                  </a:lnTo>
                  <a:lnTo>
                    <a:pt x="248561" y="1048383"/>
                  </a:lnTo>
                  <a:close/>
                  <a:moveTo>
                    <a:pt x="342222" y="728030"/>
                  </a:moveTo>
                  <a:lnTo>
                    <a:pt x="261360" y="1016789"/>
                  </a:lnTo>
                  <a:lnTo>
                    <a:pt x="140088" y="603390"/>
                  </a:lnTo>
                  <a:lnTo>
                    <a:pt x="230444" y="603390"/>
                  </a:lnTo>
                  <a:lnTo>
                    <a:pt x="230444" y="22779"/>
                  </a:lnTo>
                  <a:lnTo>
                    <a:pt x="289776" y="22779"/>
                  </a:lnTo>
                  <a:lnTo>
                    <a:pt x="289776" y="605509"/>
                  </a:lnTo>
                  <a:lnTo>
                    <a:pt x="376656" y="605509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D1FCB1FC-C280-7749-8478-5DDA8347CA8A}"/>
              </a:ext>
            </a:extLst>
          </p:cNvPr>
          <p:cNvGrpSpPr/>
          <p:nvPr/>
        </p:nvGrpSpPr>
        <p:grpSpPr>
          <a:xfrm>
            <a:off x="660398" y="1932451"/>
            <a:ext cx="5022850" cy="1261740"/>
            <a:chOff x="660398" y="1932451"/>
            <a:chExt cx="5022850" cy="1261740"/>
          </a:xfrm>
        </p:grpSpPr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E2DF94CD-C159-155B-9DCC-B505F00821B7}"/>
                </a:ext>
              </a:extLst>
            </p:cNvPr>
            <p:cNvSpPr/>
            <p:nvPr/>
          </p:nvSpPr>
          <p:spPr>
            <a:xfrm>
              <a:off x="660398" y="1932451"/>
              <a:ext cx="5022850" cy="126174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8" name="直接连接符 7">
              <a:extLst>
                <a:ext uri="{FF2B5EF4-FFF2-40B4-BE49-F238E27FC236}">
                  <a16:creationId xmlns:a16="http://schemas.microsoft.com/office/drawing/2014/main" id="{D8404230-B6E5-0C2D-7B99-83F68E644585}"/>
                </a:ext>
              </a:extLst>
            </p:cNvPr>
            <p:cNvCxnSpPr>
              <a:cxnSpLocks/>
            </p:cNvCxnSpPr>
            <p:nvPr/>
          </p:nvCxnSpPr>
          <p:spPr>
            <a:xfrm>
              <a:off x="660398" y="2485915"/>
              <a:ext cx="5022850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A721B84-EDF8-E338-5E3D-D56855C64048}"/>
                </a:ext>
              </a:extLst>
            </p:cNvPr>
            <p:cNvSpPr txBox="1"/>
            <p:nvPr/>
          </p:nvSpPr>
          <p:spPr>
            <a:xfrm>
              <a:off x="1120640" y="1990576"/>
              <a:ext cx="6373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800" dirty="0">
                  <a:latin typeface="+mj-lt"/>
                  <a:ea typeface="Dela Gothic One" panose="00000500000000000000" pitchFamily="2" charset="-128"/>
                  <a:cs typeface="阿里巴巴普惠体 B" panose="00020600040101010101" pitchFamily="18" charset="-122"/>
                </a:rPr>
                <a:t>01</a:t>
              </a:r>
              <a:endParaRPr lang="zh-CN" altLang="en-US" sz="2800" dirty="0">
                <a:latin typeface="+mj-lt"/>
                <a:ea typeface="Dela Gothic One" panose="00000500000000000000" pitchFamily="2" charset="-128"/>
                <a:cs typeface="阿里巴巴普惠体 B" panose="00020600040101010101" pitchFamily="18" charset="-122"/>
              </a:endParaRPr>
            </a:p>
          </p:txBody>
        </p:sp>
        <p:sp>
          <p:nvSpPr>
            <p:cNvPr id="10" name="图形 48">
              <a:extLst>
                <a:ext uri="{FF2B5EF4-FFF2-40B4-BE49-F238E27FC236}">
                  <a16:creationId xmlns:a16="http://schemas.microsoft.com/office/drawing/2014/main" id="{638797B5-41E8-12A0-DE7E-E161E17678B9}"/>
                </a:ext>
              </a:extLst>
            </p:cNvPr>
            <p:cNvSpPr/>
            <p:nvPr/>
          </p:nvSpPr>
          <p:spPr>
            <a:xfrm>
              <a:off x="1814953" y="2063458"/>
              <a:ext cx="351484" cy="349060"/>
            </a:xfrm>
            <a:custGeom>
              <a:avLst/>
              <a:gdLst>
                <a:gd name="connsiteX0" fmla="*/ 125036 w 351483"/>
                <a:gd name="connsiteY0" fmla="*/ 147933 h 349059"/>
                <a:gd name="connsiteX1" fmla="*/ 364 w 351483"/>
                <a:gd name="connsiteY1" fmla="*/ 173381 h 349059"/>
                <a:gd name="connsiteX2" fmla="*/ 125036 w 351483"/>
                <a:gd name="connsiteY2" fmla="*/ 201369 h 349059"/>
                <a:gd name="connsiteX3" fmla="*/ 91958 w 351483"/>
                <a:gd name="connsiteY3" fmla="*/ 257344 h 349059"/>
                <a:gd name="connsiteX4" fmla="*/ 147933 w 351483"/>
                <a:gd name="connsiteY4" fmla="*/ 226811 h 349059"/>
                <a:gd name="connsiteX5" fmla="*/ 173381 w 351483"/>
                <a:gd name="connsiteY5" fmla="*/ 348939 h 349059"/>
                <a:gd name="connsiteX6" fmla="*/ 201369 w 351483"/>
                <a:gd name="connsiteY6" fmla="*/ 224266 h 349059"/>
                <a:gd name="connsiteX7" fmla="*/ 254799 w 351483"/>
                <a:gd name="connsiteY7" fmla="*/ 259885 h 349059"/>
                <a:gd name="connsiteX8" fmla="*/ 221721 w 351483"/>
                <a:gd name="connsiteY8" fmla="*/ 198823 h 349059"/>
                <a:gd name="connsiteX9" fmla="*/ 351484 w 351483"/>
                <a:gd name="connsiteY9" fmla="*/ 178467 h 349059"/>
                <a:gd name="connsiteX10" fmla="*/ 224266 w 351483"/>
                <a:gd name="connsiteY10" fmla="*/ 147933 h 349059"/>
                <a:gd name="connsiteX11" fmla="*/ 254799 w 351483"/>
                <a:gd name="connsiteY11" fmla="*/ 97048 h 349059"/>
                <a:gd name="connsiteX12" fmla="*/ 198823 w 351483"/>
                <a:gd name="connsiteY12" fmla="*/ 127581 h 349059"/>
                <a:gd name="connsiteX13" fmla="*/ 175921 w 351483"/>
                <a:gd name="connsiteY13" fmla="*/ 364 h 349059"/>
                <a:gd name="connsiteX14" fmla="*/ 147933 w 351483"/>
                <a:gd name="connsiteY14" fmla="*/ 125036 h 349059"/>
                <a:gd name="connsiteX15" fmla="*/ 97048 w 351483"/>
                <a:gd name="connsiteY15" fmla="*/ 97048 h 349059"/>
                <a:gd name="connsiteX16" fmla="*/ 125036 w 351483"/>
                <a:gd name="connsiteY16" fmla="*/ 147933 h 3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1483" h="349059">
                  <a:moveTo>
                    <a:pt x="125036" y="147933"/>
                  </a:moveTo>
                  <a:lnTo>
                    <a:pt x="364" y="173381"/>
                  </a:lnTo>
                  <a:lnTo>
                    <a:pt x="125036" y="201369"/>
                  </a:lnTo>
                  <a:lnTo>
                    <a:pt x="91958" y="257344"/>
                  </a:lnTo>
                  <a:lnTo>
                    <a:pt x="147933" y="226811"/>
                  </a:lnTo>
                  <a:lnTo>
                    <a:pt x="173381" y="348939"/>
                  </a:lnTo>
                  <a:lnTo>
                    <a:pt x="201369" y="224266"/>
                  </a:lnTo>
                  <a:lnTo>
                    <a:pt x="254799" y="259885"/>
                  </a:lnTo>
                  <a:lnTo>
                    <a:pt x="221721" y="198823"/>
                  </a:lnTo>
                  <a:lnTo>
                    <a:pt x="351484" y="178467"/>
                  </a:lnTo>
                  <a:lnTo>
                    <a:pt x="224266" y="147933"/>
                  </a:lnTo>
                  <a:lnTo>
                    <a:pt x="254799" y="97048"/>
                  </a:lnTo>
                  <a:lnTo>
                    <a:pt x="198823" y="127581"/>
                  </a:lnTo>
                  <a:lnTo>
                    <a:pt x="175921" y="364"/>
                  </a:lnTo>
                  <a:lnTo>
                    <a:pt x="147933" y="125036"/>
                  </a:lnTo>
                  <a:lnTo>
                    <a:pt x="97048" y="97048"/>
                  </a:lnTo>
                  <a:lnTo>
                    <a:pt x="125036" y="147933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图形 47">
              <a:extLst>
                <a:ext uri="{FF2B5EF4-FFF2-40B4-BE49-F238E27FC236}">
                  <a16:creationId xmlns:a16="http://schemas.microsoft.com/office/drawing/2014/main" id="{738ECE8B-BBC9-CE85-C971-9E32F334DC5D}"/>
                </a:ext>
              </a:extLst>
            </p:cNvPr>
            <p:cNvSpPr/>
            <p:nvPr/>
          </p:nvSpPr>
          <p:spPr>
            <a:xfrm>
              <a:off x="780950" y="2049609"/>
              <a:ext cx="351484" cy="349060"/>
            </a:xfrm>
            <a:custGeom>
              <a:avLst/>
              <a:gdLst>
                <a:gd name="connsiteX0" fmla="*/ 125036 w 351483"/>
                <a:gd name="connsiteY0" fmla="*/ 147933 h 349059"/>
                <a:gd name="connsiteX1" fmla="*/ 364 w 351483"/>
                <a:gd name="connsiteY1" fmla="*/ 173381 h 349059"/>
                <a:gd name="connsiteX2" fmla="*/ 125036 w 351483"/>
                <a:gd name="connsiteY2" fmla="*/ 201369 h 349059"/>
                <a:gd name="connsiteX3" fmla="*/ 91958 w 351483"/>
                <a:gd name="connsiteY3" fmla="*/ 257344 h 349059"/>
                <a:gd name="connsiteX4" fmla="*/ 147933 w 351483"/>
                <a:gd name="connsiteY4" fmla="*/ 226811 h 349059"/>
                <a:gd name="connsiteX5" fmla="*/ 173381 w 351483"/>
                <a:gd name="connsiteY5" fmla="*/ 348939 h 349059"/>
                <a:gd name="connsiteX6" fmla="*/ 201369 w 351483"/>
                <a:gd name="connsiteY6" fmla="*/ 224266 h 349059"/>
                <a:gd name="connsiteX7" fmla="*/ 254799 w 351483"/>
                <a:gd name="connsiteY7" fmla="*/ 259885 h 349059"/>
                <a:gd name="connsiteX8" fmla="*/ 221721 w 351483"/>
                <a:gd name="connsiteY8" fmla="*/ 198823 h 349059"/>
                <a:gd name="connsiteX9" fmla="*/ 351484 w 351483"/>
                <a:gd name="connsiteY9" fmla="*/ 178467 h 349059"/>
                <a:gd name="connsiteX10" fmla="*/ 224266 w 351483"/>
                <a:gd name="connsiteY10" fmla="*/ 147933 h 349059"/>
                <a:gd name="connsiteX11" fmla="*/ 254799 w 351483"/>
                <a:gd name="connsiteY11" fmla="*/ 97048 h 349059"/>
                <a:gd name="connsiteX12" fmla="*/ 198823 w 351483"/>
                <a:gd name="connsiteY12" fmla="*/ 127581 h 349059"/>
                <a:gd name="connsiteX13" fmla="*/ 175921 w 351483"/>
                <a:gd name="connsiteY13" fmla="*/ 364 h 349059"/>
                <a:gd name="connsiteX14" fmla="*/ 147933 w 351483"/>
                <a:gd name="connsiteY14" fmla="*/ 125036 h 349059"/>
                <a:gd name="connsiteX15" fmla="*/ 97048 w 351483"/>
                <a:gd name="connsiteY15" fmla="*/ 97048 h 349059"/>
                <a:gd name="connsiteX16" fmla="*/ 125036 w 351483"/>
                <a:gd name="connsiteY16" fmla="*/ 147933 h 3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1483" h="349059">
                  <a:moveTo>
                    <a:pt x="125036" y="147933"/>
                  </a:moveTo>
                  <a:lnTo>
                    <a:pt x="364" y="173381"/>
                  </a:lnTo>
                  <a:lnTo>
                    <a:pt x="125036" y="201369"/>
                  </a:lnTo>
                  <a:lnTo>
                    <a:pt x="91958" y="257344"/>
                  </a:lnTo>
                  <a:lnTo>
                    <a:pt x="147933" y="226811"/>
                  </a:lnTo>
                  <a:lnTo>
                    <a:pt x="173381" y="348939"/>
                  </a:lnTo>
                  <a:lnTo>
                    <a:pt x="201369" y="224266"/>
                  </a:lnTo>
                  <a:lnTo>
                    <a:pt x="254799" y="259885"/>
                  </a:lnTo>
                  <a:lnTo>
                    <a:pt x="221721" y="198823"/>
                  </a:lnTo>
                  <a:lnTo>
                    <a:pt x="351484" y="178467"/>
                  </a:lnTo>
                  <a:lnTo>
                    <a:pt x="224266" y="147933"/>
                  </a:lnTo>
                  <a:lnTo>
                    <a:pt x="254799" y="97048"/>
                  </a:lnTo>
                  <a:lnTo>
                    <a:pt x="198823" y="127581"/>
                  </a:lnTo>
                  <a:lnTo>
                    <a:pt x="175921" y="364"/>
                  </a:lnTo>
                  <a:lnTo>
                    <a:pt x="147933" y="125036"/>
                  </a:lnTo>
                  <a:lnTo>
                    <a:pt x="97048" y="97048"/>
                  </a:lnTo>
                  <a:lnTo>
                    <a:pt x="125036" y="147933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图形 49">
              <a:extLst>
                <a:ext uri="{FF2B5EF4-FFF2-40B4-BE49-F238E27FC236}">
                  <a16:creationId xmlns:a16="http://schemas.microsoft.com/office/drawing/2014/main" id="{A91A7B12-89A1-42CF-2BF3-6EA6650FD0D7}"/>
                </a:ext>
              </a:extLst>
            </p:cNvPr>
            <p:cNvSpPr/>
            <p:nvPr/>
          </p:nvSpPr>
          <p:spPr>
            <a:xfrm rot="16200000">
              <a:off x="4872767" y="1925480"/>
              <a:ext cx="451715" cy="581909"/>
            </a:xfrm>
            <a:custGeom>
              <a:avLst/>
              <a:gdLst>
                <a:gd name="connsiteX0" fmla="*/ 451432 w 451715"/>
                <a:gd name="connsiteY0" fmla="*/ 240915 h 581909"/>
                <a:gd name="connsiteX1" fmla="*/ 426322 w 451715"/>
                <a:gd name="connsiteY1" fmla="*/ 240915 h 581909"/>
                <a:gd name="connsiteX2" fmla="*/ 426322 w 451715"/>
                <a:gd name="connsiteY2" fmla="*/ 212850 h 581909"/>
                <a:gd name="connsiteX3" fmla="*/ 397509 w 451715"/>
                <a:gd name="connsiteY3" fmla="*/ 212850 h 581909"/>
                <a:gd name="connsiteX4" fmla="*/ 397509 w 451715"/>
                <a:gd name="connsiteY4" fmla="*/ 241651 h 581909"/>
                <a:gd name="connsiteX5" fmla="*/ 422620 w 451715"/>
                <a:gd name="connsiteY5" fmla="*/ 241651 h 581909"/>
                <a:gd name="connsiteX6" fmla="*/ 422620 w 451715"/>
                <a:gd name="connsiteY6" fmla="*/ 423367 h 581909"/>
                <a:gd name="connsiteX7" fmla="*/ 396038 w 451715"/>
                <a:gd name="connsiteY7" fmla="*/ 423367 h 581909"/>
                <a:gd name="connsiteX8" fmla="*/ 396038 w 451715"/>
                <a:gd name="connsiteY8" fmla="*/ 502400 h 581909"/>
                <a:gd name="connsiteX9" fmla="*/ 368708 w 451715"/>
                <a:gd name="connsiteY9" fmla="*/ 502400 h 581909"/>
                <a:gd name="connsiteX10" fmla="*/ 368708 w 451715"/>
                <a:gd name="connsiteY10" fmla="*/ 553368 h 581909"/>
                <a:gd name="connsiteX11" fmla="*/ 161134 w 451715"/>
                <a:gd name="connsiteY11" fmla="*/ 553368 h 581909"/>
                <a:gd name="connsiteX12" fmla="*/ 161134 w 451715"/>
                <a:gd name="connsiteY12" fmla="*/ 531213 h 581909"/>
                <a:gd name="connsiteX13" fmla="*/ 161134 w 451715"/>
                <a:gd name="connsiteY13" fmla="*/ 502400 h 581909"/>
                <a:gd name="connsiteX14" fmla="*/ 134541 w 451715"/>
                <a:gd name="connsiteY14" fmla="*/ 502400 h 581909"/>
                <a:gd name="connsiteX15" fmla="*/ 134541 w 451715"/>
                <a:gd name="connsiteY15" fmla="*/ 450697 h 581909"/>
                <a:gd name="connsiteX16" fmla="*/ 109431 w 451715"/>
                <a:gd name="connsiteY16" fmla="*/ 450697 h 581909"/>
                <a:gd name="connsiteX17" fmla="*/ 109431 w 451715"/>
                <a:gd name="connsiteY17" fmla="*/ 422620 h 581909"/>
                <a:gd name="connsiteX18" fmla="*/ 109431 w 451715"/>
                <a:gd name="connsiteY18" fmla="*/ 393819 h 581909"/>
                <a:gd name="connsiteX19" fmla="*/ 82101 w 451715"/>
                <a:gd name="connsiteY19" fmla="*/ 393819 h 581909"/>
                <a:gd name="connsiteX20" fmla="*/ 82101 w 451715"/>
                <a:gd name="connsiteY20" fmla="*/ 372399 h 581909"/>
                <a:gd name="connsiteX21" fmla="*/ 82101 w 451715"/>
                <a:gd name="connsiteY21" fmla="*/ 343587 h 581909"/>
                <a:gd name="connsiteX22" fmla="*/ 56991 w 451715"/>
                <a:gd name="connsiteY22" fmla="*/ 343587 h 581909"/>
                <a:gd name="connsiteX23" fmla="*/ 56991 w 451715"/>
                <a:gd name="connsiteY23" fmla="*/ 317729 h 581909"/>
                <a:gd name="connsiteX24" fmla="*/ 29661 w 451715"/>
                <a:gd name="connsiteY24" fmla="*/ 317729 h 581909"/>
                <a:gd name="connsiteX25" fmla="*/ 29661 w 451715"/>
                <a:gd name="connsiteY25" fmla="*/ 268244 h 581909"/>
                <a:gd name="connsiteX26" fmla="*/ 80629 w 451715"/>
                <a:gd name="connsiteY26" fmla="*/ 268244 h 581909"/>
                <a:gd name="connsiteX27" fmla="*/ 80629 w 451715"/>
                <a:gd name="connsiteY27" fmla="*/ 293355 h 581909"/>
                <a:gd name="connsiteX28" fmla="*/ 107212 w 451715"/>
                <a:gd name="connsiteY28" fmla="*/ 293355 h 581909"/>
                <a:gd name="connsiteX29" fmla="*/ 107212 w 451715"/>
                <a:gd name="connsiteY29" fmla="*/ 370916 h 581909"/>
                <a:gd name="connsiteX30" fmla="*/ 136024 w 451715"/>
                <a:gd name="connsiteY30" fmla="*/ 370916 h 581909"/>
                <a:gd name="connsiteX31" fmla="*/ 136024 w 451715"/>
                <a:gd name="connsiteY31" fmla="*/ 29662 h 581909"/>
                <a:gd name="connsiteX32" fmla="*/ 186256 w 451715"/>
                <a:gd name="connsiteY32" fmla="*/ 29662 h 581909"/>
                <a:gd name="connsiteX33" fmla="*/ 186256 w 451715"/>
                <a:gd name="connsiteY33" fmla="*/ 266025 h 581909"/>
                <a:gd name="connsiteX34" fmla="*/ 215057 w 451715"/>
                <a:gd name="connsiteY34" fmla="*/ 266025 h 581909"/>
                <a:gd name="connsiteX35" fmla="*/ 215057 w 451715"/>
                <a:gd name="connsiteY35" fmla="*/ 161134 h 581909"/>
                <a:gd name="connsiteX36" fmla="*/ 265289 w 451715"/>
                <a:gd name="connsiteY36" fmla="*/ 161134 h 581909"/>
                <a:gd name="connsiteX37" fmla="*/ 265289 w 451715"/>
                <a:gd name="connsiteY37" fmla="*/ 268244 h 581909"/>
                <a:gd name="connsiteX38" fmla="*/ 294102 w 451715"/>
                <a:gd name="connsiteY38" fmla="*/ 268244 h 581909"/>
                <a:gd name="connsiteX39" fmla="*/ 294102 w 451715"/>
                <a:gd name="connsiteY39" fmla="*/ 188464 h 581909"/>
                <a:gd name="connsiteX40" fmla="*/ 345070 w 451715"/>
                <a:gd name="connsiteY40" fmla="*/ 188464 h 581909"/>
                <a:gd name="connsiteX41" fmla="*/ 345070 w 451715"/>
                <a:gd name="connsiteY41" fmla="*/ 292619 h 581909"/>
                <a:gd name="connsiteX42" fmla="*/ 373871 w 451715"/>
                <a:gd name="connsiteY42" fmla="*/ 292619 h 581909"/>
                <a:gd name="connsiteX43" fmla="*/ 373871 w 451715"/>
                <a:gd name="connsiteY43" fmla="*/ 212850 h 581909"/>
                <a:gd name="connsiteX44" fmla="*/ 397509 w 451715"/>
                <a:gd name="connsiteY44" fmla="*/ 212850 h 581909"/>
                <a:gd name="connsiteX45" fmla="*/ 397509 w 451715"/>
                <a:gd name="connsiteY45" fmla="*/ 184037 h 581909"/>
                <a:gd name="connsiteX46" fmla="*/ 373871 w 451715"/>
                <a:gd name="connsiteY46" fmla="*/ 184037 h 581909"/>
                <a:gd name="connsiteX47" fmla="*/ 368708 w 451715"/>
                <a:gd name="connsiteY47" fmla="*/ 184037 h 581909"/>
                <a:gd name="connsiteX48" fmla="*/ 345070 w 451715"/>
                <a:gd name="connsiteY48" fmla="*/ 184037 h 581909"/>
                <a:gd name="connsiteX49" fmla="*/ 345070 w 451715"/>
                <a:gd name="connsiteY49" fmla="*/ 159663 h 581909"/>
                <a:gd name="connsiteX50" fmla="*/ 294102 w 451715"/>
                <a:gd name="connsiteY50" fmla="*/ 159663 h 581909"/>
                <a:gd name="connsiteX51" fmla="*/ 286709 w 451715"/>
                <a:gd name="connsiteY51" fmla="*/ 159663 h 581909"/>
                <a:gd name="connsiteX52" fmla="*/ 266025 w 451715"/>
                <a:gd name="connsiteY52" fmla="*/ 159663 h 581909"/>
                <a:gd name="connsiteX53" fmla="*/ 266025 w 451715"/>
                <a:gd name="connsiteY53" fmla="*/ 132333 h 581909"/>
                <a:gd name="connsiteX54" fmla="*/ 215057 w 451715"/>
                <a:gd name="connsiteY54" fmla="*/ 132333 h 581909"/>
                <a:gd name="connsiteX55" fmla="*/ 215057 w 451715"/>
                <a:gd name="connsiteY55" fmla="*/ 28178 h 581909"/>
                <a:gd name="connsiteX56" fmla="*/ 186256 w 451715"/>
                <a:gd name="connsiteY56" fmla="*/ 28178 h 581909"/>
                <a:gd name="connsiteX57" fmla="*/ 186256 w 451715"/>
                <a:gd name="connsiteY57" fmla="*/ 849 h 581909"/>
                <a:gd name="connsiteX58" fmla="*/ 136024 w 451715"/>
                <a:gd name="connsiteY58" fmla="*/ 849 h 581909"/>
                <a:gd name="connsiteX59" fmla="*/ 136024 w 451715"/>
                <a:gd name="connsiteY59" fmla="*/ 28178 h 581909"/>
                <a:gd name="connsiteX60" fmla="*/ 107212 w 451715"/>
                <a:gd name="connsiteY60" fmla="*/ 28178 h 581909"/>
                <a:gd name="connsiteX61" fmla="*/ 107212 w 451715"/>
                <a:gd name="connsiteY61" fmla="*/ 264554 h 581909"/>
                <a:gd name="connsiteX62" fmla="*/ 82101 w 451715"/>
                <a:gd name="connsiteY62" fmla="*/ 264554 h 581909"/>
                <a:gd name="connsiteX63" fmla="*/ 82101 w 451715"/>
                <a:gd name="connsiteY63" fmla="*/ 239432 h 581909"/>
                <a:gd name="connsiteX64" fmla="*/ 29661 w 451715"/>
                <a:gd name="connsiteY64" fmla="*/ 239432 h 581909"/>
                <a:gd name="connsiteX65" fmla="*/ 28178 w 451715"/>
                <a:gd name="connsiteY65" fmla="*/ 239432 h 581909"/>
                <a:gd name="connsiteX66" fmla="*/ 849 w 451715"/>
                <a:gd name="connsiteY66" fmla="*/ 239432 h 581909"/>
                <a:gd name="connsiteX67" fmla="*/ 849 w 451715"/>
                <a:gd name="connsiteY67" fmla="*/ 319212 h 581909"/>
                <a:gd name="connsiteX68" fmla="*/ 28178 w 451715"/>
                <a:gd name="connsiteY68" fmla="*/ 319212 h 581909"/>
                <a:gd name="connsiteX69" fmla="*/ 28178 w 451715"/>
                <a:gd name="connsiteY69" fmla="*/ 346542 h 581909"/>
                <a:gd name="connsiteX70" fmla="*/ 53300 w 451715"/>
                <a:gd name="connsiteY70" fmla="*/ 346542 h 581909"/>
                <a:gd name="connsiteX71" fmla="*/ 53300 w 451715"/>
                <a:gd name="connsiteY71" fmla="*/ 372399 h 581909"/>
                <a:gd name="connsiteX72" fmla="*/ 53300 w 451715"/>
                <a:gd name="connsiteY72" fmla="*/ 401200 h 581909"/>
                <a:gd name="connsiteX73" fmla="*/ 80629 w 451715"/>
                <a:gd name="connsiteY73" fmla="*/ 401200 h 581909"/>
                <a:gd name="connsiteX74" fmla="*/ 80629 w 451715"/>
                <a:gd name="connsiteY74" fmla="*/ 422620 h 581909"/>
                <a:gd name="connsiteX75" fmla="*/ 80629 w 451715"/>
                <a:gd name="connsiteY75" fmla="*/ 451432 h 581909"/>
                <a:gd name="connsiteX76" fmla="*/ 105740 w 451715"/>
                <a:gd name="connsiteY76" fmla="*/ 451432 h 581909"/>
                <a:gd name="connsiteX77" fmla="*/ 105740 w 451715"/>
                <a:gd name="connsiteY77" fmla="*/ 503872 h 581909"/>
                <a:gd name="connsiteX78" fmla="*/ 132333 w 451715"/>
                <a:gd name="connsiteY78" fmla="*/ 503872 h 581909"/>
                <a:gd name="connsiteX79" fmla="*/ 132333 w 451715"/>
                <a:gd name="connsiteY79" fmla="*/ 531213 h 581909"/>
                <a:gd name="connsiteX80" fmla="*/ 132333 w 451715"/>
                <a:gd name="connsiteY80" fmla="*/ 553368 h 581909"/>
                <a:gd name="connsiteX81" fmla="*/ 132333 w 451715"/>
                <a:gd name="connsiteY81" fmla="*/ 560014 h 581909"/>
                <a:gd name="connsiteX82" fmla="*/ 132333 w 451715"/>
                <a:gd name="connsiteY82" fmla="*/ 582181 h 581909"/>
                <a:gd name="connsiteX83" fmla="*/ 398245 w 451715"/>
                <a:gd name="connsiteY83" fmla="*/ 582181 h 581909"/>
                <a:gd name="connsiteX84" fmla="*/ 398245 w 451715"/>
                <a:gd name="connsiteY84" fmla="*/ 553368 h 581909"/>
                <a:gd name="connsiteX85" fmla="*/ 397509 w 451715"/>
                <a:gd name="connsiteY85" fmla="*/ 553368 h 581909"/>
                <a:gd name="connsiteX86" fmla="*/ 397509 w 451715"/>
                <a:gd name="connsiteY86" fmla="*/ 503872 h 581909"/>
                <a:gd name="connsiteX87" fmla="*/ 424839 w 451715"/>
                <a:gd name="connsiteY87" fmla="*/ 503872 h 581909"/>
                <a:gd name="connsiteX88" fmla="*/ 424839 w 451715"/>
                <a:gd name="connsiteY88" fmla="*/ 424839 h 581909"/>
                <a:gd name="connsiteX89" fmla="*/ 451432 w 451715"/>
                <a:gd name="connsiteY89" fmla="*/ 424839 h 581909"/>
                <a:gd name="connsiteX90" fmla="*/ 451432 w 451715"/>
                <a:gd name="connsiteY90" fmla="*/ 240915 h 58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51715" h="581909">
                  <a:moveTo>
                    <a:pt x="451432" y="240915"/>
                  </a:moveTo>
                  <a:lnTo>
                    <a:pt x="426322" y="240915"/>
                  </a:lnTo>
                  <a:lnTo>
                    <a:pt x="426322" y="212850"/>
                  </a:lnTo>
                  <a:lnTo>
                    <a:pt x="397509" y="212850"/>
                  </a:lnTo>
                  <a:lnTo>
                    <a:pt x="397509" y="241651"/>
                  </a:lnTo>
                  <a:lnTo>
                    <a:pt x="422620" y="241651"/>
                  </a:lnTo>
                  <a:lnTo>
                    <a:pt x="422620" y="423367"/>
                  </a:lnTo>
                  <a:lnTo>
                    <a:pt x="396038" y="423367"/>
                  </a:lnTo>
                  <a:lnTo>
                    <a:pt x="396038" y="502400"/>
                  </a:lnTo>
                  <a:lnTo>
                    <a:pt x="368708" y="502400"/>
                  </a:lnTo>
                  <a:lnTo>
                    <a:pt x="368708" y="553368"/>
                  </a:lnTo>
                  <a:lnTo>
                    <a:pt x="161134" y="553368"/>
                  </a:lnTo>
                  <a:lnTo>
                    <a:pt x="161134" y="531213"/>
                  </a:lnTo>
                  <a:lnTo>
                    <a:pt x="161134" y="502400"/>
                  </a:lnTo>
                  <a:lnTo>
                    <a:pt x="134541" y="502400"/>
                  </a:lnTo>
                  <a:lnTo>
                    <a:pt x="134541" y="450697"/>
                  </a:lnTo>
                  <a:lnTo>
                    <a:pt x="109431" y="450697"/>
                  </a:lnTo>
                  <a:lnTo>
                    <a:pt x="109431" y="422620"/>
                  </a:lnTo>
                  <a:lnTo>
                    <a:pt x="109431" y="393819"/>
                  </a:lnTo>
                  <a:lnTo>
                    <a:pt x="82101" y="393819"/>
                  </a:lnTo>
                  <a:lnTo>
                    <a:pt x="82101" y="372399"/>
                  </a:lnTo>
                  <a:lnTo>
                    <a:pt x="82101" y="343587"/>
                  </a:lnTo>
                  <a:lnTo>
                    <a:pt x="56991" y="343587"/>
                  </a:lnTo>
                  <a:lnTo>
                    <a:pt x="56991" y="317729"/>
                  </a:lnTo>
                  <a:lnTo>
                    <a:pt x="29661" y="317729"/>
                  </a:lnTo>
                  <a:lnTo>
                    <a:pt x="29661" y="268244"/>
                  </a:lnTo>
                  <a:lnTo>
                    <a:pt x="80629" y="268244"/>
                  </a:lnTo>
                  <a:lnTo>
                    <a:pt x="80629" y="293355"/>
                  </a:lnTo>
                  <a:lnTo>
                    <a:pt x="107212" y="293355"/>
                  </a:lnTo>
                  <a:lnTo>
                    <a:pt x="107212" y="370916"/>
                  </a:lnTo>
                  <a:lnTo>
                    <a:pt x="136024" y="370916"/>
                  </a:lnTo>
                  <a:lnTo>
                    <a:pt x="136024" y="29662"/>
                  </a:lnTo>
                  <a:lnTo>
                    <a:pt x="186256" y="29662"/>
                  </a:lnTo>
                  <a:lnTo>
                    <a:pt x="186256" y="266025"/>
                  </a:lnTo>
                  <a:lnTo>
                    <a:pt x="215057" y="266025"/>
                  </a:lnTo>
                  <a:lnTo>
                    <a:pt x="215057" y="161134"/>
                  </a:lnTo>
                  <a:lnTo>
                    <a:pt x="265289" y="161134"/>
                  </a:lnTo>
                  <a:lnTo>
                    <a:pt x="265289" y="268244"/>
                  </a:lnTo>
                  <a:lnTo>
                    <a:pt x="294102" y="268244"/>
                  </a:lnTo>
                  <a:lnTo>
                    <a:pt x="294102" y="188464"/>
                  </a:lnTo>
                  <a:lnTo>
                    <a:pt x="345070" y="188464"/>
                  </a:lnTo>
                  <a:lnTo>
                    <a:pt x="345070" y="292619"/>
                  </a:lnTo>
                  <a:lnTo>
                    <a:pt x="373871" y="292619"/>
                  </a:lnTo>
                  <a:lnTo>
                    <a:pt x="373871" y="212850"/>
                  </a:lnTo>
                  <a:lnTo>
                    <a:pt x="397509" y="212850"/>
                  </a:lnTo>
                  <a:lnTo>
                    <a:pt x="397509" y="184037"/>
                  </a:lnTo>
                  <a:lnTo>
                    <a:pt x="373871" y="184037"/>
                  </a:lnTo>
                  <a:lnTo>
                    <a:pt x="368708" y="184037"/>
                  </a:lnTo>
                  <a:lnTo>
                    <a:pt x="345070" y="184037"/>
                  </a:lnTo>
                  <a:lnTo>
                    <a:pt x="345070" y="159663"/>
                  </a:lnTo>
                  <a:lnTo>
                    <a:pt x="294102" y="159663"/>
                  </a:lnTo>
                  <a:lnTo>
                    <a:pt x="286709" y="159663"/>
                  </a:lnTo>
                  <a:lnTo>
                    <a:pt x="266025" y="159663"/>
                  </a:lnTo>
                  <a:lnTo>
                    <a:pt x="266025" y="132333"/>
                  </a:lnTo>
                  <a:lnTo>
                    <a:pt x="215057" y="132333"/>
                  </a:lnTo>
                  <a:lnTo>
                    <a:pt x="215057" y="28178"/>
                  </a:lnTo>
                  <a:lnTo>
                    <a:pt x="186256" y="28178"/>
                  </a:lnTo>
                  <a:lnTo>
                    <a:pt x="186256" y="849"/>
                  </a:lnTo>
                  <a:lnTo>
                    <a:pt x="136024" y="849"/>
                  </a:lnTo>
                  <a:lnTo>
                    <a:pt x="136024" y="28178"/>
                  </a:lnTo>
                  <a:lnTo>
                    <a:pt x="107212" y="28178"/>
                  </a:lnTo>
                  <a:lnTo>
                    <a:pt x="107212" y="264554"/>
                  </a:lnTo>
                  <a:lnTo>
                    <a:pt x="82101" y="264554"/>
                  </a:lnTo>
                  <a:lnTo>
                    <a:pt x="82101" y="239432"/>
                  </a:lnTo>
                  <a:lnTo>
                    <a:pt x="29661" y="239432"/>
                  </a:lnTo>
                  <a:lnTo>
                    <a:pt x="28178" y="239432"/>
                  </a:lnTo>
                  <a:lnTo>
                    <a:pt x="849" y="239432"/>
                  </a:lnTo>
                  <a:lnTo>
                    <a:pt x="849" y="319212"/>
                  </a:lnTo>
                  <a:lnTo>
                    <a:pt x="28178" y="319212"/>
                  </a:lnTo>
                  <a:lnTo>
                    <a:pt x="28178" y="346542"/>
                  </a:lnTo>
                  <a:lnTo>
                    <a:pt x="53300" y="346542"/>
                  </a:lnTo>
                  <a:lnTo>
                    <a:pt x="53300" y="372399"/>
                  </a:lnTo>
                  <a:lnTo>
                    <a:pt x="53300" y="401200"/>
                  </a:lnTo>
                  <a:lnTo>
                    <a:pt x="80629" y="401200"/>
                  </a:lnTo>
                  <a:lnTo>
                    <a:pt x="80629" y="422620"/>
                  </a:lnTo>
                  <a:lnTo>
                    <a:pt x="80629" y="451432"/>
                  </a:lnTo>
                  <a:lnTo>
                    <a:pt x="105740" y="451432"/>
                  </a:lnTo>
                  <a:lnTo>
                    <a:pt x="105740" y="503872"/>
                  </a:lnTo>
                  <a:lnTo>
                    <a:pt x="132333" y="503872"/>
                  </a:lnTo>
                  <a:lnTo>
                    <a:pt x="132333" y="531213"/>
                  </a:lnTo>
                  <a:lnTo>
                    <a:pt x="132333" y="553368"/>
                  </a:lnTo>
                  <a:lnTo>
                    <a:pt x="132333" y="560014"/>
                  </a:lnTo>
                  <a:lnTo>
                    <a:pt x="132333" y="582181"/>
                  </a:lnTo>
                  <a:lnTo>
                    <a:pt x="398245" y="582181"/>
                  </a:lnTo>
                  <a:lnTo>
                    <a:pt x="398245" y="553368"/>
                  </a:lnTo>
                  <a:lnTo>
                    <a:pt x="397509" y="553368"/>
                  </a:lnTo>
                  <a:lnTo>
                    <a:pt x="397509" y="503872"/>
                  </a:lnTo>
                  <a:lnTo>
                    <a:pt x="424839" y="503872"/>
                  </a:lnTo>
                  <a:lnTo>
                    <a:pt x="424839" y="424839"/>
                  </a:lnTo>
                  <a:lnTo>
                    <a:pt x="451432" y="424839"/>
                  </a:lnTo>
                  <a:lnTo>
                    <a:pt x="451432" y="240915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C0468A7E-36D8-3FE6-664E-DFDB5E40DBF9}"/>
                </a:ext>
              </a:extLst>
            </p:cNvPr>
            <p:cNvSpPr txBox="1"/>
            <p:nvPr/>
          </p:nvSpPr>
          <p:spPr>
            <a:xfrm>
              <a:off x="1169469" y="2529124"/>
              <a:ext cx="3751498" cy="612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r>
                <a:rPr lang="zh-CN" altLang="en-US" sz="1400" spc="12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请在此输入相关说明，以便观众更好理解。请在此输入相关说明，以便观众更好理解。</a:t>
              </a:r>
            </a:p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endPara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  <a:p>
              <a:pPr>
                <a:lnSpc>
                  <a:spcPct val="120000"/>
                </a:lnSpc>
                <a:buClr>
                  <a:schemeClr val="accent1"/>
                </a:buClr>
                <a:buSzPct val="89000"/>
              </a:pPr>
              <a:endPara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22" name="文本框 21">
            <a:extLst>
              <a:ext uri="{FF2B5EF4-FFF2-40B4-BE49-F238E27FC236}">
                <a16:creationId xmlns:a16="http://schemas.microsoft.com/office/drawing/2014/main" id="{42C6B445-DD6E-52E4-D419-33AADFB335A7}"/>
              </a:ext>
            </a:extLst>
          </p:cNvPr>
          <p:cNvSpPr txBox="1"/>
          <p:nvPr/>
        </p:nvSpPr>
        <p:spPr>
          <a:xfrm>
            <a:off x="1169469" y="4111976"/>
            <a:ext cx="3751498" cy="612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AC9DA366-2151-FD74-C578-FC631609091B}"/>
              </a:ext>
            </a:extLst>
          </p:cNvPr>
          <p:cNvSpPr txBox="1"/>
          <p:nvPr/>
        </p:nvSpPr>
        <p:spPr>
          <a:xfrm>
            <a:off x="6764037" y="2529124"/>
            <a:ext cx="3751498" cy="612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9342FB09-9AEB-6504-4791-5E34BF825D7C}"/>
              </a:ext>
            </a:extLst>
          </p:cNvPr>
          <p:cNvSpPr txBox="1"/>
          <p:nvPr/>
        </p:nvSpPr>
        <p:spPr>
          <a:xfrm>
            <a:off x="6772504" y="4147387"/>
            <a:ext cx="3751498" cy="612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5" name="文本占位符 34">
            <a:extLst>
              <a:ext uri="{FF2B5EF4-FFF2-40B4-BE49-F238E27FC236}">
                <a16:creationId xmlns:a16="http://schemas.microsoft.com/office/drawing/2014/main" id="{371EB851-7C54-C188-C04D-B4A9C4B7FE6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主要工作及目标</a:t>
            </a:r>
          </a:p>
        </p:txBody>
      </p:sp>
    </p:spTree>
    <p:extLst>
      <p:ext uri="{BB962C8B-B14F-4D97-AF65-F5344CB8AC3E}">
        <p14:creationId xmlns:p14="http://schemas.microsoft.com/office/powerpoint/2010/main" val="30654253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形 40">
            <a:extLst>
              <a:ext uri="{FF2B5EF4-FFF2-40B4-BE49-F238E27FC236}">
                <a16:creationId xmlns:a16="http://schemas.microsoft.com/office/drawing/2014/main" id="{5FBBD29B-ED76-ED25-8E6F-4ABAA5320519}"/>
              </a:ext>
            </a:extLst>
          </p:cNvPr>
          <p:cNvSpPr/>
          <p:nvPr/>
        </p:nvSpPr>
        <p:spPr>
          <a:xfrm>
            <a:off x="92990" y="223469"/>
            <a:ext cx="687962" cy="689310"/>
          </a:xfrm>
          <a:custGeom>
            <a:avLst/>
            <a:gdLst>
              <a:gd name="connsiteX0" fmla="*/ 755221 w 914310"/>
              <a:gd name="connsiteY0" fmla="*/ 512605 h 916102"/>
              <a:gd name="connsiteX1" fmla="*/ 800470 w 914310"/>
              <a:gd name="connsiteY1" fmla="*/ 488295 h 916102"/>
              <a:gd name="connsiteX2" fmla="*/ 893873 w 914310"/>
              <a:gd name="connsiteY2" fmla="*/ 462623 h 916102"/>
              <a:gd name="connsiteX3" fmla="*/ 913594 w 914310"/>
              <a:gd name="connsiteY3" fmla="*/ 458392 h 916102"/>
              <a:gd name="connsiteX4" fmla="*/ 911926 w 914310"/>
              <a:gd name="connsiteY4" fmla="*/ 457621 h 916102"/>
              <a:gd name="connsiteX5" fmla="*/ 817878 w 914310"/>
              <a:gd name="connsiteY5" fmla="*/ 434226 h 916102"/>
              <a:gd name="connsiteX6" fmla="*/ 764489 w 914310"/>
              <a:gd name="connsiteY6" fmla="*/ 410776 h 916102"/>
              <a:gd name="connsiteX7" fmla="*/ 744285 w 914310"/>
              <a:gd name="connsiteY7" fmla="*/ 391683 h 916102"/>
              <a:gd name="connsiteX8" fmla="*/ 742618 w 914310"/>
              <a:gd name="connsiteY8" fmla="*/ 349231 h 916102"/>
              <a:gd name="connsiteX9" fmla="*/ 770889 w 914310"/>
              <a:gd name="connsiteY9" fmla="*/ 306204 h 916102"/>
              <a:gd name="connsiteX10" fmla="*/ 842690 w 914310"/>
              <a:gd name="connsiteY10" fmla="*/ 235587 h 916102"/>
              <a:gd name="connsiteX11" fmla="*/ 850614 w 914310"/>
              <a:gd name="connsiteY11" fmla="*/ 228542 h 916102"/>
              <a:gd name="connsiteX12" fmla="*/ 846867 w 914310"/>
              <a:gd name="connsiteY12" fmla="*/ 229079 h 916102"/>
              <a:gd name="connsiteX13" fmla="*/ 745970 w 914310"/>
              <a:gd name="connsiteY13" fmla="*/ 258965 h 916102"/>
              <a:gd name="connsiteX14" fmla="*/ 690735 w 914310"/>
              <a:gd name="connsiteY14" fmla="*/ 263070 h 916102"/>
              <a:gd name="connsiteX15" fmla="*/ 653087 w 914310"/>
              <a:gd name="connsiteY15" fmla="*/ 229008 h 916102"/>
              <a:gd name="connsiteX16" fmla="*/ 653087 w 914310"/>
              <a:gd name="connsiteY16" fmla="*/ 188473 h 916102"/>
              <a:gd name="connsiteX17" fmla="*/ 675425 w 914310"/>
              <a:gd name="connsiteY17" fmla="*/ 100628 h 916102"/>
              <a:gd name="connsiteX18" fmla="*/ 687669 w 914310"/>
              <a:gd name="connsiteY18" fmla="*/ 64271 h 916102"/>
              <a:gd name="connsiteX19" fmla="*/ 686540 w 914310"/>
              <a:gd name="connsiteY19" fmla="*/ 65006 h 916102"/>
              <a:gd name="connsiteX20" fmla="*/ 683403 w 914310"/>
              <a:gd name="connsiteY20" fmla="*/ 68591 h 916102"/>
              <a:gd name="connsiteX21" fmla="*/ 608106 w 914310"/>
              <a:gd name="connsiteY21" fmla="*/ 145429 h 916102"/>
              <a:gd name="connsiteX22" fmla="*/ 566873 w 914310"/>
              <a:gd name="connsiteY22" fmla="*/ 172518 h 916102"/>
              <a:gd name="connsiteX23" fmla="*/ 509504 w 914310"/>
              <a:gd name="connsiteY23" fmla="*/ 157674 h 916102"/>
              <a:gd name="connsiteX24" fmla="*/ 488816 w 914310"/>
              <a:gd name="connsiteY24" fmla="*/ 119022 h 916102"/>
              <a:gd name="connsiteX25" fmla="*/ 463305 w 914310"/>
              <a:gd name="connsiteY25" fmla="*/ 29383 h 916102"/>
              <a:gd name="connsiteX26" fmla="*/ 457227 w 914310"/>
              <a:gd name="connsiteY26" fmla="*/ 1345 h 916102"/>
              <a:gd name="connsiteX27" fmla="*/ 447923 w 914310"/>
              <a:gd name="connsiteY27" fmla="*/ 43152 h 916102"/>
              <a:gd name="connsiteX28" fmla="*/ 424617 w 914310"/>
              <a:gd name="connsiteY28" fmla="*/ 121406 h 916102"/>
              <a:gd name="connsiteX29" fmla="*/ 402082 w 914310"/>
              <a:gd name="connsiteY29" fmla="*/ 161062 h 916102"/>
              <a:gd name="connsiteX30" fmla="*/ 353964 w 914310"/>
              <a:gd name="connsiteY30" fmla="*/ 174902 h 916102"/>
              <a:gd name="connsiteX31" fmla="*/ 316316 w 914310"/>
              <a:gd name="connsiteY31" fmla="*/ 153389 h 916102"/>
              <a:gd name="connsiteX32" fmla="*/ 247079 w 914310"/>
              <a:gd name="connsiteY32" fmla="*/ 86447 h 916102"/>
              <a:gd name="connsiteX33" fmla="*/ 227143 w 914310"/>
              <a:gd name="connsiteY33" fmla="*/ 64217 h 916102"/>
              <a:gd name="connsiteX34" fmla="*/ 227556 w 914310"/>
              <a:gd name="connsiteY34" fmla="*/ 66834 h 916102"/>
              <a:gd name="connsiteX35" fmla="*/ 256240 w 914310"/>
              <a:gd name="connsiteY35" fmla="*/ 160883 h 916102"/>
              <a:gd name="connsiteX36" fmla="*/ 262425 w 914310"/>
              <a:gd name="connsiteY36" fmla="*/ 222464 h 916102"/>
              <a:gd name="connsiteX37" fmla="*/ 249571 w 914310"/>
              <a:gd name="connsiteY37" fmla="*/ 251776 h 916102"/>
              <a:gd name="connsiteX38" fmla="*/ 217212 w 914310"/>
              <a:gd name="connsiteY38" fmla="*/ 263823 h 916102"/>
              <a:gd name="connsiteX39" fmla="*/ 165221 w 914310"/>
              <a:gd name="connsiteY39" fmla="*/ 258445 h 916102"/>
              <a:gd name="connsiteX40" fmla="*/ 78469 w 914310"/>
              <a:gd name="connsiteY40" fmla="*/ 233006 h 916102"/>
              <a:gd name="connsiteX41" fmla="*/ 63948 w 914310"/>
              <a:gd name="connsiteY41" fmla="*/ 228040 h 916102"/>
              <a:gd name="connsiteX42" fmla="*/ 67103 w 914310"/>
              <a:gd name="connsiteY42" fmla="*/ 231751 h 916102"/>
              <a:gd name="connsiteX43" fmla="*/ 138258 w 914310"/>
              <a:gd name="connsiteY43" fmla="*/ 300432 h 916102"/>
              <a:gd name="connsiteX44" fmla="*/ 170349 w 914310"/>
              <a:gd name="connsiteY44" fmla="*/ 346111 h 916102"/>
              <a:gd name="connsiteX45" fmla="*/ 155271 w 914310"/>
              <a:gd name="connsiteY45" fmla="*/ 407065 h 916102"/>
              <a:gd name="connsiteX46" fmla="*/ 119093 w 914310"/>
              <a:gd name="connsiteY46" fmla="*/ 426284 h 916102"/>
              <a:gd name="connsiteX47" fmla="*/ 23826 w 914310"/>
              <a:gd name="connsiteY47" fmla="*/ 453175 h 916102"/>
              <a:gd name="connsiteX48" fmla="*/ 12442 w 914310"/>
              <a:gd name="connsiteY48" fmla="*/ 455595 h 916102"/>
              <a:gd name="connsiteX49" fmla="*/ 1345 w 914310"/>
              <a:gd name="connsiteY49" fmla="*/ 458016 h 916102"/>
              <a:gd name="connsiteX50" fmla="*/ 3532 w 914310"/>
              <a:gd name="connsiteY50" fmla="*/ 459109 h 916102"/>
              <a:gd name="connsiteX51" fmla="*/ 107512 w 914310"/>
              <a:gd name="connsiteY51" fmla="*/ 486090 h 916102"/>
              <a:gd name="connsiteX52" fmla="*/ 156383 w 914310"/>
              <a:gd name="connsiteY52" fmla="*/ 510508 h 916102"/>
              <a:gd name="connsiteX53" fmla="*/ 175297 w 914310"/>
              <a:gd name="connsiteY53" fmla="*/ 537310 h 916102"/>
              <a:gd name="connsiteX54" fmla="*/ 169918 w 914310"/>
              <a:gd name="connsiteY54" fmla="*/ 571121 h 916102"/>
              <a:gd name="connsiteX55" fmla="*/ 140607 w 914310"/>
              <a:gd name="connsiteY55" fmla="*/ 613430 h 916102"/>
              <a:gd name="connsiteX56" fmla="*/ 66081 w 914310"/>
              <a:gd name="connsiteY56" fmla="*/ 685499 h 916102"/>
              <a:gd name="connsiteX57" fmla="*/ 63285 w 914310"/>
              <a:gd name="connsiteY57" fmla="*/ 688637 h 916102"/>
              <a:gd name="connsiteX58" fmla="*/ 67426 w 914310"/>
              <a:gd name="connsiteY58" fmla="*/ 687256 h 916102"/>
              <a:gd name="connsiteX59" fmla="*/ 167982 w 914310"/>
              <a:gd name="connsiteY59" fmla="*/ 657479 h 916102"/>
              <a:gd name="connsiteX60" fmla="*/ 223558 w 914310"/>
              <a:gd name="connsiteY60" fmla="*/ 653427 h 916102"/>
              <a:gd name="connsiteX61" fmla="*/ 259037 w 914310"/>
              <a:gd name="connsiteY61" fmla="*/ 680049 h 916102"/>
              <a:gd name="connsiteX62" fmla="*/ 262730 w 914310"/>
              <a:gd name="connsiteY62" fmla="*/ 701079 h 916102"/>
              <a:gd name="connsiteX63" fmla="*/ 256634 w 914310"/>
              <a:gd name="connsiteY63" fmla="*/ 752567 h 916102"/>
              <a:gd name="connsiteX64" fmla="*/ 231948 w 914310"/>
              <a:gd name="connsiteY64" fmla="*/ 836486 h 916102"/>
              <a:gd name="connsiteX65" fmla="*/ 226570 w 914310"/>
              <a:gd name="connsiteY65" fmla="*/ 851832 h 916102"/>
              <a:gd name="connsiteX66" fmla="*/ 252135 w 914310"/>
              <a:gd name="connsiteY66" fmla="*/ 824224 h 916102"/>
              <a:gd name="connsiteX67" fmla="*/ 314541 w 914310"/>
              <a:gd name="connsiteY67" fmla="*/ 764309 h 916102"/>
              <a:gd name="connsiteX68" fmla="*/ 355452 w 914310"/>
              <a:gd name="connsiteY68" fmla="*/ 741237 h 916102"/>
              <a:gd name="connsiteX69" fmla="*/ 398801 w 914310"/>
              <a:gd name="connsiteY69" fmla="*/ 752352 h 916102"/>
              <a:gd name="connsiteX70" fmla="*/ 419579 w 914310"/>
              <a:gd name="connsiteY70" fmla="*/ 784155 h 916102"/>
              <a:gd name="connsiteX71" fmla="*/ 444893 w 914310"/>
              <a:gd name="connsiteY71" fmla="*/ 861728 h 916102"/>
              <a:gd name="connsiteX72" fmla="*/ 456940 w 914310"/>
              <a:gd name="connsiteY72" fmla="*/ 915511 h 916102"/>
              <a:gd name="connsiteX73" fmla="*/ 457998 w 914310"/>
              <a:gd name="connsiteY73" fmla="*/ 910707 h 916102"/>
              <a:gd name="connsiteX74" fmla="*/ 481304 w 914310"/>
              <a:gd name="connsiteY74" fmla="*/ 818128 h 916102"/>
              <a:gd name="connsiteX75" fmla="*/ 506851 w 914310"/>
              <a:gd name="connsiteY75" fmla="*/ 762104 h 916102"/>
              <a:gd name="connsiteX76" fmla="*/ 568289 w 914310"/>
              <a:gd name="connsiteY76" fmla="*/ 744750 h 916102"/>
              <a:gd name="connsiteX77" fmla="*/ 605005 w 914310"/>
              <a:gd name="connsiteY77" fmla="*/ 768755 h 916102"/>
              <a:gd name="connsiteX78" fmla="*/ 666174 w 914310"/>
              <a:gd name="connsiteY78" fmla="*/ 828956 h 916102"/>
              <a:gd name="connsiteX79" fmla="*/ 687006 w 914310"/>
              <a:gd name="connsiteY79" fmla="*/ 852262 h 916102"/>
              <a:gd name="connsiteX80" fmla="*/ 687418 w 914310"/>
              <a:gd name="connsiteY80" fmla="*/ 852047 h 916102"/>
              <a:gd name="connsiteX81" fmla="*/ 685948 w 914310"/>
              <a:gd name="connsiteY81" fmla="*/ 847655 h 916102"/>
              <a:gd name="connsiteX82" fmla="*/ 657264 w 914310"/>
              <a:gd name="connsiteY82" fmla="*/ 752083 h 916102"/>
              <a:gd name="connsiteX83" fmla="*/ 651796 w 914310"/>
              <a:gd name="connsiteY83" fmla="*/ 694714 h 916102"/>
              <a:gd name="connsiteX84" fmla="*/ 668092 w 914310"/>
              <a:gd name="connsiteY84" fmla="*/ 661853 h 916102"/>
              <a:gd name="connsiteX85" fmla="*/ 696418 w 914310"/>
              <a:gd name="connsiteY85" fmla="*/ 652710 h 916102"/>
              <a:gd name="connsiteX86" fmla="*/ 742653 w 914310"/>
              <a:gd name="connsiteY86" fmla="*/ 656761 h 916102"/>
              <a:gd name="connsiteX87" fmla="*/ 831646 w 914310"/>
              <a:gd name="connsiteY87" fmla="*/ 682075 h 916102"/>
              <a:gd name="connsiteX88" fmla="*/ 850363 w 914310"/>
              <a:gd name="connsiteY88" fmla="*/ 688493 h 916102"/>
              <a:gd name="connsiteX89" fmla="*/ 845307 w 914310"/>
              <a:gd name="connsiteY89" fmla="*/ 683115 h 916102"/>
              <a:gd name="connsiteX90" fmla="*/ 775802 w 914310"/>
              <a:gd name="connsiteY90" fmla="*/ 615869 h 916102"/>
              <a:gd name="connsiteX91" fmla="*/ 743819 w 914310"/>
              <a:gd name="connsiteY91" fmla="*/ 570135 h 916102"/>
              <a:gd name="connsiteX92" fmla="*/ 738046 w 914310"/>
              <a:gd name="connsiteY92" fmla="*/ 542706 h 916102"/>
              <a:gd name="connsiteX93" fmla="*/ 755221 w 914310"/>
              <a:gd name="connsiteY93" fmla="*/ 512605 h 91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14310" h="916102">
                <a:moveTo>
                  <a:pt x="755221" y="512605"/>
                </a:moveTo>
                <a:cubicBezTo>
                  <a:pt x="768577" y="501311"/>
                  <a:pt x="784317" y="494337"/>
                  <a:pt x="800470" y="488295"/>
                </a:cubicBezTo>
                <a:cubicBezTo>
                  <a:pt x="830840" y="476965"/>
                  <a:pt x="862285" y="469525"/>
                  <a:pt x="893873" y="462623"/>
                </a:cubicBezTo>
                <a:cubicBezTo>
                  <a:pt x="900184" y="461243"/>
                  <a:pt x="906423" y="459916"/>
                  <a:pt x="913594" y="458392"/>
                </a:cubicBezTo>
                <a:cubicBezTo>
                  <a:pt x="913061" y="458087"/>
                  <a:pt x="912504" y="457829"/>
                  <a:pt x="911926" y="457621"/>
                </a:cubicBezTo>
                <a:cubicBezTo>
                  <a:pt x="880248" y="451185"/>
                  <a:pt x="848713" y="444086"/>
                  <a:pt x="817878" y="434226"/>
                </a:cubicBezTo>
                <a:cubicBezTo>
                  <a:pt x="799287" y="428274"/>
                  <a:pt x="781019" y="421461"/>
                  <a:pt x="764489" y="410776"/>
                </a:cubicBezTo>
                <a:cubicBezTo>
                  <a:pt x="756442" y="405963"/>
                  <a:pt x="749545" y="399446"/>
                  <a:pt x="744285" y="391683"/>
                </a:cubicBezTo>
                <a:cubicBezTo>
                  <a:pt x="735482" y="377897"/>
                  <a:pt x="736666" y="363626"/>
                  <a:pt x="742618" y="349231"/>
                </a:cubicBezTo>
                <a:cubicBezTo>
                  <a:pt x="749287" y="333096"/>
                  <a:pt x="759667" y="319381"/>
                  <a:pt x="770889" y="306204"/>
                </a:cubicBezTo>
                <a:cubicBezTo>
                  <a:pt x="792779" y="280586"/>
                  <a:pt x="817609" y="257943"/>
                  <a:pt x="842690" y="235587"/>
                </a:cubicBezTo>
                <a:lnTo>
                  <a:pt x="850614" y="228542"/>
                </a:lnTo>
                <a:cubicBezTo>
                  <a:pt x="849339" y="228402"/>
                  <a:pt x="848050" y="228586"/>
                  <a:pt x="846867" y="229079"/>
                </a:cubicBezTo>
                <a:cubicBezTo>
                  <a:pt x="813701" y="240625"/>
                  <a:pt x="780427" y="251794"/>
                  <a:pt x="745970" y="258965"/>
                </a:cubicBezTo>
                <a:cubicBezTo>
                  <a:pt x="727756" y="262766"/>
                  <a:pt x="709433" y="265401"/>
                  <a:pt x="690735" y="263070"/>
                </a:cubicBezTo>
                <a:cubicBezTo>
                  <a:pt x="670100" y="260507"/>
                  <a:pt x="657389" y="249087"/>
                  <a:pt x="653087" y="229008"/>
                </a:cubicBezTo>
                <a:cubicBezTo>
                  <a:pt x="650147" y="215508"/>
                  <a:pt x="651115" y="201973"/>
                  <a:pt x="653087" y="188473"/>
                </a:cubicBezTo>
                <a:cubicBezTo>
                  <a:pt x="657336" y="158391"/>
                  <a:pt x="666084" y="129402"/>
                  <a:pt x="675425" y="100628"/>
                </a:cubicBezTo>
                <a:cubicBezTo>
                  <a:pt x="679351" y="88563"/>
                  <a:pt x="683510" y="76587"/>
                  <a:pt x="687669" y="64271"/>
                </a:cubicBezTo>
                <a:cubicBezTo>
                  <a:pt x="687275" y="64487"/>
                  <a:pt x="686897" y="64732"/>
                  <a:pt x="686540" y="65006"/>
                </a:cubicBezTo>
                <a:cubicBezTo>
                  <a:pt x="685482" y="66171"/>
                  <a:pt x="684442" y="67354"/>
                  <a:pt x="683403" y="68591"/>
                </a:cubicBezTo>
                <a:cubicBezTo>
                  <a:pt x="659595" y="95483"/>
                  <a:pt x="635500" y="122123"/>
                  <a:pt x="608106" y="145429"/>
                </a:cubicBezTo>
                <a:cubicBezTo>
                  <a:pt x="595557" y="156186"/>
                  <a:pt x="582291" y="166046"/>
                  <a:pt x="566873" y="172518"/>
                </a:cubicBezTo>
                <a:cubicBezTo>
                  <a:pt x="543567" y="182342"/>
                  <a:pt x="525191" y="177555"/>
                  <a:pt x="509504" y="157674"/>
                </a:cubicBezTo>
                <a:cubicBezTo>
                  <a:pt x="500325" y="146021"/>
                  <a:pt x="494158" y="132718"/>
                  <a:pt x="488816" y="119022"/>
                </a:cubicBezTo>
                <a:cubicBezTo>
                  <a:pt x="477503" y="89943"/>
                  <a:pt x="470135" y="59717"/>
                  <a:pt x="463305" y="29383"/>
                </a:cubicBezTo>
                <a:cubicBezTo>
                  <a:pt x="461261" y="20294"/>
                  <a:pt x="459361" y="11187"/>
                  <a:pt x="457227" y="1345"/>
                </a:cubicBezTo>
                <a:cubicBezTo>
                  <a:pt x="454018" y="15812"/>
                  <a:pt x="451132" y="29527"/>
                  <a:pt x="447923" y="43152"/>
                </a:cubicBezTo>
                <a:cubicBezTo>
                  <a:pt x="441684" y="69685"/>
                  <a:pt x="434818" y="96056"/>
                  <a:pt x="424617" y="121406"/>
                </a:cubicBezTo>
                <a:cubicBezTo>
                  <a:pt x="418880" y="135623"/>
                  <a:pt x="412247" y="149355"/>
                  <a:pt x="402082" y="161062"/>
                </a:cubicBezTo>
                <a:cubicBezTo>
                  <a:pt x="389030" y="176049"/>
                  <a:pt x="373075" y="180998"/>
                  <a:pt x="353964" y="174902"/>
                </a:cubicBezTo>
                <a:cubicBezTo>
                  <a:pt x="339873" y="170420"/>
                  <a:pt x="327754" y="162353"/>
                  <a:pt x="316316" y="153389"/>
                </a:cubicBezTo>
                <a:cubicBezTo>
                  <a:pt x="290805" y="133669"/>
                  <a:pt x="268736" y="110219"/>
                  <a:pt x="247079" y="86447"/>
                </a:cubicBezTo>
                <a:cubicBezTo>
                  <a:pt x="240392" y="79115"/>
                  <a:pt x="233831" y="71675"/>
                  <a:pt x="227143" y="64217"/>
                </a:cubicBezTo>
                <a:cubicBezTo>
                  <a:pt x="226588" y="65364"/>
                  <a:pt x="227305" y="66010"/>
                  <a:pt x="227556" y="66834"/>
                </a:cubicBezTo>
                <a:cubicBezTo>
                  <a:pt x="238474" y="97759"/>
                  <a:pt x="248872" y="128864"/>
                  <a:pt x="256240" y="160883"/>
                </a:cubicBezTo>
                <a:cubicBezTo>
                  <a:pt x="260865" y="181123"/>
                  <a:pt x="264774" y="201507"/>
                  <a:pt x="262425" y="222464"/>
                </a:cubicBezTo>
                <a:cubicBezTo>
                  <a:pt x="261188" y="233526"/>
                  <a:pt x="257961" y="243834"/>
                  <a:pt x="249571" y="251776"/>
                </a:cubicBezTo>
                <a:cubicBezTo>
                  <a:pt x="240518" y="260363"/>
                  <a:pt x="229151" y="263070"/>
                  <a:pt x="217212" y="263823"/>
                </a:cubicBezTo>
                <a:cubicBezTo>
                  <a:pt x="199607" y="264917"/>
                  <a:pt x="182378" y="262138"/>
                  <a:pt x="165221" y="258445"/>
                </a:cubicBezTo>
                <a:cubicBezTo>
                  <a:pt x="135694" y="252063"/>
                  <a:pt x="107010" y="242794"/>
                  <a:pt x="78469" y="233006"/>
                </a:cubicBezTo>
                <a:lnTo>
                  <a:pt x="63948" y="228040"/>
                </a:lnTo>
                <a:cubicBezTo>
                  <a:pt x="64760" y="229461"/>
                  <a:pt x="65830" y="230720"/>
                  <a:pt x="67103" y="231751"/>
                </a:cubicBezTo>
                <a:cubicBezTo>
                  <a:pt x="91843" y="253569"/>
                  <a:pt x="116243" y="275763"/>
                  <a:pt x="138258" y="300432"/>
                </a:cubicBezTo>
                <a:cubicBezTo>
                  <a:pt x="150718" y="314397"/>
                  <a:pt x="162353" y="328990"/>
                  <a:pt x="170349" y="346111"/>
                </a:cubicBezTo>
                <a:cubicBezTo>
                  <a:pt x="181858" y="370762"/>
                  <a:pt x="176982" y="390464"/>
                  <a:pt x="155271" y="407065"/>
                </a:cubicBezTo>
                <a:cubicBezTo>
                  <a:pt x="144264" y="415437"/>
                  <a:pt x="131966" y="421264"/>
                  <a:pt x="119093" y="426284"/>
                </a:cubicBezTo>
                <a:cubicBezTo>
                  <a:pt x="88240" y="438421"/>
                  <a:pt x="56096" y="446004"/>
                  <a:pt x="23826" y="453175"/>
                </a:cubicBezTo>
                <a:cubicBezTo>
                  <a:pt x="20043" y="454018"/>
                  <a:pt x="16225" y="454771"/>
                  <a:pt x="12442" y="455595"/>
                </a:cubicBezTo>
                <a:cubicBezTo>
                  <a:pt x="8659" y="456420"/>
                  <a:pt x="5145" y="457191"/>
                  <a:pt x="1345" y="458016"/>
                </a:cubicBezTo>
                <a:cubicBezTo>
                  <a:pt x="1848" y="458718"/>
                  <a:pt x="2667" y="459129"/>
                  <a:pt x="3532" y="459109"/>
                </a:cubicBezTo>
                <a:cubicBezTo>
                  <a:pt x="38616" y="466477"/>
                  <a:pt x="73611" y="474186"/>
                  <a:pt x="107512" y="486090"/>
                </a:cubicBezTo>
                <a:cubicBezTo>
                  <a:pt x="124812" y="492150"/>
                  <a:pt x="141736" y="499124"/>
                  <a:pt x="156383" y="510508"/>
                </a:cubicBezTo>
                <a:cubicBezTo>
                  <a:pt x="165347" y="517499"/>
                  <a:pt x="172625" y="525818"/>
                  <a:pt x="175297" y="537310"/>
                </a:cubicBezTo>
                <a:cubicBezTo>
                  <a:pt x="178075" y="549285"/>
                  <a:pt x="175010" y="560382"/>
                  <a:pt x="169918" y="571121"/>
                </a:cubicBezTo>
                <a:cubicBezTo>
                  <a:pt x="162586" y="586879"/>
                  <a:pt x="151991" y="600451"/>
                  <a:pt x="140607" y="613430"/>
                </a:cubicBezTo>
                <a:cubicBezTo>
                  <a:pt x="117659" y="639443"/>
                  <a:pt x="92023" y="662624"/>
                  <a:pt x="66081" y="685499"/>
                </a:cubicBezTo>
                <a:cubicBezTo>
                  <a:pt x="64869" y="686258"/>
                  <a:pt x="63898" y="687346"/>
                  <a:pt x="63285" y="688637"/>
                </a:cubicBezTo>
                <a:lnTo>
                  <a:pt x="67426" y="687256"/>
                </a:lnTo>
                <a:cubicBezTo>
                  <a:pt x="100502" y="675819"/>
                  <a:pt x="133651" y="664614"/>
                  <a:pt x="167982" y="657479"/>
                </a:cubicBezTo>
                <a:cubicBezTo>
                  <a:pt x="186322" y="653660"/>
                  <a:pt x="204788" y="650863"/>
                  <a:pt x="223558" y="653427"/>
                </a:cubicBezTo>
                <a:cubicBezTo>
                  <a:pt x="240249" y="655686"/>
                  <a:pt x="253031" y="663448"/>
                  <a:pt x="259037" y="680049"/>
                </a:cubicBezTo>
                <a:cubicBezTo>
                  <a:pt x="261373" y="686819"/>
                  <a:pt x="262619" y="693918"/>
                  <a:pt x="262730" y="701079"/>
                </a:cubicBezTo>
                <a:cubicBezTo>
                  <a:pt x="263339" y="718540"/>
                  <a:pt x="260399" y="735625"/>
                  <a:pt x="256634" y="752567"/>
                </a:cubicBezTo>
                <a:cubicBezTo>
                  <a:pt x="250324" y="781072"/>
                  <a:pt x="241360" y="808860"/>
                  <a:pt x="231948" y="836486"/>
                </a:cubicBezTo>
                <a:cubicBezTo>
                  <a:pt x="230155" y="841613"/>
                  <a:pt x="228363" y="846723"/>
                  <a:pt x="226570" y="851832"/>
                </a:cubicBezTo>
                <a:cubicBezTo>
                  <a:pt x="235408" y="842761"/>
                  <a:pt x="243691" y="833403"/>
                  <a:pt x="252135" y="824224"/>
                </a:cubicBezTo>
                <a:cubicBezTo>
                  <a:pt x="271694" y="802961"/>
                  <a:pt x="291737" y="782183"/>
                  <a:pt x="314541" y="764309"/>
                </a:cubicBezTo>
                <a:cubicBezTo>
                  <a:pt x="326983" y="754557"/>
                  <a:pt x="340016" y="745718"/>
                  <a:pt x="355452" y="741237"/>
                </a:cubicBezTo>
                <a:cubicBezTo>
                  <a:pt x="372071" y="736414"/>
                  <a:pt x="386520" y="740035"/>
                  <a:pt x="398801" y="752352"/>
                </a:cubicBezTo>
                <a:cubicBezTo>
                  <a:pt x="407962" y="761513"/>
                  <a:pt x="414219" y="772556"/>
                  <a:pt x="419579" y="784155"/>
                </a:cubicBezTo>
                <a:cubicBezTo>
                  <a:pt x="431089" y="809003"/>
                  <a:pt x="438224" y="835303"/>
                  <a:pt x="444893" y="861728"/>
                </a:cubicBezTo>
                <a:cubicBezTo>
                  <a:pt x="449303" y="879208"/>
                  <a:pt x="453014" y="896848"/>
                  <a:pt x="456940" y="915511"/>
                </a:cubicBezTo>
                <a:cubicBezTo>
                  <a:pt x="457442" y="913252"/>
                  <a:pt x="457729" y="911926"/>
                  <a:pt x="457998" y="910707"/>
                </a:cubicBezTo>
                <a:cubicBezTo>
                  <a:pt x="464577" y="879548"/>
                  <a:pt x="471462" y="848462"/>
                  <a:pt x="481304" y="818128"/>
                </a:cubicBezTo>
                <a:cubicBezTo>
                  <a:pt x="487668" y="798408"/>
                  <a:pt x="494947" y="779243"/>
                  <a:pt x="506851" y="762104"/>
                </a:cubicBezTo>
                <a:cubicBezTo>
                  <a:pt x="522651" y="739395"/>
                  <a:pt x="543131" y="733612"/>
                  <a:pt x="568289" y="744750"/>
                </a:cubicBezTo>
                <a:cubicBezTo>
                  <a:pt x="581824" y="750756"/>
                  <a:pt x="593675" y="759379"/>
                  <a:pt x="605005" y="768755"/>
                </a:cubicBezTo>
                <a:cubicBezTo>
                  <a:pt x="627110" y="787078"/>
                  <a:pt x="646848" y="807820"/>
                  <a:pt x="666174" y="828956"/>
                </a:cubicBezTo>
                <a:cubicBezTo>
                  <a:pt x="673202" y="836630"/>
                  <a:pt x="680068" y="844446"/>
                  <a:pt x="687006" y="852262"/>
                </a:cubicBezTo>
                <a:lnTo>
                  <a:pt x="687418" y="852047"/>
                </a:lnTo>
                <a:cubicBezTo>
                  <a:pt x="686934" y="850577"/>
                  <a:pt x="686450" y="849125"/>
                  <a:pt x="685948" y="847655"/>
                </a:cubicBezTo>
                <a:cubicBezTo>
                  <a:pt x="674959" y="816228"/>
                  <a:pt x="664435" y="784657"/>
                  <a:pt x="657264" y="752083"/>
                </a:cubicBezTo>
                <a:cubicBezTo>
                  <a:pt x="653123" y="733241"/>
                  <a:pt x="649734" y="714237"/>
                  <a:pt x="651796" y="694714"/>
                </a:cubicBezTo>
                <a:cubicBezTo>
                  <a:pt x="653159" y="681788"/>
                  <a:pt x="657174" y="670028"/>
                  <a:pt x="668092" y="661853"/>
                </a:cubicBezTo>
                <a:cubicBezTo>
                  <a:pt x="676465" y="655614"/>
                  <a:pt x="686253" y="653373"/>
                  <a:pt x="696418" y="652710"/>
                </a:cubicBezTo>
                <a:cubicBezTo>
                  <a:pt x="712033" y="651688"/>
                  <a:pt x="727397" y="653696"/>
                  <a:pt x="742653" y="656761"/>
                </a:cubicBezTo>
                <a:cubicBezTo>
                  <a:pt x="772987" y="662839"/>
                  <a:pt x="802406" y="672143"/>
                  <a:pt x="831646" y="682075"/>
                </a:cubicBezTo>
                <a:cubicBezTo>
                  <a:pt x="837885" y="684191"/>
                  <a:pt x="844196" y="686360"/>
                  <a:pt x="850363" y="688493"/>
                </a:cubicBezTo>
                <a:cubicBezTo>
                  <a:pt x="848918" y="686489"/>
                  <a:pt x="847218" y="684680"/>
                  <a:pt x="845307" y="683115"/>
                </a:cubicBezTo>
                <a:cubicBezTo>
                  <a:pt x="821123" y="661745"/>
                  <a:pt x="797279" y="640089"/>
                  <a:pt x="775802" y="615869"/>
                </a:cubicBezTo>
                <a:cubicBezTo>
                  <a:pt x="763360" y="601867"/>
                  <a:pt x="751671" y="587328"/>
                  <a:pt x="743819" y="570135"/>
                </a:cubicBezTo>
                <a:cubicBezTo>
                  <a:pt x="739857" y="561440"/>
                  <a:pt x="737186" y="552423"/>
                  <a:pt x="738046" y="542706"/>
                </a:cubicBezTo>
                <a:cubicBezTo>
                  <a:pt x="739193" y="530085"/>
                  <a:pt x="745845" y="520529"/>
                  <a:pt x="755221" y="51260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0" name="矩形: 圆角 29">
            <a:extLst>
              <a:ext uri="{FF2B5EF4-FFF2-40B4-BE49-F238E27FC236}">
                <a16:creationId xmlns:a16="http://schemas.microsoft.com/office/drawing/2014/main" id="{A78ACC20-D4FE-FC27-6618-2688FE3A330A}"/>
              </a:ext>
            </a:extLst>
          </p:cNvPr>
          <p:cNvSpPr/>
          <p:nvPr/>
        </p:nvSpPr>
        <p:spPr>
          <a:xfrm>
            <a:off x="702319" y="1742173"/>
            <a:ext cx="10787360" cy="3569659"/>
          </a:xfrm>
          <a:prstGeom prst="roundRect">
            <a:avLst>
              <a:gd name="adj" fmla="val 687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矩形: 圆角 30">
            <a:extLst>
              <a:ext uri="{FF2B5EF4-FFF2-40B4-BE49-F238E27FC236}">
                <a16:creationId xmlns:a16="http://schemas.microsoft.com/office/drawing/2014/main" id="{D3381CA9-4AEC-1A1A-6EF4-4713E7FEF8DD}"/>
              </a:ext>
            </a:extLst>
          </p:cNvPr>
          <p:cNvSpPr/>
          <p:nvPr/>
        </p:nvSpPr>
        <p:spPr>
          <a:xfrm>
            <a:off x="874714" y="1918225"/>
            <a:ext cx="10442574" cy="3217554"/>
          </a:xfrm>
          <a:prstGeom prst="roundRect">
            <a:avLst>
              <a:gd name="adj" fmla="val 6873"/>
            </a:avLst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E03D8726-E6C9-AE3E-94F7-54E901150154}"/>
              </a:ext>
            </a:extLst>
          </p:cNvPr>
          <p:cNvGrpSpPr/>
          <p:nvPr/>
        </p:nvGrpSpPr>
        <p:grpSpPr>
          <a:xfrm>
            <a:off x="10446608" y="2131023"/>
            <a:ext cx="598497" cy="2883361"/>
            <a:chOff x="9949091" y="1918225"/>
            <a:chExt cx="678965" cy="3271030"/>
          </a:xfrm>
        </p:grpSpPr>
        <p:sp>
          <p:nvSpPr>
            <p:cNvPr id="33" name="矩形: 圆角 32">
              <a:extLst>
                <a:ext uri="{FF2B5EF4-FFF2-40B4-BE49-F238E27FC236}">
                  <a16:creationId xmlns:a16="http://schemas.microsoft.com/office/drawing/2014/main" id="{94410C5A-006D-8E9C-8FCA-A9DA8E559A63}"/>
                </a:ext>
              </a:extLst>
            </p:cNvPr>
            <p:cNvSpPr/>
            <p:nvPr/>
          </p:nvSpPr>
          <p:spPr>
            <a:xfrm>
              <a:off x="10233736" y="1918225"/>
              <a:ext cx="386896" cy="3271030"/>
            </a:xfrm>
            <a:prstGeom prst="roundRect">
              <a:avLst>
                <a:gd name="adj" fmla="val 25863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F53C087A-F45A-3914-2764-C8AD213B22EE}"/>
                </a:ext>
              </a:extLst>
            </p:cNvPr>
            <p:cNvSpPr txBox="1"/>
            <p:nvPr/>
          </p:nvSpPr>
          <p:spPr>
            <a:xfrm rot="5400000">
              <a:off x="9369550" y="2761168"/>
              <a:ext cx="1838047" cy="6789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pc="300" dirty="0">
                  <a:solidFill>
                    <a:schemeClr val="bg1"/>
                  </a:solidFill>
                  <a:ea typeface="Dela Gothic One" panose="00000500000000000000" pitchFamily="2" charset="-128"/>
                  <a:cs typeface="阿里巴巴普惠体 B" panose="00020600040101010101" pitchFamily="18" charset="-122"/>
                </a:rPr>
                <a:t>STUDENT
</a:t>
              </a:r>
              <a:endParaRPr lang="zh-CN" altLang="en-US" spc="300" dirty="0">
                <a:solidFill>
                  <a:schemeClr val="bg1"/>
                </a:solidFill>
                <a:ea typeface="Dela Gothic One" panose="00000500000000000000" pitchFamily="2" charset="-128"/>
                <a:cs typeface="阿里巴巴普惠体 B" panose="00020600040101010101" pitchFamily="18" charset="-122"/>
              </a:endParaRPr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350F8AD0-2144-2222-5A13-9602211486EB}"/>
                </a:ext>
              </a:extLst>
            </p:cNvPr>
            <p:cNvSpPr/>
            <p:nvPr/>
          </p:nvSpPr>
          <p:spPr>
            <a:xfrm>
              <a:off x="10400502" y="2032857"/>
              <a:ext cx="73377" cy="8406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36" name="直接连接符 35">
              <a:extLst>
                <a:ext uri="{FF2B5EF4-FFF2-40B4-BE49-F238E27FC236}">
                  <a16:creationId xmlns:a16="http://schemas.microsoft.com/office/drawing/2014/main" id="{08A0F7B3-A288-BABE-640E-2B5B98396A53}"/>
                </a:ext>
              </a:extLst>
            </p:cNvPr>
            <p:cNvCxnSpPr>
              <a:cxnSpLocks/>
            </p:cNvCxnSpPr>
            <p:nvPr/>
          </p:nvCxnSpPr>
          <p:spPr>
            <a:xfrm>
              <a:off x="10430850" y="4222465"/>
              <a:ext cx="0" cy="859794"/>
            </a:xfrm>
            <a:prstGeom prst="line">
              <a:avLst/>
            </a:prstGeom>
            <a:ln w="158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233D61CD-5F16-6AFF-70B4-DA47C7925DC9}"/>
              </a:ext>
            </a:extLst>
          </p:cNvPr>
          <p:cNvGrpSpPr/>
          <p:nvPr/>
        </p:nvGrpSpPr>
        <p:grpSpPr>
          <a:xfrm>
            <a:off x="1468347" y="2184338"/>
            <a:ext cx="849397" cy="646332"/>
            <a:chOff x="932050" y="1830589"/>
            <a:chExt cx="849397" cy="646332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972B5CFF-BC33-1C08-2096-BE0A4145EF42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01</a:t>
              </a:r>
              <a:endParaRPr lang="zh-CN" altLang="en-US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48" name="椭圆 47">
              <a:extLst>
                <a:ext uri="{FF2B5EF4-FFF2-40B4-BE49-F238E27FC236}">
                  <a16:creationId xmlns:a16="http://schemas.microsoft.com/office/drawing/2014/main" id="{8F1C23B4-8210-C067-DC84-4318B9C4CA72}"/>
                </a:ext>
              </a:extLst>
            </p:cNvPr>
            <p:cNvSpPr/>
            <p:nvPr/>
          </p:nvSpPr>
          <p:spPr>
            <a:xfrm rot="20256379">
              <a:off x="935736" y="1976507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49" name="图形 48">
              <a:extLst>
                <a:ext uri="{FF2B5EF4-FFF2-40B4-BE49-F238E27FC236}">
                  <a16:creationId xmlns:a16="http://schemas.microsoft.com/office/drawing/2014/main" id="{78879E6D-5830-26DB-5836-0CFF5AB862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50" name="图形 49">
              <a:extLst>
                <a:ext uri="{FF2B5EF4-FFF2-40B4-BE49-F238E27FC236}">
                  <a16:creationId xmlns:a16="http://schemas.microsoft.com/office/drawing/2014/main" id="{63E3E598-4F20-439F-56C5-57EBD22EB5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32BB1E8C-D17B-8262-9930-7846A831539A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4104CC09-8E0A-0298-E703-70D08251E6FB}"/>
              </a:ext>
            </a:extLst>
          </p:cNvPr>
          <p:cNvGrpSpPr/>
          <p:nvPr/>
        </p:nvGrpSpPr>
        <p:grpSpPr>
          <a:xfrm>
            <a:off x="1468347" y="4071763"/>
            <a:ext cx="849397" cy="646332"/>
            <a:chOff x="932050" y="1830589"/>
            <a:chExt cx="849397" cy="646332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06E336C2-860A-01B0-2D8F-52D75D1BEDD4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03</a:t>
              </a:r>
              <a:endParaRPr lang="zh-CN" altLang="en-US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54" name="椭圆 53">
              <a:extLst>
                <a:ext uri="{FF2B5EF4-FFF2-40B4-BE49-F238E27FC236}">
                  <a16:creationId xmlns:a16="http://schemas.microsoft.com/office/drawing/2014/main" id="{D3A42559-427D-0155-08ED-36F7DA3FDC1C}"/>
                </a:ext>
              </a:extLst>
            </p:cNvPr>
            <p:cNvSpPr/>
            <p:nvPr/>
          </p:nvSpPr>
          <p:spPr>
            <a:xfrm rot="20256379">
              <a:off x="935736" y="1976507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pic>
          <p:nvPicPr>
            <p:cNvPr id="55" name="图形 54">
              <a:extLst>
                <a:ext uri="{FF2B5EF4-FFF2-40B4-BE49-F238E27FC236}">
                  <a16:creationId xmlns:a16="http://schemas.microsoft.com/office/drawing/2014/main" id="{CE22BA15-EC67-8DF5-F623-5B88402FCCA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56" name="图形 55">
              <a:extLst>
                <a:ext uri="{FF2B5EF4-FFF2-40B4-BE49-F238E27FC236}">
                  <a16:creationId xmlns:a16="http://schemas.microsoft.com/office/drawing/2014/main" id="{A6C82B17-8083-358E-17BC-1ABED11E78D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811CB9D3-27AB-D8B3-FC61-AFE5BD0BBBBF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A239B35B-F882-2368-A554-8028A7918332}"/>
              </a:ext>
            </a:extLst>
          </p:cNvPr>
          <p:cNvGrpSpPr/>
          <p:nvPr/>
        </p:nvGrpSpPr>
        <p:grpSpPr>
          <a:xfrm>
            <a:off x="1468347" y="3097651"/>
            <a:ext cx="849397" cy="646332"/>
            <a:chOff x="932050" y="1830589"/>
            <a:chExt cx="849397" cy="646332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F0BC2F5A-6CC0-CF1E-B381-21C788CBF044}"/>
                </a:ext>
              </a:extLst>
            </p:cNvPr>
            <p:cNvSpPr txBox="1"/>
            <p:nvPr/>
          </p:nvSpPr>
          <p:spPr>
            <a:xfrm>
              <a:off x="979482" y="1830590"/>
              <a:ext cx="8019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02</a:t>
              </a:r>
              <a:endParaRPr lang="zh-CN" altLang="en-US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  <p:sp>
          <p:nvSpPr>
            <p:cNvPr id="60" name="椭圆 59">
              <a:extLst>
                <a:ext uri="{FF2B5EF4-FFF2-40B4-BE49-F238E27FC236}">
                  <a16:creationId xmlns:a16="http://schemas.microsoft.com/office/drawing/2014/main" id="{10F03711-ED8E-234E-5ACF-BCECA0E5B44C}"/>
                </a:ext>
              </a:extLst>
            </p:cNvPr>
            <p:cNvSpPr/>
            <p:nvPr/>
          </p:nvSpPr>
          <p:spPr>
            <a:xfrm rot="20256379">
              <a:off x="935736" y="1976508"/>
              <a:ext cx="770091" cy="265247"/>
            </a:xfrm>
            <a:prstGeom prst="ellipse">
              <a:avLst/>
            </a:prstGeom>
            <a:noFill/>
            <a:ln w="12700">
              <a:solidFill>
                <a:srgbClr val="A2ED1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dirty="0"/>
            </a:p>
          </p:txBody>
        </p:sp>
        <p:pic>
          <p:nvPicPr>
            <p:cNvPr id="61" name="图形 60">
              <a:extLst>
                <a:ext uri="{FF2B5EF4-FFF2-40B4-BE49-F238E27FC236}">
                  <a16:creationId xmlns:a16="http://schemas.microsoft.com/office/drawing/2014/main" id="{593FBD72-2250-CD6F-40A2-D29DFB0C912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1617782" y="1873370"/>
              <a:ext cx="144068" cy="144068"/>
            </a:xfrm>
            <a:prstGeom prst="rect">
              <a:avLst/>
            </a:prstGeom>
          </p:spPr>
        </p:pic>
        <p:pic>
          <p:nvPicPr>
            <p:cNvPr id="62" name="图形 61">
              <a:extLst>
                <a:ext uri="{FF2B5EF4-FFF2-40B4-BE49-F238E27FC236}">
                  <a16:creationId xmlns:a16="http://schemas.microsoft.com/office/drawing/2014/main" id="{54DA8654-0986-5934-F317-E2A4D6B93DC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20454675">
              <a:off x="932050" y="2215171"/>
              <a:ext cx="79638" cy="79638"/>
            </a:xfrm>
            <a:prstGeom prst="rect">
              <a:avLst/>
            </a:prstGeom>
          </p:spPr>
        </p:pic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D02001C1-DF2D-6851-6561-872CAE2EB718}"/>
                </a:ext>
              </a:extLst>
            </p:cNvPr>
            <p:cNvSpPr txBox="1"/>
            <p:nvPr/>
          </p:nvSpPr>
          <p:spPr>
            <a:xfrm>
              <a:off x="983208" y="1830589"/>
              <a:ext cx="43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字制区喜脉体" panose="02000603000000000000" pitchFamily="2" charset="-122"/>
                  <a:ea typeface="字制区喜脉体" panose="02000603000000000000" pitchFamily="2" charset="-122"/>
                </a:rPr>
                <a:t>0</a:t>
              </a:r>
              <a:endParaRPr lang="zh-CN" altLang="en-US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endParaRPr>
            </a:p>
          </p:txBody>
        </p:sp>
      </p:grpSp>
      <p:pic>
        <p:nvPicPr>
          <p:cNvPr id="65" name="图形 64">
            <a:extLst>
              <a:ext uri="{FF2B5EF4-FFF2-40B4-BE49-F238E27FC236}">
                <a16:creationId xmlns:a16="http://schemas.microsoft.com/office/drawing/2014/main" id="{E8B3FC55-8CB3-B5F8-6051-5CA43F6BD57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492746" y="3411388"/>
            <a:ext cx="3079317" cy="1562796"/>
          </a:xfrm>
          <a:prstGeom prst="rect">
            <a:avLst/>
          </a:prstGeom>
        </p:spPr>
      </p:pic>
      <p:sp>
        <p:nvSpPr>
          <p:cNvPr id="81" name="图形 49">
            <a:extLst>
              <a:ext uri="{FF2B5EF4-FFF2-40B4-BE49-F238E27FC236}">
                <a16:creationId xmlns:a16="http://schemas.microsoft.com/office/drawing/2014/main" id="{7F871FF2-32EE-3EE0-6535-8FFEAA2FB416}"/>
              </a:ext>
            </a:extLst>
          </p:cNvPr>
          <p:cNvSpPr/>
          <p:nvPr/>
        </p:nvSpPr>
        <p:spPr>
          <a:xfrm rot="10800000">
            <a:off x="9032404" y="2133055"/>
            <a:ext cx="703739" cy="906572"/>
          </a:xfrm>
          <a:custGeom>
            <a:avLst/>
            <a:gdLst>
              <a:gd name="connsiteX0" fmla="*/ 451432 w 451715"/>
              <a:gd name="connsiteY0" fmla="*/ 240915 h 581909"/>
              <a:gd name="connsiteX1" fmla="*/ 426322 w 451715"/>
              <a:gd name="connsiteY1" fmla="*/ 240915 h 581909"/>
              <a:gd name="connsiteX2" fmla="*/ 426322 w 451715"/>
              <a:gd name="connsiteY2" fmla="*/ 212850 h 581909"/>
              <a:gd name="connsiteX3" fmla="*/ 397509 w 451715"/>
              <a:gd name="connsiteY3" fmla="*/ 212850 h 581909"/>
              <a:gd name="connsiteX4" fmla="*/ 397509 w 451715"/>
              <a:gd name="connsiteY4" fmla="*/ 241651 h 581909"/>
              <a:gd name="connsiteX5" fmla="*/ 422620 w 451715"/>
              <a:gd name="connsiteY5" fmla="*/ 241651 h 581909"/>
              <a:gd name="connsiteX6" fmla="*/ 422620 w 451715"/>
              <a:gd name="connsiteY6" fmla="*/ 423367 h 581909"/>
              <a:gd name="connsiteX7" fmla="*/ 396038 w 451715"/>
              <a:gd name="connsiteY7" fmla="*/ 423367 h 581909"/>
              <a:gd name="connsiteX8" fmla="*/ 396038 w 451715"/>
              <a:gd name="connsiteY8" fmla="*/ 502400 h 581909"/>
              <a:gd name="connsiteX9" fmla="*/ 368708 w 451715"/>
              <a:gd name="connsiteY9" fmla="*/ 502400 h 581909"/>
              <a:gd name="connsiteX10" fmla="*/ 368708 w 451715"/>
              <a:gd name="connsiteY10" fmla="*/ 553368 h 581909"/>
              <a:gd name="connsiteX11" fmla="*/ 161134 w 451715"/>
              <a:gd name="connsiteY11" fmla="*/ 553368 h 581909"/>
              <a:gd name="connsiteX12" fmla="*/ 161134 w 451715"/>
              <a:gd name="connsiteY12" fmla="*/ 531213 h 581909"/>
              <a:gd name="connsiteX13" fmla="*/ 161134 w 451715"/>
              <a:gd name="connsiteY13" fmla="*/ 502400 h 581909"/>
              <a:gd name="connsiteX14" fmla="*/ 134541 w 451715"/>
              <a:gd name="connsiteY14" fmla="*/ 502400 h 581909"/>
              <a:gd name="connsiteX15" fmla="*/ 134541 w 451715"/>
              <a:gd name="connsiteY15" fmla="*/ 450697 h 581909"/>
              <a:gd name="connsiteX16" fmla="*/ 109431 w 451715"/>
              <a:gd name="connsiteY16" fmla="*/ 450697 h 581909"/>
              <a:gd name="connsiteX17" fmla="*/ 109431 w 451715"/>
              <a:gd name="connsiteY17" fmla="*/ 422620 h 581909"/>
              <a:gd name="connsiteX18" fmla="*/ 109431 w 451715"/>
              <a:gd name="connsiteY18" fmla="*/ 393819 h 581909"/>
              <a:gd name="connsiteX19" fmla="*/ 82101 w 451715"/>
              <a:gd name="connsiteY19" fmla="*/ 393819 h 581909"/>
              <a:gd name="connsiteX20" fmla="*/ 82101 w 451715"/>
              <a:gd name="connsiteY20" fmla="*/ 372399 h 581909"/>
              <a:gd name="connsiteX21" fmla="*/ 82101 w 451715"/>
              <a:gd name="connsiteY21" fmla="*/ 343587 h 581909"/>
              <a:gd name="connsiteX22" fmla="*/ 56991 w 451715"/>
              <a:gd name="connsiteY22" fmla="*/ 343587 h 581909"/>
              <a:gd name="connsiteX23" fmla="*/ 56991 w 451715"/>
              <a:gd name="connsiteY23" fmla="*/ 317729 h 581909"/>
              <a:gd name="connsiteX24" fmla="*/ 29661 w 451715"/>
              <a:gd name="connsiteY24" fmla="*/ 317729 h 581909"/>
              <a:gd name="connsiteX25" fmla="*/ 29661 w 451715"/>
              <a:gd name="connsiteY25" fmla="*/ 268244 h 581909"/>
              <a:gd name="connsiteX26" fmla="*/ 80629 w 451715"/>
              <a:gd name="connsiteY26" fmla="*/ 268244 h 581909"/>
              <a:gd name="connsiteX27" fmla="*/ 80629 w 451715"/>
              <a:gd name="connsiteY27" fmla="*/ 293355 h 581909"/>
              <a:gd name="connsiteX28" fmla="*/ 107212 w 451715"/>
              <a:gd name="connsiteY28" fmla="*/ 293355 h 581909"/>
              <a:gd name="connsiteX29" fmla="*/ 107212 w 451715"/>
              <a:gd name="connsiteY29" fmla="*/ 370916 h 581909"/>
              <a:gd name="connsiteX30" fmla="*/ 136024 w 451715"/>
              <a:gd name="connsiteY30" fmla="*/ 370916 h 581909"/>
              <a:gd name="connsiteX31" fmla="*/ 136024 w 451715"/>
              <a:gd name="connsiteY31" fmla="*/ 29662 h 581909"/>
              <a:gd name="connsiteX32" fmla="*/ 186256 w 451715"/>
              <a:gd name="connsiteY32" fmla="*/ 29662 h 581909"/>
              <a:gd name="connsiteX33" fmla="*/ 186256 w 451715"/>
              <a:gd name="connsiteY33" fmla="*/ 266025 h 581909"/>
              <a:gd name="connsiteX34" fmla="*/ 215057 w 451715"/>
              <a:gd name="connsiteY34" fmla="*/ 266025 h 581909"/>
              <a:gd name="connsiteX35" fmla="*/ 215057 w 451715"/>
              <a:gd name="connsiteY35" fmla="*/ 161134 h 581909"/>
              <a:gd name="connsiteX36" fmla="*/ 265289 w 451715"/>
              <a:gd name="connsiteY36" fmla="*/ 161134 h 581909"/>
              <a:gd name="connsiteX37" fmla="*/ 265289 w 451715"/>
              <a:gd name="connsiteY37" fmla="*/ 268244 h 581909"/>
              <a:gd name="connsiteX38" fmla="*/ 294102 w 451715"/>
              <a:gd name="connsiteY38" fmla="*/ 268244 h 581909"/>
              <a:gd name="connsiteX39" fmla="*/ 294102 w 451715"/>
              <a:gd name="connsiteY39" fmla="*/ 188464 h 581909"/>
              <a:gd name="connsiteX40" fmla="*/ 345070 w 451715"/>
              <a:gd name="connsiteY40" fmla="*/ 188464 h 581909"/>
              <a:gd name="connsiteX41" fmla="*/ 345070 w 451715"/>
              <a:gd name="connsiteY41" fmla="*/ 292619 h 581909"/>
              <a:gd name="connsiteX42" fmla="*/ 373871 w 451715"/>
              <a:gd name="connsiteY42" fmla="*/ 292619 h 581909"/>
              <a:gd name="connsiteX43" fmla="*/ 373871 w 451715"/>
              <a:gd name="connsiteY43" fmla="*/ 212850 h 581909"/>
              <a:gd name="connsiteX44" fmla="*/ 397509 w 451715"/>
              <a:gd name="connsiteY44" fmla="*/ 212850 h 581909"/>
              <a:gd name="connsiteX45" fmla="*/ 397509 w 451715"/>
              <a:gd name="connsiteY45" fmla="*/ 184037 h 581909"/>
              <a:gd name="connsiteX46" fmla="*/ 373871 w 451715"/>
              <a:gd name="connsiteY46" fmla="*/ 184037 h 581909"/>
              <a:gd name="connsiteX47" fmla="*/ 368708 w 451715"/>
              <a:gd name="connsiteY47" fmla="*/ 184037 h 581909"/>
              <a:gd name="connsiteX48" fmla="*/ 345070 w 451715"/>
              <a:gd name="connsiteY48" fmla="*/ 184037 h 581909"/>
              <a:gd name="connsiteX49" fmla="*/ 345070 w 451715"/>
              <a:gd name="connsiteY49" fmla="*/ 159663 h 581909"/>
              <a:gd name="connsiteX50" fmla="*/ 294102 w 451715"/>
              <a:gd name="connsiteY50" fmla="*/ 159663 h 581909"/>
              <a:gd name="connsiteX51" fmla="*/ 286709 w 451715"/>
              <a:gd name="connsiteY51" fmla="*/ 159663 h 581909"/>
              <a:gd name="connsiteX52" fmla="*/ 266025 w 451715"/>
              <a:gd name="connsiteY52" fmla="*/ 159663 h 581909"/>
              <a:gd name="connsiteX53" fmla="*/ 266025 w 451715"/>
              <a:gd name="connsiteY53" fmla="*/ 132333 h 581909"/>
              <a:gd name="connsiteX54" fmla="*/ 215057 w 451715"/>
              <a:gd name="connsiteY54" fmla="*/ 132333 h 581909"/>
              <a:gd name="connsiteX55" fmla="*/ 215057 w 451715"/>
              <a:gd name="connsiteY55" fmla="*/ 28178 h 581909"/>
              <a:gd name="connsiteX56" fmla="*/ 186256 w 451715"/>
              <a:gd name="connsiteY56" fmla="*/ 28178 h 581909"/>
              <a:gd name="connsiteX57" fmla="*/ 186256 w 451715"/>
              <a:gd name="connsiteY57" fmla="*/ 849 h 581909"/>
              <a:gd name="connsiteX58" fmla="*/ 136024 w 451715"/>
              <a:gd name="connsiteY58" fmla="*/ 849 h 581909"/>
              <a:gd name="connsiteX59" fmla="*/ 136024 w 451715"/>
              <a:gd name="connsiteY59" fmla="*/ 28178 h 581909"/>
              <a:gd name="connsiteX60" fmla="*/ 107212 w 451715"/>
              <a:gd name="connsiteY60" fmla="*/ 28178 h 581909"/>
              <a:gd name="connsiteX61" fmla="*/ 107212 w 451715"/>
              <a:gd name="connsiteY61" fmla="*/ 264554 h 581909"/>
              <a:gd name="connsiteX62" fmla="*/ 82101 w 451715"/>
              <a:gd name="connsiteY62" fmla="*/ 264554 h 581909"/>
              <a:gd name="connsiteX63" fmla="*/ 82101 w 451715"/>
              <a:gd name="connsiteY63" fmla="*/ 239432 h 581909"/>
              <a:gd name="connsiteX64" fmla="*/ 29661 w 451715"/>
              <a:gd name="connsiteY64" fmla="*/ 239432 h 581909"/>
              <a:gd name="connsiteX65" fmla="*/ 28178 w 451715"/>
              <a:gd name="connsiteY65" fmla="*/ 239432 h 581909"/>
              <a:gd name="connsiteX66" fmla="*/ 849 w 451715"/>
              <a:gd name="connsiteY66" fmla="*/ 239432 h 581909"/>
              <a:gd name="connsiteX67" fmla="*/ 849 w 451715"/>
              <a:gd name="connsiteY67" fmla="*/ 319212 h 581909"/>
              <a:gd name="connsiteX68" fmla="*/ 28178 w 451715"/>
              <a:gd name="connsiteY68" fmla="*/ 319212 h 581909"/>
              <a:gd name="connsiteX69" fmla="*/ 28178 w 451715"/>
              <a:gd name="connsiteY69" fmla="*/ 346542 h 581909"/>
              <a:gd name="connsiteX70" fmla="*/ 53300 w 451715"/>
              <a:gd name="connsiteY70" fmla="*/ 346542 h 581909"/>
              <a:gd name="connsiteX71" fmla="*/ 53300 w 451715"/>
              <a:gd name="connsiteY71" fmla="*/ 372399 h 581909"/>
              <a:gd name="connsiteX72" fmla="*/ 53300 w 451715"/>
              <a:gd name="connsiteY72" fmla="*/ 401200 h 581909"/>
              <a:gd name="connsiteX73" fmla="*/ 80629 w 451715"/>
              <a:gd name="connsiteY73" fmla="*/ 401200 h 581909"/>
              <a:gd name="connsiteX74" fmla="*/ 80629 w 451715"/>
              <a:gd name="connsiteY74" fmla="*/ 422620 h 581909"/>
              <a:gd name="connsiteX75" fmla="*/ 80629 w 451715"/>
              <a:gd name="connsiteY75" fmla="*/ 451432 h 581909"/>
              <a:gd name="connsiteX76" fmla="*/ 105740 w 451715"/>
              <a:gd name="connsiteY76" fmla="*/ 451432 h 581909"/>
              <a:gd name="connsiteX77" fmla="*/ 105740 w 451715"/>
              <a:gd name="connsiteY77" fmla="*/ 503872 h 581909"/>
              <a:gd name="connsiteX78" fmla="*/ 132333 w 451715"/>
              <a:gd name="connsiteY78" fmla="*/ 503872 h 581909"/>
              <a:gd name="connsiteX79" fmla="*/ 132333 w 451715"/>
              <a:gd name="connsiteY79" fmla="*/ 531213 h 581909"/>
              <a:gd name="connsiteX80" fmla="*/ 132333 w 451715"/>
              <a:gd name="connsiteY80" fmla="*/ 553368 h 581909"/>
              <a:gd name="connsiteX81" fmla="*/ 132333 w 451715"/>
              <a:gd name="connsiteY81" fmla="*/ 560014 h 581909"/>
              <a:gd name="connsiteX82" fmla="*/ 132333 w 451715"/>
              <a:gd name="connsiteY82" fmla="*/ 582181 h 581909"/>
              <a:gd name="connsiteX83" fmla="*/ 398245 w 451715"/>
              <a:gd name="connsiteY83" fmla="*/ 582181 h 581909"/>
              <a:gd name="connsiteX84" fmla="*/ 398245 w 451715"/>
              <a:gd name="connsiteY84" fmla="*/ 553368 h 581909"/>
              <a:gd name="connsiteX85" fmla="*/ 397509 w 451715"/>
              <a:gd name="connsiteY85" fmla="*/ 553368 h 581909"/>
              <a:gd name="connsiteX86" fmla="*/ 397509 w 451715"/>
              <a:gd name="connsiteY86" fmla="*/ 503872 h 581909"/>
              <a:gd name="connsiteX87" fmla="*/ 424839 w 451715"/>
              <a:gd name="connsiteY87" fmla="*/ 503872 h 581909"/>
              <a:gd name="connsiteX88" fmla="*/ 424839 w 451715"/>
              <a:gd name="connsiteY88" fmla="*/ 424839 h 581909"/>
              <a:gd name="connsiteX89" fmla="*/ 451432 w 451715"/>
              <a:gd name="connsiteY89" fmla="*/ 424839 h 581909"/>
              <a:gd name="connsiteX90" fmla="*/ 451432 w 451715"/>
              <a:gd name="connsiteY90" fmla="*/ 240915 h 581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1715" h="581909">
                <a:moveTo>
                  <a:pt x="451432" y="240915"/>
                </a:moveTo>
                <a:lnTo>
                  <a:pt x="426322" y="240915"/>
                </a:lnTo>
                <a:lnTo>
                  <a:pt x="426322" y="212850"/>
                </a:lnTo>
                <a:lnTo>
                  <a:pt x="397509" y="212850"/>
                </a:lnTo>
                <a:lnTo>
                  <a:pt x="397509" y="241651"/>
                </a:lnTo>
                <a:lnTo>
                  <a:pt x="422620" y="241651"/>
                </a:lnTo>
                <a:lnTo>
                  <a:pt x="422620" y="423367"/>
                </a:lnTo>
                <a:lnTo>
                  <a:pt x="396038" y="423367"/>
                </a:lnTo>
                <a:lnTo>
                  <a:pt x="396038" y="502400"/>
                </a:lnTo>
                <a:lnTo>
                  <a:pt x="368708" y="502400"/>
                </a:lnTo>
                <a:lnTo>
                  <a:pt x="368708" y="553368"/>
                </a:lnTo>
                <a:lnTo>
                  <a:pt x="161134" y="553368"/>
                </a:lnTo>
                <a:lnTo>
                  <a:pt x="161134" y="531213"/>
                </a:lnTo>
                <a:lnTo>
                  <a:pt x="161134" y="502400"/>
                </a:lnTo>
                <a:lnTo>
                  <a:pt x="134541" y="502400"/>
                </a:lnTo>
                <a:lnTo>
                  <a:pt x="134541" y="450697"/>
                </a:lnTo>
                <a:lnTo>
                  <a:pt x="109431" y="450697"/>
                </a:lnTo>
                <a:lnTo>
                  <a:pt x="109431" y="422620"/>
                </a:lnTo>
                <a:lnTo>
                  <a:pt x="109431" y="393819"/>
                </a:lnTo>
                <a:lnTo>
                  <a:pt x="82101" y="393819"/>
                </a:lnTo>
                <a:lnTo>
                  <a:pt x="82101" y="372399"/>
                </a:lnTo>
                <a:lnTo>
                  <a:pt x="82101" y="343587"/>
                </a:lnTo>
                <a:lnTo>
                  <a:pt x="56991" y="343587"/>
                </a:lnTo>
                <a:lnTo>
                  <a:pt x="56991" y="317729"/>
                </a:lnTo>
                <a:lnTo>
                  <a:pt x="29661" y="317729"/>
                </a:lnTo>
                <a:lnTo>
                  <a:pt x="29661" y="268244"/>
                </a:lnTo>
                <a:lnTo>
                  <a:pt x="80629" y="268244"/>
                </a:lnTo>
                <a:lnTo>
                  <a:pt x="80629" y="293355"/>
                </a:lnTo>
                <a:lnTo>
                  <a:pt x="107212" y="293355"/>
                </a:lnTo>
                <a:lnTo>
                  <a:pt x="107212" y="370916"/>
                </a:lnTo>
                <a:lnTo>
                  <a:pt x="136024" y="370916"/>
                </a:lnTo>
                <a:lnTo>
                  <a:pt x="136024" y="29662"/>
                </a:lnTo>
                <a:lnTo>
                  <a:pt x="186256" y="29662"/>
                </a:lnTo>
                <a:lnTo>
                  <a:pt x="186256" y="266025"/>
                </a:lnTo>
                <a:lnTo>
                  <a:pt x="215057" y="266025"/>
                </a:lnTo>
                <a:lnTo>
                  <a:pt x="215057" y="161134"/>
                </a:lnTo>
                <a:lnTo>
                  <a:pt x="265289" y="161134"/>
                </a:lnTo>
                <a:lnTo>
                  <a:pt x="265289" y="268244"/>
                </a:lnTo>
                <a:lnTo>
                  <a:pt x="294102" y="268244"/>
                </a:lnTo>
                <a:lnTo>
                  <a:pt x="294102" y="188464"/>
                </a:lnTo>
                <a:lnTo>
                  <a:pt x="345070" y="188464"/>
                </a:lnTo>
                <a:lnTo>
                  <a:pt x="345070" y="292619"/>
                </a:lnTo>
                <a:lnTo>
                  <a:pt x="373871" y="292619"/>
                </a:lnTo>
                <a:lnTo>
                  <a:pt x="373871" y="212850"/>
                </a:lnTo>
                <a:lnTo>
                  <a:pt x="397509" y="212850"/>
                </a:lnTo>
                <a:lnTo>
                  <a:pt x="397509" y="184037"/>
                </a:lnTo>
                <a:lnTo>
                  <a:pt x="373871" y="184037"/>
                </a:lnTo>
                <a:lnTo>
                  <a:pt x="368708" y="184037"/>
                </a:lnTo>
                <a:lnTo>
                  <a:pt x="345070" y="184037"/>
                </a:lnTo>
                <a:lnTo>
                  <a:pt x="345070" y="159663"/>
                </a:lnTo>
                <a:lnTo>
                  <a:pt x="294102" y="159663"/>
                </a:lnTo>
                <a:lnTo>
                  <a:pt x="286709" y="159663"/>
                </a:lnTo>
                <a:lnTo>
                  <a:pt x="266025" y="159663"/>
                </a:lnTo>
                <a:lnTo>
                  <a:pt x="266025" y="132333"/>
                </a:lnTo>
                <a:lnTo>
                  <a:pt x="215057" y="132333"/>
                </a:lnTo>
                <a:lnTo>
                  <a:pt x="215057" y="28178"/>
                </a:lnTo>
                <a:lnTo>
                  <a:pt x="186256" y="28178"/>
                </a:lnTo>
                <a:lnTo>
                  <a:pt x="186256" y="849"/>
                </a:lnTo>
                <a:lnTo>
                  <a:pt x="136024" y="849"/>
                </a:lnTo>
                <a:lnTo>
                  <a:pt x="136024" y="28178"/>
                </a:lnTo>
                <a:lnTo>
                  <a:pt x="107212" y="28178"/>
                </a:lnTo>
                <a:lnTo>
                  <a:pt x="107212" y="264554"/>
                </a:lnTo>
                <a:lnTo>
                  <a:pt x="82101" y="264554"/>
                </a:lnTo>
                <a:lnTo>
                  <a:pt x="82101" y="239432"/>
                </a:lnTo>
                <a:lnTo>
                  <a:pt x="29661" y="239432"/>
                </a:lnTo>
                <a:lnTo>
                  <a:pt x="28178" y="239432"/>
                </a:lnTo>
                <a:lnTo>
                  <a:pt x="849" y="239432"/>
                </a:lnTo>
                <a:lnTo>
                  <a:pt x="849" y="319212"/>
                </a:lnTo>
                <a:lnTo>
                  <a:pt x="28178" y="319212"/>
                </a:lnTo>
                <a:lnTo>
                  <a:pt x="28178" y="346542"/>
                </a:lnTo>
                <a:lnTo>
                  <a:pt x="53300" y="346542"/>
                </a:lnTo>
                <a:lnTo>
                  <a:pt x="53300" y="372399"/>
                </a:lnTo>
                <a:lnTo>
                  <a:pt x="53300" y="401200"/>
                </a:lnTo>
                <a:lnTo>
                  <a:pt x="80629" y="401200"/>
                </a:lnTo>
                <a:lnTo>
                  <a:pt x="80629" y="422620"/>
                </a:lnTo>
                <a:lnTo>
                  <a:pt x="80629" y="451432"/>
                </a:lnTo>
                <a:lnTo>
                  <a:pt x="105740" y="451432"/>
                </a:lnTo>
                <a:lnTo>
                  <a:pt x="105740" y="503872"/>
                </a:lnTo>
                <a:lnTo>
                  <a:pt x="132333" y="503872"/>
                </a:lnTo>
                <a:lnTo>
                  <a:pt x="132333" y="531213"/>
                </a:lnTo>
                <a:lnTo>
                  <a:pt x="132333" y="553368"/>
                </a:lnTo>
                <a:lnTo>
                  <a:pt x="132333" y="560014"/>
                </a:lnTo>
                <a:lnTo>
                  <a:pt x="132333" y="582181"/>
                </a:lnTo>
                <a:lnTo>
                  <a:pt x="398245" y="582181"/>
                </a:lnTo>
                <a:lnTo>
                  <a:pt x="398245" y="553368"/>
                </a:lnTo>
                <a:lnTo>
                  <a:pt x="397509" y="553368"/>
                </a:lnTo>
                <a:lnTo>
                  <a:pt x="397509" y="503872"/>
                </a:lnTo>
                <a:lnTo>
                  <a:pt x="424839" y="503872"/>
                </a:lnTo>
                <a:lnTo>
                  <a:pt x="424839" y="424839"/>
                </a:lnTo>
                <a:lnTo>
                  <a:pt x="451432" y="424839"/>
                </a:lnTo>
                <a:lnTo>
                  <a:pt x="451432" y="240915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12" name="组合 111">
            <a:extLst>
              <a:ext uri="{FF2B5EF4-FFF2-40B4-BE49-F238E27FC236}">
                <a16:creationId xmlns:a16="http://schemas.microsoft.com/office/drawing/2014/main" id="{B4785EF1-063A-98E5-7F79-34DCAC9A6ACD}"/>
              </a:ext>
            </a:extLst>
          </p:cNvPr>
          <p:cNvGrpSpPr/>
          <p:nvPr/>
        </p:nvGrpSpPr>
        <p:grpSpPr>
          <a:xfrm>
            <a:off x="199120" y="6382133"/>
            <a:ext cx="11793758" cy="430892"/>
            <a:chOff x="147023" y="6425656"/>
            <a:chExt cx="11793758" cy="430892"/>
          </a:xfrm>
        </p:grpSpPr>
        <p:grpSp>
          <p:nvGrpSpPr>
            <p:cNvPr id="113" name="组合 112">
              <a:extLst>
                <a:ext uri="{FF2B5EF4-FFF2-40B4-BE49-F238E27FC236}">
                  <a16:creationId xmlns:a16="http://schemas.microsoft.com/office/drawing/2014/main" id="{1E7D26CF-3431-07BC-D4FA-038C35B9130B}"/>
                </a:ext>
              </a:extLst>
            </p:cNvPr>
            <p:cNvGrpSpPr/>
            <p:nvPr/>
          </p:nvGrpSpPr>
          <p:grpSpPr>
            <a:xfrm>
              <a:off x="14702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57" name="箭头: V 形 156">
                <a:extLst>
                  <a:ext uri="{FF2B5EF4-FFF2-40B4-BE49-F238E27FC236}">
                    <a16:creationId xmlns:a16="http://schemas.microsoft.com/office/drawing/2014/main" id="{C6FF1E99-5956-1F3B-F17A-9B056F67BC74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8" name="箭头: V 形 157">
                <a:extLst>
                  <a:ext uri="{FF2B5EF4-FFF2-40B4-BE49-F238E27FC236}">
                    <a16:creationId xmlns:a16="http://schemas.microsoft.com/office/drawing/2014/main" id="{7B62D8A6-6F1F-5DD4-CFB6-CD4004D680CB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9" name="箭头: V 形 158">
                <a:extLst>
                  <a:ext uri="{FF2B5EF4-FFF2-40B4-BE49-F238E27FC236}">
                    <a16:creationId xmlns:a16="http://schemas.microsoft.com/office/drawing/2014/main" id="{26A0556A-93A3-43DD-685C-ACDD42207778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箭头: V 形 159">
                <a:extLst>
                  <a:ext uri="{FF2B5EF4-FFF2-40B4-BE49-F238E27FC236}">
                    <a16:creationId xmlns:a16="http://schemas.microsoft.com/office/drawing/2014/main" id="{31051CE4-EF53-F8B5-4EFE-9A240552816A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1" name="箭头: V 形 160">
                <a:extLst>
                  <a:ext uri="{FF2B5EF4-FFF2-40B4-BE49-F238E27FC236}">
                    <a16:creationId xmlns:a16="http://schemas.microsoft.com/office/drawing/2014/main" id="{F6C214E7-FBCB-FAF7-20B0-01B0660D3103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4" name="图形 26">
              <a:extLst>
                <a:ext uri="{FF2B5EF4-FFF2-40B4-BE49-F238E27FC236}">
                  <a16:creationId xmlns:a16="http://schemas.microsoft.com/office/drawing/2014/main" id="{858EADA0-A287-D866-6847-B0216BDC850D}"/>
                </a:ext>
              </a:extLst>
            </p:cNvPr>
            <p:cNvGrpSpPr/>
            <p:nvPr/>
          </p:nvGrpSpPr>
          <p:grpSpPr>
            <a:xfrm flipH="1">
              <a:off x="1595438" y="6448780"/>
              <a:ext cx="604019" cy="382167"/>
              <a:chOff x="4884162" y="337915"/>
              <a:chExt cx="1004592" cy="635612"/>
            </a:xfrm>
          </p:grpSpPr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127D1124-5690-2153-EBBB-3C02334E7EB3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682E92A0-3C74-7C2F-D9C7-C279678B2B4F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F498450A-2DF8-AD1A-A5F9-B02546A674A4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5" name="组合 114">
              <a:extLst>
                <a:ext uri="{FF2B5EF4-FFF2-40B4-BE49-F238E27FC236}">
                  <a16:creationId xmlns:a16="http://schemas.microsoft.com/office/drawing/2014/main" id="{92273B3F-5929-429C-5E0A-E6E2574E1139}"/>
                </a:ext>
              </a:extLst>
            </p:cNvPr>
            <p:cNvGrpSpPr/>
            <p:nvPr/>
          </p:nvGrpSpPr>
          <p:grpSpPr>
            <a:xfrm>
              <a:off x="241835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49" name="箭头: V 形 148">
                <a:extLst>
                  <a:ext uri="{FF2B5EF4-FFF2-40B4-BE49-F238E27FC236}">
                    <a16:creationId xmlns:a16="http://schemas.microsoft.com/office/drawing/2014/main" id="{47D1DB37-4F98-E9D3-299C-42C92F25C26B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0" name="箭头: V 形 149">
                <a:extLst>
                  <a:ext uri="{FF2B5EF4-FFF2-40B4-BE49-F238E27FC236}">
                    <a16:creationId xmlns:a16="http://schemas.microsoft.com/office/drawing/2014/main" id="{FB097050-7484-8075-80D3-A2CAF188C323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1" name="箭头: V 形 150">
                <a:extLst>
                  <a:ext uri="{FF2B5EF4-FFF2-40B4-BE49-F238E27FC236}">
                    <a16:creationId xmlns:a16="http://schemas.microsoft.com/office/drawing/2014/main" id="{D4C32A96-6E60-0ABB-ADA0-90861C91013C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2" name="箭头: V 形 151">
                <a:extLst>
                  <a:ext uri="{FF2B5EF4-FFF2-40B4-BE49-F238E27FC236}">
                    <a16:creationId xmlns:a16="http://schemas.microsoft.com/office/drawing/2014/main" id="{C2B69568-DB7D-699B-0416-4873BD14BDBA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3" name="箭头: V 形 152">
                <a:extLst>
                  <a:ext uri="{FF2B5EF4-FFF2-40B4-BE49-F238E27FC236}">
                    <a16:creationId xmlns:a16="http://schemas.microsoft.com/office/drawing/2014/main" id="{776B2F54-03A4-D9AB-ABCD-25A3F209E74E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6" name="图形 26">
              <a:extLst>
                <a:ext uri="{FF2B5EF4-FFF2-40B4-BE49-F238E27FC236}">
                  <a16:creationId xmlns:a16="http://schemas.microsoft.com/office/drawing/2014/main" id="{E0F43469-BF28-5846-38E5-A49B8A77D5A0}"/>
                </a:ext>
              </a:extLst>
            </p:cNvPr>
            <p:cNvGrpSpPr/>
            <p:nvPr/>
          </p:nvGrpSpPr>
          <p:grpSpPr>
            <a:xfrm>
              <a:off x="3923098" y="6448780"/>
              <a:ext cx="604019" cy="382167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E17EA801-DB30-56C7-9E71-4F076496B195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FC7DB695-3979-64F8-F4A0-C3EB4B6DA154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3F7E1D86-9E0E-C1AA-5235-8F74318ABA81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" name="组合 116">
              <a:extLst>
                <a:ext uri="{FF2B5EF4-FFF2-40B4-BE49-F238E27FC236}">
                  <a16:creationId xmlns:a16="http://schemas.microsoft.com/office/drawing/2014/main" id="{C71A5EC2-E004-FB08-A6CB-B1990168F475}"/>
                </a:ext>
              </a:extLst>
            </p:cNvPr>
            <p:cNvGrpSpPr/>
            <p:nvPr/>
          </p:nvGrpSpPr>
          <p:grpSpPr>
            <a:xfrm>
              <a:off x="4805999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41" name="箭头: V 形 140">
                <a:extLst>
                  <a:ext uri="{FF2B5EF4-FFF2-40B4-BE49-F238E27FC236}">
                    <a16:creationId xmlns:a16="http://schemas.microsoft.com/office/drawing/2014/main" id="{E542EA0B-A25A-4B98-48BF-07A6126D3B71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2" name="箭头: V 形 141">
                <a:extLst>
                  <a:ext uri="{FF2B5EF4-FFF2-40B4-BE49-F238E27FC236}">
                    <a16:creationId xmlns:a16="http://schemas.microsoft.com/office/drawing/2014/main" id="{494034CC-0EEB-B0E8-9957-8795660A6776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3" name="箭头: V 形 142">
                <a:extLst>
                  <a:ext uri="{FF2B5EF4-FFF2-40B4-BE49-F238E27FC236}">
                    <a16:creationId xmlns:a16="http://schemas.microsoft.com/office/drawing/2014/main" id="{10935660-B9CE-E000-4353-40A2D5E83C09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箭头: V 形 143">
                <a:extLst>
                  <a:ext uri="{FF2B5EF4-FFF2-40B4-BE49-F238E27FC236}">
                    <a16:creationId xmlns:a16="http://schemas.microsoft.com/office/drawing/2014/main" id="{ADCFC9CE-E013-63CA-B638-8DCD9129A821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5" name="箭头: V 形 144">
                <a:extLst>
                  <a:ext uri="{FF2B5EF4-FFF2-40B4-BE49-F238E27FC236}">
                    <a16:creationId xmlns:a16="http://schemas.microsoft.com/office/drawing/2014/main" id="{5F3DA907-68C7-5BC6-2B78-5E804FE824BF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8" name="组合 117">
              <a:extLst>
                <a:ext uri="{FF2B5EF4-FFF2-40B4-BE49-F238E27FC236}">
                  <a16:creationId xmlns:a16="http://schemas.microsoft.com/office/drawing/2014/main" id="{7C1B6AF6-C9AE-9932-B27D-71B1FF638051}"/>
                </a:ext>
              </a:extLst>
            </p:cNvPr>
            <p:cNvGrpSpPr/>
            <p:nvPr/>
          </p:nvGrpSpPr>
          <p:grpSpPr>
            <a:xfrm>
              <a:off x="6304692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36" name="箭头: V 形 135">
                <a:extLst>
                  <a:ext uri="{FF2B5EF4-FFF2-40B4-BE49-F238E27FC236}">
                    <a16:creationId xmlns:a16="http://schemas.microsoft.com/office/drawing/2014/main" id="{B9535EA7-C8CC-5EEC-31F0-7A81A6318CB4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7" name="箭头: V 形 136">
                <a:extLst>
                  <a:ext uri="{FF2B5EF4-FFF2-40B4-BE49-F238E27FC236}">
                    <a16:creationId xmlns:a16="http://schemas.microsoft.com/office/drawing/2014/main" id="{D4AB3428-C826-DD38-94B4-D12B847A7A02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8" name="箭头: V 形 137">
                <a:extLst>
                  <a:ext uri="{FF2B5EF4-FFF2-40B4-BE49-F238E27FC236}">
                    <a16:creationId xmlns:a16="http://schemas.microsoft.com/office/drawing/2014/main" id="{0CB93164-7444-33CF-9782-D76848A4A459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9" name="箭头: V 形 138">
                <a:extLst>
                  <a:ext uri="{FF2B5EF4-FFF2-40B4-BE49-F238E27FC236}">
                    <a16:creationId xmlns:a16="http://schemas.microsoft.com/office/drawing/2014/main" id="{93CCBDCA-BC43-E8F5-5B0F-B471BF07C378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0" name="箭头: V 形 139">
                <a:extLst>
                  <a:ext uri="{FF2B5EF4-FFF2-40B4-BE49-F238E27FC236}">
                    <a16:creationId xmlns:a16="http://schemas.microsoft.com/office/drawing/2014/main" id="{726B0779-9003-368E-B7E5-BC2B65CBCDC2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19" name="图形 56">
              <a:extLst>
                <a:ext uri="{FF2B5EF4-FFF2-40B4-BE49-F238E27FC236}">
                  <a16:creationId xmlns:a16="http://schemas.microsoft.com/office/drawing/2014/main" id="{6D5F4AF2-AF7B-3A7E-FF39-8BC567E2774A}"/>
                </a:ext>
              </a:extLst>
            </p:cNvPr>
            <p:cNvSpPr/>
            <p:nvPr/>
          </p:nvSpPr>
          <p:spPr>
            <a:xfrm>
              <a:off x="7845349" y="6425656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0" name="图形 26">
              <a:extLst>
                <a:ext uri="{FF2B5EF4-FFF2-40B4-BE49-F238E27FC236}">
                  <a16:creationId xmlns:a16="http://schemas.microsoft.com/office/drawing/2014/main" id="{ADE20D83-0872-2F1F-66DC-768C8C8D55AE}"/>
                </a:ext>
              </a:extLst>
            </p:cNvPr>
            <p:cNvGrpSpPr/>
            <p:nvPr/>
          </p:nvGrpSpPr>
          <p:grpSpPr>
            <a:xfrm flipH="1">
              <a:off x="8391633" y="6448780"/>
              <a:ext cx="604019" cy="382167"/>
              <a:chOff x="4884162" y="337915"/>
              <a:chExt cx="1004592" cy="635612"/>
            </a:xfrm>
          </p:grpSpPr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7B159B19-AADF-9035-1F42-0270DF882F46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B52E34C4-4921-0C1B-DB55-0B6DDD4932FF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7EDC554A-9359-C2A2-E2C5-E2837FC131C0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1" name="组合 120">
              <a:extLst>
                <a:ext uri="{FF2B5EF4-FFF2-40B4-BE49-F238E27FC236}">
                  <a16:creationId xmlns:a16="http://schemas.microsoft.com/office/drawing/2014/main" id="{F80B0D1B-49F2-F7E7-FB33-1BF0838325A5}"/>
                </a:ext>
              </a:extLst>
            </p:cNvPr>
            <p:cNvGrpSpPr/>
            <p:nvPr/>
          </p:nvGrpSpPr>
          <p:grpSpPr>
            <a:xfrm>
              <a:off x="9187627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28" name="箭头: V 形 127">
                <a:extLst>
                  <a:ext uri="{FF2B5EF4-FFF2-40B4-BE49-F238E27FC236}">
                    <a16:creationId xmlns:a16="http://schemas.microsoft.com/office/drawing/2014/main" id="{1E291F77-412E-6B57-8D31-E44E94288EC4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9" name="箭头: V 形 128">
                <a:extLst>
                  <a:ext uri="{FF2B5EF4-FFF2-40B4-BE49-F238E27FC236}">
                    <a16:creationId xmlns:a16="http://schemas.microsoft.com/office/drawing/2014/main" id="{EB1B6084-C1C0-1E73-4ADC-65297E572F83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0" name="箭头: V 形 129">
                <a:extLst>
                  <a:ext uri="{FF2B5EF4-FFF2-40B4-BE49-F238E27FC236}">
                    <a16:creationId xmlns:a16="http://schemas.microsoft.com/office/drawing/2014/main" id="{9A52C0D2-388E-EDEB-0FAB-81323AB25AD7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1" name="箭头: V 形 130">
                <a:extLst>
                  <a:ext uri="{FF2B5EF4-FFF2-40B4-BE49-F238E27FC236}">
                    <a16:creationId xmlns:a16="http://schemas.microsoft.com/office/drawing/2014/main" id="{CD1C35F4-C337-564D-791E-EC275953B70B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2" name="箭头: V 形 131">
                <a:extLst>
                  <a:ext uri="{FF2B5EF4-FFF2-40B4-BE49-F238E27FC236}">
                    <a16:creationId xmlns:a16="http://schemas.microsoft.com/office/drawing/2014/main" id="{A24CB367-CF9F-FE8A-8EEA-CB198073D9C3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2" name="组合 121">
              <a:extLst>
                <a:ext uri="{FF2B5EF4-FFF2-40B4-BE49-F238E27FC236}">
                  <a16:creationId xmlns:a16="http://schemas.microsoft.com/office/drawing/2014/main" id="{FB0BA784-6690-C3C0-FFA6-A0FD4FE8A613}"/>
                </a:ext>
              </a:extLst>
            </p:cNvPr>
            <p:cNvGrpSpPr/>
            <p:nvPr/>
          </p:nvGrpSpPr>
          <p:grpSpPr>
            <a:xfrm>
              <a:off x="10650781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23" name="箭头: V 形 122">
                <a:extLst>
                  <a:ext uri="{FF2B5EF4-FFF2-40B4-BE49-F238E27FC236}">
                    <a16:creationId xmlns:a16="http://schemas.microsoft.com/office/drawing/2014/main" id="{4D5A326A-D2EF-A58A-270C-28D2042AA3D9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4" name="箭头: V 形 123">
                <a:extLst>
                  <a:ext uri="{FF2B5EF4-FFF2-40B4-BE49-F238E27FC236}">
                    <a16:creationId xmlns:a16="http://schemas.microsoft.com/office/drawing/2014/main" id="{68EC078A-E15C-E413-5AE9-8ED0F7396EB5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5" name="箭头: V 形 124">
                <a:extLst>
                  <a:ext uri="{FF2B5EF4-FFF2-40B4-BE49-F238E27FC236}">
                    <a16:creationId xmlns:a16="http://schemas.microsoft.com/office/drawing/2014/main" id="{6D927F87-7D41-8DF6-C760-9D0880211951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6" name="箭头: V 形 125">
                <a:extLst>
                  <a:ext uri="{FF2B5EF4-FFF2-40B4-BE49-F238E27FC236}">
                    <a16:creationId xmlns:a16="http://schemas.microsoft.com/office/drawing/2014/main" id="{D137B951-7AE5-D31B-AFA5-C859AEFAC311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7" name="箭头: V 形 126">
                <a:extLst>
                  <a:ext uri="{FF2B5EF4-FFF2-40B4-BE49-F238E27FC236}">
                    <a16:creationId xmlns:a16="http://schemas.microsoft.com/office/drawing/2014/main" id="{11D0A0B2-B0B3-35B5-6874-DEE944D53521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55361317-BF60-D0A7-94D1-76D002B6528C}"/>
              </a:ext>
            </a:extLst>
          </p:cNvPr>
          <p:cNvSpPr txBox="1"/>
          <p:nvPr/>
        </p:nvSpPr>
        <p:spPr>
          <a:xfrm>
            <a:off x="840377" y="166926"/>
            <a:ext cx="4549201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5000" spc="120">
                <a:solidFill>
                  <a:schemeClr val="bg1"/>
                </a:solidFill>
                <a:effectLst/>
                <a:latin typeface="字制区喜脉体" panose="02000603000000000000" pitchFamily="2" charset="-122"/>
                <a:ea typeface="字制区喜脉体" panose="02000603000000000000" pitchFamily="2" charset="-122"/>
                <a:cs typeface="Times New Roman" panose="02020603050405020304" pitchFamily="18" charset="0"/>
              </a:defRPr>
            </a:lvl1pPr>
          </a:lstStyle>
          <a:p>
            <a:r>
              <a:rPr lang="zh-CN" altLang="en-US" dirty="0"/>
              <a:t>主要工作及目标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AECE24F-EDEA-7DC6-0EF2-1EDE0E7743F6}"/>
              </a:ext>
            </a:extLst>
          </p:cNvPr>
          <p:cNvSpPr txBox="1"/>
          <p:nvPr/>
        </p:nvSpPr>
        <p:spPr>
          <a:xfrm>
            <a:off x="2212866" y="2221340"/>
            <a:ext cx="5496034" cy="11138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988BF9F8-80C3-DA34-024E-2708BD62F754}"/>
              </a:ext>
            </a:extLst>
          </p:cNvPr>
          <p:cNvSpPr txBox="1"/>
          <p:nvPr/>
        </p:nvSpPr>
        <p:spPr>
          <a:xfrm>
            <a:off x="2212865" y="3181221"/>
            <a:ext cx="5433923" cy="11138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6C242400-D699-987D-49C7-D1CDC1B88145}"/>
              </a:ext>
            </a:extLst>
          </p:cNvPr>
          <p:cNvSpPr txBox="1"/>
          <p:nvPr/>
        </p:nvSpPr>
        <p:spPr>
          <a:xfrm>
            <a:off x="2212866" y="4117217"/>
            <a:ext cx="5433922" cy="11138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r>
              <a:rPr lang="zh-CN" altLang="en-US" sz="1400" spc="12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请在此输入相关说明，以便观众更好理解。请在此输入相关说明，以便观众更好理解。</a:t>
            </a: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>
              <a:lnSpc>
                <a:spcPct val="120000"/>
              </a:lnSpc>
              <a:buClr>
                <a:schemeClr val="accent1"/>
              </a:buClr>
              <a:buSzPct val="89000"/>
            </a:pPr>
            <a:endParaRPr lang="zh-CN" altLang="en-US" sz="1400" spc="12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67838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矩形: 圆角 28">
            <a:extLst>
              <a:ext uri="{FF2B5EF4-FFF2-40B4-BE49-F238E27FC236}">
                <a16:creationId xmlns:a16="http://schemas.microsoft.com/office/drawing/2014/main" id="{1815B7B8-1371-2C01-745E-05EDC36373A4}"/>
              </a:ext>
            </a:extLst>
          </p:cNvPr>
          <p:cNvSpPr/>
          <p:nvPr/>
        </p:nvSpPr>
        <p:spPr>
          <a:xfrm>
            <a:off x="2877006" y="2144119"/>
            <a:ext cx="8641894" cy="2777596"/>
          </a:xfrm>
          <a:prstGeom prst="roundRect">
            <a:avLst>
              <a:gd name="adj" fmla="val 6873"/>
            </a:avLst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: 圆顶角 25">
            <a:extLst>
              <a:ext uri="{FF2B5EF4-FFF2-40B4-BE49-F238E27FC236}">
                <a16:creationId xmlns:a16="http://schemas.microsoft.com/office/drawing/2014/main" id="{0C586973-55A9-5588-4BC4-102780EC6F7C}"/>
              </a:ext>
            </a:extLst>
          </p:cNvPr>
          <p:cNvSpPr/>
          <p:nvPr/>
        </p:nvSpPr>
        <p:spPr>
          <a:xfrm>
            <a:off x="682224" y="1523536"/>
            <a:ext cx="2841739" cy="296504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tx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11781222-F18A-87D1-900F-D02C35B71AC9}"/>
              </a:ext>
            </a:extLst>
          </p:cNvPr>
          <p:cNvSpPr txBox="1"/>
          <p:nvPr/>
        </p:nvSpPr>
        <p:spPr>
          <a:xfrm>
            <a:off x="1113136" y="2380647"/>
            <a:ext cx="1970354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ln>
                  <a:solidFill>
                    <a:schemeClr val="bg1"/>
                  </a:solidFill>
                </a:ln>
                <a:noFill/>
                <a:latin typeface="字制区喜脉体" panose="02000603000000000000" pitchFamily="2" charset="-122"/>
                <a:ea typeface="字制区喜脉体" panose="02000603000000000000" pitchFamily="2" charset="-122"/>
              </a:rPr>
              <a:t>03</a:t>
            </a:r>
            <a:endParaRPr lang="zh-CN" altLang="en-US" sz="11500" dirty="0">
              <a:ln>
                <a:solidFill>
                  <a:schemeClr val="bg1"/>
                </a:solidFill>
              </a:ln>
              <a:noFill/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sp>
        <p:nvSpPr>
          <p:cNvPr id="28" name="矩形: 圆顶角 27">
            <a:extLst>
              <a:ext uri="{FF2B5EF4-FFF2-40B4-BE49-F238E27FC236}">
                <a16:creationId xmlns:a16="http://schemas.microsoft.com/office/drawing/2014/main" id="{59FF2A98-F4C8-7DA9-2850-9B4866CE03EE}"/>
              </a:ext>
            </a:extLst>
          </p:cNvPr>
          <p:cNvSpPr/>
          <p:nvPr/>
        </p:nvSpPr>
        <p:spPr>
          <a:xfrm rot="10800000">
            <a:off x="682224" y="4495321"/>
            <a:ext cx="2852816" cy="43274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0F71CD07-B880-0326-5BC8-F04102759537}"/>
              </a:ext>
            </a:extLst>
          </p:cNvPr>
          <p:cNvSpPr txBox="1"/>
          <p:nvPr/>
        </p:nvSpPr>
        <p:spPr>
          <a:xfrm>
            <a:off x="1067471" y="2396050"/>
            <a:ext cx="1970354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solidFill>
                  <a:schemeClr val="bg1"/>
                </a:solidFill>
                <a:latin typeface="字制区喜脉体" panose="02000603000000000000" pitchFamily="2" charset="-122"/>
                <a:ea typeface="字制区喜脉体" panose="02000603000000000000" pitchFamily="2" charset="-122"/>
              </a:rPr>
              <a:t>03</a:t>
            </a:r>
            <a:endParaRPr lang="zh-CN" altLang="en-US" sz="11500" dirty="0">
              <a:solidFill>
                <a:schemeClr val="bg1"/>
              </a:solidFill>
              <a:latin typeface="字制区喜脉体" panose="02000603000000000000" pitchFamily="2" charset="-122"/>
              <a:ea typeface="字制区喜脉体" panose="02000603000000000000" pitchFamily="2" charset="-122"/>
            </a:endParaRPr>
          </a:p>
        </p:txBody>
      </p:sp>
      <p:pic>
        <p:nvPicPr>
          <p:cNvPr id="15" name="图形 14">
            <a:extLst>
              <a:ext uri="{FF2B5EF4-FFF2-40B4-BE49-F238E27FC236}">
                <a16:creationId xmlns:a16="http://schemas.microsoft.com/office/drawing/2014/main" id="{68833C1C-232F-425E-20BD-32A8CFC2B8F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0454675">
            <a:off x="1847683" y="4752487"/>
            <a:ext cx="170427" cy="170427"/>
          </a:xfrm>
          <a:prstGeom prst="rect">
            <a:avLst/>
          </a:prstGeom>
        </p:spPr>
      </p:pic>
      <p:sp>
        <p:nvSpPr>
          <p:cNvPr id="34" name="矩形 33">
            <a:extLst>
              <a:ext uri="{FF2B5EF4-FFF2-40B4-BE49-F238E27FC236}">
                <a16:creationId xmlns:a16="http://schemas.microsoft.com/office/drawing/2014/main" id="{44FFE3AF-185C-2A2A-58F9-7DC429E099E2}"/>
              </a:ext>
            </a:extLst>
          </p:cNvPr>
          <p:cNvSpPr/>
          <p:nvPr/>
        </p:nvSpPr>
        <p:spPr>
          <a:xfrm>
            <a:off x="1322410" y="3741608"/>
            <a:ext cx="1554596" cy="23301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021418E6-F41E-6064-8686-0117B553E63B}"/>
              </a:ext>
            </a:extLst>
          </p:cNvPr>
          <p:cNvGrpSpPr/>
          <p:nvPr/>
        </p:nvGrpSpPr>
        <p:grpSpPr>
          <a:xfrm>
            <a:off x="2613358" y="3773675"/>
            <a:ext cx="227289" cy="168882"/>
            <a:chOff x="2487482" y="3918702"/>
            <a:chExt cx="269818" cy="200482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21874661-3C37-FBDD-38FD-B503BFE3BAC4}"/>
                </a:ext>
              </a:extLst>
            </p:cNvPr>
            <p:cNvSpPr/>
            <p:nvPr/>
          </p:nvSpPr>
          <p:spPr>
            <a:xfrm>
              <a:off x="2487482" y="3918702"/>
              <a:ext cx="269818" cy="2004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22187E17-7A39-02A8-63AB-DA642C0C8010}"/>
                </a:ext>
              </a:extLst>
            </p:cNvPr>
            <p:cNvSpPr/>
            <p:nvPr/>
          </p:nvSpPr>
          <p:spPr>
            <a:xfrm>
              <a:off x="2548853" y="3938287"/>
              <a:ext cx="156090" cy="15609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" name="等腰三角形 36">
              <a:extLst>
                <a:ext uri="{FF2B5EF4-FFF2-40B4-BE49-F238E27FC236}">
                  <a16:creationId xmlns:a16="http://schemas.microsoft.com/office/drawing/2014/main" id="{B666B518-2C4E-C61D-7625-9CAA5DC382CD}"/>
                </a:ext>
              </a:extLst>
            </p:cNvPr>
            <p:cNvSpPr/>
            <p:nvPr/>
          </p:nvSpPr>
          <p:spPr>
            <a:xfrm rot="5400000">
              <a:off x="2591168" y="3986767"/>
              <a:ext cx="91096" cy="5783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8" name="图形 80">
            <a:extLst>
              <a:ext uri="{FF2B5EF4-FFF2-40B4-BE49-F238E27FC236}">
                <a16:creationId xmlns:a16="http://schemas.microsoft.com/office/drawing/2014/main" id="{A7353084-019D-9977-1100-56416AAD335B}"/>
              </a:ext>
            </a:extLst>
          </p:cNvPr>
          <p:cNvSpPr/>
          <p:nvPr/>
        </p:nvSpPr>
        <p:spPr>
          <a:xfrm>
            <a:off x="1514562" y="3775307"/>
            <a:ext cx="619880" cy="112763"/>
          </a:xfrm>
          <a:custGeom>
            <a:avLst/>
            <a:gdLst>
              <a:gd name="connsiteX0" fmla="*/ 1057061 w 1061147"/>
              <a:gd name="connsiteY0" fmla="*/ 324140 h 324379"/>
              <a:gd name="connsiteX1" fmla="*/ 943 w 1061147"/>
              <a:gd name="connsiteY1" fmla="*/ 324140 h 324379"/>
              <a:gd name="connsiteX2" fmla="*/ 943 w 1061147"/>
              <a:gd name="connsiteY2" fmla="*/ 281053 h 324379"/>
              <a:gd name="connsiteX3" fmla="*/ 930252 w 1061147"/>
              <a:gd name="connsiteY3" fmla="*/ 281053 h 324379"/>
              <a:gd name="connsiteX4" fmla="*/ 895236 w 1061147"/>
              <a:gd name="connsiteY4" fmla="*/ 262194 h 324379"/>
              <a:gd name="connsiteX5" fmla="*/ 733864 w 1061147"/>
              <a:gd name="connsiteY5" fmla="*/ 943 h 324379"/>
              <a:gd name="connsiteX6" fmla="*/ 776951 w 1061147"/>
              <a:gd name="connsiteY6" fmla="*/ 943 h 324379"/>
              <a:gd name="connsiteX7" fmla="*/ 916233 w 1061147"/>
              <a:gd name="connsiteY7" fmla="*/ 224513 h 324379"/>
              <a:gd name="connsiteX8" fmla="*/ 1061059 w 1061147"/>
              <a:gd name="connsiteY8" fmla="*/ 281418 h 32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147" h="324379">
                <a:moveTo>
                  <a:pt x="1057061" y="324140"/>
                </a:moveTo>
                <a:lnTo>
                  <a:pt x="943" y="324140"/>
                </a:lnTo>
                <a:lnTo>
                  <a:pt x="943" y="281053"/>
                </a:lnTo>
                <a:lnTo>
                  <a:pt x="930252" y="281053"/>
                </a:lnTo>
                <a:cubicBezTo>
                  <a:pt x="918773" y="275433"/>
                  <a:pt x="907017" y="269159"/>
                  <a:pt x="895236" y="262194"/>
                </a:cubicBezTo>
                <a:cubicBezTo>
                  <a:pt x="789662" y="199456"/>
                  <a:pt x="733864" y="109132"/>
                  <a:pt x="733864" y="943"/>
                </a:cubicBezTo>
                <a:lnTo>
                  <a:pt x="776951" y="943"/>
                </a:lnTo>
                <a:cubicBezTo>
                  <a:pt x="776951" y="94045"/>
                  <a:pt x="823822" y="169268"/>
                  <a:pt x="916233" y="224513"/>
                </a:cubicBezTo>
                <a:cubicBezTo>
                  <a:pt x="987546" y="267135"/>
                  <a:pt x="1060330" y="281280"/>
                  <a:pt x="1061059" y="28141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7082E3FF-1027-6862-6CA8-ABEDEC6FAD31}"/>
              </a:ext>
            </a:extLst>
          </p:cNvPr>
          <p:cNvSpPr txBox="1"/>
          <p:nvPr/>
        </p:nvSpPr>
        <p:spPr>
          <a:xfrm>
            <a:off x="1669147" y="4522670"/>
            <a:ext cx="104556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ea typeface="+mj-ea"/>
              </a:rPr>
              <a:t>PART03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ea typeface="+mj-ea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AF25722B-FE20-E7BE-6987-96DF9C3201E8}"/>
              </a:ext>
            </a:extLst>
          </p:cNvPr>
          <p:cNvSpPr/>
          <p:nvPr/>
        </p:nvSpPr>
        <p:spPr>
          <a:xfrm rot="20313142">
            <a:off x="1863148" y="4568412"/>
            <a:ext cx="588454" cy="264970"/>
          </a:xfrm>
          <a:prstGeom prst="ellipse">
            <a:avLst/>
          </a:prstGeom>
          <a:noFill/>
          <a:ln w="9525">
            <a:solidFill>
              <a:srgbClr val="A2ED1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 sz="1600"/>
          </a:p>
        </p:txBody>
      </p:sp>
      <p:pic>
        <p:nvPicPr>
          <p:cNvPr id="14" name="图形 13">
            <a:extLst>
              <a:ext uri="{FF2B5EF4-FFF2-40B4-BE49-F238E27FC236}">
                <a16:creationId xmlns:a16="http://schemas.microsoft.com/office/drawing/2014/main" id="{4B5E897D-CD67-FD57-F5A0-CAC8E4D282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9810789">
            <a:off x="2349010" y="4510276"/>
            <a:ext cx="127603" cy="121720"/>
          </a:xfrm>
          <a:prstGeom prst="rect">
            <a:avLst/>
          </a:prstGeom>
        </p:spPr>
      </p:pic>
      <p:sp>
        <p:nvSpPr>
          <p:cNvPr id="46" name="文本框 45">
            <a:extLst>
              <a:ext uri="{FF2B5EF4-FFF2-40B4-BE49-F238E27FC236}">
                <a16:creationId xmlns:a16="http://schemas.microsoft.com/office/drawing/2014/main" id="{9768E0BB-AAB4-F82B-780B-0908448D335C}"/>
              </a:ext>
            </a:extLst>
          </p:cNvPr>
          <p:cNvSpPr txBox="1"/>
          <p:nvPr/>
        </p:nvSpPr>
        <p:spPr>
          <a:xfrm>
            <a:off x="1670932" y="4520124"/>
            <a:ext cx="9991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ea typeface="+mj-ea"/>
              </a:rPr>
              <a:t>PART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ea typeface="+mj-ea"/>
            </a:endParaRPr>
          </a:p>
        </p:txBody>
      </p:sp>
      <p:grpSp>
        <p:nvGrpSpPr>
          <p:cNvPr id="58" name="图形 56">
            <a:extLst>
              <a:ext uri="{FF2B5EF4-FFF2-40B4-BE49-F238E27FC236}">
                <a16:creationId xmlns:a16="http://schemas.microsoft.com/office/drawing/2014/main" id="{31C30CC2-5EF4-6C97-5F34-824884E88C86}"/>
              </a:ext>
            </a:extLst>
          </p:cNvPr>
          <p:cNvGrpSpPr/>
          <p:nvPr/>
        </p:nvGrpSpPr>
        <p:grpSpPr>
          <a:xfrm rot="19901995">
            <a:off x="9372672" y="3502615"/>
            <a:ext cx="636308" cy="1065918"/>
            <a:chOff x="8051690" y="5663580"/>
            <a:chExt cx="636308" cy="1065918"/>
          </a:xfrm>
          <a:solidFill>
            <a:schemeClr val="accent1"/>
          </a:solidFill>
        </p:grpSpPr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7F0AED64-A6AD-0383-CA6D-FDBCBD93E896}"/>
                </a:ext>
              </a:extLst>
            </p:cNvPr>
            <p:cNvSpPr/>
            <p:nvPr/>
          </p:nvSpPr>
          <p:spPr>
            <a:xfrm>
              <a:off x="8632676" y="6226713"/>
              <a:ext cx="2026" cy="2026"/>
            </a:xfrm>
            <a:custGeom>
              <a:avLst/>
              <a:gdLst>
                <a:gd name="connsiteX0" fmla="*/ 2432 w 2026"/>
                <a:gd name="connsiteY0" fmla="*/ 2249 h 2026"/>
                <a:gd name="connsiteX1" fmla="*/ 1520 w 2026"/>
                <a:gd name="connsiteY1" fmla="*/ 1520 h 2026"/>
                <a:gd name="connsiteX2" fmla="*/ 2432 w 2026"/>
                <a:gd name="connsiteY2" fmla="*/ 2249 h 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6" h="2026">
                  <a:moveTo>
                    <a:pt x="2432" y="2249"/>
                  </a:moveTo>
                  <a:lnTo>
                    <a:pt x="1520" y="1520"/>
                  </a:lnTo>
                  <a:cubicBezTo>
                    <a:pt x="1601" y="1864"/>
                    <a:pt x="1966" y="2067"/>
                    <a:pt x="2432" y="2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187DE557-665F-B14D-6312-7C22E7DB5F50}"/>
                </a:ext>
              </a:extLst>
            </p:cNvPr>
            <p:cNvSpPr/>
            <p:nvPr/>
          </p:nvSpPr>
          <p:spPr>
            <a:xfrm>
              <a:off x="8632676" y="6226632"/>
              <a:ext cx="2026" cy="2026"/>
            </a:xfrm>
            <a:custGeom>
              <a:avLst/>
              <a:gdLst>
                <a:gd name="connsiteX0" fmla="*/ 1520 w 2026"/>
                <a:gd name="connsiteY0" fmla="*/ 1520 h 2026"/>
                <a:gd name="connsiteX1" fmla="*/ 1520 w 2026"/>
                <a:gd name="connsiteY1" fmla="*/ 1520 h 2026"/>
                <a:gd name="connsiteX2" fmla="*/ 1520 w 2026"/>
                <a:gd name="connsiteY2" fmla="*/ 1520 h 2026"/>
                <a:gd name="connsiteX3" fmla="*/ 1520 w 2026"/>
                <a:gd name="connsiteY3" fmla="*/ 1520 h 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6" h="2026">
                  <a:moveTo>
                    <a:pt x="1520" y="1520"/>
                  </a:moveTo>
                  <a:lnTo>
                    <a:pt x="1520" y="1520"/>
                  </a:lnTo>
                  <a:lnTo>
                    <a:pt x="1520" y="1520"/>
                  </a:lnTo>
                  <a:lnTo>
                    <a:pt x="1520" y="15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1C1CE159-629D-DC0E-27A4-73A614D25149}"/>
                </a:ext>
              </a:extLst>
            </p:cNvPr>
            <p:cNvSpPr/>
            <p:nvPr/>
          </p:nvSpPr>
          <p:spPr>
            <a:xfrm>
              <a:off x="8050131" y="5662065"/>
              <a:ext cx="638334" cy="1065918"/>
            </a:xfrm>
            <a:custGeom>
              <a:avLst/>
              <a:gdLst>
                <a:gd name="connsiteX0" fmla="*/ 636793 w 638334"/>
                <a:gd name="connsiteY0" fmla="*/ 600334 h 1065918"/>
                <a:gd name="connsiteX1" fmla="*/ 636793 w 638334"/>
                <a:gd name="connsiteY1" fmla="*/ 560656 h 1065918"/>
                <a:gd name="connsiteX2" fmla="*/ 623945 w 638334"/>
                <a:gd name="connsiteY2" fmla="*/ 547808 h 1065918"/>
                <a:gd name="connsiteX3" fmla="*/ 602039 w 638334"/>
                <a:gd name="connsiteY3" fmla="*/ 547707 h 1065918"/>
                <a:gd name="connsiteX4" fmla="*/ 586253 w 638334"/>
                <a:gd name="connsiteY4" fmla="*/ 531617 h 1065918"/>
                <a:gd name="connsiteX5" fmla="*/ 586253 w 638334"/>
                <a:gd name="connsiteY5" fmla="*/ 512446 h 1065918"/>
                <a:gd name="connsiteX6" fmla="*/ 567812 w 638334"/>
                <a:gd name="connsiteY6" fmla="*/ 494350 h 1065918"/>
                <a:gd name="connsiteX7" fmla="*/ 551398 w 638334"/>
                <a:gd name="connsiteY7" fmla="*/ 494350 h 1065918"/>
                <a:gd name="connsiteX8" fmla="*/ 535652 w 638334"/>
                <a:gd name="connsiteY8" fmla="*/ 478726 h 1065918"/>
                <a:gd name="connsiteX9" fmla="*/ 535531 w 638334"/>
                <a:gd name="connsiteY9" fmla="*/ 451349 h 1065918"/>
                <a:gd name="connsiteX10" fmla="*/ 523838 w 638334"/>
                <a:gd name="connsiteY10" fmla="*/ 439717 h 1065918"/>
                <a:gd name="connsiteX11" fmla="*/ 494414 w 638334"/>
                <a:gd name="connsiteY11" fmla="*/ 439534 h 1065918"/>
                <a:gd name="connsiteX12" fmla="*/ 482255 w 638334"/>
                <a:gd name="connsiteY12" fmla="*/ 427497 h 1065918"/>
                <a:gd name="connsiteX13" fmla="*/ 482093 w 638334"/>
                <a:gd name="connsiteY13" fmla="*/ 397384 h 1065918"/>
                <a:gd name="connsiteX14" fmla="*/ 469711 w 638334"/>
                <a:gd name="connsiteY14" fmla="*/ 384962 h 1065918"/>
                <a:gd name="connsiteX15" fmla="*/ 439598 w 638334"/>
                <a:gd name="connsiteY15" fmla="*/ 384800 h 1065918"/>
                <a:gd name="connsiteX16" fmla="*/ 427439 w 638334"/>
                <a:gd name="connsiteY16" fmla="*/ 372803 h 1065918"/>
                <a:gd name="connsiteX17" fmla="*/ 427298 w 638334"/>
                <a:gd name="connsiteY17" fmla="*/ 344736 h 1065918"/>
                <a:gd name="connsiteX18" fmla="*/ 414348 w 638334"/>
                <a:gd name="connsiteY18" fmla="*/ 331544 h 1065918"/>
                <a:gd name="connsiteX19" fmla="*/ 387660 w 638334"/>
                <a:gd name="connsiteY19" fmla="*/ 331443 h 1065918"/>
                <a:gd name="connsiteX20" fmla="*/ 379129 w 638334"/>
                <a:gd name="connsiteY20" fmla="*/ 329416 h 1065918"/>
                <a:gd name="connsiteX21" fmla="*/ 377507 w 638334"/>
                <a:gd name="connsiteY21" fmla="*/ 323540 h 1065918"/>
                <a:gd name="connsiteX22" fmla="*/ 375481 w 638334"/>
                <a:gd name="connsiteY22" fmla="*/ 314745 h 1065918"/>
                <a:gd name="connsiteX23" fmla="*/ 375319 w 638334"/>
                <a:gd name="connsiteY23" fmla="*/ 287408 h 1065918"/>
                <a:gd name="connsiteX24" fmla="*/ 363160 w 638334"/>
                <a:gd name="connsiteY24" fmla="*/ 275411 h 1065918"/>
                <a:gd name="connsiteX25" fmla="*/ 332419 w 638334"/>
                <a:gd name="connsiteY25" fmla="*/ 275209 h 1065918"/>
                <a:gd name="connsiteX26" fmla="*/ 320665 w 638334"/>
                <a:gd name="connsiteY26" fmla="*/ 263617 h 1065918"/>
                <a:gd name="connsiteX27" fmla="*/ 320523 w 638334"/>
                <a:gd name="connsiteY27" fmla="*/ 235612 h 1065918"/>
                <a:gd name="connsiteX28" fmla="*/ 305163 w 638334"/>
                <a:gd name="connsiteY28" fmla="*/ 220596 h 1065918"/>
                <a:gd name="connsiteX29" fmla="*/ 277826 w 638334"/>
                <a:gd name="connsiteY29" fmla="*/ 220474 h 1065918"/>
                <a:gd name="connsiteX30" fmla="*/ 265971 w 638334"/>
                <a:gd name="connsiteY30" fmla="*/ 208802 h 1065918"/>
                <a:gd name="connsiteX31" fmla="*/ 265748 w 638334"/>
                <a:gd name="connsiteY31" fmla="*/ 178729 h 1065918"/>
                <a:gd name="connsiteX32" fmla="*/ 253103 w 638334"/>
                <a:gd name="connsiteY32" fmla="*/ 165881 h 1065918"/>
                <a:gd name="connsiteX33" fmla="*/ 224388 w 638334"/>
                <a:gd name="connsiteY33" fmla="*/ 165719 h 1065918"/>
                <a:gd name="connsiteX34" fmla="*/ 211703 w 638334"/>
                <a:gd name="connsiteY34" fmla="*/ 151007 h 1065918"/>
                <a:gd name="connsiteX35" fmla="*/ 212311 w 638334"/>
                <a:gd name="connsiteY35" fmla="*/ 123103 h 1065918"/>
                <a:gd name="connsiteX36" fmla="*/ 200618 w 638334"/>
                <a:gd name="connsiteY36" fmla="*/ 111288 h 1065918"/>
                <a:gd name="connsiteX37" fmla="*/ 170545 w 638334"/>
                <a:gd name="connsiteY37" fmla="*/ 111086 h 1065918"/>
                <a:gd name="connsiteX38" fmla="*/ 157860 w 638334"/>
                <a:gd name="connsiteY38" fmla="*/ 98339 h 1065918"/>
                <a:gd name="connsiteX39" fmla="*/ 159157 w 638334"/>
                <a:gd name="connsiteY39" fmla="*/ 69645 h 1065918"/>
                <a:gd name="connsiteX40" fmla="*/ 155266 w 638334"/>
                <a:gd name="connsiteY40" fmla="*/ 65592 h 1065918"/>
                <a:gd name="connsiteX41" fmla="*/ 142925 w 638334"/>
                <a:gd name="connsiteY41" fmla="*/ 57871 h 1065918"/>
                <a:gd name="connsiteX42" fmla="*/ 114878 w 638334"/>
                <a:gd name="connsiteY42" fmla="*/ 57729 h 1065918"/>
                <a:gd name="connsiteX43" fmla="*/ 100247 w 638334"/>
                <a:gd name="connsiteY43" fmla="*/ 42976 h 1065918"/>
                <a:gd name="connsiteX44" fmla="*/ 100126 w 638334"/>
                <a:gd name="connsiteY44" fmla="*/ 14241 h 1065918"/>
                <a:gd name="connsiteX45" fmla="*/ 87663 w 638334"/>
                <a:gd name="connsiteY45" fmla="*/ 1697 h 1065918"/>
                <a:gd name="connsiteX46" fmla="*/ 13718 w 638334"/>
                <a:gd name="connsiteY46" fmla="*/ 1718 h 1065918"/>
                <a:gd name="connsiteX47" fmla="*/ 1721 w 638334"/>
                <a:gd name="connsiteY47" fmla="*/ 13897 h 1065918"/>
                <a:gd name="connsiteX48" fmla="*/ 1660 w 638334"/>
                <a:gd name="connsiteY48" fmla="*/ 21415 h 1065918"/>
                <a:gd name="connsiteX49" fmla="*/ 1660 w 638334"/>
                <a:gd name="connsiteY49" fmla="*/ 896663 h 1065918"/>
                <a:gd name="connsiteX50" fmla="*/ 4599 w 638334"/>
                <a:gd name="connsiteY50" fmla="*/ 912368 h 1065918"/>
                <a:gd name="connsiteX51" fmla="*/ 28349 w 638334"/>
                <a:gd name="connsiteY51" fmla="*/ 917090 h 1065918"/>
                <a:gd name="connsiteX52" fmla="*/ 82192 w 638334"/>
                <a:gd name="connsiteY52" fmla="*/ 915063 h 1065918"/>
                <a:gd name="connsiteX53" fmla="*/ 92749 w 638334"/>
                <a:gd name="connsiteY53" fmla="*/ 907322 h 1065918"/>
                <a:gd name="connsiteX54" fmla="*/ 92749 w 638334"/>
                <a:gd name="connsiteY54" fmla="*/ 905924 h 1065918"/>
                <a:gd name="connsiteX55" fmla="*/ 92749 w 638334"/>
                <a:gd name="connsiteY55" fmla="*/ 878648 h 1065918"/>
                <a:gd name="connsiteX56" fmla="*/ 92749 w 638334"/>
                <a:gd name="connsiteY56" fmla="*/ 878445 h 1065918"/>
                <a:gd name="connsiteX57" fmla="*/ 93053 w 638334"/>
                <a:gd name="connsiteY57" fmla="*/ 873298 h 1065918"/>
                <a:gd name="connsiteX58" fmla="*/ 104483 w 638334"/>
                <a:gd name="connsiteY58" fmla="*/ 864746 h 1065918"/>
                <a:gd name="connsiteX59" fmla="*/ 131637 w 638334"/>
                <a:gd name="connsiteY59" fmla="*/ 864746 h 1065918"/>
                <a:gd name="connsiteX60" fmla="*/ 141972 w 638334"/>
                <a:gd name="connsiteY60" fmla="*/ 854655 h 1065918"/>
                <a:gd name="connsiteX61" fmla="*/ 141972 w 638334"/>
                <a:gd name="connsiteY61" fmla="*/ 828047 h 1065918"/>
                <a:gd name="connsiteX62" fmla="*/ 141567 w 638334"/>
                <a:gd name="connsiteY62" fmla="*/ 825028 h 1065918"/>
                <a:gd name="connsiteX63" fmla="*/ 142864 w 638334"/>
                <a:gd name="connsiteY63" fmla="*/ 816192 h 1065918"/>
                <a:gd name="connsiteX64" fmla="*/ 147707 w 638334"/>
                <a:gd name="connsiteY64" fmla="*/ 811775 h 1065918"/>
                <a:gd name="connsiteX65" fmla="*/ 154293 w 638334"/>
                <a:gd name="connsiteY65" fmla="*/ 810599 h 1065918"/>
                <a:gd name="connsiteX66" fmla="*/ 178611 w 638334"/>
                <a:gd name="connsiteY66" fmla="*/ 807803 h 1065918"/>
                <a:gd name="connsiteX67" fmla="*/ 186899 w 638334"/>
                <a:gd name="connsiteY67" fmla="*/ 801116 h 1065918"/>
                <a:gd name="connsiteX68" fmla="*/ 186250 w 638334"/>
                <a:gd name="connsiteY68" fmla="*/ 770030 h 1065918"/>
                <a:gd name="connsiteX69" fmla="*/ 189797 w 638334"/>
                <a:gd name="connsiteY69" fmla="*/ 759512 h 1065918"/>
                <a:gd name="connsiteX70" fmla="*/ 192066 w 638334"/>
                <a:gd name="connsiteY70" fmla="*/ 757972 h 1065918"/>
                <a:gd name="connsiteX71" fmla="*/ 198146 w 638334"/>
                <a:gd name="connsiteY71" fmla="*/ 756675 h 1065918"/>
                <a:gd name="connsiteX72" fmla="*/ 210548 w 638334"/>
                <a:gd name="connsiteY72" fmla="*/ 756392 h 1065918"/>
                <a:gd name="connsiteX73" fmla="*/ 214033 w 638334"/>
                <a:gd name="connsiteY73" fmla="*/ 755926 h 1065918"/>
                <a:gd name="connsiteX74" fmla="*/ 216890 w 638334"/>
                <a:gd name="connsiteY74" fmla="*/ 756311 h 1065918"/>
                <a:gd name="connsiteX75" fmla="*/ 226050 w 638334"/>
                <a:gd name="connsiteY75" fmla="*/ 757081 h 1065918"/>
                <a:gd name="connsiteX76" fmla="*/ 230387 w 638334"/>
                <a:gd name="connsiteY76" fmla="*/ 757283 h 1065918"/>
                <a:gd name="connsiteX77" fmla="*/ 234439 w 638334"/>
                <a:gd name="connsiteY77" fmla="*/ 762025 h 1065918"/>
                <a:gd name="connsiteX78" fmla="*/ 234439 w 638334"/>
                <a:gd name="connsiteY78" fmla="*/ 762329 h 1065918"/>
                <a:gd name="connsiteX79" fmla="*/ 236912 w 638334"/>
                <a:gd name="connsiteY79" fmla="*/ 769158 h 1065918"/>
                <a:gd name="connsiteX80" fmla="*/ 237135 w 638334"/>
                <a:gd name="connsiteY80" fmla="*/ 803993 h 1065918"/>
                <a:gd name="connsiteX81" fmla="*/ 237135 w 638334"/>
                <a:gd name="connsiteY81" fmla="*/ 810073 h 1065918"/>
                <a:gd name="connsiteX82" fmla="*/ 249901 w 638334"/>
                <a:gd name="connsiteY82" fmla="*/ 822697 h 1065918"/>
                <a:gd name="connsiteX83" fmla="*/ 266984 w 638334"/>
                <a:gd name="connsiteY83" fmla="*/ 822920 h 1065918"/>
                <a:gd name="connsiteX84" fmla="*/ 280825 w 638334"/>
                <a:gd name="connsiteY84" fmla="*/ 837612 h 1065918"/>
                <a:gd name="connsiteX85" fmla="*/ 280825 w 638334"/>
                <a:gd name="connsiteY85" fmla="*/ 916198 h 1065918"/>
                <a:gd name="connsiteX86" fmla="*/ 296915 w 638334"/>
                <a:gd name="connsiteY86" fmla="*/ 932207 h 1065918"/>
                <a:gd name="connsiteX87" fmla="*/ 311242 w 638334"/>
                <a:gd name="connsiteY87" fmla="*/ 931782 h 1065918"/>
                <a:gd name="connsiteX88" fmla="*/ 328473 w 638334"/>
                <a:gd name="connsiteY88" fmla="*/ 944867 h 1065918"/>
                <a:gd name="connsiteX89" fmla="*/ 328609 w 638334"/>
                <a:gd name="connsiteY89" fmla="*/ 947365 h 1065918"/>
                <a:gd name="connsiteX90" fmla="*/ 328609 w 638334"/>
                <a:gd name="connsiteY90" fmla="*/ 1008159 h 1065918"/>
                <a:gd name="connsiteX91" fmla="*/ 328487 w 638334"/>
                <a:gd name="connsiteY91" fmla="*/ 1011118 h 1065918"/>
                <a:gd name="connsiteX92" fmla="*/ 328629 w 638334"/>
                <a:gd name="connsiteY92" fmla="*/ 1011118 h 1065918"/>
                <a:gd name="connsiteX93" fmla="*/ 351650 w 638334"/>
                <a:gd name="connsiteY93" fmla="*/ 1012840 h 1065918"/>
                <a:gd name="connsiteX94" fmla="*/ 371104 w 638334"/>
                <a:gd name="connsiteY94" fmla="*/ 1032132 h 1065918"/>
                <a:gd name="connsiteX95" fmla="*/ 371104 w 638334"/>
                <a:gd name="connsiteY95" fmla="*/ 1050613 h 1065918"/>
                <a:gd name="connsiteX96" fmla="*/ 387113 w 638334"/>
                <a:gd name="connsiteY96" fmla="*/ 1066278 h 1065918"/>
                <a:gd name="connsiteX97" fmla="*/ 478810 w 638334"/>
                <a:gd name="connsiteY97" fmla="*/ 1066278 h 1065918"/>
                <a:gd name="connsiteX98" fmla="*/ 521933 w 638334"/>
                <a:gd name="connsiteY98" fmla="*/ 1066278 h 1065918"/>
                <a:gd name="connsiteX99" fmla="*/ 535369 w 638334"/>
                <a:gd name="connsiteY99" fmla="*/ 1052863 h 1065918"/>
                <a:gd name="connsiteX100" fmla="*/ 535510 w 638334"/>
                <a:gd name="connsiteY100" fmla="*/ 1024796 h 1065918"/>
                <a:gd name="connsiteX101" fmla="*/ 547142 w 638334"/>
                <a:gd name="connsiteY101" fmla="*/ 1013063 h 1065918"/>
                <a:gd name="connsiteX102" fmla="*/ 581349 w 638334"/>
                <a:gd name="connsiteY102" fmla="*/ 1012881 h 1065918"/>
                <a:gd name="connsiteX103" fmla="*/ 594176 w 638334"/>
                <a:gd name="connsiteY103" fmla="*/ 1000317 h 1065918"/>
                <a:gd name="connsiteX104" fmla="*/ 594176 w 638334"/>
                <a:gd name="connsiteY104" fmla="*/ 849062 h 1065918"/>
                <a:gd name="connsiteX105" fmla="*/ 581450 w 638334"/>
                <a:gd name="connsiteY105" fmla="*/ 836376 h 1065918"/>
                <a:gd name="connsiteX106" fmla="*/ 552715 w 638334"/>
                <a:gd name="connsiteY106" fmla="*/ 836214 h 1065918"/>
                <a:gd name="connsiteX107" fmla="*/ 541002 w 638334"/>
                <a:gd name="connsiteY107" fmla="*/ 824521 h 1065918"/>
                <a:gd name="connsiteX108" fmla="*/ 540840 w 638334"/>
                <a:gd name="connsiteY108" fmla="*/ 782107 h 1065918"/>
                <a:gd name="connsiteX109" fmla="*/ 526898 w 638334"/>
                <a:gd name="connsiteY109" fmla="*/ 767922 h 1065918"/>
                <a:gd name="connsiteX110" fmla="*/ 511152 w 638334"/>
                <a:gd name="connsiteY110" fmla="*/ 767638 h 1065918"/>
                <a:gd name="connsiteX111" fmla="*/ 495792 w 638334"/>
                <a:gd name="connsiteY111" fmla="*/ 751325 h 1065918"/>
                <a:gd name="connsiteX112" fmla="*/ 495792 w 638334"/>
                <a:gd name="connsiteY112" fmla="*/ 741740 h 1065918"/>
                <a:gd name="connsiteX113" fmla="*/ 495792 w 638334"/>
                <a:gd name="connsiteY113" fmla="*/ 666457 h 1065918"/>
                <a:gd name="connsiteX114" fmla="*/ 496501 w 638334"/>
                <a:gd name="connsiteY114" fmla="*/ 656325 h 1065918"/>
                <a:gd name="connsiteX115" fmla="*/ 506917 w 638334"/>
                <a:gd name="connsiteY115" fmla="*/ 646010 h 1065918"/>
                <a:gd name="connsiteX116" fmla="*/ 520515 w 638334"/>
                <a:gd name="connsiteY116" fmla="*/ 644835 h 1065918"/>
                <a:gd name="connsiteX117" fmla="*/ 619061 w 638334"/>
                <a:gd name="connsiteY117" fmla="*/ 644835 h 1065918"/>
                <a:gd name="connsiteX118" fmla="*/ 626579 w 638334"/>
                <a:gd name="connsiteY118" fmla="*/ 644835 h 1065918"/>
                <a:gd name="connsiteX119" fmla="*/ 636712 w 638334"/>
                <a:gd name="connsiteY119" fmla="*/ 634541 h 1065918"/>
                <a:gd name="connsiteX120" fmla="*/ 636793 w 638334"/>
                <a:gd name="connsiteY120" fmla="*/ 600334 h 1065918"/>
                <a:gd name="connsiteX121" fmla="*/ 590934 w 638334"/>
                <a:gd name="connsiteY121" fmla="*/ 609129 h 1065918"/>
                <a:gd name="connsiteX122" fmla="*/ 581896 w 638334"/>
                <a:gd name="connsiteY122" fmla="*/ 616708 h 1065918"/>
                <a:gd name="connsiteX123" fmla="*/ 513503 w 638334"/>
                <a:gd name="connsiteY123" fmla="*/ 616708 h 1065918"/>
                <a:gd name="connsiteX124" fmla="*/ 421846 w 638334"/>
                <a:gd name="connsiteY124" fmla="*/ 616708 h 1065918"/>
                <a:gd name="connsiteX125" fmla="*/ 412768 w 638334"/>
                <a:gd name="connsiteY125" fmla="*/ 625665 h 1065918"/>
                <a:gd name="connsiteX126" fmla="*/ 412606 w 638334"/>
                <a:gd name="connsiteY126" fmla="*/ 692011 h 1065918"/>
                <a:gd name="connsiteX127" fmla="*/ 420327 w 638334"/>
                <a:gd name="connsiteY127" fmla="*/ 700259 h 1065918"/>
                <a:gd name="connsiteX128" fmla="*/ 445617 w 638334"/>
                <a:gd name="connsiteY128" fmla="*/ 700259 h 1065918"/>
                <a:gd name="connsiteX129" fmla="*/ 457147 w 638334"/>
                <a:gd name="connsiteY129" fmla="*/ 711789 h 1065918"/>
                <a:gd name="connsiteX130" fmla="*/ 456965 w 638334"/>
                <a:gd name="connsiteY130" fmla="*/ 782938 h 1065918"/>
                <a:gd name="connsiteX131" fmla="*/ 465172 w 638334"/>
                <a:gd name="connsiteY131" fmla="*/ 791044 h 1065918"/>
                <a:gd name="connsiteX132" fmla="*/ 492529 w 638334"/>
                <a:gd name="connsiteY132" fmla="*/ 790922 h 1065918"/>
                <a:gd name="connsiteX133" fmla="*/ 502114 w 638334"/>
                <a:gd name="connsiteY133" fmla="*/ 800548 h 1065918"/>
                <a:gd name="connsiteX134" fmla="*/ 501952 w 638334"/>
                <a:gd name="connsiteY134" fmla="*/ 871008 h 1065918"/>
                <a:gd name="connsiteX135" fmla="*/ 511011 w 638334"/>
                <a:gd name="connsiteY135" fmla="*/ 879864 h 1065918"/>
                <a:gd name="connsiteX136" fmla="*/ 537679 w 638334"/>
                <a:gd name="connsiteY136" fmla="*/ 879722 h 1065918"/>
                <a:gd name="connsiteX137" fmla="*/ 546413 w 638334"/>
                <a:gd name="connsiteY137" fmla="*/ 888517 h 1065918"/>
                <a:gd name="connsiteX138" fmla="*/ 546413 w 638334"/>
                <a:gd name="connsiteY138" fmla="*/ 965806 h 1065918"/>
                <a:gd name="connsiteX139" fmla="*/ 537233 w 638334"/>
                <a:gd name="connsiteY139" fmla="*/ 974966 h 1065918"/>
                <a:gd name="connsiteX140" fmla="*/ 509187 w 638334"/>
                <a:gd name="connsiteY140" fmla="*/ 974966 h 1065918"/>
                <a:gd name="connsiteX141" fmla="*/ 501993 w 638334"/>
                <a:gd name="connsiteY141" fmla="*/ 982058 h 1065918"/>
                <a:gd name="connsiteX142" fmla="*/ 501993 w 638334"/>
                <a:gd name="connsiteY142" fmla="*/ 1009415 h 1065918"/>
                <a:gd name="connsiteX143" fmla="*/ 492306 w 638334"/>
                <a:gd name="connsiteY143" fmla="*/ 1019244 h 1065918"/>
                <a:gd name="connsiteX144" fmla="*/ 416375 w 638334"/>
                <a:gd name="connsiteY144" fmla="*/ 1019244 h 1065918"/>
                <a:gd name="connsiteX145" fmla="*/ 406607 w 638334"/>
                <a:gd name="connsiteY145" fmla="*/ 1009355 h 1065918"/>
                <a:gd name="connsiteX146" fmla="*/ 406607 w 638334"/>
                <a:gd name="connsiteY146" fmla="*/ 983375 h 1065918"/>
                <a:gd name="connsiteX147" fmla="*/ 398623 w 638334"/>
                <a:gd name="connsiteY147" fmla="*/ 974905 h 1065918"/>
                <a:gd name="connsiteX148" fmla="*/ 374002 w 638334"/>
                <a:gd name="connsiteY148" fmla="*/ 975067 h 1065918"/>
                <a:gd name="connsiteX149" fmla="*/ 362005 w 638334"/>
                <a:gd name="connsiteY149" fmla="*/ 962706 h 1065918"/>
                <a:gd name="connsiteX150" fmla="*/ 362005 w 638334"/>
                <a:gd name="connsiteY150" fmla="*/ 888152 h 1065918"/>
                <a:gd name="connsiteX151" fmla="*/ 331507 w 638334"/>
                <a:gd name="connsiteY151" fmla="*/ 886855 h 1065918"/>
                <a:gd name="connsiteX152" fmla="*/ 316977 w 638334"/>
                <a:gd name="connsiteY152" fmla="*/ 871981 h 1065918"/>
                <a:gd name="connsiteX153" fmla="*/ 316977 w 638334"/>
                <a:gd name="connsiteY153" fmla="*/ 804378 h 1065918"/>
                <a:gd name="connsiteX154" fmla="*/ 308020 w 638334"/>
                <a:gd name="connsiteY154" fmla="*/ 795300 h 1065918"/>
                <a:gd name="connsiteX155" fmla="*/ 280724 w 638334"/>
                <a:gd name="connsiteY155" fmla="*/ 795300 h 1065918"/>
                <a:gd name="connsiteX156" fmla="*/ 269274 w 638334"/>
                <a:gd name="connsiteY156" fmla="*/ 783891 h 1065918"/>
                <a:gd name="connsiteX157" fmla="*/ 268950 w 638334"/>
                <a:gd name="connsiteY157" fmla="*/ 706054 h 1065918"/>
                <a:gd name="connsiteX158" fmla="*/ 195754 w 638334"/>
                <a:gd name="connsiteY158" fmla="*/ 705831 h 1065918"/>
                <a:gd name="connsiteX159" fmla="*/ 187932 w 638334"/>
                <a:gd name="connsiteY159" fmla="*/ 713816 h 1065918"/>
                <a:gd name="connsiteX160" fmla="*/ 187932 w 638334"/>
                <a:gd name="connsiteY160" fmla="*/ 739815 h 1065918"/>
                <a:gd name="connsiteX161" fmla="*/ 177678 w 638334"/>
                <a:gd name="connsiteY161" fmla="*/ 749947 h 1065918"/>
                <a:gd name="connsiteX162" fmla="*/ 148943 w 638334"/>
                <a:gd name="connsiteY162" fmla="*/ 749947 h 1065918"/>
                <a:gd name="connsiteX163" fmla="*/ 141648 w 638334"/>
                <a:gd name="connsiteY163" fmla="*/ 757263 h 1065918"/>
                <a:gd name="connsiteX164" fmla="*/ 141648 w 638334"/>
                <a:gd name="connsiteY164" fmla="*/ 785309 h 1065918"/>
                <a:gd name="connsiteX165" fmla="*/ 131698 w 638334"/>
                <a:gd name="connsiteY165" fmla="*/ 795117 h 1065918"/>
                <a:gd name="connsiteX166" fmla="*/ 106388 w 638334"/>
                <a:gd name="connsiteY166" fmla="*/ 795117 h 1065918"/>
                <a:gd name="connsiteX167" fmla="*/ 97370 w 638334"/>
                <a:gd name="connsiteY167" fmla="*/ 805067 h 1065918"/>
                <a:gd name="connsiteX168" fmla="*/ 97674 w 638334"/>
                <a:gd name="connsiteY168" fmla="*/ 829689 h 1065918"/>
                <a:gd name="connsiteX169" fmla="*/ 91331 w 638334"/>
                <a:gd name="connsiteY169" fmla="*/ 838078 h 1065918"/>
                <a:gd name="connsiteX170" fmla="*/ 49809 w 638334"/>
                <a:gd name="connsiteY170" fmla="*/ 837349 h 1065918"/>
                <a:gd name="connsiteX171" fmla="*/ 49809 w 638334"/>
                <a:gd name="connsiteY171" fmla="*/ 837349 h 1065918"/>
                <a:gd name="connsiteX172" fmla="*/ 44540 w 638334"/>
                <a:gd name="connsiteY172" fmla="*/ 829506 h 1065918"/>
                <a:gd name="connsiteX173" fmla="*/ 44540 w 638334"/>
                <a:gd name="connsiteY173" fmla="*/ 819232 h 1065918"/>
                <a:gd name="connsiteX174" fmla="*/ 44540 w 638334"/>
                <a:gd name="connsiteY174" fmla="*/ 82269 h 1065918"/>
                <a:gd name="connsiteX175" fmla="*/ 56273 w 638334"/>
                <a:gd name="connsiteY175" fmla="*/ 70273 h 1065918"/>
                <a:gd name="connsiteX176" fmla="*/ 86366 w 638334"/>
                <a:gd name="connsiteY176" fmla="*/ 70273 h 1065918"/>
                <a:gd name="connsiteX177" fmla="*/ 96255 w 638334"/>
                <a:gd name="connsiteY177" fmla="*/ 79615 h 1065918"/>
                <a:gd name="connsiteX178" fmla="*/ 95809 w 638334"/>
                <a:gd name="connsiteY178" fmla="*/ 107641 h 1065918"/>
                <a:gd name="connsiteX179" fmla="*/ 102862 w 638334"/>
                <a:gd name="connsiteY179" fmla="*/ 115118 h 1065918"/>
                <a:gd name="connsiteX180" fmla="*/ 130239 w 638334"/>
                <a:gd name="connsiteY180" fmla="*/ 115118 h 1065918"/>
                <a:gd name="connsiteX181" fmla="*/ 140371 w 638334"/>
                <a:gd name="connsiteY181" fmla="*/ 125251 h 1065918"/>
                <a:gd name="connsiteX182" fmla="*/ 140007 w 638334"/>
                <a:gd name="connsiteY182" fmla="*/ 152608 h 1065918"/>
                <a:gd name="connsiteX183" fmla="*/ 147646 w 638334"/>
                <a:gd name="connsiteY183" fmla="*/ 161139 h 1065918"/>
                <a:gd name="connsiteX184" fmla="*/ 173646 w 638334"/>
                <a:gd name="connsiteY184" fmla="*/ 161139 h 1065918"/>
                <a:gd name="connsiteX185" fmla="*/ 186676 w 638334"/>
                <a:gd name="connsiteY185" fmla="*/ 173703 h 1065918"/>
                <a:gd name="connsiteX186" fmla="*/ 186676 w 638334"/>
                <a:gd name="connsiteY186" fmla="*/ 196278 h 1065918"/>
                <a:gd name="connsiteX187" fmla="*/ 196565 w 638334"/>
                <a:gd name="connsiteY187" fmla="*/ 205944 h 1065918"/>
                <a:gd name="connsiteX188" fmla="*/ 221896 w 638334"/>
                <a:gd name="connsiteY188" fmla="*/ 205944 h 1065918"/>
                <a:gd name="connsiteX189" fmla="*/ 231927 w 638334"/>
                <a:gd name="connsiteY189" fmla="*/ 216077 h 1065918"/>
                <a:gd name="connsiteX190" fmla="*/ 231927 w 638334"/>
                <a:gd name="connsiteY190" fmla="*/ 245501 h 1065918"/>
                <a:gd name="connsiteX191" fmla="*/ 238310 w 638334"/>
                <a:gd name="connsiteY191" fmla="*/ 251884 h 1065918"/>
                <a:gd name="connsiteX192" fmla="*/ 263621 w 638334"/>
                <a:gd name="connsiteY192" fmla="*/ 251884 h 1065918"/>
                <a:gd name="connsiteX193" fmla="*/ 276124 w 638334"/>
                <a:gd name="connsiteY193" fmla="*/ 264712 h 1065918"/>
                <a:gd name="connsiteX194" fmla="*/ 276002 w 638334"/>
                <a:gd name="connsiteY194" fmla="*/ 288664 h 1065918"/>
                <a:gd name="connsiteX195" fmla="*/ 283297 w 638334"/>
                <a:gd name="connsiteY195" fmla="*/ 296223 h 1065918"/>
                <a:gd name="connsiteX196" fmla="*/ 311344 w 638334"/>
                <a:gd name="connsiteY196" fmla="*/ 296223 h 1065918"/>
                <a:gd name="connsiteX197" fmla="*/ 321071 w 638334"/>
                <a:gd name="connsiteY197" fmla="*/ 306193 h 1065918"/>
                <a:gd name="connsiteX198" fmla="*/ 321071 w 638334"/>
                <a:gd name="connsiteY198" fmla="*/ 340400 h 1065918"/>
                <a:gd name="connsiteX199" fmla="*/ 321071 w 638334"/>
                <a:gd name="connsiteY199" fmla="*/ 340400 h 1065918"/>
                <a:gd name="connsiteX200" fmla="*/ 357182 w 638334"/>
                <a:gd name="connsiteY200" fmla="*/ 340562 h 1065918"/>
                <a:gd name="connsiteX201" fmla="*/ 364883 w 638334"/>
                <a:gd name="connsiteY201" fmla="*/ 346033 h 1065918"/>
                <a:gd name="connsiteX202" fmla="*/ 364883 w 638334"/>
                <a:gd name="connsiteY202" fmla="*/ 346033 h 1065918"/>
                <a:gd name="connsiteX203" fmla="*/ 365024 w 638334"/>
                <a:gd name="connsiteY203" fmla="*/ 380483 h 1065918"/>
                <a:gd name="connsiteX204" fmla="*/ 365024 w 638334"/>
                <a:gd name="connsiteY204" fmla="*/ 383827 h 1065918"/>
                <a:gd name="connsiteX205" fmla="*/ 365024 w 638334"/>
                <a:gd name="connsiteY205" fmla="*/ 383827 h 1065918"/>
                <a:gd name="connsiteX206" fmla="*/ 400467 w 638334"/>
                <a:gd name="connsiteY206" fmla="*/ 384597 h 1065918"/>
                <a:gd name="connsiteX207" fmla="*/ 412768 w 638334"/>
                <a:gd name="connsiteY207" fmla="*/ 396958 h 1065918"/>
                <a:gd name="connsiteX208" fmla="*/ 412626 w 638334"/>
                <a:gd name="connsiteY208" fmla="*/ 422917 h 1065918"/>
                <a:gd name="connsiteX209" fmla="*/ 420387 w 638334"/>
                <a:gd name="connsiteY209" fmla="*/ 430658 h 1065918"/>
                <a:gd name="connsiteX210" fmla="*/ 445657 w 638334"/>
                <a:gd name="connsiteY210" fmla="*/ 430658 h 1065918"/>
                <a:gd name="connsiteX211" fmla="*/ 457168 w 638334"/>
                <a:gd name="connsiteY211" fmla="*/ 442817 h 1065918"/>
                <a:gd name="connsiteX212" fmla="*/ 456884 w 638334"/>
                <a:gd name="connsiteY212" fmla="*/ 466709 h 1065918"/>
                <a:gd name="connsiteX213" fmla="*/ 465679 w 638334"/>
                <a:gd name="connsiteY213" fmla="*/ 475666 h 1065918"/>
                <a:gd name="connsiteX214" fmla="*/ 491638 w 638334"/>
                <a:gd name="connsiteY214" fmla="*/ 475544 h 1065918"/>
                <a:gd name="connsiteX215" fmla="*/ 501952 w 638334"/>
                <a:gd name="connsiteY215" fmla="*/ 486204 h 1065918"/>
                <a:gd name="connsiteX216" fmla="*/ 501952 w 638334"/>
                <a:gd name="connsiteY216" fmla="*/ 521018 h 1065918"/>
                <a:gd name="connsiteX217" fmla="*/ 533362 w 638334"/>
                <a:gd name="connsiteY217" fmla="*/ 521565 h 1065918"/>
                <a:gd name="connsiteX218" fmla="*/ 545866 w 638334"/>
                <a:gd name="connsiteY218" fmla="*/ 533724 h 1065918"/>
                <a:gd name="connsiteX219" fmla="*/ 545704 w 638334"/>
                <a:gd name="connsiteY219" fmla="*/ 558346 h 1065918"/>
                <a:gd name="connsiteX220" fmla="*/ 553019 w 638334"/>
                <a:gd name="connsiteY220" fmla="*/ 565904 h 1065918"/>
                <a:gd name="connsiteX221" fmla="*/ 583781 w 638334"/>
                <a:gd name="connsiteY221" fmla="*/ 566046 h 1065918"/>
                <a:gd name="connsiteX222" fmla="*/ 583781 w 638334"/>
                <a:gd name="connsiteY222" fmla="*/ 566046 h 1065918"/>
                <a:gd name="connsiteX223" fmla="*/ 590610 w 638334"/>
                <a:gd name="connsiteY223" fmla="*/ 572126 h 1065918"/>
                <a:gd name="connsiteX224" fmla="*/ 590934 w 638334"/>
                <a:gd name="connsiteY224" fmla="*/ 609129 h 106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638334" h="1065918">
                  <a:moveTo>
                    <a:pt x="636793" y="600334"/>
                  </a:moveTo>
                  <a:cubicBezTo>
                    <a:pt x="636793" y="587121"/>
                    <a:pt x="636955" y="573889"/>
                    <a:pt x="636793" y="560656"/>
                  </a:cubicBezTo>
                  <a:cubicBezTo>
                    <a:pt x="636631" y="550990"/>
                    <a:pt x="633652" y="548092"/>
                    <a:pt x="623945" y="547808"/>
                  </a:cubicBezTo>
                  <a:cubicBezTo>
                    <a:pt x="616650" y="547585"/>
                    <a:pt x="609355" y="547808"/>
                    <a:pt x="602039" y="547707"/>
                  </a:cubicBezTo>
                  <a:cubicBezTo>
                    <a:pt x="589698" y="547524"/>
                    <a:pt x="586415" y="544181"/>
                    <a:pt x="586253" y="531617"/>
                  </a:cubicBezTo>
                  <a:cubicBezTo>
                    <a:pt x="586253" y="525233"/>
                    <a:pt x="586253" y="518850"/>
                    <a:pt x="586253" y="512446"/>
                  </a:cubicBezTo>
                  <a:cubicBezTo>
                    <a:pt x="586253" y="495566"/>
                    <a:pt x="585037" y="494370"/>
                    <a:pt x="567812" y="494350"/>
                  </a:cubicBezTo>
                  <a:cubicBezTo>
                    <a:pt x="562341" y="494350"/>
                    <a:pt x="556869" y="494350"/>
                    <a:pt x="551398" y="494350"/>
                  </a:cubicBezTo>
                  <a:cubicBezTo>
                    <a:pt x="539604" y="494046"/>
                    <a:pt x="535835" y="490297"/>
                    <a:pt x="535652" y="478726"/>
                  </a:cubicBezTo>
                  <a:cubicBezTo>
                    <a:pt x="535510" y="469587"/>
                    <a:pt x="535814" y="460488"/>
                    <a:pt x="535531" y="451349"/>
                  </a:cubicBezTo>
                  <a:cubicBezTo>
                    <a:pt x="535247" y="442655"/>
                    <a:pt x="532552" y="439980"/>
                    <a:pt x="523838" y="439717"/>
                  </a:cubicBezTo>
                  <a:cubicBezTo>
                    <a:pt x="514030" y="439453"/>
                    <a:pt x="504202" y="439838"/>
                    <a:pt x="494414" y="439534"/>
                  </a:cubicBezTo>
                  <a:cubicBezTo>
                    <a:pt x="485396" y="439271"/>
                    <a:pt x="482600" y="436495"/>
                    <a:pt x="482255" y="427497"/>
                  </a:cubicBezTo>
                  <a:cubicBezTo>
                    <a:pt x="481971" y="417466"/>
                    <a:pt x="482255" y="407415"/>
                    <a:pt x="482093" y="397384"/>
                  </a:cubicBezTo>
                  <a:cubicBezTo>
                    <a:pt x="481870" y="387920"/>
                    <a:pt x="479155" y="385225"/>
                    <a:pt x="469711" y="384962"/>
                  </a:cubicBezTo>
                  <a:cubicBezTo>
                    <a:pt x="459680" y="384719"/>
                    <a:pt x="449629" y="385083"/>
                    <a:pt x="439598" y="384800"/>
                  </a:cubicBezTo>
                  <a:cubicBezTo>
                    <a:pt x="430560" y="384536"/>
                    <a:pt x="427764" y="381760"/>
                    <a:pt x="427439" y="372803"/>
                  </a:cubicBezTo>
                  <a:cubicBezTo>
                    <a:pt x="427156" y="363441"/>
                    <a:pt x="427439" y="354099"/>
                    <a:pt x="427298" y="344736"/>
                  </a:cubicBezTo>
                  <a:cubicBezTo>
                    <a:pt x="427135" y="334341"/>
                    <a:pt x="424602" y="331747"/>
                    <a:pt x="414348" y="331544"/>
                  </a:cubicBezTo>
                  <a:cubicBezTo>
                    <a:pt x="405452" y="331382"/>
                    <a:pt x="396536" y="331544"/>
                    <a:pt x="387660" y="331443"/>
                  </a:cubicBezTo>
                  <a:cubicBezTo>
                    <a:pt x="384681" y="331443"/>
                    <a:pt x="381581" y="331443"/>
                    <a:pt x="379129" y="329416"/>
                  </a:cubicBezTo>
                  <a:cubicBezTo>
                    <a:pt x="376677" y="327390"/>
                    <a:pt x="375461" y="325627"/>
                    <a:pt x="377507" y="323540"/>
                  </a:cubicBezTo>
                  <a:cubicBezTo>
                    <a:pt x="374995" y="321067"/>
                    <a:pt x="375481" y="317785"/>
                    <a:pt x="375481" y="314745"/>
                  </a:cubicBezTo>
                  <a:cubicBezTo>
                    <a:pt x="375258" y="305626"/>
                    <a:pt x="375481" y="296507"/>
                    <a:pt x="375319" y="287408"/>
                  </a:cubicBezTo>
                  <a:cubicBezTo>
                    <a:pt x="375157" y="278309"/>
                    <a:pt x="372360" y="275654"/>
                    <a:pt x="363160" y="275411"/>
                  </a:cubicBezTo>
                  <a:cubicBezTo>
                    <a:pt x="352906" y="275128"/>
                    <a:pt x="342652" y="275533"/>
                    <a:pt x="332419" y="275209"/>
                  </a:cubicBezTo>
                  <a:cubicBezTo>
                    <a:pt x="323746" y="274945"/>
                    <a:pt x="320949" y="272189"/>
                    <a:pt x="320665" y="263617"/>
                  </a:cubicBezTo>
                  <a:cubicBezTo>
                    <a:pt x="320341" y="254296"/>
                    <a:pt x="320665" y="244954"/>
                    <a:pt x="320523" y="235612"/>
                  </a:cubicBezTo>
                  <a:cubicBezTo>
                    <a:pt x="320422" y="222906"/>
                    <a:pt x="318132" y="220677"/>
                    <a:pt x="305163" y="220596"/>
                  </a:cubicBezTo>
                  <a:cubicBezTo>
                    <a:pt x="296044" y="220596"/>
                    <a:pt x="286925" y="220758"/>
                    <a:pt x="277826" y="220474"/>
                  </a:cubicBezTo>
                  <a:cubicBezTo>
                    <a:pt x="269497" y="220210"/>
                    <a:pt x="266397" y="217232"/>
                    <a:pt x="265971" y="208802"/>
                  </a:cubicBezTo>
                  <a:cubicBezTo>
                    <a:pt x="265465" y="198791"/>
                    <a:pt x="265971" y="188740"/>
                    <a:pt x="265748" y="178729"/>
                  </a:cubicBezTo>
                  <a:cubicBezTo>
                    <a:pt x="265525" y="168718"/>
                    <a:pt x="262891" y="166104"/>
                    <a:pt x="253103" y="165881"/>
                  </a:cubicBezTo>
                  <a:cubicBezTo>
                    <a:pt x="243315" y="165658"/>
                    <a:pt x="233953" y="166023"/>
                    <a:pt x="224388" y="165719"/>
                  </a:cubicBezTo>
                  <a:cubicBezTo>
                    <a:pt x="213972" y="165395"/>
                    <a:pt x="210487" y="161382"/>
                    <a:pt x="211703" y="151007"/>
                  </a:cubicBezTo>
                  <a:cubicBezTo>
                    <a:pt x="212560" y="141731"/>
                    <a:pt x="212762" y="132407"/>
                    <a:pt x="212311" y="123103"/>
                  </a:cubicBezTo>
                  <a:cubicBezTo>
                    <a:pt x="212108" y="114612"/>
                    <a:pt x="209068" y="111612"/>
                    <a:pt x="200618" y="111288"/>
                  </a:cubicBezTo>
                  <a:cubicBezTo>
                    <a:pt x="190486" y="110903"/>
                    <a:pt x="180556" y="111288"/>
                    <a:pt x="170545" y="111086"/>
                  </a:cubicBezTo>
                  <a:cubicBezTo>
                    <a:pt x="160535" y="110883"/>
                    <a:pt x="157738" y="108147"/>
                    <a:pt x="157860" y="98339"/>
                  </a:cubicBezTo>
                  <a:cubicBezTo>
                    <a:pt x="157981" y="88531"/>
                    <a:pt x="156238" y="79088"/>
                    <a:pt x="159157" y="69645"/>
                  </a:cubicBezTo>
                  <a:cubicBezTo>
                    <a:pt x="157130" y="69341"/>
                    <a:pt x="155975" y="67618"/>
                    <a:pt x="155266" y="65592"/>
                  </a:cubicBezTo>
                  <a:cubicBezTo>
                    <a:pt x="153239" y="59512"/>
                    <a:pt x="148619" y="57952"/>
                    <a:pt x="142925" y="57871"/>
                  </a:cubicBezTo>
                  <a:cubicBezTo>
                    <a:pt x="133583" y="57709"/>
                    <a:pt x="124220" y="57871"/>
                    <a:pt x="114878" y="57729"/>
                  </a:cubicBezTo>
                  <a:cubicBezTo>
                    <a:pt x="103206" y="57465"/>
                    <a:pt x="100410" y="54628"/>
                    <a:pt x="100247" y="42976"/>
                  </a:cubicBezTo>
                  <a:cubicBezTo>
                    <a:pt x="100106" y="33411"/>
                    <a:pt x="100389" y="23826"/>
                    <a:pt x="100126" y="14241"/>
                  </a:cubicBezTo>
                  <a:cubicBezTo>
                    <a:pt x="99903" y="4899"/>
                    <a:pt x="96965" y="1799"/>
                    <a:pt x="87663" y="1697"/>
                  </a:cubicBezTo>
                  <a:cubicBezTo>
                    <a:pt x="63021" y="1454"/>
                    <a:pt x="38373" y="1461"/>
                    <a:pt x="13718" y="1718"/>
                  </a:cubicBezTo>
                  <a:cubicBezTo>
                    <a:pt x="4842" y="1819"/>
                    <a:pt x="2126" y="4879"/>
                    <a:pt x="1721" y="13897"/>
                  </a:cubicBezTo>
                  <a:cubicBezTo>
                    <a:pt x="1559" y="16389"/>
                    <a:pt x="1660" y="18902"/>
                    <a:pt x="1660" y="21415"/>
                  </a:cubicBezTo>
                  <a:cubicBezTo>
                    <a:pt x="1660" y="313225"/>
                    <a:pt x="1660" y="604975"/>
                    <a:pt x="1660" y="896663"/>
                  </a:cubicBezTo>
                  <a:cubicBezTo>
                    <a:pt x="1660" y="902033"/>
                    <a:pt x="546" y="907728"/>
                    <a:pt x="4599" y="912368"/>
                  </a:cubicBezTo>
                  <a:cubicBezTo>
                    <a:pt x="11995" y="916563"/>
                    <a:pt x="20385" y="916948"/>
                    <a:pt x="28349" y="917090"/>
                  </a:cubicBezTo>
                  <a:cubicBezTo>
                    <a:pt x="46303" y="917455"/>
                    <a:pt x="64318" y="918448"/>
                    <a:pt x="82192" y="915063"/>
                  </a:cubicBezTo>
                  <a:cubicBezTo>
                    <a:pt x="88170" y="913949"/>
                    <a:pt x="91574" y="911943"/>
                    <a:pt x="92749" y="907322"/>
                  </a:cubicBezTo>
                  <a:lnTo>
                    <a:pt x="92749" y="905924"/>
                  </a:lnTo>
                  <a:cubicBezTo>
                    <a:pt x="92749" y="896846"/>
                    <a:pt x="92749" y="887686"/>
                    <a:pt x="92749" y="878648"/>
                  </a:cubicBezTo>
                  <a:cubicBezTo>
                    <a:pt x="92758" y="878581"/>
                    <a:pt x="92758" y="878512"/>
                    <a:pt x="92749" y="878445"/>
                  </a:cubicBezTo>
                  <a:cubicBezTo>
                    <a:pt x="92536" y="876725"/>
                    <a:pt x="92639" y="874980"/>
                    <a:pt x="93053" y="873298"/>
                  </a:cubicBezTo>
                  <a:cubicBezTo>
                    <a:pt x="93986" y="867442"/>
                    <a:pt x="97532" y="864848"/>
                    <a:pt x="104483" y="864746"/>
                  </a:cubicBezTo>
                  <a:cubicBezTo>
                    <a:pt x="113521" y="864605"/>
                    <a:pt x="122579" y="864746"/>
                    <a:pt x="131637" y="864746"/>
                  </a:cubicBezTo>
                  <a:cubicBezTo>
                    <a:pt x="136737" y="863650"/>
                    <a:pt x="140755" y="859727"/>
                    <a:pt x="141972" y="854655"/>
                  </a:cubicBezTo>
                  <a:cubicBezTo>
                    <a:pt x="141972" y="845779"/>
                    <a:pt x="141972" y="836923"/>
                    <a:pt x="141972" y="828047"/>
                  </a:cubicBezTo>
                  <a:cubicBezTo>
                    <a:pt x="141851" y="827034"/>
                    <a:pt x="141729" y="826021"/>
                    <a:pt x="141567" y="825028"/>
                  </a:cubicBezTo>
                  <a:cubicBezTo>
                    <a:pt x="141020" y="822021"/>
                    <a:pt x="141476" y="818916"/>
                    <a:pt x="142864" y="816192"/>
                  </a:cubicBezTo>
                  <a:cubicBezTo>
                    <a:pt x="143553" y="813947"/>
                    <a:pt x="145408" y="812255"/>
                    <a:pt x="147707" y="811775"/>
                  </a:cubicBezTo>
                  <a:cubicBezTo>
                    <a:pt x="149781" y="810875"/>
                    <a:pt x="152036" y="810474"/>
                    <a:pt x="154293" y="810599"/>
                  </a:cubicBezTo>
                  <a:cubicBezTo>
                    <a:pt x="162622" y="810903"/>
                    <a:pt x="170505" y="808431"/>
                    <a:pt x="178611" y="807803"/>
                  </a:cubicBezTo>
                  <a:cubicBezTo>
                    <a:pt x="182530" y="807604"/>
                    <a:pt x="185876" y="804905"/>
                    <a:pt x="186899" y="801116"/>
                  </a:cubicBezTo>
                  <a:cubicBezTo>
                    <a:pt x="186595" y="790760"/>
                    <a:pt x="187365" y="780385"/>
                    <a:pt x="186250" y="770030"/>
                  </a:cubicBezTo>
                  <a:cubicBezTo>
                    <a:pt x="185635" y="766155"/>
                    <a:pt x="186960" y="762224"/>
                    <a:pt x="189797" y="759512"/>
                  </a:cubicBezTo>
                  <a:cubicBezTo>
                    <a:pt x="190417" y="758823"/>
                    <a:pt x="191196" y="758294"/>
                    <a:pt x="192066" y="757972"/>
                  </a:cubicBezTo>
                  <a:cubicBezTo>
                    <a:pt x="193956" y="757048"/>
                    <a:pt x="196044" y="756602"/>
                    <a:pt x="198146" y="756675"/>
                  </a:cubicBezTo>
                  <a:cubicBezTo>
                    <a:pt x="202199" y="756675"/>
                    <a:pt x="206414" y="756513"/>
                    <a:pt x="210548" y="756392"/>
                  </a:cubicBezTo>
                  <a:cubicBezTo>
                    <a:pt x="211703" y="756250"/>
                    <a:pt x="212878" y="756108"/>
                    <a:pt x="214033" y="755926"/>
                  </a:cubicBezTo>
                  <a:cubicBezTo>
                    <a:pt x="214985" y="756088"/>
                    <a:pt x="215938" y="756189"/>
                    <a:pt x="216890" y="756311"/>
                  </a:cubicBezTo>
                  <a:cubicBezTo>
                    <a:pt x="219958" y="756345"/>
                    <a:pt x="223020" y="756602"/>
                    <a:pt x="226050" y="757081"/>
                  </a:cubicBezTo>
                  <a:lnTo>
                    <a:pt x="230387" y="757283"/>
                  </a:lnTo>
                  <a:cubicBezTo>
                    <a:pt x="232719" y="757652"/>
                    <a:pt x="234439" y="759662"/>
                    <a:pt x="234439" y="762025"/>
                  </a:cubicBezTo>
                  <a:lnTo>
                    <a:pt x="234439" y="762329"/>
                  </a:lnTo>
                  <a:cubicBezTo>
                    <a:pt x="237418" y="763241"/>
                    <a:pt x="236810" y="766686"/>
                    <a:pt x="236912" y="769158"/>
                  </a:cubicBezTo>
                  <a:cubicBezTo>
                    <a:pt x="237398" y="780750"/>
                    <a:pt x="237074" y="792381"/>
                    <a:pt x="237135" y="803993"/>
                  </a:cubicBezTo>
                  <a:cubicBezTo>
                    <a:pt x="237135" y="806020"/>
                    <a:pt x="237135" y="808046"/>
                    <a:pt x="237135" y="810073"/>
                  </a:cubicBezTo>
                  <a:cubicBezTo>
                    <a:pt x="237418" y="819982"/>
                    <a:pt x="239891" y="822454"/>
                    <a:pt x="249901" y="822697"/>
                  </a:cubicBezTo>
                  <a:cubicBezTo>
                    <a:pt x="255596" y="822839"/>
                    <a:pt x="261310" y="822495"/>
                    <a:pt x="266984" y="822920"/>
                  </a:cubicBezTo>
                  <a:cubicBezTo>
                    <a:pt x="276995" y="823670"/>
                    <a:pt x="280764" y="827581"/>
                    <a:pt x="280825" y="837612"/>
                  </a:cubicBezTo>
                  <a:cubicBezTo>
                    <a:pt x="281028" y="863794"/>
                    <a:pt x="280825" y="889996"/>
                    <a:pt x="280825" y="916198"/>
                  </a:cubicBezTo>
                  <a:cubicBezTo>
                    <a:pt x="280825" y="929472"/>
                    <a:pt x="283480" y="932045"/>
                    <a:pt x="296915" y="932207"/>
                  </a:cubicBezTo>
                  <a:cubicBezTo>
                    <a:pt x="301698" y="932207"/>
                    <a:pt x="306460" y="932207"/>
                    <a:pt x="311242" y="931782"/>
                  </a:cubicBezTo>
                  <a:cubicBezTo>
                    <a:pt x="319614" y="930637"/>
                    <a:pt x="327328" y="936495"/>
                    <a:pt x="328473" y="944867"/>
                  </a:cubicBezTo>
                  <a:cubicBezTo>
                    <a:pt x="328587" y="945695"/>
                    <a:pt x="328631" y="946530"/>
                    <a:pt x="328609" y="947365"/>
                  </a:cubicBezTo>
                  <a:cubicBezTo>
                    <a:pt x="328872" y="967630"/>
                    <a:pt x="328751" y="987894"/>
                    <a:pt x="328609" y="1008159"/>
                  </a:cubicBezTo>
                  <a:cubicBezTo>
                    <a:pt x="328609" y="1009152"/>
                    <a:pt x="328609" y="1010185"/>
                    <a:pt x="328487" y="1011118"/>
                  </a:cubicBezTo>
                  <a:lnTo>
                    <a:pt x="328629" y="1011118"/>
                  </a:lnTo>
                  <a:cubicBezTo>
                    <a:pt x="336127" y="1014319"/>
                    <a:pt x="343990" y="1012739"/>
                    <a:pt x="351650" y="1012840"/>
                  </a:cubicBezTo>
                  <a:cubicBezTo>
                    <a:pt x="370293" y="1013104"/>
                    <a:pt x="371063" y="1013711"/>
                    <a:pt x="371104" y="1032132"/>
                  </a:cubicBezTo>
                  <a:cubicBezTo>
                    <a:pt x="371104" y="1038211"/>
                    <a:pt x="371104" y="1044453"/>
                    <a:pt x="371104" y="1050613"/>
                  </a:cubicBezTo>
                  <a:cubicBezTo>
                    <a:pt x="371104" y="1064373"/>
                    <a:pt x="373130" y="1066278"/>
                    <a:pt x="387113" y="1066278"/>
                  </a:cubicBezTo>
                  <a:cubicBezTo>
                    <a:pt x="417686" y="1066278"/>
                    <a:pt x="448251" y="1066278"/>
                    <a:pt x="478810" y="1066278"/>
                  </a:cubicBezTo>
                  <a:cubicBezTo>
                    <a:pt x="493198" y="1066278"/>
                    <a:pt x="507566" y="1066278"/>
                    <a:pt x="521933" y="1066278"/>
                  </a:cubicBezTo>
                  <a:cubicBezTo>
                    <a:pt x="532714" y="1066278"/>
                    <a:pt x="535206" y="1063623"/>
                    <a:pt x="535369" y="1052863"/>
                  </a:cubicBezTo>
                  <a:cubicBezTo>
                    <a:pt x="535510" y="1043500"/>
                    <a:pt x="535206" y="1034138"/>
                    <a:pt x="535510" y="1024796"/>
                  </a:cubicBezTo>
                  <a:cubicBezTo>
                    <a:pt x="535794" y="1016224"/>
                    <a:pt x="538631" y="1013306"/>
                    <a:pt x="547142" y="1013063"/>
                  </a:cubicBezTo>
                  <a:cubicBezTo>
                    <a:pt x="558551" y="1012719"/>
                    <a:pt x="569960" y="1013063"/>
                    <a:pt x="581349" y="1012881"/>
                  </a:cubicBezTo>
                  <a:cubicBezTo>
                    <a:pt x="591481" y="1012719"/>
                    <a:pt x="594156" y="1010165"/>
                    <a:pt x="594176" y="1000317"/>
                  </a:cubicBezTo>
                  <a:cubicBezTo>
                    <a:pt x="594324" y="949898"/>
                    <a:pt x="594324" y="899480"/>
                    <a:pt x="594176" y="849062"/>
                  </a:cubicBezTo>
                  <a:cubicBezTo>
                    <a:pt x="594176" y="839172"/>
                    <a:pt x="591380" y="836558"/>
                    <a:pt x="581450" y="836376"/>
                  </a:cubicBezTo>
                  <a:cubicBezTo>
                    <a:pt x="571865" y="836173"/>
                    <a:pt x="562280" y="836518"/>
                    <a:pt x="552715" y="836214"/>
                  </a:cubicBezTo>
                  <a:cubicBezTo>
                    <a:pt x="544123" y="835930"/>
                    <a:pt x="541205" y="833093"/>
                    <a:pt x="541002" y="824521"/>
                  </a:cubicBezTo>
                  <a:cubicBezTo>
                    <a:pt x="540658" y="810336"/>
                    <a:pt x="541002" y="796151"/>
                    <a:pt x="540840" y="782107"/>
                  </a:cubicBezTo>
                  <a:cubicBezTo>
                    <a:pt x="540840" y="770293"/>
                    <a:pt x="538530" y="768064"/>
                    <a:pt x="526898" y="767922"/>
                  </a:cubicBezTo>
                  <a:cubicBezTo>
                    <a:pt x="521649" y="767922"/>
                    <a:pt x="516381" y="768186"/>
                    <a:pt x="511152" y="767638"/>
                  </a:cubicBezTo>
                  <a:cubicBezTo>
                    <a:pt x="500331" y="766504"/>
                    <a:pt x="496359" y="762228"/>
                    <a:pt x="495792" y="751325"/>
                  </a:cubicBezTo>
                  <a:cubicBezTo>
                    <a:pt x="495630" y="748144"/>
                    <a:pt x="495792" y="744942"/>
                    <a:pt x="495792" y="741740"/>
                  </a:cubicBezTo>
                  <a:cubicBezTo>
                    <a:pt x="495792" y="716653"/>
                    <a:pt x="495792" y="691559"/>
                    <a:pt x="495792" y="666457"/>
                  </a:cubicBezTo>
                  <a:cubicBezTo>
                    <a:pt x="495620" y="663063"/>
                    <a:pt x="495857" y="659661"/>
                    <a:pt x="496501" y="656325"/>
                  </a:cubicBezTo>
                  <a:cubicBezTo>
                    <a:pt x="497879" y="650793"/>
                    <a:pt x="500838" y="647064"/>
                    <a:pt x="506917" y="646010"/>
                  </a:cubicBezTo>
                  <a:cubicBezTo>
                    <a:pt x="511408" y="645224"/>
                    <a:pt x="515957" y="644831"/>
                    <a:pt x="520515" y="644835"/>
                  </a:cubicBezTo>
                  <a:lnTo>
                    <a:pt x="619061" y="644835"/>
                  </a:lnTo>
                  <a:cubicBezTo>
                    <a:pt x="621574" y="644835"/>
                    <a:pt x="624087" y="644835"/>
                    <a:pt x="626579" y="644835"/>
                  </a:cubicBezTo>
                  <a:cubicBezTo>
                    <a:pt x="633773" y="644268"/>
                    <a:pt x="636388" y="641836"/>
                    <a:pt x="636712" y="634541"/>
                  </a:cubicBezTo>
                  <a:cubicBezTo>
                    <a:pt x="637056" y="623152"/>
                    <a:pt x="636793" y="611743"/>
                    <a:pt x="636793" y="600334"/>
                  </a:cubicBezTo>
                  <a:close/>
                  <a:moveTo>
                    <a:pt x="590934" y="609129"/>
                  </a:moveTo>
                  <a:cubicBezTo>
                    <a:pt x="590934" y="615046"/>
                    <a:pt x="587307" y="616748"/>
                    <a:pt x="581896" y="616708"/>
                  </a:cubicBezTo>
                  <a:cubicBezTo>
                    <a:pt x="559098" y="616586"/>
                    <a:pt x="536301" y="616708"/>
                    <a:pt x="513503" y="616708"/>
                  </a:cubicBezTo>
                  <a:lnTo>
                    <a:pt x="421846" y="616708"/>
                  </a:lnTo>
                  <a:cubicBezTo>
                    <a:pt x="412606" y="616708"/>
                    <a:pt x="412748" y="616708"/>
                    <a:pt x="412768" y="625665"/>
                  </a:cubicBezTo>
                  <a:cubicBezTo>
                    <a:pt x="412768" y="647773"/>
                    <a:pt x="412971" y="669902"/>
                    <a:pt x="412606" y="692011"/>
                  </a:cubicBezTo>
                  <a:cubicBezTo>
                    <a:pt x="412606" y="698090"/>
                    <a:pt x="414430" y="700401"/>
                    <a:pt x="420327" y="700259"/>
                  </a:cubicBezTo>
                  <a:cubicBezTo>
                    <a:pt x="428757" y="700056"/>
                    <a:pt x="437187" y="700137"/>
                    <a:pt x="445617" y="700259"/>
                  </a:cubicBezTo>
                  <a:cubicBezTo>
                    <a:pt x="454047" y="700380"/>
                    <a:pt x="457147" y="703379"/>
                    <a:pt x="457147" y="711789"/>
                  </a:cubicBezTo>
                  <a:cubicBezTo>
                    <a:pt x="457147" y="735499"/>
                    <a:pt x="457249" y="759229"/>
                    <a:pt x="456965" y="782938"/>
                  </a:cubicBezTo>
                  <a:cubicBezTo>
                    <a:pt x="456965" y="789018"/>
                    <a:pt x="458768" y="791470"/>
                    <a:pt x="465172" y="791044"/>
                  </a:cubicBezTo>
                  <a:cubicBezTo>
                    <a:pt x="474271" y="790537"/>
                    <a:pt x="483410" y="790821"/>
                    <a:pt x="492529" y="790922"/>
                  </a:cubicBezTo>
                  <a:cubicBezTo>
                    <a:pt x="500736" y="790922"/>
                    <a:pt x="502094" y="792341"/>
                    <a:pt x="502114" y="800548"/>
                  </a:cubicBezTo>
                  <a:cubicBezTo>
                    <a:pt x="502114" y="824035"/>
                    <a:pt x="502358" y="847522"/>
                    <a:pt x="501952" y="871008"/>
                  </a:cubicBezTo>
                  <a:cubicBezTo>
                    <a:pt x="501831" y="878040"/>
                    <a:pt x="504242" y="880229"/>
                    <a:pt x="511011" y="879864"/>
                  </a:cubicBezTo>
                  <a:cubicBezTo>
                    <a:pt x="519886" y="879398"/>
                    <a:pt x="528783" y="879864"/>
                    <a:pt x="537679" y="879722"/>
                  </a:cubicBezTo>
                  <a:cubicBezTo>
                    <a:pt x="543758" y="879722"/>
                    <a:pt x="546413" y="882640"/>
                    <a:pt x="546413" y="888517"/>
                  </a:cubicBezTo>
                  <a:cubicBezTo>
                    <a:pt x="546413" y="914267"/>
                    <a:pt x="546413" y="940029"/>
                    <a:pt x="546413" y="965806"/>
                  </a:cubicBezTo>
                  <a:cubicBezTo>
                    <a:pt x="546413" y="972068"/>
                    <a:pt x="543474" y="975006"/>
                    <a:pt x="537233" y="974966"/>
                  </a:cubicBezTo>
                  <a:cubicBezTo>
                    <a:pt x="527891" y="974966"/>
                    <a:pt x="518529" y="975189"/>
                    <a:pt x="509187" y="974966"/>
                  </a:cubicBezTo>
                  <a:cubicBezTo>
                    <a:pt x="503918" y="974803"/>
                    <a:pt x="501810" y="976708"/>
                    <a:pt x="501993" y="982058"/>
                  </a:cubicBezTo>
                  <a:cubicBezTo>
                    <a:pt x="502277" y="991177"/>
                    <a:pt x="502175" y="1000296"/>
                    <a:pt x="501993" y="1009415"/>
                  </a:cubicBezTo>
                  <a:cubicBezTo>
                    <a:pt x="501993" y="1017319"/>
                    <a:pt x="500108" y="1019203"/>
                    <a:pt x="492306" y="1019244"/>
                  </a:cubicBezTo>
                  <a:cubicBezTo>
                    <a:pt x="466990" y="1019325"/>
                    <a:pt x="441679" y="1019325"/>
                    <a:pt x="416375" y="1019244"/>
                  </a:cubicBezTo>
                  <a:cubicBezTo>
                    <a:pt x="408715" y="1019244"/>
                    <a:pt x="406749" y="1017217"/>
                    <a:pt x="406607" y="1009355"/>
                  </a:cubicBezTo>
                  <a:cubicBezTo>
                    <a:pt x="406445" y="1000702"/>
                    <a:pt x="406324" y="992028"/>
                    <a:pt x="406607" y="983375"/>
                  </a:cubicBezTo>
                  <a:cubicBezTo>
                    <a:pt x="406851" y="977397"/>
                    <a:pt x="405148" y="974560"/>
                    <a:pt x="398623" y="974905"/>
                  </a:cubicBezTo>
                  <a:cubicBezTo>
                    <a:pt x="390517" y="975371"/>
                    <a:pt x="382209" y="975047"/>
                    <a:pt x="374002" y="975067"/>
                  </a:cubicBezTo>
                  <a:cubicBezTo>
                    <a:pt x="363322" y="975067"/>
                    <a:pt x="362005" y="973669"/>
                    <a:pt x="362005" y="962706"/>
                  </a:cubicBezTo>
                  <a:cubicBezTo>
                    <a:pt x="362005" y="937847"/>
                    <a:pt x="362005" y="912996"/>
                    <a:pt x="362005" y="888152"/>
                  </a:cubicBezTo>
                  <a:cubicBezTo>
                    <a:pt x="351873" y="885234"/>
                    <a:pt x="341740" y="887098"/>
                    <a:pt x="331507" y="886855"/>
                  </a:cubicBezTo>
                  <a:cubicBezTo>
                    <a:pt x="317828" y="886531"/>
                    <a:pt x="316957" y="885923"/>
                    <a:pt x="316977" y="871981"/>
                  </a:cubicBezTo>
                  <a:cubicBezTo>
                    <a:pt x="316977" y="849447"/>
                    <a:pt x="316977" y="826912"/>
                    <a:pt x="316977" y="804378"/>
                  </a:cubicBezTo>
                  <a:cubicBezTo>
                    <a:pt x="316977" y="796272"/>
                    <a:pt x="316187" y="795360"/>
                    <a:pt x="308020" y="795300"/>
                  </a:cubicBezTo>
                  <a:cubicBezTo>
                    <a:pt x="298921" y="795300"/>
                    <a:pt x="289782" y="795300"/>
                    <a:pt x="280724" y="795300"/>
                  </a:cubicBezTo>
                  <a:cubicBezTo>
                    <a:pt x="271666" y="795300"/>
                    <a:pt x="269315" y="792726"/>
                    <a:pt x="269274" y="783891"/>
                  </a:cubicBezTo>
                  <a:cubicBezTo>
                    <a:pt x="269139" y="757926"/>
                    <a:pt x="269031" y="731979"/>
                    <a:pt x="268950" y="706054"/>
                  </a:cubicBezTo>
                  <a:cubicBezTo>
                    <a:pt x="244633" y="706054"/>
                    <a:pt x="220153" y="706054"/>
                    <a:pt x="195754" y="705831"/>
                  </a:cubicBezTo>
                  <a:cubicBezTo>
                    <a:pt x="189675" y="705831"/>
                    <a:pt x="187649" y="707858"/>
                    <a:pt x="187932" y="713816"/>
                  </a:cubicBezTo>
                  <a:cubicBezTo>
                    <a:pt x="188297" y="722469"/>
                    <a:pt x="188115" y="731142"/>
                    <a:pt x="187932" y="739815"/>
                  </a:cubicBezTo>
                  <a:cubicBezTo>
                    <a:pt x="187932" y="747718"/>
                    <a:pt x="185703" y="749947"/>
                    <a:pt x="177678" y="749947"/>
                  </a:cubicBezTo>
                  <a:cubicBezTo>
                    <a:pt x="168093" y="750089"/>
                    <a:pt x="158508" y="750130"/>
                    <a:pt x="148943" y="749947"/>
                  </a:cubicBezTo>
                  <a:cubicBezTo>
                    <a:pt x="143654" y="749947"/>
                    <a:pt x="141526" y="751974"/>
                    <a:pt x="141648" y="757263"/>
                  </a:cubicBezTo>
                  <a:cubicBezTo>
                    <a:pt x="141878" y="766625"/>
                    <a:pt x="141878" y="775973"/>
                    <a:pt x="141648" y="785309"/>
                  </a:cubicBezTo>
                  <a:cubicBezTo>
                    <a:pt x="141526" y="792888"/>
                    <a:pt x="139257" y="795036"/>
                    <a:pt x="131698" y="795117"/>
                  </a:cubicBezTo>
                  <a:cubicBezTo>
                    <a:pt x="123268" y="795219"/>
                    <a:pt x="114818" y="795117"/>
                    <a:pt x="106388" y="795117"/>
                  </a:cubicBezTo>
                  <a:cubicBezTo>
                    <a:pt x="98545" y="795239"/>
                    <a:pt x="96965" y="797407"/>
                    <a:pt x="97370" y="805067"/>
                  </a:cubicBezTo>
                  <a:cubicBezTo>
                    <a:pt x="97816" y="813173"/>
                    <a:pt x="97755" y="821481"/>
                    <a:pt x="97674" y="829689"/>
                  </a:cubicBezTo>
                  <a:cubicBezTo>
                    <a:pt x="97674" y="833904"/>
                    <a:pt x="95931" y="837977"/>
                    <a:pt x="91331" y="838078"/>
                  </a:cubicBezTo>
                  <a:cubicBezTo>
                    <a:pt x="77490" y="838362"/>
                    <a:pt x="63609" y="839618"/>
                    <a:pt x="49809" y="837349"/>
                  </a:cubicBezTo>
                  <a:lnTo>
                    <a:pt x="49809" y="837349"/>
                  </a:lnTo>
                  <a:cubicBezTo>
                    <a:pt x="46368" y="836378"/>
                    <a:pt x="44138" y="833059"/>
                    <a:pt x="44540" y="829506"/>
                  </a:cubicBezTo>
                  <a:cubicBezTo>
                    <a:pt x="44540" y="826082"/>
                    <a:pt x="44540" y="822657"/>
                    <a:pt x="44540" y="819232"/>
                  </a:cubicBezTo>
                  <a:lnTo>
                    <a:pt x="44540" y="82269"/>
                  </a:lnTo>
                  <a:cubicBezTo>
                    <a:pt x="44540" y="71813"/>
                    <a:pt x="46060" y="70252"/>
                    <a:pt x="56273" y="70273"/>
                  </a:cubicBezTo>
                  <a:cubicBezTo>
                    <a:pt x="66487" y="70293"/>
                    <a:pt x="76335" y="70273"/>
                    <a:pt x="86366" y="70273"/>
                  </a:cubicBezTo>
                  <a:cubicBezTo>
                    <a:pt x="94634" y="70273"/>
                    <a:pt x="96194" y="71651"/>
                    <a:pt x="96255" y="79615"/>
                  </a:cubicBezTo>
                  <a:cubicBezTo>
                    <a:pt x="96624" y="88958"/>
                    <a:pt x="96475" y="98314"/>
                    <a:pt x="95809" y="107641"/>
                  </a:cubicBezTo>
                  <a:cubicBezTo>
                    <a:pt x="95141" y="114024"/>
                    <a:pt x="97633" y="115179"/>
                    <a:pt x="102862" y="115118"/>
                  </a:cubicBezTo>
                  <a:cubicBezTo>
                    <a:pt x="111981" y="114997"/>
                    <a:pt x="121100" y="115118"/>
                    <a:pt x="130239" y="115118"/>
                  </a:cubicBezTo>
                  <a:cubicBezTo>
                    <a:pt x="137980" y="115118"/>
                    <a:pt x="140371" y="117449"/>
                    <a:pt x="140371" y="125251"/>
                  </a:cubicBezTo>
                  <a:cubicBezTo>
                    <a:pt x="140371" y="134390"/>
                    <a:pt x="140655" y="143489"/>
                    <a:pt x="140007" y="152608"/>
                  </a:cubicBezTo>
                  <a:cubicBezTo>
                    <a:pt x="139540" y="158809"/>
                    <a:pt x="142155" y="161058"/>
                    <a:pt x="147646" y="161139"/>
                  </a:cubicBezTo>
                  <a:cubicBezTo>
                    <a:pt x="156320" y="161139"/>
                    <a:pt x="164993" y="161139"/>
                    <a:pt x="173646" y="161139"/>
                  </a:cubicBezTo>
                  <a:cubicBezTo>
                    <a:pt x="184224" y="161139"/>
                    <a:pt x="186737" y="163449"/>
                    <a:pt x="186676" y="173703"/>
                  </a:cubicBezTo>
                  <a:cubicBezTo>
                    <a:pt x="186676" y="181221"/>
                    <a:pt x="186676" y="188760"/>
                    <a:pt x="186676" y="196278"/>
                  </a:cubicBezTo>
                  <a:cubicBezTo>
                    <a:pt x="186676" y="205073"/>
                    <a:pt x="187486" y="205924"/>
                    <a:pt x="196565" y="205944"/>
                  </a:cubicBezTo>
                  <a:cubicBezTo>
                    <a:pt x="205015" y="205944"/>
                    <a:pt x="213445" y="205802"/>
                    <a:pt x="221896" y="205944"/>
                  </a:cubicBezTo>
                  <a:cubicBezTo>
                    <a:pt x="230346" y="206086"/>
                    <a:pt x="231906" y="207809"/>
                    <a:pt x="231927" y="216077"/>
                  </a:cubicBezTo>
                  <a:cubicBezTo>
                    <a:pt x="231927" y="225885"/>
                    <a:pt x="232069" y="235693"/>
                    <a:pt x="231927" y="245501"/>
                  </a:cubicBezTo>
                  <a:cubicBezTo>
                    <a:pt x="231927" y="250182"/>
                    <a:pt x="233548" y="252026"/>
                    <a:pt x="238310" y="251884"/>
                  </a:cubicBezTo>
                  <a:cubicBezTo>
                    <a:pt x="246740" y="251621"/>
                    <a:pt x="255190" y="251884"/>
                    <a:pt x="263621" y="251884"/>
                  </a:cubicBezTo>
                  <a:cubicBezTo>
                    <a:pt x="275779" y="251884"/>
                    <a:pt x="276185" y="252330"/>
                    <a:pt x="276124" y="264712"/>
                  </a:cubicBezTo>
                  <a:cubicBezTo>
                    <a:pt x="276124" y="272696"/>
                    <a:pt x="276367" y="280700"/>
                    <a:pt x="276002" y="288664"/>
                  </a:cubicBezTo>
                  <a:cubicBezTo>
                    <a:pt x="275759" y="294176"/>
                    <a:pt x="277461" y="296466"/>
                    <a:pt x="283297" y="296223"/>
                  </a:cubicBezTo>
                  <a:cubicBezTo>
                    <a:pt x="292619" y="295838"/>
                    <a:pt x="301981" y="296081"/>
                    <a:pt x="311344" y="296223"/>
                  </a:cubicBezTo>
                  <a:cubicBezTo>
                    <a:pt x="320118" y="296223"/>
                    <a:pt x="321050" y="297196"/>
                    <a:pt x="321071" y="306193"/>
                  </a:cubicBezTo>
                  <a:cubicBezTo>
                    <a:pt x="321071" y="317582"/>
                    <a:pt x="321071" y="328991"/>
                    <a:pt x="321071" y="340400"/>
                  </a:cubicBezTo>
                  <a:lnTo>
                    <a:pt x="321071" y="340400"/>
                  </a:lnTo>
                  <a:lnTo>
                    <a:pt x="357182" y="340562"/>
                  </a:lnTo>
                  <a:cubicBezTo>
                    <a:pt x="361032" y="340562"/>
                    <a:pt x="364680" y="340886"/>
                    <a:pt x="364883" y="346033"/>
                  </a:cubicBezTo>
                  <a:lnTo>
                    <a:pt x="364883" y="346033"/>
                  </a:lnTo>
                  <a:cubicBezTo>
                    <a:pt x="366877" y="357426"/>
                    <a:pt x="366923" y="369074"/>
                    <a:pt x="365024" y="380483"/>
                  </a:cubicBezTo>
                  <a:lnTo>
                    <a:pt x="365024" y="383827"/>
                  </a:lnTo>
                  <a:lnTo>
                    <a:pt x="365024" y="383827"/>
                  </a:lnTo>
                  <a:cubicBezTo>
                    <a:pt x="376818" y="385570"/>
                    <a:pt x="388653" y="384354"/>
                    <a:pt x="400467" y="384597"/>
                  </a:cubicBezTo>
                  <a:cubicBezTo>
                    <a:pt x="409586" y="384800"/>
                    <a:pt x="412768" y="387880"/>
                    <a:pt x="412768" y="396958"/>
                  </a:cubicBezTo>
                  <a:cubicBezTo>
                    <a:pt x="412768" y="405611"/>
                    <a:pt x="412768" y="414264"/>
                    <a:pt x="412626" y="422917"/>
                  </a:cubicBezTo>
                  <a:cubicBezTo>
                    <a:pt x="412464" y="428510"/>
                    <a:pt x="414977" y="430760"/>
                    <a:pt x="420387" y="430658"/>
                  </a:cubicBezTo>
                  <a:cubicBezTo>
                    <a:pt x="428817" y="430537"/>
                    <a:pt x="437247" y="430496"/>
                    <a:pt x="445657" y="430658"/>
                  </a:cubicBezTo>
                  <a:cubicBezTo>
                    <a:pt x="454067" y="430821"/>
                    <a:pt x="457370" y="434265"/>
                    <a:pt x="457168" y="442817"/>
                  </a:cubicBezTo>
                  <a:cubicBezTo>
                    <a:pt x="456965" y="450781"/>
                    <a:pt x="457168" y="458765"/>
                    <a:pt x="456884" y="466709"/>
                  </a:cubicBezTo>
                  <a:cubicBezTo>
                    <a:pt x="456681" y="472991"/>
                    <a:pt x="459032" y="475950"/>
                    <a:pt x="465679" y="475666"/>
                  </a:cubicBezTo>
                  <a:cubicBezTo>
                    <a:pt x="474311" y="475281"/>
                    <a:pt x="482985" y="475423"/>
                    <a:pt x="491638" y="475544"/>
                  </a:cubicBezTo>
                  <a:cubicBezTo>
                    <a:pt x="500291" y="475666"/>
                    <a:pt x="501932" y="477713"/>
                    <a:pt x="501952" y="486204"/>
                  </a:cubicBezTo>
                  <a:cubicBezTo>
                    <a:pt x="501952" y="497815"/>
                    <a:pt x="501952" y="509407"/>
                    <a:pt x="501952" y="521018"/>
                  </a:cubicBezTo>
                  <a:cubicBezTo>
                    <a:pt x="512389" y="522295"/>
                    <a:pt x="522886" y="521464"/>
                    <a:pt x="533362" y="521565"/>
                  </a:cubicBezTo>
                  <a:cubicBezTo>
                    <a:pt x="545177" y="521565"/>
                    <a:pt x="545906" y="522295"/>
                    <a:pt x="545866" y="533724"/>
                  </a:cubicBezTo>
                  <a:cubicBezTo>
                    <a:pt x="545866" y="541931"/>
                    <a:pt x="546068" y="550139"/>
                    <a:pt x="545704" y="558346"/>
                  </a:cubicBezTo>
                  <a:cubicBezTo>
                    <a:pt x="545460" y="563878"/>
                    <a:pt x="547203" y="566087"/>
                    <a:pt x="553019" y="565904"/>
                  </a:cubicBezTo>
                  <a:cubicBezTo>
                    <a:pt x="563253" y="565580"/>
                    <a:pt x="573527" y="565904"/>
                    <a:pt x="583781" y="566046"/>
                  </a:cubicBezTo>
                  <a:lnTo>
                    <a:pt x="583781" y="566046"/>
                  </a:lnTo>
                  <a:cubicBezTo>
                    <a:pt x="588685" y="565155"/>
                    <a:pt x="590569" y="567809"/>
                    <a:pt x="590610" y="572126"/>
                  </a:cubicBezTo>
                  <a:cubicBezTo>
                    <a:pt x="590908" y="584487"/>
                    <a:pt x="591015" y="596822"/>
                    <a:pt x="590934" y="6091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97663A2A-731B-B98F-77D7-9FE7DF325D7F}"/>
                </a:ext>
              </a:extLst>
            </p:cNvPr>
            <p:cNvSpPr/>
            <p:nvPr/>
          </p:nvSpPr>
          <p:spPr>
            <a:xfrm>
              <a:off x="8145533" y="5826811"/>
              <a:ext cx="401239" cy="804505"/>
            </a:xfrm>
            <a:custGeom>
              <a:avLst/>
              <a:gdLst>
                <a:gd name="connsiteX0" fmla="*/ 400937 w 401238"/>
                <a:gd name="connsiteY0" fmla="*/ 368937 h 804504"/>
                <a:gd name="connsiteX1" fmla="*/ 392649 w 401238"/>
                <a:gd name="connsiteY1" fmla="*/ 361277 h 804504"/>
                <a:gd name="connsiteX2" fmla="*/ 366690 w 401238"/>
                <a:gd name="connsiteY2" fmla="*/ 361683 h 804504"/>
                <a:gd name="connsiteX3" fmla="*/ 355767 w 401238"/>
                <a:gd name="connsiteY3" fmla="*/ 350497 h 804504"/>
                <a:gd name="connsiteX4" fmla="*/ 355767 w 401238"/>
                <a:gd name="connsiteY4" fmla="*/ 321761 h 804504"/>
                <a:gd name="connsiteX5" fmla="*/ 349262 w 401238"/>
                <a:gd name="connsiteY5" fmla="*/ 315216 h 804504"/>
                <a:gd name="connsiteX6" fmla="*/ 320527 w 401238"/>
                <a:gd name="connsiteY6" fmla="*/ 315317 h 804504"/>
                <a:gd name="connsiteX7" fmla="*/ 310922 w 401238"/>
                <a:gd name="connsiteY7" fmla="*/ 305995 h 804504"/>
                <a:gd name="connsiteX8" fmla="*/ 311043 w 401238"/>
                <a:gd name="connsiteY8" fmla="*/ 279996 h 804504"/>
                <a:gd name="connsiteX9" fmla="*/ 302492 w 401238"/>
                <a:gd name="connsiteY9" fmla="*/ 271201 h 804504"/>
                <a:gd name="connsiteX10" fmla="*/ 275824 w 401238"/>
                <a:gd name="connsiteY10" fmla="*/ 271343 h 804504"/>
                <a:gd name="connsiteX11" fmla="*/ 266725 w 401238"/>
                <a:gd name="connsiteY11" fmla="*/ 262366 h 804504"/>
                <a:gd name="connsiteX12" fmla="*/ 266846 w 401238"/>
                <a:gd name="connsiteY12" fmla="*/ 233631 h 804504"/>
                <a:gd name="connsiteX13" fmla="*/ 259693 w 401238"/>
                <a:gd name="connsiteY13" fmla="*/ 226295 h 804504"/>
                <a:gd name="connsiteX14" fmla="*/ 232336 w 401238"/>
                <a:gd name="connsiteY14" fmla="*/ 226295 h 804504"/>
                <a:gd name="connsiteX15" fmla="*/ 221960 w 401238"/>
                <a:gd name="connsiteY15" fmla="*/ 216304 h 804504"/>
                <a:gd name="connsiteX16" fmla="*/ 221960 w 401238"/>
                <a:gd name="connsiteY16" fmla="*/ 190994 h 804504"/>
                <a:gd name="connsiteX17" fmla="*/ 213429 w 401238"/>
                <a:gd name="connsiteY17" fmla="*/ 182179 h 804504"/>
                <a:gd name="connsiteX18" fmla="*/ 187429 w 401238"/>
                <a:gd name="connsiteY18" fmla="*/ 182280 h 804504"/>
                <a:gd name="connsiteX19" fmla="*/ 175271 w 401238"/>
                <a:gd name="connsiteY19" fmla="*/ 170000 h 804504"/>
                <a:gd name="connsiteX20" fmla="*/ 175271 w 401238"/>
                <a:gd name="connsiteY20" fmla="*/ 144000 h 804504"/>
                <a:gd name="connsiteX21" fmla="*/ 167631 w 401238"/>
                <a:gd name="connsiteY21" fmla="*/ 135894 h 804504"/>
                <a:gd name="connsiteX22" fmla="*/ 144387 w 401238"/>
                <a:gd name="connsiteY22" fmla="*/ 136259 h 804504"/>
                <a:gd name="connsiteX23" fmla="*/ 131357 w 401238"/>
                <a:gd name="connsiteY23" fmla="*/ 124263 h 804504"/>
                <a:gd name="connsiteX24" fmla="*/ 131357 w 401238"/>
                <a:gd name="connsiteY24" fmla="*/ 100310 h 804504"/>
                <a:gd name="connsiteX25" fmla="*/ 122238 w 401238"/>
                <a:gd name="connsiteY25" fmla="*/ 90887 h 804504"/>
                <a:gd name="connsiteX26" fmla="*/ 95550 w 401238"/>
                <a:gd name="connsiteY26" fmla="*/ 90887 h 804504"/>
                <a:gd name="connsiteX27" fmla="*/ 86127 w 401238"/>
                <a:gd name="connsiteY27" fmla="*/ 81464 h 804504"/>
                <a:gd name="connsiteX28" fmla="*/ 86127 w 401238"/>
                <a:gd name="connsiteY28" fmla="*/ 52728 h 804504"/>
                <a:gd name="connsiteX29" fmla="*/ 78953 w 401238"/>
                <a:gd name="connsiteY29" fmla="*/ 45433 h 804504"/>
                <a:gd name="connsiteX30" fmla="*/ 50907 w 401238"/>
                <a:gd name="connsiteY30" fmla="*/ 45433 h 804504"/>
                <a:gd name="connsiteX31" fmla="*/ 41180 w 401238"/>
                <a:gd name="connsiteY31" fmla="*/ 35889 h 804504"/>
                <a:gd name="connsiteX32" fmla="*/ 41180 w 401238"/>
                <a:gd name="connsiteY32" fmla="*/ 11267 h 804504"/>
                <a:gd name="connsiteX33" fmla="*/ 31757 w 401238"/>
                <a:gd name="connsiteY33" fmla="*/ 1520 h 804504"/>
                <a:gd name="connsiteX34" fmla="*/ 11209 w 401238"/>
                <a:gd name="connsiteY34" fmla="*/ 1520 h 804504"/>
                <a:gd name="connsiteX35" fmla="*/ 6305 w 401238"/>
                <a:gd name="connsiteY35" fmla="*/ 1682 h 804504"/>
                <a:gd name="connsiteX36" fmla="*/ 1583 w 401238"/>
                <a:gd name="connsiteY36" fmla="*/ 9423 h 804504"/>
                <a:gd name="connsiteX37" fmla="*/ 1583 w 401238"/>
                <a:gd name="connsiteY37" fmla="*/ 11146 h 804504"/>
                <a:gd name="connsiteX38" fmla="*/ 1583 w 401238"/>
                <a:gd name="connsiteY38" fmla="*/ 289622 h 804504"/>
                <a:gd name="connsiteX39" fmla="*/ 1583 w 401238"/>
                <a:gd name="connsiteY39" fmla="*/ 563396 h 804504"/>
                <a:gd name="connsiteX40" fmla="*/ 1583 w 401238"/>
                <a:gd name="connsiteY40" fmla="*/ 572982 h 804504"/>
                <a:gd name="connsiteX41" fmla="*/ 8473 w 401238"/>
                <a:gd name="connsiteY41" fmla="*/ 579669 h 804504"/>
                <a:gd name="connsiteX42" fmla="*/ 33783 w 401238"/>
                <a:gd name="connsiteY42" fmla="*/ 579507 h 804504"/>
                <a:gd name="connsiteX43" fmla="*/ 41139 w 401238"/>
                <a:gd name="connsiteY43" fmla="*/ 572252 h 804504"/>
                <a:gd name="connsiteX44" fmla="*/ 41139 w 401238"/>
                <a:gd name="connsiteY44" fmla="*/ 550366 h 804504"/>
                <a:gd name="connsiteX45" fmla="*/ 56824 w 401238"/>
                <a:gd name="connsiteY45" fmla="*/ 534357 h 804504"/>
                <a:gd name="connsiteX46" fmla="*/ 78710 w 401238"/>
                <a:gd name="connsiteY46" fmla="*/ 534357 h 804504"/>
                <a:gd name="connsiteX47" fmla="*/ 86086 w 401238"/>
                <a:gd name="connsiteY47" fmla="*/ 527042 h 804504"/>
                <a:gd name="connsiteX48" fmla="*/ 86086 w 401238"/>
                <a:gd name="connsiteY48" fmla="*/ 499664 h 804504"/>
                <a:gd name="connsiteX49" fmla="*/ 96401 w 401238"/>
                <a:gd name="connsiteY49" fmla="*/ 489269 h 804504"/>
                <a:gd name="connsiteX50" fmla="*/ 124447 w 401238"/>
                <a:gd name="connsiteY50" fmla="*/ 489269 h 804504"/>
                <a:gd name="connsiteX51" fmla="*/ 131378 w 401238"/>
                <a:gd name="connsiteY51" fmla="*/ 482379 h 804504"/>
                <a:gd name="connsiteX52" fmla="*/ 131378 w 401238"/>
                <a:gd name="connsiteY52" fmla="*/ 455690 h 804504"/>
                <a:gd name="connsiteX53" fmla="*/ 141814 w 401238"/>
                <a:gd name="connsiteY53" fmla="*/ 445294 h 804504"/>
                <a:gd name="connsiteX54" fmla="*/ 168502 w 401238"/>
                <a:gd name="connsiteY54" fmla="*/ 445294 h 804504"/>
                <a:gd name="connsiteX55" fmla="*/ 181695 w 401238"/>
                <a:gd name="connsiteY55" fmla="*/ 459662 h 804504"/>
                <a:gd name="connsiteX56" fmla="*/ 181066 w 401238"/>
                <a:gd name="connsiteY56" fmla="*/ 527366 h 804504"/>
                <a:gd name="connsiteX57" fmla="*/ 188017 w 401238"/>
                <a:gd name="connsiteY57" fmla="*/ 534357 h 804504"/>
                <a:gd name="connsiteX58" fmla="*/ 213328 w 401238"/>
                <a:gd name="connsiteY58" fmla="*/ 534357 h 804504"/>
                <a:gd name="connsiteX59" fmla="*/ 226155 w 401238"/>
                <a:gd name="connsiteY59" fmla="*/ 547124 h 804504"/>
                <a:gd name="connsiteX60" fmla="*/ 226033 w 401238"/>
                <a:gd name="connsiteY60" fmla="*/ 618293 h 804504"/>
                <a:gd name="connsiteX61" fmla="*/ 233612 w 401238"/>
                <a:gd name="connsiteY61" fmla="*/ 625974 h 804504"/>
                <a:gd name="connsiteX62" fmla="*/ 258923 w 401238"/>
                <a:gd name="connsiteY62" fmla="*/ 625974 h 804504"/>
                <a:gd name="connsiteX63" fmla="*/ 271082 w 401238"/>
                <a:gd name="connsiteY63" fmla="*/ 637950 h 804504"/>
                <a:gd name="connsiteX64" fmla="*/ 270940 w 401238"/>
                <a:gd name="connsiteY64" fmla="*/ 707072 h 804504"/>
                <a:gd name="connsiteX65" fmla="*/ 278904 w 401238"/>
                <a:gd name="connsiteY65" fmla="*/ 715036 h 804504"/>
                <a:gd name="connsiteX66" fmla="*/ 304214 w 401238"/>
                <a:gd name="connsiteY66" fmla="*/ 715036 h 804504"/>
                <a:gd name="connsiteX67" fmla="*/ 317589 w 401238"/>
                <a:gd name="connsiteY67" fmla="*/ 728634 h 804504"/>
                <a:gd name="connsiteX68" fmla="*/ 317488 w 401238"/>
                <a:gd name="connsiteY68" fmla="*/ 795690 h 804504"/>
                <a:gd name="connsiteX69" fmla="*/ 325249 w 401238"/>
                <a:gd name="connsiteY69" fmla="*/ 804059 h 804504"/>
                <a:gd name="connsiteX70" fmla="*/ 393662 w 401238"/>
                <a:gd name="connsiteY70" fmla="*/ 804059 h 804504"/>
                <a:gd name="connsiteX71" fmla="*/ 400937 w 401238"/>
                <a:gd name="connsiteY71" fmla="*/ 796642 h 804504"/>
                <a:gd name="connsiteX72" fmla="*/ 400937 w 401238"/>
                <a:gd name="connsiteY72" fmla="*/ 729586 h 804504"/>
                <a:gd name="connsiteX73" fmla="*/ 392669 w 401238"/>
                <a:gd name="connsiteY73" fmla="*/ 721683 h 804504"/>
                <a:gd name="connsiteX74" fmla="*/ 370094 w 401238"/>
                <a:gd name="connsiteY74" fmla="*/ 721683 h 804504"/>
                <a:gd name="connsiteX75" fmla="*/ 355707 w 401238"/>
                <a:gd name="connsiteY75" fmla="*/ 707498 h 804504"/>
                <a:gd name="connsiteX76" fmla="*/ 355707 w 401238"/>
                <a:gd name="connsiteY76" fmla="*/ 640442 h 804504"/>
                <a:gd name="connsiteX77" fmla="*/ 345574 w 401238"/>
                <a:gd name="connsiteY77" fmla="*/ 630189 h 804504"/>
                <a:gd name="connsiteX78" fmla="*/ 322311 w 401238"/>
                <a:gd name="connsiteY78" fmla="*/ 630189 h 804504"/>
                <a:gd name="connsiteX79" fmla="*/ 310820 w 401238"/>
                <a:gd name="connsiteY79" fmla="*/ 618800 h 804504"/>
                <a:gd name="connsiteX80" fmla="*/ 310922 w 401238"/>
                <a:gd name="connsiteY80" fmla="*/ 549677 h 804504"/>
                <a:gd name="connsiteX81" fmla="*/ 302390 w 401238"/>
                <a:gd name="connsiteY81" fmla="*/ 540882 h 804504"/>
                <a:gd name="connsiteX82" fmla="*/ 278438 w 401238"/>
                <a:gd name="connsiteY82" fmla="*/ 540984 h 804504"/>
                <a:gd name="connsiteX83" fmla="*/ 266644 w 401238"/>
                <a:gd name="connsiteY83" fmla="*/ 529291 h 804504"/>
                <a:gd name="connsiteX84" fmla="*/ 266644 w 401238"/>
                <a:gd name="connsiteY84" fmla="*/ 412972 h 804504"/>
                <a:gd name="connsiteX85" fmla="*/ 279532 w 401238"/>
                <a:gd name="connsiteY85" fmla="*/ 400327 h 804504"/>
                <a:gd name="connsiteX86" fmla="*/ 392426 w 401238"/>
                <a:gd name="connsiteY86" fmla="*/ 400449 h 804504"/>
                <a:gd name="connsiteX87" fmla="*/ 400876 w 401238"/>
                <a:gd name="connsiteY87" fmla="*/ 392221 h 804504"/>
                <a:gd name="connsiteX88" fmla="*/ 400937 w 401238"/>
                <a:gd name="connsiteY88" fmla="*/ 368937 h 80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01238" h="804504">
                  <a:moveTo>
                    <a:pt x="400937" y="368937"/>
                  </a:moveTo>
                  <a:cubicBezTo>
                    <a:pt x="400937" y="363284"/>
                    <a:pt x="398911" y="360831"/>
                    <a:pt x="392649" y="361277"/>
                  </a:cubicBezTo>
                  <a:cubicBezTo>
                    <a:pt x="384008" y="361849"/>
                    <a:pt x="375345" y="361983"/>
                    <a:pt x="366690" y="361683"/>
                  </a:cubicBezTo>
                  <a:cubicBezTo>
                    <a:pt x="358098" y="361521"/>
                    <a:pt x="355808" y="358987"/>
                    <a:pt x="355767" y="350497"/>
                  </a:cubicBezTo>
                  <a:cubicBezTo>
                    <a:pt x="355767" y="340911"/>
                    <a:pt x="355666" y="331326"/>
                    <a:pt x="355767" y="321761"/>
                  </a:cubicBezTo>
                  <a:cubicBezTo>
                    <a:pt x="355767" y="317161"/>
                    <a:pt x="353984" y="315135"/>
                    <a:pt x="349262" y="315216"/>
                  </a:cubicBezTo>
                  <a:cubicBezTo>
                    <a:pt x="339677" y="315378"/>
                    <a:pt x="330092" y="315074"/>
                    <a:pt x="320527" y="315317"/>
                  </a:cubicBezTo>
                  <a:cubicBezTo>
                    <a:pt x="313860" y="315479"/>
                    <a:pt x="310841" y="312642"/>
                    <a:pt x="310922" y="305995"/>
                  </a:cubicBezTo>
                  <a:cubicBezTo>
                    <a:pt x="311043" y="297342"/>
                    <a:pt x="310658" y="288649"/>
                    <a:pt x="311043" y="279996"/>
                  </a:cubicBezTo>
                  <a:cubicBezTo>
                    <a:pt x="311327" y="273592"/>
                    <a:pt x="309220" y="270877"/>
                    <a:pt x="302492" y="271201"/>
                  </a:cubicBezTo>
                  <a:cubicBezTo>
                    <a:pt x="293636" y="271627"/>
                    <a:pt x="284720" y="271201"/>
                    <a:pt x="275824" y="271343"/>
                  </a:cubicBezTo>
                  <a:cubicBezTo>
                    <a:pt x="269460" y="271485"/>
                    <a:pt x="266623" y="268749"/>
                    <a:pt x="266725" y="262366"/>
                  </a:cubicBezTo>
                  <a:cubicBezTo>
                    <a:pt x="266887" y="252781"/>
                    <a:pt x="266603" y="243195"/>
                    <a:pt x="266846" y="233631"/>
                  </a:cubicBezTo>
                  <a:cubicBezTo>
                    <a:pt x="266968" y="228382"/>
                    <a:pt x="265063" y="226153"/>
                    <a:pt x="259693" y="226295"/>
                  </a:cubicBezTo>
                  <a:cubicBezTo>
                    <a:pt x="250574" y="226538"/>
                    <a:pt x="241455" y="226416"/>
                    <a:pt x="232336" y="226295"/>
                  </a:cubicBezTo>
                  <a:cubicBezTo>
                    <a:pt x="224230" y="226295"/>
                    <a:pt x="222203" y="224471"/>
                    <a:pt x="221960" y="216304"/>
                  </a:cubicBezTo>
                  <a:cubicBezTo>
                    <a:pt x="221717" y="208138"/>
                    <a:pt x="221575" y="199424"/>
                    <a:pt x="221960" y="190994"/>
                  </a:cubicBezTo>
                  <a:cubicBezTo>
                    <a:pt x="222264" y="184570"/>
                    <a:pt x="220136" y="181855"/>
                    <a:pt x="213429" y="182179"/>
                  </a:cubicBezTo>
                  <a:cubicBezTo>
                    <a:pt x="204796" y="182584"/>
                    <a:pt x="196103" y="182321"/>
                    <a:pt x="187429" y="182280"/>
                  </a:cubicBezTo>
                  <a:cubicBezTo>
                    <a:pt x="178047" y="182280"/>
                    <a:pt x="175271" y="179484"/>
                    <a:pt x="175271" y="170000"/>
                  </a:cubicBezTo>
                  <a:cubicBezTo>
                    <a:pt x="175190" y="161326"/>
                    <a:pt x="175190" y="152659"/>
                    <a:pt x="175271" y="144000"/>
                  </a:cubicBezTo>
                  <a:cubicBezTo>
                    <a:pt x="175271" y="138731"/>
                    <a:pt x="173244" y="135894"/>
                    <a:pt x="167631" y="135894"/>
                  </a:cubicBezTo>
                  <a:cubicBezTo>
                    <a:pt x="159890" y="136097"/>
                    <a:pt x="152108" y="135894"/>
                    <a:pt x="144387" y="136259"/>
                  </a:cubicBezTo>
                  <a:cubicBezTo>
                    <a:pt x="135066" y="136806"/>
                    <a:pt x="131438" y="133746"/>
                    <a:pt x="131357" y="124263"/>
                  </a:cubicBezTo>
                  <a:cubicBezTo>
                    <a:pt x="131357" y="116278"/>
                    <a:pt x="131357" y="108294"/>
                    <a:pt x="131357" y="100310"/>
                  </a:cubicBezTo>
                  <a:cubicBezTo>
                    <a:pt x="131357" y="92326"/>
                    <a:pt x="129837" y="90968"/>
                    <a:pt x="122238" y="90887"/>
                  </a:cubicBezTo>
                  <a:cubicBezTo>
                    <a:pt x="113342" y="90765"/>
                    <a:pt x="104446" y="90988"/>
                    <a:pt x="95550" y="90887"/>
                  </a:cubicBezTo>
                  <a:cubicBezTo>
                    <a:pt x="88153" y="90765"/>
                    <a:pt x="86208" y="88860"/>
                    <a:pt x="86127" y="81464"/>
                  </a:cubicBezTo>
                  <a:cubicBezTo>
                    <a:pt x="86005" y="71899"/>
                    <a:pt x="85944" y="62314"/>
                    <a:pt x="86127" y="52728"/>
                  </a:cubicBezTo>
                  <a:cubicBezTo>
                    <a:pt x="86127" y="47561"/>
                    <a:pt x="84384" y="45271"/>
                    <a:pt x="78953" y="45433"/>
                  </a:cubicBezTo>
                  <a:cubicBezTo>
                    <a:pt x="69611" y="45697"/>
                    <a:pt x="60249" y="45575"/>
                    <a:pt x="50907" y="45433"/>
                  </a:cubicBezTo>
                  <a:cubicBezTo>
                    <a:pt x="42639" y="45433"/>
                    <a:pt x="41281" y="44015"/>
                    <a:pt x="41180" y="35889"/>
                  </a:cubicBezTo>
                  <a:cubicBezTo>
                    <a:pt x="41079" y="27762"/>
                    <a:pt x="41180" y="19474"/>
                    <a:pt x="41180" y="11267"/>
                  </a:cubicBezTo>
                  <a:cubicBezTo>
                    <a:pt x="41180" y="1763"/>
                    <a:pt x="40937" y="1560"/>
                    <a:pt x="31757" y="1520"/>
                  </a:cubicBezTo>
                  <a:lnTo>
                    <a:pt x="11209" y="1520"/>
                  </a:lnTo>
                  <a:cubicBezTo>
                    <a:pt x="9182" y="1520"/>
                    <a:pt x="7581" y="1520"/>
                    <a:pt x="6305" y="1682"/>
                  </a:cubicBezTo>
                  <a:cubicBezTo>
                    <a:pt x="4114" y="3831"/>
                    <a:pt x="2491" y="6491"/>
                    <a:pt x="1583" y="9423"/>
                  </a:cubicBezTo>
                  <a:lnTo>
                    <a:pt x="1583" y="11146"/>
                  </a:lnTo>
                  <a:cubicBezTo>
                    <a:pt x="1583" y="103984"/>
                    <a:pt x="1583" y="196810"/>
                    <a:pt x="1583" y="289622"/>
                  </a:cubicBezTo>
                  <a:lnTo>
                    <a:pt x="1583" y="563396"/>
                  </a:lnTo>
                  <a:cubicBezTo>
                    <a:pt x="1583" y="566598"/>
                    <a:pt x="1441" y="569800"/>
                    <a:pt x="1583" y="572982"/>
                  </a:cubicBezTo>
                  <a:cubicBezTo>
                    <a:pt x="1806" y="577237"/>
                    <a:pt x="3873" y="579730"/>
                    <a:pt x="8473" y="579669"/>
                  </a:cubicBezTo>
                  <a:cubicBezTo>
                    <a:pt x="16923" y="579547"/>
                    <a:pt x="25353" y="579365"/>
                    <a:pt x="33783" y="579507"/>
                  </a:cubicBezTo>
                  <a:cubicBezTo>
                    <a:pt x="38971" y="579507"/>
                    <a:pt x="41322" y="577622"/>
                    <a:pt x="41139" y="572252"/>
                  </a:cubicBezTo>
                  <a:cubicBezTo>
                    <a:pt x="40916" y="564977"/>
                    <a:pt x="41139" y="557662"/>
                    <a:pt x="41139" y="550366"/>
                  </a:cubicBezTo>
                  <a:cubicBezTo>
                    <a:pt x="41139" y="535148"/>
                    <a:pt x="41909" y="534337"/>
                    <a:pt x="56824" y="534357"/>
                  </a:cubicBezTo>
                  <a:cubicBezTo>
                    <a:pt x="64119" y="534357"/>
                    <a:pt x="71415" y="534215"/>
                    <a:pt x="78710" y="534357"/>
                  </a:cubicBezTo>
                  <a:cubicBezTo>
                    <a:pt x="83938" y="534499"/>
                    <a:pt x="86188" y="532331"/>
                    <a:pt x="86086" y="527042"/>
                  </a:cubicBezTo>
                  <a:cubicBezTo>
                    <a:pt x="85904" y="517923"/>
                    <a:pt x="85924" y="508804"/>
                    <a:pt x="86086" y="499664"/>
                  </a:cubicBezTo>
                  <a:cubicBezTo>
                    <a:pt x="86208" y="491903"/>
                    <a:pt x="88680" y="489390"/>
                    <a:pt x="96401" y="489269"/>
                  </a:cubicBezTo>
                  <a:cubicBezTo>
                    <a:pt x="105736" y="489121"/>
                    <a:pt x="115085" y="489121"/>
                    <a:pt x="124447" y="489269"/>
                  </a:cubicBezTo>
                  <a:cubicBezTo>
                    <a:pt x="129392" y="489269"/>
                    <a:pt x="131499" y="487364"/>
                    <a:pt x="131378" y="482379"/>
                  </a:cubicBezTo>
                  <a:cubicBezTo>
                    <a:pt x="131189" y="473488"/>
                    <a:pt x="131189" y="464592"/>
                    <a:pt x="131378" y="455690"/>
                  </a:cubicBezTo>
                  <a:cubicBezTo>
                    <a:pt x="131519" y="448152"/>
                    <a:pt x="134275" y="445416"/>
                    <a:pt x="141814" y="445294"/>
                  </a:cubicBezTo>
                  <a:cubicBezTo>
                    <a:pt x="150710" y="445173"/>
                    <a:pt x="159606" y="445294"/>
                    <a:pt x="168502" y="445294"/>
                  </a:cubicBezTo>
                  <a:cubicBezTo>
                    <a:pt x="179911" y="445294"/>
                    <a:pt x="182404" y="448131"/>
                    <a:pt x="181695" y="459662"/>
                  </a:cubicBezTo>
                  <a:cubicBezTo>
                    <a:pt x="180296" y="482216"/>
                    <a:pt x="181411" y="504791"/>
                    <a:pt x="181066" y="527366"/>
                  </a:cubicBezTo>
                  <a:cubicBezTo>
                    <a:pt x="181066" y="532250"/>
                    <a:pt x="183093" y="534438"/>
                    <a:pt x="188017" y="534357"/>
                  </a:cubicBezTo>
                  <a:cubicBezTo>
                    <a:pt x="196447" y="534215"/>
                    <a:pt x="204897" y="534357"/>
                    <a:pt x="213328" y="534357"/>
                  </a:cubicBezTo>
                  <a:cubicBezTo>
                    <a:pt x="224149" y="534357"/>
                    <a:pt x="226155" y="536384"/>
                    <a:pt x="226155" y="547124"/>
                  </a:cubicBezTo>
                  <a:cubicBezTo>
                    <a:pt x="226155" y="570854"/>
                    <a:pt x="226155" y="594584"/>
                    <a:pt x="226033" y="618293"/>
                  </a:cubicBezTo>
                  <a:cubicBezTo>
                    <a:pt x="226033" y="623886"/>
                    <a:pt x="228060" y="626156"/>
                    <a:pt x="233612" y="625974"/>
                  </a:cubicBezTo>
                  <a:cubicBezTo>
                    <a:pt x="242042" y="625710"/>
                    <a:pt x="250493" y="625974"/>
                    <a:pt x="258923" y="625974"/>
                  </a:cubicBezTo>
                  <a:cubicBezTo>
                    <a:pt x="270210" y="625974"/>
                    <a:pt x="271082" y="626906"/>
                    <a:pt x="271082" y="637950"/>
                  </a:cubicBezTo>
                  <a:cubicBezTo>
                    <a:pt x="271082" y="660991"/>
                    <a:pt x="271223" y="684032"/>
                    <a:pt x="270940" y="707072"/>
                  </a:cubicBezTo>
                  <a:cubicBezTo>
                    <a:pt x="270940" y="713051"/>
                    <a:pt x="272966" y="715178"/>
                    <a:pt x="278904" y="715036"/>
                  </a:cubicBezTo>
                  <a:cubicBezTo>
                    <a:pt x="287334" y="714732"/>
                    <a:pt x="295764" y="715036"/>
                    <a:pt x="304214" y="715036"/>
                  </a:cubicBezTo>
                  <a:cubicBezTo>
                    <a:pt x="315826" y="715036"/>
                    <a:pt x="317589" y="716840"/>
                    <a:pt x="317589" y="728634"/>
                  </a:cubicBezTo>
                  <a:cubicBezTo>
                    <a:pt x="317589" y="750925"/>
                    <a:pt x="317589" y="773338"/>
                    <a:pt x="317488" y="795690"/>
                  </a:cubicBezTo>
                  <a:cubicBezTo>
                    <a:pt x="317488" y="801303"/>
                    <a:pt x="319088" y="804120"/>
                    <a:pt x="325249" y="804059"/>
                  </a:cubicBezTo>
                  <a:cubicBezTo>
                    <a:pt x="348047" y="803876"/>
                    <a:pt x="370864" y="803917"/>
                    <a:pt x="393662" y="804059"/>
                  </a:cubicBezTo>
                  <a:cubicBezTo>
                    <a:pt x="398911" y="804059"/>
                    <a:pt x="400978" y="801870"/>
                    <a:pt x="400937" y="796642"/>
                  </a:cubicBezTo>
                  <a:cubicBezTo>
                    <a:pt x="400801" y="774296"/>
                    <a:pt x="400801" y="751944"/>
                    <a:pt x="400937" y="729586"/>
                  </a:cubicBezTo>
                  <a:cubicBezTo>
                    <a:pt x="400937" y="723507"/>
                    <a:pt x="398404" y="721481"/>
                    <a:pt x="392669" y="721683"/>
                  </a:cubicBezTo>
                  <a:cubicBezTo>
                    <a:pt x="385151" y="721947"/>
                    <a:pt x="377613" y="721683"/>
                    <a:pt x="370094" y="721683"/>
                  </a:cubicBezTo>
                  <a:cubicBezTo>
                    <a:pt x="357571" y="721683"/>
                    <a:pt x="355707" y="719819"/>
                    <a:pt x="355707" y="707498"/>
                  </a:cubicBezTo>
                  <a:cubicBezTo>
                    <a:pt x="355707" y="685140"/>
                    <a:pt x="355707" y="662788"/>
                    <a:pt x="355707" y="640442"/>
                  </a:cubicBezTo>
                  <a:cubicBezTo>
                    <a:pt x="355707" y="630938"/>
                    <a:pt x="354896" y="630209"/>
                    <a:pt x="345574" y="630189"/>
                  </a:cubicBezTo>
                  <a:cubicBezTo>
                    <a:pt x="337813" y="630189"/>
                    <a:pt x="330052" y="630189"/>
                    <a:pt x="322311" y="630189"/>
                  </a:cubicBezTo>
                  <a:cubicBezTo>
                    <a:pt x="312057" y="630189"/>
                    <a:pt x="310841" y="628932"/>
                    <a:pt x="310820" y="618800"/>
                  </a:cubicBezTo>
                  <a:cubicBezTo>
                    <a:pt x="310820" y="595759"/>
                    <a:pt x="310658" y="572718"/>
                    <a:pt x="310922" y="549677"/>
                  </a:cubicBezTo>
                  <a:cubicBezTo>
                    <a:pt x="310922" y="543294"/>
                    <a:pt x="309118" y="540518"/>
                    <a:pt x="302390" y="540882"/>
                  </a:cubicBezTo>
                  <a:cubicBezTo>
                    <a:pt x="294426" y="541328"/>
                    <a:pt x="286422" y="541004"/>
                    <a:pt x="278438" y="540984"/>
                  </a:cubicBezTo>
                  <a:cubicBezTo>
                    <a:pt x="267616" y="540984"/>
                    <a:pt x="266644" y="540011"/>
                    <a:pt x="266644" y="529291"/>
                  </a:cubicBezTo>
                  <a:cubicBezTo>
                    <a:pt x="266644" y="490531"/>
                    <a:pt x="266644" y="451759"/>
                    <a:pt x="266644" y="412972"/>
                  </a:cubicBezTo>
                  <a:cubicBezTo>
                    <a:pt x="266644" y="401016"/>
                    <a:pt x="267353" y="400327"/>
                    <a:pt x="279532" y="400327"/>
                  </a:cubicBezTo>
                  <a:cubicBezTo>
                    <a:pt x="317163" y="400327"/>
                    <a:pt x="354795" y="400327"/>
                    <a:pt x="392426" y="400449"/>
                  </a:cubicBezTo>
                  <a:cubicBezTo>
                    <a:pt x="398505" y="400449"/>
                    <a:pt x="401180" y="398564"/>
                    <a:pt x="400876" y="392221"/>
                  </a:cubicBezTo>
                  <a:cubicBezTo>
                    <a:pt x="400613" y="384460"/>
                    <a:pt x="400876" y="376699"/>
                    <a:pt x="400937" y="368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66" name="矩形 65">
            <a:extLst>
              <a:ext uri="{FF2B5EF4-FFF2-40B4-BE49-F238E27FC236}">
                <a16:creationId xmlns:a16="http://schemas.microsoft.com/office/drawing/2014/main" id="{13B1A16E-4960-C976-CF88-B918EFD5E946}"/>
              </a:ext>
            </a:extLst>
          </p:cNvPr>
          <p:cNvSpPr/>
          <p:nvPr/>
        </p:nvSpPr>
        <p:spPr>
          <a:xfrm>
            <a:off x="-234215" y="-51660"/>
            <a:ext cx="12426215" cy="502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233D4213-A873-EF08-177A-B5CD3C36D295}"/>
              </a:ext>
            </a:extLst>
          </p:cNvPr>
          <p:cNvGrpSpPr/>
          <p:nvPr/>
        </p:nvGrpSpPr>
        <p:grpSpPr>
          <a:xfrm>
            <a:off x="188503" y="61681"/>
            <a:ext cx="1454666" cy="319804"/>
            <a:chOff x="4380880" y="4866014"/>
            <a:chExt cx="2096214" cy="460846"/>
          </a:xfrm>
          <a:noFill/>
        </p:grpSpPr>
        <p:sp>
          <p:nvSpPr>
            <p:cNvPr id="90" name="箭头: V 形 89">
              <a:extLst>
                <a:ext uri="{FF2B5EF4-FFF2-40B4-BE49-F238E27FC236}">
                  <a16:creationId xmlns:a16="http://schemas.microsoft.com/office/drawing/2014/main" id="{18AB8843-C618-22E2-589D-38A4C21645F9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1" name="箭头: V 形 90">
              <a:extLst>
                <a:ext uri="{FF2B5EF4-FFF2-40B4-BE49-F238E27FC236}">
                  <a16:creationId xmlns:a16="http://schemas.microsoft.com/office/drawing/2014/main" id="{47CAA85B-A861-79D2-96AA-F7596C8CC2D1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2" name="箭头: V 形 91">
              <a:extLst>
                <a:ext uri="{FF2B5EF4-FFF2-40B4-BE49-F238E27FC236}">
                  <a16:creationId xmlns:a16="http://schemas.microsoft.com/office/drawing/2014/main" id="{9D88372B-3F9A-A47A-FD08-80B9C377B989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3" name="箭头: V 形 92">
              <a:extLst>
                <a:ext uri="{FF2B5EF4-FFF2-40B4-BE49-F238E27FC236}">
                  <a16:creationId xmlns:a16="http://schemas.microsoft.com/office/drawing/2014/main" id="{EA54432D-59C9-A538-2145-132564BB6573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4" name="箭头: V 形 93">
              <a:extLst>
                <a:ext uri="{FF2B5EF4-FFF2-40B4-BE49-F238E27FC236}">
                  <a16:creationId xmlns:a16="http://schemas.microsoft.com/office/drawing/2014/main" id="{B99656EA-6399-1E8F-EFE8-90BAE3AAD2DC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68" name="图形 26">
            <a:extLst>
              <a:ext uri="{FF2B5EF4-FFF2-40B4-BE49-F238E27FC236}">
                <a16:creationId xmlns:a16="http://schemas.microsoft.com/office/drawing/2014/main" id="{2EC007CE-ED75-A48F-9503-C0DD8EE899D4}"/>
              </a:ext>
            </a:extLst>
          </p:cNvPr>
          <p:cNvGrpSpPr/>
          <p:nvPr/>
        </p:nvGrpSpPr>
        <p:grpSpPr>
          <a:xfrm flipH="1">
            <a:off x="1923899" y="27713"/>
            <a:ext cx="572332" cy="362118"/>
            <a:chOff x="4884162" y="337915"/>
            <a:chExt cx="1004592" cy="635612"/>
          </a:xfrm>
          <a:solidFill>
            <a:schemeClr val="accent1"/>
          </a:solidFill>
        </p:grpSpPr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242A3E96-0DBF-3B4B-C2CC-F637779ED7A3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DB244C0F-39B6-4C6E-B4E2-63DE3833A207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B60DE170-C593-D6DB-2DDE-EE047E54CD6F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60CBFF11-6B12-C0E4-718E-1EE1AC2D6594}"/>
              </a:ext>
            </a:extLst>
          </p:cNvPr>
          <p:cNvGrpSpPr/>
          <p:nvPr/>
        </p:nvGrpSpPr>
        <p:grpSpPr>
          <a:xfrm>
            <a:off x="2677189" y="61681"/>
            <a:ext cx="1454666" cy="319804"/>
            <a:chOff x="4380880" y="4866014"/>
            <a:chExt cx="2096214" cy="460846"/>
          </a:xfrm>
          <a:noFill/>
        </p:grpSpPr>
        <p:sp>
          <p:nvSpPr>
            <p:cNvPr id="82" name="箭头: V 形 81">
              <a:extLst>
                <a:ext uri="{FF2B5EF4-FFF2-40B4-BE49-F238E27FC236}">
                  <a16:creationId xmlns:a16="http://schemas.microsoft.com/office/drawing/2014/main" id="{47729A3A-EE19-14F1-DA8E-1975106EA772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3" name="箭头: V 形 82">
              <a:extLst>
                <a:ext uri="{FF2B5EF4-FFF2-40B4-BE49-F238E27FC236}">
                  <a16:creationId xmlns:a16="http://schemas.microsoft.com/office/drawing/2014/main" id="{8AC51389-2658-9814-2ACC-4BB97722D80D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4" name="箭头: V 形 83">
              <a:extLst>
                <a:ext uri="{FF2B5EF4-FFF2-40B4-BE49-F238E27FC236}">
                  <a16:creationId xmlns:a16="http://schemas.microsoft.com/office/drawing/2014/main" id="{E9300E50-2536-A3F2-3333-0BE32A439BE1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5" name="箭头: V 形 84">
              <a:extLst>
                <a:ext uri="{FF2B5EF4-FFF2-40B4-BE49-F238E27FC236}">
                  <a16:creationId xmlns:a16="http://schemas.microsoft.com/office/drawing/2014/main" id="{E52C95C6-220C-D098-14A9-47B353A71C5E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6" name="箭头: V 形 85">
              <a:extLst>
                <a:ext uri="{FF2B5EF4-FFF2-40B4-BE49-F238E27FC236}">
                  <a16:creationId xmlns:a16="http://schemas.microsoft.com/office/drawing/2014/main" id="{B5755995-6A78-ACE1-8C97-BAB13405384B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70" name="图形 26">
            <a:extLst>
              <a:ext uri="{FF2B5EF4-FFF2-40B4-BE49-F238E27FC236}">
                <a16:creationId xmlns:a16="http://schemas.microsoft.com/office/drawing/2014/main" id="{19C68390-C171-4C47-209F-833B95D2FEAF}"/>
              </a:ext>
            </a:extLst>
          </p:cNvPr>
          <p:cNvGrpSpPr/>
          <p:nvPr/>
        </p:nvGrpSpPr>
        <p:grpSpPr>
          <a:xfrm flipH="1">
            <a:off x="4271535" y="27713"/>
            <a:ext cx="572332" cy="362118"/>
            <a:chOff x="4884162" y="337915"/>
            <a:chExt cx="1004592" cy="635612"/>
          </a:xfrm>
          <a:solidFill>
            <a:schemeClr val="accent1"/>
          </a:solidFill>
        </p:grpSpPr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8E1EA5AD-6C98-DEC1-EC6F-305C9D4E051D}"/>
                </a:ext>
              </a:extLst>
            </p:cNvPr>
            <p:cNvSpPr/>
            <p:nvPr/>
          </p:nvSpPr>
          <p:spPr>
            <a:xfrm>
              <a:off x="5222222" y="335895"/>
              <a:ext cx="328580" cy="638305"/>
            </a:xfrm>
            <a:custGeom>
              <a:avLst/>
              <a:gdLst>
                <a:gd name="connsiteX0" fmla="*/ 326667 w 328579"/>
                <a:gd name="connsiteY0" fmla="*/ 2020 h 638305"/>
                <a:gd name="connsiteX1" fmla="*/ 325294 w 328579"/>
                <a:gd name="connsiteY1" fmla="*/ 8942 h 638305"/>
                <a:gd name="connsiteX2" fmla="*/ 324405 w 328579"/>
                <a:gd name="connsiteY2" fmla="*/ 19553 h 638305"/>
                <a:gd name="connsiteX3" fmla="*/ 321092 w 328579"/>
                <a:gd name="connsiteY3" fmla="*/ 41611 h 638305"/>
                <a:gd name="connsiteX4" fmla="*/ 310804 w 328579"/>
                <a:gd name="connsiteY4" fmla="*/ 82980 h 638305"/>
                <a:gd name="connsiteX5" fmla="*/ 287965 w 328579"/>
                <a:gd name="connsiteY5" fmla="*/ 137869 h 638305"/>
                <a:gd name="connsiteX6" fmla="*/ 279697 w 328579"/>
                <a:gd name="connsiteY6" fmla="*/ 152466 h 638305"/>
                <a:gd name="connsiteX7" fmla="*/ 264587 w 328579"/>
                <a:gd name="connsiteY7" fmla="*/ 176005 h 638305"/>
                <a:gd name="connsiteX8" fmla="*/ 249748 w 328579"/>
                <a:gd name="connsiteY8" fmla="*/ 195370 h 638305"/>
                <a:gd name="connsiteX9" fmla="*/ 236793 w 328579"/>
                <a:gd name="connsiteY9" fmla="*/ 210371 h 638305"/>
                <a:gd name="connsiteX10" fmla="*/ 213119 w 328579"/>
                <a:gd name="connsiteY10" fmla="*/ 233453 h 638305"/>
                <a:gd name="connsiteX11" fmla="*/ 193566 w 328579"/>
                <a:gd name="connsiteY11" fmla="*/ 249612 h 638305"/>
                <a:gd name="connsiteX12" fmla="*/ 140751 w 328579"/>
                <a:gd name="connsiteY12" fmla="*/ 283009 h 638305"/>
                <a:gd name="connsiteX13" fmla="*/ 104849 w 328579"/>
                <a:gd name="connsiteY13" fmla="*/ 298603 h 638305"/>
                <a:gd name="connsiteX14" fmla="*/ 53677 w 328579"/>
                <a:gd name="connsiteY14" fmla="*/ 313093 h 638305"/>
                <a:gd name="connsiteX15" fmla="*/ 30649 w 328579"/>
                <a:gd name="connsiteY15" fmla="*/ 316944 h 638305"/>
                <a:gd name="connsiteX16" fmla="*/ 18530 w 328579"/>
                <a:gd name="connsiteY16" fmla="*/ 318129 h 638305"/>
                <a:gd name="connsiteX17" fmla="*/ 2020 w 328579"/>
                <a:gd name="connsiteY17" fmla="*/ 320095 h 638305"/>
                <a:gd name="connsiteX18" fmla="*/ 12658 w 328579"/>
                <a:gd name="connsiteY18" fmla="*/ 320472 h 638305"/>
                <a:gd name="connsiteX19" fmla="*/ 28306 w 328579"/>
                <a:gd name="connsiteY19" fmla="*/ 322061 h 638305"/>
                <a:gd name="connsiteX20" fmla="*/ 51846 w 328579"/>
                <a:gd name="connsiteY20" fmla="*/ 325805 h 638305"/>
                <a:gd name="connsiteX21" fmla="*/ 85377 w 328579"/>
                <a:gd name="connsiteY21" fmla="*/ 334019 h 638305"/>
                <a:gd name="connsiteX22" fmla="*/ 127715 w 328579"/>
                <a:gd name="connsiteY22" fmla="*/ 349937 h 638305"/>
                <a:gd name="connsiteX23" fmla="*/ 186967 w 328579"/>
                <a:gd name="connsiteY23" fmla="*/ 384518 h 638305"/>
                <a:gd name="connsiteX24" fmla="*/ 214600 w 328579"/>
                <a:gd name="connsiteY24" fmla="*/ 406873 h 638305"/>
                <a:gd name="connsiteX25" fmla="*/ 243445 w 328579"/>
                <a:gd name="connsiteY25" fmla="*/ 436310 h 638305"/>
                <a:gd name="connsiteX26" fmla="*/ 265126 w 328579"/>
                <a:gd name="connsiteY26" fmla="*/ 463862 h 638305"/>
                <a:gd name="connsiteX27" fmla="*/ 317376 w 328579"/>
                <a:gd name="connsiteY27" fmla="*/ 578973 h 638305"/>
                <a:gd name="connsiteX28" fmla="*/ 323139 w 328579"/>
                <a:gd name="connsiteY28" fmla="*/ 608356 h 638305"/>
                <a:gd name="connsiteX29" fmla="*/ 325429 w 328579"/>
                <a:gd name="connsiteY29" fmla="*/ 631060 h 638305"/>
                <a:gd name="connsiteX30" fmla="*/ 327179 w 328579"/>
                <a:gd name="connsiteY30" fmla="*/ 637632 h 638305"/>
                <a:gd name="connsiteX31" fmla="*/ 327179 w 328579"/>
                <a:gd name="connsiteY31" fmla="*/ 42769 h 638305"/>
                <a:gd name="connsiteX32" fmla="*/ 327179 w 328579"/>
                <a:gd name="connsiteY32" fmla="*/ 21869 h 638305"/>
                <a:gd name="connsiteX33" fmla="*/ 326667 w 328579"/>
                <a:gd name="connsiteY33" fmla="*/ 2020 h 6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8579" h="638305">
                  <a:moveTo>
                    <a:pt x="326667" y="2020"/>
                  </a:moveTo>
                  <a:cubicBezTo>
                    <a:pt x="325959" y="4270"/>
                    <a:pt x="325499" y="6591"/>
                    <a:pt x="325294" y="8942"/>
                  </a:cubicBezTo>
                  <a:cubicBezTo>
                    <a:pt x="325105" y="12470"/>
                    <a:pt x="324782" y="15998"/>
                    <a:pt x="324405" y="19553"/>
                  </a:cubicBezTo>
                  <a:cubicBezTo>
                    <a:pt x="323597" y="26960"/>
                    <a:pt x="322439" y="34285"/>
                    <a:pt x="321092" y="41611"/>
                  </a:cubicBezTo>
                  <a:cubicBezTo>
                    <a:pt x="318569" y="55610"/>
                    <a:pt x="315132" y="69430"/>
                    <a:pt x="310804" y="82980"/>
                  </a:cubicBezTo>
                  <a:cubicBezTo>
                    <a:pt x="304787" y="101900"/>
                    <a:pt x="297146" y="120265"/>
                    <a:pt x="287965" y="137869"/>
                  </a:cubicBezTo>
                  <a:cubicBezTo>
                    <a:pt x="285272" y="142824"/>
                    <a:pt x="282579" y="147672"/>
                    <a:pt x="279697" y="152466"/>
                  </a:cubicBezTo>
                  <a:cubicBezTo>
                    <a:pt x="274903" y="160546"/>
                    <a:pt x="270001" y="168383"/>
                    <a:pt x="264587" y="176005"/>
                  </a:cubicBezTo>
                  <a:cubicBezTo>
                    <a:pt x="259847" y="182631"/>
                    <a:pt x="254811" y="189014"/>
                    <a:pt x="249748" y="195370"/>
                  </a:cubicBezTo>
                  <a:cubicBezTo>
                    <a:pt x="245686" y="200586"/>
                    <a:pt x="241361" y="205593"/>
                    <a:pt x="236793" y="210371"/>
                  </a:cubicBezTo>
                  <a:cubicBezTo>
                    <a:pt x="229090" y="218263"/>
                    <a:pt x="221441" y="226181"/>
                    <a:pt x="213119" y="233453"/>
                  </a:cubicBezTo>
                  <a:cubicBezTo>
                    <a:pt x="206736" y="239055"/>
                    <a:pt x="200272" y="244495"/>
                    <a:pt x="193566" y="249612"/>
                  </a:cubicBezTo>
                  <a:cubicBezTo>
                    <a:pt x="177021" y="262338"/>
                    <a:pt x="159340" y="273518"/>
                    <a:pt x="140751" y="283009"/>
                  </a:cubicBezTo>
                  <a:cubicBezTo>
                    <a:pt x="129099" y="288905"/>
                    <a:pt x="117112" y="294111"/>
                    <a:pt x="104849" y="298603"/>
                  </a:cubicBezTo>
                  <a:cubicBezTo>
                    <a:pt x="88199" y="304773"/>
                    <a:pt x="71089" y="309618"/>
                    <a:pt x="53677" y="313093"/>
                  </a:cubicBezTo>
                  <a:cubicBezTo>
                    <a:pt x="46055" y="314601"/>
                    <a:pt x="38352" y="315786"/>
                    <a:pt x="30649" y="316944"/>
                  </a:cubicBezTo>
                  <a:cubicBezTo>
                    <a:pt x="26639" y="317609"/>
                    <a:pt x="22591" y="318005"/>
                    <a:pt x="18530" y="318129"/>
                  </a:cubicBezTo>
                  <a:cubicBezTo>
                    <a:pt x="12955" y="318129"/>
                    <a:pt x="7514" y="319718"/>
                    <a:pt x="2020" y="320095"/>
                  </a:cubicBezTo>
                  <a:cubicBezTo>
                    <a:pt x="5570" y="319923"/>
                    <a:pt x="9130" y="320050"/>
                    <a:pt x="12658" y="320472"/>
                  </a:cubicBezTo>
                  <a:cubicBezTo>
                    <a:pt x="17856" y="321496"/>
                    <a:pt x="23108" y="321388"/>
                    <a:pt x="28306" y="322061"/>
                  </a:cubicBezTo>
                  <a:cubicBezTo>
                    <a:pt x="36198" y="323112"/>
                    <a:pt x="44062" y="324324"/>
                    <a:pt x="51846" y="325805"/>
                  </a:cubicBezTo>
                  <a:cubicBezTo>
                    <a:pt x="63160" y="327952"/>
                    <a:pt x="74353" y="330693"/>
                    <a:pt x="85377" y="334019"/>
                  </a:cubicBezTo>
                  <a:cubicBezTo>
                    <a:pt x="99837" y="338353"/>
                    <a:pt x="113982" y="343672"/>
                    <a:pt x="127715" y="349937"/>
                  </a:cubicBezTo>
                  <a:cubicBezTo>
                    <a:pt x="148596" y="359406"/>
                    <a:pt x="168451" y="370993"/>
                    <a:pt x="186967" y="384518"/>
                  </a:cubicBezTo>
                  <a:cubicBezTo>
                    <a:pt x="196620" y="391408"/>
                    <a:pt x="205847" y="398871"/>
                    <a:pt x="214600" y="406873"/>
                  </a:cubicBezTo>
                  <a:cubicBezTo>
                    <a:pt x="224732" y="416164"/>
                    <a:pt x="234361" y="425992"/>
                    <a:pt x="243445" y="436310"/>
                  </a:cubicBezTo>
                  <a:cubicBezTo>
                    <a:pt x="251094" y="445198"/>
                    <a:pt x="258393" y="454301"/>
                    <a:pt x="265126" y="463862"/>
                  </a:cubicBezTo>
                  <a:cubicBezTo>
                    <a:pt x="289605" y="498619"/>
                    <a:pt x="307330" y="537666"/>
                    <a:pt x="317376" y="578973"/>
                  </a:cubicBezTo>
                  <a:cubicBezTo>
                    <a:pt x="319746" y="588687"/>
                    <a:pt x="321666" y="598480"/>
                    <a:pt x="323139" y="608356"/>
                  </a:cubicBezTo>
                  <a:cubicBezTo>
                    <a:pt x="324602" y="615838"/>
                    <a:pt x="325369" y="623438"/>
                    <a:pt x="325429" y="631060"/>
                  </a:cubicBezTo>
                  <a:cubicBezTo>
                    <a:pt x="325450" y="633363"/>
                    <a:pt x="326051" y="635623"/>
                    <a:pt x="327179" y="637632"/>
                  </a:cubicBezTo>
                  <a:lnTo>
                    <a:pt x="327179" y="42769"/>
                  </a:lnTo>
                  <a:cubicBezTo>
                    <a:pt x="327179" y="35794"/>
                    <a:pt x="327179" y="28845"/>
                    <a:pt x="327179" y="21869"/>
                  </a:cubicBezTo>
                  <a:cubicBezTo>
                    <a:pt x="327179" y="14894"/>
                    <a:pt x="327314" y="8645"/>
                    <a:pt x="326667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8C5FD8DA-3FD3-CCAF-5E48-803035C36145}"/>
                </a:ext>
              </a:extLst>
            </p:cNvPr>
            <p:cNvSpPr/>
            <p:nvPr/>
          </p:nvSpPr>
          <p:spPr>
            <a:xfrm>
              <a:off x="5562006" y="336757"/>
              <a:ext cx="328580" cy="635612"/>
            </a:xfrm>
            <a:custGeom>
              <a:avLst/>
              <a:gdLst>
                <a:gd name="connsiteX0" fmla="*/ 326533 w 328579"/>
                <a:gd name="connsiteY0" fmla="*/ 2720 h 635612"/>
                <a:gd name="connsiteX1" fmla="*/ 326344 w 328579"/>
                <a:gd name="connsiteY1" fmla="*/ 2262 h 635612"/>
                <a:gd name="connsiteX2" fmla="*/ 325779 w 328579"/>
                <a:gd name="connsiteY2" fmla="*/ 2020 h 635612"/>
                <a:gd name="connsiteX3" fmla="*/ 323624 w 328579"/>
                <a:gd name="connsiteY3" fmla="*/ 24778 h 635612"/>
                <a:gd name="connsiteX4" fmla="*/ 321146 w 328579"/>
                <a:gd name="connsiteY4" fmla="*/ 40938 h 635612"/>
                <a:gd name="connsiteX5" fmla="*/ 312743 w 328579"/>
                <a:gd name="connsiteY5" fmla="*/ 75950 h 635612"/>
                <a:gd name="connsiteX6" fmla="*/ 294267 w 328579"/>
                <a:gd name="connsiteY6" fmla="*/ 124429 h 635612"/>
                <a:gd name="connsiteX7" fmla="*/ 283279 w 328579"/>
                <a:gd name="connsiteY7" fmla="*/ 145679 h 635612"/>
                <a:gd name="connsiteX8" fmla="*/ 258824 w 328579"/>
                <a:gd name="connsiteY8" fmla="*/ 183142 h 635612"/>
                <a:gd name="connsiteX9" fmla="*/ 244038 w 328579"/>
                <a:gd name="connsiteY9" fmla="*/ 201241 h 635612"/>
                <a:gd name="connsiteX10" fmla="*/ 227878 w 328579"/>
                <a:gd name="connsiteY10" fmla="*/ 218936 h 635612"/>
                <a:gd name="connsiteX11" fmla="*/ 218209 w 328579"/>
                <a:gd name="connsiteY11" fmla="*/ 227958 h 635612"/>
                <a:gd name="connsiteX12" fmla="*/ 194239 w 328579"/>
                <a:gd name="connsiteY12" fmla="*/ 248400 h 635612"/>
                <a:gd name="connsiteX13" fmla="*/ 150608 w 328579"/>
                <a:gd name="connsiteY13" fmla="*/ 276949 h 635612"/>
                <a:gd name="connsiteX14" fmla="*/ 113818 w 328579"/>
                <a:gd name="connsiteY14" fmla="*/ 294375 h 635612"/>
                <a:gd name="connsiteX15" fmla="*/ 73769 w 328579"/>
                <a:gd name="connsiteY15" fmla="*/ 307518 h 635612"/>
                <a:gd name="connsiteX16" fmla="*/ 39483 w 328579"/>
                <a:gd name="connsiteY16" fmla="*/ 314628 h 635612"/>
                <a:gd name="connsiteX17" fmla="*/ 14301 w 328579"/>
                <a:gd name="connsiteY17" fmla="*/ 317321 h 635612"/>
                <a:gd name="connsiteX18" fmla="*/ 11770 w 328579"/>
                <a:gd name="connsiteY18" fmla="*/ 317564 h 635612"/>
                <a:gd name="connsiteX19" fmla="*/ 4713 w 328579"/>
                <a:gd name="connsiteY19" fmla="*/ 318345 h 635612"/>
                <a:gd name="connsiteX20" fmla="*/ 2020 w 328579"/>
                <a:gd name="connsiteY20" fmla="*/ 318937 h 635612"/>
                <a:gd name="connsiteX21" fmla="*/ 275980 w 328579"/>
                <a:gd name="connsiteY21" fmla="*/ 479806 h 635612"/>
                <a:gd name="connsiteX22" fmla="*/ 326748 w 328579"/>
                <a:gd name="connsiteY22" fmla="*/ 635666 h 635612"/>
                <a:gd name="connsiteX23" fmla="*/ 326748 w 328579"/>
                <a:gd name="connsiteY23" fmla="*/ 633188 h 6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579" h="635612">
                  <a:moveTo>
                    <a:pt x="326533" y="2720"/>
                  </a:moveTo>
                  <a:cubicBezTo>
                    <a:pt x="326511" y="2554"/>
                    <a:pt x="326447" y="2396"/>
                    <a:pt x="326344" y="2262"/>
                  </a:cubicBezTo>
                  <a:cubicBezTo>
                    <a:pt x="326164" y="2166"/>
                    <a:pt x="325973" y="2085"/>
                    <a:pt x="325779" y="2020"/>
                  </a:cubicBezTo>
                  <a:cubicBezTo>
                    <a:pt x="325539" y="9644"/>
                    <a:pt x="324820" y="17245"/>
                    <a:pt x="323624" y="24778"/>
                  </a:cubicBezTo>
                  <a:cubicBezTo>
                    <a:pt x="322843" y="30165"/>
                    <a:pt x="322224" y="35551"/>
                    <a:pt x="321146" y="40938"/>
                  </a:cubicBezTo>
                  <a:cubicBezTo>
                    <a:pt x="318776" y="52734"/>
                    <a:pt x="316191" y="64450"/>
                    <a:pt x="312743" y="75950"/>
                  </a:cubicBezTo>
                  <a:cubicBezTo>
                    <a:pt x="307763" y="92535"/>
                    <a:pt x="301590" y="108737"/>
                    <a:pt x="294267" y="124429"/>
                  </a:cubicBezTo>
                  <a:cubicBezTo>
                    <a:pt x="290901" y="131674"/>
                    <a:pt x="287211" y="138730"/>
                    <a:pt x="283279" y="145679"/>
                  </a:cubicBezTo>
                  <a:cubicBezTo>
                    <a:pt x="275926" y="158671"/>
                    <a:pt x="267757" y="171184"/>
                    <a:pt x="258824" y="183142"/>
                  </a:cubicBezTo>
                  <a:cubicBezTo>
                    <a:pt x="254202" y="189420"/>
                    <a:pt x="249268" y="195461"/>
                    <a:pt x="244038" y="201241"/>
                  </a:cubicBezTo>
                  <a:cubicBezTo>
                    <a:pt x="238651" y="207086"/>
                    <a:pt x="233426" y="213092"/>
                    <a:pt x="227878" y="218936"/>
                  </a:cubicBezTo>
                  <a:cubicBezTo>
                    <a:pt x="224889" y="222195"/>
                    <a:pt x="221360" y="224888"/>
                    <a:pt x="218209" y="227958"/>
                  </a:cubicBezTo>
                  <a:cubicBezTo>
                    <a:pt x="210622" y="235232"/>
                    <a:pt x="202621" y="242058"/>
                    <a:pt x="194239" y="248400"/>
                  </a:cubicBezTo>
                  <a:cubicBezTo>
                    <a:pt x="180487" y="259074"/>
                    <a:pt x="165895" y="268621"/>
                    <a:pt x="150608" y="276949"/>
                  </a:cubicBezTo>
                  <a:cubicBezTo>
                    <a:pt x="138712" y="283502"/>
                    <a:pt x="126425" y="289322"/>
                    <a:pt x="113818" y="294375"/>
                  </a:cubicBezTo>
                  <a:cubicBezTo>
                    <a:pt x="100766" y="299616"/>
                    <a:pt x="87389" y="304008"/>
                    <a:pt x="73769" y="307518"/>
                  </a:cubicBezTo>
                  <a:cubicBezTo>
                    <a:pt x="62481" y="310521"/>
                    <a:pt x="51035" y="312893"/>
                    <a:pt x="39483" y="314628"/>
                  </a:cubicBezTo>
                  <a:cubicBezTo>
                    <a:pt x="31153" y="316037"/>
                    <a:pt x="22742" y="316936"/>
                    <a:pt x="14301" y="317321"/>
                  </a:cubicBezTo>
                  <a:cubicBezTo>
                    <a:pt x="13450" y="317294"/>
                    <a:pt x="12599" y="317375"/>
                    <a:pt x="11770" y="317564"/>
                  </a:cubicBezTo>
                  <a:cubicBezTo>
                    <a:pt x="9461" y="318132"/>
                    <a:pt x="7089" y="318393"/>
                    <a:pt x="4713" y="318345"/>
                  </a:cubicBezTo>
                  <a:cubicBezTo>
                    <a:pt x="3905" y="318345"/>
                    <a:pt x="2936" y="318048"/>
                    <a:pt x="2020" y="318937"/>
                  </a:cubicBezTo>
                  <a:cubicBezTo>
                    <a:pt x="114335" y="323920"/>
                    <a:pt x="216908" y="384149"/>
                    <a:pt x="275980" y="479806"/>
                  </a:cubicBezTo>
                  <a:cubicBezTo>
                    <a:pt x="305194" y="526920"/>
                    <a:pt x="322609" y="580387"/>
                    <a:pt x="326748" y="635666"/>
                  </a:cubicBezTo>
                  <a:lnTo>
                    <a:pt x="326748" y="6331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9CEE3492-F4AD-A5CB-1E3F-37848EDDF30A}"/>
                </a:ext>
              </a:extLst>
            </p:cNvPr>
            <p:cNvSpPr/>
            <p:nvPr/>
          </p:nvSpPr>
          <p:spPr>
            <a:xfrm>
              <a:off x="4882142" y="340824"/>
              <a:ext cx="328580" cy="627532"/>
            </a:xfrm>
            <a:custGeom>
              <a:avLst/>
              <a:gdLst>
                <a:gd name="connsiteX0" fmla="*/ 326506 w 328579"/>
                <a:gd name="connsiteY0" fmla="*/ 2020 h 627532"/>
                <a:gd name="connsiteX1" fmla="*/ 223677 w 328579"/>
                <a:gd name="connsiteY1" fmla="*/ 219259 h 627532"/>
                <a:gd name="connsiteX2" fmla="*/ 2020 w 328579"/>
                <a:gd name="connsiteY2" fmla="*/ 314628 h 627532"/>
                <a:gd name="connsiteX3" fmla="*/ 3070 w 328579"/>
                <a:gd name="connsiteY3" fmla="*/ 315220 h 627532"/>
                <a:gd name="connsiteX4" fmla="*/ 27848 w 328579"/>
                <a:gd name="connsiteY4" fmla="*/ 317240 h 627532"/>
                <a:gd name="connsiteX5" fmla="*/ 52088 w 328579"/>
                <a:gd name="connsiteY5" fmla="*/ 320769 h 627532"/>
                <a:gd name="connsiteX6" fmla="*/ 95342 w 328579"/>
                <a:gd name="connsiteY6" fmla="*/ 332026 h 627532"/>
                <a:gd name="connsiteX7" fmla="*/ 130355 w 328579"/>
                <a:gd name="connsiteY7" fmla="*/ 345897 h 627532"/>
                <a:gd name="connsiteX8" fmla="*/ 173447 w 328579"/>
                <a:gd name="connsiteY8" fmla="*/ 369840 h 627532"/>
                <a:gd name="connsiteX9" fmla="*/ 199006 w 328579"/>
                <a:gd name="connsiteY9" fmla="*/ 388262 h 627532"/>
                <a:gd name="connsiteX10" fmla="*/ 217859 w 328579"/>
                <a:gd name="connsiteY10" fmla="*/ 404422 h 627532"/>
                <a:gd name="connsiteX11" fmla="*/ 247916 w 328579"/>
                <a:gd name="connsiteY11" fmla="*/ 436094 h 627532"/>
                <a:gd name="connsiteX12" fmla="*/ 264426 w 328579"/>
                <a:gd name="connsiteY12" fmla="*/ 457371 h 627532"/>
                <a:gd name="connsiteX13" fmla="*/ 296503 w 328579"/>
                <a:gd name="connsiteY13" fmla="*/ 512772 h 627532"/>
                <a:gd name="connsiteX14" fmla="*/ 313443 w 328579"/>
                <a:gd name="connsiteY14" fmla="*/ 557965 h 627532"/>
                <a:gd name="connsiteX15" fmla="*/ 325213 w 328579"/>
                <a:gd name="connsiteY15" fmla="*/ 616544 h 627532"/>
                <a:gd name="connsiteX16" fmla="*/ 326075 w 328579"/>
                <a:gd name="connsiteY16" fmla="*/ 622065 h 627532"/>
                <a:gd name="connsiteX17" fmla="*/ 326290 w 328579"/>
                <a:gd name="connsiteY17" fmla="*/ 627775 h 627532"/>
                <a:gd name="connsiteX18" fmla="*/ 326910 w 328579"/>
                <a:gd name="connsiteY18" fmla="*/ 627317 h 627532"/>
                <a:gd name="connsiteX19" fmla="*/ 327206 w 328579"/>
                <a:gd name="connsiteY19" fmla="*/ 618698 h 627532"/>
                <a:gd name="connsiteX20" fmla="*/ 327206 w 328579"/>
                <a:gd name="connsiteY20" fmla="*/ 21331 h 627532"/>
                <a:gd name="connsiteX21" fmla="*/ 327206 w 328579"/>
                <a:gd name="connsiteY21" fmla="*/ 4525 h 627532"/>
                <a:gd name="connsiteX22" fmla="*/ 326506 w 328579"/>
                <a:gd name="connsiteY22" fmla="*/ 2020 h 6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8579" h="627532">
                  <a:moveTo>
                    <a:pt x="326506" y="2020"/>
                  </a:moveTo>
                  <a:cubicBezTo>
                    <a:pt x="318642" y="87100"/>
                    <a:pt x="285002" y="160007"/>
                    <a:pt x="223677" y="219259"/>
                  </a:cubicBezTo>
                  <a:cubicBezTo>
                    <a:pt x="162351" y="278511"/>
                    <a:pt x="87962" y="309699"/>
                    <a:pt x="2020" y="314628"/>
                  </a:cubicBezTo>
                  <a:cubicBezTo>
                    <a:pt x="2774" y="315059"/>
                    <a:pt x="2936" y="315220"/>
                    <a:pt x="3070" y="315220"/>
                  </a:cubicBezTo>
                  <a:cubicBezTo>
                    <a:pt x="11393" y="315220"/>
                    <a:pt x="19607" y="316379"/>
                    <a:pt x="27848" y="317240"/>
                  </a:cubicBezTo>
                  <a:cubicBezTo>
                    <a:pt x="36090" y="318102"/>
                    <a:pt x="44008" y="319287"/>
                    <a:pt x="52088" y="320769"/>
                  </a:cubicBezTo>
                  <a:cubicBezTo>
                    <a:pt x="66744" y="323537"/>
                    <a:pt x="81196" y="327300"/>
                    <a:pt x="95342" y="332026"/>
                  </a:cubicBezTo>
                  <a:cubicBezTo>
                    <a:pt x="107265" y="335986"/>
                    <a:pt x="118954" y="340618"/>
                    <a:pt x="130355" y="345897"/>
                  </a:cubicBezTo>
                  <a:cubicBezTo>
                    <a:pt x="145282" y="352819"/>
                    <a:pt x="159684" y="360823"/>
                    <a:pt x="173447" y="369840"/>
                  </a:cubicBezTo>
                  <a:cubicBezTo>
                    <a:pt x="182254" y="375604"/>
                    <a:pt x="190711" y="381798"/>
                    <a:pt x="199006" y="388262"/>
                  </a:cubicBezTo>
                  <a:cubicBezTo>
                    <a:pt x="205551" y="393406"/>
                    <a:pt x="211907" y="398766"/>
                    <a:pt x="217859" y="404422"/>
                  </a:cubicBezTo>
                  <a:cubicBezTo>
                    <a:pt x="228536" y="414336"/>
                    <a:pt x="238575" y="424912"/>
                    <a:pt x="247916" y="436094"/>
                  </a:cubicBezTo>
                  <a:cubicBezTo>
                    <a:pt x="253599" y="443070"/>
                    <a:pt x="259282" y="450019"/>
                    <a:pt x="264426" y="457371"/>
                  </a:cubicBezTo>
                  <a:cubicBezTo>
                    <a:pt x="276880" y="474762"/>
                    <a:pt x="287623" y="493313"/>
                    <a:pt x="296503" y="512772"/>
                  </a:cubicBezTo>
                  <a:cubicBezTo>
                    <a:pt x="303163" y="527437"/>
                    <a:pt x="308825" y="542535"/>
                    <a:pt x="313443" y="557965"/>
                  </a:cubicBezTo>
                  <a:cubicBezTo>
                    <a:pt x="319250" y="577066"/>
                    <a:pt x="323190" y="596684"/>
                    <a:pt x="325213" y="616544"/>
                  </a:cubicBezTo>
                  <a:cubicBezTo>
                    <a:pt x="325375" y="618402"/>
                    <a:pt x="325886" y="620207"/>
                    <a:pt x="326075" y="622065"/>
                  </a:cubicBezTo>
                  <a:cubicBezTo>
                    <a:pt x="326263" y="623923"/>
                    <a:pt x="326237" y="625728"/>
                    <a:pt x="326290" y="627775"/>
                  </a:cubicBezTo>
                  <a:cubicBezTo>
                    <a:pt x="326721" y="627451"/>
                    <a:pt x="326910" y="627398"/>
                    <a:pt x="326910" y="627317"/>
                  </a:cubicBezTo>
                  <a:cubicBezTo>
                    <a:pt x="326910" y="624435"/>
                    <a:pt x="327206" y="621580"/>
                    <a:pt x="327206" y="618698"/>
                  </a:cubicBezTo>
                  <a:lnTo>
                    <a:pt x="327206" y="21331"/>
                  </a:lnTo>
                  <a:cubicBezTo>
                    <a:pt x="327206" y="15729"/>
                    <a:pt x="327206" y="10127"/>
                    <a:pt x="327206" y="4525"/>
                  </a:cubicBezTo>
                  <a:cubicBezTo>
                    <a:pt x="327045" y="3771"/>
                    <a:pt x="327368" y="2801"/>
                    <a:pt x="326506" y="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1" name="图形 72">
            <a:extLst>
              <a:ext uri="{FF2B5EF4-FFF2-40B4-BE49-F238E27FC236}">
                <a16:creationId xmlns:a16="http://schemas.microsoft.com/office/drawing/2014/main" id="{A04A9720-8A12-6781-A506-0E6BECE7606C}"/>
              </a:ext>
            </a:extLst>
          </p:cNvPr>
          <p:cNvSpPr/>
          <p:nvPr/>
        </p:nvSpPr>
        <p:spPr>
          <a:xfrm rot="16200000">
            <a:off x="5403338" y="-103002"/>
            <a:ext cx="258738" cy="684095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64CCBF5A-EC08-CBC4-D035-EE12DF6BF31C}"/>
              </a:ext>
            </a:extLst>
          </p:cNvPr>
          <p:cNvGrpSpPr/>
          <p:nvPr/>
        </p:nvGrpSpPr>
        <p:grpSpPr>
          <a:xfrm>
            <a:off x="6098545" y="69367"/>
            <a:ext cx="1454666" cy="319804"/>
            <a:chOff x="4380880" y="4866014"/>
            <a:chExt cx="2096214" cy="460846"/>
          </a:xfrm>
          <a:noFill/>
        </p:grpSpPr>
        <p:sp>
          <p:nvSpPr>
            <p:cNvPr id="74" name="箭头: V 形 73">
              <a:extLst>
                <a:ext uri="{FF2B5EF4-FFF2-40B4-BE49-F238E27FC236}">
                  <a16:creationId xmlns:a16="http://schemas.microsoft.com/office/drawing/2014/main" id="{87307763-AF70-71F9-08CC-30621EE77E6E}"/>
                </a:ext>
              </a:extLst>
            </p:cNvPr>
            <p:cNvSpPr/>
            <p:nvPr/>
          </p:nvSpPr>
          <p:spPr>
            <a:xfrm>
              <a:off x="4380880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5" name="箭头: V 形 74">
              <a:extLst>
                <a:ext uri="{FF2B5EF4-FFF2-40B4-BE49-F238E27FC236}">
                  <a16:creationId xmlns:a16="http://schemas.microsoft.com/office/drawing/2014/main" id="{01A24920-9F7E-6641-D834-09068EEDABA8}"/>
                </a:ext>
              </a:extLst>
            </p:cNvPr>
            <p:cNvSpPr/>
            <p:nvPr/>
          </p:nvSpPr>
          <p:spPr>
            <a:xfrm>
              <a:off x="4789722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6" name="箭头: V 形 75">
              <a:extLst>
                <a:ext uri="{FF2B5EF4-FFF2-40B4-BE49-F238E27FC236}">
                  <a16:creationId xmlns:a16="http://schemas.microsoft.com/office/drawing/2014/main" id="{CCDC7EBF-3EE6-6D70-8F66-02E6A8EA70E4}"/>
                </a:ext>
              </a:extLst>
            </p:cNvPr>
            <p:cNvSpPr/>
            <p:nvPr/>
          </p:nvSpPr>
          <p:spPr>
            <a:xfrm>
              <a:off x="5198564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7" name="箭头: V 形 76">
              <a:extLst>
                <a:ext uri="{FF2B5EF4-FFF2-40B4-BE49-F238E27FC236}">
                  <a16:creationId xmlns:a16="http://schemas.microsoft.com/office/drawing/2014/main" id="{39135393-F843-B2BB-C952-831E8BAB0A68}"/>
                </a:ext>
              </a:extLst>
            </p:cNvPr>
            <p:cNvSpPr/>
            <p:nvPr/>
          </p:nvSpPr>
          <p:spPr>
            <a:xfrm>
              <a:off x="5607406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8" name="箭头: V 形 77">
              <a:extLst>
                <a:ext uri="{FF2B5EF4-FFF2-40B4-BE49-F238E27FC236}">
                  <a16:creationId xmlns:a16="http://schemas.microsoft.com/office/drawing/2014/main" id="{271AE314-6B24-6051-0D8B-8E3157FEFFB5}"/>
                </a:ext>
              </a:extLst>
            </p:cNvPr>
            <p:cNvSpPr/>
            <p:nvPr/>
          </p:nvSpPr>
          <p:spPr>
            <a:xfrm>
              <a:off x="6016248" y="4866014"/>
              <a:ext cx="460846" cy="460846"/>
            </a:xfrm>
            <a:prstGeom prst="chevron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6D0ED563-D820-61B2-B777-8B8EDC70BAE1}"/>
              </a:ext>
            </a:extLst>
          </p:cNvPr>
          <p:cNvGrpSpPr/>
          <p:nvPr/>
        </p:nvGrpSpPr>
        <p:grpSpPr>
          <a:xfrm>
            <a:off x="147023" y="6425656"/>
            <a:ext cx="11793758" cy="430892"/>
            <a:chOff x="147023" y="6425656"/>
            <a:chExt cx="11793758" cy="430892"/>
          </a:xfrm>
        </p:grpSpPr>
        <p:grpSp>
          <p:nvGrpSpPr>
            <p:cNvPr id="96" name="组合 95">
              <a:extLst>
                <a:ext uri="{FF2B5EF4-FFF2-40B4-BE49-F238E27FC236}">
                  <a16:creationId xmlns:a16="http://schemas.microsoft.com/office/drawing/2014/main" id="{860F9106-8313-7DAF-B462-B17B5DA4C79A}"/>
                </a:ext>
              </a:extLst>
            </p:cNvPr>
            <p:cNvGrpSpPr/>
            <p:nvPr/>
          </p:nvGrpSpPr>
          <p:grpSpPr>
            <a:xfrm>
              <a:off x="14702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40" name="箭头: V 形 139">
                <a:extLst>
                  <a:ext uri="{FF2B5EF4-FFF2-40B4-BE49-F238E27FC236}">
                    <a16:creationId xmlns:a16="http://schemas.microsoft.com/office/drawing/2014/main" id="{0EB76BD8-B829-B65F-39A0-5573CFF85BF4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1" name="箭头: V 形 140">
                <a:extLst>
                  <a:ext uri="{FF2B5EF4-FFF2-40B4-BE49-F238E27FC236}">
                    <a16:creationId xmlns:a16="http://schemas.microsoft.com/office/drawing/2014/main" id="{4AEEBD36-8E75-2D35-5A58-975C5AE859B6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2" name="箭头: V 形 141">
                <a:extLst>
                  <a:ext uri="{FF2B5EF4-FFF2-40B4-BE49-F238E27FC236}">
                    <a16:creationId xmlns:a16="http://schemas.microsoft.com/office/drawing/2014/main" id="{387FDED1-0DAC-9533-7928-141DE9446DAC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3" name="箭头: V 形 142">
                <a:extLst>
                  <a:ext uri="{FF2B5EF4-FFF2-40B4-BE49-F238E27FC236}">
                    <a16:creationId xmlns:a16="http://schemas.microsoft.com/office/drawing/2014/main" id="{56E67DFB-97D1-3F3D-7725-61AB168C31A3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箭头: V 形 143">
                <a:extLst>
                  <a:ext uri="{FF2B5EF4-FFF2-40B4-BE49-F238E27FC236}">
                    <a16:creationId xmlns:a16="http://schemas.microsoft.com/office/drawing/2014/main" id="{129939B8-2361-8F61-2174-F805F07F2718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7" name="图形 26">
              <a:extLst>
                <a:ext uri="{FF2B5EF4-FFF2-40B4-BE49-F238E27FC236}">
                  <a16:creationId xmlns:a16="http://schemas.microsoft.com/office/drawing/2014/main" id="{7AF7A37D-62E6-CC9D-9E33-4903F2E9EBEB}"/>
                </a:ext>
              </a:extLst>
            </p:cNvPr>
            <p:cNvGrpSpPr/>
            <p:nvPr/>
          </p:nvGrpSpPr>
          <p:grpSpPr>
            <a:xfrm flipH="1">
              <a:off x="1595438" y="6448780"/>
              <a:ext cx="604019" cy="382167"/>
              <a:chOff x="4884162" y="337915"/>
              <a:chExt cx="1004592" cy="635612"/>
            </a:xfrm>
          </p:grpSpPr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6D555201-CD61-0364-48B3-49A6D8D29914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27573125-66AB-88DA-E3B1-469A3EE102A7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B606F940-0DB6-0320-1DAF-E44E02E470D3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8" name="组合 97">
              <a:extLst>
                <a:ext uri="{FF2B5EF4-FFF2-40B4-BE49-F238E27FC236}">
                  <a16:creationId xmlns:a16="http://schemas.microsoft.com/office/drawing/2014/main" id="{BF57B50B-2578-06B7-7E29-3D581B6FFF9F}"/>
                </a:ext>
              </a:extLst>
            </p:cNvPr>
            <p:cNvGrpSpPr/>
            <p:nvPr/>
          </p:nvGrpSpPr>
          <p:grpSpPr>
            <a:xfrm>
              <a:off x="2418353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32" name="箭头: V 形 131">
                <a:extLst>
                  <a:ext uri="{FF2B5EF4-FFF2-40B4-BE49-F238E27FC236}">
                    <a16:creationId xmlns:a16="http://schemas.microsoft.com/office/drawing/2014/main" id="{95B71B41-EFF3-1724-4F52-9431CB304A9E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3" name="箭头: V 形 132">
                <a:extLst>
                  <a:ext uri="{FF2B5EF4-FFF2-40B4-BE49-F238E27FC236}">
                    <a16:creationId xmlns:a16="http://schemas.microsoft.com/office/drawing/2014/main" id="{339CC46C-27C0-6BBD-58B7-8C2FE4BE2A28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箭头: V 形 133">
                <a:extLst>
                  <a:ext uri="{FF2B5EF4-FFF2-40B4-BE49-F238E27FC236}">
                    <a16:creationId xmlns:a16="http://schemas.microsoft.com/office/drawing/2014/main" id="{D05B9B87-9232-799E-92ED-81172A1F5185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箭头: V 形 134">
                <a:extLst>
                  <a:ext uri="{FF2B5EF4-FFF2-40B4-BE49-F238E27FC236}">
                    <a16:creationId xmlns:a16="http://schemas.microsoft.com/office/drawing/2014/main" id="{3768EEA1-312E-B334-687E-3AA0EACFB996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6" name="箭头: V 形 135">
                <a:extLst>
                  <a:ext uri="{FF2B5EF4-FFF2-40B4-BE49-F238E27FC236}">
                    <a16:creationId xmlns:a16="http://schemas.microsoft.com/office/drawing/2014/main" id="{564602C3-A1EC-C65E-B206-D7D27CD437D1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9" name="图形 26">
              <a:extLst>
                <a:ext uri="{FF2B5EF4-FFF2-40B4-BE49-F238E27FC236}">
                  <a16:creationId xmlns:a16="http://schemas.microsoft.com/office/drawing/2014/main" id="{6E395FA6-8A2C-6867-3759-9F37F386ED0A}"/>
                </a:ext>
              </a:extLst>
            </p:cNvPr>
            <p:cNvGrpSpPr/>
            <p:nvPr/>
          </p:nvGrpSpPr>
          <p:grpSpPr>
            <a:xfrm>
              <a:off x="3923098" y="6448780"/>
              <a:ext cx="604019" cy="382167"/>
              <a:chOff x="4884162" y="337915"/>
              <a:chExt cx="1004592" cy="635612"/>
            </a:xfrm>
            <a:solidFill>
              <a:schemeClr val="accent1"/>
            </a:solidFill>
          </p:grpSpPr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0E2B120F-9638-1332-B3B6-26F39D3488EC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9DCED392-5046-374C-D90E-FF070AA066E2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DC5191E2-DB6A-73F2-2D7B-204A2BBDCABE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0" name="组合 99">
              <a:extLst>
                <a:ext uri="{FF2B5EF4-FFF2-40B4-BE49-F238E27FC236}">
                  <a16:creationId xmlns:a16="http://schemas.microsoft.com/office/drawing/2014/main" id="{AE44ABD0-C53D-55D4-2028-0C373134B0FE}"/>
                </a:ext>
              </a:extLst>
            </p:cNvPr>
            <p:cNvGrpSpPr/>
            <p:nvPr/>
          </p:nvGrpSpPr>
          <p:grpSpPr>
            <a:xfrm>
              <a:off x="4805999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24" name="箭头: V 形 123">
                <a:extLst>
                  <a:ext uri="{FF2B5EF4-FFF2-40B4-BE49-F238E27FC236}">
                    <a16:creationId xmlns:a16="http://schemas.microsoft.com/office/drawing/2014/main" id="{8BC36496-E051-AE4A-F2B9-6C1E4170CFDB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5" name="箭头: V 形 124">
                <a:extLst>
                  <a:ext uri="{FF2B5EF4-FFF2-40B4-BE49-F238E27FC236}">
                    <a16:creationId xmlns:a16="http://schemas.microsoft.com/office/drawing/2014/main" id="{47ADB77F-79B8-39BC-AB5E-38070858BB19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6" name="箭头: V 形 125">
                <a:extLst>
                  <a:ext uri="{FF2B5EF4-FFF2-40B4-BE49-F238E27FC236}">
                    <a16:creationId xmlns:a16="http://schemas.microsoft.com/office/drawing/2014/main" id="{93133A30-7C9D-D26C-F7AF-CC01A621CD83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7" name="箭头: V 形 126">
                <a:extLst>
                  <a:ext uri="{FF2B5EF4-FFF2-40B4-BE49-F238E27FC236}">
                    <a16:creationId xmlns:a16="http://schemas.microsoft.com/office/drawing/2014/main" id="{8A6470AC-F027-ABA4-73FF-BF9FF0430366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8" name="箭头: V 形 127">
                <a:extLst>
                  <a:ext uri="{FF2B5EF4-FFF2-40B4-BE49-F238E27FC236}">
                    <a16:creationId xmlns:a16="http://schemas.microsoft.com/office/drawing/2014/main" id="{8074AA76-31EE-C6C9-945F-68B182A13607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1" name="组合 100">
              <a:extLst>
                <a:ext uri="{FF2B5EF4-FFF2-40B4-BE49-F238E27FC236}">
                  <a16:creationId xmlns:a16="http://schemas.microsoft.com/office/drawing/2014/main" id="{5AE0ADCB-D2CC-41BB-03D5-440954B762EC}"/>
                </a:ext>
              </a:extLst>
            </p:cNvPr>
            <p:cNvGrpSpPr/>
            <p:nvPr/>
          </p:nvGrpSpPr>
          <p:grpSpPr>
            <a:xfrm>
              <a:off x="6304692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19" name="箭头: V 形 118">
                <a:extLst>
                  <a:ext uri="{FF2B5EF4-FFF2-40B4-BE49-F238E27FC236}">
                    <a16:creationId xmlns:a16="http://schemas.microsoft.com/office/drawing/2014/main" id="{A19B419F-C5DD-6376-91E0-58D411AECD14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箭头: V 形 119">
                <a:extLst>
                  <a:ext uri="{FF2B5EF4-FFF2-40B4-BE49-F238E27FC236}">
                    <a16:creationId xmlns:a16="http://schemas.microsoft.com/office/drawing/2014/main" id="{8C3F7A35-EA0C-1C5C-4418-03B025AA81FF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1" name="箭头: V 形 120">
                <a:extLst>
                  <a:ext uri="{FF2B5EF4-FFF2-40B4-BE49-F238E27FC236}">
                    <a16:creationId xmlns:a16="http://schemas.microsoft.com/office/drawing/2014/main" id="{623D7093-B2F4-A968-35D7-0CA00F9741E7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2" name="箭头: V 形 121">
                <a:extLst>
                  <a:ext uri="{FF2B5EF4-FFF2-40B4-BE49-F238E27FC236}">
                    <a16:creationId xmlns:a16="http://schemas.microsoft.com/office/drawing/2014/main" id="{69C6AFDA-ABCF-A7E0-521A-94B7D49F6730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3" name="箭头: V 形 122">
                <a:extLst>
                  <a:ext uri="{FF2B5EF4-FFF2-40B4-BE49-F238E27FC236}">
                    <a16:creationId xmlns:a16="http://schemas.microsoft.com/office/drawing/2014/main" id="{C947B3CD-465A-BD63-DC0C-DB6B4FDF324F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2" name="图形 56">
              <a:extLst>
                <a:ext uri="{FF2B5EF4-FFF2-40B4-BE49-F238E27FC236}">
                  <a16:creationId xmlns:a16="http://schemas.microsoft.com/office/drawing/2014/main" id="{DFBC0B5F-C3AE-7A03-84A5-06AB284AF1C4}"/>
                </a:ext>
              </a:extLst>
            </p:cNvPr>
            <p:cNvSpPr/>
            <p:nvPr/>
          </p:nvSpPr>
          <p:spPr>
            <a:xfrm>
              <a:off x="7845349" y="6425656"/>
              <a:ext cx="369527" cy="430892"/>
            </a:xfrm>
            <a:custGeom>
              <a:avLst/>
              <a:gdLst>
                <a:gd name="connsiteX0" fmla="*/ 19870 w 2638425"/>
                <a:gd name="connsiteY0" fmla="*/ 788194 h 3076575"/>
                <a:gd name="connsiteX1" fmla="*/ 72067 w 2638425"/>
                <a:gd name="connsiteY1" fmla="*/ 816769 h 3076575"/>
                <a:gd name="connsiteX2" fmla="*/ 130741 w 2638425"/>
                <a:gd name="connsiteY2" fmla="*/ 848773 h 3076575"/>
                <a:gd name="connsiteX3" fmla="*/ 327908 w 2638425"/>
                <a:gd name="connsiteY3" fmla="*/ 948976 h 3076575"/>
                <a:gd name="connsiteX4" fmla="*/ 482118 w 2638425"/>
                <a:gd name="connsiteY4" fmla="*/ 1018413 h 3076575"/>
                <a:gd name="connsiteX5" fmla="*/ 632327 w 2638425"/>
                <a:gd name="connsiteY5" fmla="*/ 1075563 h 3076575"/>
                <a:gd name="connsiteX6" fmla="*/ 777488 w 2638425"/>
                <a:gd name="connsiteY6" fmla="*/ 1113092 h 3076575"/>
                <a:gd name="connsiteX7" fmla="*/ 815112 w 2638425"/>
                <a:gd name="connsiteY7" fmla="*/ 1117854 h 3076575"/>
                <a:gd name="connsiteX8" fmla="*/ 908171 w 2638425"/>
                <a:gd name="connsiteY8" fmla="*/ 1121188 h 3076575"/>
                <a:gd name="connsiteX9" fmla="*/ 1050380 w 2638425"/>
                <a:gd name="connsiteY9" fmla="*/ 1084612 h 3076575"/>
                <a:gd name="connsiteX10" fmla="*/ 1098576 w 2638425"/>
                <a:gd name="connsiteY10" fmla="*/ 1051370 h 3076575"/>
                <a:gd name="connsiteX11" fmla="*/ 1189635 w 2638425"/>
                <a:gd name="connsiteY11" fmla="*/ 933260 h 3076575"/>
                <a:gd name="connsiteX12" fmla="*/ 1254881 w 2638425"/>
                <a:gd name="connsiteY12" fmla="*/ 751808 h 3076575"/>
                <a:gd name="connsiteX13" fmla="*/ 1281742 w 2638425"/>
                <a:gd name="connsiteY13" fmla="*/ 618458 h 3076575"/>
                <a:gd name="connsiteX14" fmla="*/ 1292220 w 2638425"/>
                <a:gd name="connsiteY14" fmla="*/ 543401 h 3076575"/>
                <a:gd name="connsiteX15" fmla="*/ 1299935 w 2638425"/>
                <a:gd name="connsiteY15" fmla="*/ 466344 h 3076575"/>
                <a:gd name="connsiteX16" fmla="*/ 1306031 w 2638425"/>
                <a:gd name="connsiteY16" fmla="*/ 409861 h 3076575"/>
                <a:gd name="connsiteX17" fmla="*/ 1306602 w 2638425"/>
                <a:gd name="connsiteY17" fmla="*/ 396049 h 3076575"/>
                <a:gd name="connsiteX18" fmla="*/ 1309269 w 2638425"/>
                <a:gd name="connsiteY18" fmla="*/ 366903 h 3076575"/>
                <a:gd name="connsiteX19" fmla="*/ 1309745 w 2638425"/>
                <a:gd name="connsiteY19" fmla="*/ 363474 h 3076575"/>
                <a:gd name="connsiteX20" fmla="*/ 1313555 w 2638425"/>
                <a:gd name="connsiteY20" fmla="*/ 294608 h 3076575"/>
                <a:gd name="connsiteX21" fmla="*/ 1316222 w 2638425"/>
                <a:gd name="connsiteY21" fmla="*/ 246412 h 3076575"/>
                <a:gd name="connsiteX22" fmla="*/ 1317080 w 2638425"/>
                <a:gd name="connsiteY22" fmla="*/ 204978 h 3076575"/>
                <a:gd name="connsiteX23" fmla="*/ 1319651 w 2638425"/>
                <a:gd name="connsiteY23" fmla="*/ 165449 h 3076575"/>
                <a:gd name="connsiteX24" fmla="*/ 1320318 w 2638425"/>
                <a:gd name="connsiteY24" fmla="*/ 149924 h 3076575"/>
                <a:gd name="connsiteX25" fmla="*/ 1320318 w 2638425"/>
                <a:gd name="connsiteY25" fmla="*/ 44482 h 3076575"/>
                <a:gd name="connsiteX26" fmla="*/ 1325557 w 2638425"/>
                <a:gd name="connsiteY26" fmla="*/ 7144 h 3076575"/>
                <a:gd name="connsiteX27" fmla="*/ 1327367 w 2638425"/>
                <a:gd name="connsiteY27" fmla="*/ 22098 h 3076575"/>
                <a:gd name="connsiteX28" fmla="*/ 1327843 w 2638425"/>
                <a:gd name="connsiteY28" fmla="*/ 110300 h 3076575"/>
                <a:gd name="connsiteX29" fmla="*/ 1330224 w 2638425"/>
                <a:gd name="connsiteY29" fmla="*/ 151638 h 3076575"/>
                <a:gd name="connsiteX30" fmla="*/ 1330891 w 2638425"/>
                <a:gd name="connsiteY30" fmla="*/ 188119 h 3076575"/>
                <a:gd name="connsiteX31" fmla="*/ 1333749 w 2638425"/>
                <a:gd name="connsiteY31" fmla="*/ 243173 h 3076575"/>
                <a:gd name="connsiteX32" fmla="*/ 1334320 w 2638425"/>
                <a:gd name="connsiteY32" fmla="*/ 262223 h 3076575"/>
                <a:gd name="connsiteX33" fmla="*/ 1337178 w 2638425"/>
                <a:gd name="connsiteY33" fmla="*/ 312134 h 3076575"/>
                <a:gd name="connsiteX34" fmla="*/ 1337749 w 2638425"/>
                <a:gd name="connsiteY34" fmla="*/ 329375 h 3076575"/>
                <a:gd name="connsiteX35" fmla="*/ 1340511 w 2638425"/>
                <a:gd name="connsiteY35" fmla="*/ 365474 h 3076575"/>
                <a:gd name="connsiteX36" fmla="*/ 1341178 w 2638425"/>
                <a:gd name="connsiteY36" fmla="*/ 377571 h 3076575"/>
                <a:gd name="connsiteX37" fmla="*/ 1343940 w 2638425"/>
                <a:gd name="connsiteY37" fmla="*/ 410147 h 3076575"/>
                <a:gd name="connsiteX38" fmla="*/ 1343940 w 2638425"/>
                <a:gd name="connsiteY38" fmla="*/ 415290 h 3076575"/>
                <a:gd name="connsiteX39" fmla="*/ 1348322 w 2638425"/>
                <a:gd name="connsiteY39" fmla="*/ 471964 h 3076575"/>
                <a:gd name="connsiteX40" fmla="*/ 1357847 w 2638425"/>
                <a:gd name="connsiteY40" fmla="*/ 548926 h 3076575"/>
                <a:gd name="connsiteX41" fmla="*/ 1369277 w 2638425"/>
                <a:gd name="connsiteY41" fmla="*/ 630746 h 3076575"/>
                <a:gd name="connsiteX42" fmla="*/ 1398328 w 2638425"/>
                <a:gd name="connsiteY42" fmla="*/ 768953 h 3076575"/>
                <a:gd name="connsiteX43" fmla="*/ 1434618 w 2638425"/>
                <a:gd name="connsiteY43" fmla="*/ 880491 h 3076575"/>
                <a:gd name="connsiteX44" fmla="*/ 1506056 w 2638425"/>
                <a:gd name="connsiteY44" fmla="*/ 1006126 h 3076575"/>
                <a:gd name="connsiteX45" fmla="*/ 1594543 w 2638425"/>
                <a:gd name="connsiteY45" fmla="*/ 1082326 h 3076575"/>
                <a:gd name="connsiteX46" fmla="*/ 1702366 w 2638425"/>
                <a:gd name="connsiteY46" fmla="*/ 1117759 h 3076575"/>
                <a:gd name="connsiteX47" fmla="*/ 1738370 w 2638425"/>
                <a:gd name="connsiteY47" fmla="*/ 1120712 h 3076575"/>
                <a:gd name="connsiteX48" fmla="*/ 1797140 w 2638425"/>
                <a:gd name="connsiteY48" fmla="*/ 1120712 h 3076575"/>
                <a:gd name="connsiteX49" fmla="*/ 1846860 w 2638425"/>
                <a:gd name="connsiteY49" fmla="*/ 1116044 h 3076575"/>
                <a:gd name="connsiteX50" fmla="*/ 1956398 w 2638425"/>
                <a:gd name="connsiteY50" fmla="*/ 1092899 h 3076575"/>
                <a:gd name="connsiteX51" fmla="*/ 2076222 w 2638425"/>
                <a:gd name="connsiteY51" fmla="*/ 1054132 h 3076575"/>
                <a:gd name="connsiteX52" fmla="*/ 2137563 w 2638425"/>
                <a:gd name="connsiteY52" fmla="*/ 1030700 h 3076575"/>
                <a:gd name="connsiteX53" fmla="*/ 2223288 w 2638425"/>
                <a:gd name="connsiteY53" fmla="*/ 994220 h 3076575"/>
                <a:gd name="connsiteX54" fmla="*/ 2462461 w 2638425"/>
                <a:gd name="connsiteY54" fmla="*/ 877824 h 3076575"/>
                <a:gd name="connsiteX55" fmla="*/ 2582571 w 2638425"/>
                <a:gd name="connsiteY55" fmla="*/ 813149 h 3076575"/>
                <a:gd name="connsiteX56" fmla="*/ 2625053 w 2638425"/>
                <a:gd name="connsiteY56" fmla="*/ 790099 h 3076575"/>
                <a:gd name="connsiteX57" fmla="*/ 2633911 w 2638425"/>
                <a:gd name="connsiteY57" fmla="*/ 786098 h 3076575"/>
                <a:gd name="connsiteX58" fmla="*/ 2632768 w 2638425"/>
                <a:gd name="connsiteY58" fmla="*/ 790956 h 3076575"/>
                <a:gd name="connsiteX59" fmla="*/ 2527993 w 2638425"/>
                <a:gd name="connsiteY59" fmla="*/ 854964 h 3076575"/>
                <a:gd name="connsiteX60" fmla="*/ 2326730 w 2638425"/>
                <a:gd name="connsiteY60" fmla="*/ 985742 h 3076575"/>
                <a:gd name="connsiteX61" fmla="*/ 2183855 w 2638425"/>
                <a:gd name="connsiteY61" fmla="*/ 1089089 h 3076575"/>
                <a:gd name="connsiteX62" fmla="*/ 2113941 w 2638425"/>
                <a:gd name="connsiteY62" fmla="*/ 1145191 h 3076575"/>
                <a:gd name="connsiteX63" fmla="*/ 2085366 w 2638425"/>
                <a:gd name="connsiteY63" fmla="*/ 1170337 h 3076575"/>
                <a:gd name="connsiteX64" fmla="*/ 2010214 w 2638425"/>
                <a:gd name="connsiteY64" fmla="*/ 1241679 h 3076575"/>
                <a:gd name="connsiteX65" fmla="*/ 1919060 w 2638425"/>
                <a:gd name="connsiteY65" fmla="*/ 1355979 h 3076575"/>
                <a:gd name="connsiteX66" fmla="*/ 1868196 w 2638425"/>
                <a:gd name="connsiteY66" fmla="*/ 1470851 h 3076575"/>
                <a:gd name="connsiteX67" fmla="*/ 1859243 w 2638425"/>
                <a:gd name="connsiteY67" fmla="*/ 1538954 h 3076575"/>
                <a:gd name="connsiteX68" fmla="*/ 1887818 w 2638425"/>
                <a:gd name="connsiteY68" fmla="*/ 1671161 h 3076575"/>
                <a:gd name="connsiteX69" fmla="*/ 1959541 w 2638425"/>
                <a:gd name="connsiteY69" fmla="*/ 1785366 h 3076575"/>
                <a:gd name="connsiteX70" fmla="*/ 2011833 w 2638425"/>
                <a:gd name="connsiteY70" fmla="*/ 1845088 h 3076575"/>
                <a:gd name="connsiteX71" fmla="*/ 2077365 w 2638425"/>
                <a:gd name="connsiteY71" fmla="*/ 1908810 h 3076575"/>
                <a:gd name="connsiteX72" fmla="*/ 2169853 w 2638425"/>
                <a:gd name="connsiteY72" fmla="*/ 1986343 h 3076575"/>
                <a:gd name="connsiteX73" fmla="*/ 2427885 w 2638425"/>
                <a:gd name="connsiteY73" fmla="*/ 2168462 h 3076575"/>
                <a:gd name="connsiteX74" fmla="*/ 2610956 w 2638425"/>
                <a:gd name="connsiteY74" fmla="*/ 2282762 h 3076575"/>
                <a:gd name="connsiteX75" fmla="*/ 2627339 w 2638425"/>
                <a:gd name="connsiteY75" fmla="*/ 2295906 h 3076575"/>
                <a:gd name="connsiteX76" fmla="*/ 2604574 w 2638425"/>
                <a:gd name="connsiteY76" fmla="*/ 2285810 h 3076575"/>
                <a:gd name="connsiteX77" fmla="*/ 2553234 w 2638425"/>
                <a:gd name="connsiteY77" fmla="*/ 2257235 h 3076575"/>
                <a:gd name="connsiteX78" fmla="*/ 2466080 w 2638425"/>
                <a:gd name="connsiteY78" fmla="*/ 2211610 h 3076575"/>
                <a:gd name="connsiteX79" fmla="*/ 2373879 w 2638425"/>
                <a:gd name="connsiteY79" fmla="*/ 2163985 h 3076575"/>
                <a:gd name="connsiteX80" fmla="*/ 2222431 w 2638425"/>
                <a:gd name="connsiteY80" fmla="*/ 2092738 h 3076575"/>
                <a:gd name="connsiteX81" fmla="*/ 2125467 w 2638425"/>
                <a:gd name="connsiteY81" fmla="*/ 2051590 h 3076575"/>
                <a:gd name="connsiteX82" fmla="*/ 1911916 w 2638425"/>
                <a:gd name="connsiteY82" fmla="*/ 1983296 h 3076575"/>
                <a:gd name="connsiteX83" fmla="*/ 1838954 w 2638425"/>
                <a:gd name="connsiteY83" fmla="*/ 1970532 h 3076575"/>
                <a:gd name="connsiteX84" fmla="*/ 1754849 w 2638425"/>
                <a:gd name="connsiteY84" fmla="*/ 1964531 h 3076575"/>
                <a:gd name="connsiteX85" fmla="*/ 1602449 w 2638425"/>
                <a:gd name="connsiteY85" fmla="*/ 2001869 h 3076575"/>
                <a:gd name="connsiteX86" fmla="*/ 1549775 w 2638425"/>
                <a:gd name="connsiteY86" fmla="*/ 2037779 h 3076575"/>
                <a:gd name="connsiteX87" fmla="*/ 1459859 w 2638425"/>
                <a:gd name="connsiteY87" fmla="*/ 2154555 h 3076575"/>
                <a:gd name="connsiteX88" fmla="*/ 1402900 w 2638425"/>
                <a:gd name="connsiteY88" fmla="*/ 2302669 h 3076575"/>
                <a:gd name="connsiteX89" fmla="*/ 1377182 w 2638425"/>
                <a:gd name="connsiteY89" fmla="*/ 2413540 h 3076575"/>
                <a:gd name="connsiteX90" fmla="*/ 1361847 w 2638425"/>
                <a:gd name="connsiteY90" fmla="*/ 2510409 h 3076575"/>
                <a:gd name="connsiteX91" fmla="*/ 1352799 w 2638425"/>
                <a:gd name="connsiteY91" fmla="*/ 2578608 h 3076575"/>
                <a:gd name="connsiteX92" fmla="*/ 1348131 w 2638425"/>
                <a:gd name="connsiteY92" fmla="*/ 2628424 h 3076575"/>
                <a:gd name="connsiteX93" fmla="*/ 1342416 w 2638425"/>
                <a:gd name="connsiteY93" fmla="*/ 2686622 h 3076575"/>
                <a:gd name="connsiteX94" fmla="*/ 1341940 w 2638425"/>
                <a:gd name="connsiteY94" fmla="*/ 2690050 h 3076575"/>
                <a:gd name="connsiteX95" fmla="*/ 1338035 w 2638425"/>
                <a:gd name="connsiteY95" fmla="*/ 2755487 h 3076575"/>
                <a:gd name="connsiteX96" fmla="*/ 1335463 w 2638425"/>
                <a:gd name="connsiteY96" fmla="*/ 2788063 h 3076575"/>
                <a:gd name="connsiteX97" fmla="*/ 1334891 w 2638425"/>
                <a:gd name="connsiteY97" fmla="*/ 2794921 h 3076575"/>
                <a:gd name="connsiteX98" fmla="*/ 1330986 w 2638425"/>
                <a:gd name="connsiteY98" fmla="*/ 2917412 h 3076575"/>
                <a:gd name="connsiteX99" fmla="*/ 1328700 w 2638425"/>
                <a:gd name="connsiteY99" fmla="*/ 2946559 h 3076575"/>
                <a:gd name="connsiteX100" fmla="*/ 1327938 w 2638425"/>
                <a:gd name="connsiteY100" fmla="*/ 2962085 h 3076575"/>
                <a:gd name="connsiteX101" fmla="*/ 1327462 w 2638425"/>
                <a:gd name="connsiteY101" fmla="*/ 3058859 h 3076575"/>
                <a:gd name="connsiteX102" fmla="*/ 1326605 w 2638425"/>
                <a:gd name="connsiteY102" fmla="*/ 3076099 h 3076575"/>
                <a:gd name="connsiteX103" fmla="*/ 1320985 w 2638425"/>
                <a:gd name="connsiteY103" fmla="*/ 3046476 h 3076575"/>
                <a:gd name="connsiteX104" fmla="*/ 1320985 w 2638425"/>
                <a:gd name="connsiteY104" fmla="*/ 2937605 h 3076575"/>
                <a:gd name="connsiteX105" fmla="*/ 1319271 w 2638425"/>
                <a:gd name="connsiteY105" fmla="*/ 2917031 h 3076575"/>
                <a:gd name="connsiteX106" fmla="*/ 1317937 w 2638425"/>
                <a:gd name="connsiteY106" fmla="*/ 2897981 h 3076575"/>
                <a:gd name="connsiteX107" fmla="*/ 1317937 w 2638425"/>
                <a:gd name="connsiteY107" fmla="*/ 2861691 h 3076575"/>
                <a:gd name="connsiteX108" fmla="*/ 1315461 w 2638425"/>
                <a:gd name="connsiteY108" fmla="*/ 2827306 h 3076575"/>
                <a:gd name="connsiteX109" fmla="*/ 1314603 w 2638425"/>
                <a:gd name="connsiteY109" fmla="*/ 2813590 h 3076575"/>
                <a:gd name="connsiteX110" fmla="*/ 1311651 w 2638425"/>
                <a:gd name="connsiteY110" fmla="*/ 2761964 h 3076575"/>
                <a:gd name="connsiteX111" fmla="*/ 1311079 w 2638425"/>
                <a:gd name="connsiteY111" fmla="*/ 2744724 h 3076575"/>
                <a:gd name="connsiteX112" fmla="*/ 1308507 w 2638425"/>
                <a:gd name="connsiteY112" fmla="*/ 2713863 h 3076575"/>
                <a:gd name="connsiteX113" fmla="*/ 1307936 w 2638425"/>
                <a:gd name="connsiteY113" fmla="*/ 2708720 h 3076575"/>
                <a:gd name="connsiteX114" fmla="*/ 1303459 w 2638425"/>
                <a:gd name="connsiteY114" fmla="*/ 2646807 h 3076575"/>
                <a:gd name="connsiteX115" fmla="*/ 1298125 w 2638425"/>
                <a:gd name="connsiteY115" fmla="*/ 2591943 h 3076575"/>
                <a:gd name="connsiteX116" fmla="*/ 1294315 w 2638425"/>
                <a:gd name="connsiteY116" fmla="*/ 2557748 h 3076575"/>
                <a:gd name="connsiteX117" fmla="*/ 1280790 w 2638425"/>
                <a:gd name="connsiteY117" fmla="*/ 2460593 h 3076575"/>
                <a:gd name="connsiteX118" fmla="*/ 1255548 w 2638425"/>
                <a:gd name="connsiteY118" fmla="*/ 2333911 h 3076575"/>
                <a:gd name="connsiteX119" fmla="*/ 1207923 w 2638425"/>
                <a:gd name="connsiteY119" fmla="*/ 2191512 h 3076575"/>
                <a:gd name="connsiteX120" fmla="*/ 1149916 w 2638425"/>
                <a:gd name="connsiteY120" fmla="*/ 2089785 h 3076575"/>
                <a:gd name="connsiteX121" fmla="*/ 1027043 w 2638425"/>
                <a:gd name="connsiteY121" fmla="*/ 1991963 h 3076575"/>
                <a:gd name="connsiteX122" fmla="*/ 925316 w 2638425"/>
                <a:gd name="connsiteY122" fmla="*/ 1967198 h 3076575"/>
                <a:gd name="connsiteX123" fmla="*/ 877120 w 2638425"/>
                <a:gd name="connsiteY123" fmla="*/ 1964436 h 3076575"/>
                <a:gd name="connsiteX124" fmla="*/ 811969 w 2638425"/>
                <a:gd name="connsiteY124" fmla="*/ 1970246 h 3076575"/>
                <a:gd name="connsiteX125" fmla="*/ 702241 w 2638425"/>
                <a:gd name="connsiteY125" fmla="*/ 1992059 h 3076575"/>
                <a:gd name="connsiteX126" fmla="*/ 596799 w 2638425"/>
                <a:gd name="connsiteY126" fmla="*/ 2024729 h 3076575"/>
                <a:gd name="connsiteX127" fmla="*/ 477641 w 2638425"/>
                <a:gd name="connsiteY127" fmla="*/ 2070926 h 3076575"/>
                <a:gd name="connsiteX128" fmla="*/ 400203 w 2638425"/>
                <a:gd name="connsiteY128" fmla="*/ 2104930 h 3076575"/>
                <a:gd name="connsiteX129" fmla="*/ 160078 w 2638425"/>
                <a:gd name="connsiteY129" fmla="*/ 2223516 h 3076575"/>
                <a:gd name="connsiteX130" fmla="*/ 60065 w 2638425"/>
                <a:gd name="connsiteY130" fmla="*/ 2277999 h 3076575"/>
                <a:gd name="connsiteX131" fmla="*/ 8535 w 2638425"/>
                <a:gd name="connsiteY131" fmla="*/ 2305717 h 3076575"/>
                <a:gd name="connsiteX132" fmla="*/ 9964 w 2638425"/>
                <a:gd name="connsiteY132" fmla="*/ 2300288 h 3076575"/>
                <a:gd name="connsiteX133" fmla="*/ 159983 w 2638425"/>
                <a:gd name="connsiteY133" fmla="*/ 2208181 h 3076575"/>
                <a:gd name="connsiteX134" fmla="*/ 320384 w 2638425"/>
                <a:gd name="connsiteY134" fmla="*/ 2103406 h 3076575"/>
                <a:gd name="connsiteX135" fmla="*/ 463259 w 2638425"/>
                <a:gd name="connsiteY135" fmla="*/ 2000250 h 3076575"/>
                <a:gd name="connsiteX136" fmla="*/ 551174 w 2638425"/>
                <a:gd name="connsiteY136" fmla="*/ 1927955 h 3076575"/>
                <a:gd name="connsiteX137" fmla="*/ 632137 w 2638425"/>
                <a:gd name="connsiteY137" fmla="*/ 1852803 h 3076575"/>
                <a:gd name="connsiteX138" fmla="*/ 741579 w 2638425"/>
                <a:gd name="connsiteY138" fmla="*/ 1711166 h 3076575"/>
                <a:gd name="connsiteX139" fmla="*/ 787966 w 2638425"/>
                <a:gd name="connsiteY139" fmla="*/ 1581817 h 3076575"/>
                <a:gd name="connsiteX140" fmla="*/ 788918 w 2638425"/>
                <a:gd name="connsiteY140" fmla="*/ 1552480 h 3076575"/>
                <a:gd name="connsiteX141" fmla="*/ 788918 w 2638425"/>
                <a:gd name="connsiteY141" fmla="*/ 1535144 h 3076575"/>
                <a:gd name="connsiteX142" fmla="*/ 768916 w 2638425"/>
                <a:gd name="connsiteY142" fmla="*/ 1434275 h 3076575"/>
                <a:gd name="connsiteX143" fmla="*/ 691192 w 2638425"/>
                <a:gd name="connsiteY143" fmla="*/ 1302544 h 3076575"/>
                <a:gd name="connsiteX144" fmla="*/ 589655 w 2638425"/>
                <a:gd name="connsiteY144" fmla="*/ 1194340 h 3076575"/>
                <a:gd name="connsiteX145" fmla="*/ 522123 w 2638425"/>
                <a:gd name="connsiteY145" fmla="*/ 1135380 h 3076575"/>
                <a:gd name="connsiteX146" fmla="*/ 406394 w 2638425"/>
                <a:gd name="connsiteY146" fmla="*/ 1045274 h 3076575"/>
                <a:gd name="connsiteX147" fmla="*/ 353054 w 2638425"/>
                <a:gd name="connsiteY147" fmla="*/ 1007174 h 3076575"/>
                <a:gd name="connsiteX148" fmla="*/ 177413 w 2638425"/>
                <a:gd name="connsiteY148" fmla="*/ 890969 h 3076575"/>
                <a:gd name="connsiteX149" fmla="*/ 63113 w 2638425"/>
                <a:gd name="connsiteY149" fmla="*/ 819531 h 3076575"/>
                <a:gd name="connsiteX150" fmla="*/ 25013 w 2638425"/>
                <a:gd name="connsiteY150" fmla="*/ 796195 h 3076575"/>
                <a:gd name="connsiteX151" fmla="*/ 19870 w 2638425"/>
                <a:gd name="connsiteY151" fmla="*/ 788194 h 307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638425" h="3076575">
                  <a:moveTo>
                    <a:pt x="19870" y="788194"/>
                  </a:moveTo>
                  <a:lnTo>
                    <a:pt x="72067" y="816769"/>
                  </a:lnTo>
                  <a:cubicBezTo>
                    <a:pt x="91784" y="827056"/>
                    <a:pt x="111691" y="838200"/>
                    <a:pt x="130741" y="848773"/>
                  </a:cubicBezTo>
                  <a:cubicBezTo>
                    <a:pt x="195892" y="883253"/>
                    <a:pt x="261424" y="917067"/>
                    <a:pt x="327908" y="948976"/>
                  </a:cubicBezTo>
                  <a:cubicBezTo>
                    <a:pt x="378772" y="973265"/>
                    <a:pt x="430112" y="996601"/>
                    <a:pt x="482118" y="1018413"/>
                  </a:cubicBezTo>
                  <a:cubicBezTo>
                    <a:pt x="531553" y="1039082"/>
                    <a:pt x="581559" y="1058132"/>
                    <a:pt x="632327" y="1075563"/>
                  </a:cubicBezTo>
                  <a:cubicBezTo>
                    <a:pt x="679867" y="1091146"/>
                    <a:pt x="728353" y="1103681"/>
                    <a:pt x="777488" y="1113092"/>
                  </a:cubicBezTo>
                  <a:cubicBezTo>
                    <a:pt x="789871" y="1115568"/>
                    <a:pt x="802634" y="1115663"/>
                    <a:pt x="815112" y="1117854"/>
                  </a:cubicBezTo>
                  <a:cubicBezTo>
                    <a:pt x="845975" y="1121676"/>
                    <a:pt x="877114" y="1122792"/>
                    <a:pt x="908171" y="1121188"/>
                  </a:cubicBezTo>
                  <a:cubicBezTo>
                    <a:pt x="957863" y="1120895"/>
                    <a:pt x="1006713" y="1108331"/>
                    <a:pt x="1050380" y="1084612"/>
                  </a:cubicBezTo>
                  <a:cubicBezTo>
                    <a:pt x="1067521" y="1075179"/>
                    <a:pt x="1083668" y="1064042"/>
                    <a:pt x="1098576" y="1051370"/>
                  </a:cubicBezTo>
                  <a:cubicBezTo>
                    <a:pt x="1136613" y="1018571"/>
                    <a:pt x="1167592" y="978389"/>
                    <a:pt x="1189635" y="933260"/>
                  </a:cubicBezTo>
                  <a:cubicBezTo>
                    <a:pt x="1218591" y="875615"/>
                    <a:pt x="1240498" y="814693"/>
                    <a:pt x="1254881" y="751808"/>
                  </a:cubicBezTo>
                  <a:cubicBezTo>
                    <a:pt x="1265930" y="707708"/>
                    <a:pt x="1273932" y="663035"/>
                    <a:pt x="1281742" y="618458"/>
                  </a:cubicBezTo>
                  <a:cubicBezTo>
                    <a:pt x="1286124" y="593598"/>
                    <a:pt x="1290219" y="568547"/>
                    <a:pt x="1292220" y="543401"/>
                  </a:cubicBezTo>
                  <a:cubicBezTo>
                    <a:pt x="1294220" y="518255"/>
                    <a:pt x="1300030" y="492347"/>
                    <a:pt x="1299935" y="466344"/>
                  </a:cubicBezTo>
                  <a:cubicBezTo>
                    <a:pt x="1305174" y="447866"/>
                    <a:pt x="1301173" y="428244"/>
                    <a:pt x="1306031" y="409861"/>
                  </a:cubicBezTo>
                  <a:cubicBezTo>
                    <a:pt x="1306797" y="405299"/>
                    <a:pt x="1306989" y="400659"/>
                    <a:pt x="1306602" y="396049"/>
                  </a:cubicBezTo>
                  <a:cubicBezTo>
                    <a:pt x="1306104" y="386257"/>
                    <a:pt x="1307002" y="376443"/>
                    <a:pt x="1309269" y="366903"/>
                  </a:cubicBezTo>
                  <a:cubicBezTo>
                    <a:pt x="1309620" y="365795"/>
                    <a:pt x="1309782" y="364636"/>
                    <a:pt x="1309745" y="363474"/>
                  </a:cubicBezTo>
                  <a:cubicBezTo>
                    <a:pt x="1308698" y="340424"/>
                    <a:pt x="1312984" y="317659"/>
                    <a:pt x="1313555" y="294608"/>
                  </a:cubicBezTo>
                  <a:cubicBezTo>
                    <a:pt x="1313399" y="278502"/>
                    <a:pt x="1314290" y="262402"/>
                    <a:pt x="1316222" y="246412"/>
                  </a:cubicBezTo>
                  <a:cubicBezTo>
                    <a:pt x="1317369" y="232632"/>
                    <a:pt x="1317655" y="218794"/>
                    <a:pt x="1317080" y="204978"/>
                  </a:cubicBezTo>
                  <a:cubicBezTo>
                    <a:pt x="1316464" y="191747"/>
                    <a:pt x="1317326" y="178489"/>
                    <a:pt x="1319651" y="165449"/>
                  </a:cubicBezTo>
                  <a:cubicBezTo>
                    <a:pt x="1320402" y="160310"/>
                    <a:pt x="1320626" y="155108"/>
                    <a:pt x="1320318" y="149924"/>
                  </a:cubicBezTo>
                  <a:cubicBezTo>
                    <a:pt x="1320318" y="114776"/>
                    <a:pt x="1320795" y="79629"/>
                    <a:pt x="1320318" y="44482"/>
                  </a:cubicBezTo>
                  <a:cubicBezTo>
                    <a:pt x="1321216" y="31931"/>
                    <a:pt x="1322966" y="19457"/>
                    <a:pt x="1325557" y="7144"/>
                  </a:cubicBezTo>
                  <a:cubicBezTo>
                    <a:pt x="1327386" y="11902"/>
                    <a:pt x="1328008" y="17040"/>
                    <a:pt x="1327367" y="22098"/>
                  </a:cubicBezTo>
                  <a:cubicBezTo>
                    <a:pt x="1327367" y="51530"/>
                    <a:pt x="1327367" y="80867"/>
                    <a:pt x="1327843" y="110300"/>
                  </a:cubicBezTo>
                  <a:cubicBezTo>
                    <a:pt x="1327591" y="124119"/>
                    <a:pt x="1328387" y="137938"/>
                    <a:pt x="1330224" y="151638"/>
                  </a:cubicBezTo>
                  <a:cubicBezTo>
                    <a:pt x="1331272" y="163769"/>
                    <a:pt x="1331495" y="175957"/>
                    <a:pt x="1330891" y="188119"/>
                  </a:cubicBezTo>
                  <a:cubicBezTo>
                    <a:pt x="1330082" y="206519"/>
                    <a:pt x="1331039" y="224955"/>
                    <a:pt x="1333749" y="243173"/>
                  </a:cubicBezTo>
                  <a:cubicBezTo>
                    <a:pt x="1334469" y="249496"/>
                    <a:pt x="1334660" y="255868"/>
                    <a:pt x="1334320" y="262223"/>
                  </a:cubicBezTo>
                  <a:cubicBezTo>
                    <a:pt x="1333603" y="278914"/>
                    <a:pt x="1334561" y="295634"/>
                    <a:pt x="1337178" y="312134"/>
                  </a:cubicBezTo>
                  <a:cubicBezTo>
                    <a:pt x="1337941" y="317848"/>
                    <a:pt x="1338133" y="323623"/>
                    <a:pt x="1337749" y="329375"/>
                  </a:cubicBezTo>
                  <a:cubicBezTo>
                    <a:pt x="1337191" y="341475"/>
                    <a:pt x="1338119" y="353599"/>
                    <a:pt x="1340511" y="365474"/>
                  </a:cubicBezTo>
                  <a:cubicBezTo>
                    <a:pt x="1341168" y="369471"/>
                    <a:pt x="1341392" y="373527"/>
                    <a:pt x="1341178" y="377571"/>
                  </a:cubicBezTo>
                  <a:cubicBezTo>
                    <a:pt x="1340573" y="388505"/>
                    <a:pt x="1341503" y="399470"/>
                    <a:pt x="1343940" y="410147"/>
                  </a:cubicBezTo>
                  <a:cubicBezTo>
                    <a:pt x="1344274" y="411845"/>
                    <a:pt x="1344274" y="413592"/>
                    <a:pt x="1343940" y="415290"/>
                  </a:cubicBezTo>
                  <a:cubicBezTo>
                    <a:pt x="1343730" y="434273"/>
                    <a:pt x="1345196" y="453238"/>
                    <a:pt x="1348322" y="471964"/>
                  </a:cubicBezTo>
                  <a:cubicBezTo>
                    <a:pt x="1350989" y="497586"/>
                    <a:pt x="1352894" y="523399"/>
                    <a:pt x="1357847" y="548926"/>
                  </a:cubicBezTo>
                  <a:cubicBezTo>
                    <a:pt x="1362514" y="575977"/>
                    <a:pt x="1364895" y="603504"/>
                    <a:pt x="1369277" y="630746"/>
                  </a:cubicBezTo>
                  <a:cubicBezTo>
                    <a:pt x="1376706" y="677228"/>
                    <a:pt x="1386517" y="723329"/>
                    <a:pt x="1398328" y="768953"/>
                  </a:cubicBezTo>
                  <a:cubicBezTo>
                    <a:pt x="1408064" y="806860"/>
                    <a:pt x="1420185" y="844113"/>
                    <a:pt x="1434618" y="880491"/>
                  </a:cubicBezTo>
                  <a:cubicBezTo>
                    <a:pt x="1451599" y="925902"/>
                    <a:pt x="1475714" y="968313"/>
                    <a:pt x="1506056" y="1006126"/>
                  </a:cubicBezTo>
                  <a:cubicBezTo>
                    <a:pt x="1530365" y="1036991"/>
                    <a:pt x="1560412" y="1062866"/>
                    <a:pt x="1594543" y="1082326"/>
                  </a:cubicBezTo>
                  <a:cubicBezTo>
                    <a:pt x="1628272" y="1100029"/>
                    <a:pt x="1664710" y="1112004"/>
                    <a:pt x="1702366" y="1117759"/>
                  </a:cubicBezTo>
                  <a:cubicBezTo>
                    <a:pt x="1714271" y="1119691"/>
                    <a:pt x="1726310" y="1120679"/>
                    <a:pt x="1738370" y="1120712"/>
                  </a:cubicBezTo>
                  <a:cubicBezTo>
                    <a:pt x="1757992" y="1120712"/>
                    <a:pt x="1777518" y="1120712"/>
                    <a:pt x="1797140" y="1120712"/>
                  </a:cubicBezTo>
                  <a:cubicBezTo>
                    <a:pt x="1813814" y="1120546"/>
                    <a:pt x="1830446" y="1118984"/>
                    <a:pt x="1846860" y="1116044"/>
                  </a:cubicBezTo>
                  <a:cubicBezTo>
                    <a:pt x="1883844" y="1110759"/>
                    <a:pt x="1920437" y="1103027"/>
                    <a:pt x="1956398" y="1092899"/>
                  </a:cubicBezTo>
                  <a:cubicBezTo>
                    <a:pt x="1996974" y="1081945"/>
                    <a:pt x="2036789" y="1068705"/>
                    <a:pt x="2076222" y="1054132"/>
                  </a:cubicBezTo>
                  <a:cubicBezTo>
                    <a:pt x="2096701" y="1046512"/>
                    <a:pt x="2117275" y="1039082"/>
                    <a:pt x="2137563" y="1030700"/>
                  </a:cubicBezTo>
                  <a:cubicBezTo>
                    <a:pt x="2166138" y="1018889"/>
                    <a:pt x="2194713" y="1006602"/>
                    <a:pt x="2223288" y="994220"/>
                  </a:cubicBezTo>
                  <a:cubicBezTo>
                    <a:pt x="2304537" y="958596"/>
                    <a:pt x="2383594" y="918020"/>
                    <a:pt x="2462461" y="877824"/>
                  </a:cubicBezTo>
                  <a:cubicBezTo>
                    <a:pt x="2502942" y="857155"/>
                    <a:pt x="2542566" y="834771"/>
                    <a:pt x="2582571" y="813149"/>
                  </a:cubicBezTo>
                  <a:lnTo>
                    <a:pt x="2625053" y="790099"/>
                  </a:lnTo>
                  <a:cubicBezTo>
                    <a:pt x="2628005" y="788575"/>
                    <a:pt x="2631054" y="787432"/>
                    <a:pt x="2633911" y="786098"/>
                  </a:cubicBezTo>
                  <a:cubicBezTo>
                    <a:pt x="2635530" y="789051"/>
                    <a:pt x="2633911" y="790194"/>
                    <a:pt x="2632768" y="790956"/>
                  </a:cubicBezTo>
                  <a:lnTo>
                    <a:pt x="2527993" y="854964"/>
                  </a:lnTo>
                  <a:cubicBezTo>
                    <a:pt x="2459699" y="896684"/>
                    <a:pt x="2393024" y="940689"/>
                    <a:pt x="2326730" y="985742"/>
                  </a:cubicBezTo>
                  <a:cubicBezTo>
                    <a:pt x="2278152" y="1018604"/>
                    <a:pt x="2230908" y="1053465"/>
                    <a:pt x="2183855" y="1089089"/>
                  </a:cubicBezTo>
                  <a:cubicBezTo>
                    <a:pt x="2160138" y="1107186"/>
                    <a:pt x="2136992" y="1126236"/>
                    <a:pt x="2113941" y="1145191"/>
                  </a:cubicBezTo>
                  <a:cubicBezTo>
                    <a:pt x="2104416" y="1153192"/>
                    <a:pt x="2094891" y="1161764"/>
                    <a:pt x="2085366" y="1170337"/>
                  </a:cubicBezTo>
                  <a:cubicBezTo>
                    <a:pt x="2059934" y="1193673"/>
                    <a:pt x="2033455" y="1215962"/>
                    <a:pt x="2010214" y="1241679"/>
                  </a:cubicBezTo>
                  <a:cubicBezTo>
                    <a:pt x="1976688" y="1277165"/>
                    <a:pt x="1946197" y="1315399"/>
                    <a:pt x="1919060" y="1355979"/>
                  </a:cubicBezTo>
                  <a:cubicBezTo>
                    <a:pt x="1896239" y="1391394"/>
                    <a:pt x="1879079" y="1430150"/>
                    <a:pt x="1868196" y="1470851"/>
                  </a:cubicBezTo>
                  <a:cubicBezTo>
                    <a:pt x="1862492" y="1493111"/>
                    <a:pt x="1859486" y="1515976"/>
                    <a:pt x="1859243" y="1538954"/>
                  </a:cubicBezTo>
                  <a:cubicBezTo>
                    <a:pt x="1859109" y="1584570"/>
                    <a:pt x="1868858" y="1629673"/>
                    <a:pt x="1887818" y="1671161"/>
                  </a:cubicBezTo>
                  <a:cubicBezTo>
                    <a:pt x="1906563" y="1712237"/>
                    <a:pt x="1930682" y="1750641"/>
                    <a:pt x="1959541" y="1785366"/>
                  </a:cubicBezTo>
                  <a:cubicBezTo>
                    <a:pt x="1976019" y="1806226"/>
                    <a:pt x="1994307" y="1825276"/>
                    <a:pt x="2011833" y="1845088"/>
                  </a:cubicBezTo>
                  <a:cubicBezTo>
                    <a:pt x="2032121" y="1868138"/>
                    <a:pt x="2055172" y="1888046"/>
                    <a:pt x="2077365" y="1908810"/>
                  </a:cubicBezTo>
                  <a:cubicBezTo>
                    <a:pt x="2106702" y="1936242"/>
                    <a:pt x="2138325" y="1961293"/>
                    <a:pt x="2169853" y="1986343"/>
                  </a:cubicBezTo>
                  <a:cubicBezTo>
                    <a:pt x="2252530" y="2051876"/>
                    <a:pt x="2339874" y="2110645"/>
                    <a:pt x="2427885" y="2168462"/>
                  </a:cubicBezTo>
                  <a:cubicBezTo>
                    <a:pt x="2488020" y="2207895"/>
                    <a:pt x="2549043" y="2245995"/>
                    <a:pt x="2610956" y="2282762"/>
                  </a:cubicBezTo>
                  <a:cubicBezTo>
                    <a:pt x="2617327" y="2285869"/>
                    <a:pt x="2622924" y="2290360"/>
                    <a:pt x="2627339" y="2295906"/>
                  </a:cubicBezTo>
                  <a:cubicBezTo>
                    <a:pt x="2619341" y="2293551"/>
                    <a:pt x="2611688" y="2290157"/>
                    <a:pt x="2604574" y="2285810"/>
                  </a:cubicBezTo>
                  <a:cubicBezTo>
                    <a:pt x="2587429" y="2276285"/>
                    <a:pt x="2570570" y="2266760"/>
                    <a:pt x="2553234" y="2257235"/>
                  </a:cubicBezTo>
                  <a:cubicBezTo>
                    <a:pt x="2524278" y="2241804"/>
                    <a:pt x="2495227" y="2226596"/>
                    <a:pt x="2466080" y="2211610"/>
                  </a:cubicBezTo>
                  <a:cubicBezTo>
                    <a:pt x="2435410" y="2195608"/>
                    <a:pt x="2404835" y="2179606"/>
                    <a:pt x="2373879" y="2163985"/>
                  </a:cubicBezTo>
                  <a:cubicBezTo>
                    <a:pt x="2323967" y="2139029"/>
                    <a:pt x="2273295" y="2115598"/>
                    <a:pt x="2222431" y="2092738"/>
                  </a:cubicBezTo>
                  <a:cubicBezTo>
                    <a:pt x="2190300" y="2078387"/>
                    <a:pt x="2157979" y="2064671"/>
                    <a:pt x="2125467" y="2051590"/>
                  </a:cubicBezTo>
                  <a:cubicBezTo>
                    <a:pt x="2056209" y="2023192"/>
                    <a:pt x="1984800" y="2000355"/>
                    <a:pt x="1911916" y="1983296"/>
                  </a:cubicBezTo>
                  <a:cubicBezTo>
                    <a:pt x="1887849" y="1977702"/>
                    <a:pt x="1863491" y="1973441"/>
                    <a:pt x="1838954" y="1970532"/>
                  </a:cubicBezTo>
                  <a:cubicBezTo>
                    <a:pt x="1811123" y="1966301"/>
                    <a:pt x="1782999" y="1964295"/>
                    <a:pt x="1754849" y="1964531"/>
                  </a:cubicBezTo>
                  <a:cubicBezTo>
                    <a:pt x="1701604" y="1967008"/>
                    <a:pt x="1650074" y="1976057"/>
                    <a:pt x="1602449" y="2001869"/>
                  </a:cubicBezTo>
                  <a:cubicBezTo>
                    <a:pt x="1583765" y="2012097"/>
                    <a:pt x="1566124" y="2024124"/>
                    <a:pt x="1549775" y="2037779"/>
                  </a:cubicBezTo>
                  <a:cubicBezTo>
                    <a:pt x="1512196" y="2070205"/>
                    <a:pt x="1481604" y="2109936"/>
                    <a:pt x="1459859" y="2154555"/>
                  </a:cubicBezTo>
                  <a:cubicBezTo>
                    <a:pt x="1435894" y="2201865"/>
                    <a:pt x="1416809" y="2251492"/>
                    <a:pt x="1402900" y="2302669"/>
                  </a:cubicBezTo>
                  <a:cubicBezTo>
                    <a:pt x="1392423" y="2339245"/>
                    <a:pt x="1384326" y="2376297"/>
                    <a:pt x="1377182" y="2413540"/>
                  </a:cubicBezTo>
                  <a:cubicBezTo>
                    <a:pt x="1371087" y="2445639"/>
                    <a:pt x="1365657" y="2477929"/>
                    <a:pt x="1361847" y="2510409"/>
                  </a:cubicBezTo>
                  <a:cubicBezTo>
                    <a:pt x="1359275" y="2533269"/>
                    <a:pt x="1354418" y="2555843"/>
                    <a:pt x="1352799" y="2578608"/>
                  </a:cubicBezTo>
                  <a:cubicBezTo>
                    <a:pt x="1351655" y="2595277"/>
                    <a:pt x="1348893" y="2611755"/>
                    <a:pt x="1348131" y="2628424"/>
                  </a:cubicBezTo>
                  <a:cubicBezTo>
                    <a:pt x="1347179" y="2647474"/>
                    <a:pt x="1344416" y="2667191"/>
                    <a:pt x="1342416" y="2686622"/>
                  </a:cubicBezTo>
                  <a:cubicBezTo>
                    <a:pt x="1342165" y="2687750"/>
                    <a:pt x="1342005" y="2688896"/>
                    <a:pt x="1341940" y="2690050"/>
                  </a:cubicBezTo>
                  <a:cubicBezTo>
                    <a:pt x="1343178" y="2712053"/>
                    <a:pt x="1337749" y="2733580"/>
                    <a:pt x="1338035" y="2755487"/>
                  </a:cubicBezTo>
                  <a:cubicBezTo>
                    <a:pt x="1338751" y="2766413"/>
                    <a:pt x="1337885" y="2777385"/>
                    <a:pt x="1335463" y="2788063"/>
                  </a:cubicBezTo>
                  <a:cubicBezTo>
                    <a:pt x="1334892" y="2790301"/>
                    <a:pt x="1334699" y="2792619"/>
                    <a:pt x="1334891" y="2794921"/>
                  </a:cubicBezTo>
                  <a:cubicBezTo>
                    <a:pt x="1335939" y="2835878"/>
                    <a:pt x="1329367" y="2876455"/>
                    <a:pt x="1330986" y="2917412"/>
                  </a:cubicBezTo>
                  <a:cubicBezTo>
                    <a:pt x="1331604" y="2927187"/>
                    <a:pt x="1330834" y="2937000"/>
                    <a:pt x="1328700" y="2946559"/>
                  </a:cubicBezTo>
                  <a:cubicBezTo>
                    <a:pt x="1327872" y="2951690"/>
                    <a:pt x="1327617" y="2956897"/>
                    <a:pt x="1327938" y="2962085"/>
                  </a:cubicBezTo>
                  <a:cubicBezTo>
                    <a:pt x="1327938" y="2994343"/>
                    <a:pt x="1327780" y="3026601"/>
                    <a:pt x="1327462" y="3058859"/>
                  </a:cubicBezTo>
                  <a:cubicBezTo>
                    <a:pt x="1327554" y="3064618"/>
                    <a:pt x="1327268" y="3070377"/>
                    <a:pt x="1326605" y="3076099"/>
                  </a:cubicBezTo>
                  <a:cubicBezTo>
                    <a:pt x="1322794" y="3066693"/>
                    <a:pt x="1320884" y="3056625"/>
                    <a:pt x="1320985" y="3046476"/>
                  </a:cubicBezTo>
                  <a:cubicBezTo>
                    <a:pt x="1320985" y="3010186"/>
                    <a:pt x="1320985" y="2973896"/>
                    <a:pt x="1320985" y="2937605"/>
                  </a:cubicBezTo>
                  <a:cubicBezTo>
                    <a:pt x="1321081" y="2930708"/>
                    <a:pt x="1320507" y="2923818"/>
                    <a:pt x="1319271" y="2917031"/>
                  </a:cubicBezTo>
                  <a:cubicBezTo>
                    <a:pt x="1318247" y="2910735"/>
                    <a:pt x="1317801" y="2904359"/>
                    <a:pt x="1317937" y="2897981"/>
                  </a:cubicBezTo>
                  <a:cubicBezTo>
                    <a:pt x="1317937" y="2885885"/>
                    <a:pt x="1317937" y="2873788"/>
                    <a:pt x="1317937" y="2861691"/>
                  </a:cubicBezTo>
                  <a:cubicBezTo>
                    <a:pt x="1318444" y="2850172"/>
                    <a:pt x="1317613" y="2838633"/>
                    <a:pt x="1315461" y="2827306"/>
                  </a:cubicBezTo>
                  <a:cubicBezTo>
                    <a:pt x="1314696" y="2822777"/>
                    <a:pt x="1314408" y="2818180"/>
                    <a:pt x="1314603" y="2813590"/>
                  </a:cubicBezTo>
                  <a:cubicBezTo>
                    <a:pt x="1315336" y="2796326"/>
                    <a:pt x="1314347" y="2779032"/>
                    <a:pt x="1311651" y="2761964"/>
                  </a:cubicBezTo>
                  <a:cubicBezTo>
                    <a:pt x="1310887" y="2756251"/>
                    <a:pt x="1310695" y="2750476"/>
                    <a:pt x="1311079" y="2744724"/>
                  </a:cubicBezTo>
                  <a:cubicBezTo>
                    <a:pt x="1311755" y="2734367"/>
                    <a:pt x="1310889" y="2723966"/>
                    <a:pt x="1308507" y="2713863"/>
                  </a:cubicBezTo>
                  <a:cubicBezTo>
                    <a:pt x="1308030" y="2712193"/>
                    <a:pt x="1307837" y="2710454"/>
                    <a:pt x="1307936" y="2708720"/>
                  </a:cubicBezTo>
                  <a:cubicBezTo>
                    <a:pt x="1308213" y="2687992"/>
                    <a:pt x="1306715" y="2667279"/>
                    <a:pt x="1303459" y="2646807"/>
                  </a:cubicBezTo>
                  <a:cubicBezTo>
                    <a:pt x="1302626" y="2628440"/>
                    <a:pt x="1300845" y="2610127"/>
                    <a:pt x="1298125" y="2591943"/>
                  </a:cubicBezTo>
                  <a:cubicBezTo>
                    <a:pt x="1295934" y="2580799"/>
                    <a:pt x="1295649" y="2569178"/>
                    <a:pt x="1294315" y="2557748"/>
                  </a:cubicBezTo>
                  <a:cubicBezTo>
                    <a:pt x="1290505" y="2525268"/>
                    <a:pt x="1285838" y="2492978"/>
                    <a:pt x="1280790" y="2460593"/>
                  </a:cubicBezTo>
                  <a:cubicBezTo>
                    <a:pt x="1274122" y="2418017"/>
                    <a:pt x="1265549" y="2375821"/>
                    <a:pt x="1255548" y="2333911"/>
                  </a:cubicBezTo>
                  <a:cubicBezTo>
                    <a:pt x="1243896" y="2285135"/>
                    <a:pt x="1227959" y="2237484"/>
                    <a:pt x="1207923" y="2191512"/>
                  </a:cubicBezTo>
                  <a:cubicBezTo>
                    <a:pt x="1192692" y="2155422"/>
                    <a:pt x="1173219" y="2121273"/>
                    <a:pt x="1149916" y="2089785"/>
                  </a:cubicBezTo>
                  <a:cubicBezTo>
                    <a:pt x="1118414" y="2046804"/>
                    <a:pt x="1075991" y="2013031"/>
                    <a:pt x="1027043" y="1991963"/>
                  </a:cubicBezTo>
                  <a:cubicBezTo>
                    <a:pt x="994747" y="1978110"/>
                    <a:pt x="960366" y="1969740"/>
                    <a:pt x="925316" y="1967198"/>
                  </a:cubicBezTo>
                  <a:cubicBezTo>
                    <a:pt x="909320" y="1965326"/>
                    <a:pt x="893226" y="1964404"/>
                    <a:pt x="877120" y="1964436"/>
                  </a:cubicBezTo>
                  <a:cubicBezTo>
                    <a:pt x="855403" y="1965674"/>
                    <a:pt x="833686" y="1967675"/>
                    <a:pt x="811969" y="1970246"/>
                  </a:cubicBezTo>
                  <a:cubicBezTo>
                    <a:pt x="774919" y="1974888"/>
                    <a:pt x="738249" y="1982177"/>
                    <a:pt x="702241" y="1992059"/>
                  </a:cubicBezTo>
                  <a:cubicBezTo>
                    <a:pt x="666617" y="2001584"/>
                    <a:pt x="631470" y="2012156"/>
                    <a:pt x="596799" y="2024729"/>
                  </a:cubicBezTo>
                  <a:cubicBezTo>
                    <a:pt x="556794" y="2039398"/>
                    <a:pt x="516980" y="2054447"/>
                    <a:pt x="477641" y="2070926"/>
                  </a:cubicBezTo>
                  <a:cubicBezTo>
                    <a:pt x="451638" y="2081784"/>
                    <a:pt x="425921" y="2093214"/>
                    <a:pt x="400203" y="2104930"/>
                  </a:cubicBezTo>
                  <a:cubicBezTo>
                    <a:pt x="318955" y="2141887"/>
                    <a:pt x="239612" y="2182940"/>
                    <a:pt x="160078" y="2223516"/>
                  </a:cubicBezTo>
                  <a:cubicBezTo>
                    <a:pt x="126264" y="2240756"/>
                    <a:pt x="93403" y="2259806"/>
                    <a:pt x="60065" y="2277999"/>
                  </a:cubicBezTo>
                  <a:cubicBezTo>
                    <a:pt x="42920" y="2287524"/>
                    <a:pt x="25680" y="2297049"/>
                    <a:pt x="8535" y="2305717"/>
                  </a:cubicBezTo>
                  <a:cubicBezTo>
                    <a:pt x="5297" y="2302193"/>
                    <a:pt x="8535" y="2301240"/>
                    <a:pt x="9964" y="2300288"/>
                  </a:cubicBezTo>
                  <a:cubicBezTo>
                    <a:pt x="60446" y="2270379"/>
                    <a:pt x="110262" y="2239328"/>
                    <a:pt x="159983" y="2208181"/>
                  </a:cubicBezTo>
                  <a:cubicBezTo>
                    <a:pt x="214148" y="2174145"/>
                    <a:pt x="267615" y="2139220"/>
                    <a:pt x="320384" y="2103406"/>
                  </a:cubicBezTo>
                  <a:cubicBezTo>
                    <a:pt x="368866" y="2070354"/>
                    <a:pt x="416681" y="2036731"/>
                    <a:pt x="463259" y="2000250"/>
                  </a:cubicBezTo>
                  <a:cubicBezTo>
                    <a:pt x="493167" y="1976914"/>
                    <a:pt x="522790" y="1953197"/>
                    <a:pt x="551174" y="1927955"/>
                  </a:cubicBezTo>
                  <a:cubicBezTo>
                    <a:pt x="579559" y="1902714"/>
                    <a:pt x="606800" y="1879568"/>
                    <a:pt x="632137" y="1852803"/>
                  </a:cubicBezTo>
                  <a:cubicBezTo>
                    <a:pt x="674094" y="1810088"/>
                    <a:pt x="710831" y="1762543"/>
                    <a:pt x="741579" y="1711166"/>
                  </a:cubicBezTo>
                  <a:cubicBezTo>
                    <a:pt x="764851" y="1671263"/>
                    <a:pt x="780575" y="1627415"/>
                    <a:pt x="787966" y="1581817"/>
                  </a:cubicBezTo>
                  <a:cubicBezTo>
                    <a:pt x="788952" y="1572071"/>
                    <a:pt x="789271" y="1562269"/>
                    <a:pt x="788918" y="1552480"/>
                  </a:cubicBezTo>
                  <a:cubicBezTo>
                    <a:pt x="788918" y="1546670"/>
                    <a:pt x="788918" y="1540955"/>
                    <a:pt x="788918" y="1535144"/>
                  </a:cubicBezTo>
                  <a:cubicBezTo>
                    <a:pt x="788981" y="1500530"/>
                    <a:pt x="782183" y="1466246"/>
                    <a:pt x="768916" y="1434275"/>
                  </a:cubicBezTo>
                  <a:cubicBezTo>
                    <a:pt x="750010" y="1386592"/>
                    <a:pt x="723787" y="1342149"/>
                    <a:pt x="691192" y="1302544"/>
                  </a:cubicBezTo>
                  <a:cubicBezTo>
                    <a:pt x="660223" y="1263880"/>
                    <a:pt x="626274" y="1227702"/>
                    <a:pt x="589655" y="1194340"/>
                  </a:cubicBezTo>
                  <a:cubicBezTo>
                    <a:pt x="567557" y="1174210"/>
                    <a:pt x="545047" y="1154557"/>
                    <a:pt x="522123" y="1135380"/>
                  </a:cubicBezTo>
                  <a:cubicBezTo>
                    <a:pt x="484023" y="1104043"/>
                    <a:pt x="445352" y="1074801"/>
                    <a:pt x="406394" y="1045274"/>
                  </a:cubicBezTo>
                  <a:cubicBezTo>
                    <a:pt x="388964" y="1032129"/>
                    <a:pt x="370961" y="1019651"/>
                    <a:pt x="353054" y="1007174"/>
                  </a:cubicBezTo>
                  <a:cubicBezTo>
                    <a:pt x="295428" y="966978"/>
                    <a:pt x="237040" y="928021"/>
                    <a:pt x="177413" y="890969"/>
                  </a:cubicBezTo>
                  <a:cubicBezTo>
                    <a:pt x="139313" y="867251"/>
                    <a:pt x="101213" y="843344"/>
                    <a:pt x="63113" y="819531"/>
                  </a:cubicBezTo>
                  <a:cubicBezTo>
                    <a:pt x="50445" y="811530"/>
                    <a:pt x="37586" y="803910"/>
                    <a:pt x="25013" y="796195"/>
                  </a:cubicBezTo>
                  <a:cubicBezTo>
                    <a:pt x="21858" y="794791"/>
                    <a:pt x="19837" y="791647"/>
                    <a:pt x="19870" y="788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3" name="图形 26">
              <a:extLst>
                <a:ext uri="{FF2B5EF4-FFF2-40B4-BE49-F238E27FC236}">
                  <a16:creationId xmlns:a16="http://schemas.microsoft.com/office/drawing/2014/main" id="{B8816A9B-5797-77E4-A371-5237E1A218D1}"/>
                </a:ext>
              </a:extLst>
            </p:cNvPr>
            <p:cNvGrpSpPr/>
            <p:nvPr/>
          </p:nvGrpSpPr>
          <p:grpSpPr>
            <a:xfrm flipH="1">
              <a:off x="8391633" y="6448780"/>
              <a:ext cx="604019" cy="382167"/>
              <a:chOff x="4884162" y="337915"/>
              <a:chExt cx="1004592" cy="635612"/>
            </a:xfrm>
          </p:grpSpPr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60726CBD-DCE7-0EB8-D998-1DB4B8D41946}"/>
                  </a:ext>
                </a:extLst>
              </p:cNvPr>
              <p:cNvSpPr/>
              <p:nvPr/>
            </p:nvSpPr>
            <p:spPr>
              <a:xfrm>
                <a:off x="5222222" y="335895"/>
                <a:ext cx="328580" cy="638305"/>
              </a:xfrm>
              <a:custGeom>
                <a:avLst/>
                <a:gdLst>
                  <a:gd name="connsiteX0" fmla="*/ 326667 w 328579"/>
                  <a:gd name="connsiteY0" fmla="*/ 2020 h 638305"/>
                  <a:gd name="connsiteX1" fmla="*/ 325294 w 328579"/>
                  <a:gd name="connsiteY1" fmla="*/ 8942 h 638305"/>
                  <a:gd name="connsiteX2" fmla="*/ 324405 w 328579"/>
                  <a:gd name="connsiteY2" fmla="*/ 19553 h 638305"/>
                  <a:gd name="connsiteX3" fmla="*/ 321092 w 328579"/>
                  <a:gd name="connsiteY3" fmla="*/ 41611 h 638305"/>
                  <a:gd name="connsiteX4" fmla="*/ 310804 w 328579"/>
                  <a:gd name="connsiteY4" fmla="*/ 82980 h 638305"/>
                  <a:gd name="connsiteX5" fmla="*/ 287965 w 328579"/>
                  <a:gd name="connsiteY5" fmla="*/ 137869 h 638305"/>
                  <a:gd name="connsiteX6" fmla="*/ 279697 w 328579"/>
                  <a:gd name="connsiteY6" fmla="*/ 152466 h 638305"/>
                  <a:gd name="connsiteX7" fmla="*/ 264587 w 328579"/>
                  <a:gd name="connsiteY7" fmla="*/ 176005 h 638305"/>
                  <a:gd name="connsiteX8" fmla="*/ 249748 w 328579"/>
                  <a:gd name="connsiteY8" fmla="*/ 195370 h 638305"/>
                  <a:gd name="connsiteX9" fmla="*/ 236793 w 328579"/>
                  <a:gd name="connsiteY9" fmla="*/ 210371 h 638305"/>
                  <a:gd name="connsiteX10" fmla="*/ 213119 w 328579"/>
                  <a:gd name="connsiteY10" fmla="*/ 233453 h 638305"/>
                  <a:gd name="connsiteX11" fmla="*/ 193566 w 328579"/>
                  <a:gd name="connsiteY11" fmla="*/ 249612 h 638305"/>
                  <a:gd name="connsiteX12" fmla="*/ 140751 w 328579"/>
                  <a:gd name="connsiteY12" fmla="*/ 283009 h 638305"/>
                  <a:gd name="connsiteX13" fmla="*/ 104849 w 328579"/>
                  <a:gd name="connsiteY13" fmla="*/ 298603 h 638305"/>
                  <a:gd name="connsiteX14" fmla="*/ 53677 w 328579"/>
                  <a:gd name="connsiteY14" fmla="*/ 313093 h 638305"/>
                  <a:gd name="connsiteX15" fmla="*/ 30649 w 328579"/>
                  <a:gd name="connsiteY15" fmla="*/ 316944 h 638305"/>
                  <a:gd name="connsiteX16" fmla="*/ 18530 w 328579"/>
                  <a:gd name="connsiteY16" fmla="*/ 318129 h 638305"/>
                  <a:gd name="connsiteX17" fmla="*/ 2020 w 328579"/>
                  <a:gd name="connsiteY17" fmla="*/ 320095 h 638305"/>
                  <a:gd name="connsiteX18" fmla="*/ 12658 w 328579"/>
                  <a:gd name="connsiteY18" fmla="*/ 320472 h 638305"/>
                  <a:gd name="connsiteX19" fmla="*/ 28306 w 328579"/>
                  <a:gd name="connsiteY19" fmla="*/ 322061 h 638305"/>
                  <a:gd name="connsiteX20" fmla="*/ 51846 w 328579"/>
                  <a:gd name="connsiteY20" fmla="*/ 325805 h 638305"/>
                  <a:gd name="connsiteX21" fmla="*/ 85377 w 328579"/>
                  <a:gd name="connsiteY21" fmla="*/ 334019 h 638305"/>
                  <a:gd name="connsiteX22" fmla="*/ 127715 w 328579"/>
                  <a:gd name="connsiteY22" fmla="*/ 349937 h 638305"/>
                  <a:gd name="connsiteX23" fmla="*/ 186967 w 328579"/>
                  <a:gd name="connsiteY23" fmla="*/ 384518 h 638305"/>
                  <a:gd name="connsiteX24" fmla="*/ 214600 w 328579"/>
                  <a:gd name="connsiteY24" fmla="*/ 406873 h 638305"/>
                  <a:gd name="connsiteX25" fmla="*/ 243445 w 328579"/>
                  <a:gd name="connsiteY25" fmla="*/ 436310 h 638305"/>
                  <a:gd name="connsiteX26" fmla="*/ 265126 w 328579"/>
                  <a:gd name="connsiteY26" fmla="*/ 463862 h 638305"/>
                  <a:gd name="connsiteX27" fmla="*/ 317376 w 328579"/>
                  <a:gd name="connsiteY27" fmla="*/ 578973 h 638305"/>
                  <a:gd name="connsiteX28" fmla="*/ 323139 w 328579"/>
                  <a:gd name="connsiteY28" fmla="*/ 608356 h 638305"/>
                  <a:gd name="connsiteX29" fmla="*/ 325429 w 328579"/>
                  <a:gd name="connsiteY29" fmla="*/ 631060 h 638305"/>
                  <a:gd name="connsiteX30" fmla="*/ 327179 w 328579"/>
                  <a:gd name="connsiteY30" fmla="*/ 637632 h 638305"/>
                  <a:gd name="connsiteX31" fmla="*/ 327179 w 328579"/>
                  <a:gd name="connsiteY31" fmla="*/ 42769 h 638305"/>
                  <a:gd name="connsiteX32" fmla="*/ 327179 w 328579"/>
                  <a:gd name="connsiteY32" fmla="*/ 21869 h 638305"/>
                  <a:gd name="connsiteX33" fmla="*/ 326667 w 328579"/>
                  <a:gd name="connsiteY33" fmla="*/ 2020 h 6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8579" h="638305">
                    <a:moveTo>
                      <a:pt x="326667" y="2020"/>
                    </a:moveTo>
                    <a:cubicBezTo>
                      <a:pt x="325959" y="4270"/>
                      <a:pt x="325499" y="6591"/>
                      <a:pt x="325294" y="8942"/>
                    </a:cubicBezTo>
                    <a:cubicBezTo>
                      <a:pt x="325105" y="12470"/>
                      <a:pt x="324782" y="15998"/>
                      <a:pt x="324405" y="19553"/>
                    </a:cubicBezTo>
                    <a:cubicBezTo>
                      <a:pt x="323597" y="26960"/>
                      <a:pt x="322439" y="34285"/>
                      <a:pt x="321092" y="41611"/>
                    </a:cubicBezTo>
                    <a:cubicBezTo>
                      <a:pt x="318569" y="55610"/>
                      <a:pt x="315132" y="69430"/>
                      <a:pt x="310804" y="82980"/>
                    </a:cubicBezTo>
                    <a:cubicBezTo>
                      <a:pt x="304787" y="101900"/>
                      <a:pt x="297146" y="120265"/>
                      <a:pt x="287965" y="137869"/>
                    </a:cubicBezTo>
                    <a:cubicBezTo>
                      <a:pt x="285272" y="142824"/>
                      <a:pt x="282579" y="147672"/>
                      <a:pt x="279697" y="152466"/>
                    </a:cubicBezTo>
                    <a:cubicBezTo>
                      <a:pt x="274903" y="160546"/>
                      <a:pt x="270001" y="168383"/>
                      <a:pt x="264587" y="176005"/>
                    </a:cubicBezTo>
                    <a:cubicBezTo>
                      <a:pt x="259847" y="182631"/>
                      <a:pt x="254811" y="189014"/>
                      <a:pt x="249748" y="195370"/>
                    </a:cubicBezTo>
                    <a:cubicBezTo>
                      <a:pt x="245686" y="200586"/>
                      <a:pt x="241361" y="205593"/>
                      <a:pt x="236793" y="210371"/>
                    </a:cubicBezTo>
                    <a:cubicBezTo>
                      <a:pt x="229090" y="218263"/>
                      <a:pt x="221441" y="226181"/>
                      <a:pt x="213119" y="233453"/>
                    </a:cubicBezTo>
                    <a:cubicBezTo>
                      <a:pt x="206736" y="239055"/>
                      <a:pt x="200272" y="244495"/>
                      <a:pt x="193566" y="249612"/>
                    </a:cubicBezTo>
                    <a:cubicBezTo>
                      <a:pt x="177021" y="262338"/>
                      <a:pt x="159340" y="273518"/>
                      <a:pt x="140751" y="283009"/>
                    </a:cubicBezTo>
                    <a:cubicBezTo>
                      <a:pt x="129099" y="288905"/>
                      <a:pt x="117112" y="294111"/>
                      <a:pt x="104849" y="298603"/>
                    </a:cubicBezTo>
                    <a:cubicBezTo>
                      <a:pt x="88199" y="304773"/>
                      <a:pt x="71089" y="309618"/>
                      <a:pt x="53677" y="313093"/>
                    </a:cubicBezTo>
                    <a:cubicBezTo>
                      <a:pt x="46055" y="314601"/>
                      <a:pt x="38352" y="315786"/>
                      <a:pt x="30649" y="316944"/>
                    </a:cubicBezTo>
                    <a:cubicBezTo>
                      <a:pt x="26639" y="317609"/>
                      <a:pt x="22591" y="318005"/>
                      <a:pt x="18530" y="318129"/>
                    </a:cubicBezTo>
                    <a:cubicBezTo>
                      <a:pt x="12955" y="318129"/>
                      <a:pt x="7514" y="319718"/>
                      <a:pt x="2020" y="320095"/>
                    </a:cubicBezTo>
                    <a:cubicBezTo>
                      <a:pt x="5570" y="319923"/>
                      <a:pt x="9130" y="320050"/>
                      <a:pt x="12658" y="320472"/>
                    </a:cubicBezTo>
                    <a:cubicBezTo>
                      <a:pt x="17856" y="321496"/>
                      <a:pt x="23108" y="321388"/>
                      <a:pt x="28306" y="322061"/>
                    </a:cubicBezTo>
                    <a:cubicBezTo>
                      <a:pt x="36198" y="323112"/>
                      <a:pt x="44062" y="324324"/>
                      <a:pt x="51846" y="325805"/>
                    </a:cubicBezTo>
                    <a:cubicBezTo>
                      <a:pt x="63160" y="327952"/>
                      <a:pt x="74353" y="330693"/>
                      <a:pt x="85377" y="334019"/>
                    </a:cubicBezTo>
                    <a:cubicBezTo>
                      <a:pt x="99837" y="338353"/>
                      <a:pt x="113982" y="343672"/>
                      <a:pt x="127715" y="349937"/>
                    </a:cubicBezTo>
                    <a:cubicBezTo>
                      <a:pt x="148596" y="359406"/>
                      <a:pt x="168451" y="370993"/>
                      <a:pt x="186967" y="384518"/>
                    </a:cubicBezTo>
                    <a:cubicBezTo>
                      <a:pt x="196620" y="391408"/>
                      <a:pt x="205847" y="398871"/>
                      <a:pt x="214600" y="406873"/>
                    </a:cubicBezTo>
                    <a:cubicBezTo>
                      <a:pt x="224732" y="416164"/>
                      <a:pt x="234361" y="425992"/>
                      <a:pt x="243445" y="436310"/>
                    </a:cubicBezTo>
                    <a:cubicBezTo>
                      <a:pt x="251094" y="445198"/>
                      <a:pt x="258393" y="454301"/>
                      <a:pt x="265126" y="463862"/>
                    </a:cubicBezTo>
                    <a:cubicBezTo>
                      <a:pt x="289605" y="498619"/>
                      <a:pt x="307330" y="537666"/>
                      <a:pt x="317376" y="578973"/>
                    </a:cubicBezTo>
                    <a:cubicBezTo>
                      <a:pt x="319746" y="588687"/>
                      <a:pt x="321666" y="598480"/>
                      <a:pt x="323139" y="608356"/>
                    </a:cubicBezTo>
                    <a:cubicBezTo>
                      <a:pt x="324602" y="615838"/>
                      <a:pt x="325369" y="623438"/>
                      <a:pt x="325429" y="631060"/>
                    </a:cubicBezTo>
                    <a:cubicBezTo>
                      <a:pt x="325450" y="633363"/>
                      <a:pt x="326051" y="635623"/>
                      <a:pt x="327179" y="637632"/>
                    </a:cubicBezTo>
                    <a:lnTo>
                      <a:pt x="327179" y="42769"/>
                    </a:lnTo>
                    <a:cubicBezTo>
                      <a:pt x="327179" y="35794"/>
                      <a:pt x="327179" y="28845"/>
                      <a:pt x="327179" y="21869"/>
                    </a:cubicBezTo>
                    <a:cubicBezTo>
                      <a:pt x="327179" y="14894"/>
                      <a:pt x="327314" y="8645"/>
                      <a:pt x="326667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9538740F-B8CA-C383-EDC1-92545F239715}"/>
                  </a:ext>
                </a:extLst>
              </p:cNvPr>
              <p:cNvSpPr/>
              <p:nvPr/>
            </p:nvSpPr>
            <p:spPr>
              <a:xfrm>
                <a:off x="5562006" y="336757"/>
                <a:ext cx="328580" cy="635612"/>
              </a:xfrm>
              <a:custGeom>
                <a:avLst/>
                <a:gdLst>
                  <a:gd name="connsiteX0" fmla="*/ 326533 w 328579"/>
                  <a:gd name="connsiteY0" fmla="*/ 2720 h 635612"/>
                  <a:gd name="connsiteX1" fmla="*/ 326344 w 328579"/>
                  <a:gd name="connsiteY1" fmla="*/ 2262 h 635612"/>
                  <a:gd name="connsiteX2" fmla="*/ 325779 w 328579"/>
                  <a:gd name="connsiteY2" fmla="*/ 2020 h 635612"/>
                  <a:gd name="connsiteX3" fmla="*/ 323624 w 328579"/>
                  <a:gd name="connsiteY3" fmla="*/ 24778 h 635612"/>
                  <a:gd name="connsiteX4" fmla="*/ 321146 w 328579"/>
                  <a:gd name="connsiteY4" fmla="*/ 40938 h 635612"/>
                  <a:gd name="connsiteX5" fmla="*/ 312743 w 328579"/>
                  <a:gd name="connsiteY5" fmla="*/ 75950 h 635612"/>
                  <a:gd name="connsiteX6" fmla="*/ 294267 w 328579"/>
                  <a:gd name="connsiteY6" fmla="*/ 124429 h 635612"/>
                  <a:gd name="connsiteX7" fmla="*/ 283279 w 328579"/>
                  <a:gd name="connsiteY7" fmla="*/ 145679 h 635612"/>
                  <a:gd name="connsiteX8" fmla="*/ 258824 w 328579"/>
                  <a:gd name="connsiteY8" fmla="*/ 183142 h 635612"/>
                  <a:gd name="connsiteX9" fmla="*/ 244038 w 328579"/>
                  <a:gd name="connsiteY9" fmla="*/ 201241 h 635612"/>
                  <a:gd name="connsiteX10" fmla="*/ 227878 w 328579"/>
                  <a:gd name="connsiteY10" fmla="*/ 218936 h 635612"/>
                  <a:gd name="connsiteX11" fmla="*/ 218209 w 328579"/>
                  <a:gd name="connsiteY11" fmla="*/ 227958 h 635612"/>
                  <a:gd name="connsiteX12" fmla="*/ 194239 w 328579"/>
                  <a:gd name="connsiteY12" fmla="*/ 248400 h 635612"/>
                  <a:gd name="connsiteX13" fmla="*/ 150608 w 328579"/>
                  <a:gd name="connsiteY13" fmla="*/ 276949 h 635612"/>
                  <a:gd name="connsiteX14" fmla="*/ 113818 w 328579"/>
                  <a:gd name="connsiteY14" fmla="*/ 294375 h 635612"/>
                  <a:gd name="connsiteX15" fmla="*/ 73769 w 328579"/>
                  <a:gd name="connsiteY15" fmla="*/ 307518 h 635612"/>
                  <a:gd name="connsiteX16" fmla="*/ 39483 w 328579"/>
                  <a:gd name="connsiteY16" fmla="*/ 314628 h 635612"/>
                  <a:gd name="connsiteX17" fmla="*/ 14301 w 328579"/>
                  <a:gd name="connsiteY17" fmla="*/ 317321 h 635612"/>
                  <a:gd name="connsiteX18" fmla="*/ 11770 w 328579"/>
                  <a:gd name="connsiteY18" fmla="*/ 317564 h 635612"/>
                  <a:gd name="connsiteX19" fmla="*/ 4713 w 328579"/>
                  <a:gd name="connsiteY19" fmla="*/ 318345 h 635612"/>
                  <a:gd name="connsiteX20" fmla="*/ 2020 w 328579"/>
                  <a:gd name="connsiteY20" fmla="*/ 318937 h 635612"/>
                  <a:gd name="connsiteX21" fmla="*/ 275980 w 328579"/>
                  <a:gd name="connsiteY21" fmla="*/ 479806 h 635612"/>
                  <a:gd name="connsiteX22" fmla="*/ 326748 w 328579"/>
                  <a:gd name="connsiteY22" fmla="*/ 635666 h 635612"/>
                  <a:gd name="connsiteX23" fmla="*/ 326748 w 328579"/>
                  <a:gd name="connsiteY23" fmla="*/ 633188 h 6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8579" h="635612">
                    <a:moveTo>
                      <a:pt x="326533" y="2720"/>
                    </a:moveTo>
                    <a:cubicBezTo>
                      <a:pt x="326511" y="2554"/>
                      <a:pt x="326447" y="2396"/>
                      <a:pt x="326344" y="2262"/>
                    </a:cubicBezTo>
                    <a:cubicBezTo>
                      <a:pt x="326164" y="2166"/>
                      <a:pt x="325973" y="2085"/>
                      <a:pt x="325779" y="2020"/>
                    </a:cubicBezTo>
                    <a:cubicBezTo>
                      <a:pt x="325539" y="9644"/>
                      <a:pt x="324820" y="17245"/>
                      <a:pt x="323624" y="24778"/>
                    </a:cubicBezTo>
                    <a:cubicBezTo>
                      <a:pt x="322843" y="30165"/>
                      <a:pt x="322224" y="35551"/>
                      <a:pt x="321146" y="40938"/>
                    </a:cubicBezTo>
                    <a:cubicBezTo>
                      <a:pt x="318776" y="52734"/>
                      <a:pt x="316191" y="64450"/>
                      <a:pt x="312743" y="75950"/>
                    </a:cubicBezTo>
                    <a:cubicBezTo>
                      <a:pt x="307763" y="92535"/>
                      <a:pt x="301590" y="108737"/>
                      <a:pt x="294267" y="124429"/>
                    </a:cubicBezTo>
                    <a:cubicBezTo>
                      <a:pt x="290901" y="131674"/>
                      <a:pt x="287211" y="138730"/>
                      <a:pt x="283279" y="145679"/>
                    </a:cubicBezTo>
                    <a:cubicBezTo>
                      <a:pt x="275926" y="158671"/>
                      <a:pt x="267757" y="171184"/>
                      <a:pt x="258824" y="183142"/>
                    </a:cubicBezTo>
                    <a:cubicBezTo>
                      <a:pt x="254202" y="189420"/>
                      <a:pt x="249268" y="195461"/>
                      <a:pt x="244038" y="201241"/>
                    </a:cubicBezTo>
                    <a:cubicBezTo>
                      <a:pt x="238651" y="207086"/>
                      <a:pt x="233426" y="213092"/>
                      <a:pt x="227878" y="218936"/>
                    </a:cubicBezTo>
                    <a:cubicBezTo>
                      <a:pt x="224889" y="222195"/>
                      <a:pt x="221360" y="224888"/>
                      <a:pt x="218209" y="227958"/>
                    </a:cubicBezTo>
                    <a:cubicBezTo>
                      <a:pt x="210622" y="235232"/>
                      <a:pt x="202621" y="242058"/>
                      <a:pt x="194239" y="248400"/>
                    </a:cubicBezTo>
                    <a:cubicBezTo>
                      <a:pt x="180487" y="259074"/>
                      <a:pt x="165895" y="268621"/>
                      <a:pt x="150608" y="276949"/>
                    </a:cubicBezTo>
                    <a:cubicBezTo>
                      <a:pt x="138712" y="283502"/>
                      <a:pt x="126425" y="289322"/>
                      <a:pt x="113818" y="294375"/>
                    </a:cubicBezTo>
                    <a:cubicBezTo>
                      <a:pt x="100766" y="299616"/>
                      <a:pt x="87389" y="304008"/>
                      <a:pt x="73769" y="307518"/>
                    </a:cubicBezTo>
                    <a:cubicBezTo>
                      <a:pt x="62481" y="310521"/>
                      <a:pt x="51035" y="312893"/>
                      <a:pt x="39483" y="314628"/>
                    </a:cubicBezTo>
                    <a:cubicBezTo>
                      <a:pt x="31153" y="316037"/>
                      <a:pt x="22742" y="316936"/>
                      <a:pt x="14301" y="317321"/>
                    </a:cubicBezTo>
                    <a:cubicBezTo>
                      <a:pt x="13450" y="317294"/>
                      <a:pt x="12599" y="317375"/>
                      <a:pt x="11770" y="317564"/>
                    </a:cubicBezTo>
                    <a:cubicBezTo>
                      <a:pt x="9461" y="318132"/>
                      <a:pt x="7089" y="318393"/>
                      <a:pt x="4713" y="318345"/>
                    </a:cubicBezTo>
                    <a:cubicBezTo>
                      <a:pt x="3905" y="318345"/>
                      <a:pt x="2936" y="318048"/>
                      <a:pt x="2020" y="318937"/>
                    </a:cubicBezTo>
                    <a:cubicBezTo>
                      <a:pt x="114335" y="323920"/>
                      <a:pt x="216908" y="384149"/>
                      <a:pt x="275980" y="479806"/>
                    </a:cubicBezTo>
                    <a:cubicBezTo>
                      <a:pt x="305194" y="526920"/>
                      <a:pt x="322609" y="580387"/>
                      <a:pt x="326748" y="635666"/>
                    </a:cubicBezTo>
                    <a:lnTo>
                      <a:pt x="326748" y="63318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0396A8CE-C01E-29EB-04E9-73A514D0E32E}"/>
                  </a:ext>
                </a:extLst>
              </p:cNvPr>
              <p:cNvSpPr/>
              <p:nvPr/>
            </p:nvSpPr>
            <p:spPr>
              <a:xfrm>
                <a:off x="4882142" y="340824"/>
                <a:ext cx="328580" cy="627532"/>
              </a:xfrm>
              <a:custGeom>
                <a:avLst/>
                <a:gdLst>
                  <a:gd name="connsiteX0" fmla="*/ 326506 w 328579"/>
                  <a:gd name="connsiteY0" fmla="*/ 2020 h 627532"/>
                  <a:gd name="connsiteX1" fmla="*/ 223677 w 328579"/>
                  <a:gd name="connsiteY1" fmla="*/ 219259 h 627532"/>
                  <a:gd name="connsiteX2" fmla="*/ 2020 w 328579"/>
                  <a:gd name="connsiteY2" fmla="*/ 314628 h 627532"/>
                  <a:gd name="connsiteX3" fmla="*/ 3070 w 328579"/>
                  <a:gd name="connsiteY3" fmla="*/ 315220 h 627532"/>
                  <a:gd name="connsiteX4" fmla="*/ 27848 w 328579"/>
                  <a:gd name="connsiteY4" fmla="*/ 317240 h 627532"/>
                  <a:gd name="connsiteX5" fmla="*/ 52088 w 328579"/>
                  <a:gd name="connsiteY5" fmla="*/ 320769 h 627532"/>
                  <a:gd name="connsiteX6" fmla="*/ 95342 w 328579"/>
                  <a:gd name="connsiteY6" fmla="*/ 332026 h 627532"/>
                  <a:gd name="connsiteX7" fmla="*/ 130355 w 328579"/>
                  <a:gd name="connsiteY7" fmla="*/ 345897 h 627532"/>
                  <a:gd name="connsiteX8" fmla="*/ 173447 w 328579"/>
                  <a:gd name="connsiteY8" fmla="*/ 369840 h 627532"/>
                  <a:gd name="connsiteX9" fmla="*/ 199006 w 328579"/>
                  <a:gd name="connsiteY9" fmla="*/ 388262 h 627532"/>
                  <a:gd name="connsiteX10" fmla="*/ 217859 w 328579"/>
                  <a:gd name="connsiteY10" fmla="*/ 404422 h 627532"/>
                  <a:gd name="connsiteX11" fmla="*/ 247916 w 328579"/>
                  <a:gd name="connsiteY11" fmla="*/ 436094 h 627532"/>
                  <a:gd name="connsiteX12" fmla="*/ 264426 w 328579"/>
                  <a:gd name="connsiteY12" fmla="*/ 457371 h 627532"/>
                  <a:gd name="connsiteX13" fmla="*/ 296503 w 328579"/>
                  <a:gd name="connsiteY13" fmla="*/ 512772 h 627532"/>
                  <a:gd name="connsiteX14" fmla="*/ 313443 w 328579"/>
                  <a:gd name="connsiteY14" fmla="*/ 557965 h 627532"/>
                  <a:gd name="connsiteX15" fmla="*/ 325213 w 328579"/>
                  <a:gd name="connsiteY15" fmla="*/ 616544 h 627532"/>
                  <a:gd name="connsiteX16" fmla="*/ 326075 w 328579"/>
                  <a:gd name="connsiteY16" fmla="*/ 622065 h 627532"/>
                  <a:gd name="connsiteX17" fmla="*/ 326290 w 328579"/>
                  <a:gd name="connsiteY17" fmla="*/ 627775 h 627532"/>
                  <a:gd name="connsiteX18" fmla="*/ 326910 w 328579"/>
                  <a:gd name="connsiteY18" fmla="*/ 627317 h 627532"/>
                  <a:gd name="connsiteX19" fmla="*/ 327206 w 328579"/>
                  <a:gd name="connsiteY19" fmla="*/ 618698 h 627532"/>
                  <a:gd name="connsiteX20" fmla="*/ 327206 w 328579"/>
                  <a:gd name="connsiteY20" fmla="*/ 21331 h 627532"/>
                  <a:gd name="connsiteX21" fmla="*/ 327206 w 328579"/>
                  <a:gd name="connsiteY21" fmla="*/ 4525 h 627532"/>
                  <a:gd name="connsiteX22" fmla="*/ 326506 w 328579"/>
                  <a:gd name="connsiteY22" fmla="*/ 2020 h 627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8579" h="627532">
                    <a:moveTo>
                      <a:pt x="326506" y="2020"/>
                    </a:moveTo>
                    <a:cubicBezTo>
                      <a:pt x="318642" y="87100"/>
                      <a:pt x="285002" y="160007"/>
                      <a:pt x="223677" y="219259"/>
                    </a:cubicBezTo>
                    <a:cubicBezTo>
                      <a:pt x="162351" y="278511"/>
                      <a:pt x="87962" y="309699"/>
                      <a:pt x="2020" y="314628"/>
                    </a:cubicBezTo>
                    <a:cubicBezTo>
                      <a:pt x="2774" y="315059"/>
                      <a:pt x="2936" y="315220"/>
                      <a:pt x="3070" y="315220"/>
                    </a:cubicBezTo>
                    <a:cubicBezTo>
                      <a:pt x="11393" y="315220"/>
                      <a:pt x="19607" y="316379"/>
                      <a:pt x="27848" y="317240"/>
                    </a:cubicBezTo>
                    <a:cubicBezTo>
                      <a:pt x="36090" y="318102"/>
                      <a:pt x="44008" y="319287"/>
                      <a:pt x="52088" y="320769"/>
                    </a:cubicBezTo>
                    <a:cubicBezTo>
                      <a:pt x="66744" y="323537"/>
                      <a:pt x="81196" y="327300"/>
                      <a:pt x="95342" y="332026"/>
                    </a:cubicBezTo>
                    <a:cubicBezTo>
                      <a:pt x="107265" y="335986"/>
                      <a:pt x="118954" y="340618"/>
                      <a:pt x="130355" y="345897"/>
                    </a:cubicBezTo>
                    <a:cubicBezTo>
                      <a:pt x="145282" y="352819"/>
                      <a:pt x="159684" y="360823"/>
                      <a:pt x="173447" y="369840"/>
                    </a:cubicBezTo>
                    <a:cubicBezTo>
                      <a:pt x="182254" y="375604"/>
                      <a:pt x="190711" y="381798"/>
                      <a:pt x="199006" y="388262"/>
                    </a:cubicBezTo>
                    <a:cubicBezTo>
                      <a:pt x="205551" y="393406"/>
                      <a:pt x="211907" y="398766"/>
                      <a:pt x="217859" y="404422"/>
                    </a:cubicBezTo>
                    <a:cubicBezTo>
                      <a:pt x="228536" y="414336"/>
                      <a:pt x="238575" y="424912"/>
                      <a:pt x="247916" y="436094"/>
                    </a:cubicBezTo>
                    <a:cubicBezTo>
                      <a:pt x="253599" y="443070"/>
                      <a:pt x="259282" y="450019"/>
                      <a:pt x="264426" y="457371"/>
                    </a:cubicBezTo>
                    <a:cubicBezTo>
                      <a:pt x="276880" y="474762"/>
                      <a:pt x="287623" y="493313"/>
                      <a:pt x="296503" y="512772"/>
                    </a:cubicBezTo>
                    <a:cubicBezTo>
                      <a:pt x="303163" y="527437"/>
                      <a:pt x="308825" y="542535"/>
                      <a:pt x="313443" y="557965"/>
                    </a:cubicBezTo>
                    <a:cubicBezTo>
                      <a:pt x="319250" y="577066"/>
                      <a:pt x="323190" y="596684"/>
                      <a:pt x="325213" y="616544"/>
                    </a:cubicBezTo>
                    <a:cubicBezTo>
                      <a:pt x="325375" y="618402"/>
                      <a:pt x="325886" y="620207"/>
                      <a:pt x="326075" y="622065"/>
                    </a:cubicBezTo>
                    <a:cubicBezTo>
                      <a:pt x="326263" y="623923"/>
                      <a:pt x="326237" y="625728"/>
                      <a:pt x="326290" y="627775"/>
                    </a:cubicBezTo>
                    <a:cubicBezTo>
                      <a:pt x="326721" y="627451"/>
                      <a:pt x="326910" y="627398"/>
                      <a:pt x="326910" y="627317"/>
                    </a:cubicBezTo>
                    <a:cubicBezTo>
                      <a:pt x="326910" y="624435"/>
                      <a:pt x="327206" y="621580"/>
                      <a:pt x="327206" y="618698"/>
                    </a:cubicBezTo>
                    <a:lnTo>
                      <a:pt x="327206" y="21331"/>
                    </a:lnTo>
                    <a:cubicBezTo>
                      <a:pt x="327206" y="15729"/>
                      <a:pt x="327206" y="10127"/>
                      <a:pt x="327206" y="4525"/>
                    </a:cubicBezTo>
                    <a:cubicBezTo>
                      <a:pt x="327045" y="3771"/>
                      <a:pt x="327368" y="2801"/>
                      <a:pt x="326506" y="2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" name="组合 103">
              <a:extLst>
                <a:ext uri="{FF2B5EF4-FFF2-40B4-BE49-F238E27FC236}">
                  <a16:creationId xmlns:a16="http://schemas.microsoft.com/office/drawing/2014/main" id="{D1E040DF-9323-0417-39E9-DAF8A6E3FC5E}"/>
                </a:ext>
              </a:extLst>
            </p:cNvPr>
            <p:cNvGrpSpPr/>
            <p:nvPr/>
          </p:nvGrpSpPr>
          <p:grpSpPr>
            <a:xfrm>
              <a:off x="9187627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11" name="箭头: V 形 110">
                <a:extLst>
                  <a:ext uri="{FF2B5EF4-FFF2-40B4-BE49-F238E27FC236}">
                    <a16:creationId xmlns:a16="http://schemas.microsoft.com/office/drawing/2014/main" id="{60D4542E-71C2-9FC1-0ACC-09AB58F8F7F2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2" name="箭头: V 形 111">
                <a:extLst>
                  <a:ext uri="{FF2B5EF4-FFF2-40B4-BE49-F238E27FC236}">
                    <a16:creationId xmlns:a16="http://schemas.microsoft.com/office/drawing/2014/main" id="{F56F17BA-0BEC-C86B-7E06-A6DDF8408DB7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3" name="箭头: V 形 112">
                <a:extLst>
                  <a:ext uri="{FF2B5EF4-FFF2-40B4-BE49-F238E27FC236}">
                    <a16:creationId xmlns:a16="http://schemas.microsoft.com/office/drawing/2014/main" id="{A7E50B40-E31B-D6FA-59E3-71F4EFAB0856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4" name="箭头: V 形 113">
                <a:extLst>
                  <a:ext uri="{FF2B5EF4-FFF2-40B4-BE49-F238E27FC236}">
                    <a16:creationId xmlns:a16="http://schemas.microsoft.com/office/drawing/2014/main" id="{6E7B93F9-54EB-35D5-09B6-F85D11E86408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5" name="箭头: V 形 114">
                <a:extLst>
                  <a:ext uri="{FF2B5EF4-FFF2-40B4-BE49-F238E27FC236}">
                    <a16:creationId xmlns:a16="http://schemas.microsoft.com/office/drawing/2014/main" id="{6BB1AE4D-AEF5-D9DA-BDBD-F8428D0E69DC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5" name="组合 104">
              <a:extLst>
                <a:ext uri="{FF2B5EF4-FFF2-40B4-BE49-F238E27FC236}">
                  <a16:creationId xmlns:a16="http://schemas.microsoft.com/office/drawing/2014/main" id="{DEECC516-9424-53C1-09BC-5A439A013BD1}"/>
                </a:ext>
              </a:extLst>
            </p:cNvPr>
            <p:cNvGrpSpPr/>
            <p:nvPr/>
          </p:nvGrpSpPr>
          <p:grpSpPr>
            <a:xfrm>
              <a:off x="10650781" y="6495980"/>
              <a:ext cx="1290000" cy="283602"/>
              <a:chOff x="4380880" y="4866014"/>
              <a:chExt cx="2096214" cy="460846"/>
            </a:xfrm>
            <a:noFill/>
          </p:grpSpPr>
          <p:sp>
            <p:nvSpPr>
              <p:cNvPr id="106" name="箭头: V 形 105">
                <a:extLst>
                  <a:ext uri="{FF2B5EF4-FFF2-40B4-BE49-F238E27FC236}">
                    <a16:creationId xmlns:a16="http://schemas.microsoft.com/office/drawing/2014/main" id="{58713B37-1D5C-84DE-8A8E-2DF011F5C04E}"/>
                  </a:ext>
                </a:extLst>
              </p:cNvPr>
              <p:cNvSpPr/>
              <p:nvPr/>
            </p:nvSpPr>
            <p:spPr>
              <a:xfrm>
                <a:off x="4380880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箭头: V 形 106">
                <a:extLst>
                  <a:ext uri="{FF2B5EF4-FFF2-40B4-BE49-F238E27FC236}">
                    <a16:creationId xmlns:a16="http://schemas.microsoft.com/office/drawing/2014/main" id="{2A38F722-5CBC-00D4-D551-55977A26C48B}"/>
                  </a:ext>
                </a:extLst>
              </p:cNvPr>
              <p:cNvSpPr/>
              <p:nvPr/>
            </p:nvSpPr>
            <p:spPr>
              <a:xfrm>
                <a:off x="4789722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箭头: V 形 107">
                <a:extLst>
                  <a:ext uri="{FF2B5EF4-FFF2-40B4-BE49-F238E27FC236}">
                    <a16:creationId xmlns:a16="http://schemas.microsoft.com/office/drawing/2014/main" id="{E09033E2-D39D-0867-6BD1-6C60B624D960}"/>
                  </a:ext>
                </a:extLst>
              </p:cNvPr>
              <p:cNvSpPr/>
              <p:nvPr/>
            </p:nvSpPr>
            <p:spPr>
              <a:xfrm>
                <a:off x="5198564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箭头: V 形 108">
                <a:extLst>
                  <a:ext uri="{FF2B5EF4-FFF2-40B4-BE49-F238E27FC236}">
                    <a16:creationId xmlns:a16="http://schemas.microsoft.com/office/drawing/2014/main" id="{094A4053-11E1-0714-D12A-16FEDA15ED94}"/>
                  </a:ext>
                </a:extLst>
              </p:cNvPr>
              <p:cNvSpPr/>
              <p:nvPr/>
            </p:nvSpPr>
            <p:spPr>
              <a:xfrm>
                <a:off x="5607406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箭头: V 形 109">
                <a:extLst>
                  <a:ext uri="{FF2B5EF4-FFF2-40B4-BE49-F238E27FC236}">
                    <a16:creationId xmlns:a16="http://schemas.microsoft.com/office/drawing/2014/main" id="{8D1F563E-6C45-76D5-4AA5-BAC22BFF3667}"/>
                  </a:ext>
                </a:extLst>
              </p:cNvPr>
              <p:cNvSpPr/>
              <p:nvPr/>
            </p:nvSpPr>
            <p:spPr>
              <a:xfrm>
                <a:off x="6016248" y="4866014"/>
                <a:ext cx="460846" cy="460846"/>
              </a:xfrm>
              <a:prstGeom prst="chevron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4D84F314-5817-AB3D-A7E3-F23B2DCBD5F0}"/>
              </a:ext>
            </a:extLst>
          </p:cNvPr>
          <p:cNvSpPr txBox="1">
            <a:spLocks/>
          </p:cNvSpPr>
          <p:nvPr/>
        </p:nvSpPr>
        <p:spPr>
          <a:xfrm>
            <a:off x="4791254" y="2899745"/>
            <a:ext cx="4808251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6000" dirty="0">
                <a:solidFill>
                  <a:schemeClr val="bg1"/>
                </a:solidFill>
                <a:latin typeface="+mj-ea"/>
                <a:ea typeface="+mj-ea"/>
              </a:rPr>
              <a:t>具体工作措施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C48D70F6-17CC-253A-F5C2-9428ECE6B2D1}"/>
              </a:ext>
            </a:extLst>
          </p:cNvPr>
          <p:cNvSpPr txBox="1"/>
          <p:nvPr/>
        </p:nvSpPr>
        <p:spPr>
          <a:xfrm>
            <a:off x="7822037" y="61681"/>
            <a:ext cx="30983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600" spc="120"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noFill/>
                <a:latin typeface="+mj-lt"/>
                <a:ea typeface="字制区喜脉体" panose="02000603000000000000" pitchFamily="2" charset="-122"/>
              </a:defRPr>
            </a:lvl1pPr>
          </a:lstStyle>
          <a:p>
            <a:r>
              <a:rPr lang="en-US" altLang="zh-CN" dirty="0"/>
              <a:t>TEACHERWORK PLAN
</a:t>
            </a:r>
            <a:endParaRPr lang="zh-CN" altLang="en-US" dirty="0"/>
          </a:p>
        </p:txBody>
      </p:sp>
      <p:sp>
        <p:nvSpPr>
          <p:cNvPr id="6" name="图形 72">
            <a:extLst>
              <a:ext uri="{FF2B5EF4-FFF2-40B4-BE49-F238E27FC236}">
                <a16:creationId xmlns:a16="http://schemas.microsoft.com/office/drawing/2014/main" id="{89FE7E3E-4231-CB10-44CD-EDE1714621B8}"/>
              </a:ext>
            </a:extLst>
          </p:cNvPr>
          <p:cNvSpPr/>
          <p:nvPr/>
        </p:nvSpPr>
        <p:spPr>
          <a:xfrm rot="5400000" flipH="1">
            <a:off x="11133091" y="-120465"/>
            <a:ext cx="258738" cy="684095"/>
          </a:xfrm>
          <a:custGeom>
            <a:avLst/>
            <a:gdLst>
              <a:gd name="connsiteX0" fmla="*/ 404203 w 404733"/>
              <a:gd name="connsiteY0" fmla="*/ 584319 h 1070103"/>
              <a:gd name="connsiteX1" fmla="*/ 310966 w 404733"/>
              <a:gd name="connsiteY1" fmla="*/ 584319 h 1070103"/>
              <a:gd name="connsiteX2" fmla="*/ 310966 w 404733"/>
              <a:gd name="connsiteY2" fmla="*/ 1589 h 1070103"/>
              <a:gd name="connsiteX3" fmla="*/ 99064 w 404733"/>
              <a:gd name="connsiteY3" fmla="*/ 1589 h 1070103"/>
              <a:gd name="connsiteX4" fmla="*/ 99064 w 404733"/>
              <a:gd name="connsiteY4" fmla="*/ 582200 h 1070103"/>
              <a:gd name="connsiteX5" fmla="*/ 1589 w 404733"/>
              <a:gd name="connsiteY5" fmla="*/ 582200 h 1070103"/>
              <a:gd name="connsiteX6" fmla="*/ 152040 w 404733"/>
              <a:gd name="connsiteY6" fmla="*/ 1069573 h 1070103"/>
              <a:gd name="connsiteX7" fmla="*/ 269306 w 404733"/>
              <a:gd name="connsiteY7" fmla="*/ 1069573 h 1070103"/>
              <a:gd name="connsiteX8" fmla="*/ 368710 w 404733"/>
              <a:gd name="connsiteY8" fmla="*/ 711989 h 1070103"/>
              <a:gd name="connsiteX9" fmla="*/ 372418 w 404733"/>
              <a:gd name="connsiteY9" fmla="*/ 698746 h 1070103"/>
              <a:gd name="connsiteX10" fmla="*/ 372418 w 404733"/>
              <a:gd name="connsiteY10" fmla="*/ 698746 h 1070103"/>
              <a:gd name="connsiteX11" fmla="*/ 120254 w 404733"/>
              <a:gd name="connsiteY11" fmla="*/ 22779 h 1070103"/>
              <a:gd name="connsiteX12" fmla="*/ 209253 w 404733"/>
              <a:gd name="connsiteY12" fmla="*/ 22779 h 1070103"/>
              <a:gd name="connsiteX13" fmla="*/ 209253 w 404733"/>
              <a:gd name="connsiteY13" fmla="*/ 582200 h 1070103"/>
              <a:gd name="connsiteX14" fmla="*/ 120254 w 404733"/>
              <a:gd name="connsiteY14" fmla="*/ 582200 h 1070103"/>
              <a:gd name="connsiteX15" fmla="*/ 167678 w 404733"/>
              <a:gd name="connsiteY15" fmla="*/ 1048383 h 1070103"/>
              <a:gd name="connsiteX16" fmla="*/ 30302 w 404733"/>
              <a:gd name="connsiteY16" fmla="*/ 603390 h 1070103"/>
              <a:gd name="connsiteX17" fmla="*/ 117987 w 404733"/>
              <a:gd name="connsiteY17" fmla="*/ 603390 h 1070103"/>
              <a:gd name="connsiteX18" fmla="*/ 248561 w 404733"/>
              <a:gd name="connsiteY18" fmla="*/ 1048383 h 1070103"/>
              <a:gd name="connsiteX19" fmla="*/ 342222 w 404733"/>
              <a:gd name="connsiteY19" fmla="*/ 728030 h 1070103"/>
              <a:gd name="connsiteX20" fmla="*/ 261360 w 404733"/>
              <a:gd name="connsiteY20" fmla="*/ 1016789 h 1070103"/>
              <a:gd name="connsiteX21" fmla="*/ 140088 w 404733"/>
              <a:gd name="connsiteY21" fmla="*/ 603390 h 1070103"/>
              <a:gd name="connsiteX22" fmla="*/ 230444 w 404733"/>
              <a:gd name="connsiteY22" fmla="*/ 603390 h 1070103"/>
              <a:gd name="connsiteX23" fmla="*/ 230444 w 404733"/>
              <a:gd name="connsiteY23" fmla="*/ 22779 h 1070103"/>
              <a:gd name="connsiteX24" fmla="*/ 289776 w 404733"/>
              <a:gd name="connsiteY24" fmla="*/ 22779 h 1070103"/>
              <a:gd name="connsiteX25" fmla="*/ 289776 w 404733"/>
              <a:gd name="connsiteY25" fmla="*/ 605509 h 1070103"/>
              <a:gd name="connsiteX26" fmla="*/ 376656 w 404733"/>
              <a:gd name="connsiteY26" fmla="*/ 605509 h 107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04733" h="1070103">
                <a:moveTo>
                  <a:pt x="404203" y="584319"/>
                </a:moveTo>
                <a:lnTo>
                  <a:pt x="310966" y="584319"/>
                </a:lnTo>
                <a:lnTo>
                  <a:pt x="310966" y="1589"/>
                </a:lnTo>
                <a:lnTo>
                  <a:pt x="99064" y="1589"/>
                </a:lnTo>
                <a:lnTo>
                  <a:pt x="99064" y="582200"/>
                </a:lnTo>
                <a:lnTo>
                  <a:pt x="1589" y="582200"/>
                </a:lnTo>
                <a:lnTo>
                  <a:pt x="152040" y="1069573"/>
                </a:lnTo>
                <a:lnTo>
                  <a:pt x="269306" y="1069573"/>
                </a:lnTo>
                <a:lnTo>
                  <a:pt x="368710" y="711989"/>
                </a:lnTo>
                <a:lnTo>
                  <a:pt x="372418" y="698746"/>
                </a:lnTo>
                <a:lnTo>
                  <a:pt x="372418" y="698746"/>
                </a:lnTo>
                <a:close/>
                <a:moveTo>
                  <a:pt x="120254" y="22779"/>
                </a:moveTo>
                <a:lnTo>
                  <a:pt x="209253" y="22779"/>
                </a:lnTo>
                <a:lnTo>
                  <a:pt x="209253" y="582200"/>
                </a:lnTo>
                <a:lnTo>
                  <a:pt x="120254" y="582200"/>
                </a:lnTo>
                <a:close/>
                <a:moveTo>
                  <a:pt x="167678" y="1048383"/>
                </a:moveTo>
                <a:lnTo>
                  <a:pt x="30302" y="603390"/>
                </a:lnTo>
                <a:lnTo>
                  <a:pt x="117987" y="603390"/>
                </a:lnTo>
                <a:lnTo>
                  <a:pt x="248561" y="1048383"/>
                </a:lnTo>
                <a:close/>
                <a:moveTo>
                  <a:pt x="342222" y="728030"/>
                </a:moveTo>
                <a:lnTo>
                  <a:pt x="261360" y="1016789"/>
                </a:lnTo>
                <a:lnTo>
                  <a:pt x="140088" y="603390"/>
                </a:lnTo>
                <a:lnTo>
                  <a:pt x="230444" y="603390"/>
                </a:lnTo>
                <a:lnTo>
                  <a:pt x="230444" y="22779"/>
                </a:lnTo>
                <a:lnTo>
                  <a:pt x="289776" y="22779"/>
                </a:lnTo>
                <a:lnTo>
                  <a:pt x="289776" y="605509"/>
                </a:lnTo>
                <a:lnTo>
                  <a:pt x="376656" y="605509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DA3C3CBA-A793-99B4-3054-D8C58CED826D}"/>
              </a:ext>
            </a:extLst>
          </p:cNvPr>
          <p:cNvSpPr txBox="1">
            <a:spLocks/>
          </p:cNvSpPr>
          <p:nvPr/>
        </p:nvSpPr>
        <p:spPr>
          <a:xfrm>
            <a:off x="5073013" y="3790173"/>
            <a:ext cx="227200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lnSpc>
                <a:spcPct val="100000"/>
              </a:lnSpc>
              <a:defRPr sz="1000" spc="120">
                <a:solidFill>
                  <a:schemeClr val="bg1">
                    <a:alpha val="60000"/>
                  </a:schemeClr>
                </a:solidFill>
                <a:ea typeface="+mj-ea"/>
              </a:defRPr>
            </a:lvl1pPr>
          </a:lstStyle>
          <a:p>
            <a:pPr algn="l"/>
            <a:r>
              <a:rPr lang="en-US" altLang="zh-CN" dirty="0"/>
              <a:t>SPECIFIC WORK MEASURES
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2583047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&quot;GuidesStyle_Normal&quot;,&quot;Name&quot;:&quot;正常&quot;,&quot;Kind&quot;:&quot;System&quot;,&quot;OldGuidesSetting&quot;:{&quot;HeaderHeight&quot;:15.0,&quot;FooterHeight&quot;:9.0,&quot;SideMargin&quot;:5.5,&quot;TopMargin&quot;:0.0,&quot;BottomMargin&quot;:0.0,&quot;IntervalMargin&quot;:1.5}}"/>
</p:tagLst>
</file>

<file path=ppt/theme/theme1.xml><?xml version="1.0" encoding="utf-8"?>
<a:theme xmlns:a="http://schemas.openxmlformats.org/drawingml/2006/main" name="Office 主题 51PPT模板网​​">
  <a:themeElements>
    <a:clrScheme name="开学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94E56A"/>
      </a:accent1>
      <a:accent2>
        <a:srgbClr val="D1EDEC"/>
      </a:accent2>
      <a:accent3>
        <a:srgbClr val="D1E8ED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字制区喜脉体"/>
        <a:ea typeface="字制区喜脉体"/>
        <a:cs typeface=""/>
      </a:majorFont>
      <a:minorFont>
        <a:latin typeface="OPPOSans R"/>
        <a:ea typeface="OPPOSans 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4978</TotalTime>
  <Words>1039</Words>
  <Application>Microsoft Office PowerPoint</Application>
  <PresentationFormat>宽屏</PresentationFormat>
  <Paragraphs>180</Paragraphs>
  <Slides>18</Slides>
  <Notes>9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18</vt:i4>
      </vt:variant>
    </vt:vector>
  </HeadingPairs>
  <TitlesOfParts>
    <vt:vector size="32" baseType="lpstr">
      <vt:lpstr>OPPOSans H</vt:lpstr>
      <vt:lpstr>OPPOSans M</vt:lpstr>
      <vt:lpstr>OPPOSans R</vt:lpstr>
      <vt:lpstr>阿里巴巴普惠体 2.0 55 Regular</vt:lpstr>
      <vt:lpstr>阿里巴巴普惠体 2.0 65 Medium</vt:lpstr>
      <vt:lpstr>阿里巴巴普惠体 B</vt:lpstr>
      <vt:lpstr>等线</vt:lpstr>
      <vt:lpstr>思源黑体 CN Bold</vt:lpstr>
      <vt:lpstr>思源黑体 CN Light</vt:lpstr>
      <vt:lpstr>字制区喜脉体</vt:lpstr>
      <vt:lpstr>Arial</vt:lpstr>
      <vt:lpstr>Calibri</vt:lpstr>
      <vt:lpstr>Segoe UI Light</vt:lpstr>
      <vt:lpstr>Office 主题 51PPT模板网​​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黑绿插画潮流风班主任工作计划ppt模板</dc:title>
  <dc:creator>郑 卿</dc:creator>
  <cp:keywords>P界达人</cp:keywords>
  <dc:description>51PPT模板网，幻灯片演示模板及素材免费下载！_x000d_
51PPT模板网 唯一访问网址：www.51pptmoban.com</dc:description>
  <cp:lastModifiedBy>user Power</cp:lastModifiedBy>
  <cp:revision>56</cp:revision>
  <dcterms:created xsi:type="dcterms:W3CDTF">2022-08-27T06:50:13Z</dcterms:created>
  <dcterms:modified xsi:type="dcterms:W3CDTF">2023-08-13T07:27:18Z</dcterms:modified>
</cp:coreProperties>
</file>